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notesSlides/notesSlide4.xml" ContentType="application/vnd.openxmlformats-officedocument.presentationml.notesSlide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5.xml" ContentType="application/vnd.openxmlformats-officedocument.presentationml.notesSlide+xml"/>
  <Override PartName="/ppt/ink/ink89.xml" ContentType="application/inkml+xml"/>
  <Override PartName="/ppt/notesSlides/notesSlide6.xml" ContentType="application/vnd.openxmlformats-officedocument.presentationml.notesSlide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notesSlides/notesSlide7.xml" ContentType="application/vnd.openxmlformats-officedocument.presentationml.notesSlide+xml"/>
  <Override PartName="/ppt/ink/ink111.xml" ContentType="application/inkml+xml"/>
  <Override PartName="/ppt/ink/ink112.xml" ContentType="application/inkml+xml"/>
  <Override PartName="/ppt/ink/ink113.xml" ContentType="application/inkml+xml"/>
  <Override PartName="/ppt/notesSlides/notesSlide8.xml" ContentType="application/vnd.openxmlformats-officedocument.presentationml.notesSlide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notesSlides/notesSlide9.xml" ContentType="application/vnd.openxmlformats-officedocument.presentationml.notesSlide+xml"/>
  <Override PartName="/ppt/ink/ink118.xml" ContentType="application/inkml+xml"/>
  <Override PartName="/ppt/ink/ink119.xml" ContentType="application/inkml+xml"/>
  <Override PartName="/ppt/ink/ink120.xml" ContentType="application/inkml+xml"/>
  <Override PartName="/ppt/notesSlides/notesSlide10.xml" ContentType="application/vnd.openxmlformats-officedocument.presentationml.notesSlide+xml"/>
  <Override PartName="/ppt/ink/ink121.xml" ContentType="application/inkml+xml"/>
  <Override PartName="/ppt/ink/ink122.xml" ContentType="application/inkml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327" r:id="rId2"/>
    <p:sldId id="2250" r:id="rId3"/>
    <p:sldId id="2331" r:id="rId4"/>
    <p:sldId id="2328" r:id="rId5"/>
    <p:sldId id="2329" r:id="rId6"/>
    <p:sldId id="2330" r:id="rId7"/>
    <p:sldId id="812" r:id="rId8"/>
    <p:sldId id="2335" r:id="rId9"/>
    <p:sldId id="1407" r:id="rId10"/>
    <p:sldId id="2334" r:id="rId11"/>
    <p:sldId id="1380" r:id="rId12"/>
    <p:sldId id="2338" r:id="rId13"/>
    <p:sldId id="2339" r:id="rId14"/>
    <p:sldId id="2116" r:id="rId15"/>
    <p:sldId id="2337" r:id="rId16"/>
    <p:sldId id="2336" r:id="rId17"/>
    <p:sldId id="1039" r:id="rId18"/>
    <p:sldId id="1038" r:id="rId19"/>
    <p:sldId id="2332" r:id="rId20"/>
    <p:sldId id="1416" r:id="rId21"/>
    <p:sldId id="2341" r:id="rId22"/>
    <p:sldId id="2343" r:id="rId23"/>
    <p:sldId id="2423" r:id="rId24"/>
    <p:sldId id="1296" r:id="rId25"/>
    <p:sldId id="2117" r:id="rId26"/>
    <p:sldId id="2345" r:id="rId27"/>
    <p:sldId id="2422" r:id="rId28"/>
    <p:sldId id="2344" r:id="rId29"/>
    <p:sldId id="2409" r:id="rId30"/>
    <p:sldId id="1300" r:id="rId31"/>
    <p:sldId id="2348" r:id="rId32"/>
    <p:sldId id="2429" r:id="rId33"/>
    <p:sldId id="2347" r:id="rId34"/>
    <p:sldId id="1297" r:id="rId35"/>
    <p:sldId id="2120" r:id="rId36"/>
    <p:sldId id="2349" r:id="rId37"/>
    <p:sldId id="2346" r:id="rId38"/>
    <p:sldId id="2122" r:id="rId39"/>
    <p:sldId id="2123" r:id="rId40"/>
    <p:sldId id="1299" r:id="rId41"/>
    <p:sldId id="2106" r:id="rId42"/>
    <p:sldId id="2107" r:id="rId43"/>
    <p:sldId id="2390" r:id="rId44"/>
    <p:sldId id="2391" r:id="rId45"/>
    <p:sldId id="2379" r:id="rId46"/>
    <p:sldId id="1302" r:id="rId47"/>
    <p:sldId id="2410" r:id="rId48"/>
    <p:sldId id="2411" r:id="rId49"/>
    <p:sldId id="2237" r:id="rId50"/>
    <p:sldId id="2427" r:id="rId51"/>
    <p:sldId id="2428" r:id="rId52"/>
    <p:sldId id="2426" r:id="rId53"/>
    <p:sldId id="2178" r:id="rId54"/>
    <p:sldId id="2396" r:id="rId55"/>
    <p:sldId id="2238" r:id="rId56"/>
    <p:sldId id="2397" r:id="rId57"/>
    <p:sldId id="2239" r:id="rId58"/>
    <p:sldId id="2242" r:id="rId59"/>
    <p:sldId id="2241" r:id="rId60"/>
    <p:sldId id="2398" r:id="rId61"/>
    <p:sldId id="2424" r:id="rId62"/>
    <p:sldId id="2405" r:id="rId63"/>
    <p:sldId id="2425" r:id="rId64"/>
    <p:sldId id="2406" r:id="rId65"/>
    <p:sldId id="2109" r:id="rId66"/>
    <p:sldId id="2412" r:id="rId67"/>
    <p:sldId id="2413" r:id="rId68"/>
    <p:sldId id="2415" r:id="rId69"/>
    <p:sldId id="2416" r:id="rId70"/>
    <p:sldId id="2414" r:id="rId71"/>
    <p:sldId id="2114" r:id="rId72"/>
    <p:sldId id="2418" r:id="rId73"/>
    <p:sldId id="2419" r:id="rId74"/>
    <p:sldId id="2420" r:id="rId75"/>
    <p:sldId id="2110" r:id="rId76"/>
    <p:sldId id="2417" r:id="rId77"/>
    <p:sldId id="2138" r:id="rId78"/>
    <p:sldId id="2139" r:id="rId79"/>
    <p:sldId id="2407" r:id="rId80"/>
    <p:sldId id="2135" r:id="rId81"/>
    <p:sldId id="2408" r:id="rId82"/>
    <p:sldId id="2113" r:id="rId83"/>
    <p:sldId id="2108" r:id="rId84"/>
    <p:sldId id="2136" r:id="rId85"/>
    <p:sldId id="2137" r:id="rId86"/>
    <p:sldId id="1259" r:id="rId87"/>
    <p:sldId id="2421" r:id="rId88"/>
    <p:sldId id="2125" r:id="rId89"/>
    <p:sldId id="2126" r:id="rId90"/>
    <p:sldId id="2129" r:id="rId91"/>
    <p:sldId id="2130" r:id="rId92"/>
    <p:sldId id="2131" r:id="rId93"/>
    <p:sldId id="2132" r:id="rId94"/>
    <p:sldId id="2124" r:id="rId95"/>
    <p:sldId id="2133" r:id="rId96"/>
    <p:sldId id="2134" r:id="rId97"/>
    <p:sldId id="874" r:id="rId98"/>
    <p:sldId id="826" r:id="rId99"/>
    <p:sldId id="2431" r:id="rId100"/>
    <p:sldId id="876" r:id="rId10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43" autoAdjust="0"/>
    <p:restoredTop sz="95481" autoAdjust="0"/>
  </p:normalViewPr>
  <p:slideViewPr>
    <p:cSldViewPr snapToGrid="0">
      <p:cViewPr>
        <p:scale>
          <a:sx n="52" d="100"/>
          <a:sy n="52" d="100"/>
        </p:scale>
        <p:origin x="888" y="8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44:53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27076 5921 1036 0,'0'0'92'0,"0"0"-73"0,-11-3-19 0,1-3 0 0,-1 6 191 0,0-3 34 15,1-3 7-15,-4-4 2 0,-4 10-153 0,0-9-30 16,1-16-7-16,-1 6 0 0,-7 3-18 0,1 4-3 16,-1-4-1-16,-3 7 0 0,-7-1-10 0,-8-5-1 15,-6 5-1-15,-1 1 0 16,-6 6-51-16,0-4-11 0,-1-2-1 0,-3 3-1 0,0 2 109 0,-7 4 21 16,-14-6 5-16,-7 6 1 0,3 0-58 0,0 0-11 15,1 0-2-15,-11-3-1 0,-15-3 21 0,8 6 4 16,7 0 1-16,-1 0 0 0,-6 0-7 0,0 6-1 15,-1-12 0-15,8 12 0 0,11-3-6 0,2-3-2 16,5 6 0-16,-8-6 0 0,4 0-8 0,7 4-1 16,7-4-1-16,7 0 0 0,11 6-10 0,3-6 0 15,7 9 9-15,7-9-9 0,4 7 0 0,7-4 0 0,7-3 0 16,7 0-8-16,7 0 8 0,0 0-13 16,10 6 5-16,11-3 8 0,8 3-8 0,6-2 8 0,4-4 0 0,21 6 0 15,14-3 0-15,7 3 10 0,0-6-1 16,4 0 0-16,17 0-9 0,4 6 0 0,10-2 0 0,-3-4 0 15,0 0 0-15,14 0 12 0,11-4-12 0,6-2 12 16,4 6-12-16,-3 0 0 0,-4-6 0 0,0 3-11 16,7 3 11-16,-7-6 0 0,-6 2 0 0,2-2 0 15,11 3 0-15,-10-3 12 0,-8 3-4 0,1-4 0 16,3 7 2-16,-7-3 1 0,-14-3 0 0,-7 0 0 16,-11 2-11-16,0 4 0 0,0 0 0 0,-6-6 0 15,-12 6 0-15,-10 0 0 0,-7-3 0 0,-14-3 0 0,-7 6 8 16,-11-3-8-16,-3-4 8 0,-4 7-8 0,-10-3 12 15,-11 3-4-15,0 0 0 0,-7-6 0 0,-8 3-8 0,-6-3-11 16,-11 6 3-16,-13 0 0 0,-15-4 8 0,-7-2-10 16,-4 6 10-16,-7 0-10 0,-3-6 10 0,-7 6 0 15,-21-3 0-15,-1-3 8 0,1 6 0 0,-11-4 0 16,-17-2 0-16,2 3 0 0,8 3-8 0,-10 0 8 16,-11 0-8-16,0 0 8 0,-1 0 8 0,1 0 1 15,-11 0 1-15,1 0 0 0,-1 0-2 0,4 3 0 16,14-3 0-16,0 0 0 0,-8 6-4 0,15-6-2 0,4 4 0 15,10-4 0-15,7 6-10 0,0-6 0 0,-3 3 9 16,6-3-9-16,19 0 0 0,2 6 9 0,8-6-9 0,7 0 0 16,4 6 0-16,10-6 0 0,14 4 0 0,10-4 0 15,8 6 10-15,11-6-10 0,6 0 8 16,11 0-8-16,28 0 0 0,15-6 0 0,2 2 0 16,15-2 0-16,4 0-27 0,17 6 3 0,21-3 0 0,8-3 0 31,-4 2-64-31,17-2-12 0,15 3-2 0,-1-3-1061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2T04:23:53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2949 12453 460 0,'-10'-3'41'0,"3"-3"-33"16,0 3-8-16,3-3 0 0,-7-4 150 0,1 4 28 15,6-4 6-15,-3 1 0 0,-3 6-101 0,3-7-21 0,7-2-4 0,-7 3-1 16,3-1-20-16,-7 1-4 0,11-1-1 16,-10-2 0-16,6-1-9 0,-3 4-3 15,4-4 0-15,-8-2 0 0,11-1-11 0,-3 3-9 16,-8-2 12-16,4-4-12 0,3-6 0 0,1 6 0 0,-8 0 0 0,4 0 0 16,0 4 15-16,0-4-4 0,7 3-1 0,-3 4 0 15,-8-4 1-15,1-3 0 0,6 3 0 16,4 4 0-16,-11-4-11 0,4 1 0 0,4 2 0 0,-1-3 8 15,-3 4-8-15,4-4 0 0,-4 0 0 0,3 4 0 16,-3-4 0-16,4-3 12 0,-8 4-12 0,7 2 12 16,-6-3 5-16,6-2 2 0,-6 2 0 0,3 3 0 15,-4-2 11-15,4-1 2 0,-4-3 1 0,4 0 0 16,4 1-5-16,-11-7 0 0,3 6-1 0,1 3 0 16,-1 4-1-16,0-4 0 0,-3 6 0 0,4-8 0 15,-1 11-26-15,4-2 0 0,-3 0 8 0,-1-1-8 16,-3 1 8-16,-4-1 0 0,4 4 0 0,0-3 0 15,-7 6-8-15,3-4-17 0,8-2 4 0,-1 9 1 16,-10-10 12-16,7 10 0 0,3-9 0 0,-3 9 0 0,0-6 0 16,0 3 0-16,3 3 0 0,-6-7-9 0,2 7 9 0,1 0 0 15,4 0-9-15,-1 7 9 0,1-7 0 0,-5 3 0 16,1-3-9-16,0 6 9 0,4 0 0 0,-4-3-10 16,-4 4 10-16,4-4-8 0,0 3 8 0,3-3 0 15,-3 4 0-15,3-4 0 0,-10 6 0 0,7-3 0 16,0-6 0-16,3 10 0 0,-3-1 0 0,-3 1 0 15,3-4 0-15,-1 3 0 0,5 1 0 0,-4-1-8 16,-7 0 8-16,7 7 0 0,3-3 0 0,-3 2 0 16,0 1 0-16,-7-3 0 0,6 5 0 0,-2-2 0 0,3 0 0 15,0-4 0-15,-1 7 0 0,1-3-8 0,-3 3 8 16,6-1 0-16,-7-2 0 0,8 0 0 16,-4-4 0-16,3 4 0 0,4 3 0 0,0-4 0 0,-3-2 0 15,-1 3 0-15,0 3 0 0,8-4 0 0,-8-2 0 0,1-4 0 16,-4 13 0-16,6-9 0 0,5 5 0 0,-11-2 8 15,3 3-8-15,1 6 0 0,-1 3 8 0,1-3-8 16,-5 0 14-16,5 4-2 0,6-11 0 0,-6 11 0 16,-1-10-12-16,1 6 11 0,2 0-11 0,-2 0 10 15,-1-3 3-15,1 3 1 0,-1-6 0 0,1 6 0 16,3 0-4-16,-4-3-1 0,-7-3 0 0,11 6 0 16,-3 0-1-16,3 0 0 0,0 3 0 0,-4-6 0 15,0 9-8-15,4-2 10 0,4 8-10 0,-8-2 10 16,1-7-10-16,3 6 0 0,0 1 0 0,3-1 0 0,-7-5 0 15,4-1 0-15,4 0 0 0,3 3 0 0,-4-2 0 0,4-1 0 16,-10 0 0-16,10 7 0 0,0-1 0 0,0 4 0 16,0-7 0-16,-7-3 0 0,7 7 0 0,0-7 0 15,7 0 0-15,-7 0 0 0,0-2 0 0,0 2 0 16,0 3 0-16,10-9 0 0,-10 3 0 0,4 3 12 16,-1-3-12-16,4 4 12 0,4 2 2 0,-7 0 1 15,6 4 0-15,1-1 0 0,3 4-4 16,7-3-1-16,-18-1 0 0,8-6 0 0,3 0-10 0,-3 4 0 15,3-4 9-15,-4-3-9 0,5-3 0 16,2 3 0-16,-3-6 0 0,-3 6 0 0,3-6 0 0,-3 9 0 16,-1-3 0-16,4-6 0 0,-3 6 0 0,-1-6 0 0,-2 0 0 15,2 6 0-15,1 3 0 0,-1-3 0 0,-6-6 0 0,3 0 0 16,7 0 0-16,-3-4 0 0,-8 4 0 0,8-3 0 16,-8-4 0-16,8 4 0 0,-4 3 0 0,3-10 8 15,-6 7-8-15,7-7 8 0,-1 7-8 16,-6-7 8-16,6 1-8 0,-6 2 12 0,6-5-4 15,1 2 0-15,-8-3-8 0,8-3 9 0,0 7-9 0,-8-4 10 16,8 3-10-16,-1-5 0 0,1 2 9 0,3-3-9 16,0 3 0-16,4 4 9 0,-15-10-9 0,-3 0 0 15,11 6 9-15,3-3-9 0,0-3 0 0,7 9 9 16,-7-9-9-16,4 0 0 0,-4 0 9 0,-3 0-9 16,3 7 8-16,-4-7-8 0,4 3 8 0,1-3-8 15,-5 0 0-15,4 0 0 0,-3 0 0 0,-1 0 0 16,1 0 0-16,3 0 0 0,-3 0 0 0,-1 0 8 15,4 0-8-15,-3 0 0 0,0 0 0 0,-4-3 8 0,10-4-8 16,-6 7 11-16,-4-9-11 0,4 9 12 0,3-3-12 0,-4-3 0 16,8-4 9-16,-11 4-9 0,11 3 0 0,-11-3 9 15,3-4-9-15,1 7 0 0,-1-3 16 16,4-4-4-16,1 1-1 0,2 0 0 0,1-1-11 16,3 1 0-16,-7-7 0 0,0 7 0 0,7-1 0 0,1-5 0 15,-5 2 8-15,4 4-8 0,4-7 11 0,-4 7-3 16,0-7-8-16,-6 3 12 0,-1-2-12 0,7-4 0 15,-7-6 0-15,-4 6 0 0,1 0 0 0,3 0 14 16,-3-3-4-16,3 4-1 0,-4-1-1 0,1 0-8 16,-4-6 12-16,4 6-4 0,-1 0-8 0,1 3 0 15,-8-2 0-15,8-1 8 0,-4 3-8 0,0-3 0 0,4 1 0 16,-4 2 0-16,3-3 20 0,-6 0 3 0,6-6 0 0,-6 6 0 16,3-6-7-16,-3 6 0 0,6-9-1 0,-6 3 0 15,3-3-15-15,-7 0 9 0,3 3-9 0,4-4 8 16,-3 4-8-16,-1 0 10 0,-6 3-10 0,3-3 10 15,0 0-10-15,3 6 8 0,-6-9-8 0,3 0 8 16,0 3-8-16,0-3 0 0,0-7 0 0,0 1 0 16,0 5 0-16,0-5 0 0,3-4 8 0,-3-3-8 15,7 4 12-15,-7 2 0 0,4-2 0 0,-4 8 0 16,0-5-4-16,0 9-8 0,0-3 12 0,0 3-4 16,7-4 11-16,-7 4 1 0,-7-3 1 0,3 3 0 15,-3 3-21-15,4-9 0 0,-1 9-10 0,-3-10 10 16,4 1 0-16,-4 0 0 0,-4 2 8 0,8 1-8 15,-1 0 0-15,-7 3 0 0,11 0 0 0,-10 3 0 16,10-3 0-16,-4 0 0 0,-3 0 0 0,4 3 9 0,3-3-9 16,0-1 0-16,0-2 0 0,0 3 8 0,0-3-8 0,3 3 0 15,-3-3 0-15,7 3 0 0,-3-4 0 16,-1 1 0-16,4 3 0 0,-3 0 0 0,3 6-14 16,-7 0-5-16,4 4-1 0,-1 2 0 0,-3-3-4 0,7 4 0 15,-3-4-1-15,3 7 0 16,-7-1-25-16,3 1-5 0,4 0-1 0,-3-1 0 15,-4-2-86-15,3 8-18 0,-3-5-3 0,7 0-1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23:59.1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2275 8214 3679 0,'0'0'320'0,"0"0"-320"0,0 0 0 0,0 0 0 16,0 0 2624-16,0 0 448 0,-9-5 80 0,9 5 32 15,0 0-1392-15,0 0-256 0,0 0-64 0,0 0-16 16,-4-8-368-16,4 8-64 0,5-8 0 0,-5 8-16 16,0 0 0-16,4-8 0 0,4 2 0 0,-8 6 0 15,0 0-80-15,0 0-16 0,0 0 0 0,0 0 0 16,0 0-400-16,0 0-64 0,0 0-32 0,0 0 0 16,10 5-240-16,-6 4-48 0,-5 2-128 0,0 0 192 15,2 1 256-15,2 2 32 0,-3 5 16 0,0 3 0 0,-3 4 144 16,0 4 16-16,1 1 16 0,-2 3 0 0,-1 0 32 0,1 4 0 15,1 2 0-15,-2 1 0 0,-4-1-400 16,1-2-80-16,4-2-16 0,-3 0 0 0,-2-1-208 0,0 1 128 16,0-3-128-16,0 1 0 0,-1-3 128 0,-1 0-128 15,1 1 0-15,1-2 144 0,1-2-144 0,0-2 0 16,-1-2 144-16,1-2-144 0,3-1 0 0,1-3 0 16,0-2 0-16,1-6 0 15,3-10-624-15,0 0-32 0,-4 9-16 0,4-9 0 16,0 0-1440-16,0 0-272 0,0 0-64 0,0 0-12080 0</inkml:trace>
  <inkml:trace contextRef="#ctx0" brushRef="#br0" timeOffset="503.67">1883 8303 13823 0,'-13'-3'1216'0,"-2"0"-960"0,-8 3-256 0,3 3 0 16,5-3 2224-16,-4 1 400 0,-3 2 64 0,3 0 32 0,2-1-1376 0,1 2-288 16,-1-4-48-16,3 4-16 0,2 1-48 0,3-1-16 15,9-4 0-15,-9 4 0 0,0 0-272 0,9-4-48 16,0 0-16-16,0 0 0 0,0 0-320 0,0 0-64 16,9 9-16-16,2-5 0 0,2 0 240 0,3-3 32 15,4-2 16-15,2 1 0 0,3 0 304 0,1 0 64 16,0-1 16-16,5-2 0 0,4-4-48 0,0 0-16 15,-2-1 0-15,0 1 0 0,1 3-272 0,-2-3-48 16,-1-4-16-16,-1 2 0 0,-2 0-240 0,2-2-48 16,1 0-16-16,0 0 0 0,-1 1-160 0,-1-2 160 15,1 0-160-15,-1 1 160 0,-3 2-160 0,-2-3 0 16,0 4 0-16,-3 0 128 0,-4 3-288 0,-3 1-64 0,-1 0-16 16,-2 2 0-1,-11 2-336-15,0 0-64 0,10 2 0 0,-10-2-16 16,0 0-576-16,5 11-112 0,-3-1-32 0,-1 3 0 15,1 0-2208-15,-2 0-448 0</inkml:trace>
  <inkml:trace contextRef="#ctx0" brushRef="#br0" timeOffset="901.77">1606 9334 21183 0,'0'0'944'0,"-10"1"192"0,1-2-912 0,9 1-224 15,0 0 0-15,0 0 0 0,0 0 2752 0,0 0 496 16,11-4 96-16,4 1 32 0,0-1-2176 0,4-1-432 16,1-3-96-16,8 2-16 0,4-1-192 0,4 1-32 15,-1-1-16-15,4-2 0 0,3 1-224 0,-1-1-32 16,1 0-16-16,0 1 0 0,0-1-144 0,-1 0 0 0,0-1 144 0,-1-2-144 16,0-2 0-16,0 2 0 0,-4-1 0 0,-2 0 0 15,-1 2 0-15,-2 1 0 0,0-2-192 0,-3 2 64 31,-6-1-576-31,-1 2-128 0,-2 0 0 0,-1 0-16 16,-3 0-2320-16,-2-3-464 0,2-4-80 0,-3 2-32 0</inkml:trace>
  <inkml:trace contextRef="#ctx0" brushRef="#br0" timeOffset="1327.66">2727 8853 8287 0,'0'0'368'0,"0"0"80"16,0 0-448-16,0 0 0 0,0 0 0 0,0 0 0 15,0 0 5696-15,0 0 1040 0,0 0 224 0,0 0 32 0,-2 10-5104 0,0-1-1024 16,2-9-208-16,-1 11-32 0,1-1-368 0,0-3-64 16,0-7 0-16,-2 10-16 0,0-1-176 0,1 3 0 15,-2 0 0-15,1-2 0 0,-2 3 0 0,0-2 0 16,0-3 0-16,4-8 0 0,-4 7 144 0,4-7-144 16,0 0 160-16,0 0-160 0,0 0 256 0,0 0-64 15,0 0 0-15,0 0 0 0,0 0 272 0,-1-10 48 16,2-4 16-16,3-1 0 0,1 1-112 0,0-2-32 15,1-1 0-15,0-1 0 0,2 4-112 0,-1-2-16 16,-2-1-16-16,4-1 0 0,0 2-240 0,0 1 128 16,0 0-128-16,3 2 0 0,1 1 0 0,1 1 0 15,1-1 0-15,-1 4 0 0,-2 4 0 0,2 3-160 16,2-2 160-16,2 2-128 0,0 0 128 0,-2 1-128 16,-3-3 128-16,0 6-128 0,-1-2 128 0,-2 3 0 0,-1 0 0 15,2 1 0-15,-1 2 0 0,1 2 0 0,-2-1 0 0,-2 3 0 16,0 1 128-16,-2 1 16 0,-1 1 0 0,-1 2 0 15,-1 1-144-15,-3-1 128 0,-2 2-128 0,1 0 128 16,1 2-128-16,-1-2 0 0,0-1 144 0,-1-3-144 16,0-3 0-16,3-11 0 0,0 15 0 0,0-4 0 31,0-11-560-31,0 0-16 0,0 0-16 0,0 0 0 16,0 0-1952-16,0 0-384 0,12-2-80 0</inkml:trace>
  <inkml:trace contextRef="#ctx0" brushRef="#br0" timeOffset="1531.38">3476 8772 7359 0,'0'0'656'0,"0"0"-528"16,-9 5-128-16,3 3 0 0,4 4 7968 0,-1 1 1568 15,-1 0 304-15,0 1 64 0,4 1-8048 0,0 0-1600 16,-1 0-256-16,0 0-176 15,-2 3-272-15,3-3-48 0,3-2-16 0,-3-13 0 16,0 12-2064-16,1-1-432 0,-1-11-64 0,0 0-11920 0</inkml:trace>
  <inkml:trace contextRef="#ctx0" brushRef="#br0" timeOffset="1697.51">3517 8485 37311 0,'0'0'1664'0,"0"0"320"0,0 0-1584 0,0 0-400 0,3-12 0 0,-3 12 0 16,0 0 528-16,0 0 32 0,0 0 0 0,0 0 0 15,0 0-752-15,10 4-128 0,-2 3-48 0,0 1-11072 16,1 2-2208-16</inkml:trace>
  <inkml:trace contextRef="#ctx0" brushRef="#br0" timeOffset="1967.52">3940 8360 27647 0,'0'0'2448'0,"0"0"-1952"15,0 0-496-15,0 0 0 0,0 0 2992 0,0 0 496 16,0 0 96-16,0 0 32 0,-3 16-2752 0,2 2-544 15,0 1-128-15,1 4 0 0,1-4 16 0,-2 5 16 16,-3 0 0-16,4 5 0 0,6-2-224 0,-4 5 0 16,-5-4-192-16,3 1 192 15,3-1-608-15,-3 0-16 0,-3-4 0 0,-2-1 0 16,-2-1 64-16,2 0 16 0,4-1 0 0,-5 0 0 16,-1-1-416-16,0-5-96 0,5 1-16 0,-4-4-9408 15,-2-10-1872-15</inkml:trace>
  <inkml:trace contextRef="#ctx0" brushRef="#br0" timeOffset="2139.48">3729 8729 14735 0,'0'0'1312'0,"0"0"-1056"0,0 0-256 0,0 0 0 16,1-9 6464-16,3 1 1216 0,0 0 256 0,4 3 64 15,5 4-6208-15,-2-5-1216 0,1 3-256 0,1-1-64 16,3 0-256-16,-2 1-256 0,0 1 64 0,5 0 0 15,3 1-2176-15,-3 0-416 0,-2-2-96 0</inkml:trace>
  <inkml:trace contextRef="#ctx0" brushRef="#br0" timeOffset="2303.75">4193 8717 42047 0,'0'0'1856'0,"0"12"384"0,1 2-1792 0,2 2-448 16,-1 0 0-16,2 1 0 0,1 1 256 0,1 0-32 15,-1 0-16-15,0-1 0 0,-1-2 64 0,-1 0 16 16,-1 0 0-16,1-1 0 0,-1 2-416 0,1-2-96 16,1 0-16-16,-4-14 0 15,0 0-3008-15,0 0-592 0</inkml:trace>
  <inkml:trace contextRef="#ctx0" brushRef="#br0" timeOffset="2454.32">4279 8427 22111 0,'-4'-11'1968'0,"1"1"-1584"0,3 10-384 0,0 0 0 16,0-9 3312-16,0 9 576 0,0 0 112 0,0 0 32 15,0 0-3072-15,0 0-592 0,0 0-128 0,0 0-32 32,11 6-608-32,-1 1-128 0,-2 0-32 0</inkml:trace>
  <inkml:trace contextRef="#ctx0" brushRef="#br0" timeOffset="2923.54">4666 8592 37887 0,'0'0'1680'0,"0"0"352"0,0 0-1632 0,0 0-400 16,0 0 0-16,-1-8 0 0,1 8-192 0,0 0-112 16,-2-8-16-16,2 8-16 0,0 0 112 0,0 0 32 15,0 0 0-15,-11 2 0 0,-4 2 16 0,1 3 16 16,-2 7 0-16,1-3 0 0,-1 1 160 0,-2 2 0 15,-3 2 0-15,0 1 0 0,0 1 320 0,2 2-16 16,0-2 0-16,4 0 0 0,2-1-112 0,2-1-32 16,1-2 0-16,3 2 0 0,3-2-160 0,2 2 160 15,1 1-160-15,2-3 160 0,-1-14-160 0,4 13 0 16,1-2 0-16,-5-11 0 0,10 7 0 0,2 0 128 16,2-3-128-16,-1-4 0 0,-3-4 0 0,3 1 0 15,2-3 0-15,2-1 0 0,-1 1 0 0,-2-5 0 16,1 2 0-16,-2 1 0 0,-3 1 0 0,-1-3 0 15,-1 3 0-15,-1-4 0 0,-1 1 0 0,-1-3 128 0,-1 1-128 0,-1 0 192 16,-2-1 64-16,0 0 32 0,-1 3 0 0,0-1 0 16,0 11-96-16,2-10-32 0,-2 10 0 0,0 0 0 15,0 0-16-15,0 0 0 0,0 0 0 0,0 0 0 16,0 0-144-16,0 0 128 0,0 0-128 0,0 0 128 16,5 12-128-16,-1-1 128 0,1 1-128 0,-1 1 128 15,0-1 0-15,0 2 0 0,1 0 0 0,-1 1 0 16,0-1-128-16,0 1 0 0,1-2 0 0,1-2-176 15,5 0-80-15,-1-5-32 0,-10-6 0 0,15 7 0 16,-1-1-752 0,0-3-160-16,1-1-16 0,-2-4-16 0,-2-7-1680 0,2-3-336 0,1 2-64 0</inkml:trace>
  <inkml:trace contextRef="#ctx0" brushRef="#br0" timeOffset="3222.87">5137 7991 37887 0,'-9'-10'1680'0,"9"10"352"0,0 0-1632 0,0 0-400 16,0 0 0-16,-6 10 0 0,6-10 432 0,0 16 0 15,3-1 0-15,0 4 0 0,-1 1 96 0,2 3 32 16,0 4 0-16,1 3 0 0,2 3 144 0,-2 0 48 15,-1 3 0-15,0 3 0 0,-2 3-416 0,1-2-80 16,-2-1 0-16,-1 3-16 0,-2 1-240 0,0 1 0 0,2-3 128 0,2-2-128 16,-4-4 0-16,0-1 128 0,-1-2-128 0,1-2 0 15,-2-2 0-15,0-2 0 0,0-3-176 0,2-1 176 16,2-1-448-16,0-6 48 0,0-4 0 0,0-11 0 31,3 12-2048-31,-3-12-416 0,0 0-80 0</inkml:trace>
  <inkml:trace contextRef="#ctx0" brushRef="#br0" timeOffset="5464.27">6998 8204 22399 0,'0'0'992'0,"0"0"208"0,0 0-960 0,0 0-240 16,3-10 0-16,-3 10 0 0,5-7 672 0,-1-1 96 15,-4 8 0-15,7-9 16 0,-1 0 16 0,1 2 0 0,-2-3 0 0,0 2 0 16,2 1-240-16,0 1-48 0,-1-2-16 0,-6 8 0 16,4-11 48-16,-4 11 16 0,1-7 0 0,-1 7 0 15,0 0 320-15,-4-8 64 0,4 8 16 0,-7-4 0 16,-2 4-208-16,0 3-48 0,-1 0 0 0,-2 4 0 15,-2-1-384-15,-1 2-64 0,1 1-32 0,0 3 0 16,-2 3-224-16,0-2 0 0,1 2 0 0,-1 2 0 16,2 0 0-16,-2 3 0 0,-1 2 0 0,1 3 0 15,0 1 128-15,0 2 0 0,0 1-128 0,1 4 192 16,-1-2 128-16,3 1 0 0,1-2 16 0,3 0 0 16,3-1-80-16,3-1-32 0,3-4 0 0,1 1 0 15,2-4-96-15,2-2-128 0,4-3 176 0,0 0-176 0,0-2 160 16,3-1-160-16,0 0 128 0,4-4-128 0,-1-1 176 15,3-4-48-15,1-3-128 0,0-1 192 0,0 0 0 0,0 0 0 16,2-1 0-16,0-4 0 0,0-4-192 0,-1 0 0 16,0-3 0-16,1 0 0 0,0-1 0 0,1-1 128 15,-1-3-128-15,-2-1 144 0,-2-3-16 0,0-4 0 16,0 0 0-16,-1 2 0 0,-4-6 64 0,-2 3 16 16,-1 1 0-16,-1-4 0 0,-2 2-80 0,1 0 0 15,-2-2-128-15,-2 2 192 0,-3 1-192 0,-3-2 144 16,-1 3-144-16,0 1 128 0,0-1-128 0,-2 1 0 15,-2 4 144-15,-1 0-144 0,0 0 0 0,-2 3 0 16,-2-3 0-16,2 4 0 0,-1 0 0 0,2 2 0 16,-2-2 0-16,0 5 0 0,-1-1 0 0,1 1 0 0,1 1 0 15,0 2-128-15,1 0-208 0,1 4-48 0,1-2 0 0,1-1 0 32,1 2-1552-32,6 5-320 0,-8-1-64 0,8 1-14640 0</inkml:trace>
  <inkml:trace contextRef="#ctx0" brushRef="#br0" timeOffset="5825.15">6893 8406 21183 0,'0'0'944'0,"-9"-3"192"0,-2 3-912 0,3 1-224 15,8-1 0-15,0 0 0 0,0 0 3360 0,0 0 624 16,0 0 128-16,0 0 32 0,0 0-3264 0,0 0-656 16,7 13-224-16,1-1 144 0,0-5-144 0,-1-1 0 15,-7-6 0-15,11 9 0 0,-1 2 0 0,1-1 0 16,-2-1 0-16,1 0 0 0,-1-1 0 0,2 0 0 15,-1-3 128-15,1 0-128 0,-1-1 256 0,0 2-16 16,2 0-16-16,0-5 0 0,-2-2-96 0,2-3-128 16,0 0 176-16,1 2-176 0,-1-1 0 0,1-2 0 15,1-4-240-15,2 0 80 16,-1-2-1632-16,2-2-320 0,0-4-64 0,1-1-12144 0</inkml:trace>
  <inkml:trace contextRef="#ctx0" brushRef="#br0" timeOffset="6576.08">6843 7799 24351 0,'0'0'1088'0,"0"0"208"0,-9 0-1040 0,9 0-256 16,0 0 0-16,0 0 0 0,0 0 672 0,0 0 80 15,0 0 16-15,0 0 0 0,0 0-352 0,0 0-64 16,0 0-16-16,8-6 0 0,1 1 0 0,1 1 0 16,2-1 0-16,0 1 0 0,0-2 176 0,1 1 16 15,1 0 16-15,2 0 0 0,-3 1-32 0,1 0 0 16,0 0 0-16,2 0 0 0,-2 2 144 0,2-2 32 16,0 0 0-16,1 2 0 0,-2 0-144 0,1 1-32 15,2-1 0-15,0 1 0 0,-1 1-288 0,-1 1-64 0,-2-1-16 0,3 0 0 16,-1 2-144-16,-2-1 0 0,-3-1 0 0,0 2 0 15,1-2 0-15,-1 2 128 0,-1-2-128 0,-10 0 0 16,10 2 128-16,-10-2-128 0,12 0 128 0,-1 0-128 16,-11 0 256-16,0 0-48 0,10-1 0 0,-10 1 0 15,0 0 48-15,0 0 0 0,0 0 0 0,0 0 0 16,10-1 32-16,-10 1 16 0,0 0 0 0,0 0 0 16,0 0-112-16,0 0-32 0,0 0 0 0,0 0 0 15,0 0-32-15,0 0-128 0,0-8 192 0,0 8-64 16,0 0-128-16,0 0 0 0,0 0 144 0,-3-11-144 15,-3 4 0-15,6 7 128 0,-5-7-128 0,5 7 0 0,0 0 0 0,0 0 128 16,0 0-128-16,0 0 0 0,-4-9 144 16,4 9-144-16,0 0 192 0,-1-9-192 0,1 9 208 0,0-9-64 15,0 9-16-15,0 0 0 0,0-9 16 0,0 9 0 16,0 0 0-16,0 0 0 0,-4-10 96 0,0 3 16 16,2-1 0-16,2 8 0 0,0 0 16 0,-6-9 16 15,0 0 0-15,1-1 0 0,5 10-144 0,-7-9-16 16,-2-1-128-16,2 3 192 0,2 1-192 0,5 6 144 15,-9-7-144-15,3 1 128 0,-1-1-128 0,7 7 0 16,0 0 0-16,0 0 0 0,0 0-208 0,0 0-32 16,0 0 0-16,0 0 0 15,0 0-608-15,0 0-128 0,0 0-32 0,0 0 0 16,10-2-464-16,1 2-80 0,-11 0-32 0,13 0-9936 16,-3 0-2000-16</inkml:trace>
  <inkml:trace contextRef="#ctx0" brushRef="#br0" timeOffset="8327.49">8013 7201 1839 0,'0'0'160'0,"0"0"-160"16,0 0 0-16,0 0 0 0,0 0 1808 0,0 0 336 15,0 0 64-15,0 0 16 0,0 0-752 0,0 0-128 16,0 0-48-16,0 0 0 0,0 0-208 0,0 0-64 16,0 0 0-16,0 0 0 0,0 0 320 0,0 0 48 15,0 0 16-15,0 0 0 0,0 0-96 0,0 0-16 16,0 0 0-16,0 0 0 0,0 0-528 0,0 0-96 0,-9-1-32 0,9 1 0 15,-8 4-384-15,8-4-64 0,-9 4-32 0,1 1 0 16,-1 1-160-16,1-3 0 0,0 5 0 0,-1-2 0 16,0 1 0-16,-2 1 0 0,0 1 0 0,-2 2 0 15,-1 4 0-15,-1-2 0 0,-3 4 0 0,1 0 0 16,1 0 0-16,3 1 0 0,0 0 0 0,0 0 128 16,1 2-128-16,4-2 0 0,4-1 0 0,3 0 128 15,-4 1 32-15,4-2 0 0,3 0 0 0,2 1 0 16,1-3-32-16,2 3-128 0,1-3 192 0,1 2-64 15,-4-2-128-15,3-1 0 0,0 0 144 0,2-1-144 16,1 0 0-16,0-2 128 0,1-1-128 0,0 0 0 16,-1 1 0-16,2-3-240 0,-2 1 48 0,1 1 0 15,-1-2-384-15,1-1-64 0,-1 1 0 0,0-3-16 16,1 1-1632-16,-2-1-320 0,1-3-64 0</inkml:trace>
  <inkml:trace contextRef="#ctx0" brushRef="#br0" timeOffset="8910.04">8264 7391 14735 0,'0'0'1312'0,"-9"6"-1056"0,1-1-256 0,0 1 0 16,1 1 2176-16,-2-2 368 0,-1 3 80 0,4 0 0 15,6-8-1792-15,-7 10-352 0,1 1-80 0,-1-1-16 16,1 0-80-16,1 1-32 0,-1-2 0 0,1 1 0 16,0 1-128-16,1-1-16 0,1 2-128 0,1-2 192 15,1 1 256-15,-1-1 64 0,2 1 0 0,-1 0 0 0,-2 0-80 0,1-1-16 16,0-1 0-16,2-9 0 0,2 11-288 0,-2-11-128 16,4 6 0-16,-4-6 128 0,7 8 0 0,-7-8-128 15,11 3 192-15,-1-2-64 0,-10-1-128 0,12-1 160 16,-2-2-160-16,-10 3 160 0,11-4-160 0,-2 2 0 15,0-5 0-15,2 1 0 0,-2-1 0 0,0-1 0 16,0-1 0-16,-1 1 0 0,-2 1 0 0,-6 7 0 16,7-11 0-16,-3 1 128 0,-3-1 0 0,2 0-128 15,-2-1 192-15,-1 1-64 0,-1 1 192 0,-2 1 48 16,0-2 0-16,1 1 0 0,-2-2-48 0,-1-1-16 16,-2-1 0-16,2 1 0 0,0 2-304 0,0 5 128 15,-1-3-128-15,1 2 0 0,0 1 0 0,-2 0-320 16,-3 1 32-16,0 5 16 15,0 4-368-15,1-1-64 0,0-1 0 0,9-2-16 16,-9 2-176-16,9-2-16 0,-9 5-16 0,9-5 0 16,0 0-288-16,-8 4-64 0,8-4-16 0</inkml:trace>
  <inkml:trace contextRef="#ctx0" brushRef="#br0" timeOffset="9528.94">8292 7155 23151 0,'0'0'1024'0,"0"0"208"0,0 0-976 0,0 0-256 0,0 0 0 0,0 0 0 15,0 0 1040-15,0 0 176 0,10 4 16 0,1 0 16 16,-1-1-800-16,3 1-144 0,1 0-48 0,1 0 0 15,-2-2-256-15,1 2 0 0,3 1 0 0,-1 2 0 16,-1-2 0-16,0 2 0 0,-1-2 0 0,2 3 0 16,-1 3 192-16,0 1-192 0,-1 0 192 0,-1-2-192 15,-1-2 480-15,-3 4-16 0,-1-2 0 0,-2 6 0 16,-1 1-48-16,1 2-16 0,-1 2 0 0,-1 0 0 16,-3 1-208-16,0 0-64 0,2-1 0 0,-2 1 0 0,-1 1 16 0,0-1 0 15,0-1 0-15,0-1 0 0,0 0-144 16,0 1 0-16,2-7 0 0,-2 2 0 0,0-1 0 0,-2 1 0 15,-2 2 0-15,0-5 0 16,0-1-704-16,-2 0-80 0,-3 0-16 0</inkml:trace>
  <inkml:trace contextRef="#ctx0" brushRef="#br0" timeOffset="14802.06">10438 8061 4607 0,'0'0'400'0,"0"0"-400"0,0 0 0 0,0 0 0 16,-10 0 5648-16,10 0 1056 0,0 0 208 0,0 0 32 15,0 0-5536-15,0 0-1120 0,3 11-288 0,2 1 0 16,2-5 0-16,1 3 0 0,-2 0 0 0,-1 0 0 15,1 2 0-15,-1 3 0 0,-1 0 0 0,0 1 0 16,-1-1 0-16,-1 4 0 0,-2 2 0 0,0-1 0 16,1 3 0-16,0 1 0 0,-2 1 0 0,1 5 0 15,-1-3 0-15,2 3 288 0,-1 0-48 0,0 2-16 16,0 2 32-16,1-4 16 0,1-2 0 0,0 0 0 0,2-2-16 16,-1-4-16-16,-2-1 0 0,3-3 0 0,1-2-112 0,0-2-128 15,-1-1 176-15,2-1-176 0,1-2 160 0,-1-2-160 16,-6-8 128-16,0 0-128 0,0 0 144 0,0 0-144 15,0 0 160-15,0 0-160 0,7 5 160 0,-7-5-160 16,0 0 160-16,0 0-160 0,0 0 176 0,7-10-176 16,-2-2 192-16,-1-1-192 0,0-4 128 0,0 0-128 15,1-1 0-15,2 0 0 0,-1-5 0 0,1 3 0 16,-1-3 0-16,2 3 0 0,1 0-128 0,0 3-48 16,0-4 0-16,1 7 0 0,-4 2 176 0,2 3-208 15,2 1 80-15,-1 2 128 0,-1 0-144 0,-8 6 144 16,12-2 0-16,-12 2 0 0,13 5-160 0,-3-1 160 15,-10-4-128-15,12 9 128 0,-3-2-128 0,0 2 128 16,-1 1-128-16,0 1 128 0,0-2 0 0,0-1 0 0,-8-8 0 0,9 10-128 16,-1-1 128-16,-2 2 0 0,1 0 0 0,-2 1-128 15,-5-12 128-15,5 13 0 0,-2-1 0 0,-2 0-128 16,-2-1 128-16,-2 1 0 0,1 0 0 0,-4 1 0 16,1 0 0-16,-1-1-128 0,-5-1 128 0,1 2 0 15,-1-2-128-15,0-1 128 0,-4-3-128 0,1 2 128 16,-2-1 0-16,1-1-160 0,-2 0 160 0,0-2 0 15,0 2 0-15,0-2 0 0,-1-1 0 0,2-2 0 16,2-3 0-16,1 1-192 0,0 0 192 0,1-1-208 16,0-3-352-1,2 0-64-15,0-1-16 0,4 0-12464 0</inkml:trace>
  <inkml:trace contextRef="#ctx0" brushRef="#br0" timeOffset="15517.88">11189 7670 14271 0,'0'0'640'0,"0"0"128"0,0 0-624 0,0 0-144 16,0 0 0-16,0 0 0 0,0 0 704 0,0 0 96 15,0 0 32-15,0 0 0 0,0 0-240 0,-8 7-32 16,8-7-16-16,-9 6 0 0,-1 1-288 0,1-3-48 16,0 0-16-16,1 2 0 0,1 3-192 0,-3-1 0 15,1 0 128-15,0 1-128 0,0 3 0 0,0-3 0 16,-2 1 0-16,2 2 0 0,3 1 0 0,-1 2 0 15,1-1 0-15,1 2 0 0,1 2 288 0,0 0 16 16,-3 0 0-16,2 2 0 0,1-1 208 0,0 1 32 0,0-2 16 16,2 7 0-16,-1-3-176 0,2 0-48 0,-1-2 0 0,2-2 0 15,2-1-192-15,0 0-144 0,1-3 192 0,2-1-192 16,0-2 0-16,3 1 0 0,-3-5 0 0,2 1 0 16,-7-8-128-16,12 8-144 0,-1-1-32 0,1-4 0 31,1 0-256-31,-1-2-48 0,-2-2-16 0,3 1 0 0,0-3 176 0,0 2 48 0,-1 0 0 0,0 0 0 31,-2-2-272-31,2-1-48 0,-1-1-16 0</inkml:trace>
  <inkml:trace contextRef="#ctx0" brushRef="#br0" timeOffset="16012.12">11434 7846 6447 0,'0'0'576'0,"0"0"-576"16,0 0 0-16,0 0 0 0,0 0 2096 0,0 0 304 16,0 0 64-16,-2 12 16 0,0 0-1648 0,-1 0-320 15,3-12-64-15,-4 13 0 0,-1-3-64 0,5-10 0 16,-4 12 0-16,-1-1 0 0,0 3 64 0,1-4 0 15,1 3 0-15,0-3 0 0,1 1-16 0,1-1 0 16,-1 2 0-16,1-3 0 0,1-9 144 0,-1 12 48 16,2-2 0-16,3 1 0 0,-4-11-288 0,5 11-48 0,-5-11-16 15,8 8 0-15,-2 0-272 0,2-1 128 0,3-1-128 0,0-2 0 16,1-1 128-16,0-2-128 0,-12-1 0 0,13 0 0 16,1 0 0-16,1-1 0 0,-1-2-160 0,-1-1 160 15,-3 2-144-15,1-4 144 0,-3 0 0 0,1-2 0 16,0 1 0-16,-3 0 0 0,-6 7 128 0,6-11-128 15,-1 1 272-15,-3-1-32 0,1 2-16 0,-2-1 0 16,-1-2 160-16,-2 2 16 0,-5-1 16 0,2 2 0 16,1 0-160-16,-1 2-16 0,-3-2-16 0,0 0 0 15,0 1-32-15,-1 4-16 0,-1-1 0 0,1 0 0 16,0 0-176-16,0 1 0 0,-3 3 0 0,0 1 0 16,0 2 0-16,1 0 0 0,-1 0 0 0,1 1 0 15,1-1 0-15,2 1 0 0,8-3-144 0,0 0 144 16,0 0-400-16,0 0-32 0,-8 4 0 0,8-4 0 15,0 0-1920-15,0 0-384 0</inkml:trace>
  <inkml:trace contextRef="#ctx0" brushRef="#br0" timeOffset="16500.06">11625 7608 11967 0,'0'0'1072'0,"0"0"-864"0,-11 2-208 0,0-2 0 15,3-2 1680-15,8 2 304 0,0 0 48 0,0 0 16 16,0 0-1072-16,0 0-208 0,0 0-32 0,0 0-16 16,0 0 64-16,0 0 16 0,0 0 0 0,0 0 0 15,0 0-464-15,0 0-80 0,0 0-32 0,7 10 0 16,1-1 32-16,-1 0 0 0,-1-1 0 0,0 1 0 16,2 1-256-16,1 0 0 0,-1 0 0 0,1 0 0 15,1-1 0-15,1 0 0 0,-1 0 0 0,1 1 0 16,1 1 0-16,-2 0 0 0,-1 4 0 0,0-1 0 15,-1 1 0-15,-1-1 0 0,-1 1 0 0,-2 5 0 0,0 2 208 0,0 2-48 16,-2 0-16-16,0 1 0 0,-1-3 160 0,2-1 16 16,-3-3 16-16,0 1 0 0,0 0 32 0,0-2 0 15,-2-2 0-15,1-1 0 0,0-1-192 0,-2-3-48 16,0 1 0-16,0-2 0 0,-1-1-128 0,4-8 192 16,-7 8-192-16,7-8 192 0,-6 10-400 0,-1-3-80 15,7-7-16-15,-9 3 0 16,1 3-1776-16,8-6-352 0</inkml:trace>
  <inkml:trace contextRef="#ctx0" brushRef="#br0" timeOffset="17663.75">12426 8363 13823 0,'0'0'1216'0,"0"0"-960"16,0 0-256-16,0 0 0 0,0 0 1792 0,0 0 320 16,0 0 64-16,0 0 16 0,0 0-1280 0,0 0-256 15,0 0-48-15,0 0-16 0,0 0 48 0,0 0 0 16,0 0 0-16,0 0 0 0,10 4-240 0,-2 2-32 15,-1 3-16-15,-1 4 0 0,-1 4-80 0,0 3-16 16,2-1 0-16,-2 3 0 0,-1 5 64 0,0 0 16 16,-1 0 0-16,-1 1 0 0,-2-4 256 0,0 1 48 15,-1-4 16-15,1 1 0 0,0-1-32 0,0-3-16 16,-1-2 0-16,5-3 0 0,1-1-192 0,1-2-32 16,-1-1-16-16,5-2 0 0,1-2-160 0,0-4-16 0,-11-1-16 0,14-2 0 15,3-5-176-15,1-2 160 0,2-1-160 0,-3 1 160 16,-3-3-160-16,0-1 0 0,1 0 0 0,-2-3 0 15,-1 3 0-15,-2-1 0 0,-3-2 0 0,-1 2 0 16,-1 1 128-16,0 1-128 0,-1 3 128 0,-4 9-128 16,0 0 0-16,0 0 0 0,0 0 0 0,11 8 0 15,-3 1 0-15,-2 1-144 0,-1 2 144 0,1 1-160 16,0 0 160-16,2 0 0 0,-2-3 0 0,2 2 0 16,3-5 0-16,-1-1 0 0,-1-1 0 0,-1 1 0 15,-8-6 0-15,11 7 0 0,-11-7 0 0,11 6 0 16,-11-6 144-16,11 4-144 0,-11-4 192 0,0 0-192 15,0 0 192-15,10 4-192 0,-10-4 192 0,0 0-192 16,12 0 176-16,-12 0-176 0,10 1 160 0,-10-1-160 0,0 0 208 0,12 1-48 16,-12-1-16-16,12-1 0 0,-12 1-16 0,13-1-128 15,-3-3 192-15,1 0-64 0,-2-2 32 0,0 1 0 16,-1 0 0-16,0-1 0 0,-1-2 208 0,1-3 32 16,0 2 16-16,-1-4 0 0,-2-1 32 0,1-2 0 15,1-1 0-15,-2-2 0 0,-1-1-240 0,0-1-32 16,0-1-16-16,1-1 0 0,0-5-288 0,0 2-64 15,-1-1-16-15,0 1 0 16,-1 1-848-16,-2 3-160 0,-1 1-48 0,1 3-10352 16,1 1-2080-16</inkml:trace>
  <inkml:trace contextRef="#ctx0" brushRef="#br0" timeOffset="18217.62">13531 7610 13823 0,'0'0'1216'0,"0"0"-960"16,0 0-256-16,-9 0 0 0,0 2 2240 0,9-2 416 16,-10 5 80-16,-1 1 16 0,-2 2-2208 0,1 3-544 15,-1 0 0-15,0 2 0 0,-2 0 0 0,-1 1 0 16,2 0 0-16,-1 0 0 0,2 2 0 0,2-1 0 16,0-1 0-16,3 0 0 0,2-1 0 0,1 1 0 15,1 1 160-15,1 0-160 0,2 2 400 0,-1 1 0 0,2 1 0 0,0 0 0 16,2-1 64-16,2-1 16 0,1-1 0 0,0 1 0 15,-1 1-288-15,1-1-64 0,2-1-128 0,1 0 192 16,-1-2-192-16,3-1 0 0,0 0 128 0,0-3-128 16,2 1 0-16,0-2 0 0,0-1-192 0,1-2 192 31,2-1-512-31,1 2 0 0,-2-6 0 0,1 1 0 16,0-2-432-16,2-2-80 0,0 1 0 0,-1-4-5872 0,-3 0-1168 0</inkml:trace>
  <inkml:trace contextRef="#ctx0" brushRef="#br0" timeOffset="18691.89">13683 7807 19343 0,'0'0'1728'0,"0"0"-1392"15,-11 7-336-15,2-2 0 0,9-5 1536 0,-9 8 256 16,2 1 32-16,1-3 16 0,-1 2-1600 0,2 1-240 16,1 2-208-16,0 1 32 0,-1-1 176 0,1 1-208 0,2-2 80 0,-1 2 128 15,-1 0-208-15,1 1 80 16,1-4 128-16,3 2-208 0,3-1 208 0,0 0-192 0,-1-1 192 0,0-1-192 15,-3-8 192-15,7 11 0 0,-1-5 0 0,-6-6 0 16,11 7 176-16,-3-2-32 0,-8-5 0 0,11 3 0 16,1-3 80-16,-1-3 16 0,-11 3 0 0,13-7 0 15,2 1-112-15,1-1 0 0,-2 0-128 0,1-3 192 16,-1 4-48-16,0-6-16 0,-1 1 0 0,-1 1 0 16,-2 1-128-16,0 1 0 0,-3-1 0 0,0 1 0 15,-3-2 0-15,0 1 0 0,-2-4 0 0,1 2 0 16,-3 2 192-16,0 0-64 0,-1-1 0 0,-2 1 0 15,-1 1-128-15,-2 1 0 0,-3 3 0 0,-1-2 0 16,1 1 0-16,-1 1 0 0,-1 0 0 0,1 1-176 16,0 2-16-16,-1 1-16 0,2 0 0 0,-1 0 0 15,-1 1-352-15,2 2-64 0,9-3-16 0,-9 0-6720 16,0 1-1344-16</inkml:trace>
  <inkml:trace contextRef="#ctx0" brushRef="#br0" timeOffset="19106.24">13864 7578 23039 0,'0'0'2048'0,"-8"-4"-1648"0,8 4-400 0,0 0 0 15,-7-5 1776-15,7 5 272 0,0 0 48 0,0 0 16 16,0 0-1792-16,0 0-320 0,0 0 0 0,8 6-192 16,1 2 192-16,-1 1-176 0,0 0 176 0,1 0-160 15,2-1 160-15,-2 0 0 0,-3 0 0 0,2 1-128 16,0 1 128-16,0 2 0 0,-3 1 0 0,1 0 0 15,1 0 0-15,-1 0 0 0,1-1 0 0,-2 1 0 16,0 1 128-16,1 1 48 0,-1-1 16 0,1 2 0 16,2-2 176-16,0 0 32 0,0-1 16 0,2 0 0 15,2 4-128-15,-2-2-32 0,0 0 0 0,-3 0 0 0,1-4-128 16,-1 3-128-16,-3-1 144 0,-1 1-144 0,0 0 0 16,-3 2 0-16,-3 0-176 0,-2 0 176 15,-4 4-960-15,-3 1-80 0,-3-3-16 0</inkml:trace>
  <inkml:trace contextRef="#ctx0" brushRef="#br1" timeOffset="23084.28">19162 5772 1839 0,'0'0'160'0,"0"0"-160"15,13-4 0-15,0 0 0 0,-2-1 1328 0,-1 1 224 16,2 0 48-16,-1 2 16 0,0-2-1216 0,-1 0-240 0,-10 4-160 0</inkml:trace>
  <inkml:trace contextRef="#ctx0" brushRef="#br1" timeOffset="24603.87">19335 5717 8287 0,'0'0'736'0,"0"0"-592"0,0 0-144 0,0 0 0 16,0 0 3408-16,0 0 656 0,7-6 128 0,-7 6 32 16,0 0-2080-16,0 0-416 0,5-9-64 0,-5 9-32 15,7-8-608-15,-7 8-112 0,0 0-16 0,0 0-16 16,0 0-320-16,0 0-64 0,0 0-16 0,0 0 0 16,0 0-160-16,0 0-48 0,0 0 0 0,0 0 0 15,4-9 64-15,-4 9 16 0,0 0 0 0,0 0 0 16,0 0 176-16,0 0 48 0,0 0 0 0,-6-9 0 15,-1 2 32-15,7 7 16 0,-7-8 0 0,7 8 0 0,0 0-160 16,-9-4-16-16,0 2-16 0,9 2 0 0,-9 2-208 0,9-2-32 16,-9 3-16-16,1 0 0 0,8-3 16 15,-9 2 0-15,9-2 0 0,-10 3 0 0,10-3 320 0,-9 4 80 16,0-2 16-16,0 2 0 0,0 0-256 0,0 1-48 16,0-1-16-16,-2 2 0 0,0 1-32 0,-1 4-16 15,0-3 0-15,2 2 0 0,-2 0-96 0,3 1-16 16,2 1 0-16,2-2 0 0,0-1-128 0,5-9 0 15,0 0 0-15,-1 11 0 0,1-11 0 0,0 0 0 16,5 9 0-16,3-1 0 0,1-2 0 0,1-1 0 16,2-1 0-16,1-4 0 0,1-4 0 0,1 2 0 15,0 0 0-15,1-2 0 0,-2-1 128 0,1-1-128 16,-1-2 0-16,0 1 128 0,1 1-128 0,-2-2 0 16,0-1 0-16,0 0 0 0,-3-2 0 0,1 2 0 0,-1 3 144 15,-1-1-144-15,0 1 128 0,0-2-128 0,0-1 160 0,1 1-160 16,-5-1 128-16,0 0-128 0,-5 9 0 0,5-11 144 15,-5 11-144-15,0 0 0 0,0 0 144 0,-2-9-144 16,2 9 128-16,-6-8-128 0,0 4 128 0,-2 3-128 16,-1 2 208-16,0 3-16 0,-2 2-16 0,0-3 0 15,-2 3-176-15,1 0 0 0,-1 3-192 0,2-1 192 16,1 3 0-16,1-1 0 0,2 0 0 0,0 2 0 16,-1 1 0-16,2 3 0 0,3-3 0 0,-1 1 0 15,1 2 0-15,2-4 0 0,2-2 0 0,2 0 0 16,2 1-128-16,1-2 128 0,-6-9 0 0,12 8 0 15,-1-2 0-15,-1-2 0 0,2-1 0 0,-1-3 0 16,1-3 0-16,-1 1 0 0,-1-2 0 0,0 0 0 0,1-3 0 0,-1 1 0 16,1-3 0-16,-1 1 0 0,-2-5 0 15,0 2 0-15,0-2 0 0,-2 3 0 0,-1-1 128 0,-2 2-128 16,-2-2 0-16,-1-2 128 0,0 1-128 0,-1-1 0 16,-2-4 0-16,-1 4 128 0,1 1-128 0,-3 2 0 15,-3-1 0-15,1 2 0 0,3 3 0 0,-1-1 0 16,-3 1 0-16,-1 2 0 0,0 2 0 0,-2 4 0 15,1 2 0-15,-1 1 0 0,-1 1 0 0,0 1 0 16,0 1 0-16,1 2 0 0,0 2 0 0,2 1 0 16,1 1 0-16,1 2 0 0,1 1-128 0,2 2 128 15,-1-2 0-15,2-1 0 0,2-6 0 0,4 3 0 16,2-2 0-16,0 2 0 0,1 0-128 0,1-4 128 16,1-1 0-16,1 0 0 0,1-2 0 0,0-1 0 0,-9-5 0 15,13 0 0-15,0 0 0 0,-1 0 0 16,-1 0 0-16,0-4 0 0,-2 2 0 0,1-5 0 0,-1 1 0 0,-1-3 0 15,-2 1 0-15,0-3 0 0,1 1 0 16,-2 1 0-16,-4-2 0 0,0 0 0 0,2-1 128 0,-3 2-128 16,-1-1 0-16,-2-2 0 0,-1 0 0 0,0 1 128 15,-1 1-128-15,0 0 0 0,5 11 0 0,-9-5 0 16,-2 2 0-16,2-1 0 0,-1 4 0 0,-1 4 0 16,0-1 0-16,0 2 0 0,-2 2 0 0,0 2 0 15,1 0 0-15,1 3 0 0,-1-1 0 0,1 0 0 16,2-2 0-16,1 3 0 0,3-1 0 0,1 0 0 15,4-11-128-15,0 0 128 0,0 0 0 0,0 0 0 16,0 0 0-16,7 6 0 0,-7-6-144 0,12 2 144 16,-1-4 0-16,1-2-160 0,0-2 160 0,0-2-128 0,-1 0 128 0,1 0 0 15,-3 1 0-15,0-1 0 16,0-3 0-16,-2 4 0 0,-7 7 0 0,0 0 0 0,5-11 0 0,-5 11 0 16,1-10 0-16,-1 10 0 0,0 0 0 0,-3-8 0 15,3 8 0-15,0 0 0 0,-8-5 0 0,8 5 0 16,0 0 0-16,-11-2 0 0,11 2 0 0,0 0 0 15,0 0 0-15,0 0 0 0,-9 3 0 0,9-3 0 16,0 0 0-16,0 0 0 0,0 0 0 0,0 0 0 16,0 0 0-16,0 0 0 0,0 0 0 0,0 0 0 15,-2 10 0-15,2-10 0 0,0 0 0 0,-2 11 0 16,2-11 0-16,0 0 0 0,-4 12 0 0,2-3 0 16,2-9 0-16,0 0 0 0,0 0 0 0,-6 9 0 15,6-9 0-15,-5 8 0 0,5-8 0 0,-4 7 0 16,4-7 128-16,0 0-128 0,-1 12 0 0,1-12 0 0,0 0 0 0,0 0 128 15,4 13-128-15,-4-13 0 0,8 9 0 0,1-5 0 16,-9-4 0-16,12 4 0 0,-12-4 0 0,14 1 0 16,-2-1 0-16,-1-1 0 0,0-3 0 0,-2 0 128 15,-9 4-128-15,8-9 0 0,0 1 0 0,-3 1 128 16,-1-3-128-16,-4 10 0 0,2-9 128 0,0-1-128 16,-2-1 144-16,0 2-144 0,0 9 192 0,-3-10-192 15,0-2 160-15,2 2-160 0,-3-1 128 0,0 0-128 16,0 3 0-16,-1 0 128 0,5 8-128 0,-9-7 0 15,-1 2 0-15,1 3 0 0,-1 0 0 0,0 2 0 16,-3 4 0-16,3 1 0 0,-1 2 0 0,1 1 0 16,-1-2 0-16,2 2 0 0,0 1 0 0,1 3 0 15,0 2 0-15,2 1 0 0,-1 2 0 0,2-2 0 16,0 0-128-16,4-2 128 0,1 0 0 0,2-2 0 0,-2-11 0 0,5 12 0 16,1 0 0-16,0-6 0 0,2 2 0 0,2-1 0 15,1-3 0-15,1-2 0 0,-1-2 0 0,1 0 0 16,0-1 0-16,-1-2 0 0,3-1 0 0,-3 0 0 15,0 1 0-15,-1-1 0 0,1-3 0 0,-1 1 0 16,0-1 0-16,-2 2 0 0,-8 5 0 0,0 0 0 16,0 0 0-16,8-8 0 0,-5-1 0 0,-3 9 0 15,0 0 0-15,-2-9 0 0,-2 2 0 0,4 7 0 16,-6-6 0-16,6 6 0 0,-9-3-144 0,9 3-16 16,0 0 0-16,0 0 0 15,-11-1-1440-15,11 1-272 0,-9-3-64 0</inkml:trace>
  <inkml:trace contextRef="#ctx0" brushRef="#br1" timeOffset="28164.95">19338 6235 2751 0,'0'0'128'0,"0"0"16"0,0 0-144 0,0 0 0 16,0 0 0-16,0 0 0 0,0 0 3488 0,0 0 672 16,-9-7 128-16,9 7 16 0,0 0-2704 0,0 0-560 15,0 0-96-15,0 0-32 0,0 0-64 0,0 0-16 16,4-6 0-16,-4 6 0 0,5-12 0 0,0 3-16 0,-5 9 0 0,7-6 0 16,-7 6-176-16,0 0-48 0,0 0 0 0,9-6 0 15,-9 6 288-15,0 0 48 0,0 0 16 0,0 0 0 16,0 0-64-16,0 0-16 0,0 0 0 0,0 0 0 15,0 0-320-15,0 0-64 0,0 0-16 0,0 0 0 16,0 0-272-16,0 0-64 0,0 0-128 0,0 0 192 16,-12-1-192-16,12 1 176 0,0 0-176 0,-9 4 160 15,9-4-32-15,-9 3-128 0,9-3 192 0,-8 9-64 16,0 1 16-16,3 1 0 0,0-1 0 0,0 2 0 16,-1 1-144-16,0 1 0 0,-1 2 0 0,1 2 0 15,-3-1 0-15,-2 2 128 0,1 2-128 0,-1 1 0 16,1 1 0-16,-2 1 0 0,1 3 0 0,-1-1 0 15,-4 4 0-15,1 2 0 0,-1-1 128 0,2 3-128 0,-1 2 0 16,3 1 0-16,3 5 0 0,2-3 0 0,1 2 128 0,5-6-128 16,4-3 0-16,2-3 128 0,1-3-128 0,3-4 0 15,2-1 144-15,-1-5-144 0,-2-1 128 0,3-3-128 16,0-4 128-16,1-1-128 0,0-2 160 0,0-4-32 16,1-2-128-16,0-3 192 0,1-4-64 0,0-2 0 15,1-3-128-15,-1-2 192 0,0-2-192 0,2 0 0 16,-2-2 128-16,2-2-128 0,-2-1 0 0,2-2 0 15,-3-1 0-15,0-1 0 0,-3-1 0 0,1 0 0 16,-1 1 0-16,2 0 0 0,-4-2 0 0,0 2 0 16,-2 3 0-16,-2-5 0 0,-1 2 0 0,-1 0 0 15,1-1 0-15,-3 1 0 0,-3 1 0 0,-1 1 0 16,-2 1 0-16,-2-2 0 0,0-1 0 0,-1 0 0 0,-1 1 0 16,1 3 0-16,1 3 0 0,0 0 0 0,-3 2 0 0,2 3 0 15,0 1 0-15,-1 2-128 0,1 5 128 0,0-1-208 31,1 1-176-31,0 1-16 0,1 3-16 0,7 2 0 16,-7-2-288-16,7 2-64 0,0 0-16 0,0 0 0 16,0 0-64-16,0 0-16 0,0 0 0 0,0 0-14496 0</inkml:trace>
  <inkml:trace contextRef="#ctx0" brushRef="#br1" timeOffset="28535.23">19179 6505 25791 0,'-10'2'2304'0,"-2"2"-1856"15,0 0-448-15,0 1 0 0,2 1 2080 0,1-1 320 16,1 0 64-16,8-5 16 0,-5 8-1968 0,5-8-512 15,-4 9 128-15,4-9-128 0,0 0 0 0,0 0 0 16,5 9 0-16,2-1 0 0,0-1 0 0,4-1 0 16,1 1 0-16,1-2 0 0,1 0 0 0,0 0 0 15,1 0 0-15,-1 1 0 0,-1-1 0 0,0 1 0 16,0 1 0-16,-1-1 128 0,-2 1-128 0,-1 2 0 16,-2-2 144-16,1-1-144 0,-8-6 0 0,0 0 128 15,6 7-128-15,-6-7 0 0,0 0 0 0,0 0 0 0,7 6 0 0,-7-6 128 16,0 0-128-16,0 0 0 0,0 0 0 0,0 0 128 31,0 0-448-31,10-4-64 0,-2 0-32 0,0-1 0 16,0-1-2912-16,-2-5-592 0</inkml:trace>
  <inkml:trace contextRef="#ctx0" brushRef="#br1" timeOffset="29496.17">19660 6026 14911 0,'0'0'656'0,"0"0"144"0,0 0-640 0,0 0-160 0,0 0 0 0,3-9 0 16,-3 9 1408-16,0-8 240 0,0 8 48 0,0 0 16 16,0 0-864-16,0 0-160 0,0-6-48 0,0 6 0 15,0 0-384-15,6-7-96 0,-6 7-16 0,0 0 0 16,0 0-144-16,0 0 128 0,0 0-128 0,0 0 128 16,0 0 128-16,0 0 0 0,-1 10 16 0,-3 1 0 15,-1 5 64-15,-2-3 16 0,-1 1 0 0,1 2 0 16,-1-2 176-16,0 2 48 0,-1 0 0 0,1 2 0 15,0 0-128-15,0 3-32 0,-2 0 0 0,3 1 0 16,3-3-416-16,-1 5 128 0,-3 2-128 0,2-1 0 16,2-7 0-16,0 0 0 0,-1 1 0 0,2-5 0 0,2-2 0 15,4-2-144-15,-3-10 0 0,7 10 0 0,-7-10-128 0,12 7-32 16,2-4 0-16,2-2 0 16,-2-2-192-16,2-2-32 0,0-1-16 0,-1-1 0 15,0 0-1792-15,-1-1-352 0,6-1-80 16,-5 0-6224-16</inkml:trace>
  <inkml:trace contextRef="#ctx0" brushRef="#br1" timeOffset="29951.14">19833 6157 20271 0,'0'0'896'0,"-7"9"192"0,-4-3-880 0,1 4-208 0,-1 0 0 0,1 2 0 16,-2-2 768-16,2 4 96 0,1 1 32 0,-1 0 0 16,1-2-752-16,0 2-144 0,-1 0 0 0,2 1 0 15,1 0 0-15,2-2-144 0,0 0 144 0,2-2-128 16,3-12 128-16,2 12 0 0,-2-12 0 0,5 12 0 15,1-2 0-15,2-2 0 0,-8-8 0 0,12 5 0 16,0-1 0-16,-1-4 128 0,1 0-128 0,1-3 176 16,-1 2 16-16,1-2 16 0,-1 0 0 0,1-3 0 15,0 0-32-15,0-2-16 0,-1-2 0 0,-1 0 0 16,0 4-32-16,-2-2-128 0,-3 0 192 0,2-2-64 0,0-4 224 0,-3 2 32 16,-1 4 16-16,-1-2 0 0,-2-1 208 0,0 2 32 15,1 0 16-15,-2 1 0 0,0 8-224 0,-4-10-48 16,0-1-16-16,0 2 0 0,0 3-208 0,0-1-32 15,4 7-128-15,-8-7 192 0,-1 4-192 0,9 3 0 16,-12-2 0-16,2 4 0 0,0-1 0 0,-1 1-128 16,1 0 128-16,-1 2-208 15,2 2-240-15,3-1-32 0,6-5-16 0,0 0 0 16,-8 3-1168-16,8-3-256 0,0 0-32 0,0 0-16 0</inkml:trace>
  <inkml:trace contextRef="#ctx0" brushRef="#br1" timeOffset="30349.62">19939 5981 4607 0,'0'0'400'16,"0"0"-400"-16,-9 0 0 0,9 0 0 15,-7 9 5440-15,7-9 1024 0,0 0 192 0,-5 6 32 0,5-6-5264 0,0 0-1040 16,0 11-224-16,1-1-32 0,-1-10 0 0,6 12 16 16,0-2 0-16,1 0 0 0,1 0 64 0,2 2 16 15,0-1 0-15,2-1 0 0,0-1-224 0,1-1 128 16,0-1-128-16,1 4 0 0,2 4 256 0,-2-2-32 15,1 0-16-15,-1 2 0 0,2-2 480 0,-3 1 80 16,-2 1 32-16,0 1 0 0,-1 3-224 0,1 0-32 16,-3 0-16-16,-1-1 0 0,-1-1-304 0,-3 1-64 15,0 0-16-15,-3 0 0 0,-1-3-144 0,-2 0 0 16,-2 2 0-16,0-1 128 0,-2 1-128 0,-1-4 0 16,-2 0 0-16,-2-1 0 15,-1 0-1536-15,0-3-256 0,-1-1-32 0</inkml:trace>
  <inkml:trace contextRef="#ctx0" brushRef="#br0" timeOffset="38682.89">2100 10660 36399 0,'0'0'1600'0,"0"0"352"0,-6-7-1568 0,6 7-384 15,0 0 0-15,0 0 0 0,0 0 192 0,0 0-64 16,0 0 0-16,0 0 0 0,0 0-128 0,0 0 0 15,0 0 0-15,0 0-176 0,0 0 176 0,0 13-128 16,0 0 128-16,2-2-128 0,2-1 128 0,0 1 0 16,-1-2 0-16,-1 4 0 0,1 0 384 0,-2 1 0 0,1 3 0 0,-2 1 0 15,-2 2 208-15,0 2 48 0,-2 3 16 16,-1-2 0-16,-2 1-128 0,-1 3-16 0,0 3-16 0,-2 5 0 16,-2 2-128-16,1 1-32 0,-3-1 0 0,3 3 0 15,-1-1-208-15,-1-1-128 0,-1-1 160 0,1 0-160 16,2-1 0-16,-1 0 128 0,-3-3-128 0,3 4 0 15,2 2 0-15,-1-1 0 0,-2-3 128 0,1-1-128 16,-1 0 0-16,6-4 0 0,1-3 0 0,0 1 0 16,-3-6 192-16,4 0-64 0,2-1-128 0,0-3 192 15,1-4-192-15,-1 1 128 0,2-1-128 0,2-2 0 16,3-3 240-16,1-1-48 0,0-2-16 0,-5-6 0 16,8 7 144-16,1-3 16 0,3-2 16 0,0 1 0 15,1-1-80-15,0 1-16 0,0-2 0 0,1-2 0 0,2 0-256 16,1-2 128-16,1-1-128 0,2 2 0 0,2-5 0 15,0 1 0-15,0-2 0 0,2-1 0 16,0 0-432-16,4-2-32 0,0 1-16 0,2-2 0 16,-1-1-576-16,2 0-112 0,2-1-32 0,-3 3 0 15,-4-2-1856-15,-1 1-368 0,0 1-80 0</inkml:trace>
  <inkml:trace contextRef="#ctx0" brushRef="#br0" timeOffset="39111.71">2679 11437 38415 0,'-12'-12'1696'0,"5"7"352"0,-4-2-1632 0,2 2-416 0,0 3 0 0,9 2 0 16,-9-7 624-16,9 7 32 0,-9-3 16 0,9 3 0 15,-9 0-672-15,9 0 0 0,-11 4 0 0,2 3 0 16,2 1-352-16,2 2 0 0,0 3 0 0,0 3 0 31,-3 2-128-31,3 2-32 0,0-1 0 0,-1 3 0 0,1 0 272 0,1 1 48 0,3 0 16 0,0-3 0 16,-1 0 176-16,4 0 0 0,0 0 0 0,2-5 0 15,0 1 128-15,0 0-128 0,0-5 128 0,2 0-128 16,2-1 128-16,1-2-128 0,-1-2 160 0,1 0-160 16,2-1 128-16,-1-3-128 0,1-2 0 0,0-1 144 15,1 0-144-15,1-3 0 0,1-1 0 0,-1-2 0 16,0-2-192-16,2-3 192 0,2-3-192 0,-3-1 192 0,-2-1 0 15,0 0 0-15,1-1 0 0,-3 0 0 0,-2-1 0 16,-2 0 208-16,-2 1-16 0,0 1-16 0,-1 1 144 0,-3-2 48 16,-3 1 0-16,2 2 0 0,-2 1-64 0,-2-1-16 15,-4-1 0-15,0 3 0 0,2 0-288 0,1 2 0 16,-2 4 128-16,0 0-128 0,-2 2 0 0,1 1-192 16,-1 3 16-16,1 1 16 15,0 1-592-15,0 2-112 0,9-3-32 0,-10 3-10336 16,-2 0-2080-16</inkml:trace>
  <inkml:trace contextRef="#ctx0" brushRef="#br0" timeOffset="39637.24">3261 11382 17503 0,'0'0'768'0,"0"0"176"0,-7-9-752 0,7 9-192 0,0 0 0 0,0 0 0 16,-9-4 3072-16,9 4 592 0,0 0 112 0,-9 0 32 15,9 0-3296-15,-8 0-640 0,8 0-144 0,-9 3-32 16,9-3 304-16,-9 1 0 0,0 2 0 0,9-3 0 15,-9 2 0-15,-1 2 0 0,1 0 0 0,0 0 0 16,0 1 448-16,0 0 64 0,-2 2 0 0,1-1 0 16,-2 3 64-16,1 4 32 0,-1 1 0 0,-1 4 0 0,-3 1-368 0,2 5-80 15,-1 2-16-15,1 3 0 0,-2-3-144 0,3 0 0 16,3-2 0-16,1 0 128 0,1-2-128 0,3-2 0 16,2-3 0-16,3-3 128 0,3 2 48 0,2-3 0 15,0-3 0-15,2 3 0 0,2-5 16 0,0 0 16 16,-9-8 0-16,12 5 0 0,1-1 0 0,1 0 0 15,-2-6 0-15,1 0 0 0,3-2-64 0,-1-1-16 16,1-3 0-16,-1 0 0 0,0-4-128 0,-1 1 0 16,1-2 0-16,-1-3 0 0,-2 2 0 0,2-5 0 15,2 1 176-15,-2-1-176 0,-2 2 0 0,-1-2 128 16,2-2-128-16,-1-1 0 0,-1 4 0 0,-4 0 128 0,1 0-128 16,-1 1 0-16,-2 1 128 0,-2 0-128 0,-6-1 0 15,2 2 0-15,1-1 0 0,-4 2-336 0,-4 2 48 0,0-1 16 31,0 1-688-31,-1 2-144 0,-1 2-32 0,1 1-9200 0,-1 2-1840 0</inkml:trace>
  <inkml:trace contextRef="#ctx0" brushRef="#br0" timeOffset="40314.6">3648 11584 23039 0,'-3'11'2048'0,"-1"2"-1648"16,-1 1-400-16,1 5 0 0,2 2 3344 0,2 4 592 15,2-1 112-15,1 3 32 0,-1-1-3280 0,4 0-656 16,1 1-144-16,0 0 0 0,-1-1 0 0,1 0 0 15,-1 1 0-15,1-1 0 0,0 2-176 0,-2-1 176 16,-1 0-192-16,0 3 192 0,-2 3-192 0,-1-2 192 16,-1-3-192-16,0 0 192 0,-1-3 0 0,0 0 0 15,-3-2 0-15,1-2 0 0,2-5 0 0,-2-3 0 16,1-3 0-16,-1-1 144 0,3-9 192 0,0 0 48 0,0 0 0 16,0 0 0-16,0 0 16 0,0 0 16 15,-5-11 0-15,1-4 0 0,-1-2 0 0,1-2 0 0,1-7 0 0,1-2 0 16,-1-4-224-16,2-4-32 0,0-1-16 0,-1-2 0 15,0-1-144-15,-1 0 192 0,0 0-192 0,1-3 192 16,0-2-192-16,1 1 0 0,0 0 0 0,-2 1 0 16,3-4 0-16,0 4 0 0,2 1 144 0,1 5-144 15,3 4 0-15,-1 4 0 0,0 3 0 0,2 2 0 16,-1 2 0-16,2 4 0 0,1 4 0 0,2 1 0 16,-2-1 0-16,2 4-128 0,2 0 128 0,0 0 0 15,1 4-176-15,0-1 176 0,0 0-208 0,4 3 80 16,2 0 128-16,0 3-192 0,-2 1 192 0,3 1-192 15,1 1 192-15,-1 2-160 0,-3 0 160 0,0 1-160 16,2 2 160-16,-6 1 0 0,-2 0 0 0,-2 1-128 16,1 2 128-16,-3 0 0 0,-6 2 0 0,-2 1 128 0,-1 1-128 15,-2 0 192-15,-2 4-64 0,0-3 0 0,-3 4 32 0,0 0 16 16,-1-2 0-16,-3 1 0 0,-3 4-176 0,2-1 0 16,2-1 0-16,-1-2 0 0,-3 5 0 0,-1-4 160 15,1-1-160-15,-1-1 160 0,2 0-160 0,-3-1 0 16,-2-2 0-16,2-2 128 0,0-2-128 0,-1 0 0 15,-1-5 0-15,-2-1 128 0,0 1-128 0,-1-5 0 16,-2-2 0-16,-2-2-176 16,0-1-1216-16,-1-2-240 0,-3-4-48 0,-3 0-15568 0</inkml:trace>
  <inkml:trace contextRef="#ctx0" brushRef="#br0" timeOffset="45160.91">4221 12992 14911 0,'0'0'656'0,"0"0"144"0,0 0-640 0,0 0-160 0,11 0 0 0,-11 0 0 16,0 0 1280-16,0 0 208 0,0 0 48 0,0 0 16 15,12-1-704-15,-12 1-144 0,0 0-16 0,0 0-16 16,9-5-240-16,-9 5-48 0,8-7-16 0,-8 7 0 15,5-9-48-15,-3 0 0 0,-2 9 0 0,0 0 0 16,3-9 0-16,-3 9-16 0,0 0 0 0,0 0 0 16,0 0 80-16,0 0 0 0,0-11 16 0,0 11 0 15,0 0 176-15,0 0 16 0,0 0 16 0,-9-1 0 16,9 1-64-16,-11 4-16 0,2 1 0 0,0 0 0 16,3 2 16-16,-2-2 0 0,-3 2 0 0,2 3 0 15,0-1-64-15,-1 3-16 0,-2 0 0 0,0 1 0 16,-1 1-208-16,0 3-64 0,-1 2 0 0,-1 4 0 15,-1 1-192-15,-1 2 0 0,0 1 0 0,-2 3 0 16,1 0 0-16,1 3 0 0,-1 7 0 0,1-3 0 0,-3 1 0 0,3-1 0 16,2-1 0-16,1 3 0 0,-1-1 240 0,2 1 0 15,-1 0 0-15,2 0 0 0,3 1 80 0,0-3 0 16,-2 0 16-16,4-2 0 0,3 0-112 0,0-5-32 16,0 2 0-16,1-5 0 0,3-2-192 0,0-3 128 15,0-1-128-15,2-3 0 0,-2-2 144 0,3-2-144 16,4-1 128-16,-1 1-128 0,0-2 128 0,0-2-128 15,2-2 128-15,2-1-128 0,2-1 0 0,1-4 128 16,2 0-128-16,-1-2 0 0,3-1 0 0,0-2 0 16,0-3 128-16,0-1-128 0,1-1 128 0,-1-1-128 15,-1 0 192-15,0-1-64 0,4-2-128 0,-2-4 192 16,-1-2-192-16,-1 0 192 0,-2 0-32 0,3-3 0 16,0-3 0-16,-3 0 0 0,0-3-16 0,-1 1 0 15,0-2 0-15,0-2 0 0,-2-4-144 0,2 1 0 0,-1 2 144 0,-1 0-144 16,-2-3 0-16,-2 1 144 0,0 2-144 0,0 1 0 15,-1 1 160-15,-1 3-160 0,-1-1 128 0,0 1-128 16,-1 0 256-16,-3-3-48 0,-2 3 0 0,1 1 0 16,0 0 96-16,-2 1 16 0,-2 0 0 0,0 1 0 15,-2-3-192-15,2 1-128 0,0 3 192 0,0 1-192 16,-2 3 128-16,1-1-128 0,-1 5 0 0,1 0 0 16,-2-2 0-16,0 3-192 0,-1 1 16 0,0 2 16 15,-1-1 0-15,3 5 0 0,-1 1 0 0,0 1 0 16,2 0-128-16,6 4-32 0,-10-3 0 0,10 3 0 15,0 0-400-15,0 0-96 0,-9 0-16 0,9 0 0 16,0 0-1328-16,0 0-272 0,0 0-48 0,0 0-12496 16</inkml:trace>
  <inkml:trace contextRef="#ctx0" brushRef="#br0" timeOffset="45541.02">3918 13550 6447 0,'0'0'576'0,"0"0"-576"0,0 0 0 0,-8 3 0 15,-1 1 6032-15,9-4 1104 0,0 0 224 0,0 0 32 16,-5 7-5696-16,5-7-1136 0,5 10-240 0,-5-10-32 16,0 0-48-16,11 10-16 0,4 2 0 0,-1-2 0 15,-1-3-80-15,-2 2-16 0,2-1 0 0,-2 1 0 16,1-1-128-16,-1-1 160 0,-1 0-160 0,0 1 160 16,0 0-160-16,0 1 128 0,0-4-128 0,1 0 128 15,1-1-128-15,1-4 192 0,0-3-192 0,1-2 192 16,0-1-16-16,2-1 0 0,1-3 0 0,0 1 0 15,-2-2-176-15,2-1-176 0,2-1 48 0,-2-1 0 16,-3-2-1552-16,3 2-304 0,1-2-64 0,-1 2-12080 16</inkml:trace>
  <inkml:trace contextRef="#ctx0" brushRef="#br0" timeOffset="46196.23">4180 12742 10127 0,'-16'2'896'0,"6"0"-704"0,-3-2-192 0,0 2 0 16,0 4 2784-16,-1-1 528 0,0 0 96 0,1-1 32 16,3-3-2752-16,1 2-560 0,9-3-128 0,-10 2 0 15,1-6 0-15,9 4 0 0,-8-1 0 0,8 1 0 16,0 0 272-16,-7-4 32 0,7 4 0 0,0 0 0 16,-8-4 304-16,8 4 64 0,0 0 16 0,0 0 0 15,0 0 304-15,0 0 64 0,0 0 16 0,0 0 0 16,0 0-256-16,0 0-48 0,0 0-16 0,0 0 0 15,13 0-224-15,0 0-32 0,0 0-16 0,1-1 0 16,2 0-128-16,1 1-32 0,-1 0 0 0,2-2 0 16,0 0-144-16,0-1-48 0,1 1 0 0,-1-2 0 0,1 0-128 0,1 0 0 15,-1-3 144-15,1 2-144 0,-3 0 0 0,1 0 144 16,2 0-144-16,-2-1 0 0,-4 2 144 0,2 0-144 16,2 2 0-16,-3-3 144 0,-5 3-144 0,2-2 192 15,-1 3-192-15,1 1 192 0,0 1-64 0,0-1 0 16,-2-1 0-16,-10 1 0 0,11-1-128 0,-11 1 0 15,0 0 144-15,11-3-144 0,0 1 128 0,-11 2-128 16,0 0 128-16,0 0-128 0,0 0 160 0,0 0-32 16,8-7-128-16,-8 7 192 0,0 0 0 0,0-9-16 15,0 9 0-15,-4-9 0 0,0 0 144 0,0 0 16 16,4 9 16-16,-8-10 0 0,-4 3-64 0,2 0-16 16,3-1 0-16,-1 2 0 0,-2-1-112 0,-2 3-32 15,1-2 0-15,0 2 0 0,1 1-128 0,-1-2 160 0,-2 1-160 0,3 0 160 16,2-1-160-16,-1 0 0 0,-2 1 0 0,2-1 128 15,3 1-128-15,6 4 0 0,-8-7 0 0,1 2 0 16,7 5 0-16,-6-6 0 0,6 6 0 0,-7-6 0 16,1 2-304-16,6 4 16 0,0 0 0 0,0 0 0 31,0 0-672-31,0 0-128 0,0 0-16 0,0 0-10288 0,0 0-2064 0</inkml:trace>
  <inkml:trace contextRef="#ctx0" brushRef="#br0" timeOffset="47285.11">5220 12218 2751 0,'0'0'256'16,"0"0"-256"-16,0 0 0 0,0 0 0 15,0 0 3376-15,0 0 624 0,0 0 128 0,0 0 32 0,0 0-2272 0,0 0-448 16,0 0-96-16,0 0 0 0,7-8-512 0,-7 8-80 16,0 0-32-16,0 0 0 0,0 0-368 0,0 0-80 15,0 0-16-15,-10 1 0 0,1 6 48 0,-1-1 0 16,-1 1 0-16,0 1 0 0,-1 2 16 0,0 2 16 15,1 1 0-15,-2 0 0 0,-2 4 96 0,0-3 16 16,-2 2 0-16,-2 1 0 0,-2 2-48 0,6 1 0 16,2 1 0-16,0 1 0 0,-3 1-64 0,2 1-16 15,1 2 0-15,1 1 0 0,3 1-192 0,0 2-128 16,0 2 128-16,5 1-128 0,4-3 0 0,2-2 0 16,1 0 0-16,2-2 0 0,2-4 0 0,0 0 0 15,0-1 0-15,2 0 0 0,2-4 0 0,2-1 0 16,2-3 0-16,0 1 0 0,-2-1 0 0,0 0 0 15,2-4 0-15,2 0-192 16,1-4-272-16,1 2-64 0,-1-1-16 0,0 1 0 16,-1-4-2512-16,1-1-496 0</inkml:trace>
  <inkml:trace contextRef="#ctx0" brushRef="#br0" timeOffset="47796.54">5412 12460 6447 0,'0'0'576'0,"0"0"-576"15,0 0 0-15,-8 3 0 0,-1-3 3376 0,9 0 560 16,-9 0 112-16,9 0 32 0,-9 0-3184 0,1 2-640 15,0 2-128-15,8-4-128 0,0 0 656 0,-8 8 48 0,-1-3 0 0,2 2 0 16,7-7 192-16,-5 10 32 0,-3-3 16 0,8-7 0 16,-5 10-128-16,1 2-32 0,0 0 0 0,0-1 0 15,2 0-320-15,1 2-64 0,-1 0-16 0,2 1 0 16,-1-1-384-16,1 3 128 0,3 2-128 0,-1-1 0 16,-1-1 0-16,2-1 0 0,1 1 0 0,0 0 0 15,0 1 160-15,0-2-160 0,0 0 192 0,1-1-192 16,0 2 160-16,2-2-160 0,-4-1 128 0,4-1-128 15,1-3 0-15,0-1 0 0,-1-3 0 0,3-1 0 16,-1-2-576-16,2-2-112 0,2-2-16 16,-1-1 0-16,-1-1-1840 0,2 0-368 15</inkml:trace>
  <inkml:trace contextRef="#ctx0" brushRef="#br0" timeOffset="48110.25">5189 12747 26719 0,'0'0'2368'0,"-5"-8"-1888"15,-3 2-480-15,8 6 0 0,0 0 2640 0,0 0 432 16,0 0 96-16,0 0 16 0,9-9-2656 0,3 2-528 15,2 1 0-15,3-1-192 0,0 0 192 0,2-2-192 16,2-1 192-16,1 0-192 0,1-2 192 0,1 3 0 0,1 0 0 0,1 1 0 16,0 0-240-16,0 1 48 0,2 3 16 0,-1 2 0 31,2-1-464-31,-4 1-112 0,-5 0-16 0,0 1 0 16,0 0-464-16,-2-1-112 0,-4 1 0 0,-1-2-16 15,-1 2-144-15,-2 1-32 0,-10 0 0 0,0 0 0 16,13 0-976-16,-2 0-208 0</inkml:trace>
  <inkml:trace contextRef="#ctx0" brushRef="#br0" timeOffset="48688.7">5903 12452 17503 0,'0'0'1552'0,"0"0"-1232"0,0 0-320 0,0 0 0 16,0 0 2048-16,0 0 368 0,0 0 64 0,0 0 16 15,0 0-1472-15,0 0-304 0,0 0-48 0,0 0-16 16,0 0 32-16,0 0 0 0,0 0 0 0,0 0 0 16,0 0-496-16,5 13-192 0,-1-3 176 0,0 0-176 15,-1 2 128-15,-1-1-128 0,0 1 0 0,-2 4 0 0,-2-2 192 0,1 3-48 16,-3 1-16-16,2 3 0 0,-1 3-128 0,0-1 160 15,1-2-160-15,-1 0 160 0,1-3-160 0,0 0 0 16,0-1 144-16,0-2-144 0,2-2 0 0,0-2-128 16,0 0 0-16,0-2 0 15,0-9-832-15,0 0-144 0,0 0-48 0,0 0-12000 16</inkml:trace>
  <inkml:trace contextRef="#ctx0" brushRef="#br0" timeOffset="48899.28">5752 12704 19343 0,'0'0'1728'0,"0"0"-1392"15,0 0-336-15,0 0 0 0,0 0 2736 0,12-1 464 0,-2-1 112 0,-10 2 16 16,13-4-2544-16,-1 3-496 0,0 0-96 0,1 1-32 16,0-4 192-16,0 1 32 0,0-3 16 0,1 1 0 15,0-1-272-15,1 1-128 0,-1 0 0 0,2 0 128 16,-1-2-128-16,1 2-224 0,-2 0 48 0,-1 1 16 31,-2 1-720-31,-2-1-144 0,0-1-16 0,-9 5-8096 0,9-5-1616 0</inkml:trace>
  <inkml:trace contextRef="#ctx0" brushRef="#br0" timeOffset="49306.28">6287 12301 4607 0,'0'0'400'0,"0"0"-400"16,-7 9 0-16,0-1 0 0,1 1 5904 0,1 2 1104 15,1-1 224-15,1 3 32 0,2-1-5760 0,1 2-1152 16,0-1-224-16,1 0-128 0,1 0 176 0,-1 0-48 0,0 2 0 0,2 0 0 16,-2-2-128-16,-1 2 128 0,0-2-128 0,1 1 128 15,2 2-128-15,-2-1 0 0,-1 2 0 0,0-4 0 16,-1 2 0-16,0 0 0 0,-2 1 0 0,0 0 0 15,2-3-176-15,0 0-64 0,0 0-16 0,-1-3 0 32,2-10-368-32,-2 12-80 0,-1-2 0 0,3-10-16 15,0 0-1856-15,0 0-368 0,0 0-80 0,0 0-16 0</inkml:trace>
  <inkml:trace contextRef="#ctx0" brushRef="#br0" timeOffset="49822.25">6176 12112 25791 0,'0'0'2304'0,"0"0"-1856"0,-9 3-448 0,9-3 0 16,0 0 1696-16,-2 10 240 0,6 1 48 0,5-1 16 15,3-1-1440-15,1 2-304 0,1-2-48 0,2 0-16 16,2 1 128-16,2-1 32 0,1 1 0 0,0-1 0 15,-1 0-352-15,3 0 0 0,-3-1-192 0,1 1 64 16,-1 1-128-16,-1-1 0 0,0 3-16 0,-1 0 0 16,-2 0 272-16,-1 1-160 0,1 2 160 0,-2-2-128 15,-1 2 128-15,-1 0 0 0,0 2 0 0,-3 0 0 16,-3 0 208-16,0 0 32 0,-1 1 0 0,-1-2 0 16,0 1-16-16,-2 2 0 0,-2-2 0 0,2 0 0 15,0 0-96-15,1-1-128 0,-2 2 176 0,-1-2-176 16,-3-2 160-16,2-1-160 0,-1-2 128 0,-2 0-128 0,-2 2 128 15,0 0-128-15,-1 2 0 0,-2 0 128 0,-2 4-128 0,-3-2 0 16,1 1-160-16,-1-2 160 0,-2 1-400 0,1-1 16 16,-2 1 0-16,0-2 0 15,0 0-656-15,3-2-128 0,2-2-32 0,0-3-12784 16</inkml:trace>
  <inkml:trace contextRef="#ctx0" brushRef="#br0" timeOffset="51039.2">8511 13471 10127 0,'0'0'896'0,"0"0"-704"0,0 0-192 0,0 0 0 15,-9 0 5888-15,9 0 1152 0,-10-4 240 0,10 4 32 16,0 0-5728-16,0 0-1152 0,-9-3-240 15,9 3-32-15,0 0-160 0,0 0 0 0,-10-3 0 0,1 2 0 16,0 0 0-16,9 1 160 0,-11 0-160 0,-1 0 160 16,-2 0 160-16,0-1 16 0,-3-1 16 0,0 5 0 15,0 3 224-15,-5 0 64 0,-8-9 0 0,-3 3 0 16,-1 3 0-16,0-2 0 0,0 2 0 0,1-1 0 16,-4-2-112-16,2 3-16 0,-2 1 0 0,1-2 0 15,-2 2-176-15,-1-3-32 0,-3 3-16 0,-1-1 0 16,0 0-288-16,0-1 160 0,-1 2-160 0,2 3 128 15,3-6-128-15,3 4 0 0,0 2 0 0,2-2 0 16,-1-1 0-16,3 0 0 0,2 0 0 0,0 2 0 0,-3-5 0 0,2 2 0 16,1 2 144-16,0 0-144 0,1 1 0 0,3-2 0 15,1-2 0-15,2-1 0 0,1 2 0 0,1 0 0 16,1-2 0-16,3 0 0 0,3 1 0 0,1-2 0 16,0 0 0-16,0 0 0 0,4-2 144 0,9 2-144 15,-8-4 192-15,1 2-192 0,7 2 288 0,0 0-48 16,-7-8-16-16,7 8 0 0,0 0 16 0,-2-8 0 15,2 8 0-15,2-6 0 0,-2 6-240 0,0 0 176 16,6-11-176-16,1 5 160 0,-7 6-160 0,9-7 0 16,0 2 0-16,1 0 0 0,1 0 0 0,-1 1 0 15,-1-3 0-15,2 2 0 0,0-3 0 0,2 0 0 16,0-1 0-16,2 0 0 0,-1 0 0 0,0-2 0 0,1 0 0 16,0 0 0-16,4 2 0 0,-2 3 0 0,-4-1 0 0,1 1 0 15,0-4 0-15,1 4 0 0,-1-1 0 0,-1 1 0 16,0-1 0-16,-1 2 0 0,-3 3 0 0,-9 2 0 15,10-7 0-15,-2 3 0 0,-8 4 0 0,8-5 0 16,-8 5 0-16,0 0 0 0,0 0 0 0,0 0 0 16,0 0 0-16,0 0 0 0,0 0 0 0,0 0 128 15,0 0-128-15,-3-7 160 0,3 7-160 0,0 0 160 16,-10 0-160-16,0 3 192 0,-2 0-192 0,0 2 192 16,0 1-192-16,2 2 0 0,1 0 0 0,-4 2 0 15,-4 1 0-15,1 1 0 0,2 1 0 0,-3-2 0 16,-3 2-128-16,1 0 128 0,-1 0 0 0,2 3 0 15,0-3 0-15,0 3 0 0,1-1 0 0,1 2 0 16,0 3-128-16,1-3 128 0,-1-4 0 0,3 5 0 16,1 3 0-16,3-3 0 0,0-2-144 0,2 0 144 0,1-1 0 0,1 2 0 15,1-4 0-15,1 2 0 0,2 0 0 0,4 0 0 16,0-2 0-16,1 0 0 0,0-3 0 0,3 0 0 16,1 2 0-16,2-4 0 0,0-3 128 0,2 2-128 15,1-1 0-15,3-1 144 0,1-2-144 0,1 0 0 16,0-3 0-16,2 1 0 0,1 0-256 0,0-1 0 15,-1-2 16-15,3 0 0 16,0 1-1264-16,1 0-256 0,-1-3-48 0,0-1-16 16,1-3-1568-16,2-1-320 0</inkml:trace>
  <inkml:trace contextRef="#ctx0" brushRef="#br0" timeOffset="52382">9796 12928 24351 0,'0'0'1088'0,"0"0"208"0,-6-4-1040 0,6 4-256 16,-7-5 0-16,7 5 0 0,-9-2 448 0,9 2 48 16,0 0 0-16,0 0 0 0,0 0-240 0,0 0-32 15,-7-4-16-15,7 4 0 0,0 0 448 0,0 0 96 16,0 0 16-16,0 0 0 0,0 0 16 0,0 0 16 0,0 0 0 0,11 1 0 15,-11-1 32-15,0 0 0 16,0 0 0-16,8 6 0 0,-8-6-128 0,2 11 0 0,-2-11-16 0,-1 13 0 16,-3 0-304-16,-2 1-64 0,-4 1-16 0,-1 0 0 15,-2 4-48-15,-2-3 0 0,1 4 0 0,-2-2 0 16,-2 4-256-16,0 2 0 0,1 2 0 0,0 3 0 16,-3 1 256-16,2 1 0 0,0 2 0 0,0-1 0 15,-1 2-48-15,2-1-16 0,-1-2 0 0,1 0 0 16,2 2-192-16,-2-2 176 0,0 2-176 0,1-3 160 15,4-3-160-15,-1 6 128 0,0-1-128 0,3-2 128 16,1-4 80-16,3 2 16 0,3 2 0 0,-1-2 0 16,0 0-16-16,1-2 0 0,3-3 0 0,3-2 0 15,1 1-208-15,1-5 0 0,3 3 0 0,1-6 0 0,0 2 160 0,3-3-160 16,-3-1 160-16,3-1-160 0,2 2 0 0,2-6 0 16,-2-1 0-16,2-2 0 0,0 1 0 0,3-2 0 15,-2-4 0-15,0-2 0 0,-2-2 0 0,2 0 176 16,-1-3-48-16,1 0-128 0,1 0 256 0,0-1-48 15,-2 1-16-15,2-2 0 0,0-1-16 0,1 1-16 16,-1-2 0-16,-1 2 0 0,-3-1 32 0,2 1 16 16,0-2 0-16,-1-1 0 0,0 1 0 0,0 1 0 15,1-5 0-15,-2 2 0 0,-1-3-32 0,2 0-16 16,-1 1 0-16,0-3 0 0,-1-1 0 0,0-3 0 16,0-3 0-16,0-1 0 0,0 0-160 0,-1-4 192 15,-1-4-192-15,-1 1 192 0,0 1-192 0,0 1 0 16,-3-2 0-16,0-4 128 0,-1 1-128 0,0 1 0 0,-2-1 0 0,-2 0 0 15,-3-1 0-15,0 5 0 0,-2 4 0 0,-1 2 128 16,-1 0-128-16,0 2 128 0,-1 3-128 0,0 3 128 16,-1 1-128-16,1 7 0 0,1-1 0 0,-3 1 0 15,-4 0 0-15,0 1 0 0,1 0 0 0,1 2 0 16,4 2-208-16,-1-1-32 0,1 2 0 0,6 5 0 31,-7-7-304-31,2 2-64 0,5 5-16 0,-6-5 0 16,6 5-240-16,0 0-48 0,-6-6-16 0,6 6 0 0,0 0-1328 0,0 0-272 0,0 0-48 15,0 0-8480-15,0 0-1680 0</inkml:trace>
  <inkml:trace contextRef="#ctx0" brushRef="#br0" timeOffset="52779.88">9554 13441 34783 0,'0'0'1536'0,"-8"-4"320"0,0 1-1472 0,8 3-384 15,0 0 0-15,0 0 0 0,0 0 160 0,0 0-32 16,0 0-128-16,0 0 192 0,0 0-192 0,0 0 0 15,0 0 0-15,12 9 0 0,-2-1 272 0,1 0 16 0,-2 0 0 0,1 2 0 16,1 1-48-16,0-1-16 0,0 0 0 0,-1 3 0 16,-1 0 32-16,-1-1 16 0,0 0 0 0,0 0 0 15,2-5-64-15,1 5-16 0,-1 0 0 0,2-3 0 16,-2-4-192-16,2 1 0 0,0-1 128 0,2-1-128 16,2-3 0-16,5-1 0 0,2-1 0 0,3-3 0 15,1-3-176-15,2-2-16 0,0-1-16 0,1 1 0 16,4-2-192-1,-4 1-48-15,-3-6 0 0,0 2 0 0,0 1-256 16,-4 0-64-16,-3 0-16 0,-2-2 0 0,-1 0-1856 0,-3-5-368 0</inkml:trace>
  <inkml:trace contextRef="#ctx0" brushRef="#br0" timeOffset="53750.93">9529 12643 13823 0,'-17'4'608'0,"5"-2"128"0,0 2-592 0,2-1-144 16,10-3 0-16,-9 5 0 0,9-5 3024 0,0 0 576 15,0 0 112-15,0 0 32 0,5 10-2720 0,4-3-528 16,2-3-112-16,2-2-32 0,1 2 304 0,4-4 64 16,1-2 16-16,1-1 0 0,4 1-96 0,-1-2-32 0,1-2 0 0,3 1 0 15,1 0-256-15,0 2-48 0,1-1-16 0,-2 2 0 16,-1-2-288-16,0 0 0 0,1 1 128 0,-3 0-128 16,0-1 144-16,-2 0-16 0,0 0-128 0,-2 0 192 15,-2 0 80-15,-2 1 16 0,-2-2 0 0,0 1 0 16,-1 0 112-16,-1 0 32 0,-2 0 0 0,1 1 0 15,-1-3 16-15,-1 2 0 0,-9 4 0 0,11-2 0 16,-2-3-192-16,-9 5-48 0,12-4 0 0,-2 0 0 16,-1 0-208-16,-9 4 0 0,9-3 128 0,-9 3-128 15,11-8 0-15,-3 3 128 0,-8 5-128 0,0 0 0 16,5-9 160-16,-5 9-160 0,0 0 160 0,0 0-160 16,2-9 368-16,-2 0-32 0,0 9 0 0,-1-11 0 0,-3 2-32 15,-1 0-16-15,5 9 0 0,-5-9 0 0,0 0-48 0,1 0-16 16,-2 0 0-16,3 1 0 0,3 8-32 0,-6-8 0 15,1 0 0-15,5 8 0 0,-6-8-64 0,6 8 0 16,-10-7-128-16,3 0 192 0,-1 2-192 0,8 5 128 16,-11-5-128-16,2 1 0 0,9 4 0 0,-10-3 0 15,1 3 0-15,9 0 0 0,-11-1 0 0,11 1 0 16,-8 0 0-16,8 0 0 0,0 0 0 0,0 0 0 16,0 0 0-16,0 0-160 15,0 0-544-15,0 0-128 0,0 0 0 0,12 0-16 16,0 1-1840-16,1 0-384 0,0 1-64 0,1-2-12144 0</inkml:trace>
  <inkml:trace contextRef="#ctx0" brushRef="#br0" timeOffset="54860.34">10847 11974 15599 0,'0'0'688'0,"0"0"144"0,0 0-656 0,0 0-176 16,0 0 0-16,9-4 0 0,-9 4 0 0,8-7 0 16,-8 7 0-16,0 0 0 0,0 0 0 0,0 0 0 15,9-3-192-15,-9 3 192 0,0 0 256 0,0 0 160 16,0 0 32-16,0 0 16 0,7-7 944 0,-7 7 176 15,7-4 32-15,-7 4 16 0,8-6-96 0,-8 6-32 16,8-9 0-16,-8 9 0 0,10-7-544 0,-2 2-96 16,-8 5-32-16,8-7 0 0,-8 7-448 0,0 0-80 0,7-6-32 15,-7 6 0-15,0 0-112 0,0 0-32 0,0 0 0 0,0 0 0 16,0 0 0-16,0 0-128 0,0 0 192 0,-11-2-64 16,11 2 208-16,-10 6 48 0,1-2 0 0,-1 1 0 15,1 0 48-15,0 3 16 0,-1 0 0 0,1 2 0 16,0 0-112-16,-2 4-16 0,1-1 0 0,-1 1 0 15,1 0-144-15,1 3-48 0,0-2 0 0,1 1 0 16,0 3-128-16,0 0 0 0,-1 1 0 0,1 1 0 16,2-4 160-16,-1 2-160 0,1-2 192 0,0 3-192 15,1-3 176-15,0 2-176 0,1 1 160 0,0-2-160 16,0 0 224-16,0 2-48 0,0-2-16 0,2 4 0 16,-1-2 112-16,-1-3 32 0,2 0 0 0,-1 0 0 15,2-2-112-15,1 2 0 0,0-2-16 0,2-1 0 16,1-1-176-16,1-1 0 0,-4-12 0 0,6 13 0 0,1-2 0 15,1 0 0-15,-8-11 0 0,11 10 0 0,1-3 0 0,0-1 0 16,1-2 0-16,0 1 0 0,0 1 0 0,1-1-192 16,3 0 64-16,0 0 128 0,-1 2-144 0,2-3 144 15,0 0 0-15,1 0 0 0,0 0-272 0,-2-1 48 16,-2 1 16-16,0 0 0 16,2 1-496-16,-4-1-112 0,-13-4-16 0,12 0 0 15,1 0-2016-15,-13 0-416 0</inkml:trace>
  <inkml:trace contextRef="#ctx0" brushRef="#br0" timeOffset="55296.68">11228 12081 15663 0,'0'0'1392'0,"0"0"-1120"0,0 0-272 0,0 0 0 15,-4-5 2240-15,4 5 400 0,0 0 80 0,0 0 16 16,0 0-1856-16,0 0-368 0,0 0-80 0,0 0-16 15,0 0 80-15,0 0 16 0,0 0 0 0,-6 10 0 0,3 0-112 0,0 2-16 16,0 3 0-16,-1 0 0 0,1-2 128 0,-3 2 32 16,0 0 0-16,-1 2 0 0,1-1 96 0,-1 1 0 15,-1 0 16-15,2 2 0 0,-2 0-272 0,2 1-48 16,-1-1-16-16,2 0 0 0,2 2-112 0,1-3-16 16,-1 1-16-16,2 0 0 0,-1-3-176 0,4 1 0 15,0-2 144-15,2 2-144 0,0-4 0 0,1 0 0 16,3-1 0-16,0-3 0 0,0-4 0 0,1 1-128 15,-9-6 128-15,13 5-128 16,1-5-256-16,-1 0-32 0,-2-3-16 0,1-1 0 16,-1-1-496-16,1 0-96 0,0 0-32 0,-1-2-8560 15,1-1-1712-15</inkml:trace>
  <inkml:trace contextRef="#ctx0" brushRef="#br0" timeOffset="55537.08">10910 12344 16575 0,'-10'4'1472'0,"1"1"-1168"16,9-5-304-16,-10 4 0 0,1-1 3840 0,9-3 704 0,0 0 128 0,0 0 48 16,0 0-3824-16,14 5-752 0,3-1-144 0,3-1 0 15,2-3 0-15,2 1 0 0,4 0 0 0,-1 2 0 16,1-6-128-16,0 3 128 0,2 0-208 0,0 0 80 15,-1-1-544-15,0 0-96 0,-3-2-32 0,0-1 0 16,-1 0-416-16,-3-1-96 0,-1-2-16 0,-2 1-10736 16</inkml:trace>
  <inkml:trace contextRef="#ctx0" brushRef="#br0" timeOffset="55947.38">11297 11837 25791 0,'0'0'2304'0,"0"0"-1856"0,-3-9-448 0,3 9 0 16,0 0 1984-16,0 0 288 0,0 0 64 0,0 0 16 15,0 0-1952-15,0 0-400 0,12 5 0 0,-2 2 0 16,1 2 0-16,-2 3 0 0,0 1 0 0,1 1 0 16,2 0 0-16,0 3 224 0,0-2-16 0,2 1 0 15,3 1-48-15,1 2-16 0,0-4 0 0,1 2 0 16,-2-2-16-16,-3 0-128 0,-1 0 192 0,3 0-64 16,2 1-128-16,-1 2 0 0,-4 2 0 0,0-1 0 15,-1 2 224-15,-2 1-32 0,-1-2-16 0,-2 3 0 16,-1 1-32-16,-1-1 0 0,1-1 0 0,-2 1 0 0,-1-4-144 15,-1 3 192-15,-2-2-192 0,-2-6 192 0,1 2-48 0,1-2 0 16,-2-1 0-16,-2 0 0 0,-2 0-144 0,-1 0 0 16,-4 2 0-16,1-1 0 15,1-2-352-15,-2 1-96 0,-4-2-32 0,-1 0 0 16,2-3-1936-16,-3-2-384 0</inkml:trace>
  <inkml:trace contextRef="#ctx0" brushRef="#br0" timeOffset="62118.46">14960 13215 6447 0,'0'0'576'0,"0"0"-576"0,0 0 0 0,-9 0 0 0,0 0 2496 0,9 0 384 15,-11-3 64-15,2 6 32 0,0-3-1504 0,9 0-288 16,-9-3-64-16,9 3-16 0,-9 3 64 0,9-3 16 16,-9 0 0-16,9 0 0 0,0 0 160 0,0 0 16 15,-8-4 16-15,8 4 0 0,0 0-96 0,0 0-32 16,0 0 0-16,0 0 0 0,0 0-256 0,0 0-48 15,0 0-16-15,0 0 0 0,0 0-240 0,0 0-48 16,8 9-16-16,-8-9 0 0,0 0-128 0,12 5-32 16,-2-1 0-16,0-1 0 0,2 0 16 0,0-3 0 15,1-2 0-15,1 2 0 0,2 0-128 0,2-2-32 16,0-4 0-16,3-1 0 0,3-1-320 0,1 0 0 0,1 0 0 16,2 0 128-16,2 1-128 0,0 0 0 0,-2 1 0 15,0 0 128-15,0 2-128 0,-1 2 0 0,-1-2 0 0,-1 1 0 16,0 1 0-16,-2-1 144 0,-1 0-144 0,-2 2 160 15,-2 0-160-15,-1 0 0 0,-1-2 0 0,-1 2 128 16,-2 1-128-16,0 1 0 0,0 2 0 0,-1-1 0 16,0-2 0-16,-2 1 0 0,-10-1 0 0,13 0 0 15,-2 0 0-15,-11 0 128 0,10-2-128 0,-10 2 128 16,0 0 32-16,11-1 0 0,-11 1 0 0,0 0 0 16,0 0-160-16,0 0 192 0,0 0-192 0,0 0 192 15,0 0-192-15,0 0 0 0,0 0 0 0,0 0 128 16,0 0-128-16,0 0 0 0,2 11 0 0,-2-11 0 15,-1 12 0-15,-2 1 0 0,1-3 0 0,-1 2 0 16,-2 3 0-16,0-5 0 0,0-1 0 0,-2 4 0 0,-1 3 0 0,0-1 0 16,1 1 0-16,-1-2 128 0,-1 2-128 0,-1 1 0 15,1 3 0-15,0-1 0 0,-1-1 0 0,-1 1 0 16,1 0 0-16,0-1 0 0,-1-1 0 0,1 4 160 16,-1-1-160-16,1 1 160 0,-2-7-160 0,0 4 192 15,-1 2-192-15,2 1 192 0,-1-3-192 0,1 0 0 16,0 0 0-16,2 1 128 0,1-2-128 0,0-2 0 15,0 0 144-15,2-2-144 0,-2 0 144 0,1 0-144 16,2-2 192-16,1 0-192 0,0-1 0 0,0 1 0 16,2-1 0-16,0-1 0 0,2 2 0 0,0-11 0 15,-4 8 128-15,2-1-128 0,2-7 0 0,-1 11 0 16,1-11 128-16,0 0-128 0,-2 10 128 0,1-1-128 0,1-9 192 16,0 0-192-16,-4 8 144 0,4-8-144 15,0 0 0-15,0 0 144 0,0 0-144 0,0 0 128 0,0 0-128 0,0 0 128 16,0 0-128-16,0 0 160 0,0 0-160 0,0 0 160 15,0 0-32-15,0 0 0 0,0 0 0 0,0 0 0 16,0 0 64-16,0 0 0 0,-3-10 0 0,1-3 0 16,-2 2-16-16,-1 0 0 0,-1-2 0 0,0-2 0 15,-2 0 0-15,0-1 0 0,0 0 0 0,-1-3 0 16,-1-5-32-16,-1 1 0 0,2-1 0 0,0 1 0 16,-1 1-144-16,-1-2 128 0,0 3-128 0,0 2 128 15,-1 3-128-15,2-3 192 0,-2-1-192 0,2 2 192 16,-2 0-64-16,0-1-128 0,-1 0 192 0,2 0-64 15,-1 2 0-15,0 1 0 0,0-1 0 0,1-2 0 16,0 2-128-16,2 0 0 0,-1 1 0 0,1-1 0 0,1 1 0 0,1-1 0 16,2 3 0-16,0-1 0 0,-2 0 0 0,2 2 0 15,1 1 0-15,0 4 0 0,-1-2 0 0,1 3-144 16,0 1 144-16,4 6-208 0,-5-7-144 0,2 2-32 16,3 5 0-16,0 0 0 15,0 0-1216-15,0 0-256 0,3 12-64 0,4 2 0 16,3 3-1200-16,2 5-240 0,1 0-48 0</inkml:trace>
  <inkml:trace contextRef="#ctx0" brushRef="#br0" timeOffset="63012.59">16175 12804 1839 0,'0'0'0'0,"-4"-7"160"0,-1 0-160 0,5 7 0 16,-6-8 0-16,-1 2 0 0,2 0 3952 0,5 6 752 16,-5-7 160-16,5 7 16 0,-4-6-2912 0,4 6-592 15,-2-7-112-15,2 7-32 0,0 0-176 0,0 0-32 16,2-9-16-16,-2 9 0 0,0 0-32 0,0 0 0 0,0 0 0 0,0 0 0 15,0 0 112-15,0 0 0 0,0 0 16 0,0 0 0 16,0 0 32-16,9 10 0 0,-3 2 0 0,1 2 0 16,-1 2-336-16,1-1-64 0,-1 2-16 0,1 0 0 15,-1 1-400-15,4 1-64 0,0-1-32 0,0-1 0 16,2 2-224-16,0 1 0 0,1 0 0 0,-1 0 0 16,-3 0 0-16,3 2 128 0,1 4-128 0,0 2 0 15,-2 0 0-15,1 0 0 0,-1-4 0 0,-2 4 0 16,-3 3 176-16,1 0-16 0,-2 1 0 0,-1-1 0 15,-2 2 0-15,1-5 0 0,-3 0 0 0,0 2 0 16,1-6 32-16,1 2 16 0,-2-1 0 0,0 0 0 16,1-3-16-16,0-1-16 0,2 1 0 0,-3-2 0 0,-1 1-176 15,2-2 192-15,-1 1-192 0,0-3 192 16,-3-2-192-16,1 1 0 0,-1-3 0 0,0 0 0 0,0-1 0 0,-3-1 160 16,-2-1-160-16,-1-1 160 0,-2 1 96 0,-2-2 0 15,-3 0 16-15,2-2 0 0,-1 0 80 0,-2-1 16 16,-4 0 0-16,3-1 0 0,1-2-112 0,0 1 0 15,0 0-16-15,3-2 0 0,0-1-64 0,2-1-16 16,2-2 0-16,-1-1 0 0,1-1-32 0,1 0-128 16,1-2 192-16,0-3-64 0,0 1-128 0,2 0 0 15,0 1 144-15,0-4-144 0,-2 0 0 0,1 1-160 16,1-2 16-16,-1-1 0 16,0 1-384-16,-1 2-80 0,0 0-16 0,0 3 0 15,0 3-352-15,-1 0-80 0,-1-2-16 0,1 2 0 16,1 3-144-16,8 2-16 0,-11-3-16 0,11 3 0 15,0 0-1312-15,0 0-256 0,0 0-48 0,0 0-11584 0</inkml:trace>
  <inkml:trace contextRef="#ctx0" brushRef="#br0" timeOffset="63733.03">17132 12579 5519 0,'0'0'496'0,"5"-7"-496"16,1-2 0-16,-6 9 0 0,0 0 1408 0,6-6 192 0,-6 6 48 0,0 0 0 31,7-6-1904-31,-7 6-384 0,0 0-80 0,0 0-16 0,9-2 352 0,-9 2 80 0,0 0 16 0,9-4 0 16,-9 4 1408-16,10-3 288 0,-10 3 48 0,9-2 16 15,-9 2 0-15,10-4 16 0,-3-1 0 0,-7 5 0 16,0 0-80-16,10-3 0 0,-10 3-16 0,0 0 0 16,0 0-320-16,0 0-64 0,0 0-16 0,0 0 0 15,0 0 48-15,0 0 16 0,0 0 0 0,0 0 0 16,0 0 32-16,0 0 16 0,0 0 0 0,0 0 0 15,-7 10-384-15,0 1-80 0,0-3 0 0,-1 1-16 16,1 0-240-16,-2 3-64 0,-3-1 0 0,2 1 0 16,1 1 96-16,-2 3 16 0,0 1 0 0,-1 4 0 15,0 1 16-15,1 3 16 0,-4 2 0 0,1 0 0 0,-2 2-48 16,1 2-16-16,-1 3 0 0,0 0 0 0,1 1-160 0,-1 3-48 16,-1 4 0-16,4 1 0 0,-3 0-192 0,3 2 0 15,2 5 0-15,1-3 0 0,3 3 144 0,1-4-144 16,0-4 128-16,3-1-128 0,3-1 128 0,0-5-128 15,0-1 128-15,5 0-128 0,5-1 128 0,0-1-128 16,-2-3 128-16,2-2-128 0,3-1 144 0,2-4-144 16,-2-1 160-16,4 1-160 0,1 2 0 0,0-3 128 15,0-4-128-15,1 0 0 0,-2 2-160 0,2-6-80 16,1-2-16-16,-1-1 0 16,0-2-448-16,-3-1-112 0,1-4-16 0,0 0 0 15,-1-2-1072-15,0 1-208 0,-2 0-64 0,0-4-8576 16,1-2-1728-16</inkml:trace>
  <inkml:trace contextRef="#ctx0" brushRef="#br0" timeOffset="64356.14">17453 12956 26495 0,'0'0'1168'0,"0"0"240"0,0 0-1120 0,0 0-288 16,0 0 0-16,0 0 0 0,0 0 560 0,0 0 48 15,0 0 16-15,0 0 0 0,0 0-304 0,0 0-48 16,-7 9-16-16,7-9 0 0,-7 11 144 0,1 0 32 16,1 2 0-16,1 1 0 0,-1 1-224 0,0 2-32 15,0 1-16-15,-1 1 0 0,1 4 160 0,-3 0 48 16,-2-2 0-16,-1 2 0 0,0 1 208 0,0 3 32 16,0 2 16-16,0 1 0 0,2-1-144 0,0 1-32 15,0 2 0-15,1-5 0 0,0-2-128 0,2 3-16 16,2-5-16-16,1 1 0 0,3-4-160 0,3 0-128 15,1 0 192-15,2-2-192 0,1-3 256 0,0 0-48 0,4-2-16 16,1-1 0-16,-2-2-48 0,2-2-16 0,-1 0 0 0,3-3 0 16,-1-1 16-16,1 0 0 0,2-4 0 0,-2-4 0 15,-1-1-16-15,1 1-128 0,2-3 192 0,1 1-64 16,0-4 48-16,-2-1 0 0,0-4 0 0,-1 1 0 16,-1-2 32-16,0 1 16 0,-1-1 0 0,0-3 0 15,-3-1-16-15,0-1 0 0,0 2 0 0,-2-5 0 16,-4-5-16-16,1 2-16 0,2-3 0 0,-1 0 0 15,-3-1-176-15,1-4 128 0,-4-2-128 0,-1 5 128 16,0 2-128-16,-1 1 0 0,-1 1 0 0,0 5 0 16,-1 2 0-16,-1 3 0 0,-1 0 0 0,1 3 0 15,-1 2 0-15,2 2 0 0,0 0-128 0,-2 2 128 16,1-3-288-16,-1 4 16 0,1 2 0 0,0 2 0 16,1-3-720-16,5 7-144 0,-9-6-16 0,1 1-16 15,2 0-2112-15,6 5-432 0,-11-3-64 0</inkml:trace>
  <inkml:trace contextRef="#ctx0" brushRef="#br0" timeOffset="64813.27">17406 13215 22175 0,'0'0'976'0,"0"0"208"0,0 0-944 0,0 0-240 0,0 0 0 0,0 0 0 16,-10 1 832-16,10-1 128 0,0 0 32 0,-8 8 0 16,0-3-816-16,8-5-176 0,0 0 0 0,-7 10 0 15,0-3 0-15,1 1 128 0,6-8 0 0,-4 11-128 16,3-4 416-16,1-7-32 0,-3 10 0 0,2-1 0 16,2 1 128-16,2 1 32 0,-3-11 0 0,4 13 0 0,1-2 32 0,0 0 16 15,2-3 0-15,1 1 0 0,1 1-240 0,1-3-48 16,2-3-16-16,0-1 0 0,0 4-96 0,-1-3-32 15,2-2 0-15,2 1 0 0,0-3-160 0,1 0 0 16,-2 0 0-16,-1-4 0 0,-1 2-240 0,-2-4-80 16,-10 6 0-16,11-5-16 15,-1 1-592-15,-2-1-112 0,-8 5-32 0,5-9-12048 16</inkml:trace>
  <inkml:trace contextRef="#ctx0" brushRef="#br0" timeOffset="65848.17">18126 12405 11055 0,'0'0'480'0,"0"0"112"0,0 0-464 0,0 0-128 15,0 0 0-15,0 0 0 0,0 0 1424 0,6-5 272 16,-6 5 48-16,0 0 16 0,0 0-1488 0,0 0-272 15,0 0 0-15,0 0-176 0,0 0-96 0,0 0-32 16,0 0 0-16,0 0 0 0,0 0 176 0,0 0 128 16,0 0-192-16,0 0 192 0,-5 13 544 0,0-4 224 15,5-9 32-15,-8 11 16 0,0-1 608 0,2 3 128 16,0-4 32-16,1 3 0 0,-1 0-592 0,-1 2-112 0,1 2-32 0,-1 1 0 16,-2-2-592-16,0 6-112 0,0-1-16 0,-1-1-128 15,3-2 0-15,-1 3 0 0,1 0 0 0,2-2 0 16,3 0 0-16,-1-2 0 0,0-2 0 0,2 0 0 15,0 1 128-15,1-2-128 0,2-2 0 0,2 1 0 16,1 0 256-16,2 1-64 0,-1-4-16 0,2 2 0 16,3-1-176-16,0 0 160 0,2-2-160 0,2 0 160 15,-1-1-160-15,1 0-144 0,-1 0 144 0,1-1-208 16,1 1-304-16,0-3-48 0,-3 0-16 16,0 1 0-16,0-4-1584 0,-1 2-320 0</inkml:trace>
  <inkml:trace contextRef="#ctx0" brushRef="#br0" timeOffset="66241.45">18328 12493 4607 0,'0'0'400'0,"0"0"-400"0,0 0 0 0,0 0 0 16,0 0 5248-16,0 0 960 0,0 0 192 0,0 0 32 16,-8 4-5168-16,8-4-1040 0,-7 6-224 0,7-6 0 15,-6 9 0-15,1 0 0 0,-1 1 0 0,1 1 0 16,-1 0 0-16,-1 2 0 0,-1 0-128 0,2 1 128 15,1 3 0-15,-1 4 0 0,1 4 0 0,1-3 0 16,0-1 0-16,2-2 0 0,-1 1 0 0,2-3 0 16,1 0 144-16,0-2-16 0,1 0 0 0,2-2 0 15,-1-1-128-15,1-1 192 0,1-2-192 0,0 1 192 16,0-1-192-16,-4-9-144 0,0 0 144 0,7 6-208 16,-7-6-368-16,10 5-80 15,-10-5-16-15,10 3 0 0,2-2-224 16,-2-1-64-16,-10 0 0 0,12-4-6048 0,-12 4-1216 0</inkml:trace>
  <inkml:trace contextRef="#ctx0" brushRef="#br0" timeOffset="66444.06">18123 12718 27647 0,'0'0'2448'0,"0"0"-1952"16,0 0-496-16,0 0 0 0,0 0 1536 0,13 2 192 16,0-1 64-16,3 0 0 15,1-1-2224-15,1-1-432 0,1-3-96 0,1 1 0 16,0 1-2368-16,2-1-480 0</inkml:trace>
  <inkml:trace contextRef="#ctx0" brushRef="#br0" timeOffset="66842.45">18368 12336 17503 0,'-12'-2'1552'0,"12"2"-1232"0,-10-5-320 0,3 1 0 0,7 4 3696 0,0 0 672 15,0 0 144-15,0 0 32 0,0 0-3712 0,0 0-832 16,0 0 0-16,0 0 0 0,0 0-128 0,0 0-16 16,8 7 0-16,1 1 0 0,0 0 144 0,2 1 0 15,1 0 0-15,-1 2 0 0,1 2 0 0,0-3 0 16,-2 3 0-16,2 2 0 0,0-1 0 0,-1 2 0 15,2-1 0-15,-1 1 0 0,-1 1 0 0,-1-2 0 16,-1 4 0-16,-1 2 0 0,-3-1 0 0,-2 1 0 16,-3 0 0-16,0 0-128 0,1 0 128 0,-1-4 0 15,-2 2 0-15,-1 0 0 0,0 0 0 0,-2 1 0 16,-1-2 0-16,0 0-128 0,2 1-192 0,2-3-48 0,1 1 0 16,-1-4-13856-16</inkml:trace>
  <inkml:trace contextRef="#ctx0" brushRef="#br0" timeOffset="69324.92">18656 12353 9215 0,'0'0'816'0,"0"0"-656"16,0 0-160-16,0 0 0 0,0 0 2064 0,0 0 384 15,0 0 80-15,0 0 16 0,0 0-608 0,0 0-112 16,0 0-32-16,0 0 0 0,0 0-560 0,0 0-112 16,0 0-32-16,0 0 0 0,0 0-224 0,0 0-48 15,0 0-16-15,12 8 0 0,0-4-304 0,-2 1-64 16,1 2-16-16,0-1 0 0,1 5-416 0,0-1 0 15,-2 2 0-15,1 2 0 0,0 2 0 0,1 3 0 0,1 2 0 0,-1 5 0 16,-2-1 0-16,2 8 0 0,0 6 0 16,1 0 0-16,0 1 0 0,0 1 0 0,0-1 0 0,3 2 0 15,0-3 0-15,1 1 0 0,-2-2 0 0,2 4 0 16,1-3 240-16,-1 3 16 0,-4 0 0 0,0 1 0 16,0 1-48-16,-4 0 0 0,-6 1 0 0,-2-2 0 15,-1 0-64-15,0-4-16 0,-1 1 0 0,-4 1 0 16,-7-2-128-16,-3-2 0 0,-1 3 144 0,-4 0-144 15,-4-2 0-15,1 2 0 0,-2-1 0 0,0-1 128 16,-2-1-128-16,1-5 0 0,0-2 0 0,1-2-128 16,0-2-192-16,1-4-16 0,-5-1-16 0,4-4 0 15,4-2-96-15,2-2 0 0,-2-5-16 16,4-1-14192-16</inkml:trace>
  <inkml:trace contextRef="#ctx0" brushRef="#br0" timeOffset="71908.34">11727 13361 13823 0,'0'0'1216'0,"0"0"-960"0,0 0-256 0,0 0 0 15,-9-4 3520-15,1 2 640 0,8 2 144 0,0 0 32 16,-9-3-3184-16,9 3-640 0,0 0-128 0,0 0-32 15,-9-3-352-15,9 3 0 0,-9-1 0 0,9 1 0 0,0 0 0 0,0 0 0 16,-10 0 0-16,10 0 0 0,0 0 256 0,0 0 64 16,-10 0 32-16,10 0 0 0,0 0 656 0,0 0 128 15,0 0 16-15,0 0 16 0,0 0-256 0,0 0-48 16,0 0-16-16,0 0 0 0,0 0-288 0,0 0-64 16,0 0-16-16,0 0 0 0,9 1-96 0,2 2-32 15,-1 0 0-15,2-2 0 0,0-1-32 0,2 0-16 16,1 0 0-16,2-1 0 0,3-3-112 0,2 0 0 15,0 0-16-15,3 0 0 0,1 0 32 0,2 0 16 16,2-2 0-16,2-1 0 0,3 2-48 0,-1 0-16 16,-2-1 0-16,0 1 0 0,2 3-16 0,-1-2 0 15,-6 1 0-15,0 3 0 0,-1 0 48 0,-1-3 16 0,-3 2 0 16,-1-1 0-16,-3-5-80 0,-1 4-128 0,-1 3 176 16,-3-1-176-16,-1-3 192 0,-2 0-192 0,1 0 192 0,-1 0-192 15,-10 4 144-15,11-3-144 0,-11 3 0 0,10-4 144 16,-3-2-144-16,-7 6 0 0,6-3 0 0,-6 3 128 15,0 0-128-15,7-10 0 0,-2 4 0 0,0-1 0 32,0 1-1728-32,0-2-288 0,2-1-48 0</inkml:trace>
  <inkml:trace contextRef="#ctx0" brushRef="#br0" timeOffset="83181.5">13941 13013 15839 0,'0'0'704'0,"0"0"128"0,0 0-656 0,0 0-176 16,0 0 0-16,0 0 0 0,0 0 480 0,0 0 64 15,0 0 16-15,0 0 0 0,0 0-128 0,0 0-32 16,0 0 0-16,0 0 0 0,0 0 368 0,0 0 80 16,0 0 16-16,0 0 0 0,0 0 224 0,0 0 32 15,0 0 16-15,0 0 0 0,0 0 160 0,0 0 48 0,0 0 0 0,0 0 0 16,0 0-352-16,0 0-64 16,0 0-16-16,0 0 0 0,0 0-368 0,0 0-80 0,0 0-16 0,4 9 0 15,-4-9-96-15,0 0-32 0,-2 9 0 0,2-9 0 16,-2 9 96-16,2-9 16 0,-3 12 0 0,2 0 0 15,-2 0-64-15,2-1-16 0,-2 1 0 0,1 2 0 16,0-1-96-16,1 2-32 0,-2-1 0 0,-1 3 0 16,1-3-80-16,-1 3-16 0,0 0 0 0,-1 2 0 15,-2 0-128-15,1-1 160 0,-1 1-160 0,0-4 160 16,-2 3 96-16,0 1 0 0,1-2 16 0,-2 0 0 16,-2-4 48-16,0 1 16 0,1 3 0 0,0-1 0 15,1-3-80-15,-2 4-32 0,2-4 0 0,-3-2 0 16,0 1-96-16,0 1-128 0,0-1 176 0,1-2-176 0,0 1 128 15,0-1-128-15,-1-2 0 0,0 1 0 0,-1-1 144 0,-2 0-144 16,-2-3 0-16,1 0 144 0,0-1-144 0,2 1 0 16,0 1 0-16,0-3 128 0,-1-4 16 0,2 0 0 15,1 1 0-15,-1 0 0 0,1-1 16 0,2-1 0 16,0 2 0-16,1 0 0 0,-2-2-160 0,2-2 0 16,-2 0 144-16,2 1-144 0,0-1 128 0,3 2-128 15,-3-4 128-15,3 3-128 0,-1-1 0 0,1-2 128 16,2-1-128-16,-1 0 0 0,-1 1 128 0,1-4-128 15,0 1 128-15,2-2-128 0,0 0 128 0,2-3-128 16,-1 1 128-16,1-2-128 0,-1 1 128 0,2 0-128 16,-1-2 128-16,2-2-128 0,0 0 0 0,2-1 0 15,-1 1 0-15,2-1 128 0,-1-1-128 0,1 2 0 16,-2-1 0-16,2 3 0 0,1 0 0 0,-2 3 0 0,2 0 0 16,1 2 0-16,2 4 0 0,-1-3 0 0,1 1 0 0,1 4 0 15,-8 5 0-15,12-4 0 0,-1-1 0 0,1 8 0 16,-3 2 0-16,2 3 0 0,-1-1-144 0,0 3 144 15,1 0 0-15,1 0 0 0,1 0 0 0,1 3 0 16,2-3 0-16,1 3 0 0,0 0 0 0,1-1 0 16,1 1 0-16,2 1 0 0,1 2 160 0,2 5-160 15,1 6 288-15,-3-7-48 0,0-13-16 0,-1 3 0 16,0 4-224-16,-1-1 0 0,1-3 0 0,-1 2 0 16,-3-3 0-16,-2 2 0 0,1 0 144 0,0 1-144 15,-1-5 0-15,0 0 128 0,-5 1-128 0,2 3 0 16,4 0 0-16,-5-4 128 0,-11-7-128 0,11 3 0 15,-11-3 128-15,13 5-128 0,-1 0 0 0,-1-2 128 0,-11-3-128 0,12 1 0 16,-12-1 0-16,12 0 0 16,-12 0-304-16,11-4-80 0,0 3-32 0,-1-1 0 15,1 1-3392-15,-1-2-672 0</inkml:trace>
  <inkml:trace contextRef="#ctx0" brushRef="#br0" timeOffset="87432.33">2541 4741 21183 0,'0'0'1888'0,"3"-8"-1504"15,-3-1-384-15,0 9 0 0,5-10 1408 0,-1 0 192 16,-3 0 64-16,0 1 0 0,2 0-944 0,-2 0-176 15,1-1-32-15,-2 10-16 0,0 0-176 0,3-11-48 16,1 0 0-16,-4 11 0 0,0-8-272 0,0 8 0 0,0-11 128 0,0 2-128 16,0 9 0-16,-2-10 0 0,-1 0 0 0,3 10 0 15,-2-13 352-15,-2 4-32 0,-2 1-16 0,6 8 0 16,-7-8 368-16,-1 2 80 0,-1-1 16 0,-1 3 0 16,10 4-272-16,-11 0-48 0,-4-1-16 0,2 2 0 15,2 3-112-15,0 1 0 0,-1-2-16 0,1 2 0 16,-2 0-160-16,1-1-16 0,0 3-128 0,-1 1 192 15,-2 0-192-15,2 2 0 0,1-1 0 0,-3 3 0 16,-3 3 0-16,3 4 128 0,2 0-128 0,1 2 0 16,-1 0 208-16,0 2-48 0,1 2-16 0,2 1 0 15,0 3-144-15,0 0 0 0,-2-1 144 0,4 4-144 16,3-1 256-16,0 2 0 0,0-3-16 0,1 0 0 16,0-2-64-16,3 3-16 0,-1 1 0 0,2-1 0 15,-1 2-160-15,2-3 128 0,3-2-128 0,1 0 128 0,1-4-128 0,0-1 0 16,3 0 0-16,2-3 0 0,-1-3 0 0,5-3-304 15,3-2 48-15,1-2 16 16,0-3-144-16,0-1-48 0,1 1 0 0,1-3 0 16,1-1-560-16,0-1-112 0,-1-2-32 0,0-2 0 15,1 1-1952-15,-3-3-400 0</inkml:trace>
  <inkml:trace contextRef="#ctx0" brushRef="#br0" timeOffset="88012.34">2806 4541 30063 0,'0'-14'1328'0,"0"14"272"0,0 0-1280 0,0 0-320 0,1-9 0 0,-1 9 0 15,0 0 352-15,0 0 0 0,9 4 0 0,0 1 0 16,-1 3-352-16,-2 1-160 0,-2 3 16 0,2 2 0 16,-1 3 272-16,-1 4 48 0,-2 5 16 0,-2-1 0 15,-1 2 96-15,0 4 32 0,1 2 0 0,-3 0 0 16,-3 1 32-16,0 2 16 0,4-2 0 0,-2 2 0 16,-3 2-96-16,2-4-16 0,0-4 0 0,2 0 0 15,1-5-80-15,-2 0-32 0,-1-5 0 0,2 3 0 16,3 0 112-16,0-3 0 0,-1-2 16 0,1-2 0 0,0-3 48 0,0 0 0 15,1-4 0-15,-1-9 0 0,0 0 0 0,0 0 0 16,0 0 0-16,0 0 0 0,0 0-128 0,0 0 0 16,0 0-16-16,0 0 0 0,0 0 48 0,0-13 16 15,3 1 0-15,-1-2 0 0,-2-2-240 0,3-2 0 16,2-2 0-16,0-1 0 0,0 0 0 0,2 2-160 16,1-1 32-16,2 3 0 0,3 3 128 0,-2-2-208 15,-6 5 80-15,3 3 128 0,3 3 0 0,0 2 192 16,-11 3 0-16,13-3 0 0,1 3-16 0,1 3 0 15,-1 1 0-15,0 3 0 0,-1 0-176 0,2 4 0 16,-1 0 0-16,0 1 0 0,-2 0 0 0,0 1 0 16,-2 0 0-16,2 0 0 0,-2 0 0 0,1 0 0 15,-1-1 0-15,-1 1 0 0,-1 1-128 0,0 1 128 0,-1-1 0 16,-1-2 0-16,-6-12-256 0,8 13 0 0,-3-2 16 0,0 1 0 31,1 0-544-31,-1-3-112 0,-5-9-32 0,0 0 0 16,0 0-496-16,10 5-112 0,-10-5 0 0,0 0-16 15,0 0-2224-15,12-2-448 0,2-15-96 0,-3 4-16 0</inkml:trace>
  <inkml:trace contextRef="#ctx0" brushRef="#br0" timeOffset="88587.28">3637 4934 14735 0,'0'0'1312'0,"0"0"-1056"15,0 0-256-15,0 0 0 0,-9-4 3424 0,9 4 624 16,0 0 128-16,-10 0 32 0,1-1-3376 0,9 1-688 15,0 0-144-15,-9 5 0 0,2 1 256 0,-1 1 32 16,0-1 16-16,2 2 0 0,-1 0 0 0,-2 1 0 16,-1 0 0-16,-1 3 0 0,2 2-48 0,-2 1 0 15,-5-1 0-15,3 2 0 0,1-1-64 0,2 4 0 16,-1-4-16-16,1 1 0 0,1-3-176 0,3 0 192 0,4-1-192 0,-1-1 192 16,-1 1-48-16,6 0 0 0,4 0 0 0,-1-2 0 15,-5-10-16-15,7 10 0 0,2-2 0 0,1 0 0 16,1-1-128-16,1-1 0 0,1-5 144 0,1 2-144 15,2 1 0-15,-2 0 0 0,0 0-160 0,1-3 160 16,0-2-320-16,1-2 64 0,-3-1 0 0,0-2 0 16,-1 1-16-16,1-2 0 0,0-1 0 0,-3 2 0 15,-2-1 272-15,0 1-192 0,0-1 192 0,-3-3-160 16,-1-2 160-16,-2 2 192 0,1-1-32 0,-2 2-16 16,-2-3 112-16,0 3 32 0,1-3 0 0,0 5 0 15,-2-5-96-15,1 4 0 0,-1-2-16 0,0-2 0 16,2-1-176-16,-1 1 0 0,-2-2 144 0,2 1-144 15,-2-2 0-15,1 2 0 0,-3-1 0 0,-1 1 0 16,0 1-144-16,-2 2 144 0,-2-1-160 0,-2 4 160 0,-1-3-160 0,0 4 160 16,-2 1-160-16,1 1 160 0,-3 1-128 0,0 3 128 15,0 3 0-15,2 1-144 16,-2 0-368-16,2 1-80 0,4 0-16 0,-1 2 0 16,0-1-1632-16,12-6-320 0,-6 7-64 0</inkml:trace>
  <inkml:trace contextRef="#ctx0" brushRef="#br0" timeOffset="89390.38">4120 4878 12895 0,'0'0'1152'0,"0"0"-928"0,0 0-224 0,0 0 0 16,0 0 3136-16,0 0 576 0,0 0 112 0,0 0 16 16,0 0-3072-16,0 0-608 0,0 0-160 0,-4 12 0 15,4-12 0-15,-8 7 0 0,-1 1 0 0,0-1 0 16,0-1-128-16,0 2 128 0,1 0 0 0,-3-2 0 15,-2 0 0-15,1 0 0 0,2 1 0 0,-3 0 0 0,-4 0 208 0,4 2 112 16,4-4 32-16,-2 2 0 0,-2-2 304 0,2 2 64 16,2-4 16-16,1 3 0 0,8-6-144 0,-11 5-16 15,2 0-16-15,9-5 0 0,-6 5-256 0,6-5-48 16,-7 8-16-16,7-8 0 0,0 0-240 0,-2 11 0 16,2-11 0-16,0 0 0 0,0 0 0 0,0 0-288 15,0 0 32-15,0 0 16 0,0 0-16 0,11 6 0 16,1-3 0-16,-12-3 0 0,12 4 256 0,-12-4 0 15,0 0 0-15,0 0 0 0,0 0 128 0,0 0 64 16,10 9 0-16,-2-1 16 0,-8-8 64 0,9 7 16 16,-9-7 0-16,9 7 0 0,2-1-80 0,-11-6-16 15,0 0 0-15,5 12 0 0,3-1-192 0,0-4 144 16,-8-7-144-16,9 12 128 0,-9-12-128 0,8 9 0 0,-8-9 0 16,6 9 128-16,-6-9-128 0,10 10 0 0,-2-4 0 0,-8-6 128 15,12 5 64-15,0-2 0 0,-1-3 0 0,0-1 0 16,-11 1 160-16,14-3 32 0,1 2 16 0,-2-3 0 15,0 1-144-15,0 1-16 0,-2-1-16 0,2-4 0 16,1 1-64-16,-1-2-16 0,-2-1 0 0,1 1 0 16,0 2-16-16,-2-2-128 0,-2 0 192 0,0 0-64 15,0-2-128-15,-2-1 192 0,-1 0-192 0,1 0 192 16,-3 2-48-16,3 1 0 0,-1-4 0 0,-2 1 0 16,-3-1-16-16,1 2-128 0,-1-1 192 0,-1 2-64 15,-2 0 112-15,0 0 16 0,-1 0 0 0,2 2 0 16,-1-2-32-16,3 9 0 0,-6-9 0 0,0 2 0 15,1 1-224-15,-1 1 144 0,-1-6-144 0,1 6 128 16,6 5-128-16,-9-3 0 0,-2 1 0 0,1-1 0 0,-1 0 0 16,2 1 0-16,0-1 0 0,0 3 0 0,0 2 0 0,9-2 0 15,-9 2 0-15,0 1 0 0,-2-2 0 0,11-1 0 16,-9 4 0-16,9-4 0 0,-10 7 0 0,2-4 0 16,8-3 0-16,-8 4 0 0,-1-1-160 0,9-3 160 15,-8 3 0-15,8-3-144 0,0 0-192 0,-7 7-48 16,7-7 0-16,0 0 0 15,0 0-416-15,0 0-96 0,0 0 0 0,0 0-10384 16,0 0-2080-16</inkml:trace>
  <inkml:trace contextRef="#ctx0" brushRef="#br0" timeOffset="90058.81">4718 4926 21471 0,'0'0'960'0,"0"0"192"0,0 0-928 0,0 0-224 16,0 0 0-16,0 0 576 0,0 0 80 16,0 0 16-16,0 0 0 0,5-10-48 0,-5 10-16 15,0 0 0-15,0 0 0 0,-1-10 288 0,1 10 48 16,0 0 16-16,-6-3 0 0,-4 0 48 0,0 3 16 15,0 3 0-15,-2 0 0 0,-1 3-592 0,0 0-112 16,0 2-32-16,0-1 0 0,0-1-288 0,0 1 0 16,0-1 0-16,1 3 0 0,3-1 128 0,1 0-128 15,1 0 0-15,2-2 0 0,5-6 0 0,-9 7 0 16,0-2 0-16,9-5 0 0,-5 9 0 0,5-9 0 0,0 0 0 0,0 0 0 16,0 0 0-16,0 0 0 15,0 0 128-15,0 0-128 0,-4 9 0 0,4-9 0 0,6 8 0 0,1-1 0 16,-7-7 0-16,9 5 0 0,-9-5 0 0,12 5 0 15,-2 1 0-15,1 1 0 0,-1-2 0 0,2 0 0 16,1-1 0-16,-2 2 0 0,0 0 0 0,-1 1-144 16,1-3 144-16,-2 2 0 0,-9-6-144 0,10 8 144 15,-1 0 0-15,-9-8 0 0,8 10-144 0,-8-10 144 16,5 13 0-16,-1-1 0 0,-1 1 0 0,-3-1 0 16,0-12 0-16,-3 13 0 0,1-3 0 0,-2 3 0 15,-3 0 0-15,2-1 224 0,1 0-32 0,-1-2-16 16,-3 1 0-16,0-2 0 0,-1-3 0 0,1 1 0 15,-1-1-176-15,0 1 0 0,0 1 0 0,1 1 0 16,0-2-720-16,-1 1-32 0,1-2 0 0,-2-1 0 16,0-5-2368-16,-1 0-464 0</inkml:trace>
  <inkml:trace contextRef="#ctx0" brushRef="#br0" timeOffset="90463.74">4924 5092 20847 0,'0'0'912'0,"0"0"208"0,0 0-896 0,0 0-224 16,0 0 0-16,0 0 0 0,0 0 1760 0,11-4 304 16,-11 4 64-16,11-3 16 0,0-2-928 0,-1 0-192 15,1-2-48-15,0 2 0 0,4 1-448 0,-4 0-80 0,-11 4-32 0,13-6 0 16,2-1-256-16,-6 2-160 0,-3-3 192 0,1 0-192 15,-1 0 128-15,-6 8-128 0,10-7 0 0,-4-4 0 16,-2 2 0-16,-4 9 0 0,3-10 0 0,-3 10 0 16,0-10 208-16,0 10-64 0,-7-9-16 0,-2 5 0 15,-3 3 16-15,2 1 0 0,2 0 0 0,-2 3 0 16,-3 2-144-16,-2 1 0 0,0 4 0 0,-1 0 0 16,-1 2 144-16,-1-1-144 0,-1 1 160 0,2 1-160 15,2 2 160-15,-1-1-160 0,1 2 160 0,2 1-160 16,-1-2 0-16,3 2 128 0,0-4-128 0,2 3 0 15,4-2 0-15,0 3 128 0,2 0-128 0,2 0 0 16,0-3 160-16,1 2-160 0,1 1 160 0,1 1-160 16,1-1 128-16,2-1-128 0,2-2 0 0,-1 0 144 0,0 1-144 0,0-2-192 15,2-1 32-15,4 1 16 16,-2-2-496-16,2 1-112 0,1-2-16 0,2-2-9376 16,4-2-1888-16</inkml:trace>
  <inkml:trace contextRef="#ctx0" brushRef="#br0" timeOffset="91635.35">6307 4494 12895 0,'0'0'1152'0,"0"0"-928"0,0 0-224 0,0 0 0 15,0 0 3632-15,0 0 672 0,0 0 144 0,11 4 32 16,-11-4-3264-16,9 13-640 0,1-2-128 0,-2 2-16 15,-3 1 192-15,-1 3 32 0,2 1 16 0,-1 3 0 16,1 5-128-16,1 7-32 0,-1 3 0 0,0 1 0 16,-3-6-256-16,1 2-64 0,-1 1-16 0,1 0 0 15,-3 0-176-15,0-2 160 0,-1-1-160 0,0 2 160 16,0-4-160-16,-1-2 0 0,0-2 144 0,-2 0-144 0,1-1 0 0,-1 1 128 16,0 1-128-16,0-1 0 0,-3-2 0 0,2 0-192 15,0-5 32-15,2 0 0 16,-1 0-1152-16,2-2-224 0,0-4-64 0</inkml:trace>
  <inkml:trace contextRef="#ctx0" brushRef="#br0" timeOffset="92082.23">6586 5058 36335 0,'0'0'1600'0,"-10"0"352"0,10 0-1568 16,-8-2-384-16,8 2 0 0,0 0 0 0,0 0 192 0,0 0-32 0,0 0-16 0,0 0 0 15,0 0-144-15,12-6-192 0,6 2 32 0,-1-1 16 16,-3-2-48-16,2 1 0 0,2-1 0 0,-2 1 0 16,-2-1 32-16,-2 2 0 0,-3 0 0 0,2 0 0 15,-2-1 160-15,-1 1 0 0,-2-1 0 0,-6 6 0 16,10-6 0-16,-10 6 128 0,0 0-128 0,7-7 176 15,-7 7 16-15,5-8 16 0,-5 8 0 0,0 0 0 16,5-7-208-16,-5 7 144 0,3-9-144 0,-3 3 128 16,-4-4-128-16,4 10-144 0,-5-7 144 0,-2 1-208 15,0 0 0-15,-1 2 0 0,-1 1 0 0,-2 2 0 16,1 2 208-16,-1 2 0 0,1 0 0 0,1 0 0 0,0 1 176 16,-2 2-32-16,1 0 0 0,1 5 0 15,2 2-16-15,-2-2 0 0,-4 4 0 0,4-1 0 0,2 2-128 0,1 1 0 16,-3 0 0-16,2 2 0 0,1-2 0 0,0 3 0 15,1-3 0-15,1 2 0 0,-1-1-192 0,4 2 192 16,2 1-192-16,2 0 192 0,-2-7-384 0,3 3 32 16,1-1 16-16,2-1 0 15,-2 2-176-15,3-4-16 0,2 0-16 0,1-1 0 16,-4-4-608-16,5-2-128 0,1-3-32 0,1-2-11888 0</inkml:trace>
  <inkml:trace contextRef="#ctx0" brushRef="#br0" timeOffset="92634.59">7125 4965 23039 0,'0'0'2048'0,"-9"-1"-1648"0,0 1-400 0,9 0 0 15,-12 1 2064-15,12-1 336 0,-9 0 64 0,9 0 16 16,-12 4-2032-16,3 3-448 0,9-7 0 0,-7 6 0 16,7-6-208-16,-6 7 16 0,6-7 16 0,-8 7 0 15,1 0-80-15,1 2 0 0,-1-2-16 0,7-7 0 16,-7 6 272-16,0-1 0 0,-1 2 0 0,2 2 0 16,-2 1 272-16,-1 2 176 0,-2 1 16 0,1 0 16 0,0 2 128 15,-1 0 32-15,1 3 0 0,1 2 0 0,-1 1-336 0,4 0-64 16,2 0-16-16,1-2 0 0,1-2-96 15,0-1-128-15,5-3 176 0,1-1-176 0,1-2 0 0,-5-10 0 16,12 6 0-16,1 0 0 0,0-6 0 0,0-3 0 16,-1-1 0-16,1-1 0 0,0-2 0 0,1-3 0 15,-1-4 0-15,2-2 0 0,-2 2 0 0,0-3 0 16,-2 0 0-16,1-1 0 0,-1-1 0 0,-1 4 0 16,-1-4 0-16,-1 4 0 0,-3 0 288 0,2 1 0 15,-1 0 0-15,-2-1 0 0,-4 0-16 0,0 2 0 16,0 2 0-16,0 2 0 0,-3-1-144 0,3 10-128 15,-2-9 144-15,2 9-144 0,-8-6 128 0,8 6-128 16,-10 2 0-16,0 2 144 0,3 2-144 0,1 2 0 0,6-8 0 16,-3 13 0-16,-1-1 0 0,1 1 192 0,0-2-192 0,3 2 192 15,2-1-64-15,2 1-128 0,1 2 192 0,0-2-64 16,-1-3-128-16,1 4 0 0,2 2 144 0,1-2-144 16,-2-2 0-16,2-1-160 0,0-2 16 0,-1 0 0 31,1 1-592-31,3 1-112 0,0-5-32 0,3-3 0 15,-1-3-656-15,0-2-144 0,-3-1-32 0,3 0-7600 0,1-1-1520 0</inkml:trace>
  <inkml:trace contextRef="#ctx0" brushRef="#br0" timeOffset="92990.27">7393 5185 8287 0,'0'0'736'0,"0"0"-592"0,0 0-144 0,0 0 0 0,0 0 3280 0,0 0 624 15,0 0 128-15,0 0 32 0,3 12-2016 0,-3-1-416 16,0-11-80-16,-3 10-16 0,3-10-608 0,0 0-128 16,-5 9-32-16,5-9 0 0,-2 11-288 0,2-11-64 15,0 0-16-15,0 10 0 0,0-10-64 0,0 0-16 16,0 0 0-16,0 0 0 0,0 0 208 0,0 0 48 16,0 0 0-16,0 0 0 0,7-10 192 0,0-2 32 15,-2 0 16-15,-1 0 0 0,-4 12-32 0,4-13 0 16,-1-4 0-16,-1 0 0 0,1 3-224 0,-1 1-48 15,1-3-16-15,1 0 0 0,0-3-240 0,0 4-32 16,1-5-16-16,-1 4 0 0,0 2-208 0,1-3 0 0,1 1 0 16,2 1 0-16,0-3 0 0,3 2 0 0,-1 3 0 15,0 0 0-15,1 2-192 0,-1 1 32 0,1-2 0 0,-1 2 0 32,1 2-368-32,-1-1-80 0,-1 2-16 0,2 3 0 15,-11 4-1728-15,11 2-336 0,-11-2-80 0,13 4-16 16,-2 0-480-16,-11-4-112 0,9 11-16 0</inkml:trace>
  <inkml:trace contextRef="#ctx0" brushRef="#br0" timeOffset="93521.24">7794 4987 17503 0,'0'0'1552'0,"0"0"-1232"16,0 0-320-16,0 0 0 0,0 0 3360 0,-7 7 608 15,7-7 128-15,-6 12 32 0,-2-5-3008 0,3 5-608 16,2 0-112-16,0 1-16 0,2-1-256 0,0 2-128 15,-1 3 160-15,1 1-160 0,0 2 0 0,2 1 0 16,2-1 0-16,1 1 0 0,-2 0 0 0,1-3 0 0,-1 1 0 0,1-5 0 16,1 2 0-16,-1-6 0 15,-3-10 0-15,0 0 0 0,5 11 416 0,-5-11-16 0,0 0 0 0,0 0 0 16,0 0 304-16,0 0 48 0,8-6 16 0,-3-3 0 16,-3-4-288-16,1 0-48 0,0 0-16 0,-1-1 0 15,1-2-240-15,1-1-48 0,0 0-128 0,0 0 192 16,0 2-192-16,-1-2 0 0,1-3 0 0,0 3 0 15,1-4 0-15,2 6-208 0,0-4 32 0,-1 8 16 16,1 2 160-16,-7 9-208 0,0 0 80 0,9-8 128 16,1 1 0-16,-1 2 160 0,-9 5 16 0,12-4 0 15,1 3-48-15,0 1 0 0,0 1 0 0,0 2 0 16,1-3-128-16,1 4 0 0,0-1 0 0,0 4 0 16,-2 2 128-16,0 3-128 0,-1 0 128 0,-1 1-128 15,0 1 0-15,-3 2 0 0,-1-3-224 0,-1 4 80 16,-2 0-16-16,-2 1 0 0,-1-1 0 0,-1 1 0 15,-1-1-640-15,-1-3-128 0,-4-2-32 0,2 0-10144 16,0 1-2032-16</inkml:trace>
  <inkml:trace contextRef="#ctx0" brushRef="#br0" timeOffset="93724.26">8349 5043 38239 0,'0'0'1696'0,"0"0"352"0,0 12-1648 0,3 1-400 15,1 4 0-15,-1-1 0 0,1 2 208 0,0 0-32 0,-1 0-16 0,1 2 0 16,0 1-160-16,-2 0 0 0,0 0-192 0,-1-1 192 31,2 3-1824-31,-2-6-240 0,-1-2-48 0</inkml:trace>
  <inkml:trace contextRef="#ctx0" brushRef="#br0" timeOffset="93926.99">8384 4768 29487 0,'0'0'1296'0,"0"0"288"15,-6-6-1264-15,6 6-320 0,-9-2 0 0,9 2 0 0,0 0 2624 0,0 0 480 16,0 13 96-16,3 1 0 16,3-3-4416-16,0 4-896 0,1 2-192 0,-2-2-16 0</inkml:trace>
  <inkml:trace contextRef="#ctx0" brushRef="#br0" timeOffset="94287.32">8571 5218 28559 0,'0'0'2544'0,"0"0"-2032"15,0 0-512-15,0 0 0 0,0 0 2768 0,0 0 464 16,0 0 96-16,0 0 0 16,0 0-3136-16,0 0-640 0,0 0-128 0,0 0-32 0,0 0 288 0,0 0 64 0,0 0 16 0,0 0 0 15,0 0 0-15,-4-6 0 0,4 6 0 0,-3-11 0 16,2-1 96-16,2 1 16 0,2-2 0 0,1-2 0 15,-2 0 128-15,2-5 0 0,-1 1 160 16,1 0-160-16,1 4 176 0,1-1-176 0,0 0 192 0,0 2-192 16,1 1 400-16,-2 3-16 0,-1 0-16 0,-4 10 0 15,8-6 352-15,-8 6 80 0,10 0 16 0,-10 0 0 16,12 1-528-16,0 4-96 0,1 3-32 0,0 3 0 16,0 0-160-16,2 1-144 0,4 2 144 0,0 2-208 15,1-3 208-15,-1 1-144 0,3 2 144 0,-1-2-128 16,0 3 0-16,-1 0 0 0,-2 2 0 0,-1-6 0 15,-2-6-464-15,-1 4-96 16,-5 1-16-16,-2-5 0 0,-7-7-1360 0,8 11-288 0,-3-2-48 0,-5-9-12112 16</inkml:trace>
  <inkml:trace contextRef="#ctx0" brushRef="#br0" timeOffset="94972.78">9239 4949 35359 0,'0'0'1568'0,"0"0"320"0,-7-3-1504 0,7 3-384 0,0 0 0 0,0 0 0 15,0 0 144-15,0 0-144 0,-11-4 192 0,11 4-192 16,-10 4 0-16,1-1-176 0,0 1 0 0,1 0 0 15,-1 0-96-15,-1 1-32 0,0 2 0 0,-3 2 0 32,-1-2-80-32,-2 2-32 0,2 1 0 0,-2 1 0 0,0-4 416 0,2 1 256 0,0 0-48 0,2 0 0 15,2 4 448-15,2-2 96 0,2 0 16 0,3 1 0 16,-1-2-368-16,1 0-64 0,-1 2-16 0,4-11 0 16,5 10-176-16,2 0-144 0,-1 0 192 0,-6-10-192 15,11 6 0-15,-2 1 0 0,-9-7-192 0,13 7 48 16,-1 0-112-16,-2-3 0 0,1 0-16 0,-11-4 0 15,11-3 96-15,0 1 32 0,-1-2 0 0,-10 4 0 0,13-4-176 16,0 1-16-16,0-3-16 0,-1-4 0 0,-2 0 96 16,1 0 0-16,-2 0 16 0,0 1 0 0,-1-1 240 0,0 0 128 15,-2-1 0-15,-1-2-128 0,-1 3 432 0,-1 0-32 16,-2 0 0-16,1 1 0 0,-2 9-32 0,1-10-16 16,-1-1 0-16,0 11 0 0,-1-10-224 0,1 10 32 15,-7-6-160-15,7 6 0 0,0 0 0 16,0 0 0-16,0 0 0 0,-9 0 0 0,9 0 0 15,-7 7 0-15,7-7-160 0,-6 9 160 0,2-2 0 16,4-7-144-16,0 11 144 0,0 2 0 0,1 0-144 16,1 2 144-16,0 0 0 0,1 1-128 0,-1 1 128 15,1 1 0-15,1 4 0 0,1 4 0 0,0 3 0 16,-1-3 128-16,0 2-128 0,1-1 192 0,1 2-48 16,-1-1-16-16,0 1 0 0,2 0-128 0,-2-2 0 15,-1-2 0-15,-2-2 128 0,-3-1-128 0,0 1 0 16,1-1 0-16,-2 1 0 0,0 1 0 0,-2-3 0 0,-1-2 0 0,-2-1 0 15,-2-2 0-15,0 0 0 0,0-3 0 0,-3 2 0 16,-4 1 0-16,-1-2 0 0,-1-1 0 0,-1 2 0 16,-3-1 0-16,-3 0 0 0,-1-2 0 0,-2-3 0 15,0-5-288-15,-1-4-96 0,0-4 0 0,4-4-15664 16</inkml:trace>
  <inkml:trace contextRef="#ctx0" brushRef="#br0" timeOffset="95423.05">9797 5032 38127 0,'0'0'1680'0,"0"0"368"0,0 0-1648 0,0 0-400 16,-7 7 0-16,3 3 0 0,4-10 0 0,-2 10 128 16,2-10-128-16,2 12 0 0,-2 2 0 0,2-1-256 15,1-1 48-15,0 0 0 0,-2 1 208 0,1-4-176 16,-2-9 176-16,0 0-160 0,6 13 160 0,-2-3-192 0,-4-10 192 0,0 0-192 15,0 0 192-15,0 0 0 0,0 0 160 0,0 0-160 16,0 0 448-16,0 0 0 0,0 0 0 0,7-6 0 16,-1-3 192-16,-2-1 48 0,-4 10 0 0,1-11 0 15,-2-1-160-15,1 0-16 0,0 1-16 0,-2-3 0 16,0 0-336-16,2-2-160 0,1 1 160 0,0 1-160 16,-1-1 0-16,0 1 0 0,2-2 0 0,0 2 0 15,1 1 0-15,-1 1 0 0,1-1 0 0,1-1 0 16,1 1 0-16,0-2 0 0,0 4 0 0,2 0 0 15,1 2 0-15,0-3 0 0,-1 2 0 0,3 2 0 16,-1 2-256-16,1-1-128 16,1 2-48-16,2 0 0 0,2 3-2544 0,4 2-512 0,0 0-96 15</inkml:trace>
  <inkml:trace contextRef="#ctx0" brushRef="#br0" timeOffset="95945.62">10409 4869 13823 0,'0'0'1216'0,"-3"-9"-960"16,-3-1-256-16,-1 1 0 0,2 1 5024 0,-1 5 960 16,-4 0 192-16,10 3 32 0,-9 3-4592 0,0-2-912 15,0 1-192-15,-1 4-48 0,-2 3-464 0,0 3 0 16,0-3 0-16,-1 2 0 0,-1 1 0 0,0 0-256 0,-1 0 48 15,1 1 16-15,-2 1-80 0,2 2-16 0,1 1 0 0,1-6 0 16,0 1 144-16,2 1 144 0,0 0-208 0,0-2 80 16,3-1 128-16,0 0 192 0,2 0-32 0,1-1-16 15,1 1 224-15,3-10 32 0,0 0 16 0,2 11 0 16,0-1-272-16,2-2-144 0,-4-8 160 0,0 0-160 16,12 8 0-16,0-5 0 0,-2 1 0 0,-10-4 0 31,12 3-304-31,-2 0-144 0,-10-3-48 0,12-3 0 0,-12 3-144 15,10-4-16-15,-10 4-16 0,10-5 0 0,-10 5 416 0,0 0 64 0,7-8 32 0,0-1 0 16,-2-1 160-16,-1 0 224 0,0 3-48 0,1-4-16 16,0 1 16-16,1-2 0 0,-1-1 0 0,0 1 0 15,2-1 16-15,-2 3 0 0,-1 2 0 0,-4 8 0 0,6-8-192 0,-6 8 0 16,0 0 0-16,0 0 0 0,11-4 192 0,-11 4-64 16,0 0 0-16,9 5 0 0,-9-5 64 0,8 11 0 15,-2 1 0-15,-3-5 0 0,-3-7 32 16,0 15 16-16,0-2 0 0,0 1 0 0,0-3-240 0,1 3 176 15,0 2-176-15,2-1 160 0,0-1 16 0,0 2 0 16,3 1 0-16,0-1 0 0,1-2-176 0,1 0-144 16,-2 1 144-16,2-5-208 15,2 1-1952-15,1-4-384 0,-11-7-80 0,13 6 0 0</inkml:trace>
  <inkml:trace contextRef="#ctx0" brushRef="#br0" timeOffset="96216.21">10666 4472 6447 0,'0'0'576'0,"0"0"-576"0,0 0 0 0,0 0 0 15,0 0 7280-15,0 0 1344 0,0 0 272 0,4 13 48 16,1 2-7184-16,1 2-1440 0,1 1-320 0,-1 5 0 15,0 3 0-15,-1 6 0 0,0 2-128 0,2 3 128 16,-1 3-160-16,-1 0 160 0,-1 0-192 0,0-2 192 16,0-4-384-16,0-1 48 0,0-6 0 0,0-1 0 15,-2-2 64-15,1-1 16 0,0-3 0 0,-1-3 0 0,1-3-128 0,-1-2 0 16,-2-12-16-16,4 11 0 16,-1 1-1760-16,-3-12-336 0,1 8-80 0</inkml:trace>
  <inkml:trace contextRef="#ctx0" brushRef="#br0" timeOffset="96445.78">10453 4832 24879 0,'3'-9'2208'15,"-1"-1"-1760"-15,-2 0-448 0,3 1 0 0,1 2 5056 0,5 0 912 16,3 0 192-16,5 1 48 0,4-3-5296 0,1 1-1040 15,-1-2-224-15,1 2-32 0,-1 1 192 0,1 2 64 0,0 2 0 0,0 3 0 32,0 0-672-32,0 2-128 0,2 0-32 0,-2 1 0 15,0 1-576-15,0 0-112 0,1 1-16 0,0-2-16 16,1 1-1696-16,-1-2-336 0,-1-1-64 0</inkml:trace>
  <inkml:trace contextRef="#ctx0" brushRef="#br0" timeOffset="96815.89">11177 4823 17503 0,'0'0'768'0,"0"0"176"0,0 0-752 0,0 0-192 0,4 8 0 0,-4-8 0 16,0 0 1744-16,0 0 320 0,0 0 64 0,0 0 16 15,2 9-352-15,-2-9-80 0,0 0-16 0,6 9 0 16,-1-2-352-16,-5-7-80 0,9 5-16 0,1 0 0 0,1-2-768 0,0 1-160 16,0-1-16-16,1-3-16 0,-1-2-496 0,1-1-112 15,0-1 0-15,2 0-16 16,-1 2-304-16,-1-3-48 0,-2-4-16 0,-1-1 0 15,-1 3 240-15,-1-4 32 0,-3 2 16 0,-2 0 0 0,0 0 416 0,-2-3 0 16,-3-2 0-16,-1 1 0 0,-2-2 288 0,-4 2-16 16,-1 0 0-16,0 3 0 0,1 2 16 0,-2 0 0 15,-1 3 0-15,0 1 0 0,0 0 32 0,-1 2 0 16,-1 2 0-16,0 3 0 0,-2 4-320 0,0 3 0 16,-1 3 0-16,-2 2 0 0,-1 0 128 0,2 4 0 15,-1 1 16-15,3 0 0 0,1 4 128 0,5-1 32 16,0-1 0-16,6 0 0 0,5 0 160 0,0-2 48 15,-1 0 0-15,5-2 0 0,5-3-192 0,1 0-48 0,2-1 0 16,2 1 0-16,3-5-272 0,4-1 0 16,1 0-208-16,4-2 80 15,2-3-384-15,0-3-64 0,2 0 0 0,3-1-10608 0,2-2-2112 0</inkml:trace>
  <inkml:trace contextRef="#ctx0" brushRef="#br0" timeOffset="98332.45">5847 6095 29823 0,'0'0'1328'0,"0"0"272"0,0 0-1280 0,0 0-320 15,0 0 0-15,0 0 0 0,0 0 336 0,0 0 16 16,0 0 0-16,0 0 0 0,-8 7-144 0,8-7-16 16,0 0-16-16,-4 10 0 0,4-10 96 0,-3 11 32 0,3-11 0 0,-3 10 0 15,3-10-16-15,-3 13 0 0,1-1 0 0,-2 0 0 16,0-2 176-16,-1 2 48 0,-2-2 0 0,1 3 0 16,-2 7 208-16,-3-2 48 0,0 3 16 0,-2 1 0 15,0 0 16-15,-3 1 0 0,-2 0 0 0,-1 0 0 16,2 4-240-16,-1-1-48 0,0-2-16 0,-4 0 0 15,-3-2-176-15,2-1-48 0,2-2 0 0,0 2 0 16,-1-2-80-16,3-2-32 0,5-3 0 0,-2-2 0 16,0-5-160-16,1 0 192 0,3-3-192 0,2-2 192 15,1 1-48-15,0-6 0 0,-2 1 0 0,2-5 0 16,1-3-16-16,1-2-128 0,-3-1 192 0,3 0-64 16,0 0-128-16,-1-4 0 0,-1-1 0 0,0 0 0 15,0-2 0-15,1-3 0 0,0-1 128 0,0-1-128 16,-1 1 0-16,7 0 0 0,4 3 0 0,-2-4 0 0,-2-3 0 15,2 0 0-15,5 5-192 0,1 3 192 0,1 3-192 0,1 2 192 16,2 0-160-16,2 4 160 0,-2 0-160 0,3 2 160 16,2 4-160-16,2 2 160 0,2 7-128 0,1-1 128 15,-5-2 0-15,4 3-144 0,2-1 144 0,-1 1 0 16,0 1 0-16,5 0-128 0,1 0 128 0,0 0 0 16,0 1 0-16,-4 0 0 0,-2 3 0 0,-2 2 0 15,3 0 0-15,-3 4 0 0,-2 2 0 0,1 4 144 16,0 1-16-16,-3 1-128 0,-4-1 256 0,1 1-64 15,-1-1-16-15,1 0 0 0,0-1-176 0,1-2 0 16,-1 0 144-16,0-2-144 0,2-2 0 0,0 0 0 16,-1-6 0-16,1 1 0 0,1-2-144 0,1-2-112 0,-1-2 0 15,2-2-16 1,-1-4-512-16,1 0-112 0,1-2 0 0,0-1-16 16,1-1-2368-16,4-1-480 0</inkml:trace>
  <inkml:trace contextRef="#ctx0" brushRef="#br0" timeOffset="98926.46">6602 5900 24479 0,'-12'-8'1088'0,"12"8"208"0,-8-4-1040 0,1 0-256 16,-1 0 0-16,-1 2 0 0,0-1 176 0,-1 2-32 16,1 1 0-16,0-3 0 0,0 2-144 0,0 1 0 15,-1 0 0-15,0 1 0 0,3-1 128 0,7 0-128 16,0 0 192-16,0 0-64 0,0 0 960 0,-6-6 176 16,6 6 32-16,0 0 16 0,0 0 112 0,0 0 32 15,0 0 0-15,0 0 0 0,0 0-640 0,0 0-128 16,0 0-32-16,0 0 0 0,11 9-240 0,-1-3-48 15,1 2-16-15,-1 3 0 0,2 0-144 0,1 2-16 16,1-1-16-16,3 2 0 0,0 1 48 0,3 0 16 16,0 0 0-16,3-2 0 0,-2 0-112 0,1 0 0 15,2 1-128-15,1-1 192 0,-1-2-192 0,-1 0 128 0,-1-3-128 16,-1 0 0-16,-1 0 144 0,-3 2-144 0,-3-1 128 0,0-2-128 16,-1-2 128-16,-2 0-128 0,-11-5 128 15,10 8-128-15,-3 0 272 0,-2 0-16 0,-5-8-16 16,0 0 0-16,0 0-48 0,0 0-16 0,4 10 0 0,-4-10 0 15,0 11 80-15,0-11 32 0,0 0 0 0,-4 9 0 16,4-9 0-16,-8 6 0 0,-1-2 0 0,0 1 0 16,-2-1-32-16,0 3 0 0,-2-4 0 0,0 2 0 15,-3 0-64-15,-1 1-32 0,-1 1 0 0,0 3 0 16,-2 1 48-16,-1 1 16 0,0-1 0 0,2 2 0 16,3-1-64-16,-1 1-16 0,0-1 0 0,2 1 0 15,0 0-144-15,1 0 0 0,0 0 0 0,2-1 0 16,1 1 0-16,2-1 0 0,3-5 0 0,-1 1-176 15,-1-1-144-15,8-7-16 0,0 0-16 0,0 0 0 16,-6 8-528-16,6-8-96 0,0 0-32 0,0 0 0 16,0 0-1856-16,0 0-368 0,12-7-80 0,-1 0-12368 15</inkml:trace>
  <inkml:trace contextRef="#ctx0" brushRef="#br0" timeOffset="99410.11">7567 5918 4607 0,'-4'-12'400'0,"-1"1"-400"0,-2-1 0 0,1 5 0 16,6 7 8576-16,-7-2 1616 0,7 2 336 0,0 0 64 31,-9 0-8848-31,9 0-1744 0,-9 4-384 0,1 5-64 0,-1-1 256 0,2 3 192 0,1 4-208 0,-2 2 80 15,0 1 128-15,0 2-160 0,-1 0 160 0,1 5-160 16,-1 0 160-16,1 0 0 0,-1-1 128 0,2 3-128 16,0-3 336-16,2 4 0 0,0-1 0 0,1 2 0 15,2-1-160-15,2 0-48 0,0-2 0 0,2 0 0 16,0 0 0-16,4-1 0 0,1 0 0 0,4-2 0 16,-1-6 0-16,3-1 0 0,4-2 0 0,3-1 0 15,-1-5-128-15,5-2 0 0,2-2-160 0,3-4 160 16,3-1 0-16,1-6 0 0,-1-2 0 0,1-1 160 15,-2-1-160-15,0 1 0 0,-1-6 0 0,-1 2 0 0,-4-4 0 16,-3 0 160-16,-5-2 16 0,0-1 0 0,-3-4 272 16,-2-1 48-16,-4-1 16 0,-3 0 0 0,-2 0-80 0,-3 3-16 15,-4-2 0-15,-3-2 0 0,-3 0-112 0,-1 0-32 16,1 3 0-16,-7-1 0 0,-4 2-80 0,0 1 0 16,0 0-16-16,2 1 0 0,-1 1 80 0,-1 4 32 15,-1 4 0-15,1 1 0 0,-1 0-160 0,3 3-128 16,0 0 144-16,3 3-144 0,-1-1-208 0,2 2-144 15,1 2-32-15,1-1 0 16,0 8-2304-16,2 0-448 0,2 1-112 0</inkml:trace>
  <inkml:trace contextRef="#ctx0" brushRef="#br1" timeOffset="105547.07">12050 2135 5519 0,'0'0'496'0,"0"0"-496"0,0 0 0 0,0 0 0 16,0 0 3520-16,0 0 624 0,-1-9 112 0,1 9 32 15,0 0-2704-15,-7-4-544 0,7 4-96 0,-6-3-32 16,6 3-336-16,-8-1-80 0,8 1-16 0,-10-1 0 15,1 1-224-15,1 0-64 0,-1 0 0 0,-1 2 0 16,0 3-192-16,-2 2 144 0,-1 1-144 0,-2 2 128 16,-2 2 64-16,-3 2 0 0,-2 2 0 0,0 2 0 15,-4 0 128-15,-3 3 16 0,-4 0 16 0,-3 1 0 16,-6 2 160-16,-2 2 16 0,-2-1 16 0,-2 2 0 16,-3 2-64-16,3 2-16 0,1 3 0 0,3 2 0 15,2 3-160-15,0 1-48 0,2 0 0 0,-1 0 0 16,0 1-48-16,-1-1-16 0,2-1 0 0,0 0 0 15,5 0-192-15,1-2 144 0,3 0-144 0,0-2 128 0,1-1-128 0,2 1 160 16,4 3-160-16,0-2 160 0,2 1-160 0,-1-3 0 16,-1-1 0-16,1 0 128 0,-1 1-128 0,1-3 0 15,1-1 0-15,-2-1 0 0,-1-2 128 0,2 1-128 16,1-4 128-16,-1 2-128 0,1-2 0 0,3-1 0 16,2 0 128-16,1-1-128 0,1 1 0 0,0-2 0 15,3 1 0-15,2-2 128 0,1-3-128 0,2-2 128 16,1 0-128-16,3-2 128 0,2-3 32 0,1-10 0 15,-1 11 0-15,1-11 0 0,-2 11-16 0,2-2 0 16,0-9 0-16,0 0 0 0,0 12-144 0,0-4 0 16,0-8 0-16,0 0 128 0,0 0-128 0,-2 12 0 15,-1-4 0-15,3-8 0 0,0 0 0 0,0 0 128 16,0 0-128-16,0 0 0 0,-4 9 0 0,4-9 0 0,0 0 128 0,0 0-128 16,-8 6 0-16,8-6 0 0,0 0 144 0,0 0-144 15,0 0 0-15,-9 0 144 0,-1-2-144 0,10 2 0 16,0 0 176-16,-7-6-176 0,1 0 160 0,6 6-160 15,-4-9 0-15,4 9 128 0,-5-9-128 0,1 1 0 16,2-4 0-16,1 0 0 0,0-1 128 0,1 2-128 16,0-1 0-16,-1 3 0 0,-1-4 0 0,1 0 0 15,-2-2 0-15,1 2 0 0,-1 2 0 0,-1-1 0 16,0 0 128-16,0 2-128 0,-1-1 0 0,1 1 0 16,-1 1 0-16,1 0 0 0,4 9 0 0,-4-12 0 15,0 0 0-15,3 2 0 0,0 0 0 0,1 10 0 16,2-10 128-16,-2 10-128 0,4-9 0 0,-4 9 144 15,0 0-144-15,0 0 0 0,11 0 0 0,-11 0 0 0,10 5-144 0,-1 3 144 16,0 2-192-16,-2 5 192 0,-3 0 0 16,1 4 0-16,1 0 0 0,-2-1 0 0,-2 2 0 0,2 2 0 15,-2-1 0-15,2 1 0 0,1 2 0 0,1-2 176 16,-3 0-48-16,3-2-128 0,0-2 256 0,1-1-48 16,1-4-16-16,1 0 0 0,2-1 240 0,4-1 32 15,0-4 16-15,1-2 0 0,-2-1-160 0,2 0-16 16,2-3-16-16,1-1 0 0,-1-2-112 0,1-1-32 15,1-1 0-15,-1 0 0 0,0 0-144 0,0 0 0 16,1-5 0-16,-1 0 128 16,0-1-1280-16,0-5-272 0,2-3-48 0,3 0-10128 15,0-4-2032-15</inkml:trace>
  <inkml:trace contextRef="#ctx0" brushRef="#br1" timeOffset="106779.27">10950 1144 12895 0,'0'0'1152'0,"0"0"-928"16,0 0-224-16,0 0 0 0,0 0 1376 0,0 0 224 0,-7-7 64 0,7 7 0 15,0 0-560-15,0 0-96 0,-6-3-32 0,6 3 0 16,0 0-64-16,0 0-16 0,0 0 0 0,0 0 0 16,0 13-448-16,2 0-112 0,2 1-16 0,0 0 0 15,-1 3 128-15,2 3 0 0,2 2 16 0,-1 0 0 16,-2 0 96-16,0 2 16 0,-1 1 0 0,-1-2 0 16,0-1-96-16,-1 3-16 0,0 1 0 0,-1 0 0 15,-1-1-112-15,1-2-32 0,0-1 0 0,0 1 0 16,0-1-32-16,2-3-16 0,1-4 0 0,1 0 0 15,1 1 32-15,-1-3 0 0,-4-13 0 0,5 12 0 16,1-1-80-16,1-1-16 0,1-3 0 0,0 0 0 16,-2-2-48-16,-6-5-16 0,0 0 0 0,0 0 0 15,0 0-16-15,0 0 0 0,0 0 0 0,0 0 0 0,0 0 0 16,11-6-128-16,-5-1 192 0,0-5-64 0,-1 1 0 0,0-2 0 16,-1-3 0-16,1-1 0 0,2-3-128 0,1 0 128 15,-1-4-128-15,1 2 128 0,0 1-128 0,1 2 0 16,0-1 0-16,0 2 128 0,-1 6-128 0,1 0 0 15,-3 3 0-15,-6 9 0 0,9-5-144 0,-9 5 144 16,0 0 0-16,11-3 0 0,-11 3 0 0,12 2 0 16,-4 2 0-16,0 1 0 0,-8-5 0 0,10 6 0 15,1 1 0-15,-2-1 0 0,-9-6 0 0,10 8 0 16,1 1 0-16,-2 3 0 0,0-4 0 0,0 1 0 16,0-1 0-16,0 4 0 0,-1-2 0 0,3 2 0 15,-1-2 0-15,-2 1 0 0,-3-4 0 0,2 1 0 16,-7-8 0-16,10 5 0 15,-1 2-816-15,0-1-48 0,0-2-16 0,-9-4 0 16,0 0-1472-16,11 3-288 0,-11-3-64 0,10-1-10096 0</inkml:trace>
  <inkml:trace contextRef="#ctx0" brushRef="#br1" timeOffset="107045.14">11438 1349 23039 0,'0'0'2048'16,"0"0"-1648"-16,0 0-400 0,0 0 0 16,0 0 1648-16,0 0 240 0,0 0 48 0,6 9 16 15,-6-9-1584-15,12 5-368 0,-1 1 0 0,3 1 0 0,0 5 0 0,-2-1 0 16,-2-3 0-16,2 4 0 0,2 0 0 0,0 1 0 16,-1 1 0-16,2-1 0 0,-2-2 0 0,1 0 0 15,-1 1 0-15,2-1 0 16,-1-2-512-16,0 1-80 0,-2-3-32 0,0 0 0 15,-1 3-272-15,0-7-48 0,-11-3-16 0,12 0 0 16,-12 0-192-16,10 0-32 0,-10 0-16 0,8-3 0 16,-8 3-128-16,6-7-16 0,-6 7-16 0</inkml:trace>
  <inkml:trace contextRef="#ctx0" brushRef="#br1" timeOffset="107295.93">11833 1270 13823 0,'0'0'1216'0,"0"0"-960"0,0 0-256 0,-8 11 0 16,0-1 2784-16,1-1 512 0,1-1 96 0,1 4 32 15,-1-2-2528-15,3 3-496 0,-1 0-96 0,-2 3-32 16,-1 4 304-16,0-2 48 0,-1 1 16 0,0 4 0 16,1 4-256-16,-1 3-32 0,-1 5-16 0,0-2 0 15,-1-2-160-15,3 2-48 0,-3 2 0 0,3-3 0 16,0 0-128-16,-1-1 128 0,0-2-128 0,1-2 128 15,-1-2-128-15,1-3 0 0,1-4 0 0,1 1-176 32,1 0-448-32,0-2-80 0,0-1-32 0,3-5 0 0,1-11-2416 0,0 0-496 0</inkml:trace>
  <inkml:trace contextRef="#ctx0" brushRef="#br1" timeOffset="107851.61">11913 1251 23039 0,'0'0'2048'0,"-5"9"-1648"15,0-1-400-15,1 7 0 0,3 2 1104 0,-1 3 144 16,2 0 32-16,2 3 0 0,-1 0-816 0,2 4-144 15,-1-4-48-15,1 4 0 0,-2 2 208 0,-2 1 32 0,1 0 16 16,2 0 0-16,1-3-368 0,0 2-160 0,-3-2 128 0,-2 0-128 16,1-5 0-16,0-1 0 0,-1-2 128 0,2-2-128 15,-1-3 0-15,0-1 128 0,-2-1-128 0,1-4 128 16,2-8-128-16,0 0 0 0,0 0 144 0,0 0-144 16,-4 8 128-16,4-8-128 0,0 0 160 0,0 0-160 15,0 0 192-15,0 0-64 0,-5-9-128 0,1-2 192 16,0-2-192-16,1-2 0 0,-1-2 128 0,2-4-128 15,-1-1 0-15,0-2 0 0,1-3 0 0,0-2 0 16,2-5 0-16,-1 2 0 0,1-1 0 0,0 2 0 16,-1 2 0-16,1 3 0 0,1 2 0 0,2 1 0 15,-1 0 0-15,4 3 0 0,0-2 0 0,1 2 0 16,0 1 0-16,3 0 0 0,0-1 0 0,0 4 0 0,-2-1 0 16,1 4 0-16,0-5 0 0,2 5 0 0,1 7 0 0,-2 0 0 15,1 1-128-15,-1 1 128 0,-10 4 0 0,10 2-128 16,-10-2 128-16,9 8 0 0,-1 3-176 0,-2 2 176 15,-5 1-160-15,1 0 160 0,4 1 0 0,-4 0-144 16,-2 4 144-16,2-2 0 0,-1-2 0 0,0-2 0 16,0-1 0-16,1 0 0 0,-5-1 0 0,1 0 0 15,2-11 0-15,-4 10 0 0,-2 1 0 0,6-11 0 16,-9 5 0-16,1 1 0 0,2 8 0 0,-1-4 0 16,0-2-128-16,-2 3 128 15,-2 0-1584-15,-1 2-224 0,-3 0-48 0</inkml:trace>
  <inkml:trace contextRef="#ctx0" brushRef="#br1" timeOffset="108282.27">12127 1285 22111 0,'0'0'1968'0,"0"0"-1584"0,0 0-384 0,0 0 0 16,0 0 1488-16,13-2 224 0,-2-4 32 0,-1 2 16 15,1-1-1296-15,-1 0-256 0,0-1-48 0,2 2-16 16,0-2 48-16,0-2 16 0,1 2 0 0,0-1 0 0,0-2-208 0,-3 2 0 16,-2 1 128-16,-8 6-128 0,9-8 0 0,-2 2 0 15,-7 6 0-15,2-8 0 0,-2 8 0 0,-2-8 0 16,-2-1 128-16,4 9-128 0,-9-7 0 0,-1 2 176 15,0 0-176-15,-2 2 160 0,-1 3-160 0,1 2 0 16,2-2 0-16,0 1 128 0,-2 1 0 0,1 2-128 16,1-1 192-16,1 1-64 0,9-4 192 0,-9 8 16 15,0 1 16-15,2 1 0 0,1 1-352 0,2 0 144 16,1 4-144-16,0-2 0 0,0-1 128 0,0 3-128 16,0 5 0-16,2-2 0 0,4-1 192 0,-1 3-192 15,2-5 192-15,1 3-192 0,1 1 128 0,0-5-128 16,3-4 0-16,2 2 0 0,-1 2 0 0,2-3 0 15,1-3 0-15,1-2-144 16,2 1-784-16,0-2-160 0,-2-5-16 0,1-3-7856 16,1-2-1552-16</inkml:trace>
  <inkml:trace contextRef="#ctx0" brushRef="#br1" timeOffset="108637.57">12464 1253 6447 0,'0'0'576'0,"0"0"-576"0,0 0 0 0,-2 11 0 16,1 1 3104-16,0-1 512 0,-2 0 96 0,2-2 32 16,1-9-2688-16,1 10-544 0,-1-1-96 0,4 1-32 15,-4-10-160-15,5 10-32 0,-5-10-16 0,0 0 0 16,5 9 48-16,-5-9 16 0,0 0 0 0,9 5 0 16,-9-5 416-16,10 3 96 0,-10-3 16 0,0 0 0 0,0 0 240 15,9-3 48-15,-9 3 16 0,6-6 0 0,-6 6 160 0,4-9 48 16,-4 9 0-16,4-11 0 0,-1 1-400 0,-3-1-80 15,0 11-16-15,-2-11 0 0,1-1-336 0,-2 2-64 16,0-1 0-16,-1 2-16 0,1-4-208 0,0 1-32 16,0 0-128-16,-1-1 192 0,0-2-192 0,1-2 0 15,0-3 0-15,2 2 0 0,-1 2 0 0,-1-2 0 16,2 0 0-16,-2 0-160 0,0-1 160 0,2 1-192 16,1 0 192-16,1 4-192 0,1 1 192 0,-1 3-208 15,2-3 80-15,2 4 128 16,1-1-640-16,2 3-16 0,0 3 0 0,2-2 0 15,1-3-1712-15,1 2-320 0,-1 2-80 0,5 2-16 0</inkml:trace>
  <inkml:trace contextRef="#ctx0" brushRef="#br1" timeOffset="109164.04">12746 1111 7359 0,'0'0'320'0,"0"0"80"0,-2 15-400 0,1-1 0 0,-1 3 0 0,2 1 0 15,3 0 5504-15,1-1 1024 0,0-1 208 0,0 2 48 16,-1 4-5392-16,1-1-1072 0,0 0-320 0,0 1 128 16,0 3-128-16,0-1 0 0,-1-2 0 0,-1 3 0 15,0 2 0-15,-2 0 0 0,0-2 0 0,-2 5 0 16,4 1 0-16,-2 1 0 0,0-2 0 0,0-4 0 16,0-4 0-16,-2-3 0 0,0-3 0 0,-1-3 0 15,0-5 320-15,3-8-32 0,-3 9 0 0,3-9 0 16,-6 7 416-16,6-7 96 0,0 0 16 0,0 0 0 0,0 0-160 0,-6-7-16 15,1-2-16-15,1-2 0 0,0 0-304 0,0-5-64 16,-1-3-16-16,-1-4 0 0,1 1-240 0,-1-5 0 16,-2-7-144-16,0 0 144 0,0-1-272 0,0-2 32 15,1 1 16-15,0-3 0 16,2 0-160-16,0 0-16 0,-1-1-16 0,1 0 0 0,1-2 272 0,2 4 144 16,0 2-160-16,2 3 160 0,4 3 0 0,0 3 0 15,-1 5 0-15,2 1 0 0,2 0 0 0,3 4 0 16,4 3 0-16,1 2 0 0,2 2 0 0,1 2 0 15,1-3-192-15,1 6 192 0,0 1-128 0,-1 0 128 16,-1-1 0-16,1 4-144 0,-1 1 144 0,-1 1 0 0,-3 3-144 16,-1 0 144-16,0 0 0 0,-2 2-144 0,-4 5 144 15,0 2 0-15,-2 0-192 0,-4 1 192 0,-1 6-192 0,2-1 192 16,-1 2-176-16,-1-1 176 0,-3-2-160 0,1 0 160 16,1 3 0-16,-2-3-144 0,0-1 144 0,1 0 0 15,-2 2-192-15,0-4 32 0,0-2 16 0,-1 2 0 16,-2 2-176-16,2-4-48 0,-1-3 0 0,-1-1 0 31,0 0-192-31,7-9-32 0,-10 5-16 0,1 2 0 16,0-3-1888-16,9-4-384 0</inkml:trace>
  <inkml:trace contextRef="#ctx0" brushRef="#br1" timeOffset="109632.21">13259 849 20271 0,'-1'-10'1792'0,"-1"3"-1424"15,2 7-368-15,0 0 0 0,0 0 2400 0,0 0 416 16,0 0 64-16,0 0 32 0,0 0-2288 0,0 0-464 16,-6-5-160-16,-2 4 0 0,-1 5 176 0,0 2-176 15,-3 2 160-15,-1 1-160 0,-2 0 0 0,-1 2 0 16,-3 2 0-16,1 1 0 0,0 0 0 0,1 5 0 15,-1 2 0-15,3-1 0 0,4-1 0 0,0 0 176 16,1 1-48-16,2-1-128 0,1 2 448 0,3-4 0 16,2-2-16-16,2-2 0 0,1 1-176 0,2-5-48 15,-1 0 0-15,-2-9 0 0,7 9-208 0,-7-9 176 0,12 2-176 16,-1-2 160-16,0 0-32 0,0-3-128 0,0-2 192 0,2-3-64 16,0-1-128-16,0-2 0 0,-1 0 0 0,-2-1 128 15,-2-4-128-15,0 3 0 0,0 2 0 0,-1-1 0 16,1-3 0-16,-1 2 0 0,-2 0 0 0,0 2 128 15,2-1-128-15,-3 0 128 0,-3 4-128 0,-1 8 128 16,0 0-128-16,0 0 0 0,6-6 0 0,-6 6 0 16,0 0 0-16,0 0 0 0,0 0 0 0,0 0 0 15,11 10 0-15,-3-1 0 0,-8-9 0 0,0 0 0 16,6 13 272-16,-1 2-16 0,-2-2-16 0,0-3 0 16,3 1-112-16,-1 0-128 0,1 2 176 0,0-2-176 15,2-3 128-15,0-1-128 0,0 4 0 0,1-6 0 16,0 0-272-16,1-1-176 0,2 0-16 0,-2-3-10016 15,-10-1-2000-15</inkml:trace>
  <inkml:trace contextRef="#ctx0" brushRef="#br1" timeOffset="109946.86">13375 1200 22623 0,'0'0'1008'0,"0"0"208"0,0 0-976 0,0 0-240 16,0 0 0-16,0 0 0 0,0 0 1040 0,0 0 176 16,4-9 16-16,0 0 16 0,-2-3-352 0,1 2-64 15,-1-1 0-15,1 1-16 0,-2-2-272 0,-1 2-48 16,-1-2-16-16,0-3 0 0,-1-3 0 0,0-3 0 0,-1-1 0 0,-1 1 0 16,0-1-144-16,-1 3-16 0,1 2-16 0,0 0 0 15,0-3-112-15,2 1 0 0,-2-2-16 0,1 1 0 16,1 1-176-16,0-1 160 0,2-1-160 0,0 4 160 15,2 0-160-15,-1 4 0 0,0-2 0 0,2 2 0 16,1 0 0-16,2 5 0 0,1-3-192 0,1 4 192 31,1 1-752-31,1 1-16 0,1 5-16 0,0 0 0 16,1-1-640-16,0 1-128 0,1 4-32 0,1 0-7056 0,1 0-1408 0</inkml:trace>
  <inkml:trace contextRef="#ctx0" brushRef="#br1" timeOffset="110382.24">13775 779 20271 0,'0'0'1792'0,"-10"-3"-1424"0,-2 3-368 0,1-2 0 0,11 2 2432 0,-9 0 432 15,0 0 80-15,9 0 0 0,0 0-2096 0,-9 0-416 16,0 0-96-16,9 0-16 0,-9 4-192 0,-2 1-128 16,1 1 128-16,0 3-128 0,-1 3 0 0,1 1 0 15,-2 2 0-15,-1-1 0 0,-3 3 0 0,3-1 0 16,2-1 0-16,1 1 0 0,4-2 0 0,-1-1 0 15,1 2 0-15,2-4 0 0,4-11 0 0,-1 13 0 16,-2-2 0-16,3-11 0 0,0 0 128 0,0 0-128 16,0 0 128-16,0 0-128 0,0 0 272 0,10 6-16 15,2-2 0-15,-1-4 0 0,-1-1-256 0,0-2 160 16,1 1-160-16,-1-1 128 0,-2-1-128 0,1-1 0 0,0-6 0 0,1 4 128 16,-3-2-128-16,1 2 0 0,1 2 0 0,-1-2 0 15,-3-2 0-15,1 0 0 0,-3 0 0 0,4 0 0 16,-2-2 0-16,-5 11 0 0,0 0 0 0,5-10 0 15,2-2 0-15,-7 12 0 0,0 0 0 0,0 0 0 16,0 0 0-16,0 0 192 0,0 0-192 0,10 5 192 16,-10-5 80-16,11 10 32 0,-1-1 0 0,-2 4 0 15,-1 0-80-15,-1-2-16 0,1 0 0 0,0-1 0 16,3 2-208-16,-3-2 128 0,1-2-128 0,0 0 0 16,0 0 0-16,0 2 0 0,-2 1 0 0,-6-11 0 15,0 0-608-15,11 4-112 16,-11-4-32-16,0 0 0 0,10-7-1488 0,-1 1-320 0,-9 6-48 0,8-7-5696 15,-3-2-1136-15</inkml:trace>
  <inkml:trace contextRef="#ctx0" brushRef="#br1" timeOffset="111313.09">13909 804 4607 0,'0'0'400'0,"0"0"-400"16,0 0 0-16,0 0 0 0,0 0 3856 0,0 0 688 16,0 0 144-16,0 0 32 0,0 0-2624 0,0 11-528 15,3 1-96-15,1-1-32 0,-4-11-416 0,6 11-96 16,-6-11-16-16,7 9 0 0,-2 2-400 0,-5-11-96 15,7 10-16-15,-7-10 0 0,0 0-208 0,7 7-32 16,-7-7-16-16,0 0 0 0,0 0-144 0,12 2 0 16,-12-2 144-16,0 0-144 0,0 0 0 0,8-6 128 15,-8 6-128-15,7-9 0 0,-7 9 128 0,5-9-128 16,-5 9 128-16,2-11-128 0,0-1 624 0,-2 12 48 0,0 0 16 0,0 0 0 16,-4-14 160-16,1 2 48 0,1 2 0 0,2 10 0 15,0 0-512-15,-3-8-112 0,3 8-16 0,0 0 0 16,0 0-256-16,0 0 0 0,0 0 0 0,0 0 0 15,0 0 0-15,0 0-144 0,0 0 144 0,0 0-192 16,10 5 192-16,-1-1 0 0,-9-4 0 0,12 3 0 16,-1-3 0-16,0 0 0 0,1 0 0 0,0-3 0 15,1-1 0-15,-1-1 0 0,-2 0 0 0,0 0 0 16,1-2 0-16,-2 1 0 0,-9 6 0 0,9-9 0 16,-2-2 0-16,-1 3 0 0,1 2 0 0,-7 6 0 15,0 0 0-15,6-9 0 0,-6 9 0 0,0 0 128 16,0 0-128-16,0 0 0 0,0 0 0 0,0 0 0 15,0 0 0-15,8-7 0 0,-8 7 0 0,0 0 0 16,10-5 0-16,-10 5 0 0,11-3 0 0,-1 1-128 0,-1-2 128 0,-9 4 0 16,10-3 0-16,-10 3 0 0,10-6 0 0,-2 2 0 15,-8 4 0-15,0 0 0 0,10-4 0 0,-10 4 0 16,0 0 0-16,0 0 0 0,0 0 0 0,0 0 0 16,0 0 0-16,0 0 0 0,0 0 0 0,4 10 0 15,-4-10-144-15,0 15 144 0,0 0 0 0,0-2-144 16,0 0 144-16,0-1 0 0,0-3 0 0,3 0 0 15,-3-9 0-15,5 11 0 0,-1-2 0 0,-4-9 0 16,0 0 0-16,0 0 0 0,0 0-256 0,0 0 48 16,6 6 16-16,-6-6 0 15,12 0-400-15,-12 0-80 0,0 0-16 0,12-2 0 16,-2-5-272-16,-1 2-64 0,-1 0-16 0,0 0 0 16,0-2-384-16,0 2-80 0,0-2-16 0,-8 7 0 15,0 0-368-15,10-5-80 0,-10 5-16 0,8-6 0 16,-8 6-528-16,8-7-112 0,-8 7-32 0,10-6 0 15,-2 0 1056-15,-8 6 192 0,0 0 64 0,9-2 0 0,-1-5 2784 0,-8 7 560 0,9-5 112 0,0 1 32 16,0 0 160-16,0 0 16 0,-9 4 16 0,13-5 0 16,0 0-1328-16,0 0-272 0,-1 1-48 0,1 1-16 15,0 1-416-15,-1-1-64 0,0-1-32 0,-2 1 0 16,-10 3-160-16,11-6 128 0,-4-2-128 0,-1 2 128 16,-6 6 208-16,0 0 48 0,7-8 0 0,-7 8 0 15,0 0 352-15,0 0 80 0,3-8 16 0,-3 8 0 16,1-11-128-16,-1 11 0 0,0 0-16 0,-1-10 0 15,-2 0-96-15,2-1-16 0,0 1 0 0,0 3 0 0,1 7-208 16,0 0-48-16,-4-5-16 0,4 5 0 16,-7-1-144-16,1-2-32 0,-1 1 0 0,-1 4 0 0,0 5-128 0,-1-1 160 15,0-1-160-15,-3 2 160 0,2 1-160 0,-2 0 0 16,1-1 0-16,0 4 0 0,1 1 0 0,1 1 0 16,-1 0 0-16,4-2 0 0,1 0 208 0,1 2 16 15,0-3 0-15,1 3 0 0,3 0-96 0,2-2 0 16,-1 0-128-16,3 0 192 0,-4-11-192 0,8 12 128 15,1-1-128-15,1 0 0 0,1-3 128 0,2-2-128 16,1-1 0-16,2-1 144 16,1 0-496-16,1-3-96 0,3-2-32 0,0 0 0 15,1 0-2288-15,0-3-464 0,9-7-96 0,-6 3 0 0</inkml:trace>
  <inkml:trace contextRef="#ctx0" brushRef="#br1" timeOffset="111569.59">14729 376 21183 0,'0'0'1888'0,"0"0"-1504"0,0 0-384 0,0 0 0 16,0 0 3360-16,0 0 608 0,0 0 112 0,0 0 16 16,0 0-3200-16,6 12-640 0,-2 0-128 0,1 1-128 15,1 0 0-15,2 2 0 0,1 2 0 0,-1 3 0 16,0-1 0-16,1 2 0 0,1 0 0 0,1 0 0 15,1 1 0-15,-2 0 0 0,0-2 0 0,1-2-144 16,-1-2-416-16,-1-1-80 0,1-3 0 0,-3 0-16 16,1-4-192-16,-3 2-48 0,-5-10 0 0,0 0 0 15,0 0 112-15,0 0 16 0,0 0 0 0,0 0-12016 16</inkml:trace>
  <inkml:trace contextRef="#ctx0" brushRef="#br1" timeOffset="111763.08">14591 495 32255 0,'0'-12'1424'0,"2"3"304"0,0-3-1392 0,-2 12-336 16,13-1 0-16,1-2 0 0,3-5 1904 0,4 2 304 16,4-2 64-16,0 0 16 0,0 2-1840 0,1 0-448 15,1 0 0-15,0 1 0 0,0-2-208 0,-3 1-144 16,-2-1-32-16,-2 1 0 15,-2 3-2624-15,-3 3-544 0,2-4-96 0,-17 4-32 0</inkml:trace>
  <inkml:trace contextRef="#ctx0" brushRef="#br1" timeOffset="112100.3">14947 529 3679 0,'0'0'160'0,"0"0"32"0,0 0-192 0,0 0 0 0,0 0 0 0,0 0 0 15,12 4 6528-15,-2-2 1280 0,-10-2 240 0,12 0 48 16,-12 0-6240-16,13-2-1232 0,-1-1-256 0,-2-2-48 15,1-2-320-15,-1 1 0 0,-1-2 128 0,2-3-128 16,-2-2-368-16,-1 4-128 0,-1-3-16 0,0 3-16 16,-2 0-352-16,-1 0-64 0,0-1-16 0,-1 1 0 0,-2 1 624 0,-1 8 112 15,-1-11 32-15,-2 2 0 0,3 9 480 0,-7-10 96 16,0 1 32-16,-3 2 0 0,0 3 352 0,2 0 80 16,0 3 16-16,1 1 0 0,-3 0 96 0,10 0 0 15,-10 7 16-15,2-1 0 0,2 1-256 0,-1 3-48 16,1 3-16-16,2-1 0 0,4-12-416 0,-4 19-96 15,0 2-16-15,1 3 0 0,1-1-128 0,0-1 0 16,1 2 0-16,1-1-176 0,1-1 176 0,2-1 0 16,0-1 0-16,1 1 0 0,1 1 0 0,3-5 128 15,-1-3-128-15,3-1 176 0,0 0-352 0,2-2-64 16,2-5-16-16,2-1 0 16,2-3-1616-16,3-2-336 0,-2-2-64 0,1 0-7664 15,-2-1-1536-15</inkml:trace>
  <inkml:trace contextRef="#ctx0" brushRef="#br1" timeOffset="112440.22">15244 435 5519 0,'0'0'240'0,"0"0"64"0,-6 6-304 0,-1 1 0 0,1 1 0 0,6-8 0 16,0 13 6064-16,1 1 1152 0,-1 0 224 0,1-1 48 15,-1-13-5824-15,4 15-1184 0,0-1-224 0,1-2-64 16,2-2-64-16,-1-2-128 0,2 0 176 0,0-2-176 15,-1 1 160-15,2-2-160 0,1-4 128 0,-1-1-128 16,-9 0 240-16,11-1-48 0,-11 1 0 0,0 0 0 16,0 0 544-16,8-5 96 0,-8 5 32 0,0 0 0 15,-2-12 64-15,0 2 16 0,-4 1 0 0,1-2 0 0,0 1-144 0,-1-2-32 16,-4 2 0-16,1-2 0 0,0-1-240 0,1 1-48 16,-1 2-16-16,3-1 0 0,-1-4-144 0,3 2-48 15,0 1 0-15,3 1 0 0,1 4-144 0,3-1-128 16,2-1 192-16,-5 9-192 0,6-10 0 0,3 1 0 15,2 0 0-15,3 3 0 0,5-1 0 0,1-1 0 16,4 1 0-16,2 0 0 0,3 0-160 0,2 2 16 16,1-1 0-16,4 1 0 15,1-2-1104-15,3 2-224 0,1 0-32 0,5 2-11232 16,3 2-2256-16</inkml:trace>
  <inkml:trace contextRef="#ctx0" brushRef="#br1" timeOffset="116603.13">11091 10057 32831 0,'0'0'1456'0,"0"0"288"0,0 0-1392 0,0 0-352 0,0 0 0 0,-8 7 0 16,8-7 512-16,-7 9 16 0,7-9 16 0,-7 4 0 0,7-4-544 0,-8 7 0 15,-1-4 0-15,-1 0 0 0,0-3 0 0,0 0 0 16,-3-1 0-16,3-1 0 0,10 2 0 16,-11-1 0-16,-6-3 128 0,-1-1-128 0,-2-2 432 0,-1 4 16 15,-1 3 16-15,-3-4 0 0,-2-2 368 0,-2 1 80 16,-1-1 16-16,-2 3 0 0,-5 3-288 0,-2 0-48 16,-4-5-16-16,-1 4 0 0,-5-2-64 0,2 0 0 15,-1-2-16-15,1 0 0 0,-1 0-96 0,1 0-16 16,0-3 0-16,0 1 0 0,-1-1-192 0,-2-1-32 15,-2 0-16-15,1-4 0 0,2-4-144 0,-2 0 192 16,0 2-192-16,3-2 192 0,2 0-192 0,2 0 0 16,-2-2 0-16,1 1 128 0,-4 3-128 0,4-2 0 15,1 1 144-15,-3 0-144 0,-2 1 0 0,2-1 0 16,3 3 0-16,2 1 128 0,3 3-128 0,1 0 0 16,1-4 0-16,0 3 128 0,1-1-128 0,2 2 0 0,0-4 0 0,3 1 0 15,-2 0 0-15,2-1 0 0,-1 2 0 0,4-1 0 16,2-4 0-16,0 1 0 0,-1-6 0 0,4 1 0 15,3 2 144-15,1 0-144 0,2 0 192 0,1-1-192 16,1-2 192-16,-1 1-192 0,2-1 192 16,1 0-192-16,0 0 144 0,1 1-144 0,0 2 0 0,0 1 144 15,-1 0-144-15,2 3 0 0,-2 1 0 0,-2 0 0 16,1-3 0-16,5 6 0 0,9 10 0 0,-11-13 0 16,-2-7 0-16,2 1 0 0,0 0 0 0,5 4 0 15,3 0 0-15,0 1 0 0,1-3 0 0,2 4 0 16,0 13 0-16,2-12 128 0,-5-7-128 0,0 1 0 15,4-1 0-15,-1 2 0 0,-1 0 128 0,1 6-128 0,-1 3 0 16,1 8 0-16,-3-9 0 0,-1 2 0 0,4 7 0 16,-6-2 0-16,6 2 0 0,-10 1 0 0,1 3 0 15,-1 2 0-15,-1 2 0 0,0 4-176 0,2 1 176 0,1 0-128 16,0-1 128-16,1 1-128 0,1 1 128 0,1-1 0 16,0-1 0-16,1 1 0 0,1 1 0 0,3 2-128 15,1-2 128-15,-1-1 0 0,0-1 0 0,0 1 0 16,0-1 0-16,0-1 0 0,0 2 0 0,3-1 0 15,2 0 0-15,-2 0 0 0,-1-1 0 0,2 2 0 16,1-2 0-16,-1-2 0 0,-4-9 0 0,0 0 0 16,4 9 0-16,-1 0 0 0,-3-9 0 0,4 9 0 15,-4-9 0-15,0 0 0 0,0 0 0 0,0 0 144 16,0 0-144-16,0 0 160 0,0 0-160 0,0 0 128 16,0 0-128-16,0 0 128 0,0 0 0 0,8-6 0 0,-4-5 0 15,-2 4 0-15,-2 7-128 0,3-12 160 0,-2-1-160 0,-1-2 160 16,-1 1-160-16,-2 0 0 0,-2-2 144 0,2 2-144 15,-1-3 0-15,2 0 128 0,-2 1-128 0,1-3 0 16,1 2 0-16,-2 0 0 0,-3 4 0 0,3 1 128 16,2 0-128-16,0 3 0 0,2 9 0 0,0 0 0 15,0 0 0-15,0 0 0 0,-5-8 0 0,5 8 0 16,0 0 0-16,-1-6-128 0,1 6 128 0,0 0 0 16,0 0 0-16,0 0 0 0,8-8 0 0,-2 2-128 15,1-1 128-15,3 3 0 0,2 3 0 0,0 1 0 16,-2-5 0-16,2 3 0 0,1-2 0 0,1 2 0 15,1-6 0-15,-2 4 0 0,2 0 0 0,2 1 0 0,0 1 0 16,1-1 0-16,-1-1 0 0,0 2 128 0,0-1-128 16,1-1 0-16,-1-2 0 0,2 1 0 0,-1 1 0 15,-1 1 0-15,-3 0 0 0,3 2 128 0,1 0-256 0,1-2-64 16,-2 1 0-16,2 0 0 16,3 2-2112-16,0-2-448 0,2 0-64 0,2 0-15664 15</inkml:trace>
  <inkml:trace contextRef="#ctx0" brushRef="#br1" timeOffset="117854.96">11600 10037 3679 0,'0'0'320'0,"-10"0"-320"16,0 2 0-16,0 3 0 0,3 5 5312 0,3-3 1008 15,4-7 192-15,-4 12 32 0,1 0-4672 0,3 0-928 16,2 1-192-16,1 1-48 0,3 6-288 0,-1 0-64 16,-1 3-16-16,0-3 0 0,-2 1-160 0,2 4-48 15,-1 1 0-15,-1 1 0 0,2 2-128 0,-1 0 0 16,0 0 0-16,-3 1 0 0,-3-2 144 0,2 2 112 16,-1-1 0-16,2-2 16 0,0-5 176 0,0-1 16 15,0-1 16-15,2-2 0 0,0-4-96 0,0-2 0 0,-2-3-16 16,0-9 0-16,0 0 112 0,0 0 32 0,0 0 0 0,0 0 0 15,0 0-96-15,9-4-16 0,-3-3 0 0,-1-4 0 16,-1-1-144-16,-1-1-16 0,0-2-16 0,-3-2 0 16,-2-7-96-16,0 1-128 0,-2-1 176 15,2 1-176-15,2-3 128 0,0 0-128 0,-1-4 0 0,0 1 0 16,-2-1 0-16,2-3 0 0,4 2 128 0,-1-5-128 16,1-2 0-16,2 3 0 0,1-1 0 0,1 3 0 15,1-1 0-15,0 2 0 0,-1 6 0 0,3 0 0 16,-1 0 0-16,0 5 0 0,-1 4-160 0,1 3 160 15,-1 1 0-15,2 3 0 0,0-1 0 0,3 3 0 16,2 3-160-16,-2 0 160 0,-1-2 0 0,1 3-144 16,0 3 144-16,1 1-128 0,0 0 128 0,-1 4-128 0,0-1 128 15,0 3 0-15,1 1-144 0,-3 2 144 0,0 3 0 16,0-3 0-16,1 2-144 0,-1 5 144 0,-4-2-144 0,4 5 144 16,1 0-208-16,-1 2 80 0,-2-1 128 0,1 3 0 15,-4 3 0-15,-2-1 0 0,-1-3 0 0,-3-1-128 16,-3-1 128-16,2-2 0 0,2-3 0 0,-2 0 0 15,-5-4 0-15,0 1 0 0,-1-1 128 0,-2-5 0 16,-1 1 0-16,1-1 0 0,-2-2-128 0,1 1 0 16,-2-2 0-16,-1 0 0 0,0-1 0 0,0-2-192 15,-1-2 192-15,-1 0-192 16,1 1-192-16,1-2-32 0,-4 1-16 0,1-1 0 16,-1 1-224-16,2-4-48 0,-1-2-16 0,2 1 0 15,1 0-1744-15,1-1-352 0,0-1-64 0</inkml:trace>
  <inkml:trace contextRef="#ctx0" brushRef="#br1" timeOffset="118417.46">12434 9979 10127 0,'0'0'448'0,"-3"-8"96"16,-2 2-544-16,-2 1 0 0,1-1 0 0,6 6 0 15,-8-3 5136-15,8 3 928 0,-9-7 176 0,2 2 32 0,7 5-5040 0,-9 0-1008 16,0-1-224-16,9 1 0 0,-10 1 0 16,0 4 0-16,0-1 0 0,0 1-160 0,-2 0 160 0,1 2 0 15,0 2-144-15,0 4 144 0,-1 0 0 0,1 1 0 16,0-1 0-16,0 3 0 0,-4-4 272 0,2 1-16 15,3-1-16-15,-1 1 0 0,0 4 16 0,2-4 0 16,1 0 0-16,1 0 0 0,3 2 0 0,0-2 16 16,2-1 0-16,2-1 0 0,2-1-144 0,4-1-128 15,-6-9 144-15,6 7-144 0,3-5 128 0,0 2-128 16,-9-4 0-16,15 0 0 0,0-2 0 0,0-2 0 16,-1-2 0-16,-1 0 0 0,-1-3 0 0,-2 2 0 15,-1-2 0-15,-1 0 0 0,0 0 0 0,0-2 0 16,0 0 0-16,-2-1 0 0,1 0 0 0,-1 1 0 15,1 0 0-15,-2 1 0 0,0-1 144 0,2-1-144 0,0-2 128 16,1 1-128-16,0 0 144 0,0 0-144 0,0 1 160 0,0 3-160 16,-1 4 0-16,0 1 0 0,-7 4 0 0,8-6 0 15,-8 6 128-15,0 0 48 0,0 0 0 0,0 0 0 16,0 0 16-16,0 0 0 0,5 10 0 0,-2 4 0 16,-2 6-64-16,0-4 0 0,0-5 0 0,2 4 0 15,0 2-128-15,1-3 0 0,0-2 0 0,1-1 0 16,1 2 0-16,2-1-176 0,0-5 48 0,2 0 0 31,2 1-752-31,1-1-144 0,1-3-16 0,1 0-16 0,-1-4-2736 16,-3 0-560-16,-11 0-96 0,14-8-32 0</inkml:trace>
  <inkml:trace contextRef="#ctx0" brushRef="#br1" timeOffset="118736.53">12647 10220 5519 0,'0'0'496'0,"0"0"-496"16,-2 10 0-16,2-10 0 0,1 9 5168 0,-1-9 928 15,3 8 192-15,-3-8 48 0,0 0-4176 0,0 0-832 16,6 6-176-16,-6-6-16 0,0 0-240 0,0 0-64 16,0 0 0-16,8-1 0 0,0-4-288 0,-2-2-64 15,0-1-16-15,-6 8 0 0,5-9 112 0,-4 0 0 16,-2-3 16-16,1 2 0 0,2 1 336 0,-2-6 64 15,-2 0 16-15,0-2 0 0,2 0-432 0,0 1-64 0,-1 0-32 0,1-1 0 16,0-1-272-16,1-3-48 0,-1-1-16 0,3 0 0 16,0-1-144-16,1 0 0 0,2 3 0 0,1-1 0 15,-1 0 0-15,2 3 0 0,0-2 0 0,-2 3 0 16,0 0-208-16,-1 3 16 0,0-1 16 16,1 2 0-1,2 4-592-15,0 3-112 0,0-1-16 0,-8 7-16 16,10-4-2144-16,-10 4-416 0,11 2-96 0</inkml:trace>
  <inkml:trace contextRef="#ctx0" brushRef="#br1" timeOffset="119226.65">13020 9905 33567 0,'0'0'1488'0,"0"0"304"15,0 0-1424-15,0 0-368 0,0 0 0 0,0 0 0 16,0 0 128-16,0 0-128 0,0 0 160 0,0 0-160 15,0 0-336-15,0 0-176 0,0 0-16 0,0 0-16 16,-6-4-112-16,6 4-32 0,0 0 0 0,-9 7 0 0,-2 2 336 0,1 1 64 16,-1 2 16-16,1 1 0 0,-2 1 544 0,-1 1 112 15,0-1 32-15,0 3 0 0,1 1 480 0,1 0 80 16,0 1 32-16,2-2 0 0,2 2-304 0,2-5-64 16,0 1-16-16,2 0 0 0,2-2-384 0,1 0-80 15,1-2-16-15,1 1 0 0,-2-12-144 0,4 6 0 16,-4-6-160-16,5 7 160 0,-5-7-128 0,0 0 128 15,0 0 0-15,10 4-144 0,-10-4 144 0,11 1 0 16,-11-1 0-16,11-4 0 0,1-5 0 0,-1-2 0 0,-2 0 0 16,0 0 0-16,1 2 0 0,-1-1 0 0,-1-2 0 0,0-1 0 15,0-1 0-15,-2-1 0 0,0 0 0 0,-4-1 128 16,2 2-128-16,0 1 176 0,0 0-176 0,-1-2 192 16,-3 2 0-16,1 4 16 0,-1 9 0 0,0 0 0 15,0 0 48-15,0 0 0 0,0 0 0 0,0 0 0 16,0 0 112-16,0 0 16 0,0 0 16 0,0 0 0 15,0 0-144-15,0 0-16 0,10 7-16 0,-1-1 0 16,-1 5-96-16,0 2 0 0,-1 1-128 0,0 0 192 16,3 1-192-16,-3-2 0 0,-1 2 0 0,-1 4 0 15,1-1 0-15,2 0-192 0,0-4 192 0,1 1-208 16,-1-4-528-16,4 1-96 0,1-1-32 16,1-2 0-16,-1-3-1440 0,1-1-304 0,1-2-48 0,-1-3-6752 15,0-1-1344-15</inkml:trace>
  <inkml:trace contextRef="#ctx0" brushRef="#br1" timeOffset="119786.63">13364 9983 11967 0,'0'0'528'0,"0"13"112"0,-1 2-512 0,0-1-128 16,-2-2 0-16,2 2 0 0,2 2 5680 0,0 2 1104 15,2 0 208-15,0-2 48 0,-1-2-5312 0,1-1-1056 16,0 0-224-16,-1-2-32 0,2-2-224 0,0-1-32 15,-4-8-16-15,6 5 0 0,-6-5-144 0,8 5 0 16,-8-5 0-16,0 0 0 0,12-5 0 0,-2-2 0 0,-2-1 0 0,0-1 0 16,-1 0 0-16,-1-1 0 0,1-2 144 0,-2-1-144 15,-1 0 288-15,0 0-16 0,0-1 0 0,0-3 0 16,-1 0 96-16,1 0 16 16,0 0 0-16,1 2 0 0,1 1-176 0,-1 2-16 0,0 2-16 0,0 3 0 15,-5 7-176-15,9-5 0 0,-9 5 0 0,11-2 128 16,-1-2-128-16,1 1 0 0,-1-1 0 0,1 3 0 15,-1 1 0-15,2 2-144 0,1-2 144 0,-1-1 0 16,-12 1-176-16,13-1 176 0,0-2-160 0,-2 1 160 16,-2-2-160-16,-9 4 160 0,0 0-160 0,0 0 160 15,0 0 0-15,8-7 0 0,-8 7 0 0,0 0 0 16,7-6 0-16,-7 6 0 0,0 0 0 0,0 0 0 16,5-9 0-16,-5 9 0 0,5-10 0 0,-5 10 0 15,11-5 0-15,-2 1 0 0,-9 4 0 0,8-4 0 0,-8 4 0 0,10 0-144 16,-1 2 144-16,-9-2 0 0,0 0 0 0,9 6-128 15,-9-6 128-15,8 9 0 0,-3 0 0 0,1 2 0 16,-6-11 0-16,5 13-128 0,-1-1 128 0,0-2 144 16,-4-10-16-16,7 12-128 0,1-2 176 0,1-2-176 15,-9-8 160-15,12 8-160 0,-3 0 240 0,0 0-48 16,0-2-16-16,1 1 0 0,-10-7-176 0,9 7 0 16,-9-7-160-16,8 12 160 0,-3-1 0 0,-5-11 0 15,0 0 0-15,4 14 0 0,-2 2-128 0,1-2 128 16,0-1 0-16,-2-1-144 0,0-2-176 0,-1-10-48 15,3 11 0-15,1-2 0 16,-4-9-736-16,6 6-160 0,-6-6-16 0,11 0-10096 16,-2-2-2000-16</inkml:trace>
  <inkml:trace contextRef="#ctx0" brushRef="#br1" timeOffset="120186.83">14181 10044 10127 0,'0'0'896'0,"0"0"-704"0,2-6-192 0,-2 6 0 15,0 0 6272-15,0 0 1216 0,0 0 240 0,11-5 48 16,-1-1-6160-16,0 3-1232 0,-10 3-240 0,12-8-144 16,0 1 0-16,0 2-240 0,-1 1 32 0,1-2 0 15,0-1-320-15,1-2-64 0,0-1-16 0,-1 2 0 0,-2 0 320 0,0 1 64 16,0 0 16-16,-1-1 0 0,-1-1 208 0,-2-1 160 15,-1 1-32-15,-5 9 0 0,6-9 416 0,-3 0 80 16,-1-1 16-16,-2 10 0 0,0-13-128 0,-4 2-32 16,-4 2 0-16,0 4 0 0,-1 1-352 0,-1 1-128 15,-5 2 0-15,1 1 144 0,0 4-144 0,-2 1 0 16,-1 2-160-16,0 2 160 0,0 3-144 0,0 1 144 16,3-2-128-16,-2 4 128 0,-1-1 0 0,4 0-128 15,3 5 128-15,1 0 0 0,0 5 0 0,-1-2 224 16,3 0-32-16,1-1 0 0,1-4 288 0,3 0 48 15,-1 0 16-15,3 1 0 0,3 0-336 0,0-4-64 16,3 2-16-16,1-3 0 0,5-1-128 0,1-2-192 16,0-2 32-16,3 0 16 15,1-3-624-15,2-5-128 0,1 0-32 0,2-2-10784 0,0-2-2176 0</inkml:trace>
  <inkml:trace contextRef="#ctx0" brushRef="#br1" timeOffset="120447.95">14598 9652 33167 0,'0'0'2944'0,"0"0"-2352"0,0 0-464 0,0 0-128 15,0 0 2256-15,2 14 432 0,2 2 96 0,3 2 16 16,1 2-2624-16,-1 1-528 0,1 1-96 0,1 4-32 0,0 0 288 0,1 3 48 15,-4 2 16-15,2 2 0 16,0-5-304-16,0 4-48 0,-1-3-16 0,0 0 0 16,-2-1-208-16,0-2-64 0,-1-2 0 0,0-3 0 15,0-4-128-15,-1 0-48 0,-1-4 0 0,-2 0 0 16,0-13-2256-16,-2 11-448 0</inkml:trace>
  <inkml:trace contextRef="#ctx0" brushRef="#br1" timeOffset="120647.45">14504 9871 29487 0,'0'0'2624'0,"0"0"-2112"0,0 0-512 0,0 0 0 16,1-10 4080-16,4 2 704 0,6 0 144 0,1 1 16 31,1 1-4336-31,1-1-864 0,2 1-192 0,-1-1-16 15,1 1-832-15,1 2-176 0,1 1-16 0,0 2-16 16,-2-3-1840-16,2 2-368 0</inkml:trace>
  <inkml:trace contextRef="#ctx0" brushRef="#br1" timeOffset="120975.93">14912 9908 9215 0,'0'0'816'0,"0"0"-656"0,0 0-160 0,0 0 0 15,9 3 4528-15,-9-3 864 0,10 10 176 0,2-5 48 0,0-4-3568 16,-2-1-720-16,-10 0-144 0,13-1-32 15,-2 2-608-15,1-1-128 0,-1-1-32 0,-11 1 0 0,12 0-384 0,-2-3 0 16,0 1-144-16,-10 2 144 0,9-6 0 0,-9 6-128 16,0 0 128-16,8-5 0 0,-8 5 0 0,5-6 0 15,-5 6 0-15,4-10 0 0,-4 10 0 0,0-9 0 16,0 2 0-16,0 7 0 0,0 0 160 0,-4-11-160 16,0 2 160-16,0 1-160 0,4 8 208 0,-7-8-48 15,2 2-16-15,5 6 0 0,-9-8-144 0,0 3 192 16,0 1-192-16,0 4 192 0,0 4-48 0,-2 2 0 15,1 3 0-15,-1 3 0 0,0 3 176 0,-1-2 16 16,0 0 16-16,2 5 0 0,-1 4 176 0,2 4 48 16,3-1 0-16,2 0 0 0,1-1-256 0,4-1-32 15,3-4-16-15,3 1 0 0,1 1-128 0,2 1-16 0,2-4-128 16,0-2 192-16,1-3-384 0,1-4-96 0,3 0-16 16,-3 0 0-1,1-4-1872-15,-1-1-368 0,0-4-80 0</inkml:trace>
  <inkml:trace contextRef="#ctx0" brushRef="#br1" timeOffset="121313.83">15242 10057 32479 0,'0'0'1440'0,"0"0"288"0,-4 11-1376 0,1 1-352 0,2-1 0 0,2 1 0 16,1-1 608-16,-1-1 48 0,-1-10 16 0,1 12 0 15,3-1-352-15,0 1-80 0,-4-12-16 0,6 9 0 0,1-2-96 0,-7-7-128 16,0 0 176-16,0 0-176 0,0 0 176 0,0 0-176 16,10-2 160-16,-10 2-160 0,0 0 400 0,0 0-16 15,6-10 0-15,-6 10 0 0,0 0 368 0,0-10 64 16,-2-11 16-16,2 3 0 0,0 3-64 0,-1 0 0 16,-2-2 0-16,2-4 0 0,2 1-432 0,1 1-80 15,-2-1-32-15,1-2 0 0,2 2-224 0,-1 1-160 16,1-2 32-16,1 1 0 15,2 2-240-15,1 4-32 16,-2 2-16-16,0-1 0 0,0 4 208 0,1 0 32 0,-1 1 16 0,3 1 0 0,2 4-32 0,1-4 0 16,0 0 0-16,1 4 0 15,-2 0-592-15,2 2-128 0,1-2-32 0,0 3-10656 16,-1 0-2144-16</inkml:trace>
  <inkml:trace contextRef="#ctx0" brushRef="#br1" timeOffset="121712.11">15725 9836 35007 0,'-9'-1'3120'0,"0"-3"-2496"0,-1 2-496 0,1 2-128 16,9 0 2240-16,-11 3 448 0,1-3 64 0,-1 3 32 16,0 3-2416-16,-1-2-368 0,-1 0-320 0,0 1 64 15,-2 0-256 1,1 2-64-16,0 1-16 0,1-1 0 0,0 0-304 0,2-1-48 0,2 0-16 0,9-6 0 0,0 0 656 0,0 0 128 15,0 0 32-15,0 0 0 0,0 0 144 0,0 0 128 16,0 0-128-16,0 0 176 0,0 0-32 0,11 5 0 16,-11-5 0-16,13 5 0 0,0 2-16 0,1-2-128 15,0-3 192-15,2 1-64 0,0 1-128 0,1 3 0 16,1 2 0-16,3-2 128 0,1 0-128 0,1 0 0 16,2 0 0-16,-3 5 0 0,-1-2 0 0,0 1 0 15,0-2 0-15,-3 1 0 0,-4 4 0 0,-2-3 0 16,-3-2 0-16,-1 3 0 0,-3 1 0 0,2 7 160 15,1 6 16-15,-8-12 0 0,0-14 336 0,-11 7 64 16,1 3 0-16,1 2 16 0,0 2-32 0,-2-3-16 16,-1 0 0-16,2 1 0 0,0 0-224 0,-1 0-32 15,-2 1-16-15,-1-2 0 0,-2 0-272 0,0-2-224 16,-1-1 32-16,-2 1 16 16,-3-3-2016-16,-2-2-416 0</inkml:trace>
  <inkml:trace contextRef="#ctx0" brushRef="#br1" timeOffset="130169.28">19386 5633 2751 0,'0'0'256'0,"0"0"-256"0,0 0 0 0,0 0 0 15,-2 11 2928-15,2-11 528 0,0 0 128 0,-7 8 0 16,2 3-2992-16,5-11-592 0,0 0-128 0,0 0-32 16,0 0-336-16,-5 9-64 0,5-9-16 0,0 0 0 15,0 0 576-15,0 0 320 0,0 0-32 0,0 0-16 0,0 0 1200 0,0 0 224 16,0 0 48-16,0 0 16 0,0 0-272 0,0 0-48 16,0 0-16-16,0 0 0 0,0 0-592 0,0 0-128 15,0 0-32-15,-8 4 0 0,8-4-416 0,-9 9-96 16,2-3-16-16,1 1 0 0,1 2-144 0,-1 1 0 15,0 2 0-15,1-1 0 0,5-11 0 0,-6 11 0 16,1-2 0-16,5-9 0 0,-2 13 0 0,2-13 0 16,0 0 0-16,0 0 0 0,0 0 0 0,0 0 0 15,0 0 0-15,0 0 0 0,0 0 0 0,0 0 0 16,9-5 0-16,0-1 0 0,-4-1 0 0,2 1 0 16,-2-1 0-16,0 1 0 0,-5 6 0 0,6-7-256 15,-6 7 64-15,8-6 16 16,-8 6-256-16,6-7-48 0,-6 7-16 0,0 0 0 0,0 0 112 0,0 0 0 15,0 0 16-15,0 0 0 0,0 0 80 0,0 0 16 0,0 0 0 0,0 0 0 32,0 0-240-32,0 0-32 0,0 0-16 0,-7 9-6128 0,-1-1-1232 0</inkml:trace>
  <inkml:trace contextRef="#ctx0" brushRef="#br1" timeOffset="131242.41">19359 5717 18079 0,'0'0'800'0,"0"0"160"0,0 0-768 0,0 0-192 0,-9 7 0 0,9-7 0 15,0 0 832-15,0 0 112 0,-8 6 16 0,8-6 16 16,0 0-304-16,-4 10-64 0,4-10-16 0,0 0 0 16,0 0-384-16,0 0-80 0,0 0 0 0,0 0-128 0,0 0 128 0,0 0-128 15,0 0 0-15,0 0 0 0,-5 9 496 0,5-9-16 16,0 0 0-16,0 0 0 0,0 0-32 0,0 0-16 15,0 0 0-15,0 0 0 0,0 0-112 0,0 0-32 16,0 0 0-16,0 0 0 0,0 0-32 0,0 0-16 16,6 6 0-16,-6-6 0 0,0 0 48 0,0 0 16 15,0 0 0-15,0 0 0 0,0 0 256 0,0 0 48 16,0 0 16-16,0 0 0 0,0 0-192 0,0 0-48 16,0 0 0-16,0 0 0 0,0 0-112 0,0 0-16 15,0 0-16-15,0 0 0 0,0 0-112 0,0 0-128 16,0 0 176-16,0 0-176 0,0 0 304 0,0 0-48 15,0 0-16-15,0 0 0 0,0 0 16 0,0 0 16 16,0 0 0-16,0 0 0 0,0 0-64 0,0 0-16 16,0 0 0-16,0 0 0 0,0 0-192 0,0 0 128 0,0 0-128 0,0 0 0 15,0 0 176-15,0 0-176 0,9 3 192 0,-9-3-192 16,0 0 192-16,0 0-64 0,0 0 0 0,0 0-128 16,0 0 224-16,0 0-64 0,0 0-16 0,0 0 0 15,0 0 16-15,0 0 0 0,0 0 0 0,0 0 0 16,0 0 0-16,0 0 0 0,0 0 0 0,0 0 0 15,0 0-160-15,0 0 128 0,0 0-128 0,0 0 128 16,0 0 16-16,0 0 0 0,0 0 0 0,0 0 0 16,0 0 0-16,0 0 0 0,0 0 0 0,0 0 0 15,0 0-144-15,0 0 160 0,0 0-160 0,0 0 160 16,0 0-160-16,0 0 0 0,0 0 0 0,0 0 0 16,0 0 0-16,0 0 0 0,0 0 128 0,0 0-128 15,0 0 0-15,0 0 0 0,0 0 0 0,0 0 0 0,11 6 0 0,-11-6 0 16,0 0 0-16,0 0 0 0,0 0 0 0,0 0 192 15,0 0-192-15,0 0 192 0,0 0-192 0,0 0 160 16,0 0-160-16,0 0 160 0,0 0-160 0,0 0 128 16,0 0-128-16,0 0 128 0,0 0-128 0,0 0 0 15,0 0 0-15,0 0 0 0,0 0 0 0,0 0 0 16,0 0 0-16,0 0 0 0,10 2 0 0,-10-2 0 16,0 0 0-16,11 2 0 0,-11-2 0 0,10 3 0 15,-10-3-224-15,12-1 80 16,-2-2-2704-16,-2 0-544 0</inkml:trace>
  <inkml:trace contextRef="#ctx0" brushRef="#br1" timeOffset="132947.47">19420 5724 4607 0,'0'0'400'0,"0"0"-400"0,0 0 0 0,0 0 0 16,0 0 1984-16,0 0 320 0,0 0 64 0,0 0 16 15,0 0-1808-15,0 0-352 0,0 0-80 0,0 0-16 16,-9 4 496-16,9-4 80 0,0 0 32 0,0 0 0 0,-9 6 352 0,9-6 64 15,-9 3 0-15,9-3 16 0,0 0 16 0,0 0 0 16,0 0 0-16,-11 3 0 0,11-3 0 0,-9 2 0 16,9-2 0-16,0 0 0 0,0 0-352 0,0 0-64 15,0 0 0-15,0 0-16 0,0 0-464 0,0 0-96 16,-10 5 0-16,10-5-16 0,0 0-176 0,0 0 0 16,0 0 0-16,0 0 128 0,0 0-128 0,-5 11 0 15,5-11 0-15,0 0 0 0,0 0 0 0,0 0 256 16,0 0-32-16,0 0-16 0,0 0 272 0,0 0 48 15,0 0 16-15,0 0 0 0,0 0-144 0,0 0-16 16,0 0-16-16,0 0 0 0,0 0 192 0,0 0 32 16,0 0 16-16,0 0 0 0,0 0-224 0,0 0-64 15,0 9 0-15,0-9 0 0,0 0-320 0,0 0 128 0,0 0-128 0,0 0 0 16,0 0 0-16,0 0 0 0,0 0 0 0,0 0 0 16,0 0 0-16,0 0 144 0,0 0-144 0,0 0 0 15,0 0 176-15,0 0-176 0,0 0 160 0,0 0-160 16,0 0 192-16,0 0-64 0,0 0-128 0,0 0 192 15,0 0-16-15,0 0-16 0,6 8 0 0,-6-8 0 16,0 0-160-16,0 0 0 0,0 0 144 0,0 0-144 16,0 0 0-16,0 0 0 0,0 0 0 0,0 0 0 15,0 0 0-15,0 0 144 0,0 0-144 0,0 0 0 16,0 0 128-16,0 0-128 0,0 0 0 0,0 0 0 16,0 0 176-16,0 0-176 0,0 0 160 0,0 0-160 15,0 0 192-15,0 0-48 0,0 0-16 0,0 0 0 16,0 0-128-16,9 0 192 0,-9 0-192 0,0 0 192 15,0 0-192-15,0 0 192 0,7-5-192 0,-7 5 192 0,0 0-192 0,0 0 128 16,5-6-128-16,-5 6 128 0,0 0-128 0,0 0 0 16,6-6 0-16,-6 6 0 0,0 0 144 0,7-7-144 15,0 1 160-15,-1-1-160 0,-1 1 128 0,2-1-128 16,-1 1 0-16,2 2 144 0,-8 4-144 0,11-9 128 16,0 1-128-16,1 1 128 0,-2-3-128 0,3 1 192 15,3-2-192-15,0 1 192 0,-2-2-64 0,2-1-128 16,1-1 192-16,4-2-64 0,3-1-128 0,1 0 0 15,-1-2 144-15,-1-2-144 0,2-3 128 0,1 0-128 16,1-1 160-16,1-1-160 0,-1 0 160 0,0-3-160 16,2 0 160-16,0 1-160 0,-1-1 0 0,2 4 128 15,0-1-128-15,0 5 0 0,-1 3 0 0,-4 1 0 16,-4 0 0-16,0 4 0 0,-2 4 0 0,-3 2 144 0,-4 3-144 0,-2 1 128 16,0-5-128-16,-1 3 0 0,-9 5 0 0,11-7-176 15,-1-1-32-15,-2 2-16 0,0-1 0 0,0-1 0 16,1-2-96-16,0-2 0 0,-1 0-16 0,1 1 0 31,-1-1-224-31,0 2-32 0,-1-5-16 0,3 2 0 16,-3 0-112-16,1 0-32 0,0 1 0 0,0 2 0 15,-2 0-144-15,2 0-48 0,-1 3 0 0,-2 0 0 16,0 1-1680-16,-5 6-320 0</inkml:trace>
  <inkml:trace contextRef="#ctx0" brushRef="#br1" timeOffset="133950.01">19680 5564 2751 0,'0'0'256'0,"0"0"-256"0,0 0 0 0,0 0 0 15,-8 5 816-15,8-5 112 0,0 0 32 0,0 0 0 16,-9 2-688-16,9-2-128 0,-8 2-16 0,8-2-128 15,0 0 448-15,-8 1 0 0,8-1-16 0,0 0 0 16,-9 1 768-16,9-1 144 0,-12 2 48 0,12-2 0 0,0 0 256 0,-8 2 48 16,-1-1 16-16,9-1 0 0,0 0-448 0,0 0-96 15,0 0-16-15,-8 8 0 0,-1-2-560 0,9-6-112 16,0 0-32-16,0 0 0 0,0 0 48 0,-6 7 0 16,6-7 0-16,-5 8 0 0,5-8-80 0,0 0-16 15,-11 5 0-15,11-5 0 0,-5 8-80 0,5-8 0 16,0 0-16-16,0 0 0 0,0 0 272 0,0 0 48 15,0 0 16-15,0 0 0 0,0 0-128 0,0 0 0 16,0 0-16-16,5-8 0 0,-5 8-48 0,7-9-16 16,0-2 0-16,3 1 0 0,0 1 0 0,2 0 0 15,-1-1 0-15,4-1 0 0,0 0-80 0,4-2-16 16,0-4 0-16,2 0 0 0,1 1-16 0,2-2 0 16,-2-3 0-16,1-1 0 0,2-6-16 0,0 2-16 0,0 0 0 0,-1 1 0 15,3 1-96-15,-1-2-32 0,1 1 0 0,2 0 0 16,1-1-160-16,0 2 128 0,0 4-128 0,0-1 128 15,-2 0-128-15,0 1 0 0,-4 2 144 0,-1 1-144 16,-3 4 0-16,0 0 128 0,-4-1-128 0,-2 2 0 16,-1 2 0-16,0-2 144 0,-1 0-144 0,0 3 0 15,-2 1 160-15,0 0-160 0,1 2 128 0,-2-2-128 16,-1-1 176-16,1 1-48 0,0-1-128 0,0 0 192 16,-1 1-192-16,0 1 128 0,-8 7-128 0,10-6 0 15,1-3 128-15,-4 1-128 0,0 0 0 0,-2 2 144 16,-5 6-144-16,0 0 0 0,0 0 0 0,8-7 128 15,-8 7-128-15,0 0 128 0,0 0-128 0,0 0 128 16,0 0 0-16,0 0-128 0,0 0 192 0,0 0-64 0,0 0-128 16,0 0 0-16,0 0 144 0,0 0-144 0,0 0 0 15,-9-1 0-15,9 1 0 0,0 0 128 16,0 0-128-16,0 0 0 0,-9-4 0 0,9 4 0 0,0 0 0 0,0 0 0 16,0 0 0-16,0 0 0 0,0 0 0 0,0 0 0 15,0 0 0-15,0 0 0 0,0 0 0 0,0 0 0 16,0 0-144-16,0 0 144 0,0-8-176 0,0 8 48 15,2-9 0-15,-2 9 0 0,0 0-160 0,0 0-32 16,0 0 0-16,0 0 0 16,0 0-128-16,0 0-16 0,0 0-16 0,0 0 0 15,0 0-384-15,0 0-80 0,0 0-16 0,0 0 0 16,0 0-1488-16,-5 10-304 0,5-10-64 0,0 0-10464 0</inkml:trace>
  <inkml:trace contextRef="#ctx0" brushRef="#br1" timeOffset="135022.07">20522 4796 17503 0,'0'0'1552'0,"0"0"-1232"0,-5-6-320 0,5 6 0 16,0 0 1792-16,-6-6 320 0,2-2 48 0,4 8 16 15,-6-6-1024-15,6 6-192 0,0 0-32 0,0 0-16 16,-7-8-304-16,7 8-64 0,-3-7-16 0,3 7 0 16,-6-5-112-16,6 5-32 0,-5-6 0 0,5 6 0 15,-6-6 96-15,6 6 16 0,-7-8 0 0,2 5 0 16,5 3 288-16,0 0 64 0,-9 5 16 0,9-5 0 16,-8 5-256-16,8-5-48 0,-9 7-16 0,2 0 0 15,2 4-96-15,1 0-32 0,0-1 0 0,2 0 0 16,-1 0-208-16,2 4-32 0,-1-4-16 0,2 2 0 15,0 2-160-15,2-1 0 0,0-1 0 0,1 0 0 16,1-2 0-16,1-1 0 0,3-1 0 0,0-2 0 16,-8-6 0-16,10 7 128 0,-1-2-128 0,0-1 0 0,-9-4 0 15,13-3 0-15,-1 2 0 0,-1 0 0 0,-11 1 0 0,11-1 0 16,-11 1 128-16,11-7-128 0,-3-1 0 0,-2 0 0 16,-1 1 0-16,0 0 0 0,-1-3 128 0,-1 2-128 15,-2-1 0-15,2 0 128 0,-2-2-128 0,2-2 128 16,-2 0-128-16,-1 0 128 0,-1 1 64 0,1 2 16 15,0-2 0-15,0 3 0 0,-3 1-208 0,2-1 0 16,-2-1 128-16,3 10-128 0,-4-7 0 0,4 7 128 16,0 0-128-16,-6-3 0 0,-1 0 128 0,7 3-128 15,0 0 0-15,-10 1 144 0,0 3-144 0,2 1 0 16,0 2 0-16,1-1 0 0,0 1 0 0,-1 0 0 16,0 4 128-16,1 1-128 0,1 1 0 0,-1 0 0 15,1 0 0-15,1 0 0 0,-1-3 0 0,2 1 0 16,4-11 0-16,-2 13 0 0,1-2 0 0,1-11 0 0,2 12 0 0,-2-12 0 15,0 0 0-15,8 7 0 16,1-2 0-16,-9-5 0 0,12 2 0 0,0-2 0 0,-2-1 0 0,0-2 0 16,1 0 0-16,-1-4 0 0,1 1 0 0,-1-2 0 15,-1 1 0-15,-1 1 0 0,-3-1 0 0,-1-2 0 16,0-1 0-16,-1 0 0 0,-2 3 0 0,-1-1 128 16,-1-3-128-16,1 11 0 0,-2-7 0 0,0-1 128 15,-3-1-128-15,-1 2 0 0,0 1 144 0,-1 0-144 16,-2 2 0-16,1 2 0 0,8 2 0 0,-10-3 128 15,0 2-128-15,0 1 0 0,3 1 0 0,7-1 128 16,-10 3-128-16,10-3 0 0,-9 4 0 0,9-4 0 16,0 0 0-16,-6 6 0 0,6-6 0 0,0 0 0 15,-4 9 0-15,4-9 0 0,0 0 0 0,0 0 0 16,0 0 0-16,0 0 0 0,0 0 0 0,0 0 0 0,0 0 0 16,0 0 0-16,0 0 0 0,0 0 0 0,0 0 0 0,0 0 0 15,0 0 0-15,0 0 0 0,0 0 0 0,0 0-256 16,8 4 64-16,-8-4 0 15,0 0-1696-15,10-4-352 0,-10 4-64 0,11-6-14400 16</inkml:trace>
  <inkml:trace contextRef="#ctx0" brushRef="#br1" timeOffset="142286.26">21535 4223 5519 0,'0'0'496'0,"0"0"-496"0,0 0 0 0,0 0 0 16,-8-5 2240-16,3-1 336 0,2-4 80 0,1 3 16 16,-2 1-1264-16,4 6-240 0,0 0-48 0,-2-7-16 15,1 0-592-15,1 7-128 0,-1-9-32 0,1 9 0 16,0 0-352-16,0 0 128 0,0 0-128 0,0 0 0 16,0 0 0-16,0 0 0 0,0 0 0 0,0 0-128 15,0 0 128-15,0 0 0 0,0 0 0 0,0 0-128 0,0 0 128 0,0 0 0 16,0 0 0-16,0 0 0 0,0 0 0 0,0 0 0 15,0 0 0-15,0 0-128 16,0 0-416-16,0 0-80 0,0 0-16 0,0 0-7616 16</inkml:trace>
  <inkml:trace contextRef="#ctx0" brushRef="#br1" timeOffset="142734.44">21513 4255 5519 0,'0'0'496'0,"0"0"-496"16,0 0 0-16,0 0 0 0,1-10 3216 0,0 3 560 0,1-1 96 0,-1-1 32 16,-1 0-2112-16,0 9-432 0,0-10-80 0,0 10 0 15,0-9-624-15,0 9-112 0,0-9-32 0,0 9 0 16,0 0-192-16,0 0-64 0,1-9 0 0,-1 9 0 15,0 0 96-15,0-8 16 0,0-1 0 0,0 9 0 16,0 0 272-16,0 0 64 0,0 0 16 0,0 0 0 16,-1-10 240-16,1 10 32 0,-1-9 16 0,1 9 0 15,-3-8-192-15,3 8-48 0,-4-7 0 0,4 7 0 16,-4-9-32-16,4 9-16 0,-4-8 0 0,4 8 0 16,-5-9-192-16,5 9-32 0,0 0-16 0,0 0 0 15,-5-8-208-15,5 8-32 0,0 0-16 0,0 0 0 16,0 0-224-16,0 0 176 0,0 0-176 0,0 0 160 0,0 0-160 0,0 0 0 15,0 0 0-15,0 0 128 0,0 0-128 0,0 0 0 16,0 0 0-16,0 0 0 0,-4-6 0 0,4 6 0 16,0 0 0-16,0 0 0 0,0 0 0 0,0 0 0 15,0 0 0-15,0 0 0 0,-4-7 0 0,4 7 0 16,0 0 128-16,0 0-128 0,0 0 0 0,0 0 0 16,0 0 0-16,0 0 0 15,0 0-1600-15,0 0-288 0,0 0-64 0,0 0-15104 0</inkml:trace>
  <inkml:trace contextRef="#ctx0" brushRef="#br1" timeOffset="143740.31">20564 4758 3679 0,'0'0'160'0,"0"0"32"0,0 0-192 0,0 0 0 16,0 0 0-16,-8-1 0 0,8 1 3296 0,0 0 608 0,0 0 128 0,0 0 32 15,0 0-2176-15,0 0-432 0,-8-4-96 0,8 4-16 16,0 0-304-16,0 0-64 0,0 0-16 0,0 0 0 15,0 0-320-15,0 0-80 0,0 0-16 0,0 0 0 16,0 0-192-16,0 0-32 0,0 0-16 0,0 0 0 16,0 0 128-16,0 0 16 0,0 0 16 0,0 0 0 15,0 0 48-15,0 0 16 0,0 0 0 0,0 0 0 16,0 0 32-16,0 0 0 0,0 0 0 0,0 0 0 16,0 0 16-16,0 0 0 0,0 0 0 0,0 0 0 15,0 0 64-15,5-9 0 0,2-2 16 0,0-1 0 16,5 1-160-16,0-1-48 0,0-1 0 0,1 0 0 0,5-2-160 15,-2 0-32-15,-3 2-16 0,4-2 0 0,3 0-64 16,4 0-16-16,-1-1 0 0,2 2 0 0,0 1-160 16,1-2 160-16,0 0-160 0,1 0 160 0,-1-3-160 0,2-2 128 15,-2-1-128-15,1 0 128 0,1 0-128 0,0-2 0 16,1-2 144-16,-3-1-144 0,-1 1 128 0,-2 2-128 16,1 1 160-16,-2 3-160 0,-2 4 160 0,-1-2-160 15,-2 1 160-15,1 2-160 0,-2 1 240 0,-3 1-48 16,-3 0-16-16,1 3 0 0,-2 0-176 0,-1 3 0 15,-8 6 0-15,6-7 0 0,-6 7 0 0,8-6 0 16,-8 6 0-16,8-7 0 0,-8 7 0 0,0 0 0 16,8-5 0-16,-8 5 0 0,9-4 0 0,-9 4 0 15,10-3 0-15,-2-2 0 0,-8 5 0 0,11-6 0 16,-4-1 0-16,1 2 0 0,-8 5 0 0,8-3 0 16,-8 3 0-16,9-4 0 0,-1-1 0 0,-8 5 0 0,0 0 0 0,0 0 0 15,0 0 0-15,0 0 0 0,0 0 0 0,0 0 0 16,0 0 0-16,0 0 0 0,0 0 0 0,0 0 128 15,0 0-128-15,0 0 0 0,0 0 144 16,0 0-144-16,0 0 0 0,0 0 144 0,0 0-144 0,0 0 0 16,0 0 0-16,0 0 0 0,0 0 0 0,0 0 0 15,0 0 0-15,0 0 0 0,0 0 0 0,0 0 0 16,0 0 0-16,0 0-144 0,0 0-16 0,0 0 0 16,0 0-416-1,0 0-96-15,0 0-16 0,0 0 0 0,0 0-1632 0,0 0-336 0,-8 8-64 0,3 1-13232 16</inkml:trace>
  <inkml:trace contextRef="#ctx0" brushRef="#br1" timeOffset="144400.97">21500 4054 14735 0,'0'0'1312'0,"0"0"-1056"16,0 0-256-16,0-9 0 0,0 9 1712 0,0 0 272 15,4-8 64-15,-4 8 16 0,-2-9-528 0,2 9-128 16,0 0 0-16,0 0-16 0,0 0-416 0,0 0-80 16,0 0 0-16,-5-8-16 0,5 8-208 0,0 0-32 15,-5-8-16-15,5 8 0 0,0 0-32 0,0 0 0 16,-9-4 0-16,9 4 0 0,0 0 224 0,0 0 32 16,-9-2 16-16,9 2 0 0,0 0-208 0,0 0-32 0,0 0-16 0,-11 4 0 15,11-4-272-15,0 0-48 0,-6 7-16 0,6-7 0 16,-6 13-272-16,2-1 0 0,1-1 128 0,1 0-128 15,1 2 0-15,1-2 0 0,0-11 0 0,3 14 0 16,0-1 0-16,1-2 0 0,-1-1 128 0,2 0-128 16,-5-10 0-16,8 11 0 0,0-5 0 0,-8-6 0 15,12 6 144-15,-2-3-144 0,-10-3 0 0,13 0 144 16,-3-1-16-16,1-1-128 0,-2-2 192 0,-1-2-64 16,0 0 0-16,1-1 0 0,0-2 0 0,-3 0 0 15,0-1 112-15,-1-1 16 0,0 0 0 0,0 0 0 16,-2 3 64-16,-2-2 0 0,-1-1 16 0,0 1 0 15,-1 0-176-15,-2-1-32 0,-1 1-128 0,2 1 192 16,-3 1-192-16,5 8 144 0,-8-13-144 0,1 5 128 16,1 1-128-16,6 7 0 0,-9-4 0 0,9 4 0 0,-11-2 0 0,11 2 0 15,-9 4 0-15,9-4 0 0,-9 8 0 0,1-1 0 16,0 3-160-16,2 1 160 0,1-2-144 0,1 6 144 16,0-2-128-16,1-1 128 0,3-12 0 0,-1 11 0 15,1 2 0-15,1-2-128 0,2-1 128 0,-3-10 0 16,0 0 0-16,6 12 0 0,-1-2 0 0,-5-10 0 15,0 0 0-15,11 4 0 0,-11-4 0 0,12 0 144 16,-12 0-144-16,11-2 0 0,-2-2 160 0,-9 4-160 16,10-4 128-16,-4-3-128 0,-2-3 128 0,0 2-128 15,0 0 0-15,-4 8 128 0,1-9-128 0,0 1 192 16,-1 8-192-16,0-10 192 0,0 10-192 0,-1-11 0 16,-3 2 0-16,4 9 0 0,0 0 0 0,-6-5 0 15,6 5 0-15,-9-4 0 0,9 4-192 0,-10-1-64 0,10 1 0 16,0 0-16-1,0 0-432-15,0 0-96 0,-9 4-16 0,9-4 0 16,0 0-2368-16,0 0-464 0,0 0-112 0,0 0-16 0</inkml:trace>
  <inkml:trace contextRef="#ctx0" brushRef="#br1" timeOffset="146050.04">21544 3991 4607 0,'0'0'400'0,"0"0"-400"15,0 0 0-15,0 0 0 0,0 0 2448 0,0 0 416 0,0 0 80 16,0 0 0-16,0 0-1616 0,0 0-336 0,0 0-64 0,0 0-16 15,-8-2 128-15,8 2 32 0,0 0 0 0,0 0 0 16,0 0 16-16,0 0 16 0,0 0 0 0,0 0 0 16,0 0-208-16,0 0-32 0,0 0-16 0,0 0 0 15,0 0 176-15,0 0 16 0,0 0 16 0,0 0 0 16,0 0-288-16,0 0-64 0,0 0-16 0,0 0 0 16,0 0-192-16,0 0-48 0,0 0 0 0,0 0 0 15,0 0-32-15,0 0-16 0,0 0 0 0,0 0 0 16,0 0-144-16,0 0-48 0,0 0 0 0,0 0 0 15,0 0-208-15,0 0 128 0,0 0-128 0,0 0 0 16,0 0 128-16,0 0-128 0,0 0 0 0,0 0 144 16,0 0 16-16,0 0 0 0,0 0 0 0,0 0 0 15,11 0-160-15,-11 0 160 0,0 0-160 0,0 0 160 16,0 0 0-16,0 0 0 0,0 0 0 0,0 0 0 0,10-2 64 0,-10 2 16 16,10-2 0-16,-10 2 0 0,0 0 16 0,8-4 0 15,-8 4 0-15,0 0 0 0,0 0 0 0,0 0 16 16,9-4 0-16,-9 4 0 0,11-4-64 0,-11 4-16 15,0 0 0-15,13-1 0 0,-1-1-192 0,-12 2 0 16,11-1 0-16,2 1 0 0,2 0 0 0,0-1 0 16,1-3 0-16,-2 1 0 0,-2-2 128 0,4 1-128 15,3 0 176-15,1-4-176 0,2 3 0 0,1 0 0 16,2 0 0-16,1-2 0 0,-1 2 0 0,1 1 0 16,-1-1 0-16,0 1 0 0,-1 0 0 0,1 0 0 15,0 0 0-15,1-2 0 0,-1-1 0 0,1 1 0 0,1-2 0 16,-1 1 0-16,0 0 0 0,-1 0 0 0,-3 1 0 15,2-1 0-15,1-2 0 0,-2 4 0 0,-3 1 0 16,-2-1 0-16,-1 1 128 0,-3 0-128 0,-1 0 0 0,0 1 0 16,-1 3 0-16,-2-2 0 0,-10 2 0 0,11-4 0 15,-11 4 0-15,0 0 0 0,0 0 0 0,10-3 0 16,-10 3 128-16,0 0-128 0,0 0 0 0,0 0 0 16,0 0 128-16,0 0-128 0,0 0 0 0,0 0 0 15,0 0 128-15,0 0-128 0,0 0 0 0,0 0 0 16,0 0 0-16,0 0 0 0,-9 3 128 0,9-3-128 15,-9 0 0-15,9 0 0 0,0 0 0 0,0 0 0 16,0 0 128-16,-8 0-128 0,8 0 0 0,0 0 0 16,0 0 0-16,0 0 0 0,0 0 0 0,0 0 0 15,-9-4 0-15,9 4 0 0,0 0 0 0,0 0 0 0,0 0 0 16,-6-4 0-16,-1 1 0 0,7 3 0 0,0 0 0 0,0 0 0 16,-5-5 0-16,5 5 0 0,0 0 0 0,0 0 0 15,0 0 0-15,0 0 0 0,0 0 0 0,0 0 0 16,-5-5 0-16,5 5 0 0,0 0 0 0,0 0 0 15,0 0 0-15,0 0 0 0,0 0 0 0,0 0 0 16,0 0 0-16,0 0 0 0,0 0 0 0,0 0 0 16,0 0 0-16,0 0-144 0,0 0 144 0,10 0 0 15,-10 0 0-15,0 0 0 0,10 0-144 0,-10 0 144 16,0 0-160-16,11 0 160 0,-11 0 0 0,0 0 0 16,0 0-128-16,0 0 128 0,10 0 0 0,-10 0 0 15,0 0 0-15,0 0 0 0,0 0 0 0,0 0 0 16,0 0 0-16,0 0 0 0,0 0 0 0,0 0 0 0,11-1 0 15,-11 1 0-15,0 0 0 0,0 0 0 0,0 0 0 0,0 0 0 16,9-2 0-16,-9 2 0 0,0 0 0 0,0 0 0 16,0 0 0-16,0 0 0 0,0 0 0 0,9 0 0 15,-9 0 0-15,0 0 0 0,8-5 0 0,-8 5 0 16,0 0 0-16,9 0 0 0,-9 0 0 0,9-1 0 16,-9 1 0-16,8-4 0 0,-8 4 0 0,0 0 0 15,0 0 0-15,0 0 0 0,10-5 0 0,-10 5 0 16,0 0 0-16,0 0 0 0,6-7 0 0,-6 7 0 15,0 0 0-15,0 0 0 0,0 0 0 0,0 0 0 16,0 0 0-16,0 0 0 0,0 0 0 0,0 0 0 16,0 0 0-16,0 0 0 0,0 0 0 0,-10-3 0 0,1 2 0 15,9 1 0-15,-9-1 0 0,9 1 0 16,-9 0 0-16,9 0 0 0,-10 1 0 0,10-1 0 0,-11 5 0 0,2-1 0 16,9-4 0-16,-9 5 0 0,0 1 0 0,9-6 0 15,-9 6 0-15,0 1 0 0,-1-1 0 16,10-6-144-16,-6 9 144 0,1-1 0 0,5-8 0 0,0 0 0 15,-6 9 0-15,6-9-128 0,-1 12 128 0,1-2 0 16,0-10 0-16,3 12 0 0,2-5 0 0,-5-7 0 16,6 8 0-16,2-2-128 0,3-2 128 15,-1-1 0-15,2-2 0 0,0-1 0 0,-1-1 0 0,2-2 0 16,0 0 0-16,-1 1 0 0,-1-2 0 0,-1 1 144 16,-1-1-144-16,-1-1 0 0,-8 5 128 0,8-8-128 15,-4 0 0-15,-4 8 0 0,4-9 0 0,-4 9 0 16,0-9 128-16,0 9-128 0,-2-9 0 0,0 3 128 15,-4-2-128-15,1 1 0 0,0 2 128 0,0 0-128 0,-2 2 0 16,1-2 0-16,-1 0 0 0,1 1 0 0,-3-1 0 0,1 1 0 16,1 0 0-16,7 4 0 0,-9-1 0 0,1-1 0 15,1 2 0-15,7 0 0 0,0 0 0 0,0 0-144 16,-8 4 144-16,8-4 0 0,0 0 0 0,-6 9-128 16,6-9 128-16,-5 11-128 0,5-11 128 0,-2 9-128 15,2-9 128-15,0 0 0 0,0 0 0 0,0 0 0 16,0 10 0-16,0-10 0 0,0 0 0 0,4 11 0 15,-4-11 0-15,0 0 0 0,0 0 0 0,3 10 0 16,-3-10-832 0,6 9-96-16,-6-9-16 0,6 9 0 0,-1 2-2400 0,3-1-496 15,-8-10-80-15</inkml:trace>
  <inkml:trace contextRef="#ctx0" brushRef="#br1" timeOffset="146828.76">22586 3843 6447 0,'0'0'576'0,"0"0"-576"0,0 0 0 0,0 0 0 16,0 0 912-16,0 0 80 0,-10-4 16 0,10 4 0 15,-6-5-816-15,-1-1-192 0,1 1 0 0,6 5 0 16,0 0 208-16,-8-5 0 0,0 0 0 0,3 1 0 16,1-3 1216-16,4 7 240 0,0 0 64 0,-5-5 0 15,5 5 192-15,0 0 32 0,-5-7 16 0,5 7 0 16,0 0-304-16,0 0-64 0,-5-5-16 0,5 5 0 15,0 0-512-15,0 0-112 0,0 0 0 0,0 0-16 16,0 0-144-16,0 0-32 0,0 0 0 0,0 0 0 16,0 0-384-16,0 0-64 0,0 0-32 0,0 0 0 15,0 0-160-15,0 0-128 0,0 0 192 0,0 0-192 16,0 0 304-16,0 0-48 0,0 0-16 0,0 0 0 0,0 0 208 0,0 0 64 16,0 0 0-16,0 0 0 0,11 5-64 0,-2 1 0 15,-9-6 0-15,11 2 0 0,-11-2-176 0,12 4-32 16,-2-1-16-16,-10-3 0 0,13 4 0 0,-3 0 0 15,0 1 0-15,0 0 0 0,0 0-80 0,1 1-16 16,-1-1 0-16,2-1 0 0,0 0-128 0,2-2 0 16,3-1 0-16,1 1 0 0,2-2 128 0,1 0-128 15,1-2 128-15,1 1-128 0,1-1 128 0,1 0-128 16,-2 2 128-16,0 0-128 0,0 0 128 0,-2 0-128 16,-1 3 128-16,1-1-128 0,-1 2 128 0,-1 0-128 15,-3-1 128-15,0 1-128 0,-2 0 144 0,-1 0-144 16,-1 1 160-16,-2 1-160 0,-1 1 128 0,0-2-128 15,1-1 0-15,-1 0 0 0,-9-4 128 0,11 5-128 16,0-1 0-16,-1 1 144 0,-10-5-144 0,11 2 0 16,-2-1 0-16,-9-1 128 0,9 1-128 0,-9-1 128 0,12-1-128 0,-2 0 128 15,-10 1-128-15,0 0 160 0,11-2-160 0,-11 2 160 16,0 0-160-16,0 0 0 0,9 0 0 0,-9 0 128 16,0 0-128-16,0 0 0 0,0 0 144 0,0 0-144 15,7 0 0-15,-7 0 0 0,0 0 0 0,0 0 128 16,0 0-128-16,0 0 0 0,0 0 0 0,0 0 0 15,0 0 0-15,0 0 0 0,0 0 0 0,0 0 0 16,0 0 0-16,0 0 0 0,0 0 0 0,0 0-128 16,0 0-256-16,0 0-64 15,0 0 0-15,0 0 0 0,0 0-1200 0,7 7-240 0,-7-7-48 16,9 4-16-16,-9-4-1056 0,0 0-192 16</inkml:trace>
  <inkml:trace contextRef="#ctx0" brushRef="#br1" timeOffset="147930.91">23264 3920 3679 0,'0'0'320'0,"0"0"-320"15,0 0 0-15,0 0 0 0,0 0 3136 0,0 0 576 16,0 0 96-16,0 0 32 0,0 0-2256 0,0 0-448 16,0 0-96-16,0 0-16 0,0 0-272 0,0 0-64 15,0 0-16-15,0 0 0 0,0 0 96 0,0 0 32 16,0 0 0-16,0 0 0 0,0 0 80 0,0 0 16 15,0 0 0-15,0 0 0 0,5-8-128 0,-5 8-32 16,0 0 0-16,2-9 0 0,-2 9-128 0,0 0-32 16,0 0 0-16,0 0 0 0,0 0-144 0,0 0-48 0,0 0 0 0,0 0 0 15,0 0-192-15,0 0-32 0,0 0-16 0,-7 9 0 16,-1-1-144-16,8-8 0 0,-4 11 0 0,1 1 0 16,-1 0 0-16,2-3 0 0,-1 1 0 0,3-10 0 15,-3 12 0-15,3-12 0 0,2 12 0 0,-2-12 0 16,4 9 0-16,-4-9 0 0,0 0 0 0,0 0 0 15,9 5 0-15,-9-5 192 0,0 0-192 0,10-1 192 16,1-2 0-16,-2-1 0 0,-9 4 0 0,8-6 0 16,-2-3-16-16,2 2 0 0,0 1 0 0,-8 6 0 15,5-8-176-15,-5 8 0 0,7-11 144 0,-7 11-144 16,0-7 0-16,0 7 0 0,1-10 0 0,-1 10 128 16,0 0-128-16,0 0 0 0,0 0 128 0,0 0-128 15,-4-7 0-15,4 7 128 0,0 0-128 0,0 0 0 0,0 0 0 0,0 0 144 16,-8-4-144-16,8 4 0 0,-9-4 160 15,9 4-160-15,0 0 128 0,0 0-128 0,-9 1 0 0,9-1 0 16,-9 3 0-16,9-3 0 0,0 0 0 0,0 0 0 16,0 0 0-16,-7 8 0 0,7-8 0 0,-4 11 0 15,4-11 0-15,-1 8 0 0,1-8 0 0,0 0 0 16,0 0 0-16,4 9 0 0,-4-9 0 0,8 5 0 16,-8-5 0-16,11 3 0 0,0-2 0 0,-2-1 0 15,1-1 0-15,-10 1 0 0,0 0 0 0,11-4 0 16,-11 4 0-16,0 0 0 0,0 0 0 0,0 0 0 15,8-5 0-15,-8 5 0 0,0 0 128 0,0 0-128 16,0 0 0-16,0 0 128 0,-4-8-128 0,4 8 0 16,0 0 144-16,-4-8-144 0,-3 0 0 0,7 8 0 0,-4-9 0 15,1 3 128-15,-3-1-128 0,6 7 0 0,-6-6 0 16,6 6 128-16,-8-8-128 0,8 8 0 0,-8-7 0 0,8 7 0 16,0 0 0-16,0 0 0 0,0 0 0 0,-9-1 0 15,9 1 0-15,-8 0-160 0,8 0 160 0,0 0 0 16,-8 3 0-16,8-3 0 0,0 0 0 0,0 0 0 15,0 0 0-15,0 0 0 0,0 0 0 0,0 0 0 16,0 0 0-16,0 0 0 0,0 0 0 0,0 0 0 31,0 0-512-31,0 0-80 0,0 0-32 0,0 0-16208 0</inkml:trace>
  <inkml:trace contextRef="#ctx0" brushRef="#br1" timeOffset="148800.69">23287 4038 11807 0,'0'0'512'0,"0"0"128"0,0 0-512 0,0 0-128 0,-1-10 0 0,1 10 0 16,-3-9 736-16,3 9 128 0,0 0 32 0,0-11 0 16,3 2-80-16,-3 9-16 0,0 0 0 0,0 0 0 15,0 0-272-15,0 0-48 0,-2-10-16 0,2 10 0 16,0 0 80-16,0 0 16 0,0 0 0 0,0 0 0 0,0 0 272 15,0 0 48-15,0 0 16 0,0 0 0 0,0 0 32 0,0 0 16 16,0 0 0-16,0 0 0 0,0 0-32 0,0 0 0 16,0 0 0-16,0 0 0 0,0 0-64 0,8-7-16 15,0 1 0-15,-8 6 0 0,0 0-352 0,8-4-80 16,-8 4-16-16,9-6 0 0,-9 6 192 0,9-5 16 16,-9 5 16-16,0 0 0 0,8-4-176 0,-8 4-48 15,0 0 0-15,0 0 0 0,10-1-16 0,-10 1-16 16,0 0 0-16,0 0 0 0,8 1 80 0,-8-1 16 15,0 0 0-15,0 0 0 0,9 4-256 0,-9-4-32 16,11 3-16-16,-11-3 0 0,0 0-16 0,10 8 0 16,1-3 0-16,-2 0 0 0,-9-5 96 0,10 7 16 15,-1-2 0-15,3 0 0 0,1 0-112 0,-3-1-128 0,-10-4 176 16,14 7-176-16,0-2 128 0,-2 0-128 0,-2-2 0 16,0 1 0-16,1 1 0 0,-1 0 128 0,-10-5-128 15,13 4 0-15,-1 0 144 0,-1 0-144 0,-11-4 0 0,11 6 144 16,-2 0-144-16,0-1 128 0,-9-5-128 0,11 6 128 15,-11-6-128-15,9 3 128 0,-9-3-128 0,12 4 128 16,-12-4-128-16,10 0 128 0,-10 0-128 0,0 0 128 16,11-3-128-16,-11 3 0 0,0 0 0 0,0 0 128 15,9-1-128-15,-9 1 0 0,0 0 144 0,0 0-144 16,0 0 0-16,0 0 128 0,0 0-128 0,0 0 0 16,0 0 0-16,0 0 0 0,9 0 0 0,-9 0 0 15,0 0 0-15,0 0 0 0,0 0 0 0,0 0 0 16,0 0 0-16,0 0 0 0,0 0 0 0,0 0 0 15,0 0 0-15,0 0-208 0,0 0 48 0,0 0 16 16,0 0-272-16,0 0-48 16,0 0-16-16,0 0 0 0,0 0-1248 0,0 0-256 0,0 0-64 0,0 0-9664 15,0 0-1952-15</inkml:trace>
  <inkml:trace contextRef="#ctx0" brushRef="#br1" timeOffset="149448.54">23769 4072 13823 0,'0'0'1216'0,"0"0"-960"0,0 0-256 0,0 0 0 16,0 0 1632-16,-9-1 288 0,-1-3 48 0,10 4 16 15,0 0-1152-15,0 0-240 0,-11-5-32 0,11 5-16 16,0 0-64-16,0 0-16 0,0 0 0 0,0 0 0 16,0 0 256-16,0 0 48 0,0 0 16 0,0 0 0 15,-9-7 256-15,9 7 48 0,0 0 16 0,0 0 0 16,0 0-176-16,0 0-32 0,0 0-16 0,0 0 0 16,0 0-304-16,0 0-64 0,0 0-16 0,0 0 0 15,0 0-48-15,0 0-16 0,0 0 0 0,0 0 0 16,0 0-288-16,-9 0-144 0,9 0 160 0,-10 4-160 15,10-4 0-15,-9 7 0 0,9-7 0 0,-10 9 0 16,3 1 0-16,1 1 0 0,6-11 0 0,-5 13 0 0,1 0 0 0,0-2 0 16,4-11 0-16,0 0 0 0,-2 12 0 0,2-12 0 15,0 12 0-15,0-12 0 0,0 0 144 0,4 12-144 16,-4-12 128-16,4 11-128 0,-4-11 0 0,6 11 128 16,-6-11-128-16,8 6 0 0,-8-6 128 0,10 5-128 15,1-2 0-15,-11-3 128 0,10-3-128 0,-1 1 0 16,-1-5 0-16,-8 7 128 0,9-5-128 0,-9 5 0 15,9-6 0-15,-2-1 128 0,-3-2-128 0,0 1 128 16,-4 8-128-16,4-8 128 0,-3-2-128 0,-1 10 160 16,3-9-160-16,-3 9 160 0,1-11-160 0,-1 2 160 15,0-1-160-15,0 10 160 0,-1-9-32 0,1 9 0 16,-4-12 0-16,0 3 0 0,4 9-128 0,0 0 0 0,0 0 0 16,-8-4 0-16,8 4 0 0,0 0 0 0,-9-3 0 15,9 3 0-15,-11-4 0 0,11 4 0 0,0 0 0 0,0 0 0 16,-10 2 192-16,10-2 0 0,0 0 0 0,0 0 0 15,0 0 16-15,-9 2 16 0,9-2 0 0,0 0 0 16,0 0-224-16,0 0 128 0,0 0-128 0,0 0 0 16,0 0 0-16,0 0-192 0,0 0 16 0,0 0 0 31,9 13-1776-31,-9-13-352 0,0 0-80 0,0 0-13552 0</inkml:trace>
  <inkml:trace contextRef="#ctx0" brushRef="#br1" timeOffset="150136.06">23794 4176 7359 0,'0'0'656'0,"0"0"-528"0,0 0-128 0,0 0 0 15,0 0 2672-15,0 0 496 0,-5-6 96 0,5 6 32 16,-3-7-1440-16,3 7-304 0,0 0-48 0,0 0-16 16,0 0-240-16,0 0-48 0,0 0-16 0,0 0 0 15,0 0 160-15,0 0 16 0,0 0 16 0,0 0 0 16,0 0-224-16,0 0-64 0,0 0 0 0,0 0 0 16,0 0-224-16,0 0-48 0,0 0-16 0,0 0 0 15,0 0-160-15,0 0-48 0,0 0 0 0,0 0 0 16,0 0-288-16,0 0-64 0,0 0-16 0,0 0 0 15,0 0-224-15,0 0 128 0,0 0-128 0,0 0 0 16,0 0 144-16,11 0-144 0,-11 0 128 0,10 2-128 16,-10-2 192-16,12 0-32 0,-2 2-16 0,-10-2 0 0,11 4-144 0,-2 1 192 15,-1 1-192-15,0 0 192 0,-8-6-192 16,10 7 0-16,0-2 0 0,0 1 0 0,-1 2 128 0,0 1-128 16,-9-9 128-16,14 7-128 0,0-3 128 0,1 1-128 15,-1 0 128-15,2 0-128 0,-1 1 128 0,1-1-128 16,0 1 128-16,-1-3-128 0,1 2 0 0,-2 0 0 15,1-3 0-15,-2 2 0 0,-3 0 0 0,-1-1 0 16,-9-3 0-16,11 4 128 0,-11-4-128 0,11 4 0 16,-11-4 0-16,0 0 128 0,8 7-128 0,-8-7 0 15,7 6 144-15,-7-6-144 0,0 0 0 0,0 0 128 16,0 0-128-16,0 0 0 0,0 0 0 0,0 0 0 16,0 0 0-16,0 0 0 0,0 0-128 0,0 0-112 15,0 0-16-15,0 0 0 16,0 0-336-16,0 0-80 0,0 0-16 0,0 0 0 15,0 0-1824-15,4-8-368 0,-4 8-80 0,0 0-13008 0</inkml:trace>
  <inkml:trace contextRef="#ctx0" brushRef="#br1" timeOffset="150728.31">24201 4295 3679 0,'0'0'160'0,"0"0"32"0,0 0-192 16,-8-5 0-16,-1-2 0 0,9 7 0 0,0 0 4256 0,0 0 800 16,-8-4 176-16,8 4 16 0,-6-6-3728 0,6 6-752 15,-6-7-160-15,6 7-32 0,0 0-144 0,0 0-48 16,0 0 0-16,0 0 0 0,-4-9 336 0,4 9 64 15,0 0 16-15,0 0 0 0,0 0 176 0,0 0 48 16,0 0 0-16,0 0 0 0,0 0-256 0,-6-6-64 16,6 6 0-16,0 0 0 0,0 0-48 0,0 0-16 15,-10 2 0-15,10-2 0 0,0 0-208 0,-10 3-48 16,10-3-16-16,-7 6 0 0,1 2-112 0,2 3-32 16,1-1 0-16,-1 2 0 0,0-3-224 0,1 3 0 15,2-1 0-15,0 1 0 0,-1 0 0 0,2-2 0 0,0-10 0 16,2 9 0-16,-2-9 0 0,0 0 0 0,6 7 0 0,-6-7 0 15,0 0 128-15,0 0-128 0,0 0 0 0,10 4 144 16,-10-4-144-16,0 0 192 0,0 0-192 0,11-7 192 16,-3 0-192-16,0 0 128 0,-2 1-128 0,-6 6 128 15,5-10-128-15,-1 1 0 0,0 0 0 0,-1 0 0 16,-1 0 0-16,1 0 128 0,-2 0-128 0,-1 9 0 16,0 0 0-16,0-8 0 0,0 8 128 0,0 0-128 15,-2-7 0-15,2 7 0 0,-4-6 0 0,4 6 0 16,0 0 176-16,0 0-48 0,0 0-128 0,0 0 192 15,0 0-64-15,0 0 0 0,0 0-128 0,0 0 192 16,0 0-64-16,0 0-128 0,0 0 176 0,0 0-176 16,0 0 128-16,0 0-128 0,0 0 0 0,0 0 0 15,-4 10 0-15,4-10 0 0,0 0-208 0,0 0 80 16,0 0-464-16,0 0-96 0,0 0-16 16,-2 12 0-16,1-2-1664 0,1-10-320 0,0 11-80 0,0-11-11776 15</inkml:trace>
  <inkml:trace contextRef="#ctx0" brushRef="#br1" timeOffset="151367.94">24145 4401 5519 0,'0'0'240'0,"0"0"64"0,0 0-304 0,0 0 0 0,0 0 0 0,-4-8 0 16,-1 1 2800-16,5 7 496 0,-3-9 96 0,3 9 32 16,-4-6-1680-16,4 6-336 0,0 0-64 0,0 0 0 15,-1-8-80-15,1 8-16 0,-3-8 0 0,3 8 0 16,0 0-240-16,0 0-48 0,0 0-16 0,0 0 0 0,0 0-16 16,0 0 0-16,0 0 0 0,0 0 0 0,0 0-192 0,0 0-32 15,0 0-16-15,0 0 0 0,0 0-256 0,0 0-48 16,0 0-16-16,0 0 0 0,0 0-48 0,0 0 0 15,0 0 0-15,0 0 0 0,0 0 0 0,0 0-16 16,0 0 0-16,0 0 0 0,0 0-48 0,9 7 0 16,-9-7 0-16,8 5 0 0,-8-5-64 0,9 6-32 15,-9-6 0-15,11 7 0 0,-2-3-160 0,-1 1 0 16,-8-5 0-16,11 6 128 0,-1 0-128 0,-1-1 0 16,0 0 0-16,0 3 0 0,-9-8 0 0,12 4 0 15,-2 0 0-15,1 1 128 0,-2 0-128 0,0-1 0 16,-9-4 0-16,10 4 0 0,-10-4 0 0,0 0 0 15,11 3 0-15,-11-3 128 0,0 0-128 0,10 3 160 0,-10-3-160 16,11 4 160-16,-11-4-160 0,10 0 0 0,-10 0 0 16,0 0 0-16,0 0 0 0,0 0 0 0,0 0 0 0,0 0 0 15,0 0-432-15,8-5 48 0,-8 5 0 0,0 0 0 32,0 0-208-32,0 0-48 0,0 0 0 0,0 0 0 15,0 0-480-15,0 0-96 0,0 0-32 0,0 0 0 16,0 0-1792-16,0 0-352 0,0 0-80 0,0 0-16 0</inkml:trace>
  <inkml:trace contextRef="#ctx0" brushRef="#br1" timeOffset="151852.34">24456 4423 20271 0,'0'0'1792'0,"0"0"-1424"16,-9-3-368-16,9 3 0 0,0 0 1488 0,0 0 240 16,0 0 32-16,-9-1 16 0,0 1-1168 0,9 0-224 15,0 0-64-15,-8 4 0 0,8-4-320 0,-9 5 0 16,9-5 0-16,-10 5 0 0,-2 0 0 0,3 1 128 16,1-1-128-16,0 1 0 0,-1-3 448 0,9-3 32 15,-10 5 0-15,2 0 0 0,8-5 448 0,0 0 96 16,-8 7 0-16,8-7 16 0,0 0-272 0,0 0-64 0,0 0-16 15,0 0 0-15,0 0-496 0,0 0-192 16,0 9 176-16,0-9-176 0,0 0 0 0,8 8 0 0,-8-8 0 0,10 6 0 16,-10-6 128-16,13 3-128 0,-2-2 0 0,-1-1 144 15,-10 0-144-15,12-4 0 0,-2 0 144 0,-10 4-144 16,0 0 0-16,11-6 144 0,-3-1-144 0,-8 7 0 16,7-6 128-16,-7 6-128 0,7-10 0 0,-2 2 0 15,-5 8 144-15,0 0-144 0,4-11 0 0,-4 11 144 16,0 0-144-16,0 0 0 0,0 0 144 0,0 0-144 15,0 0 0-15,-7-5 0 0,7 5 0 0,0 0 128 16,-9 0-128-16,9 0 0 0,-10 0 0 0,2 0 0 16,8 0 0-16,0 0 144 0,0 0-144 0,0 0 160 15,-10 4-160-15,10-4 192 0,0 0-192 0,0 0 192 16,0 0-192-16,0 0 0 0,0 0 0 0,-3 10 0 0,3-10-256 0,3 8-96 16,-3-8-16-16,0 0-10624 15,6 9-2128-15</inkml:trace>
  <inkml:trace contextRef="#ctx0" brushRef="#br1" timeOffset="152609.34">24416 4535 4607 0,'0'0'192'0,"0"0"64"0,0 0-256 0,0 0 0 0,10-5 0 0,-10 5 0 16,0 0 4528-16,12-3 848 0,-12 3 192 0,12 0 16 16,-12 0-3520-16,0 0-704 0,12 4-144 0,-2 1-16 15,1 2-688-15,-1 1-144 0,-2-1-32 0,-8-7 0 16,9 10-336-16,-9-10 0 0,8 10 0 0,-2 0 0 16,-6-10 0-16,5 13-160 0,-5-13 16 0,4 13 0 15,-4-13-1392-15,0 0-256 0</inkml:trace>
  <inkml:trace contextRef="#ctx0" brushRef="#br2" timeOffset="159221.81">20187 4019 1839 0,'0'0'0'0,"0"0"160"0,0 0-160 0,8-6 0 15,-2 0 0-15,-6 6 0 0,9-5 3088 0,-9 5 592 16,8-7 112-16,0 1 32 0,0 0-2848 0,-8 6-560 16,0 0-112-16,8-6-32 0,-1 1-272 0,-7 5 0 15,0 0-208-15,0 0 80 16,0 0-272-16,0 0-48 0,0 0-16 0,0 0 0 0,0 0 464 0,0 0 288 15,0 0-32-15,0 0-16 0,0 0 1168 0,0 0 224 16,0 0 48-16,0 0 16 0,0 0-128 0,0 0-32 0,6-8 0 16,-6 8 0-16,6-8-448 0,2 2-80 0,-8 6-32 0,0 0 0 15,6-7-272-15,-6 7-64 0,6-8-16 0,-6 8 0 16,7-6 144-16,-7 6 16 0,0 0 16 0,0 0 0 16,0 0 0-16,0 0 0 0,2-9 0 0,-2 9 0 15,0 0-288-15,0 0-64 0,0 0-16 0,0 0 0 16,0-11-176-16,0 11-48 0,0-9 0 0,0 9 0 15,0 0-32-15,0-9-16 0,0 9 0 0,0 0 0 16,1-9 96-16,-1 9 0 0,0 0 16 0,0 0 0 16,0 0 208-16,0 0 32 0,0 0 16 0,0 0 0 15,0 0-208-15,0 0-64 0,0 0 0 0,0 0 0 16,0 0-80-16,-9 6-32 0,9-6 0 0,-8 7 0 16,8-7 16-16,-6 9 0 0,6-9 0 0,-4 9 0 0,4-9 32 0,-4 9 16 15,4-9 0-15,0 0 0 0,-4 11-32 0,4-11-16 16,0 0 0-16,0 0 0 0,0 0-160 0,1 10 0 15,-1-10 144-15,0 0-144 0,4 12 0 0,-4-12 0 16,0 0 0-16,0 0 128 0,9 4-128 0,-9-4 0 16,9 2 0-16,0 0 0 0,1-2 0 0,-1-2 144 15,-9 2-144-15,10-2 0 0,-2-2 144 0,-8 4-144 16,0 0 0-16,8-7 144 0,0 1-144 0,-8 6 0 16,5-9 144-16,-5 9-144 0,2-11 128 0,0 2-128 15,-1 0 128-15,-1 9-128 0,-3-11 192 0,1 1-16 16,-1 2-16-16,3 8 0 0,-4-10 16 0,0 2 0 15,-1 0 0-15,1 2 0 0,0-2-176 0,0 1 0 16,-1 2 144-16,5 5-144 0,0 0 0 0,-8-3 0 0,1 1 0 16,7 2 0-16,-10 4 0 0,1 2 0 0,2 2 0 15,0 1 0-15,2 0 0 0,0 3 0 0,1 0-144 0,0 2 144 16,0 1 0-16,3 0 0 0,2 1-144 0,-1 1 144 16,0-4 0-16,0 2 0 0,0 1 0 0,2 0 0 15,2-1 0-15,2 1 0 0,-3-2 0 0,1-1 0 16,0-2 0-16,-4-11 0 0,7 10 0 0,-7-10 0 15,6 9 0-15,-6-9 0 0,0 0 0 0,0 0 0 16,11 4 128-16,-11-4-128 0,0 0 0 0,9-8 144 16,-3-1-144-16,1 0 160 0,-2-1-160 0,-2-1 160 15,-2 1-160-15,0 1 160 0,1-4-160 0,-2 1 160 16,-2 0-160-16,0-1 0 0,-1 0 144 0,-1 1-144 16,-2 2 0-16,0 2 128 0,1-2-128 0,-1 2 0 0,-1 0 0 15,1 4 0-15,-3-1 0 0,2 4 128 0,7 1-128 16,-9 0 0-16,0 0 0 0,2 1 0 0,7-1 0 0,-10 8 0 15,-1 0-144-15,2 0 144 0,0-1 0 16,3 1 0-16,0 1-144 0,1 2 144 0,0-1 0 0,1 2 0 16,2 0 0-16,-1-1 0 0,0 0-144 0,1-1 144 15,-2 1 0-15,2-1-144 0,2-10 144 0,6 12 0 16,-6-12 0-16,5 13 0 0,-5-13 0 0,0 0 0 16,5 10 0-16,-5-10 0 0,0 0 0 0,0 0 0 15,0 0 0-15,0 0 0 0,0 0 0 0,0 0 0 16,0 0 128-16,12-4-128 0,-4-2 0 0,-2-1 128 15,-6 7-128-15,8-10 0 0,-1-2 0 0,-2 0 0 16,-1-1 0-16,0 2 128 0,-1-1-128 0,-1 0 0 16,-4 0 0-16,2 1 0 0,-2 0 0 0,1-2 0 0,-2 0 0 15,-1 3 0-15,-1-2 0 0,0 2 128 16,-1 0-128-16,1 1 0 0,0 2 0 0,0 1 0 0,-2 1 0 0,7 5 0 16,-8 0 0-16,1 3 0 0,-1 1 0 0,8-4 0 15,0 0 0-15,-3 11-192 0,2 2 192 0,1-1-192 16,0 0 192-16,2 0-128 0,2-1 128 0,0 1-128 15,0 0 128-15,1-2 0 0,1-1 0 0,0 2-128 16,-1-3 128-16,2-1 0 0,-7-7 0 0,9 8 0 16,-9-8 0-16,10 4 0 0,-10-4 0 0,0 0 0 15,15-1 0-15,-6-2 128 0,-9 3-128 0,6-6 0 16,0-3 128-16,-1 1-128 0,-1-3 128 0,0 1-128 16,-2-1 0-16,-2 1 144 0,0-2-144 0,0 1 0 15,0-1 128-15,-1 0-128 0,-2 0 0 0,1-1 0 0,-1 4 128 0,-1-2-128 16,-1 0 0-16,-1 3 0 0,0 2 0 15,1-1 0-15,0 2 0 0,5 5 0 0,-7-4 0 16,7 4 0-16,0 0 0 0,-7 0 0 0,7 0 0 0,0 0 0 16,-10 3 0-16,10-3 0 0,0 0 0 0,0 0 0 15,-1 10-144-15,1 1 144 0,0-11 0 0,4 11-160 16,-4-11 160-16,8 12 0 0,0 0 0 0,-2-3-128 16,-1-1 128-16,-5-8 0 0,0 0 0 0,8 6 0 15,-8-6 0-15,0 0 0 0,11 8 0 0,-11-8 0 16,0 0 0-16,0 0 0 0,0 0 0 0,0 0 0 15,0 0 128-15,9-4-128 0,-9 4 0 0,0 0 144 16,2-9-144-16,-2 9 128 0,0-9-128 0,0 9 0 16,-4-12 0-16,1 4 128 0,3 8-128 0,0 0 0 15,-6-9 0-15,6 9 0 0,0 0 0 0,-7-2 0 0,7 2 0 16,0 0 0-16,-8 0 0 0,8 0 0 0,-9 5 0 0,9-5 0 16,-6 8 0-16,6-8 0 0,-4 9-144 0,4-9 144 15,0 0 0-15,-1 11 0 0,1-11-128 0,0 0 128 16,0 0 0-16,4 10 0 0,-4-10 0 0,0 0 0 15,0 0 0-15,0 0 0 0,0 0 0 0,0 0 0 16,0 0 0-16,0 0 0 0,0 0 0 0,0 0 0 16,9-2 0-16,-9 2 0 0,8-6 0 0,-1-1 0 15,-7 7 0-15,5-10 128 0,-5 10-128 0,4-9 0 16,-3-2 0-16,-1 11 0 0,0 0 128 0,-1-9-128 16,1 9 0-16,0 0 0 0,0 0 0 0,0 0 0 15,0 0 0-15,0 0 0 0,0 0 0 0,0 0 0 0,0 0 0 16,0 0 0-16,0 0 0 0,-7 9-160 0,3 2 160 15,4-11 0-15,-2 9 0 0,2 3-128 0,0-12 128 0,0 10 0 16,0-10 0-16,0 0 128 0,0 0-128 0,0 0 144 16,2 9-144-16,-2-9 160 0,0 0-160 0,0 0 128 15,0 0-128-15,0 0 128 0,0 0-128 0,0 0 0 16,11-2 0-16,-4-1 0 16,-7 3-1408-16,12-11-192 0,1 0-64 0,2-2-19424 0</inkml:trace>
  <inkml:trace contextRef="#ctx0" brushRef="#br2" timeOffset="163032.76">20290 3942 7359 0,'0'0'656'0,"0"0"-528"0,0 0-128 0,0 0 0 16,0 0 2544-16,0 0 464 0,0 0 112 0,0 0 16 15,0 0-2416-15,0 0-464 0,0 0-112 0,0 0-16 16,0 0 0-16,10 6 0 0,-10-6 0 0,0 0 0 15,0 0 288-15,0 0 48 0,0 0 16 0,0 0 0 16,0 0 368-16,0 0 80 0,0 0 16 0,0 0 0 16,0 0-48-16,0 0 0 0,0 0 0 0,0 0 0 15,0 0-512-15,0 9-96 0,0-9-32 0,0 0 0 0,0 0-256 0,0 0 0 16,0 0 128-16,0 0-128 0,0 0 0 0,0 0 0 16,-1 11 0-16,1-11-144 0,0 0-32 0,0 0 0 15,0 0 0-15,0 0 0 0,0 0 176 0,0 0 0 16,0 0-144-16,0 0 144 0,6-7 0 0,-6 7 0 15,7-6 0-15,-1-1 0 0,0 1-384 0,-6 6-16 16,2-9 0-16,-2 9 0 0</inkml:trace>
  <inkml:trace contextRef="#ctx0" brushRef="#br2" timeOffset="163595.81">20475 3845 5519 0,'0'0'496'0,"0"0"-496"0,0 0 0 0,0 0 0 16,-8-4 2912-16,8 4 480 0,0 0 112 0,0 0 16 31,0 0-3296-31,0 0-656 0,0 0-128 0,0 0-16 0,0 0-512 0,0 0-112 16,0 0-16-16,0 0 0 0,0 0 512 0,0 0 80 0,0 0 32 0,0 0 0 15,0 0 304-15,0 0 64 0,0 0 16 0,0 0 0 16,0 0 592-16,0 0 112 0,0 0 16 0,0 0 16 16,0 0 912-16,0 0 176 0,0 0 48 0,0 0 0 0,-8 4-880 0,8-4-160 15,-10 3-48-15,1 2 0 0,2 2-400 16,7-7-176-16,0 0 128 0,-6 6-128 0,6-6 0 0,0 0 0 15,-8 7 0-15,8-7 0 0,0 0 0 0,0 0 0 16,0 0 0-16,0 0 0 0,-9 5 208 0,9-5-32 16,-8 6-16-16,8-6 0 0,-9 7 80 0,1-2 16 15,0 2 0-15,8-7 0 0,-10 5-80 0,1-1-16 16,9-4 0-16,-10 6 0 0,4 1 464 0,6-7 80 16,0 0 32-16,0 0 0 0,0 0 48 0,0 0 16 15,0 0 0-15,0 0 0 0,0 0-256 0,0 0-48 16,0 0-16-16,0 0 0 0,0 0-272 0,0 0-48 15,0 0-16-15,0 0 0 0,0 0-144 0,0 0 0 16,0 0 144-16,0 0-144 0,0 0 0 0,0 0 128 16,0 0-128-16,0 0 0 0,0 0 0 0,0 0 128 0,0 0-128 0,0 0 0 15,0 0 0-15,0 0 0 0,0 0 0 0,0 0 0 16,0 0 0-16,0 0 0 0,0 0-192 0,0 0 64 31,0 0-576-31,0 0-96 0</inkml:trace>
  <inkml:trace contextRef="#ctx0" brushRef="#br2" timeOffset="164462.07">20256 3912 1839 0,'0'0'160'0,"0"0"-160"15,0 0 0-15,0 0 0 0,0 0 2752 0,0 0 512 16,0 0 96-16,0 0 32 0,0 0-1792 0,0 0-368 16,0 0-64-16,8-5-16 0,-8 5-704 0,0 0-160 0,0 0-32 0,11 0 0 15,-11 0-256-15,0 0 0 0,0 0 128 0,0 0-128 16,0 0 0-16,0 0 0 0,0 0 128 0,11 2-128 16,-11-2 560-16,0 0 48 0,0 0 16 0,0 0 0 15,0 0 80-15,0 0 32 0,0 0 0 0,0 0 0 16,0 0-256-16,0 0-48 0,0 0-16 0,0 0 0 15,0 0-224-15,0 0-64 0,4-8 0 0,-4 8 0 16,0 0 0-16,0 0 0 0,0 0 0 0,0 0 0 16,0 0 0-16,0 0 0 0,0 0 0 0,0 0 0 15,0 0-128-15,0 0 0 0,0 0 0 0,0 0 0 16,0 0-576-16,0 0-160 0,0 0-32 16,10 2-6800-16,-10-2-1376 0</inkml:trace>
  <inkml:trace contextRef="#ctx0" brushRef="#br2" timeOffset="165145.65">20424 3875 9215 0,'0'0'400'0,"-10"7"96"0,-2-1-496 0,1 1 0 15,1-1 0-15,1-2 0 0,0-1 2608 0,9-3 416 16,-9 6 96-16,9-6 16 0,-8 6-2176 0,8-6-416 16,0 0-96-16,0 0 0 0,0 0-128 0,0 0 0 15,0 0-16-15,0 0 0 0,0 0 160 0,0 0 48 0,0 0 0 16,0 0 0-16,0 0 32 0,0 0 16 0,0 0 0 16,0 0 0-16,0 0-64 0,0 0-16 0,0 0 0 0,0 0 0 15,0 0 16-15,0 0 0 0,0 0 0 0,0 0 0 16,0 0 96-16,0 0 32 0,0 0 0 0,0 0 0 15,0 0-112-15,0 0 0 0,0 0-16 0,0 0 0 16,0 0-144-16,0 0-32 0,0 0 0 0,0 0 0 16,0 0-32-16,12-2-16 0,-12 2 0 0,10-2 0 15,-10 2 0-15,10-4 0 0,1-4 0 0,-2 1 0 16,-1 0-64-16,1-1-16 0,1-3 0 0,1 4 0 16,-2-1-64-16,3 0-128 0,-1-1 176 0,2 0-176 15,-2-2 128-15,2 2-128 0,1 1 0 0,2-2 0 16,2-2 128-16,0 0-128 0,2 3 0 0,-3-4 0 0,0 0 128 15,0-1-128-15,0 1 0 0,2 1 0 0,1 4 0 0,-1-4 0 16,1 1 128-16,-1-1-128 0,0 0 0 16,-1 2 0-16,0-1 0 0,-2 4 0 0,-4 0 0 0,-1 3 0 15,1-2 0-15,-1 2 0 0,-11 4 0 0,11-4 0 16,-3 0 0-16,-8 4 0 0,0 0 128 0,9-4-128 16,-9 4 0-16,0 0 0 0,0 0 128 0,0 0-128 15,0 0 0-15,0 0 0 0,8-4 0 0,-8 4 0 16,0 0 0-16,0 0 0 0,0 0 0 0,0 0 128 15,0 0-128-15,0 0 0 0,0 0 128 0,0 0-128 16,0 0 0-16,0 0 0 0,0 0 0 0,0 0 0 16,0 0 0-16,0 0 0 0,0 0-240 0,0 0 0 15,0 0 0-15,0 0 0 0,0 0 64 0,0 0 16 0,0 0 0 16,0 0 0-16,0 0 32 0,0 0 0 0,0 0 0 0,0 0 0 16,0 0-192-16,0 0-48 0,-12-1 0 0,12 1 0 31,0 0-656-31,0 0-144 0,-9 2-32 0,9-2 0 15,0 0-720-15,0 0-128 0,-10 6-48 0,10-6 0 16,-9 6-1488-16,-1 1-320 0</inkml:trace>
  <inkml:trace contextRef="#ctx0" brushRef="#br2" timeOffset="165565.94">20403 3918 4607 0,'0'0'400'0,"0"0"-400"15,0 0 0-15,0 0 0 0,0 0 2048 0,0 0 320 16,0 0 64-16,0 0 0 0,0 0-1408 0,0 0-272 15,0 0-64-15,0 0-16 0,0 0 64 0,0 0 16 16,0 0 0-16,0 0 0 0,0 0-48 0,0 0 0 16,0 0 0-16,0 0 0 0,0 0-64 0,0 0-32 15,0 0 0-15,0 0 0 0,0 0 32 0,0 0 16 16,0 0 0-16,0 0 0 0,0 0-96 0,9-6-32 16,-9 6 0-16,8-8 0 0,-1 1-208 0,-1 1-64 0,-1-2 0 0,-5 8 0 15,8-5-64-15,1 0-32 0,2-2 0 0,-1 1 0 16,1-2-160-16,0-1 128 0,1 0-128 0,1 1 128 15,-1 1-128-15,1-1 0 16,0-1 0-16,1-1 128 0,1 1-128 0,-1 0 0 0,-1 1 0 0,-1 1 0 31,-1 1-656-31,0-3-64 0,-5 1-16 0,1 1 0 16,-1-2-1664-16,1 1-336 0</inkml:trace>
  <inkml:trace contextRef="#ctx0" brushRef="#br2" timeOffset="168173.68">20543 3818 5295 0,'0'0'224'0,"0"0"64"0,0 0-288 15,-7 9 0-15,7-9 0 0,-6 8 0 0,6-8 768 0,-6 8 112 0,6-8 16 16,0 0 0-16,-5 7 128 0,5-7 16 0,-8 8 16 0,8-8 0 15,0 0 176-15,-7 7 48 0,7-7 0 0,-8 5 0 16,8-5-336-16,0 0-64 0,0 0-16 0,-9 5 0 16,9-5-48-16,-11 3-16 0,11-3 0 0,0 0 0 15,-9 4-320-15,9-4-64 0,-10 2-16 0,10-2 0 16,0 0-80-16,-11 7-32 0,11-7 0 0,-9 5 0 16,9-5-160-16,-8 7-128 0,0-1 192 0,8-6-192 15,0 0 368-15,0 0-48 0,0 0 0 0,0 0 0 16,0 0 192-16,0 0 16 0,0 0 16 0,0 0 0 15,0 0-160-15,0 0-48 0,0 0 0 0,0 0 0 16,0 0-16-16,0 0 0 0,0 0 0 0,0 0 0 16,0 0-128-16,0 0-16 0,0 0-16 0,0 0 0 0,0 0-16 0,0 0 0 15,0 0 0-15,0 0 0 0,0 0 320 0,0 0 64 16,0 0 16-16,0 0 0 0,0 0-48 0,0 0-16 16,7-5 0-16,-7 5 0 0,9-4 0 0,-1-1 0 15,-8 5 0-15,8-7 0 0,2-2-144 0,1 3-16 16,-1-2-16-16,0-1 0 0,1-2-144 0,2 1-32 15,1-2 0-15,1-1 0 0,-1-1 0 0,3 1 0 16,1 0 0-16,0-2 0 0,1 1 64 0,0 2 0 16,-1-3 0-16,3 2 0 0,0-2-32 0,1 0 0 15,0 3 0-15,1-3 0 0,-1 0 16 0,0-1 0 16,0 1 0-16,-1-1 0 0,0 0 0 0,0 2 0 16,0-2 0-16,1 1 0 0,0-1-48 0,3 2 0 0,-1-3 0 15,3 0 0-15,-1-2-128 0,1 1 192 16,0-1-192-16,1-1 192 0,0 1-192 0,2-1 192 0,0 0-192 0,2 1 192 15,-1-1-64-15,0 2-128 0,-1 0 192 0,0 0-64 16,-1-2 0-16,0-2-128 0,-2-2 192 0,0 4-64 16,1 1-128-16,0 2 160 0,1 3-160 0,1-4 160 15,1-1-160-15,-1-1 160 0,-1 0-160 0,1 2 160 16,0 1-160-16,-1 0 128 0,-1 0-128 0,1 1 128 16,0-2-128-16,1 0 0 0,-2 0 0 0,0-1 128 15,-2 0-128-15,1-2 0 0,3-5 144 0,1 0-144 16,2-2 0-16,2 1 0 0,2-2 0 0,1 3 128 15,-2 1-128-15,2 1 0 0,1-1 128 0,0 3-128 16,0 1 0-16,-2 1 0 0,-1 1 0 0,-2-2 0 16,-1 1 0-16,-1 1 0 0,0-3 0 0,2 1 0 15,2 0 0-15,1 0 0 0,-2 0 128 0,1-1-128 0,1-1 0 0,1-1 128 16,1 2-128-16,0 0 0 0,-1 2 128 0,-1-2-128 16,-1 1 128-16,-3-2-128 0,0-2 0 0,1 0 0 15,0 2 0-15,1-1 0 0,2 2 0 0,-1 1 0 16,1 0 0-16,-2 1 0 0,-1-1 0 0,-2 2 0 15,0 1 0-15,-2 0 0 0,-3 1 0 0,2 0 128 16,-3-1-128-16,0-2 0 0,0 1 128 0,-1-1-128 16,-1-3 128-16,4-1-128 0,2 1 0 0,2 1 128 15,2 1-128-15,-1 2 0 0,-6 0 0 0,2 2 0 16,1 1 0-16,0 2 0 0,0 0 0 0,-1-1 128 16,-3 0-128-16,-2 0 0 0,0 2 0 0,-2 2 0 15,-1-1 0-15,-2 0 0 0,0 0 0 0,-1 4 0 0,-2-1 0 16,-1 2 128-16,2-3-128 0,-3 4 0 0,-2 2 0 0,0-1 0 15,0-4 0-15,-1 1 0 0,1 1 0 0,0 1 128 16,-4-1-128-16,2 1 0 0,3-1 128 0,-1 1-128 16,-2 1 0-16,2-2 0 0,1-3 0 0,-1 3 128 15,0 1-128-15,-1-1 0 0,0-3 0 0,0 3 0 16,1 2 0-16,-1 0 0 0,-4-2 0 0,3 2 0 16,0 1 0-16,-1 0 0 0,-9 4 0 0,9-3 0 15,0-3 0-15,-9 6 0 0,0 0 0 0,11-4 0 16,-2 0 0-16,-9 4 0 0,0 0 0 0,10-4 128 15,-2-1-128-15,-8 5 0 0,11-3 0 0,-2 1 0 16,-9 2 0-16,9-2 0 0,-9 2 0 0,8-3 0 16,-8 3 0-16,8-2 0 0,-8 2 0 0,0 0 0 15,10-1 0-15,-10 1 0 0,0 0 0 0,0 0 0 0,0 0 0 0,0 0 144 16,0 0-144-16,0 0 0 0,0 0 128 0,6-5-128 16,-6 5 0-16,0 0 0 0,7-7 0 0,-7 7 0 15,0 0 0-15,0 0 0 0,7-6 0 0,-7 6 0 16,0 0 0-16,0 0 0 0,0 0 0 0,6-4 0 15,-6 4 0-15,0 0 0 0,0 0 0 0,0 0 0 16,0 0 0-16,0 0 0 0,0 0 144 0,0 0-144 16,0 0 0-16,0 0 144 0,0-8-144 0,0 8 0 15,0 0 144-15,0 0-144 0,1-7 0 0,-1 7 0 16,0 0 0-16,0 0 0 0,0 0 0 0,0 0 0 16,0 0 0-16,0 0 128 0,0 0-128 0,0 0 0 15,0 0 0-15,0-6 0 0,0 6 0 0,0 0 0 0,0-9 0 16,0 9 0-16,0 0 0 0,0 0 0 0,0 0 0 0,0 0 0 15,0 0 0-15,0 0 0 0,0 0 0 0,0 0 0 16,0 0 0-16,0 0 0 0,0 0 0 0,0 0 0 16,0 0 0-16,0 0 0 0,0 0 0 0,0 0 128 15,0 0-128-15,0 0 0 0,0 0 0 0,0 0 0 16,0 0 0-16,0 0 0 0,0 0 0 0,0 0 0 16,0 0 0-16,0 0 0 0,0 0 0 0,0 0 0 15,0 0 0-15,0 0 0 0,0 0 0 0,0 0 0 16,0 0 0-16,0 0 0 0,-9-3 0 0,9 3 0 15,0 0 0-15,0 0 0 0,0 0 0 0,0 0 0 16,0 0 0-16,0 0 0 0,0 0 0 0,0 0 0 16,0 0 0-16,0 0 0 0,0 0 0 0,0 0 0 15,0 0 0-15,0 0 0 0,0 0 0 0,0 0 0 16,0 0 0-16,0 0 0 0,0 0 0 0,0 0 0 0,0 0 0 0,0 0 0 16,0 0 0-16,0 0 0 0,0 0 0 0,0 0 0 15,5-6 0-15,-5 6 0 0,8-4 0 0,-8 4 0 16,8-4 0-16,0 0 0 0,-2-1 0 0,-6 5 0 15,7-7 0-15,-7 7 0 0,0 0 0 0,0 0 0 16,0 0 0-16,0 0 0 0,6-1 0 0,-6 1 0 16,0 0 0-16,0 0 0 0,0 0 0 0,0 0 0 15,0 0 0-15,0 0 0 0,0 0 0 0,0 0 0 16,0 0 0-16,0 0 0 0,0 0 0 0,0 0 0 16,0 0 0-16,0 0 128 0,0 0-128 0,-11 0 0 15,11 0 0-15,-11 0 0 0,11 0 0 0,0 0 0 16,-9 6 0-16,1 2 0 0,8-8 0 0,-9 9 0 0,0-2 0 15,9-7 0-15,-9 8 0 0,2 0 0 0,-2-2 0 0,9-6 0 16,-10 9 0-16,1-2 0 0,9-7 0 16,-9 8 0-16,2 2 0 0,7-10 0 0,0 0 0 0,-4 9 0 15,0 0 0-15,4-9 0 0,0 0 0 0,0 0 0 16,0 0 0-16,4 8 0 0,-4-8 0 0,8 7 0 16,0-2 0-16,-8-5 0 0,9 2 0 0,0-2 0 15,2-2 0-15,-11 2 0 0,10-2 0 0,0-1 0 16,1 0 0-16,-2-2 0 0,-1 0 0 0,1 1 0 15,-1-3 0-15,0 1 0 0,1-1 0 0,-3-1 0 16,-1 0 0-16,-5 8 0 0,6-9 0 0,-1 1 0 16,-1 2 0-16,-2-3 128 0,1-2-128 0,-3 11 0 15,0 0 0-15,1-9 128 0,-1 1-128 0,0 8 0 16,-1-10 0-16,1 10 128 0,-3-9-128 0,-1 1 0 0,-1 2 0 16,5 6 144-16,0 0-144 0,-9-3 0 0,0-1 128 0,1 1-128 15,0 6 0-15,8-3 0 0,-10 5 0 0,-1 2 0 16,0-1 128-16,0 3-128 0,2-2 0 0,1 2 0 15,-1-1 0-15,1 2 0 0,2 2 0 0,-1-2 0 16,1-4 0-16,6-6 0 0,-4 13 0 0,1-2 0 16,3-11 0-16,0 0 0 0,4 13 0 0,0-5 0 15,-4-8 0-15,8 8 0 0,0-3 0 0,-8-5 0 16,10 3-128-16,-10-3 128 0,13-3 0 0,-2 2 0 16,-2-2 0-16,0 0 0 0,-1-3 0 0,-8 6 0 15,9-6 0-15,-1-2 0 0,0-2 0 0,-2-1 0 16,-1-1 0-16,0 2 0 0,-1 1 0 0,-1-2 160 0,-2 1-160 15,-1 1 128-15,0 1-128 0,0-1 0 0,0-3 0 0,-1 3 128 16,-2 2-128-16,3 7 128 0,-5-5-128 0,5 5 128 16,-6-8-128-16,-2 5 0 0,8 3 0 0,-11 1 0 15,1-2 0-15,1 6 0 0,-2 4 128 0,2-3-128 16,-1 1 0-16,-1-3 0 0,1 1 0 0,1 2 0 16,1 0 0-16,2 1 0 0,-1 0 0 0,2 0 0 15,1 1 0-15,4-9 0 0,-4 10 0 0,1 1 0 16,2-1 0-16,1-10 0 0,0 0 0 0,1 11 0 15,3-2 0-15,-4-9 0 0,0 0 0 0,8 9 0 16,-8-9-128-16,12 4 128 0,-2 0 0 0,-10-4 0 16,12-2 0-16,0 0 0 0,-3 2 0 0,0-3 0 15,-1-3 0-15,0-1 0 0,-1 1 0 0,1 0 0 16,1 1 0-16,-1-1 0 0,-1-1 0 0,-7 7 0 0,8-8 0 0,-3-1 0 16,-5 9 0-16,0 0 0 0,2-10 0 15,-2 10 0-15,0 0 0 0,0 0 0 0,0-9 128 0,0 9-128 16,0 0 0-16,0 0 128 0,0 0-128 0,-9 0 0 15,0 1 0-15,9-1 0 0,-9 1 0 0,0 2 0 16,0 0 0-16,9-3 0 0,0 0 0 0,-11 2 0 16,1 2 0-16,1-1 0 0,9-3 0 0,-9 2 0 15,9-2 0-15,-9 4 0 0,9-4 0 0,-10 3 0 16,10-3 0-16,-9 4 0 0,9-4 0 0,0 0 0 16,0 0 0-16,0 0 0 0,0 0 0 0,-1 11 0 15,1-11 0-15,0 0 0 0,0 0 0 0,6 8 0 16,-6-8 0-16,11 7 0 0,-2-5 0 0,-9-2 0 15,0 0 0-15,12 0 0 0,0-1 0 0,-12 1 0 16,10-1 0-16,-1-2 0 16,0-1-1088-16,-9 4-80 0,12-4-32 0,0 0-19536 0</inkml:trace>
  <inkml:trace contextRef="#ctx0" brushRef="#br2" timeOffset="172566.65">24685 1260 4607 0,'0'0'400'15,"0"0"-400"-15,0 0 0 0,-3-7 0 16,0-3 3584-16,3 10 640 0,-1-9 128 0,1 0 32 16,3 1-2336-16,-3 8-480 0,2-10-96 0,2 0 0 15,-1 0-512-15,-3 10-80 0,4-9-32 0,-4 9 0 0,5-8-256 0,-5 8-48 16,4-9-16-16,-4 9 0 0,0 0-16 0,0 0-16 16,0 0 0-16,0 0 0 0,0 0-128 0,0 0-32 15,0 0 0-15,0 0 0 0,0 0-80 0,0 0 0 16,0 0-16-16,0 0 0 0,0 0-16 0,0 0 0 15,0 0 0-15,0 0 0 0,0 0-32 0,0 0-16 16,0 0 0-16,0 0 0 0,0 0 16 0,0 0 16 16,0 0 0-16,0 0 0 0,0 0-32 0,10 0-16 15,-10 0 0-15,8-4 0 0,-8 4-160 0,8-9 192 16,-4-2-192-16,-4 11 192 0,0 0-64 0,4-10 0 16,-3 1 0-16,-1 9 0 0,0 0-128 0,0 0 0 15,-3-7 144-15,3 7-144 0,0 0 192 0,0 0-48 16,0 0 0-16,0 0 0 0,-7-4 16 0,7 4 0 0,-10 7 0 0,10-7 0 15,0 0-160-15,-7 8 160 0,1 1-160 0,6-9 160 16,0 0-160-16,0 0 0 0,0 0 0 0,0 0 0 16,0 0-224-16,0 0 32 0,0 0 0 0,0 0 0 15,0 0-64-15,0 0 0 0,0 0 0 0,0 0 0 16,0 0 64-16,0 0 0 0,0 0 0 0,0 0 0 31,0 0-432-31,0 0-80 0,0 0 0 0,0 0-16 0,0 0-672 0,-1 10-128 16,1-10-16-16,0 0-16 0,0 0-368 0,4 12-80 0,-4-12-16 0,0 0 0 15,0 0 352-15,0 0 80 0,0 0 16 0,7 9 0 16,-7-9 608-16,0 0 128 0,0 0 32 0,0 0 0 16,0 0 672-16,0 0 128 0,0 0 0 0,0 0 0 0,0 0 0 0,0 0 0 15,0 0 128-15,0 0-4080 16,0 0-800-16</inkml:trace>
  <inkml:trace contextRef="#ctx0" brushRef="#br2" timeOffset="175318.56">24674 1200 4607 0,'0'0'400'0,"0"0"-400"16,0 0 0-16,0 0 0 0,0 0 3328 0,0 0 592 15,4-8 112-15,-4 8 32 0,5-8-2464 0,-5 8-512 16,0 0-80-16,0 0-32 0,0 0 96 0,0 0 16 16,0 0 0-16,0 0 0 0,0 0-64 0,0 0 0 15,0 0 0-15,0 0 0 0,0 0-368 0,0 0-80 16,0 0 0-16,0 0-16 0,0 0-48 0,0 0-16 16,0 0 0-16,0 0 0 0,0 0-16 0,0 0 0 15,0 0 0-15,0 0 0 0,0 0 64 0,0 0 16 16,0 0 0-16,0 0 0 0,0 0-128 0,0 0-32 0,0 0 0 0,0 0 0 15,0 0-96-15,0 0-32 0,0 0 0 0,0 0 0 16,0 0 48-16,0 0 0 0,0 0 0 0,0 0 0 16,0 0 80-16,0 0 32 0,0 0 0 0,0 0 0 15,0 0-176-15,0 0-16 0,0 0-16 0,0 0 0 16,0 0-64-16,0 0-16 0,0 0 0 0,0 0 0 16,-2 11-144-16,2-11 160 0,-3 10-160 0,2-1 160 15,1-9-160-15,0 0 0 0,0 0 0 0,0 12 128 16,0 1-128-16,1-4 0 0,-1-9 0 0,0 0 0 15,3 13 0-15,-3-13 128 0,0 0-128 0,0 0 0 16,-2 9 192-16,2-9-32 0,0 0-16 0,-4 10 0 16,4-10 96-16,0 0 16 0,-3 10 0 0,3-10 0 0,-3 12-112 15,-1-3-16-15,4-9 0 0,1 13 0 0,11 5-128 0,-4-4 192 16,-6-3-192-16,-2-11 192 0,-18 2-64 0,4 1-128 16,3 1 192-16,2 1-64 0,2 4-128 0,1 0 128 15,2 2-128-15,0-1 128 0,1 1-128 0,-1 0 0 16,0-1 0-16,1 1 0 0,-1 1 0 0,0-1 0 15,-1-4 0-15,1 2 0 0,0 1 0 0,-1 1 0 16,1 2 0-16,0-2 0 0,-1-5 0 0,0 2 0 16,0 3 0-16,-1-4 128 0,0 1-128 0,-1 0 0 15,-2 1 0-15,1 3 0 0,2 0 0 0,-1-2 128 16,2 0-128-16,0 2 0 0,0 3 128 0,0-1-128 16,-2-2 0-16,2 1 128 0,0 1-128 0,-2 0 0 0,1-1 0 15,-1 2 128-15,0-1-128 0,2 0 0 0,-1-1 0 16,1 0 0-16,1 3 0 0,-2-3 0 0,0 2 0 15,-1 0 0-15,1-2 0 0,-2 0 0 0,0 0 0 0,2 2 0 16,0 0 0-16,1 1 0 0,-1-2 0 0,-1 3 0 16,1-1 0-16,-1 1 0 0,1 0 128 0,-1 0-128 15,-1-2 0-15,2 4 0 0,1-2 0 0,-1 1 0 16,1-1 0-16,1 1 0 0,0 0 0 0,0-2 0 16,1 0 0-16,0 2 0 0,-1-3 128 0,0 2-128 15,3 0 0-15,-3-2 0 0,-1-2 0 0,-1 1 0 16,1 2 192-16,0-1-64 0,-2 1 0 0,1 0 0 15,-1 1-128-15,1-3 0 0,-3-1-160 0,0 1 160 16,0 2 0-16,-1 2 0 0,1 0 0 0,-1 1 160 16,-2-1-160-16,0 0 0 0,-1 2 0 0,2 1 0 0,0-3 0 15,-1 1 0-15,-2 0 0 0,1 0 0 0,0 1 0 16,-3-1 0-16,-1 1 0 0,3-1 0 0,2 2 0 0,-1 0 0 16,-2-1 0-16,2-1 128 0,1 0-128 0,-1-1 160 15,-1-1-160-15,1 1 160 0,1-1-160 0,0 0 0 16,-1 0 0-16,0 0 128 0,3-2-128 15,-1 5 0-15,1 0 0 0,-1-4 0 0,1 4 0 0,-1-3 0 16,1 0 0-16,1 1 0 0,0 3 0 0,1-1 0 16,-1 0 0-16,1 1 0 0,0 0 0 0,0-1 0 15,0-2 0-15,2 0 0 0,-2 3 0 0,2 0 0 16,-1 1 0-16,1-4 0 0,-1 1 0 0,1-1 0 16,-1 0 0-16,1 0 0 0,-1 2 0 0,0-1 0 15,0 0 0-15,0 0 0 0,1 2 0 0,-1-3 0 16,-2 2 0-16,1 2 0 0,0-1 0 0,1 1 0 15,-1 0 0-15,0 0 0 0,0-1 0 0,-1 3 0 0,-2 1 0 16,2-1 0-16,0 0 0 0,-1 1 0 0,-1-1 128 0,2 1-128 16,0 0 0-16,0-2 0 0,-1 0 0 0,-1 1 0 15,1-2 0-15,-1 2 0 0,1-1 0 0,1 1 0 16,1-1 0-16,-1 2 0 0,-3 0 0 0,0 0 0 16,-1-3 0-16,2 1 0 0,-4 3 0 0,2-2 0 15,-10 25 0-15,14-24 128 0,-1 0-128 16,1-4 0-16,1 1 0 0,-1 0 0 0,2-1 0 15,-1-2 0-15,1 0 0 0,1-1 0 0,0 3 0 16,3-2 0-16,-1 1 0 0,-2 0 0 0,1 0 0 16,1 1 0-16,2 1 0 0,-2 1 0 0,0 1 0 15,-1 2 0-15,1 0 0 0,0-2 0 0,-1 2 0 16,-1-4 0-16,1 2 0 0,0 0 0 0,0 0 0 0,0-2 0 16,-2-1 0-16,1 1 0 0,-2-4 0 0,-1 2 0 0,-1 1 0 15,1 0 0-15,0-2 0 0,-1-1 0 0,-1 1 0 16,1-2 0-16,-1 2 0 0,0 1 0 0,-2 1 0 15,0 1 128-15,1-1-128 0,2-2 0 0,-1-3 0 16,-1-2 0-16,1 4 0 0,3 2 0 0,0 0 0 16,-1-4 0-16,-2 3 0 0,4-1 0 0,-1 2 0 15,-1-2 0-15,1 0 0 0,1 0 0 0,-1 1 0 16,2-3 0-16,-3 3 0 0,-3-1 0 0,2 2 0 16,1-1 0-16,-2 1 0 0,-2-2 0 0,1 0 0 15,-1 0 0-15,2 3 0 0,-2-1 0 0,1 3 0 16,1-1 0-16,0-1 0 0,-1-1 0 0,0-1 0 15,0 1 0-15,1 1 0 0,2 1 0 0,-2 1 0 0,-1 2 0 16,2-3 0-16,1-1 0 0,0 0 0 0,0-1 0 0,-1-1 0 16,1 1 0-16,0-1 0 0,0 1 0 0,0-4 0 15,0-1 0-15,2 3 0 0,-2-2 0 0,0 2 0 16,-1-1 0-16,-1 3 0 0,-1-2 0 0,1 3 0 16,-1-3 0-16,0 3 0 0,-1 0 0 0,0 0 0 15,-1-2 0-15,1 1 0 0,0-2 0 16,1 3 0-16,0-4 0 0,-1 2 0 0,0 1 0 0,3 1 0 15,2 0 0-15,-1 0 0 0,1-1 0 0,0 0 0 16,-1-3 0-16,3 0 0 0,0-1 0 0,-1 1 0 16,-1-4 0-16,3 2 0 0,2 0 0 0,-2 0 0 15,-3 0 0-15,1 0 128 0,2 0-128 0,0 1 0 16,-2 4 0-16,1 0 0 0,1-3 0 0,-2 2 0 16,-1-3 0-16,2-1 0 0,-1 0 0 0,1 0 0 0,1 4 0 15,-2-4 0-15,1 1 0 0,-1-2 0 0,2 1 0 16,0-1 0-16,-1 0 0 0,1 2 0 0,0 2 0 0,1-3 0 15,-1 0 0-15,-2 1 0 0,1-2 0 0,-1 0 0 16,1 1 0-16,-1-1 0 0,-1 1 0 0,2-1 0 16,-1 0 0-16,1 1 0 0,-2-1 0 0,1 0 0 15,2-1 0-15,1-1 0 0,-1 2 0 0,0-1 0 16,1 2 128-16,-1-2-128 0,0 0 0 0,1-3 0 16,0 3 0-16,2-2 0 0,0-2 0 0,-2 0 0 15,0 3 0-15,0-2 0 0,0-2 0 0,2 1 0 16,-1 0 0-16,3-9 0 0,0 0 0 0,-4 9 0 15,4-9 128-15,-4 11-128 0,0-1 0 0,2-1 0 16,2-9 0-16,-3 9 128 0,3-9-128 0,0 0 0 16,-5 7 0-16,5-7 0 0,-4 13 0 0,1-4 0 0,3-9 128 15,0 0-128-15,0 0 0 0,-5 9 0 0,5-9 0 16,-4 11 0-16,2-2 0 0,2-9 0 0,-4 9 0 0,4-9 0 16,0 0 0-16,-3 10 0 0,3-10 0 0,0 0 0 15,0 0 0-15,0 0 0 0,-3 11 0 0,3-11 0 16,0 0 0-16,0 0 0 0,-1 9 128 0,1-9-128 15,0 0 0-15,-2 8 0 0,2-8 0 0,-4 9 0 16,4-9 0-16,0 0 0 0,-6 6 0 0,0 2 0 16,2 0 144-16,4-8-144 0,-4 8 160 0,4-8-160 15,0 0 0-15,-4 8 0 0,4-8 0 0,0 0 0 16,0 0 0-16,-2 9 0 0,2-9 0 0,0 0 0 16,0 0 0-16,0 0 0 0,0 10 0 0,0-10 0 0,0 0 0 15,0 0 0-15,0 0 0 0,-2 11 0 0,2-11 0 0,0 0 0 16,0 0 0-16,-2 11 0 0,-4-3 0 15,6-8 0-15,-3 8 0 0,3-8 0 0,0 0 0 0,-7 8 0 16,7-8 0-16,-5 8 0 0,5-8 0 0,-5 7 0 16,-2-1 0-16,7-6 0 0,0 0 0 0,-6 9 0 15,-1-1 0-15,7-8 0 0,0 0 0 0,-4 7 0 16,-2 0 0-16,6-7 0 0,0 0 0 0,0 0 0 16,0 10 0-16,0-10 0 0,0 0 0 0,0 0 0 15,-4 8 0-15,4-8 0 0,-7 9 0 0,3-1 0 16,4-8 0-16,-5 8 0 0,5-8 0 0,-6 8 0 15,-1 0 0-15,0-2 0 0,2 1 0 0,5-7 0 16,-4 7 0-16,4-7 0 0,-4 11 0 0,4-11 0 16,-3 6 0-16,3-6 0 0,0 0 0 0,0 0 0 0,0 0 0 15,0 0 0-15,-6 8 0 0,6-8 0 0,0 0 0 0,0 0 0 16,0 0 0-16,0 0 0 0,0 0 0 0,0 11 0 16,0-11 0-16,0 11 128 0,0-11-128 0,-1 10 0 15,1-10 0-15,-3 7 0 0,3-7 0 0,-2 8 0 16,2-8 0-16,-4 9 0 0,4-9 0 0,0 0 0 15,0 0 0-15,0 0 0 0,0 0 0 0,6 11 0 16,7-2 0-16,-1-3 0 0,-12-6 0 0,9 4 0 16,3-4 0-16,-3 3 0 0,-9-3 0 0,0 0 0 15,9-4 128-15,-1 1-128 0,-8 3 0 0,0 0 144 16,-17-10-144-16,5 1 0 0,10 1 0 0,2 8 128 16,0-10-128-16,1 0 0 0,-1 1 0 0,0 9 128 0,7-9-128 15,-3-1 0-15,-2-1 0 0,1 1 0 0,-1 1 0 16,-2 1 0-16,0-1 128 0,0-2-128 0,0 0 0 0,-1-1 0 15,-3 0 0-15,-1 0 0 0,1 3 0 0,-1-1 0 16,0 2 128-16,-2 3-128 0,-1-2 0 0,-1 1 0 16,0 1 144-16,0 2-144 0,-3 3 0 0,0 1 128 15,2 1-128-15,0 0 0 0,0 2 0 0,1 1 0 16,1-1 0-16,2 3 0 0,1 1 0 0,-2 1 0 16,2 0 0-16,5-9 0 0,-1 13 0 0,-1-4 0 15,2-9 0-15,-1 14-128 0,1-3 128 0,1 1 0 16,-1-12 0-16,3 11-128 0,0 0 128 0,-3-11 0 15,7 9 0-15,-7-9 0 0,7 10 0 0,-7-10 0 16,10 5 0-16,-10-5-128 0,11 6 128 0,1-4 0 16,2-2 0-16,-2-1 0 0,-12 1 0 0,10-3 0 0,0-1 0 15,1 1-128-15,-1-1 128 0,1 0 0 0,-11 4 0 0,13-7 0 16,0 1 0-16,-3-1 0 0,-10 7 0 0,11-5 0 16,-2-4 0-16,-3 2 0 0,-6 7 0 0,0 0 0 15,0 0 0-15,0 0 0 0,0-9 0 0,0 9 0 16,-5-8 0-16,5 8 144 0,0 0-144 0,0 0 0 15,-16-7 128-15,2 3-128 0,1 2 0 0,0 2 0 16,1 0 128-16,2 3-128 0,10-3 0 0,-11 4 0 16,2 0 0-16,9-4 0 0,-7 5 0 0,7-5 0 15,0 0 0-15,0 0 0 0,-7 8 0 0,7-8 0 16,0 0 0-16,0 0 0 0,0 0 0 0,0 0-144 16,4 10 144-16,-4-10 0 0,0 0 0 0,5 9-128 0,-5-9 128 15,0 0 0-15,0 0-144 0,7 8 144 16,-7-8-240-16,7 8 32 0,-7-8 0 0,10 5 0 15,-10-5-304-15,0 0-64 0,0 0-16 16,11 3 0-16,-11-3-576 0,12 2-112 0,0-2-32 0,-12 0 0 16,10-3-400-16,-10 3-80 0,11-7 0 0,-1 2-16 15,1 1-896-15,-11 4-176 0,0 0-48 0,10-7-6368 16,0 3-1280-16</inkml:trace>
  <inkml:trace contextRef="#ctx0" brushRef="#br2" timeOffset="178064.33">21897 7704 14735 0,'0'0'640'0,"0"0"160"0,0 0-640 0,-8 7-160 0,1-3 0 0,7-4 0 16,0 0 176-16,-8 1 0 0,8-1 0 0,-9 1 0 15,9-1-176-15,0 0 0 0,0 0 0 0,0 0 128 16,-9 0-128-16,9 0 0 0,0 0 0 0,0 0 128 16,0 0 528-16,0 0 112 0,0 0 0 0,0 0 16 15,0 0 400-15,0 0 80 0,0 0 16 0,0 0 0 16,0 0 0-16,0 0 0 0,0 0 0 0,0 0 0 16,11 3-192-16,-11-3-48 0,0 0 0 0,0 0 0 15,13 3-352-15,-13-3-80 0,0 0-16 0,11 0 0 16,-11 0-160-16,11-3-48 0,0-2 0 0,-11 5 0 0,8-4-64 15,-8 4 0-15,10-7-16 0,-1 1 0 0,-2-2-16 0,-1 1 0 16,0-2 0-16,-6 9 0 0,7-9-16 0,1 0 0 16,0 0 0-16,0 0 0 0,1 0-16 15,0-2 0-15,-1-2 0 0,2 1 0 0,1-1 64 0,-2 2 0 16,0-2 0-16,3 0 0 0,1-3-64 0,1 0 0 16,-1-1 0-16,-1 0 0 0,2 0-64 0,2 2 0 15,2-5-16-15,0 3 0 0,-1-4 0 0,2 2 0 16,-1-1 0-16,0 1 0 0,-1-1 32 0,1-1 16 15,4 1 0-15,-1-1 0 0,-1 1-32 0,1 1-16 16,1 0 0-16,-1 1 0 0,-3-2-48 0,0 2 0 16,-1-3 0-16,0 3 0 0,-1 2 48 0,-2 0 0 15,0-1 0-15,1-2 0 0,-1-2-16 0,0 1 0 16,1-1 0-16,0 1 0 0,2-3-16 0,-1 3 0 16,-3-2 0-16,1 1 0 0,3-5-144 0,2 3 192 0,-1-3-192 15,1 1 192-15,1 3-64 0,-2-4 0 0,-1 1 0 0,0 3 0 16,0-3-128-16,0 3 0 0,0-1 0 0,3 1 0 15,-1 0 160-15,1 0-160 0,-1-1 192 0,-1 2-192 16,1 0 208-16,-1 3-64 0,-1-2-16 0,5 0 0 16,4 0 0-16,-2-3-128 0,-6 1 192 0,-2-1-64 15,-1 1-128-15,-2-1 192 0,-1 1-192 0,-4-2 192 16,-3-3-192-16,3 1 160 0,5 3-160 0,1-2 160 16,2 2-160-16,1-1 128 0,1 1-128 0,3-2 128 15,0 0-128-15,-2 0 0 0,0 1 0 0,1 0 0 16,3 1 0-16,-3 2 0 0,0-3 128 0,0 5-128 15,-1 1 0-15,1 1 0 0,-2-2 0 0,0 1 0 0,0 1 0 16,1 2 0-16,-2-2 0 0,-2 0 0 0,0 0 0 16,-1 1 128-16,-1 3-128 0,1 1 0 0,-1-3 128 15,0 0-128-15,0 2 128 0,0-4-128 0,2 0 176 0,-1-1-48 16,0-1-128-16,1-1 192 0,2 2-64 0,1-4-128 16,2 1 176-16,0-3-176 0,0 1 192 0,1-1-64 15,-2 2 0-15,2 1-128 0,1 2 192 0,2-1-192 16,-2 1 192-16,3-2-192 0,1 1 0 0,0 1 0 15,-1-1 0-15,0-2 0 0,-2 1 128 0,-1 2-128 16,0 2 0-16,2-4 0 0,-3 0 0 0,2 0 0 16,1 0 0-16,0 2 0 0,1-6 0 0,2 0 0 15,0-1 0-15,0-3 0 0,-1 1 0 0,0 2 0 16,0-3 0-16,2 1 0 0,0 1 0 0,0-2 0 16,-2 1 0-16,1 0 0 0,-1 2 0 0,-2 2 0 0,-2 0 0 15,1 1 0-15,-2-1 128 0,0 2-128 0,-1-3 0 16,-1 2 0-16,2-1 0 0,0-1 0 0,1 1 0 0,1-4 0 15,2 2 0-15,-1 0 0 0,2 0 0 0,-3 1 0 16,-3 2 0-16,1-1 0 0,1-2 0 0,1 0 0 16,1 1 0-16,-2-1 0 0,0 2 0 0,-1-1 0 15,1 1 128-15,-1 1-128 0,-2 1 0 0,1-2 0 16,1 0 0-16,-3-1 0 0,0-1 0 0,1 0 0 16,-4-2 0-16,4 2 0 0,0-1 0 0,2 1 0 15,0-3 0-15,2 4 0 0,1 2 0 0,-3-1 0 16,-2 2 0-16,2-1 0 0,2-3 0 0,2 2 0 0,3-1 0 15,-1 3 0-15,2 0 0 0,1 1 0 16,-2-1 0-16,0 1 0 0,-1-1 0 0,0 0 0 0,-2 0 0 16,0-2 0-16,0 1 0 0,0-2 0 0,-1 0 0 0,1 0 0 15,-1-1 0-15,0 2 0 0,1-1 0 0,0 1 0 16,-2 0 0-16,1 0 0 0,-2-1 0 0,1 1 0 16,2-1 0-16,1 0 0 0,-1 2 0 0,0-1 0 15,0 1 0-15,-3 0 0 0,-1 0 0 0,-1 1 0 16,1-2 0-16,-1 1 0 0,-2-3 0 0,0 0 0 15,1-2 128-15,0 2-128 0,-1 0 0 0,2 1 0 16,0 1 0-16,2 0 0 0,0-2 0 0,1 1 0 16,1 1 0-16,-3 1 0 0,-2 1 0 0,1 0 0 15,-1 0 0-15,2 0 0 0,0 1 0 0,0 0 0 16,1 3 0-16,0-3 0 0,2 1 0 0,-3 1 0 16,-3-1 0-16,0-3 0 0,0 1 0 0,1-1 0 0,-2 0 0 15,0-2 0-15,-1 2 0 0,1-1 0 0,-1 0 0 0,2 0 0 16,2 3 0-16,-1-4 0 0,0 3 0 0,0 0 0 15,2-1 0-15,0-1 0 0,-1 2 0 0,-1 1 0 16,2 0 0-16,0 2 0 0,-2-2 0 0,1 0 0 16,-1-1 0-16,0 1 0 0,-1 0 0 0,0 2 0 15,0-2 0-15,1-1 0 0,0-2 128 0,0 2-128 16,-1 1 0-16,-1-4 0 0,-2 1 0 0,1 0 0 16,0 5 0-16,1-1 0 0,0 0 0 0,-2 2 0 15,0 3 0-15,0-1 0 0,0 3 0 0,-2 1 0 16,-2 0 0-16,1 2 0 0,-3 0 0 0,2-2 0 15,-2 1 0-15,1 2 0 0,2 0 0 0,-2 0 0 0,1 0 0 16,-2 0 0-16,-3 4 0 0,0-2 0 0,-1-2 128 16,-5 9-128-16,0 0 0 0,4-7 0 0,-4 7 0 0,1-7 0 15,-1 7 0-15,0 0 0 0,0 0 0 0,0 0 0 16,-3-8 128-16,3 8-128 0,0 0 0 0,0 0 0 16,-9-4 128-16,0 2-128 0,9 2 0 0,0 0 0 15,0 0 0-15,-9 3 0 0,9-3 0 0,-9 4 0 16,9-4 0-16,0 0 0 0,-11 5 0 0,11-5 0 15,0 0 0-15,0 0 0 0,0 0 0 0,-9 7 0 16,9-7 0-16,-7 8 0 0,7-8 0 0,0 0 0 16,-8 10 0-16,8-10 0 0,-9 9 0 0,9-9 0 15,0 0 0-15,-7 12 0 0,-1 0 0 0,2-2 0 16,6-10 0-16,-9 8 0 0,9-8 0 0,-10 10 0 16,10-10 0-16,-9 12 0 0,3-4 0 0,6-8 0 0,-8 9 0 0,8-9 0 15,0 0 0-15,-7 8 0 0,7-8 0 16,0 0 0-16,0 0 0 0,0 0 0 0,0 0 0 0,0 0 0 15,0 0 0-15,0 0 0 0,0 0 0 0,0 0 0 16,0 0 0-16,12 1 0 0,-1-4 0 0,-2 1 0 16,-1-2 0-16,-2 0 0 0,1-5 0 0,-2 5 0 15,-5 4 0-15,4-7 0 0,-2-2 0 0,-2 9 0 16,0 0 0-16,0-9 0 0,-2 0 0 0,-1 0 0 16,3 9 128-16,0 0-128 0,-6-7 0 0,-1 2 0 15,-1-3 144-15,2 5-144 0,6 3 0 0,0 0 144 16,-8-6-144-16,8 6 0 0,-9-4 144 0,9 4-144 15,0 0 0-15,0 0 0 0,0 0 0 0,0 0 128 16,-11 6-128-16,11-6 0 0,0 0 0 0,0 0 0 16,-5 11 0-16,5-11 0 0,-2 11 0 0,2 0-128 0,2-1 128 15,2-1 0-15,-4-9 0 0,7 11 0 0,-7-11 0 16,7 10 0-16,1-4 0 0,1-2 0 0,2-1 0 16,-1-2 0-16,1 2 0 0,-1-3 0 0,1-3 0 0,0-1 0 15,2-1 0-15,-1 0 0 0,-2-3 0 0,2-1 0 16,1 0 0-16,0-1 0 0,0 0 0 0,-1-2 128 15,0 1-128-15,-1-3 0 0,1 4 0 0,-1 0 0 16,-2-3 0-16,-1 3 128 0,-1-1-128 0,-3 2 0 16,-4 9 0-16,2-10 128 0,0 0-128 0,-2 10 0 15,-4-6 0-15,4 6 0 0,-7-4 0 0,-4 4 128 16,-1 2-128-16,1 2 0 0,-1 1 0 0,-2 4 0 16,-2 2 0-16,-1 2 128 0,-1 0-128 0,-1-1 0 0,1 1 0 15,1 0 0-15,3 0 0 0,2-1 0 0,2-1 0 16,2 1 0-16,1-2 0 0,2 0 0 0,5-10 0 0,0 0 0 15,-2 10 0-15,2-10 0 0,0 0 0 0,0 0-128 16,0 0 128-16,9 7 0 0,-9-7 0 16,13 2 0-16,-3-3 0 0,-10 1 0 0,9-4 0 0,-9 4 0 15,11-4 0-15,-2-1 0 0,-9 5 0 0,9-5 0 16,-2-3 0-16,-1 1 0 0,-6 7 0 0,7-5 0 16,-5-5 0-16,-2 10 0 0,4-11 0 0,-1 2 128 15,-3 9-128-15,-2-10 0 0,0-2 128 0,-1 3-128 16,3 9 0-16,-6-7 0 0,-1-1 0 0,7 8 128 15,-8-4-128-15,0 2 0 0,-1 1 0 0,9 1 0 16,-10 1 0-16,1 1 0 0,9-2 0 0,-9 6 0 16,0-4 0-16,9-2 0 0,-10 7 0 0,10-7 0 0,0 0 0 0,-6 6 0 15,6-6 0-15,0 0-128 0,0 0 128 0,0 0 0 16,0 0 0-16,0 0 0 0,0 0 0 0,0 0 0 16,0 0 0-16,0 0-128 0,0 0 128 0,0 0 0 15,0 0 0-15,0 0-128 0,9 6-64 0,-9-6-16 16,0 0 0-16,0 0 0 15,0 0-176-15,0 0-16 0,10 3-16 0,-10-3 0 16,12 4-160-16,-1 2-16 0,-11-6-16 0,11 5 0 16,1-1-1056-16,0 0-192 0,1 0-64 0,0-1 0 15,0 1-880-15,0-1-176 0,-1-2-32 0</inkml:trace>
  <inkml:trace contextRef="#ctx0" brushRef="#br3" timeOffset="-163546.65">21428 10902 3679 0,'0'0'160'0,"0"0"32"0,0 0-192 0,0 0 0 0,-3-6 0 0,3 6 0 16,0 0 3376-16,-4-9 624 0,4 9 128 0,-4-9 32 16,3 1-1872-16,1 8-368 0,-1-8-80 0,1 8-16 15,0 0-432-15,-1-11-96 0,1 11-16 0,0 0 0 16,0-7-352-16,0 7-80 0,0 0-16 0,0 0 0 15,0 0-96-15,0 0-32 0,0 0 0 0,0 0 0 16,0 0-80-16,0 0-32 0,-6 11 0 0,4 2 0 16,-1 4-16-16,2 0 0 0,0 3 0 0,1 5 0 0,0 2-112 15,0 7-16-15,1 0-16 0,3 5 0 0,0-3 128 0,0 3 16 16,-2 1 16-16,1-1 0 0,-1-1-272 0,1-3-48 16,1-3-16-16,-1 1 0 0,-2-4-256 0,1-2 0 15,1-2 0-15,0-3 0 0,-2-1 0 0,2 0 128 16,-1-3 0-16,-1 0-128 0,1-1 208 0,-2-1-64 15,0-2-16-15,1-2 0 0,-1-2 0 0,0-10-128 16,0 0 192-16,0 0-64 0,0 0-128 0,0 0 192 16,0 0-192-16,0 0 192 0,0 0-192 0,0 0 160 15,0 0-160-15,0 0 160 0,0 0-16 0,0 0 0 16,0-13 0-16,0-1 0 0,-1-2-144 0,-1 1 0 16,1-4 0-16,0 1 0 0,1-2 0 0,0 4 0 0,0-4 0 15,0 0 0-15,1 3 0 0,2-2 0 0,-1 2 0 0,4-3 0 16,-3 3 0-16,1 2 0 0,0 0 0 0,0 0 0 15,1 1 0-15,2 0 0 0,-1 3 0 0,1 0 0 16,1 1-128-16,0 1 128 0,-1 1 0 0,1-1 0 16,3 1 0-16,-1 1-144 0,2-2 144 0,-2 3 0 15,-1 1-144-15,2 1 144 0,1 2 0 0,-1 5-144 16,1 0 144-16,0 2 0 0,-2 1 0 0,3 5-128 16,3 1 128-16,0 2-128 0,-2 0 128 0,0 4-128 15,1-2 128-15,-2 2 0 0,-2 1 0 0,1 0-128 16,-1 2 128-16,-1-1 0 0,0 3 0 0,-2 0 0 15,-3-4 0-15,-1 0 0 0,0 1 0 0,0-2 0 0,-1-1 0 16,-2-3 0-16,-2 2 0 0,-2-3 0 0,-2 1 0 16,1-1 0-16,1-1 0 0,-2 1 128 0,-1 2-128 0,-1-5 192 15,2 0-64-15,-2 2 0 0,-3 0-128 0,1-2 0 16,-2-1 0-16,1 1 0 0,-2-4 0 0,-2 1 0 16,-4-1 0-16,1-1 128 0,2-1-128 0,0-1 128 15,-1-2-128-15,0-2 128 0,0 0-128 0,-1-2 128 16,1 0-128-16,0-1 128 0,-2-2-128 0,0-1 0 15,0 0 0-15,1-1 128 0,0 0-128 0,1 0 0 16,0 2 0-16,2-1 0 0,0 1-192 0,-2 0 0 16,2 2 0-16,2 2 0 15,0 1-320-15,3 1-64 0,1 1 0 0,8-1-16 16,-6 2-1856-16,6-2-368 0,0 0-80 0,0 0-13680 0</inkml:trace>
  <inkml:trace contextRef="#ctx0" brushRef="#br3" timeOffset="-161151.22">22261 10327 5519 0,'0'0'240'0,"0"0"64"16,0 0-304-16,0 0 0 0,0 0 0 0,0 0 0 0,8-6 1280 0,-8 6 208 15,0 0 48-15,0 0 0 0,6-7-688 0,-6 7-128 16,0 0-16-16,8-5-16 0,-8 5 256 0,0 0 48 15,0 0 16-15,0 0 0 0,8-4 80 0,-8 4 32 16,0 0 0-16,0 0 0 0,0 0-112 0,0 0-32 16,0 0 0-16,0 0 0 0,-5 11-176 0,1-2-32 15,4-9-16-15,-5 11 0 0,-3 1-160 0,-1-4-16 16,0 1-16-16,2 2 0 0,1-1-32 0,-1 0 0 16,-2 1 0-16,1 1 0 0,2 1-144 0,-2 1-48 15,-1 2 0-15,-1 2 0 0,3 0-192 0,0 2-144 16,1-1 192-16,0 2-192 0,1-1 0 0,1-1 0 15,3 1 0-15,0-1 0 0,-1 0 0 0,2-1 0 0,3-1 0 0,1 0 0 16,0-2 0-16,2 0 0 0,2-1 0 0,1-1 0 16,0-1 0-16,2 0 0 0,-1-2 0 0,3 2 0 15,0-2 0-15,3 1 0 0,0 0-144 0,-2 0 144 32,-1-2-496-32,-1-1-16 0,-2-3 0 0,3 1 0 15,4 1-1856-15,-3-1-368 0,-3 1-80 0</inkml:trace>
  <inkml:trace contextRef="#ctx0" brushRef="#br3" timeOffset="-160620.18">22586 10415 7359 0,'0'0'656'0,"0"0"-528"0,0 0-128 16,0 0 0-16,0 0 2896 0,0 0 560 0,0 0 96 0,0 0 32 15,0 0-2048-15,0 0-384 0,0 0-96 0,0 0-16 16,0 0-272-16,-6 8-64 0,0-2-16 0,1 2 0 16,-2 0-48-16,2 1-16 0,0 1 0 0,-1 2 0 15,1 0-176-15,0 1-16 0,0 0-16 0,1 0 0 16,0 4 32-16,0-3 16 0,0 2 0 0,2-2 0 15,0 0-224-15,2 1-48 0,-1-2-16 0,2-3 0 16,-1-10-176-16,6 13 160 0,-1 0-160 0,0-4 160 16,1-1-160-16,1 0 0 0,-1-1 0 0,1-1 128 15,-7-6-128-15,10 5 0 0,1 1 0 0,-1-3 0 16,-1 1 0-16,3 0 0 0,-3-1 0 0,-9-3 0 16,11 0-192-16,-1 0-80 0,-10 0-16 0,11-3 0 15,-11 3-352-15,11-2-80 0,-2-2-16 0,-9 4 0 16,12-4-1568-16,-12 4-304 0,0 0-64 0</inkml:trace>
  <inkml:trace contextRef="#ctx0" brushRef="#br3" timeOffset="-160368.35">22434 10574 21359 0,'0'0'944'0,"0"0"208"0,0 0-928 0,0 0-224 0,0 0 0 0,12-3 0 15,-12 3 384-15,12-1 48 0,-2 0 0 0,1-1 0 16,-1 1-48-16,1 1-16 0,-11 0 0 0,13 0 0 16,0-1-240-16,-2 2-128 0,1 2 128 0,-1-1-128 15,-1 1 0-15,-1 1 0 0,-9-4 0 0,12 0 0 31,-2 0-2352-31,-1 0-432 0</inkml:trace>
  <inkml:trace contextRef="#ctx0" brushRef="#br3" timeOffset="-160054.33">22852 10471 11967 0,'0'0'528'0,"0"0"112"0,-12 2-512 0,3 4-128 16,9-6 0-16,-7 7 0 0,7-7 2784 0,-2 11 528 15,2-11 96-15,-2 13 32 0,1 0-2672 0,0 1-544 16,-2-5-96-16,3 3-128 0,0-1 208 0,0 0-48 15,0 1-16-15,0-2 0 0,0-10 96 0,0 15 16 16,0-2 0-16,4-4 0 0,2 0-256 0,-6-9 144 16,3 12-144-16,2-2 128 0,3-3-128 0,-8-7 0 0,0 0 0 15,0 0 0 1,0 0-2256-16,0 0-496 0</inkml:trace>
  <inkml:trace contextRef="#ctx0" brushRef="#br3" timeOffset="-159836.02">22776 10580 2751 0,'0'0'256'0,"-8"0"-256"0,-1 0 0 0,9 0 0 15,0 0 4992-15,-8 0 944 0,8 0 192 0,0 0 32 16,0 0-4896-16,0 0-992 0,0 0-272 0,0 0 0 16,0 0 0-16,0 0 0 0,0 0 0 0,0 0 0 15,11 3 160-15,-11-3-160 0,11 4 128 0,4-4-128 16,2 0 144-16,1-4-144 0,-2 1 160 0,-1-1-160 0,1 2 128 0,2-3-128 15,0-1 0-15,2 1 0 16,-1-3-320-16,0 2-144 0,-4-1-48 0,0 1-6800 16,-1 0-1376-16</inkml:trace>
  <inkml:trace contextRef="#ctx0" brushRef="#br3" timeOffset="-159522.62">23133 10399 19343 0,'0'0'1728'0,"0"0"-1392"0,0 0-336 0,0 0 0 16,0 0 912-16,0 0 112 0,0 0 32 0,0 0 0 15,0 0-816-15,0 0-240 0,0 0 0 0,0 13 128 16,0-13 0-16,-2 11 0 0,3 0 0 0,-1 0 0 15,0-11 656-15,0 14 144 0,1-1 32 0,-1 1 0 16,0 1-160-16,1 0-32 0,2 4 0 0,0-1 0 16,-2 0-496-16,2 0-96 0,-1-1-32 0,2 0 0 15,1-4-144-15,-1 2 0 0,0 0 0 0,0-2 0 16,0-1-672-16,1 0-64 0,-1-2-16 16,1-2 0-16,2-1-2224 0,-7-7-448 0</inkml:trace>
  <inkml:trace contextRef="#ctx0" brushRef="#br3" timeOffset="-158990.52">23176 10244 25631 0,'0'0'1136'0,"0"0"224"0,0 0-1088 0,0 0-272 0,0 0 0 0,0 0 0 15,0 0 400-15,0 0 32 0,0 0 0 0,0 0 0 16,0 0-432-16,0 0 0 0,11-4 0 0,-11 4 0 16,0 0 0-16,11 0 0 0,0 3 0 0,-1 1 0 15,2 1 0-15,-2 1-176 0,-2 2 176 0,1 2-128 16,3 2 256-16,0 1 64 0,-2 0 16 0,2 2 0 15,2-1 64-15,1 0 16 0,-4 1 0 0,2 0 0 0,2 1-96 0,-1 2-32 16,-1-1 0-16,0 3 0 0,0-3 0 0,-1 2 0 16,-2 3 0-16,1-1 0 0,-3-3-160 0,1 1 128 15,-1-1-128-15,-2 0 128 0,-2-1-128 0,-1 0 0 16,-2-1 0-16,-2 1 0 0,-2 0 0 0,-1-2 0 16,-1 0 144-16,-2 0-144 0,0-3 128 0,-4 1-128 15,-2 1 128-15,1-1-128 16,2-1-288-16,-2-1-128 0,-1-2-32 0,0-1-8272 15,-1-2-1664-15</inkml:trace>
  <inkml:trace contextRef="#ctx0" brushRef="#br3" timeOffset="-157503.1">24823 11332 5519 0,'0'0'240'0,"0"0"64"0,0 0-304 0,0 0 0 16,0 0 0-16,0 0 0 0,0 0 4480 0,0 0 832 16,0 0 160-16,0 0 32 0,0 0-3440 0,0 0-688 15,0 0-144-15,0 0-16 0,0 0-512 0,0 0-112 0,0 0-16 0,0 0 0 16,0 0 96-16,0 0 16 0,0 0 0 0,-11-2 0 15,1 1-112-15,-1 1-32 0,0 0 0 0,-2 1 0 16,-2-1 48-16,0 0 16 0,-2 0 0 0,-1 2 0 16,-2 0-240-16,-3-1-48 0,-5 0-16 0,-2-1 0 15,-1 0-80-15,-3 0-16 0,-4 0 0 0,0 2 0 16,2 0-80-16,-1 1 0 0,0-2-128 0,1 2 192 16,4-1-192-16,0 2 144 0,0 0-144 0,-2-1 128 15,0-1 16-15,0 0 0 0,2-1 0 0,0 0 0 16,1-1 0-16,2 3 0 0,2-3 0 0,-2 0 0 15,-2 0 32-15,4 0 0 0,2 0 0 0,4 0 0 16,0-3-48-16,3 2-128 0,2-2 192 0,2 3-64 0,1-2-128 0,2 1 0 16,2-2 0-16,9 3 0 0,0 0 128 0,-9 0-128 15,9 0 0-15,0 0 128 0,0 0-128 0,0 0 192 16,0 0-192-16,0 0 192 0,0 0-192 0,0 0 0 16,1-10 0-16,-1 10 0 0,7-10 0 0,1 4 0 15,0-1 0-15,1 3 0 0,0-2 0 0,1 2 0 16,2-1 0-16,1-2 0 0,-1 2 0 0,3-1 0 15,4-1 0-15,0 1 0 0,2-1 0 0,-1 0 0 16,-2 1 0-16,0-1 0 0,2 2 0 0,-2-3 0 16,-1 2 0-16,-1 1 0 0,-1-1 0 0,1 1 0 15,-4 0 144-15,-1 2-144 0,0-3 0 0,-2 2 0 16,-9 4 0-16,9-4 0 0,-9 4 0 0,0 0 0 16,0 0 0-16,0 0 0 0,0 0 0 0,0 0 0 15,0 0 0-15,0 0 0 0,0 0 0 0,0 0 0 16,0 0 0-16,0 0 0 0,0 0-192 0,-8 5-48 0,-2-1-16 0,-1 1 0 15,2 2 112-15,-1-3 16 0,-2 0 0 0,0 1 0 16,-1 2 128-16,-1-1-192 0,-3 1 192 0,0 0-192 16,-1 0 192-16,0 2 0 0,-2 1-144 0,0-2 144 15,0 4 0-15,-1-3 0 0,1 2 0 0,2 0 0 16,0 0-176-16,2-1 176 0,3-2-128 0,1 0 128 16,2 0 0-16,1-1 0 0,0 0 0 0,1 1 0 15,1 0 0-15,1-1 0 0,0 1 0 0,1 3 0 16,1-4 0-16,2 4 0 0,-1-1 0 0,2 2 0 15,0 1 0-15,2 1 0 0,1 1 0 0,2 0-128 16,2 1 128-16,-1 1 0 0,1-3 0 0,2 1 0 16,0-1 0-16,2-2 144 0,1-3-144 0,1 0 0 0,1-2 144 0,1-1-144 15,3-5 0-15,1 2 144 0,2 0-144 0,2-3 0 16,3-6 0-16,-2 2 0 0,-1-2 0 0,0-1-224 16,3 1 32-16,3-1 0 15,0 0-2240-15,0-4-432 0,-1-2-80 0</inkml:trace>
  <inkml:trace contextRef="#ctx0" brushRef="#br3" timeOffset="-154868.43">25372 10885 10127 0,'0'0'896'0,"0"0"-704"0,0 0-192 0,2-9 0 16,-2 9 3840-16,0 0 752 0,4-9 144 0,-4 9 16 16,0 0-3776-16,0 0-752 0,0 0-224 0,0 0 0 15,0 0 208-15,0 0-48 0,0 0-16 0,0 0 0 16,0 0 400-16,0 0 80 0,0 0 16 0,0 0 0 16,0 0 192-16,0 0 32 0,-2 13 16 0,-1 1 0 15,0 2-208-15,1 4-32 0,-1 3-16 0,2 6 0 0,0 3-208 16,-1 5-32-16,1 1-16 0,0 3 0 0,-1-1-176 0,1 0-16 15,0-1-16-15,-1 1 0 0,0-3-160 0,0-1 0 16,1 1 144-16,-1-3-144 0,-1 1 0 0,-1-1 128 16,0-3-128-16,2 1 0 0,-1-1 0 0,0-2 144 15,-1-3-144-15,3 0 0 0,-2-4 144 0,1-1-144 16,1-3 0-16,-1-2 144 0,2-6-16 0,0-10-128 16,0 9 192-16,0-9-64 0,0 0 0 0,0 0-128 15,0 0 192-15,0 0-64 0,0 0 64 0,5-10 0 16,1-3 0-16,-2-3 0 0,0-4-64 0,-1-2-128 15,1-1 192-15,2-5-64 0,-1-3-128 0,1 1 0 16,0 2 0-16,0-1-176 0,1 1 32 0,-2 5 0 16,-1 0 0-16,1 3 0 0,0 3 144 0,2 1 0 0,-1 5-144 0,-1 2 144 15,-1-2 0-15,3 5-144 0,1-1 144 0,-8 7 0 16,10-4-160-16,0 3 160 0,1 0-128 0,-11 1 128 16,12 2-160-16,-1 2 160 0,2 0-192 0,0 2 192 15,0 1-144-15,2 0 144 0,-1 0 0 0,1 4-144 16,-1 1 144-16,-1-2 0 0,0 2-144 0,-1-1 144 15,-1 1 0-15,0 2 0 0,-2 1 0 0,-4-1 0 16,-1 0 0-16,-1 2 0 0,-5 1 128 0,1 1-128 16,-4-1 128-16,0-1-128 0,-2 0 128 0,-1-1-128 15,-2 1 0-15,-2-2 128 0,-1-3-128 0,0 0 0 16,0 1 0-16,-3 0 128 0,-3 0-128 0,1-3 0 16,-1-3 128-16,-2-1-128 0,-2-1 0 0,2-1 128 0,2-2-272 15,-1-2-64-15,-1-2-16 0,3-1 0 16,1-1-1376-16,1-3-256 0,-1-2-64 0,3 0-13120 15</inkml:trace>
  <inkml:trace contextRef="#ctx0" brushRef="#br3" timeOffset="-154364.81">25977 10484 8287 0,'0'0'736'0,"-6"-8"-592"0,6 8-144 0,0 0 0 16,0 0 4256-16,-1-9 816 0,1 9 176 0,0-9 16 15,0 9-4176-15,4-9-848 0,-4 9-240 0,0 0 0 16,0 0 0-16,0 0 0 0,0 0 0 0,0 0 0 16,0 0 320-16,0 0-16 0,0 0-16 0,0 0 0 15,0 0 640-15,0 0 128 0,0 0 32 0,-10 9 0 0,-1 0-320 0,2 3-48 16,0 1-16-16,1 4 0 0,2 1-416 0,-4 1-96 15,1 1 0-15,1 1-16 0,2 2-176 0,1-2 0 16,-2 3 144-16,2-4-144 0,1 1 0 0,0 0 0 16,2 1 0-16,-1-5 0 0,0 3 0 0,2-5 0 15,1 2 0-15,-1 0 0 0,1-2 0 0,0 0 0 16,1-2 0-16,0 0 0 0,2-2 0 0,0-2 0 16,-3-9 0-16,5 9 0 0,1-1-224 0,2-2-64 15,1 0-16-15,2-1 0 16,-1-3-368-16,2 0-80 0,0 0-16 0,-1-2 0 15,1 0-2432-15,1 0-480 0</inkml:trace>
  <inkml:trace contextRef="#ctx0" brushRef="#br3" timeOffset="-154011.1">26209 10553 25503 0,'0'0'1136'0,"0"0"224"16,0 0-1088-16,0 0-272 0,0 0 0 0,0 0 0 15,-6 10 160-15,3 1-32 0,0 2 0 0,-1-5 0 16,4-8 16-16,-4 11 0 0,0 2 0 0,0 0 0 15,0-1-144-15,0 1 0 0,1-1 0 0,-1 1 0 0,-2 1 496 0,1-1 64 16,0-1 16-16,2 2 0 0,2 1-192 0,0-2-16 16,1 0-16-16,1-1 0 0,2-1-224 0,-1 2-128 15,0-5 128-15,0 1-128 0,2 0 0 0,1-1 0 16,2-1 0-16,1 2 128 0,1-5-272 0,-1 1-48 16,-8-5-16-16,0 0 0 15,10 4-576-15,-1-1-112 0,-9-3-32 0,11 0-7216 16,-11 0-1456-16</inkml:trace>
  <inkml:trace contextRef="#ctx0" brushRef="#br3" timeOffset="-153785.47">26072 10707 13823 0,'0'0'608'0,"0"0"128"0,0 0-592 0,0 0-144 0,0 0 0 0,9 9 0 16,-9-9 2592-16,10 9 480 0,1-4 112 0,0 0 16 16,1-1-2560-16,1 0-512 0,2-1-128 0,0-2 0 15,1-1 0-15,0 0 0 0,0-1 0 0,1 1 0 16,-1-3 0-16,0 1 0 0,-3 0-192 0,-2-3-7296 16,0 0-1440-16</inkml:trace>
  <inkml:trace contextRef="#ctx0" brushRef="#br3" timeOffset="-153368.47">26365 10372 2751 0,'0'0'256'0,"0"0"-256"16,0 0 0-16,0 0 0 0,0 0 5152 0,0 0 992 15,0 0 192-15,0 0 32 0,0 0-4576 0,0 0-896 16,0 0-192-16,0 0-48 0,0 0-208 0,12 4-32 0,-3 1-16 0,0 0 0 16,-9-5 16-16,13 8 0 0,0 0 0 0,-1 2 0 15,-2 1-80-15,1 0-16 0,-1-2 0 0,1 6 0 16,-2-2-192-16,0 2-128 0,-1 1 160 0,-1 1-160 15,1 1 224-15,-1-2-48 0,-2 2-16 0,0 0 0 16,-1 1-16-16,-1-1 0 0,-2 0 0 0,-2 0 0 16,-1 1 16-16,1-2 0 0,1-2 0 0,-1 1 0 15,-3-2-160-15,1-1 0 0,2-2 144 0,-3-1-144 16,-1-1 128-16,1 0-128 0,-1 2 128 0,0-5-128 16,-1 2 0-16,6-8 0 0,-5 8 0 0,-1 0-128 15,-2 0-512-15,0-2-80 16,0-1-32-16,8-5-8976 0,0 0-1792 0</inkml:trace>
  <inkml:trace contextRef="#ctx0" brushRef="#br3" timeOffset="-152285.95">26717 11588 13823 0,'0'0'1216'0,"0"0"-960"16,-10-1-256-16,10 1 0 0,0 0 3088 0,0 0 576 16,-12-2 112-16,12 2 32 0,0 0-2576 0,0 0-512 15,0 0-96-15,0 0-32 0,0 0 352 0,0 0 64 16,0 0 16-16,0 0 0 0,0 0 368 0,0 0 80 16,0 0 0-16,0 0 16 0,0 0-608 0,9-6-128 15,-1 2-32-15,1 1 0 0,0 2-400 0,3 1-64 0,1-3-32 0,3 2 0 16,0 0-80-16,1 0-16 0,0 1 0 0,2-3 0 15,1 0-128-15,0 2 128 0,0-4-128 0,-2 4 128 16,-1-3-128-16,1 0 0 0,0-2 0 0,-1 4 0 31,-1-1-496-31,1 2-80 0,-3 1 0 0,-1-1-16 16,-1 1-560-16,0 0-96 0,-1 0-32 0,0 0 0 16,-2 0-1824-16,0 0-368 0,0 0-80 0</inkml:trace>
  <inkml:trace contextRef="#ctx0" brushRef="#br3" timeOffset="-151173.85">28035 11293 9215 0,'0'0'816'0,"0"0"-656"0,0 0-160 0,0 0 0 16,0 0 2720-16,0 0 512 0,0 0 96 0,0 0 32 15,0 0-2304-15,0 0-464 0,0 0-80 0,0 0-32 16,0 0 768-16,0 0 160 0,0 0 16 0,0 0 16 16,-9-2 96-16,9 2 32 0,0 0 0 0,-7 6 0 15,0 1-736-15,0 2-128 0,1 4-48 0,-1 0 0 16,-2 1-144-16,0 2-48 0,-2 2 0 0,0 3 0 15,-2 0-96-15,0 2-32 0,-3 4 0 0,-1-3 0 16,-1 1-80-16,0 1-32 0,-1-2 0 0,1-1 0 16,0 2-16-16,0 0 0 0,-1-6 0 0,0 2 0 0,-2-1-16 0,0-1-16 15,0-1 0-15,2 1 0 0,2-5 0 0,0-2 0 16,0-2 0-16,2-2 0 0,1-2-48 0,2 0 0 16,1-2 0-16,-1-2 0 0,0-3-128 0,0 0 192 15,3-6-192-15,-1 1 192 0,-1-4-192 0,2 0 160 16,0 0-160-16,0-2 160 0,1 0-160 0,2-4 0 15,0-2 0-15,3-1 0 0,-1-1 0 0,1-3-176 16,2 0 176-16,1 1-192 0,1-1 192 0,2 2-128 16,1 4 128-16,2-4-128 0,2 6 128 0,0-1 0 15,1 4 0-15,1 3 0 0,1 3 0 0,-1 2-160 16,1 1 160-16,0 3 0 0,1 0 0 0,0 3-128 16,-1 2 128-16,0 3 0 0,-1 1 0 0,2 1 0 15,1 2 0-15,1 2 0 0,0 2 0 0,1 1 256 0,5 0-64 16,-1 1 0-16,0-4 128 0,0 2 0 0,1 0 16 15,-1 1 0-15,1 0-16 0,1 0-16 0,1-2 0 0,-1 0 0 16,-1-2-304-16,1 0 160 0,-5 0-160 0,0-3 128 16,-1-1-128-16,0 2-272 0,-4-5 64 0,0 1 16 31,-3-2-1600-31,1 0-304 0,-1-1-64 0,-8-4-9744 0,10 4-1968 0</inkml:trace>
  <inkml:trace contextRef="#ctx0" brushRef="#br3" timeOffset="-150131.1">28983 10733 17967 0,'0'0'784'0,"0"0"176"16,0 0-768-16,9-7-192 0,-2-1 0 0,-7 8 0 0,7-5 1936 0,-7 5 352 16,7-9 64-16,-7 9 16 0,6-6-1008 0,-6 6-192 15,3-8-32-15,-3 8-16 0,3-8-368 0,-3 8-80 16,-2-7-16-16,2 7 0 0,0 0 32 0,-1-7 0 15,1 7 0-15,-1-8 0 0,1 8-176 0,-4-7-48 16,0 1 0-16,4 6 0 0,-5-7-96 0,5 7-32 16,-7-5 0-16,2 0 0 0,5 5 112 0,-9-5 0 15,0 3 16-15,0-2 0 0,-1 2-96 0,0 2-32 16,-3-3 0-16,1 3 0 0,1 0-32 0,-2 3-16 16,-2-1 0-16,0 2 0 0,-1 0-96 0,0 0 0 15,-2 1-16-15,0 2 0 0,-2 3-176 0,3-1 0 16,0 3 0-16,2 4 0 0,-2-3 0 0,1 0 0 0,2 4 0 15,2-2 0-15,2 2 0 0,-1 0 0 0,2-1 0 0,2 2 0 16,2 0 0-16,1-2 160 0,0-2-160 0,2 1 160 16,2 0-160-16,1 1 0 0,0-3 0 0,2 0 128 15,1-1-128-15,1-2 0 0,2-2 0 0,0 0 0 16,1 1 128-16,3-2-128 0,-1-3 0 0,1-1 128 16,-11-3-128-16,14 4 160 0,0-4-160 0,-1 0 160 15,0-4-160-15,-1 2 160 0,0-2-160 0,0-1 160 16,-1-1 16-16,2 1 0 0,2-1 0 0,2-2 0 15,2-1 32-15,-2-2 16 0,-1 1 0 0,-1 0 0 16,2-1-80-16,-1 1-16 0,-2-1 0 0,-1 0 0 16,0-1-128-16,-1 1 0 0,-3-3 0 0,0 2 128 15,-1-2-128-15,0 1 128 0,0 0-128 0,-3 0 128 16,-1-4 0-16,0 4 0 0,0-5 0 0,-2 2 0 16,-2 0 80-16,0-2 16 0,-1 1 0 0,0-1 0 0,0-2-96 0,-1-1-128 15,0-1 176-15,0 0-176 0,0-1 128 0,-1 2-128 16,0 1 0-16,1-2 0 0,-3 1 128 0,1 2-128 15,0-1 0-15,-1 2 0 0,-2 0 0 0,1 1 0 16,-2 1 0-16,1 2 0 0,1 1 0 0,-1 2 0 16,-2-1 0-16,0 5 0 0,0 1 0 0,0 1-144 15,-2-1 144-15,1-1-192 0,-1 3-128 0,4 2-48 16,7 2 0-16,-10-3 0 16,1 0-208-16,9 3-64 0,0 0 0 0,0 0 0 15,-7 0-320-15,7 0-80 0,0 0-16 0,0 0 0 16,0 0-2064-16,11 6-400 0</inkml:trace>
  <inkml:trace contextRef="#ctx0" brushRef="#br3" timeOffset="-149493.37">29366 10157 21183 0,'0'0'944'0,"0"0"192"0,-9-4-912 0,9 4-224 15,0 0 0-15,0 0 0 0,-8-3 1776 0,8 3 304 16,0 0 64-16,0 0 16 0,0 0-1328 0,0 0-272 16,0 0-48-16,0 0-16 0,0 0 592 0,0 0 128 15,0 0 32-15,0 0 0 0,12 0-64 0,-12 0-16 16,0 0 0-16,10 9 0 0,-2-1-464 0,-1 1-112 16,-7-9-16-16,4 13 0 0,1 0-240 0,0 0-48 15,-1 0-16-15,0 2 0 0,1-2-96 0,3 1-32 16,-1 3 0-16,0 1 0 0,1-2-16 0,1 1-128 15,-1 0 192-15,0 0-64 0,-3 2-128 0,0 2 0 16,-1 1 0-16,-1 2 0 0,-2 0 0 0,-1 3 0 16,0-1 128-16,0 0-128 0,-1 0 0 0,-2-3 0 0,1-2 144 0,-2 1-144 15,0 0 160-15,-1 1-32 0,-1 0-128 0,1-2 192 16,1 0-64-16,2 0-128 0,-5 1 176 0,3 0-176 16,2 1 192-16,-1 0-64 0,0-3 0 0,0-3-128 15,-1 0 176-15,0-4-176 0,0 0 160 0,0 0-160 16,-1-2 144-16,-1-1-144 0,1-1 128 0,0-1-128 15,5-8 176-15,-9 9-48 0,0-5-128 0,0 2 192 16,9-6-48-16,-12 2-16 0,-1 1 0 0,1-3 0 16,-2 0 0-16,-1-2-128 0,0 1 192 0,-2-1-64 15,-1-4-128-15,-1 0 0 0,2-2 144 0,0 0-144 16,0 0 0-16,2 0 144 0,1 1-144 0,-1 0 0 16,1-1 0-16,2 1 0 0,0-1 0 0,2 1 0 15,0 2-480-15,2-2 0 0,1 1 0 0,1-1 0 16,0 1-1440-16,6 6-272 0,0 0-64 0,0 0-9728 15,2-9-1952-15</inkml:trace>
  <inkml:trace contextRef="#ctx0" brushRef="#br3" timeOffset="-148866.84">28557 11297 6447 0,'-15'2'576'0,"6"-1"-576"0,-1 0 0 0,-1 1 0 0,1-2 1824 0,-1 0 256 15,1-2 48-15,1 2 16 0,0-1-352 0,-2 0-80 16,2-2-16-16,9 3 0 0,-10-3-224 0,10 3-32 16,-8-4-16-16,8 4 0 0,0 0 432 0,0 0 96 15,-7-5 16-15,7 5 0 0,0 0-304 0,0 0-64 16,0 0-16-16,6-6 0 0,1 1-672 0,3 1-128 16,0 0-16-16,3 1-16 0,1 2-80 0,2-1-16 15,0 2 0-15,2 0 0 0,2 0-112 0,3 2-32 16,6-1 0-16,3-1 0 0,6-1-192 0,5 1-32 15,5 0-16-15,2-2 0 0,-1 1-48 0,2 0-16 16,0-2 0-16,0-1 0 0,0-2-208 0,4-2 176 16,3-1-176-16,2 1 160 0,0-1-160 0,-1 2 0 0,-4-2 0 0,-3 4 128 15,-4 0-128-15,-4 1 0 0,-3-1 0 0,-2 0 128 16,1-1-128-16,-1 2 0 0,0-1 0 0,-1 1 0 31,-3 2-464-31,-2 0-32 0,-6 1 0 0,-1 0 0 16,-1-2-528-16,0 1-96 0,-3-1-32 0,-2 3 0 15,-5-3-1632-15,-2 1-336 0,-1-2-64 0</inkml:trace>
  <inkml:trace contextRef="#ctx0" brushRef="#br3" timeOffset="-147713.33">28978 11983 3679 0,'0'0'320'0,"0"0"-320"16,0 0 0-16,0 0 0 0,0 0 1568 0,0 0 240 16,0 0 48-16,11-3 16 0,-11 3-784 0,12-3-144 15,-3-3-48-15,-9 6 0 0,11-5 832 0,-2 1 176 0,-9 4 16 0,9-5 16 16,-9 5 112-16,8-5 0 0,-8 5 16 0,8-7 0 16,-8 7-368-16,6-6-80 0,-6 6-16 0,0 0 0 15,0 0-448-15,3-9-112 0,-3 9-16 0,0 0 0 16,0-10-384-16,0 10-64 0,-3-10-32 0,3 10 0 15,-4-8-208-15,4 8-32 0,-5-9-16 0,0 3 0 16,0-1-16-16,-2 3 0 0,1-2 0 0,-4 0 0 16,10 6 80-16,-13-1 16 0,-1 1 0 0,0 3 0 15,-1 1-128-15,0-2-32 0,-5 3 0 0,2 1 0 16,1 0-208-16,0 2 0 0,-1 1 0 0,-3 2 0 16,-3-1 128-16,4 2-128 0,-1 1 0 0,1 1 0 15,2 2 0-15,1 1 0 0,1-2 0 0,2 1 0 16,1 1 0-16,4 1 0 0,1-2 0 0,1 2 0 0,1 2 0 0,2-1 0 15,1 1 0-15,3-6 0 0,2 2 0 0,0-1-128 16,1 0 128-16,1-5 0 0,1 1 0 0,2-4 0 16,-7-7 0-16,11 10 0 0,2-4 0 0,2-1 0 15,0-5 0-15,2 0 0 0,2-4 0 0,0 2 144 16,2-6-144-16,0 1 128 0,1 1 32 0,1-2 0 16,2 0 0-16,-1-3 0 0,-3-1 0 0,-1 0 0 15,1-1 0-15,-1-3 0 0,-3 1-16 0,0-2 0 16,0-1 0-16,-3-1 0 0,-2 1 16 0,-2 0 0 15,-1-2 0-15,0 1 0 0,-2-2 0 0,-2 0 0 16,-2 0 0-16,-1 0 0 0,2 2 16 0,-2-2 0 16,-4-1 0-16,1-1 0 0,-3 3 16 0,0-4 16 15,-2-2 0-15,-1 3 0 0,-1-1-48 0,-1 1-16 0,1-1 0 16,1 1 0-16,-3 1-144 0,3-5 0 0,-1 4 0 16,-1 2 128-16,1 2-128 0,1 2 0 0,2 1-160 15,1 2 160 1,0-2-528-16,0 3-16 0,0 1 0 0,2 2 0 15,1-2-352-15,1 2-80 0,0-1-16 0,1 2 0 16,1 1-1424-16,-2 8-272 0,4-9-64 0,0 1-13504 0</inkml:trace>
  <inkml:trace contextRef="#ctx0" brushRef="#br3" timeOffset="-145841.42">29422 11492 19695 0,'0'0'864'0,"0"0"192"0,0 0-848 0,0 0-208 16,0 0 0-16,0 0 0 0,0 0 1152 0,0 0 192 15,0 0 48-15,0 0 0 0,0 0-304 0,0 0-64 16,0 0-16-16,0 0 0 0,0 0 144 0,0 0 48 16,0 0 0-16,7 10 0 0,-2 3-240 0,-2-3-64 15,-3 2 0-15,1 0 0 0,0-2-352 0,1 3-80 16,-2 3-16-16,1 1 0 0,0 1 16 0,-1 0 0 16,0 1 0-16,0 2 0 0,0-1-16 0,3 4-16 15,-1-2 0-15,0-1 0 0,-2 2-48 0,1 0 0 16,-1-3 0-16,3-1 0 0,-2-1-48 0,0 0-16 0,-1-1 0 0,1-1 0 15,3-1-16-15,-4 0-16 0,-1-1 0 0,1-1 0 16,0 0 32-16,0-2 0 0,0-11 0 0,-1 11 0 16,1-3 0-16,0-8 0 0,-3 13 0 0,3-13 0 15,0 0-144-15,0 0-32 0,-2 7 0 0,2-7 0 16,0 0-144-16,0 0 160 0,0 0-160 0,0 0 160 16,0 0-16-16,0 0 0 0,0 0 0 0,-3-12 0 15,0 0 0-15,2-1 0 0,1-2 0 0,1-1 0 16,2 0-16-16,0 1-128 0,-1-4 192 0,3 2-64 15,1 0-128-15,-1 3 0 0,-1-3 0 0,1 4 128 16,1 1-128-16,0 2 0 0,-2 0 0 0,1 0 0 16,1 3 0-16,2 0 0 0,0-1-128 0,0 3 128 15,-8 5 0-15,9-6 0 0,0 2-144 0,-9 4 144 16,10-6 0-16,-10 6 0 0,11-1 0 0,-11 1 0 0,12 0 0 0,-12 0-128 16,11 4 128-16,0 3 0 0,-2 0-176 0,-1 2 176 15,-2 2-160-15,2 1 160 0,-1-1-144 0,-1 1 144 16,-1 1-128-16,1-1 128 0,-1 1 0 0,-1 0-128 15,-2-1 128-15,-2-1 0 0,-1 2 0 0,-2-1 0 16,-2 0 0-16,0 1 0 0,0 0 0 0,0-1 0 16,-3-2 0-16,-1 2 0 0,-1 0 0 0,1 1 0 15,2-4 0-15,-3 1 0 0,1 1 0 0,-1-2 0 16,-1-1 0-16,1-2 0 0,-2-1 0 0,1 1 0 16,-1 3 0-16,0-3 0 0,0 1-128 0,1-3 0 15,-2 0 0-15,1-1 0 16,3 1-304-16,0-2-48 0,-3-2-16 0,3 0 0 15,9 0-224-15,-9 1-48 0,-1-4-16 0,3 2 0 16,7 1-1200-16,0 0-256 0,-8-8-32 0,0 2-9040 0,-1 1-1808 16</inkml:trace>
  <inkml:trace contextRef="#ctx0" brushRef="#br3" timeOffset="-144989.28">29069 11574 15599 0,'0'0'688'0,"0"0"144"0,0 0-656 0,0 0-176 0,0 0 0 0,0 0 0 0,0 0 1152 0,0 0 192 16,0 0 32-16,0 0 16 0,0 0-240 0,-9 5-32 15,9-5-16-15,0 0 0 0,0 0 176 0,0 0 48 16,0 0 0-16,0 0 0 0,0 0-368 0,0 0-64 15,0 0 0-15,0 0-16 0,-5-7-208 0,5 7-32 16,-7-6-16-16,7 6 0 0,0 0-48 0,-5-8-16 16,1-2 0-16,4 10 0 0,0 0 32 0,-5-11 16 15,1 2 0-15,4 9 0 0,-5-12 32 0,1 2 0 16,0-1 0-16,4 11 0 0,-4-10-80 0,0 1-16 16,1 0 0-16,3 9 0 0,-4-11-128 0,2 1-32 15,-3 1 0-15,5 9 0 0,-4-11-128 0,1 2-16 16,3 9-16-16,-4-10 0 0,2 2-224 0,2 8 0 15,0 0 0-15,-3-10 0 0,3 10 0 0,0 0 0 0,0 0 0 0,-4-10 0 16,4 10 0-16,0 0 0 0,0 0 0 16,0 0 0-16,0 0 0 0,0 0 0 0,-6-3 0 0,6 3 0 15,-10-3 0-15,10 3 0 0,-9 0 0 0,9 0 0 16,-11 4 0-16,1 1 0 0,1 2 0 0,2-1-160 16,7-6 160-16,-8 11-208 0,0-5 80 0,1 2 128 31,7-8-480-31,-5 8 32 0,0-1 0 0,5-7 0 15,0 0-1200-15,-3 10-224 0,3-10-48 0,0 0-15360 0</inkml:trace>
  <inkml:trace contextRef="#ctx0" brushRef="#br3" timeOffset="-142639.39">30660 10447 11055 0,'0'0'976'0,"0"0"-784"16,0 0-192-16,0 0 0 0,0 0 2176 0,3-5 400 15,-3 5 80-15,6-5 16 0,-6 5-784 0,0 0-160 16,0 0-16-16,0 0-16 0,0 0-176 0,0 0-48 16,0 0 0-16,-2-9 0 0,2 9-192 0,0 0-32 15,0 0-16-15,0 0 0 0,0 0-368 0,0 0-80 16,0 0-16-16,0 0 0 0,0 0-256 0,0 0-64 16,0 0-16-16,-11 2 0 0,11-2-208 0,-12 4-32 15,12-4-16-15,-9 8 0 0,0 1 16 0,1 2 0 16,3-1 0-16,-2 0 0 0,-1 0 48 0,2 1 16 15,-1 5 0-15,1 0 0 0,-1-1-128 0,-2 2-128 16,0 4 176-16,-2-1-176 0,2-1 176 0,0 2-176 16,-1 0 160-16,-2 1-160 0,2 2 160 0,-2 0-160 0,0 0 160 15,-1 1-160-15,-1 1 0 0,1 0 0 16,2-2 0-16,0 4 0 0,-1-1 224 0,1 2-48 0,1 1-16 0,2-3 0 16,0 2-160-16,2 1 160 0,-2 1-160 0,2-1 160 15,-1 1-160-15,2-3 0 0,1-2 0 0,3-3 0 16,1 1 128-16,2-2-128 0,-2-1 128 0,4-2-128 15,1-2 208-15,1 0-32 0,-1 0-16 0,0 2 0 16,1-2-32-16,2-4-128 0,0 0 192 0,4 0-64 16,1 1-128-16,0-1 160 0,0-3-160 0,-3 2 160 15,1-1-160-15,2-1 0 0,5-2 0 0,0 1 0 16,-1 1 0-16,2-3 0 0,-1-3 0 0,-1 4 0 16,-2-1-496-16,1 1 32 15,1-1 0-15,0 1 0 0,0 2-1840 0,-1-1-384 0,-1 2-64 0</inkml:trace>
  <inkml:trace contextRef="#ctx0" brushRef="#br3" timeOffset="-140650.48">31052 10694 17439 0,'0'0'768'0,"0"0"176"0,-4-7-752 0,4 7-192 0,-1-9 0 0,1 9 0 15,0 0 1488-15,0 0 272 0,0 0 48 0,0 0 16 16,0 0-496-16,0 0-112 0,-5-6 0 0,5 6-16 15,0 0-416-15,0 0-80 0,0 0 0 0,0 0-16 16,1 11 112-16,0 2 32 0,-1-2 0 0,0-1 0 16,0 1 32-16,0 0 16 0,-1 1 0 0,0 1 0 15,-1 0-64-15,4 3-16 0,3 1 0 0,-3 1 0 16,-2 0-224-16,3 2-32 0,0 1-16 0,-2-1 0 16,-2 3-80-16,-1 1-32 0,1 2 0 0,1 2 0 15,-1 2-32-15,-1-1 0 0,0-5 0 0,0 2 0 16,1-1-96-16,-1 0-32 0,-2 0 0 0,2-1 0 15,4-3-64-15,-1 0-32 0,-4-3 0 0,3 2 0 16,3-4 0-16,-3-1 0 0,-1 0 0 0,1-1 0 16,2-4-160-16,0 2 192 0,-1-1-192 0,-1-11 192 0,-1 10-192 0,1-10 160 15,0 0-160-15,2 8 160 0,-2-8-160 0,0 0 128 16,0 0-128-16,0 0 128 0,0 0-128 16,0 0 192-16,0 0-192 0,0 0 192 0,0 0-64 0,0 0 0 15,3-12 0-15,1 2 0 0,1-3-128 0,-1 0 128 16,-3-3-128-16,2 0 128 0,1-1-128 0,1-1 0 15,-1-1 0-15,2-1 128 0,2 0-128 0,-1 0 0 16,-2-3 0-16,1 3 0 0,0 0 0 0,1 3 0 16,0 3 0-16,1-1 0 0,2 0 0 0,-1 0 0 15,-1 1 0-15,1 1 0 0,0 1 0 0,0 2 0 16,-1-1-144-16,0 1 144 0,1 3 0 0,-2 1 0 16,-2-2 0-16,-5 8 0 0,8-5-144 0,-8 5 144 15,0 0 0-15,0 0-144 0,0 0 144 0,9-3-208 0,-9 3 80 0,0 0 128 16,0 0-192-16,8 8 192 0,-8-8-192 15,8 12 192-15,-2 1-160 0,1 0 160 0,-2 1 0 0,-1 2-144 16,0-2 144-16,0 2 0 0,-1-3-144 0,1 1 144 16,2 2 0-16,-3-2 0 0,1-1-144 0,-1 3 144 15,0 0 0-15,-2-1 0 0,-1 0 0 0,1 0 0 16,1 1 0-16,-2-1 0 0,-4-1 0 0,1-1 0 16,3 0 0-16,-1 0 0 0,-3-3 0 0,0 0 0 15,1 1 0-15,-1-1 0 0,0-1 0 0,-1 1 0 16,-1-1 0-16,-1-1 128 0,7-8-128 0,-9 6 0 15,0-1 128-15,9-5-128 0,-9 6 0 0,0-5 144 16,-2 1-144-16,1-2 0 0,1-1 144 0,0 0-144 16,-1 0 0-16,0-2 128 0,0 0-128 0,-1-1 0 0,1 0 0 15,-2 1 0-15,-1-4-160 0,3 1 160 16,-1-1-608-16,1 0-16 0,-3-2 0 0,1 2 0 16,3 0-1536-16,0 0-304 0,-2 1-64 0,3-4-15024 15</inkml:trace>
  <inkml:trace contextRef="#ctx0" brushRef="#br3" timeOffset="-140100.79">31646 10244 6447 0,'0'0'576'0,"0"0"-576"0,0 0 0 0,0 0 0 16,11-4 1472-16,-11 4 176 0,0 0 32 0,0 0 16 16,8-5-160-16,-8 5-16 0,0 0-16 0,0 0 0 15,0 0 432-15,0 0 96 0,0 0 16 0,0 0 0 0,0 0-304 16,0 0-48-16,0 0-16 0,0 0 0 0,0 0-384 16,0 0-80-16,-11 6 0 0,3 2-16 0,2 0-496 0,-2 1-80 15,0 0-32-15,2 0 0 0,-1 2-320 0,-1-1-64 16,-3 1-16-16,2 0 0 0,2 1-192 0,-1 1 128 15,-6 0-128-15,2 1 0 0,3 2 0 0,-1 4 128 16,-2-3-128-16,1 2 0 0,1 1 0 0,1 1 144 16,0 1-144-16,2-4 128 0,2 0 16 0,2-1 0 15,2 3 0-15,2-3 0 0,1-2-144 0,-1 1 128 16,0-2-128-16,3 1 128 0,1-2-128 0,-1 0 160 16,-4-13-160-16,7 10 160 0,3 1-160 0,-2-4 0 15,-8-7 144-15,11 8-144 0,3-1-128 0,-2-1-112 16,-12-6-16-16,11 4 0 15,1-1-432-15,0-2-80 0,-12-1-32 0,10 0 0 16,1 0-2272-16,-1-1-464 0,1-2-96 0</inkml:trace>
  <inkml:trace contextRef="#ctx0" brushRef="#br3" timeOffset="-139716.83">31863 10346 3679 0,'0'0'320'0,"0"0"-320"15,0 0 0-15,0 0 0 0,0 0 5040 0,0 0 928 16,0 0 192-16,0 0 48 0,0 0-3824 0,-9 5-752 15,9-5-160-15,-9 8-16 0,-1 1-448 0,4 1-96 16,-1 1-16-16,1-1 0 0,1 0-320 0,-1 2-80 16,1 1-16-16,1 0 0 0,0 4-224 0,1-2-64 15,-1 0 0-15,1 5 0 0,0-2-192 0,2 0 0 16,0-5 128-16,1 2-128 0,1-1 0 0,2-1 0 16,-1-1 0-16,1-2 0 0,0-1 0 0,-3-9 128 15,7 11-128-15,-1-2 0 0,-6-9 0 0,0 0 0 16,11 6 0-16,0 0 0 0,-11-6-192 0,10 2-144 15,-10-2-32-15,11-1 0 16,-11 1-528-16,0 0-128 0,9-3 0 0,-9 3-8960 0,8-6-1792 0</inkml:trace>
  <inkml:trace contextRef="#ctx0" brushRef="#br3" timeOffset="-139462.8">31744 10449 28559 0,'0'0'1264'0,"0"0"272"0,0 0-1232 0,0 0-304 0,0 0 0 0,0 0 0 15,0 0 544-15,0 0 48 0,11 3 16 0,-11-3 0 16,10-1-224-16,1 0-64 0,0 0 0 0,0-1 0 0,-11 2 256 0,13-4 32 16,0-1 16-16,-2 1 0 0,0 2-272 0,1 0-48 15,1 1-16-15,0 0 0 0,0-3-288 0,0 1 0 16,0 1 0-16,0-1 0 15,-1 2-400-15,-1 1-144 0,0 0-32 0,-11 0 0 16,10 0-656-16,-10 0-144 0,12 0-32 0,-12 0-11904 16</inkml:trace>
  <inkml:trace contextRef="#ctx0" brushRef="#br3" timeOffset="-138891.28">32061 10200 12895 0,'0'0'1152'0,"0"0"-928"16,0 0-224-16,0 0 0 0,0 0 2240 0,0 0 384 16,0 0 96-16,0 0 16 0,0 0-1616 0,0 0-320 15,0 0-64-15,0 0-16 0,0 0 32 0,0 0 0 16,0 0 0-16,0 0 0 0,4 13 128 0,-1-3 16 16,-2 0 16-16,0 0 0 0,2-1-272 0,-1 1-48 15,1 1-16-15,0 0 0 0,-2 0-288 0,3 0-64 16,2 1-16-16,0 0 0 0,-3 0-208 0,1-3 176 15,3 0-176-15,-1 1 160 0,0 2-160 0,-2 0 0 16,-1 0 144-16,3-1-144 0,-1 4 176 0,-1-1-48 0,-4 0 0 16,1-1 0-16,0 0-128 0,-1 3 0 0,-1 2 0 0,-3-1 128 15,0-6-320-15,-1 0-80 0,-1 1-16 0,-2-1 0 32,0-1-176-32,4 0-48 0,3 1 0 0,1-11 0 15,-7 10-1472-15,7-10-320 0,-12 7-48 0,1-3-16 0</inkml:trace>
  <inkml:trace contextRef="#ctx0" brushRef="#br3" timeOffset="-138298.08">32201 11394 9215 0,'0'0'816'0,"0"0"-656"0,0 0-160 0,0 0 0 16,0 0 2880-16,0 0 560 0,0 0 96 0,0 0 32 16,0 0-1328-16,0 0-256 0,9 6-48 0,-9-6-16 15,4 12-416-15,-3 0-96 0,-1-3 0 0,0 1-16 16,0-10-448-16,0 13-96 0,-1-1-16 0,1 0 0 16,2 0-192-16,-1-2-32 0,-1 3-16 0,0 0 0 15,3-1-144-15,-2 1-16 0,-2 2-16 0,0-1 0 16,-1-1-240-16,1 0-48 0,0-3-128 0,-2 3 192 0,-1-4-192 0,-1 3 0 15,0-2 0-15,-2 2 0 0,0-1 128 0,-1-1-128 16,1 2 0-16,-1-1 144 0,-1 0-144 0,0-1 0 16,0 1 0-16,0-1-176 15,1 3-320-15,-2-2-64 0,-3-1-16 0,1 0 0 16,3 1-1888-16,-4 1-384 0,-2-3-80 0</inkml:trace>
  <inkml:trace contextRef="#ctx0" brushRef="#br3" timeOffset="-137088.03">32658 10966 7359 0,'0'0'656'0,"0"0"-528"16,0 0-128-16,0 0 0 0,0 0 4032 0,8-6 768 15,-8 6 144-15,0 0 48 0,8-9-2512 0,-8 9-496 16,0 0-112-16,0 0-16 0,5-10-208 0,-5 10-48 16,0 0-16-16,0 0 0 0,0 0-48 0,0 0-16 15,0 0 0-15,0 0 0 0,0 0-512 0,0 0-112 16,0 0 0-16,1 13-16 0,1 4-368 0,-1-1-80 15,0 5-16-15,2-3 0 0,-2 3-288 0,0 0-128 16,1-2 0-16,0 2 128 0,1 1-128 0,0-1 128 16,0 1-128-16,1-3 128 0,0 0-128 0,-1 0 0 15,-1-3 0-15,0 0 0 0,0-2 0 0,1-1 128 0,-2-2-128 16,1-1 0-16,-2-10 128 0,2 9-128 0,-2-9 0 16,0 0 128-16,0 0-128 0,4 7 160 0,-4-7-160 15,0 0 160-15,0 0-160 0,0 0 160 0,0 0-160 0,12-5 160 16,-4-2-160-16,-8 7 0 0,8-10 0 0,-2-2 0 15,-1 0 0-15,0 1 0 0,-1-1 0 0,0 1-176 16,0 1 176-16,-4 10-208 0,3-10 80 0,-3 10 128 16,0 0-208-16,0 0 80 0,0 0 128 0,0 0-208 15,0 0 48-15,0 0 16 0,0 0 0 0,5 9 0 16,0 0 144-16,-1 0 0 0,0 0-144 0,0 0 144 16,0 3 0-16,0-4 0 0,-4-8-144 0,4 10 144 15,-4-10 0-15,6 11 0 0,-1-4 0 0,-5-7 0 16,7 10 128-16,-7-10 48 0,0 0 0 0,9 9 0 0,-1-3 48 15,0 1 16-15,-8-7 0 0,0 0 0 0,10 5-16 0,-10-5 0 16,0 0 0-16,11 0 0 0,-11 0 16 0,10-3 0 16,-10 3 0-16,9-4 0 0,-9 4-16 0,8-6 0 15,0-1 0-15,-8 7 0 0,8-10 32 0,-3 0 0 16,-1-2 0-16,1 1 0 0,-1-2-96 0,1-1-16 16,-1-2 0-16,1-1 0 0,-1 0-144 0,-1-2 128 15,-3-2-128-15,1 0 128 0,2-1-272 0,-2 1-64 16,0 0-16-16,1 2 0 15,0 1-976-15,-1 2-192 0,-1 0-32 0,0 4-16 16,0 1-896-16,2 0-176 0,0 2-48 0</inkml:trace>
  <inkml:trace contextRef="#ctx0" brushRef="#br3" timeOffset="-136136.68">33416 10356 5519 0,'0'0'496'15,"0"0"-496"-15,0 0 0 0,3-8 0 0,-3 8 960 0,0 0 112 16,0 0 16-16,0 0 0 0,4-10-1088 0,-4 10 0 15,0 0-128-15,0 0-16 0,0 0 1008 0,0 0 208 16,0-9 32-16,0 9 16 0,-2-8 704 0,2 8 144 16,0 0 16-16,0 0 16 0,0 0-160 0,0 0-48 15,0 0 0-15,0 0 1472 0,0 0-1856 16,-11 4 0-16,2 2-16 0,3 1-368 0,-2 1-64 16,-3 2 0-16,2 2-16 0,3-1-560 0,-3 4-128 15,-3-1 0-15,2 2-16 0,-2 1-112 0,0 1-128 0,-1 0 176 0,1 2-176 16,1 1 288-16,-1 1-48 0,1 4-16 0,1-3 0 15,1-2-80-15,1 1-16 0,2-1 0 0,2-2 0 16,0-1-128-16,4-1 0 0,0-3 0 0,1 2 0 16,3-2 144-16,0 0-144 0,-4-14 160 0,10 15-160 15,-10-15 128-15,12 17-128 0,-12-17 0 0,13 15 144 16,-13-15-336-16,16 13-80 0,-16-13-16 0,13 11 0 31,-13-11-800-31,0 0-176 0,0 0-16 0,17 13-16 0,-17-13-1776 16,14 6-336-16</inkml:trace>
  <inkml:trace contextRef="#ctx0" brushRef="#br3" timeOffset="-135619.9">33525 10563 10127 0,'0'0'896'0,"0"0"-704"0,0 0-192 0,0 0 0 15,0 0 2880-15,0 0 528 0,0 0 112 0,0 0 32 16,0 0-1728-16,0 0-352 0,0 0-64 0,0 0 0 16,0 0-368-16,-9 6-64 0,9-6-16 0,-9 6 0 15,1-1-112-15,1 3-16 0,2 3-16 0,0 0 0 16,1 0-176-16,0-1-16 0,-1 2-16 0,1 0 0 15,0-1-192-15,0 1-32 0,0 1-16 0,2 0 0 16,0 0-176-16,2 0-16 0,-1-1-16 0,1 0 0 16,3-1-160-16,-1 0 192 0,-2-11-192 0,4 10 192 15,-1 1-192-15,1-2 128 0,-4-9-128 0,5 9 128 0,-5-9-128 0,7 10 0 16,-7-10 0-16,0 0 128 0,0 0-128 0,7 6 0 16,-7-6-160-16,0 0 160 15,11 5-496-15,-11-5 0 0,0 0 0 0,12 1 0 16,-12-1-1488-16,10 0-288 0,-10 0-64 0</inkml:trace>
  <inkml:trace contextRef="#ctx0" brushRef="#br3" timeOffset="-135377.95">33421 10718 28447 0,'0'0'1264'0,"0"0"256"0,0 0-1216 16,0 0-304-16,0 0 0 0,6 8 0 0,-6-8 1024 0,9 8 160 0,1-3 32 0,-10-5 0 15,11 4-752-15,0-1-144 0,-11-3-16 0,13 0-16 16,-2 0-128-16,0 0-32 0,-1-4 0 0,1 1 0 16,1 3-128-16,-2-4 160 0,-1 2-160 0,-9 2 160 15,12-4-368-15,-3 1-80 0,-9 3-16 0</inkml:trace>
  <inkml:trace contextRef="#ctx0" brushRef="#br3" timeOffset="-134919.15">33609 10385 9215 0,'0'0'400'0,"0"0"96"16,0 0-496-16,0 0 0 0,0 0 0 0,0 0 0 0,0 0 4432 0,0 0 800 0,0 0 144 0,0 0 48 16,0 0-3376-16,0 0-688 0,0 0-128 0,6 10-16 15,-1-1-512-15,0 2-80 0,-1-2-32 0,0 1 0 16,-4-10-176-16,6 15-32 0,0 0-16 0,1-2 0 16,0 2 0-16,1 0 0 0,0 0 0 0,0 0 0 15,0 1-144-15,-2 2-32 0,-1 0 0 0,1 1 0 16,-4-4-192-16,0 2 0 0,-2 3 0 0,0-3 0 15,-2 0 128-15,0 1-128 0,-2 0 0 0,-2 0 144 16,1-1-144-16,-1 0 128 0,-1-1-128 0,-1 0 128 16,-1-2-128-16,0-1 0 0,1 1 0 0,2-3 0 15,-2-1-208-15,0 1-80 0,0-4-16 0,1 4 0 16,-3-5-1904-16,3 2-384 0,-1-3-80 0</inkml:trace>
  <inkml:trace contextRef="#ctx0" brushRef="#br3" timeOffset="-130726.7">33326 11910 11055 0,'0'0'480'0,"0"0"112"0,-11 4-464 0,2-1-128 0,-1-1 0 0,10-2 0 16,-9 3 4416-16,9-3 848 0,0 0 176 0,0 0 48 15,0 0-4016-15,0 0-816 0,0 0-144 0,0 0-48 16,0 0-64-16,0 0-16 0,0 0 0 0,9 6 0 16,-9-6 128-16,13 3 32 0,-2-2 0 0,0 1 0 15,-1-2 224-15,1-2 64 0,-11 2 0 0,13-4 0 16,-2 0 48-16,-1 0 16 0,-10 4 0 0,9-1 0 15,-9 1-208-15,8-6-48 0,-8 6 0 0,6-7 0 16,-6 7 96-16,7-8 16 0,-1 0 0 0,-1 2 0 0,1-2-368 0,0 2-80 16,1-1-16-16,-1-1 0 0,-1 0-128 0,2 1-32 15,1-5 0-15,-1 3 0 0,0 0-128 16,-1 0 160-16,2 1-160 0,0-1 160 0,-1-3-32 0,-1 1 0 16,1 1 0-16,-1 0 0 0,1-2 160 0,1 1 32 15,-2 4 0-15,2-4 0 0,0 2-16 0,-2-1 0 16,1-1 0-16,-1 1 0 0,1 1-48 0,1-3 0 15,-2 1 0-15,1 1 0 0,-1 0-256 0,2-1 160 16,0-1-160-16,0 1 128 0,-1-1-128 0,1 2 128 16,0-2-128-16,0 1 128 0,0 1-128 0,1-1 160 15,0 0-160-15,1 0 160 0,1 1-32 0,1-1 0 16,-2 1 0-16,2 0 0 0,1 0-128 0,-1 0 160 0,-3 0-160 16,0 1 160-16,0-1-160 0,-1 0 0 0,-3 0 144 15,-1-1-144-15,-2 2 176 0,1-1-48 0,-2-1 0 0,-1-1 0 16,-1 1 48-16,0-2 0 0,1 0 0 0,0 13 0 15,-7-6-48-15,7 6-128 0,-2-13 192 0,2 0-64 16,0-1 16-16,2-4 0 0,3-4 0 0,1 2 0 16,0 0-144-16,1 2 128 0,-1 1-128 0,1 2 128 15,2 0-128-15,-5 7 0 0,-4 8 0 0,0 0 0 16,0 0 0-16,0 0 0 0,0 0 0 0,0 0 0 16,0 0 0-16,0 0 0 0,0 0 0 0,0 0 0 15,0 0 0-15,0 0 0 0,0 0 144 0,0 0-16 16,0-152-128-16,-3 141 0 0,2 1-128 0,0 1 128 15,-2-4 0-15,7-3 192 0,0 8 0 0,-4 8-16 0,0 0-176 16,0 0 160-16,0 0-160 0,0 0 160 16,0 0-160-16,0 0 0 0,0 0 0 0,0 0 0 0,0 0 0 0,0 0 0 15,0 0 0-15,0 0 0 0,0 0 0 0,0 0 0 16,0 0 0-16,0 0 0 0,0 0 0 0,0 0 0 16,0 0 0-16,0 0 0 0,0 0 0 0,0 0 128 15,0 0-128-15,0 0 128 0,0 0-128 0,0 0 0 16,0 0 0-16,0 0 0 0,0 0 0 0,0 0 0 15,0 0 0-15,0 0 0 0,0 0 0 0,0 0 0 16,0 0 0-16,0 0 0 0,0 0 0 0,0 0 0 16,0 0 0-16,0 0 0 0,0 0 0 0,0 0 0 15,0 0 0-15,0 0 0 0,0 0 0 0,0-572 0 16,-5 563 0-16,-5 1 0 0,-1 2 0 0,-1-2 0 16,2 0 0-16,-2 0 0 0,-3 2 0 0,2-1 0 0,2 3 0 15,-1-2 0-15,0-1 0 0,2 1 0 0,-2-1 128 16,0 1-128-16,2 2 0 0,-1-3 0 0,1 2 0 0,0 0 0 15,-1-2 0-15,1 1 0 0,1 0 0 0,0 3 0 16,-1-1 0-16,3 0 0 0,-1-3 0 0,0 2 0 16,0 1 0-16,8 4 0 0,-9-5 0 0,0 1 0 15,0 0 0-15,9 4 0 0,-9-4 0 0,-1-2 0 16,1-1 0-16,9 7 0 0,-7-3 0 0,7 3 0 16,-11-5 0-16,5-1 0 0,0-1 0 0,6 7 0 15,0 0 0-15,0 0 0 0,0 0 0 0,0 0 0 16,6-9-1360-1,1 3-160-15,5 0-16 0,6 1-16 0,7-3-2704 0,29-3-544 0,62-15-96 16,-43 5-32-16</inkml:trace>
  <inkml:trace contextRef="#ctx0" brushRef="#br3" timeOffset="-124163.59">21077 13866 22751 0,'0'0'1008'0,"0"0"208"0,0 0-976 0,0 0-240 0,0 0 0 0,0 0 0 15,0 0 496-15,4-8 48 0,3 0 16 0,-7 8 0 16,5-10-240-16,1 2-32 0,3 1-16 0,-9 7 0 0,0 0 368 0,8-6 64 16,-8 6 0-16,9-6 16 0,-9 6 288 0,0 0 48 15,0 0 16-15,0 0 0 0,0 0-192 0,0 0-48 16,0 0 0-16,0 0 0 0,0 0-176 0,7 8-32 16,-7-8-16-16,4 11 0 0,-4-11-32 0,4 10 0 15,0 1 0-15,-4-11 0 0,0 0 64 0,0 11 0 16,2 0 0-16,0-2 0 0,-2-9-128 0,2 12 0 15,1-2-16-15,1 2 0 0,0 0-192 0,0 1-48 16,-1 0 0-16,3 2 0 0,-1 1-128 0,0 2-128 16,-2 0 144-16,2 1-144 0,3-2 176 0,1-2-176 15,-3 1 192-15,1 1-192 0,-2 0 0 0,0 0 0 16,-1-2 0-16,0 0 0 0,-1 0 144 0,-1 0-16 16,1 2-128-16,0-4 192 0,-3-13 80 0,4 13 16 15,-1 2 0-15,0-4 0 0,-3-11-96 0,0 0 0 0,0 0-16 0,5 13 0 16,-1 0-176-16,-4-13 192 0,5 8-192 0,-5-8 192 15,8 9-192-15,-8-9 0 0,0 0 144 0,0 0-144 16,11 5 128-16,-11-5-128 0,0 0 128 0,0 0-128 16,10 4 128-16,-10-4-128 0,0 0 160 0,0 0-160 15,0 0 144-15,10 3-144 0,-10-3 128 0,0 0-128 16,0 0 144-16,0 0-144 0,0 0 160 0,0 0-160 16,0 0 176-16,10-6-176 0,-10 6 192 0,6-8-192 15,-3 1 176-15,-1 0-176 0,-2 7 160 0,6-12-160 16,-3 1 160-16,1-2-160 0,-2-4 160 0,2 2-160 15,1 4 176-15,-1-1-176 0,-4-1 192 0,2 1-192 16,2 0 160-16,0 2-160 0,0 1 128 0,0-2-128 16,-4 11 0-16,5-10 0 0,0 1 128 0,1 0-128 0,-6 9 0 0,7-8 0 15,-1 0 0-15,-6 8 0 0,7-9 0 0,0 2 0 16,-7 7 0-16,5-5 0 0,-5 5 0 0,0 0 0 16,0 0 0-16,11-1 0 0,-11 1 0 0,0 0 0 15,0 0 0-15,9 8 0 0,-3 0 0 0,1-1 0 16,-7-7 0-16,6 13 0 0,0 2-128 0,-1-1 128 15,-1 0 0-15,1 1 0 0,-1-1 0 0,1 2 0 16,0-2 0-16,0 2 0 0,-1 2 0 0,0-1 0 16,0-3 0-16,0-1 0 0,0 0 0 0,0-4 0 15,1 1 0-15,0 0 0 0,-2 0 0 0,-3-10 0 16,5 8 0-16,-5-8 0 0,5 8 160 0,-5-8-160 16,0 0 192-16,7 7-192 0,-7-7 176 0,8 6-176 15,-8-6 160-15,6 7-160 0,-6-7 144 0,0 0-144 0,0 0 128 0,9 5-128 16,-9-5 128-16,0 0-128 0,11-3 128 15,-11 3-128-15,0 0 176 0,0 0-48 0,9-4-128 0,-3-3 192 16,0-1 32-16,-2 0 0 0,-1-1 0 0,1 0 0 16,-2-2-64-16,0-1-16 0,2-3 0 0,-3-2 0 15,-3 4-144-15,2-4 192 0,1-1-192 0,-1-2 192 16,0-1-192-16,0 0 160 0,-1 2-160 0,1-2 160 16,1 0-160-16,-2 0 128 0,-2 0-128 0,2 2 128 15,1 1-128-15,1-1 0 0,1 0 0 0,0-1 128 16,1 3-128-16,-1-1 0 0,0 2 0 0,-2 3 0 15,0 3 0-15,1 1 0 0,-1 9 0 0,0 0 0 16,0 0-352-16,0 0 0 0,0 0 0 0,0 0 0 16,0 0-1184-16,0 0-224 0,0 0-48 0,0 0-16 15,4 13-496-15,1-1-112 0,-5-12 0 0,7 13-16 16,-1-2-1264-16,-2 0-240 0</inkml:trace>
  <inkml:trace contextRef="#ctx0" brushRef="#br3" timeOffset="-123107.14">22046 13218 2751 0,'0'0'128'0,"0"0"16"0,0 0-144 0,0 0 0 16,0 0 0-16,0 0 0 16,4-9 3040-16,-4 9 576 0,0-7 112 0,0 7 32 0,4-13-2256 0,0 3-448 15,-2-2-96-15,1 4 0 0,-3 8-176 0,4-10-16 16,0-1-16-16,0 3 0 0,-4 8-144 0,5-7-32 15,0-3 0-15,-5 10 0 0,1-9 16 0,-1 9 0 16,0 0 0-16,0 0 0 0,0 0-16 0,0 0-16 16,0 0 0-16,0 0 0 0,-6 11-176 0,1-2-48 15,-2 0 0-15,2 3 0 0,1 2-112 0,-1 0-32 16,-2-2 0-16,1 2 0 0,-1 2-16 0,2 0-16 16,0-2 0-16,-1 2 0 0,-1-1 112 0,-1 4 32 15,1-1 0-15,1 3 0 0,-2-3-16 0,1 2 0 16,2 0 0-16,-3 3 0 0,-1-4-32 0,3 1 0 15,-1-1 0-15,2 2 0 0,1-1-64 0,0-1 0 0,0 2-16 0,0 0 0 16,0 1-176-16,2-1 128 0,-1-3-128 0,1 3 128 16,0 1-128-16,2-2 0 0,0-3 0 0,3-2 0 15,1 2 0-15,-2 0 0 0,0-5 144 0,2 0-144 16,1-3 0-16,3 0 0 0,2 0 0 0,-1-2 128 16,0-1-128-16,3-1 0 0,0-1 0 0,0-2 128 15,-12-2-128-15,15 5 0 0,2-5 0 0,-1 0 0 31,-3-3-720-31,1 1-64 0,-1-2-16 0,2 0 0 0,-2-3-1568 16,1 2-320-16,0-2-64 0</inkml:trace>
  <inkml:trace contextRef="#ctx0" brushRef="#br3" timeOffset="-122273.88">22464 13289 15711 0,'0'0'704'0,"0"0"128"0,0 0-656 0,0 0-176 16,0 0 0-16,0 0 0 0,0 0 1248 0,0 0 224 16,0 0 32-16,0 0 16 0,0 0-816 0,0 0-176 15,0 0-16-15,0 0-16 0,0 0 80 0,0 0 0 16,0 0 16-16,0 0 0 0,0 0 160 0,0 0 16 15,0 0 16-15,0 0 0 0,0 0-64 0,0 0-16 16,0 0 0-16,-9 0 0 0,0 0 0 0,9 0-16 0,-8 6 0 0,0-4 0 16,-1 3-160-16,0 2-16 15,0-1-16-15,0 4 0 0,0 0-144 0,-2 2-32 0,1-2 0 0,1 5 0 16,2-1-176-16,-2 0-144 0,-1 1 192 0,1 0-192 16,2 0 0-16,2 0 0 0,0 2 0 0,-2-4 0 15,-2 1 144-15,5 2-144 0,4-4 0 0,1 1 144 16,1 1-144-16,2-1 128 0,-2-1-128 0,1 0 128 15,1 1-128-15,0-1 0 0,-4-12 0 0,5 11 0 16,1 0 0-16,1-1 128 0,-1 1-128 0,1-1 0 16,-1 2 0-16,2-3 0 0,-8-9 0 0,12 8 0 15,-2-2-240-15,0 1-16 0,-10-7-16 0,10 4 0 16,0 0-752-16,-10-4-128 16,0 0-48-16,0 0 0 0,11 1-1872 0,-11-1-368 0,9-3-80 0,-9 3 0 15</inkml:trace>
  <inkml:trace contextRef="#ctx0" brushRef="#br3" timeOffset="-121957.58">22178 13538 13823 0,'0'0'608'0,"-10"4"128"0,1-4-592 0,9 0-144 0,0 0 0 0,0 0 0 15,0 0 4144-15,0 0 784 0,0 0 176 0,0 0 16 16,12-5-4128-16,2 2-832 0,2 1-160 0,1-3 0 16,1-1 0-16,3 1 0 0,1 0 0 0,0 1-144 15,-1 1 144-15,0 1 0 0,0-2 0 0,0 3 0 16,-2-2-192-16,0 2 0 0,-4-1 0 0,1 1 0 31,1 1-448-31,-1-2-112 0,-3-1-16 0,0-1 0 16,-2 0-320-16,1 2-64 0,0-1 0 0,0-1-6608 0,-3-1-1328 0</inkml:trace>
  <inkml:trace contextRef="#ctx0" brushRef="#br3" timeOffset="-121656.03">22802 13297 24591 0,'0'0'1088'0,"0"0"224"0,0 0-1056 0,0 0-256 15,0 0 0-15,0 0 0 0,-7 8 688 0,7-8 80 16,-6 8 0-16,2 1 16 0,1 3-32 0,1-1-16 15,1 1 0-15,-2 3 0 0,2-1-160 0,-1 0-16 16,1 1-16-16,-2 0 0 0,0 2-320 0,0-3-64 16,0 2-16-16,1-3 0 0,-1 1-144 0,0 0 0 0,0-3 0 15,0 1 128-15,2-2-128 0,1-10 0 0,-4 10 0 0,4-10 0 32,-4 11-832-32,0 0-64 0,4-11 0 0,0 0-8192 0,0 0-1632 0</inkml:trace>
  <inkml:trace contextRef="#ctx0" brushRef="#br3" timeOffset="-121455.03">22660 13490 22111 0,'0'0'1968'16,"0"0"-1584"-16,0 0-384 0,0 0 0 15,0 0 2848-15,0 0 480 0,0 0 112 0,12 0 16 0,-12 0-2816 0,11 0-640 16,1-2 0-16,0 2 0 0,-3 2-192 0,1-2-16 15,2-4 0-15,0 3 0 16,-2 2-576-16,1-2-112 0,-1-3-32 0,1 0 0 16,-11 4-2224-16,9-2-448 0,-9 2-96 0</inkml:trace>
  <inkml:trace contextRef="#ctx0" brushRef="#br3" timeOffset="-121116.77">23073 13205 14735 0,'0'0'1312'0,"-9"4"-1056"0,-1-2-256 0,2 3 0 15,8-5 4288-15,-7 9 816 0,2 1 144 0,5-10 48 16,0 17-4192-16,1-3-832 0,-1 2-272 0,3-2 160 16,2 2-160-16,-1 3-176 0,-1-3 48 0,-1 2 0 15,1 0 128-15,0 0 0 0,-2-1 0 0,0 2 0 16,0-2 0-16,-1 1 0 0,0 1 0 0,0 0 128 16,0-2-128-16,0-2-160 0,0 0 160 0,0-5-208 15,0 2-192-15,0 0-48 0,2-2 0 0,-2-10 0 16,0 0-624-16,-4 12-128 0,4-12-16 0,0 0-11664 15</inkml:trace>
  <inkml:trace contextRef="#ctx0" brushRef="#br3" timeOffset="-120556.88">23030 12992 4607 0,'0'0'192'0,"0"0"64"0,0 0-256 0,0 0 0 0,0 0 0 0,0 0 0 16,0 0 4800-16,0 0 928 0,0 0 176 0,0 0 48 0,0 0-4768 0,4 14-944 15,-1-3-240-15,2 1 0 0,1-1 144 0,1 1-16 16,2 0 0-16,3 1 0 0,0-1 400 0,1 3 80 16,2 1 16-16,1 1 0 0,0 0-192 0,-1 1-48 15,-1 0 0-15,2 1 0 0,1-3-80 0,-1 1-32 16,-2 2 0-16,0-1 0 0,2 0-96 0,-2 3-32 16,1-1 0-16,-2-2 0 0,-3-4-144 0,1 2 0 15,0 2 144-15,-2-1-144 0,-5 0 0 0,-1-1 128 16,0 1-128-16,-1-3 0 0,-2 4 128 0,-2-1-128 15,-4-1 160-15,1 1-160 0,1 1 160 0,-2 0-160 16,-5-1 160-16,2-1-160 0,1 2 0 0,1-2 0 16,-3-2 0-16,1 2-160 15,0 1-640-15,1-2-128 0,1-3-32 0,-3-2-12384 0</inkml:trace>
  <inkml:trace contextRef="#ctx0" brushRef="#br3" timeOffset="-119424.08">24447 14078 26655 0,'0'0'1184'0,"0"0"240"0,0 0-1136 0,0 0-288 0,0 0 0 0,0 0 0 16,0 0 320-16,12-6 0 0,2 2 0 0,-1 0 0 15,-1 1-320-15,0 1-224 0,-2 0 32 0,-10 2 16 16,11-2 176-16,-11 2 0 0,10-2 128 0,-10 2-128 16,0 0 272-16,0 0-16 0,0 0 0 0,0 0 0 15,0 0 352-15,0 0 64 0,0 0 16 0,0 0 0 16,0 0 272-16,0 0 48 0,0 0 16 0,0 0 0 16,0 0-192-16,0 0-48 0,-10 0 0 0,1 0 0 15,-1 2-288-15,1-2-64 0,-1-3-16 0,-3 2 0 16,-1 1-144-16,-3 1-16 0,-2 0-16 0,1 1 0 15,-1-2-64-15,-1 0-16 0,-2-2 0 0,0 2 0 0,-2 0 16 16,-1 0 0-16,1-1 0 0,-1 1 0 0,0 1-32 0,-2-1 0 16,-2-2 0-16,-1 2 0 0,-3 2-144 0,1 2 160 15,-1 0-160-15,3 0 160 0,2 1-160 0,-2-1 0 16,-3-1 0-16,2-1 0 0,1 0 0 0,4 2 0 16,2 0 0-16,3-2 0 0,1-3 128 0,1 1-128 15,2 1 0-15,2 0 128 0,0-2 0 0,1 0-128 16,0 1 192-16,2 0-64 0,1 0 16 0,1-1 0 15,0-2 0-15,0 0 0 0,1 1-16 0,3-1-128 16,6 3 192-16,0 0-64 0,-9-4-128 0,2 0 192 16,7 4-192-16,-6-6 192 0,6 6-16 0,-7-8 0 15,-1 0 0-15,8 8 0 0,0 0-176 0,-6-5 160 16,6 5-160-16,0 0 160 0,-7-7-160 0,7 7 0 16,0 0 0-16,0 0 128 0,0 0-128 0,0 0 192 15,0-9-192-15,0 9 192 0,0 0-64 0,7-9 0 16,-1 1 0-16,2 2 0 0,-8 6-128 0,11-7 0 0,-2-2 0 0,1 5-176 15,-10 4 176-15,13-8 0 0,-2 2 0 0,-2-1 128 16,0 2-128-16,-1 1 0 0,-8 4 128 0,11-6-128 16,-1 1 0-16,-10 5 0 0,11-4 0 0,-3 0 0 15,-8 4 0-15,11-4 0 0,-11 4 0 0,10-4 0 16,-10 4 0-16,10-5 0 0,-2 1 0 0,-8 4 0 16,0 0 0-16,0 0 0 0,9-5 0 0,-9 5 0 15,0 0 0-15,0 0 0 0,0 0 0 0,0 0 0 16,0 0 0-16,0 0 0 0,0 0 0 0,0 0 0 15,0 0 0-15,0 0 0 0,0 0 0 0,0 0 128 16,-7 5-128-16,-1 0 0 0,-1-1 0 0,1 1 0 16,0 0 0-16,0 2 0 0,-1 1 0 0,-1 1-128 0,-2-3 128 15,1 2 0-15,1 1 0 0,0-2-128 0,-1 1 128 0,1 1 0 16,-1 0 0-16,3-1 0 0,3 1 0 0,5-9 0 16,-4 10 0-16,3 1 0 0,2-1 0 0,2 2 0 15,-3-12 128-15,4 10-128 0,0 3 0 0,2-4 0 16,1-1 0-16,1 1 0 0,-2 2 0 0,2-3-160 15,-8-8 160-15,12 11-160 0,-1 0 160 0,0-2 0 16,-1-4 0-16,1 0 0 0,0-1-256 0,2 1 16 16,2 1 16-16,0-1 0 15,1-1-608-15,1-3-128 0,0-4-32 0,3 5 0 16,0 2-2224-16,1-2-448 0</inkml:trace>
  <inkml:trace contextRef="#ctx0" brushRef="#br3" timeOffset="-118374.74">24892 13993 6447 0,'0'0'576'0,"0"0"-576"0,0 0 0 0,0 0 0 16,0 0 6720-16,0 0 1216 0,-3-9 256 0,3 9 64 15,0 0-6352-15,0 0-1264 0,0 0-256 0,0 0-64 16,7-9-320-16,-2 1 0 0,-5 8 0 0,7-6 128 16,-7 6-128-16,0 0 176 0,10-3-176 0,-10 3 192 15,0 0-192-15,10 4 192 0,1 1-192 0,-5 3 192 16,-6-8 192-16,4 11 64 0,0 3 0 0,-1 2 0 0,-3 2 32 0,1 1 16 16,0 2 0-16,1 1 0 0,-2 2-176 0,0-1-16 15,0-2-16-15,0 1 0 0,1-1-128 0,2 1-32 16,0-3 0-16,4-4 0 0,1-2-128 0,0-2 128 15,-8-11-128-15,10 9 128 0,1-3-128 0,-2-2 192 16,-9-4-192-16,11-1 192 0,1 0 64 0,0-3 32 16,1-3 0-16,1-3 0 0,1-1-160 0,-2-4-128 15,-3-1 192-15,0 0-192 0,2 1 176 0,-1-1-176 16,-2 2 160-16,1-2-160 0,1 2 128 0,-1 1-128 16,-3 1 0-16,-1 3 0 0,-6 9 0 0,0 0 0 15,0 0 0-15,11 0 0 0,-2 5 0 0,-3 3-160 0,-1 2 160 16,2 2-192-16,-2 2 192 0,0 2 0 0,1 1 0 15,0 1 0-15,1 2 0 0,-1-2 0 0,2-4 0 0,0 2 128 16,0-2-128-16,-1-1 0 0,1-3 0 0,-1-3 128 16,-7-7 32-16,9 11 16 0,-1-5 0 0,-8-6 0 15,7 7 48-15,-7-7 16 0,8 5 0 0,-8-5 0 16,9 7-80-16,-9-7-16 0,0 0 0 0,11 4 0 16,-11-4 32-16,10 2 0 0,-10-2 0 0,0 0 0 15,12-4-48-15,-2 0 0 0,-2-1 0 0,0 0 0 16,0-2 64-16,0 1 0 0,0-3 0 0,-1-2 0 15,0 1 80-15,-1-3 32 0,2-1 0 0,-1-2 0 16,-2-4-112-16,3-1-32 0,1-1 0 0,0 1 0 16,-1 1-160-16,-2 1 128 0,1-4-128 0,-1 3 128 15,4 2-128-15,-1 1 0 0,-1 1 0 0,-2 3 0 0,-1 0 0 16,0 2 0-16,1-1 0 0,-2 3 0 0,-4 9-384 0,1-13 0 16,-1 1 0-16,2 3 0 15,-2 9-1584-15,3-9-320 0,-2 0-64 16,-1 9-16-16,3-8-1616 0,0-1-336 0</inkml:trace>
  <inkml:trace contextRef="#ctx0" brushRef="#br3" timeOffset="-117806.24">25990 13304 3679 0,'0'0'320'0,"0"0"-320"16,0 0 0-16,0 0 0 0,0 0 3296 0,0 0 592 15,0 0 112-15,0 0 32 0,0 0-2208 0,0 0-432 16,0 0-96-16,0 0-16 0,0 0-448 0,0 0-112 15,0 0-16-15,0 0 0 0,0 0-208 0,0 0-48 16,-7 9-16-16,-1-1 0 0,-2-1 0 0,-1 4 0 16,0 1 0-16,-1 1 0 0,-1 0-48 0,0 0 0 15,0 1 0-15,0-2 0 0,-2 1-16 0,2 0-16 16,0-1 0-16,2 1 0 0,-1 4-16 0,3-3 0 16,-2 2 0-16,2 1 0 0,3 2 0 0,0-2 0 15,1-3 0-15,3 5 0 0,0-2-192 0,1 2-144 16,0-3 192-16,1 2-192 0,1 2 128 0,2-1-128 15,-1-6 0-15,2 2 0 0,-1 0 0 0,1-2 0 0,1 2 0 16,0-4 0-16,-1 0-224 0,3-2-48 16,-1 0-16-16,2-1 0 15,1 0-800-15,1-2-144 0,1-2-48 0,1 1-7680 0,-1-1-1536 0</inkml:trace>
  <inkml:trace contextRef="#ctx0" brushRef="#br3" timeOffset="-117343.66">26183 13463 4607 0,'0'0'400'0,"0"0"-400"15,0 0 0-15,0 0 0 0,0 0 5216 0,0 0 960 16,0 0 192-16,0 0 32 0,0 0-5056 0,0 0-1024 16,0 0-320-16,0 0 160 0,0 0-32 0,0 0-128 15,0 0 192-15,0 0-64 0,0 0 176 0,-3 12 16 16,-1-3 16-16,0 0 0 0,-2 0 80 0,-1-1 16 15,7-8 0-15,-8 11 0 0,-1 1 96 0,4 1 32 16,1 0 0-16,0 3 0 0,-1 2-240 0,0-4-64 0,-1 0 0 0,4 2 0 16,3 4-256-16,-1 2 0 0,-4-5 0 0,3 3 0 15,1-5 128-15,3 1-128 0,-2-3 0 0,1 0 0 16,1-1 0-16,2-2 0 0,2-1 0 0,-7-9 0 16,0 0 0-16,10 11 128 0,2-3-128 0,-2-2 0 15,-10-6 0-15,11 4 0 0,-1 1 0 0,1-3 0 31,-11-2-640-31,14 0-64 0,-1-2-32 0,-3 2 0 16,-10 0-1888-16,12-6-368 0,0-1-80 0,0-2-7840 0</inkml:trace>
  <inkml:trace contextRef="#ctx0" brushRef="#br3" timeOffset="-117075.2">26005 13666 17503 0,'0'0'768'0,"0"0"176"0,0 0-752 0,0 0-192 0,-5 8 0 0,5-8 0 0,0 0 3552 0,0 0 672 16,0 0 144-16,7 6 32 0,-7-6-3760 0,10 2-640 15,-1-5-320-15,3 3 16 0,1 0 48 0,0-2 0 16,0 0 0-16,0 1 0 15,0 0-272-15,1-5-48 0,-1 1-16 0,0 0 0 16,0-1-336-16,3 0-64 0,-2 1-16 0,2-1 0 16,0-1-848-16,-1 1-160 0,1 0-32 0,-2 0-16 0</inkml:trace>
  <inkml:trace contextRef="#ctx0" brushRef="#br3" timeOffset="-116558.81">26362 13267 4607 0,'0'0'400'0,"0"0"-400"15,0 0 0-15,0 0 0 0,0 0 4480 0,0 0 800 16,0 0 160-16,0 0 48 0,0 0-2992 0,0 0-576 15,10 8-128-15,-10-8-32 0,7 7-1136 0,-7-7-240 16,11 6-32-16,-3 1-16 0,-8-7-160 0,9 6-48 0,-3 2 0 0,1 1 0 16,-1-2 176-16,1 0 16 0,-1 3 16 0,2 3 0 15,0-3-80-15,0 2 0 0,1-3-16 0,1 3 0 16,3 1-240-16,-1-2 128 0,-1 1-128 0,0 2 0 16,1-1 0-16,0 1 0 0,1-1 0 0,-4 1 0 15,-5 2 0-15,2-1 0 0,6 0 0 16,-7 0 0-16,-5-3 0 0,3 2-128 0,1 1-16 0,-2 2 0 31,-2 1-288-31,-2 0-48 0,-2-1-16 0,-4 3 0 16,-1 2-208-16,-3 0-64 0,-3 0 0 0,-1 0 0 0,0 0-1856 0,-2 2-368 15,-9 3-80-15,3-5 0 0</inkml:trace>
  <inkml:trace contextRef="#ctx0" brushRef="#br3" timeOffset="-115992.54">26741 14107 21183 0,'0'0'1888'0,"0"0"-1504"0,0 0-384 0,0 0 0 16,0 0 3984-16,0 0 736 0,0 0 144 0,9-5 16 0,1 1-3792 0,2 0-752 15,0 1-144-15,1-1-48 0,0-1-144 0,1 1 0 16,2 3 144-16,-1-4-144 0,1-2 0 0,2 2 0 16,0 1 0-16,1 3 0 0,-2-1 0 0,1 0 0 15,0-2 0-15,0 1 0 0,1 1 0 0,-1 0 0 16,-1 2 0-16,-2 0 0 0,0 0 0 0,-3-2 0 16,-2 0 0-16,3 2 0 15,3 4-480-15,-3-4-112 0,-3 0-32 0,4 0 0 16,3 0-1648-16,-1 0-336 0,0 0-64 0,-1 0-11168 0</inkml:trace>
  <inkml:trace contextRef="#ctx0" brushRef="#br3" timeOffset="-112056.1">27843 13860 17279 0,'0'0'768'0,"0"0"144"0,0 0-720 0,0 0-192 16,0 0 0-16,8-9 0 0,3 3 464 0,0-1 64 16,0 1 16-16,-1-1 0 0,-2 1 160 0,-8 6 48 15,9-6 0-15,-9 6 0 0,0 0 912 0,0 0 176 16,0 0 32-16,0 0 16 0,0 0-144 0,0 0-16 0,0 0-16 0,0 0 0 15,0 0-464-15,0 0-96 0,-8 8 0 0,1 3-16 16,-2-3-544-16,-1 3-96 0,1 4-32 0,1 0 0 16,3-2-336-16,-3 4-128 0,-2-2 0 0,2 0 144 15,3 2-16-15,-2 3-128 0,-2-1 192 0,0-2-64 16,0 3 0-16,-3-2 0 0,-1 2 0 0,0-1 0 16,0-1-128-16,1 2 128 0,-1 3-128 0,-1 0 128 15,-3-3-128-15,1 1 0 0,3 0 0 0,-1-3 128 16,-2-3-128-16,3-2 0 0,2 0 0 0,0-3 128 15,1 3-128-15,-2-2 0 0,0-5 0 0,1 1 128 16,0-2-128-16,2-1 0 0,0-1 0 0,9-3 128 16,-9-2 0-16,9 2-128 0,-9-6 192 0,2 0-64 15,7 6-128-15,-6-9 128 0,0-2-128 0,3-1 128 0,1 1-128 0,2-3 0 16,0-4 0-16,2 0 0 0,0-1 0 16,2-2 0-16,0 1 0 0,1-1 0 0,-1 1 0 0,1 2 0 15,1 2 0-15,-3-1 0 0,0 2-144 0,0 0 144 16,-1 1 0-16,1 0 0 0,-1-1 0 0,1 4 0 15,-2 0 0-15,2 1 0 0,0-2 0 0,-1 2 0 16,1 2 0-16,-3 8 0 0,4-11-128 0,1 4 128 16,0-1 0-16,-5 8 0 0,0 0-128 0,9-5 128 15,3 2 0-15,-2 2 0 0,-10 1-144 0,12 5 144 16,0 3 0-16,0 1-144 0,-2-1 144 0,2 2 0 16,0 3 0-16,-1 1 128 0,0 1 0 0,0-1 0 15,4 0 0-15,-1 1 0 0,-1 0 16 0,0 1 16 16,0 0 0-16,2 1 0 0,-1 0-160 0,0 1 128 15,1-3-128-15,-2 4 128 0,-2-2-128 0,2-2 0 0,-1 0 144 16,0-2-144-16,0-2 0 0,-2 0 0 0,0-1 0 0,1-1-128 31,-2-2-496-31,-9-7-80 0,12 5-32 0,-1-2 0 16,0-1-2528-16,-11-2-512 0</inkml:trace>
  <inkml:trace contextRef="#ctx0" brushRef="#br3" timeOffset="-111111.63">28644 13541 6447 0,'0'0'576'0,"0"0"-576"0,0 0 0 0,0 0 0 16,0 0 3456-16,0 0 576 0,0 0 112 0,0 0 16 15,0 0-1984-15,0 0-384 0,9-5-96 0,-9 5-16 16,0 0-464-16,4-8-80 0,-4 8-32 0,0 0 0 15,0 0-304-15,5-8-64 0,-5 8-16 0,0 0 0 16,3-9-224-16,-3 9-48 0,0 0-16 0,0-9 0 16,0 9 144-16,0 0 48 0,-4-9 0 0,1 2 0 15,3 7-96-15,0 0-16 0,-6-9 0 0,1 4 0 16,-2 0-112-16,7 5-16 0,0 0-16 0,-9-3 0 16,-1 0-144-16,0 2-32 0,10 1 0 0,-10 1 0 0,1 2-16 0,0 0-16 15,1 1 0-15,8-4 0 0,-9 4-160 0,0 1 0 16,1-1-160-16,0 2 160 0,-1 1 0 15,1 0-144-15,-1 3 144 0,0-3 0 0,1 3 0 0,-1 0 0 16,0 2 0-16,0 1-128 0,1 0 128 0,-1 1 0 16,-2-1 0-16,3 0-128 0,3 2 128 0,1 0 0 15,-1-4 0-15,2 2 0 0,1 1 0 0,1-1 0 16,1-3 0-16,2 2 0 0,-2-12 0 0,5 11 0 16,-5-11 0-16,7 10-128 0,-1-1 128 0,-6-9 0 15,0 0 0-15,11 8 0 0,-11-8 0 0,10 7 0 16,-10-7 128-16,12 3-128 0,-2 1 0 0,1-4 0 15,-11 0 0-15,12-2 0 0,-1-1 0 0,0-1 0 16,-11 4 0-16,11-5 128 0,0 0-128 0,-1 0 0 0,-2 1 0 16,0-5 0-16,0-2 0 0,1 3 0 0,1 0 128 0,-1-1-128 15,-1 0 160-15,0-1-32 0,0 1-128 0,0-3 192 16,0 2 64-16,-2 2 0 0,1-3 0 0,-1 1 0 16,-1-2-16-16,1 2 0 0,-3-3 0 0,1 0 0 15,0-2-48-15,-1 0-16 0,-2-2 0 0,1 1 0 16,-1-1-48-16,0 0-128 0,0-1 192 0,-2 1-64 15,-1-1-128-15,-1 1 0 0,0-3 0 0,-1 1 128 16,-2-2-128-16,1 2 128 0,-1 3-128 0,0-1 128 16,-2-3 0-16,2 3-128 0,0 4 192 0,1-1-64 15,-1-1-128-15,-1 1 160 0,3-2-160 0,0 2 160 16,-1 1-160-16,1 0 0 0,0 0 0 0,0 3 0 16,2 2-128-16,-1 1-16 0,-1 1 0 0,4 6 0 15,0 0-400-15,0 0-80 0,-2-9-16 0,2 9 0 16,0 0-512-16,0 0-128 0,0 0 0 0,0 0-16 15,0 0-2096-15,0 0-432 0,0 0-80 0</inkml:trace>
  <inkml:trace contextRef="#ctx0" brushRef="#br3" timeOffset="-110446.56">29039 13020 10127 0,'0'0'448'0,"0"0"96"0,-5-10-544 0,5 10 0 0,-4-7 0 0,4 7 0 16,0 0 3664-16,-1-10 624 0,1 10 128 0,0 0 32 16,0 0-2960-16,0 0-592 0,0 0-112 0,0 0-16 15,0 0-128-15,0 0 0 0,0 0-16 0,0 0 0 16,0 0 208-16,0 0 32 0,0 0 16 0,0 0 0 16,0 0-16-16,-4 13 0 0,2-3 0 0,2 1 0 15,0 1-352-15,2 0-64 0,3-2 0 0,-1 2-16 0,0 1-272 0,0-3-160 16,1 5 192-16,1 0-192 0,1 0 192 0,-1 3-64 15,1-2 0-15,-1 2-128 0,2 0 288 0,0-1-48 16,-1 0-16-16,0 0 0 0,0 3-32 0,-1-1-16 16,0-1 0-16,-1 1 0 0,0 0-176 0,-1 1 160 15,-1 1-160-15,-3-4 160 0,0-1-160 0,0 3 128 16,4-1-128-16,-4 2 128 0,-3-4-128 0,2 0 160 16,1 0-160-16,-2-1 160 0,0 1-160 0,0-2 0 15,1 1 0-15,0-2 128 0,2 0-128 0,-1-3 128 16,0-10-128-16,-1 11 128 0,1-11 0 0,-2 11 0 15,2-11 0-15,-3 11 0 0,3-11 32 0,-7 8 0 16,1-2 0-16,6-6 0 0,-8 7-32 0,0-2 0 0,0 0 0 16,0 0 0-16,0-1 0 0,1 0-128 0,7-4 192 15,-11 3-64-15,1-5-128 0,1 1 160 0,-1 1-160 16,0 0 160-16,1-4-160 0,0 0 160 0,-2-1-160 0,1 0 160 16,-2 0-160-16,2-2 0 0,-2 1 0 0,3-2 128 15,1 0-128-15,-1 0 0 0,-3-1 144 0,3 1-144 16,9 8 0-16,-6-9-192 0,-2 0 32 0,4 1 0 31,4 8-384-31,-1-9-80 0,1 9-16 0,0 0 0 16,2-12-1264-16,1 3-256 0,-3 9-48 0,4-9-16 0,0 1-640 15,-4 8-128-15,0 0-16 0</inkml:trace>
  <inkml:trace contextRef="#ctx0" brushRef="#br3" timeOffset="-109884.53">28413 14025 2751 0,'-13'0'128'0,"3"-2"16"0,-6 0-144 0,3 2 0 0,1-3 0 0,-1 2 0 15,-2 0 5312-15,2-1 1024 0,2 2 192 0,2 0 64 16,0 2-4096-16,-1-1-832 0,-2 0-144 0,4 2-48 16,8-3-272-16,0 0-64 0,-13 0-16 0,4 1 0 15,9-1-400-15,0 0-80 0,0 0 0 0,0 0-16 16,0 0-192-16,0 0-48 0,0 0 0 0,0 0 0 16,10-4-80-16,3 2-32 0,2-2 0 0,0 1 0 15,0 0-112-15,4 0-32 0,2 1 0 0,4 0 0 16,1 0 0-16,0-2-128 0,1-1 192 0,3 1-64 0,2 0 48 15,3 0 0-15,5 1 0 0,7-4 0 0,5 2 48 0,4-4 16 16,4 1 0-16,0 0 0 0,0 2-96 0,-2-1-16 16,-5-2 0-16,3 1 0 0,3 0-128 0,-1 0 0 15,1 1 0-15,0 0 0 0,-3 1 0 0,-4 2 0 16,-6 0 0-16,-5 0 0 16,-3-1-304-16,-3-1-80 0,-2 4-32 0,-4-2 0 15,-3 1-448-15,-3 1-96 0,-1 0 0 0,-2 1-10832 16,-4 0-2160-16</inkml:trace>
  <inkml:trace contextRef="#ctx0" brushRef="#br3" timeOffset="-109001.58">28703 14661 12959 0,'0'0'576'0,"0"0"112"0,0 0-560 0,0 0-128 16,0 0 0-16,0 0 0 0,11-7 496 0,-1 3 64 16,-4-3 16-16,-6 7 0 0,8-7 704 0,1 1 128 15,0-2 48-15,0 1 0 0,-1 1 304 0,-8 6 64 16,1-8 16-16,-1 8 0 0,8-11-240 0,-3 5-32 0,-5 6-16 0,4-10 0 16,0 2-640-16,-4 8-128 0,-1-12-16 0,0 5-16 15,1 7-336-15,-4-10-64 0,-4 2-16 0,1 2 0 16,2-1-48-16,0 2-16 0,-2 0 0 0,1 0 0 15,-2 2 176-15,-1-2 48 0,-3-1 0 0,0 4 0 16,-1-1-16-16,-1 2 0 0,0 1 0 0,-1 1 0 16,2 3-208-16,0 1-32 0,0-2-16 0,0 2 0 15,0 0-224-15,1 2 0 0,-1-1 0 0,2 1 0 16,-1 0 0-16,0 0 0 0,-1 2 0 0,1 2 0 16,1-1 0-16,0 1 0 0,-2 0 0 0,3 1 0 15,1 1 0-15,1 0 0 0,0-1 0 0,2 1 0 16,0-1 0-16,2 0 0 0,4-12 0 0,-1 14 0 15,0-1 0-15,3-4-128 0,-2-9 128 0,7 10 0 0,-1 0 0 16,-6-10 0-16,12 6 0 0,1-1 0 0,0-1 0 16,0 0 0-16,0-1 0 0,2-3 0 0,0-3 0 15,1 1 0-15,1-1 0 0,1-1 0 0,0-2 0 0,1-1 0 16,-1-3 0-16,0-1 144 0,0-1 80 0,2 2 16 16,1-6 0-16,0 2 0 0,-2-2 64 0,1-1 16 15,1 0 0-15,-2-2 0 0,-3 2-96 0,-2-4-16 16,1 0 0-16,-4-1 0 0,-2-3-16 0,1 2-16 15,-3-3 0-15,0 0 0 0,-2-2-176 0,-2 1 0 16,-3 0 0-16,0 2 0 0,-2 1 0 0,-1 1 0 16,-7-1 0-16,1 1 0 0,0 3 0 0,-1 2 0 15,-3 2 0-15,1 3 0 0,0 3 0 0,-2 1-224 16,-4-2 32-16,1 5 0 16,1 3-320-16,2-1-48 0,1 3-16 0,0 0 0 15,0 1-448-15,2 2-112 0,3 4-16 0,8-6 0 16,-6 7-1920-16,6-7-400 0,-4 11-80 0</inkml:trace>
  <inkml:trace contextRef="#ctx0" brushRef="#br3" timeOffset="-108001.68">29017 14379 5519 0,'0'0'240'0,"0"0"64"0,0 0-304 0,0 0 0 0,0 0 0 0,0 0 0 16,0 0 3968-16,0 0 752 0,0 0 144 0,0 0 16 15,0 0-2384-15,0 0-496 0,0 0-80 0,0 0-32 16,0 0-224-16,6 9-64 0,-6-9 0 0,6 10 0 0,-4 1-208 0,-1 0-48 16,-1 0-16-16,0 0 0 0,0 3-464 0,0 1-96 15,-1 0 0-15,0 0-16 0,-3-2-384 0,3 0-80 16,-2 1-16-16,2-2 0 0,-1 2-80 0,4-1 0 16,-2-1-16-16,2 0 0 0,1-2-48 0,2-4-128 15,-1 4 192-15,-4-10-64 0,0 0-128 0,8 6 160 16,-8-6-160-16,10 4 160 0,-10-4-32 0,11-1-128 15,-1-3 192-15,2 0-64 0,-3 0 0 0,-1-3-128 16,0-4 192-16,0 0-64 0,-1 1-128 0,1-1 160 16,-1 1-160-16,1 0 160 0,-1 0-160 0,1 0 0 15,-3 2 0-15,-5 8 0 0,0 0 0 0,7-8 0 16,-7 8 0-16,0 0 0 0,0 0 0 0,0 0 0 16,8 6-144-16,-8-6 144 0,6 10-192 0,-2 0 192 0,-1 1-192 15,-1-1 192-15,-2 2 0 0,2 0-128 0,0 0 128 16,1-1 0-16,-1 1 0 0,1-2 0 0,-2 0 0 0,5 0 0 15,-6-10 0-15,6 9 0 0,-1-1 0 0,2-2 0 16,-7-6 0-16,9 8 0 0,-1-3 0 0,-8-5 0 16,10 3 0-16,1 1 0 0,-11-4 0 0,13 0 0 15,-2-3 192-15,-11 3-64 0,10-4-128 0,-10 4 192 16,0 0-32-16,10-6-16 0,-1-2 0 0,-2 2 0 16,-7 6-16-16,0 0 0 0,6-10 0 0,-1 0 0 15,1 2 0-15,-6 8 0 0,5-9 0 0,-5 9 0 16,8-9 0-16,-2-1 0 0,-1 2 0 0,-5 8 0 15,7-8-128-15,-7 8 192 0,6-8-192 0,1 2 192 16,1-1-192-16,0 1 160 0,-8 6-160 0,6-10 160 16,2 1-160-16,0 1 192 0,0-3-192 0,-1 0 192 0,0 1-192 15,-1-1 128-15,-2 0-128 0,0-2 128 0,-1 1-128 0,-1-1 0 16,1-3 0-16,0 2 0 16,-3-4-544-16,0-1 16 0,0-1 0 0,0 0 0 15,-2 2-1280-15,2-3-256 0,-1-3-48 0,0 5-10688 16,1 1-2144-16</inkml:trace>
  <inkml:trace contextRef="#ctx0" brushRef="#br3" timeOffset="-106887.92">30343 13147 4607 0,'0'0'400'0,"0"0"-400"16,0 0 0-16,0 0 0 0,0 0 4112 0,0 0 752 15,0 0 128-15,0 0 48 0,0 0-3312 0,0 0-672 16,0 0-128-16,0 0-32 0,0 0-208 0,0 0-48 0,-8 12-16 15,1-5 0-15,0-1 128 0,-1 2 16 0,-1 2 16 0,-1 2 0 16,-1-4 112-16,0 2 0 0,2 2 16 0,-1 1 0 16,-2 1-208-16,2 5-64 0,-1 2 0 0,-1-2 0 15,1 1-192-15,0-1-32 0,1 2-16 0,-2 5 0 16,0 1-80-16,1 3 0 0,-1 2-16 0,0 2 0 16,2 2-96-16,-2 2-16 0,0 4 0 0,2 1 0 15,1 0-64-15,1 0 0 0,-1-3-128 0,1 1 192 16,3-1-192-16,0-1 0 0,1-4 0 0,1 1 0 15,0-4 128-15,3 3-128 0,0-1 0 0,2 0 0 16,-1-3 0-16,3 2 0 0,2-2 0 0,1-2 0 16,-1-2 0-16,2-1 0 0,1-1 0 0,2-3 0 15,1-1-272-15,1-3 48 0,0-1 16 0,2-4 0 16,2-1-224-16,0 0-32 0,0-2-16 0,0-1 0 16,1-2-512-16,1-2-96 0,0 0-32 0,-1-1 0 15,1 2-2144-15,-1-3-416 0</inkml:trace>
  <inkml:trace contextRef="#ctx0" brushRef="#br3" timeOffset="-105931.28">30431 13431 10703 0,'0'0'464'0,"0"0"112"0,0 0-448 15,0 0-128-15,0 0 0 0,0 0 0 0,13 6 1504 0,-13-6 288 16,0 0 48-16,0 0 16 0,11 4 432 0,-11-4 80 16,0 0 32-16,0 0 0 0,0 0-416 0,5 7-96 15,-5-7-16-15,4 11 0 0,-1-2-704 0,-2 1-144 16,-1 0-16-16,-1 1-16 0,-2 0-432 0,3 2-96 16,1 2-16-16,2 4 0 0,-1 0-64 0,2 2 0 15,0-1-16-15,-1 6 0 0,2 1-48 0,0 0 0 16,1-2 0-16,0-1 0 0,2 3 0 0,0 2-16 15,-3-3 0-15,1 1 0 0,1-1-64 0,-2-1-16 0,-1-1 0 16,0-2 0-16,1 0 32 0,-2-1 0 0,-2-3 0 0,0-1 0 16,-1 0-112-16,2-3-16 0,0-2 0 0,0-2 0 15,-2 1 112-15,1-1 16 0,-1-10 0 0,3 11 0 16,-3-11 0-16,0 0 16 0,0 0 0 0,0 0 0 16,0 0-96-16,0 0-32 0,0 0 0 0,0 0 0 15,0 0 0-15,0 0 0 0,0 0 0 0,9-8 0 16,-1-1-144-16,-2-2 0 0,-2 1 144 0,0-3-144 15,0-4 0-15,0 1 144 0,0 1-144 0,-1-1 0 16,0-2 0-16,2 1 0 0,1 0 0 0,-1 1 0 16,-3-1 0-16,2 0-144 0,1 0 16 0,1 4 0 15,-2-4 128-15,2 4 0 0,1 2 0 0,-1-1-128 16,-1 1 0-16,1 4 0 0,-6 7 0 0,6-8 0 0,-2-3-80 16,0 5-16-16,-4 6 0 0,0 0 0 0,0 0 80 0,0 0 16 15,0 0 0-15,0 0 0 0,0 0 128 0,9 8-192 16,-4 2 192-16,-1 2-192 0,0-1 192 0,0 4 0 15,1-1 0-15,-1-1-128 0,-3 0 128 0,3 0 0 16,2 2-144-16,-1 0 144 0,-1-2-128 0,0 0 128 16,1-1-160-16,0 1 160 0,-1-1 0 0,0 0 0 15,-2-1 0-15,2-3 0 0,-2 1 0 0,-2 0 0 16,0 2 0-16,0-11 0 0,-2 8 0 0,2-8 0 16,-4 11 0-16,2 0 0 0,2-11 0 0,-5 9 0 15,-2-3 128-15,7-6-128 0,-6 6 0 0,6-6 128 16,-10 5-128-16,1-3 0 0,0 0 128 0,1-1-128 15,8-1 0-15,-10 1 0 0,-2-1 0 0,2 0 0 16,1-1 0-16,9 1 0 0,-12-3 0 0,2 0 0 0,0-1 0 16,1-2 0-1,0 0-640-15,1-1-128 0,-1 1-16 0,3-2-16 16,-1-1-2672-16,1 0-544 0</inkml:trace>
  <inkml:trace contextRef="#ctx0" brushRef="#br3" timeOffset="-105308.9">31090 13166 6447 0,'0'0'272'0,"0"0"80"0,0 0-352 0,0 0 0 0,0 0 0 0,0 0 0 15,0 0 2400-15,0 0 416 0,0 0 64 0,6-7 32 16,-2-5-2304-16,-4 12-464 0,0 0-144 0,0 0 0 16,0 0 208-16,0 0-32 0,0 0-16 0,0 0 0 15,0 0 880-15,0 0 176 0,0 0 48 0,0 0 0 16,0 0-160-16,0 0-16 0,-6 8-16 0,6-8 0 15,-7 8-256-15,-1 2-48 0,-2 2-16 0,1 1 0 16,1-2-192-16,0-2-48 0,0 1 0 0,-1 2 0 16,0 0-192-16,3 1-64 0,0 1 0 0,0 2 0 15,-5-2-48-15,5 2-16 0,2-2 0 0,-1 3 0 16,-2-1 112-16,2-1 16 0,2-1 0 0,1 1 0 16,0 0-48-16,1-1 0 0,-3-3 0 0,4 1 0 0,4-2-48 0,-3 2-16 15,-3-1 0-15,3-2 0 0,4-1-208 0,1 1 128 16,-2 0-128-16,1 1 0 0,0 1 0 15,1-2 0-15,2 0 0 0,-1-1 0 0,-1 0-144 0,3-2-80 16,3 1-16-16,-3-2 0 0,-9-5-80 0,11 4-32 16,0-3 0-16,-11-1 0 15,13-3-416-15,-1-1-96 0,-1 3-16 0,-11 1-12944 0</inkml:trace>
  <inkml:trace contextRef="#ctx0" brushRef="#br3" timeOffset="-104847.65">31322 13229 24351 0,'0'0'1088'0,"0"0"208"0,0 0-1040 0,0 0-256 0,-8 0 0 0,8 0 0 16,0 0 272-16,0 0 0 0,0 0 0 0,0 0 0 15,-8 6-272-15,8-6 0 0,-4 10 0 0,4-10 0 16,-5 12 576-16,1 1 16 0,-1-1 0 0,1 1 0 15,1 1 528-15,-1 2 96 0,-1-5 32 0,3 4 0 0,0 2-384 0,0-6-80 16,-2 0-16-16,1 0 0 0,2 3-368 0,0-1-80 16,-2 0 0-16,3-13-16 0,0 9-304 0,0-9 0 15,-1 11 128-15,1-1-128 0,0-10 0 0,1 10 0 16,-1-10 0-16,1 9 0 0,-1-9 0 0,0 0 0 16,6 8 0-16,-6-8 0 0,0 0-128 0,0 0 128 15,0 0 0-15,9 6-144 0,-9-6-96 0,0 0-16 16,9 3 0-16,1 0 0 15,-10-3-544-15,12-2-112 0,-12 2-32 0,9-4 0 16,-9 4-2128-16,0 0-448 0</inkml:trace>
  <inkml:trace contextRef="#ctx0" brushRef="#br3" timeOffset="-104583.43">31189 13395 10127 0,'0'0'896'0,"0"0"-704"0,-8 4-192 0,8-4 0 16,-9 5 3568-16,9-5 672 0,0 0 144 0,0 0 32 15,0 0-2688-15,0 0-544 0,0 0-96 0,0 0-32 16,0 0-704-16,0 0-144 0,0 0-16 0,13 0-16 16,-1 0-176-16,-12 0 192 0,14 0-192 0,-1-4 192 15,-3 2 128-15,2-4 16 0,0 1 16 0,1 1 0 16,1 0 16-16,1 0 0 0,-1-1 0 0,0 3 0 15,1-2-368-15,-1 1 128 0,0-1-128 0,-1-1 0 16,-1 0-464-16,0 1-176 0,-2 3-16 0,-10 1-8880 16,8-7-1760-16</inkml:trace>
  <inkml:trace contextRef="#ctx0" brushRef="#br3" timeOffset="-104114.55">31331 13057 14399 0,'0'0'640'0,"0"0"128"0,0 0-624 0,0 0-144 0,8-5 0 0,0 0 0 15,-1 1 592-15,-7 4 96 0,12 0 16 0,-1-3 0 16,-11 3-464-16,0 0-96 0,0 0-16 0,10 6 0 16,-10-6 1152-16,8 6 240 0,-8-6 32 0,6 11 16 15,-6-11-80-15,8 11-16 0,1 2 0 0,-1-1 0 16,0-2-496-16,0 1-96 0,-2-2-32 0,3 3 0 15,2 1-288-15,-3 0-64 0,-3-1-16 0,4-1 0 0,1 2-64 16,1 0-16-16,-5-4 0 0,5 5 0 0,3 0-80 0,-2 0 0 16,-4 1-16-16,0-2 0 0,1-2-96 15,-3 1-16-15,-2 1 0 0,0-1 0 0,3 1-64 0,-5-1-128 16,-6-3 176-16,0 1-176 0,0 3 128 0,0-1-128 16,-1 1 0-16,0-1 0 0,-5-2 0 0,0 4-144 15,3 2-16-15,-2-5 0 16,-3-4-608-16,3 0-128 0,2-1-32 0,7-6 0 15,0 0-1472-15,0 0-288 0</inkml:trace>
  <inkml:trace contextRef="#ctx0" brushRef="#br3" timeOffset="-103393.03">31764 14130 8287 0,'0'0'736'0,"0"0"-592"0,0 0-144 0,0 0 0 16,0 0 3248-16,0 0 608 0,0 0 128 0,0 0 32 15,0 0-2032-15,0 0-384 0,0 0-96 0,0 0-16 16,0 0-272-16,0 0-64 0,0 0-16 0,0 0 0 16,0 0-192-16,0 0-48 0,0 0 0 0,0 0 0 15,-2 13-384-15,1-4-96 0,1-9-16 0,0 10 0 16,-1 0-160-16,0 0-48 0,1-10 0 0,0 13 0 15,0 0-32-15,0 3-16 0,0 2 0 0,0 1 0 0,-2-1-144 16,1-1 0-16,0-4 144 0,-1 3-144 0,1-1 0 16,-2 1 128-16,1-1-128 0,2 0 0 0,-1-1 128 0,-1-1-128 15,0-1 128-15,-1-4-128 0,3-8 0 0,-3 10 0 16,3-10 0-16,-5 9 0 0,5-9-256 0,-5 9-112 16,5-9-16-16,-7 7-16 15,7-7-1664-15,-9 3-336 0,9-3-64 0</inkml:trace>
  <inkml:trace contextRef="#ctx0" brushRef="#br3" timeOffset="-100712.89">32155 13613 2751 0,'0'0'256'0,"0"0"-256"0,0 0 0 0,0 0 0 16,6-7 1552-16,-6 7 272 0,0 0 48 0,0 0 16 15,6-10-320-15,-6 10-64 0,0 0-16 0,0 0 0 16,0 0 800-16,0 0 144 0,0 0 48 0,0 0 0 16,0 0-240-16,0 0-32 0,0 0-16 0,0 0 0 15,0 0-656-15,-8 8-144 0,1-1-32 0,2 3 0 16,1-1-656-16,0 4-128 0,2 2-16 0,0 1-16 0,4 0-192 0,-1 3-32 16,-1-1-16-16,1 1 0 0,3 0 112 0,-1-2 32 15,-2 3 0-15,2-2 0 0,-1 2-128 0,1-1 0 16,1-2-16-16,0 0 0 0,-3 1 16 0,2-1 0 15,1-1 0-15,-2 1 0 0,-2-5-96 0,1-1-16 16,-1 0 0-16,2-3 0 0,-2-8 16 0,0 0 0 16,4 11 0-16,-4-11 0 0,0 0-96 0,0 0-128 15,0 0 176-15,7 7-176 0,-7-7 208 0,11-3-64 16,-3-1-16-16,0-1 0 0,-1 0 0 0,0-2 0 16,-2-3 0-16,0-2 0 0,2 0-128 0,-2 1 128 15,0 0-128-15,-1 0 128 0,-1 0-128 0,-1 3 0 16,1-2 0-16,-3 10 128 0,0 0-128 0,0 0 0 0,0 0 0 0,0 0 0 15,0 0 0-15,0 0 0 0,0 0 0 0,0 0-176 16,0 0 176-16,0 0 0 0,0 0 0 16,8 10-128-16,-3 1 128 0,0-3 0 0,-5-8 0 0,5 11-128 15,1 0 128-15,-6-11 0 0,2 10 128 0,-2-10-128 16,4 13 0-16,0-2 0 0,-4-11 0 0,3 11-128 16,-3-11 128-16,4 11 0 0,-4-11 128 0,4 10-128 15,-4-10 176-15,6 12-48 0,4 0 0 0,-4-5 0 16,-6-7 0-16,0 0-128 0,13 7 192 0,-3-2-64 15,-1-1 16-15,-9-4 0 0,8 0 0 0,-8 0 0 16,4-10 32-16,-4 10 0 0,14-3 0 0,-3-2 0 16,-7-6 16-16,0 2 0 0,1 0 0 0,0 1 0 15,-5 8 0-15,7-10 0 0,-2-2 0 0,0 0 0 16,-1 1-48-16,0-2 0 0,1-2 0 0,-1 0 0 0,-1-1-144 0,0-2 160 16,1-2-160-16,0-1 160 0,0-1-160 0,-2-1 0 15,-4-2 0-15,4 2 0 0,0 0-320 0,1 1-64 16,-2-1 0-16,3 2 0 15,-1 1-496-15,0 2-96 0,-1 1-32 0,-2 3 0 16,-2 2-1744-16,1 3-336 0,1 9-80 0,-4-9-13920 16</inkml:trace>
  <inkml:trace contextRef="#ctx0" brushRef="#br3" timeOffset="-100023.71">32792 12997 13823 0,'0'0'608'0,"0"0"128"0,0 0-592 0,0 0-144 15,0 0 0-15,0 0 0 0,0 0 928 0,0 0 160 16,0 0 16-16,0 0 16 0,0 0-208 0,0 0-32 15,0 0-16-15,0 0 0 0,0 0 32 0,0 0 16 16,0 0 0-16,0 0 0 0,0 0 96 0,0 0 16 16,0 0 0-16,0 0 0 0,-4 9-192 0,4-9-48 0,-5 8 0 0,5-8 0 15,0 0-224-15,-6 11-48 0,-2-2-16 0,0 0 0 16,0 1-304-16,0 1-64 0,-1 1-128 0,0 1 192 16,1 0-192-16,-1 0 128 0,0 2-128 0,0 2 0 15,0 2 160-15,1-1-160 0,2 0 160 0,-1 2-160 16,-1 0 224-16,0 1-48 0,2 4-16 0,2-5 0 15,3 0-160-15,-2 0 192 0,-1-3-192 0,3 0 192 16,2 1-192-16,0-2 0 0,1-2 0 0,3 1 128 16,1-2-128-16,0 0 0 0,-2-3 144 0,1-1-144 15,0 0 0-15,2 0 0 0,-1 1 0 0,2-1 0 16,0-2-256-16,0 0-128 16,-1-2-32-16,1 3 0 0,-8-8-752 0,9 7-160 0,-9-7-16 0</inkml:trace>
  <inkml:trace contextRef="#ctx0" brushRef="#br3" timeOffset="-99530.25">32979 13108 23263 0,'0'0'1024'0,"0"0"224"0,0 0-992 15,0 0-256-15,0 0 0 0,0 0 0 0,0 0 784 0,0 0 112 0,0 0 32 0,0 0 0 16,0 0-384-16,0 0-80 0,0 0-16 0,0 0 0 15,-12 4 272-15,4 1 48 0,8-5 16 0,-5 8 0 16,-1-1-16-16,0 0 0 0,1 1 0 0,0 0 0 16,1 3-224-16,-1-2-48 0,0 1-16 0,-1 2 0 15,2 1-272-15,-1-1-48 0,-1-2-16 0,-1 3 0 16,2 3-144-16,0-1 0 0,-2-2 0 0,1 2 128 16,-1 0-128-16,1 2 0 0,0-2 0 0,4-2 0 0,-2 0 0 15,0 0 128-15,1 1-128 0,2-2 128 0,0-3-128 16,1-9 0-16,0 10 0 0,0 2 128 0,0-5-128 0,0-7 0 15,2 10 144-15,-2-10-144 0,0 0 0 0,7 11 0 16,-1-2 0-16,-6-9 0 0,11 1 0 0,-1 2 0 16,-10-3 0-16,12 0 0 15,0-2-288-15,-2 1-128 0,-10 1-32 0,11-1 0 16,-1 1-704-16,-10 0-160 0,0 0-32 0,8-7 0 16,-8 7-2304-16,8-6-448 0</inkml:trace>
  <inkml:trace contextRef="#ctx0" brushRef="#br3" timeOffset="-99225.6">32766 13295 21183 0,'0'0'944'0,"0"0"192"0,0 0-912 0,-7 4-224 0,7-4 0 0,0 0 0 16,0 0 1104-16,0 0 176 0,0 0 48 0,0 0 0 16,0 0-560-16,0 0-128 0,0 0 0 0,0 0-16 15,0 0-48-15,13 1-16 0,0 0 0 0,0-1 0 16,-2-2 384-16,2-1 80 0,2-1 0 0,0 0 16 16,0-1-448-16,0 0-80 0,2 2-32 0,0-1 0 15,2 2-352-15,-4 0-128 0,-2 0 0 0,2 0 144 16,0 1-352-16,-4 0-80 0,-11 1-16 0,0 0 0 15,14-2-1696-15,-4 1-352 0,-10 1-64 0</inkml:trace>
  <inkml:trace contextRef="#ctx0" brushRef="#br3" timeOffset="-98211.65">33031 12970 18543 0,'0'0'816'0,"0"0"176"0,0 0-800 15,0 0-192-15,0 0 0 0,0 0 0 0,0 0 1600 0,0 0 256 16,0 0 64-16,0 0 16 0,4 6-832 0,0-2-160 15,0 2-48-15,2-1 0 0,1 0-416 0,2 3-96 16,1-2 0-16,-1 4-16 0,12 3-208 0,-1 0-32 16,-2-3-128-16,-1 0 192 15,-1 3-192-15,-2-2 0 0,0 1 0 0,-1 1 0 0,-1 1 0 0,-1-2 0 16,-2-1 0-16,-1 3 0 0,-1 0 128 0,-1 0-128 16,-5 2 0-16,0-1 0 0,0 0 128 0,-1 0-128 0,-2 5 0 0,-1-6 0 15,-1 1 0-15,0-1 128 0,-1 0-128 0,0 1 0 16,-2-1 0-16,1-1 0 0,-2 0 0 0,2-1 0 15,-1 0-272-15,1-3-112 0,-1-1 0 0,1-2-16 32,-2 1-1552-32,0-1-304 0,1 1-64 0</inkml:trace>
  <inkml:trace contextRef="#ctx0" brushRef="#br3" timeOffset="-97560.05">33280 12875 2751 0,'0'0'128'0,"0"0"16"0,-9-5-144 0,2-1 0 0,2 0 0 0,5 6 0 16,-2-8 3456-16,2 8 640 15,0-9 144-15,0 9 32 0,2-11-2848 0,-2 11-560 0,4-9-112 0,-4 9-32 16,4-9 240-16,-4 9 32 0,0 0 16 0,0 0 0 16,0 0 336-16,0 0 80 0,0 0 16 0,0 0 0 15,0 0-160-15,0 0-48 0,0 0 0 0,6 9 0 16,1 2-576-16,1 2-112 0,2 0-32 0,2 2 0 16,-3 0-192-16,4 2-32 0,3 0-16 0,-1 1 0 15,2 0-16-15,0 2-16 0,2-1 0 0,-2 4 0 16,1-5 64-16,-1 3 16 0,1-1 0 0,2 5 0 15,2 3-64-15,-1 0 0 0,-2 1 0 0,2 1 0 0,1 3-80 16,-2 0-32-16,-5 3 0 0,1 4 0 0,0 3-16 16,-3-2 0-16,1 0 0 0,-4 2 0 0,1-2 64 0,-1-1 0 15,2 2 0-15,-2 0 0 0,1 2 48 0,1 0 16 16,-1-1 0-16,-2-4 0 0,-2-3 0 0,1-3 0 16,0-1 0-16,-2-2 0 0,-2-2-112 0,-1 0-16 15,-5-2 0-15,1-3 0 0,-2 2-128 0,-3 1 192 16,-6-1-192-16,-1 0 192 0,-4-3-64 0,-2 1 0 15,-5 3 0-15,-1-6 0 0,1-3-128 0,-4 0 160 16,-3 0-160-16,-2 0 160 16,-2-2-528-16,1 2-96 0,2 3-32 0,-1-1 0 15,-1-4-2192-15,-1 0-448 0,0-3-96 0</inkml:trace>
  <inkml:trace contextRef="#ctx0" brushRef="#br3" timeOffset="-93491.88">21013 10005 11055 0,'0'0'976'0,"0"0"-784"16,0 0-192-16,0 0 0 0,0 0 3968 0,0 0 768 16,11-9 128-16,-2 0 48 0,0-1-3472 0,1 1-688 15,1 1-144-15,-2 2-32 0,-9 6-80 0,8-3-32 16,-8 3 0-16,8-11 0 0,-8 11-208 0,0 0-32 15,5-10-16-15,-5 10 0 0,0 0 288 0,0 0 48 16,-4-9 16-16,4 9 0 0,-7-7-112 0,-2 4 0 0,-1 6-16 0,-2 0 0 16,0 1-272-16,-2-3-160 0,0 3 192 0,-1 0-192 15,0 0 224-15,0 1-64 0,1 0-16 0,0 2 0 16,-3-1 112-16,1-3 32 0,-1 1 0 0,0 2 0 16,-2 3-48-16,-2 0-16 0,0-1 0 0,-1 1 0 15,-2 3-48-15,0 1-16 0,-4 0 0 0,2 0 0 16,1 4-160-16,1 0 0 0,-5 3 0 0,3-2 128 15,0 3-128-15,1 0 0 0,0-2 0 0,2 2 0 16,-2 1 0-16,1-2 0 0,1 1 128 0,-3 1-128 16,-3-1 0-16,3 2 0 0,1-2 0 0,1 4 0 15,-4-3 0-15,2 3 0 0,1-3 0 0,1 1 128 16,-1 1 48-16,3-1 0 0,1-1 0 0,1 2 0 0,1-1 144 16,2 1 16-16,0-3 16 0,2 1 0 0,2 0-96 15,-1 0 0-15,-2 0-16 0,3 0 0 0,2-1-48 0,-1 3-16 16,-1 2 0-16,1-4 0 0,2-1-176 0,-1 2 192 15,1-1-192-15,1 2 192 0,-2-2-192 0,2 3 0 16,0 1 0-16,1 3 128 0,0 1-128 0,2-3 0 16,1-2 144-16,1-2-144 0,1-1 0 0,2-1 144 15,1 1-144-15,0-3 0 0,0 0 208 0,1-1-64 16,1 1-16-16,0-1 0 0,2-2 32 0,0 1 0 16,-1 0 0-16,0-1 0 0,3 1 80 0,-2-1 16 15,-2 1 0-15,1-1 0 0,1-1-48 0,0 1 0 16,-2 0 0-16,2 1 0 0,0-3-16 0,0 2-16 15,1-1 0-15,0 2 0 0,-1-3-48 0,0 3-128 16,0 0 192-16,-1 2-64 0,1-1-128 0,0 0 0 0,-1-4 144 16,1 2-144-16,0-2 144 0,0 2-144 0,0-4 192 0,1 2-192 15,-1-1 192-15,0 2-192 0,0-1 192 0,1 0-192 16,0 1 192-16,1-2-192 0,-1 0 192 16,0 0-192-16,0 1 160 0,1-1-160 0,-3-3 128 0,0 1-128 15,0 1 256-15,1-3-48 0,0 1 0 0,-1 1 0 16,-3-2-48-16,2 1-16 0,2-1 0 0,-2 0 0 15,-2-9-144-15,3 12 192 0,-1-3-192 0,1 2 192 16,-2-1-192-16,1-2 0 0,-2-8 0 0,1 12 128 16,-1-12-128-16,1 11 0 0,-1 1 0 0,0-3 0 15,0 2 0-15,0-1 0 0,0-10 128 0,-2 13-128 16,-1-4 0-16,-1 2 192 0,0-3-192 0,4-8 192 16,-5 11-192-16,0 0 192 0,0-3-192 0,5-8 192 0,-7 6-192 0,2 3 0 15,5-9 144-15,-7 8-144 0,2-1 0 0,5-7 0 16,-8 6 0-16,0 1 128 15,8-7-128-15,-7 6 0 0,-1 1 0 0,0-2 0 0,0 0 0 0,-1 0 0 16,-1 0 0-16,-1 1 128 0,1-1-128 0,-2 0 128 16,0-1-128-16,2 1 128 0,-1-1-128 0,1 0 0 15,-2-3 0-15,3 2 0 0,0-2 0 0,9-1 0 16,-10 0 0-16,0 0 0 0,10 0 0 0,0 0 0 16,-9-1 128-16,9 1-128 0,-9-1 0 0,9 1 128 15,0 0-128-15,-9-2 0 0,9 2 0 0,-9-1 128 16,9 1-128-16,-9 0 0 0,9 0 0 0,-11 0 128 15,2 1-128-15,9-1 0 0,-9 2 0 0,9-2 128 16,0 0-128-16,0 0 0 0,0 0 0 0,0 0 0 16,0 0 0-16,0 0 128 0,-9 1-128 0,9-1 0 0,0 0 0 15,0 0 0-15,0 0 0 0,0 0 0 16,0 0 0-16,0 0 0 0,0 0 0 0,0 0 0 0,0 0 0 0,0 0 0 16,9 5 0-16,-9-5 0 0,11 2 0 0,-11-2 0 15,10 1 128-15,-10-1-128 0,10 0 128 0,-10 0-128 16,13 0 128-16,-1 0-128 0,-12 0 128 0,12 0-128 15,-2 0 0-15,-10 0 144 0,11 1-144 0,-1 0 0 16,-10-1 128-16,13 2-128 0,-1-1 0 0,0 0 0 16,-1 3 0-16,1-4 0 0,0 0 0 0,0 2 0 15,-12-2 0-15,14 1 0 0,-1 0 0 0,0 2 0 16,-1-1 0-16,0 2 0 0,-2-2 0 0,2 0 0 16,-2 1 128-16,1 2-128 0,-1 0 0 0,0 2 0 15,1-1 0-15,-11-6 0 0,9 8 0 0,-1 1 0 16,1-1 0-16,-3 1 0 0,0 0 0 0,-1 2 0 0,1-2 0 0,-2 1 0 15,-1-1 0-15,-2 2 0 0,1-1 0 0,0 3 0 16,-1 0 0-16,-1-1 0 0,-1 2 0 0,1 1 0 16,3-1 0-16,-3 2 0 0,-3-1 0 0,2 2 0 15,0-1 0-15,-1 2 0 0,0 0 128 0,-1 2-128 16,-1 1 0-16,-1 0 0 0,-3-3 0 0,0 3 0 16,-1 0 0-16,0 3 0 0,1 3 0 0,-1 3 0 15,-1 3 0-15,-3-1 0 0,0-1 0 0,-2 0 0 16,0 1-128-16,-2 2 128 0,0-2 0 0,0 6 0 15,0 2 0-15,0 2 0 0,-1-2 0 0,1 1 0 16,-2-2 0-16,2 0 0 0,2-1 0 0,0-2 0 16,2 0-128-16,2-5 128 0,0 1 0 0,2 0 0 15,1-2 0-15,3 4 0 0,0-3 0 0,0 2 0 0,1-2 0 16,1 0 0-16,2 3 0 0,0 1 0 0,-2-2 0 16,2 2 0-16,2-1 0 0,0 0 0 0,-1-2 0 0,3 2 0 15,1-1 0-15,0 1 0 0,1-4 0 0,1 2 0 16,4 2 0-16,3-1 0 0,0-2 0 0,4 0 0 15,1-2 0-15,4 0 160 0,1-2-160 0,2-1 192 16,0-4-48-16,2-1 0 0,2-2 0 0,1-3 0 16,1 1-144-16,2 0 160 0,2-1-160 0,2 1 160 15,2-4-160-15,-1-1 0 0,-3-1 0 0,0 0 0 16,0-1 0-16,-2 1 0 0,-5-2-192 0,1-1 192 16,0-2-400-16,-1-1 32 0,1-1 16 0,1-1 0 15,1 0-320-15,3 0-64 0,4-1-16 16,3-4 0-16,-1-1-1216 0,4 0-240 0,2-4-48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1:56.7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15550 15730 1882 0,'0'0'84'0,"0"0"16"0,0 0-80 0,-7 0-20 0,0 0 0 0,-3 0 0 16,3 0 60-16,-4 0 8 0,1 0 2 0,-1-3 0 0,0 3-30 0,1-6-5 15,-1 6-2-15,1 0 0 0,-4-3 0 16,-4-4 0-16,4 7 0 0,-7-3 0 15,-4-3-3-15,0 3-1 0,-3-3 0 0,-4 6 0 0,-3 0-14 16,-4 0-3-16,-3 6-1 0,-1-3 0 0,-2 3-11 16,-8 4 8-16,-7-1-8 0,-7 1 8 0,-4 5 0 0,-3-2 0 15,4-4 0-15,-1 7 0 0,0 3 8 16,-3-1 2-16,4-2 0 0,-1 3 0 0,8 0 14 0,3-10 4 16,7 7 0-16,3-7 0 0,8 1-4 0,3-4 0 15,4-3 0-15,0 3 0 0,3-3-32 0,0-3-9 16,4 0-1-16,-4 0 0 0,8 0 10 0,-1 0 0 15,0 0 0-15,8 0 0 16,-1-3 0-16,4-3 0 0,0 6 0 0,0 0 0 0,3-3 32 16,4-3 9-16,3 3 2 0,-3-4 0 0,0-2-18 0,4 3-3 15,3-4-1-15,0 1 0 0,0-1 9 0,0 1 2 16,3-10 0-16,1 10 0 0,3-7-32 0,0-3 0 0,0 0 0 0,0 1-10 16,0-7 10-16,4 6 0 0,-1-6 10 0,4 0-10 15,-3 3 12-15,0-10-4 0,-4 4-8 0,3 0 12 16,-3-7-4-16,4-2-8 0,-4-7 11 0,3 9-11 15,-2-9 8-15,-1 7-8 0,0-7 0 0,-4 6 0 16,4-3 8-16,-3 4-8 0,-4 2 0 0,0-2 0 16,3 8 0-16,-3-5 10 0,-3-1-10 0,3 1 8 15,-4 6-8-15,1-7 8 0,-1 7-8 0,1-6 8 16,-4 5-8-16,3 4 0 0,-3-3 9 0,3 3-9 16,-3 6 0-16,4 0 0 0,-4 4 0 0,3-4 0 15,1 6 0-15,-1-2-8 0,1-1 8 0,-1 6 0 16,4 1 0-16,-3 0 0 0,3-7 0 0,-4 7 0 0,1 5 0 15,3-5 0-15,0 0 0 0,0-1 0 0,0 4 0 0,0-3 0 16,3 2 0-16,1-2-8 0,-4-1 8 0,3 1 0 16,-3 0 0-16,0-1 0 0,0 4 0 0,0 3-8 15,-3-3 8-15,3-4 0 0,0 10 0 0,0 0 0 16,-4-3 0-16,4 3-8 0,-7 0 8 0,7 0-8 16,-3 0 8-16,-5 3-8 0,1-3 8 0,0 6-8 15,0-2 8-15,0 2-8 0,-3-3 8 0,3 6 0 16,-4-2 0-16,4 2 0 0,-4 0 0 0,1 1 0 15,-1-1 0-15,-3-2 0 0,4 2 0 0,-5 0 0 0,1 1 10 16,4-4-10-16,-4 3 11 0,-4-5-11 16,4 5 12-16,0-3-12 0,0 4 12 0,0-1-12 15,3-3 12-15,0-3-12 0,4-3 0 0,0 7 0 0,7-7 0 16,0 0 0-16,0 0 0 0,0 0 0 16,0 0 0-16,4-10 0 0,-4 1 0 0,3-7 0 15,4 7 0-15,0-1 0 0,0-5 0 0,4 2 0 0,0-2 0 16,-1-1 0-16,4-3 0 0,-3 0 0 0,3 4 0 0,0-4 0 15,0 0 0-15,4 3 0 16,-4-3 0-16,0 7 0 0,-3-4 0 0,3 7 0 0,-4 3 0 16,1 2 0-16,0 4 0 0,-4 0 0 0,7 4 10 0,-4 5-10 15,-3-3 0-15,4 10 0 0,0-4 0 0,-1 7 0 16,1-9 0-16,-1 5 0 0,-3 4 0 0,4-3 0 16,0-7 8-16,-1 7-8 0,1-4 8 0,-1-2-8 15,1-1 8-15,-1-2-8 0,1 2 8 0,3 0-8 16,-3 1-40-16,3 5-14 0,0-5-2 0,4 9-1 15,-4-1-91-15,3 1-19 0,4 6-3 0,1 4-646 16,-1 5-130-16</inkml:trace>
  <inkml:trace contextRef="#ctx0" brushRef="#br0" timeOffset="447.95">16302 15235 2246 0,'0'0'100'0,"-7"-6"20"0,3-4-96 0,-6 4-24 0,-1 3 0 0,4-4 0 16,4 7 147-16,3 0 25 0,0 0 4 0,-11 0 2 15,4 0-166-15,3 7-32 0,1 2-8 0,-1 10 0 0,4 0 17 0,-3 6 11 16,-1 3-12-16,4 7 12 15,0 2 12-15,-3 4 10 0,-1-3 2 0,1 5 0 16,-1-5 4-16,1 6 2 0,-4 0 0 0,3 0 0 0,-3 3-13 0,0-3-2 16,-4 0-1-16,1 0 0 15,-1-7-14-15,1 7 9 0,-5-3-9 0,5-10 8 16,-1 4-20-16,4-7-5 0,0 3-1 0,4-9 0 16,3 3-114-16,0-6-24 15,0 0-4-15,7-3-619 0,0-7-124 0</inkml:trace>
  <inkml:trace contextRef="#ctx0" brushRef="#br0" timeOffset="943.81">16468 16012 2401 0,'-7'0'52'0,"0"0"12"0,0 0 1 0,-4-6 3 0,4 6-54 0,7 0-14 0,0 0 0 0,7-3 0 32,4-3-31-32,-1-4-9 0,4 7-1 0,0-3-1 0,0 3 54 0,1-3 12 0,-1-1 1 0,-4 4 1 15,1 3 62-15,3 0 13 0,0 0 3 0,0 0 0 16,-3 0-32-16,-1 0-7 0,4 3-1 0,-3 4 0 16,3-7-44-16,-3 6-10 0,-4-3-2 0,7-3 0 15,-4 0 2-15,1 0 0 0,0 0 0 0,-4-3 0 16,3-3-10-16,-3-1 10 0,0 4-10 0,0-3 10 15,-3 3-10-15,-1-7 0 0,1 4 0 0,-4-3 0 16,0-1 0-16,0-5 0 0,-4 5 0 0,-3-2 0 16,0-4 0-16,0 0 0 0,-3 7-10 0,3-4 10 15,-4 7 0-15,4-3 0 0,-4 9 0 0,1 0 0 16,3 0 0-16,-4 9 0 0,1 7 0 0,-1-4 0 0,0 4-11 0,1 3 11 16,-1 0-12-16,1-4 12 0,-1 10 0 0,4-6 0 15,-3 0 0-15,-1-3 0 0,4 2 9 16,-4 1-9-16,1 0 8 0,3 0-8 0,-4-3 0 0,4 2 8 15,0 1-8-15,0-3 0 0,0 3 0 16,3-4 0-16,1-2 8 0,3 3-8 0,3-1 0 0,1-5 0 16,-1 2 0-16,4-5 0 15,4 2-18-15,0 0-9 0,-1 1-1 0,4-1-1 16,0-3-24-16,1-6-5 16,2 0-1-16,1 0 0 0,-1-6-135 0,-2 6-27 0,6-9-6 15,-4 6-753-15</inkml:trace>
  <inkml:trace contextRef="#ctx0" brushRef="#br0" timeOffset="1408.61">17223 15987 2538 0,'0'0'112'0,"0"0"24"0,-4-3-109 0,-3-3-27 0,0-3 0 0,0-1 0 16,3 4 61-16,-3-4 7 0,4 1 2 0,-4 0 0 15,3-1-82-15,-3 1-16 16,0 3-3-16,0-4-1 0,0 10 0 0,-4 0 0 15,4-3 0-15,-3 6 0 0,-1-3 32 0,-3 10 0 0,4-4 0 0,-5 3 0 16,1 7 0-16,0-4 13 0,0 7-1 0,0 6 0 16,3-6 16-16,1 0 4 0,-8 6 0 0,4-6 0 15,0 3-7-15,3-3-1 0,1 3 0 0,3-7 0 16,0 4-24-16,7-3 0 0,3-7 0 0,4 1 0 0,0-1 0 16,4 0 0-16,7-2 0 0,-4-7-11 15,7 0 11-15,0-7 0 0,0 4 0 0,0-3 0 0,0-3 0 16,1-7 0-16,-5 7 0 0,1-1 0 0,-4-2 0 15,0-4 0-15,-3 0 0 0,-1 4-8 0,1-4 8 0,-4-3 0 16,-4 4 10-16,1 5-10 0,0 1 14 0,-1-1-3 16,-3 1-1-16,0 3 0 0,0 6 18 0,0 0 3 15,0 0 1-15,0 0 0 0,0 0-32 0,0 6 0 16,0 3 0-16,4 1 0 0,-4 5 0 0,0-2 0 16,3-4 0-16,-3 7 0 0,4 0 10 0,-4-4-1 0,0 4 0 15,3-7 0-15,-3 10-9 0,4-9 8 16,-4-1-8-16,3 0 8 0,1 4-8 0,-1-4-9 15,-3-9 9-15,7 3-13 16,-3 7-24-16,3-10-5 0,-7 0-1 0,7 6 0 16,-7-6-28-16,11 0-5 0,-11 0-2 0,0 0 0 15,0 0-101-15,3-6-20 0,4 3-4 0,-7 3-717 0</inkml:trace>
  <inkml:trace contextRef="#ctx0" brushRef="#br0" timeOffset="1971.83">17459 16016 403 0,'0'0'36'0,"0"0"-36"0,0 0 0 15,-4 9 0-15,4 4 422 0,-3-1 78 0,-1-2 15 0,1 5 3 16,-1 1-373-16,1-4-74 0,-1 7-15 0,1-3-4 16,-4 9-16-16,3-6-4 0,1-7-1 0,3 4 0 15,-4 3 8-15,4-3 1 0,4 2 1 0,-1-2 0 16,4-3-13-16,-3-4-4 0,3-3 0 0,-4 4 0 16,4-1 13-16,-7-9 3 0,7 6 0 0,-3-3 0 15,7-3-32-15,-11 0-8 0,0 0 0 0,0-9 0 16,3 0 14-16,-3-7 2 0,0 7 0 0,0-10 0 15,-3 9 7-15,3-8 1 0,-4-1 1 0,4 0 0 16,0-3-1-16,0 3-1 0,4-9 0 0,-1 9 0 16,-3-6-8-16,4 0-2 0,-1 3 0 0,4-3 0 15,0 6-13-15,4 3 8 0,-8-2-8 0,8 2 0 16,0 3 9-16,-1-2-9 0,1 5 8 0,-1-5-8 16,4 5 0-16,4-2 8 0,-4-4-8 0,4 0 0 15,-4 7-54 1,4-4-16-16,-1-2-3 0,1 5-1 0,-1 1-200 15,1-1-40-15</inkml:trace>
  <inkml:trace contextRef="#ctx0" brushRef="#br0" timeOffset="2395.17">18101 16069 3236 0,'-18'16'144'0,"11"-10"28"0,-3 3-137 0,-4 1-35 0,0 2 0 0,3 4 0 31,0 0-30-31,4 2-13 0,0-5-2 0,4 3-1 16,3 2-2-16,0-2 0 0,0-3 0 0,3 2 0 15,4-5 5-15,-3 5 1 0,3-11 0 0,3 5 0 0,-10-9 55 0,8 0 11 0,-8 0 3 0,10 0 0 16,1 0 11-16,-1-3 2 0,-6-7 1 0,3 4 0 16,0-13-11-16,0 4-2 0,0-4-1 0,0 0 0 15,0 0-19-15,0-6-8 0,4-3 0 0,-4 9 8 16,0-9-8-16,3 6 0 0,1-6-12 0,0 9 12 15,-1 0-14-15,1 3 5 0,-4 7 1 0,3-7 0 16,1 13 8-16,0-3-12 0,-1 3 12 0,-3-4-12 16,4 7 12-16,-4 0 14 0,3-3-3 0,-2 3-1 15,-1 3-10-15,3-3 0 0,1 0 0 0,-4 7 0 16,3-4 28-16,5-3 1 0,-5 9 0 0,8-2 0 0,-4 8-29 16,3-5 0-16,1 2 0 0,-4 4 0 15,0 0 8-15,4 2-8 0,-7-5 0 0,-1 9 0 0,1 0 0 16,-4-3 0-16,0 3 0 0,0 0 0 15,-7-7 0-15,3 4 0 0,1 0 0 16,-4 0 0-16,0-4 0 0,-4-5 0 0,4-1-10 0,0-9 10 16,0 0-62-16,0 0-7 15,0 0-2-15,0 0 0 0,0 0-235 0,0-9-47 0</inkml:trace>
  <inkml:trace contextRef="#ctx0" brushRef="#br0" timeOffset="2654.85">18849 16056 2188 0,'0'0'195'0,"0"4"-156"0,0 5-31 0,-4-3-8 15,4-6 297-15,0 10 59 0,4 5 11 0,-4-2 2 32,3-4-401-32,1 1-81 0,-4-10-16 0,4 6-3 15,3 10-69-15,-4-13-14 0,1 6-2 0,-1 1-1 16,-3-1 78-16,0-9 16 0,-3 6 4 0,3-6 0 15,0 3 38-15,0-3 8 0,-7 7 2 0,7-7 0 0,0 0 56 0,0 0 16 0,0 0 0 0,0 0-8 32,0-10-28-32,0 4-4 0,0-3-2 0,0-1 0 0,0-2-15 15,0-4-3-15,0 0-1 0,0-3-319 0,-4-9-64 0</inkml:trace>
  <inkml:trace contextRef="#ctx0" brushRef="#br0" timeOffset="2789.18">18874 15790 288 0,'3'-16'12'0,"1"7"4"0,-1 6-16 0,1-7 0 0,-1-5 0 0,-3 5 0 0,4 4 422 0,-1-4 82 16,1 1 16-16,3 0 3 0,-4 5-350 0,4-2-69 15,1 0-15-15,-1 3-2 0,0-3-65 0,0 6-13 16,0 0-9-16,0 0 12 0,-7 0-26 0,0 0-5 16,10 0-1-16,-10 0 0 15,0 0-176-15,0 0-36 0,0 0-8 0,-21 6 0 0</inkml:trace>
  <inkml:trace contextRef="#ctx0" brushRef="#br0" timeOffset="3211.62">19346 16041 3499 0,'0'0'155'0,"0"0"32"0,0 0-150 0,-3 6-29 0,3-6-8 0,0 0 0 31,0 0-232-31,0 0-48 0,0 0-10 0,7 3-2 0,3 3 49 0,1 4 10 0,0-7 1 0,-4 3 1 16,-4 4 183-16,-3-1 37 0,4 0 11 0,-8 1 0 15,1-1 188-15,3 7 42 0,-4-7 9 0,1-2 1 16,3-7-107-16,0 9-21 0,0-9-5 0,0 0-1 16,0 0-53-16,0 0-10 0,0 0-3 0,0 0 0 15,7-6-21-15,0 6-5 0,0-10-1 0,0 1 0 16,0-1-13-16,0-5-12 0,4 2 3 0,-1-2 0 16,1-1-2-16,3-3 0 0,0 0 0 0,-3-6 0 15,3 6 3-15,-4 1 0 0,1 2 0 0,3 3 0 16,-7 4 8-16,4 0-10 0,-1 2 10 0,-3-2-10 0,0 9 18 15,0-6 4-15,4 6 1 0,-4 6 0 0,7-6-13 16,-3 9 0-16,-1 1 0 0,4-1 0 0,4 7 0 0,-4-7 0 16,-3 10 0-16,3-3 0 0,-4-4 0 0,1 4 0 15,0 0 0-15,-4-4 0 0,0 7 0 0,-4-3 0 16,4-1 0-16,-3-2 0 0,3-4 0 0,-4 7 0 16,1-7 0-16,-4 7 0 15,7-13-104-15,-4 7-18 0,1-4-3 0,3-3-1 16,4-3-162-16,-1 0-32 0,11 0-6 0,4-3-2 0</inkml:trace>
  <inkml:trace contextRef="#ctx0" brushRef="#br0" timeOffset="3764.73">20655 15969 1555 0,'0'0'68'0,"0"0"16"0,7-10-68 0,-7 4-16 0,0-4 0 0,0 1 0 16,-3 0 262-16,-1-1 49 0,1 1 9 0,-4 3 3 15,-4-4-310-15,0 10-61 0,-3-3-13 0,0 6-3 16,-3-3 24-16,-5 10 5 0,5-4 1 0,-4 3 0 16,-1 10 106-16,1-10 20 0,4 7 5 0,-5 0 1 15,5-4-53-15,-1 7-10 0,4-9-3 0,0 5 0 16,-4 4 5-16,8-9 1 0,6 5 0 0,-3-5 0 0,4-1-38 0,-1 0 0 16,4 1 0-16,0-10-12 15,4 9-32-15,3-3-6 0,0-2-2 0,3 2 0 16,4-6-3-16,1 0-1 0,-1 0 0 0,0 0 0 15,0-6 4-15,0 2 0 0,0-2 0 0,-3-3 0 0,3-1 30 0,0 1 6 16,-4-10 2-16,1 10 0 0,0-7 14 0,-1-3 0 16,-3 4 0-16,4-4 0 0,-4 0 8 0,0 3 4 15,0 7 0-15,-3-4 1 0,-1-2 32 0,-3 12 7 16,0-10 0-16,0 13 1 0,0-3-7 0,0 3-2 16,0 0 0-16,-7-6 0 0,0 6-9 0,0 0-3 15,3 0 0-15,-3 6 0 0,0-6 0 0,-3 9 0 16,3 1 0-16,0-1 0 0,-4 7-20 0,4-4-4 0,0 4 0 0,0 9-8 15,3-6 11-15,4 6-11 0,-3-3 10 0,6 3-10 16,-3 3 0-16,4-3 0 0,3 10 0 0,0-7 0 16,0 7 0-16,0-7 0 0,4 6 0 0,-4 4 0 15,-4-4 0-15,4-5 0 0,-3 2 0 0,-1-3 0 16,-3 0 0-16,0-3 0 0,-3-3 0 0,-1 4 0 16,-3-1 15-16,0 0 0 0,0-3 0 0,-3 3 0 15,-5 3-4-15,1-3-1 0,-3 3 0 0,-1-3 0 16,0 10-10-16,-3-7 0 0,0 0 0 0,-4-3 0 15,1 0-15-15,2-3 5 0,-2-6 1 0,-1 0 0 16,-7-4-9-16,8-5-2 0,-1-4 0 0,4-3 0 16,3-3-115-1,1-4-23-15,2-5-5 0,8-10-616 0,0 0-123 0</inkml:trace>
  <inkml:trace contextRef="#ctx0" brushRef="#br0" timeOffset="4206.57">21915 16031 2977 0,'0'0'132'0,"-4"0"27"0,-7 0-127 0,4 0-32 16,7 0 0-16,0 0 0 15,-3 0-133-15,3 0-33 0,0 0-6 0,0 10-2 16,0-1 108-16,0 7 22 0,-4-4 4 0,4 10 0 0,-3-3 92 0,-1 0 19 0,-6 6 3 0,3-3 1 16,7 0 9-16,-4 0 1 0,-6-6 1 0,2 2 0 15,5 1-28-15,-1 0-6 0,-3-3 0 0,4-7-1 16,-4 0-23-16,7-9-5 0,0 0-1 0,0 0 0 16,0 0 14-16,0 0 4 0,10 0 0 0,1-9 0 15,0 0-23-15,-1-1-4 0,-3-5-1 0,4 2 0 16,-1-12-12-16,-3 6 0 0,-3-6 8 0,-1 0-8 15,1-3 0-15,0-7 0 0,-4 7 0 0,0 0 0 16,0 0 0-16,0-4 0 0,3 4 0 0,1 3 0 16,-8 6 0-16,8 0 0 0,3-6-8 0,0 13 8 15,0-4 0-15,-4 0 0 0,8 7 0 0,-1-1 0 16,1 1 0-16,0 0 0 0,-4 6 0 0,3-4 0 16,1 7 0-16,3-6-12 0,-7 6 3 0,4 0 0 15,-1 0-86-15,1 6-17 16,-1 1-3-16,1 2-765 0,-1 3-154 0</inkml:trace>
  <inkml:trace contextRef="#ctx0" brushRef="#br0" timeOffset="4648.7">22694 15950 3200 0,'-10'3'71'0,"10"-3"14"0,0 0 3 0,0 0 1 0,0 0-71 0,0-3-18 16,-7-4 0-16,3 4 0 15,4 3-28-15,0 0-8 0,-7-6-3 0,-4 6 0 0,4 0 11 0,-7 6 3 0,-7-3 0 0,3 4 0 16,-6 2 25-16,3 7 0 0,-4-4 0 0,0 7 0 16,-10-3 13-16,10 3 2 0,4 6 0 0,0-6 0 15,-7-1-3-15,3-2 0 0,7 3 0 0,1-3 0 16,6-4-12-16,1-2 0 0,-1-1-9 0,4 0 9 16,7-9 20-16,0 0 11 0,-4 7 1 0,4-7 1 31,11 0-51-31,3 0-10 0,0-10-3 0,0 4 0 0,4-3 6 0,3-1 1 0,7 1 0 0,-3 6 0 15,-4-10 12-15,4 10 4 0,0-7 0 0,-4 1 0 32,-4 0-20-32,1 2-3 0,0-2-1 0,-1 9 0 0,1-9 32 0,-4 9 0 0,-3-7 0 0,-1 7 0 15,4 0 20-15,-7 0 9 0,-7 0 3 0,0 0 0 16,0 0-16-16,7 7-4 0,-3 2 0 0,-4 0 0 16,0 1 4-16,-4-1 1 0,4 1 0 0,0 5 0 15,-7-5 12-15,4-1 3 0,3 7 0 0,0-7 0 0,-4 7-24 0,1-4-8 16,3-2 0-16,0-1 0 0,3 1 0 0,1-1 0 15,-4-9 0-15,3 6 0 16,4 4-32-16,-7-10-10 0,0 0-2 0,7 0 0 16,4 0-81-16,3-10-17 0,0 1-3 0,0 0-1 15,0-1-134-15,8-6-28 0</inkml:trace>
  <inkml:trace contextRef="#ctx0" brushRef="#br0" timeOffset="4859.64">23305 15539 3294 0,'0'0'72'0,"0"0"16"0,3 3 2 0,-3 7 2 0,-3-1-73 0,3 7-19 15,0-1 0-15,-4 4 0 0,4 6 0 0,0-3-9 0,-4 9 1 16,4 1 0-16,-3 2 0 0,3 1 0 0,-4 2 0 0,1-2 0 16,3 3 8-16,0-4 0 0,0 1-9 0,0-7 9 15,-4-3 0-15,4 3-9 0,0-9 9 0,0 6 0 31,-3-9-67-31,3-4-6 0,-4 4-2 0,4-7 0 16,0-9-169-16,0 0-33 0,-7 0-7 0</inkml:trace>
  <inkml:trace contextRef="#ctx0" brushRef="#br0" timeOffset="5033.96">22945 15737 3495 0,'0'0'155'0,"0"0"32"0,0 0-150 0,0 0-29 0,0 0-8 0,10 0 0 16,8 0-39-16,3-7-9 0,4 4-1 0,-1 3-1 16,5-6-42-16,-1 3-8 0,4-4-1 0,-1 7-1 15,5-3 30-15,-1 3 7 0,0 0 1 0,1 0 0 16,2 3-160-16,1 4-32 0,0-4-7 0</inkml:trace>
  <inkml:trace contextRef="#ctx0" brushRef="#br0" timeOffset="5399.56">23876 15906 2941 0,'0'0'64'0,"0"0"14"0,0 0 2 0,11 0 4 0,-1 0-68 0,4-6-16 0,4 6 0 0,-4-10 0 32,4 10-21-32,-4-9-8 0,0 6-2 0,0-7 0 0,4 1 31 0,-4-4 0 0,0 1 0 0,0 2 0 15,-3-5 23-15,3-4 7 0,0 9 2 0,-4-5 0 16,4-4-20-16,-3 3-3 0,0 4-1 0,3-4 0 15,-4-3-8-15,1 4-11 0,0 2 3 0,-4-3 0 32,-4-3-20-32,1 10-4 0,-4-7-1 0,0 7 0 0,-4 0 21 0,-3-1 4 0,-4 10 8 0,-3-9-13 15,0 9 13-15,-3 0 10 0,-8 0-2 0,0 3 0 16,1 3 20-16,-5 10 3 0,-2-4 1 0,-1 7 0 16,-3 6-3-16,3 0 0 0,4 4 0 0,6-1 0 15,1-3 14-15,4 9 2 0,-1 1 1 0,7-7 0 16,4 7-20-16,4-7-4 0,-1 0-1 0,1-9 0 0,6 6 7 15,1-6 0-15,-1 0 1 0,4 3 0 16,4-10-40-16,0 7-8 0,3-10-1 0,7 7-1 16,-7-7-6-16,11 7-1 0,3-13 0 15,4 7 0-15,3-4-164 0,7-3-32 0,-3 3-8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33:06.0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30276 784 28559 0,'-2'-14'1264'0,"0"-1"272"0,1-4-1232 0,-2-1-304 15,2 1 0-15,2-3 0 0,2-2 3520 0,2 3 656 0,2 2 128 0,-1-1 32 16,-1-1-2736-16,1 3-528 0,0 4-112 0,-1 1-32 16,-1 2-448-16,-4 11-96 0,0 0 0 0,0 0-16 15,0 0-368-15,0 0 0 0,11 15 0 0,-2 3-128 16,-1-3-80-16,-2 8-16 0,-2 3 0 0,0 2 0 16,0 1-144-16,-3 2-16 0,-2 5-16 0,-2-3 0 31,1 0-336-31,-2 0-64 0,-4-1-16 0,0 1 0 15,0-3 128-15,1-1 32 0,1 2 0 0,-1-3 0 16,-3 0-1392-16,5 1-256 0,3-2-64 0,-1-4-13504 0</inkml:trace>
  <inkml:trace contextRef="#ctx0" brushRef="#br0" timeOffset="386.91">31038 608 41471 0,'0'0'3680'0,"-13"9"-2944"0,-3 7-592 0,4 2-144 15,3 0 608-15,4 6 96 0,1 5 0 0,-1 3 16 16,-2-1-720-16,3 3-240 0,2 3 0 0,-1-5 0 15,-2 0 240-15,2-2 0 0,5-2 0 0,-1 2 0 32,0-4-608-32,-1-2-128 0,0-2-32 0,1 0 0 0,-1 2-1840 0,-3-3-368 0,-7-3-80 0</inkml:trace>
  <inkml:trace contextRef="#ctx0" brushRef="#br0" timeOffset="933.27">30086 1566 7359 0,'-16'6'656'0,"5"-9"-528"0,-4-1-128 0,0 1 0 15,-2 2 5392-15,2 0 1056 0,1 1 208 0,2 1 32 16,0 0-4960-16,3-1-1008 0,-1-3-192 0,2 3-32 16,8 0 512-16,0 0 96 0,0 0 32 0,0 0 0 15,0 0-368-15,0 0-80 0,0 0-16 0,0 0 0 16,1 13-368-16,3 1-80 0,1 2-16 0,2 0 0 15,0 11-208-15,2 0 0 0,1 4 128 0,2 2-128 16,0 2 0-16,-1-1 144 0,0 1-144 0,2-2 128 16,-2-1 32-16,3 1 0 0,0 0 0 0,3-1 0 15,1 1 288-15,3-3 48 0,4 0 16 0,2-4 0 16,3-3-208-16,7-5-48 0,3 1 0 0,3-5 0 16,-1-2-128-16,1-2-128 0,0-1 192 0,0-1-192 15,-3-1 176-15,-2-3-176 0,-4-3 160 0,1-4-160 0,0-2 160 0,4-3-160 16,3-2 160-16,5-5-160 0,3-3 176 0,-3 0-176 15,-3 0 192-15,0-3-192 0,2-1 192 0,-3-2-192 16,-5-3 192-16,-3-1-192 0,-3 1 208 0,0 1-64 16,0 0-16-16,-2 1 0 0,-1-2-128 0,-2-2 0 15,-2-1 0-15,-1 0 128 16,-2-2-1472-16,-1-1-288 0,-3-4-64 0,4 1-11008 16,5-1-2208-16</inkml:trace>
  <inkml:trace contextRef="#ctx0" brushRef="#br0" timeOffset="26001.45">2189 5999 7359 0,'0'0'320'0,"0"0"80"0,0 0-400 0,0 0 0 0,0 0 0 0,0 0 0 16,0 0 3296-16,8-5 576 0,-8 5 112 0,9-4 32 15,-9 4-3040-15,12-3-592 0,-2-1-128 0,-10 4-32 16,10 0-224-16,-10 0 128 0,0 0-128 0,0 0 0 16,0 0 0-16,0 0 0 0,0 0 0 0,0 0 0 15,-9 7 128-15,-1-5-128 0,-2 0 0 0,-1 0 0 16,-2 2 144-16,-4-1-144 0,0-3 128 0,-2 0-128 15,-1 0 320-15,-2 0 0 0,1 0-16 0,-3-4 0 16,-2 1 400-16,-2-2 64 0,-1 0 32 0,1 0 0 0,1-2 416 0,-3 1 96 16,-6-1 16-16,-2 3 0 0,-2 0-176 0,1 2-48 15,6-1 0-15,3 2 0 0,0 1-432 0,2 1-96 16,2-1 0-16,2 3-16 0,0-1-272 0,1 2-48 16,3 3-16-16,-3-1 0 0,-3 2-224 0,2 1 0 15,2 0 0-15,0-2 0 0,3 2 0 0,0-1 0 16,1 0 0-16,-1 1 0 0,1-1 0 0,2-2 0 15,1-1 0-15,0 2 0 0,-1 1 0 0,5-2 0 16,4-1 0-16,-2-1 0 0,-1 3 0 0,3 1 0 16,3 0 0-16,-1-1 0 0,-2 0 144 0,1-1-144 15,2 0 128-15,1 1-128 0,1 6 192 0,0-3-64 16,0-1 0-16,0 2 0 0,1 0-128 0,1 2 0 16,-1 0 0-16,2 0 0 0,1-1 192 0,0 3-32 0,0 4-16 0,-2 1 0 15,1-1-144-15,-1 0-192 0,-1 2 32 0,-1 1 16 16,-1 3 144-16,1 0 0 0,1 0 0 0,1-1 0 15,0 0 0-15,1 1 0 0,-2-2 0 0,2 3 0 16,1 2 0-16,0 0 0 0,0 0 0 0,3 3 0 16,1 5 0-16,0 6 128 0,0 5-128 0,1-5 176 15,0-7 48-15,0 3 16 0,-1 2 0 0,0 1 0 16,1-2-48-16,0-1 0 0,-2-3 0 0,1 4 0 16,-1 8-192-16,0 0 176 0,1 2-176 0,0 1 160 15,0 1-160-15,0-2 0 0,0-2 0 0,-3-1 0 16,-2-3 0-16,4-2 0 0,3 0 0 0,-2 5 0 15,-4 4 0-15,0 2 0 0,0 2 0 0,0-3 0 0,1 2 0 16,2-3 0-16,-3-2 0 0,0-2 0 16,1-5 0-16,-1 2 0 0,-2 0 0 0,0 7 0 0,6 5 0 0,-4-2 0 15,-4-5 0-15,4 1 0 0,3 0 128 0,1-2 0 16,-4-3 0-16,1-1 0 0,0-1 64 0,1 1 0 16,-4-2 0-16,2 4 0 0,-1 0 32 0,2-1 16 15,3-2 0-15,-2-5 0 0,-5-3-240 0,3 3 0 16,5-5 0-16,-2 5 0 0,-7-2 0 0,0 0 128 15,0-1-128-15,2 0 0 0,-1 0 0 0,-1 1 0 16,-4 0 128-16,3 2-128 0,2-4 0 0,-2 0 0 16,-3 0 128-16,-1 1-128 0,0 0 0 0,0 0 0 15,1 0 128-15,0-3-128 0,-2-2 0 0,1-1 0 16,0 0 0-16,2 0 0 0,2 8 288 0,-3-7-32 16,-1 0-16-16,4 0 0 0,1 2 32 0,-1 0 16 15,-4-1 0-15,1-1 0 0,2-2-128 0,3 0-32 0,1-1 0 0,-2-3 0 16,-3 2-128-16,1 0 128 0,4-4-128 0,-4-2 128 15,1-1-128-15,0-1 160 0,2 0-160 0,1 0 160 16,-2-4-160-16,0 0 160 0,-1-1-160 0,1 1 160 16,1-1-160-16,-1-2 128 0,-1-2-128 0,5-8 128 15,-4 12 0-15,4-12-128 0,-4 8 192 0,-2 1-64 16,-3 4-128-16,3-4 0 0,4 0 0 0,2-9 0 16,-11 5 0-16,11-5 128 0,-2 13-128 0,-3-6 128 15,-3-1-128-15,8-6 0 0,0 0 0 0,0 0 128 16,0 0 0-16,-7 9-128 0,1 0 192 0,6-9-64 15,-4 4-128-15,4-4 0 0,-5 4 0 0,5-4 0 16,-4 4 0-16,4-4 0 0,-4 2 0 0,4-2 0 0,-8 6 0 0,8-6 0 16,-7 9 0-16,7-9 0 0,0 0 0 0,0 0 0 15,-6 8 0-15,6-8 0 0,-7 8 0 0,7-8 0 16,-5 10 0-16,5-10 0 0,-6 7 0 0,0 2 0 16,1 1 0-16,1 1 0 0,4-11 0 0,-5 9 0 15,0 1 0-15,1-1 0 0,4-9 0 0,-5 8 0 16,5-8 0-16,-5 9 0 0,1 2 0 0,1-1 0 15,3-10 0-15,-4 13 0 0,4-13 0 0,-2 11 0 16,-2 0 0-16,1 0 0 0,3-11 0 0,-4 10 0 16,0-2 0-16,0 0 0 0,0 0 0 0,4-8 0 15,-4 13 0-15,1-7 0 0,-3 2 0 0,2 1 0 16,1 2 0-16,0-2 0 0,-1 0 0 0,1 0 0 16,1-1 0-16,-1 2 0 0,1 3 0 0,-1-2 0 0,3-11 0 15,-1 13 0-15,-1 0 0 0,2-3 0 0,0-10 0 16,0 0 0-16,0 13 0 0,0-4 0 0,0-9 0 0,0 0 0 15,0 0 0-15,0 0 0 0,0 14 0 0,0-14 0 16,0 0 0-16,0 0 0 0,0 0 0 0,0 0 0 16,0 0 0-16,0 0 0 0,0 0 0 0,-1 11 0 15,1-11 0-15,0 0 0 0,0 0 0 0,-5 11 0 16,5-11 0-16,0 0 0 0,0 0 128 0,-3 10-128 16,1 1 0-16,2-11 0 0,0 0 0 0,0 0 0 15,-3 10 0-15,3-10 0 0,0 0 176 0,0 0-176 16,0 0 0-16,-1 10 0 0,1-10 0 0,0 11-160 15,0-11 160-15,0 0 0 0,0 0 0 0,0 0 0 16,0 0 0-16,0 0 0 0,-3 10 0 0,3-10 128 16,0 0-128-16,-2 12 0 0,-1-2 0 0,3-10 0 0,0 0 0 0,-3 11 0 15,1-1 0-15,2-10 0 0,0 0 0 0,-3 16 0 16,0-4 0-16,2-1-128 0,1-1 128 0,0-10 0 16,0 0 128-16,0 0-128 0,0 0 0 0,0 0 0 15,0 0 0-15,0 0 128 0,0 0-128 0,-2 11 0 16,0 0-128-16,2-11 128 0,0 0 0 0,0 0 0 15,-4 11 0-15,4-11 0 0,0 0 0 0,0 0 0 16,-1 13 0-16,1-13-128 0,0 0 128 0,0 0 0 16,0 0 0-16,7 8 0 0,-7-8 0 0,10 8 0 15,2-3 0-15,2-3 0 0,6-6 0 0,4 0 0 16,8-1 128-16,-10 2-128 0,8-1 224 0,4 1-32 16,2-2 0-16,3 1 0 0,2 0-192 0,3-5 176 15,3-1-176-15,40-7 160 0,-11 1-160 0,-6 8 0 0,-4-1 0 0,-8 1 0 16,-6-2 0-16,-5 2 0 0,-4 2 0 0,6 4 0 15,4 0 0-15,-2 2 0 0,-3 0-144 0,0 8-14656 16,-1 5-2928-16</inkml:trace>
  <inkml:trace contextRef="#ctx0" brushRef="#br0" timeOffset="48618.57">27146 10812 18015 0,'0'0'800'0,"0"0"160"0,0 0-768 0,0 0-192 16,0 0 0-16,0 0 0 0,12-2 1376 0,-12 2 224 16,0 0 64-16,0 0 0 0,0 0-448 0,0 0-64 15,0 0-32-15,0 0 0 0,0 0-224 0,0 0-32 16,0 0-16-16,0 0 0 0,0 0 240 0,0 0 32 0,-5-7 16 0,5 7 0 15,0 0-208-15,0 0-32 0,0-10-16 0,0 1 0 16,0 9-320-16,0 0-64 0,-4-8-16 0,4 8 0 16,4-9 48-16,-4 9 16 0,0 0 0 0,0 0 0 15,-2-9-16-15,2 9 0 0,-5-7 0 0,5 7 0 16,0 0 48-16,0 0 0 0,-9-4 0 0,9 4 0 16,-11-1 64-16,2 1 0 0,9 0 16 0,-9 1 0 15,9-1-224-15,0 0-48 0,-12 3-16 0,5-1 0 16,7-2-368-16,0 0 144 0,-8 7-144 0,3 1 0 15,5-8 0-15,-4 10 0 0,0-1 0 0,4-9 0 16,0 13 0-16,1-2 0 0,0-1 0 0,2-1 0 16,-3-9 0-16,5 11 0 0,-1-2 0 0,0-1 0 15,3-1 0-15,-7-7 0 0,10 8 0 0,-1 1 0 0,-1-1 0 0,-8-8 0 16,0 0 0-16,0 0 0 0,0 0 0 0,10 7 0 16,-10-7 0-16,13 4 0 0,-1 1 128 0,-3-4-128 15,-9-1 0-15,11 0 0 0,-2-4 144 0,-9 4-144 16,9-4 0-16,-9 4 144 0,8-6-144 0,-8 6 128 15,0 0-128-15,5-9 128 0,-1 1 16 0,-3-1 0 16,-3-2 0-16,0 2 0 0,1 1 32 0,-2-2 0 16,-1-2 0-16,-1 2 0 0,3-1 16 0,-5 2 0 15,-5 0 0-15,5 1 0 0,1-1-32 0,0 3 0 16,-5 0 0-16,5 1 0 0,6 5-160 0,0 0 192 16,-7-4-192-16,7 4 192 0,-10-2-192 0,1 2 0 15,9 0 0-15,-9 5 0 0,2 1 0 0,1 2 0 0,0 1 0 16,3 2 0-16,-1 1 0 0,0 1 0 0,0 0-128 15,2 0 128-15,1 1 0 0,0 0 0 0,-2-5-144 16,2 5 144-16,1 0 0 0,0-5 0 0,0-9 0 0,0 0 0 16,3 16 0-16,0-5 0 0,-3-11 0 0,8 7 0 15,-1-1 0-15,-7-6 0 0,10 3 0 0,3 0 0 16,2 1 160-16,-2-3-160 0,-4-8 160 0,1 1-160 16,3-1 0-16,2 1 0 0,-1-3 0 0,-1-1 0 15,-1 1 0-15,-1 0 0 0,0-1 0 0,-1-1 0 16,1 1 0-16,-5 1 0 0,-2-3 128 0,-1 2-128 15,-3-2 0-15,-2 3 0 0,-1-4 128 0,0 2-128 16,-1 2 0-16,-4 1 0 0,-4 2 128 0,3-1-128 16,3 2 0-16,-3 1 0 0,-4 2 0 0,1 2 0 15,3 0 0-15,1 1 128 0,1 3-128 0,-2-4 0 0,0 2 0 0,9-2 0 16,-2 10 0-16,-1 1 0 0,3-11 0 0,-4 11 0 16,5 3 0-16,-2-2 0 0,-3-2 0 0,2 1 0 15,2-11 0-15,-2 13 0 0,2-2 0 0,0-11 0 16,0 0 0-16,5 12 0 0,2-1 0 0,-7-11 0 15,0 0 0-15,0 0 0 0,0 0 0 0,0 0 0 16,0 0 0-16,0 0 0 0,0 0 0 0,0 0 0 16,0 0 144-16,10-4-144 0,-2-3 0 0,0 1 128 15,-3-2-128-15,2 0 0 0,1 0 0 0,-2 0 0 16,-1 2 128-16,2-1-128 0,-1 1 0 0,-6 6 0 16,3-11 0-16,-3 11 0 0,5-7 0 0,-5 7 0 15,2-8 0-15,-2 8 0 0,2-8 0 0,-2 8 0 16,-4-8 0-16,4 8 0 0,-6-6 0 0,-2 2 0 0,-1 1 0 0,0 3 0 15,-2 0 0-15,3 1 0 0,8-1 0 0,-9 2 0 16,0-1 0-16,9-1 0 0,-9 4 0 0,9-4 0 16,0 0 0-16,0 0 0 0,0 0 0 0,-1 12 0 15,3-1 0-15,2-3 0 0,-4-8-144 0,8 12 144 16,-1-2 0-16,-1 1 0 0,1-3 0 0,0-1 0 16,3 0 0-16,-1-1-128 0,-9-6 128 0,11 6 0 15,2-1 0-15,-1-3 0 0,0-2 0 0,-2 0 0 16,1 0 0-16,-11 0 0 0,10-2 0 0,-1-2 0 15,-9 4 0-15,9-7 0 0,-9 7 128 0,8-7-128 16,-1-1 0-16,-1 0 0 0,-2-1 128 0,-4 9-128 16,4-12 0-16,-1 2 0 0,-2 1 128 0,-1 9-128 15,-1-12 0-15,-2 1 0 0,1 2 0 0,-2 1 0 16,-2 2 0-16,6 6 0 0,-10-3 0 0,0-2 0 0,-1 4 0 0,-1-2 0 16,-1 3 0-16,0 3 0 0,0-1 0 0,-1 4 0 15,0 0 0-15,-1 2 0 0,1 0 0 0,2 2-128 16,3 1 128-16,-1-1 0 0,-2 2 0 0,1-2 0 15,4 1-128-15,3-2 128 0,4-9 0 0,-4 10 0 16,1-1 0-16,3 0 0 0,0-9 0 0,4 11 0 16,0-3 0-16,3 1 0 0,0-1 0 0,-7-8 0 15,0 0 0-15,0 0 0 0,8 7 0 0,-8-7 0 16,12 7 0-16,0-2 0 0,-2 0 0 0,1-1 0 16,-11-4 0-16,0 0 0 0,0 0 0 0,0 0 0 15,0 0 0-15,0 0 0 0,0 0 0 0,0 0 0 16,0 0 0-16,0 0-160 0,0 0-32 0,0 0 0 15,0 0 0-15,0 0 0 16,0 0-832-16,0 0-192 0,-10 4-16 0,10-4-13728 0,0 0-2736 0</inkml:trace>
  <inkml:trace contextRef="#ctx0" brushRef="#br0" timeOffset="65279.35">19952 12421 8287 0,'0'0'736'0,"0"0"-592"0,-10 3-144 0,10-3 0 16,-9 2 2416-16,9-2 448 0,-10 0 80 0,10 0 32 15,-10-2-1856-15,10 2-368 0,-9-4-80 0,9 4-16 16,0 0-288-16,-9-4-64 0,1 1-16 0,8 3 0 15,-9-4 224-15,9 4 64 0,-9-4 0 0,9 4 0 16,-9-1 304-16,9 1 64 0,-10-2 16 0,1 0 0 16,0 2-128-16,9 0-32 0,-10 0 0 0,-1 2 0 15,0 0-32-15,0 1-16 0,2 1 0 0,0 0 0 16,-3 1-128-16,0 1-32 0,1 1 0 0,0-1 0 0,2 3-240 0,0 1-48 16,-1-1-16-16,0 0 0 0,0-3-288 0,3 2 0 15,1-3 128-15,1 3-128 0,0 1 0 0,5-9 0 16,0 0 0-16,0 0 0 0,-2 13 208 0,2-13-64 15,5 12-16-15,2 0 0 0,-7-12 16 0,0 0 0 16,0 0 0-16,12 5 0 0,1 3 0 0,-2-3 0 16,1-4 0-16,-1-1 0 0,-11 0 48 0,13-3 16 15,-2-3 0-15,0 0 0 0,-3 2 144 0,-8 4 32 16,10-9 0-16,-2 2 0 0,0-2-32 0,-3 0 0 16,-1 0 0-16,-2-2 0 0,-2 11-96 0,3-11 0 15,-3-1-16-15,0 3 0 0,0 0-16 0,0 9 0 16,0-12 0-16,0 3 0 0,-3-3-64 0,3 12-16 15,-2-12 0-15,2 12 0 0,0 0-144 0,-7-9 160 0,2 3-160 0,5 6 160 16,0 0-32-16,-9-3-128 0,0 3 192 0,9 0-64 16,-11 4-128-16,4 3-176 0,-3 0 48 0,3 4 0 15,-4-1 128-15,5 1 0 0,1-1 0 0,-1 2 0 16,1 0 0-16,2-1-208 0,3 2 80 0,0-13 128 16,0 9 0-16,0-9 0 0,7 11 0 0,-7-11 0 15,7 10 0-15,-7-10 0 0,11 4 0 0,-11-4 0 16,0 0 0-16,13 0 0 0,-1-2 0 0,0-1 0 15,-2 0 0-15,-1-2 0 0,-1-3 0 0,0 2 0 16,-2-3 0-16,1 1 0 0,-2-1 0 0,0 0 0 16,1 1 0-16,-1 1 0 0,-1-2 128 0,-4 9-128 15,2-10 0-15,1 1 0 0,-3 9 0 0,4-8 128 0,-4 8-128 16,0-11 0-16,0 11 0 0,-3-9 0 0,3 9 0 0,0 0 128 16,-5-6-128-16,5 6 0 0,0 0 0 15,-9-2 0-15,0 2 0 0,9 0 0 0,-9 4 0 0,9-4 0 16,-8 6 0-16,8-6 0 0,-7 9 0 0,2 0 0 15,5-9 0-15,-5 9 0 0,-2 0 0 0,3 0 0 16,4-9 0-16,-2 11 0 0,2-11 0 0,2 11 0 16,-2-11-144-16,0 0 144 0,6 11 0 0,0-3 0 15,-6-8 0-15,11 6 0 0,-11-6 0 0,10 5 0 16,-1-2 0-16,-9-3 0 0,11 4 0 0,-11-4 0 16,10-5 0-16,-10 5 0 0,12-2 0 0,-12 2 0 15,9-6 0-15,-1-2 0 0,-8 8 0 0,8-8 0 16,-2 0 0-16,-2 2 0 0,-1-5 0 0,-3 11 128 15,4-10-128-15,-4 10 0 0,0-9 0 0,0 0 128 0,-2-2-128 0,0 3 0 16,2 8 128-16,-6-9-128 16,1 0 0-16,-1 3 0 0,-1 2 128 0,1 0-128 0,-2 1 0 0,-1 3 144 15,0 2-144-15,-1 0 0 0,1 2 0 0,-1 1 0 16,-2-1 0-16,0 3 0 0,2-1-144 0,0 1 144 16,-1-1 0-16,1 1 0 0,-1-1 0 0,2 1 0 15,3 1-128-15,-1-2 128 0,1 3 0 0,6-9 0 16,0 0 0-16,0 0-128 0,-3 8 128 0,3-8 0 15,0 0 0-15,0 0 0 0,0 0 0 0,5 11 0 16,-5-11 0-16,0 0-128 0,11 6 128 0,-11-6 0 16,0 0-1168-16,14 3-176 0,-2-3-48 0,-1-3-10864 15,0-1-2176-15</inkml:trace>
  <inkml:trace contextRef="#ctx0" brushRef="#br0" timeOffset="66962.53">19870 12347 6447 0,'0'0'576'0,"0"0"-576"15,0 0 0-15,0 0 0 0,0 0 1664 0,0 0 208 0,0 0 48 0,0 0 16 16,0 0-1056-16,0 0-224 0,0 0-32 0,0 0-16 16,0 0-352-16,0 0-80 0,0 0-16 0,0 0 0 15,0 0 192-15,0 0 32 0,0 0 16 0,0 0 0 16,0 0 272-16,0 0 48 0,0 0 16 0,0 0 0 15,0 0-32-15,0 0-16 0,0 0 0 0,0 0 0 16,0 0 16-16,3-11 16 0,-1 2 0 0,3-1 0 16,2-1-160-16,-1 0-48 0,1-2 0 0,3-2 0 15,2-4 0-15,2-1 0 0,2-1 0 0,2 2 0 16,2-6-112-16,1 1-16 0,2 1-16 0,2-2 0 16,-2-1-240-16,1-2-128 0,1 0 160 0,-1 2-160 15,3 1 128-15,-1 1-128 0,0-3 0 0,-3 3 0 16,-2-5 0-16,-1 3 0 0,-1 1 0 0,-1-2 0 0,-1 1 0 0,-2 1 128 15,-2 0-128-15,0 2 0 0,-2-2 0 0,3 0 0 16,-4 0 0-16,2 5 0 0,-1 3 0 0,0 1 0 16,-3 0 0-16,-1 2 0 0,4 1 0 0,-3 4 0 15,-2 1 0-15,-6 8 0 0,12-4 0 0,-12 4-288 16,0 0 64-16,9-5 16 16,-9 5-592-16,0 0-112 0,11 1-32 0,-11-1 0 15,10 4-416-15,-10-4-96 0,0 0-16 0,0 0 0 16,6 10-1184-16,-6-10-240 0</inkml:trace>
  <inkml:trace contextRef="#ctx0" brushRef="#br0" timeOffset="67697.45">20560 11378 13823 0,'0'0'608'0,"0"0"128"0,0 0-592 0,0 0-144 15,0 0 0-15,0 0 0 0,0 0 0 0,0 0 192 16,0 0-192-16,0 0 192 0,0 0-192 0,0 0 0 16,0 0 0-16,0 0 0 0,0 0 0 0,0 0 0 15,-10 1 0-15,10-1 0 0,0 0 0 0,0 0 0 16,-7 2 0-16,7-2 0 0,-11 4 224 0,2 0 16 16,0-1 0-16,1 1 0 0,0 2 272 0,-1-2 64 15,-1-1 16-15,-1 3 0 0,1 0-16 0,0 1 0 16,-2 0 0-16,-1 0 0 0,-2 1 96 0,1-2 16 15,0 0 0-15,-2-1 0 0,-1 1 224 0,0 0 48 16,0-3 16-16,0 1 0 0,0 2-272 0,0-4-48 16,2-2-16-16,0 1 0 0,2-1-352 0,2 0-80 15,-1 0-16-15,12 0 0 0,0 0-192 0,0 0 0 0,0 0 0 0,0 0 0 16,0 0 0-16,0 0 0 0,0-9 0 0,0 9 0 16,6-5-224-16,2 0 64 0,0-2 16 0,1 3 0 15,2 1 0-15,-2-1 0 0,-1-2 0 0,2 3 0 16,3 0-80-16,-1 0-16 0,-1-1 0 0,0 2 0 15,-11 2 80-15,14-2 16 0,-1-3 0 0,0 3 0 16,0-2 144-16,2 0-128 0,-1-1 128 0,0 2-128 16,1 0 128-16,-1 0 0 0,-1-3 0 0,1 2 0 15,1 2 0-15,-2 0 0 0,-3 1 0 0,2 1 0 16,-12 0 0-16,12 3 0 0,-12-3 0 0,10 5 0 16,-10-5 0-16,0 0 0 0,0 0 128 0,3 9-128 15,-3 2 288-15,0-11-16 0,0 0 0 0,-4 13 0 16,-1 0 32-16,-1-2 0 0,3-2 0 0,-3 2 0 15,1-1-112-15,-1-1 0 0,-1-1-16 0,3 4 0 0,2 2-176 0,0-1 0 16,0-2 0-16,2 2 128 0,0 1-128 0,0 1 0 16,-2-6 0-16,2 1 128 0,2 1-128 0,-2-1 0 15,0-10 0-15,0 13 0 0,0-1 0 0,0-12 0 16,0 11 0-16,0 1 0 0,-2-1 0 0,2-11 0 16,0 0 0-16,0 0-176 15,0 0-1488-15,0 0-320 0,2 10-48 0</inkml:trace>
  <inkml:trace contextRef="#ctx0" brushRef="#br0" timeOffset="68742.95">20544 11390 5519 0,'0'0'496'0,"0"0"-496"16,0 0 0-16,0 0 0 0,0 0 2112 0,0 0 336 16,-8 2 64-16,8-2 16 0,0 0-1888 0,0 0-368 15,-9 2-80-15,9-2 0 0,0 0 128 0,0 0 16 16,-9 2 16-16,9-2 0 0,0 0-224 0,0 0-128 16,-7 6 128-16,7-6-128 0,0 0 288 0,0 0-16 15,0 0 0-15,0 0 0 0,0 0 592 0,0 0 112 16,0 0 32-16,0 0 0 0,0 0-176 0,0 0-16 15,0 0-16-15,0 0 0 0,0 0-224 0,0 0-64 16,0 0 0-16,0 0 0 0,0 0-272 0,0 0-64 16,0 0-16-16,0 0 0 0,12-3-160 0,-1-2 0 15,-2 0 0-15,-2-1 128 0,-7 6-128 0,10-5 0 16,-3-1 0-16,3-1 128 0,0 1 80 0,-1-1 16 16,-2 1 0-16,0-1 0 0,1 0 192 0,-1 1 32 0,-7 6 16 0,8-9 0 15,-1 1-64-15,0 2-16 0,-7 6 0 0,8-10 0 16,0 1-48-16,-1 3-16 0,-7 6 0 0,6-9 0 15,-6-2 0-15,2 3 0 0,5 2 0 0,1-2 0 16,-1-2-144-16,4 2-48 0,3 0 0 0,1 1 0 16,-1 0-128-16,2-1 0 0,-1 0 0 0,1-1 0 15,-1 1 0-15,1-1 0 0,0-3 0 0,-1 0 0 16,0 2 0-16,-2 0 128 0,0-3-128 0,-1-1 0 16,-1 0 128-16,0 0-128 0,-3-2 0 0,-1 2 128 15,1 1-128-15,-1 2 128 0,-2-2-128 0,0 3 128 16,2-1-128-16,-2 1 192 0,0 1-192 0,-5 9 192 15,5-9-192-15,-5 9 0 0,7-8 144 0,-1 1-144 16,-6 7 0-16,8-7 128 0,-1-1-128 0,-7 8 0 0,0 0 0 0,9-7 0 16,-1-1 0-16,-1 3 0 0,-7 5 0 0,10-4 0 15,-10 4 0-15,0 0 0 0,7-5 0 0,-7 5 0 16,0 0 0-16,8-6 0 0,-8 6 0 0,0 0 0 16,0 0 0-16,7-7 128 0,-7 7-128 0,0 0 0 15,5-8 0-15,-5 8 128 0,0 0-128 0,0 0 0 16,0 0 0-16,0 0-128 0,0 0 0 0,0 0 0 15,0 0 0-15,0 0 0 0,0 0 128 0,0 0-208 16,0 0 80-16,0 0 128 0,0 0-128 0,0 0 128 16,6-6 0-16,-6 6 0 0,8-7 0 0,-8 7 0 15,0 0 0-15,8-6 0 0,-8 6 0 0,0 0 0 16,8-7 0-16,-8 7 0 0,6-6 0 0,-6 6 0 16,8-6 0-16,-8 6 0 0,0 0 0 0,9-5 0 0,-9 5-192 15,0 0 192-15,0 0-352 0,0 0 48 16,6-9 16-16,-6 9 0 0,0 0 288 0,0 0 0 0,0 0 0 0,0 0 0 15,0 0 0-15,0 0-192 0,0 0 192 0,0 0-208 16,0 0 80-16,0 0 128 0,-7-5-208 0,7 5 80 16,0 0 128-16,0 0-208 0,0 0 80 0,0 0 128 15,0 0-416-15,0 0 32 0,0 0 16 0,0 0 0 32,8-5-480-32,-8 5-112 0,0 0 0 0,8-7-16 0,-8 7-96 0,9-6-16 15,0 0 0-15,-9 6 0 0,0 0 96 0,0 0 16 0,0 0 0 0,0 0 0 16,0 0 576-16,0 0 112 0,0 0 32 0,0 0 0 15,0 0 48-15,0 0 16 0,0 0 0 0,0 0 0 16,0 0-1424-16,0 0-288 0</inkml:trace>
  <inkml:trace contextRef="#ctx0" brushRef="#br0" timeOffset="69306.2">21343 10685 11967 0,'0'0'1072'0,"0"0"-864"16,0 0-208-16,0 0 0 0,0 0 2080 0,0 0 368 15,-10-3 80-15,10 3 16 0,0 0-1424 0,0 0-288 16,-9-3-48-16,9 3-16 0,0 0-416 0,-10 0-96 16,3 3 0-16,7-3-16 0,-11 0 16 0,1 1 0 15,1 1 0-15,0 0 0 0,-3 2-256 0,1 1 0 16,0-3 0-16,0 0 0 0,-1 1 144 0,1-1-144 16,-1 2 128-16,-1 0-128 0,-1-1 224 0,-3 1-32 15,-2 0-16-15,1 0 0 0,3 1 16 0,-2-1 0 0,0 1 0 16,1-1 0-16,2 1-64 0,-2 0-128 0,-1 0 192 0,0-2-64 15,0 0 128-15,4-1 32 0,0-2 0 0,1 2 0 16,1-1 32-16,0-1 16 0,1-1 0 0,10 1 0 16,-11-2-176-16,11 2-32 0,0 0-128 0,0 0 192 15,0 0-192-15,0 0 0 0,0 0 0 0,0 0 0 16,0 0 0-16,8-9 0 0,1 4 0 0,3 0-160 16,1 1-32-16,3-3 0 0,1 1 0 0,0-3 0 31,0 1-192-31,2 1-64 0,2-3 0 0,0 2 0 0,1 0 112 0,0 0 16 0,2 1 0 0,-2-1 0 15,-3-1 320-15,0 2-144 0,-2 2 144 0,-2 0 0 16,-2 1 0-16,2 1 0 0,-2 1 0 0,-3 0 144 0,-10 2 144 16,10-2 32-16,-10 2 0 0,12 0 0 15,-12 0-112-15,12 2-16 0,-12-2 0 0,13 4 0 0,-1 3-192 0,-3 1 0 16,-9-8 128-16,8 11-128 0,-3-3 0 0,-1 1 0 16,-4-9 0-16,2 12 0 0,1-2 0 0,0 2 0 15,-3 1 0-15,-3-2 0 0,-1 0 0 0,-2-2 144 16,-2 2-144-16,-1-1 128 0,-2 1 64 0,1-1 16 15,-2 1 0-15,0 0 0 0,-2-2 256 0,0 2 48 16,-1-1 16-16,2-1 0 0,1 2-128 0,1-5-16 16,-1 4-16-16,2-3 0 0,0-3-208 0,10-4-32 15,-9 7-128-15,9-7 192 0,0 0-192 0,0 0 0 16,0 0 0-16,0 0 0 16,0 0-1632-16,0 0-272 0,0 0-48 0,0 0-10848 0</inkml:trace>
  <inkml:trace contextRef="#ctx0" brushRef="#br0" timeOffset="69922.14">21240 10709 15663 0,'0'0'1392'0,"-6"0"-1120"16,-2-2-272-16,3 0 0 0,5 2 1136 0,0 0 160 15,-6-2 48-15,6 2 0 0,0-7-832 0,0 7-176 16,0 0-16-16,0 0-16 0,4-5-304 0,-4 5 0 16,8-5 128-16,-8 5-128 0,0 0 128 0,0 0-128 15,0 0 192-15,0 0-192 0,0 0 384 0,0 0-48 16,0 0 0-16,0 0 0 0,0 0 144 0,0 0 32 16,0 0 0-16,0 0 0 0,0 0 128 0,0 0 16 15,0 0 16-15,0 0 0 0,11-1 32 0,-11 1 0 16,0 0 0-16,14-3 0 0,2-2-192 0,-1-2-48 15,0 3 0-15,0-2 0 0,2-5-128 0,1 2-16 16,-1 0-16-16,2-1 0 0,-1 1-160 0,1-1-16 0,0 1-128 0,1-1 192 16,1-3-192-16,0 0 128 0,0 1-128 0,1 0 0 15,3 2 160-15,-2 1-160 0,4 2 160 0,-1-3-160 16,-2-1 160-16,2 2-160 0,1 0 160 0,-3 1-160 16,1 0 128-16,-3 1-128 0,0-1 0 0,2 0 144 15,-3 0-144-15,0-1 0 0,-2 3 0 0,-1 0 0 16,1-3 0-16,-2 0 0 0,0-1 0 0,-1 1 0 15,1 1 0-15,-2-3 0 0,-2 2 0 0,1 1 0 16,-1 1 0-16,-1-1 0 0,-2 1 0 0,1 1 0 16,-2-2 0-16,-1 3 0 0,-8 5 0 0,0 0 0 15,0 0-496-15,5-7 32 0,-5 7 0 0,0 0 0 16,0 0-656-16,0 0-128 0,0 0-32 0,0 0-11792 16</inkml:trace>
  <inkml:trace contextRef="#ctx0" brushRef="#br0" timeOffset="70800.64">22129 10295 11967 0,'0'0'1072'0,"0"0"-864"16,-9 1-208-16,0-1 0 0,0 0 2880 0,9 0 512 15,-9-3 128-15,9 3 0 0,0 0-2032 0,-9-2-400 16,1-3-96-16,8 5-16 0,0 0-592 0,-5-7-128 15,1 1-32-15,4 6 0 0,0 0-224 0,0 0 0 16,-4-10 128-16,4 10-128 0,-4-9 0 0,4 9 0 16,0 0 0-16,-7-6 0 0,2 1 0 0,5 5 0 15,-8-4 0-15,2-2 0 0,-2 3 0 0,0 0 0 16,-1-1 128-16,-1 1-128 0,-2 2 256 0,-1 1 16 16,-1-2 0-16,-3 0 0 0,-3 1 128 0,0 1 32 15,1 0 0-15,1 3 0 0,1-1-160 0,1-1-16 16,-2 1-16-16,7-1 0 0,11-1-240 0,0 0 0 15,-10 0 128-15,1 0-128 0,9 0 0 0,0 0 0 16,0 0 0-16,0 0 0 0,0 0-224 0,0 0 16 0,0 0 0 0,0 0 0 31,0 0-304-31,0 0-48 0,0 0-16 0,0 0 0 0,0 0 192 0,12-1 48 0,-1-1 0 0,2 2 0 16,0 2 16-16,2-1 16 0,-1-1 0 0,2 3 0 16,-1-3 80-16,1 1 16 0,0-1 0 0,1 0 0 15,1 0 48-15,0 1 16 0,-1-1 0 0,0 4 0 16,-1-3 144-16,-1 1 0 0,1-2 0 0,0 0-128 15,-1 0 128-15,1 1 0 0,-2 2 0 0,1-3 0 16,-2 2 0-16,0 0 0 0,-2-2 0 0,0 2 0 16,-2 2 0-16,-9-4 0 0,10 1 0 0,-1-1 128 15,-9 0-128-15,0 0 0 0,0 0 0 0,0 0 0 16,11 4 192-16,-11-4-48 0,0 0 0 0,0 0 0 0,0 0 48 0,2 9 16 16,-2-9 0-16,-3 12 0 0,-1-3 48 0,-2 0 16 15,0-1 0-15,-2 3 0 0,-1-5-32 0,0 2-16 16,0 2 0-16,-2 0 0 0,0-1 96 0,-1-1 0 15,1-1 16-15,0 4 0 0,-2-1-48 0,0 1-16 16,0-2 0-16,0-1 0 0,-1-2-48 0,4 3-16 16,0-1 0-16,0 0 0 0,0 0-208 0,2-2 176 15,8-6-176-15,-6 8 160 0,6-8-160 0,-6 9 0 16,6-9-192-16,0 0 192 16,-2 11-2560-16,2-11-400 0,1 11-80 0</inkml:trace>
  <inkml:trace contextRef="#ctx0" brushRef="#br0" timeOffset="71416.57">22124 10239 4607 0,'0'0'192'0,"0"0"64"0,0 0-256 0,0 0 0 16,0 0 0-16,0 0 0 0,0 0 3216 0,0 0 608 15,0 0 112-15,4-9 32 0,1-1-2016 0,-5 10-400 16,4-10-80-16,-4 10 0 0,4-8-192 0,-4 8-48 16,0 0 0-16,0 0 0 0,3-9-528 0,-3 9-96 15,6-6-32-15,-6 6 0 0,5-7-192 0,-5 7-64 16,8-8 0-16,-1 3 0 0,-7 5-128 0,9-7-16 16,-1 2-16-16,-8 5 0 0,9-9-32 0,0 3-128 15,1-2 192-15,2 0-64 0,-1 1 176 0,-1 0 16 16,0-5 16-16,1 1 0 0,-2 1 112 0,4 1 32 15,3-2 0-15,1 0 0 0,2-1-160 0,3 3-48 16,2 2 0-16,1-2 0 0,-1-4-144 0,0-1-128 0,-1 0 144 0,1 0-144 16,-1 4 128-16,-1-4-128 0,-1-2 0 15,1 0 144-15,0 2-144 0,1 1 0 0,-2-5 144 0,1 2-144 16,1 2 0-16,2-2 0 0,1 1 0 0,-1 1 128 16,-2 1-128-16,3 0 0 0,3 0 0 0,1 2 0 15,1 1 0-15,-2 0 144 0,-2 2-144 0,-1 3 160 16,0 1-160-16,-2-1-176 0,-3 1 48 0,-2 0 0 15,-2 3 128-15,0-1-208 0,-2 0 80 0,-2 2 128 16,-3 0-432-16,2 2 48 0,-2-2 0 0,-1 0 0 16,-9 0-128-16,0 0 0 0,11 0-16 0,-11 0 0 15,0 0-496-15,12 3-112 0,-2-2-16 0,-10-1-8080 16,0 0-1632-16</inkml:trace>
  <inkml:trace contextRef="#ctx0" brushRef="#br0" timeOffset="72417.1">23383 9656 2751 0,'0'0'256'0,"0"0"-256"16,0 0 0-16,0 0 0 0,11-3 2048 0,-1 2 384 15,1 1 64-15,-11 0 0 0,9-4-1536 0,-9 4-320 16,0 0-64-16,10-3-16 0,-10 3 336 0,0 0 80 15,0 0 16-15,0 0 0 0,3-6 224 0,-3 6 32 16,-3-7 16-16,3 7 0 0,-4-6-192 0,-1 1-48 16,-1 1 0-16,-3 0 0 0,-3 0-272 0,0 0-64 15,2-2-16-15,-1 3 0 0,-2-2-32 0,1 1 0 0,1 0 0 0,-2 0 0 16,-2-1-224-16,0 1-48 0,-1 1-16 16,2 2 0-16,-2-2-128 0,2-1-32 0,-1 1 0 0,1 1 0 15,1 4-192-15,0-1 128 0,-1 1-128 0,-1 0 0 16,1 0 0-16,1 1 0 0,0-2 0 0,-1 1 0 15,-1-1 0-15,2 1 0 0,0 0 0 0,1 0 0 16,2 0 0-16,1-2 0 0,9 0 0 0,-9 2 0 16,9-2 0-16,0 0 0 0,0 0 0 0,0 0 0 15,0 0 0-15,0 0 0 0,0 0 0 0,0 0 0 16,11 6 0-16,1-3-128 0,0 0 128 0,0 1-208 16,1-4 208-16,0 0-144 0,0 0 144 0,0 0-128 0,-1 3 128 15,-1-2 0-15,2-1 0 0,-1 0 0 16,-2 0 0-16,2 0 0 0,0 0 0 0,-2 0 0 0,1 2 0 0,-1-4 0 15,2-1 0-15,0 2 0 0,-2 1 0 0,1 0 0 16,-11 0 0-16,13 0 0 0,0-3 0 0,0 6 0 16,0 0 0-16,0-2 0 0,-13-1 0 0,10 2 0 15,-10-2 0-15,0 0 0 0,12 7 0 0,-12-7 0 16,0 0 0-16,0 0 0 0,0 0 0 0,0 0 0 16,0 0 0-16,2 9 0 0,-3 0 0 0,-3-1 0 15,-2-1 0-15,-2-1 0 0,-2 1 0 0,0-1 128 16,1 2-128-16,-1-2 0 0,-2 2 0 0,2 1 0 15,1 1 0-15,2 0 0 0,-2 0 0 0,0 0 0 16,1-4 0-16,1 1 128 0,7-7-128 0,-9 10 0 16,-1-1 0-16,2-1 0 0,2-2-144 0,6-6 0 15,-10 6 0-15,10-6 0 16,-7 8-2560-16,7-8-512 0</inkml:trace>
  <inkml:trace contextRef="#ctx0" brushRef="#br0" timeOffset="72969.45">23441 9669 12895 0,'0'0'1152'0,"-12"0"-928"0,2 0-224 0,-1 0 0 0,2 0 2496 0,9 0 448 16,0 0 80-16,0 0 32 0,0 0-2352 0,0 0-448 15,0 0-112-15,0 0-16 0,0 0 96 0,0 0 16 16,13-5 0-16,0 1 0 0,-1 1 352 0,1-1 80 16,1 0 16-16,2 0 0 0,-2 2-32 0,2 1 0 15,-2-2 0-15,1 3 0 0,-1 0-288 0,0 0-64 16,-1-3-16-16,2 3 0 0,-2 0-96 0,0 0 0 15,0 3-16-15,0-3 0 0,0 0-48 0,0 3 0 16,0 0 0-16,0 3 0 0,-1-2-128 0,1-2 0 16,0-2 0-16,0 2 0 0,0 0 0 0,1-1 0 15,2-3 0-15,2 1 0 0,0-1 192 0,1 0 16 16,-1-4 0-16,0 2 0 0,-2 1 128 0,1 0 32 0,0-1 0 0,1 1 0 16,0-3-128-16,-2 2-32 0,-3 1 0 0,0 3 0 15,1 0-208-15,-2 0 128 0,-12 0-128 0,13-1 0 16,-3 1 0-16,-10 0 128 0,11 0-128 0,-11 0 0 15,0 0 0-15,10 3 0 0,-10-3 128 0,0 0-128 16,0 0 0-16,0 0 0 0,0 0 0 0,0 0 0 16,0 0 0-16,0 0 0 0,0 0 0 0,0 0 0 15,0 0 0-15,9-3 0 0,-9 3 0 0,0 0 0 16,0 0-256-16,0 0 64 0,0 0 16 0,0 0 0 16,0 0-272-16,0 0-64 0,0 0-16 0,0 0 0 15,0 0-32-15,0 0 0 0,0 0 0 0,0 0 0 16,0 0-1488-16,-2 11-288 0,2-11-64 0,0 0-8800 15</inkml:trace>
  <inkml:trace contextRef="#ctx0" brushRef="#br0" timeOffset="74276.48">24132 9686 2751 0,'0'0'256'0,"0"0"-256"0,0 0 0 0,0 0 0 15,0 0 3584-15,0 0 656 0,0 0 144 0,0 0 32 16,0 0-2432-16,0 0-496 0,0 0-80 0,0 0-32 15,0 0-432-15,0 0-96 0,-7-4-16 0,7 4 0 0,0 0-416 0,0 0-96 16,0 0 0-16,0 0-16 0,0 0 256 0,0 0 48 16,8-7 16-16,-8 7 0 0,11-2-176 0,-1 1-48 15,0-1 0-15,1 4 0 0,-11-2-240 0,13 3-160 16,1-1 192-16,-2 0-192 0,-2 1 144 0,1 1-144 16,-1-1 0-16,1 0 144 0,-1 1-144 0,1 0 160 15,-1-1-160-15,0-1 160 0,2 0-160 0,1-1 0 16,3 0 144-16,1 2-144 0,1 0 224 0,0 0-32 15,-1-1 0-15,3 3 0 0,-2-1 64 0,-1-1 16 16,-1-1 0-16,-2 2 0 0,-1 0-272 0,1 2 0 16,1-3 128-16,-4 1-128 0,-11-4 0 0,11 7 0 15,-11-7 128-15,10 3-128 0,-10-3 128 0,0 0-128 16,0 0 192-16,0 0-192 0,8 7 352 0,-8-7-32 16,0 0-16-16,0 0 0 0,0 0 0 0,0 0 0 0,0 0 0 0,0 0 0 15,0 0-304-15,0 0 160 0,0 0-160 0,0 0 128 16,0 0-128-16,0 0 0 0,0 0 0 0,0 0 128 15,0 0-128-15,0 0 0 0,0 0 0 0,0 0 0 16,0 0 128-16,0 0-128 0,0 0 0 0,0 0 128 16,0 0 80-16,-9-1 16 0,-1-2 0 0,10 3 0 15,-8-3-80-15,8 3-16 0,-9-3 0 0,9 3 0 16,0 0-128-16,0 0 0 0,-8-7 0 0,8 7 0 16,0 0 0-16,0 0 0 0,0 0 0 0,0 0 0 15,0 0 0-15,0 0 0 0,0 0 0 0,0 0 0 16,0 0 0-16,0 0 0 0,0 0 0 0,0 0 0 15,0 0 0-15,0 0 0 0,0 0-144 0,0 0 144 16,0 0 0-16,0 0 0 0,0 0 0 0,0 0 0 0,0 0 0 0,0 0 0 16,0 0 0-16,0 0 0 15,9 0 0-15,-9 0 0 0,10-3 0 0,-1 2 0 0,-9 1 0 0,10 0 0 16,-10 0 0-16,9 1 0 0,-9-1 0 0,10 3 0 16,-10-3 0-16,11 3 0 0,-11-3-128 0,11 6 128 15,0-1 0-15,-11-5 0 0,10 7 0 0,-2-1-128 16,-8-6 128-16,10 10 0 0,-2-3 0 0,-8-7 0 15,0 0 0-15,11 6 0 0,-11-6 0 0,9 2 0 16,-9-2 0-16,0 0 0 0,0 0 0 0,0 0 0 16,10 3 0-16,-10-3 0 0,0 0 0 0,0 0 128 15,0 0-128-15,0 0 0 0,0 0 0 0,0 0 128 16,0 0-128-16,0 0 0 0,0 0 128 0,0 0-128 16,0 0 0-16,0 0 144 0,0 0-144 0,0 0 0 0,0 0 0 15,0 0 128-15,0 0-128 0,0 0 0 0,9-5 0 0,-9 5 0 16,0 0 0-16,0 0 0 0,0 0 0 0,0 0 0 15,0 0 0-15,9-3 0 0,-9 3 0 0,0 0 0 16,0 0 0-16,10-4 0 0,-10 4 0 0,0 0 0 16,0 0 0-16,0 0 0 0,6-6 128 0,-6 6-128 15,0 0 0-15,0 0 160 0,0 0-160 0,0 0 160 16,0 0-160-16,0 0 0 0,0 0 144 0,0 0-144 16,4-10 0-16,-4 10 0 0,3-9 0 0,-3 9 0 15,0 0 0-15,0 0 0 0,0 0 0 0,0 0 0 16,0 0 0-16,0 0 0 0,0 0 0 0,0 0 0 15,0 0 0-15,0 0 0 0,0 0 0 0,0 0 0 0,0 0 0 16,0 0 0-16,0 0 0 0,0 0 0 0,0 0 0 0,0 0 192 16,0 0-32-16,0 0-16 0,0 0 64 0,0 0 16 15,0 0 0-15,0 0 0 0,0 0-224 0,0 0 128 16,0 0-128-16,0 0 0 0,0 0 0 0,0 0 0 16,0 0 0-16,0 0 0 0,0 0 0 0,0 0 0 15,0 0 0-15,0 0 0 0,0 0 0 0,0 0 0 16,0 0 0-16,0 0 0 0,0 0 0 0,0 0 0 15,0 0 0-15,0 0 0 0,0 0 0 0,0 0 0 16,0 0 0-16,0 0 0 0,0 0 0 0,0 0 0 16,0 0 0-16,0 0 0 0,0 0-192 15,0 0 16-15,0 0-11808 16,0 0-2368-16</inkml:trace>
  <inkml:trace contextRef="#ctx0" brushRef="#br0" timeOffset="74958.53">24112 9673 6447 0,'0'0'576'0,"0"0"-576"15,0 0 0-15,0 0 0 0,0 0 3888 16,0 0 656-16,7-8 144 0,-7 8 32 0,8-6-3504 0,-1 0-688 16,1 0-144-16,0 2-16 0,-8 4-16 0,10-4 0 15,-2-3 0-15,0 1 0 0,-8 6-160 0,9-8-48 16,-1-1 0-16,-8 9 0 0,0 0 96 0,4-9 16 15,-1 0 0-15,-3 9 0 0,0 0 240 0,0 0 48 16,-6-11 16-16,0 1 0 0,1-1 128 0,-2 2 16 16,-1-1 16-16,0 2 0 0,-1 0-16 0,0 3 0 15,0 0 0-15,-1-2 0 0,-3-3-144 0,0 1-48 16,0-2 0-16,0 5 0 0,-1 1-224 0,3-1-48 16,-1 1-16-16,2 1 0 0,0 3-224 0,3-3 0 15,7 4 0-15,0 0 0 0,0 0 0 0,-11 0 0 0,2-1 0 16,9 1 0-16,0 0-144 0,0 0 144 0,0 0 0 0,0 0-144 15,0 0 144-15,-4 10 0 0,0-1 0 0,4-9 0 16,0 0 0-16,2 11 0 0,-2-11-144 0,3 11 144 16,3 4 0-16,2-2-144 0,-1-3 144 0,2 3 0 15,2 3-176-15,1-3 176 0,1 0-160 0,1 0 160 16,0-1-176-16,1 0 176 0,-2-2-192 0,-2-1 192 16,0 1-192-16,1-4 192 0,-2-2-192 0,-2 1 192 15,-2 4 0-15,-6-9 0 0,8 6 0 0,-8-6 0 16,5 7 0-16,-5-7 0 0,0 0 0 0,0 0 0 15,0 0 0-15,0 0 0 0,0 0 0 0,0 0 144 16,0 0-144-16,0 0 0 0,-1 9 144 0,1-9-144 16,0 0 0-16,-5 8 144 0,5-8-144 0,-8 8 0 0,0 0 128 0,0-2-128 15,1-1 0-15,-2 1 0 0,-1-1 0 0,10-5 0 16,-7 5 0-16,0 1 0 0,7-6 0 0,-8 4 0 16,8-4 0-16,0 0 0 15,0 0-400-15,0 0-96 0,0 0-16 0,0 0 0 16,0 0-3040-16,0 0-608 0</inkml:trace>
  <inkml:trace contextRef="#ctx0" brushRef="#br0" timeOffset="75898.11">24699 9825 11055 0,'0'0'480'0,"0"0"112"0,-9-1-464 0,9 1-128 0,-9-4 0 0,9 4 0 16,-8-4 2624-16,8 4 496 0,0 0 96 0,0 0 32 15,0 0-2160-15,0 0-448 0,-7-5-64 0,7 5-32 16,0 0-352-16,-4-6-64 0,1-1 0 0,3 7-128 15,0 0 416-15,0 0-32 0,0 0 0 0,0 0 0 16,0 0 256-16,0 0 64 0,0 0 0 0,0 0 0 16,0 0-16-16,0 0 0 0,0 0 0 0,0 0 0 15,0 0-368-15,0 0-80 0,0 0-16 0,0 0 0 0,0 0-224 0,10 0 0 16,-10 0 0-16,10 0 0 0,-10 0 160 0,12 0-16 16,-12 0 0-16,12 0 0 0,-12 0 112 0,12 0 0 15,-12 0 16-15,11 1 0 0,-2 2-112 0,-9-3-32 16,11-3 0-16,-11 3 0 0,10 2-128 0,-10-2 160 15,0 0-160-15,11 0 160 0,-11 0-160 0,10 4 0 16,-10-4 0-16,0 0 0 0,11 3 0 0,-11-3 0 16,0 0 0-16,0 0 0 0,11 7 0 0,-2-2 0 15,-9-5 0-15,0 0 0 0,0 0 0 0,0 0 128 16,11 4-128-16,-11-4 0 0,0 0 0 0,0 0 0 16,0 0 128-16,0 0-128 0,0 0 0 0,0 0 160 15,0 0-160-15,0 0 160 0,0 0 80 0,0 0 16 16,-3-10 0-16,1 2 0 0,2 8 64 0,-6-7 0 15,-1-3 16-15,1 2 0 0,2 2 96 0,-1-1 16 0,-1-3 0 0,1 2 0 16,-2-1-176-16,2 1-16 0,0 0-16 0,-1-1 0 16,0 0-240-16,1 0 128 0,-1 0-128 0,1-1 0 15,1 3 0-15,-1-1 0 0,0-1 0 16,1 2 0-16,0 1 0 0,4 6 0 0,-4-10 0 0,0 4 0 16,4 6 0-16,0 0 0 0,-2-9 0 0,2 9 0 15,0 0 0-15,0 0 0 0,-2-8 0 0,2 8 0 16,0 0 0-16,0 0-128 0,0 0 128 0,0 0 0 15,0 0-144-15,0 0 144 0,9 7 0 0,1-1-144 16,-10-6 144-16,11 8-192 0,0 1 192 0,-2 0-192 16,-1 0 16-16,1-1 0 0,0 0 0 0,0 1 0 0,-1-2-32 15,-8-7-16-15,8 9 0 0,0 0 0 0,1 0 224 0,-9-9-144 16,0 0 144-16,9 9-128 0,-9-9 128 0,8 8 0 16,-8-8 0-16,0 0 0 0,7 8 0 0,-7-8 0 15,7 7 0-15,-1 1 128 0,-6-8-128 0,7 8 0 16,-7-8 0-16,0 0 0 0,4 11 0 0,-4-11 0 15,0 0 0-15,2 11 0 0,-2-11 0 0,-1 12 0 16,1-12 0-16,-2 9 0 0,2-9 0 0,0 0 0 16,0 0 0-16,0 0 0 0,-7 8 0 0,7-8 0 15,0 0 0-15,-8 5 0 0,8-5 0 0,-9 5 144 16,0-2-144-16,9-3 0 0,-9 4 192 0,0-1-192 16,0-1 192-16,9-2-192 0,0 0 304 0,-10 4-48 15,3-3-16-15,7-1 0 0,-9 3-64 0,9-3-16 16,-10 0 0-16,10 0 0 0,-10 3-16 0,2 0 0 15,8-3 0-15,0 0 0 0,-9 4-144 0,1-1 0 16,8-3 0-16,0 0 0 0,0 0-160 0,-6 7 160 0,6-7 0 0,0 0-144 31,0 0-1328-31,0 0-256 0,0 0-48 0,0 0-8912 0,0 0-1776 0</inkml:trace>
  <inkml:trace contextRef="#ctx0" brushRef="#br0" timeOffset="76860.1">24797 9874 6447 0,'0'0'576'0,"0"0"-576"16,0 0 0-16,0 0 0 0,0 0 4944 0,0 0 880 15,0 0 192-15,0 0 16 0,8-9-4096 0,-1 1-816 16,2 4-160-16,1 1-48 0,-1-2-592 0,1 2-128 16,1 3-32-16,0 4 0 0,2-1-160 0,0-2 0 15,2 0 0-15,-2 3 0 0,-1 0 0 0,2 2 0 16,1 0 0-16,0-2 0 0,-3 1 0 0,-2-1 0 15,0-3 0-15,2 2 0 0,1 2 0 0,-2-1 0 16,-11-4 0-16,10 3 0 0,0-1 0 0,-10-2 192 16,0 0-64-16,11 6 0 0,-11-6 256 0,10 2 32 0,-10-2 16 0,11 7 0 15,1-1-160-15,-12-6-16 0,0 0-16 0,10 8 0 16,0 5-240-16,-2-5 0 0,-8-8 128 0,8 5-128 16,-8-5 0-16,8 8 0 0,-8-8 0 0,8 6 0 15,-8-6 128-15,0 0-128 0,0 0 0 0,10 4 0 16,-10-4 0-16,0 0 128 0,0 0-128 0,0 0 0 15,0 0 0-15,0 0 128 0,0 0-128 0,0 0 0 16,0 0 384-16,9-4-32 0,-9 4 0 0,5-6 0 16,-5 6 64-16,0 0 16 0,0 0 0 0,4-8 0 15,-4-2-192-15,0 10-48 0,0-9 0 0,0 9 0 16,-1-10-192-16,1 3 128 0,0 7-128 0,-1-11 0 0,1 11 0 16,-3-10 128-16,2-1-128 0,1 11 0 0,-4-10 0 0,4 10 0 15,-4-11 0-15,4 11 0 0,-8-3 0 0,0-5 0 16,2 0 0-16,-1 1 0 0,7 7 0 0,-8-6 0 15,-1 2 128-15,9 4-128 0,-9-4 0 0,9 4 128 16,-9-5-128-16,9 5 0 0,0 0 160 0,-8-9-160 16,0 1 160-16,8 8-160 0,0 0 176 0,0 0-176 15,-3-8 192-15,3 8-192 0,0 0 0 0,0 0 0 16,0 0 0-16,0 0 0 0,0 0 0 0,0 0 0 16,0 0 0-16,0 0 0 0,0 0 0 0,0 0 0 15,0 0-160-15,0 0 160 0,0 0 0 0,10 0 0 16,-10 0 0-16,10 3 0 0,-10-3-128 0,11 4 128 15,-11-4 0-15,9 3 0 0,-3 3 0 0,-6-6 0 16,0 0 0-16,10 4 0 0,-10-4 0 0,0 0 0 0,0 0 0 0,0 0 0 16,10 5 0-16,-10-5 0 0,0 0 0 0,9 5 0 15,-9-5 0-15,0 0 0 0,11 4 0 0,-11-4 0 16,0 0 0-16,10 9 0 0,-2-2 0 0,-8-7 0 16,8 10 0-16,-8-10 0 0,8 10-144 0,-8-10 144 15,0 0 0-15,7 12 0 0,-7-12 0 0,6 13 0 16,-3-1 0-16,-3-12 0 0,0 0 0 0,0 0 0 15,0 0 0-15,2 13 0 0,-2-13 0 0,0 0 0 16,-2 14 0-16,2-14 0 0,0 0 0 0,-2 12 0 16,2-12 0-16,0 0 144 0,0 0-144 0,0 0 128 15,0 0 48-15,0 0 0 0,0 0 0 0,0 0 0 16,0 0-176-16,0 0 128 0,0 0-128 0,-5 8 128 0,5-8-128 16,-4 12 0-16,4-12 0 0,0 0 128 0,-7 6-128 0,1 1 0 15,0 3 0-15,6-10 0 0,0 0 0 0,-9 7 0 16,9-7 0-16,-7 6 0 0,7-6 0 0,0 0 0 15,0 0 0-15,0 0-12032 16,-10 0-2496-16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46:05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27184 10464 13823 0,'0'0'1216'0,"-8"-5"-960"0,-4-2-256 0,2 2 0 0,-1 0 3920 0,0-1 752 16,-2-2 128-16,0-3 48 0,0 2-2688 0,-2 0-544 16,-2-1-96-16,3 0-32 0,1 3-592 0,-1 0-128 15,-5 2-32-15,4 0 0 0,0-1-384 0,0 5-80 16,-4-3-16-16,2 6 0 0,1 0 256 0,-1 2 64 15,0 1 0-15,-2 1 0 0,-1 3-32 0,-3 1 0 16,-1 3 0-16,-1 4 0 0,-1 3-288 0,1 2-48 16,0 1-16-16,-1 3 0 0,0 0-192 0,1 4 128 15,0 2-128-15,5 2 0 0,3 1 0 0,2 1 128 16,4 1-128-16,3-1 0 0,4-3 128 0,4 2-128 16,0-2 176-16,4-1-176 0,1 1 128 0,7-1-128 15,5 0 0-15,2-4 0 0,2-1 0 0,4-7 0 0,1-3 0 0,5-1 0 16,3 1 0-16,4-4 0 0,2 0 0 0,1-1 0 15,-2-3 0-15,1-7 0 0,3-4 0 0,3-6 0 16,3-5 128-16,0-3 32 0,-5-2 0 0,3-4 0 16,1-3 160-16,-3-2 48 0,-5-1 0 0,-5-4 0 15,-5 1-208-15,-4-1-32 0,-4 0-128 0,-5 0 192 16,-2-2-64-16,-6-1-128 0,-5-1 176 0,-4 1-176 16,-3 1 176-16,-5 0-176 0,-2 1 160 0,-6 2-160 15,-3 5 0-15,-5 2 0 0,-4 5 0 0,-5 1 0 16,-5 4-336-16,-1 5-112 0,-3 3-32 0,-2 3 0 15,-6 3-1840-15,3 4-368 0,2 3-80 0,3 0-9392 16,3 5-1856-16</inkml:trace>
  <inkml:trace contextRef="#ctx0" brushRef="#br0" timeOffset="882.18">26971 10806 11055 0,'0'0'976'0,"0"0"-784"0,4-11-192 0,-2 2 0 16,-2 9 3776-16,2-9 704 0,-2 9 128 0,3-8 48 15,-3 8-2928-15,2-10-592 0,0-1-112 0,0 4-32 0,-2 7-352 0,3-8-64 16,-3 8 0-16,4-8-16 0,-4 8-224 0,0 0-32 16,0 0-16-16,0 0 0 0,0 0-96 0,0 0-32 15,0 0 0-15,-9 4 0 0,9-4 208 0,-11 10 32 16,-1 2 16-16,1 1 0 0,0-1 48 0,1 0 16 15,-1-1 0-15,1 2 0 0,1-4-16 0,1 1 0 16,2-1 0-16,0 0 0 0,1-1-240 0,5-8-48 16,0 0-16-16,0 0 0 0,0 0-160 0,0 0 0 15,0 0 144-15,0 0-144 0,0 0 0 0,0 0 0 16,0 0 0-16,0 0 0 0,11-2 0 0,-2 0 144 16,-9 2-144-16,10-4 0 0,-1-4 256 0,-1 1-48 15,-8 7-16-15,8-9 0 0,-2 3-16 0,1-3-16 16,-3 1 0-16,-4 8 0 0,5-8-160 0,-5 8 160 0,0 0-160 0,0 0 160 15,0 0-160-15,0 0 0 0,0 0 0 0,0 0 128 16,0 0-128-16,0 0 0 0,4-8 0 0,-4 8 0 16,0 0 0-16,0 0 0 0,0 0 0 0,0 0 0 15,0 0 0-15,6-6 0 0,-6 6 0 0,0 0 0 16,0 0 0-16,0 0 0 0,0 0 0 0,0 0 0 16,6-8 0-16,-6 8 0 0,4-9 128 0,-3 0-128 15,-2 1 128-15,-1 1-128 0,1-3 192 0,0 2-64 16,-2 2-128-16,3 6 160 0,-3-10-160 0,3 10 160 15,-6-5-160-15,6 5 0 0,-9-2 0 0,9 2 0 16,0 0 0-16,-8 0 0 0,8 0 0 0,0 0 0 16,0 0 0-16,-7 6 0 0,7-6 0 0,0 0 0 0,0 0 0 0,0 0 0 15,0 0 0-15,2 11 0 16,-2-11 0-16,0 0 0 0,2 11-144 0,1 0 144 0,-3-11 0 0,0 0 0 16,5 9-128-16,-5-9 128 0,5 9-128 0,-5-9 128 15,0 0-192-15,6 8 192 0,-6-8-240 0,0 0 64 16,0 0 16-16,6 6 0 0,-6-6 160 0,0 0 0 15,0 0-144-15,9 4 144 16,-9-4-512-16,11 3-48 0,-11-3 0 0,13-4-11504 16,0 1-2304-16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35:00.05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13082 16331 17503 0,'-20'0'768'0,"8"1"176"15,-1 2-752-15,1-1-192 0,1-2 0 0,0 3 0 0,1-2 2144 0,1 2 400 16,0-3 80-16,1 0 0 0,-1-3-1744 0,9 3-368 16,0 0-64-16,-6-2 0 0,6 2-64 0,0 0-16 15,-2-4 0-15,2 0 0 0,2-1-368 0,4 1 0 16,-1 0 0-16,3 0-128 0,3 0 128 0,5-1 0 15,18-6 0-15,1 2-128 0,2-1 128 0,-2-1 0 16,-1 0-144-16,5-2 144 0,5-3-208 0,3 2 16 16,1-3 16-16,6-1 0 0,4-2 176 0,6-4 0 15,4 0-144-15,13-1 144 0,12-1 144 0,6-4 112 16,2-9 0-16,15-2 16 0,13 0 112 0,7-6 32 16,4-5 0-16,9-2 0 0,8 1-224 0,10-1-64 15,10 1 0-15,6-9 0 0,3-1-128 0,7-8 0 16,4-2 0-16,11-4 0 0,11 2 0 0,10-1 0 0,5 0 0 15,13-4 0-15,12-6 0 0,2-4 192 0,-3 0 0 16,17-4 0-16,17-4 448 0,8-5 80 0,4-3 32 0,15 3 0 16,15 4-128-16,5 4-32 0,2 4 0 0,4-3 0 15,-1-5-336-15,6 1-64 0,8 4 0 0,2-5-16 16,-3-6-32-16,3-2 0 0,-1-2 0 0,6 3 0 16,4-1 336-16,4-4 64 0,-1-6 16 0,-6 7 0 15,-3 8 64-15,-2-3 16 0,0-5 0 0,0 5 0 16,-4 2-320-16,-6 4-48 0,-6 2-16 0,-2-2 0 15,-2-1-80-15,-2 2-32 0,1 5 0 0,-8 8 0 16,-7 6-144-16,-7-4 0 0,-6-4 144 0,-17 9-144 16,-12 8 0-16,-8 5 0 0,-3 2 0 0,-9 6 0 15,-6 3-224-15,-13 0-112 0,-15-1-32 0,-18 5 0 16,-15 7-2176-16,-97 21-432 0,14-3-96 0</inkml:trace>
  <inkml:trace contextRef="#ctx0" brushRef="#br0" timeOffset="48016.32">12400 15145 17615 0,'-4'-11'768'0,"4"11"192"0,-2-12-768 0,1 2-192 0,1 0 0 0,1-1 0 16,1 1 768-16,0 1 128 0,1-2 32 0,-3 11 0 15,4-9-624-15,-2 1-128 0,1 0-32 0,-3 8 0 16,3-9-16-16,-3 9 0 0,0 0 0 0,2-9 0 15,-2 9 336-15,2-9 64 0,-1 1 16 0,-1 8 0 16,5-10 320-16,0 2 64 0,-5 8 16 0,8-11 0 16,3 1 16-16,-1-3 16 0,-1 3 0 0,2-1 0 15,-1 2-144-15,2 0-16 0,-1 2-16 0,1 2 0 16,-1 0-224-16,-11 5-64 0,0 0 0 0,0 0 0 16,0 0 64-16,0 0 16 0,0 0 0 0,0 0 0 15,2 10-80-15,-3 1 0 0,-4-2-16 0,0 0 0 16,-2 0-176-16,-1 0-16 0,-1-1-16 0,3 3 0 15,-1-5 32-15,0 2 0 0,-2 0 0 0,4 0 0 0,0 1 256 0,0 1 48 16,-2-1 16-16,3 3 0 0,2 1-144 0,-2-1-32 16,-1-3 0-16,-1 5 0 0,0 4-144 0,1 2-48 15,-2 0 0-15,3 6 0 0,0 4-144 0,0 0-128 16,0 2 192-16,1-1-192 0,-1 5 144 0,0-2-144 16,0 5 0-16,0-3 144 0,1-6-144 0,1 1 0 15,-4-1 0-15,1-1 0 0,1-1 0 0,-1-1 0 16,1 0 160-16,-1-1-160 0,1-1 288 0,1 1-48 15,2 0-16-15,0-5 0 0,1-1 64 0,2-5 16 16,2-2 0-16,0 0 0 0,2-1-144 0,0-1-32 16,4-1 0-16,1-2 0 0,-1-2-128 0,2-4 0 15,0-1 144-15,1 0-144 0,0-1 0 0,5-1 144 16,2-2-144-16,2-1 0 0,0-1 144 0,0-3-144 0,-1-1 0 0,0-1 144 16,0-3-144-16,0-2 0 0,-2 1 0 0,1 0 128 15,-2-2-128-15,-1-1 128 0,-1 0-128 0,-1 0 128 16,-2-2-128-16,0-1 128 0,-1 1-128 0,-2-1 128 15,-2 2-128-15,0-2 0 0,-1-2 0 0,-1-1 128 16,2-5-128-16,-2 0 0 0,0-5 144 0,-1-2-144 16,1-3 0-16,0 0 0 0,-1-5 0 0,0 3 128 15,-1 3-128-15,1 2 0 0,-2 1 0 0,-1 2 0 16,-2 3 0-16,-2 1 0 0,-3 1 0 0,-1 0 128 16,1-2-128-16,-3 3 0 0,-2 0 0 0,-1 0 0 15,0-2 0-15,0 5 128 0,0 2-128 0,0 3 0 16,2 1 0-16,0 1 0 0,0 5 0 0,-2 1 0 15,2 6 0-15,0-1-160 0,0 0 160 0,-3 2-160 16,-2 2 16-16,0 0 0 0,0 1 0 0,1 1 0 0,2 3-160 0,-1 1-16 16,0 0-16-16,-1-1 0 15,-1 3-112-15,1-1-32 0,1 1 0 0,2-2 0 16,-1-2-1536-16,1 3-304 0,-1 3-64 0,4 2-16 16,1-1-1584-16,1 3-320 0</inkml:trace>
  <inkml:trace contextRef="#ctx0" brushRef="#br0" timeOffset="48434.03">12430 15215 32655 0,'-13'-1'1440'0,"13"1"304"0,0 0-1392 0,0 0-352 0,-10-3 0 0,10 3 0 16,0 0 736-16,0 0 80 0,0 0 16 0,0 0 0 16,0 0-704-16,0 0-128 0,0 0 0 0,0 0 0 15,0 0 0-15,7 8 0 0,-7-8 0 0,7 12 0 16,0 1 176-16,-1-3 80 0,-4 2 0 0,2 2 16 15,0-3 432-15,0 0 96 0,-1 1 16 0,0 1 0 16,3 0-32-16,-1 0 0 0,0-2 0 0,2-2 0 0,-7-9-240 0,14 9-48 16,0 0-16-16,2-3 0 0,0 0-176 0,-1-4-48 15,1 2 0-15,-1-4 0 0,0-2-96 16,3-2-32-16,3-7 0 0,0 1 0 0,-2 1-128 0,1-4 160 16,1-2-160-16,0 0 160 0,1-5-160 0,-1 1-176 15,0-4 48-15,2 5 0 16,3-1-448-16,0 2-64 0,0 4-32 0,-1 0-12320 15,0-3-2480-15</inkml:trace>
  <inkml:trace contextRef="#ctx0" brushRef="#br0" timeOffset="50603.39">12321 14660 26783 0,'0'0'1184'0,"-6"-6"240"0,-3 0-1136 0,9 6-288 0,-7-8 0 0,7 8 0 15,-4-8 784-15,4 8 112 0,3-9 0 0,-3 9 16 16,5-9-576-16,2 2-112 0,1 1-32 0,1-1 0 0,1 1-192 0,-1-1 128 16,0 1-128-16,0-1 0 0,2 1 0 0,-2 1 0 15,-9 5 0-15,10-6 0 0,0 2 128 0,-10 4-128 16,0 0 0-16,10-3 144 0,-10 3 272 0,12-2 48 15,-12 2 16-15,10 0 0 0,-10 0 368 0,13 0 80 16,-1 0 16-16,2 2 0 0,3 1-112 0,3-3-32 16,-1 0 0-16,5 0 0 0,1-2-400 0,2 1-80 15,3-2 0-15,-1 0-16 0,-2-1-160 0,-1 1-16 16,-1-1-128-16,-3 1 192 0,0 0-192 0,-2 1 0 16,-3 0 128-16,1 1-128 0,0 1 0 0,-2 0 0 15,-3 3 128-15,0-1-128 0,-1 1 0 0,-2 0 0 16,-10-3 0-16,10 2 0 0,-10-2 192 0,0 0 0 15,11 3 0-15,-2-1 0 0,-9-2 192 0,0 0 16 16,10 0 16-16,-10 0 0 0,0 0-16 0,11-2 0 0,-11 2 0 0,0 0 0 16,0 0-96-16,0 0-32 0,0 0 0 0,0 0 0 15,0 0-80-15,0 0-32 0,0 0 0 0,-8-4 0 16,-1 0-160-16,0 1 192 0,-2 1-192 0,2-1 192 16,-4-1-64-16,0-1-128 0,-1-3 192 0,1 2-64 15,1-2 64-15,0 0 0 0,-1-1 0 0,2 0 0 16,-4-2-16-16,2 1 0 0,0-2 0 0,1 0 0 15,1 2-48-15,-1 0 0 0,2-1 0 0,0 3 0 16,1 1-128-16,3 1 0 0,-1 2 0 0,7 4 0 16,0 0 0-16,0 0 0 0,-6-5-192 0,6 5 192 15,0 0-2864-15,0 0-448 0</inkml:trace>
  <inkml:trace contextRef="#ctx0" brushRef="#br1" timeOffset="70265.13">23286 565 13823 0,'0'0'1216'0,"0"0"-960"16,0 0-256-16,0 0 0 0,0 0 3968 0,0 0 768 15,0 0 128-15,0 0 48 0,0 0-3312 0,-3 5-640 16,3-5-144-16,0 0-32 0,0 0-176 0,-6 8-32 16,3 1-16-16,0-1 0 0,2 0-256 0,2 1-48 15,2 0-16-15,1 2 0 0,-2-2-96 0,2 4-16 16,2 2 0-16,0 2 0 0,-2-2-128 0,1 3 128 0,2 3-128 0,-1 1 128 16,2 3 64-16,-1 2 0 0,-2 0 0 15,1 2 0-15,2-3 192 0,1 3 64 0,-2 2 0 0,-1-1 0 16,-2-1-128-16,1-3 0 0,1 1-16 0,-4 2 0 15,-3 0-176-15,0 1-128 0,1 0 192 0,-3-2-192 16,-2-4 128-16,1-2-128 0,-1-6 0 0,0-1 0 16,-1 2 128-16,1-2-128 0,-1-2 192 0,-1 0-192 15,-1-6 176-15,0 1-176 0,-1-3 160 0,-1 2-160 16,-3 2 192-16,0-2-48 0,-3-3-16 0,2-1 0 16,-1 0-128-16,1-3 160 0,-2-3-160 0,1 1 160 15,-2 1-160-15,1-2 128 0,-2-4-128 0,0 1 128 16,-3-1-128-16,0 0 0 0,0-3 144 0,0 1-144 15,-1-1 0-15,0 1 0 0,0-2 0 0,2 2 128 0,3 0-128 16,2 0 0-16,-1 0 0 0,4 1 0 0,4 3 0 16,3 0 0-16,0-2 0 0,5 7 0 0,-3-8-336 0,1 0-48 15,-1 1 0-15,3 7 0 16,3-8-432-16,-1 1-80 0,2 1-32 0,-4 6 0 16,7-8-192-16,-2 1-32 0,-2 1-16 0,-3 6-14896 15</inkml:trace>
  <inkml:trace contextRef="#ctx0" brushRef="#br1" timeOffset="70716.52">24073 416 16575 0,'0'0'1472'0,"4"-7"-1168"0,-4 7-304 0,4-9 0 16,-1 1 3504-16,-3 8 640 0,0 0 128 0,0 0 16 16,0 0-3008-16,0 0-624 0,0 0-112 0,0 0-32 15,0 0 112-15,0 0 16 0,-10 4 0 0,3 3 0 16,-1 4-384-16,-1 3-64 0,-2 2 0 0,1 5-16 15,1 1-176-15,-4 1 0 0,-4 2 0 0,4 0 128 0,2-4-128 0,-2 4 0 16,-4 2 0-16,-1 4 0 16,0 2 256-16,1-2-16 0,1 4-16 0,2 0 0 0,-1-1 496 0,5 3 112 15,1-1 0-15,4 2 16 0,-1 0-160 0,3 2-48 16,0 0 0-16,2 0 0 0,1 0-432 0,1 1-80 16,-1-2-128-16,1 3 176 0,-1-2-176 0,3-2 0 15,-2-3-160-15,2-1 160 16,2-2-544-16,0-3-16 0,0-5 0 0,3-3 0 15,0-2-176-15,4-6-32 0,2 0-16 0,6-2 0 16,4-6-656-16,1-3-128 0,-3-3-32 0,6-2 0 16,3 1-1600-16,2-3-320 0,-1-3-64 0</inkml:trace>
  <inkml:trace contextRef="#ctx0" brushRef="#br1" timeOffset="71248.45">24566 761 11055 0,'0'0'480'0,"-9"-2"112"0,-4-2-464 0,1 3-128 0,0 1 0 0,2 3 0 15,2 1 5360-15,0 1 1040 0,2 0 224 0,-3 2 32 16,-3-1-5328-16,-1 2-1072 0,0 1-256 0,0 3 0 16,0 1 0-16,1 0 0 0,0 0 0 0,2 4 0 0,1-4 0 0,0 5 0 15,1 0 0-15,0 3 0 0,0 0 192 0,0 4 32 16,-1 1 0-16,0 0 0 0,-1-1 240 0,0 2 48 16,1 1 16-16,0-1 0 0,1 0-80 0,3-1 0 15,1 0-16-15,2-6 0 0,2 0-48 0,2-5-16 16,2 0 0-16,1-4 0 0,3 0-176 0,1-3-48 15,0-2 0-15,5-2 0 0,1 0-144 0,5-1 160 16,2-7-160-16,3 1 160 0,2-4-160 0,-2 1 0 16,-3-6 0-16,0 2 0 0,0-1 128 0,-1 0-128 15,-3-5 128-15,2 0-128 0,0-1 208 0,-1 0-32 16,-2-5-16-16,0 1 0 0,-1-2 160 0,-2-3 16 16,-1 0 16-16,-1-5 0 0,-1-2-160 0,1 2-48 15,-1-1 0-15,-2 2 0 0,0-2-144 0,-3 2 0 0,0 2 0 0,-4 2 128 16,0-1-128-16,-2 1 0 0,-2 1 0 0,0 3 128 15,-2 2 96-15,-2 2 16 0,0 1 0 0,-2 2 0 16,-1-1-80-16,-3 3-16 0,1 2 0 0,0 1 0 31,-1 0-528-31,2 2-96 0,-2-1-32 0,2 2 0 16,-1-1-1600-16,1 3-336 0,-2 4-64 0,2-3-14448 0</inkml:trace>
  <inkml:trace contextRef="#ctx0" brushRef="#br1" timeOffset="71518.56">24376 999 26895 0,'0'0'1184'0,"0"0"256"0,0 0-1152 0,-6 7-288 16,6-7 0-16,0 0 0 0,3 13 1312 0,4-4 208 15,2-5 32-15,2 1 16 0,1 0-800 0,0-1-176 16,-2-1-16-16,3 1-16 0,2 1 16 0,-2-4 16 15,-2 2 0-15,1-1 0 0,0 1-144 0,1-2-16 16,1 1-16-16,-1-2 0 0,-1 0-208 0,2 0-32 16,2 1-16-16,1-1 0 0,0-4-160 0,0 3 192 15,0 2-192-15,1-4 192 0,2-7-192 0,-1 2 0 16,-1 3 0-16,1-2 0 16,-1-2-1520-16,0 1-224 0,0-1-48 0,1-1-16 15,-4-3-1888-15,1 0-368 0</inkml:trace>
  <inkml:trace contextRef="#ctx0" brushRef="#br1" timeOffset="71932.81">24808 229 20271 0,'0'0'896'0,"-9"-2"192"0,1 1-880 0,8 1-208 0,0 0 0 0,-7 4 0 0,1 5 3472 0,3 0 656 16,1 2 128-16,2 3 32 0,3 3-3408 0,1 3-688 16,1-1-192-16,1 5 0 0,4 2 144 0,1 4-144 15,4 5 128-15,2 0-128 0,2 0 144 0,3-1-144 16,3-1 160-16,4-3-160 0,3-6 0 0,0 4 128 15,-6 3-128-15,0 0 0 0,1-2 0 0,2 1 176 16,-3 1-176-16,-5 1 160 0,-6 0 160 0,-1 2 48 16,-3 1 0-16,-2 2 0 0,-3-6 16 0,-4 2 16 15,1-2 0-15,-3 0 0 0,-1 2-144 0,-2 1-16 16,-2-4-16-16,-2 0 0 0,-1 0-224 0,-2-2 128 16,-6-1-128-16,-1 1 0 0,0 1 0 0,0 0 128 15,-1-2-128-15,1 0 0 0,2-2 0 0,-1-3-240 16,-1-2 48-16,3-3 16 15,1-3-2352-15,2-2-480 0</inkml:trace>
  <inkml:trace contextRef="#ctx0" brushRef="#br1" timeOffset="72374.11">25778 958 37487 0,'0'0'1664'0,"0"0"336"0,11-7-1600 0,-2 2-400 16,-9 5 0-16,13-3 0 0,1-1 512 0,-1 2 32 0,0 0 0 0,0-2 0 15,0 3-544-15,2 1 0 0,2 0 0 0,2 1 0 16,1-1 0-16,3 0 0 0,3 0 0 0,4-1 0 16,0 0-192-16,0-2 0 0,-1 1 0 0,0-1 0 31,-2 0-656-31,1-2-128 0,-1-1-32 0,-5-2 0 16,-2 1-2064-16,-3 0-400 0,-3 1-96 0</inkml:trace>
  <inkml:trace contextRef="#ctx0" brushRef="#br1" timeOffset="72628.62">25707 1139 2751 0,'0'0'256'0,"0"0"-256"15,0 0 0-15,0 0 0 0,10 2 7440 0,3-2 1456 16,3-1 272-16,3 0 64 0,2-1-6800 0,1 0-1344 16,1-1-288-16,3-1-48 0,0 0-304 0,1-3-48 15,0 0-16-15,6 2 0 0,4 1-384 0,-1 0 0 16,-1 1-192-16,-2 1 192 16,-2-2-3360-16,-2-1-544 0</inkml:trace>
  <inkml:trace contextRef="#ctx0" brushRef="#br1" timeOffset="73500.31">27218 406 28623 0,'0'0'1264'0,"0"0"272"0,0 0-1232 0,0 0-304 15,0 0 0-15,0 0 0 0,0 0 240 0,0 0-16 16,0 0 0-16,0 0 0 0,0 0 112 0,0 0 32 16,0 0 0-16,0 0 0 0,0 0 256 0,0 0 48 15,0 0 16-15,0 0 0 0,0 0 208 0,10 7 64 16,-2-1 0-16,-2 3 0 0,0-1-320 0,-2 4-48 16,-2 2-16-16,2 2 0 0,0 2-240 0,1 3-48 15,-2 4-16-15,1-3 0 0,0-5 48 0,0 5 0 16,-3 5 0-16,2-2 0 0,-3 0-128 0,-3 5 0 15,-1 0-16-15,0 1 0 0,-1 0-176 0,-3-1 0 16,-2-2 0-16,-1 0 128 16,3-2-448-16,-2-2-112 0,-2-3-16 0,3-2 0 15,4-3-576-15,0-2-128 0,-1-5-32 0,3 2 0 16,0-3-1536-16,3-8-304 0,0 0-64 0,-5 8-9712 0</inkml:trace>
  <inkml:trace contextRef="#ctx0" brushRef="#br1" timeOffset="73800.95">26838 959 9215 0,'-11'8'400'0,"11"-8"96"16,-11-2-496-16,1 2 0 0,-1 4 0 0,2-4 0 15,1-2 3392-15,8 2 576 0,-9 2 112 0,9-2 16 0,0 0-2064 0,0 0-432 16,-6 7-64-16,6-7-32 0,0 0-256 0,0 0-48 15,0 0-16-15,0 0 0 0,8 5-240 0,3 0-48 16,2-1-16-16,2-3 0 0,0-1-160 0,4-2-16 16,0-1-16-16,3-1 0 0,2 0-48 0,2-1 0 15,1 1 0-15,6-1 0 0,5 0-336 0,1 1-80 16,-1 0-16-16,6-1 0 0,4-3-208 0,-1 3 0 16,-4 1 0-16,-3 1 0 15,0 1-288-15,-5-1-96 0,-4 2-32 0,-4-1 0 16,-2 1-1456-16,-3 1-304 0,-2 0-48 0,-1 1-8544 15,-2 2-1712-15</inkml:trace>
  <inkml:trace contextRef="#ctx0" brushRef="#br1" timeOffset="74618.45">26652 1634 19119 0,'0'0'832'0,"0"0"192"0,0 0-816 0,0 0-208 15,0 0 0-15,0 0 0 0,0 0 1088 0,0 0 192 16,0 0 16-16,5-8 16 0,-5 8 32 0,9-9 16 16,-2-4 0-16,-1 4 0 0,-6 9-16 0,9-9 0 15,-1-2 0-15,0 4 0 0,0 0-384 0,0 1-64 16,0-2-32-16,-1 0 0 0,1-1-32 0,3 1 0 15,0-1 0-15,0-2 0 0,-1 1-208 0,2-3-48 16,0-3-16-16,-1 2 0 0,2-3-176 0,-1 1-16 16,0-1-16-16,1 2 0 0,-3 0-32 0,2-1-16 0,-1 3 0 0,-1-3 0 15,-2 4-64-15,1 0-16 0,0 2 0 16,-1 1 0-16,-2 2 160 0,-6 7 16 0,8-9 16 0,-8 9 0 16,7-5-160-16,-7 5-16 0,6-7-16 0,-6 7 0 15,9-6-224-15,-9 6 128 0,0 0-128 0,11-5 0 16,-3 1 0-16,-8 4 128 0,7-7-128 0,-7 7 0 15,10-5 0-15,-10 5 0 0,0 0 128 0,10-3-128 16,-1 3 0-16,-9 0 0 0,9 2 128 0,-9-2-128 16,0 0 128-16,8 10-128 0,-1 2 176 0,-2-2-176 15,-1 2 176-15,0-1-176 0,0-1 160 0,-1 3-160 16,1 0 0-16,0 0 128 0,-1-1-128 0,1 0 0 16,2-1 0-16,0 1 144 0,-4-3-144 0,2 3 128 15,1 1-128-15,-1 0 0 0,0-1 0 0,1-1 128 0,-1 2 0 16,-3-2 0-16,-1-11 0 0,3 13 0 15,1 1-128-15,-4-14 0 0,4 11 0 0,-4-11 0 0,-3 11 128 0,3-11-128 16,0 0 192-16,0 0-64 0,8 11 48 0,-8-11 0 16,0 0 0-16,12 5 0 0,-12-5 64 0,0 0 16 15,13 0 0-15,-3-5 0 0,1-3-64 0,-2 2 0 16,-1-1 0-16,-2-1 0 0,-1-1-16 0,3-4-16 16,0 1 0-16,0 1 0 0,2-5-160 0,1 3 192 15,-1 0-192-15,1 0 192 0,-1 0-192 0,0 1 0 16,1-1 0-16,-1-1 128 0,1 2-128 0,-1 1 0 15,-2 0 0-15,0 0 0 0,1 1 0 0,-3 2 0 16,-2-1 0-16,-4 9 0 0,4-11 0 0,0 2 0 16,-4 9-224-16,0 0 80 15,0 0-496-15,0 0-80 0,0 0-32 0,0 0 0 16,0 0-1744-16,0 0-368 0,8-4-64 0,-8 4-10032 0,9-6-2016 0</inkml:trace>
  <inkml:trace contextRef="#ctx0" brushRef="#br1" timeOffset="76419.42">28661 589 9215 0,'8'-11'816'0,"-8"11"-656"0,0 0-160 0,9-4 0 15,0-4 4816-15,-1 3 944 0,-8 5 176 0,8-4 32 16,-8 4-3728-16,0 0-768 0,0 0-128 0,0 0-48 15,5-6-368-15,-5 6-80 0,0 0-16 0,0 0 0 16,0 0-112-16,0 0-16 0,0 0-16 0,0 0 0 16,0 0-192-16,-11 2-48 0,0 5 0 0,-1-2 0 15,0-1-176-15,0 1-32 0,-1 2-16 0,2-5 0 16,0 2 16-16,-2 0 0 0,-2 0 0 0,0 1 0 16,2-1-112-16,-1 4-128 0,-3 4 176 0,-1-4-176 15,-2-6 176-15,-3 5-176 0,-3 3 160 0,-2-1-160 16,-2-2 0-16,0 2 128 0,0 1-128 0,-2 1 0 15,-4-1 0-15,1 2 0 0,1 2 0 0,6-1 0 16,4-1 0-16,2 0 0 0,1-2 0 0,3 1 0 0,4-2 128 0,2-1-128 16,0-1 0-16,2 4 0 0,1-5 0 0,2 1 128 15,7-7-128-15,-4 8 0 0,4-8 128 0,0 0-128 16,0 0 176-16,5 13-176 0,1-3 320 0,4-1-32 16,3-1-16-16,1-1 0 0,3-2-32 0,4-1-16 15,3 2 0-15,3 1 0 0,4-2-48 0,2 3-16 16,0-2 0-16,-1-2 0 0,2-4-160 0,-1 3 0 15,-2-2 0-15,-2 2 0 0,-3 1 0 0,-3-2 0 16,-2 0 0-16,-1 0 0 0,-2 3 0 0,-1-1 0 16,-3 0 0-16,0-1 0 0,1-6 176 0,-2 6-48 15,-3 1-128-15,1 0 192 0,0-2-192 0,0 1 176 16,-11-3-176-16,0 0 160 0,0 0-160 0,0 0 160 16,0 0-160-16,0 0 160 0,0 0-160 0,0 0 128 0,0 0-128 0,-8 10 128 15,-4-2-128-15,1 0 128 0,-1 0-128 0,0 1 128 16,-1 0-128-16,-1 1 0 0,-3 1 0 0,1-2 0 15,0-4 0-15,-1-1 0 0,-1 1 0 0,-3 2 0 16,-2 1 0-16,-1 2 0 0,-2 1 0 0,2 0 0 16,0 0 0-16,-2 2 0 0,-4 4 0 0,0 0 0 15,-1 1 0-15,2 1 0 0,4 2 0 0,2-2 0 16,1-4 0-16,1 0 0 0,1-1 0 0,3-1 0 16,4 0 0-16,2-1 0 0,0-1 0 0,3-1 0 15,3 0 0-15,5-10 0 0,-5 10 0 0,2 3 0 16,-1 1 0-16,4-14 0 0,0 10 0 0,0 2 0 15,0 2 0-15,2 0 0 0,-1 2 0 0,2-3 0 16,-1 0 0-16,3 0 0 0,3-2 0 0,3-1 0 16,0 0 0-16,2 0 0 0,3-8 0 0,4 2 0 0,3-3 144 15,7-1 0-15,7-1 0 0,4-2 0 0,4 3-16 0,0 0-128 16,4-1 192-16,-5 0-64 0,-4-3-128 0,-2-1-256 16,-4-2 64-16,-1 2 16 15,-2 4-1184-15,-1-2-240 0,-3-3-64 0,3 0 0 16,1 2-1216-16,2 1-256 0,1-4-64 0,-3-1-12976 0</inkml:trace>
  <inkml:trace contextRef="#ctx0" brushRef="#br1" timeOffset="77069.45">27983 1982 16815 0,'0'0'736'0,"0"0"160"0,7-8-704 0,-2 1-192 16,-5 7 0-16,5-10 0 0,-5 10 1760 0,0 0 320 0,0 0 64 15,0 0 16-15,5-7-720 0,-5 7-144 16,0 0-16-16,0 0-16 0,0 0-304 0,0 0-48 0,0 0-16 0,0 0 0 15,0 0-80-15,0 0-32 0,0 0 0 0,0 0 0 16,-9 6-432-16,9-6-96 0,-6 7 0 0,-1-1-16 16,7-6-240-16,-7 11 0 0,1-1 128 0,-1 2-128 15,1 1 240-15,1 2 0 0,-1 0 0 0,1-1 0 16,1-1 32-16,0 0 16 0,1-4 0 0,0 6 0 16,0-2-288-16,2 2 128 0,0 0-128 0,2 0 0 15,-2 0 0-15,1-2-192 0,1-2 0 0,2 0 0 16,1-2-672-1,-1 0-128-15,1 0-32 0,-4-9 0 0,0 0-1776 0,9 5-352 0,-9-5-80 0</inkml:trace>
  <inkml:trace contextRef="#ctx0" brushRef="#br1" timeOffset="77253.12">28128 1784 3679 0,'0'0'320'16,"0"0"-320"-16,-4-8 0 0,4 8 0 0,0 0 6912 0,0 0 1296 15,0 0 272-15,0 0 48 0,0 0-6816 0,0 0-1376 16,0 0-336-16,8 9 0 16,-8-9-1792-16,5 10-448 0,-5-10-64 0</inkml:trace>
  <inkml:trace contextRef="#ctx0" brushRef="#br1" timeOffset="77503.53">28266 2010 25791 0,'0'0'1152'0,"0"0"224"0,0 0-1104 0,0 0-272 0,0 0 0 0,14 1 0 16,-1-1 2464-16,2-1 432 0,0-2 96 0,4 2 16 16,-1-3-2208-16,0 1-432 0,2 1-96 0,-1-2-16 15,1-3-256-15,-2-1 128 0,-2 2-128 0,2-2 0 16,-1 3-496-16,-2 0-208 0,0 1-32 0,-2-3-9984 16,0 2-2000-16</inkml:trace>
  <inkml:trace contextRef="#ctx0" brushRef="#br1" timeOffset="77740.83">28278 2123 14735 0,'0'0'640'0,"0"0"160"0,0 0-640 0,0 0-160 16,0 0 0-16,0 0 0 0,0 0 3344 0,0 0 640 15,11 9 128-15,0-5 32 0,-11-4-2672 0,14 1-544 0,2-1-96 0,-1 0-32 16,2 0-432-16,0 2-96 0,-1-1-16 0,0-1 0 16,-2-3-256-16,0 1-256 0,1-2 64 0,-1 1 0 31,-1-1-1792-31,0 2-368 0,-1-2-64 0,-3-1-9712 0</inkml:trace>
  <inkml:trace contextRef="#ctx0" brushRef="#br1" timeOffset="78048.97">28819 1852 13823 0,'0'0'1216'0,"0"0"-960"15,0 0-256-15,1 10 0 0,3 1 4496 0,-2 2 864 16,-3 1 160-16,0 2 48 0,-2 1-4416 0,3 0-864 16,2 0-288-16,-1 0 160 0,0-2-160 0,-1 3 0 15,-1 1 0-15,1-1 0 16,4 0-368-16,-4-2-96 0,-3-4-32 0,1-2 0 15,-2 2-2192-15,1-1-448 0</inkml:trace>
  <inkml:trace contextRef="#ctx0" brushRef="#br1" timeOffset="78887.38">28265 454 2751 0,'0'0'128'0,"0"0"16"0,0 0-144 0,0 0 0 16,0 0 0-16,0 0 0 0,0 0 4832 0,10 0 928 0,-10 0 192 0,0 0 48 15,10-1-3680-15,-10 1-720 0,0 0-160 0,8-7-32 16,-1-2 0-16,-2 2 0 0,0-1 0 0,2-1 0 16,1-2-304-16,1 1-64 0,1-1-16 0,1-2 0 15,-2-4-224-15,1-1-48 0,1 0-16 0,-1 1 0 16,-1 1-224-16,0-2-32 0,-1 0-16 0,0-1 0 15,0 1-272-15,-2 1-48 0,1 2-16 0,-2 0 0 16,0 1-128-16,-1 1 0 0,-1 1 0 0,1 0 0 16,-1-1 0-16,1 3 0 0,0 2 0 0,0 2 0 15,-1-1 0-15,-3 7 0 0,5-9 0 0,-5 9 0 16,0 0 0-16,0 0 0 0,0 0 0 0,0 0 0 16,0 0 0-16,10 9 0 0,-2-2 0 0,-8-7 128 15,6 13-128-15,-4-2 0 0,1 2 144 0,-1 2-144 0,0 0 0 0,0 4 0 16,0-2 0-16,0 2 0 0,-1 1 0 0,1-1 0 15,-2 0 0-15,1 0 0 0,2 1 0 0,-2 0 0 16,0 1 0-16,2-2 0 0,0-2 0 0,-2-2 0 16,0 1 0-16,2-2 128 0,-1-1-128 0,0-1 128 15,-2 2-128-15,1-3 128 0,-1-11 64 0,1 9 0 16,2 0 16-16,-3-9 0 0,0 0 64 0,0 0 16 16,6 5 0-16,-6-5 0 0,0 0-96 0,11-1 0 15,-3-3-16-15,-1-1 0 0,0-6 0 0,-2 2 0 16,-5 9 0-16,5-15 0 0,1-4-48 0,-2 1 0 15,-2 1 0-15,2-1 0 0,3-2-128 0,-2 1 160 16,-1-1-160-16,-2-1 160 0,1 2-160 0,1 1 0 0,0 1 0 0,0 2 0 16,0 0-128-16,-1 2-64 0,3 2-16 0,-1 1 0 31,-1 3-1392-31,2 2-256 0,3 0-64 0,2 2-16 16,1 1-1328-16,2 2-272 0</inkml:trace>
  <inkml:trace contextRef="#ctx0" brushRef="#br1" timeOffset="79655.16">29759 519 8287 0,'0'0'736'0,"0"0"-592"0,0 0-144 0,0 0 0 15,0 0 3040-15,0 0 576 0,0 0 112 0,0 0 32 16,0 0-1968-16,0 0-400 0,0 0-80 0,0 0-16 0,9-5-416 0,-9 5-96 15,0 0-16-15,0 0 0 0,0 0-112 0,0 0-16 16,0 0-16-16,0 0 0 0,0 0-80 0,0 0-16 16,1 11 0-16,-1-11 0 0,0 0 96 0,-6 9 16 15,-4 1 0-15,0 1 0 0,-2-2-32 0,1 3 0 16,-2 2 0-16,-1 0 0 0,-1 1-112 0,-1 3-32 16,2 5 0-16,-1-3 0 0,1 1-272 0,-1 2-48 15,-1 3-16-15,0 2 0 0,1 2-128 0,-2 2 160 16,-2 1-160-16,2 3 160 0,-2 3-160 0,-2-2 0 15,-1-1 0-15,2 1 128 0,3 1-128 0,2-2 0 16,0 1 0-16,2-2 0 0,-1 0 0 0,4-4 0 16,2-2 0-16,1-2 0 0,1 1 0 0,2-2 0 15,4 0 0-15,2-1 0 0,2 1 0 0,3-1-176 0,3-5 16 0,1 0 0 32,-1-2-480-32,4 1-112 0,5-3-16 0,2 0 0 15,1-2-1568-15,2-1-320 0,3-1-64 0,-1-3-11056 0</inkml:trace>
  <inkml:trace contextRef="#ctx0" brushRef="#br1" timeOffset="80122.36">29992 1182 11055 0,'0'0'480'0,"0"0"112"0,0 0-464 0,-6-7-128 16,-1 1 0-16,7 6 0 0,0 0 5440 0,0 0 1056 0,-4-9 224 0,4 9 32 15,0 0-4704-15,0 0-960 0,0 0-176 0,0 0-32 16,0 0-112-16,0 0 0 0,0 0-16 0,0 0 0 16,0 0-256-16,0 0-48 0,-1 10-16 0,1 2 0 15,2 1-240-15,1 2-64 0,0-2 0 0,2 3 0 16,0 2-128-16,0-2 0 0,0-3 0 0,3 1 0 15,3 2 0-15,-2-2 0 0,-1-1 0 0,1-1 0 16,3 0-304-16,-2-2 64 0,-2-2 16 0,1 3 0 31,3-1-416-31,-3-3-64 0,-9-7-32 0,9 6 0 0,-9-6-640 0,10 8-128 16,-10-8-32-16,11 2-9280 0,-11-2-1856 0</inkml:trace>
  <inkml:trace contextRef="#ctx0" brushRef="#br1" timeOffset="80388.85">30431 1156 17503 0,'0'0'1552'0,"0"0"-1232"16,0 0-320-16,0 0 0 0,-9 5 2976 0,9-5 544 16,-6 9 96-16,-1 1 32 0,-1 2-2080 0,2 1-416 15,-1 2-64-15,1 2-32 0,-2 2-160 0,-1 3-48 16,-2 0 0-16,2 2 0 0,2 2-384 0,-1 0-80 15,-1-3 0-15,-2 4-16 0,-2 5-128 0,0 2-32 16,0 0 0-16,0 2 0 0,0 4-208 0,0-4-160 16,-1 2 32-16,1-2 0 15,1 0-256-15,0-5-32 0,-1-2-16 0,1-1 0 16,3-2-32-16,3-4-16 0,2-3 0 0,2-2 0 16,2-6-2512-16,2 0-496 0</inkml:trace>
  <inkml:trace contextRef="#ctx0" brushRef="#br1" timeOffset="80707.78">30736 1274 21183 0,'0'0'1888'0,"0"0"-1504"15,0 0-384-15,0 0 0 0,0 0 3984 0,11-4 736 16,-1-1 144-16,1 3 16 0,-1 2-3568 0,2-2-720 16,1 1-144-16,1-2-16 0,2 3-224 0,5-1-32 15,4 0-16-15,-1-1 0 0,0 2-160 0,-2-2 0 16,-2 1 0-16,-1-2 128 0,1 0-272 0,0 1-64 15,1-1-16-15,-1 1 0 16,-2-1-560-16,-1 0-112 0,-1-1-32 0,-2 0 0 16,-2 4-2144-16,-2-2-416 0,-10 2-96 0</inkml:trace>
  <inkml:trace contextRef="#ctx0" brushRef="#br1" timeOffset="84744.39">31769 826 1839 0,'0'0'160'0,"0"0"-160"0,0 0 0 0,0 0 0 16,0 0 3328-16,0 0 640 0,12-4 128 0,-12 4 32 16,8-7-1632-16,-8 7-320 0,7-6-64 0,-7 6 0 15,8-5-384-15,-8 5-80 0,0 0-16 0,0 0 0 16,0 0-448-16,0 0-96 0,0 0 0 0,0 0-16 15,0 0-240-15,0 0-32 0,0 0-16 0,-5 9 0 0,-3-3-272 0,0 6-48 16,-1 1-16-16,-1 1 0 0,-2-1-160 0,0 3-32 16,2 4-16-16,-2-1 0 0,0 1-96 0,1 3-16 15,-1 5 0-15,3-4 0 0,1-1-128 0,0 0 160 16,0 0-160-16,2 1 160 0,2-1-160 0,1 0 0 16,2 0 0-16,0-1 0 0,-2 0 0 0,3-1 0 15,1-1 0-15,5-2 0 0,0-1 0 0,1 0 0 16,-1-4 0-16,2 0 0 0,2-3 0 0,2 1 128 15,0-5-128-15,1-2 0 0,1-1 0 0,1 0 128 16,-1-1-128-16,0-2 0 0,-2-4 160 0,1-1-160 0,0-2 192 16,1 1-192-16,1-2 256 0,-2-2-64 0,-3-2-16 15,1-1 0-15,-1 0 48 0,-1-1 16 0,-2-5 0 0,-1 1 0 16,-2-3-96-16,0-2-16 0,-3-3 0 0,2 0 0 16,0 0-128-16,-2-1 0 0,-1 3 144 0,-1-4-144 15,-2 1 0-15,2 0 0 0,1 0 0 0,-3 1 0 16,-2 0 0-16,0 3 0 0,2 1 0 0,-1 1 0 15,-1-4-192-15,0 7 64 0,1 0 0 0,-1 2 0 16,-1-1-64-16,2 3 0 0,1 3 0 0,-1 2 0 16,0-1 16-16,0 2 0 0,4 8 0 0,0 0 0 15,-4-7-400-15,4 7-64 16,0 0-32-16,0 0 0 0,0 0-2416 0,0 0-496 0</inkml:trace>
  <inkml:trace contextRef="#ctx0" brushRef="#br1" timeOffset="85092.43">31760 1058 13823 0,'0'0'608'0,"0"0"128"0,0 0-592 0,0 0-144 16,0 0 0-16,-8 6 0 0,8-6 2880 0,0 0 560 16,0 0 96-16,0 0 32 0,-9 3-1888 0,9-3-368 15,0 0-80-15,-9 5-16 0,2 3-192 0,7-8-32 0,0 0-16 0,-2 9 0 16,2-9-16-16,0 0 0 0,0 13 0 0,2-2 0 16,-2-11-272-16,5 9-64 0,-5-9-16 0,8 9 0 15,-8-9-304-15,12 6-64 0,0 1-16 0,0-4 0 16,-1-5-224-16,1 1 144 0,0-2-144 0,2 2 128 15,2-2-128-15,-1 1 0 0,-2-2 0 0,3-3-176 32,1 2-688-32,-3 0-144 0,-3 1-16 0,-11 4-16 15,11-4-2768-15,0 0-544 0</inkml:trace>
  <inkml:trace contextRef="#ctx0" brushRef="#br1" timeOffset="85428.86">32214 594 6447 0,'0'0'576'0,"0"0"-576"16,0 0 0-16,0 0 0 0,0 0 3600 0,0 0 624 15,0 0 112-15,0 0 16 0,0 0-2176 0,0 0-432 16,0 0-80-16,0 0-32 0,0 0-112 0,-6 8-32 16,4 7 0-16,-1-2 0 0,3-13-560 0,-4 11-112 15,-1 3-32-15,2-2 0 0,3-12-416 0,-1 13-96 16,0 0-16-16,-1-1 0 0,2-2-256 0,0 2 160 0,0 1-160 0,2-3 128 16,0 2-128-16,-2 0 0 0,-1-2 0 0,0 1 128 15,-1-1-128-15,4 0 0 0,-1 2 0 0,-1-3 0 31,0-9-576-31,0 0-128 0,0 0-48 0,-4 8-9904 0,4-8-1984 0</inkml:trace>
  <inkml:trace contextRef="#ctx0" brushRef="#br1" timeOffset="85661.53">32041 624 18431 0,'6'-11'1632'0,"-6"11"-1312"16,11 2-320-16,4-2 0 0,3-4 2752 0,0 4 464 16,-1 4 112-16,1-4 0 0,1-6-1536 0,-2 4-304 15,-2 1-64-15,1 1-16 0,3 0-480 0,-2 0-96 16,-1-2-32-16,0 2 0 0,-1 0-480 0,0 3-112 16,-1-1-16-16,0 1 0 0,1-2-192 0,-2 3 144 15,-3 3-144-15,-1-7 128 16,-9 0-1936-16,12 0-400 0,-1 4-80 0</inkml:trace>
  <inkml:trace contextRef="#ctx0" brushRef="#br1" timeOffset="86290.79">32701 972 8287 0,'0'0'736'15,"0"0"-592"-15,0 0-144 0,0 0 0 0,0 0 3136 0,0 0 608 0,0 0 112 0,0 0 32 16,0 0-1536-16,0 0-304 0,0 0-64 0,-6 13-16 15,-4-5-272-15,1 2-48 0,-1 2-16 0,-2-3 0 16,-2 1-320-16,0 2-64 0,-2 0-16 0,-1 1 0 16,0-1-432-16,-1 1-96 0,-1 2 0 0,1 2-16 15,0 0-320-15,0 0-64 0,-1 1-16 0,3-2 0 16,1 2-288-16,1-1 160 0,0-1-160 0,2-2 128 16,1-1-128-16,4-1 0 0,-1-2 0 0,2 0 128 15,3-3-448-15,3-7-112 16,0 0-16-16,0 0 0 0,0 0-2080 0,0 0-416 0,0 0-96 0</inkml:trace>
  <inkml:trace contextRef="#ctx0" brushRef="#br1" timeOffset="86560.29">32404 1084 22111 0,'0'0'1968'0,"0"0"-1584"16,0 0-384-16,0 0 0 0,0 0 2064 0,12-3 336 15,-2 1 64-15,-10 2 16 0,10 0-928 0,-10 0-176 16,14 0-32-16,-1 2-16 0,0 5-464 0,-2-1-96 16,-3 1 0-16,4-1-16 0,1 1-176 0,-1 1-16 15,-6 1-16-15,3 1 0 0,2 2-224 0,-1 0-32 16,-2 0-16-16,0 1 0 0,0 2-272 0,1 3 160 0,0-2-160 0,0 1 128 16,-1-1-128-16,1-2 128 0,-1-1-128 0,1 0 128 15,-3 1-128-15,1-4 0 0,-1 0 0 0,1-2 0 31,1 1-1152-31,-8-9-192 0,0 0-64 0</inkml:trace>
  <inkml:trace contextRef="#ctx0" brushRef="#br1" timeOffset="88493.98">30658 647 2751 0,'0'0'256'0,"0"0"-256"15,0 0 0-15,0 0 0 0,0 0 3648 0,0 0 704 16,0 0 128-16,0 0 16 0,0 0-2576 0,0 0-512 15,-8 0-96-15,8 0-32 0,0 0-448 0,-7 0-112 16,7 0-16-16,0 0 0 0,0 0-320 0,0 0-80 16,-10 3-16-16,10-3 0 0,-7 4 0 0,7-4 0 15,0 0 0-15,-7 6 0 0,7-6 176 0,-6 7 48 16,6-7 0-16,0 0 0 0,-7 10 16 0,2 1 16 16,1 0 0-16,1 0 0 0,3-11-144 0,-2 13-16 15,0 0-16-15,2 0 0 0,0-13-160 0,0 12-16 16,0-1-16-16,3 0 0 0,0-2-176 0,1-1 0 15,-4-8 0-15,3 10 0 0,3-1 0 0,-6-9 0 0,5 8 0 0,-5-8 128 16,5 9-320-16,-5-9-64 0,7 8 0 0,-1-1-16 31,-6-7-448-31,0 0-96 0,0 0-16 0,9 2 0 16,-9-2-1872-16,0 0-384 0</inkml:trace>
  <inkml:trace contextRef="#ctx0" brushRef="#br1" timeOffset="88798.61">30669 458 18543 0,'0'0'816'0,"0"0"176"0,0 0-800 0,0 0-192 15,-2 9 0-15,2-9 0 0,0 0 1792 0,0 0 304 16,0 0 64-16,0 0 16 0,0 0-640 0,0 0-112 16,0 0-16-16,0 0-16 0,0 0-880 0,0 0-160 15,0 0-32-15,0 0-16 0,0 0-304 0,0 0 0 16,0 0-128-16,0 0 128 15,0 0-2512-15,0 0-416 0</inkml:trace>
  <inkml:trace contextRef="#ctx0" brushRef="#br1" timeOffset="89377.88">30815 394 16927 0,'0'0'752'0,"0"0"144"0,0 0-704 0,0 0-192 0,0 0 0 0,0 0 0 16,0 0 1200-16,0 0 208 0,-2 11 32 0,2-11 16 15,-6 9-320-15,6-9-64 0,-1 12-16 0,-1-2 0 16,2-10-320-16,2 12-64 0,1 1-16 0,1-3 0 16,-4-10-192-16,9 12-32 0,3 2-16 0,1-2 0 15,0-4-224-15,0 2-32 0,0 2-16 0,0 2 0 16,2-2-144-16,-6-1 160 0,-9-11-160 0,5 11 160 15,4-3 32-15,-2 4 16 0,-6 1 0 0,2 0 0 16,-1-3-48-16,0 2-16 0,-2 1 0 0,-2 1 0 16,0 1-144-16,-1-2 160 0,2 1-160 0,-2-1 160 15,1-1-368-15,-4 0-80 0,-2 1-16 0,-1 2 0 16,2-6-656-16,-4 2-144 0,-2 1-32 0,0-2-11552 16</inkml:trace>
  <inkml:trace contextRef="#ctx0" brushRef="#br1" timeOffset="89853.4">30521 430 17151 0,'-10'10'768'0,"10"-10"144"0,-7 10-720 0,1 1-192 0,-1-1 0 0,2 2 0 16,0-2 960-16,0 5 144 0,-1-1 48 0,0 2 0 15,-2-1-320-15,2 0-64 0,2-2-16 0,-3-3 0 0,-2 1-112 0,4 2-32 16,5 4 0-16,-3-2 0 0,-2 0-288 0,0 0-48 15,-2 2-16-15,2 1 0 0,1 1-112 0,2-2-16 16,2 0-128-16,1 1 192 0,3-1-192 0,1 0 0 16,2-3 0-16,4 0 0 15,7-2-736-15,1 0-96 0,0 0 0 0</inkml:trace>
  <inkml:trace contextRef="#ctx0" brushRef="#br1" timeOffset="90912.29">32979 679 7359 0,'0'0'656'0,"0"0"-528"15,0 0-128-15,0 0 0 0,6-6 2496 0,-6 6 448 16,0 0 112-16,0 0 16 0,6-6-1984 0,-6 6-384 16,0 0-64-16,0 0-32 0,2-11 0 0,-2 11 0 15,0 0 0-15,0 0 0 0,0 0 336 0,0 0 64 0,0 0 16 0,0 0 0 16,0 0 64-16,0 0 32 0,0 0 0 0,-9-2 0 16,9 2-272-16,0 0-48 0,-12 0-16 0,12 0 0 15,0 0-240-15,-8 6-48 16,-2-2-16-16,10-4 0 0,0 0-96 0,-8 7-32 0,3-1 0 0,5-6 0 15,0 0-96-15,-9 7 0 0,5 2-16 0,4-9 0 16,-4 8-240-16,4-8 176 0,-3 9-176 0,3-9 160 16,-3 9-160-16,1-1 0 0,1 2 0 0,1-10 0 15,0 0 0-15,0 9 0 0,0-1 0 0,0-8 0 16,5 7 0-16,-5-7 0 0,8 6 0 0,0-1 0 16,-8-5-512-1,12 0-16-15,-2-1-16 0,0-2 0 0,-10 3-2560 0,11-2-512 0</inkml:trace>
  <inkml:trace contextRef="#ctx0" brushRef="#br1" timeOffset="91447.77">32867 480 7359 0,'0'0'656'0,"0"0"-528"0,0 0-128 0,0 0 0 16,0 0 2464-16,0 0 464 0,0 0 80 0,0 0 32 15,0 0-1088-15,0 0-224 0,0 0-32 0,0 0-16 16,0 0-528-16,0 0-96 0,0 0-32 0,0 0 0 15,0 0-544-15,0 0-112 0,0 0-32 0,0 0 0 0,0 0 240 16,-4 12 32-16,0 4 16 0,1-7 0 0,3-9 80 0,-2 14 32 16,-2 2 0-16,0-2 0 15,-1-2-240-15,-1 2-48 0,0-3-16 0,1 2 0 0,-1 0-192 0,0 1-48 16,-2 3 0-16,2-1 0 0,-1-5-192 0,1 1 176 16,0 4-176-16,2-2 160 0,1 2-160 0,0-3 0 15,2 1 0-15,2-2 128 0,3-2-128 0,0-1-144 16,0-1 144-16,2 0-208 15,3 0-416-15,0 1-80 0,1-2 0 0,0-2-16 16,0-3-2032-16,2 2-416 0,0-2-80 0</inkml:trace>
  <inkml:trace contextRef="#ctx0" brushRef="#br1" timeOffset="91896.57">33164 466 10127 0,'0'0'896'0,"0"0"-704"0,0 0-192 0,0 0 0 0,0 0 3088 0,0 0 592 15,0 0 112-15,0 0 32 0,0 0-1568 0,-5 8-304 16,3 2-64-16,2-10-16 0,0 0-656 0,0 0-128 16,10 8-16-16,-1 3-16 0,0 0-528 0,1 2-96 15,-1 2-32-15,1-4 0 0,-3-3-240 0,1 1-160 16,-3 3 192-16,1 1-192 0,-3-1 144 0,0 1-144 15,-2 1 0-15,-1 1 144 0,0-1-144 0,0 0 160 16,-1 2-160-16,0 1 160 0,-1-4-160 0,2 1 160 16,0 2-160-16,0-4 160 0,2-1-160 0,-2-2 128 15,-2 2-128-15,1-1 128 0,1-10-128 0,-1 13 0 16,-2-5 144-16,3-8-144 0,0 0-192 0,-6 8-128 16,-1-2 0-16,-1 2-16 15,-1-4-2240-15,0 0-448 0,0-1-96 0</inkml:trace>
  <inkml:trace contextRef="#ctx0" brushRef="#br1" timeOffset="92514">33273 428 25343 0,'-13'-6'1120'0,"13"6"224"0,0 0-1072 0,-7-4-272 16,7 4 0-16,0 0 0 0,0 0 1344 0,0 0 192 16,0-11 64-16,0 11 0 15,0 0-608-15,5-9-112 0,-5 9-32 0,0 0 0 0,10-4-336 0,-10 4-80 16,11-1-16-16,-11 1 0 0,11 0-80 0,0 3-16 16,-11-3 0-16,12 10 0 0,-2 0 0 0,0 2-16 0,-2 3 0 0,0 0 0 15,3 5-48-15,-1 3 0 0,-2 3 0 0,2-1 0 16,1 0 64-16,-4 0 16 0,0 3 0 0,-1-4 0 15,0-5-16-15,2 1-16 0,1 1 0 0,-2 0 0 16,0-1-32-16,1 3 0 0,1 0 0 0,-1 2 0 16,-3 0-16-16,0-1 0 0,0 1 0 0,-1 1 0 15,-2 0 64-15,-2 3 16 0,-2-2 0 0,0 2 0 16,-2 0-128-16,0-1-16 0,-1-3-16 0,1 1 0 16,1-2-176-16,-1-2 128 0,-1 4-128 0,-1-3 128 15,2 0-128-15,-2-3 128 0,0-1-128 0,-1-4 128 16,1 4-128-16,1-2 0 0,-1-1 144 0,1-1-144 15,-1 0 0-15,-1 0 144 0,-1-3-144 0,-2 2 0 16,-3 3 0-16,0 0 0 0,0 1 0 0,-2-2 0 16,0 2-448-16,-2 0-160 0,-3-1-32 0,3 0 0 15,3 1-416-15,4-2-96 0,2-3 0 0,4-5-16 16,3-3-176-16,1-2-48 0,1-2 0 0</inkml:trace>
  <inkml:trace contextRef="#ctx0" brushRef="#br1" timeOffset="93231.32">33536 315 4607 0,'0'0'400'16,"0"0"-400"-16,0 0 0 0,0 0 0 15,6-8 3392-15,-6 8 576 0,7-8 128 0,-7 8 32 16,7-6-1376-16,-7 6-288 0,7-10-48 0,-7 10-16 0,9-7-528 0,-1 0-96 16,0 1-32-16,-1 0 0 15,-7 6-432-15,11-6-96 0,-1-2 0 0,1 2-16 0,-3 2-368 0,2-3-64 16,0 3 0-16,1 2-16 0,-2-1-432 0,1 0-96 16,1-1-16-16,-11 4 0 0,12 0-208 0,-2 2 0 15,-10-2 128-15,12 2-128 0,-2 2 0 0,-10-4 0 16,0 0 0-16,12 8 0 0,-2 0 0 0,-2 0 128 15,-8-8-128-15,8 12 0 0,-1-2 0 0,-2 2 0 16,-1-5 128-16,-2 4-128 0,1 1 0 0,-2 1 0 16,0-3 0-16,-1 3 0 0,-2 0 0 0,-1 0 128 15,-1 2-128-15,-1 2 0 0,-3 1 0 0,-1 3 0 16,-3-1 128-16,-1 1-128 0,-1 0 0 0,0-1 144 16,-2 3-144-16,-1-3 128 0,0-2-128 0,0 0 0 0,0 1 0 15,2-8 128-15,0-6-128 0,1 3 0 16,1 4 144-16,1-4-144 0,3-7 0 0,0 3 144 15,1 3-144-15,8-7 0 0,0 0 128 0,0 0-128 0,-10 4 0 0,10-4 0 16,-9-10 128-16,9 10-128 0,0 0 0 0,-7-6 0 16,2-3 0-16,2 0 0 0,2-2 0 0,1 1 0 15,-1-3 0-15,1 2 0 0,2 2 0 0,1-1 0 16,-1-1 0-16,-2 11 0 0,0 0 0 0,7-6 0 16,-1-1 0-16,-6 7 0 0,0 0-144 0,12 2 144 15,0-2 0-15,1 5 224 0,-1 5-32 0,2-3 0 16,0-1 32-16,5 1 0 0,0 2 0 0,1-4 0 15,-1-5-32-15,3 4-16 0,3 8 0 0,1-4 0 16,0-3-176-16,3 0 0 0,2 0 0 0,-2-1 0 16,-17-4 0-16,-12 0 0 0,0 0 0 0,0 0 0 15,0 0-1520-15,0 0-224 0,0 0-48 0,0 0 1792 16</inkml:trace>
  <inkml:trace contextRef="#ctx0" brushRef="#br1" timeOffset="97083.4">23095 2968 6447 0,'0'0'272'0,"0"0"80"0,0 0-352 0,0 0 0 0,-9 0 0 0,0-1 0 15,9 1 3760-15,-9-3 672 0,9 3 144 0,-9-1 32 16,9 1-2224-16,0 0-432 0,0 0-96 0,0 0 0 0,-9-3-352 0,9 3-64 15,0 0-16-15,0 0 0 0,0 0-336 0,0 0-80 16,0 0-16-16,0 0 0 0,8-9-240 0,-2 2-48 16,-6 7-16-16,9-4 0 0,-9 4-272 0,11-5-48 15,-2 4-16-15,-9 1 0 0,10-5-144 0,-1 3-16 16,-9 2-16-16,12-3 0 0,-3 1-16 0,2 1 0 16,-1-2 0-16,0 5 0 0,1-1-32 0,1-1-128 15,1-1 192-15,2-1-64 0,1 0-128 0,3-1 128 16,4 2-128-16,1-2 128 0,3 2-128 0,-1 0 0 15,-2-1 0-15,2 2 0 0,0 0 0 0,-1 0 0 16,0 0 0-16,-1 3 0 0,-2-1 0 0,-3 1 0 16,-1 0 0-16,-1-1 0 0,-1 2 128 0,-2-1-128 15,-2-3 128-15,0 2-128 0,0 0 128 0,-2-1-128 0,-10-1 128 16,12 0-128-16,-2 0 128 0,-10 0-128 0,0 0 0 0,0 0 128 16,12 1-128-16,-12-1 128 0,0 0-128 0,0 0 128 15,10-4-128-15,-10 4 0 16,0 0 144-16,0 0-144 0,12-2 0 0,-12 2 0 0,0 0 0 0,0 0 128 15,0 0-128-15,0 0 0 0,0 0 0 0,0 0 0 16,0 0 176-16,0 0-48 0,0 0 0 0,0 0 0 16,0 0 48-16,0 0 0 0,-4 9 0 0,4-9 0 15,0 0-48-15,-6 8 0 0,6-8 0 0,0 0 0 16,-9 9 0-16,-1-3 0 0,3 0 0 0,7-6 0 16,0 0-128-16,-10 7 192 0,1-3-192 0,0 3 192 15,1-2-192-15,2 3 0 0,-2 0 0 0,2 3 0 0,-2 0 0 16,1 5 0-16,-1 3 0 0,-1 3 0 0,-2 3 0 0,-1 0 0 15,0-3 0-15,0 5 0 0,-1 3 0 0,0 2 0 16,-1-4 0-16,0 4 0 0,-1-1 0 0,2-1 0 16,3-1 0-16,-2-1 0 0,0 4 0 0,2-2 0 15,-1-3 0-15,1-1 0 0,-2-1 0 0,2-2 0 16,2 1 0-16,0-2 0 0,-1 0 0 0,1-2 0 16,3-2 0-16,-1-3 0 0,-2-2 0 0,1-1 0 15,1-1 0-15,0 2 0 0,3-3 0 0,0 3 0 16,0 1 128-16,1-2-128 0,0-3 0 0,1 0 0 15,0-1 0-15,1-8 0 0,-3 11 0 0,3-11 128 16,1 9-128-16,-1-9 0 0,0 0 0 0,3 9 128 16,-3-9-128-16,0 0 0 0,0 0 128 0,0 0-128 15,0 0 128-15,0 0-128 0,0 0 192 0,0 0-64 0,0 0 0 0,0 0 0 16,0 0 64-16,1-9 16 0,-1 0 0 0,-1-3 0 16,-2 0 48-16,2 1 0 0,0-3 0 0,-2 0 0 15,-1-3-48-15,0-5 0 0,2-3 0 0,-1-1 0 16,1-1-80-16,-1-2 0 0,-1-1-128 0,0 0 192 15,-1-1-192-15,0 1 128 0,0 0-128 0,-3 3 0 16,-3-2 128-16,3 0-128 0,3 0 0 0,-3 2 144 16,-3-2-144-16,-1 3 192 0,0-1-192 0,-1 4 192 15,-2-1 16-15,-2 2 16 0,0-2 0 0,0 1 0 16,1 2-224-16,0 2 144 0,-1-2-144 0,4 5 128 16,3 3-128-16,1-3 0 0,0 2 0 0,1 2 0 15,3 3 0-15,1 1 0 0,1 0 0 0,3 8 0 16,0-9-352-16,0 9-160 15,3-7-16-15,-3 7-16 0,0 0-352 0,0 0-80 0,0 0-16 0,0 0 0 16,10-3-1984-16,-10 3-400 0,0 0-80 0</inkml:trace>
  <inkml:trace contextRef="#ctx0" brushRef="#br1" timeOffset="97920.55">24455 2624 31039 0,'0'0'1376'0,"0"0"288"0,-6-6-1344 15,6 6-320-15,0 0 0 0,0 0 0 0,0 0 1136 0,0 0 144 16,0 0 48-16,0 0 0 0,0 0-576 0,4-7-112 15,-3-4-32-15,-1 11 0 0,0 0-128 0,0 0-32 16,0 0 0-16,9 4 0 0,-9-4 256 0,5 12 32 16,0 3 16-16,-1 0 0 0,0-5-192 0,0 3-48 15,1 3 0-15,-1 3 0 0,-2 5-144 0,-1 2-48 16,-1 1 0-16,4 5 0 0,2-1-112 0,1 0-16 16,-5-1-16-16,2 2 0 0,2 1-176 0,0 4 160 0,-1 1-160 15,3 1 160-15,3 0-160 0,-1 0 0 0,-1 2 144 0,0-5-144 16,-1 3 256-16,-1 2-32 0,0 3 0 0,1-1 0 15,1 0-96-15,-1-1-128 0,-1-5 176 0,-2 3-176 16,-3-1 128-16,1-3-128 0,-3-6 0 0,-1-1 0 16,-3-2 192-16,1 1-64 0,1-2 0 0,0 0-128 15,-2-3 160-15,-1-5-160 0,-1 1 128 0,0 2-128 16,3-3 128-16,-1-4-128 0,-2-2 128 0,0 0-128 16,-1-6 176-16,7-6-48 0,-10 4-128 0,0-1 192 15,-3-1 32-15,-1-2 0 0,1 0 0 0,0-5 0 16,2-1-32-16,-2-1 0 0,-6-1 0 0,1 0 0 15,-1-1-16-15,-2-2-16 0,-3-1 0 0,3-1 0 16,2-3-160-16,1 3 160 0,-1-1-160 0,4-1 160 0,0 0-160 16,2-2 0-16,0-1 0 0,0 1 128 0,1 2-128 0,2 2 0 15,0 0 0-15,1-2 0 0,1 0 0 0,0 2-176 16,0-2 176-16,2 0-128 0,-1 3 128 0,2 1-160 16,0-1 160-16,-2 5-160 0,7 7-160 0,-5-3-16 15,0-1-16-15,5 4 0 16,0 0-1728-16,0 0-352 0,0 0-64 0,-7 6-10672 15,7-6-2128-15</inkml:trace>
  <inkml:trace contextRef="#ctx0" brushRef="#br1" timeOffset="98602.68">23795 3802 23615 0,'0'0'1040'0,"-7"4"224"0,7-4-1008 0,-11 5-256 15,2 2 0-15,1-2 0 0,8-5 912 0,-9 7 144 16,1-2 32-16,0 3 0 0,1-1-400 0,-1 4-80 16,1-1-16-16,1 2 0 0,-1-2-32 0,1 1-16 15,-2 1 0-15,0 2 0 0,0 2-16 0,2-1 0 16,-1 2 0-16,2 4 0 0,0 3-192 0,0 2-32 16,-1 2-16-16,2-2 0 0,2-1-80 0,1 0-16 15,1 0 0-15,2-1 0 0,2-1-48 0,1-3-16 0,1-1 0 0,0-4 0 16,1-2-128-16,0-1 160 0,4 0-160 0,-2-6 160 15,0 0-160-15,-9-6 128 0,12 0-128 0,1-3 128 16,0-1 48-16,1-1 0 0,-1-2 0 0,2-3 0 16,-1-3 80-16,0 0 32 0,-1 0 0 0,-1-4 0 15,2 0-48-15,-1-1-16 0,-2-3 0 0,-1 1 0 16,1-1-32-16,-2 1-16 0,-3-4 0 0,-2 1 0 16,-1 0-32-16,-1 1 0 0,-3-2 0 0,-1 3 0 15,-2 0-144-15,-3 1 192 0,-2 1-192 0,-1 2 192 16,-1-3-192-16,1 3 128 0,-1 2-128 0,1 2 128 15,-2 0-128-15,2 2 0 0,1 3 0 0,-1 2 0 16,1-1 0-16,0 1-176 0,0-1 16 0,3 2 0 16,6 5-288-16,-6-5-64 0,0 0-16 0,6 5 0 15,0 0-1664-15,0-8-336 0,0 8-64 0</inkml:trace>
  <inkml:trace contextRef="#ctx0" brushRef="#br1" timeOffset="98844.76">23696 4060 33807 0,'0'0'1488'0,"0"0"320"0,0 0-1440 0,0 0-368 16,0 0 0-16,3 15 0 0,2-1 592 0,-5-14 48 0,0 0 16 0,8 13 0 15,-8-13-272-15,12 8-48 0,-12-8-16 0,13 4 0 16,0 0-192-16,1-2-128 0,-1-7 128 0,2 1-128 31,1-2-1840-31,4-3-432 0,1-3-96 0</inkml:trace>
  <inkml:trace contextRef="#ctx0" brushRef="#br1" timeOffset="101620.21">1521 9364 33119 0,'0'0'1472'0,"0"0"288"0,0 0-1408 0,0 0-352 16,0 0 0-16,0 0 0 0,0 0 704 0,0 0 80 16,12 1 16-16,3 0 0 0,0 1-496 0,5-2-112 15,6-2 0-15,1 1-16 0,-1 1-32 0,7 0 0 16,3 0 0-16,0 0 0 0,-4 0-144 0,2 1 192 15,1-1-192-15,-1-1 192 0,-1 0-48 0,-1 1 0 16,2 0 0-16,-4 0 0 0,-4 0 224 0,-1 0 32 0,1 0 16 0,-4 1 0 16,0-2 112-16,-2-3 32 15,-3 3 0-15,1-1 0 0,0 0-64 0,1 0-16 0,-2 2 0 0,-2 0 0 16,0-1-224-16,-4 0-64 0,-2-2 0 0,2 3 0 16,2 2-192-16,-5-2 144 0,-8 0-144 0,0 0 128 15,8-6-128-15,1 4 160 0,0-2-160 0,-9 4 160 16,12-3 16-16,-2 2 0 0,-10 1 0 0,9-3 0 15,-9 3 16-15,0 0 0 0,11-1 0 0,-11 1 0 16,0 0 0-16,0 0 0 0,0 0 0 0,7 7 0 16,0-1-192-16,-7-6 160 0,0 0-160 0,-5 10 160 15,1 1-160-15,-1-3 0 0,-3 0 144 0,1-1-144 16,-2 0 144-16,0 1-144 0,0 1 192 0,4 0-192 16,5-9 0-16,-8 10 0 0,-4 0 0 0,0 3 0 15,-1 2 0-15,0 3 0 0,-2-6 160 0,-1 6-160 0,0 2 0 0,1 3 0 16,-1 1 128-16,-1 3-128 0,0 2 0 15,2-2 0-15,-2-1 0 0,1 0 0 0,0 1 0 0,1-3 0 16,-1-1 0-16,2 0 0 0,1 3 0 0,1-6 0 16,0-6 0-16,2 2 0 0,2 1 0 0,-1-1 0 15,-3 0 0-15,4-2 128 0,0 1-128 0,2-5 128 16,-2-2-128-16,0-1 128 0,-1 2-128 0,3 0 0 16,6-9 0-16,-6 12 128 0,0-3-128 0,6-9 0 15,0 0 0-15,-4 10 128 0,4-10-128 0,-5 9 0 16,5-9 0-16,0 0 128 0,0 0-128 0,0 0 128 15,0 0-128-15,0 0 128 0,0 0 80 0,0 0 16 16,0 0 0-16,-2-9 0 0,1-4 96 0,0 1 0 16,-6 1 16-16,-1-2 0 0,-1-3-32 0,0-2-16 15,0-4 0-15,0-1 0 0,-1-1-112 0,-2-1-32 0,-1 1 0 0,-4-2 0 16,-3-1-144-16,-1 0 192 0,1-6-192 0,1 3 192 16,2 1-192-16,-2 1 0 0,-3-2 0 0,3 0 0 15,6 4 0-15,-4 2 0 0,-2 1 0 0,2 0 0 16,5 3 0-16,0 1 0 0,1 2 0 0,0 2 0 15,1 0 0-15,3 2 0 0,5 3-144 0,-1-2 144 16,-1 2 0-16,4 10-160 0,0-8 160 0,0 8-128 31,0 0-320-31,0 0-64 0,0 0-16 0,0 0 0 0,0 0-2144 0,13 8-416 0,-1 3-96 0,-2 3-15808 16</inkml:trace>
  <inkml:trace contextRef="#ctx0" brushRef="#br1" timeOffset="102287.61">2627 9914 21183 0,'0'0'1888'0,"-3"-6"-1504"0,-2-2-384 0,5 8 0 15,0 0 3376-15,0 0 592 0,-5-9 128 0,5 9 32 16,0 0-3312-16,0 0-672 0,-1-11-144 0,1 11 0 15,0 0 0-15,0 0 160 0,0 0-160 0,0 0 192 16,0 0-192-16,0 0 0 0,0 0 144 0,0 0-144 16,-9 5 208-16,1 2-16 0,0 2-16 0,0 4 0 15,0-3 16-15,-1 6 16 0,-4 1 0 0,3 0 0 16,1 3 112-16,-2-1 32 0,-2 7 0 0,0 2 0 16,-1-1-96-16,1 2 0 0,1 1-16 0,0 2 0 15,3-2-240-15,0-1 144 0,1 0-144 0,0-3 128 16,2-2-128-16,4 1 0 0,1-3 144 0,1-1-144 0,0 0 0 0,1-3 0 15,2-2 0-15,2-3 0 0,7-1 0 0,-3-6 0 16,-2 1 0-16,3-1 128 0,3-4-128 0,0-2 0 16,-1-3 0-16,2-1 0 0,1-2 0 0,-2-2 128 15,-3-3-128-15,2 1 128 0,-2-3 16 0,1 0 16 16,-2 0 0-16,0 0 0 0,1 0 0 0,1-2 0 16,-1 0 0-16,1-2 0 0,-2 0-160 0,1 1 160 15,1-3-160-15,-2 2 160 0,-1 0-160 0,-1-3 0 16,0-1 0-16,-2 2 0 0,-2 2 0 0,-1-1 0 15,-2-3-128-15,0 2 128 0,-1 1 0 0,-2 0 0 16,-1 0 0-16,-1 1 0 0,-1 2 0 0,-2 0 0 16,1-4 0-16,1 3 0 0,-1-1 0 0,1 1 0 15,-2 4 160-15,2 2-160 0,-2 1 0 0,1 1 0 0,1 0 0 0,-1 4 0 16,-2 4-352-16,9 0-32 0,0 0 0 16,-10 1 0-1,-1 1-1504-15,3 0-304 0,8-2-64 0,0 0-8448 0,-10 7-1696 0</inkml:trace>
  <inkml:trace contextRef="#ctx0" brushRef="#br1" timeOffset="102531.77">2468 10183 21183 0,'0'0'1888'0,"0"0"-1504"0,0 0-384 0,0 0 0 0,-4 6 5184 0,4-6 960 16,3 11 192-16,1-2 32 15,1-1-5712-15,3 1-1136 0,3-3-224 0,1 2-64 16,0-1 112-16,2-1 16 0,2-1 0 0,-1-1 0 16,2-3-400-16,2-1-80 0,-1-1-16 0,0 1 0 15,2-2-784-15,1-1-144 0,1-4-48 0,0 0-11328 0</inkml:trace>
  <inkml:trace contextRef="#ctx0" brushRef="#br1" timeOffset="103304.58">3757 8343 15663 0,'0'0'1392'0,"0"0"-1120"16,-10-4-272-16,10 4 0 0,0 0 4672 0,0 0 864 15,0 0 176-15,0 0 48 0,0 0-4480 0,-4 11-880 16,4-11-176-16,-1 11-32 0,2 4-192 0,0-2 0 16,-1 0 0-16,0 1 128 0,2-3 176 0,-1 4 16 15,-1 3 16-15,0 2 0 0,-1 0 144 0,1 0 32 16,3-1 0-16,0 0 0 0,-4 5-80 0,1-2-16 0,0 0 0 0,1-1 0 16,2 0 48-16,-2 0 16 0,0 1 0 0,2-1 0 15,1 2-64-15,-2 6-16 0,-2-3 0 0,3 2 0 16,2 2-208-16,-2 3-64 0,-3 2 0 0,4 2 0 15,5 1-128-15,-3 1 0 0,0 1 0 0,-1 2 128 16,3-6-128-16,-1 2 0 0,0-1 0 0,-2-2 0 16,-1 0 0-16,0-1 0 0,0 0 0 0,-1 0 0 15,-2-2 0-15,-1 1 0 0,-1-4 0 0,-2-1 0 16,-1 1 128-16,0-3-128 0,0-4 128 0,2 3-128 16,-2-5 352-16,-3-2-16 0,-2-4 0 0,3 2 0 15,2-2 96-15,-3-1 16 0,-3-2 0 0,3-1 0 16,5-1-176-16,-4-1-16 0,-1-2-16 0,7-6 0 15,0 0-48-15,-10 6 0 0,1-5 0 0,-1-1 0 16,-2 0 128-16,2-1 32 0,10 1 0 0,-12-6 0 0,-1-1 16 0,0-2 0 16,-1-2 0-16,-5-1 0 0,-4-1-48 0,-1 0 0 15,3-4 0-15,-3 3 0 0,-8-3-320 0,5 3 0 16,1-2 0-16,1 2-128 0,-2 2 128 0,2 2 0 16,4-1 0-16,2 3 0 0,0 0 0 0,4 3-128 15,0-1 128-15,4 2-128 16,2 1-1072-16,1 2-208 0,1-4-32 0,7 5-13504 15,0-7-2704-15</inkml:trace>
  <inkml:trace contextRef="#ctx0" brushRef="#br1" timeOffset="105106.19">4864 9024 11055 0,'0'0'976'0,"0"0"-784"0,0 0-192 0,0 0 0 15,-4 10 3392-15,4-10 640 0,0 0 128 0,-4 8 32 16,4-8-2592-16,-1 10-528 0,1-10-112 0,0 0 0 16,0 0 208-16,4 7 48 0,-4-7 16 0,0 0 0 15,10 5-224-15,3-2-48 0,2-3-16 0,3 0 0 16,2-3-304-16,4-1-48 0,5-1-16 0,0 0 0 15,-2 2-144-15,6-1-48 0,4-1 0 0,3 0 0 16,-3-2-256-16,0 3-128 0,-2-1 128 0,-2 1-128 16,-5 0-144-16,0-2-112 0,-2 1-32 0,4 1 0 15,4 1-2512-15,0 2-496 0,0 1-96 0</inkml:trace>
  <inkml:trace contextRef="#ctx0" brushRef="#br1" timeOffset="105524.96">5065 9309 9215 0,'0'0'816'0,"0"0"-656"0,0 0-160 0,0 0 0 15,0 0 5328-15,0 0 1040 0,0 0 208 0,10 8 32 16,9-2-5216-16,0-2-1056 0,-1-1-208 0,6-2-128 16,5-1 368-16,-1 0-32 0,-2 0 0 0,0 0 0 15,0 0-112-15,1-1-32 0,-3-4 0 0,2 2 0 16,0 2 64-16,4-2 16 0,3-2 0 0,1 2 0 0,1 0-272 0,-1 0 0 16,-1 0 0-16,-2 2-144 15,-2-2-1504-15,-2-1-288 0,0-1-64 0</inkml:trace>
  <inkml:trace contextRef="#ctx0" brushRef="#br1" timeOffset="107508.42">7483 7166 2751 0,'0'0'256'0,"0"0"-256"16,0 0 0-16,0 0 0 0,0 0 400 0,0 0 48 0,0 0 0 0,0 0 0 16,0 0 256-16,0 0 48 0,0 0 16 0,0 0 0 15,0 0 896-15,0 0 176 0,0 0 32 0,0 0 16 16,0 0-384-16,0 0-80 0,0 0-16 0,0 0 0 16,0 0-448-16,0 0-80 0,0 0-32 0,0 0 0 15,0 0 96-15,0 0 16 0,0 0 0 0,0 0 0 16,0 0 0-16,0 0 16 0,0 0 0 0,0 0 0 15,0 0-144-15,0 0-16 0,0 0-16 0,0 0 0 16,0 0-96-16,0 0-32 0,0 0 0 0,0 0 0 16,0 0-336-16,0 0-64 0,-9-3-16 0,-3 1 0 15,-2-1-96-15,-2 2-32 0,-2 1 0 0,-1 0 0 16,-2 1-128-16,-4 0 0 0,-2 1 144 0,-1 0-144 16,-2-2 208-16,3 2-16 0,1-1-16 0,1-1 0 0,-1 0 144 15,0 0 48-15,1 0 0 0,3 0 0 0,0 1-48 0,1-1-16 16,0-1 0-16,2 1 0 0,0 1-176 0,2 2-128 15,-1-3 192-15,1 0-192 0,2 0 176 0,-1 1-176 16,0-2 160-16,2 2-160 0,1 2 0 0,1-1 0 16,2 1 0-16,-1-2 0 0,1 0 0 0,-1-1 0 15,0 0 0-15,2 4 144 0,-1 2-144 0,3-1 192 16,7-5-192-16,-11 4 192 0,2 0-192 0,9-4 0 16,-9 2 0-16,9-2 0 0,-9 7 0 0,9-7 192 15,0 0-32-15,-7 6 0 0,7-6 96 0,-5 9 32 16,5-9 0-16,0 0 0 0,-1 11-32 0,1-11 0 15,0 0 0-15,0 0 0 0,0 0-48 0,2 13-16 16,0-1 0-16,-2-12 0 0,1 11 0 0,-1-11-16 16,0 0 0-16,0 17 0 0,0-1-48 0,0 1 0 0,1-1 0 0,-1-2 0 15,-1-1-128-15,1 1 0 0,0 1-192 16,0 3 192-16,0-1 0 0,3 2 0 0,-1 5 0 0,1-2 0 16,1 3 0-16,0 1 0 0,0 0 0 0,3 4 0 15,0 0 0-15,1 1 0 0,1 3 0 0,-1 6 0 16,-2 2 0-16,2 4 0 0,0 2 0 0,1 3 0 15,0 4 0-15,-1-1 0 0,-2 0 144 0,1 1-144 16,-2 1 0-16,0 8 0 0,-1 2 0 0,-1 4 0 16,-2 3 0-16,-1-1 0 0,-1-5 0 0,-2 3 0 15,-1 2 0-15,0 3 0 0,2 6 0 0,-2-4 128 16,-1-4-128-16,-2 0 192 0,1-4-64 0,-2 2 0 16,-1-1-128-16,-2 0 0 0,1-7-176 0,1 1 176 0,0 1 0 0,1-1 0 15,0-5 0-15,1 1 0 0,1-3 0 0,-2 3 0 16,0-1 128-16,2 7-128 0,2 7 0 0,0 4 160 15,1 3-160-15,-2 2 128 0,-3-1-128 16,4-2 0-16,2-1 0 0,2-7-176 0,-3-6 176 0,1-1 0 16,-1-3 0-16,2 3 0 0,2-2 0 0,-1-2 0 15,0-2 128-15,-1-6-128 0,-3-6 0 0,1-1 144 16,3 3-144-16,-1-3 0 0,-2-4 0 0,2-8-144 16,1-3-16-16,0-4 0 0,0 2 160 0,0-8 0 15,0 3 0-15,3-4 128 0,-1 5-128 0,1-2 0 16,-2-1 0-16,0-1 0 0,-1 4 0 0,3-2 0 15,2 0 0-15,-1 2-128 0,-1-1 128 0,-1 2 0 16,1 1-144-16,-2-3 144 0,-6 1 0 0,2 1-176 16,2 2 176-16,1-1-128 0,0-2-128 0,0-2-32 0,1-4 0 0,-1 0 0 15,2 3 464-15,-2-1 80 0,-2-7 32 0,2 4 0 16,0-3-160-16,0 2-128 0,-2-3 144 0,0 1-144 16,2-1 144-16,2 0-144 0,-1-1 128 0,0 0-128 15,-2-2 0-15,4 2 0 0,2 0 128 0,-4-1-128 16,-3-4 0-16,0 3 0 0,2-10 0 0,0 12 0 15,0-2 0-15,0 1 0 0,2-1 0 0,-1-1 0 16,-1-9 0-16,1 13 0 0,0 0 144 0,2-1-144 16,-3-12 192-16,3 12-48 0,-2 1 0 0,2-3 0 15,-3-10 48-15,4 13 0 0,1-1 0 0,0 0 0 16,0-2-192-16,-1 1 128 0,0-1-128 0,0 1 128 16,0 0-128-16,0-2 0 0,-2 3 0 0,1-1 0 15,-3-2 0-15,1 1 0 0,-2 2 0 0,1 0 0 16,-1-1 0-16,-2 2 128 0,0 0-128 0,0 0 128 0,0-1-128 15,2 4 128-15,1-2-128 0,0 2 128 0,0-1-128 0,-2 2 0 16,2 0-160-16,0-1 160 0,-1-2 0 0,0 1 128 16,-1-2 16-16,1 1 0 0,-2 0-144 0,1-1 0 15,-1 0 0-15,2 1 0 0,1-1 0 0,0 0 128 16,-1 1-128-16,-1-2 128 0,2 2-128 0,0-1 0 16,2 0 144-16,-2-1-144 0,-2 3 0 0,1-2 144 15,-2 1-144-15,2-1 0 0,0 0 0 0,0 1 0 16,-2 2 0-16,0-2 0 0,2 2 0 0,-3-2-144 15,-1-1 144-15,1 0-128 0,3-4 128 0,-2 2 0 16,-2-1 0-16,2 3 0 0,3-13 0 0,2 10 0 16,-2 2 0-16,0-1 0 0,1-4 0 0,-1-7 0 15,1 10 0-15,-1-3 0 0,0-7 0 0,-2 10 176 0,2-10-48 0,-6 6 0 16,6-6-128-16,-5 10 0 0,3 2 0 16,-4 0 0-16,-2-3 0 0,2-2 0 0,-1-4 0 0,1 4 0 15,-1 1-208-15,0-2 80 0,-3 1 128 0,4 1-208 16,-1 0 208-16,7-8 0 0,-6 7 0 0,1 0 0 15,-2-2 0-15,7-5 0 0,0 0 0 0,0 0 0 16,0 0 160-16,0 0-32 0,0 0 0 0,0 0 0 16,1 10-128-16,-1-10 0 0,6 8 0 0,-6-8 0 15,0 0 0-15,8 7 0 0,-8-7 0 0,10 8 0 16,-10-8 0-16,10 7 0 0,-2 0 0 0,-8-7 0 16,0 0 144-16,15 5 0 0,-1 2 0 0,-2-3 0 15,-12-4 112-15,14 5 0 0,5 1 16 0,6 0 0 16,3-3-64-16,0 4-16 0,5 1 0 0,1-2 0 0,0-2-192 0,-2 1 0 15,-4 2-192-15,2-2 192 0,0-1-192 0,1-3 192 16,0 2-192-16,1-3 192 16,-1-4-720-16,7 2-48 0,7 2 0 0,6-3 0 15,3-2 224-15,0-2 32 0,2-1 16 0,2-2 0 0,-2-4 224 0,2-5 32 16,4 1 16-16,2-8-12832 16,2-5-2576-16</inkml:trace>
  <inkml:trace contextRef="#ctx0" brushRef="#br1" timeOffset="108758.83">7757 7788 11967 0,'0'0'1072'0,"-9"-2"-864"16,9 2-208-16,0 0 0 0,0 0 3024 0,0 0 560 15,-8-1 128-15,8 1 0 0,0 0-2960 0,0 0-608 16,0 0-144-16,0 0 0 0,0 0 256 0,0 0 0 15,3-12 16-15,1 5 0 0,-4 7-96 0,0 0-32 16,4-10 0-16,0 4 0 0,1-5-16 0,0 4-128 16,0-1 192-16,-5 8-64 0,-4-8 256 0,4 8 32 15,2-9 16-15,-2 0 0 0,-3 1 80 0,0-1 0 16,1 0 16-16,-2 1 0 0,-1 0 0 0,1 1 0 16,0 1 0-16,-1-1 0 0,-3 1-16 0,-1-1-16 0,-3 2 0 0,1 0 0 15,1-2 16-15,0 5 16 0,-2 2 0 0,-1 0 0 16,0 2-192-16,0 4-32 15,0-1-16-15,-2 1 0 0,1 2-288 0,0 1 0 0,1 2 128 0,-3 1-128 16,0 2 0-16,3 0 0 0,2 1 0 0,0 2 0 16,-1 2 0-16,5 2 0 0,1-3-160 0,2 3 160 15,1 1 0-15,0 3 0 0,2 1 0 0,-1-1 0 16,1-6 0-16,1 4 0 0,3 1 0 0,-1-2 0 16,1-2 0-16,2-2 0 0,2-2 0 0,0-2 0 15,1-2-192-15,3 1 192 0,-1-6-192 0,2-2 192 16,0-1-144-16,1-3 144 0,1-2 0 0,0-1 0 15,1 0 0-15,2-1 256 0,1-1-32 0,-1-1 0 0,-2-5 32 16,1 0 0-16,-2-3 0 0,1 0 0 0,-1-2 64 0,-1-1 0 16,0 0 16-16,-2-2 0 0,-5 0-144 0,2-3-16 15,0-4-16-15,2-1 0 0,3 0-16 0,-1 1 0 16,-4-3 0-16,0 2 0 0,1 2-144 0,-3 2 192 16,-2-1-192-16,0 0 192 0,0 1-32 0,-1 1 0 15,-3-1 0-15,-3 3 0 0,-4-1 32 0,2 2 16 16,0-2 0-16,-3 1 0 0,-2-1-208 0,1 1 144 15,0 3-144-15,1 0 128 0,0-1-128 0,3 0 0 16,-1-2 0-16,1 2 0 0,-1 3-240 0,-5-1 32 16,2-2 0-16,3 0 0 15,0 2-224-15,1-1-32 0,0-1-16 0,2 4 0 16,2 5-1424-16,1-2-272 0,0 1-64 0,1 0-13312 0</inkml:trace>
  <inkml:trace contextRef="#ctx0" brushRef="#br1" timeOffset="109660.03">8277 7188 2751 0,'0'0'256'0,"0"0"-256"0,0 0 0 0,0 0 0 15,0 0 3936-15,0 0 736 0,0 0 160 0,0 0 32 16,0 0-3232-16,0 0-640 0,15-1-128 0,-15 1-32 16,0 0-112-16,0 0-16 0,0 0-16 0,0 0 0 0,0 0 80 0,10-3 0 15,-10 3 16-15,0 0 0 0,0 0-64 0,0 0-16 16,0 0 0-16,9 7 0 0,0 3-64 0,-3 2 0 16,-8 1-16-16,2 0 0 0,2 1-256 0,-2 2-48 15,0 1-16-15,2 1 0 0,3 7-112 0,2 0 0 16,-1-3-16-16,4-3 0 0,0 1-16 0,0-2 0 15,3 2 0-15,0 2 0 0,-1 0-32 0,3 1-128 16,-1 2 192-16,0-3-64 0,1 1 80 0,-4-3 16 16,0 1 0-16,-2 0 0 0,-1 0 0 0,-2 0 0 15,-2 0 0-15,-1 0 0 0,-3-1-32 0,0 3 0 16,0 1 0-16,-2 2 0 0,-2-2-64 0,1-1-128 16,-3-2 176-16,1-3-176 0,-1-2 240 0,-1 0-64 15,1-1-16-15,-1 0 0 0,1-4-160 0,-1 0 160 0,-1-1-160 0,-1-3 160 16,-3-2-32-16,2-1 0 0,1-4 0 0,-3 1 0 15,-2 1 80-15,1-2 16 0,-2 0 0 0,-2 0 0 16,0-3 64-16,2-1 16 0,0 3 0 0,1-2 0 16,-3-1-160-16,-1 2-16 0,-2 0-128 0,1-2 192 15,2-2-192-15,-1-1-160 0,-1 3 32 0,4-1 0 32,0 1-544-32,2 0-96 0,0 3-32 0,2 1 0 15,-2 0-512-15,1 1-96 0,1 2-32 0,1 2 0 16,-2 2-1712-16,2-1-352 0,-5-1-64 0,15-5-16 0</inkml:trace>
  <inkml:trace contextRef="#ctx0" brushRef="#br1" timeOffset="110160.4">7238 8372 31327 0,'-17'-3'1392'0,"17"3"272"0,-9 5-1328 0,1 2-336 0,1-2 0 0,7-5 0 32,-4 9-256-32,4-9-128 0,-7 7-32 0,7-7 0 0,0 0 416 0,0 0-160 0,0 0 160 0,0 0 0 15,0 0 192-15,0 0 160 0,14-5 32 0,2 1 0 16,4 0 240-16,-1-3 48 0,2-3 16 0,4 1 0 16,2 0 272-16,6-1 48 0,3 0 16 0,2-2 0 15,0 0 0-15,2 2 0 0,3-3 0 0,8 3 0 16,9 3-448-16,4-2-64 0,3 0-32 0,-4 2 0 15,0-1-256-15,-2 1-48 0,-2-1-16 0,6 1 0 16,7 1-160-16,-3 1 160 0,-3-2-160 0,-4 1 160 16,-5 0-160-16,-3 2 128 0,-6-1-128 0,-3 0 128 15,-2 0-336-15,-1 0-80 0,0-1-16 0,-4 2 0 16,-3 1-320-16,-3-1-64 0,0 1-16 0,-4 0 0 16,0-1-464-16,-2 2-112 0,-4-1 0 0,0 1-16 15,-4 0-1808-15,-2 1-352 0,-3 0-80 0</inkml:trace>
  <inkml:trace contextRef="#ctx0" brushRef="#br1" timeOffset="111011.56">7824 9151 17503 0,'0'0'768'0,"0"0"176"0,0-7-752 0,-2-1-192 16,-2-1 0-16,3-1 0 0,1 1 3088 0,0 0 592 0,-1-1 112 0,-1-1 32 16,0 0-3168-16,1-2-656 0,-2-2 0 0,0 2-176 15,-1 3 48-15,2-3 0 0,-1 0 0 0,-3 2 0 16,-5 0 128-16,5 3 0 0,6 8 0 0,-11-4 0 16,-6 5 0-16,2 3 224 0,2 3-48 0,-2 2-16 15,-2 2-32-15,0 4 0 0,-1 2 0 0,0 2 0 16,0 2-128-16,-1 3 0 0,1-1 0 0,0 2 0 15,0-2-288-15,1 1 64 0,1-3 16 0,2-1 0 16,1 1 208-16,1-1-192 0,4-2 192 0,2 0-192 16,2-3 192-16,4 0 0 0,4-4 0 0,1 1 0 15,-5-12 0-15,12 7 160 0,2 0-160 0,2-6 128 0,1-2-128 16,-1-2 192-16,1-1-192 0,3-5 192 0,1 0 48 0,1-3 16 16,0-1 0-16,0-1 0 15,3-2 64-15,-3-2 0 0,-2 0 16 0,-2-2 0 0,-2-1 80 0,-1 1 16 16,2-4 0-16,0-1 0 0,-2-6 160 0,-1 2 48 15,0 3 0-15,-1-8 0 0,-4-7-256 0,3-2-32 16,-3 0-16-16,-2 2 0 0,-3-2-336 0,0 7 144 16,0-3-144-16,-4 5 0 0,-4 0 192 0,-2 2-192 15,1 1 192-15,-4 6-192 0,-1 3 0 0,-1 7 0 16,1 0-192-16,-1 5 48 16,0-1-688-16,-5 5-144 0,-2 1-32 0,3 1-9664 15,4 4-1936-15</inkml:trace>
  <inkml:trace contextRef="#ctx0" brushRef="#br1" timeOffset="112107.12">8150 8815 40255 0,'0'0'1792'0,"0"0"352"0,0 0-1712 0,-7 7-432 16,0 0 0-16,5 2 0 0,2 3 224 0,4-3-32 15,1 3-16-15,0 0 0 0,-2 1-176 0,1 5 0 16,1 4 0-16,0-1-176 0,-1 1 176 0,-1 2 0 16,-2-2-144-16,2 3 144 0,1 1 0 0,-2-4 0 15,-2-1 0-15,0 0 0 0,3-2 0 0,-2-2 0 16,2-1 0-16,-2-3 0 0,0-3 0 0,1-1 0 16,-2-9 160-16,0 0-160 0,0 0 288 0,10 4-48 15,-10-4-16-15,9 0 0 0,-9 0 96 0,8-6 0 16,-8 6 16-16,8-11 0 0,-2 1-128 0,-1-2-16 15,-1-1-16-15,0 1 0 0,0 1-176 0,0-1 128 16,0 0-128-16,0 2 128 0,-1-1-128 0,-3 11 0 16,5-6 0-16,-1-3 0 0,-2 0 0 0,-2 9 0 0,0 0 0 0,0 0 0 15,0 0 0-15,0 0-144 0,0 0 144 0,0 0 0 16,0 0 0-16,0 0 0 0,0 0 0 0,0 0 0 16,0 0 0-16,0 0 0 0,0 0 0 0,0 0 0 15,0 0 0-15,0 0 0 0,0 0 0 0,9 0 0 16,-9 0 0-16,0 0 0 0,0 0 0 0,0 0 0 15,0 0 0-15,0 0 0 0,0 0 0 0,0 0 144 16,0 0-144-16,0 0 0 0,7 9 0 0,-7-9-176 16,0 0 176-16,0 0 0 0,0 0 0 0,0 0 0 15,0 0 0-15,0 0 144 0,-1 10-144 0,1-10 160 16,0 0 16-16,2 11 0 0,-2-11 0 0,0 0 0 16,0 0 0-16,0 0 0 0,0 0 0 0,0 11 0 15,0-2-176-15,0-9 0 0,0 0 0 0,0 0 0 0,0 0 0 0,3 8 0 16,5-1 0-16,-8-7 0 0,0 0 0 0,0 0-144 15,0 0 144-15,0 0-160 0,0 0-128 0,0 0-32 16,-8 5 0-16,8-5 0 16,0 0-176-16,-9 3-32 0,9-3-16 0,0 0 0 15,-9-2-1264-15,9 2-256 0,-10-1-48 0,10 1-14272 16</inkml:trace>
  <inkml:trace contextRef="#ctx0" brushRef="#br1" timeOffset="112844.84">8087 8559 30399 0,'0'0'1344'0,"0"0"288"0,-7-7-1312 0,1-2-320 0,-1 5 0 0,7 4 0 16,0 0 3024-16,0 0 544 0,0 0 96 0,0 0 32 15,0 0-3264-15,0 0-656 0,0 0-128 0,0 0-32 16,0 0 208-16,0 0 48 0,0 0 0 0,0 0 0 16,7 10 128-16,-2 2 176 0,-2 2-48 0,1-1 0 15,-2-1 112-15,1 2 16 0,-1 1 0 0,1 0 0 16,1 5 400-16,-1 3 96 0,-3 2 16 0,0 1 0 16,1 0-256-16,0 4-64 0,-1 0 0 0,4 3 0 15,3 3-160-15,0-2-32 0,-1 0-16 0,1-3 0 0,3-3-240 0,-1-1 128 16,-4 3-128-16,4-3 0 0,2 1 0 0,-4-5 128 15,-4-2-128-15,2-1 0 0,4-2 128 0,-1-2-128 16,-3-1 176-16,1-2-176 0,-1-1 336 0,0-2-32 16,-1-2-16-16,-4-8 0 0,1 9 16 0,-1-9 0 15,3 7 0-15,-3-7 0 0,0 0-80 0,0 0-16 16,0 0 0-16,0 0 0 0,0 0-16 0,0 0-16 16,0 0 0-16,0 0 0 0,0 0-16 0,4-13 0 15,-4 1 0-15,4-1 0 0,1 1-32 0,1-6-128 16,1 0 192-16,1-2-64 0,1-2-128 0,-3 0 0 15,-2 0 0-15,1-3 0 0,1 0 0 0,0 2 0 16,1 5 0-16,-2 1 0 0,-1 0 0 0,2 2 0 16,2 4 0-16,-1-1 0 0,-1 1 0 0,2 0 0 15,1 0 0-15,2 5 0 0,-1-1 0 0,2 2 0 0,1-2 0 0,-1 2 0 16,-2 0 0-16,0 1-144 0,2 0 144 0,0 0-208 16,-2 3 64-16,2 0 16 0,0-3 0 0,-2 3 0 15,-10 1 128-15,11 0-128 0,-11 0 128 0,11 5-128 16,0-1 128-16,-11-4 0 0,12 9 0 0,-3-1 0 15,-3 2 0-15,-1 2 0 0,1 1 0 0,-3 0-128 16,1 0 128-16,-1 0 0 0,-3 0 0 0,1 1-128 16,-1-14 128-16,0 16 0 0,-1 0 128 0,0-1-128 15,-1 0 0-15,1-1 0 0,-3 0 0 0,0-1 0 16,0-4 0-16,-1 2 0 0,-3-3 0 0,3 1 0 16,-3-1 0-16,0 1 0 0,-1 0 0 0,0 1 0 15,-1 3 0-15,-2-4 0 0,-2-1 0 0,-3 0 0 16,-1 1 0-16,-1 0-256 0,0-2 32 0,-2-3 16 0,-5 2 208 0,5-1 0 15,4 1 0-15,-1-4-144 0,-2-2-160 0,3 0-16 16,3 0-16-16,2-1 0 16,0-3-1616-16,2 1-320 0,0 0-64 0,10 3-11184 15,-6-6-2240-15</inkml:trace>
  <inkml:trace contextRef="#ctx0" brushRef="#br1" timeOffset="113762.55">7859 11155 28847 0,'0'0'1280'0,"0"0"256"0,0 0-1216 0,-9 0-320 15,0 0 0-15,9 0 0 0,0 0 0 0,-4-8 0 0,-3 1 0 0,7 7 0 16,0 0 320-16,-2-10 16 0,2 10 0 0,-4-10 0 15,1-2-16-15,-1 4 0 0,-2 2 0 0,-2-1 0 16,-3 1 272-16,2-3 48 0,0 1 16 0,-4 1 0 16,-5 4 240-16,-2 0 32 0,1 0 16 0,-3 3 0 15,-3 3-368-15,1 3-80 0,1 1-16 0,1 5 0 16,-1 1-240-16,3 2-48 0,-1 1-16 0,3 2 0 16,-1 0-176-16,4 2 0 0,0 0 0 0,4 0 0 15,-1 1 0-15,3 1 208 0,2 2-48 0,2-4-16 16,-2-2-336-16,5 0-80 0,2-1-16 0,1-1 0 15,2-2 96-15,3-1 32 0,2 0 0 0,1-5 0 0,-9-8 32 0,15 6 0 16,-1 0 0-16,2-3 0 0,-1 0 128 0,3-4 0 16,2-6 0-16,1-1 128 0,0 2 32 0,0-3 16 15,-2-3 0-15,5-1 0 0,2-3 80 0,0-1 0 16,-2 0 16-16,0-5 0 0,-1-1-32 0,1-1-16 16,-5 1 0-16,1-4 0 0,-2-2 32 0,1-1 16 15,-3 0 0-15,0-4 0 0,-2-1-16 0,-1 1-16 16,-2-1 0-16,-3 1 0 0,-4 0-48 0,-2 3-16 15,0 1 0-15,-4 1 0 0,-3-1-48 0,-3 1 0 16,-2 2 0-16,-5 0 0 0,-3-1-128 0,-1 3 0 16,-5 2 0-16,3 3 0 0,3 3-224 0,-2 2-80 15,-4 2-16-15,-1 0 0 16,1 2-400-16,2 1-96 0,1 2-16 0,3 1 0 16,1 4-1696-16,3 0-352 0,1 2-64 0,1-1-11472 0</inkml:trace>
  <inkml:trace contextRef="#ctx0" brushRef="#br1" timeOffset="114246.78">8290 10550 4607 0,'0'0'192'0,"0"0"64"0,-9-10-256 0,-3 1 0 15,1 2 0-15,-4 2 0 0,0 0 7888 0,3 1 1536 16,12 4 304-16,-10-1 64 0,0-1-7808 0,10 2-1552 16,0 0-432-16,0 0 128 0,0 0 0 0,0 0-128 15,-6 8 192-15,3 4-64 0,3 1-128 0,0 0 0 16,0 1 0-16,2 2 0 0,-1 2 0 0,2 4 0 15,-2 6 0-15,3-1 0 0,1-1 128 0,-1 3-128 16,-1-2 0-16,-1 2 128 0,1 1-128 0,2 1 192 16,1 0-192-16,4 3 192 0,-4 0-192 0,3 1 0 15,3 2 0-15,0-4 0 0,-1-5 0 0,0 0 0 16,-2 2 0-16,0-3 0 0,-2-6 128 0,2 2-128 16,0 1 128-16,1-3-128 0,-3-1 0 0,-1-3 128 15,0 2-128-15,-1-2 0 0,-3-2 160 0,-2 0-160 0,-1-1 192 0,1 0-192 16,0-1 336-16,-3-1-32 0,-2 0-16 0,-1-1 0 15,-1-3-32-15,-2 3-16 0,-4-1 0 0,3-2 0 16,4-1-240-16,-3-4 0 0,-4 1 0 0,-2-1 0 16,-4 0 0-16,1-3 0 0,0-3 0 0,0-1 0 31,-2-1-320-31,2-3-144 0,-2-2-48 0,3 0 0 16,3 1-2048-16,1 1-400 0,-1-2-96 0</inkml:trace>
  <inkml:trace contextRef="#ctx0" brushRef="#br1" timeOffset="114679.8">7078 11866 19343 0,'0'0'1728'0,"0"0"-1392"15,0 0-336-15,0 0 0 0,0 0 4464 0,12-2 816 0,6 0 160 0,3-1 48 31,2-2-5088-31,11 0-1008 0,10-3-208 0,10 0-32 0,5-2 1056 0,4-2 224 0,5 0 32 0,4-1 16 16,4-2-80-16,7 2-16 0,7 3 0 0,-3 0 0 16,-6-3-192-16,4 1-64 0,6 4 0 0,-2-1 0 15,-3 0 0-15,-9 3 0 0,-8-1 0 0,-3 2 0 16,-1-2-128-16,1 3 0 0,-1 1 0 0,-3-1 0 16,-5-3 0-16,-4 1 0 0,-2-1 144 0,-6-1-144 15,-4-2-192-15,-5-1-128 0,-2 0 0 0,-1 0-16 16,-3 2-2128-16,-1-3-416 15,-2 1-96-15,-4 1-11360 0</inkml:trace>
  <inkml:trace contextRef="#ctx0" brushRef="#br1" timeOffset="115380.78">7805 12648 11055 0,'13'-9'480'0,"-13"9"112"0,8-7-464 0,-8 7-128 0,2-9 0 0,1-1 0 16,3-1 5680-16,-2 1 1104 0,-3-1 240 0,0 2 32 15,-2 0-5760-15,-3 0-1152 0,-1 0-144 0,-2 2-192 16,-2 1 192-16,1 1-176 0,8 5 176 0,-13-6-160 16,-4 1 16-16,4 1 0 0,13 4 0 0,-14 0 0 15,-6 0 144-15,1 3 128 0,-2 0-128 0,0 2 176 0,0 1 16 0,0 3 0 16,0 2 0-16,-1-1 0 0,-1 3 16 0,1-4 16 16,-2 4 0-16,-1 3 0 0,1 2-224 0,-4 1 0 15,0-1 128-15,-1 3-128 0,0 1 0 0,1 1 0 16,0 1 0-16,6-2 0 0,4-1 0 0,2 0-160 15,-1 0 160-15,5-1-128 0,9-3 128 0,3-1 0 16,3-2 0-16,7-2-128 16,1-1-304-16,4-4-48 0,2-1-16 0,2-3 0 0,3-1 240 0,3-4 32 15,1-1 16-15,0-5 0 0,-1-3 384 0,0 0 80 16,-2-4 0-16,1-2 16 0,-1-2 112 0,-1-1 32 16,-1-2 0-16,0 0 0 0,-3-2-32 0,-2-2 0 15,-3 0 0-15,0-1 0 0,3-3 48 0,-6-3 0 16,-3 1 0-16,-2 0 0 0,-1 0 64 0,0-2 16 0,-2-1 0 0,-2 1 0 15,0-4-112-15,-1 2-16 0,1-2 0 0,-3 1 0 16,-2 2-384-16,0 1 0 0,1 0 0 0,-1 4 0 16,0-1 0-16,-1 2 0 0,1 3 0 0,-3 3 0 31,1 1-464-31,-3 5-176 0,1 4-48 0,1 2 0 16,3 3-2576-16,-1 4-528 0,-1 0-112 0,7 4 0 0</inkml:trace>
  <inkml:trace contextRef="#ctx0" brushRef="#br1" timeOffset="115947.28">8047 12377 43711 0,'0'0'1936'0,"0"0"400"0,0 0-1872 0,0 0-464 16,-10 6 0-16,10-6 0 16,0 0-576-16,-2 12-224 0,1 1-32 0,1 1-16 0,0 2 368 0,2 2 80 15,2 1 16-15,0 1 0 0,1 1 384 0,0 1-128 16,-2-1 128-16,2 1 0 0,-1 3 0 0,-1-3 0 16,-3-5 0-16,2 3 176 0,2-2 352 0,3-2 80 15,-3-4 16-15,1-2 0 0,-1 0 144 0,-2 0 16 16,-2-10 16-16,0 0 0 0,0 0-320 0,11-3-64 15,-11 3-16-15,10-7 0 0,2 1-400 0,-2-3 0 0,1-2-144 0,2-3 144 16,3-3-208-16,-2 1 64 0,-1-2 16 0,0 2 0 16,1 1 128-16,-2 3-128 0,-3 3 128 0,2 6-128 15,-1-2 128-15,-10 5-128 0,0 0 128 0,0 0-128 16,9 8 128-16,0 0 0 0,2 0 0 0,-3 3-128 16,-3 0 128-16,1 1 0 0,1-2 0 0,1 0 0 15,-2-3 0-15,2 2 144 0,2-2-144 0,2 0 0 16,0-4 176-16,2 1-176 0,0-4 160 0,0-3-160 15,-3-1 192-15,2-1-48 0,-1 0-16 0,0-3 0 16,0-1 80-16,-2 0 16 0,-2 0 0 0,-2 2 0 16,1 1-32-16,-2-1 0 0,-5 7 0 0,7-8 0 15,-4-1 64-15,1 1 16 0,-4 8 0 0,3-10 0 16,0 1-32-16,-2-2-16 0,-1 2 0 0,0-1 0 0,0-2 96 16,1 0 0-16,0 1 16 0,1-4 0 0,-4-3-336 0,5 0 0 15,0-4 0-15,-1-3 0 16,0-1-384-16,0-5-80 0,1-5-32 0,-1-1 0 15,2-7-528-15,0-1-96 0,3-1-32 0,-2-1 0 16,-1 3-2864-16,-2 0-576 0</inkml:trace>
  <inkml:trace contextRef="#ctx0" brushRef="#br1" timeOffset="117265.02">8899 6964 5519 0,'0'0'240'0,"0"0"64"0,0 0-304 0,0 0 0 16,0 0 0-16,0 0 0 0,0 0 7280 0,0 0 1392 16,8 6 288-16,2 1 48 0,0-3-7328 0,4 0-1456 15,2 1-224-15,2 0-192 0,-1-1 192 0,2 1 0 16,1-1 0-16,2 0 128 0,1-3-128 0,1 1 0 15,1 0 0-15,1-2 0 0,1 0 0 0,2 0 0 16,-2 0 0-16,3 0-128 0,3 0 128 0,-5 0 0 0,-5 0 0 0,-1 0 0 16,4 0 0-16,-5 3 0 0,-4 1 0 0,-2-4 128 15,-2 0 64-15,0 2 0 0,-1 4 16 0,-1-1 0 16,-11-5 96-16,10 8 16 0,-1 1 0 0,0-3 0 16,-1 2-96-16,0 0-16 0,-3 0 0 0,0 0 0 15,2 1-32-15,-2 0-16 0,0 0 0 0,0 1 0 16,-1 2-32-16,2 2-128 0,-2 2 192 0,-1 1-64 15,1 1-128-15,-1 6 0 0,-2 3 0 0,1 8 128 16,-1 8-128-16,0 4 160 0,2 4-160 0,-1 1 160 16,2 2-160-16,0-1 0 0,0 2 144 0,1 2-144 15,-1 8 0-15,0 8 0 0,0 4 0 0,0 3 0 16,-1-3 0-16,-1 1 0 0,0 2 0 0,1 6 0 0,0 6 0 16,0-2 0-16,-1-3 0 0,2 2 0 0,0 4 0 15,3-1 0-15,-2 6 0 0,0-7 0 0,0-3 0 0,-1 0 0 16,-3 5 0-16,1-3 0 0,0 1 0 0,0-1 0 15,-2 0 0-15,-2 1 0 0,0 4 0 0,-1 2 0 16,1 5 0-16,0-10 128 0,0-2-128 0,-1-4 192 16,0 0-64-16,-1-4 0 0,1-3 304 0,0-5 64 15,2-6 16-15,2 1 0 0,-1 0-208 0,0 4-48 16,-1 2 0-16,2 2 0 0,2-4 0 0,-1-3 0 16,-2-4 0-16,3 3 0 0,1 3-96 0,-2 3-32 15,1 2 0-15,1-2 0 0,1-2-128 0,0-6 0 16,-3 0 0-16,-1-3 0 0,0 1-176 0,-1-4-64 15,1-1-16-15,-2-4 0 0,-3-1 416 0,0-5 80 0,0-3 16 16,1-2 0-16,-1-4-112 0,1 0-16 0,2-4 0 16,-2-3 0-16,-1 2 48 0,-1-1 0 0,1 1 0 0,1-1 0 15,2-3-32-15,0-2 0 0,-2-2 0 0,3 0 0 16,2 4-144-16,-2-2 0 0,0 1 0 0,2-1 0 16,2 0 0-16,0 0-144 0,-1-4 144 0,2 3 0 15,0-1-128-15,-1 0 128 0,-1-1 0 0,-1 1 0 16,1-5 0-16,-2-2 0 0,2 1 128 0,-1-2-128 15,1-3 160-15,-2-3-160 0,-2 3 160 0,3-2-160 16,1-1 272-16,0-3-32 0,-1 0-16 0,1-1 0 16,2 1-224-16,0 2 176 0,2-3-176 0,-2 0 160 15,-5-10-160-15,7 12 0 0,-2 0 0 0,3 0 0 16,1-6 160-16,-1 5 0 0,-2-2 0 0,2 1 0 16,1-3-160-16,0-1 0 0,-2 2 0 0,-7-8 0 0,9 9 0 0,-3-1 0 15,-6-8 0-15,0 0-176 0,6 6 176 0,-6-6 0 16,1 10 0-16,-1-10 0 0,0 0 192 0,0 9-16 15,0-9-16-15,0 0 0 0,0 0 32 0,0 0 0 16,-4 8 0-16,4-8 0 0,0 0-192 0,3 9 160 16,-3-9-160-16,3 6 160 0,-3-6-160 0,3 8 128 15,-3-8-128-15,0 0 128 0,5 9-128 0,-5-9 160 16,0 0-160-16,3 9 160 0,-3-9-16 0,0 0 0 16,-1 8 0-16,1-8 0 0,-3 8 80 0,3-8 16 15,0 0 0-15,-5 8 0 0,5-8-48 0,-8 5 0 16,-2 0 0-16,3-2 0 0,7-3-48 0,0 0-16 15,0 0 0-15,-9 1 0 0,-2 2-128 0,2-3 0 16,-2 2 144-16,3 2-144 0,8-4 0 0,-12 1 144 16,-1 1-144-16,1-1 0 0,1-2 0 0,-1-1 0 0,-1 1 0 0,0 1 0 15,-2-4-192-15,4 3-112 0,-2-3-16 0,0 1 0 32,-2 0-640-32,2-1-128 0,0 0-16 0,0-3-14112 0,-1-2-2816 0</inkml:trace>
  <inkml:trace contextRef="#ctx0" brushRef="#br2" timeOffset="-197018.51">26764 2371 4607 0,'-46'-7'192'0,"18"3"64"0,-4 0-256 0,-1 2 0 15,-5-3 0-15,1 3 0 0,2-2 2336 0,2 2 416 16,3-2 96-16,4 1 16 0,4 1-880 0,3-1-160 15,2-1-32-15,4 3-16 0,4 0-176 0,9 1-48 0,0 0 0 0,0 0 0 16,0 0-528-16,14 7-96 0,3 1-32 0,4-1 0 16,3-1-464-16,8-1-112 0,3-1 0 0,4 3-16 15,4-1-128-15,7 1-32 0,3-1 0 0,3 1 0 16,0-1-144-16,2-2 0 0,-1 0 144 0,7 0-144 16,7 1 128-16,10-1-128 0,9-4 160 0,0 0-160 15,-4 0 256-15,4 0-32 0,7-5-16 0,0 2 0 16,1 1 0-16,-3-2 0 0,-3-3 0 0,5 2 0 15,6 1-16-15,-3-1-16 0,-8 1 0 0,-7-2 0 16,-7-2-176-16,-1 1 160 0,0-2-160 0,-7 5 160 16,-8-2-160-16,-10 2 160 0,-9 1-160 0,-11 3 160 15,-9 2-1968-15,-10-2-400 0</inkml:trace>
  <inkml:trace contextRef="#ctx0" brushRef="#br1" timeOffset="-170982.55">22616 14345 18367 0,'0'0'816'0,"0"0"160"0,0 0-784 0,0 0-192 16,0 0 0-16,0 0 0 0,0 0 864 0,0 0 128 16,0 0 32-16,0 0 0 0,5-9-560 0,-5 9-96 15,2-10-32-15,-2 10 0 0,0 0 288 0,0 0 48 16,-2-11 16-16,2 11 0 0,0 0 320 0,0 0 64 0,-7-9 16 0,7 9 0 16,0 0 48-16,-9-4 16 0,9 4 0 0,-10 0 0 15,1 2-208-15,1 3-48 0,8-5 0 0,-11 6 0 16,1 0-368-16,1 1-80 0,0 1 0 0,0 3-16 15,-1-1-240-15,1 3-32 0,0 0-16 0,1 2 0 16,-3-1-16-16,1 0 0 0,3 1 0 0,1-1 0 16,3-1-128-16,-1 0 192 0,1-1-192 0,2-1 192 15,2-1-192-15,-1-10 0 0,3 10 0 0,-3-10 0 16,5 8 192-16,-5-8-32 0,10 5-16 0,1-1 0 16,-11-4-144-16,14-3 0 0,-1 1 144 0,1-2-144 15,-1 1 208-15,0-3-16 0,-1-2-16 0,1-1 0 16,2 1 16-16,-1-4 16 0,-1 0 0 0,0 1 0 15,0-1-32-15,-1 0-16 0,0-1 0 0,-2 0 0 0,-1 0 80 16,-1 1 16-16,-3-3 0 0,-2 2 0 0,-2 0 16 0,-1 0 16 16,-1 0 0-16,-2 1 0 0,-1-1-32 0,-1 0 0 15,-2 0 0-15,0 2 0 0,-2 2 0 0,-2 1-16 16,1 2 0-16,-1-1 0 0,-1 5-48 0,1 2 0 16,-2 2 0-16,0 2 0 0,0 3-192 0,0 2 128 15,-2 1-128-15,1 3 0 0,-2-2 0 0,3 3 0 16,0 4 0-16,1-2 0 0,1 1 0 0,0 0-160 15,2 0 160-15,3 0-128 0,0-3 128 0,4 1 0 16,1-2 0-16,3 1-128 0,2-4 128 0,1 2 0 16,-5-12 0-16,7 12 0 0,2-2 0 0,1-3-160 15,2-2 160-15,1-2 0 0,0-1 0 0,2-2 0 16,-2-2 0-16,1-1 0 0,2-2 0 0,-1 0 0 0,0-2 0 0,0 0 0 16,1-2 0-16,-1 0-160 0,0-1 32 0,0-2 0 15,0 0 272-15,-3-1 64 0,-3-2 16 0,-2-1 0 16,-1 0-224-16,-2 1 128 0,-4-2-128 0,-4 0 0 15,-4 0 160-15,-1-1-160 0,-2 5 160 0,-3 1-160 16,-2-1 192-16,-3 2-64 0,-2 2-128 0,-3 3 192 16,0 2-192-16,-2 4 0 0,-2 2-144 0,1 5 144 15,-2 1 0-15,-2 2 0 0,0 2 0 0,4 2 0 16,7 2 0-16,3 1 0 0,4 0 0 0,5 0 0 16,5-2 0-16,2 2 0 0,0-2 0 0,1-1 0 15,0 0 0-15,4-1 0 0,9 0-160 0,3-1 160 16,4 0-160-16,4-4 160 0,2-3 0 0,1-1-144 15,0-2 144-15,2 0 0 0,-2-2 0 0,1-2 0 0,-1 0 0 0,-1-2 0 16,0-3 0-16,-1 1 0 0,-1-4 0 0,-4 0 144 16,1 1-144-16,-1-1 0 0,-3-1 144 0,-4-2-144 15,-5 2 0-15,-2-1 144 0,1-2-16 0,-3-1-128 16,-6 1 192-16,-2-2-64 0,-2-1 0 0,-3 3-128 16,-2 0 192-16,-2 2-64 0,-2-1-128 0,-2 2 0 15,-3 6 0-15,1 4 128 0,-1 1-128 0,-1 2 0 16,0 5 0-16,-1 2 0 0,0 4-208 0,0 3 80 15,1 1 128-15,-1 1-208 0,0 3 208 0,1-2 0 16,1 2-160-16,3 0 160 0,2-3 0 0,3 1 0 16,4-1 0-16,4-4 0 0,4-1-160 0,1-1 160 15,-1-12 0-15,7 12-144 0,1-4 144 0,2-3 0 16,3-3 0-16,3-2 0 0,0-1 0 0,2-2 0 16,-1-2 0-16,0-1 0 0,0-1 0 0,0-1 0 0,0-5 0 15,-2 3 0-15,-2-3 0 0,0-1 0 0,-1-1 128 0,-2 1-128 16,0 0 0-16,-4-2 144 0,-2 0-144 0,0 2 0 15,-2 3 160-15,-2 1-160 0,-2 0 128 0,-1 0-128 16,3 10 128-16,-6-9-128 0,-3 3 0 0,-2 3 128 16,2 6-128-16,-3-1 0 0,1 5 0 0,-2 3 0 15,-2 1 0-15,1 2 0 0,0 0-176 0,1-1 176 16,-1 1 0-16,4 0-128 0,1-2 128 0,0 0 0 16,2-1 0-16,3-1 0 0,4-9 0 0,0 0 0 15,0 0 0-15,2 11 0 0,-2-11 0 0,0 0-128 16,0 0 128-16,11 5 0 0,1-5 0 0,0-1 0 15,0-3 0-15,-1-1 0 0,0-1 0 0,0-3 0 16,1 0 0-16,1 0 128 0,-1-3-128 0,0-1 128 0,-2-1-128 16,1 1 0-16,-2-3 0 0,0 2 0 0,-1 1 0 0,-1-3 0 15,0 2 0-15,-2 1 0 0,-1 1 144 0,-1 2-144 16,-3-1 192-16,0 11-192 0,-2-9 0 0,2 9 0 16,-5-8 0-16,0 2 0 0,-2 1 0 0,7 5 0 15,-7-8 0-15,0 5 0 0,7 3 0 0,-10 7 0 16,-1-2 0-16,1 3 0 0,-1 2-160 0,1 2 160 15,0 1-160-15,-1 4 160 0,-1 0-128 0,2 2 128 16,0-4 0-16,0 2-144 0,4 1 144 0,1-4 0 16,2 2 0-16,2-3 128 0,-1 1-128 0,4-2 0 15,-2-12 0-15,5 12 0 0,-5-12 0 0,9 8-160 16,0-3 160-16,2-1 0 0,-1 1 0 0,1-5 0 16,-1 0 0-16,0-4 0 0,1-1 0 0,1 0 0 15,-2-2 0-15,0-1 0 0,2 0 0 0,-1-3 0 0,-2-1 0 0,1 0 0 16,-1-1 128-16,0-1-128 0,-1-3 0 0,-1 1 144 15,-2 2-144-15,-1-3 0 0,-2 0 0 0,-2 1 128 16,-2 1-128-16,-3 0 0 0,-2 2 144 0,1 2-144 16,-2-1 0-16,-1 1 128 0,-2 1-128 0,-1 3 0 15,-1 4 0-15,2 0 0 0,-2 0 0 0,-2 5 0 16,1 2 0-16,-2 2 0 0,-1 3-128 0,2 2 128 16,-2 0 0-16,1 4-128 0,-1 0 128 0,0 4 0 15,3 1-128-15,1 3 128 0,1-3-128 0,3 3 128 16,1-2 0-16,3-3 128 0,4-1 0 0,1-2 0 15,1 1-128-15,3-3-256 0,1-3 64 0,3 1 0 16,1-5 192-16,1-2 0 0,-10-4 0 0,15 4 0 0,0-2 0 16,1-4 0-16,-2 1 0 0,1-4 0 0,-1 0 0 0,0-2 0 15,1-1 128-15,-1-2-128 0,1-2 0 0,-1-1 144 16,-2-3-144-16,-1-1 0 0,1-2 144 0,-2-1-144 16,1-1 0-16,-3 2 144 0,-2 1-144 0,-1 1 0 15,-3 1 144-15,-2 4-144 0,-3 2 0 0,-2 1 128 16,-2 0-128-16,-2 2 0 0,-1 3 0 0,-2 3 144 15,-1 1-144-15,-1 2 0 0,-2 2 0 0,0 3 0 16,0-1 0-16,-1 5 0 0,-2 2 0 0,0-5 0 16,-2 2 0-16,3 2 0 0,1 1 0 0,0-1 0 15,1-1 0-15,3-2 0 0,1 2 0 0,3-2 0 16,3-1 0-16,6-8 0 0,0 0 0 0,0 10 0 16,0-10 0-16,6 9 0 0,-6-9-128 0,13 8 128 15,0-4 0-15,0-1-144 0,2-3 144 0,-1 0 0 0,0-3 0 0,1-1 0 16,-1-1 0-16,0-1 0 0,-1-2 0 0,0 0 0 15,-1-1 0-15,0 0 0 0,0-3 0 0,-2 0 0 16,1 0 0-16,-4 1 0 0,1-4 0 0,-1 2 128 16,-1 3-128-16,-2-3 0 0,-1-2 128 0,-1 4-128 15,-2 0 0-15,0 2 0 0,-1-1 0 0,0-1 128 16,-3 2-128-16,4 9 0 0,-9-6 0 0,1 2 128 16,8 4-128-16,-12-3 0 0,0 1 0 0,1 2 0 15,-1 2 0-15,0 2 0 0,0 1 0 0,1 2 0 16,-1-3 0-16,-1 2 0 0,-1 2 0 0,2 1 0 15,1 0 0-15,0-1 0 0,-4 3 0 0,2 0 0 16,2 2 0-16,3-2 0 0,1-3 0 0,3 1 128 16,4-9-128-16,-2 10 0 0,2-10 0 0,0 0 0 0,-3 11 0 0,3-11 0 15,0 0 0-15,0 0 0 0,3 10 0 0,-3-10 0 16,0 0 0-16,0 0 128 0,10 8-128 0,-10-8 0 16,0 0 0-16,15 8 0 0,-2-1 0 0,0 0 0 15,0 0 0-15,0-1 0 0,-2 2 0 0,1-2-128 16,0-3 128-16,0 1 0 0,1 0 0 0,-2-3 0 15,0-2 0-15,-1 0 0 0,-1-2 0 0,0-2 0 16,1-3 0-16,-3-3 0 0,0 1 0 0,1-3 128 16,-2 0-128-16,-1-1 128 0,-1-3-128 0,-1 0 0 15,-2 0 128-15,-1 0-128 0,-1 0 0 0,-2 4 144 16,-1-2-144-16,-1 4 0 0,-1 0 128 0,-1-2-128 16,-1 3 0-16,1 1 0 0,-1 5 0 0,0-1 0 15,0 1 0-15,8 4 0 0,-12-2 0 0,2 4 0 0,-2 0 0 0,3 5 0 16,0-1 0-16,1 2 0 0,2 4 0 0,-1 2 0 15,1 2-144-15,0-2 144 0,2-2-128 0,1 1 128 16,-1 3 0-16,1-1 0 0,2-2 0 0,-1 0 0 16,4 0 0-16,0-2 0 0,1-1 0 0,-2 1 0 15,-1-11 0-15,0 0 0 0,2 11 0 0,-2-11 0 16,0 0-128-16,0 0 128 0,2 10-128 0,-2-10 128 31,0 0-2096-31,0 0-336 0,0 0-64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3:36.32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20676 7957 2484 0,'0'-4'55'0,"4"-5"11"0,-1-7 2 0,1-2 1 0,-1-1-55 0,4 0-14 0,-3-3 0 0,0 3 0 16,-4-3 0-16,-4 0-10 0,-7 0 2 0,-3-3 0 15,-7 6-10-15,-4 1-2 0,-6 2 0 0,-5 0 0 32,-6 4-12-32,-4 2-2 0,-3-5-1 0,-11 8 0 0,-11 4 17 0,-3 3 3 0,0 0 1 0,-3 3 0 15,-1 4 32-15,-3 2 6 0,3 0 2 16,-3 1 0-16,3-1 29 0,4 7 5 15,7 3 2-15,7 0 0 0,4 6 0 0,3 9 0 0,0 4 0 0,4 6 0 16,10 0-48-16,0 9-14 0,7 3 0 0,8 4 8 16,2-4-8-16,19 13 0 0,6 3 0 0,8 1 0 15,14-1-9-15,6-10-7 0,15 1 0 0,7-10-1 32,11-2-23-32,10-7-5 0,14-7-1 0,0-9 0 0,0-3-1 15,4-6 0-15,-4-3 0 0,1-13 0 0,-1-6 47 0,-7-13 18 0,-7-3-1 0,-7 1 0 16,-7-11 68-16,0-11 14 0,-7-4 2 0,-4-10 1 0,1-8-11 15,-8-1-3-15,-7-9 0 0,-7-7 0 16,1 4-36-16,-12-13-8 0,-13 1-2 0,-8 2 0 16,-10 0-34-16,-18 4-8 0,-6 9 0 0,-19 3 0 0,-10 12-16 0,-25 4-6 15,-24 9-1-15,-18 9 0 16,-21 14-134-16,31 5-27 0,-239-19-6 16,52 1-1-16</inkml:trace>
  <inkml:trace contextRef="#ctx0" brushRef="#br0" timeOffset="4123.06">13529 13595 1659 0,'0'0'73'0,"0"0"16"0,0 0-71 0,0 0-18 0,0 0 0 0,0 0 0 16,0 0 32-16,4-10 2 0,-4 10 1 0,0 0 0 16,0 0-27-16,0 0-8 0,0 0 0 0,0 0 0 15,0 0 16-15,0 0-4 0,0 0-1 0,0 0 0 16,0 10 50-16,-4-1 11 0,-3 1 1 0,0 5 1 16,0-2-39-16,-4 2-8 0,1 11-2 0,-1-4 0 15,1 3-14-15,-5 3-3 0,1-3-8 0,0 3 12 16,-7 3-1-16,3 1-1 0,4-7 0 0,-3 9 0 15,-1-5-10-15,0-1-17 0,4-3 4 0,0 3 1 16,4-3 21-16,-1 3 5 0,4-2 1 0,0-8 0 16,7 7-7-16,0-6-8 0,3 6 11 0,8-6-11 15,0 0 0-15,3 0-14 0,0-3 1 0,7-1 0 16,0-2-112 0,4-4-23-16,0 1-4 0</inkml:trace>
  <inkml:trace contextRef="#ctx0" brushRef="#br0" timeOffset="4642.33">13889 13827 864 0,'-11'9'38'0,"4"1"8"0,-3-1-37 0,-4 0-9 0,-1 1 0 0,1-4 0 15,0 10 196-15,-3-4 38 0,-1-2 7 0,4-1 2 16,-4-3-183-16,4 10-37 0,-4-3-7 0,4-4-2 15,0 0 10-15,4 1 1 0,3-4 1 0,3 10 0 16,-3-7 8-16,7 1 2 0,0-1 0 0,7-6 0 16,4 3-36-16,-1 4 0 0,4-1 0 0,0 1 0 15,1-4-12-15,2-3-10 0,1 3-2 0,-1-3 0 16,5 4 5-16,-8-7 1 0,3 3 0 0,1-3 0 16,-4-3 18-16,4 3-8 0,-4-7 8 0,0 7 0 15,-3-3 0-15,-1-3 0 0,1 3 8 0,-1-3-8 0,-3-4 24 16,0 7 0-16,0-9-1 0,1 2 0 0,-8 1 8 15,3-1 1-15,-3-2 1 0,0-4 0 0,0 0-2 0,0-2-1 16,-3-1 0-16,3 0 0 0,-8-6-12 16,5 6-2-16,-1 0-1 0,-3-6 0 0,-3 6-15 0,3 1 0 15,0-1 0-15,-4-3 0 0,1 12-11 0,2-2-5 16,-2 2 0-16,3 1-1 16,-4 3-15-16,4 0-2 0,-3 2-1 0,-1 4 0 15,7-6-48-15,-3 6-9 0,7 0-3 0,0 0-721 0</inkml:trace>
  <inkml:trace contextRef="#ctx0" brushRef="#br0" timeOffset="5081.18">14034 13425 2322 0,'0'0'51'0,"-8"10"10"0,1-4 3 0,0-3 1 16,4 7-52-16,-4-4-13 0,3-3 0 0,4-3 0 0,0 0-9 0,4 9-5 16,3-2-1-16,3 2 0 0,-3-9 15 0,4 10-12 15,0-4 12-15,3-3-12 0,3 3 12 0,-3-3 0 16,4 7 0-16,3-4 10 0,0 3-10 0,4 7 0 16,0-6 0-16,0 2 0 0,-4 4 12 0,-4 3-2 15,5-4-1-15,-5 4 0 0,-3 0-1 0,0 0-8 16,0 6 12-16,-3-6-4 0,-4 9-8 0,0-3 0 15,-3 0 0-15,-4 0 0 0,0-3 0 0,-4 3 0 0,4-6 0 0,-7 9 0 16,0-3-16-16,-7 3 2 16,3-2 0-16,-3-8-1001 0</inkml:trace>
  <inkml:trace contextRef="#ctx0" brushRef="#br1" timeOffset="31348.04">19749 8251 864 0,'-11'10'38'0,"4"-4"8"0,-4 0-37 0,-3-3-9 16,4 7 0-16,-5-10 0 0,1 9 272 0,4-2 53 0,-4-4 11 0,7-3 1 15,0 6-225-15,0-3-44 16,7-3-10-16,0 0-2 0,0 0-12 0,10-9-4 16,1 9 0-16,-1-3 0 0,4-4-27 0,0 4-5 0,1-3-8 15,-5-4 11-15,4 10-3 0,0-3-8 0,-3-3 12 0,0 6-4 16,-1 0-8-16,-3 0 8 0,0 0-8 0,-7 0 8 15,0 0-8-15,7 6 0 0,-3-3 9 0,3 7-9 16,-7-1 32-16,3 1 1 0,-3-1 1 0,0 0 0 16,0 7 1-16,0-6 0 0,0 5 0 0,0-2 0 15,0 2-16-15,0 1-3 16,4 3-1-16,-1 0 0 0,1 0-15 0,0-1 11 0,-1 4-11 0,1 0 10 16,3-3-10-16,-4 3 0 0,4 0 0 0,0-3 0 15,0 3 9-15,0-3-9 0,0-1 10 0,-3 1-10 16,3 0 13-16,0 6-3 0,0-6-1 0,-3 6 0 15,-1 0 4-15,4 3 1 0,0-3 0 0,0 7 0 16,-3 2 2-16,3 1 0 0,-4 2 0 0,5 4 0 0,-5-3-7 16,4 6-1-16,4-7 0 0,-4 1 0 0,-4 3-8 15,4-4 12-15,0 7-12 0,0-6 12 0,4 6-12 16,-4-3 0-16,0-1 0 0,0 1 0 0,0-3 0 16,0 6 0-16,0-7 0 0,-3 4 0 0,-1-10 0 0,1 4 12 15,-1-1-4-15,-3 4 0 0,4-4-8 0,-4 10 8 16,0-6-8-16,0-3 8 0,0 8-8 0,0-5 0 15,0 6 0-15,0-3 0 0,0-4 19 0,4 1 11 16,-4 3 2-16,3-4 1 0,1 1-33 0,-4-4 0 16,3 10 0-16,1-6 0 0,3-3 0 0,-4 2 0 15,4 4 0-15,0-3 0 0,4-1 8 0,-4-2-8 16,0-1 12-16,0 4-12 0,0-7 0 0,0 0 0 0,-3-5-12 0,-1 8 3 16,4 1 9-16,-7-4 0 0,4 3 0 0,-1 7 0 15,-3 0 0-15,0 0 0 0,0-4 0 0,0 7 0 16,0-6 0-16,-3 6 0 0,-1-10 0 0,-3 4 0 15,4 3 0-15,-4-4 0 0,-4 1 0 0,4 3 0 16,-4-4 0-16,4 7 0 0,0-6 8 0,0-4-8 16,0 10 12-16,0-6-1 0,0-4-1 0,4 1 0 15,-1-7-1-15,-3 7 0 0,3-7 0 0,4 6 0 16,0-5-9-16,-3 5 0 0,-1 4 0 0,4-10 0 16,0 13 0-16,-3-7 0 0,3-3 0 0,0 4 0 15,-4-1 0-15,4 4 0 0,-3-7 8 0,-1 1-8 16,1-7 0-16,-1 3 0 0,1 3 0 0,-1-2 0 15,1-1 0-15,-1 0 0 0,1-3 0 0,-1 3 0 16,4-2 8-16,-3 2-8 0,-1 0 8 0,4 3-8 16,0-9 9-16,-3 10-9 0,3-4 10 0,0 0-10 0,0-9 0 15,0 12 0-15,0-9 0 0,0 3 0 0,0 4 0 0,0-4 0 16,-4 0 0-16,0-3 0 0,1 3 8 0,-1 3-8 16,-3-3 0-16,4 0 0 0,-4-3 0 0,0 9 8 15,0-9-8-15,3 3 0 0,-3 4 0 0,4-4 8 16,-5 3-8-16,1-6 0 0,4 0 8 0,-1-3-8 15,-3 6 0-15,4-6 0 0,-1-4 9 0,4 4-9 16,-3-3 8-16,-1 3-8 0,4-7 0 0,0 10 0 16,0-3 8-16,0-7-8 0,0 10 0 0,0-9 0 15,0 6 0-15,0-4 0 0,0 4 0 0,4 0 0 16,-4-3 8-16,0 3-8 0,0-1 0 0,-4 1 10 16,4 3-10-16,0-3 10 0,-3-6 0 0,3 2 0 15,-7 1 0-15,3 3 0 0,1-7-10 0,-4 4 12 0,3-7-12 16,0 7 12-16,-3-3-12 0,0 2 12 0,0 1-12 15,0-4 12-15,0-2-4 0,0 6-8 0,4-7 12 0,-4 0-4 16,3 1-8-16,-3-1 0 0,3-3 0 0,1 4 0 16,-1-4 0-16,4-6-11 0,0 0 1 0,0 0-1014 15,0-12-202-15</inkml:trace>
  <inkml:trace contextRef="#ctx0" brushRef="#br2" timeOffset="39733.28">15360 13802 345 0,'0'0'31'0,"0"0"-31"0,0 0 0 0,0-3 0 16,0-4 273-16,0-2 49 0,-4 6 10 0,4-3 1 31,0-4-356-31,4 4-71 0,-1-4-14 0</inkml:trace>
  <inkml:trace contextRef="#ctx0" brushRef="#br2" timeOffset="44804.23">15212 15407 864 0,'0'0'76'0,"0"0"-60"16,0 0-16-16,0 0 0 0,-4 7 194 0,4-7 36 0,-7 9 7 0,7-9 2 15,-3 3-177-15,-1 6-35 0,1-2-7 0,3-7-2 16,0 0-6-16,0 0-2 0,0 0 0 0,0 0 0 16,0 0 49-16,0 0 9 0,0 0 3 0,0 0 0 15,-11 0-6-15,11 0-1 0,0 0 0 0,0 0 0 16,0 0-26-16,0 0-6 0,0 0 0 0,0 0-1 16,0 0-7-16,0 0 0 0,0 0-1 0,0 0 0 15,0 0 2-15,0 0 1 0,0 0 0 0,0 0 0 16,0 0 5-16,0 0 1 0,0 0 0 0,0 0 0 15,0 0-3-15,0 0 0 0,0 0 0 0,-3 3 0 16,-8 3 6-16,11-6 1 0,0 0 0 0,0 0 0 16,-7-6-11-16,7 6-1 0,-7 0-1 0,7 0 0 15,0 0-13-15,-4-3-2 0,-3 3-8 0,7 0 12 16,0 0 0-16,0 0 0 0,0 0 0 0,0 0 0 0,0 0 8 16,0 0 2-16,0 0 0 0,0 0 0 15,0 0-13-15,0 0-9 0,0 0 12 0,0 0-12 16,0 0 0-16,0 0 0 0,0 0-12 0,0 0 3 0,0 0 9 15,0 0 0-15,0 0 0 0,0 0 0 0,0 0 0 0,0 0 12 16,-7 0-4-16,0 0 0 0,7 0 0 0,0 0 1 16,-7 0 0-16,7 0 0 0,-3 0-9 0,3 0 10 15,0 0-10-15,0 0 10 0,0 0-10 0,0 0 0 16,0 0 0-16,0 0 8 0,0 0-8 0,0 0 0 16,0 0 0-16,0 0 0 0,0 0 0 0,0 0 0 15,0 0 0-15,0 0 0 0,0 0 0 0,0 0 0 16,0 0 0-16,0 0 0 0,0 0 0 15,0 0 0-15,0 0 0 0,0 0 0 0,0 0 0 16,0 0 0-16,0 0 0 0,0 0 12 0,0 0 1 0,0 0 0 16,0 0 0-16,0 0-13 0,0 0 0 0,0 0 0 0,0 0 0 15,0 0 0-15,0 0 0 0,0 0 0 0,0 0 0 16,0 0 0-16,0 9 0 0,0-9 0 0,0 0 0 16,3 10 0-16,-3-10 0 0,0 0 0 0,0 0 0 15,0 0 0-15,4 9 0 0,-4-9 0 0,0 0 0 16,0 0 9-16,0 0-9 0,0 0 8 0,0 0-8 15,0 0 14-15,0 0-2 0,0 0-1 0,0 0 0 16,3 0 2-16,-3 0 1 0,0 0 0 0,7 0 0 16,0-9 4-16,-3-1 1 0,-1 1 0 0,1 2 0 15,3-5-19-15,-4-4 0 0,1-3 0 0,-4-6 0 16,3 7 0-16,1-8 0 0,0-2 8 0,-1 0-8 16,-3 3 0-16,0-3 0 0,0-1 0 0,0 4 0 15,0-3 8-15,0 3-8 0,-3 0 0 0,-1-3 0 16,4 9 0-16,-7-6 0 0,3 6 8 0,-3-6-8 15,4 6 0-15,-1 0 8 0,-3 4-8 0,0 2 0 0,0-3 12 0,4-2-4 16,-1 2 0-16,1 7-8 16,-1-10 0-16,-3 0 0 0,7 10-12 0,-4-7 3 15,1 3 9-15,-1-2 0 0,4-1 0 0,-3 7 0 0,3-4 0 0,0-3 0 16,0 1 0-16,0 5 0 0,3 1 0 0,-3-4 0 16,0-2 0-16,0 5-8 0,0 1 8 0,0-1 0 15,-3 1 0-15,3 0 0 0,0 2 0 0,0-2 0 16,0 3 0-16,0-4 0 0,0 7 0 0,0-3 0 0,0 3 0 0,0-4-8 15,0 4 8-15,0 3 0 0,0-6 0 0,0 0 0 16,0 3 0-16,0 3 0 0,0-7 0 0,0 7 0 16,0 0 0-16,0-9 0 15,0 9 0-15,0 0 0 0,0-10 0 0,0 10 0 0,0 0 0 16,0 0 0-16,-4 0 0 0,4 0 0 0,0 0 0 16,0 0-8-16,-3-3 8 0,3 3 0 0,0 0 8 15,0 0-8-15,0 0 0 0,-7 0 0 0,7 0 0 0,0 0 0 16,0 0 0-16,-7 3 0 0,0-3 0 0,0 0 0 15,3 7 0-15,-3-7 0 0,7 0 0 16,-7 3 0-16,0 3 0 0,0 4 0 0,0-7 0 16,-4 9 0-16,1 1 0 0,-1-4 0 0,0 1 0 0,-3 5-8 15,0 1 8-15,0-4 0 0,0 7 0 0,0-3 0 16,0 3 0-16,-4 0 0 0,4 3 0 0,-4-10 0 16,4 7 0-16,0-3 0 0,0-7 8 0,3 7-8 15,1-7 0-15,-1 1 0 0,1-7 0 0,-1 3 0 16,8-3 0-16,-4-3 0 0,7 0 0 0,0 0 0 15,-8 0 0-15,8 0 11 0,0 0-1 0,0-3 0 0,0-3-10 0,4-4 0 16,0-2 9-16,3-4-9 0,0 7 0 16,0-7 0-16,3 7 0 0,1-10 0 0,-1 3 0 0,-2 3 0 15,2-2 0-15,1 2 0 0,-4-2 0 0,3-1 0 16,-3-3 0-16,4 7 0 0,-4-4 0 0,0 0 0 16,4-3 0-16,-4 4 8 0,0 2-8 0,3-3 0 15,-3-2 0-15,0 2 0 0,4 7 0 0,0-10 0 16,-4 9 0-16,3-5 0 0,-3 5 0 15,4 1 0-15,-1 6 0 0,1-4 0 0,-4 4 0 16,0 3 0-16,-7 0-9 0,7 3 9 0,0 4 0 0,0-4-9 0,-3 3 9 16,-1 4 0-16,-3-7 0 0,4 9 0 15,-4-2 0-15,3-1 0 0,-3 0 0 0,0 1 0 0,0-1 0 0,0 1 0 16,4-1 0-16,-4 0 0 0,0-2 0 0,4-4 0 16,-1 6 9-16,4-2-9 0,-7-7 8 0,7 9-8 15,0 0 0-15,0-2 0 0,4-4 8 0,-1 3-8 16,1 3 0-16,3-5-14 0,0 2 3 0,7-3 1 31,-3 10-52-31,10-10-10 0,4 6-3 0,3 0-921 0,1-9-184 0</inkml:trace>
  <inkml:trace contextRef="#ctx0" brushRef="#br2" timeOffset="49216.36">31150 10268 1418 0,'0'0'63'0,"0"0"13"0,0 0-61 0,0 0-15 0,0 0 0 0,7-3 0 16,-7 3 28-16,11 0 4 0,-4-7 0 0,0 7 0 0,0-3 42 0,-7 3 9 16,11-6 1-16,-4 6 1 0,3 0 12 0,-3-3 3 15,-7 3 0-15,11-7 0 0,-11 7-25 0,7 0-5 16,0-6-1-16,0 6 0 0,4 0-33 0,-4 6-6 16,0-6-2-16,0 7 0 0,3-4-12 15,-2-3-4-15,2 9 0 0,1-2 0 0,-1 2-3 0,1 0-1 16,-1 1 0-16,1-1 0 0,0 1-8 0,6 5 12 15,-6-2-12-15,3-4 12 0,0 7 7 0,-3 3 1 16,-1-4 1-16,1 4 0 0,3-3-12 16,-7 6-9-16,4-6 12 0,-1 9-12 0,1-7 12 0,-1 7-12 15,4-3 12-15,-3-3-12 0,0 6 10 0,-1 0-10 16,4 1 8-16,0-5-8 0,-3 5 9 16,0-8-9-16,-1 1 10 0,1 6-10 0,-4-6 12 15,3 0-3-15,-6 6-1 0,3-6 0 0,-4 0-8 0,5 3 0 16,-5-4 0-16,-3-5 0 0,4 3 16 15,-4 2-3-15,0 1 0 0,0-3 0 0,0 3 7 0,0-4 0 0,0 4 1 16,0 0 0-16,-4 0-10 0,4-3-3 16,0-1 0-16,-3-2 0 0,3 2 3 0,-8-2 0 15,5 3 0-15,-4-7 0 0,3 0-11 0,1 1 0 16,-4-1 0-16,3 7 0 0,-3-7 0 0,0 1 10 0,0-1-10 0,0 1 10 16,0 5-10-16,-4-5 0 0,8-1 0 0,-4 0 0 15,-4 7 0-15,4-6 0 0,0-1 0 0,-3 0 0 16,2 1 0-16,1-1 0 0,-3 1 0 0,6-4 0 15,-3-3 0-15,4 3 0 0,-1-3 0 0,-3 4 0 16,4 2 0-16,-4-9 0 0,-4 10 0 0,4-10 0 16,-4 6 0-16,4-6 0 0,4 0 9 0,3 0-9 15,-7 0 9-15,0 0-9 0,3 0 12 0,4 0-12 16,0 0 14-16,0 0-4 0,-3-6-1 0,3 6 0 16,-4-10-9-16,4 10 10 0,-3 0-10 0,3 0 10 15,0-9-10-15,0 9 0 0,3-10 0 0,-3 4 8 16,0-3-8-16,0 5 0 0,0-2 0 0,0-3 8 0,0 6-8 0,0-4 12 15,0-2-12-15,0 3 12 0,0-4-4 0,0 7-8 16,0-13 12-16,-3 7-4 0,3 0 2 0,-4-1 0 16,0-5 0-16,1 5 0 0,-1-2-2 0,-3-4-8 15,7 0 12-15,-7 4-4 0,4-4-8 0,-1 7 10 16,4-7-10-16,-3 3 10 0,-1 4-10 0,1-7 0 16,-1 7 9-16,1 0-9 0,-1 2 0 0,4 4 8 15,-3-3-8-15,3 6 0 0,0 0 0 0,0 0 0 16,0 0 0-16,0 0 0 0,0 0 0 0,0 0 0 0,-4-3 0 0,4 3 0 15,0 0-8-15,0 0 8 0,0 0-8 0,0 9 8 16,4 1 0-16,-1-1-8 16,1 0 8-16,-1 7 0 0,1-3 0 0,-4-4 0 15,3 7 0-15,-3-1-8 0,0-2 8 0,0 3 0 16,4 2 0-16,-1-2 0 0,-6-3 0 0,3 2 0 0,-4 4 0 16,4-3 0-16,-3-4 0 0,-1 4 0 0,1 3 0 15,-1-4 0-15,1-5 0 0,-1-1 8 0,0 1-8 0,1 5 0 16,3-5 0-16,0-1 0 0,0-9 0 0,0 0 8 15,-4 3-8-15,4-3 0 0,0 0 0 0,0 0 0 16,0 0 8-16,0 0-8 0,0 0 8 0,11 7-8 16,-4-7 8-16,4 3-8 0,-4-3 10 0,3 0-10 15,-3 0 10-15,4 0-10 0,0-3 10 0,-1 3-10 16,4 0 8-16,-3 0-8 0,-1 0 0 0,1 0 9 16,0 0-9-16,-1 0 0 0,1 0 0 0,-1 0 0 15,1 0 0-15,-4-7 0 0,4 7 0 0,-4 0 0 16,0 0 0-16,0 0 8 0,0 0-8 0,0 0 0 0,-7 0-8 0,10-3-8 15,-3 3 0-15,0-6-1 16,-7 6-20-16,8-3-4 0,-1-3-1 0,0 6 0 16,-7 0-114-16,7-10-24 15,-7 10-4-15</inkml:trace>
  <inkml:trace contextRef="#ctx0" brushRef="#br1" timeOffset="60289.8">22666 13532 633 0,'-14'0'28'0,"14"0"6"0,0 0-34 0,-7 0 0 0,0 0 0 0,0-6 0 15,-4 6 464-15,4 0 85 0,7 0 18 0,0 0 3 16,-3-3-438-16,3 3-87 0,0 0-17 0,0 0-4 15,0 0 0-15,0 0 0 0,0 0 0 0,0 0 0 16,10 3 0-16,-3-3 1 0,-7 0 0 0,0 0 0 16,11 6-25-16,-4-3-11 0,-7-3 1 0,0 0 0 15,3 6 10-15,-3 4 12 0,4-1-2 0,-4 1-1 16,-4-4 3-16,1 3 0 0,3 1 0 0,0-1 0 0,-4 1-4 16,4 5 0-16,0-2 0 0,0 2 0 15,0 11-8-15,-3-4 0 0,3 3 0 0,0 0 0 0,3 3 0 16,-3-3 0-16,-3 3 0 0,-1 0 0 0,8-2 0 15,-1-1 0-15,-3-3-9 0,4 3 9 0,-1-7 0 16,1 1 0-16,-1 3 0 0,-3-3 0 0,-3-10 0 16,3 10 0-16,3-9 8 0,1 5-8 0,-4-5 0 0,0-7 9 15,0-3-9-15,0 0 8 0,3 9 3 0,-3-9 0 16,0 0 0-16,0 0 0 0,0 0 13 0,0 0 2 16,0 0 1-16,0 0 0 0,0 0-27 0,0 0 0 15,0 0 8-15,0-9-8 0,0-1 17 0,0 1 2 16,4-10 0-16,0 10 0 0,-12-7-6 0,8-3-1 15,8 1 0-15,-8-8 0 0,3 8-4 0,-3-1-8 16,0-6 11-16,4 3-11 0,-1-3 10 0,-3 0-10 0,0-4 8 16,-3 4-8-16,3-3 9 0,0 0-9 15,-4 3 10-15,4 0-10 0,0-4 0 0,-3 4 0 0,3 7 0 16,0-1-10-16,-4 0 10 0,0 3 0 0,12-3 0 16,-8 4 0-16,-4 5 0 0,0 1-10 0,8 0 10 15,0-1 0-15,-4 1 0 0,0 9 0 0,0-10 0 0,0 10 0 16,0 0 0-16,0 0 0 0,-4 0 0 0,4 0 0 15,0 0-14-15,0 0 4 0,-7 10 1 0,3-1 0 16,-3 10 9-16,4-3 0 0,-4-4 0 0,3 13 0 16,1-6 0-16,-1 12-12 0,4-9 12 0,-3 13-12 15,3-7 12-15,0 7 0 0,0-1 0 0,7 1 0 16,-4-7 0-16,-3-3 0 0,4-3 0 0,3 3-8 16,0 0 8-16,-4-6 0 0,-3 0 0 0,4-4 0 0,-1-2 0 15,1-4 0-15,0 7 0 0,-4-7 0 16,-4 1-75-16,8-1-16 0,-4-9-3 15,-4 6-1254-15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35:00.05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13082 16331 17503 0,'-20'0'768'0,"8"1"176"15,-1 2-752-15,1-1-192 0,1-2 0 0,0 3 0 0,1-2 2144 0,1 2 400 16,0-3 80-16,1 0 0 0,-1-3-1744 0,9 3-368 16,0 0-64-16,-6-2 0 0,6 2-64 0,0 0-16 15,-2-4 0-15,2 0 0 0,2-1-368 0,4 1 0 16,-1 0 0-16,3 0-128 0,3 0 128 0,5-1 0 15,18-6 0-15,1 2-128 0,2-1 128 0,-2-1 0 16,-1 0-144-16,5-2 144 0,5-3-208 0,3 2 16 16,1-3 16-16,6-1 0 0,4-2 176 0,6-4 0 15,4 0-144-15,13-1 144 0,12-1 144 0,6-4 112 16,2-9 0-16,15-2 16 0,13 0 112 0,7-6 32 16,4-5 0-16,9-2 0 0,8 1-224 0,10-1-64 15,10 1 0-15,6-9 0 0,3-1-128 0,7-8 0 16,4-2 0-16,11-4 0 0,11 2 0 0,10-1 0 0,5 0 0 15,13-4 0-15,12-6 0 0,2-4 192 0,-3 0 0 16,17-4 0-16,17-4 448 0,8-5 80 0,4-3 32 0,15 3 0 16,15 4-128-16,5 4-32 0,2 4 0 0,4-3 0 15,-1-5-336-15,6 1-64 0,8 4 0 0,2-5-16 16,-3-6-32-16,3-2 0 0,-1-2 0 0,6 3 0 16,4-1 336-16,4-4 64 0,-1-6 16 0,-6 7 0 15,-3 8 64-15,-2-3 16 0,0-5 0 0,0 5 0 16,-4 2-320-16,-6 4-48 0,-6 2-16 0,-2-2 0 15,-2-1-80-15,-2 2-32 0,1 5 0 0,-8 8 0 16,-7 6-144-16,-7-4 0 0,-6-4 144 0,-17 9-144 16,-12 8 0-16,-8 5 0 0,-3 2 0 0,-9 6 0 15,-6 3-224-15,-13 0-112 0,-15-1-32 0,-18 5 0 16,-15 7-2176-16,-97 21-432 0,14-3-96 0</inkml:trace>
  <inkml:trace contextRef="#ctx0" brushRef="#br1" timeOffset="24299.21">17150 5767 19343 0,'0'-16'848'0,"0"16"192"0,-1-9-832 0,1 9-208 0,1-9 0 0,-1 9 0 16,0-12 3024-16,2 3 560 0,-2 9 128 0,0 0 0 15,0 0-2864-15,0 0-576 0,0 0-112 0,0 0-32 16,0 0-128-16,0 0-144 0,0 0 144 0,0 12-208 16,0 1-192-16,-3 1-48 0,-1-3 0 0,2 3 0 15,-1 4 32-15,2 1 0 0,-1-4 0 0,2 3 0 0,3 3 416 0,1-4 0 16,1 0 0-16,2 0 0 0,0-3 0 0,3 1 0 15,-1-2 0-15,2-1-128 0,2-3 128 16,3-3 144-16,0 1-16 0,-1-2-128 0,1 0 272 0,1-1-48 16,0-4-16-16,2 0 0 0,1-1-208 0,-2 0 176 15,1-5-176-15,-4 0 160 0,-2-3-16 0,0-2 0 16,2-3 0-16,-5 1 0 0,-3-3 320 0,0-1 64 16,4-2 16-16,-7-1 0 0,-4 1 80 0,0-2 16 15,2 1 0-15,-2 2 0 0,-2 0-224 0,-3 3-32 16,-5 0-16-16,1 2 0 0,0 1-112 0,-1-1 0 15,-2-3-16-15,0 6 0 0,1 1-80 0,-1 5-16 16,-3-1 0-16,1 2 0 0,0 2-144 0,1 1 192 16,0 0-192-16,-2 2 192 0,-2 2-192 0,3 5 0 0,0-2 0 15,1 3 0-15,2 1 0 0,1 0 0 0,-2 1 0 0,4-1 0 16,3 0 0-16,0 0 0 0,0-2 0 0,2 1 0 16,3-10-128-16,0 15 128 0,0-2 0 0,3-3 0 15,-3-10 0-15,6 12 0 0,1-6 0 0,-7-6 0 16,11 7 0-16,1-3 0 0,0 0 0 0,0-3 0 15,-1-4 0-15,1 2 0 0,0-2 0 0,-2 1 0 16,1-1 0-16,-1 1 0 0,0-2 0 0,-10 4 128 16,11-2-128-16,-11 2 0 0,0 0 0 0,0 0 0 15,9-2 0-15,-9 2 128 0,0 0-128 0,0 0 0 16,0 0 128-16,-4-9-128 0,-2 0 0 0,-1 3 128 16,1 0-128-16,-1-1 0 0,-2-1 144 0,-1 3-144 15,-1 0 176-15,-1 0-48 0,-1 0 0 0,0 1 0 0,2 2 240 16,-2 2 32-16,-1 2 16 0,3 0 0 0,-1 1-160 0,0 2-48 15,1 3 0-15,1 0 0 0,4 0-208 0,1-1 0 16,5-7 128-16,-4 12-128 0,2 0 0 0,2-12 0 16,0 0 0-16,6 10 0 0,1-2-208 0,3-1 64 15,0-5 16-15,3 1 0 0,4-1-80 0,-1-2-16 16,-3-1 0-16,1-1 0 0,3-4 48 0,1 2 16 16,-1-1 0-16,1 1 0 15,-1-1-288-15,0 1-64 0,-2 0-16 0,-1 3 0 16,0 1-1328-16,1-1-272 0,-1-3-48 0,-4 4-12688 0</inkml:trace>
  <inkml:trace contextRef="#ctx0" brushRef="#br1" timeOffset="25316.91">20719 6364 20271 0,'0'0'896'0,"-8"-6"192"0,-5-1-880 0,1 0-208 16,2 1 0-16,1 2 0 0,9 4 2880 0,0 0 544 16,-10-1 96-16,10 1 32 15,0 0-3680-15,-10 0-752 0,0 1-144 0,-1 3-16 16,1-4-880-16,-2 6-160 0,0 5-32 0,-1-1-16 16,0-3 976-16,1 2 208 0,-1 0 48 0,2 4 0 0,2 4 1424 0,-1 0 304 0,0-5 48 0,2 1 16 15,3-1 448-15,2-2 112 0,3-10 16 0,2 10 0 16,-2-10-640-16,7 10-112 0,5-7-16 0,0 1-16 15,1-2-112-15,3-2-32 0,1 0 0 0,-1-2 0 16,1-2-272-16,2 2-48 0,0 1-16 0,-1-5 0 16,-3 1-208-16,-1 0 0 0,1 1 128 0,-6-1-128 15,-9 5 0-15,0 0 144 0,4-9-144 0,-4 0 128 16,-4-3 80-16,0 1 16 0,1 4 0 0,-3-4 0 16,-5 2 160-16,1 1 16 0,-1-1 16 0,1 0 0 15,-1 0-16-15,1 0 0 0,-2 1 0 0,1 0 0 16,0-4-48-16,1 2-16 0,1 1 0 0,2 3 0 0,1 0-192 0,-1 1-144 15,0 1 192-15,7 4-192 0,0 0 0 0,-7 9 0 16,-1 0 0-16,1 2 0 0,1-1 0 0,-1 4-192 16,1 3 192-16,2 1-192 0,1-4 192 0,1 0-144 15,-2 2 144-15,0-2-128 0,1 2 128 0,1-3 0 16,0-2 0-16,2-11 0 0,0 9 0 0,0-9 0 16,3 10 0-16,-3-10 0 0,0 0 0 0,0 0 176 15,0 0-176-15,0 0 192 0,0 0-192 0,12 0 192 16,-2-4-192-16,1 1 192 0,-2-2-48 0,1 0 0 15,2-1 0-15,0 1 0 0,-2 0-144 0,0-3 192 16,1-1-192-16,1 1 192 0,1-1-192 0,1 3 0 16,0-1 0-16,-2 0 0 0,-2 1 0 0,1-1 0 15,-2 1 0-15,-1-1 0 0,-3 0 0 0,-5 7 0 16,0 0 0-16,0 0 0 0,1-10 0 0,-1 10 128 0,-5-7 32 0,-1 1 0 16,-4 3 112-16,0-1 32 0,-2 1 0 0,1-1 0 15,-1-2 16-15,0 0 16 0,0 4 0 0,2 0 0 16,0 1-112-16,0 4-32 0,3 2 0 0,-1 1 0 15,-1-4-64-15,-2 4-128 0,1 2 176 0,-1 4-176 16,2 3 0-16,-1 1-192 0,-2 0 0 0,3 2 0 16,1-2 0-16,-1-1 16 0,0-2 0 0,0-1 0 15,0 1 176-15,1-2-192 0,1-1 192 0,3-2-192 16,4-8 192-16,0 0-208 0,0 0 80 0,6 8 128 16,-6-8-336-16,11 5 48 0,2 0 16 0,3-2 0 15,1-2 64-15,0 0 16 0,0 1 0 0,2-2 0 16,4 0 192-16,3-2 0 0,1 1 0 0,0 0 0 0,-1-2 0 15,-3 0 0-15,-5 0-160 0,1-3-11264 16,2 0-2256-16</inkml:trace>
  <inkml:trace contextRef="#ctx0" brushRef="#br1" timeOffset="26267.12">21647 9372 4607 0,'-16'-12'400'0,"5"4"-400"15,-4-1 0-15,1 3 0 0,-2 0 6544 0,1 2 1232 16,-1-1 240-16,2 4 48 0,1 2-6176 0,0 4-1248 16,-1 2-240-16,1-1-48 0,0 2-352 0,3 5 0 15,0 4-160-15,-1 5 160 16,2-1-496-16,1 1 16 0,2-5 0 0,3 3 0 0,2-3 160 0,1 0 16 16,1 1 16-16,3 0 0 0,2 4 288 0,2-5-128 0,0 0 128 0,1-1 0 15,2 1 0-15,0-4 0 0,0-4 0 0,1 2 0 16,-1 0 0-16,0-3 0 0,-11-8 160 0,13 5-32 15,0 1 304-15,-3-4 64 0,-10-2 16 0,11 0 0 16,0-1 272-16,-11 1 64 0,10-5 16 0,-1-1 0 16,0 0-160-16,-3-3-48 0,0-3 0 0,-1 2 0 15,-1 0-176-15,0-3-32 0,-1-3-16 0,0 0 0 16,-3 0-208-16,-1-2-32 0,-2 0-16 0,2 3 0 16,0 0-176-16,-1-1 128 0,1-3-128 0,-2 2 128 15,-1 4-128-15,-1 1 0 0,0 1 0 0,0 2 0 16,0 3 0-16,5 6 0 0,-11-2 0 0,2 4-176 15,0 2-32-15,0 3-16 0,0 4 0 0,0 2 0 0,2 0-32 16,2 4-16-16,0-3 0 0,2 3 0 0,2 1 80 0,1-3 32 16,0 0 0-16,2 0 0 0,2-1 160 0,1 0-128 15,2-3 128-15,1-1-128 0,0-1 128 0,2-2-192 16,0-3 192-16,1-2-192 0,-1 0 192 0,1-4 0 16,-1-1 0-16,-1 0 0 0,-9 3 0 0,12-9 144 15,-2 0-16-15,-2-2-128 0,-3 1 304 0,-2 1-48 16,-2-2-16-16,1-2 0 0,-2 0-32 0,-2 1 0 15,0 5 0-15,-2-5 0 0,0 0-16 0,-1 2 0 16,-1-1 0-16,0 2 0 0,-3 1-16 0,1 1-16 16,2 1 0-16,-2 1 0 0,-3 1-32 0,2 0 0 15,0 2 0-15,9 2 0 0,-10 0-128 0,10 0 0 16,-11 5 144-16,11-5-144 0,-9 5-176 0,9-5-96 16,-6 7-32-16,6-7 0 15,-3 14-2240-15,3 0-448 0,1-1-80 0</inkml:trace>
  <inkml:trace contextRef="#ctx0" brushRef="#br1" timeOffset="27251.16">26051 10613 34271 0,'-33'-9'1520'0,"12"7"304"16,-1 5-1456-16,0 2-368 0,0 3 0 0,2 4 0 0,1-3 512 0,3 5 16 15,3 3 16-15,1 3 0 0,1-3-544 0,2 2 0 16,1 2-240-16,3-1 80 16,1-2-320-16,5 0-64 0,2 0-16 0,0-1 0 15,3 0-208-15,0-2-32 0,2 0-16 0,1-2 0 16,2-1 304-16,0-1 48 0,1-4 16 0,0-4 0 0,1 1 448 0,0-4 0 15,1-4 0-15,0 1 160 0,2-3 624 0,0-2 128 16,-1-1 32-16,1-3 0 0,0 2 336 0,-1-2 64 16,0-1 0-16,0 0 16 0,2-3-416 0,-4 1-96 15,-2 0-16-15,-1 2 0 0,-1-1-192 0,-1 1-64 16,0 0 0-16,-4 0 0 0,-4-3-352 0,0 3-80 16,0 1-16-16,-3 1 0 0,-3-4-128 0,-2 4 0 15,0 1 0-15,-1 3 0 0,-1 1 0 0,-2 4 0 16,-1 2 0-16,-3-3 0 0,-2 3 0 0,0 4-272 0,-1 1 64 0,1 6 16 15,0 2-64-15,0 2 0 0,-1 2 0 0,2 0 0 16,2-1 32-16,0 0 0 0,2-2 0 0,3 0 0 16,2 1 48-16,3-2 16 0,0-2 0 0,3 0 0 15,2-11 160-15,0 0-192 0,7 10 192 0,3-3-192 16,3-2 192-16,3-2-160 0,1-5 160 0,3 0-160 16,0-2 160-16,4-1 0 0,2-3 0 0,1-3 128 15,2 0 128-15,-3-4 16 0,-2-2 16 0,-4 0 0 16,0 0 96-16,-3 3 32 0,-4 0 0 0,0-2 0 15,0-1-224-15,-3 3-64 0,-3 2 0 0,-2 2 0 16,-1-2 0-16,-1 0 0 0,-5 2 0 0,2 10 0 16,-5-5 48-16,-1 1 0 0,-1 0 0 0,-2 2 0 15,-1 2-496-15,10 0-80 0,-10 4-32 0,1-1 0 16,-1-2-2208-16,10-1-448 0,0 0-96 0,-13 17-16 0</inkml:trace>
  <inkml:trace contextRef="#ctx0" brushRef="#br1" timeOffset="28255.18">29931 14310 3679 0,'-8'-14'320'0,"3"2"-320"0,2 0 0 0,-3-1 0 16,-4 2 1344-16,5-1 208 0,0-1 48 0,-3 1 0 15,-6 0-240-15,2 3-32 0,2 1-16 0,-1 3 0 16,-6 0 1296-16,2 0 256 0,0 0 48 0,0 2 16 16,-1 2-720-16,0-1-144 0,-1-2-16 0,2 2-16 15,-1-1-736-15,2 3-144 0,-1 3-16 0,0-3-16 16,0 0-448-16,1 0-96 0,0 0 0 0,-1 2-16 15,2 2-352-15,2 0-64 0,-1 4-16 0,0 4 0 16,-1 1-128-16,0 5 0 0,0 2 0 0,1 4 0 16,-1 3-304-16,2 0 64 0,1 3 16 0,1-1 0 15,0-2-192-15,4-2-32 0,4-3-16 0,3-1 0 0,1-6 80 16,2 0 32-16,3-4 0 0,2-1 0 0,2-4 352 0,1-2 288 16,0-3-48-16,3-2-16 0,-2-3 336 0,1-1 64 15,-1-3 16-15,-1-1 0 0,-1-2 144 0,-1 0 48 16,0-4 0-16,-2 1 0 0,-1-2 0 0,0-2 0 15,-1-1 0-15,0 0 0 0,-1-3-256 0,0 3-64 16,-2 0 0-16,-1 0 0 0,-1-1-192 0,-1 5-64 16,0 2 0-16,-1 1 0 0,-1 0-128 0,1 12-128 15,0 0 144-15,-3-8-144 0,1-2 144 0,2 10-144 16,-3-8 128-16,3 8-128 0,0 0 0 0,0 0 0 16,-2-8 0-16,2 8 0 0,0 0 0 0,0 0 0 15,0 0 0-15,0 0 0 0,0 0-160 0,0 0 160 16,0 0-208-16,0 0 80 0,0 0 128 0,0 0-192 0,0 0 192 0,0 0-192 15,5 12 192-15,-1 2 0 0,0-1-144 0,-2-1 144 16,-2 0 0-16,0 1 0 0,0-1 0 0,2 2 0 16,-1 3 0-16,-1-5-144 0,0-12 144 0,-1 13-160 15,-1-2 160-15,2-11 0 0,0 0 0 0,0 0-128 32,0 0-1408-32,0 0-256 0,0 0-64 0,0 0-10528 0,0 0-2096 0</inkml:trace>
  <inkml:trace contextRef="#ctx0" brushRef="#br1" timeOffset="28919.55">27394 13465 28559 0,'-25'-20'1264'0,"7"4"272"0,-6-5-1232 0,2 3-304 16,1 0 0-16,4-2 0 0,4-1 736 0,1 5 96 15,1 5 0-15,-1-1 16 16,0-1-1168-16,1 4-224 0,-1 2-48 0,4 3-16 0,8 4 384 0,-9 0 80 0,-4 3 16 0,1 2 0 16,0 3 128-16,3 5 176 0,1 1-48 0,1 2 0 15,-1-3 128-15,1 1 32 0,2 9 0 0,2-9 0 16,3-2 0-16,0 1 0 0,0 1 0 0,4-1 0 16,2-2-96-16,1-1-32 0,1 0 0 0,4 2 0 15,4-1 0-15,-3-4 0 0,-4 0 0 0,2-1 0 16,4 0 32-16,0-2 0 0,4 1 0 0,0-4 0 15,0-2-64-15,-1-1 0 0,0 1 0 0,0-3 0 16,1-1 144-16,-3 0 32 0,0 0 0 0,-2-3 0 16,-1-1 16-16,1-2 0 0,-3 3 0 0,-2 1 0 15,-1-1-96-15,-1 1-16 0,-7 7 0 0,0 0 0 16,0 0-208-16,0 0 0 0,0 0 0 0,0 0 0 0,0 0 0 0,0 0 128 16,0 0-128-16,0 0 0 15,-11 0 176-15,1 2-176 0,-1 0 192 0,1 1-192 0,0 1 192 0,-2 2-192 16,-1 1 192-16,1-1-192 0,-1-1 192 0,1 2-192 15,1-1 192-15,3 1-192 0,-1-2 240 0,9-5-64 16,-9 8-16-16,9-8 0 0,-6 9 32 0,6-9 0 16,-1 9 0-16,5 0 0 0,5-1-16 0,3 3 0 15,1-4 0-15,2 4 0 0,5-2-16 0,0 1 0 16,0 0 0-16,3-3 0 0,-1 0-160 0,0 1 0 16,0-2 0-16,2-1 0 0,0 1-144 0,4-6 144 15,0 0 0-15,4-7 0 16,-1-2-512-16,0-1 16 0,2-1 0 0,-3-6-11120 15,-3-2-2224-15</inkml:trace>
  <inkml:trace contextRef="#ctx0" brushRef="#br1" timeOffset="29937.4">19944 6902 9215 0,'-13'-5'816'0,"-2"3"-656"0,-2-2-160 0,0 1 0 16,0 3 5856-16,1 0 1136 0,2 0 240 0,-1 3 32 15,0 1-5664-15,2-2-1152 0,2 2-208 0,1-1-48 16,-1-5-192-16,11 2 0 0,0 0 0 0,0 0 0 16,0 0 0-16,0 0 0 0,0 0 0 0,0 0 0 15,0 0 0-15,0 0 0 0,0 0-128 0,13 10 128 0,1-1 0 0,-1-1-144 16,-2 1 144-16,1 0 0 0,1 1-176 0,0 1 176 15,-1-5-160-15,1 1 160 0,0-1 0 0,0-1 0 16,0 1 0-16,0-2 0 0,-1-1 0 0,-1 0 208 16,-1 0-16-16,-10-3 0 0,11-6 320 0,-11 6 64 15,8-9 16-15,-1 2 0 0,-2-1 64 0,-2-3 16 16,-3 0 0-16,-2 0 0 0,2 3-288 0,0-1-48 16,-1-1-16-16,-2 1 0 0,-1-1-176 0,-1 3-144 15,-3-2 192-15,-1 2-192 0,-1 0 144 0,-1 4-144 16,0 0 0-16,-1 2 144 0,-2 2-144 0,-1 4 0 15,-2 3 0-15,0 1 0 0,-1-2-272 0,1 2 64 16,0 1 16-16,0 1 0 0,-2 2 16 0,0-4 16 16,5 1 0-16,0 2 0 0,1-4 160 0,4 2 0 15,5 2 0-15,2 0-128 0,2-12 128 0,4 9-128 16,-4-9 128-16,9 10-128 0,4-2 128 0,2-3 0 0,-1-1 0 0,2-3 0 16,-1-2 0-16,1 1 0 0,0-2 0 0,-1-2 0 15,0 0 176-15,0-1 64 0,0-1 16 0,-1-2 0 16,-1-3 64-16,-1 0 0 0,-2 0 16 0,1 0 0 15,-4-2-80-15,0 3-32 0,-2-1 0 0,-1 0 0 16,0-2-64-16,-1 1-16 0,-2 3 0 0,-1 0 0 16,-3 1 16-16,3 8 0 0,-4-7 0 0,4 7 0 15,-5-6 0-15,5 6 0 0,-9-6 0 0,1 3 0 16,8 3-160-16,-8 2 160 0,8-2-160 0,-9 7 160 16,0-2-160-16,3 1 0 0,-1 2 0 0,1 3 0 15,-2-1 0-15,1 3 0 0,2 3 0 0,1 3 0 16,0 3-368-16,3 2-48 0,1 1-16 0,3-2 0 15,0 3-2960-15,4 2-608 0</inkml:trace>
  <inkml:trace contextRef="#ctx0" brushRef="#br1" timeOffset="31138.88">25110 12014 35007 0,'-8'-14'3120'0,"-3"-3"-2496"0,0-1-496 0,3 2-128 15,3 4 2016-15,1 2 384 0,1-2 80 0,2 4 16 16,1 8-1968-16,0 0-384 0,-5-9-144 0,5 9 0 16,0 0 0-16,0 0-176 0,0 0 0 0,-3 11 0 15,0 0-112-15,2 4-32 0,0-1 0 0,-1 2 0 16,1 2 128-16,4 2 0 0,1 3 16 0,0-3 0 0,-2-3 176 0,2-2 0 15,3-3 0-15,0 0-128 0,3 1 128 0,0-2 0 16,0 1 128-16,3-5-128 0,3-5 0 0,-2 4 0 16,-1-1 0-16,0-3 0 0,1-3 0 0,-1 0 0 15,0 1 0-15,-2-4 0 0,1 1 0 0,0-2 0 16,0 0 0-16,-1 0 128 0,0-3-128 0,-1-1 176 16,-1 0-176-16,-1-2 192 0,1-1 0 0,0-2 16 15,-1 0 0-15,0 1 0 0,-2 2-32 0,-2-2-16 16,-1-2 0-16,0 3 0 0,-3 12-160 0,1-9 128 15,-5-2-128-15,0 3 128 0,4 8-128 0,-8-7 0 16,-1 3 144-16,0 0-144 0,-1 2 0 0,-2 5 144 16,0 0-144-16,0 3 0 0,-1 3 0 0,-1 3 0 15,-3 1-192-15,0 5 48 0,-1 3 144 0,0 3 0 16,-2 0 0-16,-1 1 0 0,-1-3 0 0,4-1 0 0,5-4 0 16,4-2 0-16,1-4 0 0,5-2 0 0,6 2 0 0,-3-11 0 15,0 0 0-15,13 6 0 0,1 0 0 0,2-4 0 16,-1-6 0-16,5-1 0 0,1-1 0 0,0-4 176 15,-2 1-176-15,1-2 160 0,-2-1-160 0,0-4 160 16,1-3-160-16,-2-1 128 0,-3 0-128 0,-1 2 128 16,-1 0-128-16,-2 1 0 0,-1 3 144 0,-2-1-144 15,-5 4 160-15,0 0-32 0,-2-1-128 0,-3 2 192 16,-2 0 0-16,-2 2-16 0,-2 1 0 0,0 2 0 16,-1 1-16-16,-2 2 0 0,-1-2 0 0,-1 2 0 15,-1 2-160-15,0 2 0 0,-2-2 0 0,0 2 0 16,0 3 0-16,-2 1 0 0,-1-4 0 0,-1 6 0 15,0 1 0-15,1 0 0 0,5-1 0 0,-2 0 0 16,-2 0 0-16,1 0 128 0,0 1-128 0,0 1 0 0,-1-6 0 0,4 5 0 16,2 3 0-16,2 0 0 0,2-3 0 0,3 3 0 15,2-1 0-15,2 6 0 16,2 4-496-16,2-1-16 0,3-6-16 0,3 4 0 16,4-1-2592-16,6 3-512 0,5-1-96 0,1 0-32 0</inkml:trace>
  <inkml:trace contextRef="#ctx0" brushRef="#br1" timeOffset="32322.01">30045 15523 30399 0,'-16'-8'2704'0,"5"5"-2160"0,-1 1-544 0,-1 2 0 16,-1 2 1584-16,2 2 208 0,3 1 32 0,1 3 16 16,-1 3-2288-16,-1 0-464 0,-3 2-96 0,2 3-16 15,5 2 112-15,-2 1 16 0,0-1 0 0,3 0 0 16,2 0 320-16,2-1 64 0,0 3 0 0,3-6 16 15,5-1 496-15,-1-1 208 0,1-2-16 0,2-1 0 16,3 1 304-16,2-4 48 0,3-3 16 0,0-1 0 0,-1-2 64 0,-1 0 16 16,2 0 0-16,-1-4 0 0,-1 0-128 0,0 1-32 15,-1-4 0-15,0-1 0 0,0-1-96 0,-1-1-32 16,0-3 0-16,0-2 0 0,0 0-96 0,-2-2-32 16,0 0 0-16,-1 0 0 0,1-3-48 0,-3-1-16 15,-5 2 0-15,0-1 0 0,-2 1-160 0,-2-1 192 16,-2-1-192-16,0 2 192 0,-3-1-192 0,-3 5 160 15,-3 0-160-15,1 3 160 0,-1 2-160 0,-2 2 192 16,-3 3-192-16,-2 4 192 0,-3 2-192 0,1 4 0 16,-1 2-160-16,-1 2 160 0,-1 0-224 0,1 3 48 15,-1 1 16-15,4 0 0 0,3 0-144 0,1 1-16 16,0-1-16-16,3 0 0 0,2 0 96 0,0-1 32 16,-1 0 0-16,6-3 0 0,1 4 208 0,2-1 0 15,2-2 0-15,2 1 0 0,2 0 0 0,2-3-144 0,5 0 144 0,-1 1 0 16,-1-2 0-16,3-2 0 0,2-1 0 0,1-2 0 15,0 1 0-15,3-2 128 0,3-2-128 0,1 0 128 16,0-1 64-16,-1-4 32 0,1-2 0 0,-1 0 0 16,-3 2 80-16,0-1 16 0,-2-1 0 0,1-1 0 15,0 0-64-15,-2 1 0 0,-2-1 0 0,-2 3 0 16,-1-1-64-16,-1 2-32 0,-1-2 0 0,-7 7 0 16,0 0 112-16,0 0 32 0,4-6 0 0,-4 6 0 15,0 0 144-15,0 0 16 0,-2-9 16 0,2 9 0 16,-6-4-80-16,6 4-16 0,-9-4 0 0,-2 3 0 15,1 1-112-15,-1 0-16 0,2 1-16 0,-1 3 0 16,-1-2-240-16,0 2 176 0,-4 3-176 0,4-3 160 16,0 1-160-16,-1 1 192 0,-2 1-192 0,1 1 192 0,4 0-192 0,0 1 160 15,-2-4-160-15,5 3 160 0,1 2-160 16,2 1 0-16,2-2 0 0,2 1 128 0,2 1-128 0,2 0 0 16,1-2 0-16,3 3 0 0,2 0 0 0,1-2 0 15,1-2 0-15,1 1 0 0,0-1 0 0,2 1 0 16,0-2 0-16,1-1 0 0,1-2-336 0,1-3 48 15,2-2 16-15,4-3-13040 16,2-1-2592-16</inkml:trace>
  <inkml:trace contextRef="#ctx0" brushRef="#br0" timeOffset="48016.32">12400 15145 17615 0,'-4'-11'768'0,"4"11"192"0,-2-12-768 0,1 2-192 0,1 0 0 0,1-1 0 16,1 1 768-16,0 1 128 0,1-2 32 0,-3 11 0 15,4-9-624-15,-2 1-128 0,1 0-32 0,-3 8 0 16,3-9-16-16,-3 9 0 0,0 0 0 0,2-9 0 15,-2 9 336-15,2-9 64 0,-1 1 16 0,-1 8 0 16,5-10 320-16,0 2 64 0,-5 8 16 0,8-11 0 16,3 1 16-16,-1-3 16 0,-1 3 0 0,2-1 0 15,-1 2-144-15,2 0-16 0,-1 2-16 0,1 2 0 16,-1 0-224-16,-11 5-64 0,0 0 0 0,0 0 0 16,0 0 64-16,0 0 16 0,0 0 0 0,0 0 0 15,2 10-80-15,-3 1 0 0,-4-2-16 0,0 0 0 16,-2 0-176-16,-1 0-16 0,-1-1-16 0,3 3 0 15,-1-5 32-15,0 2 0 0,-2 0 0 0,4 0 0 0,0 1 256 0,0 1 48 16,-2-1 16-16,3 3 0 0,2 1-144 0,-2-1-32 16,-1-3 0-16,-1 5 0 0,0 4-144 0,1 2-48 15,-2 0 0-15,3 6 0 0,0 4-144 0,0 0-128 16,0 2 192-16,1-1-192 0,-1 5 144 0,0-2-144 16,0 5 0-16,0-3 144 0,1-6-144 0,1 1 0 15,-4-1 0-15,1-1 0 0,1-1 0 0,-1-1 0 16,1 0 160-16,-1-1-160 0,1-1 288 0,1 1-48 15,2 0-16-15,0-5 0 0,1-1 64 0,2-5 16 16,2-2 0-16,0 0 0 0,2-1-144 0,0-1-32 16,4-1 0-16,1-2 0 0,-1-2-128 0,2-4 0 15,0-1 144-15,1 0-144 0,0-1 0 0,5-1 144 16,2-2-144-16,2-1 0 0,0-1 144 0,0-3-144 0,-1-1 0 0,0-1 144 16,0-3-144-16,0-2 0 0,-2 1 0 0,1 0 128 15,-2-2-128-15,-1-1 128 0,-1 0-128 0,-1 0 128 16,-2-2-128-16,0-1 128 0,-1 1-128 0,-2-1 128 15,-2 2-128-15,0-2 0 0,-1-2 0 0,-1-1 128 16,2-5-128-16,-2 0 0 0,0-5 144 0,-1-2-144 16,1-3 0-16,0 0 0 0,-1-5 0 0,0 3 128 15,-1 3-128-15,1 2 0 0,-2 1 0 0,-1 2 0 16,-2 3 0-16,-2 1 0 0,-3 1 0 0,-1 0 128 16,1-2-128-16,-3 3 0 0,-2 0 0 0,-1 0 0 15,0-2 0-15,0 5 128 0,0 2-128 0,0 3 0 16,2 1 0-16,0 1 0 0,0 5 0 0,-2 1 0 15,2 6 0-15,0-1-160 0,0 0 160 0,-3 2-160 16,-2 2 16-16,0 0 0 0,0 1 0 0,1 1 0 0,2 3-160 0,-1 1-16 16,0 0-16-16,-1-1 0 15,-1 3-112-15,1-1-32 0,1 1 0 0,2-2 0 16,-1-2-1536-16,1 3-304 0,-1 3-64 0,4 2-16 16,1-1-1584-16,1 3-320 0</inkml:trace>
  <inkml:trace contextRef="#ctx0" brushRef="#br0" timeOffset="48434.03">12430 15215 32655 0,'-13'-1'1440'0,"13"1"304"0,0 0-1392 0,0 0-352 0,-10-3 0 0,10 3 0 16,0 0 736-16,0 0 80 0,0 0 16 0,0 0 0 16,0 0-704-16,0 0-128 0,0 0 0 0,0 0 0 15,0 0 0-15,7 8 0 0,-7-8 0 0,7 12 0 16,0 1 176-16,-1-3 80 0,-4 2 0 0,2 2 16 15,0-3 432-15,0 0 96 0,-1 1 16 0,0 1 0 16,3 0-32-16,-1 0 0 0,0-2 0 0,2-2 0 0,-7-9-240 0,14 9-48 16,0 0-16-16,2-3 0 0,0 0-176 0,-1-4-48 15,1 2 0-15,-1-4 0 0,0-2-96 16,3-2-32-16,3-7 0 0,0 1 0 0,-2 1-128 0,1-4 160 16,1-2-160-16,0 0 160 0,1-5-160 0,-1 1-176 15,0-4 48-15,2 5 0 16,3-1-448-16,0 2-64 0,0 4-32 0,-1 0-12320 15,0-3-2480-15</inkml:trace>
  <inkml:trace contextRef="#ctx0" brushRef="#br0" timeOffset="50603.39">12321 14660 26783 0,'0'0'1184'0,"-6"-6"240"0,-3 0-1136 0,9 6-288 0,-7-8 0 0,7 8 0 15,-4-8 784-15,4 8 112 0,3-9 0 0,-3 9 16 16,5-9-576-16,2 2-112 0,1 1-32 0,1-1 0 0,1 1-192 0,-1-1 128 16,0 1-128-16,0-1 0 0,2 1 0 0,-2 1 0 15,-9 5 0-15,10-6 0 0,0 2 128 0,-10 4-128 16,0 0 0-16,10-3 144 0,-10 3 272 0,12-2 48 15,-12 2 16-15,10 0 0 0,-10 0 368 0,13 0 80 16,-1 0 16-16,2 2 0 0,3 1-112 0,3-3-32 16,-1 0 0-16,5 0 0 0,1-2-400 0,2 1-80 15,3-2 0-15,-1 0-16 0,-2-1-160 0,-1 1-16 16,-1-1-128-16,-3 1 192 0,0 0-192 0,-2 1 0 16,-3 0 128-16,1 1-128 0,0 1 0 0,-2 0 0 15,-3 3 128-15,0-1-128 0,-1 1 0 0,-2 0 0 16,-10-3 0-16,10 2 0 0,-10-2 192 0,0 0 0 15,11 3 0-15,-2-1 0 0,-9-2 192 0,0 0 16 16,10 0 16-16,-10 0 0 0,0 0-16 0,11-2 0 0,-11 2 0 0,0 0 0 16,0 0-96-16,0 0-32 0,0 0 0 0,0 0 0 15,0 0-80-15,0 0-32 0,0 0 0 0,-8-4 0 16,-1 0-160-16,0 1 192 0,-2 1-192 0,2-1 192 16,-4-1-64-16,0-1-128 0,-1-3 192 0,1 2-64 15,1-2 64-15,0 0 0 0,-1-1 0 0,2 0 0 16,-4-2-16-16,2 1 0 0,0-2 0 0,1 0 0 15,1 2-48-15,-1 0 0 0,2-1 0 0,0 3 0 16,1 1-128-16,3 1 0 0,-1 2 0 0,7 4 0 16,0 0 0-16,0 0 0 0,-6-5-192 0,6 5 192 15,0 0-2864-15,0 0-448 0</inkml:trace>
  <inkml:trace contextRef="#ctx0" brushRef="#br1" timeOffset="70265.13">23286 565 13823 0,'0'0'1216'0,"0"0"-960"16,0 0-256-16,0 0 0 0,0 0 3968 0,0 0 768 15,0 0 128-15,0 0 48 0,0 0-3312 0,-3 5-640 16,3-5-144-16,0 0-32 0,0 0-176 0,-6 8-32 16,3 1-16-16,0-1 0 0,2 0-256 0,2 1-48 15,2 0-16-15,1 2 0 0,-2-2-96 0,2 4-16 16,2 2 0-16,0 2 0 0,-2-2-128 0,1 3 128 0,2 3-128 0,-1 1 128 16,2 3 64-16,-1 2 0 0,-2 0 0 15,1 2 0-15,2-3 192 0,1 3 64 0,-2 2 0 0,-1-1 0 16,-2-1-128-16,1-3 0 0,1 1-16 0,-4 2 0 15,-3 0-176-15,0 1-128 0,1 0 192 0,-3-2-192 16,-2-4 128-16,1-2-128 0,-1-6 0 0,0-1 0 16,-1 2 128-16,1-2-128 0,-1-2 192 0,-1 0-192 15,-1-6 176-15,0 1-176 0,-1-3 160 0,-1 2-160 16,-3 2 192-16,0-2-48 0,-3-3-16 0,2-1 0 16,-1 0-128-16,1-3 160 0,-2-3-160 0,1 1 160 15,-2 1-160-15,1-2 128 0,-2-4-128 0,0 1 128 16,-3-1-128-16,0 0 0 0,0-3 144 0,0 1-144 15,-1-1 0-15,0 1 0 0,0-2 0 0,2 2 128 0,3 0-128 16,2 0 0-16,-1 0 0 0,4 1 0 0,4 3 0 16,3 0 0-16,0-2 0 0,5 7 0 0,-3-8-336 0,1 0-48 15,-1 1 0-15,3 7 0 16,3-8-432-16,-1 1-80 0,2 1-32 0,-4 6 0 16,7-8-192-16,-2 1-32 0,-2 1-16 0,-3 6-14896 15</inkml:trace>
  <inkml:trace contextRef="#ctx0" brushRef="#br1" timeOffset="70716.52">24073 416 16575 0,'0'0'1472'0,"4"-7"-1168"0,-4 7-304 0,4-9 0 16,-1 1 3504-16,-3 8 640 0,0 0 128 0,0 0 16 16,0 0-3008-16,0 0-624 0,0 0-112 0,0 0-32 15,0 0 112-15,0 0 16 0,-10 4 0 0,3 3 0 16,-1 4-384-16,-1 3-64 0,-2 2 0 0,1 5-16 15,1 1-176-15,-4 1 0 0,-4 2 0 0,4 0 128 0,2-4-128 0,-2 4 0 16,-4 2 0-16,-1 4 0 16,0 2 256-16,1-2-16 0,1 4-16 0,2 0 0 0,-1-1 496 0,5 3 112 15,1-1 0-15,4 2 16 0,-1 0-160 0,3 2-48 16,0 0 0-16,2 0 0 0,1 0-432 0,1 1-80 16,-1-2-128-16,1 3 176 0,-1-2-176 0,3-2 0 15,-2-3-160-15,2-1 160 16,2-2-544-16,0-3-16 0,0-5 0 0,3-3 0 15,0-2-176-15,4-6-32 0,2 0-16 0,6-2 0 16,4-6-656-16,1-3-128 0,-3-3-32 0,6-2 0 16,3 1-1600-16,2-3-320 0,-1-3-64 0</inkml:trace>
  <inkml:trace contextRef="#ctx0" brushRef="#br1" timeOffset="71248.45">24566 761 11055 0,'0'0'480'0,"-9"-2"112"0,-4-2-464 0,1 3-128 0,0 1 0 0,2 3 0 15,2 1 5360-15,0 1 1040 0,2 0 224 0,-3 2 32 16,-3-1-5328-16,-1 2-1072 0,0 1-256 0,0 3 0 16,0 1 0-16,1 0 0 0,0 0 0 0,2 4 0 0,1-4 0 0,0 5 0 15,1 0 0-15,0 3 0 0,0 0 192 0,0 4 32 16,-1 1 0-16,0 0 0 0,-1-1 240 0,0 2 48 16,1 1 16-16,0-1 0 0,1 0-80 0,3-1 0 15,1 0-16-15,2-6 0 0,2 0-48 0,2-5-16 16,2 0 0-16,1-4 0 0,3 0-176 0,1-3-48 15,0-2 0-15,5-2 0 0,1 0-144 0,5-1 160 16,2-7-160-16,3 1 160 0,2-4-160 0,-2 1 0 16,-3-6 0-16,0 2 0 0,0-1 128 0,-1 0-128 15,-3-5 128-15,2 0-128 0,0-1 208 0,-1 0-32 16,-2-5-16-16,0 1 0 0,-1-2 160 0,-2-3 16 16,-1 0 16-16,-1-5 0 0,-1-2-160 0,1 2-48 15,-1-1 0-15,-2 2 0 0,0-2-144 0,-3 2 0 0,0 2 0 0,-4 2 128 16,0-1-128-16,-2 1 0 0,-2 1 0 0,0 3 128 15,-2 2 96-15,-2 2 16 0,0 1 0 0,-2 2 0 16,-1-1-80-16,-3 3-16 0,1 2 0 0,0 1 0 31,-1 0-528-31,2 2-96 0,-2-1-32 0,2 2 0 16,-1-1-1600-16,1 3-336 0,-2 4-64 0,2-3-14448 0</inkml:trace>
  <inkml:trace contextRef="#ctx0" brushRef="#br1" timeOffset="71518.56">24376 999 26895 0,'0'0'1184'0,"0"0"256"0,0 0-1152 0,-6 7-288 16,6-7 0-16,0 0 0 0,3 13 1312 0,4-4 208 15,2-5 32-15,2 1 16 0,1 0-800 0,0-1-176 16,-2-1-16-16,3 1-16 0,2 1 16 0,-2-4 16 15,-2 2 0-15,1-1 0 0,0 1-144 0,1-2-16 16,1 1-16-16,-1-2 0 0,-1 0-208 0,2 0-32 16,2 1-16-16,1-1 0 0,0-4-160 0,0 3 192 15,0 2-192-15,1-4 192 0,2-7-192 0,-1 2 0 16,-1 3 0-16,1-2 0 16,-1-2-1520-16,0 1-224 0,0-1-48 0,1-1-16 15,-4-3-1888-15,1 0-368 0</inkml:trace>
  <inkml:trace contextRef="#ctx0" brushRef="#br1" timeOffset="71932.81">24808 229 20271 0,'0'0'896'0,"-9"-2"192"0,1 1-880 0,8 1-208 0,0 0 0 0,-7 4 0 0,1 5 3472 0,3 0 656 16,1 2 128-16,2 3 32 0,3 3-3408 0,1 3-688 16,1-1-192-16,1 5 0 0,4 2 144 0,1 4-144 15,4 5 128-15,2 0-128 0,2 0 144 0,3-1-144 16,3-1 160-16,4-3-160 0,3-6 0 0,0 4 128 15,-6 3-128-15,0 0 0 0,1-2 0 0,2 1 176 16,-3 1-176-16,-5 1 160 0,-6 0 160 0,-1 2 48 16,-3 1 0-16,-2 2 0 0,-3-6 16 0,-4 2 16 15,1-2 0-15,-3 0 0 0,-1 2-144 0,-2 1-16 16,-2-4-16-16,-2 0 0 0,-1 0-224 0,-2-2 128 16,-6-1-128-16,-1 1 0 0,0 1 0 0,0 0 128 15,-1-2-128-15,1 0 0 0,2-2 0 0,-1-3-240 16,-1-2 48-16,3-3 16 15,1-3-2352-15,2-2-480 0</inkml:trace>
  <inkml:trace contextRef="#ctx0" brushRef="#br1" timeOffset="72374.11">25778 958 37487 0,'0'0'1664'0,"0"0"336"0,11-7-1600 0,-2 2-400 16,-9 5 0-16,13-3 0 0,1-1 512 0,-1 2 32 0,0 0 0 0,0-2 0 15,0 3-544-15,2 1 0 0,2 0 0 0,2 1 0 16,1-1 0-16,3 0 0 0,3 0 0 0,4-1 0 16,0 0-192-16,0-2 0 0,-1 1 0 0,0-1 0 31,-2 0-656-31,1-2-128 0,-1-1-32 0,-5-2 0 16,-2 1-2064-16,-3 0-400 0,-3 1-96 0</inkml:trace>
  <inkml:trace contextRef="#ctx0" brushRef="#br1" timeOffset="72628.62">25707 1139 2751 0,'0'0'256'0,"0"0"-256"15,0 0 0-15,0 0 0 0,10 2 7440 0,3-2 1456 16,3-1 272-16,3 0 64 0,2-1-6800 0,1 0-1344 16,1-1-288-16,3-1-48 0,0 0-304 0,1-3-48 15,0 0-16-15,6 2 0 0,4 1-384 0,-1 0 0 16,-1 1-192-16,-2 1 192 16,-2-2-3360-16,-2-1-544 0</inkml:trace>
  <inkml:trace contextRef="#ctx0" brushRef="#br1" timeOffset="73500.31">27218 406 28623 0,'0'0'1264'0,"0"0"272"0,0 0-1232 0,0 0-304 15,0 0 0-15,0 0 0 0,0 0 240 0,0 0-16 16,0 0 0-16,0 0 0 0,0 0 112 0,0 0 32 16,0 0 0-16,0 0 0 0,0 0 256 0,0 0 48 15,0 0 16-15,0 0 0 0,0 0 208 0,10 7 64 16,-2-1 0-16,-2 3 0 0,0-1-320 0,-2 4-48 16,-2 2-16-16,2 2 0 0,0 2-240 0,1 3-48 15,-2 4-16-15,1-3 0 0,0-5 48 0,0 5 0 16,-3 5 0-16,2-2 0 0,-3 0-128 0,-3 5 0 15,-1 0-16-15,0 1 0 0,-1 0-176 0,-3-1 0 16,-2-2 0-16,-1 0 128 16,3-2-448-16,-2-2-112 0,-2-3-16 0,3-2 0 15,4-3-576-15,0-2-128 0,-1-5-32 0,3 2 0 16,0-3-1536-16,3-8-304 0,0 0-64 0,-5 8-9712 0</inkml:trace>
  <inkml:trace contextRef="#ctx0" brushRef="#br1" timeOffset="73800.95">26838 959 9215 0,'-11'8'400'0,"11"-8"96"16,-11-2-496-16,1 2 0 0,-1 4 0 0,2-4 0 15,1-2 3392-15,8 2 576 0,-9 2 112 0,9-2 16 0,0 0-2064 0,0 0-432 16,-6 7-64-16,6-7-32 0,0 0-256 0,0 0-48 15,0 0-16-15,0 0 0 0,8 5-240 0,3 0-48 16,2-1-16-16,2-3 0 0,0-1-160 0,4-2-16 16,0-1-16-16,3-1 0 0,2 0-48 0,2-1 0 15,1 1 0-15,6-1 0 0,5 0-336 0,1 1-80 16,-1 0-16-16,6-1 0 0,4-3-208 0,-1 3 0 16,-4 1 0-16,-3 1 0 15,0 1-288-15,-5-1-96 0,-4 2-32 0,-4-1 0 16,-2 1-1456-16,-3 1-304 0,-2 0-48 0,-1 1-8544 15,-2 2-1712-15</inkml:trace>
  <inkml:trace contextRef="#ctx0" brushRef="#br1" timeOffset="74618.45">26652 1634 19119 0,'0'0'832'0,"0"0"192"0,0 0-816 0,0 0-208 15,0 0 0-15,0 0 0 0,0 0 1088 0,0 0 192 16,0 0 16-16,5-8 16 0,-5 8 32 0,9-9 16 16,-2-4 0-16,-1 4 0 0,-6 9-16 0,9-9 0 15,-1-2 0-15,0 4 0 0,0 0-384 0,0 1-64 16,0-2-32-16,-1 0 0 0,1-1-32 0,3 1 0 15,0-1 0-15,0-2 0 0,-1 1-208 0,2-3-48 16,0-3-16-16,-1 2 0 0,2-3-176 0,-1 1-16 16,0-1-16-16,1 2 0 0,-3 0-32 0,2-1-16 0,-1 3 0 0,-1-3 0 15,-2 4-64-15,1 0-16 0,0 2 0 16,-1 1 0-16,-2 2 160 0,-6 7 16 0,8-9 16 0,-8 9 0 16,7-5-160-16,-7 5-16 0,6-7-16 0,-6 7 0 15,9-6-224-15,-9 6 128 0,0 0-128 0,11-5 0 16,-3 1 0-16,-8 4 128 0,7-7-128 0,-7 7 0 15,10-5 0-15,-10 5 0 0,0 0 128 0,10-3-128 16,-1 3 0-16,-9 0 0 0,9 2 128 0,-9-2-128 16,0 0 128-16,8 10-128 0,-1 2 176 0,-2-2-176 15,-1 2 176-15,0-1-176 0,0-1 160 0,-1 3-160 16,1 0 0-16,0 0 128 0,-1-1-128 0,1 0 0 16,2-1 0-16,0 1 144 0,-4-3-144 0,2 3 128 15,1 1-128-15,-1 0 0 0,0-1 0 0,1-1 128 0,-1 2 0 16,-3-2 0-16,-1-11 0 0,3 13 0 15,1 1-128-15,-4-14 0 0,4 11 0 0,-4-11 0 0,-3 11 128 0,3-11-128 16,0 0 192-16,0 0-64 0,8 11 48 0,-8-11 0 16,0 0 0-16,12 5 0 0,-12-5 64 0,0 0 16 15,13 0 0-15,-3-5 0 0,1-3-64 0,-2 2 0 16,-1-1 0-16,-2-1 0 0,-1-1-16 0,3-4-16 16,0 1 0-16,0 1 0 0,2-5-160 0,1 3 192 15,-1 0-192-15,1 0 192 0,-1 0-192 0,0 1 0 16,1-1 0-16,-1-1 128 0,1 2-128 0,-1 1 0 15,-2 0 0-15,0 0 0 0,1 1 0 0,-3 2 0 16,-2-1 0-16,-4 9 0 0,4-11 0 0,0 2 0 16,-4 9-224-16,0 0 80 15,0 0-496-15,0 0-80 0,0 0-32 0,0 0 0 16,0 0-1744-16,0 0-368 0,8-4-64 0,-8 4-10032 0,9-6-2016 0</inkml:trace>
  <inkml:trace contextRef="#ctx0" brushRef="#br1" timeOffset="76419.42">28661 589 9215 0,'8'-11'816'0,"-8"11"-656"0,0 0-160 0,9-4 0 15,0-4 4816-15,-1 3 944 0,-8 5 176 0,8-4 32 16,-8 4-3728-16,0 0-768 0,0 0-128 0,0 0-48 15,5-6-368-15,-5 6-80 0,0 0-16 0,0 0 0 16,0 0-112-16,0 0-16 0,0 0-16 0,0 0 0 16,0 0-192-16,-11 2-48 0,0 5 0 0,-1-2 0 15,0-1-176-15,0 1-32 0,-1 2-16 0,2-5 0 16,0 2 16-16,-2 0 0 0,-2 0 0 0,0 1 0 16,2-1-112-16,-1 4-128 0,-3 4 176 0,-1-4-176 15,-2-6 176-15,-3 5-176 0,-3 3 160 0,-2-1-160 16,-2-2 0-16,0 2 128 0,0 1-128 0,-2 1 0 15,-4-1 0-15,1 2 0 0,1 2 0 0,6-1 0 16,4-1 0-16,2 0 0 0,1-2 0 0,3 1 0 0,4-2 128 0,2-1-128 16,0-1 0-16,2 4 0 0,1-5 0 0,2 1 128 15,7-7-128-15,-4 8 0 0,4-8 128 0,0 0-128 16,0 0 176-16,5 13-176 0,1-3 320 0,4-1-32 16,3-1-16-16,1-1 0 0,3-2-32 0,4-1-16 15,3 2 0-15,3 1 0 0,4-2-48 0,2 3-16 16,0-2 0-16,-1-2 0 0,2-4-160 0,-1 3 0 15,-2-2 0-15,-2 2 0 0,-3 1 0 0,-3-2 0 16,-2 0 0-16,-1 0 0 0,-2 3 0 0,-1-1 0 16,-3 0 0-16,0-1 0 0,1-6 176 0,-2 6-48 15,-3 1-128-15,1 0 192 0,0-2-192 0,0 1 176 16,-11-3-176-16,0 0 160 0,0 0-160 0,0 0 160 16,0 0-160-16,0 0 160 0,0 0-160 0,0 0 128 0,0 0-128 0,-8 10 128 15,-4-2-128-15,1 0 128 0,-1 0-128 0,0 1 128 16,-1 0-128-16,-1 1 0 0,-3 1 0 0,1-2 0 15,0-4 0-15,-1-1 0 0,-1 1 0 0,-3 2 0 16,-2 1 0-16,-1 2 0 0,-2 1 0 0,2 0 0 16,0 0 0-16,-2 2 0 0,-4 4 0 0,0 0 0 15,-1 1 0-15,2 1 0 0,4 2 0 0,2-2 0 16,1-4 0-16,1 0 0 0,1-1 0 0,3-1 0 16,4 0 0-16,2-1 0 0,0-1 0 0,3-1 0 15,3 0 0-15,5-10 0 0,-5 10 0 0,2 3 0 16,-1 1 0-16,4-14 0 0,0 10 0 0,0 2 0 15,0 2 0-15,2 0 0 0,-1 2 0 0,2-3 0 16,-1 0 0-16,3 0 0 0,3-2 0 0,3-1 0 16,0 0 0-16,2 0 0 0,3-8 0 0,4 2 0 0,3-3 144 15,7-1 0-15,7-1 0 0,4-2 0 0,4 3-16 0,0 0-128 16,4-1 192-16,-5 0-64 0,-4-3-128 0,-2-1-256 16,-4-2 64-16,-1 2 16 15,-2 4-1184-15,-1-2-240 0,-3-3-64 0,3 0 0 16,1 2-1216-16,2 1-256 0,1-4-64 0,-3-1-12976 0</inkml:trace>
  <inkml:trace contextRef="#ctx0" brushRef="#br1" timeOffset="77069.45">27983 1982 16815 0,'0'0'736'0,"0"0"160"0,7-8-704 0,-2 1-192 16,-5 7 0-16,5-10 0 0,-5 10 1760 0,0 0 320 0,0 0 64 15,0 0 16-15,5-7-720 0,-5 7-144 16,0 0-16-16,0 0-16 0,0 0-304 0,0 0-48 0,0 0-16 0,0 0 0 15,0 0-80-15,0 0-32 0,0 0 0 0,0 0 0 16,-9 6-432-16,9-6-96 0,-6 7 0 0,-1-1-16 16,7-6-240-16,-7 11 0 0,1-1 128 0,-1 2-128 15,1 1 240-15,1 2 0 0,-1 0 0 0,1-1 0 16,1-1 32-16,0 0 16 0,1-4 0 0,0 6 0 16,0-2-288-16,2 2 128 0,0 0-128 0,2 0 0 15,-2 0 0-15,1-2-192 0,1-2 0 0,2 0 0 16,1-2-672-1,-1 0-128-15,1 0-32 0,-4-9 0 0,0 0-1776 0,9 5-352 0,-9-5-80 0</inkml:trace>
  <inkml:trace contextRef="#ctx0" brushRef="#br1" timeOffset="77253.12">28128 1784 3679 0,'0'0'320'16,"0"0"-320"-16,-4-8 0 0,4 8 0 0,0 0 6912 0,0 0 1296 15,0 0 272-15,0 0 48 0,0 0-6816 0,0 0-1376 16,0 0-336-16,8 9 0 16,-8-9-1792-16,5 10-448 0,-5-10-64 0</inkml:trace>
  <inkml:trace contextRef="#ctx0" brushRef="#br1" timeOffset="77503.53">28266 2010 25791 0,'0'0'1152'0,"0"0"224"0,0 0-1104 0,0 0-272 0,0 0 0 0,14 1 0 16,-1-1 2464-16,2-1 432 0,0-2 96 0,4 2 16 16,-1-3-2208-16,0 1-432 0,2 1-96 0,-1-2-16 15,1-3-256-15,-2-1 128 0,-2 2-128 0,2-2 0 16,-1 3-496-16,-2 0-208 0,0 1-32 0,-2-3-9984 16,0 2-2000-16</inkml:trace>
  <inkml:trace contextRef="#ctx0" brushRef="#br1" timeOffset="77740.83">28278 2123 14735 0,'0'0'640'0,"0"0"160"0,0 0-640 0,0 0-160 16,0 0 0-16,0 0 0 0,0 0 3344 0,0 0 640 15,11 9 128-15,0-5 32 0,-11-4-2672 0,14 1-544 0,2-1-96 0,-1 0-32 16,2 0-432-16,0 2-96 0,-1-1-16 0,0-1 0 16,-2-3-256-16,0 1-256 0,1-2 64 0,-1 1 0 31,-1-1-1792-31,0 2-368 0,-1-2-64 0,-3-1-9712 0</inkml:trace>
  <inkml:trace contextRef="#ctx0" brushRef="#br1" timeOffset="78048.97">28819 1852 13823 0,'0'0'1216'0,"0"0"-960"15,0 0-256-15,1 10 0 0,3 1 4496 0,-2 2 864 16,-3 1 160-16,0 2 48 0,-2 1-4416 0,3 0-864 16,2 0-288-16,-1 0 160 0,0-2-160 0,-1 3 0 15,-1 1 0-15,1-1 0 16,4 0-368-16,-4-2-96 0,-3-4-32 0,1-2 0 15,-2 2-2192-15,1-1-448 0</inkml:trace>
  <inkml:trace contextRef="#ctx0" brushRef="#br1" timeOffset="78887.38">28265 454 2751 0,'0'0'128'0,"0"0"16"0,0 0-144 0,0 0 0 16,0 0 0-16,0 0 0 0,0 0 4832 0,10 0 928 0,-10 0 192 0,0 0 48 15,10-1-3680-15,-10 1-720 0,0 0-160 0,8-7-32 16,-1-2 0-16,-2 2 0 0,0-1 0 0,2-1 0 16,1-2-304-16,1 1-64 0,1-1-16 0,1-2 0 15,-2-4-224-15,1-1-48 0,1 0-16 0,-1 1 0 16,-1 1-224-16,0-2-32 0,-1 0-16 0,0-1 0 15,0 1-272-15,-2 1-48 0,1 2-16 0,-2 0 0 16,0 1-128-16,-1 1 0 0,-1 1 0 0,1 0 0 16,-1-1 0-16,1 3 0 0,0 2 0 0,0 2 0 15,-1-1 0-15,-3 7 0 0,5-9 0 0,-5 9 0 16,0 0 0-16,0 0 0 0,0 0 0 0,0 0 0 16,0 0 0-16,10 9 0 0,-2-2 0 0,-8-7 128 15,6 13-128-15,-4-2 0 0,1 2 144 0,-1 2-144 0,0 0 0 0,0 4 0 16,0-2 0-16,0 2 0 0,-1 1 0 0,1-1 0 15,-2 0 0-15,1 0 0 0,2 1 0 0,-2 0 0 16,0 1 0-16,2-2 0 0,0-2 0 0,-2-2 0 16,0 1 0-16,2-2 128 0,-1-1-128 0,0-1 128 15,-2 2-128-15,1-3 128 0,-1-11 64 0,1 9 0 16,2 0 16-16,-3-9 0 0,0 0 64 0,0 0 16 16,6 5 0-16,-6-5 0 0,0 0-96 0,11-1 0 15,-3-3-16-15,-1-1 0 0,0-6 0 0,-2 2 0 16,-5 9 0-16,5-15 0 0,1-4-48 0,-2 1 0 15,-2 1 0-15,2-1 0 0,3-2-128 0,-2 1 160 16,-1-1-160-16,-2-1 160 0,1 2-160 0,1 1 0 0,0 1 0 0,0 2 0 16,0 0-128-16,-1 2-64 0,3 2-16 0,-1 1 0 31,-1 3-1392-31,2 2-256 0,3 0-64 0,2 2-16 16,1 1-1328-16,2 2-272 0</inkml:trace>
  <inkml:trace contextRef="#ctx0" brushRef="#br1" timeOffset="79655.16">29759 519 8287 0,'0'0'736'0,"0"0"-592"0,0 0-144 0,0 0 0 15,0 0 3040-15,0 0 576 0,0 0 112 0,0 0 32 16,0 0-1968-16,0 0-400 0,0 0-80 0,0 0-16 0,9-5-416 0,-9 5-96 15,0 0-16-15,0 0 0 0,0 0-112 0,0 0-16 16,0 0-16-16,0 0 0 0,0 0-80 0,0 0-16 16,1 11 0-16,-1-11 0 0,0 0 96 0,-6 9 16 15,-4 1 0-15,0 1 0 0,-2-2-32 0,1 3 0 16,-2 2 0-16,-1 0 0 0,-1 1-112 0,-1 3-32 16,2 5 0-16,-1-3 0 0,1 1-272 0,-1 2-48 15,-1 3-16-15,0 2 0 0,1 2-128 0,-2 2 160 16,-2 1-160-16,2 3 160 0,-2 3-160 0,-2-2 0 15,-1-1 0-15,2 1 128 0,3 1-128 0,2-2 0 16,0 1 0-16,2-2 0 0,-1 0 0 0,4-4 0 16,2-2 0-16,1-2 0 0,1 1 0 0,2-2 0 15,4 0 0-15,2-1 0 0,2 1 0 0,3-1-176 0,3-5 16 0,1 0 0 32,-1-2-480-32,4 1-112 0,5-3-16 0,2 0 0 15,1-2-1568-15,2-1-320 0,3-1-64 0,-1-3-11056 0</inkml:trace>
  <inkml:trace contextRef="#ctx0" brushRef="#br1" timeOffset="80122.36">29992 1182 11055 0,'0'0'480'0,"0"0"112"0,0 0-464 0,-6-7-128 16,-1 1 0-16,7 6 0 0,0 0 5440 0,0 0 1056 0,-4-9 224 0,4 9 32 15,0 0-4704-15,0 0-960 0,0 0-176 0,0 0-32 16,0 0-112-16,0 0 0 0,0 0-16 0,0 0 0 16,0 0-256-16,0 0-48 0,-1 10-16 0,1 2 0 15,2 1-240-15,1 2-64 0,0-2 0 0,2 3 0 16,0 2-128-16,0-2 0 0,0-3 0 0,3 1 0 15,3 2 0-15,-2-2 0 0,-1-1 0 0,1-1 0 16,3 0-304-16,-2-2 64 0,-2-2 16 0,1 3 0 31,3-1-416-31,-3-3-64 0,-9-7-32 0,9 6 0 0,-9-6-640 0,10 8-128 16,-10-8-32-16,11 2-9280 0,-11-2-1856 0</inkml:trace>
  <inkml:trace contextRef="#ctx0" brushRef="#br1" timeOffset="80388.85">30431 1156 17503 0,'0'0'1552'0,"0"0"-1232"16,0 0-320-16,0 0 0 0,-9 5 2976 0,9-5 544 16,-6 9 96-16,-1 1 32 0,-1 2-2080 0,2 1-416 15,-1 2-64-15,1 2-32 0,-2 2-160 0,-1 3-48 16,-2 0 0-16,2 2 0 0,2 2-384 0,-1 0-80 15,-1-3 0-15,-2 4-16 0,-2 5-128 0,0 2-32 16,0 0 0-16,0 2 0 0,0 4-208 0,0-4-160 16,-1 2 32-16,1-2 0 15,1 0-256-15,0-5-32 0,-1-2-16 0,1-1 0 16,3-2-32-16,3-4-16 0,2-3 0 0,2-2 0 16,2-6-2512-16,2 0-496 0</inkml:trace>
  <inkml:trace contextRef="#ctx0" brushRef="#br1" timeOffset="80707.78">30736 1274 21183 0,'0'0'1888'0,"0"0"-1504"15,0 0-384-15,0 0 0 0,0 0 3984 0,11-4 736 16,-1-1 144-16,1 3 16 0,-1 2-3568 0,2-2-720 16,1 1-144-16,1-2-16 0,2 3-224 0,5-1-32 15,4 0-16-15,-1-1 0 0,0 2-160 0,-2-2 0 16,-2 1 0-16,-1-2 128 0,1 0-272 0,0 1-64 15,1-1-16-15,-1 1 0 16,-2-1-560-16,-1 0-112 0,-1-1-32 0,-2 0 0 16,-2 4-2144-16,-2-2-416 0,-10 2-96 0</inkml:trace>
  <inkml:trace contextRef="#ctx0" brushRef="#br1" timeOffset="84744.39">31769 826 1839 0,'0'0'160'0,"0"0"-160"0,0 0 0 0,0 0 0 16,0 0 3328-16,0 0 640 0,12-4 128 0,-12 4 32 16,8-7-1632-16,-8 7-320 0,7-6-64 0,-7 6 0 15,8-5-384-15,-8 5-80 0,0 0-16 0,0 0 0 16,0 0-448-16,0 0-96 0,0 0 0 0,0 0-16 15,0 0-240-15,0 0-32 0,0 0-16 0,-5 9 0 0,-3-3-272 0,0 6-48 16,-1 1-16-16,-1 1 0 0,-2-1-160 0,0 3-32 16,2 4-16-16,-2-1 0 0,0 1-96 0,1 3-16 15,-1 5 0-15,3-4 0 0,1-1-128 0,0 0 160 16,0 0-160-16,2 1 160 0,2-1-160 0,1 0 0 16,2 0 0-16,0-1 0 0,-2 0 0 0,3-1 0 15,1-1 0-15,5-2 0 0,0-1 0 0,1 0 0 16,-1-4 0-16,2 0 0 0,2-3 0 0,2 1 128 15,0-5-128-15,1-2 0 0,1-1 0 0,1 0 128 16,-1-1-128-16,0-2 0 0,-2-4 160 0,1-1-160 0,0-2 192 16,1 1-192-16,1-2 256 0,-2-2-64 0,-3-2-16 15,1-1 0-15,-1 0 48 0,-1-1 16 0,-2-5 0 0,-1 1 0 16,-2-3-96-16,0-2-16 0,-3-3 0 0,2 0 0 16,0 0-128-16,-2-1 0 0,-1 3 144 0,-1-4-144 15,-2 1 0-15,2 0 0 0,1 0 0 0,-3 1 0 16,-2 0 0-16,0 3 0 0,2 1 0 0,-1 1 0 15,-1-4-192-15,0 7 64 0,1 0 0 0,-1 2 0 16,-1-1-64-16,2 3 0 0,1 3 0 0,-1 2 0 16,0-1 16-16,0 2 0 0,4 8 0 0,0 0 0 15,-4-7-400-15,4 7-64 16,0 0-32-16,0 0 0 0,0 0-2416 0,0 0-496 0</inkml:trace>
  <inkml:trace contextRef="#ctx0" brushRef="#br1" timeOffset="85092.43">31760 1058 13823 0,'0'0'608'0,"0"0"128"0,0 0-592 0,0 0-144 16,0 0 0-16,-8 6 0 0,8-6 2880 0,0 0 560 16,0 0 96-16,0 0 32 0,-9 3-1888 0,9-3-368 15,0 0-80-15,-9 5-16 0,2 3-192 0,7-8-32 0,0 0-16 0,-2 9 0 16,2-9-16-16,0 0 0 0,0 13 0 0,2-2 0 16,-2-11-272-16,5 9-64 0,-5-9-16 0,8 9 0 15,-8-9-304-15,12 6-64 0,0 1-16 0,0-4 0 16,-1-5-224-16,1 1 144 0,0-2-144 0,2 2 128 15,2-2-128-15,-1 1 0 0,-2-2 0 0,3-3-176 32,1 2-688-32,-3 0-144 0,-3 1-16 0,-11 4-16 15,11-4-2768-15,0 0-544 0</inkml:trace>
  <inkml:trace contextRef="#ctx0" brushRef="#br1" timeOffset="85428.86">32214 594 6447 0,'0'0'576'0,"0"0"-576"16,0 0 0-16,0 0 0 0,0 0 3600 0,0 0 624 15,0 0 112-15,0 0 16 0,0 0-2176 0,0 0-432 16,0 0-80-16,0 0-32 0,0 0-112 0,-6 8-32 16,4 7 0-16,-1-2 0 0,3-13-560 0,-4 11-112 15,-1 3-32-15,2-2 0 0,3-12-416 0,-1 13-96 16,0 0-16-16,-1-1 0 0,2-2-256 0,0 2 160 0,0 1-160 0,2-3 128 16,0 2-128-16,-2 0 0 0,-1-2 0 0,0 1 128 15,-1-1-128-15,4 0 0 0,-1 2 0 0,-1-3 0 31,0-9-576-31,0 0-128 0,0 0-48 0,-4 8-9904 0,4-8-1984 0</inkml:trace>
  <inkml:trace contextRef="#ctx0" brushRef="#br1" timeOffset="85661.53">32041 624 18431 0,'6'-11'1632'0,"-6"11"-1312"16,11 2-320-16,4-2 0 0,3-4 2752 0,0 4 464 16,-1 4 112-16,1-4 0 0,1-6-1536 0,-2 4-304 15,-2 1-64-15,1 1-16 0,3 0-480 0,-2 0-96 16,-1-2-32-16,0 2 0 0,-1 0-480 0,0 3-112 16,-1-1-16-16,0 1 0 0,1-2-192 0,-2 3 144 15,-3 3-144-15,-1-7 128 16,-9 0-1936-16,12 0-400 0,-1 4-80 0</inkml:trace>
  <inkml:trace contextRef="#ctx0" brushRef="#br1" timeOffset="86290.79">32701 972 8287 0,'0'0'736'15,"0"0"-592"-15,0 0-144 0,0 0 0 0,0 0 3136 0,0 0 608 0,0 0 112 0,0 0 32 16,0 0-1536-16,0 0-304 0,0 0-64 0,-6 13-16 15,-4-5-272-15,1 2-48 0,-1 2-16 0,-2-3 0 16,-2 1-320-16,0 2-64 0,-2 0-16 0,-1 1 0 16,0-1-432-16,-1 1-96 0,-1 2 0 0,1 2-16 15,0 0-320-15,0 0-64 0,-1 1-16 0,3-2 0 16,1 2-288-16,1-1 160 0,0-1-160 0,2-2 128 16,1-1-128-16,4-1 0 0,-1-2 0 0,2 0 128 15,3-3-448-15,3-7-112 16,0 0-16-16,0 0 0 0,0 0-2080 0,0 0-416 0,0 0-96 0</inkml:trace>
  <inkml:trace contextRef="#ctx0" brushRef="#br1" timeOffset="86560.29">32404 1084 22111 0,'0'0'1968'0,"0"0"-1584"16,0 0-384-16,0 0 0 0,0 0 2064 0,12-3 336 15,-2 1 64-15,-10 2 16 0,10 0-928 0,-10 0-176 16,14 0-32-16,-1 2-16 0,0 5-464 0,-2-1-96 16,-3 1 0-16,4-1-16 0,1 1-176 0,-1 1-16 15,-6 1-16-15,3 1 0 0,2 2-224 0,-1 0-32 16,-2 0-16-16,0 1 0 0,0 2-272 0,1 3 160 0,0-2-160 0,0 1 128 16,-1-1-128-16,1-2 128 0,-1-1-128 0,1 0 128 15,-3 1-128-15,1-4 0 0,-1 0 0 0,1-2 0 31,1 1-1152-31,-8-9-192 0,0 0-64 0</inkml:trace>
  <inkml:trace contextRef="#ctx0" brushRef="#br1" timeOffset="88493.98">30658 647 2751 0,'0'0'256'0,"0"0"-256"15,0 0 0-15,0 0 0 0,0 0 3648 0,0 0 704 16,0 0 128-16,0 0 16 0,0 0-2576 0,0 0-512 15,-8 0-96-15,8 0-32 0,0 0-448 0,-7 0-112 16,7 0-16-16,0 0 0 0,0 0-320 0,0 0-80 16,-10 3-16-16,10-3 0 0,-7 4 0 0,7-4 0 15,0 0 0-15,-7 6 0 0,7-6 176 0,-6 7 48 16,6-7 0-16,0 0 0 0,-7 10 16 0,2 1 16 16,1 0 0-16,1 0 0 0,3-11-144 0,-2 13-16 15,0 0-16-15,2 0 0 0,0-13-160 0,0 12-16 16,0-1-16-16,3 0 0 0,0-2-176 0,1-1 0 15,-4-8 0-15,3 10 0 0,3-1 0 0,-6-9 0 0,5 8 0 0,-5-8 128 16,5 9-320-16,-5-9-64 0,7 8 0 0,-1-1-16 31,-6-7-448-31,0 0-96 0,0 0-16 0,9 2 0 16,-9-2-1872-16,0 0-384 0</inkml:trace>
  <inkml:trace contextRef="#ctx0" brushRef="#br1" timeOffset="88798.61">30669 458 18543 0,'0'0'816'0,"0"0"176"0,0 0-800 0,0 0-192 15,-2 9 0-15,2-9 0 0,0 0 1792 0,0 0 304 16,0 0 64-16,0 0 16 0,0 0-640 0,0 0-112 16,0 0-16-16,0 0-16 0,0 0-880 0,0 0-160 15,0 0-32-15,0 0-16 0,0 0-304 0,0 0 0 16,0 0-128-16,0 0 128 15,0 0-2512-15,0 0-416 0</inkml:trace>
  <inkml:trace contextRef="#ctx0" brushRef="#br1" timeOffset="89377.88">30815 394 16927 0,'0'0'752'0,"0"0"144"0,0 0-704 0,0 0-192 0,0 0 0 0,0 0 0 16,0 0 1200-16,0 0 208 0,-2 11 32 0,2-11 16 15,-6 9-320-15,6-9-64 0,-1 12-16 0,-1-2 0 16,2-10-320-16,2 12-64 0,1 1-16 0,1-3 0 16,-4-10-192-16,9 12-32 0,3 2-16 0,1-2 0 15,0-4-224-15,0 2-32 0,0 2-16 0,0 2 0 16,2-2-144-16,-6-1 160 0,-9-11-160 0,5 11 160 15,4-3 32-15,-2 4 16 0,-6 1 0 0,2 0 0 16,-1-3-48-16,0 2-16 0,-2 1 0 0,-2 1 0 16,0 1-144-16,-1-2 160 0,2 1-160 0,-2-1 160 15,1-1-368-15,-4 0-80 0,-2 1-16 0,-1 2 0 16,2-6-656-16,-4 2-144 0,-2 1-32 0,0-2-11552 16</inkml:trace>
  <inkml:trace contextRef="#ctx0" brushRef="#br1" timeOffset="89853.4">30521 430 17151 0,'-10'10'768'0,"10"-10"144"0,-7 10-720 0,1 1-192 0,-1-1 0 0,2 2 0 16,0-2 960-16,0 5 144 0,-1-1 48 0,0 2 0 15,-2-1-320-15,2 0-64 0,2-2-16 0,-3-3 0 0,-2 1-112 0,4 2-32 16,5 4 0-16,-3-2 0 0,-2 0-288 0,0 0-48 15,-2 2-16-15,2 1 0 0,1 1-112 0,2-2-16 16,2 0-128-16,1 1 192 0,3-1-192 0,1 0 0 16,2-3 0-16,4 0 0 15,7-2-736-15,1 0-96 0,0 0 0 0</inkml:trace>
  <inkml:trace contextRef="#ctx0" brushRef="#br1" timeOffset="90912.29">32979 679 7359 0,'0'0'656'0,"0"0"-528"15,0 0-128-15,0 0 0 0,6-6 2496 0,-6 6 448 16,0 0 112-16,0 0 16 0,6-6-1984 0,-6 6-384 16,0 0-64-16,0 0-32 0,2-11 0 0,-2 11 0 15,0 0 0-15,0 0 0 0,0 0 336 0,0 0 64 0,0 0 16 0,0 0 0 16,0 0 64-16,0 0 32 0,0 0 0 0,-9-2 0 16,9 2-272-16,0 0-48 0,-12 0-16 0,12 0 0 15,0 0-240-15,-8 6-48 16,-2-2-16-16,10-4 0 0,0 0-96 0,-8 7-32 0,3-1 0 0,5-6 0 15,0 0-96-15,-9 7 0 0,5 2-16 0,4-9 0 16,-4 8-240-16,4-8 176 0,-3 9-176 0,3-9 160 16,-3 9-160-16,1-1 0 0,1 2 0 0,1-10 0 15,0 0 0-15,0 9 0 0,0-1 0 0,0-8 0 16,5 7 0-16,-5-7 0 0,8 6 0 0,0-1 0 16,-8-5-512-1,12 0-16-15,-2-1-16 0,0-2 0 0,-10 3-2560 0,11-2-512 0</inkml:trace>
  <inkml:trace contextRef="#ctx0" brushRef="#br1" timeOffset="91447.77">32867 480 7359 0,'0'0'656'0,"0"0"-528"0,0 0-128 0,0 0 0 16,0 0 2464-16,0 0 464 0,0 0 80 0,0 0 32 15,0 0-1088-15,0 0-224 0,0 0-32 0,0 0-16 16,0 0-528-16,0 0-96 0,0 0-32 0,0 0 0 15,0 0-544-15,0 0-112 0,0 0-32 0,0 0 0 0,0 0 240 16,-4 12 32-16,0 4 16 0,1-7 0 0,3-9 80 0,-2 14 32 16,-2 2 0-16,0-2 0 15,-1-2-240-15,-1 2-48 0,0-3-16 0,1 2 0 0,-1 0-192 0,0 1-48 16,-2 3 0-16,2-1 0 0,-1-5-192 0,1 1 176 16,0 4-176-16,2-2 160 0,1 2-160 0,0-3 0 15,2 1 0-15,2-2 128 0,3-2-128 0,0-1-144 16,0-1 144-16,2 0-208 15,3 0-416-15,0 1-80 0,1-2 0 0,0-2-16 16,0-3-2032-16,2 2-416 0,0-2-80 0</inkml:trace>
  <inkml:trace contextRef="#ctx0" brushRef="#br1" timeOffset="91896.57">33164 466 10127 0,'0'0'896'0,"0"0"-704"0,0 0-192 0,0 0 0 0,0 0 3088 0,0 0 592 15,0 0 112-15,0 0 32 0,0 0-1568 0,-5 8-304 16,3 2-64-16,2-10-16 0,0 0-656 0,0 0-128 16,10 8-16-16,-1 3-16 0,0 0-528 0,1 2-96 15,-1 2-32-15,1-4 0 0,-3-3-240 0,1 1-160 16,-3 3 192-16,1 1-192 0,-3-1 144 0,0 1-144 15,-2 1 0-15,-1 1 144 0,0-1-144 0,0 0 160 16,-1 2-160-16,0 1 160 0,-1-4-160 0,2 1 160 16,0 2-160-16,0-4 160 0,2-1-160 0,-2-2 128 15,-2 2-128-15,1-1 128 0,1-10-128 0,-1 13 0 16,-2-5 144-16,3-8-144 0,0 0-192 0,-6 8-128 16,-1-2 0-16,-1 2-16 15,-1-4-2240-15,0 0-448 0,0-1-96 0</inkml:trace>
  <inkml:trace contextRef="#ctx0" brushRef="#br1" timeOffset="92514">33273 428 25343 0,'-13'-6'1120'0,"13"6"224"0,0 0-1072 0,-7-4-272 16,7 4 0-16,0 0 0 0,0 0 1344 0,0 0 192 16,0-11 64-16,0 11 0 15,0 0-608-15,5-9-112 0,-5 9-32 0,0 0 0 0,10-4-336 0,-10 4-80 16,11-1-16-16,-11 1 0 0,11 0-80 0,0 3-16 16,-11-3 0-16,12 10 0 0,-2 0 0 0,0 2-16 0,-2 3 0 0,0 0 0 15,3 5-48-15,-1 3 0 0,-2 3 0 0,2-1 0 16,1 0 64-16,-4 0 16 0,0 3 0 0,-1-4 0 15,0-5-16-15,2 1-16 0,1 1 0 0,-2 0 0 16,0-1-32-16,1 3 0 0,1 0 0 0,-1 2 0 16,-3 0-16-16,0-1 0 0,0 1 0 0,-1 1 0 15,-2 0 64-15,-2 3 16 0,-2-2 0 0,0 2 0 16,-2 0-128-16,0-1-16 0,-1-3-16 0,1 1 0 16,1-2-176-16,-1-2 128 0,-1 4-128 0,-1-3 128 15,2 0-128-15,-2-3 128 0,0-1-128 0,-1-4 128 16,1 4-128-16,1-2 0 0,-1-1 144 0,1-1-144 15,-1 0 0-15,-1 0 144 0,-1-3-144 0,-2 2 0 16,-3 3 0-16,0 0 0 0,0 1 0 0,-2-2 0 16,0 2-448-16,-2 0-160 0,-3-1-32 0,3 0 0 15,3 1-416-15,4-2-96 0,2-3 0 0,4-5-16 16,3-3-176-16,1-2-48 0,1-2 0 0</inkml:trace>
  <inkml:trace contextRef="#ctx0" brushRef="#br1" timeOffset="93231.32">33536 315 4607 0,'0'0'400'16,"0"0"-400"-16,0 0 0 0,0 0 0 15,6-8 3392-15,-6 8 576 0,7-8 128 0,-7 8 32 16,7-6-1376-16,-7 6-288 0,7-10-48 0,-7 10-16 0,9-7-528 0,-1 0-96 16,0 1-32-16,-1 0 0 15,-7 6-432-15,11-6-96 0,-1-2 0 0,1 2-16 0,-3 2-368 0,2-3-64 16,0 3 0-16,1 2-16 0,-2-1-432 0,1 0-96 16,1-1-16-16,-11 4 0 0,12 0-208 0,-2 2 0 15,-10-2 128-15,12 2-128 0,-2 2 0 0,-10-4 0 16,0 0 0-16,12 8 0 0,-2 0 0 0,-2 0 128 15,-8-8-128-15,8 12 0 0,-1-2 0 0,-2 2 0 16,-1-5 128-16,-2 4-128 0,1 1 0 0,-2 1 0 16,0-3 0-16,-1 3 0 0,-2 0 0 0,-1 0 128 15,-1 2-128-15,-1 2 0 0,-3 1 0 0,-1 3 0 16,-3-1 128-16,-1 1-128 0,-1 0 0 0,0-1 144 16,-2 3-144-16,-1-3 128 0,0-2-128 0,0 0 0 0,0 1 0 15,2-8 128-15,0-6-128 0,1 3 0 16,1 4 144-16,1-4-144 0,3-7 0 0,0 3 144 15,1 3-144-15,8-7 0 0,0 0 128 0,0 0-128 0,-10 4 0 0,10-4 0 16,-9-10 128-16,9 10-128 0,0 0 0 0,-7-6 0 16,2-3 0-16,2 0 0 0,2-2 0 0,1 1 0 15,-1-3 0-15,1 2 0 0,2 2 0 0,1-1 0 16,-1-1 0-16,-2 11 0 0,0 0 0 0,7-6 0 16,-1-1 0-16,-6 7 0 0,0 0-144 0,12 2 144 15,0-2 0-15,1 5 224 0,-1 5-32 0,2-3 0 16,0-1 32-16,5 1 0 0,0 2 0 0,1-4 0 15,-1-5-32-15,3 4-16 0,3 8 0 0,1-4 0 16,0-3-176-16,3 0 0 0,2 0 0 0,-2-1 0 16,-17-4 0-16,-12 0 0 0,0 0 0 0,0 0 0 15,0 0-1520-15,0 0-224 0,0 0-48 0,0 0 1792 16</inkml:trace>
  <inkml:trace contextRef="#ctx0" brushRef="#br1" timeOffset="97083.4">23095 2968 6447 0,'0'0'272'0,"0"0"80"0,0 0-352 0,0 0 0 0,-9 0 0 0,0-1 0 15,9 1 3760-15,-9-3 672 0,9 3 144 0,-9-1 32 16,9 1-2224-16,0 0-432 0,0 0-96 0,0 0 0 0,-9-3-352 0,9 3-64 15,0 0-16-15,0 0 0 0,0 0-336 0,0 0-80 16,0 0-16-16,0 0 0 0,8-9-240 0,-2 2-48 16,-6 7-16-16,9-4 0 0,-9 4-272 0,11-5-48 15,-2 4-16-15,-9 1 0 0,10-5-144 0,-1 3-16 16,-9 2-16-16,12-3 0 0,-3 1-16 0,2 1 0 16,-1-2 0-16,0 5 0 0,1-1-32 0,1-1-128 15,1-1 192-15,2-1-64 0,1 0-128 0,3-1 128 16,4 2-128-16,1-2 128 0,3 2-128 0,-1 0 0 15,-2-1 0-15,2 2 0 0,0 0 0 0,-1 0 0 16,0 0 0-16,-1 3 0 0,-2-1 0 0,-3 1 0 16,-1 0 0-16,-1-1 0 0,-1 2 128 0,-2-1-128 15,-2-3 128-15,0 2-128 0,0 0 128 0,-2-1-128 0,-10-1 128 16,12 0-128-16,-2 0 128 0,-10 0-128 0,0 0 0 0,0 0 128 16,12 1-128-16,-12-1 128 0,0 0-128 0,0 0 128 15,10-4-128-15,-10 4 0 16,0 0 144-16,0 0-144 0,12-2 0 0,-12 2 0 0,0 0 0 0,0 0 128 15,0 0-128-15,0 0 0 0,0 0 0 0,0 0 0 16,0 0 176-16,0 0-48 0,0 0 0 0,0 0 0 16,0 0 48-16,0 0 0 0,-4 9 0 0,4-9 0 15,0 0-48-15,-6 8 0 0,6-8 0 0,0 0 0 16,-9 9 0-16,-1-3 0 0,3 0 0 0,7-6 0 16,0 0-128-16,-10 7 192 0,1-3-192 0,0 3 192 15,1-2-192-15,2 3 0 0,-2 0 0 0,2 3 0 0,-2 0 0 16,1 5 0-16,-1 3 0 0,-1 3 0 0,-2 3 0 0,-1 0 0 15,0-3 0-15,0 5 0 0,-1 3 0 0,0 2 0 16,-1-4 0-16,0 4 0 0,-1-1 0 0,2-1 0 16,3-1 0-16,-2-1 0 0,0 4 0 0,2-2 0 15,-1-3 0-15,1-1 0 0,-2-1 0 0,2-2 0 16,2 1 0-16,0-2 0 0,-1 0 0 0,1-2 0 16,3-2 0-16,-1-3 0 0,-2-2 0 0,1-1 0 15,1-1 0-15,0 2 0 0,3-3 0 0,0 3 0 16,0 1 128-16,1-2-128 0,0-3 0 0,1 0 0 15,0-1 0-15,1-8 0 0,-3 11 0 0,3-11 128 16,1 9-128-16,-1-9 0 0,0 0 0 0,3 9 128 16,-3-9-128-16,0 0 0 0,0 0 128 0,0 0-128 15,0 0 128-15,0 0-128 0,0 0 192 0,0 0-64 0,0 0 0 0,0 0 0 16,0 0 64-16,1-9 16 0,-1 0 0 0,-1-3 0 16,-2 0 48-16,2 1 0 0,0-3 0 0,-2 0 0 15,-1-3-48-15,0-5 0 0,2-3 0 0,-1-1 0 16,1-1-80-16,-1-2 0 0,-1-1-128 0,0 0 192 15,-1-1-192-15,0 1 128 0,0 0-128 0,-3 3 0 16,-3-2 128-16,3 0-128 0,3 0 0 0,-3 2 144 16,-3-2-144-16,-1 3 192 0,0-1-192 0,-1 4 192 15,-2-1 16-15,-2 2 16 0,0-2 0 0,0 1 0 16,1 2-224-16,0 2 144 0,-1-2-144 0,4 5 128 16,3 3-128-16,1-3 0 0,0 2 0 0,1 2 0 15,3 3 0-15,1 1 0 0,1 0 0 0,3 8 0 16,0-9-352-16,0 9-160 15,3-7-16-15,-3 7-16 0,0 0-352 0,0 0-80 0,0 0-16 0,0 0 0 16,10-3-1984-16,-10 3-400 0,0 0-80 0</inkml:trace>
  <inkml:trace contextRef="#ctx0" brushRef="#br1" timeOffset="97920.55">24455 2624 31039 0,'0'0'1376'0,"0"0"288"0,-6-6-1344 15,6 6-320-15,0 0 0 0,0 0 0 0,0 0 1136 0,0 0 144 16,0 0 48-16,0 0 0 0,0 0-576 0,4-7-112 15,-3-4-32-15,-1 11 0 0,0 0-128 0,0 0-32 16,0 0 0-16,9 4 0 0,-9-4 256 0,5 12 32 16,0 3 16-16,-1 0 0 0,0-5-192 0,0 3-48 15,1 3 0-15,-1 3 0 0,-2 5-144 0,-1 2-48 16,-1 1 0-16,4 5 0 0,2-1-112 0,1 0-16 16,-5-1-16-16,2 2 0 0,2 1-176 0,0 4 160 0,-1 1-160 15,3 1 160-15,3 0-160 0,-1 0 0 0,-1 2 144 0,0-5-144 16,-1 3 256-16,-1 2-32 0,0 3 0 0,1-1 0 15,1 0-96-15,-1-1-128 0,-1-5 176 0,-2 3-176 16,-3-1 128-16,1-3-128 0,-3-6 0 0,-1-1 0 16,-3-2 192-16,1 1-64 0,1-2 0 0,0 0-128 15,-2-3 160-15,-1-5-160 0,-1 1 128 0,0 2-128 16,3-3 128-16,-1-4-128 0,-2-2 128 0,0 0-128 16,-1-6 176-16,7-6-48 0,-10 4-128 0,0-1 192 15,-3-1 32-15,-1-2 0 0,1 0 0 0,0-5 0 16,2-1-32-16,-2-1 0 0,-6-1 0 0,1 0 0 15,-1-1-16-15,-2-2-16 0,-3-1 0 0,3-1 0 16,2-3-160-16,1 3 160 0,-1-1-160 0,4-1 160 0,0 0-160 16,2-2 0-16,0-1 0 0,0 1 128 0,1 2-128 0,2 2 0 15,0 0 0-15,1-2 0 0,1 0 0 0,0 2-176 16,0-2 176-16,2 0-128 0,-1 3 128 0,2 1-160 16,0-1 160-16,-2 5-160 0,7 7-160 0,-5-3-16 15,0-1-16-15,5 4 0 16,0 0-1728-16,0 0-352 0,0 0-64 0,-7 6-10672 15,7-6-2128-15</inkml:trace>
  <inkml:trace contextRef="#ctx0" brushRef="#br1" timeOffset="98602.68">23795 3802 23615 0,'0'0'1040'0,"-7"4"224"0,7-4-1008 0,-11 5-256 15,2 2 0-15,1-2 0 0,8-5 912 0,-9 7 144 16,1-2 32-16,0 3 0 0,1-1-400 0,-1 4-80 16,1-1-16-16,1 2 0 0,-1-2-32 0,1 1-16 15,-2 1 0-15,0 2 0 0,0 2-16 0,2-1 0 16,-1 2 0-16,2 4 0 0,0 3-192 0,0 2-32 16,-1 2-16-16,2-2 0 0,2-1-80 0,1 0-16 15,1 0 0-15,2-1 0 0,2-1-48 0,1-3-16 0,1-1 0 0,0-4 0 16,1-2-128-16,0-1 160 0,4 0-160 0,-2-6 160 15,0 0-160-15,-9-6 128 0,12 0-128 0,1-3 128 16,0-1 48-16,1-1 0 0,-1-2 0 0,2-3 0 16,-1-3 80-16,0 0 32 0,-1 0 0 0,-1-4 0 15,2 0-48-15,-1-1-16 0,-2-3 0 0,-1 1 0 16,1-1-32-16,-2 1-16 0,-3-4 0 0,-2 1 0 16,-1 0-32-16,-1 1 0 0,-3-2 0 0,-1 3 0 15,-2 0-144-15,-3 1 192 0,-2 1-192 0,-1 2 192 16,-1-3-192-16,1 3 128 0,-1 2-128 0,1 2 128 15,-2 0-128-15,2 2 0 0,1 3 0 0,-1 2 0 16,1-1 0-16,0 1-176 0,0-1 16 0,3 2 0 16,6 5-288-16,-6-5-64 0,0 0-16 0,6 5 0 15,0 0-1664-15,0-8-336 0,0 8-64 0</inkml:trace>
  <inkml:trace contextRef="#ctx0" brushRef="#br1" timeOffset="98844.76">23696 4060 33807 0,'0'0'1488'0,"0"0"320"0,0 0-1440 0,0 0-368 16,0 0 0-16,3 15 0 0,2-1 592 0,-5-14 48 0,0 0 16 0,8 13 0 15,-8-13-272-15,12 8-48 0,-12-8-16 0,13 4 0 16,0 0-192-16,1-2-128 0,-1-7 128 0,2 1-128 31,1-2-1840-31,4-3-432 0,1-3-96 0</inkml:trace>
  <inkml:trace contextRef="#ctx0" brushRef="#br1" timeOffset="101620.21">1521 9364 33119 0,'0'0'1472'0,"0"0"288"0,0 0-1408 0,0 0-352 16,0 0 0-16,0 0 0 0,0 0 704 0,0 0 80 16,12 1 16-16,3 0 0 0,0 1-496 0,5-2-112 15,6-2 0-15,1 1-16 0,-1 1-32 0,7 0 0 16,3 0 0-16,0 0 0 0,-4 0-144 0,2 1 192 15,1-1-192-15,-1-1 192 0,-1 0-48 0,-1 1 0 16,2 0 0-16,-4 0 0 0,-4 0 224 0,-1 0 32 0,1 0 16 0,-4 1 0 16,0-2 112-16,-2-3 32 15,-3 3 0-15,1-1 0 0,0 0-64 0,1 0-16 0,-2 2 0 0,-2 0 0 16,0-1-224-16,-4 0-64 0,-2-2 0 0,2 3 0 16,2 2-192-16,-5-2 144 0,-8 0-144 0,0 0 128 15,8-6-128-15,1 4 160 0,0-2-160 0,-9 4 160 16,12-3 16-16,-2 2 0 0,-10 1 0 0,9-3 0 15,-9 3 16-15,0 0 0 0,11-1 0 0,-11 1 0 16,0 0 0-16,0 0 0 0,0 0 0 0,7 7 0 16,0-1-192-16,-7-6 160 0,0 0-160 0,-5 10 160 15,1 1-160-15,-1-3 0 0,-3 0 144 0,1-1-144 16,-2 0 144-16,0 1-144 0,0 1 192 0,4 0-192 16,5-9 0-16,-8 10 0 0,-4 0 0 0,0 3 0 15,-1 2 0-15,0 3 0 0,-2-6 160 0,-1 6-160 0,0 2 0 0,1 3 0 16,-1 1 128-16,-1 3-128 0,0 2 0 15,2-2 0-15,-2-1 0 0,1 0 0 0,0 1 0 0,1-3 0 16,-1-1 0-16,2 0 0 0,1 3 0 0,1-6 0 16,0-6 0-16,2 2 0 0,2 1 0 0,-1-1 0 15,-3 0 0-15,4-2 128 0,0 1-128 0,2-5 128 16,-2-2-128-16,0-1 128 0,-1 2-128 0,3 0 0 16,6-9 0-16,-6 12 128 0,0-3-128 0,6-9 0 15,0 0 0-15,-4 10 128 0,4-10-128 0,-5 9 0 16,5-9 0-16,0 0 128 0,0 0-128 0,0 0 128 15,0 0-128-15,0 0 128 0,0 0 80 0,0 0 16 16,0 0 0-16,-2-9 0 0,1-4 96 0,0 1 0 16,-6 1 16-16,-1-2 0 0,-1-3-32 0,0-2-16 15,0-4 0-15,0-1 0 0,-1-1-112 0,-2-1-32 0,-1 1 0 0,-4-2 0 16,-3-1-144-16,-1 0 192 0,1-6-192 0,1 3 192 16,2 1-192-16,-2 1 0 0,-3-2 0 0,3 0 0 15,6 4 0-15,-4 2 0 0,-2 1 0 0,2 0 0 16,5 3 0-16,0 1 0 0,1 2 0 0,0 2 0 15,1 0 0-15,3 2 0 0,5 3-144 0,-1-2 144 16,-1 2 0-16,4 10-160 0,0-8 160 0,0 8-128 31,0 0-320-31,0 0-64 0,0 0-16 0,0 0 0 0,0 0-2144 0,13 8-416 0,-1 3-96 0,-2 3-15808 16</inkml:trace>
  <inkml:trace contextRef="#ctx0" brushRef="#br1" timeOffset="102287.61">2627 9914 21183 0,'0'0'1888'0,"-3"-6"-1504"0,-2-2-384 0,5 8 0 15,0 0 3376-15,0 0 592 0,-5-9 128 0,5 9 32 16,0 0-3312-16,0 0-672 0,-1-11-144 0,1 11 0 15,0 0 0-15,0 0 160 0,0 0-160 0,0 0 192 16,0 0-192-16,0 0 0 0,0 0 144 0,0 0-144 16,-9 5 208-16,1 2-16 0,0 2-16 0,0 4 0 15,0-3 16-15,-1 6 16 0,-4 1 0 0,3 0 0 16,1 3 112-16,-2-1 32 0,-2 7 0 0,0 2 0 16,-1-1-96-16,1 2 0 0,1 1-16 0,0 2 0 15,3-2-240-15,0-1 144 0,1 0-144 0,0-3 128 16,2-2-128-16,4 1 0 0,1-3 144 0,1-1-144 0,0 0 0 0,1-3 0 15,2-2 0-15,2-3 0 0,7-1 0 0,-3-6 0 16,-2 1 0-16,3-1 128 0,3-4-128 0,0-2 0 16,-1-3 0-16,2-1 0 0,1-2 0 0,-2-2 128 15,-3-3-128-15,2 1 128 0,-2-3 16 0,1 0 16 16,-2 0 0-16,0 0 0 0,1 0 0 0,1-2 0 16,-1 0 0-16,1-2 0 0,-2 0-160 0,1 1 160 15,1-3-160-15,-2 2 160 0,-1 0-160 0,-1-3 0 16,0-1 0-16,-2 2 0 0,-2 2 0 0,-1-1 0 15,-2-3-128-15,0 2 128 0,-1 1 0 0,-2 0 0 16,-1 0 0-16,-1 1 0 0,-1 2 0 0,-2 0 0 16,1-4 0-16,1 3 0 0,-1-1 0 0,1 1 0 15,-2 4 160-15,2 2-160 0,-2 1 0 0,1 1 0 0,1 0 0 0,-1 4 0 16,-2 4-352-16,9 0-32 0,0 0 0 16,-10 1 0-1,-1 1-1504-15,3 0-304 0,8-2-64 0,0 0-8448 0,-10 7-1696 0</inkml:trace>
  <inkml:trace contextRef="#ctx0" brushRef="#br1" timeOffset="102531.77">2468 10183 21183 0,'0'0'1888'0,"0"0"-1504"0,0 0-384 0,0 0 0 0,-4 6 5184 0,4-6 960 16,3 11 192-16,1-2 32 15,1-1-5712-15,3 1-1136 0,3-3-224 0,1 2-64 16,0-1 112-16,2-1 16 0,2-1 0 0,-1-1 0 16,2-3-400-16,2-1-80 0,-1-1-16 0,0 1 0 15,2-2-784-15,1-1-144 0,1-4-48 0,0 0-11328 0</inkml:trace>
  <inkml:trace contextRef="#ctx0" brushRef="#br1" timeOffset="103304.58">3757 8343 15663 0,'0'0'1392'0,"0"0"-1120"16,-10-4-272-16,10 4 0 0,0 0 4672 0,0 0 864 15,0 0 176-15,0 0 48 0,0 0-4480 0,-4 11-880 16,4-11-176-16,-1 11-32 0,2 4-192 0,0-2 0 16,-1 0 0-16,0 1 128 0,2-3 176 0,-1 4 16 15,-1 3 16-15,0 2 0 0,-1 0 144 0,1 0 32 16,3-1 0-16,0 0 0 0,-4 5-80 0,1-2-16 0,0 0 0 0,1-1 0 16,2 0 48-16,-2 0 16 0,0 1 0 0,2-1 0 15,1 2-64-15,-2 6-16 0,-2-3 0 0,3 2 0 16,2 2-208-16,-2 3-64 0,-3 2 0 0,4 2 0 15,5 1-128-15,-3 1 0 0,0 1 0 0,-1 2 128 16,3-6-128-16,-1 2 0 0,0-1 0 0,-2-2 0 16,-1 0 0-16,0-1 0 0,0 0 0 0,-1 0 0 15,-2-2 0-15,-1 1 0 0,-1-4 0 0,-2-1 0 16,-1 1 128-16,0-3-128 0,0-4 128 0,2 3-128 16,-2-5 352-16,-3-2-16 0,-2-4 0 0,3 2 0 15,2-2 96-15,-3-1 16 0,-3-2 0 0,3-1 0 16,5-1-176-16,-4-1-16 0,-1-2-16 0,7-6 0 15,0 0-48-15,-10 6 0 0,1-5 0 0,-1-1 0 16,-2 0 128-16,2-1 32 0,10 1 0 0,-12-6 0 0,-1-1 16 0,0-2 0 16,-1-2 0-16,-5-1 0 0,-4-1-48 0,-1 0 0 15,3-4 0-15,-3 3 0 0,-8-3-320 0,5 3 0 16,1-2 0-16,1 2-128 0,-2 2 128 0,2 2 0 16,4-1 0-16,2 3 0 0,0 0 0 0,4 3-128 15,0-1 128-15,4 2-128 16,2 1-1072-16,1 2-208 0,1-4-32 0,7 5-13504 15,0-7-2704-15</inkml:trace>
  <inkml:trace contextRef="#ctx0" brushRef="#br1" timeOffset="105106.19">4864 9024 11055 0,'0'0'976'0,"0"0"-784"0,0 0-192 0,0 0 0 15,-4 10 3392-15,4-10 640 0,0 0 128 0,-4 8 32 16,4-8-2592-16,-1 10-528 0,1-10-112 0,0 0 0 16,0 0 208-16,4 7 48 0,-4-7 16 0,0 0 0 15,10 5-224-15,3-2-48 0,2-3-16 0,3 0 0 16,2-3-304-16,4-1-48 0,5-1-16 0,0 0 0 15,-2 2-144-15,6-1-48 0,4-1 0 0,3 0 0 16,-3-2-256-16,0 3-128 0,-2-1 128 0,-2 1-128 16,-5 0-144-16,0-2-112 0,-2 1-32 0,4 1 0 15,4 1-2512-15,0 2-496 0,0 1-96 0</inkml:trace>
  <inkml:trace contextRef="#ctx0" brushRef="#br1" timeOffset="105524.96">5065 9309 9215 0,'0'0'816'0,"0"0"-656"0,0 0-160 0,0 0 0 15,0 0 5328-15,0 0 1040 0,0 0 208 0,10 8 32 16,9-2-5216-16,0-2-1056 0,-1-1-208 0,6-2-128 16,5-1 368-16,-1 0-32 0,-2 0 0 0,0 0 0 15,0 0-112-15,1-1-32 0,-3-4 0 0,2 2 0 16,0 2 64-16,4-2 16 0,3-2 0 0,1 2 0 0,1 0-272 0,-1 0 0 16,-1 0 0-16,-2 2-144 15,-2-2-1504-15,-2-1-288 0,0-1-64 0</inkml:trace>
  <inkml:trace contextRef="#ctx0" brushRef="#br1" timeOffset="107508.42">7483 7166 2751 0,'0'0'256'0,"0"0"-256"16,0 0 0-16,0 0 0 0,0 0 400 0,0 0 48 0,0 0 0 0,0 0 0 16,0 0 256-16,0 0 48 0,0 0 16 0,0 0 0 15,0 0 896-15,0 0 176 0,0 0 32 0,0 0 16 16,0 0-384-16,0 0-80 0,0 0-16 0,0 0 0 16,0 0-448-16,0 0-80 0,0 0-32 0,0 0 0 15,0 0 96-15,0 0 16 0,0 0 0 0,0 0 0 16,0 0 0-16,0 0 16 0,0 0 0 0,0 0 0 15,0 0-144-15,0 0-16 0,0 0-16 0,0 0 0 16,0 0-96-16,0 0-32 0,0 0 0 0,0 0 0 16,0 0-336-16,0 0-64 0,-9-3-16 0,-3 1 0 15,-2-1-96-15,-2 2-32 0,-2 1 0 0,-1 0 0 16,-2 1-128-16,-4 0 0 0,-2 1 144 0,-1 0-144 16,-2-2 208-16,3 2-16 0,1-1-16 0,1-1 0 0,-1 0 144 15,0 0 48-15,1 0 0 0,3 0 0 0,0 1-48 0,1-1-16 16,0-1 0-16,2 1 0 0,0 1-176 0,2 2-128 15,-1-3 192-15,1 0-192 0,2 0 176 0,-1 1-176 16,0-2 160-16,2 2-160 0,1 2 0 0,1-1 0 16,2 1 0-16,-1-2 0 0,1 0 0 0,-1-1 0 15,0 0 0-15,2 4 144 0,-1 2-144 0,3-1 192 16,7-5-192-16,-11 4 192 0,2 0-192 0,9-4 0 16,-9 2 0-16,9-2 0 0,-9 7 0 0,9-7 192 15,0 0-32-15,-7 6 0 0,7-6 96 0,-5 9 32 16,5-9 0-16,0 0 0 0,-1 11-32 0,1-11 0 15,0 0 0-15,0 0 0 0,0 0-48 0,2 13-16 16,0-1 0-16,-2-12 0 0,1 11 0 0,-1-11-16 16,0 0 0-16,0 17 0 0,0-1-48 0,0 1 0 0,1-1 0 0,-1-2 0 15,-1-1-128-15,1 1 0 0,0 1-192 16,0 3 192-16,0-1 0 0,3 2 0 0,-1 5 0 0,1-2 0 16,1 3 0-16,0 1 0 0,0 0 0 0,3 4 0 15,0 0 0-15,1 1 0 0,1 3 0 0,-1 6 0 16,-2 2 0-16,2 4 0 0,0 2 0 0,1 3 0 15,0 4 0-15,-1-1 0 0,-2 0 144 0,1 1-144 16,-2 1 0-16,0 8 0 0,-1 2 0 0,-1 4 0 16,-2 3 0-16,-1-1 0 0,-1-5 0 0,-2 3 0 15,-1 2 0-15,0 3 0 0,2 6 0 0,-2-4 128 16,-1-4-128-16,-2 0 192 0,1-4-64 0,-2 2 0 16,-1-1-128-16,-2 0 0 0,1-7-176 0,1 1 176 0,0 1 0 0,1-1 0 15,0-5 0-15,1 1 0 0,1-3 0 0,-2 3 0 16,0-1 128-16,2 7-128 0,2 7 0 0,0 4 160 15,1 3-160-15,-2 2 128 0,-3-1-128 16,4-2 0-16,2-1 0 0,2-7-176 0,-3-6 176 0,1-1 0 16,-1-3 0-16,2 3 0 0,2-2 0 0,-1-2 0 15,0-2 128-15,-1-6-128 0,-3-6 0 0,1-1 144 16,3 3-144-16,-1-3 0 0,-2-4 0 0,2-8-144 16,1-3-16-16,0-4 0 0,0 2 160 0,0-8 0 15,0 3 0-15,3-4 128 0,-1 5-128 0,1-2 0 16,-2-1 0-16,0-1 0 0,-1 4 0 0,3-2 0 15,2 0 0-15,-1 2-128 0,-1-1 128 0,-1 2 0 16,1 1-144-16,-2-3 144 0,-6 1 0 0,2 1-176 16,2 2 176-16,1-1-128 0,0-2-128 0,0-2-32 0,1-4 0 0,-1 0 0 15,2 3 464-15,-2-1 80 0,-2-7 32 0,2 4 0 16,0-3-160-16,0 2-128 0,-2-3 144 0,0 1-144 16,2-1 144-16,2 0-144 0,-1-1 128 0,0 0-128 15,-2-2 0-15,4 2 0 0,2 0 128 0,-4-1-128 16,-3-4 0-16,0 3 0 0,2-10 0 0,0 12 0 15,0-2 0-15,0 1 0 0,2-1 0 0,-1-1 0 16,-1-9 0-16,1 13 0 0,0 0 144 0,2-1-144 16,-3-12 192-16,3 12-48 0,-2 1 0 0,2-3 0 15,-3-10 48-15,4 13 0 0,1-1 0 0,0 0 0 16,0-2-192-16,-1 1 128 0,0-1-128 0,0 1 128 16,0 0-128-16,0-2 0 0,-2 3 0 0,1-1 0 15,-3-2 0-15,1 1 0 0,-2 2 0 0,1 0 0 16,-1-1 0-16,-2 2 128 0,0 0-128 0,0 0 128 0,0-1-128 15,2 4 128-15,1-2-128 0,0 2 128 0,0-1-128 0,-2 2 0 16,2 0-160-16,0-1 160 0,-1-2 0 0,0 1 128 16,-1-2 16-16,1 1 0 0,-2 0-144 0,1-1 0 15,-1 0 0-15,2 1 0 0,1-1 0 0,0 0 128 16,-1 1-128-16,-1-2 128 0,2 2-128 0,0-1 0 16,2 0 144-16,-2-1-144 0,-2 3 0 0,1-2 144 15,-2 1-144-15,2-1 0 0,0 0 0 0,0 1 0 16,-2 2 0-16,0-2 0 0,2 2 0 0,-3-2-144 15,-1-1 144-15,1 0-128 0,3-4 128 0,-2 2 0 16,-2-1 0-16,2 3 0 0,3-13 0 0,2 10 0 16,-2 2 0-16,0-1 0 0,1-4 0 0,-1-7 0 15,1 10 0-15,-1-3 0 0,0-7 0 0,-2 10 176 0,2-10-48 0,-6 6 0 16,6-6-128-16,-5 10 0 0,3 2 0 16,-4 0 0-16,-2-3 0 0,2-2 0 0,-1-4 0 0,1 4 0 15,-1 1-208-15,0-2 80 0,-3 1 128 0,4 1-208 16,-1 0 208-16,7-8 0 0,-6 7 0 0,1 0 0 15,-2-2 0-15,7-5 0 0,0 0 0 0,0 0 0 16,0 0 160-16,0 0-32 0,0 0 0 0,0 0 0 16,1 10-128-16,-1-10 0 0,6 8 0 0,-6-8 0 15,0 0 0-15,8 7 0 0,-8-7 0 0,10 8 0 16,-10-8 0-16,10 7 0 0,-2 0 0 0,-8-7 0 16,0 0 144-16,15 5 0 0,-1 2 0 0,-2-3 0 15,-12-4 112-15,14 5 0 0,5 1 16 0,6 0 0 16,3-3-64-16,0 4-16 0,5 1 0 0,1-2 0 0,0-2-192 0,-2 1 0 15,-4 2-192-15,2-2 192 0,0-1-192 0,1-3 192 16,0 2-192-16,1-3 192 16,-1-4-720-16,7 2-48 0,7 2 0 0,6-3 0 15,3-2 224-15,0-2 32 0,2-1 16 0,2-2 0 0,-2-4 224 0,2-5 32 16,4 1 16-16,2-8-12832 16,2-5-2576-16</inkml:trace>
  <inkml:trace contextRef="#ctx0" brushRef="#br1" timeOffset="108758.83">7757 7788 11967 0,'0'0'1072'0,"-9"-2"-864"16,9 2-208-16,0 0 0 0,0 0 3024 0,0 0 560 15,-8-1 128-15,8 1 0 0,0 0-2960 0,0 0-608 16,0 0-144-16,0 0 0 0,0 0 256 0,0 0 0 15,3-12 16-15,1 5 0 0,-4 7-96 0,0 0-32 16,4-10 0-16,0 4 0 0,1-5-16 0,0 4-128 16,0-1 192-16,-5 8-64 0,-4-8 256 0,4 8 32 15,2-9 16-15,-2 0 0 0,-3 1 80 0,0-1 0 16,1 0 16-16,-2 1 0 0,-1 0 0 0,1 1 0 16,0 1 0-16,-1-1 0 0,-3 1-16 0,-1-1-16 0,-3 2 0 0,1 0 0 15,1-2 16-15,0 5 16 0,-2 2 0 0,-1 0 0 16,0 2-192-16,0 4-32 15,0-1-16-15,-2 1 0 0,1 2-288 0,0 1 0 0,1 2 128 0,-3 1-128 16,0 2 0-16,3 0 0 0,2 1 0 0,0 2 0 16,-1 2 0-16,5 2 0 0,1-3-160 0,2 3 160 15,1 1 0-15,0 3 0 0,2 1 0 0,-1-1 0 16,1-6 0-16,1 4 0 0,3 1 0 0,-1-2 0 16,1-2 0-16,2-2 0 0,2-2 0 0,0-2 0 15,1-2-192-15,3 1 192 0,-1-6-192 0,2-2 192 16,0-1-144-16,1-3 144 0,1-2 0 0,0-1 0 15,1 0 0-15,2-1 256 0,1-1-32 0,-1-1 0 0,-2-5 32 16,1 0 0-16,-2-3 0 0,1 0 0 0,-1-2 64 0,-1-1 0 16,0 0 16-16,-2-2 0 0,-5 0-144 0,2-3-16 15,0-4-16-15,2-1 0 0,3 0-16 0,-1 1 0 16,-4-3 0-16,0 2 0 0,1 2-144 0,-3 2 192 16,-2-1-192-16,0 0 192 0,0 1-32 0,-1 1 0 15,-3-1 0-15,-3 3 0 0,-4-1 32 0,2 2 16 16,0-2 0-16,-3 1 0 0,-2-1-208 0,1 1 144 15,0 3-144-15,1 0 128 0,0-1-128 0,3 0 0 16,-1-2 0-16,1 2 0 0,-1 3-240 0,-5-1 32 16,2-2 0-16,3 0 0 15,0 2-224-15,1-1-32 0,0-1-16 0,2 4 0 16,2 5-1424-16,1-2-272 0,0 1-64 0,1 0-13312 0</inkml:trace>
  <inkml:trace contextRef="#ctx0" brushRef="#br1" timeOffset="109660.03">8277 7188 2751 0,'0'0'256'0,"0"0"-256"0,0 0 0 0,0 0 0 15,0 0 3936-15,0 0 736 0,0 0 160 0,0 0 32 16,0 0-3232-16,0 0-640 0,15-1-128 0,-15 1-32 16,0 0-112-16,0 0-16 0,0 0-16 0,0 0 0 0,0 0 80 0,10-3 0 15,-10 3 16-15,0 0 0 0,0 0-64 0,0 0-16 16,0 0 0-16,9 7 0 0,0 3-64 0,-3 2 0 16,-8 1-16-16,2 0 0 0,2 1-256 0,-2 2-48 15,0 1-16-15,2 1 0 0,3 7-112 0,2 0 0 16,-1-3-16-16,4-3 0 0,0 1-16 0,0-2 0 15,3 2 0-15,0 2 0 0,-1 0-32 0,3 1-128 16,-1 2 192-16,0-3-64 0,1 1 80 0,-4-3 16 16,0 1 0-16,-2 0 0 0,-1 0 0 0,-2 0 0 15,-2 0 0-15,-1 0 0 0,-3-1-32 0,0 3 0 16,0 1 0-16,-2 2 0 0,-2-2-64 0,1-1-128 16,-3-2 176-16,1-3-176 0,-1-2 240 0,-1 0-64 15,1-1-16-15,-1 0 0 0,1-4-160 0,-1 0 160 0,-1-1-160 0,-1-3 160 16,-3-2-32-16,2-1 0 0,1-4 0 0,-3 1 0 15,-2 1 80-15,1-2 16 0,-2 0 0 0,-2 0 0 16,0-3 64-16,2-1 16 0,0 3 0 0,1-2 0 16,-3-1-160-16,-1 2-16 0,-2 0-128 0,1-2 192 15,2-2-192-15,-1-1-160 0,-1 3 32 0,4-1 0 32,0 1-544-32,2 0-96 0,0 3-32 0,2 1 0 15,-2 0-512-15,1 1-96 0,1 2-32 0,1 2 0 16,-2 2-1712-16,2-1-352 0,-5-1-64 0,15-5-16 0</inkml:trace>
  <inkml:trace contextRef="#ctx0" brushRef="#br1" timeOffset="110160.4">7238 8372 31327 0,'-17'-3'1392'0,"17"3"272"0,-9 5-1328 0,1 2-336 0,1-2 0 0,7-5 0 32,-4 9-256-32,4-9-128 0,-7 7-32 0,7-7 0 0,0 0 416 0,0 0-160 0,0 0 160 0,0 0 0 15,0 0 192-15,0 0 160 0,14-5 32 0,2 1 0 16,4 0 240-16,-1-3 48 0,2-3 16 0,4 1 0 16,2 0 272-16,6-1 48 0,3 0 16 0,2-2 0 15,0 0 0-15,2 2 0 0,3-3 0 0,8 3 0 16,9 3-448-16,4-2-64 0,3 0-32 0,-4 2 0 15,0-1-256-15,-2 1-48 0,-2-1-16 0,6 1 0 16,7 1-160-16,-3 1 160 0,-3-2-160 0,-4 1 160 16,-5 0-160-16,-3 2 128 0,-6-1-128 0,-3 0 128 15,-2 0-336-15,-1 0-80 0,0-1-16 0,-4 2 0 16,-3 1-320-16,-3-1-64 0,0 1-16 0,-4 0 0 16,0-1-464-16,-2 2-112 0,-4-1 0 0,0 1-16 15,-4 0-1808-15,-2 1-352 0,-3 0-80 0</inkml:trace>
  <inkml:trace contextRef="#ctx0" brushRef="#br1" timeOffset="111011.56">7824 9151 17503 0,'0'0'768'0,"0"0"176"0,0-7-752 0,-2-1-192 16,-2-1 0-16,3-1 0 0,1 1 3088 0,0 0 592 0,-1-1 112 0,-1-1 32 16,0 0-3168-16,1-2-656 0,-2-2 0 0,0 2-176 15,-1 3 48-15,2-3 0 0,-1 0 0 0,-3 2 0 16,-5 0 128-16,5 3 0 0,6 8 0 0,-11-4 0 16,-6 5 0-16,2 3 224 0,2 3-48 0,-2 2-16 15,-2 2-32-15,0 4 0 0,-1 2 0 0,0 2 0 16,0 2-128-16,-1 3 0 0,1-1 0 0,0 2 0 15,0-2-288-15,1 1 64 0,1-3 16 0,2-1 0 16,1 1 208-16,1-1-192 0,4-2 192 0,2 0-192 16,2-3 192-16,4 0 0 0,4-4 0 0,1 1 0 15,-5-12 0-15,12 7 160 0,2 0-160 0,2-6 128 0,1-2-128 16,-1-2 192-16,1-1-192 0,3-5 192 0,1 0 48 0,1-3 16 16,0-1 0-16,0-1 0 15,3-2 64-15,-3-2 0 0,-2 0 16 0,-2-2 0 0,-2-1 80 0,-1 1 16 16,2-4 0-16,0-1 0 0,-2-6 160 0,-1 2 48 15,0 3 0-15,-1-8 0 0,-4-7-256 0,3-2-32 16,-3 0-16-16,-2 2 0 0,-3-2-336 0,0 7 144 16,0-3-144-16,-4 5 0 0,-4 0 192 0,-2 2-192 15,1 1 192-15,-4 6-192 0,-1 3 0 0,-1 7 0 16,1 0-192-16,-1 5 48 16,0-1-688-16,-5 5-144 0,-2 1-32 0,3 1-9664 15,4 4-1936-15</inkml:trace>
  <inkml:trace contextRef="#ctx0" brushRef="#br1" timeOffset="112107.12">8150 8815 40255 0,'0'0'1792'0,"0"0"352"0,0 0-1712 0,-7 7-432 16,0 0 0-16,5 2 0 0,2 3 224 0,4-3-32 15,1 3-16-15,0 0 0 0,-2 1-176 0,1 5 0 16,1 4 0-16,0-1-176 0,-1 1 176 0,-1 2 0 16,-2-2-144-16,2 3 144 0,1 1 0 0,-2-4 0 15,-2-1 0-15,0 0 0 0,3-2 0 0,-2-2 0 16,2-1 0-16,-2-3 0 0,0-3 0 0,1-1 0 16,-2-9 160-16,0 0-160 0,0 0 288 0,10 4-48 15,-10-4-16-15,9 0 0 0,-9 0 96 0,8-6 0 16,-8 6 16-16,8-11 0 0,-2 1-128 0,-1-2-16 15,-1-1-16-15,0 1 0 0,0 1-176 0,0-1 128 16,0 0-128-16,0 2 128 0,-1-1-128 0,-3 11 0 16,5-6 0-16,-1-3 0 0,-2 0 0 0,-2 9 0 0,0 0 0 0,0 0 0 15,0 0 0-15,0 0-144 0,0 0 144 0,0 0 0 16,0 0 0-16,0 0 0 0,0 0 0 0,0 0 0 16,0 0 0-16,0 0 0 0,0 0 0 0,0 0 0 15,0 0 0-15,0 0 0 0,0 0 0 0,9 0 0 16,-9 0 0-16,0 0 0 0,0 0 0 0,0 0 0 15,0 0 0-15,0 0 0 0,0 0 0 0,0 0 144 16,0 0-144-16,0 0 0 0,7 9 0 0,-7-9-176 16,0 0 176-16,0 0 0 0,0 0 0 0,0 0 0 15,0 0 0-15,0 0 144 0,-1 10-144 0,1-10 160 16,0 0 16-16,2 11 0 0,-2-11 0 0,0 0 0 16,0 0 0-16,0 0 0 0,0 0 0 0,0 11 0 15,0-2-176-15,0-9 0 0,0 0 0 0,0 0 0 0,0 0 0 0,3 8 0 16,5-1 0-16,-8-7 0 0,0 0 0 0,0 0-144 15,0 0 144-15,0 0-160 0,0 0-128 0,0 0-32 16,-8 5 0-16,8-5 0 16,0 0-176-16,-9 3-32 0,9-3-16 0,0 0 0 15,-9-2-1264-15,9 2-256 0,-10-1-48 0,10 1-14272 16</inkml:trace>
  <inkml:trace contextRef="#ctx0" brushRef="#br1" timeOffset="112844.84">8087 8559 30399 0,'0'0'1344'0,"0"0"288"0,-7-7-1312 0,1-2-320 0,-1 5 0 0,7 4 0 16,0 0 3024-16,0 0 544 0,0 0 96 0,0 0 32 15,0 0-3264-15,0 0-656 0,0 0-128 0,0 0-32 16,0 0 208-16,0 0 48 0,0 0 0 0,0 0 0 16,7 10 128-16,-2 2 176 0,-2 2-48 0,1-1 0 15,-2-1 112-15,1 2 16 0,-1 1 0 0,1 0 0 16,1 5 400-16,-1 3 96 0,-3 2 16 0,0 1 0 16,1 0-256-16,0 4-64 0,-1 0 0 0,4 3 0 15,3 3-160-15,0-2-32 0,-1 0-16 0,1-3 0 0,3-3-240 0,-1-1 128 16,-4 3-128-16,4-3 0 0,2 1 0 0,-4-5 128 15,-4-2-128-15,2-1 0 0,4-2 128 0,-1-2-128 16,-3-1 176-16,1-2-176 0,-1-1 336 0,0-2-32 16,-1-2-16-16,-4-8 0 0,1 9 16 0,-1-9 0 15,3 7 0-15,-3-7 0 0,0 0-80 0,0 0-16 16,0 0 0-16,0 0 0 0,0 0-16 0,0 0-16 16,0 0 0-16,0 0 0 0,0 0-16 0,4-13 0 15,-4 1 0-15,4-1 0 0,1 1-32 0,1-6-128 16,1 0 192-16,1-2-64 0,1-2-128 0,-3 0 0 15,-2 0 0-15,1-3 0 0,1 0 0 0,0 2 0 16,1 5 0-16,-2 1 0 0,-1 0 0 0,2 2 0 16,2 4 0-16,-1-1 0 0,-1 1 0 0,2 0 0 15,1 0 0-15,2 5 0 0,-1-1 0 0,2 2 0 0,1-2 0 0,-1 2 0 16,-2 0 0-16,0 1-144 0,2 0 144 0,0 0-208 16,-2 3 64-16,2 0 16 0,0-3 0 0,-2 3 0 15,-10 1 128-15,11 0-128 0,-11 0 128 0,11 5-128 16,0-1 128-16,-11-4 0 0,12 9 0 0,-3-1 0 15,-3 2 0-15,-1 2 0 0,1 1 0 0,-3 0-128 16,1 0 128-16,-1 0 0 0,-3 0 0 0,1 1-128 16,-1-14 128-16,0 16 0 0,-1 0 128 0,0-1-128 15,-1 0 0-15,1-1 0 0,-3 0 0 0,0-1 0 16,0-4 0-16,-1 2 0 0,-3-3 0 0,3 1 0 16,-3-1 0-16,0 1 0 0,-1 0 0 0,0 1 0 15,-1 3 0-15,-2-4 0 0,-2-1 0 0,-3 0 0 16,-1 1 0-16,-1 0-256 0,0-2 32 0,-2-3 16 0,-5 2 208 0,5-1 0 15,4 1 0-15,-1-4-144 0,-2-2-160 0,3 0-16 16,3 0-16-16,2-1 0 16,0-3-1616-16,2 1-320 0,0 0-64 0,10 3-11184 15,-6-6-2240-15</inkml:trace>
  <inkml:trace contextRef="#ctx0" brushRef="#br1" timeOffset="113762.55">7859 11155 28847 0,'0'0'1280'0,"0"0"256"0,0 0-1216 0,-9 0-320 15,0 0 0-15,9 0 0 0,0 0 0 0,-4-8 0 0,-3 1 0 0,7 7 0 16,0 0 320-16,-2-10 16 0,2 10 0 0,-4-10 0 15,1-2-16-15,-1 4 0 0,-2 2 0 0,-2-1 0 16,-3 1 272-16,2-3 48 0,0 1 16 0,-4 1 0 16,-5 4 240-16,-2 0 32 0,1 0 16 0,-3 3 0 15,-3 3-368-15,1 3-80 0,1 1-16 0,1 5 0 16,-1 1-240-16,3 2-48 0,-1 1-16 0,3 2 0 16,-1 0-176-16,4 2 0 0,0 0 0 0,4 0 0 15,-1 1 0-15,3 1 208 0,2 2-48 0,2-4-16 16,-2-2-336-16,5 0-80 0,2-1-16 0,1-1 0 15,2-2 96-15,3-1 32 0,2 0 0 0,1-5 0 0,-9-8 32 0,15 6 0 16,-1 0 0-16,2-3 0 0,-1 0 128 0,3-4 0 16,2-6 0-16,1-1 128 0,0 2 32 0,0-3 16 15,-2-3 0-15,5-1 0 0,2-3 80 0,0-1 0 16,-2 0 16-16,0-5 0 0,-1-1-32 0,1-1-16 16,-5 1 0-16,1-4 0 0,-2-2 32 0,1-1 16 15,-3 0 0-15,0-4 0 0,-2-1-16 0,-1 1-16 16,-2-1 0-16,-3 1 0 0,-4 0-48 0,-2 3-16 15,0 1 0-15,-4 1 0 0,-3-1-48 0,-3 1 0 16,-2 2 0-16,-5 0 0 0,-3-1-128 0,-1 3 0 16,-5 2 0-16,3 3 0 0,3 3-224 0,-2 2-80 15,-4 2-16-15,-1 0 0 16,1 2-400-16,2 1-96 0,1 2-16 0,3 1 0 16,1 4-1696-16,3 0-352 0,1 2-64 0,1-1-11472 0</inkml:trace>
  <inkml:trace contextRef="#ctx0" brushRef="#br1" timeOffset="114246.78">8290 10550 4607 0,'0'0'192'0,"0"0"64"0,-9-10-256 0,-3 1 0 15,1 2 0-15,-4 2 0 0,0 0 7888 0,3 1 1536 16,12 4 304-16,-10-1 64 0,0-1-7808 0,10 2-1552 16,0 0-432-16,0 0 128 0,0 0 0 0,0 0-128 15,-6 8 192-15,3 4-64 0,3 1-128 0,0 0 0 16,0 1 0-16,2 2 0 0,-1 2 0 0,2 4 0 15,-2 6 0-15,3-1 0 0,1-1 128 0,-1 3-128 16,-1-2 0-16,-1 2 128 0,1 1-128 0,2 1 192 16,1 0-192-16,4 3 192 0,-4 0-192 0,3 1 0 15,3 2 0-15,0-4 0 0,-1-5 0 0,0 0 0 16,-2 2 0-16,0-3 0 0,-2-6 128 0,2 2-128 16,0 1 128-16,1-3-128 0,-3-1 0 0,-1-3 128 15,0 2-128-15,-1-2 0 0,-3-2 160 0,-2 0-160 0,-1-1 192 0,1 0-192 16,0-1 336-16,-3-1-32 0,-2 0-16 0,-1-1 0 15,-1-3-32-15,-2 3-16 0,-4-1 0 0,3-2 0 16,4-1-240-16,-3-4 0 0,-4 1 0 0,-2-1 0 16,-4 0 0-16,1-3 0 0,0-3 0 0,0-1 0 31,-2-1-320-31,2-3-144 0,-2-2-48 0,3 0 0 16,3 1-2048-16,1 1-400 0,-1-2-96 0</inkml:trace>
  <inkml:trace contextRef="#ctx0" brushRef="#br1" timeOffset="114679.8">7078 11866 19343 0,'0'0'1728'0,"0"0"-1392"15,0 0-336-15,0 0 0 0,0 0 4464 0,12-2 816 0,6 0 160 0,3-1 48 31,2-2-5088-31,11 0-1008 0,10-3-208 0,10 0-32 0,5-2 1056 0,4-2 224 0,5 0 32 0,4-1 16 16,4-2-80-16,7 2-16 0,7 3 0 0,-3 0 0 16,-6-3-192-16,4 1-64 0,6 4 0 0,-2-1 0 15,-3 0 0-15,-9 3 0 0,-8-1 0 0,-3 2 0 16,-1-2-128-16,1 3 0 0,-1 1 0 0,-3-1 0 16,-5-3 0-16,-4 1 0 0,-2-1 144 0,-6-1-144 15,-4-2-192-15,-5-1-128 0,-2 0 0 0,-1 0-16 16,-3 2-2128-16,-1-3-416 15,-2 1-96-15,-4 1-11360 0</inkml:trace>
  <inkml:trace contextRef="#ctx0" brushRef="#br1" timeOffset="115380.78">7805 12648 11055 0,'13'-9'480'0,"-13"9"112"0,8-7-464 0,-8 7-128 0,2-9 0 0,1-1 0 16,3-1 5680-16,-2 1 1104 0,-3-1 240 0,0 2 32 15,-2 0-5760-15,-3 0-1152 0,-1 0-144 0,-2 2-192 16,-2 1 192-16,1 1-176 0,8 5 176 0,-13-6-160 16,-4 1 16-16,4 1 0 0,13 4 0 0,-14 0 0 15,-6 0 144-15,1 3 128 0,-2 0-128 0,0 2 176 0,0 1 16 0,0 3 0 16,0 2 0-16,-1-1 0 0,-1 3 16 0,1-4 16 16,-2 4 0-16,-1 3 0 0,1 2-224 0,-4 1 0 15,0-1 128-15,-1 3-128 0,0 1 0 0,1 1 0 16,0 1 0-16,6-2 0 0,4-1 0 0,2 0-160 15,-1 0 160-15,5-1-128 0,9-3 128 0,3-1 0 16,3-2 0-16,7-2-128 16,1-1-304-16,4-4-48 0,2-1-16 0,2-3 0 0,3-1 240 0,3-4 32 15,1-1 16-15,0-5 0 0,-1-3 384 0,0 0 80 16,-2-4 0-16,1-2 16 0,-1-2 112 0,-1-1 32 16,-1-2 0-16,0 0 0 0,-3-2-32 0,-2-2 0 15,-3 0 0-15,0-1 0 0,3-3 48 0,-6-3 0 16,-3 1 0-16,-2 0 0 0,-1 0 64 0,0-2 16 0,-2-1 0 0,-2 1 0 15,0-4-112-15,-1 2-16 0,1-2 0 0,-3 1 0 16,-2 2-384-16,0 1 0 0,1 0 0 0,-1 4 0 16,0-1 0-16,-1 2 0 0,1 3 0 0,-3 3 0 31,1 1-464-31,-3 5-176 0,1 4-48 0,1 2 0 16,3 3-2576-16,-1 4-528 0,-1 0-112 0,7 4 0 0</inkml:trace>
  <inkml:trace contextRef="#ctx0" brushRef="#br1" timeOffset="115947.28">8047 12377 43711 0,'0'0'1936'0,"0"0"400"0,0 0-1872 0,0 0-464 16,-10 6 0-16,10-6 0 16,0 0-576-16,-2 12-224 0,1 1-32 0,1 1-16 0,0 2 368 0,2 2 80 15,2 1 16-15,0 1 0 0,1 1 384 0,0 1-128 16,-2-1 128-16,2 1 0 0,-1 3 0 0,-1-3 0 16,-3-5 0-16,2 3 176 0,2-2 352 0,3-2 80 15,-3-4 16-15,1-2 0 0,-1 0 144 0,-2 0 16 16,-2-10 16-16,0 0 0 0,0 0-320 0,11-3-64 15,-11 3-16-15,10-7 0 0,2 1-400 0,-2-3 0 0,1-2-144 0,2-3 144 16,3-3-208-16,-2 1 64 0,-1-2 16 0,0 2 0 16,1 1 128-16,-2 3-128 0,-3 3 128 0,2 6-128 15,-1-2 128-15,-10 5-128 0,0 0 128 0,0 0-128 16,9 8 128-16,0 0 0 0,2 0 0 0,-3 3-128 16,-3 0 128-16,1 1 0 0,1-2 0 0,1 0 0 15,-2-3 0-15,2 2 144 0,2-2-144 0,2 0 0 16,0-4 176-16,2 1-176 0,0-4 160 0,0-3-160 15,-3-1 192-15,2-1-48 0,-1 0-16 0,0-3 0 16,0-1 80-16,-2 0 16 0,-2 0 0 0,-2 2 0 16,1 1-32-16,-2-1 0 0,-5 7 0 0,7-8 0 15,-4-1 64-15,1 1 16 0,-4 8 0 0,3-10 0 16,0 1-32-16,-2-2-16 0,-1 2 0 0,0-1 0 0,0-2 96 16,1 0 0-16,0 1 16 0,1-4 0 0,-4-3-336 0,5 0 0 15,0-4 0-15,-1-3 0 16,0-1-384-16,0-5-80 0,1-5-32 0,-1-1 0 15,2-7-528-15,0-1-96 0,3-1-32 0,-2-1 0 16,-1 3-2864-16,-2 0-576 0</inkml:trace>
  <inkml:trace contextRef="#ctx0" brushRef="#br1" timeOffset="117265.02">8899 6964 5519 0,'0'0'240'0,"0"0"64"0,0 0-304 0,0 0 0 16,0 0 0-16,0 0 0 0,0 0 7280 0,0 0 1392 16,8 6 288-16,2 1 48 0,0-3-7328 0,4 0-1456 15,2 1-224-15,2 0-192 0,-1-1 192 0,2 1 0 16,1-1 0-16,2 0 128 0,1-3-128 0,1 1 0 15,1 0 0-15,1-2 0 0,1 0 0 0,2 0 0 16,-2 0 0-16,3 0-128 0,3 0 128 0,-5 0 0 0,-5 0 0 0,-1 0 0 16,4 0 0-16,-5 3 0 0,-4 1 0 0,-2-4 128 15,-2 0 64-15,0 2 0 0,-1 4 16 0,-1-1 0 16,-11-5 96-16,10 8 16 0,-1 1 0 0,0-3 0 16,-1 2-96-16,0 0-16 0,-3 0 0 0,0 0 0 15,2 1-32-15,-2 0-16 0,0 0 0 0,0 1 0 16,-1 2-32-16,2 2-128 0,-2 2 192 0,-1 1-64 15,1 1-128-15,-1 6 0 0,-2 3 0 0,1 8 128 16,-1 8-128-16,0 4 160 0,2 4-160 0,-1 1 160 16,2 2-160-16,0-1 0 0,0 2 144 0,1 2-144 15,-1 8 0-15,0 8 0 0,0 4 0 0,0 3 0 16,-1-3 0-16,-1 1 0 0,0 2 0 0,1 6 0 0,0 6 0 16,0-2 0-16,-1-3 0 0,2 2 0 0,0 4 0 15,3-1 0-15,-2 6 0 0,0-7 0 0,0-3 0 0,-1 0 0 16,-3 5 0-16,1-3 0 0,0 1 0 0,0-1 0 15,-2 0 0-15,-2 1 0 0,0 4 0 0,-1 2 0 16,1 5 0-16,0-10 128 0,0-2-128 0,-1-4 192 16,0 0-64-16,-1-4 0 0,1-3 304 0,0-5 64 15,2-6 16-15,2 1 0 0,-1 0-208 0,0 4-48 16,-1 2 0-16,2 2 0 0,2-4 0 0,-1-3 0 16,-2-4 0-16,3 3 0 0,1 3-96 0,-2 3-32 15,1 2 0-15,1-2 0 0,1-2-128 0,0-6 0 16,-3 0 0-16,-1-3 0 0,0 1-176 0,-1-4-64 15,1-1-16-15,-2-4 0 0,-3-1 416 0,0-5 80 0,0-3 16 16,1-2 0-16,-1-4-112 0,1 0-16 0,2-4 0 16,-2-3 0-16,-1 2 48 0,-1-1 0 0,1 1 0 0,1-1 0 15,2-3-32-15,0-2 0 0,-2-2 0 0,3 0 0 16,2 4-144-16,-2-2 0 0,0 1 0 0,2-1 0 16,2 0 0-16,0 0-144 0,-1-4 144 0,2 3 0 15,0-1-128-15,-1 0 128 0,-1-1 0 0,-1 1 0 16,1-5 0-16,-2-2 0 0,2 1 128 0,-1-2-128 15,1-3 160-15,-2-3-160 0,-2 3 160 0,3-2-160 16,1-1 272-16,0-3-32 0,-1 0-16 0,1-1 0 16,2 1-224-16,0 2 176 0,2-3-176 0,-2 0 160 15,-5-10-160-15,7 12 0 0,-2 0 0 0,3 0 0 16,1-6 160-16,-1 5 0 0,-2-2 0 0,2 1 0 16,1-3-160-16,0-1 0 0,-2 2 0 0,-7-8 0 0,9 9 0 0,-3-1 0 15,-6-8 0-15,0 0-176 0,6 6 176 0,-6-6 0 16,1 10 0-16,-1-10 0 0,0 0 192 0,0 9-16 15,0-9-16-15,0 0 0 0,0 0 32 0,0 0 0 16,-4 8 0-16,4-8 0 0,0 0-192 0,3 9 160 16,-3-9-160-16,3 6 160 0,-3-6-160 0,3 8 128 15,-3-8-128-15,0 0 128 0,5 9-128 0,-5-9 160 16,0 0-160-16,3 9 160 0,-3-9-16 0,0 0 0 16,-1 8 0-16,1-8 0 0,-3 8 80 0,3-8 16 15,0 0 0-15,-5 8 0 0,5-8-48 0,-8 5 0 16,-2 0 0-16,3-2 0 0,7-3-48 0,0 0-16 15,0 0 0-15,-9 1 0 0,-2 2-128 0,2-3 0 16,-2 2 144-16,3 2-144 0,8-4 0 0,-12 1 144 16,-1 1-144-16,1-1 0 0,1-2 0 0,-1-1 0 0,-1 1 0 0,0 1 0 15,-2-4-192-15,4 3-112 0,-2-3-16 0,0 1 0 32,-2 0-640-32,2-1-128 0,0 0-16 0,0-3-14112 0,-1-2-2816 0</inkml:trace>
  <inkml:trace contextRef="#ctx0" brushRef="#br2" timeOffset="127687.42">11102 7561 1839 0,'0'0'0'0,"0"0"160"0,0 0-160 0,0 0 0 16,0 0 0-16,0 0 0 0,0 0 592 0,0 0 96 0,0 0 16 0,11-3 0 15,-11 3-544-15,0 0-160 0,12 4 0 0,-12-4 0 16,0 0 720-16,0 0 48 0,0 0 0 0,0 0 0 16,0 0 1312-16,0 0 272 0,0 0 48 0,0 0 16 15,0 0-64-15,0 0-16 0,0 0 0 0,0 0 0 16,0 0-608-16,0 0-112 0,0 0-16 0,0 0-16 16,0 0-752-16,0 0-160 0,-10-1-32 0,10 1 0 15,-9-4-416-15,0 1-96 0,0-2 0 0,1 0-128 16,0-3 128-16,1 0-128 0,-2 4 0 0,-1-1 0 15,0 1 0-15,-3 2 0 0,-1 2 0 0,3 0 0 16,11 0 176-16,-12-2-32 0,-5 2 0 0,-1 2 0 16,0 0 240-16,-2 1 32 0,1-3 16 0,-1 0 0 15,2 1 80-15,0 0 0 0,0 1 16 0,2-2 0 0,2-2-176 16,-1 1-32-16,1 0-16 0,0 2 0 0,-1 2-144 0,1-1-32 16,0-2 0-16,-1 0 0 0,1 0-128 0,-2 2 0 15,-2 3 0-15,-2-3 0 0,-3 2 0 0,-1 3 0 16,-2-1 0-16,2 1 0 0,0-2 0 0,-1 0 0 15,-1 2 0-15,0-2 0 0,-1 2 0 0,-2 0 0 16,-1-1 0-16,5-1 0 0,2-1 0 0,3 1 128 16,1 0-128-16,1 0 0 0,-1 1 192 0,1 0-64 15,1 1 0-15,3 0 0 0,1 1-128 0,0 0 160 16,0-1-160-16,1 0 160 0,2 4-160 0,-1-5 0 16,-2 1 0-16,0 3 0 0,0 3 0 0,0-2 0 15,0-3 0-15,0-1 0 0,-3 0 0 0,3 1 128 16,1 1-128-16,2-1 0 0,0-3 128 0,0-4-128 0,3-3 0 15,-1 3 128-15,-3 6-128 0,2-4 0 0,1-3 0 0,8 0 128 16,0 0-128-16,-6-6 0 0,3-3 144 16,3 9-144-16,0 0 224 0,0-9-32 0,0-3 0 0,3 3 0 15,-3 9-48-15,0 0-16 0,6-11 0 0,-6 11 0 16,4-9-128-16,-4 9 0 0,9-8 0 0,-9 8 0 16,6-10 0-16,-1 1 128 0,1-3-128 0,0 4 0 15,-6 8 0-15,0 0 0 0,4-13 128 0,2 2-128 16,1 1 0-16,-1 0 0 0,2 1 0 0,-2-4 128 15,1 2-128-15,1-2 0 0,2 3 0 0,2-1 0 16,0 0 176-16,-1 0-48 0,1-2-128 0,-1 5 192 16,-1 3-192-16,0 1 0 0,0-2 0 0,-1-1 0 15,0 3 0-15,-9 4 0 0,9-4 0 0,-9 4 0 16,12-5 0-16,-5 1 0 0,-7 4 0 0,0 0 0 0,0 0 0 0,0 0 0 16,8-5 0-16,-8 5 0 0,0 0 0 0,0 0 0 15,0 0 0-15,0 0 0 0,0 0 0 0,0 0 0 16,0 0 0-16,-1 11 0 0,1-11 0 0,0 0-128 15,-4 11 128-15,-1 0 0 0,0-1 0 0,-1 2 0 16,-1 1-128-16,0-1 128 0,2-1 0 0,-2 1 0 16,-2 0 0-16,1 0 0 0,2-2 0 0,-5 0-128 15,1 1 128-15,-2 3 0 0,1 2 0 0,0-3 0 16,2-4 0-16,-1 1 0 0,-3 7 0 0,1-4 0 16,1-1 0-16,2 0 0 0,1-6 0 0,8-6 0 15,-6 8 0-15,1 0 0 0,5-8 0 0,-5 11 0 16,1-1 0-16,1-1 144 0,0 3-16 0,2-2-128 15,1-10 192-15,0 12-64 0,3 1 64 0,-2 0 16 0,-1-3 0 16,1 1 0-16,2-1-64 0,3-1-16 0,4-1 0 0,-3 0 0 16,-1 3 64-16,0-4 16 0,5 0 0 0,-1-3 0 15,-10-4-208-15,12 2 0 0,-1 2 0 0,1 0 0 16,1-1 0-16,0-1 0 0,0 0 0 0,0-1 0 16,2-1 0-16,-1 0 0 0,2-1 0 0,2-1 0 15,3 1-224-15,0 1-96 0,-1 0 0 0,8-1-16 31,6-3-1232-31,2 1-240 0,2 2-48 0,1 1-15296 0</inkml:trace>
  <inkml:trace contextRef="#ctx0" brushRef="#br2" timeOffset="130172.67">11848 7015 6447 0,'0'0'576'0,"0"0"-576"16,8-4 0-16,-8 4 0 0,0 0 3008 0,10-7 480 16,0 2 96-16,-10 5 32 0,0 0-2240 0,10-3-448 15,-10 3-96-15,0 0 0 0,0 0 208 0,0 0 48 16,9-4 16-16,-9 4 0 0,0 0 160 0,0 0 16 0,0 0 16 0,0 0 0 16,0 0-528-16,0 0-96 0,0 0-32 0,0 0 0 15,0 0-432-15,7-6-80 0,-7 6-128 0,0 0 176 16,0 0-48-16,0 0 0 0,0 0 0 0,0 0 0 15,-12-3 176-15,0 2 16 0,0 1 16 0,-1 4 0 16,-1 1-48-16,-2 0-16 0,-1 3 0 0,-1-1 0 16,-3 0-80-16,-1 3 0 0,-1-1-16 0,-3-1 0 15,-2 1-176-15,-2 0 192 0,-2 0-192 0,2-1 192 16,4 0-192-16,2-2 192 0,3 3-192 0,2-5 192 16,-1 1 32-16,5-1 16 0,3 0 0 0,1 3 0 15,2-3-96-15,1 0-16 0,8-4 0 0,-9 5 0 16,0 1-128-16,3 1 192 0,6-7-192 0,-6 8 192 0,6-8-192 15,0 0 0-15,0 0 0 0,0 0 128 0,7 15-128 0,-1-6 0 16,-6-9 0-16,12 8 0 0,1-1 128 0,2-1-128 16,-1 1 0-16,0-1 128 0,1-3-128 0,0 2 0 15,4 3 0-15,3-4 0 0,2-4 0 0,3-1 0 16,-1-2 0-16,0 2 0 0,0 3 160 0,0 0-160 16,-1-2 192-16,-3 1-192 0,-1-1 192 0,-1 1-64 15,0-1 0-15,-2 3-128 0,-2 1 192 0,0-2-64 16,-1 0 0-16,3 0-128 0,1 2 224 0,0 1-64 15,0 1-16-15,0-3 0 0,2-1-144 0,-1-4 192 16,-2 0-192-16,0 2 192 0,2 8-192 0,-5 1 0 16,-2-3 144-16,0-2-144 0,-2-1 144 0,-11-3-144 15,11 4 192-15,-11-4-192 0,7 11 0 0,-3 1 0 0,0 0 0 0,-4-3 0 16,0-9 0-16,-7 12 0 0,1-2 0 0,-3 5 0 16,-4-4 128-16,0 2-128 0,1-5 0 0,-3 3 0 15,-3 0 160-15,0 2-160 0,-2 2 128 0,1 0-128 16,-2-6 0-16,0 2 128 0,0-1-128 0,3 3 0 15,1-1 0-15,1 2 0 0,-2 3 0 0,0-5 0 16,-2 1 0-16,1 0 0 0,-1-1 0 0,-1 1 0 16,-2 1 0-16,1 1 0 0,0-1 0 0,-2 3 0 15,-2-4 0-15,1 0 0 0,1-3 0 0,1 2 0 16,3 4 0-16,0-3 0 0,2-1 0 0,5-3 0 16,4-1 0-16,1-2 0 0,-1-2 0 0,9-4 0 15,-3 10 0-15,3-10 0 0,-4 11 0 0,4-11 0 16,3 13 0-16,-3-13 0 0,2 10 0 0,3-1 0 15,-5-9 144-15,12 10-144 0,-1-3 160 0,3 2-160 16,4 2 144-16,3-1-144 0,1-1 128 0,3-2-128 0,1-4 0 0,2-1 0 16,1 1 0-16,3 1 0 0,-1 0 128 0,0-2-128 15,2 0 0-15,-2 1 128 0,1-3-128 0,0 2 0 16,1-1 0-16,-1-2 0 0,-2-3 0 0,-1 0 0 16,-3 1 128-16,-1 2-128 0,0 2-192 0,-3 3-80 15,-3 1-16-15,-2-3 0 16,-4-2-2656-16,-13 0-512 0</inkml:trace>
  <inkml:trace contextRef="#ctx0" brushRef="#br2" timeOffset="130858.66">11657 8288 11967 0,'0'0'1072'0,"0"0"-864"15,0 0-208-15,1 12 0 0,-2 1 2608 0,1-1 464 16,0 1 112-16,1 0 16 0,1 0-2544 0,1 0-496 0,-2-3-160 0,-1 5 0 16,-1 3 0-16,0 0 0 0,-1-3 0 0,0-2 0 15,-1-4 0-15,-1 1 0 0,-1 1 0 0,1-1 0 16,-1 2 0-16,-2 0 0 0,-3-3 0 0,0 0 0 15,2 0 128-15,-4 0-128 0,-1 3 128 0,0-2-128 16,1-3 448-16,1 1 16 0,-3-2 0 0,3-1 0 16,0 0 640-16,3 1 128 0,8-6 32 0,0 0 0 15,0 0-240-15,0 0-32 0,0 0-16 0,0 7 0 16,0-7-528-16,0 10-96 0,0-10-32 0,-3 9 0 16,3-9-192-16,-3 10-128 0,-2-1 160 0,5-9-160 15,0 11 0-15,-2-1 128 0,-1-2-128 0,3-8 0 16,0 0 0-16,0 0 0 0,-6 7-144 0,6-7 144 15,0 0-336-15,0 0 16 0,0 0 16 0,0 0 0 16,0 0-272-16,0 0-48 0,0 0-16 0,0 0 0 16,0 0-384-16,0 0-64 0,0 0-32 0,0 0 0 15,0 0-1040-15,0 0-208 0,4-14-32 0,-4 14-16 0</inkml:trace>
  <inkml:trace contextRef="#ctx0" brushRef="#br2" timeOffset="131116.94">11653 8148 13823 0,'0'0'1216'0,"-8"-7"-960"0,-1 2-256 0,2-2 0 15,1-3 5056-15,2 2 976 0,1 1 192 0,3 7 48 16,0 0-4880-16,0 0-976 0,0 0-192 0,0 0-32 16,5-10-192-16,-5 10 0 0,0 0 0 0,0 0 0 31,0 0-1344-31,0 0-240 0,0 0-48 0,8 10-8336 0,-1-2-1664 0</inkml:trace>
  <inkml:trace contextRef="#ctx0" brushRef="#br2" timeOffset="131507.87">11893 8475 19343 0,'0'0'1728'0,"0"0"-1392"15,0 0-336-15,0 0 0 0,0 0 2272 0,0 0 384 16,0 0 80-16,0 0 16 0,0 0-2016 0,0 0-400 16,0 0-80-16,0 0 0 0,0 0 224 0,0 0 48 15,0 0 16-15,0 0 0 0,0 0-48 0,0 0-16 16,10-3 0-16,-10 3 0 0,10-2-288 0,-10 2-48 0,11-2-16 0,-11 2 0 15,10-2-128-15,1 2 0 0,-11 0 0 0,11 2 0 16,1-2 0-16,0-1 0 0,-2 0 0 0,3-2 0 16,2-1 0-16,0 1 0 0,0 2 0 0,-1 0 0 15,2-3-304-15,-1 1 16 0,2-1 0 0,-2-1 0 32,-2-1-2096-32,-2-2-432 0,0 0-64 0</inkml:trace>
  <inkml:trace contextRef="#ctx0" brushRef="#br2" timeOffset="131722.01">11848 8644 8287 0,'0'0'368'0,"0"0"80"0,0 0-448 0,8-5 0 15,-8 5 0-15,12-4 0 0,-1 0 5312 0,0 0 960 16,-1-1 208-16,1 2 48 0,-1 3-5296 0,2 2-1040 16,0-1-192-16,-1 2 0 15,1-6-1984-15,0 2-320 0,-2-2-48 0</inkml:trace>
  <inkml:trace contextRef="#ctx0" brushRef="#br2" timeOffset="132008.06">12263 8264 6447 0,'0'0'576'0,"0"0"-576"0,0 0 0 0,0 0 0 15,0 0 4704-15,0 0 832 0,0 0 160 0,5 6 48 16,-5-6-4208-16,3 16-848 0,-2-1-176 0,-1 5-16 15,0 2-128-15,0 3-32 0,1 1 0 0,-2 0 0 16,-3 0-160-16,1 0-48 0,3-1 0 0,-1 0 0 16,0-1-128-16,1 1 128 0,0 0-128 0,0-3 128 15,-2-2-128-15,1-1 0 0,1-3 0 0,0-3 0 0,0-1 0 0,1-4 0 16,1-2 0-16,-2-6 0 16,0 0-1280-16,0 0-320 0,0 0-80 0</inkml:trace>
  <inkml:trace contextRef="#ctx0" brushRef="#br2" timeOffset="132792.21">11483 6796 9215 0,'0'0'400'0,"0"0"96"0,0 0-496 0,0 0 0 0,0 0 0 0,0 0 0 15,0 0 3120-15,0 0 528 0,0 0 96 0,0 0 32 0,0 0-2256 0,0 0-448 16,0 0-96-16,0 0-16 0,0 0-192 0,13-3-32 16,-1 0-16-16,-12 3 0 0,9-5-272 0,-1-1-48 15,-2-1-16-15,2 2 0 0,0-2 320 0,-1 0 64 16,-2-3 16-16,1 3 0 0,1 0 176 0,-1-3 48 15,1-2 0-15,-1 4 0 0,-2-4-192 0,0 2-48 16,0-1 0-16,-1 2 0 0,-3 9-256 0,2-10-48 16,-2 10-16-16,0-12 0 0,2 0-304 0,0 2-144 15,-2 10 128-15,0-10-128 0,0 10 0 0,0 0 128 16,0-12-128-16,0 1 0 0,0 1 0 0,0 1 0 16,0 9 0-16,0-8 0 0,0-4 0 0,3 5 0 15,-3 7 0-15,4-14 0 0,2 4 0 0,-1 4 0 16,-5 6 0-16,7-10 0 0,-7 10 0 0,9-4 0 0,-9 4 0 15,11 2 0-15,-2 3 0 0,0 2 0 0,0-1 0 16,0 4 0-16,0 5 0 0,2-1 0 0,0 2-176 0,1 2 176 16,0-2 0-16,-2 1-160 0,1 0 160 0,-2 0 0 15,0 3 0-15,0-1 0 0,0 2 0 0,-1-5 0 16,-3 0 0-16,0-3 0 0,1 0 0 0,-1 0 0 16,-1 0 0-16,-4-13 0 0,8 9 0 0,-8-9 0 15,9 8 0-15,-9-8 0 0,10 5 0 0,1-3 0 16,-11-2 368-16,11-5-32 0,1-3 0 0,-3 1 0 15,-1 1 112-15,0-3 0 0,1-2 16 0,0-3 0 16,-2-1-144-16,-1 1-16 0,-1-3-16 0,-2-1 0 16,-3 1-96-16,0 0-32 0,0-1 0 0,0-1 0 15,0 0-160-15,-1 1 192 0,-1-1-192 0,0 1 192 16,-2 0-192-16,1 1 0 0,2 1 0 0,1 3 0 0,0 2-240 0,2-2-128 16,2 3-16-16,2 1-16 15,1-1-2768-15,6-1-544 0,11-8-128 0,-1-5 0 0</inkml:trace>
  <inkml:trace contextRef="#ctx0" brushRef="#br2" timeOffset="136644.76">11251 7746 4607 0,'0'0'400'0,"0"0"-400"15,0 0 0-15,0 0 0 0,0 0 1824 0,0 0 288 16,0 0 48-16,0 0 16 0,0 0-944 0,0 0-176 16,0 0-32-16,0 0-16 0,0 0 144 0,-4-9 48 15,-2 4 0-15,0-1 0 0,6 6-80 0,-5-9-16 16,0 3 0-16,5 6 0 0,0 0-16 0,0 0-16 15,-4-8 0-15,4 8 0 0,0 0-320 0,0 0-64 16,0 0-16-16,0 0 0 0,0 0-224 0,0 0-64 16,0 0 0-16,0 0 0 0,0 0 64 0,0 0 16 15,0 0 0-15,0 0 0 0,0 0 16 0,0 0 0 0,0 0 0 0,0 0 0 16,0 0-160-16,-3 12-48 0,0-1 0 16,-1-4 0-16,-3 1-112 0,1 2-32 0,-1 2 0 0,-1 1 0 15,0 1 48-15,1 2 0 0,-2 0 0 0,1 4 0 16,0 4 16-16,1 2 16 0,1 1 0 0,2 3 0 15,0 2-48-15,1 3-16 0,-1 5 0 0,2 1 0 16,1-1-144-16,-2 4 128 0,0 2-128 0,1 6 128 16,-1 8-128-16,-1 5 0 0,-2 3 0 0,-1 1 128 15,1 2-128-15,-5-4 0 0,-4 3 0 0,-2-1 0 16,-2 0 0-16,1-5 0 0,1-2 144 0,-4-3-144 16,-3-3 144-16,-2-1-144 0,1-1 192 0,-3 1-192 15,0 4 512-15,-1-2 0 0,3 1 0 0,1 3 0 16,3 3 0-16,0-2 0 0,0 1 0 0,1-1 0 15,0 2-320-15,3 3-64 0,2 2 0 0,0 7-128 0,1 3 176 0,-1-3-176 16,0-5 160-16,0 4-160 0,-1-5 0 0,4-5 128 16,1-5-128-16,-1-4 0 0,-3-6 0 0,-1-3 144 15,-1-3-144-15,-2-1 128 0,1-5 16 0,-2-2 0 16,0-2 0-16,2-1 0 0,-1-2-144 0,2 2 192 16,-1-1-192-16,4-2 192 0,-1-5-192 0,2 0 0 15,0 0 144-15,2-3-144 0,1-3 128 0,1 1-128 16,1 1 160-16,1-2-160 0,1 1 192 0,1-4-48 15,-1-2-16-15,2 0 0 0,1 1-128 0,0 0 128 16,-1-2-128-16,1 0 128 0,0-1-128 0,-1-1 0 16,1-4 0-16,0 2 128 0,-1 1-128 0,1-3 0 15,4-7 144-15,-5 8-144 0,5-8 144 0,0 0-144 16,-9 7 192-16,9-7-192 0,0 0 144 0,-7 5-144 0,1-1 0 0,6-4 144 16,-8 2-144-16,8-2 0 0,0 0 0 15,-7 4 128-15,7-4-128 0,-5 6 0 0,5-6 0 0,0 0 0 16,-5 9 0-16,0-3 0 0,5-6 0 0,0 0 0 15,-4 8 0-15,4-8 0 0,0 0 0 0,0 0 0 16,-4 8 0-16,0 1 0 0,4-9 0 0,-5 7 0 16,5-7 0-16,0 0 0 0,0 0 0 0,-7 3 192 15,2 1-192-15,5-4 0 0,0 0 0 0,-8 4 0 16,0 0 0-16,8-4 0 0,0 0 0 0,0 0 0 16,-9 11 0-16,3-4 0 0,6-7 0 0,-4 11 0 15,-1-1 0-15,-1-1 0 0,1-2 0 0,1 2 0 16,-1 0 0-16,3 0 0 0,2-9 0 0,-6 12 0 0,0-5 0 15,-1 0 0-15,1 0 0 0,6-7 0 0,0 0 0 16,-5 5 0-16,5-5 0 0,0 0 128 0,0 0-128 0,0 0 0 16,0 0 0-16,0 0 0 0,-10 5 144 0,10-5-144 15,0 0 160-15,0 0-160 0,0 0 128 0,0 0-128 16,0 0 0-16,0 0 144 0,0 0-144 0,3-7 160 16,0-4-160-16,1 2 160 0,-4 9-160 0,6-9 0 15,2-3 0-15,0 2 0 0,-2 1 0 0,1-4 0 16,-2-6 128-16,1 1-128 0,0-2 144 0,-1 0 0 15,0 0 0-15,0 0 0 0,2-2-144 0,-2 0 0 16,-1 0 0-16,0 0 0 0,1 1 0 0,0 1 0 16,-2 3 128-16,1 1-128 0,-2-3 0 0,1 5 0 15,0 2 0-15,-1 2 0 0,-3-1 0 0,0 4 0 16,1 7 0-16,0 0 0 0,-3-7-128 0,3 7 128 16,-8-1 0-16,8 1 0 0,0 0-176 0,-5 8 48 0,0-1 0 15,1 2 0-15,4-9-64 0,-4 16 0 0,-3 0 0 0,4-1 0 16,1 1 192-16,1 1-160 0,0 0 160 0,-1 2-160 15,2 0 160-15,0-1-128 0,-2-1 128 16,0 3-128-16,0-1 128 0,1 1 0 0,1-5 0 0,0 1 0 16,-2 0 0-16,2-2 0 0,0-2 0 0,2-2 0 15,0 0 0-15,-2-10 0 0,0 0 0 0,0 14 128 16,3-5-128-16,-3-9 0 0,0 0 0 0,0 0 0 16,0 0 128-16,0 0-128 0,0 0 128 0,0 0-128 15,0 0 160-15,0 0-32 0,0 0-128 0,2-9 192 16,0-3-192-16,-1 3 144 0,-1 0-144 0,0 9 128 15,0 0-128-15,0 0 0 0,4-10 0 0,-4 10 0 16,0 0 0-16,0 0 0 0,0-10 0 0,0 10 0 0,0-9 0 0,0 9 0 16,1-11 0-16,-1 11 0 0,-1-9 0 0,1 9 0 15,-1-9 0-15,1 9 0 0,0-13 0 0,0 4 0 16,0 9 0-16,-2-12 0 0,0 3 0 0,2 9 0 16,-4-8 0-16,4 8 0 0,0 0 0 0,-2-7 0 15,2 7 0-15,-3-7 0 0,3 7 0 0,0 0 0 16,-4-12 0-16,1 3 0 0,3 9 0 0,-5-9 0 15,-2 0 0-15,2 2 0 0,0 1 0 0,0-1 0 16,-1-1 0-16,1 2 0 0,-1-1 0 0,0 2 0 16,6 5 0-16,0 0 0 0,-5-5 0 0,5 5 0 15,-6-3 0-15,6 3 0 0,-11 0 0 0,11 0 0 16,0 0-144-16,-6 8 144 0,2 0 0 0,1 2-160 0,1 1 160 0,-1 2-128 16,0 0 128-16,3 3-192 0,2-1 192 15,-2 2-192-15,-2 1 192 0,5-1 0 0,2 3 0 16,0 1-128-16,-1 1 128 0,-1-1 0 0,-3 2-144 0,1 1 144 15,2 1 0-15,-4-2 0 0,-3-3 0 0,2-3 0 16,5-3 0-16,0-1 0 0,-2-1 0 0,0-2 0 16,1 1 0-16,-2-11 128 0,-3 10-128 0,3-10 0 15,0 0 128-15,0 0-128 0,0 0 0 0,0 0 128 16,0 0 0-16,0 0-128 0,0 0 192 0,0 0-64 16,0 0-128-16,0 0 192 0,0 0-192 0,0 0 192 15,0 0-192-15,0 0 160 0,0 0-160 0,0 0 160 16,12-4-160-16,-3-1 128 0,-9 5-128 0,12-5 128 15,-2-8-128-15,-1 2 0 0,0 1 0 0,3-3 128 0,1-2-128 16,1-2 0-16,-1 0 0 0,3-1 128 16,1 0-128-16,1-2 0 0,-1 1 0 0,0 1 0 0,0 1 0 0,3 0 0 15,-2 2 0-15,0 2 0 0,0 0 0 0,1 3 0 16,-1 2 0-16,0 1 0 16,-1 4-1408-16,-1 3-192 0,-2 0-64 0</inkml:trace>
  <inkml:trace contextRef="#ctx0" brushRef="#br0" timeOffset="164847.79">15639 15195 2751 0,'0'0'128'0,"0"0"16"0,0 0-144 0,0 0 0 15,0 0 0-15,0 0 0 0,0 0 4448 0,0 0 864 16,8-5 160-16,-8 5 32 0,0 0-3824 0,0 0-768 15,0 0-144-15,5-6-48 0,-5 6-224 0,0 0-48 16,0 0-16-16,0 0 0 0,0 0 0 0,0 0 0 16,0 0 0-16,0 0 0 0,0 0 160 0,0 0 48 15,8-7 0-15,-8 7 0 0,0 0 256 0,0 0 64 16,4-12 16-16,-4 12 0 0,8-6 0 0,-3-2 0 16,-1-2 0-16,-1 1 0 0,-1-1-160 0,1 1-48 0,0 0 0 0,0-3 0 15,1-1-16-15,-1-1-16 0,0 0 0 0,0-3 0 16,1-3-144-16,0-1-16 0,2-3-16 0,-1-3 0 15,-3-1-304-15,1-3-48 0,0-2-16 0,-2 0 0 16,-1-2-192-16,2 0 144 0,1 0-144 0,0 1 128 16,-5 1-128-16,2 3 0 0,0 2 0 0,0 2 128 15,-1-1 0-15,1 4 0 0,0-3 0 0,0 4 0 16,-1 0 128-16,1-1 32 0,0-1 0 0,-2 0 0 16,2 3-32-16,0 2-16 0,0-2 0 0,0 0 0 15,2 3-64-15,-4 0-16 0,0 2 0 0,2-1 0 16,1 0-160-16,-1 4 128 0,-1 0-128 0,1 1 128 15,0 2-128-15,0-1 0 0,0 1 0 0,0 1 0 16,0 9 0-16,0-11 0 0,1 1 0 0,-1 1 0 0,0 9 0 16,0 0 0-16,0-9 0 0,0 9 0 0,0 0 0 0,0 0 0 15,1-11 0-15,-1 11 0 0,0 0 0 0,0 0 0 16,-1-9 0-16,1 9 0 0,0 0 0 0,0 0 0 16,-4-8 0-16,4 8 0 0,-2-8 0 0,2 8 0 15,0 0 0-15,-2-9 0 0,4 3 0 0,-2 6 0 16,0-12 128-16,1 4-128 0,2 0 0 0,-3 8 0 15,1-9 0-15,0 0 0 0,-1 9 0 0,3-8 0 16,-3 8 0-16,0 0 0 0,0 0 0 0,0 0 0 16,-3-7 0-16,3 7 0 0,-4-7 0 0,4 7 0 15,0 0 0-15,0 0 0 0,0 0 0 0,-6-4 0 16,-1 0 0-16,7 4 128 0,0 0-128 0,0 0 0 16,0 0 0-16,0 0 0 0,0 0 0 0,0 0 0 0,-10-2 0 0,10 2 0 15,0 0 0-15,0 0 0 0,-11 0 0 0,11 0 0 16,0 0 0-16,0 0 0 0,-11 6 0 0,3 1 0 15,0-1 128-15,0 3-128 0,-2-2 0 0,2 2 128 16,1 3-128-16,-2-1 0 0,-4 2 0 0,1 2 0 16,1-1 0-16,-1 0 0 0,-1-2 0 0,1 1 0 15,-1 3 0-15,1-6 0 0,2 1 128 0,1-1-128 16,1 1 0-16,8-11 0 0,-6 6 0 0,6-6 128 16,-8 9-128-16,8-9 0 0,0 0 0 0,0 0 128 15,0 0-128-15,0 0 0 0,0 0 0 0,0 0 0 16,0 0 0-16,0 0 0 0,0 0 0 0,0 0 0 15,0 0 0-15,0 0 0 0,0 0 128 0,9-6-128 16,-1-1 0-16,0-1 0 0,-1 2 0 0,2-5 128 16,-1 1-128-16,3-2 0 0,-3-2 0 0,-1 2 0 0,1 0 0 15,0 1 128-15,-1-2-128 0,-1 1 0 0,2 0 0 0,0 2 0 16,-2-5 128-16,1 4-128 0,-2 0 0 0,0 0 0 16,0 0 0-16,2 3 128 0,-1-2-128 0,0-1 0 15,-2 0 0-15,1 0 0 0,0 2 128 0,2 0-128 16,-2 1 128-16,-5 8-128 0,4-8 176 0,-4 8-48 15,0 0-128-15,5-7 192 0,1 0-32 0,-6 7-16 16,0 0 0-16,0 0 0 0,0 0 32 0,0 0 0 16,0 0 0-16,0 0 0 0,0 0-48 0,0 0-128 15,0 0 192-15,0 0-64 0,0 0 48 0,0 0 0 16,0 0 0-16,7 9 0 0,-1 0 0 0,-6-9 0 16,7 11 0-16,1-1 0 0,0 1 0 0,-1-1 0 15,1 0 0-15,0 2 0 0,1 0-176 0,2-2 128 16,0-1-128-16,2 3 128 0,0-3-128 0,2 0 0 0,-5-1 0 0,2-1 0 15,2-1 0-15,1 1 128 0,-2-6-128 0,2 4 0 32,2-1-576-32,-1 1-192 0,-2-1-32 0,1 3-16 15,-1 1-2000-15,-1 1-416 0,-1-4-80 0</inkml:trace>
  <inkml:trace contextRef="#ctx0" brushRef="#br0" timeOffset="168782.72">31979 10763 8287 0,'0'0'736'0,"0"0"-592"0,0 0-144 0,0 0 0 0,-11-4 3008 0,11 4 576 16,0 0 128-16,0 0 0 0,-10-5-1904 0,10 5-384 15,0 0-80-15,0 0 0 0,0 0-384 0,0 0-64 16,0 0 0-16,0 0-16 0,0 0-384 0,0 0-80 16,0 0-16-16,0 0 0 0,0 0 64 0,0 0 16 15,0 0 0-15,0 0 0 0,0 0 144 0,0 0 16 16,0 0 16-16,0 0 0 0,0 0 112 0,0 0 0 16,0 0 16-16,0 0 0 0,0 0-112 0,0 0-32 15,0 0 0-15,0 0 0 0,0 0-64 0,0 0 0 16,0 0-16-16,0 0 0 0,0 0-208 0,0 0-32 15,0 0-16-15,0 0 0 0,0 0-64 0,5 7-16 16,-5-7 0-16,9 8 0 0,2-5 16 0,-1 1 0 16,-10-4 0-16,12 2 0 0,0 2-80 0,-12-4-16 15,0 0 0-15,11 8 0 0,1-1-16 0,-1-1-128 16,-11-6 192-16,10 9-64 0,-2-1-128 0,1 0 128 16,1 0-128-16,0 2 128 0,-3 2-128 0,1 0 0 0,1-3 144 0,2 4-144 15,-1 0 128-15,1-1-128 0,-2-1 128 0,1 2-128 16,1 2 144-16,-1 0-144 0,-2-2 192 0,1 2-192 15,0 2 192-15,0 2-192 0,-1 3 192 0,0-1-192 16,-2-4 176-16,1-1-176 0,-1-3 160 0,0 3-160 16,-1 0 160-16,-1 1-160 0,-2-1 160 0,1 0-160 15,0-1 144-15,-2 1-144 0,0 1 128 0,-1 0-128 16,-1-1 144-16,0-1-144 0,-1 1 160 0,1 1-160 16,1 1 160-16,-1 0-160 0,1-1 160 0,-2 2-160 15,1-4 160-15,1 3-160 0,-1 2 160 0,1 0-160 0,0-1 128 0,-2 2-128 16,1 0 0-16,0 0 0 15,0 0 128-15,-1-2-128 0,1 1 0 0,0 0 144 0,-2 3-144 16,2-2 0-16,-2-3 0 0,0 0 0 0,1 0 0 0,-1 3 0 16,1-3 0-16,-1 1 0 0,-1-4 0 0,2 2 0 15,-2 1 128-15,1-1-128 0,0-1 0 0,-1 0-224 16,-2 1 48-16,1-2 16 0,1 1 304 0,0 0 64 16,-1-2 16-16,1 2 0 0,3-1-224 0,-2 2 0 15,-2-2 0-15,1-1 0 0,1 0 0 0,-1-1 128 16,0 4-128-16,0-1 0 0,1-2 144 0,-1 2-144 15,-2 1 128-15,0-7-128 0,-3-2 0 0,1 0 128 16,1 2-128-16,0-2 0 0,-3-1 0 0,1 2 128 16,3 1-128-16,-5-1 0 0,-2-4 0 0,0 2 128 15,5 1-128-15,8-8 0 0,-9 4 128 0,2 2-128 0,0-2 0 16,7-4 128-16,0 0-128 0,-10 3 0 0,-2-3 144 0,12 0-144 16,-7-5 128-16,7 5-128 0,-11 0 128 0,3-2-128 15,1-2 0-15,7 4 128 0,0 0-128 0,-8-2 0 16,-1-5 0-16,3 2 128 0,-1-2-128 0,-1 0 0 15,1-2 0-15,-1 1 128 0,3-3-128 0,-2 3 0 16,1 3 128-16,-1-4-128 0,1 1 128 0,0 0-128 16,1 1 0-16,0 0 0 0,5 7-160 0,-4-9 160 15,0 1 0-15,4 8 0 0,0 0 0 0,-5-9 0 16,1 1 0-16,0 2 0 0,1-5 0 0,3 11 0 16,-3-8 0-16,3 8 0 0,0 0 0 0,-4-9 0 15,0 2 0-15,4 7 0 0,0 0 0 0,0-8 0 16,0 8 0-16,0 0 0 0,0 0 0 0,0 0 0 0,0 0 0 0,0 0-128 15,0 0 128-15,0 0 0 0,0 0 0 0,0 0 0 16,0 0-128-16,0 0 128 0,0 0 0 0,4 9 0 16,0 1-128-16,-2 1 128 0,-2-2 0 0,0 3 0 15,0-2 0-15,0 2 0 0,0-2 0 0,0 2-128 16,0-2 128-16,0 1 0 0,0-11 0 0,1 11 0 16,-1-11 0-16,3 12 0 0,-3-12 0 0,1 13 0 15,2 2 0-15,-2-4 0 0,-1-11 0 0,3 12 0 16,-3-12 0-16,4 12 0 0,-2-2 0 0,-2-10 0 15,4 11 0-15,-4-11 0 0,0 0 0 0,0 0 0 16,5 11 0-16,-5-11 0 0,8 11 0 0,-8-11 0 16,0 0 0-16,0 0 0 0,12 5 0 0,-12-5 0 15,10 5 128-15,1-2-128 0,-1-2 0 0,1 0 0 0,-11-1 0 16,10 0 0-16,-10 0 0 0,0 0 128 0,13-1-128 0,-2 0 0 16,-11 1 0-16,13-1 0 0,0 1 0 0,-3 0 0 15,-10 0 0-15,12-3 0 0,2 2 128 0,2-2-128 16,0-1 0-16,0 0 128 0,3 3-128 0,0-2 0 15,2-2 160-15,-1 1-160 0,-2 2 160 0,-1-2-160 16,0-3 128-16,-2 1-128 0,1-2 0 0,-3-3 144 16,0 2-144-16,0 0 128 0,0 1-128 0,-1-2 128 15,0 1-128-15,-2 0 0 0,1-1 0 0,-2 3 128 16,-1-1-128-16,-1 1 0 0,-7 7 0 0,11-5 0 16,-2-1 0-16,-9 6-256 0,6-11 48 0,-6 11 0 15,0 0-2032-15,6-8-384 0,-1-1-96 0</inkml:trace>
  <inkml:trace contextRef="#ctx0" brushRef="#br2" timeOffset="-212629.33">19934 7829 5519 0,'0'0'496'0,"2"-7"-496"0,-2-3 0 0,2 0 0 0,-1 1 4032 0,0-2 720 15,-1 2 144-15,2 0 32 0,2 1-3008 0,-3-3-576 16,-1-2-128-16,1 2-32 0,-1 11-672 0,1-10-144 16,-2-2-32-16,1 0 0 0,-1 2-208 0,0-1-128 15,1 11 128-15,-4-13-128 0,-2 2 224 0,0 0-32 16,-1 2 0-16,0 3 0 0,-1 0 352 0,-1 0 64 16,0 1 16-16,-5 3 0 0,-1 4 208 0,-2 3 32 15,-1-3 16-15,-3 4 0 0,-3 0-192 0,-4 2-48 16,-6 1 0-16,-1 4 0 0,-1 5-320 0,0 3-64 15,-3 1 0-15,1 3-16 0,1 4-240 0,6 7 176 16,4 5-176-16,2-1 160 0,0-2 16 0,3 2 0 16,1 1 0-16,6-1 0 0,0-1 16 0,5 1 0 0,2-7 0 0,3 3 0 15,2-2-32-15,3 2 0 0,3 2 0 0,1 4 0 16,1-3-32-16,4 4 0 0,3-2 0 0,3-1 0 16,4-4 16-16,-1-2 0 0,1-5 0 0,6-3 0 15,4-3-144-15,3-2 160 0,4-4-160 0,1-4 160 16,5-1-160-16,3-6 128 0,1-3-128 0,0-2 128 15,-3-1 0-15,0-5 0 0,0-4 0 0,1-6 0 16,2-1 128-16,4-5 32 0,3-2 0 0,-1-1 0 16,-4-2 32-16,-1-4 16 0,-2 0 0 0,-4-4 0 15,-4-5 48-15,-3-3 0 0,-5 0 0 0,-3 3 0 16,-3 3-384-16,-3-1 0 0,-5-1 0 0,-2 1 128 16,-1-3-128-16,-4 1 192 0,-4 1-64 0,-4-3 0 15,-3-1 0-15,-2-1 0 0,-4 0 0 0,-4 4 0 0,-2 4-128 0,-1 1 0 16,-1 0 0-16,-6 4 0 0,0 3 256 15,-4 0-32-15,-5 1 0 0,-6 2 0 0,-5-2-224 0,3 3 176 16,5 5-176-16,-2 1 160 0,0 0-160 0,1 2 0 16,4-2 0-16,3 9 0 15,4 3-1024-15,2 2-176 0,-1-1-32 0,1 3-18864 16</inkml:trace>
  <inkml:trace contextRef="#ctx0" brushRef="#br2" timeOffset="-206837.22">19927 8659 3679 0,'0'0'320'0,"0"0"-320"0,0 0 0 0,0 0 0 16,0 0 1776-16,0 0 272 0,0 0 64 0,0 0 16 16,0 0-704-16,0 0-144 0,0 0-16 0,0 0-16 15,0 0-288-15,0 0-64 0,0 0-16 0,0 0 0 16,0 0-448-16,0 0-96 0,0 0-16 0,0 0 0 16,0 0-192-16,0 0-128 0,0 0 128 0,0 0-128 15,0 0 144-15,0 0-144 0,0 0 192 0,0 0-192 16,-2-7 448-16,2 7 0 0,0 0-16 0,0 0 0 15,0 0 224-15,0 0 48 0,-4-8 16 0,4 8 0 16,0-9-128-16,0 9-16 0,0 0-16 0,0 0 0 16,0 0-192-16,-2-9-48 0,2 1 0 0,0 8 0 15,0 0-96-15,0 0-32 0,-3-9 0 0,3 9 0 16,0 0 160-16,0 0 32 0,0 0 0 0,0 0 0 0,0 0 128 0,0 0 48 16,0 0 0-16,0 0 0 0,0 0-48 0,0 0 0 15,-10 3 0-15,10-3 0 0,0 0-128 0,0 0-16 16,0 0-16-16,0 0 0 0,0 0-192 0,0 0-32 15,0 0-128-15,0 0 192 0,0 0 0 0,0 0 0 16,0 0 0-16,0 0 0 0,0 0 128 0,0 0 0 16,0 0 16-16,0 0 0 0,0 0-80 0,0 0-32 15,0 0 0-15,0 0 0 0,0 0-32 0,0 0-16 16,0 0 0-16,0 0 0 0,0 0 48 0,0 0 16 16,0 0 0-16,0 9 0 0,0-9-32 0,0 0 0 15,0 0 0-15,0 0 0 0,2 10-208 0,-2-10 176 16,5 8-176-16,-5-8 160 0,0 0-160 0,0 0 0 0,0 0 144 0,4 10-144 15,-2 2 128-15,1-4-128 0,-3-8 128 0,1 10-128 16,-1-10 0-16,-1 12 144 0,2-1-144 0,-1-11 0 16,0 0 128-16,2 10-128 0,-2-10 0 0,2 12 0 15,-2-12 0-15,6 10 160 0,-6-10-160 0,0 0 128 16,5 9-128-16,-5-9 192 0,0 0-192 0,0 0 192 16,0 0-64-16,0 0-128 0,5 11 192 0,-5-11-64 15,0 0-128-15,0 0 160 0,0 0-160 0,0 0 160 16,0 0-160-16,5 10 160 0,-5-10-160 0,0 0 160 15,0 0-160-15,0 0 0 0,1 13 144 0,-1-13-144 16,4 9 128-16,-4-9-128 0,0 0 160 0,-1 11-160 16,1-11 0-16,0 10 0 0,0-10 0 0,0 11 0 15,0-11 0-15,0 0 0 0,0 0 0 0,-1 10 0 0,1-10 0 16,0 0 0-16,0 0 0 0,1 10 0 16,-1-10 0-16,-1 12 0 0,1-12 0 0,1 11 0 0,-1-11 0 0,0 0 128 15,0 11-128-15,0-11 0 0,0 0 0 0,-1 12 128 16,-3-3-128-16,4-9 0 0,0 11 0 0,-1-1 128 15,-3 1-128-15,4-11 0 0,0 11 0 0,0-11 0 16,-2 11 0-16,1-1 0 0,1-10 0 0,-1 12 0 16,-3 0 0-16,3-2 0 0,1-10 0 0,0 12 0 15,0-12 128-15,-3 9-128 0,3 1 0 0,0-10 0 16,0 0 0-16,0 0 0 0,-3 11 0 0,3-11 0 16,-1 9 0-16,1-9 0 0,0 0 0 0,-1 10 0 15,1-10 128-15,-2 11-128 0,2-11 0 0,0 11 176 16,-5 0-176-16,5-11 160 0,0 0-32 0,-2 12-128 15,-2-2 192-15,1 0-64 0,3 1-128 0,0-11 160 16,-3 12-160-16,2-2 160 0,1 2-160 0,-1-3 0 0,-2 1 0 16,2-1 128-16,1-9-128 0,0 11 0 0,-1-1 144 0,-2 1-144 15,0-2 0-15,1 1 128 0,-1 3-128 0,2-4 0 16,1-9 128-16,-3 15-128 0,-2-5 128 0,2 2-128 16,1 0 208-16,-1-2-16 0,-1-1-16 0,3 2 0 15,1-11 16-15,-4 15 16 0,-1-2 0 0,2-2 0 16,3-11-64-16,0 13-16 0,-1 1 0 0,1-1 0 15,-1-2 0-15,1 0 0 0,-3-3 0 0,2 4 0 16,-1 1-128-16,4-1 128 0,-2-12-128 0,0 13 128 16,0 0-128-16,0 0 0 0,0 0 0 0,1 0 0 15,2-3 0-15,-1 2 0 0,0 0 128 0,-1 0-128 16,0-1 0-16,1 1 0 0,-2-12 0 0,3 13 0 16,3-1 0-16,-4 0 0 0,-3-2 0 0,2 0 0 0,4 1 0 0,-1-2 0 15,-4-9 128-15,3 13-128 0,1 0 0 0,-1-3 0 16,-3 3 0-16,0-3 0 0,0-10 0 0,2 13 0 15,1-2 0-15,-2 1 0 0,-2-1 0 0,-1-1 0 16,2 0 128-16,0 1-128 0,0-11 0 0,2 12 0 16,-2-12 0-16,2 11 0 0,0 1 0 0,-4-2 0 15,2-10 128-15,3 11-128 0,0 1 0 0,-2-2 0 16,-1-10 0-16,1 12 0 0,3 1 0 0,-1-1 0 16,-3-12 0-16,0 13 0 0,1 1 0 0,-1 2 0 15,-1-5 0-15,2 5 0 0,3 2 0 0,-3 0 0 16,-3-2 0-16,0 2 0 0,2 1 0 0,-1 0 0 15,-2 2 0-15,1 0 0 0,-1-2 0 0,2 1 0 0,1 0 0 0,0-1 0 16,0 1 0-16,0-1 0 0,-1 2 0 16,2-1 0-16,0-1 0 0,-1 1 0 0,-1-1 0 0,2 0 0 15,3-4 0-15,-4 3 0 0,-4 1 0 0,3-1 0 16,3 0 0-16,1 2 0 0,-3 1 0 0,1 1 0 16,2 1 0-16,-4-2 0 0,-3 3 0 0,1-1 0 15,2 1 0-15,0 0 128 0,-2 1-128 0,0 1 0 16,1-4 0-16,-1 2 0 0,-1 2 0 0,2-4 0 15,-2 1 0-15,1 1 0 0,0-2 0 0,2 3 0 16,1-2 0-16,1-1 0 0,-2-1 0 0,1-1 0 16,1 1 0-16,-1-2 0 0,0 1 0 0,3-1 0 15,1-2 144-15,0 3-144 0,-4-1 160 0,0 1-160 16,-1-2 0-16,2 1 0 0,3-1 0 0,-2-1-160 16,-3-3 160-16,1 2 0 0,3-1 0 0,-2 1 0 15,-1 1 0-15,1 0 0 0,1-1 0 0,-1 1 0 0,-1-3 0 0,1 2 0 16,-1 2 0-16,0 0 0 0,-1 0 0 0,1-2 0 15,0-3 0-15,0 4 0 0,0 5 0 0,0-4 0 16,-1 1 0-16,1 0 0 0,4 1 0 0,-3 1 0 16,-4 1 0-16,3 0 0 0,4 0 0 0,-1 0 0 15,-5 2 0-15,1-1 0 0,0-2 0 0,1 1 0 16,1 2 0-16,-2-2 0 0,-4 0 0 0,1 1 0 16,0 0 0-16,0 0 0 0,0 2 0 0,1-2 0 15,1-1 0-15,-1 3 0 0,1 1 0 0,-2 0 0 16,-3 2 0-16,3-5 0 0,3 2 0 0,0 0 0 15,-3 0 0-15,2-1 0 0,2-4 0 0,2 1 128 16,-4 1-128-16,2-1 0 0,3 0 0 0,0-1 0 0,-1 1 0 16,0-2 128-16,-1 0-128 0,1 1 0 0,2-2 0 0,-2 1 0 15,-4 2 0-15,4-2 0 0,0 0 0 0,1 2 0 16,-2 1 0-16,2 0 0 0,-1 0 0 0,0 1 0 16,-1-4 0-16,-1 1 0 0,-1-1 0 0,2 1 0 15,3-1 0-15,-4 2 0 0,-3 0 0 0,3 0 0 16,4-7 0-16,-2 3 0 0,-4 3 0 0,2-2 0 15,3-1 0-15,-3 1 0 0,-4 1 0 0,3 0 0 16,2-1 0-16,-1 1 0 0,-1-1 0 0,1 0 128 16,1 0-128-16,0 1 0 0,-1-1 0 0,0-1 0 15,0 0 0-15,0 1 0 0,0 2 0 0,0-1 0 16,0-2 0-16,0 3 0 0,-1 0 0 0,2 0 0 16,1-3 0-16,-1 0 0 0,-1-1 0 0,1-5 0 0,2 2 0 15,-2 2 0-15,0 0 0 0,2-2 0 0,1-3 0 16,-2 0 0-16,0 2 0 0,0-2 0 0,0 1 0 0,-1-1 0 15,-1 0 0-15,1 2 0 0,2-1 0 0,-2 2 0 16,3-3 0-16,-3 0 0 0,-3 0 0 0,2-1 0 16,0-9 0-16,2 11 0 0,0 0 0 0,-1-1 0 15,0-1 0-15,1 1 0 0,-1-1 0 0,-1 0 0 16,-3-1 0-16,3-8 0 0,4 10 0 0,-2-1 0 16,-2-9 0-16,-2 12 0 0,2-3 0 0,0 0 0 15,-1 0 0-15,1-9 0 0,1 12 0 0,-1-12 0 16,0 10 0-16,0-10 0 0,-4 12 0 0,2-3 0 15,2-9 0-15,0 11 0 0,0-11 0 0,-2 10 0 16,1-2 0-16,1-8 0 0,0 0 0 0,0 0 0 16,0 9 0-16,0-9 0 0,-1 9 0 0,1-9 0 0,0 0 0 15,0 0 0-15,0 0 0 0,0 0 0 0,0 0 0 0,1 11 128 16,0-2-128-16,-1-9 0 0,0 0 0 0,0 0 0 16,0 0 0-16,0 0 0 0,0 0 0 0,0 0 0 15,0 0 0-15,-2 10 0 0,2-10 0 0,0 0 0 16,-5 7 0-16,5-7 0 0,0 0 0 0,0 0 0 15,0 0 0-15,-4 9 0 0,4-9 0 0,0 0 0 16,0 0 0-16,0 0 0 0,0 0 0 0,-4 9 0 16,4-9 0-16,0 0 0 0,0 0 0 0,0 0 0 15,0 0 0-15,0 0 0 0,0 0 0 0,0 0 0 16,0 0 0-16,0 0 0 0,0 0 0 0,0 0 0 16,4 9 0-16,-4-9 0 0,0 0 0 0,0 0 0 15,0 0 0-15,0 0 0 0,0 0 0 0,0 0 0 16,0 0 0-16,0 0 0 0,0 0 0 0,0 0 0 15,0 0 0-15,0 0 0 0,0 0 0 0,0 0 0 0,0 0 0 0,0 0-160 16,0 0 160-16,0 0 0 0,0 0-128 0,0 0 128 16,0 0 0-16,0 0 0 0,0 0-192 0,0 0 64 15,0 0 128-15,2 9-208 0,-2-9 16 0,2 11 0 16,-2-11 0-16,1 8 0 0,-1-8-128 0,0 0-32 16,0 0 0-16,0 0 0 15,0 0-448-15,0 0-96 0,0 0 0 0,0 0-16 16,0 0-2352-16,10-4-480 0</inkml:trace>
  <inkml:trace contextRef="#ctx0" brushRef="#br2" timeOffset="-197018.51">26764 2371 4607 0,'-46'-7'192'0,"18"3"64"0,-4 0-256 0,-1 2 0 15,-5-3 0-15,1 3 0 0,2-2 2336 0,2 2 416 16,3-2 96-16,4 1 16 0,4 1-880 0,3-1-160 15,2-1-32-15,4 3-16 0,4 0-176 0,9 1-48 0,0 0 0 0,0 0 0 16,0 0-528-16,14 7-96 0,3 1-32 0,4-1 0 16,3-1-464-16,8-1-112 0,3-1 0 0,4 3-16 15,4-1-128-15,7 1-32 0,3-1 0 0,3 1 0 16,0-1-144-16,2-2 0 0,-1 0 144 0,7 0-144 16,7 1 128-16,10-1-128 0,9-4 160 0,0 0-160 15,-4 0 256-15,4 0-32 0,7-5-16 0,0 2 0 16,1 1 0-16,-3-2 0 0,-3-3 0 0,5 2 0 15,6 1-16-15,-3-1-16 0,-8 1 0 0,-7-2 0 16,-7-2-176-16,-1 1 160 0,0-2-160 0,-7 5 160 16,-8-2-160-16,-10 2 160 0,-9 1-160 0,-11 3 160 15,-9 2-1968-15,-10-2-400 0</inkml:trace>
  <inkml:trace contextRef="#ctx0" brushRef="#br1" timeOffset="-170982.55">22616 14345 18367 0,'0'0'816'0,"0"0"160"0,0 0-784 0,0 0-192 16,0 0 0-16,0 0 0 0,0 0 864 0,0 0 128 16,0 0 32-16,0 0 0 0,5-9-560 0,-5 9-96 15,2-10-32-15,-2 10 0 0,0 0 288 0,0 0 48 16,-2-11 16-16,2 11 0 0,0 0 320 0,0 0 64 0,-7-9 16 0,7 9 0 16,0 0 48-16,-9-4 16 0,9 4 0 0,-10 0 0 15,1 2-208-15,1 3-48 0,8-5 0 0,-11 6 0 16,1 0-368-16,1 1-80 0,0 1 0 0,0 3-16 15,-1-1-240-15,1 3-32 0,0 0-16 0,1 2 0 16,-3-1-16-16,1 0 0 0,3 1 0 0,1-1 0 16,3-1-128-16,-1 0 192 0,1-1-192 0,2-1 192 15,2-1-192-15,-1-10 0 0,3 10 0 0,-3-10 0 16,5 8 192-16,-5-8-32 0,10 5-16 0,1-1 0 16,-11-4-144-16,14-3 0 0,-1 1 144 0,1-2-144 15,-1 1 208-15,0-3-16 0,-1-2-16 0,1-1 0 16,2 1 16-16,-1-4 16 0,-1 0 0 0,0 1 0 15,0-1-32-15,-1 0-16 0,0-1 0 0,-2 0 0 0,-1 0 80 16,-1 1 16-16,-3-3 0 0,-2 2 0 0,-2 0 16 0,-1 0 16 16,-1 0 0-16,-2 1 0 0,-1-1-32 0,-1 0 0 15,-2 0 0-15,0 2 0 0,-2 2 0 0,-2 1-16 16,1 2 0-16,-1-1 0 0,-1 5-48 0,1 2 0 16,-2 2 0-16,0 2 0 0,0 3-192 0,0 2 128 15,-2 1-128-15,1 3 0 0,-2-2 0 0,3 3 0 16,0 4 0-16,1-2 0 0,1 1 0 0,0 0-160 15,2 0 160-15,3 0-128 0,0-3 128 0,4 1 0 16,1-2 0-16,3 1-128 0,2-4 128 0,1 2 0 16,-5-12 0-16,7 12 0 0,2-2 0 0,1-3-160 15,2-2 160-15,1-2 0 0,0-1 0 0,2-2 0 16,-2-2 0-16,1-1 0 0,2-2 0 0,-1 0 0 0,0-2 0 0,0 0 0 16,1-2 0-16,-1 0-160 0,0-1 32 0,0-2 0 15,0 0 272-15,-3-1 64 0,-3-2 16 0,-2-1 0 16,-1 0-224-16,-2 1 128 0,-4-2-128 0,-4 0 0 15,-4 0 160-15,-1-1-160 0,-2 5 160 0,-3 1-160 16,-2-1 192-16,-3 2-64 0,-2 2-128 0,-3 3 192 16,0 2-192-16,-2 4 0 0,-2 2-144 0,1 5 144 15,-2 1 0-15,-2 2 0 0,0 2 0 0,4 2 0 16,7 2 0-16,3 1 0 0,4 0 0 0,5 0 0 16,5-2 0-16,2 2 0 0,0-2 0 0,1-1 0 15,0 0 0-15,4-1 0 0,9 0-160 0,3-1 160 16,4 0-160-16,4-4 160 0,2-3 0 0,1-1-144 15,0-2 144-15,2 0 0 0,-2-2 0 0,1-2 0 0,-1 0 0 0,-1-2 0 16,0-3 0-16,-1 1 0 0,-1-4 0 0,-4 0 144 16,1 1-144-16,-1-1 0 0,-3-1 144 0,-4-2-144 15,-5 2 0-15,-2-1 144 0,1-2-16 0,-3-1-128 16,-6 1 192-16,-2-2-64 0,-2-1 0 0,-3 3-128 16,-2 0 192-16,-2 2-64 0,-2-1-128 0,-2 2 0 15,-3 6 0-15,1 4 128 0,-1 1-128 0,-1 2 0 16,0 5 0-16,-1 2 0 0,0 4-208 0,0 3 80 15,1 1 128-15,-1 1-208 0,0 3 208 0,1-2 0 16,1 2-160-16,3 0 160 0,2-3 0 0,3 1 0 16,4-1 0-16,4-4 0 0,4-1-160 0,1-1 160 15,-1-12 0-15,7 12-144 0,1-4 144 0,2-3 0 16,3-3 0-16,3-2 0 0,0-1 0 0,2-2 0 16,-1-2 0-16,0-1 0 0,0-1 0 0,0-1 0 0,0-5 0 15,-2 3 0-15,-2-3 0 0,0-1 0 0,-1-1 128 0,-2 1-128 16,0 0 0-16,-4-2 144 0,-2 0-144 0,0 2 0 15,-2 3 160-15,-2 1-160 0,-2 0 128 0,-1 0-128 16,3 10 128-16,-6-9-128 0,-3 3 0 0,-2 3 128 16,2 6-128-16,-3-1 0 0,1 5 0 0,-2 3 0 15,-2 1 0-15,1 2 0 0,0 0-176 0,1-1 176 16,-1 1 0-16,4 0-128 0,1-2 128 0,0 0 0 16,2-1 0-16,3-1 0 0,4-9 0 0,0 0 0 15,0 0 0-15,2 11 0 0,-2-11 0 0,0 0-128 16,0 0 128-16,11 5 0 0,1-5 0 0,0-1 0 15,0-3 0-15,-1-1 0 0,0-1 0 0,0-3 0 16,1 0 0-16,1 0 128 0,-1-3-128 0,0-1 128 0,-2-1-128 16,1 1 0-16,-2-3 0 0,0 2 0 0,-1 1 0 0,-1-3 0 15,0 2 0-15,-2 1 0 0,-1 1 144 0,-1 2-144 16,-3-1 192-16,0 11-192 0,-2-9 0 0,2 9 0 16,-5-8 0-16,0 2 0 0,-2 1 0 0,7 5 0 15,-7-8 0-15,0 5 0 0,7 3 0 0,-10 7 0 16,-1-2 0-16,1 3 0 0,-1 2-160 0,1 2 160 15,0 1-160-15,-1 4 160 0,-1 0-128 0,2 2 128 16,0-4 0-16,0 2-144 0,4 1 144 0,1-4 0 16,2 2 0-16,2-3 128 0,-1 1-128 0,4-2 0 15,-2-12 0-15,5 12 0 0,-5-12 0 0,9 8-160 16,0-3 160-16,2-1 0 0,-1 1 0 0,1-5 0 16,-1 0 0-16,0-4 0 0,1-1 0 0,1 0 0 15,-2-2 0-15,0-1 0 0,2 0 0 0,-1-3 0 0,-2-1 0 0,1 0 0 16,-1-1 128-16,0-1-128 0,-1-3 0 0,-1 1 144 15,-2 2-144-15,-1-3 0 0,-2 0 0 0,-2 1 128 16,-2 1-128-16,-3 0 0 0,-2 2 144 0,1 2-144 16,-2-1 0-16,-1 1 128 0,-2 1-128 0,-1 3 0 15,-1 4 0-15,2 0 0 0,-2 0 0 0,-2 5 0 16,1 2 0-16,-2 2 0 0,-1 3-128 0,2 2 128 16,-2 0 0-16,1 4-128 0,-1 0 128 0,0 4 0 15,3 1-128-15,1 3 128 0,1-3-128 0,3 3 128 16,1-2 0-16,3-3 128 0,4-1 0 0,1-2 0 15,1 1-128-15,3-3-256 0,1-3 64 0,3 1 0 16,1-5 192-16,1-2 0 0,-10-4 0 0,15 4 0 0,0-2 0 16,1-4 0-16,-2 1 0 0,1-4 0 0,-1 0 0 0,0-2 0 15,1-1 128-15,-1-2-128 0,1-2 0 0,-1-1 144 16,-2-3-144-16,-1-1 0 0,1-2 144 0,-2-1-144 16,1-1 0-16,-3 2 144 0,-2 1-144 0,-1 1 0 15,-3 1 144-15,-2 4-144 0,-3 2 0 0,-2 1 128 16,-2 0-128-16,-2 2 0 0,-1 3 0 0,-2 3 144 15,-1 1-144-15,-1 2 0 0,-2 2 0 0,0 3 0 16,0-1 0-16,-1 5 0 0,-2 2 0 0,0-5 0 16,-2 2 0-16,3 2 0 0,1 1 0 0,0-1 0 15,1-1 0-15,3-2 0 0,1 2 0 0,3-2 0 16,3-1 0-16,6-8 0 0,0 0 0 0,0 10 0 16,0-10 0-16,6 9 0 0,-6-9-128 0,13 8 128 15,0-4 0-15,0-1-144 0,2-3 144 0,-1 0 0 0,0-3 0 0,1-1 0 16,-1-1 0-16,0-1 0 0,-1-2 0 0,0 0 0 15,-1-1 0-15,0 0 0 0,0-3 0 0,-2 0 0 16,1 0 0-16,-4 1 0 0,1-4 0 0,-1 2 128 16,-1 3-128-16,-2-3 0 0,-1-2 128 0,-1 4-128 15,-2 0 0-15,0 2 0 0,-1-1 0 0,0-1 128 16,-3 2-128-16,4 9 0 0,-9-6 0 0,1 2 128 16,8 4-128-16,-12-3 0 0,0 1 0 0,1 2 0 15,-1 2 0-15,0 2 0 0,0 1 0 0,1 2 0 16,-1-3 0-16,-1 2 0 0,-1 2 0 0,2 1 0 15,1 0 0-15,0-1 0 0,-4 3 0 0,2 0 0 16,2 2 0-16,3-2 0 0,1-3 0 0,3 1 128 16,4-9-128-16,-2 10 0 0,2-10 0 0,0 0 0 0,-3 11 0 0,3-11 0 15,0 0 0-15,0 0 0 0,3 10 0 0,-3-10 0 16,0 0 0-16,0 0 128 0,10 8-128 0,-10-8 0 16,0 0 0-16,15 8 0 0,-2-1 0 0,0 0 0 15,0 0 0-15,0-1 0 0,-2 2 0 0,1-2-128 16,0-3 128-16,0 1 0 0,1 0 0 0,-2-3 0 15,0-2 0-15,-1 0 0 0,-1-2 0 0,0-2 0 16,1-3 0-16,-3-3 0 0,0 1 0 0,1-3 128 16,-2 0-128-16,-1-1 128 0,-1-3-128 0,-1 0 0 15,-2 0 128-15,-1 0-128 0,-1 0 0 0,-2 4 144 16,-1-2-144-16,-1 4 0 0,-1 0 128 0,-1-2-128 16,-1 3 0-16,1 1 0 0,-1 5 0 0,0-1 0 15,0 1 0-15,8 4 0 0,-12-2 0 0,2 4 0 0,-2 0 0 0,3 5 0 16,0-1 0-16,1 2 0 0,2 4 0 0,-1 2 0 15,1 2-144-15,0-2 144 0,2-2-128 0,1 1 128 16,-1 3 0-16,1-1 0 0,2-2 0 0,-1 0 0 16,4 0 0-16,0-2 0 0,1-1 0 0,-2 1 0 15,-1-11 0-15,0 0 0 0,2 11 0 0,-2-11 0 16,0 0-128-16,0 0 128 0,2 10-128 0,-2-10 128 31,0 0-2096-31,0 0-336 0,0 0-64 0</inkml:trace>
  <inkml:trace contextRef="#ctx0" brushRef="#br3" timeOffset="21783.46">23159 13833 6447 0,'0'0'576'0,"-9"0"-576"0,-1 0 0 0,1 0 0 16,9 0 2240-16,-10-1 352 0,3-4 64 0,7 5 16 16,0 0-1728-16,0 0-352 0,-6-7-64 0,6 7-16 15,0 0 976-15,-4-9 192 0,2 0 48 0,1-2 0 16,-2 2-160-16,2 0-32 0,1 1 0 0,-2 2 0 16,0-5-432-16,-1 3-80 0,3 8-32 0,-5-7 0 15,1-1-96-15,-1 1 0 0,-3 1-16 0,1-2 0 16,1-1-96-16,-2 0-16 0,0 0 0 0,-2 1 0 15,-1 1-32-15,0 1-16 0,-2-1 0 0,-3 1 0 16,-1-1-176-16,-2 2-32 0,-4 0-16 0,0 2 0 16,-1 2-192-16,1 0-48 0,1 1 0 0,-2 0 0 15,-3 1-256-15,0 1 0 0,-3 1 128 0,0 2-128 16,0 2 192-16,0 3-32 0,1-2 0 0,-2 4 0 0,-3 5 64 0,-3-3 16 16,-3 2 0-16,2-2 0 0,3 3 96 0,0 3 32 15,-3 2 0-15,1 2 0 0,0 5-240 0,3 1-128 16,2 3 128-16,2-2-128 0,2 2 0 0,2 3 0 15,0-1 0-15,1 4 0 0,-1 6 0 0,1-2 0 16,0 0 0-16,3 2 0 0,0 4 0 0,6 2 0 16,7 2 0-16,-1-6 0 0,-6-15 0 0,6 4 0 15,6-2 0-15,4-2 0 0,6 1 0 0,5-2 0 16,6 0 0-16,2 1 128 0,2-1-128 0,2-1 128 16,2-1-128-16,3-2 128 0,3-1-128 0,3 0 0 15,2 0 128-15,7-4-128 0,5-5 128 0,3 2-128 0,0-5 128 0,3 0-128 16,0-2 0-16,1-3 128 0,-3-4-128 15,-1 1 0-15,-1-5 128 0,2-1-128 0,3-3 160 0,-1-2-160 16,0-2 160-16,-2 0-160 0,0-4 160 0,-4 0-160 16,-5-5 288-16,-4-2-32 0,-5-6-16 0,-4-2 0 15,-5-7 112-15,-1 0 32 0,-1-4 0 0,-1-1 0 16,-2-3-80-16,1-1-16 0,-2-1 0 0,2-2 0 16,1-1-160-16,-4-4-128 0,-2-5 192 0,-2 2-192 15,1 1 160-15,-3 1-160 0,-2 1 128 0,-4 5-128 16,-3 2 256-16,-4 5-48 0,-2 1 0 0,-5 2 0 15,-3 3-64-15,-6-1-16 0,-4-1 0 0,-4 3 0 16,-4-3-128-16,1 4 0 0,-1 1 144 0,-2 0-144 16,-3 5 0-16,-1-2 0 0,-2 2 0 0,-2 1 0 15,-4 2 0-15,0 1 0 0,0 2 0 0,4 2 128 0,4 5-128 16,3-1 0-16,2 1-176 0,3 4 176 16,1-2-896-16,4 5-96 0,3 4-16 0,4 1-14368 15,2 4-2880-15</inkml:trace>
  <inkml:trace contextRef="#ctx0" brushRef="#br2" timeOffset="-192898.72">22869 13533 4607 0,'0'0'400'0,"0"0"-400"15,0 0 0-15,0 0 0 0,0 0 1600 0,-7-5 256 16,7 5 32-16,-8-4 16 0,8 4-1040 0,0 0-208 16,-12 0-32-16,3-1-16 0,9 1-240 0,-9-2-48 15,0 1-16-15,9 1 0 0,-10 0 48 0,-1 0 16 16,1 0 0-16,-1 0 0 0,2 1 160 0,9-1 48 16,-9 3 0-16,0 0 0 0,-1-1-192 0,0 1-48 15,10-3 0-15,-11 5 0 0,0 0-192 0,2-2-144 16,-1 0 192-16,1-1-192 0,9-2 192 0,-11 4-192 0,2-1 192 0,1-2-192 15,8-1 240-15,-9 3-64 0,0-1-16 0,9-2 0 16,0 0-160-16,0 0 0 0,0 0 0 0,0 0-6016 16,0 0-1328-16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5:35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6562 2601 1152 0,'0'0'102'0,"-4"-7"-82"16,4-2-20-16,-7 0 0 0,4-1 204 0,3 1 37 16,3-1 7-16,4 1 2 0,0 3-200 0,4 3-40 15,6-7-10-15,-2 10 0 16,6-6-45-16,-4-4-11 0,5 10-3 0,-5 0 0 16,1 0-17-16,-1 0-4 0,-6 0-1 0,3 0 0 15,-3 0 33-15,-4 0 8 0,-7 0 0 0,0 0 1 0,0 0 67 0,0 0 12 16,-7 10 4-16,0-10 0 0,-4 0 24 0,-3 0 4 0,3 0 2 15,-13 0 0-15,3 0 25 0,-1-10 5 0,-2 10 0 0,2 0 1 16,5 0-16-16,-4-3-3 0,3 3-1 16,0-6 0-16,1 6-35 0,6 0-7 0,-6 0-2 0,2 0 0 15,1 0-21-15,0 0-5 0,-3 0-1 0,-8 6 0 16,0-3-14-16,-3 7 9 0,-14-10-9 0,-1 6 8 16,-17 4-8-16,0-7 8 0,-14 3-8 0,4 3 8 15,-15 1-8-15,-7-1-11 0,-14-3 3 0,-3 4 0 16,3-1 8-16,-10 1 0 0,-8-1 10 0,-3 0-10 15,0 1 27-15,-3-4-1 0,-4 4 0 0,3-7 0 16,8-3-3-16,-8 6-1 0,8-6 0 0,-8 6 0 16,8-3-14-16,3 4-8 0,-11-4 10 0,4 6-10 15,0-3 0-15,-3 4 0 0,-1-1 0 0,8 1 0 0,-8 5 8 16,11-2-8-16,-10 3 0 0,10-7 9 0,0 10-9 16,4-4 0-16,13-5 0 0,1 2-11 0,3-5 11 15,14 2 0-15,1 1 0 0,10-1 8 0,3-3-8 16,11-6 9-16,0 0-9 0,11 0 10 15,3 0-40-15,0-6-8 0,7 6-2 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40:13.62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16723 8179 28223 0,'0'0'1248'0,"0"0"256"0,-5-5-1200 0,5 5-304 0,-3-11 0 0,3 11 0 16,-3-12 704-16,2 2 64 0,0 1 32 0,1 2 0 0,0 7-400 0,0 0-80 15,-3-11 0-15,1 1-16 0,2 10-304 0,-4-7-144 16,-3 0 16-16,1 1 0 0,-2-1-16 0,-1 5 0 16,0-2 0-16,-3 1 0 0,-1 0 144 0,-2 1 0 15,-2-2 0-15,2 1 0 0,-1 3 336 0,-2 0 112 16,-3 0 0-16,-1 0 16 0,-2-1 192 0,1 2 48 15,1 4 0-15,1-5 0 0,0 0-128 0,0 2-32 16,0 0 0-16,-1 1 0 0,-1 1-176 0,-1 2-48 16,2 2 0-16,1 0 0 0,2-1-80 0,0-1-32 15,1 2 0-15,1 1 0 0,0 1-208 0,0 4 144 16,0-1-144-16,-1-2 128 0,0 2-128 0,-2 2 0 16,1 0 0-16,-2 4 0 0,-3-4 0 0,4 1 0 15,0 1 0-15,0 4 0 0,2 2 0 0,6 2 0 0,7 4 0 16,4-5 0-16,2 1 0 0,6 1 240 0,3 2-64 15,3 0-16-15,2 1 48 0,3 2 16 0,3 3 0 0,0-1 0 16,-3-3-224-16,1 0 176 0,1-2-176 0,-1 0 160 16,1-2-160-16,0-1 0 0,-1-3 144 0,2-1-144 15,0-4 0-15,0-2 144 0,0 5-144 0,2-7 0 16,3 0 144-16,0-1-144 0,0-3 0 0,0-4 144 16,2-4-144-16,3-1 160 0,2 2-160 0,1-8 160 15,-2-3-160-15,-1-1 192 0,-1-6-192 0,-1 2 192 16,0-4-192-16,-2 1 192 0,-1 0-192 0,2-3 192 15,0-1-192-15,4-2 128 0,0-1-128 0,-1-1 128 16,-1 1-128-16,-1-2 128 0,-3-2-128 0,-4 2 128 16,-3-4-128-16,-5 2 128 0,-4-4-128 0,-2 1 128 15,-4 1-128-15,-4-4 128 0,-5-4-128 0,-3 2 128 0,-2 1-128 0,-5-1 0 16,-4 1 0-16,-1 3 0 0,-2 2 0 0,-1 2 128 16,-4 2-128-16,3 1 0 0,0 2 0 0,2 3 128 15,1 6-128-15,2-2 0 0,0 3 0 0,1 3 0 16,0 1 0-16,-2 2 0 0,1 3-160 0,-2 4-112 15,-4 4-32-15,-4 5-12496 16,-3 4-2512-16</inkml:trace>
  <inkml:trace contextRef="#ctx0" brushRef="#br0" timeOffset="2518.05">20677 6959 8287 0,'0'0'736'0,"0"0"-592"16,3-7-144-16,-3 7 0 0,0 0 2448 0,0 0 464 15,0 0 96-15,0 0 0 0,7-10-2032 0,-1 2-400 16,-6 8-96-16,0 0-16 0,0 0-208 0,0 0-32 16,5-7-16-16,-5 7 0 0,0 0-64 0,0 0-16 15,1-8 0-15,-1 8 0 0,0 0 416 0,0 0 80 16,0 0 16-16,0 0 0 0,-12-1 48 0,2 1 16 16,2 4 0-16,-2 1 0 0,-5 3-96 0,1 2-16 15,0 1 0-15,-3 1 0 0,-2 1-80 0,0-2 0 16,-2 4-16-16,2 2 0 0,-2 0 144 0,0 0 16 15,0-3 16-15,0 2 0 0,2-1-64 0,-2 2-16 16,0 0 0-16,0-1 0 0,-1-2-272 0,0-1-64 0,-1-1-16 16,0 4 0-16,-2 3-240 0,0 1 128 0,1-2-128 15,0 3 0-15,1 2 0 0,-2 1 0 0,-2-1 0 0,2-2 0 16,1-3 0-16,3-1 0 0,2-2 0 0,2-1 0 16,3 0 0-16,1-1 0 0,1-2 0 0,1-2 0 15,1-3 144-15,1 0-144 0,-2-3 128 0,4 1-128 16,7-4 128-16,-11 6-128 0,1-1 0 0,2 1 128 15,8-6-128-15,0 0 0 0,-9 2 144 0,0-1-144 16,0-2 0-16,9 1 144 0,0 0-144 0,-10-6 0 16,1 4 192-16,3-5-192 0,6 7 192 0,-7-8-192 15,-1-1 192-15,5 0-64 0,0 0 0 0,2-1-128 16,-2-2 320-16,3 0-64 0,3-2 0 0,-2-2 0 16,3 3 0-16,0 0 0 0,1-1 0 0,2-6 0 0,-1-1-48 15,1 1-16-15,-1 1 0 0,1 1 0 0,-1 4-64 0,-1 1 0 16,1 1-128-16,-1 0 192 0,-1 2-192 0,0-1 128 15,-1 1-128-15,-3 10 0 0,0 0 0 0,0 0 0 16,0 0 0-16,0 0 0 0,0 0 0 0,0 0 0 16,0 0 0-16,0 0 0 0,3-9 0 0,-3 9 0 15,0 0 0-15,0 0 0 0,0 0 0 0,0 0 0 16,0 0-128-16,0 13 128 0,0-1 0 0,0-12 0 16,3 13-128-16,-1 0 128 0,0 0 0 0,-1 0 0 15,2-2 0-15,-2 1 0 0,-1 4 0 0,-1-3 0 16,-1 0 144-16,1 3-144 0,-3 3 256 0,1 1-16 15,1-1-16-15,-2-1 0 0,-1-1-32 0,1 2-16 16,0 0 0-16,0 1 0 0,-1 1-176 0,-1-6 0 16,3-2 144-16,0 0-144 0,0-2 128 0,3 0-128 0,0-11 160 0,2 10-160 15,-2-10 272-15,0 0-32 0,0 0-16 0,0 0 0 16,4 7 160-16,-4-7 48 0,0 0 0 0,11 4 0 16,1 0 80-16,1-4 0 0,0-1 16 0,1-2 0 15,1 1-144-15,0-2-16 0,0-1-16 0,3 3 0 16,2 0-224-16,0 0-128 0,1 0 160 0,0-1-160 15,0 2 0-15,-1 1 0 0,-3-3 0 0,-1 3 0 32,0 3-736-32,1-1-192 0,1 2-32 0,-2 0-19648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5:46.7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7676 13523 1152 0,'-3'-7'102'0,"-1"-2"-82"0,1 6-20 0,-1-7 0 15,-3-5 129-15,4 5 22 0,-1 1 4 0,4 0 1 16,-3-1-124-16,-4 1-24 0,7-4-8 0,-4 10 0 16,-3-3 24-16,0 3 0 0,-4-4 0 0,4 4 0 15,-10-3 8-15,3 6 2 0,-4 0 0 0,0 0 0 16,-3 0-10-16,0 0-3 0,-4 0 0 0,4 0 0 15,-11 0 27-15,4 0 4 0,3-3 2 0,-10 3 0 16,3-6 5-16,-3 6 1 0,0 0 0 0,0 0 0 16,-4-10-20-16,4 10-3 0,-1 0-1 0,5 0 0 15,-1-3-20-15,0-3-4 0,-3 6 0 0,-4 0-1 0,4-7-11 16,-4 7 8-16,-7-3-8 0,0 3 8 0,4 0-8 0,-8 0 0 16,1 3 0-16,3-3 0 0,-10 7-8 15,3-7 8-15,-4 9-10 0,-3-9 10 0,-3 6-8 16,3-2 8-16,-7 5 0 0,3-3-9 0,4-3 9 0,0 7 0 15,4-10 0-15,-4 6 0 0,7 3 0 0,-7-9 0 16,0 10 0-16,0-10 0 0,7 6 0 0,11-3 9 16,-7 4-9-16,6-4 0 0,4-3 15 0,1 6-4 15,2-6-1-15,-6 0 0 0,7 0-10 0,-4 3 0 16,4-3 0-16,6 0 0 0,-6 0-10 0,3 0 10 16,4 0 0-16,3-3-9 0,1 3 9 0,-1 0 0 15,7 0 0-15,1 0 0 0,-1 0 15 0,4 0 1 0,0 0 1 16,0 0 0-16,3 0-17 0,4 3 10 0,0-3-10 0,-3 6 8 15,-5-3-8-15,8 4 0 0,4 2 0 16,-4-9 0-16,3 10 0 0,-3-4 0 0,4-3 0 16,-1 3 0-16,4-6 0 0,0 3 16 0,0-3 0 0,-7 10-1 15,7-4-15-15,0-6 0 0,-3 9 0 0,3-9 0 16,0 10 9-16,0-4-1 0,0-3 0 0,-7 7 0 16,7-1-8-16,0 0 8 0,0 7-8 0,0 0 8 15,-4 6-8-15,4 3 0 0,-4 9 0 0,1 4 0 16,-1 3 0-16,1 0 0 0,3 12 0 0,-7 0 0 15,-4 0 0-15,4 10-14 0,0 9 3 0,-3-3 1 16,-1 0 10-16,4-3 0 0,-4-6 0 0,4-4 0 16,0 4 0-16,-3 2 0 0,-1 4 0 0,0 3 0 15,1 0 11-15,-1-3-3 0,-3 3 0 0,0-3 0 16,0 3-8-16,-7 3 0 0,7 0 0 0,-7 7 0 16,-1-7 0-16,-2 9 0 0,6-9 0 0,-7 7 0 15,1 9 0-15,2-4 0 0,-2 4 0 0,-1-6 0 0,4 5 0 16,-4-14 12-16,1-1-12 0,2-3 12 0,5 3-12 15,-4-13 0-15,6-2 0 0,-2-13 8 0,3 3 4 16,0-3 1-16,3-10 0 0,0 1 0 0,8-7-5 0,-4 0 0 16,0-3-8-16,7 0 12 0,-7-6-12 0,7 6-10 15,-4-3 2-15,4-6 0 0,0 3 8 0,0-1 0 16,0 4 0-16,4-3 0 0,-4 0 0 0,7 0 0 0,-7 0 0 16,0-1 0-16,0 4 0 0,0-3 0 0,0-6 0 0,0 2 0 15,0 4 0-15,0-3 11 16,0-7-3-16,0 1 0 0,0-10 10 0,0 3 2 15,0-3 0-15,3 6 0 0,-3-6 10 0,0 0 2 16,0 0 1-16,11 6 0 0,-8-2-12 0,-3-4-2 0,0 0-1 16,11 6 0-16,0-3-10 0,-1-3-8 0,1 0 9 15,3 6-9-15,0-3 13 0,7-3-3 0,-3-3-1 16,6-3 0-16,5 6 7 0,9-9 2 0,8 5 0 0,4-8 0 16,3 2-6-16,7 1-2 0,7 0 0 0,3-4 0 15,4-3-10-15,4 1 0 0,10 2 9 0,0-3-9 16,4 7 0-16,-4 0 0 0,4 2-10 0,0-2 10 15,10 6-25-15,-7 3 1 0,0-6 1 0,-3 6 0 16,3 0-67-16,8 0-14 16,-1 0-2-16,-24 0-1198 0</inkml:trace>
  <inkml:trace contextRef="#ctx0" brushRef="#br0" timeOffset="4114.96">16425 16828 172 0,'-17'0'8'0,"17"0"1"0,0 0-9 0,-4-3 0 0,-3-4 0 0,4 7 0 15,3 0 556-15,3-9 108 0,1 6 23 16,-1-3 4-1,1-4-574-15,3 1-117 0,-4 2-18 0,-3 7-6 0,7-3 32 0,-7 3 8 0,0 0 0 0,0 0 1 16,-3-6 38-16,-1-3 7 0,-6 6 2 0,3-4 0 16,-4 7-20-16,-3-3-3 0,0-3-1 0,-4 6 0 15,4 0-13-15,0-3-3 0,0 3-1 0,0-7 0 16,3 7-2-16,4 0 0 0,0 0 0 0,0 0 0 16,7 0 3-16,0 0 0 0,0 0 0 0,0 0 0 15,0 0-24-15,14 7 0 0,4-4 0 0,3 3 8 16,4-3 2-16,3 7 1 0,0-4 0 0,7-3 0 15,1 3-2-15,-1 4 0 0,4-1 0 0,0-3 0 16,6-2 11-16,1 5 1 0,11 0 1 0,3-2 0 16,3-4-22-16,8 3 0 0,3 0 0 0,0-3-12 15,7 4 21-15,7-4 4 0,7-3 1 0,4 0 0 0,-4-3-6 16,8 3-8-16,6 0 11 0,1-7-11 0,6 4 0 16,-3-3 0-16,0 6 0 0,0 0 0 0,-1 0 10 0,-6-6-10 15,-10 6 8-15,-5 0-8 0,-3 0 0 0,-3 0 0 16,-4 0-9-16,-7 0 9 0,-14 0 0 0,-3 6 0 15,-11-6 0-15,-4 0 0 0,-7 0-8 0,-10 0 8 16,0 0 0-16,-8 6 0 0,-3-6-8 0,-3 3 8 16,-4-3 0-16,-7 0 0 0,0 0-8 0,0 0 8 15,-11-3 0-15,-3 3 0 0,-3 0-13 0,-8-6 4 16,-7 6 1-16,-10 0 0 0,-7 0 8 0,-11 0 0 16,-4-6 0-16,-3 3 0 0,-4 3 0 0,-3 0 0 0,-7-7 0 15,-10 7 0-15,-5-3 0 0,1 3-16 16,-7-6 2-16,-4 6 1 0,-3-3 13 0,-4 3 0 15,3 0 0-15,-3-6 0 0,-3 6 0 0,3 0 10 16,4-10-10-16,3 10 8 0,4 0 2 0,-1-3 0 0,-3-3 0 16,11 6 0-16,7-10-10 0,7 10 0 0,3-6 0 15,8 6 0-15,-4-9 0 0,7 9 0 0,3-3 8 0,4-4-8 16,7 4 0-16,7-3 0 0,4 3 0 0,10-4 0 16,1 1 0-16,6 3 0 0,4 3 0 0,7-6 0 15,6 3 8-15,8 3-8 0,0 0 8 0,0 0-8 16,15 0 0-16,16 0 0 0,8 3 0 0,14 3 0 15,14-3 0-15,4 3 0 0,6 4 0 0,11-1 0 16,15-2 0-16,6 2 0 0,4-6 0 0,10 3 0 16,1 4 0-16,3-1 0 0,3 1 0 0,1-1 0 15,0 0 0-15,3-2 0 0,0-4 0 0,0 3 0 0,0 3 13 16,-4-2-2-16,1-4-1 0,-8-3 0 16,-3 9-10-16,-3-2 0 0,-4-4 0 0,-8-3 0 15,-16 0 0-15,-8 6-16 0,-7-3 4 0,-14 3 1 16,-4-6 0-16,-13 10 0 0,-5-10 0 0,-13 0 0 0,-7 9 3 15,-11-9 0-15,-7 0 0 0,-11 0 0 0,-6 0 8 0,-12 0 0 16,-6 6 8-16,-14-6-8 0,-8-6 0 0,-17 6 0 16,-14-3 0-16,-11-3 0 0,-3 6 0 0,-15 0 0 15,-10-10 0-15,-3 10 0 0,-4 0 0 0,-4 0 0 0,-3-6 0 16,-4 6 11-16,4 6 2 0,0-6 1 0,-3-6 0 16,3 12 0-16,6-6-3 0,5 10-1 15,-1-10 0-15,15 9 0 0,14-9 0 0,13 10 0 16,5-10 0-16,13 6 0 0,11-3-10 0,14 3-14 0,11-6 3 15,18 0-1025-15,9 0-206 0</inkml:trace>
  <inkml:trace contextRef="#ctx0" brushRef="#br0" timeOffset="10826.72">15660 9393 2181 0,'0'0'96'0,"-4"-10"21"0,-3 7-93 0,0-3-24 0,0 0 0 0,0 3 0 16,0 3 34-16,0-7 2 0,0 7 1 16,0 0 0-16,0-3-37 0,0 3 0 15,0-6-12-15,7 6 4 16,-4 0-16-16,4 0-2 0,0 0-1 0,0 0 0 0,0-10 19 0,-3 7 8 0,3 3-8 0,0 0 8 15,3-6 8-15,-3 6 8 0,0 0 0 16,0 0 1-16,0 0 17 0,0 0 3 0,0 0 1 0,0 0 0 16,0 0 14-16,0 0 4 0,-3-3 0 0,3-3 0 15,-4-4-7-15,4 10-1 0,0 0 0 0,0 0 0 16,-3-6-38-16,3 6-10 0,0 0 0 0,0 0 0 16,0 0 0-16,0 0 8 0,7-3-8 0,0 3 8 15,3-6-8-15,1 6 0 0,3-4 0 0,0 4 0 16,4-6 0-16,3 6 0 0,0-3 11 0,7-3-11 15,0 6 33-15,8-10 1 0,6 10 0 0,0-3 0 16,8-3 8-16,3 6 2 0,0 0 0 0,14-6 0 16,10 3-1-16,8 3 0 0,7-7 0 0,3 7 0 15,4 0-15-15,7-3-4 0,6-3 0 0,1 6 0 16,-10 0-16-16,2 0-8 0,-6-3 0 0,-4 3 8 16,-10 3-8-16,-11-3-16 0,-10 0 4 0,-18 0 1 15,-11 0-176-15,-10 0-35 0</inkml:trace>
  <inkml:trace contextRef="#ctx0" brushRef="#br0" timeOffset="12627.97">19244 16862 1324 0,'0'0'118'0,"0"0"-94"15,0 0-24-15,0 0 0 0,0 0 238 0,7-9 43 16,0 6 9-16,7-7 2 0,-3-2-235 0,3 2-46 0,0 1-11 0,4-4 0 15,3-2-9-15,0-1-3 0,0 4 0 16,0-4 0-16,-3-3 0 0,3 0 0 0,-3-6 0 16,-1 6 0-16,1-6 28 0,-4-3 4 0,0-6 2 0,-3-4 0 15,-4-6 26-15,4 0 4 0,-4 0 2 0,0-9 0 16,-4 0 11-16,1-4 3 0,3-6 0 16,3-6 0-16,1-3-8 0,0-6-2 0,-4-4 0 15,3 1 0-15,4-1-36 0,-3-12-7 0,3 3-2 16,-3-9 0-16,-1 3 15 0,1-4 4 0,3-2 0 0,-4-4 0 15,-3-2-32-15,4-4-18 0,0 3 2 0,-1-12 1 16,1 2 15-16,-4-2-11 0,0 6 11 0,0-3-10 16,0-13 10-16,-3 7 0 0,-1 9-9 0,1 0 9 15,-4 0-12-15,0 6 1 0,-7 7 1 0,3 5 0 16,-3 7 18-16,0 10 3 0,-4-7 1 0,-3 10 0 0,0 6-3 16,-4 9 0-16,1 0 0 0,-8 10 0 0,0-1 1 0,1 11 0 15,3-4 0-15,-4 3 0 0,0 9-2 0,-3-3-8 16,0 4 12-16,0 0-4 0,-1-4-8 15,1 3 0-15,0 7-10 0,0 3 10 0,-1-3 0 16,-2 0 0-16,-1 3 0 0,0-1 0 0,0 8 0 0,1-11 0 16,-5 4 12-16,-2 3-12 0,2-3 13 0,1 0-4 15,0-3-1-15,-1 3 0 0,1-3 5 16,-4 3 1-16,4-4 0 0,-4 1 0 0,0-6-5 0,1-1-1 16,-5 7 0-16,-3 0 0 0,1-4 0 15,-5 4 0-15,8 0 0 0,-4 0 0 0,4-4-8 0,3 4 8 16,-3 3-8-16,3-6 8 0,0-1-8 15,0 1 0-15,-3-10 0 0,-4 4 8 0,-3 2-8 0,3-3 0 0,7-5 0 16,-3 5 0-16,3-3 0 0,0 4 0 0,0 2-9 16,4 1 9-16,0-4 0 0,3 3 0 0,0 1 0 0,0 3 0 15,1-4 0-15,-1-6 11 0,0 4-11 0,-3-1 10 16,3-3-10-16,0 4 12 0,1 2-12 0,6-2 12 16,-3-1-12-16,3 3 8 0,4 1-8 0,3-1 8 15,-3-2-8-15,7 2 0 0,0-2 0 0,0-1-11 16,3-3 11-16,-3-3 0 0,3 7 0 0,1-1-8 15,3-3 8-15,0 4 0 0,-4 8-9 16,4-5 9-16,0 9 0 0,0-3 0 0,0 3 0 0,0-4 0 16,0 4 0-16,3 6 0 0,-3 1 14 0,4-1-4 15,-4 0-10-15,3 3-11 0,1 1 3 0,3 2 0 16,-8-3 8-16,5 1 0 0,-1 2 0 0,1 7 0 16,3-3 0-16,0-1-8 0,-4 1 8 0,4 9-8 15,0 0 17-15,0 0 4 0,0 0 1 0,0 0 0 0,0 0-30 0,0 0-7 16,-7 9-1-16,0 1 0 0,0-1 13 0,0 7 3 15,4 2 0-15,-8-2 0 0,0-3 8 0,4 2 0 16,-3 4 8-16,3-9-8 0,-7 5 0 0,3 4 0 16,-3 0 0-16,3-3-8 0,-3-4 8 0,4 4 0 15,-8 3 8-15,4-10-8 0,-4 7 8 0,4 2-8 16,0-8 10-16,3 6-10 0,1-7 8 0,3 0-8 16,3 1 0-16,1-4 9 0,3-6-9 15,0 0 0-15,0 0 0 0,0 0 0 0,0 0 0 0,0 0 0 16,0 0 8-16,7-6-8 0,-4 3 0 0,4-10 0 15,0 4 9-15,1-1-9 0,2-2 15 0,1-4-2 16,-4-3 0-16,3 4 0 0,4-4-13 0,-3 0 0 16,0-6 0-16,-1 6 0 0,1 0 0 0,-1-6 0 15,1 6 0-15,-4 4 0 0,0 2-10 0,4-3-2 16,-4-2 0-16,0 2 0 0,-4 7 12 0,1-1 0 0,3 1 0 0,-4-1 0 16,4 10 8-16,-3-9-8 0,-4 9 8 0,11 0-8 15,-1-6 0-15,1 6 8 0,3 0-8 0,0 0 0 16,0 6 0-16,4-6 0 0,3 3 0 0,4 3 0 15,3-6 0-15,4 7 0 0,6-4 0 0,8 6 0 16,0-3-63 0,7 4-7-16,3-1-2 0,8 1-1355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7:57:40.34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2674 10384 1612 0,'0'-3'144'0,"-7"-4"-116"0,0-2-28 0,3-1 0 0,-6 1 149 0,-4 0 24 15,3-1 5-15,-3 4 1 0,3-3-152 16,-3-4-27-16,-7 0-12 0,7 1 0 0,-11-4 12 0,4 7 0 15,-3-10 0-15,-8 10 0 0,4-7 0 0,3 7 0 16,0-10 0-16,0 9 0 0,-3-5 10 0,4 12-2 16,-5-4-8-16,5 7 12 0,-12 7-12 0,5-4-16 15,2 6 3-15,-9-3 1 0,-8 4 22 0,-4-1 5 16,-10 10 1-16,-10 0 0 0,3 6 6 0,0 0 2 16,-4 3 0-16,1 0 0 0,-4 4-15 0,-1-1-9 15,5 4 12-15,-1 2-12 0,4 7 0 0,14-3 0 0,8-3 0 16,6 5 0-16,3-5 0 0,5 3 0 0,13-10 0 15,-3 10 0-15,7-3 0 0,3-4 10 16,1 4-10-16,6-1 12 0,4 7-12 0,0 6 0 0,4-3-12 16,6 7 12-16,1-1 0 0,3 0 18 0,0-6-2 0,7 7 0 15,4-4-16-15,7-3 8 0,-4-3-8 16,11 0 0-16,3-7 0 0,7 4 0 0,-3-13 0 0,4 7 0 16,-12-7 0-16,8-9 0 0,0 0 8 0,-4-10-8 15,11-3 28-15,-3-2 1 0,-1-8 1 0,4-2 0 16,14-6 6-16,-3-4 2 0,-4-3 0 0,7-6 0 15,-4-3-7-15,8 0-2 0,3-7 0 0,0 1 0 16,7 5-17-16,-7-5-3 0,0-1-1 0,-3-2 0 0,-4-1-8 16,-4-3 0-16,4 4 0 0,-3-1 0 0,-11 4 9 0,0-1 3 15,-15 1 1-15,-2-4 0 0,-8 13 21 0,-7-3 4 16,0 3 1-16,-7-4 0 0,-3 4-19 0,0 6-4 16,-11-9-1-16,3 0 0 0,-3-3-7 0,-3 2 0 15,3-5-8-15,-11 3 12 0,0-10-12 0,8 3 8 16,-8-6-8-16,-6 0 0 0,10 0 0 0,-11 7 0 15,4 2 0-15,0-2 0 0,-7 2 0 0,3 1 0 16,-10 5 0-16,-1-5 0 0,-9 6-11 0,2 3 11 16,-10 6-10-16,-3-6 10 0,-7 6 0 0,-4 0-9 15,-14 10 9-15,0-1 0 0,-8 4 0 0,-2 6-8 16,-1 0 8-16,-3 6 0 0,-14-6 0 0,3 10-8 16,0-1 8-16,-3 1 0 0,6-1-12 0,1 0 2 15,3 1 1-15</inkml:trace>
  <inkml:trace contextRef="#ctx0" brushRef="#br0" timeOffset="95821.39">497 17546 1785 0,'-14'-6'159'0,"4"6"-127"0,6-4-32 16,-6-2 0-16,3-9 116 0,3 5 16 0,4 1 4 0,0-1 1 15,4-15-86-15,3 6-18 0,-4 1-3 0,8-1-1 16,-8 3-17-16,8-3-3 0,-1 0-1 0,1 1 0 16,0 2-8-16,3-3 0 0,0 0 0 0,-4 4 0 15,5-4 0-15,-5 3-9 0,4 7 9 0,4-4 0 16,-11 4-11-16,11 3 11 0,-8 6-10 0,4 0 10 15,-3 0-11-15,-4 0 11 0,11 9-12 0,-4-9 12 16,7 9 0-16,-7-2 0 0,7-4 0 0,-7-3 0 16,4 6 8-16,14-3 9 0,-8-3 2 0,1-3 0 15,0 3 5-15,-1-6 0 0,8 3 1 0,-7-4 0 16,-1-2-17-16,5 0-8 0,2 5 0 0,5-8 8 0,-12 2-8 16,12 7 0-16,-1-3 0 0,0-3 0 0,1 9 0 0,-8 0 0 15,-7 0 0-15,4 0 0 0,-8 9 0 0,1-3 0 16,-4-3 0-16,-3 4 0 0,3-4 0 0,-11 3 0 15,4-6 0-15,4 10 0 0,-11-10 0 0,3 0 0 16,-3 0 0-16,11 0 0 0,-7-10 29 0,3 10 4 16,3-6 1-16,-6-4 0 0,-1 1-2 0,4 0-1 15,-3-1 0-15,3 1 0 0,-4-1-20 0,4 4-11 16,-3-3 12-16,-4-1-12 0,0 1 13 0,0 0-4 16,0-1-1-16,0 4 0 0,0 3-8 0,-4-4 8 15,-6-2-8-15,3 6 8 0,-4-3-8 0,8-4 0 16,-11 7-10-16,3-3 10 0,0-10 0 0,1 7 0 15,-1-1 0-15,4 1 10 0,-3-4-10 0,-1-2 0 0,-3 5 0 0,7-5 0 16,3-4 12-16,-6 9-2 0,-1-5-1 0,8 5 0 16,-8 7-9-16,8-3 0 0,-8 6 0 0,0 0 0 15,1 0 0-15,-1 6 0 0,1 4-14 0,3-7 5 16,-15 12 9-16,8-5 0 0,4 5 0 0,-1-2 0 16,-3 3 0-16,3-7 0 0,4 0 0 15,4 1 0-15,3-1 0 0,0-9 0 0,0 0 8 0,3 7-8 16,15-7 0-16,0 0 0 0,3-7 0 0,11-2 0 15,-4-1 0-15,11 1 0 0,-4 0-10 0,0-7 10 16,0 7 0-16,1-1 0 0,-1 1 0 0,0 2 0 16,-10 4 0-16,3 6 0 0,4 4 0 0,-11 8 0 15,-3-2 0-15,-1 3-12 0,-10 9 12 0,0-3-13 16,4 3 13-16,-11 3-9 0,0-3 9 0,-11 3-8 16,4-3 8-16,4 0 0 0,-11-3 0 0,-7 4 0 15,6-8 0-15,1 7 9 0,-7-6-1 0,0 0-8 0,3 0 12 16,-3 3-12-16,-3-3 12 0,2-1-12 0,1 1 15 0,-3 6-4 15,-1 4-1-15,0-1 0 0,-3 6-10 0,3 1 0 16,-10 2 9-16,10 7-9 0,-7 0 0 0,8-6 0 16,-1 6 0-16,-7 0 0 0,8 9 0 0,-1-9-13 15,0 3 5-15</inkml:trace>
  <inkml:trace contextRef="#ctx0" brushRef="#br0" timeOffset="96437.39">2847 13971 2293 0,'3'-19'101'0,"-3"10"22"0,0 3-99 0,0 6-24 0,4-4 0 0,-4 4 0 15,-4 0 37-15,4 0 3 0,0 0 0 0,0 0 0 16,-10 0-18-16,-1 10-3 0,4-1-1 0,-10 7 0 16,2 3-6-16,-9 0-2 0,-1-1 0 0,0 7 0 15,1 4-10-15,-12 8 12 0,1 7-12 0,-11 0 12 16,-3 9-12-16,0 1 0 0,-11 5 0 0,3-2 0 16,-6 2 0-16,6 4 8 0,-3 3 0 15,-3 3 0-15,-8 3 24 0,-3 0 5 0,0-3 1 0,-7-3 0 16,10 3-27-16,-3-6-11 0,7 6 8 0,7-13-8 15,7-3 8-15,-3-6-8 0,3-6 8 0,7-13-8 32,11-2-132-32,7-14-32 0,-1-6-7 0</inkml:trace>
  <inkml:trace contextRef="#ctx0" brushRef="#br0" timeOffset="96701.99">1538 14495 2714 0,'4'-25'120'0,"-4"15"25"0,0-5-116 0,0 2-29 16,10-3 0-16,-6 7 0 0,6 0 12 0,1 2-3 16,3 4-1-16,7-3 0 0,4 12-18 0,3-3-4 15,4 4-1-15,3 11 0 0,4 1 15 0,0 0 0 16,3 12 12-16,-3-2-12 0,0 5 0 0,3 1 0 16,-7 2-12-16,4 1 3 0,-4 6 9 0,1 0 0 15,10 0 0-15,-4-1 0 0,4-5 0 0,10 0 0 16,-6 2 0-16,2-2 0 0,5 0 0 0,-8-4 14 15,1 1-3-15,-1-7-1 0,4 6-22 0,-11 1-4 16,1-7 0-16,-5 0-1 16,1-3-18-16,4 1-3 0,-8-14-1 0,-10 4 0 15,-1-7-122-15,-6-9-25 0,24-16-5 0,-28-2-1 16</inkml:trace>
  <inkml:trace contextRef="#ctx0" brushRef="#br0" timeOffset="97060.21">3066 11898 1728 0,'-11'-19'153'0,"8"10"-122"0,-5-3-31 0,5 2 0 0,-8 1 116 0,-3 6 18 16,4-4 3-16,-4 4 1 0,-4-3-99 0,0 6-20 15,1 0-4-15,-8 9-1 0,-3 1-14 0,3 9 0 16,0 6 0-16,1 0 0 0,-12 9 0 0,5 4 9 16,-5-1 1-16,-2 17 0 0,-1-4 40 0,-7 6 8 15,-4-2 2-15,-6-1 0 0,3 0-4 0,-7 7 0 16,0-4 0-16,0 4 0 0,0-4-28 0,0 7-7 15,0-10-1-15,0 1 0 0,-10-10-11 0,10 3-9 16,0-7 12-16,10-11-12 16,5-4-68-16,-1-6-21 0,7-10-4 0,7-6-683 15,4-6-137-15</inkml:trace>
  <inkml:trace contextRef="#ctx0" brushRef="#br0" timeOffset="97285.73">1806 12086 2948 0,'-14'-15'131'0,"14"15"26"0,0 0-125 0,0 0-32 0,14 0 0 0,7 9 0 16,18 7 10-16,7 9-10 0,3 3 10 0,11 0-10 16,0 13 0-16,11-3 0 0,7 9-8 0,-1-3 8 15,1 9-16-15,3-3 3 0,-11-3 1 0,1 7 0 16,3 8-26-1,7-8-5-15,-7 2-1 0,0 4 0 0,-3-7-114 0,-18-15-23 16,109 49-5-16,-38-24-1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20.2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39.2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18431 15520 36223 0,'0'0'1600'0,"0"0"336"0,-8-1-1552 0,8 1-384 15,0 0 0-15,0 0 0 0,0 0 1024 0,0 0 112 16,0 0 16-16,0 0 16 0,0 0-80 0,6-7-32 16,-6 7 0-16,11-8 0 0,-1 3-320 0,1 1-64 15,-2-1-16-15,1 4 0 0,1-2-256 0,-1 2-48 16,-10 1-16-16,12 1 0 0,-2 3-16 0,-1 3-16 15,-1 0 0-15,-1 5 0 0,-2 1-64 0,-2 3-16 16,-2 2 0-16,0 3 0 0,0 0-64 0,-1 2-16 16,-2-1 0-16,1 3 0 0,-1 0 80 0,1 1 16 15,-2 0 0-15,2 0 0 0,-2 0 16 0,3-4 16 16,2-2 0-16,2-2 0 0,0-1-96 0,1 0-32 0,-1 1 0 0,2-3 0 16,3 0 0-16,0-2 0 0,-2-1 0 0,1 0 0 15,0-4-144-15,1-2 0 0,-1-1 144 0,-8-5-144 16,10 6 128-16,0-5-128 0,-10-1 128 0,11-3-128 15,-3-1 144-15,-1-2-144 0,0-5 192 0,-1 1-192 16,1-3 0-16,0 0 0 0,-1-1 0 0,1-1 0 16,0 1 128-16,1 1-128 0,0 1 0 0,1 0 0 15,0 1 0-15,0 2 0 0,-9 9 0 0,12-6 0 16,0 1 0-16,-2 4 0 0,3 1 0 0,-1 2-144 16,-1 2 144-16,-1 0 0 0,2 0 0 0,-2 1-128 15,-1 1 128-15,0-1 0 0,-9-5 0 0,12 6 0 16,-1 1 0-16,-2-2 0 0,0 3 160 0,0 2-160 0,-1 1 0 0,2 0 0 15,1 3 0-15,0-4-160 0,-3 0 160 16,1 0 0-16,2-1 0 0,0 0 0 0,2 0 0 0,0-3 0 16,-2-2 0-16,1 0 0 0,1-1 0 0,-2-2 0 15,1 0 128-15,-1-1-128 0,0 0 144 0,1-1-144 16,-2 0 192-16,1-2-192 0,-2-1 336 0,1 0-32 16,2-2-16-16,-1-1 0 0,-1 1-80 0,3-2-16 15,-1-4 0-15,0 2 0 0,-1-6 48 0,1-1 0 16,0 0 0-16,-2-6 0 0,1-2-80 0,-2 0-16 15,0-3 0-15,0-2 0 0,-1-2-144 0,0 1 160 16,-1 0-160-16,1-4 160 0,-2 1-160 0,-1-3 0 16,-1-1 144-16,1 1-144 0,0-3 192 0,-1 4-48 15,-1 1 0-15,-2 3 0 0,0 2-144 0,0 4-256 16,-1 2 64-16,0 3 16 16,0 5-480-16,0 4-112 0,0 3 0 0,0 9-16 15,0 0-1632-15,0 0-320 0,0 0-64 0</inkml:trace>
  <inkml:trace contextRef="#ctx0" brushRef="#br0" timeOffset="1450.76">3559 8254 30399 0,'-13'-9'1344'0,"7"5"288"15,6 4-1312-15,-8-6-320 0,3-1 0 0,5 7 0 16,0 0 2432-16,0 0 400 0,0 0 96 0,0 0 16 0,0 0-2032 0,0 0-400 16,0 0-64-16,0 0-32 0,6 12-256 0,-1 2-160 15,1 5 192-15,1 2-192 0,2 3 144 0,1 5-144 16,-4 4 0-16,3-1 144 0,0 6-144 0,0 2 128 16,-1 2-128-16,0 1 128 0,0-4 112 0,-2 2 16 15,1 2 0-15,-2 0 0 0,0 0 128 0,-1 2 16 16,-1 0 16-16,0 3 0 0,-2 3-32 0,0-2 0 15,0 0 0-15,2-4 0 0,-2-3 0 0,2-2 0 16,0-6 0-16,-1-3 0 0,1-3-96 0,-2-3-32 16,0-3 0-16,1-3 0 0,0-3-64 0,1-2 0 15,0-1-16-15,-3-13 0 0,0 0-32 0,0 0 0 16,0 0 0-16,0 0 0 0,-3-9 64 0,0-4 16 16,1-1 0-16,-1-6 0 0,0-1-32 0,1-3-16 15,-1-5 0-15,2 0 0 0,0-5-176 0,2-1 0 0,0-3 144 16,3 1-144-16,1-1 0 0,2 5 0 0,1 3 0 0,0 2 0 15,-2-2 0-15,3 3 0 0,2 7 0 0,-1 1 0 16,0 4 0-16,2-1 0 0,0 3 0 0,2 1 0 16,1 3 0-16,-1 0 0 0,0 1 0 0,2 2 0 15,2 1 0-15,0 1 0 0,-1 1 0 0,0 3 0 16,0 0 0-16,0 3-160 0,-1 2 160 0,1 1 0 16,0 3-128-16,0 3 128 0,-2-3 0 0,1 6 0 15,-2 4 0-15,2-2-128 0,-2 3 128 0,-1 1 0 16,-2 1 0-16,1 1 0 0,-1 3 0 0,0 2 0 15,-2-1 0-15,-3 0 0 0,0 1 0 0,-1-3 0 16,-1-1 0-16,0 0 0 0,-3-3 0 0,-1-2 0 16,-1-1 0-16,-1-1 144 0,-2 0-144 0,-1-4 192 0,0 0-192 0,-3-1 0 15,-1-3 0-15,-1 0 0 0,-1-1 192 16,-1 1-64-16,-1-1 0 0,-2 0 0 0,-3 0 16 0,-1 0 0 16,0 1 0-16,-3-3 0 0,-5 0 64 0,4-1 16 15,3-1 0-15,0 0 0 0,-5-2-16 0,0 3 0 16,0-2 0-16,0 1 0 0,1 0-208 0,-1-2 176 15,0 1-176-15,2 0 160 0,-1-1-160 0,1 0 0 16,-2-2 0-16,2 0 128 16,-1 1-592-16,1 0-128 0,0 2-32 0,1 1 0 15,-1 1-2480-15,3 1-496 0,3 4-112 0</inkml:trace>
  <inkml:trace contextRef="#ctx0" brushRef="#br0" timeOffset="5536.22">23196 5772 20671 0,'0'0'912'0,"0"0"192"0,0 0-880 0,0 0-224 16,-5-6 0-16,5 6 0 0,-4-8 1168 0,4 8 192 16,0 0 48-16,-4-7 0 0,0-1-224 0,4 8-32 15,0 0-16-15,0 0 0 0,-7-6-80 0,7 6-16 16,-8-7 0-16,8 7 0 0,0 0-64 0,-7-1-16 15,7 1 0-15,-11-1 0 0,2 1-320 0,9 0-80 16,-9 2-16-16,1 2 0 0,-1 0-208 0,9-4-32 16,-8 5-16-16,8-5 0 0,-6 11-48 0,2-1-16 15,4-10 0-15,-3 12 0 0,2 1 0 0,2 0 0 0,2 0 0 0,-1-1 0 16,2 0-80-16,1-2-16 0,2 0 0 0,0 0 0 16,-2 1-128-16,-5-11 160 0,8 7-160 0,-1-2 160 15,1 2-160-15,-8-7 192 0,11 1-192 0,-2-1 192 16,-9 0-32-16,10-3 0 0,1-2 0 0,-5 0 0 15,-1-4 144-15,1 0 16 0,-1-1 16 0,0 0 0 16,-1-6-64-16,0 2-16 0,-2 0 0 0,0 1 0 16,-2 0 0-16,-2 0-16 0,0-2 0 0,-1 0 0 15,1 2-48-15,-2 2 0 0,0 2 0 0,4 9 0 16,-7-8-192-16,1 4 0 0,6 4 128 0,-11 2-128 16,1 3 0-16,1 1 0 0,1 2 0 0,0 3 0 15,-1 0 0-15,0 2 0 0,1 2 0 0,0 2 0 16,2 1 0-16,-1 0 0 0,2-2 0 0,1-1 0 15,0 1 0-15,3 0 0 0,1-2 0 0,2-2 0 0,4-3 0 0,0 1 0 16,-6-10 0-16,12 6 0 0,-2-1 0 0,1-3 0 16,-1-3 0-16,2-2 0 0,-2 0 128 0,1-3-128 15,-1-4 176-15,1 1-176 0,-1-2 160 0,1 0-160 16,-2-4 128-16,-2 2-128 0,0-1 208 0,-1 2-32 16,1 3-16-16,-7 9 0 0,1-12-32 0,-2 2-128 15,-2-1 192-15,1 2-64 0,-2 4-128 0,4 5 128 16,-8-5-128-16,0 4 128 0,8 1-128 0,-10 4 0 15,1-2 0-15,0 2 0 0,-2 1 0 0,2-2 0 16,9-3 0-16,-9 4 0 0,2 2 0 0,7-6 0 16,0 0 0-16,0 0 0 0,0 0 0 0,0 0 0 15,0 0 0-15,0 0 0 0,0 0 0 0,0 0 0 16,11 2 0-16,-11-2 128 0,12 0-128 0,-1-2 0 0,2-6 0 0,-2 2 128 16,-3-1-128-16,1 0 0 0,0-1 0 0,-1-1 128 15,-2-2-128-15,-1 3 0 0,-5 8 0 0,6-9 128 16,-4-1-128-16,-2 10 0 0,0-9 0 0,0 9 0 15,0 0 0-15,0 0 128 0,0 0-128 0,0 0 0 16,0 0 0-16,-9 5 0 0,1 3 0 0,2 0 0 16,0-1 0-16,3 1 0 0,3-8 128 0,-6 15-128 15,1 0 0-15,1-2 0 0,2-2 0 0,2-11 128 16,-4 10-128-16,4-10 0 0,0 0 0 0,0 0 0 16,-3 12 0-16,3-12 0 0,0 0 128 0,0 0-128 15,0 0 0-15,0 0 0 0,0 0 0 0,0 0 0 16,0 0-480-16,0 0-128 0,12-5-32 0,-2 1 0 15,-10 4-1968-15,13-4-400 0,0-3-64 0</inkml:trace>
  <inkml:trace contextRef="#ctx0" brushRef="#br0" timeOffset="9695.15">23181 5815 14735 0,'-10'4'1312'0,"0"0"-1056"16,0 0-256-16,1 0 0 0,1-4 1840 0,8 0 304 0,0 0 64 0,-7 0 16 16,7 0-1200-16,0 0-224 0,0 0-48 0,0 0-16 15,0 0-112-15,0 0-32 0,0 0 0 0,0 0 0 16,0 0 320-16,0 0 64 0,0-12 16 0,0 12 0 16,0 0 160-16,0 0 48 0,0 0 0 0,0 0 0 15,9-4-256-15,-9 4-48 0,0 0-16 0,0 0 0 16,10 1-240-16,-10-1-64 0,0 0 0 0,11 0 0 15,-11 0-192-15,0 0-32 0,11 0-16 0,-11 0 0 16,0 0-96-16,11-1-32 0,-2 1 0 0,-9 0 0 16,10-2 112-16,-10 2 0 0,0 0 16 0,9-4 0 15,-9 4-32-15,7-7-16 0,-7 7 0 0,0 0 0 16,1-10-32-16,1 1-16 0,-2 9 0 0,0 0 0 16,-4-8 48-16,4 8 16 0,-3-9 0 0,3 9 0 15,0 0-128-15,0 0-32 0,0 0 0 0,0 0 0 0,-8-4-144 0,8 4 0 16,0 0 0-16,0 0 0 0,-8 6 0 0,2 3 0 15,1 2 0-15,1-2 0 0,4-9 0 0,-4 12 0 16,0 1 0-16,1-3 0 0,3-10 0 0,0 12 0 16,0-12 0-16,0 12 0 0,0-1 0 0,0-11 0 15,0 0 0-15,0 0 0 0,7 7 176 0,-7-7-48 16,0 0-128-16,12 2 192 0,-2 2-48 0,0-6-16 16,1-2 0-16,1-3 0 0,-2 3-128 0,3-1 0 15,1 0 0-15,-1-2 128 0,-1 1-128 0,1-2 0 16,-1-1 0-16,0 0 128 0,-2 4-128 0,-1-1 0 15,-2 0 0-15,-1-1 128 0,0 0 16 0,-3-1 0 16,-3 8 0-16,2-11 0 0,-5 2-144 0,1 0 0 16,-1-1 0-16,-1 2 0 0,-3 1 0 0,0 2 128 15,-4 0-128-15,2 2 192 0,0 2-64 0,0 2 0 0,-3 1 0 0,2-1 0 16,-1-1 0-16,2 1 0 0,9-1 0 0,-10 4 0 16,1 1 0-16,1 2-128 0,8-7 192 0,-7 6-64 15,2 2-128-15,5-8 128 0,-5 11-128 0,5-11 128 16,0 0-128-16,-3 9 0 0,3-9 0 0,-1 9 0 15,1-9 0-15,0 0 0 0,0 0 0 0,0 0 0 16,0 0 0-16,0 0-304 0,0 0 48 0,0 0 16 16,0 0-1632-1,0 0-336-15,3 10-64 0,-3-10-11216 0,3 13-2240 0</inkml:trace>
  <inkml:trace contextRef="#ctx0" brushRef="#br0" timeOffset="12012.78">23114 5891 3679 0,'0'0'320'0,"0"0"-320"16,0 0 0-16,0 0 0 0,0 0 1568 0,0 0 240 15,0 0 48-15,0 0 16 0,0 0-96 0,0 0-32 16,0 0 0-16,10-2 0 0,-10 2-544 0,0 0-112 16,8-6-32-16,-8 6 0 0,0 0-176 0,8-5-48 15,-8 5 0-15,0 0 0 0,0 0-96 0,0 0-32 0,0 0 0 0,0 0 0 16,6-7-224-16,-6 7-48 0,5-8-16 0,-5 8 0 15,0 0-96-15,0 0-32 0,0 0 0 0,0 0 0 16,0 0 16-16,0 0 0 0,8-5 0 0,-8 5 0 16,0 0 224-16,0 0 48 0,7-6 16 0,-7 6 0 15,0 0 112-15,0 0 32 0,0 0 0 0,0 0 0 16,4-8-96-16,-4 8-32 0,0 0 0 0,0 0 0 16,0 0-176-16,0 0-48 0,0 0 0 0,0 0 0 15,0 0-80-15,0 0-32 0,0 0 0 0,0 0 0 16,0 0-48-16,0 0-16 0,0 0 0 0,0 0 0 15,-7 10 48-15,7-10 0 0,0 0 0 0,-6 9 0 16,6-9 64-16,-6 11 32 0,6-11 0 0,0 0 0 0,-6 8 0 0,6-8 0 16,0 0 0-16,-7 7 0 0,7-7-32 0,-7 8-16 15,7-8 0-15,-10 8 0 0,10-8-48 0,-9 8-16 16,9-8 0-16,-8 10 0 0,2-3-80 0,-1-1-16 16,1 1 0-16,6-7 0 0,-8 10-16 0,0 1-128 15,-1-3 192-15,1 1-64 0,1 0 96 0,-1 0 16 16,0-1 0-16,0 0 0 0,-1-1-48 0,1 0 0 15,-1-1 0-15,0 1 0 0,-2 1 16 0,1 0 0 16,0-2 0-16,-1 2 0 0,-1-1 16 0,2-1 0 16,0-1 0-16,-2 2 0 0,-1-1-48 0,2 3-16 15,2-2 0-15,1 1 0 0,2-3-160 0,-3 0 192 16,-2 0-192-16,2 2 192 0,3-1-192 0,-5 1 0 16,-1-1 0-16,2 1 128 0,1 0-128 0,0-1 0 0,0 1 0 15,2 0 0-15,1 1 0 0,-2 0 0 0,-1-1 0 0,2-1 0 16,2 2 0-16,0 0 0 0,5-8 128 0,-7 9-128 15,1-3 0-15,6-6 0 0,0 0 0 0,-7 9 0 16,1 1 0-16,0-3 0 0,1 1 0 0,5-8 0 16,0 0 0-16,-5 8 0 0,5-8 0 0,-4 10 0 15,4-10 0-15,0 0 0 0,-6 7 128 0,6-7-128 16,-6 9 0-16,1-1 0 0,5-8 0 0,-5 8 0 16,5-8 0-16,0 0 0 0,0 0 0 0,0 0 0 15,-5 8 0-15,5-8 0 0,0 0 128 0,-5 7-128 16,5-7 0-16,0 0 0 0,0 0 0 0,-7 7 0 15,7-7 0-15,0 0 0 0,-7 6 0 0,7-6 0 16,0 0 0-16,0 0 0 0,-3 8 0 0,3-8 0 0,0 0 0 0,0 0 0 16,0 0 0-16,-4 9 0 0,4-9 0 0,0 0 0 15,-4 8 0-15,4-8 0 0,0 0 0 0,0 0 0 16,-4 9 0-16,4-9 0 0,0 0 0 0,-4 9 0 16,4-9 0-16,0 0 0 0,0 0 0 0,0 0 0 15,-5 8 0-15,5-8 0 0,-4 12 0 0,4-12 0 16,0 0 0-16,-3 9 0 0,3-9 0 0,-5 8 0 15,5-8 0-15,0 0 0 0,-5 8 0 0,5-8 0 16,-7 8 0-16,7-8 0 0,0 0 0 0,0 0 0 16,0 0 0-16,-6 7 0 0,6-7 0 0,0 0 0 15,-5 8 0-15,5-8 0 0,0 0 0 0,0 0 0 16,0 0 0-16,0 0 0 0,-3 9 0 0,3-9 0 16,0 0 0-16,0 0 0 0,0 0 0 0,-1 10 0 15,1-10 0-15,0 0 0 0,0 0 0 0,0 0 0 0,0 0 0 0,-3 9 0 16,3-9 0-16,0 0 0 0,0 0 0 0,0 0 0 15,-4 9 0-15,4-9 0 0,-4 9 0 0,4-9 0 16,0 0 0-16,0 0 0 0,0 0 0 0,0 0 0 16,0 0 0-16,-1 10 0 0,1-10 0 0,0 0 0 15,0 0 0-15,0 0 0 0,0 0 0 0,0 0 0 16,0 0 0-16,0 0 0 0,0 9 0 0,0-9 0 16,0 0 0-16,0 0 0 0,0 0 0 0,0 0 0 15,0 0-560 1,0 0 16-16,0 0 0 0,0 0 0 0,0 0-2464 0,0 0-512 0,0 0-80 15</inkml:trace>
  <inkml:trace contextRef="#ctx0" brushRef="#br0" timeOffset="13288.87">22992 6026 11567 0,'0'0'512'0,"0"0"112"0,0 0-496 0,3-10-128 0,0 1 0 0,-3 9 0 15,3-9 208-15,0 1 32 0,0-3 0 0,-3 11 0 16,2-9-240-16,1 1 0 0,1 1 0 0,-4 7 0 16,5-8 0-16,-5 8 0 0,7-9 0 0,-1 2 0 15,-1 1 0-15,2 0 0 0,-7 6 0 0,9-6 0 16,-9 6 0-16,9-5 128 0,-1 0-128 0,-8 5 0 16,9-6 0-16,-9 6 128 0,9-5-128 0,-9 5 0 15,0 0 592-15,8-3 80 0,-8 3 16 0,0 0 0 16,0 0 720-16,0 0 160 0,0 0 32 0,0 0 0 15,0 0-320-15,0 0-64 0,8-6-16 0,-8 6 0 16,0 0-384-16,0 0-80 0,0 0-16 0,0 0 0 16,0 0-224-16,0 0-48 0,0 0-16 0,0 0 0 0,0 0-64 0,0 0-16 15,0 0 0-15,0 0 0 0,0 0 0 0,0 0 0 16,0 0 0-16,0 0 0 0,0 0-16 0,0 0 0 16,0 0 0-16,0 0 0 0,0 0 240 0,0 0 64 15,0 0 0-15,0 0 0 0,0 0 64 0,0 0 32 16,1 10 0-16,-1-10 0 0,0 0-32 0,-1 12 0 15,1-12 0-15,-3 12 0 0,3-12-64 0,-5 9-32 16,-2 0 0-16,2 3 0 0,-1-3-176 0,-2 1-48 16,-1 0 0-16,0 0 0 0,0 0-128 0,-1 2-16 15,0 0-16-15,-2 1 0 0,-1 1 48 0,0 2 16 16,-1 1 0-16,-2-2 0 0,-1 2 16 0,0-2 0 16,0 0 0-16,0 1 0 0,0 2-96 0,2 1-16 15,-1 0 0-15,-1-1 0 0,-1-3-16 0,-2 3-16 16,0 0 0-16,0 0 0 0,0 1-160 0,2-1 128 0,0-1-128 0,1 0 128 15,1 0 48-15,3-2 0 0,-1 1 0 0,2-2 0 16,2-1-32-16,2 1 0 0,-1-1 0 0,2 0 0 16,1-3-144-16,1 0 160 0,-1 1-160 0,2-1 160 15,4-10-160-15,-2 9 0 0,2-9 0 0,0 11 128 16,0-11-128-16,-1 10 0 0,1-10 0 0,0 9 0 16,0-9 0-16,0 0 0 0,0 0 0 0,0 0 0 15,0 0 0-15,0 0 0 0,0 0 128 0,0 0-128 16,0 0 0-16,0 0 0 0,9-7 144 0,-2 0-144 15,1-2 0-15,-1 0 128 0,-2-2-128 0,2 1 0 16,-1 0 0-16,2-4 0 0,0 1 0 0,2 0 0 16,1-2 0-16,-1-2 0 0,0-3 0 0,3 2 0 0,3 1 0 15,2-1 0-15,1 3 0 0,-1-4 0 0,4-2 0 0,-1-1 0 16,-3-2 0-16,3 1 0 0,4 1 0 0,-2 1 0 16,-2-4 0-16,3 3 0 0,0 1 0 0,1 0 0 15,-4 0 0-15,-1 2-128 0,-2-1 128 0,-1 3 0 16,-4-1 0-16,-2 4 0 0,0 3 0 0,-2 1 0 15,-2-1 0-15,-1 2 0 0,-1 0 0 0,-5 9 0 16,7-9 0-16,-7 9 0 0,5-8 0 0,-5 8 0 16,5-8 0-16,-5 8 0 0,0 0 0 0,0 0 0 15,0 0 0-15,0 0 0 0,0 0 0 0,3-6 0 16,-3 6 0-16,0 0 0 0,0 0 0 0,0 0 0 16,0 0 0-16,0 0 0 0,0 0 0 0,0 0 0 15,0 0 0-15,0 0 0 0,0 0 0 0,0 0 0 16,0 0 0-16,0 0 0 0,0 0 0 0,0 0 0 15,0 0 0-15,0 0 0 0,0 0 0 0,-7 10 0 0,1-1 0 16,-1 3 0-16,-1 1 0 0,1 0 0 0,-2 0 0 0,-1 2 0 16,1-2 0-16,0 2 0 0,-3-2 0 0,2 0 0 15,-2 2 0-15,-1 0 0 0,-1 1 0 0,0 0 128 16,-2-2-128-16,0 2 0 0,-1 2 0 0,0-1 128 16,0 2-128-16,-2 2 0 0,1 0 0 0,-2-1 128 15,-2 2-128-15,-2-1 0 0,1-2 128 0,-2 3-128 16,0 2 0-16,3-1 144 0,3 1-144 0,-1-2 0 15,1-4 192-15,2 1-192 0,2-3 192 0,2 0-192 16,2-2 160-16,0 0-160 0,1-8 128 0,2 2-128 16,1-2 0-16,7-6 128 0,0 0-128 0,0 0 0 15,-6 6 0-15,6-6 0 0,0 0 128 0,0 0-128 0,0 0 0 0,0 0 0 16,0 0 0-16,0 0 0 0,0 0 0 0,0 0 0 16,-8-6-160-16,8 6 160 0,0 0-384 0,0 0 0 15,0 0 16-15,0 0 0 16,-8-5-272-16,8 5-48 0,0 0-16 0,0 0 0 15,-8-2-960-15,8 2-192 0,0 0-32 0,0 0-16 16,0 0-1616-16,0 0-336 0</inkml:trace>
  <inkml:trace contextRef="#ctx0" brushRef="#br0" timeOffset="15660.42">22733 6328 5519 0,'0'0'496'0,"0"0"-496"0,0 0 0 0,0 0 0 16,0 0 2656-16,0 0 432 0,0 0 96 0,0 0 16 0,-3-10-1904 0,3 10-368 15,0 0-80-15,0 0-16 0,0 0-48 0,0 0-16 16,0 0 0-16,0 0 0 0,0 0 96 0,0 0 16 15,0 0 0-15,0 0 0 0,0 0 128 0,-9 7 16 16,9-7 16-16,0 0 0 0,-5 9-80 0,0 1 0 16,5-10-16-16,-5 10 0 0,1-1-288 0,4-9-48 15,-7 10-16-15,5 2 0 0,-2 0-288 0,-2 1-64 16,0 1-16-16,-1-4 0 0,1 3-80 0,2-2-16 16,-1-1 0-16,-1 1 0 0,-1 0 96 0,-1 3 16 15,3-5 0-15,-2 2 0 0,-1-1 240 0,0-4 48 16,2 2 16-16,-2 1 0 0,-1 1-48 0,1 0-16 15,2-1 0-15,-1-3 0 0,7-6-160 0,-9 8-48 16,2-1 0-16,7-7 0 0,-6 6-32 0,6-6-16 0,-7 9 0 0,7-9 0 16,0 0-48-16,0 0-16 0,0 0 0 0,0 0 0 15,0 0-160-15,0 0 0 0,-5 7 144 0,5-7-144 16,0 0 160-16,0 0-32 0,0 0-128 0,0 0 192 16,0 0-32-16,0 0-16 0,0 0 0 0,0 0 0 15,0 0-144-15,0 0 192 0,0 0-192 0,0 0 192 16,0 0-192-16,0 0 192 0,0 0-192 0,0 0 192 15,0 0-64-15,0 0 0 0,0 0 0 0,0 0 0 16,0 0 64-16,0 0 0 0,0 0 0 0,0 0 0 16,0 0 0-16,0 0 0 0,0 0 0 0,0 0 0 15,0 0-48-15,0 0 0 0,0 0 0 0,0 0 0 16,0 0 16-16,0 0 0 0,0 0 0 0,7-7 0 16,-7 7-16-16,0 0 0 0,0 0 0 0,4-9 0 0,-4 9-16 0,4-12-128 15,-4 12 192-15,1-10-64 0,0-2-128 0,0 2 160 16,-1 1-160-16,0-1 160 0,2 1-32 0,-2 2-128 15,0-4 192-15,0 1-64 0,-2-2 0 0,1-1 0 16,-1-1 0-16,0 1 0 0,1-1 16 0,-2 0 0 16,1 0 0-16,-1 1 0 0,-1 1-16 0,0 2 0 15,0-2 0-15,1 3 0 0,0 0-128 0,-1 2 160 16,0 2-160-16,4 5 160 0,-4-4-160 0,4 4 0 16,0 0 144-16,-4-7-144 0,4 7 0 0,-4-6 0 15,4 6 0-15,0 0 128 0,-1-8-128 0,1 8 0 16,0 0 0-16,0 0 0 0,0 0 0 0,0 0 0 15,0 0 0-15,0 0 0 0,0 0 0 0,0 0 0 16,0 0 0-16,0 0 0 0,0 0 0 0,0 0 0 0,0 0 0 16,-5 11 128-16,1-1-128 0,1 3 0 0,2-1 0 0,0 1 128 15,1 0-128-15,0 1 0 0,1 2 0 0,0 2 128 16,2 3-128-16,0 0 0 0,-2-2 0 0,1 1 0 16,1-2 0-16,1-1 144 0,-1-1-144 0,-1-1 0 15,1 1 144-15,-1-2-144 0,1-2 0 0,0-1 144 16,-3-11-144-16,4 10 0 0,-4-10 144 0,2 10-144 15,-2-10 160-15,3 12-32 0,-3-12-128 0,0 0 192 16,0 0-48-16,0 0-16 0,0 0 0 0,0 0 0 16,0 0 0-16,0 0-128 0,0 0 192 0,0 0-64 15,0 0-128-15,0 0 192 0,0 0-192 0,0 0 192 16,0 0-192-16,0 0 0 0,0 0 144 0,-9 3-144 16,9-3 0-16,0 0 0 0,0 0 0 0,0 0 128 15,0 0-128-15,-10-3 0 0,10 3 128 0,0 0-128 0,0 0 0 0,0 0 0 16,-7-4 0-16,7 4 0 0,0 0 0 0,0 0 0 15,0 0 0-15,0 0 0 0,0 0 0 0,0 0 0 16,0 0 0-16,0 0 0 0,0 0 0 0,0 0 0 16,0 0 0-16,0 0 0 0,0 0 0 0,11-2 0 15,-1-1 0-15,-1 2 0 0,-9 1 0 0,13-2 0 16,-2 1 0-16,0 1 0 0,-1 1 0 0,1 2 0 16,-1-3 0-16,2 0 0 0,0 0 0 0,-1-1 0 15,2-1 0-15,0 2 0 0,0 2 0 0,0-1 0 16,1-1 0-16,0-1 0 0,-1-2 0 0,0 3 0 15,-1 0 0-15,2 0 0 0,3-4 0 0,-3 2 0 16,-14 2 0-16,15-2 0 0,-1 1 0 0,-4 0 0 16,-10 1 0-16,0 0 0 0,13-3 0 0,-13 3 0 0,0 0 0 0,12-3 0 15,-12 3 0-15,12-2 0 0,-12 2 0 0,0 0 0 16,12 0 0-16,-12 0 0 0,0 0 0 0,0 0 0 16,0 0 0-16,0 0 0 0,0 0 0 0,10 0 0 15,-10 0 0-15,0 0 0 0,0 0 0 0,0 0 128 16,0 0-128-16,0 0 0 0,0 0 0 0,0 0 128 15,-9 1-128-15,0 2 0 0,0-1 0 0,1 0 0 16,8-2 0-16,-12 0 0 0,-2 0 0 0,1 2 128 16,0 1-128-16,0-1 0 0,-2 1 0 0,1-2 0 15,-3-1 0-15,0 0 0 0,0 3 0 0,0 0 128 16,0-2-128-16,2 0 0 0,0 3 0 0,0-3 0 16,-2 1 0-16,0 0 0 0,1 2 0 0,0-2 0 0,1-2 0 0,0 1 0 15,2-1 0-15,2 2 0 0,2 1 0 16,-1 0 0-16,0-2 0 0,10-1 0 0,-9 0 0 0,9 0 0 15,0 0 0-15,0 0 0 0,0 0 0 0,0 0 0 16,0 0 0-16,0 0 0 0,0 0 0 0,0 0 0 16,-1-8 0-16,1 8 0 0,0 0 0 0,7-8 0 15,1 3 0-15,4-1 0 0,-2 0 0 0,1 5 0 16,-1-3 0-16,2 2-128 0,0-2 128 0,-2 0 0 16,1 1 0-16,-1 1 0 0,0-1 0 0,-10 3 0 15,11-1 0-15,-2-3 0 0,-9 4 0 0,9-3 0 16,-9 3 0-16,9-6 0 0,-9 6 0 0,0 0 0 15,8-6 0-15,-8 6 0 0,7-5 0 0,-7 5 0 16,6-8 0-16,-6 8 0 0,0 0 0 0,0 0 0 16,5-8 0-16,-5 8 0 0,3-7 0 0,-3 7 0 0,0 0 0 0,0 0 0 15,0-9 0-15,0 9 0 0,0-10 0 0,0 10 0 16,0 0 0-16,-1-9 0 0,1 9 0 0,-3-10 0 16,2 2 0-16,-2-1 0 0,-2 1 0 0,1 2 0 15,0-1 0-15,0 1 0 0,-1-1 0 0,0-1 0 16,-1 0 0-16,1 1 0 0,-1-3 0 0,-1 4 128 15,2 1-128-15,0-1 0 0,0-1 0 0,-1 0 0 16,2 1 0-16,1-1 0 0,0 1 0 0,3 6 0 16,0 0 0-16,-3-7 0 0,1 1 0 0,2 6 0 15,-2-7 0-15,2-2 0 0,-2 1 0 0,2 8 0 16,0 0 0-16,0 0 0 0,0 0 0 0,0 0 0 16,2-8 0-16,-2 8 0 0,0 0 0 0,0 0 0 15,0 0 0-15,0 0 0 0,0 0 0 0,0 0 0 16,7 12 0-16,-1-2-128 0,0 2 128 0,0 2 0 0,-1 0 0 0,2-1 0 15,-2 1 0-15,0 2-128 0,1-3 128 0,0 1 0 16,-1 0 0-16,1 1-128 0,-1-1 128 0,-1-1 0 16,0 0 0-16,-2 0 0 0,1-4 0 0,-1 2 0 15,-2-1 0-15,0 0 0 0,0 0 0 0,-1-1 0 16,0 1 0-16,1-10 0 0,-5 11 0 0,5-11 0 16,-8 9 0-16,8-9 0 0,-7 8-192 0,7-8-16 15,0 0 0-15,0 0 0 16,0 0-1168-16,0 0-224 0,0 0-64 0,0 0 0 15,3-10-1968-15,2-1-400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1:28.7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2051 9576 4607 0,'0'0'192'0,"0"0"64"0,0 0-256 0,0 0 0 0,0 0 0 0,0 0 0 15,0 0 3376-15,0 0 624 0,0 0 128 0,-2 11 32 16,2-11-3328-16,0 0-672 0,0 0-160 0,0 0 0 16,0 0 0-16,0 0 0 0,0 0 0 0,0 0 0 15,0 0 0-15,0 0 0 0,3-9 0 0,1-2 0 0,-1-2-176 0,-1-1 48 16,2 0 0-16,0 1 0 0,0 1 128 0,-1 1 0 15,-3 2 0-15,0 9-128 0,1-8 528 0,-1 8 112 16,0 0 32-16,0 0 0 0,-4-9 560 0,4 9 112 16,-5-6 32-16,5 6 0 0,0 0-32 0,0 0 0 15,0 0 0-15,0 0 0 0,0 0-256 0,-6-8-48 16,3-2-16-16,-1 0 0 0,1 1-256 0,2-1-48 16,1-1-16-16,0 1 0 0,0 1-128 0,0 0-16 15,0 1-16-15,1-1 0 0,-1 9-32 0,0-8-16 16,0 8 0-16,0 0 0 0,-1-8-112 0,1 8 0 15,0 0-16-15,0 0 0 0,0 0-32 0,0 0 0 16,0 0 0-16,0 0 0 0,0 0-64 0,-9 5-16 16,9-5 0-16,-7 11 0 0,2 0 0 0,2 3-128 15,3-1 192-15,2 1-64 0,-2-2-128 0,1 1 0 0,1 1 0 0,2 0 0 16,0 1 0-16,0-2 0 0,0 0 0 0,1-1 0 16,-1-2 0-16,-4-10 0 0,8 6 0 0,-8-6 0 15,0 0 0-15,8 7 0 0,-8-7 0 0,0 0 0 16,0 0 0-16,0 0 0 0,0 0 144 0,0 0-144 15,0 0 0-15,0 0 144 0,0 0-144 0,6-7 0 16,-3-3 192-16,-3 0-192 0,0-2 192 0,-1 1-192 16,-1-2 304-16,1 0-48 0,0 0-16 0,0 3 0 15,-2-4 16-15,2 2 0 0,-1 1 0 0,0 1 0 16,-1 0-112-16,0 0-16 0,1 0 0 0,2 10 0 16,-3-7-128-16,3 7 0 0,0 0 144 0,0 0-144 15,-2-9 128-15,2 9-128 0,0 0 128 0,0 0-128 16,0 0 0-16,0 0 0 0,0 0 0 0,0 0 128 0,0 0-128 0,0 0 176 15,-9 6-176-15,9-6 192 0,-10 10-64 16,3 2-128-16,0-1 192 0,1 2-64 0,-1-1-128 0,2 0 0 16,0-2 0-16,-1 1 128 0,2-1-128 0,1 1 0 15,-1-2 0-15,4-9 0 0,-3 10 0 0,3-10 0 16,-1 12 0-16,1-12 0 0,0 0 0 0,0 0 0 16,0 0 0-16,0 0 0 0,8 8 0 0,-8-8 0 15,9-2-176-15,-9 2 176 0,9-1-272 0,-1-3 16 16,-2-2 16-16,-6 6 0 0,0 0 16 0,7-7 0 15,-1-1 0-15,-6 8 0 0,0 0 224 0,7-9-144 16,-2 3 144-16,0-2-128 0,-1-1 128 0,-1 1 0 16,-3 8 0-16,6-9 0 0,-2 0 0 0,1 2 0 15,-5 7 0-15,6-6 0 0,-6 6 0 0,0 0 0 0,5-8 0 0,-5 8 0 16,0 0 0-16,0 0 0 16,0 0 0-16,0 0 0 0,0 0 0 0,0 0 0 0,0 0 0 0,0 0 0 15,0 0 0-15,6 13 0 0,-1-1 0 0,-2-2 0 16,-3-10 0-16,3 12 0 0,-3-12 0 0,2 12 0 15,-2-12 0-15,2 11 0 0,-2-11 0 0,0 0 0 16,0 0 0-16,0 0 0 0,0 0 0 0,0 0 0 16,0 0 0-16,0 0 0 0,0 0 0 0,0 0 0 15,0 0 0-15,0 0 0 0,0 0 0 0,0 0 0 16,4-9 0-16,-2 1 128 0,-2 8-128 0,-1-10 0 16,0-1 0-16,-1 2 128 0,0 0-128 0,-1 1 0 15,0-2 0-15,1 2 0 0,-1 0 0 0,1 2 128 16,-1-2-128-16,3 8 0 0,0 0 128 0,-1-9-128 0,-1 0 0 0,2 9 128 15,0 0-128-15,0 0 0 16,0 0 0-16,0 0 0 0,0 0 0 0,0 0 0 0,0 0 0 0,3 13 0 16,-2 0 0-16,1-1 0 0,0-2 0 0,2 2 0 15,-4 1 0-15,1 0-128 0,2-1 128 16,0-2 0-16,-3-10 0 0,4 13 0 0,-2-1 0 0,-1-1 0 16,1 1 0-16,-2-12 0 0,0 0 0 0,0 0 0 15,0 0 0-15,0 0 0 0,0 0 0 0,0 0 0 16,5 9 0-16,-5-9 128 0,0 0-128 0,0 0 0 15,0 0 0-15,0 0 0 0,0 0 0 0,0 0 0 16,4-10 128-16,-2 1-128 0,-2 9 0 0,3-8 0 16,-3 8 0-16,0-11 128 0,0 11-128 0,-1-7 144 15,-2-1-144-15,3 8 160 0,0 0-160 0,-4-7 0 16,4 7 0-16,-4-6-176 0,4 6 176 0,0 0 0 0,0 0 0 0,0 0 0 16,-9-3-192-16,9 3-16 0,0 0 0 0,0 0 0 31,0 0-1216-31,0 0-240 0,0 0-64 0,0 12-9840 0,0-12-1968 0</inkml:trace>
  <inkml:trace contextRef="#ctx0" brushRef="#br1" timeOffset="44845.09">169 11917 4607 0,'0'0'192'0,"0"0"64"0,-2 0-256 0,2 0 0 0,-5-3 0 0,5 3 0 16,-4-1 1952-16,0 1 352 0,0-3 64 0,-1 2 0 15,5 1-1696-15,-4 0-352 0,4 0-64 0,-5 0 0 16,-1-2-256-16,6 2 0 0,0 0 0 0,0 0 0 15,0 0-144-15,0 0-80 0,0 0-16 0,0 0 0 16,0 0 240-16,0 0 0 0,0 0 0 0,0 0-144 0,0 0 384 0,0 0 80 16,0 0 0-16,0 0 16 0,0 0 656 0,0 0 128 15,0 0 32-15,0 0 0 0,0 0-272 0,0 0-48 16,0 0-16-16,0 0 0 0,0 0-304 0,0 0-64 16,0 0-16-16,0 0 0 0,0 0-128 0,0 0-32 15,0 0 0-15,0 0 0 0,7-10-272 0,-7 10 0 16,0 0 0-16,10-10 0 0,-10 10 0 0,11-10 192 15,-11 10-16-15,0 0 0 0,10-7 256 0,-10 7 48 16,0 0 16-16,0 0 0 0,11-7-64 0,-11 7-16 16,0 0 0-16,0 0 0 0,11-5-240 0,-11 5-48 15,11-3-128-15,-11 3 192 0,0 0-192 0,12-2 0 16,-2-1 0-16,-10 3 0 16,12-3-656-16,-2 0-80 0,-2-1-16 0</inkml:trace>
  <inkml:trace contextRef="#ctx0" brushRef="#br1" timeOffset="137353.34">368 14789 3679 0,'0'0'320'0,"0"0"-320"0,-9 5 0 0,1-1 0 16,8-4 2112-16,-9 4 336 0,1-2 80 0,8-2 16 16,-8 3-1392-16,1 0-288 0,1-3-48 0,6 0-16 15,0 0-112-15,0 0-32 0,-9 2 0 0,9-2 0 16,-9 0-272-16,9 0-48 0,-7 0-16 0,7 0 0 15,-6-2-176-15,6 2-144 0,0 0 192 0,-4-11-192 16,0 2 560-16,2 1 0 0,1 0 0 0,0 0 0 16,1-3 464-16,1 0 112 0,0 1 16 0,2-1 0 15,1 1-240-15,0 0-32 0,0-2-16 0,0 1 0 16,1 1-272-16,-1 0-48 0,2 0-16 0,0-3 0 16,0 3-208-16,-1-3-32 0,1 3-16 0,0-1 0 0,2-1-32 15,-2 2-16-15,0-3 0 0,0 0 0 0,2-1 0 0,1-1 0 16,-1 0 0-16,0-2 0 0,0 1 32 0,-1-4 0 15,0 0 0-15,1-1 0 0,-2 0 32 0,2-3 16 16,1 1 0-16,0-3 0 0,-1 2 80 0,0 1 0 16,1-1 16-16,2 1 0 0,-1-1-112 0,2 2-32 15,-1 0 0-15,4-1 0 0,-1-1-64 0,0 1 0 16,1-3-16-16,0 1 0 0,1 0 16 0,-6 11 16 16,4-3 0-16,0-3 0 0,2-1-16 0,0-1-16 15,1-3 0-15,0 1 0 0,0 0-16 0,16-24 0 16,-7 4 0-16,-4 7 0 0,-2 1-16 0,-1 6 0 15,-2-2 0-15,0 2 0 0,-1 0-16 0,-2 3 0 16,0 1 0-16,-1 0 0 0,1-1 32 0,-1-2 0 16,0-1 0-16,-2-1 0 0,1 1-32 0,0-3 0 0,-2 2 0 0,2-1 0 15,0 2-128-15,-1 0 128 0,0-1-128 0,1 2 128 16,-1 2-128-16,2 1 0 0,-2-3 144 0,1 3-144 16,1-1 128-16,-2-1-128 0,4 1 128 0,-4 0-128 15,-1-1 128-15,0 2-128 0,3 0 160 0,-1 0-160 16,-3 0 160-16,3 0-160 0,1 1 160 0,0-1-160 15,-3 1 128-15,1-2-128 0,-1 0 0 0,2 2 144 16,-1-3-144-16,0 4 0 0,-2-1 0 0,1 0 128 16,1 0 0-16,-2 2-128 0,-4-1 192 0,2 2-64 15,0-1-128-15,0-2 192 0,-3 3-192 0,1 0 192 16,0 0-48-16,1-1 0 0,-1 1 0 0,0 0 0 16,0-1-16-16,0 2-128 0,1-1 192 0,-1 1-64 0,-1-1-128 15,2 1 128-15,0 0-128 0,-1 0 128 0,-1 1-128 16,1 2 128-16,0-4-128 0,0 2 128 0,0 2-128 0,-1 0 0 15,-1 0 0-15,1-1 128 0,0 0-128 0,0 1 0 16,0-3 144-16,1 1-144 0,-3-1 0 0,1 1 0 16,0-1 0-16,-1 1 128 0,1-3-128 0,0 3 0 15,-1 3 0-15,1 0 0 0,-1-1 0 0,1 0 0 16,0 1 0-16,-2 1 0 0,0-2 0 0,0 2 0 16,2 1 0-16,0-1 128 0,-1 2-128 0,1-2 0 15,1 2 0-15,0 1 0 0,-2-4 0 0,1 1 0 16,2 0 0-16,-1 1 0 0,-1 0 0 0,-1 1 0 15,1 0 0-15,-1-1 0 0,2 0 128 0,0-1-128 16,-1-1 128-16,0 1-128 0,-1 1 144 0,1-1-144 16,-1 2 192-16,1-1-192 0,-2-4 240 0,2 2-64 15,-1 0-16-15,1 1 0 0,-2-1-32 0,2 2-128 0,1 0 192 0,-1-3-64 16,-3 1-128-16,1 0 160 0,4 0-160 0,-1 0 160 16,-1-2-160-16,0 2 0 0,1-3 0 0,2 3 128 15,-1-2-128-15,-1 2 0 0,-2-4 0 0,4 1 0 16,3 1 0-16,-4-1 0 0,-5-3 0 0,10 5 0 15,10 2 0-15,-11-4 128 0,-18-4-128 0,2-1 0 16,6 1 128-16,6 4-128 0,11 1 128 0,-6-3-128 16,-4-1 192-16,-8 0-32 0,-3 1-16 0,-3-1 0 15,-2-2 0-15,7 2 0 0,8-1 0 0,4 1 0 16,3-1-144-16,-5 1 0 0,-9-2 0 0,5 0 0 16,4 0 0-16,-2 1 0 0,-1-2 0 0,1 0 0 15,3 1 0-15,-2 0 0 0,-2-1 0 0,1 1 0 0,1 0 0 16,0 1 0-16,-2-4 128 0,1 3-128 0,0 5 0 0,-1-5 0 15,0 1 0-15,-1 1 0 0,-1 2 128 0,2-1-128 16,2 0 0-16,-2 1 128 0,-2 0 16 0,3-1 0 16,4-2 0-16,1 1 0 0,-3-2-144 0,3 0 128 15,0-1-128-15,0 1 128 0,0-3-128 0,1 0 0 16,0 1 0-16,-1 1 0 0,2-4 0 0,1 4 0 16,-3-3 0-16,1 2 0 0,-1-1 0 0,1 2 0 15,-2 0 0-15,-1 0 0 0,1 0 0 0,0 1 0 16,-1-1 0-16,-1 3 0 0,1-5 0 0,-1 4 128 15,-2-2-128-15,0-2 0 0,0 1 0 0,2 1 0 16,2 0 0-16,-2 0 0 0,-2 0 0 0,1 0 0 16,3 1 128-16,-2-3-128 0,-3 2 0 0,2 2 0 0,2-1 0 15,1 0 0-15,2-2 0 0,-1 1 0 16,-2-2 0-16,4-1 0 0,1 1 0 0,-3-2 0 0,-5-1 0 0,2-1 0 16,1 1 0-16,1 1 0 0,-1 0 0 0,1 0 0 15,1 0 0-15,1-3 0 0,0 2 0 0,1 2 0 16,0 2 0-16,1 1 0 0,0-1 0 0,1 1 0 15,-2-3 0-15,1-1 0 0,0-1 0 0,0-1 0 16,0 1 0-16,0 1 0 0,0-3 0 0,0 1 0 16,2-5 0-16,-2 1 0 0,0-1 0 0,1 1 0 15,-1 2 0-15,1-3 0 0,0 1 0 0,-1-1 0 16,1 1 0-16,0-6 0 0,2 0 0 0,0-2 0 16,0 0 0-16,0-4 0 0,0 1 0 0,1 0 0 15,1 0 0-15,3 0 0 0,1 1 128 0,-2-1-128 16,-5-1 0-16,3-2 0 0,3 0 0 0,-1 0 0 0,-2 3 0 0,3-2 0 15,1 0 0-15,-1 2 0 0,-1 1 0 0,-2 0 0 16,0 2 0-16,2-2 0 0,-2-1 0 0,0 0 0 16,0-1 128-16,1 0-128 0,-4-1 0 0,2 2 0 15,0 0 0-15,-1 4 0 0,2 0 0 0,0 0 0 16,-1 0 0-16,2-4 0 0,-1-1 0 0,1 0 0 16,0 4 0-16,-1 1 0 0,-1 0 0 0,0 1 0 15,0 0 0-15,0 3 0 0,-2 1 0 0,1 2 0 16,0-1 0-16,-1 1 0 0,-2 1 0 0,0-2 0 15,0-1 0-15,0 4 0 0,0 4 0 0,-1 2 0 16,0-6 0-16,2 1 0 0,-1-1 0 0,-1 3 0 16,-2 1 0-16,1 4 0 0,1 1 0 0,-2 2 0 15,-1 1 0-15,2 1 0 0,-2 1 0 0,1 1 0 0,-1-2 0 16,-1 2 0-16,0 1-288 0,0 3-96 0,0-2 0 0,-1 1-16 31,2 3-2832-31,1 1-560 0,0 3-112 0</inkml:trace>
  <inkml:trace contextRef="#ctx0" brushRef="#br1" timeOffset="138386.84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1" timeOffset="138753.75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1" timeOffset="139138.51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  <inkml:trace contextRef="#ctx0" brushRef="#br1" timeOffset="177381.3">458 15579 3679 0,'0'0'160'0,"0"0"32"0,0 0-192 0,0 0 0 15,0 0 0-15,0 0 0 0,0 0 1968 0,0 0 336 16,0 0 80-16,0 0 16 0,0 0-896 0,0 0-176 16,0 0-48-16,0 0 0 0,0 0 16 0,0 0 0 15,0 0 0-15,0 0 0 0,0 0-448 0,0 0-80 16,7-7-32-16,-7 7 0 0,8-9-400 0,-1 1-80 15,-2-2 0-15,-1 1-16 0,0-2 208 0,0 1 32 16,0-3 16-16,0 0 0 0,-1 0 144 0,1 0 48 16,-1-2 0-16,0 1 0 0,-1 2 144 0,2-1 48 15,-1-5 0-15,1 2 0 0,-2 2-160 0,3 0-16 0,1-2-16 16,0-1 0-16,-1-1-368 0,3 0-64 0,0 1 0 0,1 0-16 16,2-4-48-16,-2 1-16 0,1-1 0 0,-2 10 0 15,1-5-176-15,2 0 192 0,0-1-192 0,1-1 192 16,0-1-192-16,1-1 192 0,1-1-192 0,11-17 192 15,-6 7-192-15,-2 2 192 0,0 6-192 0,-2 2 192 16,-4-1-16-16,2 2 0 0,0 2 0 0,-1 0 0 16,-1-2 80-16,0 2 0 0,-2-2 16 0,3 0 0 15,3 0 32-15,-4 1 0 0,1-1 0 0,-2-1 0 16,2 3-64-16,-1-2-16 0,-1 2 0 0,0-2 0 16,0 1-32-16,1-1-16 0,0 1 0 0,-2-2 0 15,0 1-48-15,0-2 0 0,-1-1 0 0,0 2 0 0,-2-4 32 16,1 3 0-16,1-1 0 0,-1-1 0 15,0 2-32-15,0-3 0 0,0 2 0 0,2-1 0 0,-1 3-128 0,0-2 192 16,-1-1-192-16,2 5 192 0,2-3-192 0,0 2 160 16,-5 1-160-16,5 0 160 0,3 1-16 0,-2 0 0 15,-4 1 0-15,0 0 0 0,3 1-16 0,1-2-128 16,0 0 192-16,0-2-64 0,-2 1-128 0,0 0 192 16,2 0-192-16,-1 1 192 0,-4 1-192 0,2 0 128 15,-3 6-128-15,2 0 128 0,-3-1-128 0,1-1 0 16,1 0 144-16,-1 0-144 0,1-4 176 0,-1 0-48 15,7-15 0-15,-1 6 0 0,-1 3-128 0,-2 3 192 16,-3 2-192-16,1 0 192 0,2 0-192 0,-1-2 160 16,-2 3-160-16,2-2 160 0,1 2-160 0,0 0 128 15,-1-2-128-15,1 2 128 0,-1 1-128 0,1-1 0 0,-1-3 144 16,0 3-144-16,-2-4 0 0,1 3 128 0,1 0-128 0,-2 2 0 16,-1-2 0-16,1 0 128 0,-1 2-128 0,0-2 0 15,0-3 0-15,-1 3 128 0,-1-1-128 0,2 4 0 16,0-1 0-16,2-2 128 0,-1 2-128 0,2 2 0 15,0-2 176-15,0 2-48 0,-2-2 0 0,5 1 0 16,-1-2-128-16,0 0 192 0,0 1-192 0,-3-2 192 16,4-1-192-16,-1 1 0 0,1 0 0 0,-3-2 0 15,-5 1 0-15,4-1 0 0,3-1 128 0,0-1-128 16,-4-1 0-16,1 3 0 0,0 2 144 0,0-2-144 16,-2 1 0-16,0-3 0 0,2 1 0 0,1 0 128 15,1 1-128-15,-1 2 0 0,-2 1 0 0,3 0 128 16,3 0-128-16,-3 0 128 0,-2 0-128 0,0 2 128 0,4-1-128 0,-1 2 0 15,-2-2 128-15,1 2-128 0,0-4 0 0,3 2 144 16,-1 0-144-16,-2-1 0 0,1-1 128 0,-2 1-128 16,0-1 0-16,0 2 0 0,-1-2 0 0,1 1 0 15,0-1 0-15,-1 1 0 0,-1 0 144 0,1 1-144 16,-2-3 0-16,1 2 144 0,2-2-144 0,-3 3 0 16,1-3 144-16,-2 2-144 0,-1 2 128 0,1-4-128 15,0 4 128-15,0 0-128 0,1 1 0 0,1 1 128 16,-1-1-128-16,-1-2 0 0,1 0 0 0,1 1 128 15,1-1-128-15,-1-1 0 0,1 0 0 0,0 2 0 16,-1-4 0-16,1 2 128 0,-4 0-128 0,3-2 0 16,-1 1 0-16,0 1 0 0,-1 1 0 0,0 0 128 15,0 2-128-15,-2 0 0 0,1 2 0 0,1 2 144 16,0-3-144-16,0 1 0 0,0 1 176 0,-2-2-176 0,0 0 160 0,0 2-160 16,3-2 160-16,1 0-160 0,-2-3 160 0,-1 2-160 15,5-3 0-15,-1 4 128 0,-3-3-128 0,0 2 0 16,0-2 0-16,3 2 0 0,5-2 0 0,-4 2 0 15,-5-1 0-15,2 1 0 0,3 1 0 0,-1 0 0 16,-1-2 0-16,1 2 0 0,4 2 0 0,-2-1 0 16,-1 0 0-16,0 2 0 0,-2-1 0 0,2 2 0 15,0 1 0-15,-2-1 0 0,2 0 0 0,-1 4 0 16,-1-2 0-16,-1 1 0 0,-1-3 0 0,2 0 0 16,-1 0 0-16,0-1 0 0,-1 0 0 0,0 0 0 15,1-2 128-15,0 1-128 0,0 1 0 0,3-2 144 16,-1-1-144-16,1-1 0 0,-1 0 0 0,1-1 0 15,0 1 0-15,0 0 0 0,1-1 0 0,-1 1 0 0,1-1 0 0,-1 2 0 16,0 2 0-16,-1-1 0 0,0 0 0 0,-1 1 0 16,0 1 128-16,-2-1-128 0,-1-1 0 0,1 0 0 15,0 0 0-15,-1 1 0 0,0-1 0 0,0-1 128 16,0 0-128-16,0 0 0 0,-1 0 128 0,1-5-128 16,-1 1 0-16,1 0 128 0,0-2-128 0,-1 1 128 15,1-3-128-15,0 2 128 0,0-1-128 0,1 1 0 16,-1-1 0-16,2 1 128 0,-1-1-128 0,-1 2 0 15,-1-1 0-15,1 1 0 0,1 0 0 0,-2 1 0 16,1 0 128-16,0 3-128 0,-1-3 0 0,2 2 0 16,-3-1 0-16,2 1 0 0,0 1 0 0,-1-1 0 15,1 1 0-15,1-2 0 0,-2 0 0 0,2 0 0 16,-2 0 0-16,2 1 0 0,1-2 0 0,-1-2 0 16,-2 1 0-16,2-4 0 0,1 2 0 0,-1 2 0 0,3 0 0 0,-1-2 0 15,0 0 0-15,0 0 0 0,2 2 0 0,0-1 0 16,-2 0 0-16,1-1 0 0,-1 2 0 0,1-3 0 15,-1 0 0-15,1 2 0 0,-1 1 0 0,2-2 0 16,3 3 0-16,-4 0 0 0,-4 0 0 0,2 2 0 16,3-5 0-16,-3 3 0 0,-2-3 0 0,2 4 0 15,3-4 0-15,0 3 0 0,-2-4 0 0,1 2 0 16,-2-2 0-16,2 2 0 0,-1-3 0 0,2 1 0 16,1-5 0-16,1 3 0 0,1 3 0 0,-1-3 0 15,-1-1 0-15,1-2 0 0,-1 3 0 0,0-1 0 16,1 0 0-16,-1 3 0 0,-1 0 0 0,0 1 0 15,0 1 0-15,-2-1 0 0,2 1 0 0,-1 0 0 0,0 0 0 0,1-1 0 16,-1-2 0-16,1 1 0 0,1-1 0 0,-1-1 0 16,-1-3 0-16,3 1 0 0,-1 0 0 0,0 0 0 15,1 1 0-15,-1-1 0 0,-1 0 0 0,0 2 0 16,0 0 0-16,0 3 0 0,-3-1 0 0,3 1 0 16,-1 1 0-16,1-1 0 0,-1 2 0 0,-2-4 0 15,0 1 128-15,2 1-128 0,1-1 0 0,-2 2 0 16,1-1 0-16,0-5 0 0,3 1 0 0,-1 0 0 15,-1-3 0-15,1 5 0 0,1-1 0 0,1 3 0 16,-5-1 0-16,3 0 0 0,0-3 0 0,0 1 0 16,-2-1 0-16,-1 1 0 0,0 2 0 0,0 0 0 15,5 0 0-15,-4 1 0 0,-1-1 0 0,1 1 0 16,3-1 0-16,-1 3 0 0,-3-4 0 0,1 1 0 16,-2 0 128-16,0 0-128 0,2 0 0 0,-1-2 0 0,-1-2 0 0,2 3 0 15,2 2 0-15,-1-3 0 0,-2 1 0 0,2 0 0 16,1-2 0-16,2 2 0 0,-2 0 128 0,1-2-128 15,-2-2 0-15,1 3 0 0,0-1 0 0,1 2 0 16,-1 1 0-16,0-2 0 0,-1-1 0 0,-1 4 0 16,0-1 0-16,1 0 0 0,0 1 0 0,-1-2 0 15,-1 1 0-15,-1-5 0 0,0 0 128 0,0 1-128 16,1 5 0-16,-3-1 0 0,0 1 0 0,1-1 0 16,0-1 0-16,0 0 128 0,1 0-128 0,-1 1 0 15,-1 1 0-15,0 1 0 0,3-1 0 0,-1 2 0 16,0 0 0-16,2-3 0 0,-1 1 128 0,-1-1-128 15,-1 1 0-15,3-1 0 0,-1 1 0 0,2-2 0 16,-1 1 0-16,2-1 0 0,1 1 0 0,-1-2 0 16,-4-5 0-16,2 6 0 0,1-1 0 0,1 3 0 0,-1 1 0 0,0 2 0 15,-1-3 0-15,1 1 0 0,-1-2 0 0,-1 2 0 16,-2 1 0-16,3 1 0 0,3 0 0 0,-2-1 0 16,-5 1 0-16,0 0 0 0,4-1 0 0,-2 0 0 15,2-2 128-15,-1-1-128 0,2 2 0 0,3-1 0 16,-1 1 0-16,-1-4 0 0,-2 1 0 0,2 1 0 15,0 2 0-15,1-2 0 0,-1-3 0 0,2 1 0 16,-2 1 0-16,0 1 0 0,3 1 0 0,-3 1 0 16,-1-1 0-16,0 1 0 0,1-1 0 0,-3 3 0 15,1-1 0-15,-1 1 0 0,2 0 0 0,0 3 0 16,-2-1 0-16,0 1 0 0,-1-2 0 0,0-1 0 16,0 1 0-16,1 0 0 0,0 0 0 0,-1 2 0 0,0-4 0 15,-1 1 0-15,0 0 0 0,1 0 0 0,1 1 0 0,-1 2 0 16,-1-1 0-16,1 1 0 0,-1-2 0 0,0 3 0 15,0 0 0-15,-2 3 0 0,-2 10 128 0,2-12-128 16,-1-2 0-16,0 2 0 0,-1 2 0 0,0 2 0 16,0 8 0-16,-1-9 0 0,0 1 0 0,2-1 0 15,-1-2 0-15,0 2 0 0,0-2 0 0,0 1 0 16,0 10 0-16,1-9 0 0,1-1 0 0,0 1 0 16,1 0-208-16,1 1 80 0,0-3 128 0,1 4-208 15,0 0-240-15,2 1-32 16,2-2-16-16,2-1 0 0,2-1-2640 0,3 0-512 0,2 0-128 0</inkml:trace>
  <inkml:trace contextRef="#ctx0" brushRef="#br1" timeOffset="178880.08">4650 5356 20735 0,'0'0'912'0,"4"-8"192"0,1 2-880 0,-5 6-224 0,7-5 0 0,-7 5 0 15,8-9 848-15,-2 1 128 0,0-1 32 0,-6 9 0 16,6-7-48-16,1-1 0 0,-2-1 0 0,-5 9 0 16,0 0-416-16,6-6-96 0,-6 6 0 0,7-8-16 15,-7 8-128-15,5-8-32 0,-5 8 0 0,0 0 0 16,0 0-16-16,0 0-16 0,0 0 0 0,0 0 0 16,0 0 160-16,0 0 48 0,0 0 0 0,3 10 0 15,-3 2 128-15,-2-1 16 0,-2 0 16 0,1 4 0 16,-1-2 32-16,-2 4 0 0,0 4 0 0,-1 1 0 15,0 0 16-15,-1 3 16 0,0-1 0 0,1 4 0 16,1-1-256-16,2 3-48 0,0 0-16 0,3 1 0 16,-2-2-224-16,2 1-128 0,1 1 160 0,1 1-160 15,2-2 224-15,1-2-48 0,1 1-16 0,0 1 0 16,2 1 80-16,-1-1 16 0,1-1 0 0,0-2 0 0,3-1-32 16,-1 0 0-16,-1-1 0 0,2-3 0 0,-1-2-96 0,0-3-128 15,2-3 176-15,-1-2-176 0,1-2 128 0,0-2-128 16,2-3 0-16,0-3 0 0,0-1 144 0,3-1-144 15,-2-1 0-15,1-1 144 0,-1-4-144 0,2-3 128 16,2 0-128-16,-4 0 128 0,-3-1-128 0,2 0 0 16,1 0 144-16,-2 0-144 0,-3-3 128 0,-3 2-128 15,-2-1 128-15,2-1-128 0,-1-1 128 0,-3-2-128 16,-4-1 128-16,0 0-128 0,6-3 128 0,-2 0-128 16,-5-4 160-16,3 1-160 0,3-2 160 0,-5-1-160 15,-3-3 160-15,-1 0-160 0,-2 1 128 0,0-2-128 16,0-3 0-16,-2 1 0 0,-5-2 128 0,4 1-128 15,2 1 0-15,-2 0 0 0,-1 2 0 0,1-2 0 0,0 0 0 16,2 5 0-16,-1 2 0 0,1 2 0 0,-1 3 0 16,3 1 0-16,-4 4 0 0,3 1 0 0,2 0 0 0,1 3 0 15,-1 2 0-15,6 9 0 0,-6-8 0 0,6 8 0 16,0 0 0-16,0 0 0 0,0 0 0 0,0 0 0 16,-5-6-320-16,5 6 64 0,0 0 0 0,0 0 0 31,0 0-1488-31,0 0-304 0,0 0-48 0,0 0-16 15,0 0-1216-15,0 0-256 0</inkml:trace>
  <inkml:trace contextRef="#ctx0" brushRef="#br1" timeOffset="179233.42">4695 5712 8287 0,'0'0'736'0,"0"0"-592"0,0 0-144 0,0 0 0 0,0 0 4880 0,0 0 944 16,0 0 192-16,0 0 48 0,0 0-4000 0,0 0-784 15,9-4-176-15,-9 4-16 0,12 2-240 0,-1 3-32 16,0-1-16-16,-1 1 0 0,1 0-416 0,-1-1-96 15,0-1-16-15,2 1 0 0,1 1-272 0,0 1 160 0,-2-3-160 0,2 1 128 16,0 0-128-16,0-2 0 0,-1-2 0 0,-1 0 128 16,1 0-128-16,-2-2 128 0,1-2-128 0,-1 0 128 15,-10 4-128-15,13-7 0 0,0 2 0 0,-5-1 0 16,-4-1-288-16,4 1-96 0,2-1 0 0,-2 1-16 31,-8 6-1536-31,7-10-304 0,-2 1-64 0</inkml:trace>
  <inkml:trace contextRef="#ctx0" brushRef="#br1" timeOffset="179526.8">5277 4878 32015 0,'0'0'1408'0,"0"0"320"0,-7 4-1392 0,7-4-336 16,-7 10 0-16,2 1 0 0,0-4 768 0,2 4 96 15,3 1 16-15,0 1 0 0,0 1-304 0,3 3-48 16,-1 0-16-16,1 1 0 0,-1-1-256 0,2 3-64 16,0-3-16-16,2 2 0 0,0-1-176 0,-2 1 0 15,-1 0 144-15,-1-2-144 0,1 0 0 0,-1 1 144 16,0-1-144-16,-1 0 0 0,0 0 0 0,-1-1-320 15,0 1 32-15,0 0 16 16,0-6-1840-16,2 1-352 0,0 1-80 0</inkml:trace>
  <inkml:trace contextRef="#ctx0" brushRef="#br0" timeOffset="44858.8">2662 16118 31327 0,'-21'-18'1392'0,"7"8"272"0,-4-1-1328 0,-1 1-336 0,0-3 0 0,2 0 0 16,3 0 160-16,-2-2-32 0,-2 1-128 0,-3-3 192 15,1 2-48-15,1-1-16 0,-1-1 0 0,-1 4 0 16,-1-3 112-16,4 3 16 0,2 0 0 0,-3 0 0 16,-6 3 0-16,0 1 0 0,0 1 0 0,2 1 0 15,-1 3-256-15,1 0 144 0,-3 8-144 0,0 7 128 16,0 6-128-16,-4 5 0 0,-5 4 0 0,-3 8 0 15,-4 5-272-15,-5 4 64 0,-5 4 16 0,0 0 0 16,1 1-464-16,4 3-96 0,4 1-16 0,4 3 0 0,4 3 576 0,2-1 192 16,4 0 0-16,2 0-144 0,1 2 688 0,5 4 144 15,3 6 16-15,4 4 16 0,-1 2-272 0,7 3-48 16,6 1-16-16,2-4 0 0,2-3-160 0,6 1-32 16,3 1-16-16,6 1 0 0,3-4-176 0,5-4 0 15,1-7 0-15,6-3 128 0,1-5-128 0,8-1 0 16,3-3 0-16,6-3 0 0,3-6 0 0,6-7-144 15,2-5 144-15,2-8 0 0,1-3-144 0,2-11 144 16,3-8 0-16,4-8-144 0,4-6 144 0,1-6 0 16,1-4 0-16,-5-4 0 0,-5-6 0 0,-1-1 0 15,1-1 0-15,-1-1 128 0,-3-3-128 0,-1-4 0 16,-4-3 128-16,-4-2-128 0,-7-8 416 0,-3 2 16 16,-4 2 0-16,-3 0 0 0,0-1 240 0,-8-2 48 0,-7-4 16 15,-1 0 0-15,-1-1-272 0,-10-3-48 0,-12-6-16 0,-3 1 0 16,-4 3-192-16,-8-3-32 0,-7-1-16 0,-4-1 0 15,-5-3 16-15,-3 1 0 0,-3 3 0 0,-2 3 0 16,-4-3-176-16,-1 1 192 0,-3 1-192 0,-1 3 192 16,-3 6-192-16,3 6 0 0,1 7 0 0,1 3 128 15,-1 7-128-15,0 8 0 0,0 3 144 0,0 9-144 16,-1 3 0-16,-1 6-128 0,-5 3 0 0,6 10 0 16,6 5-2080-16,0 5-416 15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7T18:55:44.3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6816 14432 345 0,'0'0'31'0,"0"0"-31"0,0 0 0 0,0 0 0 0,0 0 108 0,0 0 15 15,0 0 3-15,0 0 1 0,0 0-66 0,0 0-13 16,7-6-2-16,-7 6-1 0,0-3 11 0,0 3 1 0,3-7 1 0,-3 7 0 15,0-9 14-15,0 9 4 0,0-6 0 16,0 6 0-16,0 0-10 0,0 0-2 0,0 0 0 0,0 0 0 16,0 0-20-16,0 0-4 0,0 0 0 15,-3-3-1-15,-4 3-27 0,0-7-4 0,3 7-8 16,4 0 11-16,-7 0-11 0,0 0 10 0,-4 0-10 0,4 0 10 16,0 0 32-16,-3 7 6 0,3-7 2 0,-4 0 0 15,-3 0 14-15,3 0 4 0,1 0 0 0,-8 0 0 31,1 0-21-31,-5 3-4 0,1 3-1 0,0-6 0 0,-7 6-23 0,3-3-5 0,-3 4-1 0,3-4 0 16,0-3-5-16,-6 6-8 0,3-3 11 16,-4 3-11-16,4-2 0 0,-8 2 0 0,1-3 0 0,-4 3 0 15,4-6 0-15,3 10 12 0,-7-10-3 0,4 9 0 16,-4-3 14-16,4-3 2 0,3 4 1 0,-3-4 0 16,7 6 8-16,-4-9 2 0,4 7 0 0,-8-4 0 15,-2 3-16-15,2 0-4 0,1-3 0 0,-7 7 0 0,-1-4-3 0,1-3-1 16,-7 7 0-16,3-4 0 0,4 3-12 0,-4 7 11 15,0-4-11-15,-4-2 10 0,1 9-10 0,0-4-12 16,3 4 2-16,0-3 1 0,-3 3 18 0,10-4 4 16,-4-2 1-16,5 3 0 0,2 2-14 0,8-2 11 15,-4-3-11-15,4 2 10 0,0 4 2 0,-4-3 0 16,7-4 0-16,4 4 0 0,-10 3-12 0,6-3 0 16,-3-7 0-16,3 10 0 0,0-4 0 0,-7-2 0 15,4 3 0-15,4 2 0 0,-5-2 0 0,1-3 0 16,3 9 0-16,-6-10 0 0,6 7 0 0,0-3 0 15,1 2 0-15,2-8 0 0,-2 9 10 0,6-4-10 16,0-5 12-16,1 5-12 0,3-2 9 0,-4-4-9 16,4 7 0-16,0 0 9 0,0-7-9 0,3 4 0 15,-6-4 0-15,2 4 8 0,1-4-8 0,4 1 0 16,-1-1 9-16,-3-6-9 0,0 6 0 0,0 1 0 0,3 2 0 0,1-2 8 16,-4-1-8-16,3 1 0 0,4-7 8 0,0 12-8 15,-11-5 0-15,4-1 8 0,0-2-8 0,3 2 0 16,-3-6 8-16,4 6-8 0,-1 1 8 0,1-4-8 15,-1 4 8-15,4-4-8 0,-11-3 8 16,15 6-8-16,-11-2 9 0,7-4-9 0,-4 3 12 0,4-3-12 16,0 3 8-16,3-6-8 0,-3 0 0 0,7 0 0 15,-7 10 0-15,7-10 0 0,0 0 0 0,-7 0 0 16,4 6 12-16,3-6-4 0,-7 3 0 0,3 4-8 16,-3-4 0-16,3-3 0 0,4 0 0 0,0 0 0 15,0 0 24-15,-3 6-3 0,-8-3 0 0,4 3 0 16,4-2-21-16,3-4-13 0,-4 0 1 0,4 0 1 15,-7 0 11-15,7 0 0 0,0 0 0 0,-3 6 8 0,-4-3-8 16,7-3 0-16,0 0 0 0,-4 6 0 0,-7-6 0 16,11 0 0-16,0 0 0 0,0 0 8 0,-3 10-8 0,3-10 0 15,-7 0 0-15,7 0 0 0,0 0 0 0,-4 6 0 16,-3-3 0-16,4-3 0 0,3 0 0 0,0 0 9 16,-4 9-1-16,4-9-8 0,0 0 0 0,0 0 0 15,0 0 0-15,0 0 0 0,0 0 0 0,0 0 0 16,0 0 0-16,0 0 0 0,0 0 13 0,0 0-4 15,0 0-1-15,0 0 0 0,0 0-8 0,0 0 0 0,-7-9 0 16,4 6 8-16,3-3-8 0,0-4 8 0,-7 1-8 0,3 3 8 16,-3-4-8-16,4 7 0 15,3-6 0-15,-4-1 8 0,4 1-8 0,-11-4 0 16,11 4 0-16,-7-1 0 0,4 1 0 0,3-4 0 0,0-2 8 16,0 5-8-16,0-5 0 0,3 5 0 0,-3-9 0 15,7 4 0-15,-3 2 0 0,3-2 0 0,-7-4 0 0,7 9 0 16,0 1 0-16,4-7 0 0,-8 7 0 0,4-7 0 15,-3 13 0-15,-1-6 0 0,4 2-9 0,-3 4 9 16,-4 3 0-16,0 0-10 0,0 0 10 0,0 0-8 16,0 0 8-16,0 0 0 0,0 0 0 0,0 0 0 15,0 0 0-15,0 3 0 0,-4 7 0 0,4-4-8 16,0 3 8-16,0 7 0 0,-7-3 0 0,4-4-8 16,-1 7 8-16,4 3 0 0,-7-10 0 0,7 10 0 15,-3-10-9-15,3 7 0 0,0 0 0 0,0-4 0 0,-7 4 9 0,3-7 0 16,4 10 0-16,-7-10 8 0,7 1-8 0,-3 5 0 15,-1 1 0-15,-3-3-8 0,3-4 8 16,4 7 0-16,-10-7 0 0,6 7 0 16,-3-4 0-16,4-2 0 0,3-4 0 0,-7 3 0 0,7 1 0 15,0-4 0-15,0-6 0 0,7 10 0 0,-7-7 0 16,10 6 0-16,-6-3 0 0,6-2 8 0,1 2-8 0,3-3 0 16,-3 3 0-16,3-6 0 0,7 10 10 0,-7-10-2 15,7 0-8-15,-7 0 12 0,11 0-12 0,-4 0 0 16,4 0 0-16,0-4 0 0,3-2 0 0,4 6-13 15,-8-6 2-15,4 3 1 16,4 3-27-16,-4-6-6 0,4 6-1 0,-7-10 0 16,3 10-147-16,4-3-29 0,-7-3-7 0,3 3-884 0</inkml:trace>
  <inkml:trace contextRef="#ctx0" brushRef="#br0" timeOffset="1128.83">7712 13943 288 0,'0'0'12'0,"0"-6"4"0,0-4-16 0,0 1 0 16,0-1 0-16,3-2 0 0,-3-4 270 0,0 7 51 16,7-7 11-16,-7 7 1 0,-7-4-214 0,7-3-43 15,-3 10-9-15,-1-3-2 0,1-1-17 0,3 1-3 16,-4 6-1-16,4 3 0 0,0 0-3 0,0 0-1 0,0 0 0 0,0 0 0 16,0 0 5-16,0 0 1 0,0 0 0 15,0 0 0-15,-3 3-5 0,-1 6-1 0,4 1 0 0,4 5 0 16,-4-5-9-16,7 9-3 0,-4-1 0 0,4-2 0 15,0 9-8-15,0-3-3 0,0 3 0 0,4 0 0 16,-11 4-3-16,7-1-1 0,0 3 0 16,0 0 0-16,-3 4-5 0,-1-1 0 0,4 4-8 0,0 3 12 15,0-3-12-15,4-1 9 0,-4-2-9 0,4 2 8 16,-1-2-8-16,-3-1 0 0,0 1 9 16,0-7-9-16,4 6 8 0,-8-5-8 0,1-1 10 0,0-3-10 15,-1 0 0-15,-3-6 0 0,0 6 0 0,-7-6 0 16,0 0 22-16,0-1 8 0,0 1 2 0,-4-3 0 15,-6 0-7-15,3-4-1 0,-1 4 0 0,1-4 0 16,-7 4-3-16,7-7-1 0,-7 1 0 0,0-1 0 16,3 1-5-16,-3-4-2 0,3-3 0 0,-3 3 0 15,0 1 3-15,3-4 0 0,-3-3 0 0,0-3 0 0,0 3-1 16,3-7 0-16,-7 7 0 0,1-6 0 0,-4 3-7 0,3-3 0 16,0-4-8-16,7 7 12 0,-6-3-12 0,-4 3 0 15,10-4 0-15,-3 4 0 0,3-3 0 0,0 6 0 16,1 0 0-16,6-6 0 0,-6 3 0 0,10 3-8 15,-4 0 8-15,0 0-13 16,8-7-15-16,-4 7-4 0,7 0 0 16,0 0 0-16,0 0-190 0,0 0-38 0,0 0-8 0</inkml:trace>
  <inkml:trace contextRef="#ctx0" brushRef="#br0" timeOffset="1773.51">8227 14407 2210 0,'-18'9'98'0,"11"-9"20"0,0 10-94 0,-4-4-24 0,4-3 0 0,-3 7 0 0,3-4 48 0,0 3 4 16,-4 1 2-16,8-1 0 0,-4 0-37 15,-1 1-7-15,1-4-2 0,4 4 0 0,3-1 4 0,-4 0 0 16,1 1 0-16,3 5 0 0,3-5 8 0,1 9 1 16,3-10 1-16,-4 10 0 0,5-3 18 0,-1 2 4 15,3-2 1-15,-3-3 0 0,4 9-26 0,-1-10-6 16,1 7-1-16,0-3 0 0,-1-7-2 0,1 0-1 15,-1 1 0-15,1-4 0 0,-1 4-9 0,-6-7 0 16,10-3 9-16,4 0-9 0,-8 0 11 0,8 0-3 16,0-3 0-16,-4-7 0 0,3 4-8 0,1-7 8 15,-4 1-8-15,0 2 8 0,0-2-8 0,0-4 0 16,-3 4 0-16,0-4-11 0,-4 0 11 0,0-3 0 16,0 1 0-16,3 2 0 0,-10 3 9 0,0-2-9 15,0-4 12-15,4 3-12 0,-8 7 26 0,4-4-2 0,0-2 0 16,0 5 0-16,0-6-24 0,0 7-14 15,0-7 2-15,-7 13 0 0,4-6 12 0,-1 3 16 16,4 2-3-16,0 4-1 0,0 0-20 0,0 0-5 0,0 0-1 16,0 0 0-16,0 0 22 0,-3 10 5 0,3-1 1 0,0 7 0 15,0-4-27-15,3-2-6 0,4 6-1 0,0 2 0 16,-3-8 32-16,3 9 7 0,4-4 1 0,-1 4 0 16,-3-3-20-16,4 3 0 0,-1-4 0 0,-3-2 0 15,0 6 0-15,1-4 0 0,2 4 0 0,-3-3 0 16,0-4 0-16,7 4 0 0,-10 3 0 0,3-3 0 15,0-7-24 1,4 7-8-16,-4-4-1 0,3-2-1 0,-3-1-24 16,4 0-5-16,-1-2-1 0,-3 2 0 0,4 0-16 0,-4-9-3 15,0 7-1-15,7-7 0 0,-10-7-136 0,3 4-28 16,10-19-6-16,-9 4-1 0</inkml:trace>
  <inkml:trace contextRef="#ctx0" brushRef="#br0" timeOffset="2305.86">9342 14169 2487 0,'0'0'110'0,"0"0"23"0,0 0-106 0,0 0-27 0,0 0 0 0,0 6 0 16,0-6 12-16,-7 9-4 0,-1 1 0 0,1-10 0 15,0 9-8-15,-3-3-14 0,3-2 3 0,-11-4 1 32,0 6-18-32,1-3-4 0,-1 3-1 0,1 4 0 0,-1-1 7 0,0 0 2 0,-3-2 0 0,0 2 0 15,0 1 24-15,3-1 11 0,-3 0-1 0,3 7 0 16,4-7 15-16,-3 1 3 0,2-1 1 0,1 1 0 16,4-1-1-16,-1 0-1 0,4-2 0 0,0-4 0 15,7 6-18-15,0-9-9 0,0 7 10 0,0-7-10 16,4 9 0-16,6-9 0 0,-6 9 0 0,6-9 0 15,-3 10 0-15,4-10-8 0,3 6 8 0,0-3 0 16,-7 3 0-16,7-2 0 0,-3 2 8 0,3-3-8 16,0 3 0-16,0 4 0 0,0-1 0 0,4-3 0 15,-4-3 0-15,7 7-8 0,-3-1 8 0,3-2 0 16,-3 2 0-16,3 7 0 0,-4-7 0 0,5 0 0 16,-8 1 0-16,0-1 0 0,0 1 0 0,-3 5 0 0,3-5 11 0,-14 2-11 15,7-5 12-15,-4 2-12 0,4 0 29 0,-3 1-1 16,-8-1 0-16,-3 1 0 0,7-4-1 0,-3 3-1 15,-4 1 0-15,0-4 0 0,0-3-10 0,-4 7-1 16,4-4-1-16,-4-3 0 0,-3 6-5 0,0-2-1 16,0-4 0-16,3 3 0 0,-3 3-8 0,0 1 0 15,4-4 0-15,-4 4-11 0,-1-1-10 16,5 0-3-16,-4 1 0 0,3-4 0 16,4 3-45-16,0-5-10 0,3 2-1 0,4-6-1 15,0 0-117-15,0 0-23 0,0 0-5 0</inkml:trace>
  <inkml:trace contextRef="#ctx0" brushRef="#br0" timeOffset="2654.24">9931 13811 2426 0,'0'0'53'0,"0"0"11"0,0 0 3 0,10 6 1 0,1 4-54 0,-4-1-14 0,0 1 0 0,0-1 0 0,0 0 15 0,0 7 0 16,-3 3 0-16,-1-3 0 0,1 2 1 0,-4 8 0 16,0-5 0-16,0 11 0 0,0-1-16 0,-4 10 11 15,8-3-11-15,-4-1 10 0,-4 7 4 0,4 0 1 16,0-6 0-16,0 6 0 0,0-4 9 0,0-8 3 15,0 8 0-15,0-11 0 0,0 5-27 0,-3-6 8 16,3-9-8-16,-4 6 0 0,4-6-10 0,0 0-7 16,-3-3-2-16,-1-7 0 15,4 0-13-15,-3 1-4 0,-1-1 0 0,1-3 0 16,-5-2-198-16,1-4-40 16</inkml:trace>
  <inkml:trace contextRef="#ctx0" brushRef="#br0" timeOffset="2863.84">9596 14282 748 0,'0'0'67'0,"0"0"-54"0,14 0-13 0,-4-7 0 0,8 7 447 0,0-9 86 0,3 6 18 0,7-4 3 16,4-2-423-16,3 0-85 0,4-7-17 0,0 7-3 15,-4-1-15-15,0 1-3 0,4-10-8 0,-4 9 12 16,-7-5-22-16,1 2-5 0,2-2-1 0,-6 5 0 31,0 1-32-31,-4-1-6 0,-3-5-2 0,-1 5 0 0,4-5-126 0,-3 5-26 16,-4 1-4-16,0-1-431 0,4 7-85 0</inkml:trace>
  <inkml:trace contextRef="#ctx0" brushRef="#br0" timeOffset="4026.42">11391 14006 518 0,'0'0'46'0,"0"0"-37"0,0 0-9 0,0 0 0 15,-7 0 329-15,7 0 64 0,0 0 13 0,0 0 2 16,-3 9-324-16,-1 0-64 0,1-2-20 0,-1 2 8 16,8 0-8-16,-4 1 0 0,-4 6 0 0,4-4-11 0,-3-3 11 0,-1 7 9 0,-3 3-1 0,0-3-8 31,7-4 29-31,-4 10-1 0,-3 0 0 0,0 3 0 0,-3 3 19 0,3-2 3 16,3-1 1-16,1-3 0 0,-5-4-24 0,5 7-5 15,6-6-1-15,1-3 0 16,0 3 9-16,-1-4 2 0,1-5 0 0,6 2 0 15,4 4-18-15,-3-7-3 0,-1 1-1 0,1-4 0 0,7-3-10 16,-1 4 12-16,-3-7-12 0,-3 0 12 0,3 0-12 0,7-7 0 16,-3-2 0-16,0 6 0 0,-1-4 0 0,4-2 0 15,4 0 0-15,-4-1 0 0,-3-5 0 0,0 2 8 16,3-3-8-16,-4 1 0 0,4 5 19 0,-6-9-2 0,-1 1 0 16,0 2 0-16,-4-3 15 0,1 0 4 15,-4 1 0-15,-3-1 0 0,3-6-21 0,-4 6-4 16,1 0-1-16,-4 0 0 0,-4-3-10 0,4 3 0 15,0 7 0-15,0-4 0 0,-3 7 0 0,-1-1 0 16,4 1 12-16,0 3-4 0,0 6-8 0,0 0 0 16,0 0 9-16,0 0-9 0,0 0 0 0,0 0 8 0,0 0-8 15,0 0 0-15,0 0 0 0,7 9 0 0,-3 0 0 16,-1 7-8-16,1 0 20 0,-1 3 5 0,1-7 1 16,-1 13 0-16,1 0 3 0,-4-6 1 0,3 9 0 15,1-2 0-15,-1-8-8 0,1 11-2 0,-1-4 0 0,1-7 0 16,0 8-3-16,-1-1-1 0,1-7 0 15,-1 1 0-15,1 0-8 0,-4 0 0 0,3-3 0 0,1-7 0 16,-1 10-12-16,1-10 1 0,-1 1 1 0,-3-4 0 31,4 3-40-31,-4-9-8 0,0 0-2 0,0 0 0 0,0 0-108 0,0 0-23 16,7-6-4-16,0 6-505 0,0-9-102 0</inkml:trace>
  <inkml:trace contextRef="#ctx0" brushRef="#br0" timeOffset="4643.49">12368 13952 1929 0,'0'0'85'0,"7"0"19"0,4 0-84 0,-4 0-20 0,0-3 0 16,4-3 0-16,-4 6 62 0,0-6 8 0,-7 6 2 0,0 0 0 15,0 0-32-15,0 0-7 0,0 0-1 0,0 0 0 16,0 0-23-16,0 0-9 0,0 0 0 0,0 0 9 16,-7 6-1-16,3 3-8 0,-3-2 12 0,0 2-4 15,-3-6 33-15,-5 6 7 0,5 1 0 16,-1-4 1-16,-3 10 6 0,4-4 1 0,-5-2 0 0,1-1 0 16,4 1-25-16,-1 2-5 0,1-9-1 0,-1 7 0 15,0-1 11-15,1-3 3 0,-1-3 0 0,4-3 0 16,-3 7-31-16,3-7-8 0,0 3 0 0,3 3 0 31,4-6-24-31,0 0-7 0,0 0-1 0,0 0 0 0,0 0 32 0,0 0 0 0,0 0 0 0,0 3 0 16,4 4 0-16,-1 2 0 0,-3-9 0 15,7 6 0-15,0-3-12 0,4 7 3 0,-4-4 1 0,3-3 0 16,-3 3 8-16,4 4 0 0,0-1 0 0,-1 1 0 16,1-4 0-16,-1 7 0 0,1-4 0 0,0 0 0 15,-1 7 0-15,1-7 0 0,-1 1 0 0,1-1 0 16,-4 7 0-16,0-7 0 0,0 1 0 0,0-1 0 15,-3 7 0-15,-1-7 11 0,1-6-3 0,-1 10 0 0,1-1-8 16,-4-2 0-16,3-1 0 0,-3-2 0 0,0 2 0 16,-3 0 0-16,3 7 0 0,0-7 0 0,0 1 0 15,0 2 0-15,0 1 0 0,0-1 0 0,0-2 0 16,0-1 0-16,0 7 0 0,0-7 0 0,0 1 0 0,0 5 0 16,-4-5 0-16,1-1 0 0,3 1 28 0,-4-1 3 15,1 0 1-15,-4-2 0 0,3-4-32 0,-3 6 0 16,3-2 0-16,-3-7 0 0,0 3 10 0,0 3-10 15,0-6 10-15,0 0-10 0,-3 0 0 0,3 0 0 0,-1 0 0 16,-2 0-10 0,3-9-43-16,0 9-9 0,0-7-2 0,3-2 0 15,-3-1-175-15,4 1-35 0,-1 0-7 0</inkml:trace>
  <inkml:trace contextRef="#ctx0" brushRef="#br0" timeOffset="5171.2">12753 14329 1209 0,'0'0'108'0,"0"0"-87"0,0 0-21 0,0 0 0 0,0 0 298 0,0 0 55 16,11 0 11-16,-4 0 3 0,3 0-286 0,-3 0-57 15,4-4-11-15,-1-2-2 0,1-3-11 0,0 6 0 16,-1-7 0-16,4-2 0 0,-3 2 0 0,-1-2 0 16,5 2 0-16,-5 1 0 0,4-4 0 0,0 10 0 15,0-6 0-15,-3 3 8 0,3-4 32 0,4 1 7 16,-4 6 1-16,0-7 0 0,4-2-26 0,-1 2-5 16,4 1-1-16,-3-1 0 0,-7 1-7 0,6-7-1 15,1 4-8-15,0 2 12 0,-4-5-12 0,0 5 8 16,-4-5-8-16,1 5 0 0,0 1 0 15,-4-1-10-15,-4-2 0 0,1-1 0 0,-4 10-3 0,0-6-1 16,-4-1 0-16,1 1 0 0,-8 0 3 0,0 2 1 16,1 4 0-16,-8 3 0 15,-6 0-13-15,-1 3-2 0,0-3-1 0,-3 10 0 16,-4-1 16-16,0 0 10 0,4 1-12 0,-4 6 12 0,4-7 0 0,4 7 0 16,2-4 12-16,1 4-3 0,4 3 19 0,-5-4 3 0,8 4 1 15,-3 0 0-15,-1 6-16 0,0-6-4 0,4 6 0 16,0-3 0-16,0 9 0 0,3-9-1 0,4 3 0 15,0 4 0-15,4-4-11 0,-1 0 0 0,4-3 0 16,7 3 0-16,-3-6 31 0,3-4 1 0,3 4 0 0,5-3 0 16,-1-4-21-16,0 4-11 0,0-7 12 0,7 1-12 15,-3-1 0-15,3 1 0 0,4-4-12 0,-1-3 3 16,5-3-36 0,2 0-7-16,5 0-2 0,-1-3 0 0,11-3-114 0,0 2-22 0,3-5-5 15,0 0-829-15</inkml:trace>
  <inkml:trace contextRef="#ctx0" brushRef="#br0" timeOffset="6828.22">14559 13507 864 0,'0'0'38'0,"0"0"8"0,0 0-37 0,0 0-9 0,0 0 0 0,0 0 0 16,0 0 307-16,0 0 59 0,0 0 12 0,7 0 2 15,0 0-277-15,-7 0-56 0,0 0-11 0,11 6-3 16,-4-3-19-16,3 4-4 0,-6 2-1 0,3 0 0 15,-3 10-9-15,-1 0 0 0,-3 3 0 0,4 0 0 16,-4 6 0-16,0 7 0 0,0-1 0 0,-4 4 0 16,4-4 10-16,-3 7 0 0,3-3 0 0,0-1 0 15,-4-2 6-15,4-1 2 0,-3 4 0 0,3-4 0 16,0 4-5-16,0 3-1 0,0-4 0 0,0 1 0 16,-4-3-20-16,4 2-5 0,-4-2-1 0,1-7 0 15,-1-3-142-15,4 0-28 0,-3-6-5 16,3-3-723-16</inkml:trace>
  <inkml:trace contextRef="#ctx0" brushRef="#br0" timeOffset="7125.16">14164 13918 1440 0,'0'0'64'0,"0"0"12"0,0 0-60 0,0 0-16 0,0 0 0 0,0 0 0 16,11 0 245-16,-1 0 47 0,1-3 8 0,6-4 3 16,1 4-201-16,10-3-40 0,4-3-8 0,0-1-2 15,0-6-32-15,3 7-6 0,0-4-2 0,0-2 0 16,4-4-12-16,0 3 0 0,0-2 0 0,0 2 0 16,-1 3 0-16,1-2 0 0,0-4 0 0,0 9 0 15,-4-5 0-15,0 5 0 0,-3-2 0 16,0-4 0-16,-4 7-12 0,0-1 2 0,-3-5 0 0,3 5 0 31,-3-6-102-31,0 7-20 0,-4-10-4 0,0 7-935 0</inkml:trace>
  <inkml:trace contextRef="#ctx0" brushRef="#br0" timeOffset="7653.14">15208 13068 2415 0,'0'0'107'0,"-3"9"22"0,-1 1-103 0,4-1-26 16,0 1 0-16,0-1 0 0,4 0 28 0,-1 4 0 15,4-1 0-15,-3 7 0 0,-1-3-28 0,4 0 0 16,0 2-14-16,1 1 5 0,-5 6 9 0,1 4 0 0,3-1 0 0,0 6-8 16,0 1 8-16,-4 2 14 15,4 1-3-15,-3 3-1 0,-4 3 16 0,0-4 3 0,0 11 1 0,0-4 0 16,-4 3 12-16,1-3 2 15,-1-3 1-15,4 3 0 0,-3-3-13 0,-1 0-4 16,1 0 0-16,-1-7 0 0,1-2-3 0,3-1-1 0,0-6 0 0,0-3 0 16,0 1-24-16,3-8 0 0,1-5 0 15,-4-4 0-15,0 4 12 0,3-10-4 0,1 6 0 0,-4-9 0 16,0 0 3-16,0 0 0 0,0-9 0 0,3-7 0 16,4 4 8-16,-3 2 1 0,-1-8 1 15,-6-4 0-15,-1 3-5 0,8-9 0 0,3 9-1 0,-4-6 0 16,1 0-15-16,0 3 0 0,-1-3 8 0,4 9-8 15,0-3 0-15,7 0 0 0,-3 0 0 0,-1 10 0 16,5 0 0-16,-5-1 0 0,8 4 0 0,-4 3 0 16,0-3 0-16,-3-1 0 0,3 4 0 0,0 3 0 15,-4 0 0-15,4 3 0 0,-3 4 0 0,0-1 0 16,-1-3 0-16,4 6 0 0,-3 1 0 0,0-1 0 16,3 7 0-16,0-7 11 0,0 10-3 0,0-3-8 0,0-4 10 15,0 10-10-15,4-3 8 0,-4 0-8 0,4 0 8 0,-4-1-8 16,3-2 0-16,-3 3 8 0,-3 0-8 0,0-4 0 15,3 4 0-15,-4-3 0 0,-3-3-8 0,4 2-1 16,-4-5 0-16,0-1 0 16,-3 0-25-16,-1 1-5 0,1-1-1 0,-1-9 0 15,4 7-86-15,-7-7-18 0,11 0-3 0,-4 0-1 16,0-7-92-16,3 4-18 0,15-16-4 0,-4-6-1 16</inkml:trace>
  <inkml:trace contextRef="#ctx0" brushRef="#br0" timeOffset="7900.25">16094 13915 2847 0,'0'0'63'0,"0"9"13"0,0 0 2 0,3 7 2 0,-3-3-64 0,4 2-16 0,-1-2 0 0,1 3 0 15,-1 2 0-15,1-2 9 0,-4-7-9 0,3 10 8 16,1-9-8-16,-1 8 0 0,1-8 0 0,-4 6 0 15,0-7 0-15,0 7-17 0,0-4 4 0,0 4 1 16,0-7-4-16,0 7 0 0,0-3 0 0,0 2 0 31,0-5-28-31,-4-1-7 0,4-9-1 0,0 0 0 0,0 0-172 16,0 0-36-16,-14-19-6 0,4-6-2 0</inkml:trace>
  <inkml:trace contextRef="#ctx0" brushRef="#br0" timeOffset="8042.87">15833 13588 1728 0,'0'0'153'0,"0"0"-122"15,0 0-31-15,0 0 0 0,-4 7 277 0,1 2 50 16,6 1 9-16,4-1 3 16,-7-9-323-16,7 0-64 0,4 0-12 0,6 0-775 15,-2 0-154-15</inkml:trace>
  <inkml:trace contextRef="#ctx0" brushRef="#br0" timeOffset="8560">16835 13570 806 0,'0'0'72'0,"0"0"-58"0,0 0-14 0,0 0 0 16,0 0 318-16,0 0 61 0,0 0 12 0,0 0 2 15,0 0-239-15,0 0-48 0,0 0-10 0,-7 6-1 16,-1-6-46-16,-2 3-9 0,-4-3-1 0,0 6-1 16,-4-3-20-16,0 4-4 0,-3 2-1 0,4 1 0 15,-5-1-13-15,5 0 0 0,-1 1 0 0,0-4 0 16,1 3 12-16,-1 1 0 0,4 6 0 0,0-4 0 16,0-6 0-16,3 4 0 0,1-1 0 0,3 1 0 0,3-1-4 0,1 0 0 15,-4-2-8-15,7 2 12 0,0 1-12 0,0-1 0 16,0 0 0-16,3-2 0 15,1 2-15-15,-1 0 4 0,1 1 1 0,3-1 0 0,0-3 10 16,0-2-8-16,3 5 8 0,1-3-8 0,-4-3 8 0,7 4 0 16,-3-4 0-16,3 3 0 0,0-6 0 0,0 0 0 15,4 3 0-15,-1 4 0 0,5-7 0 0,-1 0 0 16,-4 9 0-16,4-9 0 0,-3 9 0 0,0-9 0 16,-1 10 0-16,-2-4 0 0,-1-3 0 0,0 3 0 15,0 4 0-15,-4-1 0 0,-3 1 0 0,1 5 0 16,-8-2 0-16,3-4-8 0,-6 7 8 0,3 0 9 15,-4-4-1-15,-3 4-8 0,0 3 8 0,0-4-8 16,-4-2 0-16,1 3 0 0,-4 2 0 0,3 1 10 16,-3-3-10-16,3-7 8 0,-3 10 19 0,4-9 3 0,-5 5 1 15,1 1 0-15,0-4-18 0,0 4-3 0,-3-6-1 16,2-1 0-16,-6 7-9 0,0-7 0 16,3 0 0-16,-3-5 0 15,0 2-39-15,3-6-6 0,1 3-2 0,-1-3 0 16,4-3-145-16,3 3-30 0,4-6-6 0,4 2 0 0</inkml:trace>
  <inkml:trace contextRef="#ctx0" brushRef="#br0" timeOffset="9626.91">18101 13802 1404 0,'0'0'62'0,"0"0"13"0,0 0-60 0,0 0-15 15,0 0 0-15,0 0 0 0,0 0 190 0,0 0 35 16,0 0 7-16,0 0 2 0,0 0-117 0,0 9-23 16,-3 7-5-16,3-1-1 0,0-2-54 0,0 6-11 15,-4 6-3-15,4 0 0 0,-4 0-20 0,1 6 0 16,-1 4 0-16,1-1 0 0,-4 10 0 0,3 3 0 16,-3-3 0-16,-3 10 0 0,-1-7 0 0,0 6 0 15,1-3 0-15,-1-3 0 0,1-3-11 0,-1 0 11 16,1 0-13-16,-1 0 5 0,4-7 31 15,0-2 6-15,3-7 2 0,1 0 0 0,-1-3-17 0,1 1-3 16,3-8-1-16,0-8 0 0,0-1-10 0,3 1 0 16,-3-10 0-16,0 0 0 0,0 0 0 0,7-10 0 0,0 1 0 15,-3-10 0-15,3 0 10 0,-3-6 0 16,-1-9 0-16,1-1 0 0,-4-3-1 0,0 1 0 0,0-7 0 0,0-9 0 16,0 2-9-16,-4 1 0 0,4-9 0 15,-3 2 0-15,3-2 0 0,0-4 0 0,-4 10-9 16,0-1 9-16,8 7 0 0,-4-3 0 0,4-3 0 15,-4 9 0-15,3 6 8 0,1 4-8 16,-1-4 0-16,4 13 0 0,0-3 0 0,4 9 0 0,-4 0 0 0,3 3 0 16,5 1 0-16,2 5 0 0,-3 1 0 0,7 0 0 15,4 5-12-15,0 4 12 0,0 0-12 0,3 0 12 16,0 4-12-16,4 2 12 0,-4-3-12 0,0 6 12 16,0 1-18-16,1 5 3 0,-5 4 1 0,1 0 0 15,-4-3-4-15,0 9-1 0,-3-3 0 0,0 0 0 0,3 0 19 0,-4 3 0 16,-2 0 0-16,-1-3 0 0,0 3 0 0,0-6 0 15,-4 0 0-15,1 3 9 0,0-10 4 0,-4 7 1 16,0-10 0-16,-4 7 0 0,1-7-14 0,-1 1-13 16,-3-10 2-16,0 0 1 0,-3 9 10 0,3-9 11 15,-4 6-3-15,-3-6 0 0,0 10 11 0,-7-10 1 16,0 6 1-16,-7-3 0 0,3-3-5 0,-3 0-2 16,-7 7 0-16,3-7 0 0,0 0-14 0,1 0 11 15,-1 0-11-15,0 3 10 0,1-3-10 0,-1 0-14 16,4 6 3-16,-4-6 1 0,4 0-12 0,3 0-2 15,1 0-1-15,2-6 0 16,1 6-39-16,4-3-7 0,-1-4-1 0,4-2-1 16,0 3-161-16,4-4-32 0</inkml:trace>
  <inkml:trace contextRef="#ctx0" brushRef="#br0" timeOffset="10187.69">19392 13774 2055 0,'7'-10'45'0,"0"4"10"0,0-4 1 0,-3 1 2 0,3-4-46 0,-4-2-12 0,1 5 0 0,0 1 0 0,-1-7 32 0,-6 13 5 15,-1-6 1-15,0 2 0 0,-3-2-1 0,-3 9 0 16,-1-6 0-16,-3 6 0 0,0 0-19 0,0 6-4 16,-7-3-1-16,3 10 0 0,0-4 22 0,-3 1 4 15,0 2 1-15,-4-2 0 0,1 5-13 0,3 1-3 16,-4-4 0-16,0 14 0 0,4-8 6 0,-4 1 1 16,4 6 0-16,0 0 0 0,3-3-31 0,-3 3 8 15,7 0-8-15,0 4 0 0,0-4 0 16,3 0 0-16,1-3 0 0,6 3 0 0,1 0-16 0,-1-6-7 15,4 0-1-15,7-1 0 0,-3-2 4 0,3-3 1 16,3 2 0-16,1-5 0 0,0-1 19 0,3-3 0 16,3-2-8-16,-3 2 8 0,4-6 0 0,3 0 0 0,4-6 0 15,0 6 9-15,-1-10-9 0,1 1 12 16,0-1-12-16,-1 1 12 0,1-1-12 16,0-5 0-16,-4 2 0 0,0-2 8 0,0-4-8 0,0 3 0 0,-3-3 0 15,0 0 0-15,-1 1 0 0,1-1 0 0,-4-3 0 16,0 3 0-16,0-3 32 0,-3 0 8 0,-4 3 2 0,-4-6 0 15,1 6-21-15,-4-3-4 0,-4-3-1 0,4 7 0 16,-7-1-6-16,-3-3-2 0,-1 3 0 0,-3 0 0 16,0 4 20-16,-4 2 3 0,-3-3 1 0,0 7 0 15,3-1-32-15,1 10 0 0,-4-6 0 0,3 3 0 16,0 3 0-16,-3 3-13 0,7 3 1 0,-4-6 0 16,1 7-4-16,-1-4-1 0,11 6 0 0,-4-2 0 15,-3 2-82-15,7-6-16 0,7-3-3 16,-3 10-653-16,3 5-130 0</inkml:trace>
  <inkml:trace contextRef="#ctx0" brushRef="#br0" timeOffset="10519.43">19946 13817 1094 0,'0'0'97'0,"0"0"-77"0,0 0-20 0,0 0 0 16,0 0 268-16,0 10 51 0,-3 5 9 0,3-5 3 16,-4-1-204-16,0 4-41 0,1-7-8 0,-1 13-2 15,-3-10-25-15,0 10-6 0,4-3-1 0,-1 3 0 16,-3-1-35-16,4 8-9 0,-1-8 0 0,4 1 0 15,-3 6 0-15,-1 3 0 0,4-9 0 0,0 6 0 16,0-6 0-16,0-3 0 0,0 3 0 0,4-10 0 31,-1 1-24-31,-3-10-8 0,0 0 0 0,0 0-754 0,7-4-150 0</inkml:trace>
  <inkml:trace contextRef="#ctx0" brushRef="#br0" timeOffset="10654.26">19978 13441 2991 0,'0'0'132'0,"0"0"28"0,0 0-128 0,0 0-32 15,0 0 0-15,3 10 0 0,1-1 24 0,-1-6-1 16,-3-3-1-16,0 0 0 16,4 9-124-16,-4-9-25 0,0 0-5 0</inkml:trace>
  <inkml:trace contextRef="#ctx0" brushRef="#br0" timeOffset="11167.14">20320 13937 2235 0,'0'0'49'0,"0"0"11"0,0 0 1 0,4 12 2 0,-4-9-51 0,3 7-12 0,-3-1 0 0,0 0 0 16,0-9 22-16,0 0 2 0,0 0 0 0,-3 10 0 16,3-10 31-16,0 0 6 0,0 9 2 0,0-9 0 15,0 0-13-15,0 0-2 0,0 13-1 0,0-13 0 16,0 0-15-16,0 0-4 0,0 0 0 0,0 0 0 16,0 0 7-16,0 0 1 0,0 0 0 0,7-6 0 15,3 6-20-15,1-10-4 0,-4 4-1 0,3-7 0 16,1-12-3-16,3 6 0 0,-3-6 0 0,-1-3 0 15,1-6-8-15,3 5 0 0,0 1 0 0,0-3 0 16,0 9 0-16,-3-3 0 0,3 6 0 0,0 3 0 0,0-3 13 16,0 10-2-16,0 3-1 0,4-4 0 0,-4 7-10 0,4 3 0 15,-4 0 0-15,4 0 0 0,-4 3 0 16,0 4 0-16,0 2 0 0,0 0 0 0,-3 1 0 16,3 6 0-16,0-4 0 0,-4 10 0 0,1 0 0 0,0-3 0 15,-1 12 0-15,-3-9 0 0,0 13 0 0,4-7 0 16,-8-3 0-16,4 3 0 0,0 4 0 15,-3-4 8-15,0 0-8 0,-1 0 0 0,1-3 0 0,-1-6 0 16,1 0 0-16,3-3 0 0,-4 2-8 0,1-8-1 16,-1-1 0-16,4-3 0 15,-7-6-39-15,0 0-8 0,7 4-2 0,4-8 0 16,-4 4-157-16,4-6-31 16,3-3-6-16</inkml:trace>
  <inkml:trace contextRef="#ctx0" brushRef="#br0" timeOffset="11425.4">21361 13178 2790 0,'0'0'124'0,"0"0"24"0,0 0-118 0,0 0-30 0,7 6 0 0,0 3 0 15,0 1 16-15,-4-1-4 0,4 7 0 0,1-7 0 16,-5 7-12-16,1-3-10 0,3 5 2 0,-4 7 0 0,1 0 8 0,-1-3 0 15,4 13 0-15,-3-10 0 16,-4 10 0-16,3-1 0 0,-3 4 0 0,0-1 0 0,0 7 0 16,0 0 0-16,-3 3 0 0,3-3 0 0,-4 0 0 0,1-6 0 15,-1 2 0-15,4-11 0 0,-3 5 0 16,3-6 0-16,0-9 0 0,-4 6 0 16,4-6-84-16,0 0-16 0,0-4-2 15,0-5-667-15,-3-1-134 0</inkml:trace>
  <inkml:trace contextRef="#ctx0" brushRef="#br0" timeOffset="11650.28">20994 13717 3250 0,'0'0'72'0,"0"0"14"0,7-6 3 0,0 0 3 0,7-4-74 0,0 7-18 0,4-6 0 0,3 2 0 16,4-5 9-16,-1-1-1 0,5 4-8 0,-1-1 12 15,0-2-12-15,4 6-10 0,3-4 2 0,-3 1 0 32,3 2-26-32,0 4-5 0,1-3-1 0,-1 3 0 15,0-3-79-15,0 6-16 0,4 0-3 0,-3 0-1 16,6 0 54-16,-7 6 10 0,-7-6 3 0,4 0-656 0,7-6-132 0</inkml:trace>
  <inkml:trace contextRef="#ctx0" brushRef="#br0" timeOffset="13384.39">23650 13131 1177 0,'0'0'52'0,"0"0"11"0,0 0-51 0,0-7-12 15,0-2 0-15,-3 0 0 0,3-1 116 0,0-2 20 0,-4-4 4 0,4 0 0 16,-3 4-37-16,-4-4-8 15,3-3-2-15,-3 4 0 0,3-4-9 0,1 0-3 0,-4-6 0 0,0 6 0 16,0 0-20-16,-4 4-4 0,4-4-1 0,0 0 0 16,0 3-18-16,-7 7-4 0,3-1-1 0,-3 1 0 15,4 0-19-15,-1-1-4 0,-3 10-1 0,3 0 0 16,-3 0-9-16,4 0 0 0,-4 3 0 0,-1 4-11 16,5 2 11-16,-4 0-8 0,0 1 8 0,3 5-8 15,0-5 8-15,1 9 0 0,-1-4 0 0,1-2 0 16,-1 9 0-16,4 0 11 0,0 3-3 0,4 3 0 15,-8-3 6-15,4 10 1 0,3-7 0 0,-3 10 0 16,4-4-6-16,-1 10-1 0,4-6 0 0,0 6 0 16,0-7-8-16,0 7 0 0,-3-3 0 0,3-4 0 15,-4 7 0-15,4-6 8 0,0 6-8 0,0-7 8 16,0 4 0-16,0-3 0 0,0-4 0 0,0 1 0 0,0-4-8 16,0 4 0-16,0-4 0 0,-3-3 0 15,3 1 0-15,-4-4-9 0,4-7 0 0,-3 11 0 0,-1-11-3 16,1-2 0-16,-5 3 0 0,5-10 0 15,-1 7-16-15,1-7-4 0,-4 1-1 0,3-1 0 16,1-2-21-16,-4-4-4 16,0-3-1-16,-4 6 0 0,4-12-93 0,-4 6-20 0,1 0-3 15,-1-10-709-15</inkml:trace>
  <inkml:trace contextRef="#ctx0" brushRef="#br0" timeOffset="13664.38">22913 13642 288 0,'0'0'12'0,"0"0"4"0,0-10-16 0,3 7 0 0,-3-3 0 0,4-3 0 16,3 5 500-16,4-2 96 0,-1-3 20 0,1 2 4 16,3 4-432-16,7-6-86 0,0 0-18 0,4 2-3 15,0-5-34-15,3-1-7 0,0 4-2 0,4-1 0 16,-4 1-25-16,0 0-5 0,-3 5 0 0,0-2-8 15,-1 6 0-15,1 0 0 0,-4 0-15 0,-3 6 5 16,-1-2-37 0,1 5-7-16,0-3-2 0,-4-3 0 0,0 7-11 0,0-4-2 15,4 3-1-15,-4-2 0 0,3-4 6 16,1 3 0-16,0-6 1 0,3 0 0 0,0 0-1 0,-3-6-1 16,3 6 0-16,-3 0-875 0</inkml:trace>
  <inkml:trace contextRef="#ctx0" brushRef="#br0" timeOffset="13889.65">23735 13614 115 0,'0'0'0'0,"0"0"10"0,-4 9-10 0,4-9 0 15,-3 6 0-15,3-6 0 0,-4 3 504 0,1 7 100 16,-1-4 19-16,4 3 4 0,-3 1-419 0,3-1-84 16,0 1-17-16,-4-1-3 0,8 1-39 0,-8 5-7 15,4 1-2-15,0-4 0 0,0 4-44 0,0-6-12 16,0 8 0-16,-3-2 0 15,3-7-24-15,0 7-6 0,0-3-2 0,0 2 0 0,0-2 7 0,0-4 1 0,0 7 0 0,0-7 0 32,0 1-61-32,0-1-12 0,3-3-3 0,-3 4 0 15,0-10-104-15,0 0-20 0,0 0-5 0,0 0-602 0</inkml:trace>
  <inkml:trace contextRef="#ctx0" brushRef="#br0" timeOffset="14082.91">23735 13388 2246 0,'-14'0'200'0,"10"3"-160"0,-3-3-32 0,0 6-8 0,4-3 104 15,3-3 20-15,0 0 4 0,0 0 1 0,-7 0-105 0,7 0-24 16,0 0 0-16,0 0 0 16,0 0-96-16,0 0-16 0,0 0-3 15,10 10-1-15,-3-10-5 0,0 6-2 0,0-3 0 0,0 3 0 16,4 4-46-16,0-4-10 0,-1 4-1 0</inkml:trace>
  <inkml:trace contextRef="#ctx0" brushRef="#br0" timeOffset="14436.67">24070 13933 172 0,'-7'10'16'0,"0"-1"-16"0,0 1 0 0,0-4 0 0,0-3 448 0,7-3 88 0,-7 6 16 0,7-6 4 15,0 0-404-15,-7 3-80 0,7-3-17 0,0 0-3 16,0 0-15-16,0 0-2 0,0 0-1 0,0 0 0 16,-7 0-34-16,7 0 0 0,-4-9 0 0,1 6 0 15,-1-3 30-15,0-4 6 0,4 1 0 0,-3-1 1 16,-1 4 20-16,1-3 4 0,-1-4 1 0,1-2 0 16,3-1-14-16,0-3-2 0,-4-9-1 0,4 9 0 15,4-6-22-15,-4 6-5 0,3-9-1 0,1 3 0 16,-1-3-17-16,4 2 0 0,1 8 0 0,-5-7 0 15,4 6 0-15,4 3 0 0,-1-3-10 0,-3 10 10 16,4-7-8-16,0 7 8 0,-1-1 0 0,-3 7 0 16,0-6-14-16,4 9 2 0,-4-6 0 0,3 6 0 31,-3 0-25-31,1 0-5 0,2 0-1 0,-3 6 0 0,4-6 15 0,-4 0 4 16,3 3 0-16,1-3 0 0,0 0-39 0,-1 0-7 15,4 0-2-15,0-3 0 0,0 3-156 0,1 0-32 16,13-6-7-16,-11 2-1 0</inkml:trace>
  <inkml:trace contextRef="#ctx0" brushRef="#br0" timeOffset="15196.36">24980 13460 230 0,'0'0'20'0,"0"0"-20"0,-3-6 0 0,3 6 0 0,0 0 391 0,0 0 73 15,-4-3 16-15,1-4 2 0,3 7-305 0,0 0-61 16,-7 0-12-16,0-9-2 0,-1 9-50 0,1-10-9 16,-3 10-3-16,-4 0 0 0,3-6-25 0,-3 6-6 15,-4 6-1-15,1-6 0 0,-1 7-8 0,-3-4 0 16,3 6 0-16,-3 1 0 0,0-1 0 0,-4 0 0 16,4 4 8-16,0 0-8 0,-4-4 9 0,8 0-9 15,-5 7 10-15,5-7-10 0,3 1 12 0,0 6-4 16,3-13-8-16,0 6 12 0,4-3-12 0,7-6 8 15,0 0-8-15,0 0 0 0,0 0 8 0,0 0-8 16,7 3 0-16,4 4 9 0,0-14-9 0,-1 7 0 16,4-3-12-16,0-3 12 0,4 6-13 0,-4 0 5 15,4 0 8-15,-1 0-13 0,5 0 2 0,-5 6 1 16,4-6 0-16,1 3 0 0,-1 4-8 0,0-7-2 0,0 9 0 16,0 1 0-16,-3-1 7 0,-1 0 1 0,1 1 0 15,-4 5 0-15,-3-5 12 0,3 6-12 0,-3-4 12 0,-1 4-12 16,-3 3 12-16,-3-1 0 0,-1 1 0 0,1 6 0 15,-1-6 0-15,1-3 0 0,-8 3 8 0,4-4-8 16,0 4 14-16,-3-9-1 0,-4 5 0 0,-4-2 0 16,4-4 11-16,0 1 1 0,-4 2 1 0,-3-2 0 15,0-1-16-15,0-6-10 0,0 6 12 0,-4-2-12 16,4-4 0-16,-7 3 0 0,7-6 0 0,-4 3 0 16,1-6-32-1,-1 3-9-15,0-6-3 0,4 3 0 0,-3-4-188 16,3-5-37-16,-18-13-8 0,14 0-2 0</inkml:trace>
  <inkml:trace contextRef="#ctx0" brushRef="#br0" timeOffset="15563.83">25527 13087 2145 0,'0'0'95'0,"0"0"20"0,0 0-92 0,0 0-23 0,0 0 0 0,0 0 0 16,0 0 60-16,0 0 8 0,0 0 2 0,0 0 0 15,0 0-10-15,0 0-1 0,0 0-1 0,4 9 0 16,-4 1-32-16,0 5-6 0,0 1-2 0,-4 3 0 15,0 0 1-15,1-1 0 0,-1 7 0 0,1 4 0 16,-4 5-8-16,3-6-2 0,4 10 0 0,-3 3 0 16,-1-4-9-16,4 7 8 0,0 3-8 0,0 4 8 15,0-4-8-15,-3 3 0 0,3-3 0 0,0 0 0 16,0-3 0-16,0 0-14 0,0-10 2 0,0 10 0 16,3-16-36-1,-3 0-6-15,0-2-2 0,-3-1 0 0,3-7-95 0,-4 1-19 16,1-9-4-16,-1-1-782 0</inkml:trace>
  <inkml:trace contextRef="#ctx0" brushRef="#br0" timeOffset="15795.26">25153 13513 2131 0,'0'0'94'0,"0"0"20"0,0 0-91 0,0 0-23 16,-7 0 0-16,7 0 0 0,0 0 184 0,0 0 33 15,0 0 7-15,11-6 0 0,3 6-152 0,0-9-32 16,3 9-5-16,5-10-2 0,2 1 4 0,5 2 1 0,6 4 0 16,4-6 0-16,3-7-28 0,7 7-10 0,8-1 0 0,-1 1 9 15,4 0-9-15,-3-1 0 0,3 1 0 0,0-7 0 32,-4 7-56-32,8-1-12 0,-4-5-4 0,-1 5 0 15,1-2-128-15,-3-4-25 0,-4 7-6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30.20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3427 8029 22047 0,'0'0'976'0,"-3"-7"208"15,3 7-944-15,0 0-240 0,-10-9 0 0,7 1 0 0,3-1 816 0,1 1 112 16,0 1 32-16,-1 7 0 0,4-9-320 0,0 2-64 16,-3 0-16-16,-1 7 0 0,0 0-32 0,7-6 0 15,-7 6 0-15,0 0 0 0,0 0 256 0,0 0 48 16,0 0 16-16,0 0 0 0,0 0-64 0,0 0-16 16,0 0 0-16,0 0 0 0,0 10-432 0,2 2-80 15,2 0-32-15,0 3 0 0,0-1-80 0,0 0-16 16,1-1 0-16,0 0 0 0,1 0 176 0,0 0 16 15,-1 1 16-15,3 2 0 0,3-3 80 0,-1 4 16 16,-3-3 0-16,0 6 0 0,1-2-112 0,7 7-32 16,4 5 0-16,-7-4 0 0,-13-8-48 0,1 3-16 15,2 5 0-15,1 2 0 0,-2 0-16 0,2 2 0 16,-1-1 0-16,1 1 0 0,-2 1-208 0,1 0 176 16,-1-2-176-16,1 0 160 0,0-2-160 0,-4-3 192 0,0-3-192 0,1 1 192 15,1-1-64-15,-2 1 0 0,0-5 0 0,2-2 0 16,-2-2 128-16,1-1 0 0,-2-2 16 0,3-10 0 15,-1 12 64-15,1-12 16 0,0 0 0 0,0 0 0 16,0 0 0-16,0 0 0 0,0 0 0 0,0 0 0 16,0 0-16-16,0 0 0 0,-5-9 0 0,1-1 0 15,1 1-96-15,1-2-32 0,0 1 0 0,1-2 0 16,0 2-208-16,1-1 176 0,0 2-176 0,1-1 160 16,2-2-160-16,-2 0 0 0,0 0 144 0,2-1-144 15,2 0 0-15,0 0 0 0,-1 1 0 0,3 2 0 16,1 0 0-16,-1 1 0 0,1-2 0 0,0 1-128 15,0-1 128-15,1 2 0 0,-1 0 0 0,1 2-128 0,0 1 128 0,2 1 0 16,-2 0 0-16,-9 5 0 0,9-4 0 0,1 0-128 16,1-3 128-16,-1 3 0 15,-10 4 0-15,13-2 0 0,0-1 0 0,0 3-128 0,0 0 128 0,0 0 0 16,0 0-144-16,2 3 144 0,0-3 0 0,0 2 0 16,-2 1 0-16,2-1 0 0,5 1-128 0,-2 0 128 15,-4 1 0-15,1 2 0 0,-1-2 0 0,-1 3 0 16,-1-1 0-16,1 2 0 0,1 2-144 0,-1 1 144 15,0-1 0-15,-2 1 0 0,-3 2 0 0,-1 0-128 16,0 0 128-16,0 0 0 0,-2-2 0 0,-3 3 0 16,0-3 0-16,-1 2 0 0,0-1 0 0,-1 1 0 15,-1 0 0-15,0-1 0 0,-2-2 0 0,0 2 0 16,-2 0 0-16,1-1 144 0,2 1-144 0,-1-1 0 16,3-11 0-16,-6 13 0 0,-1-2 0 0,-1 0 0 0,-1-5 0 0,-1 1 0 15,-2-2 0-15,0 0 160 0,0-1-160 0,-2 0 160 16,-3-1-32-16,0-1-128 0,0-2 192 0,-2 2-64 15,-5 0 32-15,2-2 0 0,0-4 0 0,0 2 0 16,-3-3-32-16,2-1 0 0,-1 1 0 0,3 1 0 16,0 2-128-16,0 0 0 0,2-2 144 0,-1 2-144 15,2-1 0-15,1 1 0 0,0 0 0 0,3 0 0 16,1 0 0-16,2 2-192 0,2 0 32 0,9 0 0 16,-9 2-1328-1,9-2-272-15,0 0-48 0,0 0-16 0,0 0-1776 0,0 0-368 16</inkml:trace>
  <inkml:trace contextRef="#ctx0" brushRef="#br0" timeOffset="1430.57">18630 15671 24879 0,'0'0'2208'0,"0"0"-1760"16,-8 3-448-16,8-3 0 0,0 0 3264 0,0 0 560 15,0 0 112-15,0 0 32 0,0 0-2528 0,0 0-496 16,0 0-112-16,0 0 0 0,12 6-256 0,0 1-64 16,-2-2 0-16,1 2 0 0,-11-7-160 0,11 9-32 15,1 0-16-15,0 3 0 0,-2 1-32 0,-1 2 0 16,-2-3 0-16,-1 6 0 0,0 2 48 0,-1-1 0 0,-1 2 0 0,0 1 0 15,-2 1 0-15,1-3 16 0,-1-1 0 0,1-1 0 16,-2 0 64-16,2-2 16 0,-2-3 0 0,2-1 0 16,0-3-128-16,-3-9-32 0,0 0 0 0,3 9 0 15,-3-9-64-15,0 0 0 0,11-3-16 0,-11 3 0 16,10-8 48-16,1-2 16 0,-1-3 0 0,-1-1 0 16,-1-2-240-16,1 0 0 0,0-5 0 0,-1 7 0 15,-1 1 0-15,-1 3 128 0,1 2-128 0,-1-1 0 16,-2 2 0-16,-4 7 0 0,0 0 0 0,0 0 0 15,0 0 0-15,13 5-128 0,-2 2 128 0,-1 3-160 16,2 2 160-16,0 1-128 0,1 1 128 0,0 2-128 16,0 0 128-16,1 1 0 0,2 0 0 0,-3 1 0 0,-2-4 0 0,4 2 0 15,2-6 0-15,-2 3 0 0,-2-3 0 0,2-1 0 16,0-2 0-16,-2 4 0 0,-2-5 0 0,-1 1 0 16,1-1 0-16,-1-2 128 0,-1 0 16 0,0 1 16 15,-1-2 0-15,-8-3 0 0,9 3 96 0,-9-3 32 16,11 2 0-16,-1 1 0 0,-10-3-48 0,12 0-16 15,-3-3 0-15,0 3 0 0,0-4-32 0,2 0-16 16,-1-1 0-16,1-1 0 0,-1-2-16 0,0-3 0 16,1 1 0-16,-1-2 0 0,-2-1 32 0,1-2 0 15,0-4 0-15,0 0 0 0,-1-2-192 0,-2-2 0 16,0-4 0-16,-1 3 0 0,-1-1 320 0,-1-1 0 16,-1-2-16-16,0 4 0 0,-1 0-304 0,2 2 128 15,-1 4-128-15,1-3 0 0,-1 3 0 0,1 1 0 16,0 1 0-16,1 2 0 0,-1-1 0 0,0 2-176 15,0 0 32-15,1 0 0 16,2 2-896-16,3 3-176 0,2-4-48 0,0 3 0 16,2 0-2128-16,7 0-416 0</inkml:trace>
  <inkml:trace contextRef="#ctx0" brushRef="#br0" timeOffset="13338.4">19506 793 7359 0,'0'0'320'0,"0"0"80"0,0 0-400 0,0 0 0 16,0 0 0-16,0 0 0 0,0 0 3056 0,0 0 528 15,0 0 96-15,0 0 32 0,0 0-2512 0,0 0-496 16,0 0-112-16,0 0-16 0,0 0-64 0,0 0 0 16,0 0-16-16,0 0 0 0,11-2 0 0,-11 2 0 15,0 0 0-15,0 0 0 0,0 0 32 0,0 0 16 16,10 6 0-16,-10-6 0 0,0 0 192 0,0 0 32 16,5 12 16-16,-1-2 0 0,-4-10 32 0,0 0 0 15,5 12 0-15,1-2 0 0,-6-10-160 0,0 0-16 16,7 11-16-16,-1-1 0 0,-6-10 16 0,5 11 0 0,-5-11 0 0,9 10 0 15,-2 2-256-15,0-2-32 0,4-4-16 0,-3 0 0 16,-8-6-80-16,0 0-32 0,0 0 0 0,6 12 0 16,2 1 0-16,-2-4 0 0,-2 4 0 0,2 1 0 15,-1-4 0-15,0 1 0 0,-1 1 0 0,0 0 0 16,1-2 96-16,0 4 32 0,0 5 0 0,-1-4 0 16,-1-4-160-16,0 1-48 0,1 2 0 0,-1 3 0 15,0 2 16-15,1 1 0 0,0-6 0 0,1 3 0 16,2 3-32-16,-2-2 0 0,0-5 0 0,0 1 0 15,0 2-128-15,2-2 0 0,-2 1 0 0,2-2 128 16,1-1 64-16,-1-1 0 0,1 2 0 0,1-1 0 16,0 0-192-16,1 1 0 0,-3-1 0 0,3 1 128 0,-3 0 0 15,1 4 0-15,-1-1 0 0,-1 1 0 16,1-2-128-16,-1 3 0 0,1 4 0 0,-1 0 128 0,1-1-128 0,-1 0 0 16,0-4 0-16,-1 3 128 0,0-1-128 0,1-1 0 15,1-1 0-15,-1 2 128 0,0-2-128 0,-1-2 0 16,-1 2 144-16,1-3-144 0,0 0 0 0,0-1 128 15,1-2-128-15,0 1 0 0,-1-2 128 0,2 1-128 16,1-2 160-16,1 0-160 0,0-2 208 0,3 0-48 16,-2 0-16-16,2 1 0 0,-2 0-16 0,1-1 0 15,-2 0 0-15,1 1 0 0,2 4-128 0,0-3 0 16,1-2 144-16,-1 3-144 0,-3 1 0 0,2 1 0 16,2 0 0-16,-1 0 128 0,-4-1-128 0,1 0 0 15,0-1 0-15,0 1 0 0,1-5 0 0,0 3 128 0,2 2-128 16,1-4 0-16,0-1 0 0,0-1 0 0,-1 0 0 0,-1 2 128 15,1-1-128-15,0-1 0 0,-1-1 0 0,1 1 128 16,0 2-128-16,0 0 0 0,-2-2 128 0,1 1-128 16,-1-3 160-16,0 3-32 0,1 2-128 0,-1 1 192 15,-1-2-192-15,2-1 0 0,-1 0 128 0,1-1-128 16,-2 1 0-16,1 1 0 0,2-1 0 0,-2 0 0 16,1-1 0-16,1 0 128 0,-1-1-128 0,1 0 0 15,0 1 0-15,-1-2 0 0,3-1 128 0,1-2-128 16,1 0 0-16,-1 0 128 0,0 0-128 0,-2 0 0 15,-3 0 128-15,3 0-128 0,-1 0 0 0,0 0 0 16,1 2 0-16,-1-1 128 0,-1 0-128 0,1 2 0 16,0-1 0-16,1 2 0 0,0-4 0 0,-1 3 0 15,-1 1 0-15,2 0 0 0,0-2 0 0,0 1 0 0,0 0 0 16,0-1 0-16,-1-1 0 0,3 2 0 0,-4-2 0 0,1 1 0 16,-2 0 0-16,2-2 0 0,-1-2 128 0,-1 0-128 15,0 0 0-15,1 0 0 0,-1 2 0 0,1-1 128 16,-1-1-128-16,2-1 0 0,0 2 0 0,-1-1 0 15,0 1 0-15,1 0 0 0,-1-1 0 0,2 0 128 16,2-1-128-16,-2 1 0 0,0 2 0 0,0-2 0 16,-2-2 0-16,3 2 0 0,0 2 0 0,0-3 0 15,1 2 0-15,-2-2 0 0,-2-1 0 0,2 2 0 16,0-1 0-16,0 0 0 0,0 1 0 0,1-1 128 16,-3-1-128-16,1 2 0 0,0-2 0 0,-1 1 0 15,0-2 0-15,-1 1 0 0,1 0 0 0,-1-1 128 16,-1-3-128-16,2 2 0 0,-1 2 0 0,1 0 0 15,-2-1 128-15,0-1-128 0,0 0 0 0,0-2 0 0,-1 2 0 0,0 0 0 16,0 0 128-16,-1-1-128 0,1 1 0 0,1 1 0 16,-1-2 0-16,1 1 128 0,0-2-128 0,2 0 0 15,-1 0 0-15,1 2 0 0,0-1 0 0,1-1 0 16,0 2 0-16,1-2 128 0,-1 0-128 0,1 0 0 16,0-1 0-16,1 1 0 0,0 2 0 0,1-3 0 15,-4-2 0-15,3 1 128 0,-1-1-128 0,1 1 0 16,0 1 128-16,1 0-128 0,-1-3 0 0,-1 1 144 15,0 4-16-15,1-4-128 0,1 3 192 0,-2-1-64 16,-2 0-128-16,1-1 0 0,0-1 0 0,0 1 0 16,-1 1 0-16,0 0 0 0,-1-2 0 0,-1 1 0 15,2-2 0-15,-2 2 0 0,0-5 128 0,0 1-128 16,0-3 128-16,0 0-128 0,1-1 0 0,0-2 128 16,-1-2 32-16,0 1 0 0,0-1 0 0,-1 0 0 0,3-3-160 0,-1 2 0 15,0-1 0-15,2 2 128 0,-1 2-128 0,0 0 0 16,1-4 0-16,0 3 128 0,-3 3-128 0,3-2 0 15,-1 3 0-15,2-1 0 0,1 1 0 0,-3 3 0 16,0-3 0-16,-1 1 0 0,1 2 0 0,-1 1 0 16,0-3 0-16,0 1 0 0,-1-1 0 0,-2 2 0 15,1-1 0-15,-1 2 0 0,-1-1 0 0,2 1 0 16,1-3 0-16,0 3 0 0,-1 3 0 0,-1-1 128 16,-1-2-128-16,1 3 128 0,-1 0-128 0,1 0 0 15,-1-1 0-15,0 3 0 0,-1 1 0 0,0 1 0 16,-1-2 0-16,-2-1 0 0,1 0 0 0,-2 2 0 15,-1 7 0-15,0 0 0 0,0 0 0 0,0 0-192 0,0 0 32 0,0 0 16 32,0-6-1632-32,0 6-320 0,0 0-64 0,0 0-16 15,-10 5-1328-15,-2 1-272 0,1 5-48 0,-5 2-16 0</inkml:trace>
  <inkml:trace contextRef="#ctx0" brushRef="#br0" timeOffset="14902.96">19807 484 3679 0,'0'0'160'0,"0"0"32"0,0 0-192 0,0 0 0 0,0 0 0 0,0 0 0 15,0 0 2304-15,0 0 400 0,2-9 96 0,-2 3 16 16,0 6-2176-16,0 0-448 0,2-8-64 0,-2 8-128 16,0 0 128-16,0 0-128 0,6-8 0 0,-3 1 0 15,-3 7 128-15,4-6-128 0,-4 6 0 0,0 0 0 16,4-5 144-16,-4 5-144 0,0 0 128 0,0 0-128 16,0 0 640-16,0 0 64 0,0 0 0 0,0 0 0 15,0 0 112-15,0 0 16 0,0 0 16 0,-9 0 0 16,0 4-64-16,9-4-16 0,-9 2 0 0,9-2 0 0,-9 5-112 0,9-5-16 15,-11 3-16-15,11-3 0 0,0 0-208 0,-9 9-32 16,3-1-16-16,6-8 0 0,0 0-368 0,0 0 0 16,-9 8 0-16,9-8 0 0,0 0 0 0,0 0 0 15,0 0 128-15,0 0-128 0,-8 5 0 0,8-5 128 16,-9 0-128-16,9 0 0 0,0 0 128 0,0 0-128 16,0 0 128-16,-8 0-128 0,8 0 0 0,0 0 0 15,0 0 0-15,0 0 0 0,-9 4 0 0,9-4 0 16,-9 3 128-16,9-3-128 0,0 0 0 0,0 0 0 15,0 0 0-15,0 0 0 0,0 0 0 0,0 0 0 16,-10 5 0-16,10-5 0 0,0 0 0 0,0 0 0 16,0 0 0-16,0 0-128 0,0 0 128 0,0 0 192 15,0 0-32-15,0 0-16 0,0 0 32 0,0 0 0 0,0 0 0 0,0 0 0 16,0 0-176-16,0 0 0 0,0 0 0 0,0 0-176 16,0 0 176-16,0 0 0 0,0 0 0 0,0 0 0 15,0 0 0-15,0 0 0 0,0 0 0 0,0 0 0 31,0 0-1616-31,0 0-304 0,0 0-48 0,0 0-8400 0</inkml:trace>
  <inkml:trace contextRef="#ctx0" brushRef="#br0" timeOffset="16240.45">19746 394 2751 0,'0'0'256'0,"-13"2"-256"0,-3-2 0 0,2 0 0 16,1-2 4112-16,1 4 784 0,2 2 160 0,1-2 16 15,0-1-3648-15,9-1-720 0,-11 4-160 0,3 2-32 16,8-6-320-16,0 0-192 0,-6 6 192 0,6-6-192 15,0 0 128-15,0 0-128 0,0 0 0 0,0 0 0 16,12 9 0-16,-2-2 0 0,-10-7 0 0,12 1 0 16,-1 2 416-16,3-1-32 0,-1 1 0 0,1-3 0 15,2-3 112-15,-2 2 16 0,2 4 0 0,2-3 0 16,1-2-192-16,1 2-16 0,-1 4-16 0,2-1 0 16,1-3 224-16,1-2 64 0,0 0 0 0,1 1 0 15,0-1-16-15,1 1 0 0,0 0 0 0,1 1 0 16,1 1-224-16,1-1-32 0,0-3-16 0,1 1 0 15,1 2-160-15,0 0-128 0,1-5 192 0,-1 1-192 0,-1 1 160 0,-2 2-160 16,-1-5 128-16,-1 1-128 0,0-3 128 0,0 3-128 16,0 0 0-16,1-2 128 0,0 0-128 0,1 0 0 15,2 2 0-15,2 0 0 0,3 0 256 0,-1-1-16 16,-2 1-16-16,0 2 0 0,2 0 32 0,-3-1 16 16,-3 0 0-16,-1 1 0 0,0 1-144 0,-1 0-128 15,-2 0 192-15,1 2-192 0,-2 1 128 0,-1-1-128 16,0-3 0-16,1 2 0 0,0 2 128 0,3-1-128 15,-2-2 0-15,2 2 0 0,3-3 0 0,0 2 0 16,1 2 0-16,1-2 0 0,0-2 0 0,-1 3 0 16,-3-2 128-16,0 2-128 0,0 0 0 0,-3 0 128 15,-2-2-128-15,0 2 0 0,-2 0 144 0,2 2-144 0,-1 0 0 0,-1-2 144 16,1 0-144-16,-2 0 0 0,1 0 0 16,0 1 0-16,1-1 0 0,0 2 128 0,1-1-128 0,0 2 0 15,-1-3 0-15,3 0 0 0,3-3 0 0,2 6 0 16,-2-2 0-16,-1 2 0 0,-2-2 0 0,2 0 0 15,0-1 0-15,-1 2 0 0,1-1 0 0,0 1 0 16,0 1 0-16,-3 1 128 0,0-1-128 0,3-1 0 16,-1-2 0-16,3 1 0 0,-1 1 0 0,1 2 0 15,3-4 0-15,1 2 0 0,2 0 0 0,-1 0 0 16,1-2 0-16,0 0 0 0,-2 0 128 0,0 0-128 16,-1 0 0-16,-1 0 0 0,-2 2 0 0,1 0 0 15,-2 1 0-15,0-1 0 0,0 1 0 0,1 0 0 16,1-2 0-16,2 0 0 0,1 3 0 0,2-1 0 15,0-2 0-15,3 0 0 0,1 3 0 0,1-3 128 16,0-1-128-16,-3 0 0 0,-1-1 0 0,-1 1 0 0,-2 1 0 0,-1 1 0 16,-1-2 144-16,1 0-144 0,0 0 0 0,1 0 0 15,2-2 0-15,-1 2 128 0,1 2-128 0,1-1 0 16,2-1 0-16,1-1 128 0,-2-2-128 0,-1 3 128 16,0-2-128-16,0-1 128 0,-1 0-128 0,0 1 144 15,-2-1-144-15,2 1 160 0,-1-1-160 0,4 0 0 16,1 2 0-16,4-2 0 0,1 0 0 0,-1 1 128 15,0-3-128-15,-1 4 0 0,1-2 0 0,-2 2 0 16,-3-2 128-16,-1 3-128 0,2-2 0 0,-3 0 0 16,0 0 0-16,4 0 128 0,2 2-128 0,3-1 0 15,1-3 0-15,2 2 0 0,0 2 0 0,-2 0 0 16,-4-4 0-16,-1 1 0 0,-1 2 0 0,-1 1 128 16,-1-3-128-16,2 0 0 0,2 0 0 0,2-1 0 0,0 0 0 15,3 0 0-15,4 0 0 0,-2 0 0 0,-3 1 128 0,-2 1-128 16,-2 0 0-16,-2 1 0 0,-2-3 0 0,0 2 128 15,-2-1-128-15,2 0 0 0,4 0 0 0,1-1 0 16,1 1 0-16,-2 0 0 0,-1 3 0 0,3 0 0 16,-2 0 0-16,-2 0 0 0,-4 0 0 0,-1 0 0 15,-2 2 0-15,0-1 0 0,-1-1 0 0,0 0 0 16,0-3 0-16,3 1 0 0,2-1 0 0,1-1 0 16,1 0 0-16,1 2 0 0,-2-1 0 0,1 3 0 15,-1-4 128-15,-1 2-128 0,-1-2 0 0,-1 1 128 16,-3 3-128-16,0-2 0 0,-1-1 0 0,-1 3 128 15,0-1-128-15,0-1 0 0,1 1 0 0,0 0 0 0,-2-1 0 0,3 2 0 16,3-1 0-16,-2 0 0 0,-4-1 0 16,2 2 0-16,-3 0 0 0,0 0 0 0,-1-1 0 0,-3 1 0 15,-1 0 0-15,0 0 0 0,0-1 0 0,-1 0-144 16,-1-1 0-16,0 1 0 16,2 0-2240-16,-1 1-448 0,-2-3-96 0</inkml:trace>
  <inkml:trace contextRef="#ctx0" brushRef="#br0" timeOffset="17375.23">22357 899 8287 0,'0'0'736'0,"0"0"-592"16,0 0-144-16,0 0 0 0,0 0 2560 0,0 0 496 16,0 0 80-16,0 0 32 0,6 9-2064 0,0-3-400 15,-6-6-96-15,13 6-16 0,-1-2-144 0,1 1-16 0,1 1-16 0,5-2 0 16,0-4 128-16,1 0 32 0,-3 0 0 0,1 0 0 15,1-1-16-15,1 0 0 0,-3 1 0 0,1 1 0 16,0 3-128-16,1-4-32 0,-1-4 0 0,2 4 0 16,-1 4-32-16,3 0-16 0,2 0 0 0,0 0 0 15,1-2-64-15,3 0-16 0,-1-1 0 0,4 0 0 16,3-1-64-16,0 4-16 0,-1 4 0 0,1-4 0 16,1-2 112-16,-1-2 16 0,-2-2 0 0,2 2 0 15,0 0-32-15,4 2 0 0,1 1 0 0,4-3 0 16,3-1 0-16,2-1 0 0,0 4 0 0,0-2 0 15,1-2-16-15,-4 2 0 0,-2-4 0 0,0 4 0 16,0 2-128-16,3-2-16 0,2-4-128 0,3 1 192 16,2 3-192-16,1 0 0 0,-1-2 128 0,1 0-128 0,-3 1 0 0,-3 1 128 15,-1 0-128-15,2-3 0 0,1-2 128 0,2 1-128 16,3 2 0-16,0 0 144 0,-1-2-16 0,-2 3 0 16,-2 1 0-16,-4 0 0 0,-3-1 64 0,0-2 0 15,0 3 0-15,2 3 0 0,5-1-48 0,1 0 0 16,2 0 0-16,2-2 0 0,0-4 16 0,-2-1 0 15,-3-3 0-15,-2 1 0 0,-2-1 144 0,4 3 16 16,3 1 16-16,1-2 0 0,5-3-144 0,-2 2-48 16,-3 0 0-16,-3 2 0 0,-2 1-144 0,-3 0 0 15,-3 4 0-15,-1-1 0 0,-2-1 0 0,2 0 0 16,1 0 0-16,4 0 0 0,1-3 0 0,1 3 128 16,-3 0-128-16,-2-1 0 0,-1-1 0 0,-2-1 128 0,-2 0-128 15,-1 1 0-15,-3 1 176 0,1 1-48 0,2 0-128 0,0 2 192 16,0-2-192-16,2-1 128 0,5 2-128 0,-2-4 0 15,-4 1 0-15,-3 1 128 0,-1 2-128 0,-2 1 0 16,-2-3 0-16,-2 1 0 0,-2-1 128 0,2 0-128 16,0-3 0-16,1 1 128 0,0 3-128 0,1-2 0 15,2 2 176-15,-1-2-176 0,-1 1 192 0,1 2-192 16,-2-2 160-16,-2 1-160 0,1 0 128 0,0 4-128 16,-2-2 0-16,2 0 0 0,-3-2 0 0,0 0 0 15,-1-1 0-15,1-1 0 0,0-2 0 0,0 2 0 16,-1 3 0-16,2-1 128 0,2-2-128 0,1 0 0 15,1-1 0-15,-1 1 0 0,-1 2 0 0,-2 2 0 16,-2-2 0-16,-2 2 0 0,-2 0 0 0,-3 0 0 16,-1-1 0-16,-1 0 0 0,0 1 0 0,-2 0 0 0,0 0 0 0,-1 0 0 15,-1 0 0-15,0 1 0 0,0-1-176 16,-2-1-16-16,1-2 0 0,-1 3 0 0,0 3-16 0,-10-3-16 16,11-4 0-16,-1 3 0 15,1-1-1504-15,-11 2-288 0,9 0-64 0</inkml:trace>
  <inkml:trace contextRef="#ctx0" brushRef="#br0" timeOffset="21711.55">27825 686 5519 0,'0'0'496'0,"9"-4"-496"0,-9 4 0 0,8-5 0 16,-8 5 1632-16,9-4 224 0,-9 4 64 0,11-2 0 15,-11 2 256-15,10-3 48 0,-10 3 16 0,0 0 0 16,9 5-576-16,0-2-128 0,-9-3 0 0,12 5-16 16,-4 2-848-16,0-1-160 0,-8-6-48 0,12 9 0 15,-2-5-304-15,0 0-160 0,-10-4 160 0,15 4-160 16,-2 0 480-16,0 0 0 0,0-3 0 0,0-1 0 15,0-2 176-15,1 0 48 0,2 1 0 0,2 0 0 0,2-3-96 0,3 1-16 16,3 2 0-16,0 1 0 0,4-4-128 0,3 3-16 16,0 1-16-16,2 5 0 0,0-1-176 0,0 0-16 15,-1 0-16-15,-1 1 0 0,-3 1-32 0,0 1 0 16,0-3 0-16,1 0 0 0,-1 1-48 0,2-3-16 16,2 2 0-16,4 0 0 0,5-1-128 0,-1-2 192 15,-3 0-192-15,1-1 192 0,1 0-192 0,-2-1 0 16,-4 0 144-16,-1 0-144 0,0-3 0 0,-1 0 144 15,-1 0-144-15,2 0 0 0,1-4 240 0,2 0-64 16,-1 2-16-16,-1 1 0 0,-1 1-160 0,-2 1-224 16,-4 2 48-16,-2-1 16 15,-2 1-1408-15,-3 0-288 0,-3-2-48 0,-5 1-13296 0</inkml:trace>
  <inkml:trace contextRef="#ctx0" brushRef="#br0" timeOffset="22678.75">26923 204 2751 0,'0'0'256'0,"0"0"-256"15,0 0 0-15,0 0 0 0,0 0 1184 0,0 0 192 16,0 0 32-16,0 0 16 0,0 0-928 0,5 10-192 16,-5-10-48-16,0 0 0 0,0 0 704 0,8 12 128 15,-1-5 16-15,-7-7 16 0,6 10-336 0,-6-10-64 16,8 11-16-16,-2-1 0 0,-6-10-352 0,8 12-80 16,-1-3-16-16,-2 1 0 0,0 1-112 0,-5-11-16 15,5 13-128-15,-1-2 192 0,-4-11 336 0,6 16 64 0,-1-3 16 0,0 0 0 16,-1 0 192-16,0 0 32 0,-4-2 16 0,1 2 0 15,-1-13 144-15,5 14 32 0,1 0 0 0,0-2 0 16,2 1-320-16,0-1-48 0,0-2-16 0,-1 2 0 16,0 4-320-16,2-2-80 0,1-2-16 0,0-1 0 15,-3 3-224-15,1 0 144 0,0 0-144 0,0 1 128 16,-3-2-128-16,2 1 0 0,-2 0 0 0,3-1 128 16,-3-2-128-16,1-1 0 0,0 1 0 0,1-4 0 15,3-1 0-15,-3-1 0 0,-7-5 0 0,12 5 0 16,0 0 0-16,0-3-176 0,-1-2 16 0,4 1 0 15,-1-1-2208-15,2-3-432 16,3-3-80-16,1 1-32 0</inkml:trace>
  <inkml:trace contextRef="#ctx0" brushRef="#br0" timeOffset="23731.57">29341 740 12895 0,'0'0'576'0,"0"0"112"0,0 0-560 0,0 0-128 16,0 0 0-16,0 0 0 0,0 0 1984 0,0 0 384 15,0 0 64-15,0 0 0 0,0 0-1856 0,0 0-384 16,0 0-192-16,0 0 192 0,0 0-64 0,0 0 0 16,0 0 0-16,12-3 0 0,-12 3-128 0,0 0 0 15,0 0 0-15,0 0 0 0,12-1 128 0,-12 1 0 16,0 0 0-16,13 4 0 0,0-3 688 0,-3 4 128 0,-10-5 16 0,10 7 16 15,0-1-432-15,-1 1-96 0,-9-7 0 0,11 8-16 16,-4 1-128-16,1-3-32 0,0 2 0 0,-1 1 0 16,-7-9 48-16,5 16 16 0,-3-2 0 0,0 1 0 15,-2-1 112-15,-2-1 0 0,1 1 16 0,0 3 0 16,-1 0-112-16,0 1-32 0,-2 2 0 0,1-2 0 16,2 1-80-16,-2 1-32 0,-1 3 0 0,2 0 0 15,1-2 16-15,-2 0 0 0,-2 4 0 0,0-1 0 16,-2 0-32-16,-1-2-16 0,-2 0 0 0,-2 2 0 15,0-1-16-15,2 0 0 0,-1 1 0 0,0-3 0 16,-4 1 0-16,4 0 0 0,3-1 0 0,-1-1 0 16,-2 3 96-16,2-5 0 0,0-2 16 0,0 2 0 15,0 3-64-15,-2-3-16 0,1 1 0 0,-1-4 0 0,0 3 0 16,-1 2-16-16,-1 1 0 0,0 1 0 0,0-1-176 0,0 2 160 16,0 2-160-16,-2-3 160 0,2 3-160 0,-1-3 0 15,0 0 0-15,-1 1 128 0,1-4-128 0,1 1 0 16,0-6 0-16,-1 2 0 0,-1 1 272 0,2-2-16 15,0 0-16-15,-1-2 0 0,5-6-48 0,-3 1 0 16,-1 3 0-16,0-2 0 0,-1 1-64 0,-2 1-128 16,-1-1 176-16,0 1-176 0,-13 7 160 0,5-1-160 15,3-4 128-15,1 0-128 0,2-1 208 0,1-1-32 16,-1 0-16-16,2 2 0 0,0-3-160 0,3 3 128 16,1 0-128-16,0 0 128 0,0-2-128 0,1-1 0 15,0 1 144-15,2-1-144 0,-2 2 0 0,2-2 0 16,-1-1 0-16,1 0 128 0,0-1-128 0,0 0 0 15,1 1 0-15,1-2 0 0,1-2 0 0,0 0 128 0,1-1-128 0,6-4 0 16,-8 7 0-16,0-2 128 0,8-5-128 0,-9 2 0 16,9-2 0-16,0 0 128 0,-9 4-128 15,9-4 0-15,-9 4 0 0,9-4 0 0,0 0 0 0,-10 3 0 16,10-3-176-16,-7 6-96 0,7-6-32 0,0 0-12176 16,0 0-2432-16</inkml:trace>
  <inkml:trace contextRef="#ctx0" brushRef="#br0" timeOffset="24698.54">28518 2295 18767 0,'0'0'832'0,"0"0"176"0,0 0-816 0,-6-5-192 16,6 5 0-16,0 0 0 0,-4-7 720 0,4 7 112 16,0 0 0-16,-5-6 16 0,5 6-192 0,0 0-32 15,-4-8-16-15,4 8 0 0,0 0 96 0,0 0 0 16,0 0 16-16,0 0 0 0,-4-6-80 0,4 6 0 15,0 0-16-15,0 0 0 0,0 0-304 0,0 0-64 0,0 0-16 0,0 0 0 16,0 0-112-16,0 0-128 0,-7-2 176 0,7 2-176 16,-8 0 320-16,-3 0-32 0,1 0-16 0,-2 0 0 15,-1 0 240-15,-3 0 32 0,-3 0 16 0,-2 3 0 16,-4 1 16-16,0-3 16 0,1 2 0 0,-1-1 0 16,1 1-16-16,-3 1-16 0,-4-3 0 0,0 4 0 15,-1 1-224-15,2-1-32 0,-1-1-16 0,2 0 0 16,2-2-128-16,-3 1-32 0,-1-3 0 0,-2 0 0 15,-3 0-128-15,-5 0 160 0,-5 0-160 0,-3 0 160 16,-5 1-160-16,2 2 192 0,3-1-192 0,2 1 192 16,3 1-192-16,-3-3 0 0,-4-1 144 0,-4 0-144 15,-5-2 0-15,-1 2 128 0,-1 0-128 0,3 1 0 16,-1 3 0-16,2 1 0 0,5-1 0 0,-3 0 128 16,-4-4-128-16,-3 0 0 0,-1 1 128 0,0 2-128 0,3 1 240 0,1 1-32 15,3-1 0-15,-1-2 0 0,2-2 16 0,-2 0 0 16,-5-2 0-16,0 4 0 0,1 0-224 0,3 0 176 15,4 1-176-15,3-3 160 0,0-1-160 0,-1-1 0 16,-5 0 0-16,0 0 0 0,-5 2 128 0,1 0-128 16,0 0 0-16,4 2 128 0,0 0-128 0,3 1 0 15,1-1 0-15,-6 1 0 0,-7 0 0 0,1 1 0 16,-1 1 0-16,3 1 0 0,2 1 0 0,4-1 0 16,4 0 0-16,-1-1 0 0,-1 1 0 0,-1-2 0 15,-2 0 0-15,1 1 0 0,2-2 0 0,3 1 0 16,3-2 0-16,5 0 0 0,2-1 0 0,1 0 0 15,-1-1 0-15,0-1 0 0,-4-2 0 0,0 1 0 0,-1-1 144 16,1 2-144-16,3 0 0 0,-1-1 0 0,1 2 0 16,2 0 0-16,3 0 0 0,0-2 0 0,-1 2 0 0,-3 2 128 15,-3-2-128-15,-4 3 0 0,-2-2 128 0,0 2-128 16,3 1 0-16,0 0 0 0,4-2 0 0,3 2 0 16,2-1 0-16,2 1 0 0,0-2 0 0,-2 1 0 15,-3-2 0-15,-2 2 0 0,1-3 0 0,0 0 0 16,-1 0 0-16,2 0 0 0,2 0 0 0,3 0 128 15,1 0-128-15,3 0 0 0,0-3 0 0,1 3 0 16,-3 3 0-16,-1-3 0 0,-7 0 128 0,3 2-128 16,-1 2 128-16,0-2-128 0,-2 0 128 0,1 3-128 15,3 1 0-15,2-1 144 0,1 0-144 0,5 0 0 16,2-1 0-16,0 0 0 0,0 0 0 0,2 0 0 0,1 0 0 16,-4-2 0-16,-1 1 0 0,1 0 0 15,-2-1 128-15,3-2-128 0,3 2 0 0,-3-2 0 0,-1 1 0 0,1 3 0 16,1-3 0-16,2 0 0 0,1 1 0 0,2 0 0 15,2-2 0-15,0 2 0 0,1 0 0 0,2 1 0 16,-1-2 0-16,0-1 0 0,2 0 0 0,0 0 0 16,-2-1 0-16,3 1 0 15,2 0-1920-15,-2 0-304 0,-1 0-48 0</inkml:trace>
  <inkml:trace contextRef="#ctx0" brushRef="#br0" timeOffset="25463.42">19508 988 4607 0,'0'0'192'0,"0"0"64"0,0 0-256 0,5-10 0 0,-3-1 0 0,0 0 0 16,-2 11 3552-16,4-10 672 0,-2 1 128 0,-1 1 16 16,-1 8-2608-16,-1-12-528 0,0 2-96 0,0-1-32 15,-2 0-368-15,0 3-80 0,3 8-16 0,-2-11 0 16,2-2 368-16,0 1 64 0,-2 2 16 0,2-2 0 16,0-2-128-16,0 0 0 0,2 1-16 0,-2-2 0 15,-2 0-240-15,1 0-32 0,1-2-16 0,-1 4 0 16,-3-1-192-16,0 1-32 0,0 0-16 0,-1 0 0 0,0 1-160 0,-1 2-48 15,0 1 0-15,-1 1 0 0,-2 1-208 0,3 2 128 16,6 5-128-16,-9-5 0 0,2-2 0 0,2 1 0 16,5 6 0-16,-7-4 0 0,7 4 0 0,0 0-192 15,0 0 48-15,0 0 0 16,0 0-1776-16,0 0-336 0,-4 10-80 0</inkml:trace>
  <inkml:trace contextRef="#ctx0" brushRef="#br1" timeOffset="45944.68">6482 8943 3679 0,'0'0'320'0,"0"0"-320"0,0 0 0 0,0 0 0 15,9 6 1984-15,-9-6 336 0,8 7 64 0,-8-7 16 16,0 0-672-16,9 4-144 0,-9-4-32 0,11-3 0 0,-1-1-448 0,2 0-80 16,2 0-32-16,-1 2 0 0,-1-5-688 0,1 2-144 15,0 0-32-15,1 0 0 0,2-1-352 0,-3 1-80 16,-4 1-16-16,-9 4 0 0,9-6 320 0,-9 6 0 15,0 0 0-15,8-7 0 0,-8 7 1328 0,0 0 160 16,0 0 48-16,0 0 0 0,0 0 496 0,0 0 96 16,-9-5 32-16,0 0 0 0,-2 2-752 0,1 2-128 15,-2 0-48-15,-1 2 0 0,-1 0-416 0,1 2-96 16,1 1-16-16,3 0 0 0,-2 1-320 0,2 3-80 16,2 2-16-16,-1-1 0 0,-1-2-288 0,1 2 0 15,0 3 128-15,1 1-128 0,1 0 144 0,-1 2-16 16,1 2-128-16,2 3 192 0,1-1-192 0,2 2 0 0,1 1 0 0,4 1-160 15,2-3 160-15,5-1 0 0,3-2 0 0,4-3 0 16,2 0 0-16,7-1 0 0,7-4 0 0,2-2 0 16,-3-3 0-16,7 0 128 0,-1-4-128 0,1-3 128 15,-1-2 144-15,0-3 48 0,-2-2 0 0,-3-1 0 16,-3-3 256-16,-1-4 48 0,-3-6 16 0,-2 2 0 16,-4 1-80-16,-4 0-16 0,-4-1 0 0,-1 0 0 15,-3 4-64-15,-4-6-16 0,-2-2 0 0,-5 3 0 16,-3 1-112-16,-3 1-32 0,-3-3 0 0,-2 5 0 15,-3-2-64-15,-1 5 0 0,-3-1-16 0,1 4 0 16,-2 4-80-16,-3 3-16 0,0 2 0 0,-2 1 0 16,-4 6-16-16,-2 3 0 0,0 2 0 0,-2 5 0 15,-1 3-128-15,-1 6-144 0,1 5 144 0,1 1-208 0,0 2 208 16,3 1 0-16,3 2 0 0,3 0 0 0,4 5 0 0,4-1 0 16,3-5-128-16,3-6 128 0,2-1 0 0,4-3 0 15,2-1 0-15,3-3 0 0,3-3 0 0,1-2 0 16,1-3 0-16,1-1 0 0,-6-9 0 0,12 7 0 15,0-5 0-15,0 2 0 0,-12-4 0 0,14-2 0 16,0-2 0-16,1-1 0 0,-2-3 128 0,0 0-128 16,-1 0 144-16,-1 0-144 0,-2-2 192 0,0-2-48 15,1-1-16-15,-3-1 0 0,1-2 80 0,-1 2 16 16,-3-3 0-16,0 0 0 0,0-1-48 0,-3 1-16 16,-2-3 0-16,-2 3 0 0,4 0-160 0,2-2 192 15,-1 2-192-15,0 1 192 0,-4 3-192 0,2 0 0 16,3 1 0-16,-4-1 0 0,-4-2 0 0,1 2 0 15,2 0 0-15,1 2 0 0,0 1 0 0,-1 1 0 0,2 9-224 16,-2-10 80 0,2 10-1488-16,0 0-288 0,0 0-64 0,0 0-16 15,0 0-2288-15,0 0-448 0</inkml:trace>
  <inkml:trace contextRef="#ctx0" brushRef="#br1" timeOffset="46545.21">9541 9013 19343 0,'-7'-13'1728'0,"1"0"-1392"16,-2 1-336-16,3-1 0 0,2 0 5920 0,2 0 1120 15,2 0 208-15,0 0 48 0,-1-1-5824 0,3 1-1184 16,-1 1-288-16,-2 2 0 0,0 10 0 0,0 0 0 16,-1-11 0-16,1 11 0 0,-2-10 0 0,-4 2 0 15,-2 3-144-15,8 5 144 0,-10-3-160 0,-2 6 160 16,-1-2-192-16,0 6 192 0,-1-1 0 0,0 3 0 15,-3 4 0-15,2 0 0 0,2 4 144 0,2-1 96 16,-1 1 16-16,3-3 0 0,2 1 0 0,5 3 16 16,4 4 0-16,3 1 0 0,3 0-272 0,4 0 0 0,2 2 128 0,6-3-128 15,5-1 0-15,5-4 160 0,3-2-160 16,1-2 128-16,0-5-128 0,0-4 128 0,-1-4-128 0,-1-2 128 16,1-2 64-16,-4-2 0 0,-3-3 0 0,-2-4 0 15,-1-1 128-15,-4-2 48 0,-4-2 0 0,-4 0 0 16,-2-3 16-16,-5 0 16 0,-6 0 0 0,-4 0 0 15,-4 2 48-15,-3-3 16 0,-4-4 0 0,-1 1 0 16,0 1-32-16,-2 3-16 0,0 3 0 0,1 3 0 16,2 0-96-16,-3 2-32 0,2 4 0 0,0 3 0 15,-2 0-128-15,1 4-32 0,-1-1 0 0,1 6 0 16,-2-1-128-16,1 7 0 0,-1 4 0 0,3 1 0 16,0-1 0-16,0 2 0 0,-1 5 0 0,4 3 0 0,3 5 0 0,0-2-176 15,-2-5 176-15,2 2-128 0,2 2-112 0,2-3-16 16,0 1 0-16,3 1 0 15,1-2-912-15,3-1-192 0,2 0-48 0,2-2 0 16,0-4-1840-16,7 0-368 0,3-2-80 0</inkml:trace>
  <inkml:trace contextRef="#ctx0" brushRef="#br1" timeOffset="47130.28">12653 8780 31327 0,'-15'-3'2784'0,"-3"1"-2224"0,-3 0-560 0,3 2 0 15,1 2 4192-15,4-2 736 0,2-2 128 0,1 2 48 16,0-2-4080-16,2 2-800 0,8 0-224 0,-8-4 0 16,0 2 0-16,0 1 144 0,2-3-144 0,6 4 0 15,0 0 0-15,-9 0 0 0,0 0 0 0,-1 3 0 16,1-1-128-16,-1 4 128 0,-3 0-208 0,0 2 80 16,-2 2 128-16,1 3-128 0,-2 1 128 0,1 2-128 15,-1 3 128-15,4-2 0 0,3 2-144 0,1 3 144 0,3 2 0 0,3 1 0 16,3-2-144-16,4 1 144 0,4-4 0 0,4 3 0 15,6-1-128-15,4-3 128 0,4-3 0 0,7-4 0 16,5-6 128-16,8-2-128 0,7-4 256 0,2-1-32 16,1 1-16-16,-1-5 0 0,-2-2-32 0,-3-3-16 15,-2-5 0-15,1-2 0 0,-2 0 32 0,-1-1 16 16,-1 0 0-16,-9-2 0 0,-9 0 48 0,-2 1 0 16,-1-2 0-16,-6 2 0 0,-6-1 32 0,-4 1 16 15,-5-2 0-15,-4 1 0 0,-2 1 16 0,-4 0 16 16,-4 0 0-16,-3-2 0 0,-1 0-48 0,-2 0-16 15,-1 2 0-15,-1 3 0 0,-2-1-48 0,-2 4-16 16,-3-1 0-16,0 5 0 0,1 2-32 0,0 5-16 16,1 0 0-16,1 4 0 0,1 1-160 0,0 3 128 0,0 2-128 0,0 2 128 15,2 2-128-15,-2 1 0 0,0 1-160 0,0 2 160 16,-2 2-320-16,0 0 16 0,0 2 16 0,2 2 0 31,1 3-816-31,4-2-176 0,-1 1-16 0,6 2-16 16,3-3-1296-16,7 1-256 0,6-2-48 0</inkml:trace>
  <inkml:trace contextRef="#ctx0" brushRef="#br1" timeOffset="47729.78">15651 8887 21183 0,'0'0'1888'0,"7"-13"-1504"16,-3-4-384-16,-1 2 0 0,3 5 4800 0,-1 1 896 15,0 0 192-15,0-2 16 0,2 2-4592 0,-7 9-928 16,0 0-176-16,0 0-32 0,0-10-176 0,0 10 0 15,0 0 0-15,-9-5 128 0,-3 3-128 0,-1 2 160 16,-1 2-160-16,-1 3 160 0,-2-1 160 0,0 2 16 16,-1 3 16-16,-1 3 0 0,-4 0 160 0,0 3 16 0,-3 6 16 0,0 3 0 15,-2 2-96-15,1 1 0 0,-2 1-16 16,6 2 0-16,3 2-176 0,3 1-16 0,0 2-16 0,8-1 0 16,4-4-224-16,4 0 144 0,2-2-144 0,6 1 128 15,3-4-128-15,4-2 0 0,6-3 0 0,5-3 0 16,3-3 0-16,5-3 0 0,2-5 0 0,2-3 0 15,-2-3 0-15,3-4 0 0,-1-7 0 0,3 1 128 16,1-4 32-16,4-5 0 0,0 0 0 0,0-6 0 16,-2 0 128-16,-4-1 32 0,-4-4 0 0,-4 0 0 15,-2 0 128-15,-6-4 48 0,-3 2 0 0,-4-1 0 16,-5 7-96-16,-3 1-16 0,-4-1 0 0,-3 2 0 16,-3 0-48-16,-3 1-16 0,-5-1 0 0,-3 5 0 15,-2 4-80-15,-4 2-32 0,0 0 0 0,-2 3 0 16,-2-1-80-16,-1 3 0 0,1 2-128 0,-1 2 192 0,2 1-48 0,1 3-16 15,-1 0 0-15,1 3 0 0,2 1-128 0,0 1 0 16,2 2 0-16,3-1 128 0,0 1-128 0,2 2 0 16,0 1 0-16,2 1 0 15,1-5-688-15,2 3-64 0,3 2-16 0,2 1 0 16,2-12-1600-16,5 15-320 0,5 0-64 0,7-2-18624 16</inkml:trace>
  <inkml:trace contextRef="#ctx0" brushRef="#br1" timeOffset="48262.68">18281 8854 24879 0,'30'-13'1088'0,"-11"5"256"0,0 2-1088 0,0-1-256 0,-1-2 0 0,1 1 0 15,-1-1 3344-15,-3 3 624 0,1-1 112 0,-3 1 16 16,-2-1-2688-16,-11 7-560 0,6-8-96 0,-6 8-32 16,0 0-224-16,1-10-48 0,-3 2-16 0,2 8 0 15,-11-7-240-15,0 6-32 0,-4-1-16 0,-2 2 0 16,-1 0-144-16,-3 2 0 0,-2 2 0 0,-2 3 0 16,0 2 144-16,-1 0 0 0,-3 0 0 0,-2 3 0 15,-1 1 240-15,-2 4 32 0,-2-2 16 0,1 6 0 0,0 1-32 16,2 6 0-16,2-2 0 0,4 3 0 15,2 1-160-15,4 1-48 0,4-1 0 0,4-3 0 0,4 4-192 0,5-1 0 16,4-1 0-16,5-4 0 0,3-4-192 0,5-4 0 16,4-2 16-16,4-2 0 0,3-2 176 0,4-2-128 15,6-4 128-15,3-4-128 0,0-3 128 0,1-3 0 16,0-1 0-16,0-3 0 0,-2-1 0 0,1-6 0 16,-3 2 160-16,0-8-160 0,0-2 464 0,-1-2 0 15,0-1 0-15,-2-1 0 0,-1 1 48 0,-4 2 0 16,-3 2 0-16,-4-5 0 0,-1-3-192 0,-2 1-16 15,-6 0-16-15,0 3 0 0,-4 3-80 0,-2 2-16 16,-4 1 0-16,-1 3 0 0,-6 1 32 0,-1 3 0 16,-2 1 0-16,-2 2 0 0,-2 3 16 0,-1 3 0 15,-1 1 0-15,0 2 0 0,0-1-112 0,2 3-128 16,0 3 176-16,-1-2-176 0,-2 2 128 0,0 2-128 0,-2 1 0 0,1 2 0 16,1 1-144-16,1 2-96 0,2-1-16 0,1 1 0 31,1 0-2000-31,3 1-416 0,3 0-80 0,4 0-18592 0</inkml:trace>
  <inkml:trace contextRef="#ctx0" brushRef="#br1" timeOffset="48813.92">21081 8742 35935 0,'14'-18'3200'0,"-6"6"-2560"16,0-2-512-16,1 2-128 0,0 0 2800 0,-1 6 528 15,-1-3 128-15,-1 2 0 0,-1-1-3040 0,-5 8-608 16,-5-6-128-16,-5 2-32 16,-6 4-176-16,-3 2-48 0,-6 4 0 0,-5 0 0 15,-4 1 64-15,-4 2 0 0,-4 1 0 0,-5 3 0 0,-3 4 512 0,-3 3 0 16,1 1 0-16,1 1 0 0,2 0 416 0,3 3 192 15,6-2 32-15,5 7 16 0,3 3-272 0,6-2-64 16,4 0-16-16,4 2 0 0,2 0-144 0,5-1-32 16,1 1 0-16,8-1 0 0,3 0-128 0,7-4 0 15,4 0 0-15,5-4-176 0,5-4 176 0,6-2-192 0,6-1 192 16,9-2-192-16,8-4 192 0,7-2-192 16,4-2 192-16,2-7-192 0,-1-3 192 0,-2-1 0 0,-1-6 0 0,0-3-128 15,1-4 272-15,3-3 64 0,2-2 16 0,-3-3 0 16,-6-1 224-16,-4 0 64 0,-9-4 0 0,-5-6 0 15,-4-2-112-15,-5 0-16 0,-2 2 0 0,-5 1 0 16,-3-1-32-16,-5 4-16 0,-6 2 0 0,-2 0 0 16,-2-2 48-16,-5 5 16 0,-4 1 0 0,-2 4 0 15,-2 4-128-15,-3 1-16 0,-2 2-16 0,-1 4 0 16,-3 1-48-16,-1 4-16 0,-3 2 0 0,-1 1 0 16,-2 2-32-16,-2 2 0 0,-2 1 0 0,-4 4 0 15,-2 5-144-15,-1 2 160 0,1-2-160 0,2 4 160 16,2-2-160-16,1 1 0 0,3 3 0 0,4 0 0 15,4-1 0-15,2 1 0 0,4-2 0 0,3 4-176 16,3 0-1104-16,4-1-240 0,4-1-32 0,5 0-16 16,8-4-1888-16,9 2-384 0</inkml:trace>
  <inkml:trace contextRef="#ctx0" brushRef="#br1" timeOffset="49247.36">26189 8857 13823 0,'16'-15'1216'15,"1"4"-960"-15,0 0-256 0,-2 2 0 0,-3 5 5936 0,-2-1 1136 0,0 1 224 0,-10 4 64 16,0 0-6128-16,0 0-1232 0,-10-4-208 0,-7 4-64 16,-7 1 272-16,-8 3 256 0,-5 2-64 0,-5 3 0 15,-4 1 192-15,-2 4 16 0,-2 1 16 0,1 2 0 16,1 1 496-16,-4 3 112 0,-5 2 0 0,3 1 16 16,2-3-80-16,1 2-32 0,0 1 0 0,5 0 0 15,5 4-352-15,5-2-80 0,8-7-16 0,6 1 0 16,5-2-80-16,4-1-16 0,2 0 0 0,6-3 0 15,5-3 80-15,5-2 16 0,6-2 0 0,8-2 0 0,7-3-176 16,13 0-48-16,12-4 0 0,10-4 0 0,8-2-80 16,3 0-32-16,1 0 0 0,5-5 0 0,5-6-144 15,3-1-192-15,2-1 32 0,-3 0 16 16,-4 3-336-16,-4-4-64 0,-2-5-16 0,1 2 0 16,0 3-912-16,-5-2-192 0,-4-3-48 0,-6-3-12752 15,-6-4-2560-15</inkml:trace>
  <inkml:trace contextRef="#ctx0" brushRef="#br1" timeOffset="51681.89">21338 2771 5519 0,'-22'-4'496'0,"7"3"-496"0,0-2 0 0,-3 2 0 0,-1 0 3904 0,2-1 672 16,4 1 144-16,0-2 16 15,-1-1-2912-15,1-2-592 0,0 1-112 0,2-1-32 0,-2 1-448 0,0 0-80 16,0-1-32-16,2-1 0 0,-1 0-208 0,0 1-64 16,0-1 0-16,2 2 0 0,0 0 224 0,0 1 32 15,1 0 16-15,9 4 0 0,-8-4 352 0,8 4 64 16,0 0 16-16,0 0 0 0,0 0-336 0,0 0-64 15,0 0-16-15,0 0 0 0,0 0-288 0,0 0-48 16,0 0-16-16,0 0 0 0,0 0 80 0,0 0 16 16,0 0 0-16,7 9 0 0,-7-9 64 0,12 8 16 15,1-3 0-15,1-1 0 0,4-1 128 0,2 1 16 16,-1-4 16-16,8 0 0 0,4 0-144 0,1 0-48 16,1 0 0-16,3 2 0 0,5 2-80 0,-1-1 0 0,-1 0-16 15,-1-2 0-15,-1-1-112 0,1-1-128 0,-1-2 176 0,2 0-176 16,2 1 176-16,-1-1-176 0,-1 2 160 15,2-3-160-15,1 1 192 0,1-1-48 0,-2 3-16 0,0 1 0 16,-5-1 144-16,1-2 32 0,-1-1 0 0,1 0 0 16,-2 1 80-16,3 0 0 0,2-2 16 0,1 1 0 15,-1 1-80-15,0 2 0 0,1 1-16 0,-1 0 0 16,1 0-176-16,-1 4-128 0,-2 0 144 0,-3 1-144 16,-1-4 128-16,0 2-128 0,-2-1 0 0,1 1 0 15,0-2 0-15,1 2 0 0,2 0 0 0,-1-2 0 16,-3-2 128-16,-1 1-128 0,1-2 0 0,1 1 0 15,-3 0 0-15,-1 1 128 0,-3 1-128 0,0-1 0 16,-1-1 0-16,-3 1 144 0,-1 0-144 0,-1 0 128 16,0 0 112-16,1-2 16 0,1-2 0 0,0 3 0 0,0 1-112 0,3 0-16 15,1 1 0-15,2 1 0 0,-1-4-128 0,2 2 0 16,-1 2 0-16,1-1 0 0,0 0 0 0,-2 1 0 16,-2-1 128-16,0 0-128 0,-1-1 0 0,-1 0 0 15,-3 0 0-15,0 0 0 0,0-1 0 0,-1 0 128 16,1-1-128-16,0 1 128 0,1 0 48 0,2-1 0 15,3 0 0-15,2 1 0 0,2-1-176 0,2 1 160 16,-1-2-160-16,1 2 160 0,1 1-160 0,4 0 0 16,-2 0 0-16,0 0 128 0,-1 0 0 0,-2 0-128 15,0 0 192-15,-1 1-64 0,-2 2-128 0,-1-3 0 16,1 0 144-16,1 0-144 0,1-3 176 0,3 3-48 16,1 0 0-16,2 0 0 0,1 0-128 0,2 3 160 15,2-2-160-15,-2 1 160 0,-1-2-16 0,0 0 0 0,-1-2 0 16,0 1 0-16,1-2-144 0,2 1 0 0,3-2 0 15,0 0-176-15,3 1 176 0,-2 3 0 0,-5 3 0 0,2-3 0 16,1-3 0-16,-3 2 0 0,-5 0 0 0,-1 1 128 16,-1 0-128-16,1 0 0 0,1 0 128 0,3 0-128 15,1 0 0-15,-1-2 0 0,-2 2 0 0,3-2 0 16,4 0 0-16,-1 2 128 0,-3 2-128 0,0-2 0 16,0-2 0-16,-2 2 144 0,-3 0-144 0,0 2 0 15,1 0 160-15,0-2-160 0,-1 0 128 0,2 0-128 16,2 0 0-16,0 0 128 0,0-2-128 0,0 2 0 15,-1 0 0-15,3 0 0 0,-3-2 128 0,0 0-128 16,-2-2 0-16,-1 0 0 0,0 0 0 0,1 0 0 16,-1 3 0-16,4-3 128 0,1 1-128 0,0-1 0 15,-4-1 0-15,3 1 0 0,1 0 128 0,0 2-128 0,-1-1 0 0,-3 2 0 16,-1-2 144-16,0-1-144 16,-1 0 0-16,2 2 0 0,3-3 0 0,3 1 0 0,5 1 0 0,-2 1 0 15,-2-1 0-15,2 0 128 0,2-1-128 0,0 2 0 16,-3 2 0-16,-3-2 128 0,-2 0-128 0,0 2 0 15,-1-3 0-15,1 2 0 0,1-2 0 0,2 3 0 16,-1-2 0-16,1 0 0 0,-1 0 0 0,-2-2 0 16,-3 1 0-16,-1 1 0 0,-3 0 0 0,-5 1 0 15,-4 0 0-15,-1-1 0 0,-1 1 0 0,-1 0 0 16,1 0 0-16,3 1 0 0,4 0 320 0,1 1-16 16,2 0 0-16,2 0 0 0,0-1-304 0,-1 0-272 15,-1 0 48-15,-1 0 16 0,-3 0 208 0,0 0-192 16,-1 0 192-16,0 0-192 0,-2 0 192 0,-2-1 0 0,-3 0 0 15,-2 0 0-15,-2 1 0 0,-2-2 0 0,-3 1 0 16,-9 1 0-16,9-3 160 0,-9 3-160 0,9-4 128 0,-9 4-128 16,0 0 128-16,0 0-128 0,0 0 128 0,0 0-128 15,10-5 0-15,-10 5 0 0,0 0 0 0,0 0 0 16,0 0 128-16,0 0-128 0,0 0 128 0,0 0-128 16,0 0 0-16,-7-6 0 0,-1 2 0 0,-1-1 0 15,-3 2 0-15,-1 0 0 0,-4-1 0 0,-2 2 0 16,-2 1 0-16,-3 1 0 0,0-2 0 0,-1 1 0 15,0-2 0-15,-2 3 0 0,-6-4 0 0,-2 3 0 16,-4 1 0-16,2 0 0 0,5-1 0 0,1 1 0 16,1 0 0-16,1 0 0 0,3 0 0 0,-4 0 0 15,-3-3 0-15,-5 3 0 0,-5 3 0 0,-5-1 0 16,-4 2 0-16,-1-1 0 0,0 1 0 0,3 0 0 0,1-2 0 0,-2 2 0 16,-2-1 0-16,-3 2 0 0,-7-2 0 0,2 1 0 15,0 1 0-15,1 0 0 0,1-2 0 0,4-1 0 16,5 2 0-16,-3 0 0 0,0 1 0 0,-3-2 0 15,-4 2 0-15,-3 0 0 0,-2-2 0 0,3 2 0 16,2-2 0-16,-2 1 0 0,-2 0 0 0,1 1 0 16,-3 1 0-16,-1-2 0 0,-1 0 0 0,1 1 0 15,3 1 0-15,4-1 0 0,2-1 0 0,-2 0 0 16,-1-2 0-16,2 1 0 0,2-1 0 0,2 2 0 16,0-4 0-16,5 2 0 0,4-1 0 0,3-1 0 15,2-1 0-15,-1-1 0 0,-2-2 0 0,-3 3 0 16,-4 0 0-16,-3 2 0 0,-6 2 0 0,1-1 0 15,3-2 0-15,4 0 0 0,2 0 0 0,1 0 0 0,-5 0 0 0,1 2 0 16,-2-1 0-16,0 3 0 0,0-2 0 0,2 1 0 16,1-3 0-16,2 1 0 0,3-1 0 0,2 2 0 15,-2-1 0-15,-3-1 0 0,1 0 0 0,-1 0 0 16,2-1 0-16,-2 2 0 0,1 2 128 0,1-1-128 16,1 0 0-16,4 0 0 0,1-1 0 0,0 3 0 15,-2-4 0-15,-3 3 0 0,-3-2 0 0,-2-1 0 16,0 0 0-16,3 3 0 0,2-3 0 0,2 1 0 15,2 4 0-15,2-2 0 0,0 1 0 0,-1-4 0 16,1 0 0-16,-2 0 0 0,-3 0 0 0,2 0 0 16,-1 1 0-16,1 2 0 0,0-1 0 0,2 1 0 15,0 0 0-15,5-1 0 0,0 0 128 0,0-2-128 16,1-2 0-16,-2 1 0 0,-4-2 0 0,1 1 0 0,-1-1 0 16,0 1 0-16,1-1 0 0,-1 0 0 0,0 1 0 0,3-2 0 15,1 1 0-15,2 2 0 0,2 1 0 0,0-3 0 16,1 2 0-16,-2 1 0 0,-3 0 0 0,1 0 0 15,-3 0 0-15,3 0 0 0,-1 1 0 0,3 2 0 16,-1-2 0-16,1 0 0 0,-1 1 0 0,3-2 0 16,1 0 0-16,4 2 0 0,2 1 0 0,1-2 0 15,1-1 0-15,0-1 0 0,1 0 0 0,-2-1 0 16,-1 0 0-16,1 0 0 0,0 2 0 0,2 0 0 16,-1 0 0-16,3 0 0 0,2 2 0 0,1 0 0 15,-2-2 0-15,2 2 0 0,-2 0 0 0,3 1 0 16,2 0 0-16,0-1 0 0,2-1 0 0,2 2 0 15,-1 1 0-15,3 0 0 16,0 0-1024-16,1 1-224 0,-1 1-48 0,-1 2-16 16,3 1-3072-16,-4-2-608 0</inkml:trace>
  <inkml:trace contextRef="#ctx0" brushRef="#br0" timeOffset="86390.24">22374 5893 11807 0,'0'0'512'0,"0"0"128"16,0 0-512-16,0 0-128 0,0 0 0 0,0 0 0 0,0 0 1664 0,0 0 320 15,0 0 64-15,0 0 16 0,0 0-512 0,0 0-96 16,0 0-32-16,0 0 0 0,0 0-16 0,-5-4 0 15,-3-1 0-15,8 5 0 0,0 0 0 0,0 0-16 16,-9 0 0-16,9 0 0 0,0 0-272 0,0 0-48 16,-6-4-16-16,6 4 0 0,0 0-272 0,-4-6-48 15,4 6-16-15,0 0 0 0,0 0-144 0,-5-4-16 16,-1 1-16-16,6 3 0 0,0 0-32 0,-7-5 0 16,-1 2 0-16,8 3 0 0,0 0-144 0,-9 3-48 15,9-3 0-15,-11 5 0 0,1-2 48 0,1 2 0 16,9-5 0-16,-11 7 0 0,3 0-48 0,-1 0 0 15,0-3 0-15,9-4 0 0,-5 12-112 0,0-1-16 16,-2-5-16-16,7-6 0 0,0 0-176 0,-2 10 160 16,2-10-160-16,0 10 160 0,0-10-160 0,3 11 0 15,5-5 0-15,0 0 0 0,-8-6 0 0,11 5 0 0,0-1 0 0,0 0 0 16,-11-4 0-16,11 5 0 0,2-3 128 0,1 2-128 16,-1-4 0-16,0 0 0 0,-2 0 0 0,0-2 0 15,-1 0 128-15,1 0-128 0,-2-2 0 0,0 0 128 16,-9 4-128-16,10-5 160 0,-3-2-160 0,-7 7 160 15,6-9-16-15,0 1 0 0,-4-2 0 0,-1 1 0 16,-2 1 48-16,0 1 16 0,0 0 0 0,-2-1 0 16,-1-1-32-16,0 1-16 0,-1-1 0 0,-2 1 0 15,-2 1-160-15,-2 1 160 0,-1 1-160 0,0 1 160 16,0 0-160-16,2 1 0 0,-1-1 144 0,2 2-144 16,2 0 0-16,-1 2 144 0,-1 0-144 0,-2 4 0 15,-1 0 128-15,2 1-128 0,0-1 0 0,0 3 0 0,4 3 0 16,-2 1 0-16,0 2 0 0,2 0 0 0,-1 0 0 0,3-1 0 15,2 1 0-15,-1 0 0 0,0 1 0 0,2-1 0 16,4 1 0-16,-1-3 0 0,1-1 0 0,-3-10 0 16,4 9 0-16,2-2 0 0,2-1 0 0,-8-6 0 15,8 6 0-15,4-2 0 0,0-3 0 0,-2-1 0 16,-10 0 0-16,12-3 0 0,-1 2 0 0,1-3 0 16,-3-1 128-16,2-2-128 0,0 1 0 0,0-1 0 15,-1 1 128-15,-1-2-128 0,-1-1 0 0,0 0 0 16,-3 0 0-16,-1-1 0 0,-1 1 144 0,-1-1-144 15,1-1 0-15,-3 1 144 0,-3-2-144 0,0 2 0 16,-1-2 0-16,0 3 128 0,-2 1-128 0,0 0 0 16,-2-1 0-16,-1 1 128 0,-1 2-128 0,-2 1 0 15,1 1 0-15,2 1 0 0,9 3 0 0,-11 1 0 0,-5 1 128 0,2 0-128 16,2 2 0-16,0 3 0 0,-1 1 0 0,3 3 128 16,1 0-128-16,2 2 0 0,0 1 0 0,2 0 0 15,0 1 0-15,4-1 0 0,2 0 0 0,-1 0 0 16,0 0 0-16,4-4 0 0,1-1 0 0,2-1 0 15,-1 1 0-15,3-2 0 0,-1-1 0 0,3-3 0 16,2 0 0-16,0-2 0 0,-3-2 0 0,2-1 0 16,1 0 0-16,-1-2 0 0,-3 0 0 0,1-1 128 15,-1-1-128-15,-1 1 0 0,-8 5 0 0,8-9 0 16,-3 1 0-16,-1 0 0 0,-1-1 144 0,-2 0-144 16,-1 1 0-16,-1-2 144 0,-2 1-144 0,-1-4 0 15,-4 2 128-15,2-2-128 0,-1-2 0 0,1 0 0 0,-2 2 208 0,0 2-64 16,0 0-16-16,2 5 0 0,-1 0-128 0,1 4 0 15,-1-2 0-15,-2 3 0 0,1 1 0 0,0 1-176 16,8-1 48-16,-9 5 0 0,3 2 128 0,-1 0 0 16,7-7 0-16,-8 13-128 0,1 2 128 0,1 0 0 15,3 1 0-15,0 0-128 0,0-1 128 0,2 0 0 16,-2 0 0-16,2-2 0 0,1 4 0 0,3-5 0 16,1-1 0-16,0-2-128 0,-1-2 128 0,4 1 0 15,2-2 0-15,-1-3 0 0,-8-3 0 0,12 2 0 16,-1-2 0-16,0-2 0 0,-11 2 0 0,12-3 0 15,-3-3 0-15,0 2 128 0,-1-2-128 0,-8 6 0 16,5-12 128-16,0 2-128 0,2 2 0 0,-4-4 0 16,0 2 0-16,-3-2 128 0,-1 0-128 0,-1-1 0 15,0-2 0-15,-1 3 128 0,-1-2-128 0,0 0 0 0,-1 1 0 0,0 2 0 16,-2 2 0-16,1-1 0 0,-2 1 0 0,-1 0 128 16,0 3-128-16,0 0 0 0,-2 1 0 0,2 4 0 15,9 1 0-15,-9 1 0 0,0-1 0 0,9 0 0 16,-7 7 0-16,7-7 0 0,-6 8 0 0,1 1-128 15,-1 1 128-15,4 2 0 0,1-2 0 0,1 3-128 16,1-1 128-16,3 1 0 0,0-1 0 0,-2 0 0 16,-2-1 0-16,3 0 0 0,2-1 0 0,0 1-128 15,-5-11 128-15,7 10 0 0,-1-2 0 0,0 0 0 16,-6-8 0-16,0 0 0 0,6 8-176 0,2-2 176 16,0 1-656-16,-8-7-48 0,8 7 0 0,-8-7 0 15,10 3-1408-15,-10-3-304 0,0 0-48 0,12 0-11152 16,2-3-2224-16</inkml:trace>
  <inkml:trace contextRef="#ctx0" brushRef="#br0" timeOffset="87225.21">22991 5149 15375 0,'0'0'672'0,"5"-8"160"0,-5 8-672 0,0 0-160 0,7-6 0 0,-7 6 0 16,4-10 1328-16,-4 10 224 0,0 0 48 0,0 0 16 16,0 0-368-16,0 0-80 0,2-10-16 0,-2 10 0 15,0 0-192-15,0 0-32 0,0-10-16 0,0 10 0 16,0 0 0-16,2-9 0 0,-2 9 0 0,0 0 0 0,0 0-192 0,0 0-32 15,0 0-16-15,0 0 0 0,0 0-16 0,0 0 0 16,0 0 0-16,0 0 0 0,0 0-16 0,0 0 0 16,-11 0 0-16,2 2 0 0,9-2-96 0,-10 9-32 15,-2 3 0-15,3 0 0 0,1-1-112 0,0 5-16 16,0 4-16-16,0-2 0 0,-1 3-96 0,0-2-16 16,0 0 0-16,-1 1 0 0,-1 7-32 0,2-1-16 15,0-3 0-15,1 3 0 0,0 0-16 0,1-4 0 16,0-1 0-16,2 0 0 0,2-1 128 0,2-2 0 15,-2-1 16-15,3-2 0 0,3 1-208 0,-1 0-128 16,0-6 160-16,-1 3-160 0,-1-2 144 0,0 0-144 16,0-11 128-16,3 12-128 0,3-1 128 0,-1-4-128 15,-5-7 0-15,7 10 128 0,3-3-128 0,0-1 128 16,-10-6-128-16,13 5 128 0,1-3-128 0,0 2 160 0,1-4-160 16,0 0 160-16,0-2-160 0,0-2 0 0,1 1 144 0,-1-1-144 15,0 0 128-15,-1-1-128 0,-1-1 128 0,0-1-128 16,0 1 0-16,0 0 144 0,0 0-144 0,-2-3 0 15,-3 0 128-15,-1 1-128 0,0-3 0 0,-1 3 0 16,1-1 160-16,0 0-160 0,-4-5 128 0,1 2-128 16,0-1 128-16,0 1-128 0,0-2 0 0,-1 0 128 15,-1-5-128-15,0 1 128 0,-1-3-128 0,-1 0 128 16,0 1-128-16,0 0 0 0,0-1 0 0,-1 2 0 16,-1-1 0-16,0 1 0 0,-2-1 0 0,-1 3 0 15,-3 1 0-15,1 6 0 0,1 2 0 0,-1-1 0 16,-1-3 0-16,2 2 0 0,-2 2 0 0,0-1 0 15,0 1 0-15,1 2 0 0,-1-1 0 0,1 3 0 0,1-2 0 0,-1 0 0 16,1 1-160-16,-1 0 160 16,1-3-624-16,-1 0-16 0,1 1-16 0,0 0 0 15,6 7-624-15,-4-9-112 0,2 0-16 0,2 9-16 16,0 0-1408-16,0 0-288 0,0 0-48 0,0 0-6912 16,0-8-1376-16</inkml:trace>
  <inkml:trace contextRef="#ctx0" brushRef="#br0" timeOffset="87540.58">22892 5281 31039 0,'-14'0'1376'0,"14"0"288"0,0 0-1344 0,0 0-320 0,0 0 0 0,-6 9 0 16,6-9 928-16,-1 10 112 0,1-10 32 0,3 13 0 15,1 0-432-15,0 2-96 0,1 0-16 0,1 0 0 16,-2-2-96-16,1 0-32 0,2 0 0 0,-1-2 0 16,0 5-32-16,-1 0-16 0,-1-5 0 0,1 1 0 15,-1 1-96-15,0-1-32 0,-2-2 0 0,1 1 0 16,1-1 0-16,1 2 0 0,0-4 0 0,1-2 0 16,-6-6-16-16,11 6 0 0,1-1 0 0,1-3 0 15,3 1-64-15,-1-4-16 0,2-3 0 0,3 0 0 16,-3-1-128-16,1 1 0 0,2-8 0 0,-1 2 0 15,2-1-1536-15,0-2-400 0,0-1-80 0,-2-3-9312 16,1 0-1872-16</inkml:trace>
  <inkml:trace contextRef="#ctx0" brushRef="#br0" timeOffset="88017.55">23503 4873 18431 0,'0'0'1632'0,"-6"-6"-1312"16,-1 1-320-16,7 5 0 0,0 0 2272 0,-5-5 384 16,5 5 80-16,0 0 16 0,0 0-1728 0,-6-4-352 0,0-1-64 0,6 5-16 15,-5-4-176-15,5 4-32 0,0 0-16 0,0 0 0 16,-9 4 80-16,9-4 32 0,-6 5 0 0,6-5 0 15,-7 8 32-15,2 0 0 0,-2-2 0 0,3 3 0 16,3 3 32-16,0 0 16 0,-1 0 0 0,0 1 0 16,-3-3-192-16,2 3-48 0,3 0 0 0,1 0 0 15,-1-2-160-15,3-1-32 0,2 0-128 0,0 0 192 16,-5-10-192-16,8 9 128 0,1-3-128 0,2 1 0 16,1-2 144-16,1 0-144 0,0-4 128 0,1-1-128 15,0-1 144-15,2 1-144 0,-3-4 160 0,0 2-160 16,0-5 160-16,-1 1-160 0,-1-1 160 0,-1 1-160 15,-4-2 176-15,-1 0-176 0,-5 8 192 0,6-11-192 16,-4 1 192-16,1 1-64 0,-3 1 0 0,-2-2-128 0,0-1 208 0,-2 2-64 16,-1-3-16-16,0 3 0 0,-2 0 0 0,-2 0-128 15,-2-1 192-15,1-1-64 0,1 5-128 0,-2 0 0 16,0 1 0-16,-1 3 0 0,-1-5 0 0,1 3 0 16,1 0-160-16,0 2 160 15,2 2-720-15,1-2-48 0,8 2-16 0,0 0 0 16,0 0-2352-16,0 0-480 0,0 0-96 0,0 0 0 0</inkml:trace>
  <inkml:trace contextRef="#ctx0" brushRef="#br0" timeOffset="98631.43">22347 5943 20495 0,'0'0'896'0,"-7"1"208"0,7-1-880 0,0 0-224 0,-7 3 0 0,7-3 0 15,-9 2 1520-15,9-2 256 0,0 0 48 0,0 0 16 16,-8 4-608-16,8-4-112 0,-7 4-32 0,1 0 0 16,-3-1-304-16,9-3-64 0,0 0-16 0,0 0 0 15,-10 5-96-15,10-5-32 0,0 0 0 0,0 0 0 16,0 0 0-16,0 0 0 0,-5 7 0 0,5-7 0 0,0 0-16 0,0 0-16 16,0 0 0-16,0 0 0 0,-2 9 32 0,2-9 0 15,0 0 0-15,0 0 0 0,0 0 64 0,0 0 32 16,0 0 0-16,0 0 0 0,0 0-160 0,0 0-16 15,0 0-16-15,-6 11 0 0,1-4-144 0,5-7-16 16,0 0-16-16,-6 6 0 0,6-6-48 0,0 0-16 16,-6 10 0-16,6-10 0 0,-7 7-48 0,7-7-16 15,0 0 0-15,0 0 0 0,0 0-32 0,-4 11 0 16,4-11 0-16,0 0 0 0,-3 10-144 0,3-10 192 16,0 0-192-16,-1 12 192 0,1-12 0 0,1 12 0 15,-1-12 0-15,0 0 0 0,4 11-48 0,0 0 0 16,-4-11 0-16,5 10 0 0,-5-10-16 0,5 12 0 15,-5-12 0-15,4 12 0 0,-4-12-128 0,4 11 160 0,-4-11-160 16,4 11 160-16,-4-11-160 0,4 10 0 0,-4-10 0 0,3 12 128 16,2-1-128-16,-5-11 0 0,0 0 144 0,4 13-144 15,0-2 0-15,-2 0 144 0,1 0-144 0,-3-11 0 16,5 10 176-16,-2 0-176 0,-3 2 160 0,1-1-160 16,-1-11 144-16,4 10-144 0,-3 0 128 0,-1-10-128 15,4 12 0-15,0-1 128 0,-4-11-128 0,4 11 0 16,-1-1 0-16,-1 1 0 0,-2-11 128 0,3 12-128 15,-3-12 0-15,2 11 0 0,1 2 0 0,0-1 128 16,-3-12-128-16,3 12 0 0,0-1 0 0,0-1 128 16,1 0-128-16,-2-1 128 0,-2-9-128 0,3 12 128 15,2 1-128-15,0-1 0 0,0-2 0 0,1 1 128 16,-6-11-128-16,6 9 0 0,-1 0 0 0,2-1 0 0,1-1 0 16,-3 0 0-16,-5-7 128 0,5 9-128 15,-5-9 0-15,5 8 0 0,-5-8 0 0,6 9 0 0,-1-1 0 0,-5-8 0 16,1 12 128-16,2-5-128 0,-3-7 0 0,1 12 0 15,-1-1 0-15,0-11 128 0,0 13 0 0,1-4 0 16,-1-9 0-16,0 11 0 0,0 0-128 0,0-11 0 16,0 12 0-16,0-1 0 0,0 1 0 0,0-12 0 15,2 11 0-15,-2-11 0 0,1 10 0 0,0 0 0 16,-1-10 0-16,-1 12 128 0,1-12-128 0,0 0 0 16,0 9 0-16,-1 2 0 0,1-11 0 0,-2 11 0 15,2-11 0-15,-2 12 128 0,-1-1-128 0,2-1 0 16,0-1 0-16,-1 0 0 0,2-9 0 0,-2 12 0 15,0-2 0-15,2-10 0 0,0 0 0 0,0 12 0 16,0-12 0-16,3 9 0 0,-3-9 0 0,0 0 0 0,0 11 0 0,0-11 0 16,0 0 0-16,1 11 0 0,-1 1 128 0,0-12-128 15,0 0 0-15,0 0 0 0,0 0 0 0,0 0 0 16,0 0 0-16,0 0 0 0,0 0 128 0,-1 8-128 16,1-8 0-16,-3 9 0 0,3-9 0 0,0 0 0 15,0 0 0-15,0 0 0 0,0 0 0 0,-1 9 0 16,1-9 0-16,-3 11 0 0,3-11 0 0,0 0 0 15,-1 10 0-15,1-10 0 0,-1 11 0 0,1-11 0 16,0 0 0-16,0 0 0 0,-1 9 0 0,1-9 0 16,0 0 0-16,0 0 0 0,0 0 0 0,2 10 0 15,-1 1 0-15,-1-11 0 0,0 0 0 0,0 0 0 16,3 10 0-16,-3-10 0 0,0 0 0 0,1 12 0 16,-1-12 0-16,0 9 0 0,0-9 0 0,0 10 0 0,0-10 0 0,0 9 0 15,0-9 0-15,0 0 0 0,-1 9 0 0,1-9 0 16,0 0 0-16,0 0 0 0,0 12 0 0,0-12 0 15,0 0 0-15,0 8 0 0,0-8 0 0,0 0 0 16,3 10 0-16,-3-10 0 0,0 0 0 0,2 12 0 16,-2-12 0-16,0 0 0 0,0 0 0 0,0 0 0 15,3 9 0-15,-3-9 0 0,4 9 0 0,-4-9 0 16,0 0 0-16,2 10 0 0,-2-10 0 0,3 10 0 16,-3-10 0-16,1 9 0 0,-1-9 0 0,0 0 0 15,0 0 0-15,2 11 0 0,-2-11 0 0,0 0 0 16,0 0 0-16,0 0 0 0,0 0 0 0,0 0 0 15,0 0 0-15,3 7 0 0,-3-7 0 0,0 0 0 16,0 0 0-16,0 0 0 0,0 0 0 0,0 0 0 16,0 0 0-16,0 0 0 0,0 0 0 0,4 8 0 0,-4-8 128 0,0 0-128 15,0 0 0-15,0 0 0 0,2 9 0 0,-2-9 0 16,0 0 0-16,0 0 0 0,0 0 0 0,0 0 0 16,1 11 0-16,-1-11 0 0,0 0 0 0,0 0 0 15,0 0 0-15,0 0 0 0,0 0 128 0,0 0-128 16,0 0 0-16,0 0 0 0,0 0 0 0,0 0 0 15,0 0 0-15,0 0 0 0,0 0 0 0,0 0 0 16,0 0 0-16,0 0 0 0,0 0 0 0,-1 9 0 16,1-9 0-16,0 0 0 0,0 0 0 0,0 0 0 15,0 0 0-15,0 0 128 0,0 0-128 0,0 0 128 16,0 0-128-16,4 8 0 0,-4-8-160 0,0 0 160 16,0 0 0-16,0 0 0 0,0 0 0 0,0 0 0 15,0 0 0-15,0 0 0 0,0 0 0 0,0 0 0 16,0 0 0-16,0 0 0 0,0 0 0 0,0 0 0 0,0 0 0 0,0 0 0 15,0 0 0-15,-2 10 0 0,2-10 0 0,0 0 0 16,0 0 0-16,0 0 0 0,0 0 0 0,2 9 0 16,-2-9 0-16,0 0 0 0,0 0 0 0,0 0 0 15,0 0 0-15,0 0 0 0,0 0 0 0,0 0 0 16,0 0 0-16,0 0 0 0,0 0 0 0,0 0 0 16,0 0 0-16,0 0 0 0,0 0 0 0,0 0 0 15,0 0 0-15,0 0 0 0,-3 9 0 0,3-9 0 16,0 0 0-16,0 0 0 0,0 0 0 0,-1 11 0 15,1-11 0-15,0 0 0 0,0 0 0 0,0 0 0 16,0 0 0-16,2 10 0 0,-2-10 0 0,0 0 0 16,0 0 0-16,0 0 0 0,0 0 0 0,0 0 0 0,0 0 0 0,0 0 0 15,0 0 0-15,0 0 0 0,0 0 0 16,0 8 0-16,0-8 0 0,0 0 0 0,0 0 0 0,0 0 0 16,0 0 0-16,0 9 0 0,0-9 0 0,0 0 0 15,0 0 0-15,0 0 0 0,0 0 0 0,0 13 0 16,0-13 0-16,2 9 0 0,-2 2 0 0,0-11 0 15,0 0 0-15,0 0 0 0,0 0 0 0,0 0 0 16,0 0 0-16,1 9 0 0,-1-9 0 0,0 0 0 16,0 0 0-16,0 0 0 0,3 10 0 0,-3-10 0 15,0 0 0-15,0 0 0 0,0 0 0 0,0 0 0 16,0 0 0-16,3 11 0 0,-3-11 0 0,0 0 0 16,0 0 0-16,0 0 0 0,0 0 0 0,0 0 0 15,0 0 0-15,4 8 0 0,-4-8 0 0,0 0 0 16,0 0 0-16,0 0 0 0,0 9 0 0,0-9 0 0,0 0 0 0,0 0 0 15,0 0 0-15,0 0 0 0,0 0 0 0,0 0 0 16,0 0 0-16,0 0 0 0,0 0 0 0,0 0 0 16,0 0 0-16,0 0 0 0,0 0 0 0,0 0 0 15,0 0 0-15,0 0 0 0,0 0 0 0,0 0 0 16,0 0 0-16,3 9 0 0,-3-9 0 0,0 0 0 16,0 0 0-16,0 0 0 0,0 0 128 0,0 0-128 15,0 0 0-15,0 0 0 0,0 0 0 0,0 0 0 16,0 0 0-16,0 0 0 0,0 0 0 0,0 0 0 15,0 0 0-15,0 0 0 0,0 0 0 0,0 0 0 16,0 0 0-16,0 0 0 0,0 0 128 0,0 0-128 16,-7 5 0-16,7-5 0 0,-9 3 0 0,9-3 0 15,0 0 0-15,0 0 0 0,-8-2 128 0,8 2-128 0,-9-2 0 16,9 2 0-16,-5-7 0 0,5 7 0 0,-8-6 0 0,3-2 0 16,1-1 0-16,2 2 0 0,-2-3 0 0,0 1 0 15,0-2 0-15,0 2 0 0,0-1 0 0,-4-1 0 16,0 1 128-16,2 1-128 0,-1-3 0 0,0 2 0 15,-4-1 128-15,1 1-128 0,1-1 0 0,1 2 0 16,-1 1 0-16,1 2 0 0,0-1 0 0,3 1 0 16,2-2 0-16,3 8 0 0,-5-8 0 0,5 8 0 15,0 0 0-15,-1-9 0 0,1 9 0 0,-2-8 0 16,2 8 0-16,0 0 0 0,-1-8 0 0,1 8 0 16,-1-9 0-16,1 9 0 0,0-9 0 0,0 9 0 15,0 0 0-15,0-9 0 0,0 9 0 0,0 0 0 16,-3-8 0-16,3 8 0 0,0 0 0 0,0 0 0 0,0 0 0 0,0 0 0 15,0 0 0-15,0 0 0 0,0 0 0 0,0 0 0 16,0 0 0-16,0 0 0 0,0 0 0 0,4 13 0 16,-1-2 0-16,-1-1 0 0,0 0 0 0,-1 2 0 15,-4-3 0-15,6 2 0 0,-3-11 0 0,6 13 0 16,0-1 0-16,-1-2 0 0,0 2 0 0,2-3 0 16,-1 1 0-16,-1-1 0 0,-5-9 0 0,7 15 0 15,1-5 0-15,-1 2 0 0,-1 0 0 0,0-2 0 16,-1 2 0-16,1-3 0 0,-6-9 0 0,3 14 0 15,3-3 0-15,-2-1 0 0,-4-10 0 0,4 11 0 16,-4-11 0-16,3 11 0 0,-3-11 0 0,4 9 0 16,-4-9 0-16,4 10 0 0,-4-10 0 0,0 0 0 15,7 7 0-15,-7-7 0 0,8 8 128 0,-8-8-128 0,9 3 0 16,-9-3 0-16,0 0 128 0,0 0-128 0,9 6 0 16,-9-6 0-16,8 2 128 0,-8-2-128 0,9-2 0 0,-9 2 0 15,0 0 128-15,0 0-128 0,8 3 0 0,-8-3 0 16,7 1 0-16,-7-1 0 0,0 0 0 0,8 3 0 15,-8-3 128-15,0 0-128 0,9-4 0 0,-9 4 0 16,8-3 0-16,-8 3 0 0,8-5 0 0,0-1 0 16,-2-1 160-16,1 1-160 0,-2-2 128 0,3-1-128 15,-2-2 128-15,1-1-128 0,-1-1 128 0,2 0-128 16,1 0 128-16,-1 0-128 0,0 2 0 0,0-2 128 16,-2 1-128-16,2-1 0 0,1-2 0 0,-1 4 128 15,-3 0-128-15,2-2 0 0,1 1 0 0,0 2 0 16,-1 0 0-16,0-1 0 0,-2 1 0 0,0-1 0 0,2 1 0 0,-1-1 0 15,-2 1 128-15,2 0-128 0,0-2 0 16,-1 1 0-16,2 0 0 0,-1 0 0 0,-1 1 0 0,2-2 0 16,0 2 0-16,-2-1 0 0,-5 11 0 0,4-8 0 15,-4 8 0-15,5-6 0 0,-5 6 0 0,4-8 0 16,-4 8 0-16,0 0 0 0,0 0 0 0,0 0 0 16,0 0 128-16,0 0-128 0,0 0 0 0,0 0 0 15,0 0 0-15,0 0 0 0,0 0 0 0,0 0 0 16,0 0 0-16,0 0 0 0,0 0 0 0,0 0 0 15,-5 9 0-15,5-9 0 0,-6 7 0 0,6-7 0 16,0 0 0-16,0 0 0 0,0 0 0 0,-5 6 0 16,5-6 0-16,0 0 0 0,0 0 0 0,0 0 0 15,0 0 0-15,-5 8 0 0,5-8 0 0,-4 9 0 16,0 0 0-16,4-9 0 0,-3 9 0 0,3-9 0 0,-5 12 0 0,3-3 0 16,2-9 0-16,-2 12 0 0,0-2 0 0,2-10 0 15,0 0 0-15,-4 12 0 0,4-12 0 0,-4 9 0 16,4-9 0-16,-4 9 0 0,4-9 0 0,0 0 0 15,0 0 0-15,-4 11 0 0,4-11 0 0,-6 9 0 16,-1-1 0-16,2 0 0 0,5-8 0 0,-7 10 0 16,0-1 0-16,0 0 0 0,0-1 0 0,1 0 0 15,-1 0 0-15,2 0 0 0,5-8 0 0,-8 10 0 16,2-2 0-16,-1 0 0 0,1 0 0 0,6-8 0 16,0 0 0-16,-4 11 0 0,-1-3 0 0,5-8 0 15,0 0 0-15,0 0 0 0,-7 8 0 0,7-8 0 16,0 0 0-16,0 0 0 0,0 0 0 0,0 0 0 15,0 0 0-15,0 0 0 0,0 0 0 0,0 0 0 0,0 0 0 0,0 0 0 16,0 0 0-16,-4 10 0 0,4-10 0 0,0 0 0 16,0 0 0-16,0 0 0 0,0 0 0 0,0 0 0 15,-6 8 0-15,6-8 0 0,0 0 0 0,0 0 0 16,0 0 0-16,0 0 0 0,0 0 0 0,0 0 0 16,-9 5 0-16,9-5 0 0,0 0 0 0,0 0 0 15,0 0 0-15,0 0 0 0,-11 4 0 0,11-4 0 16,0 0 0-16,-10 0 0 0,10 0 0 0,-11-2 0 15,2-1 0-15,9 3 0 0,-10-1 0 0,-1-2 0 16,2 1 0-16,9 2 0 0,-10-7 0 0,2 2 0 16,-1-2 0-16,1 2 0 0,0-1 0 0,-1-1 0 15,-1-1 0-15,2 2 0 0,0-2 0 0,-1 1 0 16,-3 0 0-16,0 0 0 0,2-2 0 0,-2 1 0 0,-2 2 0 0,2-1 0 16,0 1 0-16,-1-1 0 15,2 0 0-15,0 1 0 0,0-2 0 0,1 0 0 0,3-1 0 0,-3 1 0 16,-1 1-128-16,2-1 128 0,2-1 0 0,1-2 0 15,2-1 0-15,0 2 0 0,0 0 0 0,1 0 0 16,1 1-128-16,0 0 128 0,2 9 0 0,0-10 0 16,2 1 0-16,-2 9-144 0,0 0 144 0,1-9 0 15,-1 9-144-15,0 0 144 0,0 0 0 0,0 0-144 16,0 0-128-16,0 0-32 0,0 0 0 0,0 0 0 16,0 0-1184-16,0 0-240 15,0 0-64-15,0 0 0 0,10 11-1504 0,-2 1-304 0,-4 0-64 16</inkml:trace>
  <inkml:trace contextRef="#ctx0" brushRef="#br0" timeOffset="99751.59">22556 7612 7359 0,'0'0'656'0,"0"0"-528"0,0 0-128 0,0 0 0 16,0 0 3056-16,1-8 576 0,-2-3 112 0,1 11 32 16,0 0-2048-16,-2-9-416 0,2 9-80 0,-2-9-16 15,2 9-240-15,-2-10-48 0,2 10-16 0,-4-9 0 16,4 9 32-16,-2-8 0 0,2 8 0 0,0 0 0 15,-5-9 208-15,1 2 32 0,0 1 16 0,4 6 0 16,0 0 80-16,0 0 32 0,-7-4 0 0,7 4 0 0,-7-3-320 0,7 3-64 16,-10-1-16-16,10 1 0 0,0 0-336 0,-9 2-64 15,0 2 0-15,0-1-16 0,9-3-176 0,-9 6-16 16,0 0-16-16,0 2 0 0,1-1-32 0,-1 4-16 16,0-1 0-16,-1 1 0 0,0 0-16 0,0-2 0 15,2 2 0-15,1-1 0 0,1 1-16 0,0-2 0 16,0-1 0-16,6-8 0 0,0 0-208 0,3 10 128 15,-3-10-128-15,7 8 0 0,4-2 0 0,-1-2 0 16,2-1 0-16,1-3 0 0,1-1 0 0,1-1 0 16,-1 2 0-16,0-2 0 0,2 0 0 0,-2 1 0 15,1 0 0-15,-4-3 0 0,1 1 0 0,0 1 0 16,-3-2 0-16,0 0 0 0,0 0 0 0,-9 4 0 16,8-5 0-16,-8 5 0 0,8-9 0 0,-2 1 0 15,1 1 0-15,-7 7 0 0,0 0 192 0,1-10-64 0,-1-1-128 16,0 11 192-16,-2-9 48 0,-1-1 0 0,-1-1 0 0,0 5 0 15,4 6-16-15,-9-7 0 0,0 5 0 0,0-3 0 16,0-1-96-16,0 4 0 0,-3 1-128 0,0 1 192 16,0 0-192-16,1 2 176 0,-2 3-176 0,1-1 160 15,0 3-160-15,-1 2 0 0,-1-1 0 0,-1 2 0 16,4 2 0-16,0 1 0 0,1 0 0 0,1 0 0 16,-2 1 0-16,6-1 0 0,1 0 0 0,3-2 0 15,1-1 0-15,0-10 0 0,8 12 0 0,1-2 0 16,1-3 0-16,2-2 0 0,1-2-128 0,3-1 128 15,1-2 0-15,0-1-144 0,0-3 144 0,-1 0 0 16,-1 0 0-16,-1 0-128 0,0-1 128 0,0-1 0 16,-1-1 0-16,-3-1 0 0,-2-1 0 0,1 1 0 0,-1-1 0 0,-2 3 0 15,-6 6 0-15,4-11 0 0,-1 1 0 0,-2 1 0 16,-1 0 0-16,0 9 0 0,-6-7 176 0,6 7-176 16,-10-5 192-16,10 5-192 0,-10-5 176 0,0 1-176 15,-2 2 160-15,1 4-160 0,1 0 144 0,0 2-144 16,-1 2 128-16,1-1-128 0,1 0 0 0,-2 1 0 15,1 0 128-15,1 0-128 0,2 2 0 0,-1 1 0 16,2 0 0-16,1 0 0 0,5-9 0 0,-6 10 0 16,2-3 0-16,4-7 0 0,0 0 0 0,6 11 0 15,-6-11-144-15,10 6 144 0,0-2 0 0,2-2-128 16,-1-2 128-16,-1-2 0 0,1 1-128 0,-1-4 128 16,-1-1 0-16,1 0 0 0,0-1 0 0,-3 1-128 15,0-1 128-15,-1 1 0 0,0-3 0 0,-6 9 0 0,0 0 0 0,0-9 0 16,0 9 0-16,0 0 0 0,0 0 0 0,-7-7 144 15,-1 2-144-15,8 5 160 0,-11 0-160 0,0 0 160 16,1 2-160-16,-1 2 0 0,2 2 144 0,0-1-144 16,-3 1 0-16,3-2 0 0,9-4 0 0,-9 5 128 15,9-5-128-15,-6 7 0 0,6-7 0 0,0 0 0 16,0 0-240-16,0 0-16 0,0 0 0 0,0 0 0 31,0 0-1536-31,11 4-304 0,-11-4-64 0,15 0-16 16,-1-3-1792-16,0 2-352 0</inkml:trace>
  <inkml:trace contextRef="#ctx0" brushRef="#br0" timeOffset="100466.35">23288 7235 20271 0,'0'0'896'0,"0"0"192"0,-9 0-880 0,9 0-208 0,0 0 0 0,0 0 0 15,-8-5 2240-15,8 5 384 0,-6-7 96 0,6 7 16 16,-7-6-1296-16,7 6-256 0,-5-8-48 0,5 8-16 16,0 0-224-16,0 0-64 0,0 0 0 0,0 0 0 15,-8-3-128-15,8 3-16 0,0 0-16 0,0 0 0 16,-11 4 80-16,0 3 16 0,3-1 0 0,0 2 0 16,2 1 96-16,-1 0 32 0,0 2 0 0,-1 0 0 15,-3 4-272-15,1-2-48 0,1 2-16 0,0 6 0 16,-2-1-176-16,3 1-16 0,-2-2-16 0,0 2 0 15,-1 4-352-15,1 0 144 0,-2-1-144 0,3 0 0 16,0 1 320-16,1-3-32 0,1-1-16 0,3 1 0 16,2-3-272-16,-1 1 0 0,2-3 0 0,4 0 0 15,-1-4 0-15,3 0 0 0,2-1 0 0,1-1 0 0,0-3 0 16,2 0 0-16,0 0 0 0,2-4 0 0,2 0 0 0,0-2 0 16,0-2 0-16,2-1 0 0,-1-2 0 0,2-3 0 15,1-3 0-15,1 0 0 0,1 0 0 0,3-1 0 16,-1-3 0-16,3 0 0 0,-1-1 0 0,0-2 0 15,-5 1 0-15,0-1 0 0,-2 0 0 0,-2 1 0 16,0-1 0-16,-4 0 0 0,0 1 128 0,-2-1-128 16,-1-1 0-16,-3 0 0 0,-3 2 128 0,0 0-128 15,-4 0 0-15,1 0 0 0,-3 2 144 0,-1 0-144 16,-1-1 0-16,-2 0 144 0,0 2-144 0,-3-1 0 16,-2-2 144-16,2 2-144 0,0 0 0 0,2 0 128 15,1 0-128-15,-3 2 0 0,-8 0 0 0,5 3 0 16,2 2 0-16,1-1 128 0,0 1-128 0,-1 2 0 0,-2 1-128 0,2 2 128 15,1 0-352-15,1 1 16 16,1 0 0-16,9 0 0 16,-11 0-336-16,1 0-64 0,10 0-16 0,-10-2 0 15,10 2-1344-15,0 0-272 0,0 0-48 0,0 0-16 16,-9-1-544-16,9 1-112 0,0 0-32 0,0 0-6224 0,0 0-1264 0</inkml:trace>
  <inkml:trace contextRef="#ctx0" brushRef="#br0" timeOffset="100816.02">23180 7342 22111 0,'0'0'976'0,"0"0"208"0,-8 8-944 0,8-8-240 16,-9 9 0-16,3-3 0 0,-2 2 2384 0,3 1 432 15,-1 0 96-15,1 2 16 0,0-2-1728 0,0 3-352 16,2-1-64-16,-1 1-16 0,4-12 0 0,-4 12 0 16,2 0 0-16,0-1 0 0,4 0 32 0,-1 0 0 15,2 0 0-15,1-1 0 0,-4-10-272 0,6 9-48 16,2-1-16-16,0-1 0 0,-8-7-48 0,13 8-16 16,1-2 0-16,0-1 0 0,1-5-240 0,2-2-160 15,2 0 192-15,1 1-192 0,-1 0 128 0,2-3-128 16,4 1 0-16,-3-1 0 0,-1-1 0 0,-3 0 0 15,-1 0-208-15,1 1 80 16,2-3-672-16,-2 1-128 0,-3-2-32 0,-1 0 0 16,0 0-2352-16,-1 2-464 0</inkml:trace>
  <inkml:trace contextRef="#ctx0" brushRef="#br0" timeOffset="101135.04">23759 6953 38415 0,'-12'0'1696'0,"12"0"352"0,-9 3-1632 0,9-3-416 15,-9 3 0-15,9-3 0 0,-9 5 576 0,9-5 48 16,-8 6 0-16,1 1 0 0,7-7 208 0,0 0 32 16,-3 13 16-16,1 2 0 0,2 4-352 0,0-2-64 15,0 2-16-15,3-1 0 0,1 2-64 0,0 0-32 16,-2-1 0-16,4 2 0 0,1 0-224 0,0-3-128 16,-1-2 128-16,1 1-128 0,-1 0 0 0,0-3 0 15,0-1-160-15,1-1 160 16,-7-12-2672-16,0 0-416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7T18:56:16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2787 16373 57 0,'0'0'0'0,"0"0"0"0,0 0 0 0,0 0 0 0,0 0 0 0,0 0 0 15,0 0 296-15,0-3 55 0,0-3 10 0,0 3 3 16,0-4-223-16,0 7-44 0,3-3-9 0,-3 3-1 15,0 0-44-15,0-6-9 0,11 3-2 0,-11-4 0 16,0 7-18-16,11 0-4 0,-11 0-1 0,3 0 0 16,8-3 11-16,-8 3 1 0,-3 0 1 0,0 0 0 15,0 0 8-15,0 0 2 0,0 0 0 0,0 0 0 16,0 0-2-16,7 10 0 0,-3-1 0 0,3 1 0 16,-14-1-6-16,7 10 0 0,0-4-1 0,0-2 0 0,-4 3 1 15,4 2 1-15,-7 1 0 0,7 0 0 0,-3 6-25 0,3-6 0 16,-4-3 8-16,4 9-8 0,0-6 8 15,0-1 0-15,-7 7 0 0,7-6 0 0,-3 0 2 16,3 6 0-16,3-6 0 0,-3 6 0 0,-3-3 15 16,6 3 3-16,4-6 1 0,-7 6 0 0,0 3-17 15,0-3-4-15,0 4-8 0,4-4 12 0,-4 0-3 16,3-3-1-16,-3 3 0 0,0 3 0 0,7-3-8 0,-3-6 10 16,-4 0-10-16,7 0 10 0,-4-4-10 0,8 4 8 15,-11-3-8-15,11-1 8 0,-4-2 2 16,3-4 0-16,1 1 0 0,-1-1 0 0,5-3-10 0,-5 4 12 15,1-1-12-15,3 1 12 0,0-10-4 0,4 6 0 16,-4-3 0-16,0 3 0 0,7-3-8 0,-7-3 0 16,0 0 9-16,7-3-9 0,-7 3 8 0,1-6-8 15,2 3 10-15,-3-6-10 0,0-1 24 0,8-2 0 0,-8 2-1 0,7-9 0 16,-7 1 4-16,7 2 1 0,4-3 0 0,-11 0 0 16,7 0-8-16,-3-6 0 0,3 7-1 0,4-8 0 15,-4 4-2-15,3-3 0 0,-9 0 0 0,6 6 0 16,3-6-3-16,-9-3-1 0,-1 3 0 0,-4 3 0 15,4-3-1-15,-3-3 0 0,0 3 0 0,-1 0 0 16,-6 3 13-16,3-3 3 0,3 0 0 0,-10-4 0 16,0 4-28-16,0 0 0 0,0 3 0 0,-7-6 0 15,4 3 8-15,3 0 0 0,-7-3 0 0,3 2 0 16,-3-2-8-16,4 3 0 0,-1 6 0 0,-7 1 0 16,11-1 0-16,-10 3-9 0,6 0 9 0,-3 7-13 15,4 0-12 1,-4 5-3-16,3-2 0 0,-3-3 0 0,0 9-19 0,7 0-4 15,-7 0-1-15,-4 0 0 0,11 0-70 16,0 0-14-16,-7 0-4 0,7 0 0 0,0 0-49 0,0 0-11 16,0 0-1-16,0 0-1 0</inkml:trace>
  <inkml:trace contextRef="#ctx0" brushRef="#br0" timeOffset="690.24">4029 16671 576 0,'0'0'25'0,"0"0"6"0,0 0-31 0,0 0 0 0,0 0 0 0,-4-6 0 16,-3 6 354-16,4-7 65 0,3 4 13 0,-11-3 2 16,8 6-338-16,-5-3-67 0,5-3-13 0,-4 2-4 0,0-2 7 0,-4 6 1 15,1 0 0-15,6 0 0 0,-6-3-31 0,-8 3-5 16,11 3-2-16,-4-3 0 15,1 10 32-15,-4-4 6 0,3-3 2 0,-3 3 0 0,3 4 12 0,1-1 2 16,-4 1 1-16,-4-1 0 0,11 7 0 0,-4-7 0 16,-3 0 0-16,4 1 0 0,-1-1-20 0,0-2-4 15,1 2-1-15,6-6 0 0,-3 3-12 0,0-3 11 16,7 4-11-16,0-7 10 0,0 0-10 16,0 0 0-16,0 0 0 0,0 0 8 0,0 0-8 15,0 0 0-15,7 6 0 0,0-3 0 0,-3 3-10 16,6-2 10-16,1-4 0 0,0 6-9 0,-1-3 9 0,4-3 0 15,4 0 0-15,0 6 0 0,-4-6 0 0,7 3-10 16,-3 4 10-16,3-7 0 0,-11 3-14 0,4 3 4 16,0-6 1-16,4 9 0 0,-11-2 9 0,4 2 0 15,-4-6 8-15,0 7-8 0,0-1 0 0,-7-3 8 16,0 4-8-16,0-1 0 0,0 1 0 0,0-1 0 16,0 0 0-16,0 1 0 0,0 5 0 0,-7-5 12 15,0 6-4-15,7-7 0 0,-11 0-8 0,1 10 9 0,6-9-9 16,-3 5 10-16,-4-5-1 0,8-1 0 0,-8 7 0 15,8-4 0-15,-4-5 9 0,3 2 2 0,-6 0 0 0,6-5 0 16,-3 2 3-16,4 3 1 0,-8 1 0 0,0-4 0 16,8-3-4-16,-8 6-1 0,1-9 0 0,-1 7 0 15,8 2-19-15,-8-9 0 0,11 0 0 0,-7 10 0 16,0-10-12-16,7 0-8 0,0 0-3 0,-7 0 0 16,3 0-112-1,4 0-22-15,0 0-5 0,0 0-1 0,0 0-102 16,0 0-21-16</inkml:trace>
  <inkml:trace contextRef="#ctx0" brushRef="#br0" timeOffset="1024.84">4300 16790 2988 0,'0'0'132'0,"0"0"28"0,0 0-128 0,0 0-32 0,0 0 0 15,0 0 0-15,0 6-12 0,4-2-9 0,-1 5-2 0,4 0 0 16,-7 7 3-16,0 0 0 0,0 3 0 0,0-1 0 31,0 1-23-31,0 0-4 0,0 6-1 0,0 3 0 16,-7-3-40-16,7 0-9 0,-3-3-2 0,3 4 0 15,0 2 47-15,3-13 10 0,-3 4 2 0,7 0 0 0,-7 0 40 0,4-3 0 0,3-1 0 0,-7-5 0 16,0-7 0-16,0-3 0 0,0 0 0 0,0 0 0 31,0 0-113-31,0 0-18 0,4-3-3 0</inkml:trace>
  <inkml:trace contextRef="#ctx0" brushRef="#br0" timeOffset="1160.58">4276 16461 2516 0,'0'0'56'0,"0"0"11"0,0 0 2 16,0 9 1-16,3-2-56 0,1 2-14 0,3 0 0 0,-4 1 0 16,-3-1-146-16,0-9-32 0</inkml:trace>
  <inkml:trace contextRef="#ctx0" brushRef="#br0" timeOffset="1664.21">4614 16934 2545 0,'0'0'56'0,"0"0"11"0,0 0 2 0,0 0 3 0,4 10-57 0,-4-10-15 0,7 6 0 0,0 3 0 15,-7-9 0-15,0 0 0 0,4 10 0 0,-4-10 0 16,0 0-8-16,0 0 8 0,3 9 0 0,1-2 0 16,-4-7-16-16,0 3 4 0,0-3 1 0,0 9 0 15,0-9 11-15,0 6 0 0,7 4 0 0,-7-10 0 16,-7 9 0-16,7-9 11 0,0 6-3 0,0-6 0 16,0 0 23-16,0 0 4 0,0 0 1 0,0 0 0 15,0 0 12-15,0 0 4 0,0 0 0 0,10-6 0 16,-3-9-14-16,0 5-2 0,0-2-1 0,4-7 0 15,-11-6-16-15,7 0-3 0,-4-4-1 0,12 1 0 16,-12 3-15-16,8 0 0 0,-1-3 8 0,-6 12-8 16,3-3 0-16,3 0 0 0,-2 4 0 0,-1 2 0 15,3 4 0-15,-3-1 0 0,4 1 0 0,-1 3 0 16,-3-4 0-16,8 4 0 0,-5 6 0 0,-3-3 0 0,4-3 0 0,-1 6 0 16,1 0 0-16,0 6 0 0,-1-3-8 0,4 3 8 15,-3 4-12-15,-4-1 12 0,3 7 0 0,1-4-8 16,-4 4 8-16,0 3 0 0,0 0 0 15,4 6 0-15,-8 0 0 0,8-3 0 0,-11 9-9 0,10-9 9 16,-6 3 0-16,3 3-9 16,0-6-14-16,0 0-2 0,4-3-1 15,-8-3 0-15,8 3-15 0,-1-4-3 0,-6-5-1 16,3 9 0-16,0-10-98 0,4 0-19 0,-4-2-4 0,0-4-539 16,0-3-108-16</inkml:trace>
  <inkml:trace contextRef="#ctx0" brushRef="#br0" timeOffset="2418.52">5754 16790 806 0,'0'0'36'0,"0"0"7"0,0 0-35 0,0 0-8 0,3-9 0 0,1 2 0 16,3-2 376-16,-4 6 72 0,-3-6 16 0,8-1 2 15,-8 1-366-15,0-7-74 0,0 7-14 0,-8-1-4 16,1 1-8-16,4-1 0 0,-1 1 0 0,1-4 0 16,-11 10 0-16,7-3-11 0,-4 3 3 0,0-3 0 0,-3 6 8 0,-3 0 11 15,6 0-3-15,-10 9 0 0,0-3 39 0,-4-3 7 16,-3 10 2-16,-4 0 0 0,4-7-39 16,-4 6-7-16,4 4-2 0,-4 0 0 15,8-4-8-15,2 7 0 0,5-3 0 0,3-1 0 16,-4-2 0-16,7 6 0 0,4-4 0 0,7 4 0 0,-7 0 0 15,7 3-11-15,0 0 3 0,7-6 0 0,-7 2 8 16,4 1 0-16,3-3 0 0,0-3 0 0,0 2 0 16,4 1 0-16,-8-7 0 0,8-6 0 0,-1 7 0 0,1-4 0 15,3-12 0-15,0 6 0 0,7-3 0 0,-7-4 0 16,8-5 0-16,-5 2 0 0,4-5 0 16,1-1 0-16,2-3 0 0,-6-3 0 0,-1 0-18 15,1 4-2-15,-4-8 0 0,4 8 0 0,-8-4 7 0,5-3 1 16,-5 6 0-16,-3-6 0 0,0 6 41 0,4-6 9 0,-11 6 2 0,3-6 0 15,1 6-24-15,-1 3-4 0,-3 7 0 0,4-4-1 16,-4 4-2-16,0 0 0 0,3 2 0 0,-3 7 0 16,0 0-9-16,0 0 8 0,0 0-8 0,0 0 8 15,0 0-8-15,0 10 0 0,0-1 0 0,8 1-11 16,-8 5 11-16,3 4-8 0,-6-3 8 0,6 3-8 16,-3-1 8-16,7 8 0 0,-7-8 0 0,0 11 0 15,0-1 0-15,4 6 0 0,-1-9 0 0,1 10 0 16,3-7 0-16,0 0 9 0,-4 7-1 0,8-7-8 15,0-3 8-15,-8 10-8 0,4-7 0 0,4 0 0 16,3-3 8-16,-11 3-8 0,4 7 12 0,0-7-12 16,0 7 0-16,-3-7 0 0,3 16 0 0,-3-10-12 15,3 4 12-15,-4-4 0 0,1 1 0 0,-4-7 0 16,0 0 0-16,0-3 0 0,0 0 0 0,-4-6 0 0,1 6 20 16,-4-6 11-16,3 0 1 0,-3-3 1 0,-4-4-17 15,1 4-4-15,-4 0-1 0,-4-4 0 0,0 4 0 0,1-4 0 16,-8-5 0-16,-3 8 0 0,0-5-3 0,-8-7 0 15,-2 3 0-15,-1-3 0 0,-4-3-19 16,5 0-4-16,-5 0-1 0,1-9 0 16,0 9-24-16,-1-10-4 0,8 1-2 0,-7 0 0 15,3 2-27-15,11-2-6 0,-4-4-1 0,11-2 0 16,-4-1-154-16,11 3-31 16</inkml:trace>
  <inkml:trace contextRef="#ctx0" brushRef="#br0" timeOffset="3145.02">7454 16702 288 0,'0'0'25'0,"0"0"-25"0,0 0 0 0,0 0 0 16,0 0 484-16,0 0 92 0,0 0 19 0,0 0 3 15,0 0-472-15,0 0-94 0,0 0-20 0,7 7-3 16,-7-7-9-16,7 3 8 0,7-3-8 0,-10 6 8 16,7-6-23-16,-1 3-5 0,-3 3 0 0,0 4-1 15,4-4 10-15,-1 7 3 0,1 2 0 0,3 4 0 16,-10 0 8-16,6 6 0 0,-3 3-9 0,0 0 9 15,0 7 20-15,0-1 9 0,-3-5 2 0,-1 5 0 16,1-6-10-16,3 7-1 0,-3-7-1 0,-4-3 0 16,3 0-4-16,1 0-1 0,-4-3 0 0,0 3 0 15,0-6 30-15,0 0 7 0,-4 0 1 0,1 3 0 16,-1-3-8-16,-7-7 0 0,1 10-1 0,-1-9 0 0,1 5-34 16,-1-2-9-16,-6 3 0 0,2-3 0 0,-9-4 0 15,-1-2 0-15,0 2 0 0,-3-2 0 0,-4-7 11 16,4 6-3-16,-4 1 0 0,4-10 0 0,-7 6-8 15,0-6 0-15,3 3 0 0,4-3 0 0,-4 0-9 0,4-3 9 16,-1-3-12-16,5-4 12 16,3 1-88-16,3-4-12 0,-7-9-1 0,8 0-1 15,-1-3-109-15,4-3-21 0</inkml:trace>
  <inkml:trace contextRef="#ctx0" brushRef="#br0" timeOffset="3330.27">7454 16317 3171 0,'0'0'140'0,"0"0"30"0,0 0-136 0,0 0-34 0,0 0 0 0,0 0 0 31,0 0-19-31,0 0-10 0,7 0-3 0,-7 0 0 0,0 0-49 0,0 0-11 15,0 0-1-15,0 0-756 0,0 0-151 0</inkml:trace>
  <inkml:trace contextRef="#ctx0" brushRef="#br0" timeOffset="3946.56">8082 16586 2422 0,'0'0'53'0,"0"7"11"0,-7-4 3 0,4 3 1 0,-4-3-54 0,3 3-14 15,-3 1 0-15,7-7 0 0,0 0 24 0,-7 3 1 0,7-3 1 0,0 6 0 16,-7-3-8-16,7-3-2 0,0 0 0 0,0 0 0 15,0 0-16-15,-4 6 0 0,4-6 0 0,-3 10 0 16,3-1 0-16,0 1-9 0,-4 9 9 0,4-4-12 16,0-2 12-16,-3 9 0 0,-1 0 0 0,1 3 0 15,-1-6 0-15,1 9 8 0,-1-3 0 0,4 3 0 16,0-3 3-16,0 0 1 0,4-6 0 16,-1 0 0-16,1 0 12 0,3-10 4 0,0 1 0 15,7 2 0-15,-7-9-28 0,7 7 0 0,0-10 0 0,4 0 0 16,-1 0 0-16,1-4 0 0,3-2 0 0,-3-3-11 15,3-1 11-15,0 1 0 0,0 0 0 0,1-7 8 16,-1 6-8-16,0-8 0 0,0 2 0 0,-3-3 8 16,-1 0 0-16,1 1 0 0,0-8 0 0,-4 8 0 15,-4 2-8-15,-3-3-8 0,4 0 8 0,-4 4-12 16,-3-4 12-16,-1 3 0 0,1 4 8 0,-1-4-8 16,-3 3 11-16,4-2-3 0,-4 5 0 0,0 1 0 15,0-1-8-15,0 10 0 0,0-6 0 0,0 6 8 0,0 0-8 16,0 0 8-16,0 0-8 0,0 0 8 0,0 0-8 0,0 10 0 15,7-1 0-15,-7-3 0 0,3 13 12 0,1-3 0 16,3-4 0-16,3 13 0 0,-3-6 16 0,0 6 3 16,1 0 1-16,-1-3 0 0,0 10-32 0,0-4 0 15,0-3 0-15,-4 3 0 0,4-3 0 0,-3-3 0 16,-1 3 0-16,1-6 0 16,-4 6-20-16,3-6-9 0,-3-3-3 0,4-4 0 15,-4 7-93-15,4-13-19 0,3 10-4 0,-4-13-1 16,-3-3-95-16,7 0-18 0,14-9-4 0,-3-1-488 0</inkml:trace>
  <inkml:trace contextRef="#ctx0" brushRef="#br0" timeOffset="4489.06">9112 16577 2433 0,'0'0'108'0,"-3"9"22"0,-1-2-104 0,-3-4-26 0,0 3 0 0,4-3 0 15,-1 3 17-15,-3 4-1 0,-4-10-1 0,4 9 0 16,0-9-35-16,0 6-8 16,-3-6 0-16,-1 4-1 0,-3-4-7 0,3 6-2 0,-6-3 0 0,6-3 0 15,-6 6-15-15,2-6-3 0,5 3-1 0,-4 4 0 16,0-7 76-16,3 9 15 0,4-9 3 0,7 0 1 0,-7 0 11 0,7 0 3 15,-7 10 0-15,7-10 0 0,0 0-8 0,0 0-2 16,0 0 0-16,7 0 0 0,3 0-34 0,5 0-8 16,-1 0 0-16,0 0 0 0,3 0 0 0,1-4-11 15,0-2 3-15,-1 6 0 16,1 0-21-16,3 0-4 0,-3-3-1 16,3 3 0-16,-3 3 26 0,3-3 8 0,0 0 0 0,4 10 0 15,-4-4-12-15,0 3 4 0,-3-6 8 0,3 13-13 0,-7-7 13 0,0 7 12 16,-3-3-3-16,3 2 0 0,-11 4-9 0,4 0 0 15,0 0 0-15,0 3 0 0,-3-3 32 0,-1-1 0 16,-3-2 1-16,0-3 0 0,0 2-33 0,-3-2 0 16,3 2 0-16,-7-5 0 0,3-1 24 0,-3 1-3 0,0-1 0 15,4-3 0-15,-8 4-8 0,1-1-1 0,-5 1-1 16,1-4 0-16,4 3-11 0,-8 1 0 0,0-7 0 16,-3 9 0-16,0-2-8 0,0-1-4 0,-4 1-1 0,1-7 0 31,2 6-47-31,5-3-8 0,3-2-3 0,0 2 0 15,3-6 6-15,0 0 1 0,11 0 0 0,0 0 0 16,-3-10-42-16,6 4-8 0,1-3-2 0,-1-1 0 0</inkml:trace>
  <inkml:trace contextRef="#ctx0" brushRef="#br0" timeOffset="4860.7">9941 16248 2012 0,'0'0'89'0,"0"0"19"0,11-3-87 15,-1 3-21-15,-2-7 0 0,-1 7 0 0,-7 0 48 0,10 7 6 16,-3-4 1-16,0 3 0 0,0 10-15 0,0-4-2 0,-3 7-1 0,3-3 0 15,0 9 28-15,-3-3 6 0,6 3 1 16,-6 3 0-16,3-3-7 0,0 3-1 0,0 7 0 0,0-7 0 16,-4 3-25-16,4-2-6 0,-3-1-1 0,0 6 0 15,-1 1-20-15,4-4-4 0,-7 4 0 0,4-1-8 16,-1-6 0-16,-3 7 0 0,0-7 0 0,0-3 0 16,0 0 0-16,-3-6 0 0,-1 0 8 0,4 0-8 31,-3-10-35-31,3 1-10 0,-4-4-3 0,1 3 0 15,3-9-59-15,0 0-12 0,0 0-2 0,-8 0-1 0,-2-3-55 16,3-9-11-16,-4 2-3 0,-3 1-395 0,0-1-79 0</inkml:trace>
  <inkml:trace contextRef="#ctx0" brushRef="#br0" timeOffset="5065.38">9634 16630 1915 0,'0'0'84'0,"0"0"19"0,0 0-83 0,0 0-20 0,0 0 0 0,0 0 0 0,0 0 153 0,0 0 27 16,0 0 4-16,0 0 2 0,7-3-68 0,0-3-14 15,8-4-2-15,-1 4-1 0,3 3-63 0,5-6-13 16,2 2-2-16,8-2-1 0,0 0-13 0,3 5-9 16,4-5 12-16,-4 3-12 0,4-4 0 0,-4 4 0 15,0 3-10-15,-3-3 10 0,0 2-24 0,3-2 2 16,0 6 1-16,1-3 0 16,-4 3-87-16,3 0-16 0,-3-6-4 0,6 6-668 15,8 0-134-15</inkml:trace>
  <inkml:trace contextRef="#ctx0" brushRef="#br0" timeOffset="9757.7">11994 16282 1209 0,'0'0'53'0,"0"0"12"0,-10-9-52 0,-1 9-13 0,1-10 0 0,-1 4 0 16,4 3 244-16,0-3 45 0,3-4 10 0,-3 7 1 15,0-13-241-15,0 7-49 0,0 0-10 0,4-7 0 16,-1 3 0-16,1-2-11 0,-1-1 11 0,4 3-12 15,-3-2 30-15,3 2 6 0,-4-2 0 0,4 5 1 16,0-5 26-16,-3 2 5 0,-1-3 0 0,4 7 1 16,-3-7-4-16,-1 7-1 0,0-1 0 0,-3-2 0 15,7-1-41-15,-7 4-11 0,0-4 0 0,0-2 0 16,0 5 0-16,0 1 8 0,4-7-8 0,-4 7 8 0,-1-1-8 16,5 1 0-16,-1 0 0 0,4 9-11 15,-3 0 11-15,3 0-8 0,0 0 8 0,0 0-8 16,-4 9 8-16,-3 0-8 0,4 1 8 0,-1 9-8 15,1-4-4-15,-4 10 0 0,0-6 0 0,0 9 0 0,3-3 12 16,-3 4 0-16,-4-1 0 0,4 3 0 0,-3 1 0 16,-1 2 0-16,-3 7 0 0,3-3 0 0,1 5 0 0,-1-5 16 15,-3 9-3-15,4 3 0 0,-1-3-13 0,0-3-13 16,1 0 2-16,3 0 1 0,7-6 19 0,0 6 4 16,0-10 1-16,0 10 0 0,3-6 2 0,4-4 0 15,-7 1 0-15,0-7 0 0,0 0-16 0,4-3 9 16,-1-6-9-16,1 0 8 0,-8 0-8 0,4-4 0 15,8-5 0-15,-8 5-11 16,-8-5-32-16,5-7-6 0,3 3-2 0,0-6 0 16,0 0-152-16,0 0-30 0,-11 6-7 0</inkml:trace>
  <inkml:trace contextRef="#ctx0" brushRef="#br0" timeOffset="10036.48">11218 16702 2905 0,'0'0'128'0,"0"0"28"0,0 0-125 0,11-3-31 0,10-3 0 0,4 3 0 0,3-7 34 0,7-5 1 16,4 5 0-16,7 1 0 0,7-7-27 0,-4 7-8 15,-3-1 0-15,-4 1 0 0,4 0-11 0,-3-1-5 16,-5-5-2-16,-2 5 0 15,3 7 10-15,-8-3 8 0,1-4-12 0,-4 4 12 16,-3 3-45-16,0-3-3 16,-1 6 0-16,-6-4 0 0,-4 4-2 0,0-6-1 15,-7 6 0-15,4 0 0 0,-1 0 24 0,-10 0 5 0,0 0 1 0,0 0 0 16,0 0-151-16,0 0-31 0,0 0-5 0</inkml:trace>
  <inkml:trace contextRef="#ctx0" brushRef="#br0" timeOffset="10297.9">12312 16702 2487 0,'0'0'55'0,"-4"10"11"0,-3-1 2 0,4 4 2 0,-1-1-56 0,1-2-14 0,-1-1 0 0,1-3 0 15,3 4 12-15,-4-1 0 0,4 1 0 0,0-1 0 16,-3 7 0-16,3-7 0 0,3 0 0 0,1 7 0 15,-4-3-3-15,3 2-1 0,1 4 0 0,-1 0 0 16,1 0 20-16,-1-4 3 0,1 4 1 0,-1 0 0 16,1 3-32-16,-1-3 0 0,-3-7 0 0,0 10 0 15,-3-3 0-15,3-6 0 0,-4 2 0 0,1 4 0 16,-4-9-196 0,3-4-46-16,-6 6-9 0,10-12-1 0</inkml:trace>
  <inkml:trace contextRef="#ctx0" brushRef="#br0" timeOffset="10454.87">12298 16426 2977 0,'0'0'65'0,"0"0"14"0,0 0 2 0,0 0 3 0,0 0-67 0,0 0-17 15,7 0 0-15,0-3 0 16,0 3-35-16,4 0-10 0,-1-6-3 0,-3 6 0 15,0-3-185-15,0-3-38 0</inkml:trace>
  <inkml:trace contextRef="#ctx0" brushRef="#br0" timeOffset="10883.01">12725 16941 518 0,'-4'15'23'0,"4"-15"5"0,0 10-28 0,0-1 0 0,-3 1 0 0,3-10 0 15,0 3 394-15,0-3 74 0,0 9 14 0,0-9 3 16,0 0-338-16,0 0-68 0,0 0-14 0,0 0-2 16,0 0-1-16,0 0 0 0,0 0 0 0,-4-3 0 15,4-3-23-15,0-4-5 0,-3 1-1 0,3-1 0 16,-7-5 6-16,3 2 1 0,0-2 0 0,1-4 0 0,-1 3-13 0,-3 4-3 15,4-7 0-15,3-3 0 0,-4 9-10 0,4-6-2 16,0-6-1-16,0 10 0 0,4-4-11 16,-1 0 8-16,1 3-8 0,3-2 8 15,0-1-8-15,4 3 0 0,-4-3 9 0,0 0-9 0,3 4 11 16,4 2-3-16,-3-2 0 0,0 5 0 0,3 1-8 16,0-7 12-16,0 13-12 0,4-7 12 0,-4 4-12 0,3-3 0 15,1 6 0-15,-4-4 0 0,0 7-20 0,4-6 0 16,-1 3 0-16,-2 3 0 15,-1 0-18-15,3 3-3 0,-6 3-1 0,3-6 0 16,-3 7-107-16,-1-4-22 0,-3 3-4 0,4-3-1 16,-1 7-76-16,1-4-16 0,-4-3-4 15,-7-3 0-15</inkml:trace>
  <inkml:trace contextRef="#ctx0" brushRef="#br0" timeOffset="11395.06">13547 16486 2761 0,'0'0'60'0,"0"0"13"0,0 0 3 0,0 0 2 0,7 0-62 0,-4 3-16 0,-3-3 0 0,0 0 0 0,0 0 0 0,0 0 0 15,0 0 0-15,0 0-10 0,0 0 2 0,0 0 0 16,0 0 0-16,0 0 0 15,-10 6-18-15,-4 1-3 0,-1-4-1 16,1 6 0-16,-3 1 30 0,3-1 0 0,-4 7 8 0,4-7-8 0,0 7 35 0,0-7 0 16,0 1 0-16,-1-1 0 0,1 0-18 0,4 1-3 15,3-1-1-15,0 1 0 0,0-4-13 16,3-3 9-16,4-3-9 0,0 0 8 0,0 0-19 0,0 0-4 16,0 0-1-16,0 0 0 0,0 0 4 0,4 6 0 15,6-3 0-15,-3 4 0 0,4-7 12 0,-1 6 0 16,1-6 0-16,0 0 0 0,-1 0-11 0,1 0 1 15,3 0 0-15,0 0 0 0,0 3-11 0,4-3-3 16,-4 6 0-16,3-2 0 16,-6 2-6-16,3-3-2 0,0 6 0 15,-3-2 0-15,-4 2 32 0,3 0 10 0,-3 7 0 0,1-6 0 0,-1 2 1 16,-4 4 0-16,1-1 0 0,-1-2 0 0,1 3 25 0,-1 2 6 0,-3 1 1 16,0-3 0-16,0-4-33 0,0 4-10 0,0 0 0 15,-3-4 0-15,-1 4 13 0,-3 3-4 0,4 0-1 16,-8-4 0-16,0-5-8 0,1 9 0 0,-4-10 0 0,0 7 0 15,-4-7 0-15,0 1-11 0,-3 5 3 16,4-12 0 0,-1 7-66-16,0-4-13 0,1-3-2 0,3-3-1 15,3 0-106-15,0 0-20 0,8-9-5 0,-4-1-1 0</inkml:trace>
  <inkml:trace contextRef="#ctx0" brushRef="#br0" timeOffset="11681.63">14132 16288 2966 0,'0'0'65'0,"0"0"14"0,0 0 2 0,0 0 3 0,0 0-68 0,4 10-16 0,3-1 0 0,0 1 0 0,-4-1 0 0,1 7 0 15,0-7 0-15,-1 4 0 0,1 2 0 0,-1 4 0 16,4 0 0-16,-3 3 0 0,3 0-14 0,-4 3 3 15,1 3 1-15,-4-3 0 0,3 4 10 0,1-1 0 16,-4 6 0-16,0-6 0 0,0 7 8 0,-4-1 4 16,1 1 1-16,-1-1 0 0,1-2 0 0,-1 2 0 15,-3 1 0-15,0-7 0 0,4 6-13 0,-1-8 0 16,1-4 0-16,-5 3-10 16,1 0-106-16,4-6-20 0,-4-4-5 0,3-2-663 15,1-4-132-15</inkml:trace>
  <inkml:trace contextRef="#ctx0" brushRef="#br0" timeOffset="11901.66">13917 16674 2977 0,'0'0'65'0,"0"0"14"0,0-3 2 0,0-3 3 0,7-4-67 0,0 4-17 0,0-3 0 0,7 5 0 15,-3-5 0-15,7 0-9 0,-1-4 1 0,4 4 0 16,-3-1-20-1,7 1-3-15,-1 0-1 0,5-1 0 0,-1-6 16 0,0 7 4 0,4 0 0 0,-4 5 0 16,4-2-16-16,-4-3-4 0,-3 9 0 0,3 0 0 16,-3 6-16-16,-8-3-3 0,4 3-1 0,-3-2 0 15,0 5-98-15,-1-3-20 0,-3 4-4 0,4-1-1 0</inkml:trace>
  <inkml:trace contextRef="#ctx0" brushRef="#br0" timeOffset="12626.46">15575 16931 345 0,'0'19'31'0,"0"-10"-31"0,-3 7 0 0,3-3 0 16,0 2 414-16,0 1 77 0,0 3 15 0,0 0 3 16,3 0-365-16,-3-1-72 0,0 7-16 0,0-6-2 15,0 6-6-15,0-6-2 0,0 6 0 0,0-6 0 16,0 6-26-16,0-3-6 0,0-6-1 0,0 9 0 16,0-3-13-16,0 3 11 0,0 0-11 0,0-3 10 15,-3 0 18-15,-1-3 3 0,1-1 1 0,-1 1 0 16,-3-3-20-16,3-3-3 0,1 2-1 0,-4 4 0 15,3-10-8-15,1 1 0 0,3-4 0 0,-4-3 0 16,4-3 0-16,0 0 0 0,0 0 0 0,0 0 0 0,0 0 12 16,0 0 0-16,-3-3 0 0,-1-6 0 0,1-1 25 15,-1-5 6-15,4-4 1 0,0-6 0 0,0-4-29 0,0 1-6 16,4-6-1-16,-1-1 0 0,1-2-8 0,-1-7 0 16,1 6 0-16,-1-6 0 0,4 0 0 15,0-6 0-15,1 3 0 0,-1-6 0 0,0 6 9 16,0-3 3-16,0 3 1 0,0 3 0 0,0 6-1 0,3 4 0 15,-3-1 0-15,4 10 0 0,0-3-12 0,-1 3 0 16,4 6 8-16,0 0-8 0,-3 0 0 0,7 4 0 16,-4-4 8-16,3 9-8 0,1 1 0 15,0-1-13-15,-1 4 2 0,5-3 1 0,-5-1-7 16,8 10-2-16,-4-6 0 0,0 3 0 0,4 3 19 16,-7 3 0-16,-1 3-8 0,-3-6 8 0,0 10-10 0,0-1 2 15,-3 7 0-15,0-7 0 16,-1 10-17-16,1-3-3 0,-1 3-1 0,1-1 0 0,-4 1 29 15,0 6 0-15,4-6 0 0,-4 9 0 0,0-9 0 0,-4 6 0 16,4-6 0-16,-3 6 0 0,3-6 0 0,-4 0 0 0,-3 6 0 0,0-9 0 16,0 2 0-16,0-8 0 0,-3 9 0 15,-4-10 0-15,3 0 0 0,-3 1 0 0,0 5 0 0,-7-5 0 16,0-4 24-16,-4-3 12 0,1 4 1 0,-8-4 1 16,0-3-30-16,1 6-8 0,-5-6 0 0,5-6 0 15,-4 6 0-15,-1-3 0 0,5-4 0 0,-5-2 0 16,5 9 0-16,-5-10-8 0,5 7 0 0,-1-3 0 15,7-3-44 1,1 2-9-16,3-2-2 0,3 0 0 0,1-1-27 0,2 7-6 16,5-3 0-16,-1-4-652 0,1 4-129 0</inkml:trace>
  <inkml:trace contextRef="#ctx0" brushRef="#br0" timeOffset="13174.36">16556 16727 1987 0,'0'0'88'0,"7"-6"18"0,-4 3-85 0,5-3-21 0,-5-4 0 0,1 7 0 15,-1-3 43-15,-3-3 4 0,4-1 1 0,-4 1 0 16,-4 2-19-16,1 4-3 0,-1-3-1 0,-3 6 0 15,0-9-25-15,-4 9 0 0,1 0-9 0,-4 0 9 16,0 0 19-16,3 6 10 0,-3-3 3 0,3 6 0 16,1 4 12-16,-4 0 2 0,3 2 1 0,0-2 0 15,4 2-19-15,0 4-4 0,0 0-1 0,0 6 0 16,-3-6-23-16,3 6 8 0,-4 0-8 0,0-3 0 16,4 0 12-16,0 0-3 0,-3-3 0 15,6 3 0-15,1-3-9 0,-1-7 0 0,4 4 0 0,4-7 0 16,-1 1 0-16,4-1-16 0,4 0 3 0,3-9 0 15,0 7 13-15,4-7 0 0,6 0 0 0,1-7-9 16,0 7-2-16,3-3 0 0,0-3 0 0,-3-3 0 16,3-1 11-16,-3-5-10 0,-1 5 10 0,-2-2-10 15,2-4 18-15,-2 3 4 0,-5-2 1 0,1-4 0 16,-4 3 22-16,0-3 4 0,0 1 1 0,-3-1 0 0,-1-3-20 16,-3 3-3-16,-3-3-1 0,-1 0 0 0,-3 3 4 0,0 0 0 15,0 1 0-15,0 2 0 16,-7-3-20-16,4 10 0 0,-4-1 0 0,0-5 0 0,0 11 0 0,0-2 0 15,-4 3 0-15,0-3-9 0,1 6 9 0,-4 0 8 16,3 0-8-16,1 6 11 0,-1-3-11 0,0-3 0 16,1 10 0-16,-1-10 0 0,4 9 0 0,0-9 0 15,0 6-9-15,4 4 9 16,3-10-81-16,0 6-13 0,0-6-2 0,0 3-1 16,0-3-128-16,0 10-26 0,0-10-5 0,10 9-594 0</inkml:trace>
  <inkml:trace contextRef="#ctx0" brushRef="#br0" timeOffset="13459.23">17131 16727 2073 0,'0'0'92'0,"0"0"19"0,0 10-89 0,0-1-22 0,0-9 0 0,3 10 0 16,1-1 173-16,-4-3 31 0,3 4 5 0,1-1 2 15,0 1-159-15,-4-1-32 0,3 7-7 0,1-7-1 16,3 7-12-16,-4 3-16 0,1-1 3 0,-4 1 1 16,3 0 12-16,1 6 16 0,-4 3-3 0,0-9-1 15,0 6-12-15,0 0 0 0,0 0 0 0,0-3 0 0,-4 3 0 0,4-6 12 16,0 0-3-16,0-3-1 0,0 3-8 0,0-10 0 16,0 0 0-16,0 1 0 15,0-10-57-15,0 0-11 0,0 0-1 0,0 0-747 16,0 0-150-16</inkml:trace>
  <inkml:trace contextRef="#ctx0" brushRef="#br0" timeOffset="13598.64">17166 16480 3178 0,'0'0'70'0,"0"0"14"0,0 0 4 0,11 6 1 0,-4 3-71 0,3 1-18 0,1-10 0 0,0 9 0 31,-1-9-92-31,1 6-23 0,-1-6-4 0,1 0-750 0,3-6-151 0</inkml:trace>
  <inkml:trace contextRef="#ctx0" brushRef="#br0" timeOffset="14176.46">17660 16834 2516 0,'0'0'56'0,"0"0"11"0,4 9 2 0,3 1 1 0,-7-1-56 0,3 1-14 16,4-1 0-16,-3 7 0 0,-1-7 0 0,1 7 0 16,-1-7 0-16,1 1 0 0,-4 5 0 0,3-2-10 15,-3-4 2-15,0 1 0 0,-3 5 8 0,3-5 11 16,-4-1-3-16,1 1 0 0,-1-1 13 0,1 0 3 16,3-9 0-16,0 0 0 0,0 7 32 0,0-7 6 0,0 0 2 0,0 0 0 15,0 0-26-15,0 0-5 0,3-7-1 16,4-2 0-16,0 0-20 0,4-1-12 0,-4-9 12 0,-3 4-12 15,3-4 10-15,0-6-10 0,3-3 8 0,-3-1-8 16,0 4 0-16,0-3 0 0,0 3 8 0,1-3-8 16,-1 3 0-16,0 6 0 0,3 0 0 0,1 3 0 15,-4-2 0-15,3 8 0 0,-2 1 0 0,2-1 0 16,-3 10-14-16,0-6 5 0,0 6 1 0,0-3 0 16,0 6 8-16,4-3 0 0,0 6 0 0,3-6-8 15,-4 10 8-15,1-4 0 0,3 3 0 0,-3 1 0 16,-1-1 0-16,1 4 0 0,-1 2 0 0,4 11 0 15,-3-8-16-15,0 11 3 0,3-1 0 0,0 3 0 16,0-3 21-16,-7 1 5 0,4 5 1 0,-1-6 0 16,1-3-14-16,-4 4 0 0,0-4 8 0,0-6-8 15,0-1-29-15,-4 1-9 0,4-3-2 0,-3-1 0 16,3-5-80-16,0-1-17 0,-3-6-3 0,-4-3-1 16,0 0-134-16,10 0-26 0,1 0-6 15,3-12-1-15</inkml:trace>
  <inkml:trace contextRef="#ctx0" brushRef="#br0" timeOffset="14509.97">18450 16549 748 0,'0'0'33'0,"0"0"7"0,0 0-32 0,7-7-8 0,4 4 0 0,-4 3 0 15,4-6 412-15,-1 6 81 0,-3-9 16 0,4 5 3 16,-8-2-409-16,8-3-83 0,-4 9-20 0,0-3 0 16,0-4 0-16,-7 7 0 0,0 0 0 0,7 7 0 15,4-4 0-15,-4 6-8 0,-4 7 0 0,-3 3 0 16,7 0 20-16,-3 6 5 0,-4 0 1 0,3 3 0 16,-3 0 18-16,4 0 4 0,-4 7 1 0,3-1 0 15,-3 4 3-15,0-4 1 0,4 1 0 0,0-7 0 16,3 0-36-16,-4 7-9 0,1-10 0 15,-1 0 0-15,1-3-23 16,-1-3-6-16,-3-3-2 0,4 2 0 0,-4-2-19 16,3-7-4-16,-3 7-1 0,-3-7 0 0,-1-5-177 15,1 5-35-15,3-9-7 0,-7 0-2 0</inkml:trace>
  <inkml:trace contextRef="#ctx0" brushRef="#br0" timeOffset="14742.49">18225 16800 1728 0,'0'0'153'0,"0"0"-122"15,0 0-31-15,0 0 0 0,7 0 328 0,3 0 59 16,1 0 12-16,6 0 2 0,5-4-313 0,-1-2-64 16,3 3-12-16,1-3-2 0,7-4-10 0,0 4 10 0,6-3-10 0,5 6 10 15,-1-4-21-15,4-2-4 0,3-1-1 16,-3 4 0-1,4 3-10-15,-5-3-2 0,8 3-1 0,0-4 0 16,4-2-81-16,-4 6-16 0,0-3-3 0,3-4-1103 16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4:48.44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4086 4571 10127 0,'0'0'896'0,"-4"-6"-704"16,0-2-192-16,1 2 0 0,3 6 2832 0,0 0 544 15,-2-10 96-15,1 0 32 0,1 10-2336 0,-3-8-464 16,3 8-80-16,0 0-32 0,0 0 96 0,0 0 16 15,0 0 0-15,0 0 0 0,-9 3-384 0,2 2-80 16,7-5-16-16,-8 12 0 0,1 2-224 0,0 2 0 16,1-1 128-16,-4 5-128 0,1-1 0 0,2 6 0 15,-1 3 128-15,0-1-128 0,0 0 0 0,-1 2 144 16,1 2-144-16,3 2 128 0,4 0 0 0,-3-1 0 16,-5-1 0-16,6-2 0 0,7-3 144 0,-2-1 32 0,-3-2 0 15,4 0 0-15,1-1 0 0,1-1 0 0,1-2 0 0,2-2 0 16,3-6-32-16,0-2 0 0,2-2 0 15,2-1 0-15,-2-2-112 0,2-2-32 0,2 0 0 0,2-5 0 16,-2-2-128-16,1-2 160 0,0 1-160 0,-1-1 160 16,-1-5-160-16,-1 1 0 0,2-2 144 0,-2-3-144 15,-1-1 0-15,-1 1 0 0,0-1 0 0,0-1 0 16,0-3 128-16,-1-2-128 0,-2-3 128 0,-1 1-128 16,1-1 160-16,-3 1-32 0,1-1-128 0,-1 0 192 15,-2-3 48-15,-1 2 0 0,1 1 0 0,-2 0 0 16,-2 0-48-16,-1 1 0 0,0-2 0 0,-1 4 0 15,-2 0-48-15,-1 0-16 0,0 0 0 0,-1 1 0 16,-3-1-128-16,0 1 192 0,1-1-192 0,-3 4 192 16,1-1-192-16,0 3 0 0,0 2 144 0,-1 2-144 0,-1 1 128 0,1 0-128 15,-1 4 128-15,2 3-128 0,0 1 0 0,9 4-288 16,-12-1 48-16,2 2 16 16,1 3-1664-16,9-4-336 0,-8 9-64 0</inkml:trace>
  <inkml:trace contextRef="#ctx0" brushRef="#br0" timeOffset="315.81">3918 4762 30815 0,'-21'6'1360'0,"10"1"288"0,4 5-1328 16,0-3-320-16,1 1 0 0,0 1 0 0,6-11 336 0,-4 10 0 0,3 2 0 0,1-2 0 15,0-10-208-15,7 12-128 0,2 0 160 0,-1-2-160 16,-8-10 0-16,11 9 0 0,5-4 0 0,0 1 0 16,-5-4 0-16,4-1 0 0,3-2 0 0,1-1 0 15,4-2 0-15,-3-2 144 0,1 3-144 0,2-4 192 16,0 2-192-16,-1 0 160 0,-1-1-160 0,-1 0 160 15,-1-1-160-15,-1 0 0 0,-1-3-160 0,-1 3 160 16,-2 0-800-16,-1 1-64 16,0-1-16-16,-1-2-12704 0</inkml:trace>
  <inkml:trace contextRef="#ctx0" brushRef="#br0" timeOffset="717.01">4427 4227 22799 0,'0'0'1008'0,"-3"-10"208"0,-1-1-960 0,0 1-256 16,1 1 0-16,2-2 0 0,1 11 512 0,0 0 48 16,0 0 16-16,0 0 0 0,0 0-160 0,0 0-32 15,0 0 0-15,0 0 0 0,-2 13-96 0,0 3-32 0,-2 0 0 0,0 2 0 16,1 3 0-16,3 1-16 0,0 0 0 0,2-1 0 15,0 0-240-15,4-3 128 0,4 0-128 0,-2-3 0 16,-3-2 128-16,3-2-128 0,4 0 0 0,-1-3 0 16,1-3 0-16,0-1 0 0,-2-2 0 0,1-2 0 15,-1-1 0-15,-1-1 0 0,-9 2 0 0,12-7 0 16,0-1 192-16,-1 0-64 0,-3-3-128 0,-1 0 192 16,-2 1 128-16,-1-1 0 0,-2-3 16 0,1 0 0 15,0-3 16-15,-2 0 0 0,-1 0 0 0,-1 1 0 16,-2 2-192-16,0-2-32 0,1 3-128 0,-2 0 192 15,-3-1-192-15,2-1 0 0,0 1 128 0,0 1-128 16,-2 3 0-16,-1-1 0 0,3 2 0 0,0 1 0 16,0 2-320-16,-2 1-144 0,7 5-48 0,0 0-8592 15,0 0-1728-15</inkml:trace>
  <inkml:trace contextRef="#ctx0" brushRef="#br0" timeOffset="1691.9">4948 5201 4607 0,'0'0'192'0,"0"0"64"0,0 0-256 0,0 0 0 15,0-9 0-15,0 9 0 0,0 0 2496 0,0 0 448 16,0 0 80-16,2-8 32 0,-2 8-2000 0,3-9-400 15,-3 9-80-15,0 0 0 0,0 0-80 0,0 0-16 16,0 0 0-16,-4-8 0 0,-1 0-80 0,5 8-16 0,0 0 0 0,0 0 0 16,-6-5-64-16,6 5 0 0,0 0-16 0,0 0 0 15,0 0-64-15,0 0-16 0,0 0 0 0,0 0 0 16,0 0-224-16,0 0 128 0,0 0-128 0,0 0 0 16,-9-5 464-16,9 5 0 0,0 0 0 0,-10 4 0 15,2 1 176-15,0 3 16 0,0 1 16 0,1 4 0 16,-2 1-160-16,2 5-16 0,-1-4-16 0,0 6 0 15,2 4-240-15,-1 4-48 0,-2 5-16 0,3 1 0 16,-2 1-48-16,1 1 0 0,3 1 0 0,1 3 0 16,-3-2-128-16,2 2 128 0,2-5-128 0,-2 2 128 15,1-3-128-15,1-3 0 0,-1-2 0 0,3-2 0 16,0 0 320-16,3-2 16 0,-1-2 16 0,2-1 0 0,0-4 64 0,1-1 16 16,1-1 0-16,1-2 0 0,2 0-208 0,2-4-32 15,2-3-16-15,-3-3 0 0,1-3 16 0,1-2 0 16,2-3 0-16,-1-1 0 0,-3-3 96 0,2-2 32 15,4-5 0-15,-2-5 0 0,-4-3 16 0,2-1 16 16,3-2 0-16,-4-1 0 0,-2 0-144 0,-1-4-16 16,0 0-16-16,1 0 0 0,2-3-176 0,-4 1 192 15,-1-1-192-15,-1 2 192 0,1 0-192 0,-2-1 128 16,-6-3-128-16,-2 1 128 0,-1-1-128 0,-2-2 0 16,-1 0 0-16,-2 4 128 0,-1 3-128 0,2 3 0 15,3 1 0-15,-3 0 0 0,-4-1-160 0,1 5 160 16,4 4 0-16,-2 1-144 0,-5 1 144 0,3 5-192 15,2 2 192-15,2 2-192 16,2 1-192-16,6 6-64 0,-7-6 0 0,7 6 0 16,0 0-528-16,0 0-112 0,-9 3-32 0,9-3-8736 0,0 0-1760 0</inkml:trace>
  <inkml:trace contextRef="#ctx0" brushRef="#br0" timeOffset="1984.1">4854 5579 19343 0,'0'0'1728'0,"-8"3"-1392"0,8-3-336 0,-8 4 0 16,8-4 2096-16,-8 6 336 0,8-6 80 0,0 0 16 0,-2 11-1744 0,2-11-336 15,-2 11-80-15,5 0-16 0,-3-11-160 0,3 12-48 16,-3-12 0-16,7 13 0 0,0-3-144 0,1-2 0 15,-8-8 0-15,9 6 128 0,1-2-128 0,1-2 0 16,-11-2 0-16,15-2 0 0,1 2 0 0,1-2 0 16,-1-2 0-16,-2-1 128 0,-1-3-416 0,0-1-96 15,-1 1 0-15,2-3-16 16,0 5-624-16,2-2-128 0,0-1-32 0,-2 0-10528 0</inkml:trace>
  <inkml:trace contextRef="#ctx0" brushRef="#br0" timeOffset="2256.42">5306 4697 19343 0,'-8'-2'1728'0,"8"2"-1392"0,-8 13-336 0,3 4 0 15,3 4 4000-15,2 4 736 0,1 1 128 0,2 4 48 16,0 3-3984-16,3-3-800 0,-1-2-128 0,1 0 0 16,1-1 0-16,-1-1 0 0,2-2 0 0,1-5 0 15,2-3-1616-15,-2-2-304 0,0-4-64 0</inkml:trace>
  <inkml:trace contextRef="#ctx0" brushRef="#br0" timeOffset="16263.17">789 14021 10127 0,'0'0'896'0,"0"0"-704"0,0 0-192 0,-3 8 0 0,3-8 2112 0,0 0 384 15,0 0 64-15,-5 7 32 0,5-7-1760 0,0 0-368 16,0 0-64-16,0 0-16 0,0 0 48 0,0 0 0 16,0 0 0-16,0 0 0 0,0 0 16 0,0 0 0 15,0 0 0-15,12 0 0 0,-12 0-64 0,9-2 0 16,-9 2 0-16,10-4 0 0,-10 4 176 0,11-7 16 15,-5 0 16-15,1-1 0 0,-1 0 160 0,-1 0 16 16,-2-2 16-16,1 1 0 0,0-2-16 0,0 1 0 16,0-1 0-16,1-3 0 0,-1 0-240 0,2-2-48 15,1 0-16-15,-1-3 0 0,0 2-208 0,0-5-32 16,1-2-16-16,0-1 0 0,3-2-64 0,-3 2-16 0,2-2 0 0,-1-1 0 16,-1 0 0-16,1 0-128 0,-1 2 192 15,0 0-64-15,0 0 48 0,-1 1 0 0,1 2 0 0,-1-1 0 16,2 0 32-16,-2 0 16 0,0 1 0 0,-2-2 0 15,1-2 32-15,1 1 0 0,1-2 0 0,-1 1 0 16,0-1-48-16,0 1 0 0,-1 0 0 0,2-2 0 16,-1-2 16-16,2 2 0 0,0-1 0 0,-3-1 0 15,0 1 0-15,2-2 0 0,3 0 0 0,-1 1 0 16,-3-1-32-16,1 0-16 0,3-2 0 0,-1 1 0 16,-3 2-16-16,2-2 0 0,1-1 0 0,0 2 0 15,2-2 16-15,-5 1 0 0,-2 3 0 0,1 0 0 16,5-1 16-16,-4 1 16 0,-5 0 0 0,2 0 0 15,1 1-16-15,1-2-16 0,0 0 0 0,1 1 0 0,-3 2-48 16,4 1-128-16,2 0 192 0,-1-3-64 0,-3 1-128 0,4 2 0 16,2-6 144-16,-2 6-144 0,-3-1 128 0,3 2-128 15,2 0 160-15,-2 1-160 0,-1 1 192 0,0-1-48 16,-2-1-16-16,2 1 0 0,-2 0 0 0,0 0 0 16,-1-2 0-16,1 1 0 0,1 0 32 0,1 0 0 15,-4-1 0-15,1-2 0 0,1-1 32 0,1 1 0 16,-2 0 0-16,0 1 0 0,1-2-64 0,-1 2-128 15,0 1 192-15,0 1-64 0,0-1-128 0,1 1 0 16,-1-1 0-16,3 0 128 0,-3 0-128 0,1-1 0 16,1 1 0-16,-1 0 128 0,1-2-128 0,0 2 0 15,-1 0 0-15,1-1 0 0,0 0 0 0,0 2 0 16,-2 0 0-16,2 1 0 0,-1 1 0 0,1-1 0 16,-2 0 128-16,0 0-128 0,0-1 0 0,2-1 0 0,-1-3 0 0,1 0 128 15,-1 0-128-15,1 1 0 0,-1-1 0 0,0-2 128 16,-1-2-128-16,1 0 0 0,1 1 0 0,-2 2 0 15,2 0 0-15,2 1 128 0,2 0-128 0,-1 4 0 16,-6-2 128-16,3 2-128 0,5 0 0 0,0-1 128 16,-2-1-128-16,1 1 192 0,-4-3-192 0,4 3 192 15,2 2-192-15,-3 0 0 0,-3-5 144 0,2 1-144 16,3-1 0-16,-1-1 128 0,-1 0-128 0,-1 0 0 16,0 1 0-16,1-2 0 0,-2 1 0 0,1-2 128 15,0 2-128-15,2 0 0 0,-1-3 0 0,1-1 0 16,-1 1 0-16,1 0 0 0,0-1 0 0,1-2 0 15,0-1 0-15,-2 2 144 0,2 1-144 0,0 2 160 0,-2 2-160 16,2 1 160-16,-2 0-160 0,1 0 160 0,0-1-160 16,1-1 0-16,-1 0 144 0,0-1-144 0,0-1 0 0,0 0 144 15,1 2-144-15,0-3 0 0,1-1 144 0,0 1-144 16,-1-1 0-16,-1 0 144 0,2 0-144 0,2 1 0 16,2-2 0-16,-4 3 128 0,-4 0-128 0,1 1 0 15,2-1 0-15,0-2 0 0,-2 3 0 0,1-1 128 16,6-2-128-16,-2 1 0 0,0 0 0 0,-1 2 0 15,0 1 128-15,1-1-128 0,0 1 0 0,-2 0 0 16,0 0 0-16,0 1 0 0,-1 1 0 0,0-4 128 16,-2 0-128-16,1 0 0 0,0 0 0 0,3-3 128 15,-4-2-128-15,0 2 0 0,1-3 0 0,-1 4 0 16,1-1 128-16,-2 1-128 0,0-1 0 0,1 4 0 16,1 0 0-16,0-2 0 0,0-6 0 0,1 1 0 15,1 1 128-15,-2 0-128 0,0 1 0 0,1 1 0 0,1 0 0 0,-2-1 0 16,0 1 0-16,-1 1 0 0,-1-1 0 0,2 1 128 15,2-1-128-15,-5 1 0 0,-3-6 0 0,1 4 0 16,3 2 0-16,-1 0 128 0,-4 0-128 0,1-1 0 16,5 0 0-16,-3-1 0 0,-1 0 128 0,0 2-128 15,1 0 0-15,-1 1 0 0,1 0 0 0,-1 1 0 16,1-2 0-16,1-1 0 0,1 1 0 0,0-1 128 16,-1-1-128-16,1 2 0 0,1-2 0 0,1 1 128 15,-1 2-128-15,0 0 0 0,0 2 0 0,-1 0 128 16,0 0-128-16,0-2 0 0,-1 1 0 0,0 0 0 15,1-1 0-15,1 1 0 0,-1-3 128 0,0 1-128 16,-1-1 0-16,3 1 0 0,-1-1 0 0,-1 2 0 16,0 1 0-16,0 3 0 0,1 2 0 0,-1-1 0 0,-1 3 0 0,-1 0 0 15,1-1 0-15,-1 1 0 0,1-6 0 16,1 2 0-16,1 0 0 0,-1-1 0 0,0 5 0 0,-1 0 0 16,-1-1 0-16,2 1 0 0,-1-2 0 0,-2 0 0 15,-2 2 0-15,1 1 0 0,2 2 128 0,-2 0-128 16,-2 0 0-16,1 3 128 0,-1 2-128 0,0 1 0 15,-2-1 0-15,-1 1 128 0,0-1-128 0,0 2 0 16,-1-3 0-16,1 2 128 0,-1 2-128 0,1 2 0 16,1-1 144-16,-2 1-144 0,-3-3 0 0,1 2 128 15,2 0-128-15,0 2 0 0,-3 1 0 0,2 2 0 16,1-2 0-16,1 1 128 0,-1-5-128 0,1 0-160 16,-2 2 160-16,2 2-208 15,2 0-304-15,-2 3-64 0,-3 1-16 0,3 8 0 16,7-10-2080-16,-7 10-400 0,0 0-96 0</inkml:trace>
  <inkml:trace contextRef="#ctx0" brushRef="#br0" timeOffset="18545.29">1111 14941 14511 0,'0'0'640'0,"0"0"128"0,0 0-608 0,0 0-160 0,-3 9 0 0,3-9 0 15,-6 8 640-15,6-8 80 0,0 0 32 0,0 0 0 16,0 0-256-16,0 0-48 0,0 0-16 0,0 0 0 16,-9 4 224-16,9-4 48 0,0 0 16 0,0 0 0 15,0 0-16-15,-8-3 0 0,8 3 0 0,0 0 0 0,-9-3 16 0,9 3 0 16,-10-6 0-16,10 6 0 0,0 0-160 0,0 0-48 16,-6-5 0-16,6 5 0 0,-5-6-224 0,5 6-48 15,0 0-16-15,-3-10 0 0,3 10 32 0,-4-10 16 16,2 0 0-16,2 0 0 0,0 1 208 0,1 2 32 15,0-7 16-15,0 4 0 0,-1-3-16 0,3 0-16 16,0 0 0-16,1-1 0 0,0-2-16 0,-1 0 0 16,0-1 0-16,2 3 0 0,3-4-144 0,0 1-16 15,-3 0-16-15,3-1 0 0,2-1-160 0,0 1-16 16,-3 0-128-16,4 0 192 0,-1-2-192 0,2 2 176 16,1 0-176-16,-3-2 160 0,-2 0-160 0,1 0 0 15,2-3 144-15,-1 0-144 0,1-1 224 0,-1 0-32 16,4-2 0-16,-1 1 0 0,-2-3 112 0,1 2 16 0,-2-2 0 15,2 0 0-15,1 1 0 0,0-2 0 0,-4-1 0 0,3 2 0 16,1 0-96-16,-2 1-16 0,0-2 0 0,-1 1 0 16,1-2-80-16,-1 0 0 0,1 0-128 0,-2-2 192 15,0-2-192-15,1 0 176 0,1 1-176 0,-2-1 160 16,0 1-160-16,0 2 128 0,0 1-128 0,0 0 128 16,-1 1-128-16,-1-1 0 0,-1 3 144 0,1-2-144 15,-1-1 160-15,1 0-32 0,1-1-128 0,-1-2 192 16,1-1-48-16,0 0-16 0,0 1 0 0,1-3 0 15,-1-1-128-15,-3 0 128 0,0 2-128 0,4 0 128 16,3-1-128-16,-1 3 160 0,-4-1-160 0,0 0 160 16,2 0 0-16,0 0 0 0,-1-3 0 0,0 1 0 15,0 2 64-15,1-1 16 0,0-3 0 0,-1 2 0 0,-3-1-64 0,1 2-16 16,4-2 0-16,-1 2 0 0,0 1-16 0,-1 0 0 16,-1 0 0-16,0-1 0 0,-1-1-16 0,1-2 0 15,0 1 0-15,2 1 0 0,0 1-128 0,-1-2 192 16,-2-3-192-16,2 1 192 0,2 0-192 0,-1 2 0 15,-2 1 144-15,1 2-144 0,-2-3 0 0,2 2 144 16,-1-2-144-16,-1 0 0 0,-1-2 160 0,3 2-160 16,3 1 128-16,-4-1-128 0,0-1 128 0,1 0-128 15,1 1 0-15,-1 0 128 0,0 5-128 0,-2-4 0 16,1 2 144-16,0 2-144 0,0-2 128 0,1-1-128 16,0-3 160-16,-1 3-160 0,1 0 0 0,-1-2 128 15,-2-1-128-15,2 0 0 0,-1 2 0 0,1 1 0 16,0-2 0-16,1 2 0 0,-1 1 0 0,1 0 128 0,-1-1-128 0,2 0 0 15,1-2 0-15,-1 1 0 0,0-1 0 16,0 1 0-16,-2-1 0 0,2-2 0 0,1 1 0 0,-1 2 0 16,0-1 0-16,3 2 128 0,4 0-128 0,-5 1 0 15,-1 0 0-15,0-1 0 0,2 1 0 0,-1 0 0 16,1-2 0-16,0 2 0 0,1 2 0 0,1-1 0 16,1-5 0-16,-1 3 128 0,0-2-128 0,1 1 0 15,-1 0 0-15,-1 2 0 0,0 2 0 0,0-1 0 16,0 1 0-16,0-2 0 0,-1-1 0 0,-2 2 0 15,1 0 0-15,1 0 0 0,1-3 0 0,0 1 0 16,0-3 0-16,1 4 0 0,-1 1 0 0,-1 1 0 16,-2 1 0-16,1 0 0 0,-1 2 0 0,2 0 0 15,-1-1 0-15,1 0 0 0,0 0 0 0,1-2 0 16,3-1 0-16,-2 2 0 0,-4-2 0 0,5 2 0 0,2-4 0 0,-3 2 0 16,-4 3 0-16,4 0 0 0,1 0 0 0,-1 2 0 15,-4-2 0-15,1 1 0 0,2 0 0 0,2 0 0 16,-1 1 0-16,-1-2 0 0,-1-1 0 0,1-1 0 15,3 1 0-15,-3 0 0 0,-2-1 0 0,2 0 0 16,0-1 0-16,2 1 0 0,-2 2 0 0,-2-2 0 16,1 1 0-16,0 2 0 0,-2 2 128 0,0 0-128 15,-1 1 0-15,0-2 0 0,0 1 0 0,0-1 128 16,-1-2-128-16,0 3 0 0,-1-4 0 0,1 3 0 16,0 2 128-16,0-1-128 0,-2-4 0 0,2 2 144 15,0-1-144-15,-1 3 128 0,-2-1-128 0,1 3 0 16,1-1 0-16,-1 0 128 0,0-1-128 0,1 0 0 15,3-1 0-15,-4 1 0 0,-1 1 128 0,2-2-128 0,-1-2 0 16,2 2 128-16,-3-1-128 0,2 2 128 0,-2 2-128 0,3-3 128 16,1-2-128-16,-1 2 192 0,-3 0-192 0,4 0 192 15,2 2-192-15,-2 0 0 0,-4 1 144 0,0 0-144 16,0 0 0-16,1-2 128 0,0 1-128 0,1 0 0 16,-3 0 0-16,1 0 0 0,1-1 0 0,0 0 128 15,-3-2-128-15,3 5 0 0,1-4 0 0,0 4 0 16,-2-1 0-16,2 0 0 0,-2 0 0 0,1 2 0 15,1-1 0-15,-2 2 144 0,0-1-144 0,2-1 0 16,2 2 144-16,-4-1-144 0,-2 2 0 0,1 0 144 16,0 0-144-16,0 0 160 0,0 2-160 0,1-5 160 15,0 1-160-15,-1-1 0 0,-2 2 144 0,2 1-144 16,0 0 0-16,3 3 0 0,-2-3 0 0,-1 2 128 16,0-2-128-16,0 2 0 0,0 0 0 0,1 2 0 0,-1 0 0 15,0 3 0-15,-2-1 0 0,1 0 0 0,0 0 0 0,0 2 128 16,-1 0-128-16,0 0 0 0,1 2 0 0,0-1 0 15,-2-1 0-15,1 1 128 0,4 0-128 0,-2 1 0 16,-2-1 0-16,1 1 0 0,-1-3 0 0,1 1 0 16,0-1 0-16,1 1 0 0,-1 1 0 0,0 0 0 15,-2 2 0-15,2-1 0 0,0 1 0 0,-1-2 0 16,1 2 0-16,-2 1 0 0,-1 9 0 0,1-11 0 16,1 3 0-16,0-2 128 0,0 2-128 0,-2 8 0 15,0-9 0-15,0 9 128 0,1-8-128 0,-1 8 0 16,1-10 0-16,1 1 0 0,-2 9-192 0,3-12-48 15,1-1-16-15,3 0 0 16,1 0-2000-16,1-3-416 0,3-1-80 0</inkml:trace>
  <inkml:trace contextRef="#ctx0" brushRef="#br0" timeOffset="79262.89">4854 12789 4607 0,'-15'4'192'0,"5"-2"64"0,-2-2-256 0,2 0 0 16,10 0 0-16,-12-2 0 0,2-2 2944 0,2 1 560 15,8 3 96-15,-8-2 32 0,0-1-2656 0,8 3-528 16,0 0-96-16,0 0-32 0,0 0-144 0,-8-3-48 16,8 3 0-16,0 0 0 0,0 0 512 0,0 0 112 0,0 0 16 0,0 0 0 15,0 0 912-15,0 0 192 0,0 0 48 0,0 0 0 16,0 0-752-16,0 0-144 0,0 0-16 0,0 0-16 16,0 0-608-16,12 0-128 0,0 0-32 0,-2 0 0 31,-10 0-2464-31,15-1-512 0</inkml:trace>
  <inkml:trace contextRef="#ctx0" brushRef="#br0" timeOffset="119065.56">1302 15142 2751 0,'0'0'256'0,"0"0"-256"15,0 0 0-15,0 0 0 0,0 0 1920 0,0 0 352 0,0 0 64 0,0 0 16 16,0 0-1344-16,0 0-272 0,0 0-48 0,0 0-16 16,0 0-352-16,0 0-64 0,0 0 0 0,0 0-16 15,0 0-240-15,0 0 0 0,0 0 128 0,0 0-128 16,0 0 0-16,10 1 0 0,-10-1 128 0,0 0-128 16,0 0 0-16,0 0 128 0,0 0-128 0,0 0 0 15,0 0 544-15,0 0 16 0,0 0 0 0,3-8 0 16,-3 8 288-16,0 0 64 0,6-7 16 0,-6 7 0 15,0 0-240-15,0 0-48 0,2-10-16 0,-2 10 0 16,0 0-144-16,5-7-32 0,-5 7 0 0,6-8 0 16,-6 8-128-16,6-8-48 0,-6 8 0 0,5-9 0 15,5 1-128-15,-3 0-16 0,-7 8-128 0,4-10 192 16,0-1 16-16,0 4 0 0,0-4 0 0,-4 11 0 16,4-12 112-16,0 2 32 0,0 1 0 0,-2-2 0 0,1 4 16 0,1-5 0 15,0 1 0-15,0 1 0 0,-3 0 16 0,0-2 0 16,2 0 0-16,0-1 0 0,-1 0 64 0,1-1 0 15,-1-1 16-15,2 1 0 0,0 0 0 0,1-1 0 16,-2 0 0-16,1 0 0 0,1 1-80 0,0-2 0 16,1 2-16-16,0 1 0 0,2-3-160 0,0 2-16 15,-2 1-16-15,1-1 0 0,-1 1-176 0,2 0 160 16,-1 0-160-16,-1-1 160 0,-1 1-160 0,1 0 192 16,0 0-192-16,-1 0 192 0,1 0 32 0,-1 2 16 15,-1-2 0-15,1-1 0 0,-1 1 112 0,1-4 32 16,-1 1 0-16,0 0 0 0,0-2-80 0,1-1-16 15,-1 0 0-15,0 2 0 0,0-3-96 0,0 3-32 0,2-3 0 16,1 1 0-16,-1 2-160 0,1 0 160 0,-1-2-160 0,1 2 160 16,2-1-160-16,0 2 0 0,-1 0 144 0,-2-2-144 15,1 1 144-15,1 0-144 0,2 0 192 0,-2 0-192 16,-3-1 192-16,3 0-64 0,5 0 0 0,-5-1-128 16,-4 1 192-16,2 0-64 0,3-3 0 0,-2 1-128 15,-2 1 160-15,0-1-160 0,2-1 128 0,-1 1-128 16,1-3 144-16,-2 3-144 0,-2 0 160 0,3 2-160 15,5 1 128-15,-2-1-128 0,-3-2 0 0,2 2 144 16,0 1-144-16,1-2 128 0,-1 0-128 0,-2 2 128 16,0 3-128-16,0-3 128 0,-1 0-128 0,1 1 128 15,-1-1-128-15,-1 4 160 0,0-3-160 0,-1 2 160 16,0-2-160-16,1 2 128 0,1-3-128 0,-2 0 128 16,-2 2-128-16,0-4 128 0,-1 2-128 0,3-1 128 0,1 0-128 0,-1 0 0 15,0-2 0-15,1 1 0 0,0-1 128 0,0 3-128 16,0-1 0-16,1 2 128 0,1 0-128 0,0 2 0 15,-2 1 0-15,0 0 0 0,0 1 0 0,1 1 128 16,0-1-128-16,-1 0 0 0,0 0 0 0,0 2 128 16,1 1-128-16,-1-2 0 0,0 1 128 0,0 0-128 15,1-1 0-15,0 2 128 0,-1-4-128 0,1 1 0 16,-1 1 0-16,0-1 0 0,0-3 0 0,1 2 0 16,1 0 0-16,-2-1 128 0,-1 1 0 0,1-3-128 15,2 2 192-15,-1 1-64 0,0 0-128 0,-1-1 160 16,2-1-160-16,1 2 160 0,-1-1-160 0,1 1 0 15,-2-2 0-15,2 2 128 0,-2 2-128 0,1-4 0 16,1 1 0-16,-1 1 0 0,-2 0 0 0,0 0 128 0,3 0-128 16,-1-1 0-16,0-2 0 0,-1-1 0 0,-1 1 128 0,1 1-128 15,3-4 0-15,0 2 128 0,-2 1-128 0,2-3 128 16,0 1-128-16,0 0 160 0,-1 1-160 0,2-3 160 16,1 3-160-16,-3-2 0 0,-1 2 0 0,-1-3 128 15,1 3-128-15,1-1 0 0,-2 0 0 0,2 0 0 16,-2 1 0-16,1 0 0 0,1 0 128 0,-3 2-128 15,-2 0 0-15,2 0 0 0,4 1 144 0,0 2-144 16,-3 1 0-16,0 0 0 0,2 1 0 0,-1-2 128 16,0-2-128-16,0-1 0 0,1 1 0 0,0 0 0 15,3-2 0-15,-4 0 0 0,-1-1 0 0,2 2 128 16,1-4-128-16,0 1 0 0,-3 0 0 0,1 1 0 16,3 0 0-16,-2 0 0 0,-3 0 0 0,1 0 128 0,-1 0-128 0,1 3 0 15,0 0 0-15,2-1 0 0,-3 1 0 0,0 0 0 16,1 1 0-16,-1-1 0 0,-2 0 0 0,2 1 0 15,2 0 0-15,-1 0 128 0,0 0-128 0,0 3 0 16,0-3 0-16,2 0 0 0,-2-1 0 0,0 1 0 16,2-1 0-16,-1-2 128 0,1-1-128 0,1 1 0 15,0-5 128-15,1 1-128 0,-3 2 0 0,2 0 0 16,0-1 0-16,0 1 0 0,-1 0 0 0,1 0 0 16,-1 2 0-16,-1 2 128 0,1-2-128 0,-1 0 0 15,2 2 0-15,0 1 0 0,-4-4 0 0,2 4 0 16,1-3 0-16,0 2 128 0,-1 1-128 0,1-1 0 15,-4-1 0-15,4 2 0 0,1 0 0 0,0 1 128 16,-1-1-128-16,4 0 0 0,1 3 0 0,-3-3 128 16,-4-3-128-16,3 3 0 0,3 0 0 0,-3 0 0 0,-6-1 0 0,2-3 128 15,2-1-128-15,-2 1 0 0,1 0 0 0,0 0 128 16,1 0-128-16,0 1 0 0,2 2 0 0,0-3 0 16,-3 4 0-16,3-3 128 0,0 2-128 0,-1 1 0 15,0-1 0-15,1 0 0 0,1 1 0 0,-1 2 0 16,-3-1 0-16,0 3 0 0,2-4 0 0,1 1 128 15,-1 0-128-15,1 1 0 0,0-2 0 0,0 1 0 16,0-4 0-16,-1 1 0 0,1-4 0 0,0 2 0 16,-1-1 0-16,0 1 0 0,0 3 0 0,1-4 128 15,0-1-128-15,-1 2 0 0,1 0 0 0,-1 2 128 16,-1-4-128-16,1 4 0 0,-1 1 128 0,1-1-128 16,-2 1 0-16,3 1 0 0,-3 0 0 0,2 1 128 15,-2-1-128-15,0 0 0 0,0 1 0 0,0-1 0 0,1 0 0 0,0-1 144 16,1-1-144-16,-2 0 0 0,-2-1 128 0,2-2-128 15,1 1 0-15,2-1 0 0,-1-1 0 0,-1 1 0 16,1-1 0-16,-1 0 0 0,2 2 0 0,1 1 0 16,0 0 0-16,-1 2 0 0,-3-1 128 0,3 2-128 15,3 1 0-15,-4-1 0 0,-3-1 144 0,4 0-16 16,1-1-128-16,-1 1 192 0,-1 0-192 0,-1-3 0 16,2-2 0-16,1 3 0 0,0-1 0 0,-1 0 0 15,-3 0 0-15,3 1 144 0,2-2-144 0,-2 0 0 16,-3 1 144-16,2 0-144 0,1 0 128 0,0 1-128 15,-3 0 160-15,0 2-160 0,2-2 160 0,-2-1-160 16,3 1 160-16,-2-4-160 0,-1 3 128 0,2 0-128 0,1-2 0 16,0 2 144-16,-1 0-144 0,1 1 0 15,0-4 0-15,1 3 128 0,-1-2-128 0,2-1 128 0,-1-1-128 0,1 2 128 16,-1 1-128-16,-1-1 0 0,1 1 144 0,0 1-144 16,0 3 128-16,0-2-128 0,-1 2 128 0,0 1-128 15,1 0 0-15,-1-2 128 0,-1 0-128 0,1 0 0 16,0 2 0-16,0-1 128 0,-2 0-128 0,1-1 0 15,0 2 0-15,0-1 144 0,0-3-144 0,-1 1 0 16,0 1 144-16,0-1-144 0,1 2 0 0,-1-3 144 16,1-1-144-16,0 1 128 0,1-2-128 0,0 4 128 15,0-3-128-15,1 1 128 0,0-2-128 0,0 0 128 16,2-1 16-16,-1 1 0 0,1 2 0 0,-1-4 0 16,3-1-144-16,-2 2 0 0,-6 1-192 0,3 0 192 15,1 1 0-15,-2 1 0 0,0 0 0 0,1 2 0 16,-2 0 0-16,2-2 0 0,1 3 0 0,0 0 128 0,-1-1-128 15,0 2 0-15,1-2 144 0,0 0-144 0,-1 0 0 0,3-2 144 16,-1 0-144-16,0-2 0 0,2 5 128 0,-1-3-128 16,-4 0 0-16,3-1 0 0,0-2 128 0,0 2-128 15,1 0 0-15,-1 0 0 0,1-2 0 0,-1 3 0 16,1-2 128-16,-2 2-128 0,0 0 0 0,0-2 0 16,0 1 128-16,1 0-128 0,1 0 0 0,-2-1 0 15,-1 1 128-15,0 0-128 0,0-2 0 0,1 1 128 16,0 1-128-16,-1-2 0 0,-2 3 128 0,2-1-128 15,0 0 0-15,1-1 0 0,-1 0 128 0,1 0-128 16,0 5 0-16,0 0 0 0,-1-3 0 0,1 0 0 16,-1 0 0-16,1 0 0 0,-1 0 128 0,1 0-128 0,1-1 0 0,2-3 0 15,2 1 0-15,-1 1 0 0,-3 2 0 0,-1-3 0 16,1 1 128-16,2 1-128 0,0-2 0 0,-2 2 0 16,-1-2 128-16,0 1-128 0,0 0 0 0,1 1 0 15,-3 0 0-15,1 1 0 0,0-1 0 0,0 1 0 16,0 1 128-16,-1 2-128 0,3-2 0 0,-1 2 0 15,-1-2 128-15,-1 2-128 0,0 1 0 0,1-2 0 16,1-2 0-16,-1 2 0 0,-1-5 0 0,1 5 0 16,0 0 128-16,-1 1-128 0,-1 0 0 0,2-1 0 15,-1 0 0-15,-2 2 0 0,0 0 0 0,0 1 0 16,0 0 0-16,2 0 0 0,-3 2 0 0,0-1 0 16,0 1 0-16,0 0 0 0,-1-1 0 0,3 1 0 15,-2 1 0-15,-1 1 0 0,1-1 0 0,0 1 0 16,-1 0 0-16,0 0 0 0,0 2 0 0,1-3 0 0,0-1 0 0,0 3 0 15,-1-1 0-15,-1 0 0 0,0-1 0 0,0 0 0 16,2-2 0-16,0 5 0 0,-4 6 128 0,4-9-128 16,0 0 0-16,-1 2 0 0,-3 7 0 0,2-8 0 15,-1 2 0-15,-1 6 0 0,3-11 0 0,-3 11 0 16,0 0 0-16,4-8 0 0,-3-1 0 0,-1 9 0 16,3-9 0-16,-3 9 0 0,0 0 0 0,0 0 0 15,2-10 0-15,-2 10 0 0,4-9 0 0,-4 9 0 16,6-8 0-16,-1 1 0 0,-5 7 0 0,8-9 0 15,2 0 0-15,3-1 0 16,3-1-960-16,-1-1-112 0,1-3-16 0,2-1 0 16,3-3-1440-16,1-1-288 0,2-1-64 0</inkml:trace>
  <inkml:trace contextRef="#ctx0" brushRef="#br0" timeOffset="120001.46">5399 6155 14735 0,'0'0'640'0,"0"-11"160"0,0 11-640 0,0 0-160 0,4-9 0 0,-4 9 0 16,1-11 2032-16,-1 11 368 0,4-9 80 0,-4 9 16 16,6-8-1696-16,-6 8-336 0,6-6-64 0,-6 6-16 15,0 0 208-15,0 0 48 0,0 0 0 0,0 0 0 16,0 0-64-16,0 0-16 0,0 0 0 0,0 0 0 15,0 0 32-15,0 0 16 0,0 0 0 0,-8 8 0 16,1-2-48-16,2 2-16 0,-3 2 0 0,2 2 0 16,-1 1-160-16,2 0-48 0,0 1 0 0,-1 2 0 15,1 1-128-15,0 1-16 0,0 2-16 0,0 2 0 16,-2 1 16-16,2 1 16 0,0-1 0 0,-1 5 0 16,3 2-208-16,-1 1 144 0,1-4-144 0,2 1 128 15,-3-1 0-15,3 1 0 0,1-4 0 0,0 0 0 16,2-2 64-16,1 0 0 0,1 2 0 0,1-5 0 0,0 2-192 15,0 1 160-15,2-2-160 0,1-1 160 0,-2 2-160 16,1-5 0-16,0-2 144 0,3 0-144 0,-3-1 0 0,4 3 0 16,-1-2 0-16,1 0 0 0,0-3 0 0,1 1 0 15,1 0 0-15,0-1 128 0,-2 1-128 0,2-5 0 16,0-1 0-16,0-3 0 0,-13-3 0 0,14 2 176 16,0-3-176-16,1-1 192 0,-2-5 80 0,-1 0 32 15,-3 0 0-15,2-4 0 0,1 1-32 0,-1-2 0 16,-1-1 0-16,2-1 0 0,0 1-96 0,-2-6-32 15,-1 1 0-15,0 0 0 0,0-2-144 0,0-1 160 16,-2 2-160-16,1-1 160 0,0 2 16 0,-3-1 0 16,-1 0 0-16,0 1 0 0,-2 0-48 0,1 1-128 15,-2 0 192-15,-1 3-64 0,-1-5-128 0,1 2 160 16,-4-1-160-16,0 1 160 0,-1 2-160 0,1-4 192 16,-3 1-192-16,0 1 192 0,-4 0-192 0,1 1 160 0,-1-2-160 0,1 1 160 15,-1 2-160-15,0-4 0 0,-2-1 144 0,1 0-144 16,2 2 0-16,-2 1 0 0,-1 0 0 0,0 1 128 15,1-1-128-15,-2 4 0 0,-3 1 0 0,1 3 0 16,2 3 176-16,1 1-48 0,0-1 0 0,0 1 0 16,1 1-128-16,3 3 0 0,9 1 0 0,-11-4 0 15,1 1 0-15,10 3 0 0,0 0 0 0,0 0 0 16,0 0-176-16,-9 0-64 0,9 0-16 0,0 0 0 16,0 0-2304-16,0 0-480 0,-3 11-96 15,3-11 0-15</inkml:trace>
  <inkml:trace contextRef="#ctx0" brushRef="#br0" timeOffset="120366.3">5418 6451 18431 0,'0'0'1632'0,"-8"6"-1312"16,8-6-320-16,-7 7 0 0,-1 0 2128 0,3 1 368 16,5-8 64-16,-4 11 0 0,4-11-1600 0,-3 14-320 15,0-5-64-15,3-9 0 0,0 0 64 0,-1 10 0 16,1-10 16-16,0 0 0 0,4 11-240 0,-4-11-48 16,0 0-16-16,9 6 0 0,0-2-160 0,-9-4-48 0,12 3 0 0,-2-1 0 15,-10-2-144-15,14 4 160 0,-1-4-160 0,-3 0 160 16,-10 0-160-16,10-4 160 0,3 2-160 0,-2-2 160 15,-11 4-32-15,12-3 0 0,-2-3 0 0,0 2 0 16,-10 4-128-16,10-4 192 0,-10 4-192 0,11-4 192 16,1-1-192-16,-2-1 0 0,0 1 0 0,0 0 128 15,0 1-128-15,2-4-224 0,-1 2 48 0,0-2 16 32,2 0-1744-32,0 2-336 0,-5-5-80 0</inkml:trace>
  <inkml:trace contextRef="#ctx0" brushRef="#br0" timeOffset="120950.43">5863 5951 30463 0,'-8'-15'1344'0,"8"15"288"0,-5-9-1312 0,2 0-320 15,2 1 0-15,2-5 0 0,3 0 480 0,0 0 32 16,0 0 0-16,1-1 0 0,2 1-240 0,-1-2-32 16,2 6-16-16,0-1 0 0,-2 1-96 0,1 1 0 0,1 0-128 15,-2 2 192-15,-6 6-192 0,0 0 0 0,0 0 0 0,9-4 0 16,-9 4 0-16,0 0 0 0,11 0 0 0,-11 0 0 15,0 0 0-15,11 6 0 0,-11-6 0 0,8 8 0 16,0 2 144-16,-8-10-16 0,5 11 0 0,-1 2 0 16,-1 1 80-16,-1 2 16 0,-2 0 0 0,0 2 0 15,-1-1-80-15,1 0-16 0,-1-2 0 0,1 1 0 16,-1 0-128-16,-1-1 0 0,1 0 144 0,-2-1-144 16,-1-1 128-16,-1-1-128 0,0-1 160 0,1 0-160 15,-1-2 160-15,-2 0-160 0,0 0 160 0,-1 0-160 16,-1-3 0-16,-1 1 0 0,1 1 0 0,0-1 0 15,1-2 0-15,-1-1 0 0,9-4 0 0,-10 5 0 16,-1-1 0-16,2 1 0 0,9-5 0 0,-9 3 0 16,9-3 0-16,0 0 0 0,0 0 0 0,0 0 0 0,0 0 0 0,0 0 0 15,0 0 0-15,0 0 0 0,0 0 0 0,8-3 0 16,-8 3 176-16,13-2-176 0,0 0 496 0,0 1-16 16,0 0 0-16,1-1 0 0,2-1-64 0,1 0-16 15,1 0 0-15,1 1 0 0,-1 0-208 0,1-1-32 16,2 1-16-16,-3 1 0 0,-2-4-144 0,1 2 128 15,4 0-128-15,0 0 128 0,0 1-128 0,-1 1 0 16,1 1-192-16,0 0 192 16,0 0-2944-16,-1 0-480 0</inkml:trace>
  <inkml:trace contextRef="#ctx0" brushRef="#br1" timeOffset="-184560.08">4834 12787 8287 0,'0'0'368'0,"0"0"80"0,0 0-448 0,0 0 0 16,7-6 0-16,-7 6 0 0,4-11 432 0,-2 4 0 15,-2 7 0-15,4-11 0 0,0 1-432 0,0 1 0 16,-1 1 0-16,-3-1 0 0,1 1-320 0,-1 8 0 15,0-11 0-15,0 11 0 16,1-9-288-16,0 2-48 0,-1 7-16 0,0 0 0 16,0-10 112-16,0 10 32 0</inkml:trace>
  <inkml:trace contextRef="#ctx0" brushRef="#br1" timeOffset="-183943.38">4852 12684 11055 0,'0'0'976'0,"0"0"-784"15,0 0-192-15,0 0 0 0,-7 7 1760 0,7-7 304 16,0 0 64-16,0 0 16 0,0 0-1744 0,0 0-400 15,0 0 0-15,0 0 0 0,0 0 0 0,0 0 0 16,0-8 0-16,0 8 0 0,0 0 0 0,2-9-144 16,-2 9 144-16,0 0 0 0,0 0-320 0,0 0 32 0,0 0 0 15,0 0 0 1,0 0-160-16,0 0-48 0,0 0 0 0,0 0 0 0,5 12 304 0,-1-2 48 0,-4-10 16 16,0 12 0-16,0-12 128 0,-1 12 176 0,1-12-48 0,-3 11 0 15,-2-3 96-15,5-8 16 0,0 0 0 0,-4 11 0 16,4-11-240-16,0 0 0 0,0 0 0 0,0 0 0 15,0 0 0-15,-5 7-128 0,5-7 128 0,0 0-208 16,0 0 32-16,0 0 16 0,0 0 0 0,0 0 0 16,0 0 160-16,0 0 0 0,0 0 128 0,0 0-128 15,0 0 416-15,0 0 16 0,0 0 0 0,0 0 0 16,0 0-304-16,0 0-128 0,0 0 0 0,0 0 128 16,0 0-128-16,0 0 0 0,0 0 0 0,0 0 0 15,0 0-336-15,0 0 48 0,0 0 16 0,0 0 0 16,0 0 80-16,11-2 32 0,-2-1 0 0,-2-1 0 0,-7 4 160 0,0 0 0 15,0 0 0-15,10-7-128 16,-3-1-416-16,-7 8-80 0</inkml:trace>
  <inkml:trace contextRef="#ctx0" brushRef="#br1" timeOffset="-181331.61">4671 7515 16927 0,'-12'4'752'0,"12"-4"144"0,-10 3-704 0,0-1-192 16,1 1 0-16,-1 1 0 0,1-3 256 0,9-1 32 15,-8 4 0-15,1 0 0 0,-4 0-96 0,2 0-32 16,3 0 0-16,0 1 0 0,1 3-32 0,0 1 0 15,0 1 0-15,1 3 0 0,0-2-128 0,1 2 0 16,-1 1 0-16,0 0 128 0,2 1-128 0,-2 0 0 16,-1 1 0-16,1 0-176 0,1-1 176 0,1 1 0 15,-2-2 0-15,-2-1 0 0,3-1 0 0,-1 0 0 16,4-12 0-16,-3 10-128 0,-1-2 128 0,4-8 0 16,0 0 0-16,0 0 0 0,0 0 0 0,0 0 0 15,0 0 0-15,0 0 0 0,0 0 0 0,0 0 0 16,0 0 0-16,3-8 0 0,2-1 0 0,-1 0 0 0,-2-1 0 0,4-1 0 15,1 1 192-15,0 1-16 0,-2-2-16 0,-1 3 0 16,0-3-160-16,0 2 128 0,-1-1-128 0,-3 10 128 16,2-10-128-16,-2 10 0 0,3-9 0 0,-2 0 128 15,-1 9-128-15,0 0 0 0,-4-9 0 0,-1 1 128 16,0 1 0-16,5 7 0 0,-5-6 0 0,5 6 0 16,-10-3 32-16,10 3 0 0,-9-1 0 0,9 1 0 15,0 0-160-15,-9 0 0 0,0 1 0 0,9-1 128 16,0 0-128-16,0 0 0 0,-5 9 0 0,5-9 0 31,0 0-304-31,0 0-80 0,0 0-32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7T18:56:36.6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5207 12202 403 0,'0'0'36'0,"0"0"-36"16,0 0 0-16,-4-6 0 0,-3 6 214 0,4-3 36 15,-1-3 7-15,-3 6 2 0,4-10-147 0,3 10-28 0,-7-9-7 0,7 0-1 16,0-1-1-16,0 1-1 15,7-7 0-15,-7 4 0 0,0-4-14 0,3 0-4 0,4 7 0 16,-7-4 0-16,0-2-11 0,4 5-2 0,-4-6-1 0,0 7 0 16,0 0 6-16,0-10 0 0,-4 9 1 0,4 1 0 15,-10 0-15-15,10-1-3 0,-11 1-1 0,8 3 0 16,-4-4-16-16,-4 1-3 0,0-1-1 0,4 4 0 16,-10-3-10-16,-1-1 12 0,4 7-12 0,-7-3 12 15,0 6-12-15,-8-6 0 0,5 6 0 16,-12 6 0-16,1-6 0 0,0 6 0 0,-4-3 0 0,4 7 0 15,-11 5 0-15,7-5 0 0,-7 5 0 0,-3 4 0 16,7 0 35-16,-1 0 1 0,-3 9 1 0,1-3 0 16,-1 13-27-16,3-4-10 0,1 10 0 0,3 0 9 15,0 9-9-15,-6 1-11 0,6 2 3 0,-4 7 0 16,8 0 8-16,0 12 8 0,10 0-8 0,0-3 11 16,8-3-11-16,6 3-16 0,1 0 4 0,10-3 1 15,0-3-9-15,0-3-1 0,10 0-1 0,1-4 0 0,14-5 22 16,-1-7 10-16,11-3-1 0,-6-7 0 0,10 4-9 15,3-7-11-15,4-5 3 0,-4-11 0 0,14 1 33 16,4-3 7-16,4-13 2 0,3-3 0 0,-4 0-11 0,5-9-3 16,-1-4 0-16,0-9 0 0,3 3 19 15,4-9 3-15,-3 0 1 0,-8-7 0 0,1-2-19 0,-4-7-4 16,-4-6-1-16,-6-4 0 0,-1 1-5 16,-3 3-1-16,0-10 0 0,-11 4 0 0,0-4 8 0,-7-2 2 15,-6-1 0-15,-5 3 0 0,-10-2-12 16,-3-1-3-16,-4 6 0 0,0-2 0 0,-11 6 0 0,4-4 0 15,-14 4 0-15,0 6 0 0,-7-3-8 0,3-4 8 16,0 7-8-16,-6-3 8 0,2 6-8 0,-6 7 12 0,0 2-12 16,-4 7 12-16,-3 0-12 0,-4 3 0 0,3 6-12 15,-6 3 12 1,-4 7-35-16,4 5 1 0,-4-2 0 0,0 16 0 16,0 5-124-16,-3-2-25 0,-4 12-5 0,0 0-997 0</inkml:trace>
  <inkml:trace contextRef="#ctx0" brushRef="#br0" timeOffset="8272.2">8050 11585 2070 0,'0'0'45'0,"0"0"10"0,0 0 1 0,0 0 3 0,4-7-47 0,-1 4-12 0,1-3 0 0,0 0 0 0,-4 3 49 0,0-4 8 15,3 4 2-15,-3-3 0 0,-3-3-24 0,3-1-5 16,3 7-1-16,-3-10 0 0,0 4-29 0,0 0-16 16,0-1 1-16,0 1 1 0,0-1 14 0,0 7-11 15,-7-3 11-15,3-3-10 0,-3 2 10 0,4 7-10 16,-11 0 10-16,0-3-10 0,0 3 18 0,-4 0 4 15,0-6 1-15,-3 6 0 0,0 6 21 0,-11-6 4 16,4 3 1-16,-7-3 0 0,-1 0-20 0,-2 7-4 16,2-4-1-16,-6-3 0 0,3 6-3 0,0-6-1 15,4 9 0-15,-7-9 0 0,6 10-10 0,-2-4 0 0,2-3 0 16,-6 4 0-16,7 2 0 0,-8-6 0 0,1 6 0 16,7 4 0-16,-7-4 0 0,-1 4 0 0,1-4 0 15,0 1 0-15,-1 5 0 0,1 1 0 0,-4-3 0 0,-3 2 0 16,-4 4 0-16,10 0 0 0,-6-3 0 15,7 2 0-15,3 8 0 0,-7-8 0 0,7 1 0 0,4-3 8 16,-4-4-8-16,4 4 0 0,7 0 9 0,-4-4-9 16,4-2 0-16,-1 5 8 0,1-5-8 15,7-1 0-15,0 1 0 0,0-1 0 0,-4 0 0 0,7 1 0 16,4 2 0-16,4-2 8 0,-12-1-8 0,8 1 0 16,-7-7 0-16,7 6 0 0,0 1 0 0,3 2 8 15,-3 1-8-15,4-4 0 0,-8 0 0 0,4 1 0 16,0 6 0-16,0-7 0 0,0 7 0 0,3-7 0 15,-7 0 0-15,4 7-8 0,4-6 8 0,-1-7 0 0,4 6 0 16,-4-3 0-16,1-3 0 0,3-3 0 0,0 7 27 16,7-7 4-16,0 0 1 0,-11 0 0 0,8 0-10 15,3 0-2-15,0 0 0 0,-4 0 0 0,-3-7-6 16,7 7-2-16,0 0 0 0,0-3 0 0,0-3 16 0,0 6 4 16,-7 0 0-16,7 0 0 0,-4-9-15 0,4 6-2 15,-7-4-1-15,4-2 0 0,-1 3 0 0,4 2 0 16,-3-5 0-16,3 0 0 0,0-1-14 15,-4 1 0-15,4-7 8 0,0 7-8 0,0-7 0 0,4 4 0 16,-1-4 8-16,1-3-8 0,-1 3 0 0,4-2 0 16,-7-1 0-16,4 9 0 0,3-5 0 0,-3-4 9 15,-1 3-1-15,4 7 0 0,-3-4-8 0,3 4 0 16,-7-1 0-16,3-2 0 0,1 2 0 0,-1 10-9 16,1-9 0-16,-1 9 0 0,-3 0 9 0,0 0 16 0,0 0-4 15,0 0-1-15,7-9-11 0,-7 9 0 0,0 0 0 16,0 0 0-16,0 0 0 0,0 0 0 0,0 0-11 0,0 0 11 15,0 0-8-15,0 0 8 0,0 0-8 0,0 9 8 16,0 0 0-16,0 1-10 0,-7 5 10 16,7-5 0-16,-3 6-11 0,-1-7 11 0,1 0-10 0,-1 10 10 15,1-3 0-15,-11-4 0 0,7 10 0 0,3-3 0 16,-7 0 0-16,-3 0 0 0,7 0 0 0,-3-1-9 16,3-2 9-16,-4 3 0 0,4 0 0 0,4-4 0 15,-5 4 0-15,8-9 9 0,-3-1-9 0,3 0 10 16,3 1-10-16,5 2 0 0,-8-8 9 0,10 5-9 15,-3-9 22-15,11 6 0 0,-8-6 0 0,8 3 0 16,0-3-3-16,3 7-1 0,0-7 0 0,4 0 0 0,-4 3-8 0,4-3-2 16,-1 6 0-16,1-3 0 0,0 3-8 0,-4-2 0 15,0 2 0-15,4 3 0 0,-1-2 0 0,-6-4-12 16,3 3 0-16,0-3 1 16,-3 7-83-16,0-4-17 0,6-6-3 0,-6 9-1 15,0-9-121-15,6 10-25 0,1-10-5 0</inkml:trace>
  <inkml:trace contextRef="#ctx0" brushRef="#br0" timeOffset="9337.87">9296 11284 288 0,'0'0'25'0,"0"0"-25"0,0 0 0 0,0 0 0 15,0 0 211-15,0 0 37 0,7 9 7 0,-4-9 1 16,-3 0-127-16,0 0-25 0,0 0-6 0,7 6-1 15,0-3-3-15,-7-3-1 0,0 0 0 0,0 0 0 16,0 0-29-16,0 0-7 0,4 7-1 0,-1-4 0 16,-3 6-4-16,4 1 0 0,-4-4-1 0,0 13 0 15,-4-10-38-15,4 10-13 0,-3-3 9 0,3 3-9 0,-4-1 11 16,4 4-3-16,-3-3-8 0,3 0 12 0,-4 0 2 16,1 0 0-16,-1-1 0 0,4 7 0 0,-3-9 10 15,3 3 1-15,0-7 1 0,0 4 0 0,0-6-10 16,0-1-1-16,3 0-1 0,-3-9 0 0,0 0 21 0,0 0 4 15,0 0 1-15,7-3 0 0,0-3-10 0,0-3-2 16,4-1 0-16,-7-6 0 0,3 4-12 16,0-4-4-16,-4-3 0 0,4 1 0 0,4-7-3 0,-4-1-1 15,-4 8 0-15,1-11 0 0,3 11 8 0,0-7 2 16,-3-4 0-16,3 4 0 0,-4 3-3 0,4 0-1 16,-3-6 0-16,3 9 0 0,0 4-6 0,3-4-8 15,5 0 11-15,-5 3-11 0,1 4 8 0,3-4-8 0,0 7 0 16,4-1 0-16,-8 4 0 0,8 3 0 0,-1-3 0 15,5 6 0-15,-5 0-12 0,4 0 1 16,1 0 0-16,-5 9 0 0,1-3 11 0,0 4 8 0,-1-1-8 0,1 7 11 16,-4-4-11-16,4 4-12 0,-8 3 2 0,4-4 1 15,4 4 9-15,-4 0 0 0,0 0 0 0,0 0 0 16,-3 3 0-16,-1-4 0 0,-3 1 0 0,0 10 0 16,4-11 0-16,-7 4 0 0,-1-3 0 0,1 3 0 15,-4-6 8-15,0 3 0 0,0-1 0 0,0-2 0 16,-4-7-42-1,4 1-8-15,0-10-2 0,0 0 0 0,0 0-94 16,0 0-19-16,0 0-4 0,0 0-1 0,0 0-98 0,7-3-19 16,-3-13-4-16,6 0-1 0</inkml:trace>
  <inkml:trace contextRef="#ctx0" brushRef="#br0" timeOffset="9766.83">10135 11406 1839 0,'0'0'81'0,"0"0"18"0,0 0-79 0,7 3-20 16,-7-3 0-16,7 0 0 0,-7 0 55 0,7 0 7 16,8 0 2-16,-5 0 0 0,-6 0 0 0,6-3 0 15,1 3 0-15,-1-6 0 0,1 6-10 0,0 0-2 16,-4 0 0-16,3-7 0 0,4 4-31 0,-3 3-6 16,-4-6-2-16,-3 6 0 0,6-9 8 0,1 9 2 15,-8-10 0-15,4 7 0 0,-3-6 4 0,-1 2 1 0,8-8 0 0,-8 5 0 16,-3 1-28-16,4-4 0 0,7-2 0 0,-4 5 0 15,-4-5 0-15,4-4 0 0,4 6-14 0,-1-2 5 16,1-1 9-16,0 6-8 0,-8-2 8 16,4-1-8-16,4 10 16 0,-11 3 3 0,-7-6 1 0,0 6 0 15,7 0-12-15,-11 6 0 0,-3 4 0 16,-4-1 0-16,1 7-24 0,-1-4 2 0,4-2 1 16,0 5 0-16,-4 1 21 0,0-3-9 0,8 2 9 0,3-5 0 15,-4 8 0-15,1-2 0 0,3-3 10 0,0 2-2 16,3 4 9-16,1-3 3 0,-5 3 0 0,8 0 0 15,-3-1-10-15,3-2-2 0,-4 9 0 0,1-3 0 16,-1 0-8-16,4 0 0 0,4-3 0 0,-4 3 0 16,-4-10 0-16,8 7 8 0,-1-3-8 0,1-7 8 15,-1 1-8-15,1-1 0 0,3-3 0 0,7-3-11 16,7 4-28 0,0-7-5-16,4-7-2 0,7 7 0 0,10-9-106 0,-3 6-22 0,-4-13-4 15,4 7-790-15</inkml:trace>
  <inkml:trace contextRef="#ctx0" brushRef="#br0" timeOffset="10091.25">11180 11174 1209 0,'0'0'108'0,"0"0"-87"0,0 0-21 0,-8 3 0 16,5 6 179-16,-1-9 31 0,1 10 6 0,-8-4 2 16,-3-3-135-16,4 4-27 0,-1-4-6 0,-3 3-1 15,-7 3-2-15,3-2-1 0,4 2 0 0,0 0 0 16,0-5-10-16,0 5-1 0,-4 7-1 0,4-1 0 16,7-2 9-16,-7 3 1 0,-7 2 1 0,-1 7 0 15,8-6-19-15,-7 10-4 0,0-11-1 0,-4 7 0 16,4 4-12-16,3-4-9 0,1-6 12 0,-1 6-12 15,-3 0 0-15,3-6 0 0,8-7 0 0,3 4 0 16,-7-7-14 0,7 1-10-16,0-4-1 0,7-6-1 0,0 0-166 15,-4-6-32-15,0-4-8 0</inkml:trace>
  <inkml:trace contextRef="#ctx0" brushRef="#br0" timeOffset="10300.18">10717 11205 2404 0,'-14'0'107'0,"14"0"21"0,0 0-102 0,0 0-26 16,4 10 0-16,-4 5 0 0,3-5 39 0,8 5 2 15,0-2 1-15,-1 3 0 0,-6-7-2 0,6 10-1 16,8 0 0-16,-1-4 0 0,1 4-22 0,0 0-4 16,3-3-1-16,4 3 0 0,3-1-12 0,-7-2 0 0,-7 3 0 15,7-3 0 1,8-4-52-16,-1 4-6 0,-11-7-2 0,8 1 0 15,-4-4-130-15,4-3-26 0,0 3-6 0,-8-3-674 0</inkml:trace>
  <inkml:trace contextRef="#ctx0" brushRef="#br0" timeOffset="10615.63">11606 10622 864 0,'0'0'38'0,"-7"3"8"0,4 3-37 0,-1 4-9 0,8 9 0 0,-4-4 0 0,-7 4 372 0,10 6 72 16,8-3 14-16,-1 3 3 0,-2 0-333 0,-1 4-68 16,3-4-12-16,1 3-4 0,-1 6-22 0,-3 1-5 15,0-4-1-15,0 10 0 0,4-3-16 0,-7-4 0 16,-1 4 0-16,-3-4 0 15,-3 1-37-15,-1-1-2 0,-3-2 0 16,-4 2 0-16,-3-6-41 0,0 7-8 0,0-7-1 16,-4-3-1-16,-3 3 24 0,4-3 5 0,6-6 1 15,-3 0 0-15,0 3-131 0,3-9-25 16,-3 12-6-16,14-25-1 0</inkml:trace>
  <inkml:trace contextRef="#ctx0" brushRef="#br0" timeOffset="10842.79">11314 10998 2016 0,'0'0'179'0,"0"0"-143"0,0 0-36 0,0 0 0 16,0 0 163-16,0 0 25 0,7 0 6 0,0 7 1 16,-7-7-147-16,10 3-28 0,1-3-7 0,3 0-1 15,0 6 20-15,4-3 3 0,-4-3 1 0,7 0 0 16,4 6-23-16,-1-6-4 0,-9 0-1 0,6 0 0 15,3-6 0-15,1 6 0 0,-4-3 0 0,0-3 0 16,1 6-99 0,2 0-20-16,1-3-4 0,0-4-689 0,-4 4-137 0</inkml:trace>
  <inkml:trace contextRef="#ctx0" brushRef="#br0" timeOffset="11137.94">11945 11453 748 0,'0'0'33'0,"0"9"7"0,0 1-32 0,4-1-8 15,3 1 0-15,-4 5 0 0,4-5 336 0,-3-1 66 0,6 7 13 0,-3-4 2 16,4 4-293-16,0-7-60 0,-4 7-11 0,3-3-2 15,4-4-29-15,-3 7-6 0,-4-1 0 16,0-2-1-16,0 3-24 0,-3 2-5 0,3-2-1 0,-4 3 0 31,-3 0-34-31,0 0-7 0,-3-1-2 0,-4-2 0 16,-4 3 2-16,-3 0 0 0,-4 6 0 0,1-6 0 16,-5-4 11-16,1 4 2 0,-3-3 1 0,-1 3-532 0,0-10-106 15</inkml:trace>
  <inkml:trace contextRef="#ctx0" brushRef="#br0" timeOffset="11914.79">13102 11268 1382 0,'0'0'123'0,"0"0"-99"16,0 0-24-16,0 0 0 0,7 6 136 0,-3 4 23 16,-4-10 4-16,0 0 1 0,0 9-88 0,0-9-16 15,0 9-4-15,0 1-1 0,0 6-8 0,3-7-2 16,4 0 0-16,-3 7 0 0,3-3-33 0,-4 2-12 16,8 1 0-16,-4-3 9 0,4 5-9 0,-1 7 0 15,1 1 0-15,-1-8 0 0,1 11 0 0,0-1 0 16,-1 3 0-16,1-3 0 0,-8 1 0 0,8-4 8 15,-8 3 0-15,4 0 0 0,-3-3 20 0,0 3 3 16,-4-3 1-16,3 1 0 0,-6-8-4 0,-1 7 0 16,0-6 0-16,1 0 0 0,-4 0-16 0,0 0-3 0,0-4-1 15,-4 4 0-15,4-3-8 0,-3-4 0 16,-1-5 0-16,-3 2 0 16,0 1-32-16,-4-4 0 0,-10-3 1 0,3-3 0 15,0 0-102-15,1-3-21 0,-1-3-4 0,-3-4-1 16,-4 1-43-16,7-1-9 0</inkml:trace>
  <inkml:trace contextRef="#ctx0" brushRef="#br0" timeOffset="12125">13127 10826 230 0,'0'0'10'0,"0"0"2"0,0 0-12 0,0 0 0 15,0 0 0-15,0 0 0 0,10-6 477 0,1 6 93 16,-4 0 18-16,0 0 4 0,0 0-451 0,0 6-90 16,0-6-19-16,4 3-3 0,-8-3-29 0,4 6-18 15,4-3 2-15,-4-3 1 16,0 0-165-16,0 7-32 0,0-7-8 0,-3 0 0 16</inkml:trace>
  <inkml:trace contextRef="#ctx0" brushRef="#br0" timeOffset="12666.64">13540 11139 2412 0,'-7'4'53'0,"0"2"11"0,3-3 3 0,-3 3 0 0,3 4-54 0,4-10-13 0,-3 9 0 0,-1 0 0 15,-3-2 16-15,4 5 0 0,-1-2 0 0,1 5 0 16,-1 1-8-16,1-3-8 0,-1 2 11 0,1 4-11 16,-1 0 0-16,1-3 0 0,-1 2 0 0,0 1 0 15,4-3 0-15,-3 3 0 0,3 0 0 0,0-4 0 16,0-2 10-16,0 2-2 0,3 1 0 0,1-3 0 16,0-4 1-16,3 0 0 0,0 4 0 0,3-4 0 15,4-5-1-15,0 2-8 0,1-6 12 0,-1 0-4 16,7 0-8-16,0-6-11 0,-3-4 3 0,3 7 0 15,0-13-7-15,4 10-1 0,-1-13 0 0,1 7 0 16,-4-4 1-16,4-3 0 0,-4 4 0 0,-3-11 0 16,-1 8 15-16,-3-4 0 0,4-3 0 0,-7-1 0 0,3 1 0 15,-7 7 8-15,3-11 0 0,-2 11-8 0,-1-1 20 16,-4 0-4-16,-3 3 0 0,4 7 0 0,-1 3 0 16,-3 6 0-16,0-10 0 0,0 10 0 0,0 0-7 0,0 0-1 15,0 0-8-15,-7 16 12 0,4-7-12 0,-4 7 0 16,-1-4 0-16,1 4 0 0,0 3 27 0,0 0 5 15,0 0 2-15,0-1 0 0,4 4-25 0,-4-3-9 16,3 0 0-16,-3 6 9 0,3-3 7 0,1 0 0 16,-1 0 1-16,1-3 0 0,3 6-17 0,0-6 0 15,0-1 0-15,0-2 0 0,0 3 0 0,3-3-16 0,4-7 4 16,-3 0 0 0,7 1-48-16,-1-10-10 0,1 6-2 0,3-12 0 15,4 6-192-15,-1-10-38 0,18-15-8 16,-6-3-2-16</inkml:trace>
  <inkml:trace contextRef="#ctx0" brushRef="#br0" timeOffset="13153.58">14457 11036 1785 0,'0'0'159'0,"0"0"-127"0,0 0-32 0,0 0 0 0,0 0 90 0,0 6 12 16,0 4 2-16,0-10 1 0,-4 9-35 0,1 0-7 16,-1-2-2-16,-3 2 0 0,0 1-19 0,-3-1-4 15,-1 0-1-15,-3 1 0 0,0 5-29 0,0-5-8 16,0-1 0-16,-4 1 0 0,4-1 0 0,0 0 0 16,-4 1 0-16,4-1 0 0,3-2 0 0,1 2 0 15,-1-9 0-15,4 9 0 0,0-2 11 0,7-7 4 16,0 0 1-16,0 0 0 0,0 0-8 0,0 0 0 15,0 0-8-15,11 3 12 0,-1 3-12 0,1-6-13 16,3 0 2-16,0 0 1 0,4 3-7 0,-1-3-2 16,1 0 0-16,0 0 0 0,-4 0 7 0,3 0 2 15,-3 0 0-15,1 6 0 0,-1-2 10 0,0-4-10 16,0 9 10-16,0-9-10 0,-3 6 1 0,3 4 0 0,0-4 0 16,-4-3 0-16,5 6 9 0,-5-2 0 0,1-4 0 15,-4 6-8-15,0-2 8 0,0 2 0 0,-4 0 0 16,-3 7 0-16,0-3 0 0,0-4 0 0,-3 7 0 15,-1-7 0-15,-3 10 0 0,-3-10 0 0,-1 7 9 16,1 3-9-16,-1-3 13 0,-3-4-4 0,0 10-1 0,0-3 0 16,-8-7 4-16,1 10 0 0,0-3 0 0,-4 0 0 15,1 0-12-15,-5-4 0 0,5-2 0 0,-1 3 0 32,4-1-43-32,0-5-10 0,7-7-3 0,0 6 0 0,-1-9-149 15,8-3-31-15</inkml:trace>
  <inkml:trace contextRef="#ctx0" brushRef="#br0" timeOffset="13444.22">15092 10666 2311 0,'0'0'102'0,"0"0"22"0,0 0-100 0,7 3-24 15,3 3 0-15,-2 4 0 0,-5-1 30 0,4 7 1 16,-3-4 0-16,-1 7 0 0,1 3 3 0,-4 0 1 0,-4 3 0 0,4 3 0 16,-3 7-23-16,-1-1-12 15,-3 4 12-15,4 0-12 0,-8 6 8 0,7-4-8 0,-6-2 0 16,-1 6 0-16,4-7 0 0,0-2-12 0,-3 3 1 0,6-4 1 16,-3 1-3-16,3-7-1 0,1 0 0 0,-1-3 0 31,4 0-21-31,0-6-4 0,4 0-1 0,-1 0 0 15,1-10-1-15,-4 0-1 0,4 4 0 0,-1-10 0 16,-3-3-141-16,0 0-28 0,0 0-5 0,0 0-2 0</inkml:trace>
  <inkml:trace contextRef="#ctx0" brushRef="#br0" timeOffset="13638.88">14887 11177 2833 0,'0'0'62'0,"4"-3"13"0,-1-3 2 0,4-1 3 0,0 4-64 0,0-3-16 0,4 6 0 0,3-3 0 0,0-3 53 0,4 6 7 16,-4-10 2-16,0 7 0 0,4-3-11 0,-1-4-3 16,5 7 0-16,-1-3 0 0,0 0-40 0,0 3-8 15,7-4 0-15,-3-2 0 16,3 6-64-16,-3-7-9 0,0 1-3 0,-1-4 0 16,8 4-99-16,0-4-20 0,0-2-4 0</inkml:trace>
  <inkml:trace contextRef="#ctx0" brushRef="#br0" timeOffset="14453.22">16249 11036 1821 0,'0'0'80'0,"0"0"18"0,0 0-78 0,0 0-20 16,0 0 0-16,0 0 0 0,0 0 76 0,0 0 11 15,0 0 2-15,0 0 1 0,0 0-19 0,0 0-4 16,0 0-1-16,0 0 0 0,0 0-30 0,0 0-5 16,0 0-2-16,0 9 0 0,0 4-20 0,-4-1-9 15,4-2 8-15,-3-1-8 0,3 7 10 0,0 3-10 16,-4 0 12-16,1-1-12 0,3 7 22 0,0-6-2 16,0 6-1-16,-4 0 0 0,4-3 9 0,4 3 3 15,-4-6 0-15,3 3 0 0,-3 0-14 0,4-3-2 16,-1 3-1-16,4-3 0 0,-3-7-3 0,0 4-1 0,3 3 0 15,3-3 0-15,-3-4-10 0,4-6 0 0,-1 4 0 16,5-10-11-16,2 6 3 0,-3-6 0 0,-3-6 0 0,6-1 0 16,1 4-2-16,3-6 0 0,0 0 0 0,1-7 0 15,-1 3-7-15,0-2-2 0,-3-4 0 0,3 0 0 16,-7-3 10-16,4 3 9 0,-4 0-13 0,0-6 5 16,-4 6 8-16,1-9 0 0,-1 9 0 0,-2-6 0 15,-1 0 23-15,-4 6 3 0,1 1 1 0,-1 2 0 16,1 7-27-16,-4-1 0 0,-4 1 0 0,4 9 0 15,0 0 12-15,0 0-4 0,-7 0 0 0,-3 6 0 16,6-3-8-16,-3 3 0 0,3-2 0 0,-3 5 0 16,4 0 0-16,-4 7 0 0,3-7 0 0,4 10 0 0,0-9 12 15,-3 5 0-15,3 4 0 0,0-3 0 16,3-4 3-16,1 10 1 0,-1-9 0 0,1 3 0 0,-1 2-4 16,4-2 0-16,-3 3 0 0,-1-7 0 0,5 10-12 0,2-3 0 15,-6-6 0-15,3 9 0 0,-4-3-10 16,1-7-5-16,3 4-1 0,0 3 0 15,-4-4-12-15,4-5-4 0,4-1 0 0,-4 0 0 16,0 1-100-16,0-10-20 0,0 0-4 16,4 0-555-16,-1 0-111 0</inkml:trace>
  <inkml:trace contextRef="#ctx0" brushRef="#br0" timeOffset="15057.41">17392 10936 345 0,'0'0'15'0,"0"0"4"0,0 0-19 0,0 0 0 0,0 0 0 0,0 0 0 0,0 0 324 0,0 0 60 15,0 0 13-15,0 0 3 0,0 0-241 0,0 0-48 16,0 0-10-16,0 0-1 0,0 0-39 0,0 0-7 16,0 0-2-16,0 0 0 0,-4 9-34 0,-3-9-7 15,0 9-2-15,-3-2 0 0,-4-4-9 0,-4 6 0 16,0-2 0-16,-3 2 0 0,4 0 0 0,-5 7 0 15,1-3-9-15,0-4 9 0,3 7 0 0,1-7 0 16,-1 7 8-16,4-7-8 0,3 1 33 0,1-1 1 16,3-3 0-16,0-3 0 0,3 4-21 15,4-7-4-15,0 0-1 0,0 0 0 0,0 0-8 0,0 0-11 16,7 3 3-16,0-3 0 0,4 0-10 0,3 0-2 16,0 0 0-16,7 0 0 0,-3-3-2 0,3 3-1 15,0-7 0-15,0 14 0 0,-3-7 11 0,3 0 1 16,4 3 1-16,-4-3 0 0,-3 9-1 0,-1 1 0 0,1-1 0 15,0 0 0-15,-11 4 11 0,3-4-10 0,1 4 10 16,-1-4-10-16,1 7 10 0,-4 0 0 0,-3-4 8 0,-1-2-8 16,1 5 14-16,-4 4-2 0,-4-3 0 0,1-4 0 15,-1 4 1-15,1 0 0 0,-1-4 0 0,-7 4 0 16,1-7-1-16,-1 10-1 0,-3-9 0 0,0 5 0 16,-4-2 14-16,1 2 3 0,-1 1 1 15,1-3 0-15,-1-4-39 0,-3 7-8 0,3-1-2 0,0-5 0 16,-3 2-141-1,4-5-29-15,-26 2-6 0,19-9 0 0</inkml:trace>
  <inkml:trace contextRef="#ctx0" brushRef="#br0" timeOffset="15531.66">17776 11302 979 0,'0'0'87'0,"0"0"-70"15,0 0-17-15,0 0 0 0,0 0 319 0,0 0 60 16,0 0 12-16,0 0 2 0,0 0-296 0,8-3-59 0,2-3-12 0,-3 3-2 16,4-10-8-16,-1 4 0 15,1-4-1-15,3-2 0 0,-3 2-27 0,6-2-4 0,-3-4-2 0,4 3 0 16,0-3 7-16,-4 0 2 0,0 4 0 0,4-4 0 15,3 3 9-15,-4-3 0 0,4 1 0 0,-6 2 8 16,2-3 0-16,-3 7 1 0,0-4 0 0,-3 0 0 16,0 4 11-16,-1-4 3 0,-3 7 0 0,0-1 0 15,-3 4 4-15,-1 3 1 0,-3-3 0 16,0 6 0-16,0 0-28 0,-7 0 8 0,-3 0-8 16,-4 0 0-16,-4 0-9 0,-3 6-7 0,3-3-2 0,-3 3 0 15,0 4-3-15,0 5-1 0,0-2 0 0,-1 3 0 16,1 2 22-16,0 1-9 0,0 6 9 0,3 3 0 15,4-2 21-15,0 2 11 0,3 0 3 0,4 6 0 16,4-8 8-16,3 2 1 0,3 0 1 0,1-3 0 16,3 3-20-16,0-6-4 0,7 0-1 0,0-3 0 15,0 6-20-15,4-6-10 0,0-3 1 0,-1-1 0 16,1-2-22-16,3 3-4 0,-7-4-1 16,7-3 0-16,0 4-40 0,4-4-8 15,-7-5-1-15,3 5-1 0,-3-3-111 0,3-3-23 16,-4-3-4-16</inkml:trace>
  <inkml:trace contextRef="#ctx0" brushRef="#br0" timeOffset="16891.45">19971 10845 540 0,'0'0'24'0,"0"0"4"0,0 0-28 0,0 0 0 16,-4 0 0-16,4 0 0 0,-3-7 126 0,3 7 19 16,-4-3 4-16,4 3 1 0,-3-6-41 0,3-3-8 15,0-1-1-15,-4 4-1 0,4 3-27 0,0 3-6 16,0 0-1-16,0 0 0 0,0 0-20 0,0 0-4 16,0 0-1-16,0 0 0 0,0 0-20 0,-7 3-5 15,4-3-1-15,-8 6 0 0,4-6 18 0,0 10 4 16,0-10 1-16,-4 9 0 0,1-9 19 0,-4 9 4 15,-1 1 1-15,1-4 0 0,-7-3-32 0,0 7-6 16,-4-4-2-16,4 3 0 0,0 1-13 16,0-4-8-16,0-3 10 0,-1 3-10 0,5-2 13 15,3 2-3-15,0-3-1 0,3-3 0 0,0 6 25 16,1-6 5-16,3 0 1 0,0 3 0 0,-4 4-22 0,4-7-4 16,0 0-1-16,0 0 0 0,3 6-13 0,-3-3 0 0,0-3 0 0,0 6 0 15,0-3 0-15,0-3 0 0,4 7 0 0,-4-4 0 16,7-3 0-16,-4 9 0 0,4-9-12 0,-3 0 12 15,3 0 0-15,0 0 0 0,0 0 0 0,0 0 0 16,0 0 16-16,3 7 0 0,-3-7 0 0,14 3 0 16,-3 3 15-16,-1-6 3 0,4 0 1 0,1 0 0 15,-5 0-27-15,1 0-8 0,-1 0 0 0,4 6 0 16,1-6 0-16,-1 3-11 0,-7-3 0 0,3 10 0 16,4-10 19-16,-3 6 3 0,0-3 1 0,-1 7 0 0,-3-4-12 15,4-3 0-15,-1 3 0 0,1 4 0 16,0-1 0-16,-1-3 0 0,4-3 0 0,0 4 0 0,0-4 0 15,-3 6 0-15,3-2 0 0,0-4 0 16,-3 3-19-16,3 3-5 0,-7 1-2 16,4-1 0-16,-4 1 26 0,0-1 0 0,-4 7 0 0,1-1 0 0,-4-2 10 15,0 3 1-15,-4-1 0 0,1-2 0 0,-1 6-2 0,-3-4 0 16,4-5 0-16,-8 8 0 0,4-2-1 0,0-6-8 16,0-1 12-16,0 0-4 0,0 1-8 0,0-1 8 15,0 1-8-15,-4-4 8 0,7-3-8 0,-3 3 8 0,-3-3-8 16,-1 4 8-16,4-1-8 0,-3-3 0 15,-4 3 0-15,-4-2 0 0,4 2 0 0,-7-3 0 16,3-3-14-16,-10 6 5 0,0-3-10 0,-4-3-1 16,4 7-1-16,-1-7 0 15,-2 0-7-15,2 0-2 0,5 0 0 0,-1-7 0 16,0 7-15-16,4-3-3 0,0-3-1 0,3 6 0 16,4-3-21-16,4-3-4 0,-1-4-1 0,4 1-583 0,7-1-117 0</inkml:trace>
  <inkml:trace contextRef="#ctx0" brushRef="#br0" timeOffset="17412.91">20447 11205 403 0,'0'0'36'0,"-11"7"-36"16,1-7 0-16,-1 3 0 0,1 3 323 0,-4-6 57 16,3 0 12-16,-3 0 3 0,0 0-271 0,0 0-55 15,0-6-10-15,3 3-3 0,-3-4-20 0,3 7-5 16,4-9-1-16,0 6 0 0,4-4-8 0,-1 4-2 16,4-6 0-16,0 3 0 0,4-4 15 0,-1 4 2 15,4-3 1-15,-3 5 0 0,6-2 11 0,1-3 3 16,-1-1 0-16,1 1 0 0,3 3 0 0,0-4 0 15,-3 1 0-15,3-1 0 0,-3 1-16 0,-1 0-4 16,4-7 0-16,-3 7 0 0,-1-4 0 0,1-3 0 16,0 7 0-16,-4-7 0 0,3 4-20 0,-3-4-12 0,0-3 12 15,0 4-12-15,-3 2 0 0,-1-3 0 0,1 1 0 0,-4 5 0 16,-4 1 0-16,1 6-9 0,-1-4 9 16,1 4-12-16,-4 3 12 0,-4 3 0 0,1 4 0 0,-1-4 0 31,-3 6-24-31,0 7-5 0,0 0-2 0,-4 2 0 0,0 1 31 0,4 9 0 15,-3-9 13-15,-1 6-4 0,4 4 12 0,-4 2 3 0,4-3 0 16,0 0 0-16,4 1-24 0,-1 2 0 0,-3 0 0 0,3-6 0 16,4 4 0-16,0-4 0 0,4 0 0 0,-1-3 0 15,4 3-16-15,0-6-5 0,11-4-1 0,-1 4 0 16,4 0-9 0,4-3-1-16,7-1-1 0,-1-5 0 0,5-1-84 15,2 1-17-15,5-7-3 0,-1 3-1 0,4-3-128 16,0-3-26-16,35-9-4 0,-14 6-2 0</inkml:trace>
  <inkml:trace contextRef="#ctx0" brushRef="#br0" timeOffset="17821.14">21068 11114 288 0,'0'0'25'0,"0"0"-25"0,0 0 0 0,3-3 0 15,1-9 344-15,-1 9 64 0,1-7 13 0,3 1 3 16,-3-1-284-16,3-5-57 0,0 5-11 0,3-5-3 16,-3 2-29-16,4-3-5 0,0 1-2 0,-4 5 0 15,0-9-10-15,0 7-3 0,0-4 0 0,-4 7 0 16,1-7-6-16,-1 7-2 0,-3-1 0 0,0 1 0 15,-3-1 32-15,-1 4 7 0,1-3 1 0,-4 6 0 16,-4-4-28-16,1 7-4 0,-5 0-2 0,1 0 0 16,0 7-3-16,-3-4-1 0,-1 3 0 0,0 3 0 15,4-5-14-15,-3 11 8 0,-1-5-8 16,4-1 0-16,3 7 30 0,-3 3 0 0,3-1 0 0,4 1 0 16,0 6-18-16,0-6-3 0,4 6-1 0,-1 3 0 15,1-2-8-15,3 2 0 0,0 0 0 0,0 3 0 0,0-2 0 16,0-4-11-16,7 3 3 0,-4-3 0 15,1-3-129-15,-1-3-26 16,4 6-5-16,0-6-536 0,4-4-107 0</inkml:trace>
  <inkml:trace contextRef="#ctx0" brushRef="#br0" timeOffset="18300.65">21636 10920 403 0,'0'0'36'0,"0"0"-36"0,-7 0 0 0,0 6 0 15,-4-3 358-15,1 4 65 0,-1 2 13 0,0 0 2 16,-3-2-348-16,4 2-70 0,-1 1-20 0,-3 5 9 16,0-2 24-16,0 6 5 0,-4-4 1 0,4 4 0 15,-7 0-30-15,3 6-9 0,-3-6 0 0,3 6 0 16,1-6 8-16,-1 6-8 0,1-6 0 0,2-1 0 15,5 1 0-15,-1 0 0 0,8-3-8 0,-1 2 8 16,1-8-16-16,6 6 4 0,1-7 0 0,6 0 0 16,-6 1 12-16,6-4 0 0,5-3 0 0,2 3 10 15,-3-2-10-15,4-4 0 0,0 0 0 0,-1 6 0 16,4-6 14-16,1 3-2 0,-5-3-1 0,4-3 0 16,8-3 21-16,-8 6 4 0,0-10 0 0,0 7 1 15,4-3 2-15,-4-4 0 0,-3 1 0 0,-4 0 0 16,0-7-13-16,3 6-2 0,1-8-1 0,-4 2 0 15,-10-3-12-15,3 0-3 0,7 1 0 0,-4-8 0 0,-2 8 3 16,-5-7 0-16,1 3 0 0,3-10 0 0,0 13-3 16,-7-9-8-16,-4 3 12 0,-3 3-4 15,7 0 20-15,-3 3 4 0,-12 1 1 0,1 2 0 0,0 7-33 0,-3-1 0 16,-1 1 0-16,-3 9 0 0,-4-10 0 0,7 10 0 16,4 0-12-16,0 7 3 15,-3-4-30-15,6-3-5 0,0 0-2 16,1 6 0-16,3-3-106 0,0 3-22 0,7-6-4 0,0 0-460 15,0 0-92-15</inkml:trace>
  <inkml:trace contextRef="#ctx0" brushRef="#br0" timeOffset="18827.36">22112 10964 2548 0,'-14'6'56'0,"14"-6"12"0,0 0 3 0,0 0 0 0,0 10-57 0,-4-1-14 0,4 0 0 0,0 1 0 15,4-4 8-15,-8 3 0 0,1 1-8 0,-1-1 12 16,4 1 7-16,-3-1 1 0,-1 0 0 0,-3 7 0 16,0-6-32-16,4-1-7 0,3 7-1 0,-4-4 0 15,-3-2 20-15,4-1-12 0,3-3 12 0,0 4-10 16,-4-1 18-16,4 0 4 0,-3-2 1 0,3-7 0 15,3 9 22-15,-3-9 4 0,0 0 1 0,0 3 0 0,0-3-13 16,0 0-3-16,0 0 0 0,0 0 0 0,0 0 7 0,0 0 1 16,11 0 0-16,-11 0 0 0,3-3-20 0,4-6-3 15,4-1-1-15,-4-5 0 0,-4-1-8 0,1 3 0 16,7-12 0-16,-1 7 0 0,1-8 0 0,-4-2 0 16,3 3 0-16,1 3 0 0,3-3 0 15,-3 6-11-15,-1-3 3 0,-3 4 0 0,4 5 8 0,-1-3 11 16,-3 7-3-16,1-1 0 0,-1 4-8 0,3 3 0 15,-3-3 0-15,4 3 0 0,-11 3 0 0,7 0 0 16,11 3 0-16,-1-3 0 0,-6 6 0 0,6-3 0 16,1 3 0-16,0 4 0 0,-4-1 0 0,-4 1 0 15,4 5 0-15,1-2 0 0,2 9 0 0,-6-3 0 16,-4 3 0-16,-4 3 0 0,4 3 0 0,-3-3 0 0,-4 3 0 16,0-3 0-16,-4 4 0 0,8-4 0 0,-1 3 0 15,1-9 0 1,-8 6-36-16,8-6-10 0,0-4-2 0,3 4 0 15,-7-3-77-15,7-4-16 0,0-5-3 0,0 2-1 16,0-3-85-16,0-3-17 0,-7-3-3 0,21-9-1 0</inkml:trace>
  <inkml:trace contextRef="#ctx0" brushRef="#br0" timeOffset="19352.16">23093 11070 1825 0,'0'0'80'0,"10"-3"18"0,-3-3-78 0,1 6-20 15,-1 0 0-15,3-3 0 0,-3-3 52 0,0-1 6 16,0 4 2-16,0-3 0 0,-3-3-3 0,3-1 0 16,-3 1 0-16,-1-4 0 0,1 1-30 0,-1 2-7 15,-3-2 0-15,0 2-1 0,0-5 19 0,-3 5 4 16,3 1 1-16,-7-1 0 0,3 1-1 0,-3 3 0 15,3-4 0-15,-6 1 0 0,3 9-29 0,-4-6-5 16,1 6-8-16,-5 0 11 0,1 6-11 0,-3 0 0 16,-4-3 0-16,-1 13 0 0,1-3 0 0,-3 2-14 15,-5 4 2-15,-2 6 0 0,-1-6 12 0,4 9 0 16,-4-3 0-16,4 0 0 0,-1 4 23 0,5-1 7 16,10-9 2-16,-1 6 0 15,5-7-52-15,-1 1-9 0,11 3-3 0,0-9 0 16,4 2 32-16,-1-2 0 0,-3-7 0 0,4 10 0 0,6-13-16 0,1 6 4 15,3 1 0-15,0-4 0 0,7-3 12 0,1 4 8 0,-1-7 0 0,0 0-8 16,0 0 36-16,7-7 1 0,1 7 0 0,-1-3 0 16,-4-3-20-16,1-4-4 0,0 1-1 0,0-10 0 15,-1 10 0-15,-3-10 0 0,4-6 0 0,-4 6 0 16,0-9 23-16,1-3 4 0,-5-7 1 0,1 0 0 16,0-2-21-16,-4-4-4 0,-4-3-1 0,1 3 0 15,3-10 3-15,-3 7 1 0,-4-6 0 0,0-7 0 16,-7 4 11-16,3-4 3 0,-3 7 0 0,0 0 0 15,-3 0-32-15,3-1 0 0,-4 7-13 0,1 0 4 16,-4 6-19-16,-1 4-3 16,-2 2-1-16,-1 1 0 0,4 6-76 15,-7 2-16-15,0 8-4 0,0-1-694 0,0 0-139 0</inkml:trace>
  <inkml:trace contextRef="#ctx0" brushRef="#br0" timeOffset="20592.07">24183 10954 172 0,'0'0'16'0,"0"0"-16"0,-4 7 0 0,4-7 0 15,-7 3 268-15,0-3 50 0,0 6 10 0,7-6 3 0,0 0-211 0,0 0-41 16,-7 0-9-16,7 0-2 0,0 0 19 0,0 0 3 16,0 0 1-16,0 10 0 0,0-1-27 0,0 0-4 15,0 1-2-15,0 9 0 0,0-4-19 16,-3 4-4-16,3 6-1 0,0 0 0 0,-4 3-14 0,1-6-4 16,-1 10 0-16,-3-4 0 0,0 6-1 0,3-5-1 15,-3-1 0-15,0 3 0 16,4-3-3-16,-4 1-1 0,3-4 0 0,1 3 0 0,-1-3 9 0,-3-3 1 15,4 3 1-15,-4 0 0 0,7-6-21 0,-4 0 0 16,0 0 0-16,4-4 0 0,-3 4 0 16,-1-3 14-16,1-4-3 0,3-5-1 0,0 2-10 0,-4 0 0 15,4-9 9-15,0 0-9 0,0 0 0 0,-3 7 9 16,3-7-9-16,0 0 0 0,0 0 20 0,0 0-4 16,-4-7 0-16,-3-2 0 0,7 0 24 0,-3-7 4 15,3-3 0-15,3 0 1 0,1 1-13 0,3-11-2 0,3-2-1 16,1 3 0-16,3-7-5 0,0-2 0 15,0-1-1-15,0-3 0 0,4-3-11 0,0-3-3 0,-1 3 0 16,-3-9 0-16,4 0-9 0,0 6 0 0,-4-3 0 0,0 3 0 16,0 3 0-16,0 0 0 0,-3 6 0 15,3-3 0-15,0 4 0 0,0 8 8 0,0-5-8 0,-3 6 0 16,3 0 0-16,0-4 0 0,4 13 8 16,3-9-8-16,-7 12 0 0,0 4 0 0,0-4-10 0,4 7 10 15,-1 3-12-15,5 6 12 0,-1 0-13 0,0 6 5 16,4 0-18-1,-1 7-3-15,-3 2-1 0,4-2 0 0,-4 9 6 0,1-3 0 0,-1 3 1 16,-4 3 0-16,-3-7 0 0,1 8 0 0,-5 2 0 0,-3-9 0 16,0 6 10-16,-3 0 1 0,3-6 1 0,-7 6 0 15,0-3 11-15,-4 3 0 0,1-6-9 0,-1-1 9 0,-3 4 0 16,4-3 0-16,-4-6 8 0,0 2-8 0,-1 1 22 16,1-3-1-16,0 2 0 0,-3-5 0 0,-1-1-21 15,1 7 0-15,-4-7 0 0,-4 1 0 0,-3-1 0 0,-4-3 0 16,0-3 0-16,-3 7 0 0,0-4 0 15,-4-3 0-15,4 3 0 0,3-2 0 16,1-4-43-16,-1 0-13 0,7 0-2 0,4-4-1 16,3-2-145-16,1 3-30 0,3-6-6 0,0-1 0 15</inkml:trace>
  <inkml:trace contextRef="#ctx0" brushRef="#br0" timeOffset="21416.29">25269 10782 1533 0,'0'0'68'0,"0"0"14"0,0 0-66 0,0 0-16 0,4-6 0 0,-4 6 0 15,4-10 36-15,-4 10 4 0,3-9 1 0,-3 3 0 16,-3 2 9-16,3-2 2 0,-4 3 0 0,-3-3 0 16,0 3-32-16,0-4-7 0,-4 7-1 0,1 0 0 15,-1 0 35-15,-3 7 6 0,-4-4 2 0,1 3 0 16,-1-3 20-16,0 7 4 0,4 2 1 0,-3 1 0 16,-1 2-38-16,0-2-7 0,4 3-2 0,0 2 0 15,0-2-33-15,3 3 0 0,4-3 0 0,0 2 0 16,-3 1 0-16,-1 0 0 0,8 6 0 0,-1-6 0 15,4 6-9-15,0-3 9 0,-3-6-8 0,6 2 8 16,1 1-26 0,-4-3 0-16,3 0 0 0,4-4 0 0,0 4 2 0,4-7 1 15,-1 7 0-15,5-7 0 0,2 1 11 0,-3-7 1 0,8 3 1 0,-5-3 0 16,1-3 10-16,3 0 0 0,-3 0 0 0,3-3 8 16,-7-3 0-16,4-4 0 0,-4 1 0 0,0 0 0 0,0-7 16 0,-4 7 3 15,1-10 1-15,0 0 0 0,-1 3 3 0,1-3 1 16,-1-6 0-16,-3 3 0 0,0-3-1 0,1-3 0 15,2 3 0-15,-3 0 0 0,-3-3-8 0,-1 9-2 16,-3-6 0-16,0 6 0 0,0 0-21 0,-3 3 0 16,-4 7 0-16,-4-3 0 0,4 2 0 0,-7-2 0 15,3 8 0-15,-3-2 0 16,0 6-32-16,3 0-10 0,-3 0-2 16,4 0-1-16,-1 0 4 0,4 0 1 0,0 0 0 0,0 6 0 15,0-6-105-15,7 0-21 0,0 0-4 16,0 0-731-16</inkml:trace>
  <inkml:trace contextRef="#ctx0" brushRef="#br0" timeOffset="21757.26">25580 10813 2350 0,'0'0'104'0,"0"0"22"16,0 0-101-16,0 0-25 0,0 0 0 0,0 0 0 0,0 0 8 0,0 0-8 16,0 0 8-16,0 0-8 0,0 0 39 0,7 7 2 15,-7 8 1-15,4-5 0 0,-8 2-34 0,4 4-8 16,-7 3 0-16,0 0 0 0,0 6 0 0,-4 0 8 15,4-3-8-15,0 3 8 0,4 3-8 0,-4 3 0 16,3-9 0-16,4 10 0 16,0-10-24-16,0 3-4 0,-4-7-1 0,8 1 0 15,0-3-31-15,3 0-7 0,-4-7-1 0,1-6 0 16,3 3-127-16,3-6-25 0,11-9-6 16,-3-10-1-16</inkml:trace>
  <inkml:trace contextRef="#ctx0" brushRef="#br0" timeOffset="21943.54">25661 10365 2534 0,'0'0'225'0,"0"0"-180"0,0 0-36 0,0 0-9 16,4 9 94-16,3 1 17 0,3-1 3 0,-3-3 1 31,4-2-135-31,-4 2-26 0,4 3-6 0,-4 1 0 15,3-1-219-15,1 0-43 0</inkml:trace>
  <inkml:trace contextRef="#ctx0" brushRef="#br0" timeOffset="22385.52">25816 10998 1555 0,'0'0'68'0,"-7"7"16"0,0-4-68 0,0-3-16 16,0 6 0-16,0-3 0 0,7-3 159 0,-4 6 28 15,4-6 5-15,0 0 2 0,0 0-128 0,0 0-26 16,0 0-4-16,0 0-2 0,0 0-34 0,0 0 0 16,0 0 0-16,0 0-12 0,0 0 12 0,0 0 0 15,0 0 9-15,8-6-9 0,2 3 38 0,-3-3 2 16,0-4 0-16,0 7 0 0,-3-9-10 0,3 2-2 15,3 1 0-15,-6-1 0 0,3-2 20 0,0-4 3 0,4 1 1 0,3-4 0 16,0 0-30-16,0 3-6 16,4-3 0-16,-4 1-1 0,3-8-15 0,-2 14 0 0,-5-4-9 15,4 7 9-15,4-1-11 0,-8 4 11 0,-3 3-12 0,-7 3 12 16,11 0 0-16,0 0 19 0,-1 0-3 16,1 3 0-16,3 3-6 0,-3 4-2 0,-1-1 0 0,4 1 0 15,-3-1-8-15,-1 7 0 0,1-4 0 0,0 4 0 16,-1 3 0-16,1-4 0 0,-1 11 0 0,-6-4 0 15,3-4 0-15,-4 7 0 0,1 1 0 0,3 2 0 16,-3 0-14-16,-1-3-5 0,-3 0-1 0,0-6 0 16,0 6-9-1,0-3-3-15,4-6 0 0,-1 2 0 0,-3-8-48 16,4 6-9-16,3-7-3 0,-4 0 0 0,-3-9-90 16,7 0-18-16,0 0-4 0,0 0-1 0</inkml:trace>
  <inkml:trace contextRef="#ctx0" brushRef="#br0" timeOffset="22673.22">26801 10277 864 0,'0'0'76'0,"0"0"-60"0,0 9-16 0,-4 7 0 16,0 3 324-16,1 0 63 0,3 3 12 0,0 0 2 15,-4 9-277-15,1-3-56 0,-4 7-12 0,3-4-1 16,1 10-25-16,-1-3-5 0,-3-4-1 0,0 1 0 16,4 2-24-16,-4-2 0 0,0-1 0 15,3-3 0-15,-3 1 0 0,3-1-14 0,-3 1 2 0,4-1 0 32,-4 0-20-32,0-2-4 0,3-1-1 0,-3 0 0 15,0-3 0-15,0-6 0 0,3 6 0 0,-3 0 0 16,4-6-31-16,-1 0-5 0,-3-4-2 0,0-2-556 0,4-4-111 15</inkml:trace>
  <inkml:trace contextRef="#ctx0" brushRef="#br0" timeOffset="22882.31">26342 10616 3178 0,'0'0'70'0,"0"0"14"0,0 0 4 0,0 0 1 0,7 0-71 0,4 0-18 0,3 0 0 0,3 0 0 0,4 0 29 0,8 0 3 16,-1-3 0-16,11 3 0 0,7-7 0 0,3 7 0 16,4-3 0-16,0-3 0 15,0 6-52-15,0-9-9 0,3 2-3 0,4-2 0 16,4 6-79-16,-1-7-16 0,4-5-3 0,-3-4-767 16,-4 3-154-16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5:19.95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22261 6171 12895 0,'0'0'1152'0,"0"0"-928"0,-9 4-224 0,9-4 0 16,0 0 1920-16,0 0 352 0,0 0 64 0,0 0 16 15,0 0-1520-15,0 0-288 0,0 0-64 0,0 0-16 16,0 0 176-16,0 0 48 0,0 0 0 0,5-9 0 0,-5 9-160 0,5-9-16 15,3 4-16-15,-8 5 0 0,5-8 128 0,-5 8 16 16,0 0 16-16,0 0 0 0,0 0-64 0,0 0-16 16,0 0 0-16,0 0 0 0,0 0 0 0,-9-2 0 15,-3 2 0-15,2 0 0 0,10 0 32 0,-10 3 0 16,0 1 0-16,1-3 0 0,-1 4-32 0,-1-2-16 16,1 1 0-16,0 0 0 0,-1 0-240 0,11-4-64 15,-8 5 0-15,-1 0 0 0,0 0-64 0,3 2-32 16,6-7 0-16,-10 6 0 0,1 1-32 0,2-1-128 15,7-6 192-15,0 0-64 0,-8 11-128 0,8-11 0 16,0 0 0-16,0 0 128 0,-6 13-128 0,6-13 0 16,-3 10 0-16,3-10 0 0,-2 11 0 0,2-11 0 15,-2 12 0-15,2-12 0 0,1 11 0 0,-1-11 0 0,0 0 0 0,0 0 0 16,9 8 160-16,2-5-160 0,0-6 192 0,4-1-192 16,-1-1 176-16,3-2-176 0,2-3 160 0,1 0-160 15,0-3 128-15,-1 1-128 0,3-1 0 0,-2 1 144 16,-5 3-144-16,1-1 0 0,1 2 0 0,-4-1 128 15,-5-1-128-15,0 1 0 0,0 3 0 0,-8 6 0 16,0 0 256-16,0 0-16 0,0 0-16 0,-3-11 0 16,3 11-16-16,-7-6 0 0,7 6 0 0,-9-4 0 15,0-1-16-15,0 3 0 0,0 2 0 0,9 0 0 16,0 0-64-16,0 0 0 0,-8-5-128 0,8 5 192 16,-10-1-192-16,10 1 0 0,0 0 0 0,0 0 0 15,0 0 0-15,0 0 0 0,0 0 0 0,0 0 0 16,0 0 0-16,-11 3 0 0,0 4 0 0,0 1 0 15,1 0 0-15,-2 2 0 0,-1 0 128 0,2 1-128 0,5 1 0 0,-1 0 0 16,2-1 0-16,3-1 0 0,2-10 0 0,1 11 0 16,-1-11 0-16,0 0 0 0,0 0 0 0,10 7 0 15,2-3 0-15,0-3 0 0,-12-1 0 0,13-1 0 16,1-1 0-16,-2-1 0 0,-4-4 0 0,0 0 128 16,1 1-128-16,0 1 144 0,0-2-144 0,-1 1 0 15,0-1 0-15,-2 1-176 0,-6 6 176 0,7-8 0 16,-3 0 0-16,-4 8 0 0,5-9 0 0,-5 9 0 15,1-9 0-15,-1 9 128 0,3-11-128 0,-3 11 0 16,0-10 0-16,0 10 0 0,5-9 0 0,-5 9 0 16,1-11 0-16,-1 11-128 0,5-9 128 0,2 3 0 15,-7 6 0-15,0 0 0 0,0 0 0 0,0 0 0 16,0 0 0-16,0 0 0 0,0 0 0 0,0 0 0 0,-7 5-160 0,-2 1 160 16,0 2 0-16,-3 1-128 0,-1 1 128 0,3 1 0 15,3 1 0-15,0 1 0 0,-3 0 0 0,0-2 0 16,0-1 0-16,-1-2 0 0,1 1 0 0,1 0 0 15,1-1 0-15,8-8 0 0,0 0 0 0,0 0 0 16,0 0 0-16,0 0-128 0,0 0 128 0,0 0 0 16,0 0 0-16,0 0 0 0,0 0 0 0,0 0 0 15,10-1 0-15,-10 1 0 0,11-3-144 0,-11 3 144 16,0 0 0-16,0 0 0 0,7-7 0 0,-7 7 0 16,8-6 0-16,-8 6 0 0,7-8 0 0,-7 8 0 15,8-8 0-15,-2 2 0 0,-6 6 0 0,4-8 0 16,-4 8 0-16,5-8 0 0,-5 8 0 0,4-9 0 15,-4 9 0-15,0 0 0 0,-2-9 0 0,2 9 0 0,0 0 0 16,-8-4 0-16,8 4 0 0,-11-4 160 0,1 3-160 0,-1 1 0 16,0 1 0-16,0 3 0 0,2-3-256 0,1 4 0 15,-1-2 16-15,9-3 0 16,-9 7-576-16,3-1-112 0,6-6-32 0,-6 11 0 16,6-11-2576-16,-2 14-528 0,-2 5-96 15,4-2-9024-15</inkml:trace>
  <inkml:trace contextRef="#ctx0" brushRef="#br0" timeOffset="434.33">22217 6381 20271 0,'-12'8'896'0,"5"-2"192"0,-2 1-880 0,3-1-208 16,6-6 0-16,-7 9 0 0,2 1 2512 0,1 0 464 15,4-10 96-15,-3 9 0 0,3-9-2016 0,-2 11-416 16,2-11-64-16,-3 7-32 0,3-7-352 0,0 0-192 15,0 0 192-15,0 0-192 0,8 7 0 0,0-2-224 16,-8-5 16-16,10 4 0 16,-10-4-2064-16,12 3-416 0,0-1-64 0</inkml:trace>
  <inkml:trace contextRef="#ctx0" brushRef="#br0" timeOffset="635.57">22376 6666 8287 0,'0'0'736'0,"-9"7"-592"0,-3 0-144 0,0-1 0 16,0 1 4848-16,3-4 928 0,3 4 192 0,6-7 48 16,-7 12-4640-16,1-3-928 0,-3-1-176 0,9-8-32 31,0 0-752-31,0 0-160 0,0 0-32 0,0 0 0 0</inkml:trace>
  <inkml:trace contextRef="#ctx0" brushRef="#br0" timeOffset="802.71">22252 6849 31327 0,'0'0'1392'0,"0"0"272"0,0 0-1328 0,0 0-336 15,0 0 0-15,0 0 0 0,0 0 416 0,10 4 16 16,2 1 0-16,0-4 0 0,-2 2-432 0,-10-3 0 15,11 4-224-15,0-1 80 16,1-3-2368-16,-12 0-480 0,13 1-80 0,-13-1-32 0</inkml:trace>
  <inkml:trace contextRef="#ctx0" brushRef="#br0" timeOffset="933.59">22368 7017 10127 0,'0'0'448'0,"-4"7"96"0,-1 1-544 0,0-1 0 0,-2 2 0 0,2-1 0 16,1 1 5056-16,1 1 896 0,1-1 176 0,-1 0 32 15,2 1-4576-15,1-3-928 0,1 2-176 0,2 0-32 32,-1 3-1520-32,1-3-288 0,-1 0-64 0</inkml:trace>
  <inkml:trace contextRef="#ctx0" brushRef="#br0" timeOffset="1087.7">22305 7365 24879 0,'0'0'2208'0,"0"0"-1760"0,0 0-448 0,0 0 0 0,0 0 1920 0,0 0 288 16,0 0 64-16,0 0 16 15,0 0-2736-15,0 0-560 0,-4 12-96 0,4-12-12480 16</inkml:trace>
  <inkml:trace contextRef="#ctx0" brushRef="#br0" timeOffset="3619.15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  <inkml:trace contextRef="#ctx0" brushRef="#br0" timeOffset="5053.85">22952 5208 18431 0,'0'0'816'0,"-7"-9"160"0,7 9-784 0,-5-6-192 0,-1 0 0 0,6 6 0 16,0 0 3712-16,0 0 688 0,0 0 144 0,0 0 16 15,0 0-3424-15,0 0-688 0,0 0-144 0,-6 8-32 16,1 2-144-16,0 3-128 0,-1 1 192 0,-1 2-192 16,0 0 128-16,-2 2-128 0,-2 0 0 0,0 2 0 15,3 2 208-15,-1 4-64 0,0 3-16 0,-1 2 0 16,-3 0 0-16,2 2-128 0,-1 1 192 0,3 0-64 16,4-6-128-16,1 0 192 0,3-2-192 0,5 0 192 15,5-1 0-15,4-2 0 0,4-2 0 0,3-4 0 16,-2-5 32-16,4-3 16 0,4-3 0 0,4-1 0 15,3-2-48-15,-1-6-16 0,-1-4 0 0,-1-2 0 0,-2-1-32 0,-3-1 0 16,-2-2 0-16,-2-2 0 0,-3-3-16 0,-1 0-128 16,-3 0 192-16,0 1-64 0,-3-3 0 0,0 2-128 15,-2-2 192-15,1-2-64 0,-1-3-128 0,-2 1 192 16,-3-1-192-16,-2-4 192 0,0-2-192 0,-4 1 128 16,0-1-128-16,-3 3 128 0,-3 5-128 0,0-1 128 15,-1-1-128-15,-2 7 128 0,0-1-128 0,-4 7 0 16,1 3 0-16,0 2 0 0,-2 2 0 0,0 2-320 15,1 3 48-15,0 3 16 16,1 0-2176-16,1 3-416 0,0 2-96 0,0 1-12320 0</inkml:trace>
  <inkml:trace contextRef="#ctx0" brushRef="#br0" timeOffset="5276.63">22977 5375 5519 0,'0'0'496'0,"0"0"-496"0,-9 2 0 0,9-2 0 16,-7 8 5552-16,3 4 1008 0,3-2 208 0,1 3 32 15,0 1-4784-15,2 1-960 0,2-2-192 0,2 1-32 16,0-1-320-16,3 0-64 0,3-1-16 0,1 0 0 16,0-3-304-16,1 0-128 0,2-1 0 0,0-3 128 15,-1 0-128-15,2-3 0 0,-1-2 144 0,0 0-144 16,-1-2-256-16,1 0-128 0,-1-2-32 0,2 0-9680 15,0-3-1936-15</inkml:trace>
  <inkml:trace contextRef="#ctx0" brushRef="#br0" timeOffset="5755.73">23760 4738 19343 0,'0'0'1728'0,"-9"-1"-1392"16,0 2-336-16,9-1 0 0,-9 2 3456 0,9-2 640 16,-9 5 112-16,2 1 16 0,7-6-3008 0,-6 11-624 0,-1 0-112 0,2 0-32 15,0 1-96-15,0 2-32 0,-1-1 0 0,1 1 0 16,0 2-320-16,0 0 128 0,-2 1-128 0,2 0 0 15,0 0 0-15,1-1 0 0,0-1 0 0,1-1 0 16,2-2 0-16,1 1 0 0,4-3 0 0,0-1 0 16,-4-9 0-16,6 11 0 0,1-3 0 0,-7-8 0 15,12 5 0-15,-1-2 0 0,1-1 0 0,1-2 0 16,1-1 144-16,2 0-144 0,0-2 192 0,1-1-192 16,0-2 192-16,0-1-192 0,0-1 192 0,-2 0-192 15,1-1 160-15,1 0-160 0,0-1 128 0,-3-2-128 16,-4 0 128-16,-2 0-128 0,-2 2 0 0,-1-2 128 15,-1-3 0-15,-2 2-128 0,-2 1 192 0,-2 0-64 16,-5 0-128-16,-1 1 192 0,0-1-192 0,-1 2 192 0,-1 0-192 0,-1 0 160 16,0 0-160-16,-4 0 160 0,0 4-160 0,-2 1 0 15,0-1 0-15,0 3 0 0,0-3 0 0,1 2 0 16,1 1 128-16,0-4-128 0,2 2 0 0,0 3-256 16,2 0 64-16,1 1 16 15,5-5-752-15,5 6-160 0,0 0-16 0,0 0-9808 16,0 0-1952-16</inkml:trace>
  <inkml:trace contextRef="#ctx0" brushRef="#br0" timeOffset="6787.53">23191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7087.19">23157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7541.63">23926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  <inkml:trace contextRef="#ctx0" brushRef="#br0" timeOffset="22583.08">21283 8754 11055 0,'0'0'480'0,"0"0"112"0,-8-2-464 0,8 2-128 0,-11-1 0 0,2 1 0 15,-1 0 3312-15,10 0 640 0,-9 1 128 0,9-1 16 0,-10 0-1888 0,2 0-384 16,8 0-80-16,0 0-16 0,0 0-432 0,0 0-80 16,0 0-32-16,0 0 0 0,0 0-528 0,0 0-96 15,0 0-32-15,0 0 0 0,0 0-176 0,0 0-32 16,0 0-16-16,-4 11 0 0,4-11-176 0,-4 9-128 16,4-9 144-16,-4 12-144 0,-1-2 0 0,2 3 128 15,1-2-128-15,-1 2 0 0,-2-3 0 0,0 2 0 16,0-2 0-16,2 1 0 0,0-1 0 0,3 1 0 15,3 0 0-15,2-3 0 0,-5-8 0 0,7 8 0 16,-7-8 0-16,0 0 0 0,10 9 0 0,-10-9 0 16,12 0 0-16,0-1 0 0,1 1 0 0,-3-4 128 15,1 0-128-15,-1-1 0 0,0-1 224 0,-1-1-48 16,-1-4-16-16,-1 2 0 0,-7 9-160 0,6-10 0 0,0-3 0 16,-4 2 0-16,-2-1 0 0,0 2 0 0,0 2 160 0,0-4-160 15,-1 2 144-15,-2 0-144 0,-1-1 0 0,0 5 144 16,1-2-144-16,3 8 128 0,-10-7-128 0,3 2 128 15,7 5-128-15,-10-2 0 0,1 0 144 0,2 4-144 16,-1 4 0-16,-3 2 0 0,0 2 0 0,-1 2 0 16,1 1 0-16,1 3 0 0,-1 1 0 0,2 0 0 15,0 0 0-15,3 1 0 0,1-1 0 0,2-3 0 16,2 2 0-16,1-3 0 0,2-3 0 0,-2-10-128 16,0 0 128-16,9 11 0 0,0-2 0 0,2-5-128 15,1-2 128-15,-12-2 0 0,11 0 0 0,1-5 0 16,-1 4 0-16,-1-4 0 0,-1-1 0 0,-1 0 0 0,0-2 0 15,0 0 0-15,-2 0 0 0,1-1 0 0,0-1 0 16,-3 1 128-16,-1 1-128 0,-2-1 0 0,-2-2 128 0,0 2-128 16,1 9 160-16,-6-10-160 0,0 1 176 0,-1 1-176 15,1 0 192-15,-1 3-192 0,0 0 0 0,0 1 0 16,7 4 0-16,-10-4 0 0,-1 1 0 0,1 3 0 16,-1 0 0-16,11 0 0 0,0 0 0 0,-9 7 0 15,0-2 0-15,9-5 0 0,0 0 0 0,0 0 0 16,0 0 0-16,3 10 0 0,2-2 176 0,-5-8-176 15,0 0 160-15,12 7-160 0,-2-1 0 0,2-2 0 16,-1-1 0-16,1-1 0 0,0-4 0 0,-2 0 0 16,-10 2 0-16,12-2 0 0,-1-2 0 0,-2 1 128 15,-9 3-128-15,9-6 0 0,-9 6 0 0,6-7 144 16,-6 7-144-16,0 0 128 0,0 0-128 0,3-10 160 16,-4-1-160-16,1 11 160 0,-2-11-160 0,1 1 128 0,-3 1-128 0,1 2 128 15,3 7-128-15,-3-8 0 0,-4-1 0 0,2 3 128 16,5 6-128-16,-8-4 0 0,8 4 0 0,-9-1 0 15,0 0 0-15,0 2 0 0,0 2 0 0,-1 2 0 16,1-1 0-16,0 4 0 0,1-2 0 0,-1 6 0 16,-1 0 128-16,-2 1-128 0,0-3 0 0,2 1 128 15,1-4-128-15,1 3 128 0,0 1-128 0,4-2 128 16,2 2-128-16,2-11 128 0,1 10-128 0,-1-10 128 16,0 0-128-16,0 0 0 0,9 7 0 0,1-1 0 15,1-4-128-15,-11-2 128 0,10 2-160 0,-10-2 160 16,13-1 0-16,0 1 0 0,0 1 0 0,-1-1 0 15,-12 0 0-15,0 0 0 0,12 3 0 0,-12-3 0 16,0 0-288-16,10-2 32 0,-10 2 16 0,11 2 0 16,-11-2-336-16,0 0-64 0,10 5 0 0,-10-5-16 15,0 0-1776-15,0 0-368 0,0 0-64 0</inkml:trace>
  <inkml:trace contextRef="#ctx0" brushRef="#br0" timeOffset="24549.66">22153 7966 2751 0,'0'0'128'0,"0"0"16"0,0 0-144 0,0 0 0 0,0 0 0 0,0 0 0 15,0 0 3440-15,0 0 656 0,6-5 128 0,-6 5 16 16,0 0-2400-16,0 0-496 0,0 0-80 0,0 0-32 16,0 0-128-16,0 0-16 0,0 0-16 0,0 0 0 15,0 0 80-15,0 0 32 0,0 0 0 0,0 0 0 16,-8 7-32-16,8-7-16 0,-5 6 0 0,-1 2 0 15,-3 2-144-15,2 1-32 0,1-1 0 0,-4 3 0 16,0 3-384-16,1 1-64 0,-2 1-32 0,2 0 0 16,-1 1-208-16,-2-1-32 0,0 0-16 0,-1 2 0 15,0 1-48-15,-1-1-16 0,-3 3 0 0,-1-4 0 0,-2 2 160 0,1 1 48 16,-2 2 0-16,-1 0 0 0,-2 1-48 0,2-1-16 16,1-7 0-16,2 2 0 0,-1 3-48 0,2 0-16 15,0 1 0-15,-1-3 0 0,0 0-112 0,2-2-128 16,2-1 176-16,4 0-176 0,-1-2 176 0,0-2-176 15,1-3 160-15,1 0-160 0,3 1 128 0,-1-2-128 16,0-3 0-16,1 1 144 0,7-7-144 0,-6 7 0 16,-1-1 0-16,7-6 128 0,0 0-128 0,-6 9 0 15,6-9 0-15,-8 4 128 0,8-4-128 0,-6 5 0 16,6-5 0-16,0 0 0 0,-10 6 0 0,10-6 0 16,0 0 0-16,0 0 0 0,-7 5 0 0,7-5 0 15,0 0 0-15,-8 5 0 0,8-5 0 0,0 0 0 16,0 0 128-16,-8 4-128 0,8-4 0 0,0 0 0 0,0 0 0 0,-9 2 0 15,9-2 0-15,0 0 0 16,0 0 0-16,0 0 0 0,0 0 0 0,0 0 0 0,0 0 0 0,0 0 0 16,-8 3 0-16,8-3 0 0,0 0 0 0,0 0 0 15,0 0 0-15,0 0 0 0,-9 3 0 0,9-3 0 16,0 0 0-16,0 0 0 0,0 0 0 0,0 0 0 16,0 0 0-16,0 0 0 0,0 0 0 0,0 0 0 15,0 0 0-15,0 0 0 0,0 0 0 0,0 0 0 16,0 0 0-16,0 0 0 0,0 0 0 0,0 0 0 15,0 0 0-15,0 0 0 0,-7-6 0 0,7 6 0 16,0 0 0-16,0 0 0 0,0 0 0 0,-7-1 0 16,7 1 0-16,0 0 0 0,0 0 0 0,0 0 0 15,0 0 0-15,0 0 0 0,-7-1 0 0,7 1 0 0,0 0 0 0,0 0 0 16,0 0 0-16,0 0 0 0,-4-8 0 0,4 8 0 16,-3-8 0-16,1-2 0 0,1 1 0 0,1 0 0 15,0-2 144-15,-2 1-144 0,2-2 0 0,2 0 144 16,-2-1-144-16,2-1 0 0,1 1 144 0,-2-2-144 15,0 1 0-15,1 0 144 0,0-1-144 0,2-2 0 16,0-1 0-16,1 0 0 0,-1 0 0 0,-1-1 0 16,1 0 0-16,0 1 0 0,-2 1 0 0,2 2 0 15,0 2 0-15,-1 2 0 0,-1 0 0 0,0 2 0 16,-2 0 0-16,0 9 0 0,0 0 0 0,0 0 0 16,0 0 0-16,0 0 0 0,0 0 0 0,-4 13 0 15,-1 3 0-15,-1-1 0 0,0 2 0 0,-1 4 0 0,-1 1 0 16,2 2 0-16,-2 0 0 0,0 1 0 15,0 0 0-15,1 1 0 0,-1 0 0 0,0 0 0 0,0-1 0 0,2-3 0 16,0 0 0-16,0-1 0 0,-2-1 0 0,2-3 0 16,2 2 0-16,1-3 0 0,-2-2 0 0,2-5 0 15,3-9 0-15,-1 11 0 0,1-11 0 0,0 10 128 16,0-10 48-16,0 9 0 0,0-9 0 0,0 0 0 16,0 0-176-16,0 0 128 0,0 0-128 0,0 0 128 15,0 0-128-15,0 0 128 0,0 0-128 0,9 7 128 16,-9-7-128-16,10 5 192 0,-10-5-192 0,10 1 192 15,-10-1-192-15,10 2 192 0,-10-2-192 0,12 1 192 16,0 2-64-16,-2-1-128 0,0 1 192 0,2-2-64 16,0-1-128-16,0-1 0 0,-1-1 144 0,2 1-144 15,0 0 0-15,0 0 128 0,-1 1-128 0,0-2 0 16,0 1 0-16,-1 0 128 0,2-2-128 0,-2-1 0 0,-3 0 0 0,2-2 128 16,3 0-128-16,-1 1 0 0,-4 0 0 0,2 1 0 15,1 0 0-15,-1 2 0 0,0-2-256 0,-10 4-32 16,12-4 0-16,0 3 0 15,1-1-1808-15,-3 2-352 0,-10 0-80 0,12-2-16224 16</inkml:trace>
  <inkml:trace contextRef="#ctx0" brushRef="#br0" timeOffset="25450.59">21918 9190 16703 0,'0'0'736'0,"0"0"160"0,0 0-720 0,0 0-176 16,0 0 0-16,-1-6 0 0,1 6 1984 0,0 0 384 15,-3-9 64-15,3 9 0 0,0 0-832 0,-5-7-192 16,-2 2-16-16,7 5-16 0,-6-5-384 0,-1 2-80 0,7 3-16 0,0 0 0 16,-9 0-192-16,1 2-64 0,-1-1 0 0,3 0 0 15,6-1-176-15,-11 7-32 0,-2-1-16 0,2 3 0 16,-1 2-128-16,1 2-32 0,1 0 0 0,0 0 0 16,-1 4-256-16,1 1 0 0,-2 0 128 0,2 2-128 15,0 3 192-15,3 2-32 0,-2 1 0 0,-2 3 0 16,-1-3 0-16,3 3 0 0,1-2 0 0,1 2 0 15,-1 1-160-15,3-2 0 0,-1 0 0 0,4-2 0 16,0 0 0-16,1-4 0 0,0-4 0 0,2-1 0 16,0-2 0-16,2-4 0 0,1-2 0 0,1-2 0 15,-5-7 128-15,11 7-128 0,-11-7 0 0,11 2 128 16,-11-2 64-16,13 0 16 0,2-1 0 0,-2 0 0 0,-2-5-80 16,1 1 0-16,-1 0-128 0,0 0 192 0,0-1-192 0,2 0 128 15,0-2-128-15,1 0 0 0,-1-1 0 0,0 0 0 16,2-1 0-16,-1 0 0 0,-1-3 0 0,-1 2 0 15,-1-1 0-15,1-1 0 0,0-3 128 0,-2 2-128 16,-2-4 0-16,0 1 144 0,2-2-144 0,-2 0 128 16,-1-3-128-16,-1 1 128 0,-1-3-128 0,1 5 160 15,-2-1-160-15,-2 1 160 0,1-2-160 0,-3 1 192 16,-1 2-192-16,-1 1 192 0,1 0-192 0,-3 0 128 16,0 0-128-16,-1 0 128 0,-2 0-128 0,0 2 0 15,0-1 0-15,-1 3 128 0,-2 1-128 0,1 2 0 16,0 1 0-16,-1-2 0 0,1 2-160 0,-2 0-64 15,0 3-16-15,2 2 0 16,1 1-272-16,2 0-64 0,-1 1-16 0,7 2 0 16,-8-4-1104-16,2 3-224 0,-1 1-32 0,1 2-13696 0</inkml:trace>
  <inkml:trace contextRef="#ctx0" brushRef="#br0" timeOffset="25741.22">21736 9473 8287 0,'0'0'736'16,"0"0"-592"-16,0 0-144 0,0 0 0 15,0 0 4672-15,0 0 896 0,0 0 176 0,0 0 32 0,0 0-3632 0,0 0-736 16,0 0-128-16,0 0-48 0,0 0-464 0,0 0-112 15,15 0-16-15,-2 0 0 0,-13 0-336 0,15-2-80 16,0-1-16-16,0 1 0 0,-2-1-48 0,0 3-16 16,0 1 0-16,0 1 0 0,-3-1-144 0,2-1 0 15,1-1 0-15,-1-1 0 16,-2 2-512-16,1 0-128 0,-1 2-16 0,0-2-16 16,1 0-944-16,-1 0-192 0,1-3-48 0,-1 2-7312 15,1-2-1472-15</inkml:trace>
  <inkml:trace contextRef="#ctx0" brushRef="#br0" timeOffset="26485.08">22257 8985 14735 0,'0'0'1312'0,"0"0"-1056"16,0 0-256-16,0 0 0 0,0 0 2704 0,1-10 496 16,-1 10 80-16,3-9 32 0,-3 9-2128 0,6-9-416 15,-6 9-96-15,6-10-16 0,-2-1-224 0,0 2-48 16,-4 9-16-16,6-8 0 0,-2-1 240 0,0 1 48 16,1 1 16-16,-5 7 0 0,8-8 0 0,0 1 0 15,2 2 0-15,-1-2 0 0,0-3-288 0,1 2-48 16,-1 2-16-16,1 0 0 0,1 1-32 0,-4 3-16 15,-7 2 0-15,11-4 0 0,-1-1-128 0,-10 5-16 16,11-2-128-16,-11 2 192 0,11-2-192 0,-11 2 0 16,11 2 128-16,-1 5-128 0,-2-1 0 0,-1 6 0 15,-2 0 0-15,-1-3 0 0,-4-9 0 0,4 16 0 0,-3 3 0 0,-1 1 0 16,0-2 0-16,-1-1 128 0,-2 0-128 0,0-3 0 16,-1-1 128-16,-1 0-128 0,0 2 0 0,-1-1 144 15,-2 3-144-15,-1-2 0 0,-3 4 144 0,1-4-144 16,2 0 0-16,-2 0 144 0,-6 1-144 0,2 1 0 15,4-1 0-15,-3-2 0 0,-1-1-192 0,2-3 48 16,1 0 0-16,0-3 0 0,2 0 0 0,-2-5 0 16,2 2 144-16,10-4 0 0,-9 0 0 0,9 0 0 15,-12-4 0-15,12 4 0 0,-7-7 0 0,7 7 0 16,-4-11 0-16,2 2 0 0,-1 0-144 0,3 0 144 16,2-2 0-16,-2 11 0 0,3-9 0 0,4 3 0 15,1-1 0-15,-8 7 0 0,9-4 0 0,-9 4 0 0,12-2 0 0,-12 2 128 16,11 0-128-16,1 2 128 0,-1 0 16 0,-1 0 0 15,0 2 0-15,3 0 0 0,2 0-144 0,0 2 192 16,0 2-192-16,-1-1 192 0,0-1-192 0,1 1 0 16,0-3 144-16,0 2-144 0,-1 1 0 0,0-1 0 15,2 1 0-15,1-5 0 16,-1 2-288-16,-2-1-128 0,0 0-32 0,1-3-16320 16</inkml:trace>
  <inkml:trace contextRef="#ctx0" brushRef="#br0" timeOffset="34579.03">20386 935 16927 0,'-1'-15'752'0,"1"6"144"0,-1-1-704 0,1 10-192 0,-2-9 0 0,1-2 0 15,-2 0 960-15,1 3 144 0,2 8 48 0,-4-6 0 16,0-6-192-16,4 12-48 0,-5-6 0 0,5 6 0 0,0 0 0 0,0 0 0 16,-8-3 0-16,8 3 0 0,0 0-16 15,0 0-16-15,0 0 0 0,0 0 0 0,-8 4-192 0,8-4-48 16,0 0 0-16,-4 10 0 0,0 3-176 0,3-5-32 16,1-8-16-16,0 15 0 0,0 0-32 0,0 1 0 15,0-1 0-15,0 2 0 0,0 0-48 0,0 4-16 16,0 1 0-16,-1 1 0 0,1 0-96 0,0 4-32 15,-2 2 0-15,2-2 0 0,2-2-64 0,-1 1 0 16,-1 4-128-16,0-4 192 0,3-2-192 0,-1-1 128 16,0 1-128-16,-2 1 0 0,0-1 192 0,2 2-64 15,1 0-128-15,-1 2 192 0,0 0 0 0,-1 2-16 16,0-1 0-16,2 5 0 0,-1 4-48 0,2-3-128 16,-1-4 192-16,0 2-64 0,-1-2-128 0,2-1 192 0,-1-2-192 0,1-1 192 15,0-1-64-15,-1 0-128 0,0-2 192 0,2 2-64 16,0-2-128-16,1 1 0 0,-1-1 0 0,0-3 128 15,2 1-128-15,0-3 0 0,1 5 0 0,1-5 128 16,-1 0-128-16,3-1 0 0,0 0 0 0,1 0 0 16,-1 1 0-16,2-1 128 0,2-1-128 0,0 0 0 15,-1 0 0-15,2 0 0 0,1 0 128 0,-1 1-128 16,0-4 0-16,-3 2 0 0,1-2 0 0,1 0 0 16,-1 2 0-16,1-2 0 0,-1-1 0 0,0 2 0 15,-1-3 0-15,0 2 128 0,0-2-128 0,0-1 0 16,2-2 0-16,-1 1 0 0,-1-3 128 0,1 1-128 15,1-1 0-15,-1 1 0 0,-1-1 0 0,1 1 128 16,2-1-128-16,-2-1 0 0,1-1 0 0,-2 1 128 0,0-2-128 16,0 2 0-16,1 2 0 0,-1 0 0 0,0-2 0 15,2 1 0-15,0 1 0 0,1-1 128 0,-2 1-128 0,2 0 0 16,0-3 0-16,3 2 0 0,2 1 0 0,-3-2 0 16,-2 1 0-16,2-1 0 0,3-2 0 0,1 0 0 15,0 0 128-15,2-1-128 0,1-1 0 0,-2 1 0 16,0-1 0-16,0 1 0 0,-2 1 0 0,-1-3 0 15,0 0 0-15,-2 1 0 0,2-2 0 0,-2 0 0 16,0 0 0-16,1 0 128 0,-1-2-128 0,1 1 128 16,1 0-128-16,-1 1 128 0,0-4-128 0,2 3 128 15,1-1-128-15,1 2 128 0,-1-2-128 0,0-1 0 16,1 1 0-16,1-1 0 0,2 2 0 0,1-2 0 16,-3-1 0-16,1 0 0 0,-1 3 0 0,-2-6 0 15,0 2 0-15,-1 0 0 0,-2 0 128 0,1-3 0 0,-2-1 0 0,0 0 0 16,1 1-128-16,-1 0-144 0,0 0 144 0,3 0-208 15,1-5 208-15,0 2 0 0,2-1 0 0,-1 1 0 16,2 2 0-16,-2-2 0 0,0 0 128 0,-1 1-128 16,1-1 0-16,1 3 0 0,-2-1 128 0,0-2-128 15,3-2 0-15,-4 0 0 0,-2 1 0 0,1-4 0 16,-1 2 0-16,0-3 160 0,-1-1-160 0,-1-3 128 16,0-1-128-16,1-2 128 0,-1-1-128 0,1-2 128 15,-2-4-128-15,1 1 0 0,1 1 0 0,0-1 0 16,-1 0 128-16,2 0-128 0,0 4 0 0,1 1 128 15,-3 0-128-15,1 2 0 0,0-2 0 0,2 2 0 16,-1-2 0-16,1 2 0 0,-3-1 0 0,1 2 128 16,-1-2-128-16,-1 4 0 0,-5-1 144 0,4 0-144 0,-2 0 0 15,1 1 0-15,-1 2 0 0,0 1 128 0,0-1-128 0,-1 1 0 16,-2 1 0-16,1 2 0 0,-3 1 0 0,-1 3 0 16,1-2 0-16,-1 5 0 0,-7 7 0 0,0 0 0 15,5-10 0-15,-5 10 0 0,3-8 0 0,-3 8 0 16,0 0 0-16,0 0-128 0,0 0 128 0,0 0 0 15,0 0 0-15,0 0-128 0,0 0-16 0,0 0 0 16,0 0 0-16,0 0 0 16,0 0-480-16,0 0-80 0,-3 12-32 0,3-12 0 15,-1 12-2256-15,1-12-448 0,0 0-80 0</inkml:trace>
  <inkml:trace contextRef="#ctx0" brushRef="#br0" timeOffset="35692.87">23038 1427 9663 0,'0'0'432'0,"0"0"80"0,0 0-512 0,0 0 0 0,-4-7 0 0,4 7 0 16,-3-7 864-16,3 7 64 0,0 0 16 0,0 0 0 15,-2-10 336-15,2 10 64 0,0 0 0 0,0 0 16 16,0 0 144-16,-3-7 32 0,3 7 0 0,0 0 0 15,0 0-112-15,0 0-16 0,0 0 0 0,0 0 0 16,0 0-448-16,0 0-80 0,0 0-32 0,0 0 0 16,0 0-384-16,0 0-80 0,0 0 0 0,0 0-16 15,0 0-240-15,11 1-128 0,-11-1 160 0,10 0-160 0,-10 0 160 0,13 2-160 16,-1 1 160-16,0-3-160 0,-1-1 304 0,2-1-48 16,0-3 0-16,2 3 0 0,2 0 64 0,0-2 16 15,0-2 0-15,2 2 0 16,2 4-96-16,2-3-32 0,2 2 0 0,3-2 0 0,0 1-80 0,1 1 0 15,0-1-128-15,2 2 192 0,3 2-192 0,-2-2 0 16,1-2 0-16,-2 1 0 0,1-3 0 0,-1 3 0 16,0 1 0-16,1 0 0 0,0-2 128 0,3 0-128 15,4-1 0-15,2 2 144 0,1-3-144 0,2 1 0 16,2 1 144-16,0 1-144 0,1 1 128 0,-1 0-128 16,-3 0 160-16,0 1-160 0,3 1 144 0,-1 1-144 15,2-3 128-15,4 1-128 0,4 2 144 0,1 0-144 16,-1-2 160-16,-2 1-160 0,-2 2 144 0,0 2-144 0,-2-3 128 0,5 0-128 15,3 1 192-15,2-3-64 0,-1 1 0 0,4-1 0 16,-1-1 0-16,-2 3-128 0,-5-1 192 0,1-1-64 16,0-2-128-16,5 0 128 0,5 0-128 0,3-1 128 15,1 1-128-15,-2-2 0 0,-5-1 0 0,-1 3 128 16,-2 5-128-16,0-4 0 0,1-4 0 0,1 3 0 16,4-1 0-16,0 2 128 0,1-2-128 0,-5 1 0 15,-3-2 0-15,2 0 0 0,2 1 0 0,2 0 0 16,3 0 0-16,0-1 0 0,-3 2 128 0,-3 0-128 15,-4-2 0-15,2 0 0 0,-3 1 0 0,4 1 0 16,5-5 0-16,-1 2 0 0,-3 0 0 0,-2 1 0 16,-4 0 0-16,-4-2 128 0,-6 1-128 0,0 0 0 15,-4 3 128-15,2-3-128 0,2-2 0 0,-1 3 128 16,-1 0-128-16,-1-2 0 0,-3 1 144 0,-1 0-144 0,-3 1 0 0,-4 2 0 16,-3 0 0-16,-2-1 128 0,-2-2-128 0,-1 2 0 15,-3 1 0-15,1-1 0 16,-1 1-512-16,1-3-80 0,1 1-16 0,1 1 0 15,2-1-128-15,1 2-32 0,0-3 0 0,-1 1 0 16,-3 2-160-16,0 0-32 0,1 0-16 0,-1 1 0 16,-3 3-576-16,-1 0-112 0,-1-4-32 0,-1 2-10720 15</inkml:trace>
  <inkml:trace contextRef="#ctx0" brushRef="#br0" timeOffset="36642.28">28558 1363 6447 0,'-8'-3'576'0,"2"-1"-576"15,-1-1 0-15,7 5 0 0,0 0 4240 0,0 0 752 16,-6-4 128-16,6 4 48 0,0 0-4272 0,0 0-896 15,-7-5 0-15,7 5-192 0,0 0 192 0,0 0 0 16,0 0 0-16,0 0 0 0,-6-2 0 0,6 2 0 0,0 0 0 0,0 0 0 16,0 0 0-16,0 0 0 0,-10 3 0 0,10-3 0 15,0 0 0-15,-6 12 0 0,1-1 0 0,2 2 0 16,0 2 0-16,2 1 0 0,1-2 0 0,1 7-144 16,1 5 144-16,0-1 0 0,1-5 128 0,-2 6-128 15,2 5 160-15,-2 0-32 0,0-2-128 0,1 0 192 16,-2-1 16-16,0 1 0 0,-2-2 0 0,0 1 0 15,-1-2 96-15,1 0 16 0,-4 0 0 0,1-1 0 16,0-1 64-16,-3 2 0 0,-1 1 16 0,0-3 0 16,0-2 304-16,-2-1 48 0,-2 2 16 0,-1 0 0 15,-3 2 32-15,-1 0 16 0,-2-3 0 0,-3 0 0 16,-3 0-288-16,1 1-48 0,3 2-16 0,-4-1 0 0,-4-1-160 16,-2 1-48-16,-1-2 0 0,0 1 0 0,0-2-48 15,3 1-16-15,0-2 0 0,0-1 0 0,13-9 48 0,-3 1 0 16,-7 2 0-16,-1 0 0 0,-3 0 16 0,-2 2 0 15,-4-2 0-15,0 0 0 0,-32 8 32 0,11-6 16 16,10-2 0-16,5 0 0 0,4 0-48 0,2-1-16 16,2 0 0-16,0-4 0 0,0-2-112 0,-1 1-128 15,0-2 176-15,1-1-176 0,2 2 208 0,2 1-64 16,0-2-16-16,1 2 0 0,0-2-128 0,2 1 0 16,2-2-192-16,4 1 192 0,4 1 0 0,1 0 0 15,4-1 0-15,1 1 0 0,0-1 0 0,2-3 0 16,1 2 0-16,9-4 0 0,-9 7-144 0,2 1 144 15,7-8 0-15,-6 9 0 0,6-9-128 0,0 0 128 16,-6 8 0-16,6-8 0 0,-4 11 0 0,4-11-128 16,-3 10 128-16,3-10 0 0,-3 10 0 0,3-10-160 0,-3 10 160 0,3 0-128 31,0-10-320-31,3 10-64 0,0-2-16 0,-3-8 0 16,6 8-368-16,-6-8-80 0,0 0-16 0,8 5 0 15,1-1-48-15,-9-4-16 0,9 0 0 0,0-2 0 16,0 2 32-16,-9 0 16 0,11-6 0 0,-11 6-7792 0,9-5-1568 0</inkml:trace>
  <inkml:trace contextRef="#ctx0" brushRef="#br0" timeOffset="37495.11">27248 2805 6447 0,'0'0'576'0,"-12"-3"-576"0,-1 1 0 0,0 0 0 16,1 1 3680-16,2 0 624 0,1-2 128 0,-1 2 32 15,1 0-2880-15,-2-1-576 0,-4 1-112 0,0 1-32 0,-1 0-96 0,-1 0 0 16,-1 0-16-16,0 1 0 0,-1 1-224 0,1-1-32 15,-2-1-16-15,2 0 0 0,0 0-96 0,-2-1 0 16,-2-1-16-16,-1 2 0 0,-2 2-48 0,-2-2 0 16,-5-2 0-16,-2 1 0 0,-2-3 0 0,-2 1 0 15,-4 3 0-15,-1-2 0 0,-1 2 0 0,0 0-16 16,-1 0 0-16,0-1 0 0,-2-2-144 0,-5-1-32 16,-6-1 0-16,-2 2 0 0,-5 2 128 0,-1 1 0 15,-2 0 16-15,3 1 0 0,1-1-32 0,-5 0-16 16,-6-1 0-16,-2 1 0 0,-2 4-64 0,2 1-16 15,4 0 0-15,4 0 0 0,2-3-144 0,-3-1 160 16,-6-1-160-16,0 4 160 0,-4-1-160 0,6 2 128 16,3-1-128-16,2-2 128 0,-1-2-128 0,-5-1 192 15,-4 0-192-15,2-1 192 0,0 4-48 0,5-2 0 0,6-2 0 0,1-2 0 16,-3-2 144-16,0-1 32 0,-4 2 0 0,2 4 0 16,0-2 48-16,4 2 16 0,5 1 0 0,0-1 0 15,-3-2-384-15,-1 2 144 0,-3-1-144 0,-1 5 0 16,0 2 0-16,5 1 0 0,4-3 0 0,1 1 0 15,-1 0 0-15,-2 0 0 0,-3-1 0 0,1 1 0 16,0 1 0-16,4 1 0 0,2 1 0 0,5-1 0 16,1-2 0-16,0 2 0 0,-2-3 0 0,0 0 0 15,-3 0 0-15,3-1 0 0,-1 1 0 0,5 1 0 16,6 0-192-16,4 1 16 0,2-2 0 0,3 0 0 16,2-1-1136-16,2 0-224 0,1 0-64 0,0 0-14944 15</inkml:trace>
  <inkml:trace contextRef="#ctx0" brushRef="#br0" timeOffset="38810">20321 823 5519 0,'0'0'496'0,"0"0"-496"16,0 0 0-16,0 0 0 0,0 0 3248 0,0 0 544 15,3-9 112-15,-3 9 32 0,0 0-2624 0,6-8-528 0,-6 8-96 0,11-5-32 16,-2-1-256-16,-1 2-48 0,-8 4-16 0,11-2 0 16,0-3-336-16,-1 4 128 0,-10 1-128 0,13-4 0 15,-1 1 0-15,0 3 0 0,1 2 0 0,0-1 0 16,0-2 0-16,1 1 0 0,0 0 0 0,1 1 0 15,0 3 128-15,1-3-128 0,0 2 128 0,2 1-128 16,2 1 0-16,2 0 128 0,2-1-128 0,1 1 0 16,0 0 240-16,1 1-32 0,3-1 0 0,-1-3 0 15,1 4 0-15,0-1 0 0,-2 0 0 0,2 0 0 16,1 2-208-16,0-1 176 0,-1-4-176 0,3-1 160 16,3 0-160-16,3 2 128 0,1-1-128 0,6 0 128 15,1-2-128-15,1 0 128 0,-2 1-128 0,-1 0 128 16,-2-2 48-16,0 0 0 0,-2-1 0 0,2 1 0 0,1 0 64 15,4-3 16-15,2 1 0 0,3 1 0 16,2 2-32-16,-1 2 0 0,-2-2 0 0,-1 0 0 0,-3 0-224 0,-1 2 176 16,0 0-176-16,4 1 160 0,0-2-160 0,5 2 0 15,3-1 0-15,0 1 128 0,2-2-128 0,-5 2 128 16,-4 1-128-16,-2-4 128 0,1-3-128 0,1 2 0 16,1 1 0-16,3 0 0 0,1-1 0 0,1 1 0 15,-1 1 0-15,-1 0 0 0,-4 2 240 0,-3-1-48 16,-1 0 0-16,1 0 0 0,2 1 16 0,3 1 0 15,5-3 0-15,-1 2 0 0,0-1-64 0,-2 0-16 16,-4-4 0-16,0 4 0 0,1 0-128 0,4 0 0 16,-24-4 144-16,8 1-144 0,4-2 128 0,4 1-128 15,3-2 128-15,1 0-128 0,-1-1 0 0,0 0 0 16,41-5 0-16,-11 4 128 0,-8-1-128 0,-2 2 0 0,-4 0 0 16,-3 2 128-16,-4-3-128 0,-5 1 0 0,-4-1 0 0,-2 2 128 15,4 2-128-15,0-2 0 0,4-1 0 0,3 1 128 16,0 4 0-16,-1-3 0 0,-4 1 0 0,-4 0 0 15,-2 2-128-15,-1 0 0 0,1-1 128 0,1 0-128 16,5-2 0-16,1 2 0 0,-1-1 0 0,1 2 0 16,0 3 128-16,-5-2-128 0,-5-1 160 0,-2 0-160 15,0 0 0-15,1 0 0 0,-1 0 0 0,2 0 0 16,3 0 0-16,-1-1 0 0,-2 0 0 0,0 1 0 16,-3 2 0-16,0 0 0 0,-3-2 0 0,-1 1 0 15,-1 0 144-15,1-1-144 0,2-2 128 0,2 2-128 16,1 0 0-16,0 0 0 0,-1-2 128 0,0 2-128 0,-1 0 0 0,-4 3 0 15,-3 0 144-15,-2-1-144 0,-3-3 0 0,-2 1 0 16,-2 0 0-16,0-1 0 0,0-1 0 0,-1 2 128 16,1 0-128-16,2 0 0 0,0-2 0 0,0 2 144 15,-3 0-144-15,2 0 0 0,4-2 144 0,-2 1-144 16,-2-2 0-16,1 2 144 0,0 2-144 0,-2-2 0 16,-1-1 0-16,-3 0 0 0,-1 2 0 0,-1-1 0 15,-1-2 0-15,-2 3 0 0,-2-4 0 0,-1 3 0 16,0 0 0-16,-1-3 128 0,-2 3-128 0,0 1 0 15,0 0 0-15,-1 0 0 0,-1-2-272 0,-9 2-96 16,12 2-16-16,0-2 0 16,0 0-2016-16,-2-2-416 0,-10 2-64 0</inkml:trace>
  <inkml:trace contextRef="#ctx0" brushRef="#br1" timeOffset="63193.09">13945 3875 13823 0,'0'0'1216'0,"0"0"-960"0,0 0-256 16,0 0 0-16,0 0 2720 0,0 0 496 15,0 0 112-15,0 0 0 0,0 0-1920 0,0 0-400 0,0 0-80 0,0 0-16 16,0 0-272-16,0 0-48 0,0 0-16 0,0 0 0 16,-10 3 192-16,10-3 48 0,-9 4 0 0,0-3 0 15,1 4-208-15,-1-1-32 0,0 1-16 0,0 1 0 16,-1-1-272-16,-1 1-48 0,-1 0-16 0,3-1 0 16,3 1-224-16,-1 1 144 0,-2-2-144 0,0 2 128 15,1-1-128-15,2 1 0 0,6-7 0 0,-6 10 0 16,3 0 0-16,0 1 0 0,3-1 0 0,1 1 0 15,-1-11 0-15,4 13 0 0,1 0-192 0,2-3 192 16,1 1 0-16,1-2 0 0,1-3 144 0,2 1-16 16,1 3-128-16,0-2 0 0,-1-1-176 0,-2-2 176 0,1-5 0 15,-11 0 128-15,11 4 16 0,1-2 0 16,-1-4 240-16,-11 2 64 0,0 0 0 0,10-4 0 0,-10 4-160 0,9-7-32 16,-2-2 0-16,-2 0 0 0,-3 0 32 0,2 0 0 15,0-4 0-15,0 2 0 0,-1 1-48 0,-1-2-16 16,-2-1 0-16,0 1 0 0,-1 3-80 0,1-2-16 15,0 0 0-15,0 11 0 0,0 0 48 0,-3-10 0 16,3 10 0-16,0 0 0 0,-9-7-16 0,9 7 0 16,-10-4 0-16,1 4 0 0,-2 3-160 0,2 1 0 15,-1 2 0-15,1 1 0 0,1 2 0 0,-1 1 0 16,-2 1 0-16,2-5 0 0,0 1 0 0,0 2 0 16,0 1 0-16,2 1 0 0,2-2 0 0,5-9 0 15,-6 12 0-15,0-3 0 0,2 1 0 0,4-10 0 16,0 0 128-16,3 13-128 0,-3-13 0 0,7 13 0 15,-1-4 0-15,-6-9 0 0,12 6 0 0,-12-6 0 0,12 1 0 0,-2-4 0 16,-1 1 0-16,-9 2 0 0,8-7 0 0,0 1 0 16,0-1 144-16,-3-1-144 0,-3 2 160 0,-2 6-160 15,3-12 176-15,-2 4-176 0,-1-2 192 0,0 1-192 16,0 0 448-16,-1 1 0 0,-2-3-16 0,-1 4 0 16,1-3-64-16,3 10-16 0,-4-9 0 0,0-1 0 15,4 10-128-15,-5-8-32 0,5 8 0 0,-3-9 0 16,3 9-192-16,0 0 0 0,0 0 0 0,0 0 0 15,0 0-352-15,0 0-112 0,0 0-32 0,9 0 0 16,1 4-2064-16,1 4-400 16,-1 3-96-16,1 6-16 0,-1 0-736 0,1 4-160 0</inkml:trace>
  <inkml:trace contextRef="#ctx0" brushRef="#br1" timeOffset="64094.02">15763 6135 27119 0,'0'0'1200'0,"0"-10"256"0,0 10-1168 0,0-10-288 0,3-2 0 0,-1 1 0 16,2-1 1216-16,0 1 192 0,1 1 48 0,1 0 0 15,-1-4-944-15,0 3-192 0,-1 0-48 0,0 2 0 16,0 1-112-16,-4 8-32 0,0-10 0 0,0 10 0 0,0 0 112 0,0 0 16 16,0 0 0-16,0 0 0 15,-7-5-256-15,7 5 176 0,0 0-176 0,-10 4 160 0,-2 1-160 0,3 1 0 16,1 1 144-16,-1 1-144 0,-1 2 144 0,1 2-144 15,-1-3 192-15,4 3-192 0,-1 1 208 0,1 0-64 16,-1 0-16-16,2 1 0 0,1 2-128 0,2 1 0 16,-1 0 0-16,2 1 0 0,-1-1 0 0,2 0 0 15,2 0 0-15,0-2 0 0,0 2 0 0,2-4 0 16,-1 1 0-16,4-3 0 0,-7-11 0 0,10 12 128 16,1-6-128-16,-1 0 0 0,-10-6 0 0,15 2 0 15,-2-2 128-15,-3-1-128 0,-2-4 208 0,2-2 16 16,2-1 0-16,-2-1 0 0,-2-1 448 0,0-1 96 15,1-4 0-15,-1 0 16 0,-3 2-176 0,1-2-32 16,-4 0-16-16,2 0 0 0,0-2-16 0,-3 1 0 0,-3 3 0 0,2-1 0 16,0 0-16-16,0-1 0 0,-2 3 0 0,0-1 0 15,-2 7-144-15,4 6-48 0,-5-11 0 0,5 11 0 16,-10-6-208-16,10 6-128 0,0 0 128 0,-11-1-128 16,-4 1 0-16,5 2 0 0,1 1 0 0,1 3 0 15,-1 2 0-15,0 0-128 0,0-1 128 0,1 0-128 16,0 4 128-16,1-2 0 0,7-9 0 0,-5 8-128 15,5-8 128-15,-2 11 0 0,2-11 0 0,0 0 0 16,2 12 0-16,-2-12 0 0,0 0 0 0,11 12 0 16,-1-6 0-16,-1-4 0 0,2-2 0 0,-1 0 0 15,-10 0 256-15,14 0-32 0,1-2 0 0,-2-3 0 16,-1 1 16-16,-1 0 0 0,-2-1 0 0,1-1 0 16,-3-3-240-16,-1 1 128 0,-3 0-128 0,-3 8 0 15,0 0 144-15,4-13-144 0,-1 2 128 0,-4-2-128 0,-3 2 128 0,0 0-128 16,-1 3 128-16,-2-2-128 0,-1 1 128 0,-1 0-128 15,-1 1 128-15,2-1-128 0,1 2 128 0,-2 3-128 16,-1 2 128-16,-1-2-128 0,2-1 0 0,9 5 0 16,-9 0 0-16,9 0 0 15,-9 4-1296-15,9-4-144 0,-6 9-32 0,2 4 0 16,1 5-2432-16,6 1-480 0</inkml:trace>
  <inkml:trace contextRef="#ctx0" brushRef="#br1" timeOffset="64812.01">17637 7750 25103 0,'0'0'1104'0,"0"-12"240"0,-3-2-1072 0,2 3-272 16,-1-2 0-16,1 4 0 0,-3 1 1472 0,-1 2 256 15,-1-1 32-15,-1 2 16 0,-1 1-448 0,-1 0-96 16,-1 2-16-16,1-1 0 0,-1-1-560 0,1 3-112 16,9 1-32-16,-11-3 0 0,0 2-304 0,1 1-64 15,-1 0-16-15,2 1 0 0,9-1-128 0,-10 4 0 16,-1-1 0-16,1 2 0 0,-1-1 0 0,2 2 0 16,-1 2 0-16,-1 1 0 0,0 1 0 0,-1 0 0 15,-1 3 0-15,1 0 0 0,-1 0 128 0,3 3-128 16,1 2 192-16,1 0-64 0,0 3-128 0,4 0 192 15,4 0-192-15,0-2 192 0,3 0-192 0,1 1 0 16,1-1 0-16,3-1 128 0,2-4-128 0,2 1 0 16,-1-4 0-16,4 1-176 0,3-1 176 0,0-5-160 0,1-2 160 15,-5-4-160-15,-2 0 160 0,-1 0 0 0,1-4 0 16,1 0 0-16,0-2 0 0,0-2 224 0,-1 0-48 0,-2-2-16 16,1 0 352-16,-1 0 80 0,1 0 16 0,-2 0 0 15,-3-1-96-15,2-1 0 0,-1-1-16 0,-1-3 0 16,-2 2-176-16,-1-3-48 0,-2 3 0 0,-1 2 0 15,-1 0 16-15,-2 3 0 0,-2 0 0 0,-2 2 0 16,-2 1 0-16,-1-2 0 0,-2 2 0 0,0 0 0 16,-1 4-96-16,0 0 0 0,-1 0-16 0,0 2 0 15,-1 0-176-15,3 0 128 0,12 0-128 0,-10 2 128 16,0 4-128-16,2-1 0 0,8-5 0 0,-9 6 0 16,-2 1 0-16,11-7-144 0,-1 9 144 0,1-9-160 15,0 0 160-15,-3 12-160 0,3-12 160 0,3 13-160 0,1 2 160 16,1-3-128-16,-1 0 128 0,3-3-128 0,0-1-176 0,4 2-16 15,0 1-16-15,3-3 0 16,0-2-592-16,-1 1-112 0,0 3-32 0,-1 2 0 16,-1-1-2480-16,0 1-496 0</inkml:trace>
  <inkml:trace contextRef="#ctx0" brushRef="#br1" timeOffset="65645.7">19282 9198 6447 0,'10'-8'576'0,"-10"8"-576"0,10-7 0 0,-3-1 0 16,0-1 5360-16,1-2 960 0,0 0 192 0,-1 0 32 15,-1-1-4880-15,1 2-992 0,0 1-192 0,-2-2-32 16,-1 2-272-16,-1-2-48 0,-1 3-128 0,1 1 192 16,-2-2 0-16,-1 9-16 0,0 0 0 0,0 0 0 15,0 0 16-15,-9-1 0 0,0-3 0 0,-3 4 0 0,2 1-16 0,-5 2 0 16,1 3 0-16,-2-2 0 0,-2 3 176 0,-1 1 32 15,-2-1 16-15,-1 4 0 0,1-3 64 0,0 2 16 16,0 0 0-16,0 5 0 0,2-1-176 0,2 4-48 16,1-1 0-16,3 0 0 0,1-1-256 0,4 0 0 15,3 2 0-15,4-1 0 0,2-2 0 0,4 2 0 16,2-2 0-16,1 0-144 0,2 1-64 0,2-2-16 16,-2-1 0-16,3 0 0 0,3 4 32 0,0-2 16 15,-2-5 0-15,0-1 0 0,1 0 176 0,-1-2 0 16,-1-2 160-16,-1-1-160 0,-2-3 272 0,1-1-32 15,-11 0-16-15,10-1 0 0,-10 1 672 0,8-8 128 16,0 0 16-16,-2-5 16 0,-1 0 16 0,-1 0 0 16,-1 0 0-16,0 0 0 0,-1-1-512 0,1 0-112 15,-3-2 0-15,0 3-16 0,0-3-288 0,0 2-144 0,-3 1 160 0,1-2-160 16,-2 1 0-16,0 1 0 0,-1 1 0 0,-1 3 0 16,1 0 0-16,5 9 0 0,-6-6 0 0,6 6 0 15,-8-2-400-15,8 2 16 0,0 0 16 0,0 0 0 31,0 0-96-31,-2 13-32 0,2-1 0 0,3 1 0 0,1 0 112 0,1 1 0 0,0 2 16 0,3-2 0 16,0 0 192-16,2 0 48 0,1-4 0 0,1 2 0 16,-2 0 128-16,1-2 0 0,-2-3 0 0,-9-7 128 15,13 6 0-15,-13-6 16 0,11 3 0 0,0-1 0 16,-1-3 432-16,-10 1 96 0,11-1 16 0,-11 1 0 16,10-7-256-16,-1-1-48 0,-1-1-16 0,-1 0 0 15,-2 0-176-15,-1 0-16 0,-4 9-16 0,4-12 0 16,-4 2-160-16,0 10 0 0,-2-11 144 0,2 11-144 15,-2-10 128-15,2 10-128 0,-7-8 128 0,2 2-128 0,5 6 0 0,-9-6 0 16,0 1 0-16,1 3 0 0,8 2 0 0,-12-2 128 16,0 1-128-16,1 1 0 0,-1 0 0 0,-2 0 144 15,-1 0-144-15,1 3 0 0,-2-1 128 0,1 2-128 16,-1 0 0-16,0 1 0 0,1 2 0 0,0-2 0 16,2 0 0-16,2 2 0 15,-1 1-400-15,1 2-96 0,2 2-16 0,3-1 0 16,1 6-3072-16,3 3-608 0</inkml:trace>
  <inkml:trace contextRef="#ctx0" brushRef="#br1" timeOffset="66362.32">21060 10939 17503 0,'0'0'1552'0,"9"-4"-1232"0,-2-7-320 0,-1 2 0 15,2-1 3680-15,3-1 672 0,-1 0 144 0,3 0 32 16,1 1-4208-16,1-3-848 0,-2-2-176 0,0 2-16 15,1 0-704-15,-1 3-144 0,-2-2-32 0,-1 2 0 16,1-1-480-16,-4 2-96 0,-4 0-32 0,-3 9 0 16,5-6 1248-16,-5 6 256 0,-2-8 64 0,2 8 0 0,-11-5 2928 0,1 2 592 15,-2 0 112-15,0 2 16 0,-1 2-656 0,0 2-144 16,0 0-32-16,-1 2 0 0,-2-1-704 0,1 2-128 16,-1 2-48-16,2 1 0 0,-1 2-576 0,1 0-112 15,-3 2-32-15,1 0 0 0,3 2-448 0,-1 0-128 16,0 2 0-16,1-2 0 0,-1 0 0 0,3 0 0 15,2 0-160-15,1 1 160 0,3-2-400 0,2-1 16 16,2 0 16-16,1-2 0 0,1 1 16 0,-1-12 0 16,5 14 0-16,2-4 0 0,1 1 352 0,-8-11-176 15,11 9 176-15,0-3-128 0,-1 1 336 0,2-6 80 16,0-1 16-16,-1-1 0 0,0-2 400 0,-1 1 64 0,-2-2 32 0,1-1 0 16,-1-5-16-16,0 1 0 0,-2-1 0 0,2-2 0 15,0-1-192-15,-2 1-32 0,0-2-16 0,-2 1 0 16,-1-3-176-16,1 1-48 0,0 0 0 0,0-2 0 15,-4 2-160-15,0-2-32 0,-1 1-128 0,0 3 192 16,-2 1-192-16,-1 1 0 0,-1-1 0 0,0 3 0 16,-2-3 0-16,-1 3 128 0,-1 0-128 0,0 2 0 15,1-2 0-15,-1 3 0 0,-1 2 0 0,-1 0 0 16,2 0 0-16,0 3 128 0,-1 1-128 0,0 1 0 16,1 2 0-16,2 0 176 0,-1 3-176 0,1 0 160 15,1 3-160-15,0 0 0 0,1 2 0 0,1 2 0 16,0-1 0-16,2-1 0 0,2 1 0 0,2 1-176 15,1 0 176-15,1 0 0 0,1 0 0 0,0 0-128 0,2 0 128 0,-1 0 0 16,2-2 0-16,0 1-128 0,1-1 0 16,2-2 0-16,-11-9 0 0,13 8 0 0,0 0 0 0,-2-4 0 15,0 0 0-15,1 0 0 0,-1-2-176 0,2 1-16 16,-1-3-16-16,1-1 0 16,0-1-2112-16,5 0-432 0,5 0-64 0</inkml:trace>
  <inkml:trace contextRef="#ctx0" brushRef="#br1" timeOffset="67062.5">23582 12241 37023 0,'-11'-15'1648'0,"3"4"336"0,-2-1-1600 16,0 3-384-16,-1-2 0 0,1 1 0 0,-2 1 640 0,0 3 32 15,-2-1 16-15,-2 1 0 0,-1 3-688 0,-1 2-352 16,0-1 32-16,-4 2 16 0,-3 0-80 0,0 3 0 16,-1 2-16-16,0 2 0 0,1 1 176 0,0 2 32 15,1 2 16-15,0 1 0 0,1 1 176 0,2 2 0 16,1-1 0-16,2 4 128 0,0-4 80 0,2 2 32 15,2 3 0-15,3-2 0 0,4 0-240 0,1 2 0 16,1-2 128-16,4 2-128 0,3 1 0 0,2-2 0 16,2-1 0-16,0 1 0 0,2 0 0 0,1-2 0 15,1-1 0-15,2-3 144 0,1-3-144 0,0 1 0 16,0-1 0-16,2-3 0 0,-1-6 208 0,0 0 64 16,-6-1 16-16,1-1 0 0,2 0 224 0,-1-3 32 0,1 0 16 0,0-5 0 15,1 0 96-15,1-1 32 16,9-9 0-16,-4-1 0 0,-3 1-208 0,-1 1-32 0,0-1-16 0,-3 1 0 15,-3 0-192-15,0 1-48 0,2 0 0 0,-4 1 0 16,-3 2 0-16,-2-2-16 0,1 3 0 0,-4 0 0 16,-3 3 80-16,-1-3 0 0,-1 2 16 0,-1 2 0 15,-1 1 0-15,-1 3 0 0,-1 0 0 0,1 2 0 16,-2 1 32-16,0 0 0 0,1 4 0 0,-1 0 0 16,2 2-80-16,0 3-16 0,3-1 0 0,0 1 0 15,1 2-208-15,0 1 0 0,2 2 0 0,1 1 0 16,-1 0-288-16,1 0-48 0,3 0-16 0,0 0 0 15,0 2-1344-15,3-1-272 16,1 0-48-16,-1 2-16 0,3 0-1600 0,0 2-320 0</inkml:trace>
  <inkml:trace contextRef="#ctx0" brushRef="#br1" timeOffset="67663.16">24407 13813 22111 0,'0'0'1968'0,"0"0"-1584"0,0-11-384 0,0-2 0 15,1 0 4880-15,2 2 896 0,-1-2 176 0,2 3 48 16,0-1-4720-16,1 2-960 0,2 3-176 0,-7 6-144 16,0 0 0-16,0 0 0 0,0 0 0 0,0 0 0 31,-8 6-480-31,-1 2-96 0,-1 5-32 0,-3 3 0 16,-3 2-480-16,-1 4-112 0,-3 4-16 0,1-1 0 0,-3 0 496 0,2 0 80 0,1-2 32 0,0 2 0 15,2-7 608-15,3 2 0 0,1-2 0 0,3 0 0 16,4 0 0-16,4-1 0 0,2-1 224 0,4-2-64 15,1-1-160-15,7 0 0 0,1-1 0 0,4-2 128 16,2 0 64-16,5-1 0 0,2-3 0 0,5-2 0 16,3-4 192-16,6-1 32 0,5-2 16 0,-2-1 0 0,-3-1 144 0,-1-1 16 15,-2-2 16-15,-3-3 0 0,-4 0-176 0,-4-2-48 16,-3 0 0-16,-5 1 0 0,-3-1-240 0,-4-2-144 16,0 2 160-16,-3-1-160 0,-3-2 0 0,-3 1 0 15,-2-1 0-15,-1 2 0 0,-3 1 0 0,-1-3 0 16,-4-1 0-16,-1 2 0 0,-4 1 0 0,-1 3 0 15,-3-1 0-15,-3 0 0 0,-3 2 288 0,-3 2-32 16,-4 3-16-16,-1 2 0 0,0 3 0 0,-2 2 0 16,-3 3 0-16,2 4 0 0,1 1-64 0,3 5-16 15,4 0 0-15,0 4 0 0,1 1 80 0,2 1 16 16,1-4 0-16,4 1 0 0,2 3 0 0,4-2 16 16,2-1 0-16,5 1 0 0,3 0-144 0,6-2-128 0,5-3 192 15,5 3-192-15,5-2 0 0,7 0 0 0,5-7 0 0,10-2 0 31,11-1-320-31,10-7-160 0,11-7-32 0,4-8-12944 0,2-7-2592 0</inkml:trace>
  <inkml:trace contextRef="#ctx0" brushRef="#br1" timeOffset="69197.88">22473 2935 19583 0,'-26'-4'864'0,"8"3"176"0,-3-2-832 0,2 3-208 15,-2-3 0-15,0 1 0 0,-2 0 960 0,0 2 160 16,0-2 32-16,1 2 0 0,2 2-256 0,2-2-32 15,-3 0-16-15,2 1 0 0,-1-1-240 0,2 0-48 16,-1 1-16-16,1 2 0 0,1 1-256 0,-1 1-48 16,-2-2-16-16,1 0 0 0,-2 1-96 0,-1-1-128 15,-2-2 176-15,0 3-176 0,-4-1 496 0,2-1-16 16,1 0 0-16,-1-1 0 0,0-1 176 0,4 0 48 16,3 0 0-16,2 1 0 0,0 1 16 0,1-1 16 15,3-1 0-15,3 1 0 0,10-1-160 0,0 0-16 16,0 0-16-16,0 0 0 0,0 0-304 0,0 0-64 15,13 5-16-15,5-2 0 0,5 1-160 0,3 0 128 0,2-2-128 0,4 1 128 16,5-2-128-16,2 1 0 0,0-1 0 0,3 2 128 16,0 1 80-16,3-1 16 0,3 1 0 0,6-1 0 15,2 0-224-15,4 0 0 0,1-1 0 0,0 3 0 16,-1 2 0-16,0-1 0 0,-1-1 0 0,6 0 0 16,7 2 0-16,2-3 0 0,3-2 128 0,1 5-128 15,1 1 192-15,0 0-16 0,2-1 0 0,5-3 0 16,4 0-32-16,-1 2 0 0,-3 1 0 0,1-1 0 15,0-3-144-15,3 1 0 0,3-1 144 0,-3 1-144 16,-5-1 0-16,-2-1 128 0,0 2-128 0,2-3 0 16,4 2 128-16,-3 0-128 0,-4-3 128 0,-2 2-128 15,-4 3 128-15,1-1-128 0,3-4 160 0,2 2-160 0,1-1 128 16,-4 0-128-16,-10-1 0 0,3 0 144 0,1 0 0 16,2-1 0-16,2-2 0 0,1 2 0 0,0 1 128 0,-3 0 32 15,-6 0 0-15,0 1 0 0,-1 1-176 0,-2-1-128 16,-1-1 144-16,1 0-144 0,-2-3 128 0,-3 1-128 15,-6-2 0-15,-3 4 0 0,-4 0 128 0,1 0-128 16,2-3 0-16,-1 1 0 0,-2-2 128 0,-4 1-128 16,-2-3 0-16,-3-1 144 0,-1 3-144 0,-4 1 0 15,-5 0 0-15,-2 0 128 0,-2 0-128 0,-2 1 0 16,-2-2 0-16,-3 3 0 0,-1-5 0 0,-2 5 0 16,-4-3 0-16,0 1-176 0,-11 3 176 0,0 0-192 15,0 0 192-15,0 0-192 0,0 0 192 0,-3-10 0 16,-3 1 0-16,-5 5-128 0,-2 1 128 0,-4 3-160 15,-2 0 160-15,-3-1-160 0,-3 0-32 0,-4-1 0 0,-3 2 0 0,-6 0 0 16,-5 0 0-16,-7 0 0 0,-6 0 0 0,-1 0 0 16,-1 0-48-16,0 0-16 0,-2 2 0 0,-7-1 0 15,-4 0 128-15,-6 2 128 0,-6-3-208 0,0 1 80 16,1 2 128-16,-7 1 0 0,-6 0 0 0,-4 0 0 16,-4 0 0-16,5-1-160 0,7-3 160 0,-5 3 0 15,-7 2-128-15,2-2 128 0,3-3 0 0,6 0 0 16,3 3 0-16,-3-2-128 0,-6-2 128 0,3 1 0 15,1-4 0-15,2 1 0 0,4-4 0 0,-5 5 0 16,-2 2 0-16,3 0 0 0,3-1 0 0,4-2 0 16,4-2 0-16,0 1 0 0,-1 0 0 0,2 1 0 15,0 2 128-15,10-3-128 0,6 1 0 0,4-2 144 16,1 0-144-16,3 1 160 0,1 0-160 0,3 2 160 16,1-2-160-16,7 0 0 0,4 0 144 0,6 1-144 0,4 2 176 0,6-3-48 15,6 1 0-15,6 1 0 0,12 2 64 0,0 0 0 16,0 0 0-16,0 0 0 0,15-1-192 0,5 1-176 15,6 0 48-15,8 0 0 0,7 0 128 0,6 1 0 16,4-1 128-16,3 2-128 0,2 2 0 0,4 0 0 16,2-1 0-16,7 0 0 0,6-3 0 0,6 1-128 15,4 1 128-15,1 1 0 0,0 1-128 0,9 0 128 16,9 0-128-16,5-2 128 0,0 1-128 0,7-2 128 16,3 2-128-16,2-1 128 0,3 1 0 0,1-2-160 15,0-1 160-15,2 0 0 0,0-1 0 0,-1 1 0 16,-5 0 0-16,4-1 0 0,7-3 0 0,-6 0 0 15,-6 0 0-15,0 1 0 0,0 1 0 0,-7-1 0 16,-7 1 0-16,0-4 0 16,-2 3-688-16,-4-3-16 0,-5 5-16 0,-7-3-17184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6:43.8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18962 11989 1670 0,'-11'-47'148'0,"11"22"-118"0,7-13-30 0,4-12 0 16,3-12 0-16,11-1-8 0,10 0-1 0,4 0-481 16,7 7-96-16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2T04:24:18.29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5652 16934 1209 0,'0'0'108'0,"0"0"-87"15,7-9-21-15,-7 0 0 0,3-1 134 0,4 1 22 0,-7 2 5 0,7 4 1 16,0-3-90-16,-7 6-19 0,0 0-3 0,0 0-1 15,0 0 3-15,0 0 0 0,0 0 0 0,4 9 0 16,3 7-13-16,-7 3-3 0,0-3 0 0,0-1 0 16,0-2-10-16,0 6-2 0,-7 0-1 0,7 6 0 15,0-7 23-15,-4 4 5 0,1 0 1 0,3-3 0 16,-4 3-8-16,4 0-2 0,-7 3 0 0,7-6 0 16,-10 9-31-16,3-3-11 15,-1-6 0-15,1 6 9 0,-3 3-1 16,-1 1-8-16,4 2 12 0,-3-3-4 15,-1 0-8-15,7-3 0 0,-6-6 0 16,-1 6 0-16,1-6 0 0,6 0-12 0,-3-3 2 16,4-4 1-16,-11-5-8 0,6 2-2 0,5 0 0 0,-8 1 0 15,4-10-109-15,0 0-21 0,7 0-5 0,-7-3-1 0,4-4-45 16,-4 4-8-16</inkml:trace>
  <inkml:trace contextRef="#ctx0" brushRef="#br0" timeOffset="582.29">5327 16834 691 0,'0'0'61'0,"0"0"-49"0,0 0-12 0,-4 0 0 0,-3 6 218 0,7-6 41 15,0 0 8-15,-7 3 1 0,0-3-172 0,7 0-36 16,0 0-6-16,0 0-2 0,0 0 29 0,0 0 6 16,0 0 1-16,0 0 0 0,0 0-38 0,0 0-7 15,0 0-2-15,0 0 0 0,7 7 6 0,0-7 1 16,0-7 0-16,4 7 0 0,3 0-15 0,0 0-2 15,4 0-1-15,0 0 0 0,6-9 14 0,1 9 2 0,10-9 1 16,8 2 0-16,-1-2-6 0,4 0-1 16,0-1 0-16,-1 1 0 0,-2-1-16 0,-1 1-3 15,7 0-1-15,-10-1 0 0,0 1-20 0,3-4 0 0,-6 4 0 16,-1 6 0-16,0-7-11 0,4 4-3 0,-14-3-1 16,-1 9 0-1,-2-4-9-15,-8-2-3 0,0 6 0 0,0 0 0 16,-7 0-14-16,-7 0-3 0,11 0-1 0,-11 0 0 15,0 0-84-15,0 0-17 0,0 0-3 0,0 0-1 16,0 0-77-16,0 0-15 0</inkml:trace>
  <inkml:trace contextRef="#ctx0" brushRef="#br0" timeOffset="1191.71">5207 17555 1314 0,'0'0'58'0,"0"3"12"0,0 4-56 0,0-7-14 0,0 0 0 0,0 0 0 16,0 0 81-16,0 0 14 0,0 0 2 0,0 3 1 16,0-3-14-16,0 0-4 0,0 0 0 0,7 6 0 15,4 4-16-15,-8-10-3 0,8 3-1 0,-1-3 0 16,1 0 23-16,3 0 4 0,-3 0 1 0,3-3 0 0,0-4-20 0,0 7-3 15,4 0-1-15,-4-3 0 0,0-3-35 0,7-4-7 16,-10 7-2-16,13-3 0 0,-6 3-8 0,7-3-1 16,-8-4-1-16,11 1 0 15,4 9-10-15,-4-6 12 0,-3-4-12 0,0 7 12 0,0 3-12 16,-4-6 0-16,3 3 0 0,-2-4 0 0,-12-2-11 16,8 9-4-16,-1 0-1 0,-2-6 0 15,-5 2-36-15,1-2-7 0,3-6-1 0,-4-4-1 16,4 7-118-16,-10-1-23 0,3 4-5 15,4-4-1-15</inkml:trace>
  <inkml:trace contextRef="#ctx0" brushRef="#br0" timeOffset="2009.93">6826 16771 518 0,'0'0'46'0,"0"0"-37"0,7-6-9 0,-3 3 0 16,3-3 192-16,-4 3 37 0,8-4 7 0,-11-2 2 15,7 6-117-15,-3-4-23 0,-4 7-5 0,0-9-1 16,3 0-2-16,1 2-1 0,-4-2 0 0,7 6 0 16,-14-7-45-16,7 1-10 0,0-4-2 0,0 4 0 15,-4 0 0-15,1 5 0 0,-1-5 0 0,1 0 0 16,-1-7-16-16,-7 10-4 0,4-4-1 0,0 1 0 16,-3 0 1-16,-1-1 1 0,1 1 0 0,-1-7 0 15,-3 13-1-15,3-7 0 0,1 4 0 0,-1-3 0 16,4 9-12-16,-7 0 0 0,7 0-12 0,-4 0 12 15,-10 6 0-15,7 3 0 16,7 1 0-16,-4-1 0 0,1 7 0 0,-8-3 0 16,11 5-8-16,0-2 8 0,-7 3 0 0,3 6-12 15,1-6 12-15,3 6-10 0,0-3 10 0,3 3 0 16,-10 3 0-16,11 3-8 0,-5 7 8 0,8 6 11 0,-10-6-3 16,3-4 0-16,0 10 1 0,0-6 0 0,3-4 0 15,-3 4 0-15,-3 2-9 0,2-8 8 0,8 9-8 0,-10-7 8 16,-1-6-8-16,4 10-17 0,4 6 4 0,-1 0 1 15,4-10 12-15,-7-6 0 0,0 1 0 16,4-10 0-16,3 6 9 0,-4 0 2 0,1-13 0 0,-8 4 0 31,4-7-33-31,0 1-6 0,3-1-2 0,1-3 0 0,-1-2-106 16,4-4-20-16,0 0-5 0,-14 0-701 0</inkml:trace>
  <inkml:trace contextRef="#ctx0" brushRef="#br0" timeOffset="2275.57">6212 17198 1972 0,'0'0'88'0,"0"0"17"0,0 0-84 0,0 0-21 15,11-6 0-15,0 6 0 0,-4 0 76 0,10-4 10 16,-10-2 2-16,11 0 1 0,-7 3-13 0,6 3-2 15,-3-7-1-15,4 4 0 0,-7-6-22 0,6 3-5 16,-3-4-1-16,7 7 0 0,-6-9-26 0,6 2-6 16,-7 1-1-16,3-1 0 0,1 1-12 0,0 0-16 15,-1-7 3-15,1 6 1 16,0 7-104-16,3-3-20 0,-4-3-4 0,5 9 0 16,-1-10-80-16,0 7-15 0,7-3-3 0,-3-4-1 0</inkml:trace>
  <inkml:trace contextRef="#ctx0" brushRef="#br0" timeOffset="3230.51">8012 16790 1148 0,'0'0'51'0,"0"0"10"0,0 0-49 0,0 0-12 0,0 0 0 0,0 0 0 15,7-3 68-15,-7 3 12 0,0 0 1 0,0 0 1 16,0 0 6-16,0 0 2 0,7 3 0 0,-4 7 0 16,1-1-18-16,-4 0-3 0,0 1-1 0,-4 5 0 15,4 11-27-15,-3-5-5 0,3 11-2 0,-4-10 0 16,1 9 6-16,-8-3 2 0,4 1 0 0,0-1 0 16,0 6-31-16,-7-9-11 0,3 10 0 0,4-7 9 15,0 0-9-15,-3 1 0 0,-1 2 0 0,-3-3 0 16,7 0 0-16,-4 1 0 0,-3 5 8 0,3 1-8 15,1-10 0-15,-1-7 0 0,4 8 9 0,-3-14-9 16,-1 4-92-16,1-7-22 0,10-3-5 16,0-6-789-16</inkml:trace>
  <inkml:trace contextRef="#ctx0" brushRef="#br0" timeOffset="3482.61">7885 17148 1267 0,'17'-10'56'0,"-17"1"12"0,7 9-55 0,0-10-13 0,4 4 0 0,3 3 0 16,0-3 140-16,0-4 24 0,4 1 6 0,-8 0 1 16,5 5-83-16,-1-2-16 0,0-10-3 0,0 13-1 15,4-3-25-15,-4-3-6 0,0-1-1 0,0 1 0 16,0-1-24-16,-3 1-12 0,3 0 10 0,0-7-10 15,-4 13-9-15,1-4-8 0,-4-2-2 0,0 0 0 32,0-7-69-32,-3 3-15 0,3-2-2 0,0 5-770 0</inkml:trace>
  <inkml:trace contextRef="#ctx0" brushRef="#br0" timeOffset="4024.03">8661 16480 748 0,'0'0'67'0,"0"0"-54"16,0 0-13-16,0 0 0 0,0 0 155 0,-4 9 28 15,1 4 5-15,-4-1 2 0,3-2-135 0,1-1-27 16,-1 7-6-16,-3-1-1 0,3-2 53 0,-3 3 10 16,4 2 3-16,-1-2 0 0,-3 3-13 0,0 0-2 15,4 0-1-15,-4-1 0 0,0 7-17 0,0-6-3 16,-1 6-1-16,1 4 0 0,0 11-36 0,0-8-14 0,0 2 11 15,0 1-11-15,-3-1 10 0,3-6-10 16,-4 7 10-16,4-7-10 0,-4 0 0 0,1 1 0 0,3 2 0 0,-7-9 0 16,7 3 8-16,-1-6-8 0,1 0 0 0,-3-4 9 15,6 4-1-15,4-10 0 0,0-9 0 0,-3 7 0 16,3 2-8-16,0-9 10 0,0 0-10 0,0 0 10 0,0 0-20 0,3 0-4 16,4 0-1-16,0-9 0 0,-14 2 6 0,14 4 1 15,-3-6 0-15,3-7 0 0,-3 1 8 0,-1 5 0 0,8-9 0 0,-4 7 0 16,3-10 0-16,-3 3 8 0,0 0-8 0,4-6 0 15,3 6 0-15,-3 1 0 0,3-1 0 16,-4 3 0-16,1 7 8 0,3-4-8 0,0-3 10 16,-3 10-10-16,3 3 12 0,-4-3-4 0,5 6-8 15,-5-3 12-15,4 3 1 0,-3 3 0 0,-1-3 0 0,1 9 0 16,0-3-13-16,-1 4 0 0,-3-1 0 0,0 7 0 16,0-4 0-16,-3 4 8 0,-1 0-8 0,1 3 0 15,-4-7 9-15,-4 4-9 0,1 3 8 0,-1-1-8 16,1-2 25-16,-1 3 0 0,4 0 0 0,-7-4 0 15,0 1-25-15,4-3 0 0,-4 5 0 0,3-8 0 16,1 2 0-16,-5 1 0 0,5-4 0 0,-4 1 0 16,3-4 0-16,1 3-14 0,-1-5 2 0,4-4 0 15,0 6-34-15,0-6-6 0,-10 9-2 0,10-9 0 16,0 0-106-16,0 0-22 0,-4-9-4 0,1-1-1 0</inkml:trace>
  <inkml:trace contextRef="#ctx0" brushRef="#br0" timeOffset="4529.16">8975 17182 1728 0,'0'0'153'0,"0"0"-122"0,0 0-31 0,0 0 0 15,7 0 50-15,0 0 4 0,-7 0 1 0,0 0 0 16,7-6-13-16,-7 6-2 0,7-3-1 0,-4-4 0 16,4 4 17-16,1-3 4 0,2 3 1 0,-6-3 0 15,-4 6-6-15,7-4-2 0,0-2 0 0,0-3 0 16,3 3-24-16,1 2-5 0,0-2 0 0,-1-3-1 16,-3-1-9-16,0 1-2 0,4 0 0 0,-1-1 0 15,1 1 16-15,-4 2 4 0,4-5 0 0,-4 2 0 0,0-5-16 16,0 5-4-16,0 4 0 0,0-6 0 0,-4 2-12 0,1 4 0 15,0-4 0-15,-4 10 0 0,-4-9 0 16,4 3 0-16,0 6 0 0,-7-3 0 0,3 6 0 0,-6-3-16 16,3 6 3-16,0 0 1 15,-4 4-18-15,4-1-3 0,-4 1-1 0,1 2 0 0,-4-2 21 0,3 5 4 16,1 1 1-16,-1-4 0 0,-3 4 8 0,3 3 0 16,4-3 0-16,-3-4 0 0,3 4 0 0,3 3 0 15,-10-4 0-15,10 4 0 0,-3 0 9 0,4-3-9 16,-4 2 12-16,3 1-12 0,1 0 8 0,3 0-8 0,-4-3 0 0,1 9 0 15,6-7 0-15,1-2 0 0,-4-3 0 16,3 2 0-16,1 4 8 0,-1 0-8 0,1-3 0 0,3-4 0 16,-4-6-11-16,5 4-9 0,2-4-1 0,-6-3-1 31,-4-3-22-31,7 0-5 0,3 0-1 0,-3-3 0 16,4-3-120-16,0-4-24 0,-4-15-5 0,0 7-1 0</inkml:trace>
  <inkml:trace contextRef="#ctx0" brushRef="#br0" timeOffset="4966.68">9239 17235 806 0,'0'0'36'0,"0"0"7"0,0 0-35 0,4 10-8 16,-1-1 0-16,1 1 0 0,-4-10 179 0,0 0 33 15,3 6 8-15,-3-6 0 0,4 9-82 0,3 1-17 16,-7-10-3-16,0 0-1 0,0 0-33 0,0 0-8 16,0 0 0-16,0 0-1 0,7 3-19 0,-7-3-3 15,0 0-1-15,0 0 0 0,0 0-10 0,0 0-2 16,0 0-1-16,0 0 0 0,7 0 1 0,-7 0 1 16,7-10 0-16,-3 10 0 0,3-9 2 0,-7 0 0 15,7-1 0-15,-4 1 0 0,1-1-13 0,-1-5-2 16,1 2-1-16,3-2 0 0,0-4-4 0,0 0-1 15,-3-6 0-15,-1-3 0 0,1-7-2 0,3 7 0 16,7-7 0-16,0 7 0 0,0-6-20 0,4 5 0 16,-4-2 0-16,3 12 0 0,1-9 0 0,0 12 0 0,-4-2 0 15,3 8 8-15,5-6-8 0,-1 13 0 0,-7-3 0 16,11-3 0-16,-15 9-16 0,8 0-4 0,-1 0 0 0,1 6-1 31,-4-3-8-31,4-3-2 0,-4 6 0 0,-3-3 0 16,3 4-29-16,-4-1-5 0,-3-3-2 0,4 3 0 15,-11-6-56-15,7 4-11 0,0 5-2 0,-4 0-596 0,-3-9-118 0</inkml:trace>
  <inkml:trace contextRef="#ctx0" brushRef="#br0" timeOffset="6091.67">9797 17148 748 0,'0'0'67'0,"0"0"-54"0,0 0-13 0,0 0 0 15,0 0 150-15,0 0 27 0,0 0 6 0,0 0 1 16,0 0-105-16,0 0-21 0,0 0-4 0,0 0-1 16,3 6 22-16,-3-6 4 0,7 3 1 0,4-3 0 15,-1 6-2-15,-3-6 0 0,1 3 0 0,-1-3 0 16,0 0-34-16,7 0-6 0,0 0-2 0,3 7 0 16,-6-7-19-16,0 0-4 0,-4 0-1 0,3 0 0 15,4-7 4-15,-3 7 1 0,0 0 0 0,-1-3 0 16,-3 3 5-16,0-6 1 0,4 3 0 0,-1-3 0 15,1 2-9-15,-4-2-2 0,7-3 0 0,-3-1 0 16,-1 4 0-16,1-3-1 0,-4-1 0 0,4 7 0 0,3-6 24 16,-4-1 5-16,-6-2 0 0,-1 2 1 0,4 1-33 15,-3 0-8-15,-1-1 0 0,-3-5 0 0,-3 5 8 0,3 7 0 16,0-6 0-16,0-1 0 0,-11 4-8 0,8-13 0 16,-1 3 0-16,-3 4 0 0,-3 2 0 0,3 1-11 15,-4 3 3-15,4-4 0 0,-4 10 8 0,4 0 0 16,-7 10 0-16,7-1 0 0,-3 1-18 0,-1-1-2 15,0 0 0-15,-3 7 0 0,7 3 4 0,-3-3 1 16,-1 2 0-16,-3 7 0 0,-4-6 15 0,1 0 0 16,6 6 9-16,-3-3-9 0,3 3 0 0,1 0 0 0,3-6 0 15,3 0 0-15,1 0 0 0,-4-4 0 0,7 4 0 16,-4 0 0-16,1-3 0 0,3-7 0 0,3 10 9 16,1-3-9-16,-1-7 10 0,1 0-10 0,-1 7 12 15,-3-16-12-15,7 10 0 0,4-1 0 0,-1-6 0 0,5 3 0 16,-5-3 0-16,1 4 8 0,6-7-8 15,1 0 0 1,-7 3-22-16,3-3-11 0,3-3-3 0,1-4 0 16,3 7-119-16,-7-3-24 0,0-3-5 0,0 3-749 0</inkml:trace>
  <inkml:trace contextRef="#ctx0" brushRef="#br0" timeOffset="7192.4">11818 17066 1278 0,'0'0'56'0,"0"0"12"0,0 0-54 0,0 0-14 0,0 0 0 0,0 0 0 16,0 0 67-16,-3-6 10 0,-5 3 3 0,5-4 0 15,3 7-13-15,-4-3-3 0,-6-3 0 0,-1-3 0 16,8 9-23-16,-4-10-5 0,0 10 0 0,0-3-1 16,-4-3-5-16,0 0-1 0,4 2 0 0,-3-2 0 15,-1 6 13-15,-3-3 2 0,3-3 1 0,1 6 0 16,-1 0-14-16,-3 6-3 0,0-3-1 0,7-3 0 16,7 0-16-16,-11 10-3 0,-6 5-8 0,-1-5 12 15,8-1 0-15,-5 7-1 0,1-7 0 0,-3 1 0 16,6 5-1-16,1-2 0 0,3-4 0 15,-4 7 0-15,-7-1-2 0,8-2-8 0,10-4 12 0,-4 7-4 16,-10 3-8-16,11-10 12 0,3 7-12 0,3-7 12 16,1 10-12-16,-1-3 12 0,4-7-12 0,-3 1 12 0,10 5-12 0,-4-5 8 15,-10-1-8-15,11 1 8 0,14-7 4 0,-8 6 1 16,-10-3 0-16,4-6 0 0,3 0-13 0,0-6 0 16,4 6 0-16,-4 0 0 0,-3-3 9 0,3-3-1 15,3 3 0-15,1-7 0 0,-8 4-8 0,5-3 10 16,-1-7-10-16,3 6 10 0,-6-2 4 0,3 3 1 15,-3-1 0-15,-4-6 0 0,7 7-15 0,-7-7 0 16,0 7 0-16,-4-4 0 0,1-2 25 0,-1-1 3 16,-3 7 0-16,0-10 0 0,0 3-28 0,0 7 0 0,0-10 0 15,-3 10 0-15,3-1 0 0,-4 1 0 0,4 2 0 0,0 7 0 16,0-9 11-16,0 0-3 0,-3-1-8 16,3 10 12-16,0 0-12 0,0 0 0 0,0 0 0 0,0 0 0 15,0 0 0-15,0 0 0 0,0 0-10 0,0 0 10 16,3 10 0-16,1-1 0 0,-1 0 0 0,1 7 8 15,0-6 4-15,-1 8 2 0,4-8 0 0,-3-1 0 16,-1 7-1-16,1 3 0 0,-1-4 0 0,4-2 0 16,-3 3-13-16,-1-1 8 0,4-2-8 0,-3-4 0 15,3 1 0-15,-3 2 0 0,-1-2 0 0,-3-10-10 16,0 0-14-16,0 0-4 16,4 9 0-16,-4-9 0 0,0 0-28 15,0 0-5-15,0 0-2 0,0 0 0 0,0 0-85 0,0 0-18 16,14-6-3-16,-4 3-471 0,-10 3-93 0</inkml:trace>
  <inkml:trace contextRef="#ctx0" brushRef="#br0" timeOffset="7651.34">12227 17157 172 0,'0'0'16'0,"0"6"-16"0,0 4 0 0,0-7 0 16,0-3 216-16,0 12 41 0,0-12 8 0,-3 4 2 15,3-4-131-15,0 0-27 0,0 9-5 0,0-9 0 16,0 0-18-16,0 0-3 0,3 9-1 0,-3-9 0 31,0 0 1-31,0 0 0 0,0 0 0 0,0 0 0 16,0 0-27-16,0 0-6 0,0 0-1 0,0 0 0 0,0 0 8 15,0 0 2-15,0 0 0 0,0 0 0 0,4-9-24 0,-1 6-5 16,1-7-1-16,-4-2 0 0,0 2 14 0,3 1 2 16,1-4 1-16,-4-2 0 0,0-1 5 0,0-3 1 15,0 1 0-15,0-8 0 0,0-2-26 0,0 0-5 16,0-7-1-16,3 1 0 0,-3 6-6 0,8 0-2 16,-1-1 0-16,0 4 0 0,-4 0 15 0,8 6 2 15,-8 1 1-15,8 2 0 0,-1-3-18 0,1 3-3 16,0 7-1-16,-1 0 0 0,1-4-8 0,-1 7 0 15,4-4 9-15,-3 4-9 0,3 6 0 0,0-3 0 16,0-3-10-16,8 12 10 0,-8-6-9 0,7 3 9 0,-4-3 0 0,5 6-9 31,2-6-27-31,1 10-4 0,3-10-2 0,0 6 0 16,-6-3-10-16,2 3-3 0,1-2 0 0,-4-4 0 16,-3 6-78-16,-1-6-16 0,-2 3-3 0,-1-3-952 0</inkml:trace>
  <inkml:trace contextRef="#ctx0" brushRef="#br0" timeOffset="9452.59">12887 17057 990 0,'0'0'21'0,"0"0"5"0,0 0 1 0,0 0 1 0,0 0-28 0,0 0 0 0,0 0 0 0,0 0 0 0,0 0 50 0,0 0 4 16,0 0 1-16,0 0 0 0,-4 0 14 0,4 0 3 16,-7 3 1-16,7-3 0 0,0 0-33 0,-7 0-8 15,7 0 0-15,0 0-1 0,-7 6 21 0,7-6 4 16,0 0 0-16,0 0 1 0,0 10 11 0,0-10 3 15,0 0 0-15,0 0 0 0,0 6-11 0,0-6-3 16,0 0 0-16,0 0 0 0,0 0-8 0,7 3-1 16,4-3-1-16,0 6 0 0,-1-6-19 0,1 0-4 15,3 0-1-15,-4 0 0 0,4-6-14 0,1 6-9 16,-1 0 12-16,3-3-12 0,5-3 9 0,-1 2-9 16,-7-2 0-16,3 0 9 0,5 3-9 0,-1-4 0 15,-4 4 9-15,-2-6-9 0,-1 3 8 0,0-4-8 16,0 1 8-16,-4-1-8 0,1 4 9 0,0-3-9 15,-1-4 12-15,1-3-12 0,-4-2 12 0,0 2-4 0,-4 3 0 0,-3-2-8 16,7-1 10-16,-7 4-10 0,0-4 8 0,-3 6-8 16,3-5 9-16,-4 5-9 0,-3 1 10 0,4 0-10 0,-4-1 0 15,0 1 0-15,-4 2 0 0,-3 4 0 0,-7-3 0 0,3 6 0 16,4-3 0-16,0-3 0 0,-4 6 0 0,4 0 0 16,4 0 0-16,-1 6 0 0,-3-3-12 0,3 3 12 15,1-6-12-15,-1 10 12 0,4-1-9 0,0 7 9 16,-7-4 0-16,3 4-9 0,4 19 9 0,0-7-8 15,-3 0 8-15,-1 6-8 0,4-5 8 0,0 5 0 16,3-6 0-16,1-2 0 0,-4 2 0 0,7-3-8 16,-4 0 8-16,4-3-12 0,-3 0 12 0,3-3 0 15,0-1 0-15,3 1 0 0,-3-3 0 0,4-4 0 16,-1 4 0-16,1-6 0 0,3 5 0 0,-3-5 0 16,-1-7 0-16,4 6-8 0,0-3-4 0,0-2-1 0,-7-4 0 15,11 6 0 1,-1 0-16-16,5-6-3 0,-5 0-1 0,1-6 0 15,-1 6-79-15,4-10-16 0,8 10-4 0,-5-6-787 0</inkml:trace>
  <inkml:trace contextRef="#ctx0" brushRef="#br0" timeOffset="10023.34">14467 16273 1609 0,'0'0'71'0,"0"0"15"0,7-10-69 0,-7 10-17 15,4-6 0-15,-4 6 0 0,0 0 58 0,7-3 8 16,-7 3 2-16,0 0 0 0,0 0 0 0,0 0 0 16,7 9 0-16,0-2 0 0,-3 2-4 0,-4 4 0 15,3 2 0-15,-3 4 0 0,0 9-9 0,-3 4-3 16,-4-4 0-16,3 0 0 0,-3 7-8 0,0 2-3 16,0-2 0-16,0-1 0 0,-4 4-1 0,4-4-1 15,-3 4 0-15,-1 6 0 0,1 9 1 0,-1-3 0 16,0-3 0-16,4 0 0 0,-3 4-40 0,3-8-13 15,0-5 0-15,-4 0 0 0,7-4 13 0,-6 1 0 16,3-7 0-16,0 0-9 0,3-3-7 0,-3-6 0 16,4 0-1-16,-1 3 0 15,1-10-15-15,3-2-4 0,0-10 0 0,0 0 0 16,0 0-124-16,0 0-26 0,0 0-5 0,0 0-818 0</inkml:trace>
  <inkml:trace contextRef="#ctx0" brushRef="#br0" timeOffset="10323.91">14619 16988 1152 0,'0'0'102'0,"0"9"-82"16,0-3-20-16,-3 13 0 0,3-9 183 0,-4 8 32 16,4-8 6-16,-3 12 2 0,-1-10-131 0,0 7-25 15,-3-3-6-15,0 3-1 0,4-4 0 0,-1-2 0 16,-3 3 0-16,0-7 0 0,4 0-45 0,-4 1-15 16,3-4 8-16,4-6-8 0,-3 3 8 0,3-3-8 0,0 0 9 0,0 0-9 15,-7 6 0-15,7-6 0 0,0 0 0 0,0 0 0 31,-4-9-33-31,0 3-10 0,1-4-1 0,3 1-644 0,0 0-128 0</inkml:trace>
  <inkml:trace contextRef="#ctx0" brushRef="#br0" timeOffset="10500.44">14743 16611 576 0,'-11'7'25'0,"11"-7"6"0,0 0-31 0,0 0 0 15,0 0 0-15,-4 3 0 0,-3 6 229 0,7-9 40 16,0 0 8-16,0 0 2 16,-3 10-263-16,-1-1-52 0,4-9-10 0,0 0-2 15,0 6-104-15,4 4-21 0</inkml:trace>
  <inkml:trace contextRef="#ctx0" brushRef="#br0" timeOffset="11258.1">14975 17076 748 0,'0'0'33'0,"-7"6"7"0,4 3-32 0,-1 1-8 0,-3-7 0 0,4 6 0 16,-1 1 190-16,-3 5 36 0,4-5 7 0,-1-1 2 0,-3 0-182 0,4-2-36 16,-5 2-7-16,5 1-2 15,-4-1 12-15,0-3 3 0,7-6 0 0,-7 10 0 16,7-10 25-16,0 0 6 0,0 0 1 0,0 0 0 0,0 0 4 0,0 0 1 16,0 0 0-16,0 0 0 0,0 0-12 0,0 0-3 15,3-7 0-15,1-2 0 0,3 0-29 0,-4-7-5 16,4 6-2-16,1-8 0 0,-5 5-9 0,8-9 0 15,-8 3 9-15,8-3-9 0,-4 0 9 0,0-6-9 16,0-6 12-16,3 2-12 0,1 1 0 0,0 12 0 16,-1-6 0-16,4 6-12 0,-3 10 12 0,0-1 0 15,-4 1 0-15,3 9 0 0,-10 0 0 0,0 0 0 16,11 0 0-16,-4 9 0 0,0 1 0 0,0 6 0 0,0 2 0 16,0 1 0-16,0-3 0 0,-3 3-12 15,3-1 12-15,0-2-12 0,-4-3 12 0,1 2 0 0,-1 4 0 0,1-9 0 0,-1 8 0 16,-3-8 8-16,-3 6-8 0,-1-7 10 15,1 0 6-15,-1 1 0 0,4-1 1 0,-3-3 0 16,-4 4 8-16,7-10 2 0,0 0 0 0,0 0 0 0,0 0-15 16,0 0-2-16,0 0-1 0,0 0 0 0,0 0-9 0,0 0 0 15,0 0 0-15,0 0 8 0,7-10-8 0,-7 4 0 16,3-6 0-16,4-4 0 0,0 3 0 0,0-9 0 16,-3 4 0-16,3-1 0 0,0 0 0 0,4-6 0 15,-1-10 0-15,-3 7 0 0,0-6-18 0,7 12 1 16,4-3 0-16,0 0 0 0,-1 6 5 0,1 3 0 15,0-3 1-15,-4 10 0 0,7-7 11 0,-7 7 0 16,0-1-9-16,-3 7 9 0,3-3 0 0,0 3 0 16,-3-3 0-16,-1 12 0 0,1-3 14 0,-1 3 7 15,1-3 2-15,-4 13 0 0,0-7-23 0,0 10-16 0,0 0 2 16,0-3 1-16,-3 9 21 0,-1 3 4 0,-3 0 0 16,0 7 1-16,0-7-5 0,0-3 0 0,0 3-8 0,0 1 12 15,0-4 3-15,0 0 0 0,0 0 0 0,-3-6 0 16,3-1-1-16,-4 1 0 0,1 0 0 0,-1-3 0 15,1-7-14-15,-1 7 0 0,0-7 0 0,1 1 0 32,3-10-26-32,0 0-8 0,0 0-2 0,0 0 0 15,0 0-118-15,0 0-24 0,0 0-5 0,0 0-443 0,-7-7-89 0</inkml:trace>
  <inkml:trace contextRef="#ctx0" brushRef="#br0" timeOffset="11566.39">15889 16969 864 0,'0'0'76'0,"0"0"-60"16,0 0-16-16,0 0 0 0,0 0 298 0,0 0 57 15,-3 9 11-15,3 1 2 0,0-1-301 0,-4-3-67 16,-3 10 0-16,0-7-8 0,0 4 56 0,-4-4 11 16,8 1 2-16,-4 6 1 0,-4-7-21 0,8 0-4 15,-1 1-1-15,1-1 0 0,-1 1-24 0,1-4-4 16,-1 3-8-16,4-9 11 0,0 0-11 0,0 0 0 16,-7 6 0-16,7-6 0 0,0 0-13 0,0 0 1 15,-4-6 1-15,1 6 0 16,3 0-95-16,3-9-19 0,-3 3-4 0,-3-4-847 0</inkml:trace>
  <inkml:trace contextRef="#ctx0" brushRef="#br0" timeOffset="11770.96">15942 16486 864 0,'0'0'76'0,"0"0"-60"0,0 0-16 0,4 9 0 16,-4 7 276-16,3-7 52 0,1 4 10 0,-1-4 2 15,1 7-267-15,-1 0-53 0,1-4-12 0,-4 4-8 16,-4-7 18-16,4 10-3 0,-3-9-1 0,3-1 0 16,0 0-14-16,-4 7 0 0,4-6 0 0,0-10-10 15,0 6-122 1,0-6-25-16,0 0-5 0</inkml:trace>
  <inkml:trace contextRef="#ctx0" brushRef="#br0" timeOffset="12067.84">16499 16477 403 0,'0'0'36'0,"0"0"-36"16,0 9 0-16,0 0 0 0,-3 1 345 0,3-1 63 15,-4 1 12-15,1-1 2 0,-1 7-312 0,4 3-62 0,-3-1-13 0,-4-2-3 16,3 9 29-16,-3-6 6 15,-3 0 1-15,3 9 0 0,-1-9 6 0,1 6 2 0,-3 3 0 16,-1 3 0-16,1-2-36 0,3 5-6 0,-8 4-2 16,1-4 0-16,0-6-16 0,0 7-3 0,4-7-1 0,-1 0 0 15,0-6-12-15,1 0 0 0,-1-3 0 16,8-3 0 0,-8 3-31-16,8-10-9 0,-1 0-1 0,1 1-1 15,-1 2-20-15,0-8-4 0,1 2-1 0,3-6 0 16,0 0-101-16,0 0-20 0,0-6-4 0,-4 6 0 0</inkml:trace>
  <inkml:trace contextRef="#ctx0" brushRef="#br0" timeOffset="12302.21">16111 16828 230 0,'0'0'10'0,"0"0"2"0,0 0-12 0,0 0 0 16,0 0 0-16,4-3 0 0,-4 3 424 0,10-7 83 15,-2 7 16-15,2-3 3 0,-3-3-361 0,4 6-72 16,-4-3-14-16,3-3-3 0,1 6-18 0,3-10-3 16,-3 10-1-16,-1-9 0 0,8-1-15 0,-8 4-3 15,8-3-1-15,-7-1 0 0,3 7-35 0,-4-3-9 16,12-4-1-16,-5 10 0 16,1-6-94-16,3 3-18 0,-3 3-4 0,3 0-592 15,-4 0-118-15</inkml:trace>
  <inkml:trace contextRef="#ctx0" brushRef="#br0" timeOffset="12750.95">16775 16718 230 0,'0'0'20'0,"10"3"-20"15,1-3 0-15,-1 0 0 0,-3-3 299 0,4 3 55 16,0 0 11-16,-11 0 3 0,0 0-208 0,0 0-40 16,0 0-9-16,0 0-2 0,0 0-23 0,0 0-5 15,0 0-1-15,0 0 0 0,0 0-24 0,0 0-4 16,0 0-2-16,0 0 0 0,-11 9-18 0,4-9-3 0,0 0-1 15,-4 10 0-15,1-10 0 0,3 6 0 0,-7-3 0 16,3 4 0-16,0-7-16 0,1 3-3 0,-1 3-1 0,1-3 0 16,-1 3-8-16,4-6 0 0,-4 10 0 0,4-10 0 15,-3 9 0-15,3-9 0 0,0 10 0 0,7-10 0 16,0 0 0-16,0 0 0 0,0 0 0 0,0 0 0 16,0 0 0-16,-4 6-17 0,4-6 4 0,4 3 1 15,-4-3 12-15,0 0 0 0,3 6 9 0,4-3-9 16,0 4 0-16,0-7 0 0,0 3-11 0,0-3 11 15,1 6 0-15,2 0 0 0,1-3 0 0,-4 4 0 16,3 2 0-16,1 1 0 0,-1 2 0 0,5 4 0 16,-1-1 0-16,3-2 0 0,-3 3-9 0,1-1 9 15,-5-2 0-15,1-4 0 0,-1 10 0 0,-3-9 0 16,-3 11 0-16,-1-8 0 0,1 3 0 0,-1-1 0 16,-3-2 0-16,0 3 9 0,-3-4-9 0,3 4 12 0,-4-7-4 15,-3 7 0-15,4-4 0 0,-8-2 0 0,4-4 0 0,-3 4 0 16,-1-1 0-16,0-3 0 0,1-3 4 15,-1 4 0-15,1-4 0 0,-1-3 0 16,-3 0-42-16,3 0-8 0,-3 6-2 0,0-6 0 16,0 0-23-16,0 3-5 0,0-6 0 0,0 3-1 15,0-6-115-15,3 3-22 0,-14-16-5 0,4-3-1 0</inkml:trace>
  <inkml:trace contextRef="#ctx0" brushRef="#br0" timeOffset="16335.01">18023 16853 403 0,'0'0'36'0,"0"0"-36"0,0 0 0 0,0 0 0 16,0 0 91-16,0 0 11 0,0 0 2 0,0 0 1 0,0 0-45 0,0 0-10 16,7-10-2-16,-7 10 0 0,0 0-15 0,0 0-3 15,8-9-1-15,-5 3 0 0,-3 6 11 0,0 0 3 16,0 0 0-16,0 0 0 0,7-10 32 0,-7 10 6 16,0 0 2-16,0 0 0 0,4-9-23 0,-4 9-5 15,-4-3-1-15,4 3 0 0,-7 0-18 0,7 0-4 16,0 0-1-16,0 0 0 0,-3 0-1 0,-5-6 0 15,-2 6 0-15,3 0 0 0,0 0-2 0,0 6-1 16,0-6 0-16,0 0 0 0,0 3-1 0,0 3 0 16,-4-3 0-16,4 4 0 0,-4-4-14 0,1 9-4 0,-1-2 0 0,4 2 0 0,-4 7-8 15,1-3 0-15,-1 3 0 0,1-1 0 0,-1-2 0 16,4 3 0-16,0 0 0 0,0-4 0 0,-4 1 25 0,4-3 3 16,4 5 1-16,-4 4 0 0,0-3-29 0,0 0 8 15,3 0-8-15,1 0 0 0,3-4 0 16,0 4 0-16,-4 0 0 0,4-3 0 0,0 2 0 0,4-2 0 15,-1-3 0-15,1 2 0 0,3-2 0 0,-4 3 0 16,8-7 0-16,-4 0 0 0,3 1 0 0,1-1 0 16,-4-3 0-16,7 4 0 0,-3-10 0 0,3 9 0 15,4-9 0-15,-1 0-10 0,4 0 10 0,-3-9 12 0,0 9-2 16,-1-10-1-16,4 4-9 0,1-3 8 0,-8-1-8 0,3 1 8 16,-3 0 5-16,1-1 1 0,-5-6 0 0,4 4 0 15,-7 3 23-15,0-7 5 0,-3 6 1 16,3-5 0-16,-7 5-7 0,0-2 0 0,0-4-1 15,-4 0 0-15,1 7-6 0,-4-4-1 0,3-2 0 0,-3-1 0 16,0 4-28-16,-3-4 0 0,-4-3 0 0,3 3 0 16,0-2 0-16,1 5 0 0,-1-9 0 0,-3 10 0 31,-4-4-21-31,4 3-11 0,0-2-1 0,4-4-1 0,-1 3 25 0,4-3 9 0,0 13 0 0,0-3-9 16,3-1-3-16,1 7-1 0,-1-3 0 0,4 6 0 15,0 0-22 1,0 0-4-16,0 0-1 0,0 0 0 0,7-10-37 0,-7 10-8 15,7 0-2-15,4 0-570 0,3-3-115 0</inkml:trace>
  <inkml:trace contextRef="#ctx0" brushRef="#br0" timeOffset="16914.99">18344 16988 691 0,'0'0'61'0,"0"0"-49"15,4-3-12-15,3-4 0 0,-7 4 232 0,0 3 43 16,4-6 9-16,-4 6 1 0,0 0-161 0,0 0-32 16,0 0-6-16,0 0-2 0,0 0-15 0,0 0-3 15,0 9-1-15,0 1 0 0,-4-1-39 0,4 1-8 16,-7 5-2-16,3 1 0 0,1-4 2 0,-1 4 0 15,4 3 0-15,0-3 0 0,0-4-5 0,-3 4-1 16,-1 3 0-16,1-4 0 0,3-5 0 0,0 5 0 16,0-2 0-16,0-4 0 0,0-9 8 0,0 10 2 0,0-1 0 0,0-9 0 15,0 0 2-15,0 0 0 0,0 0 0 0,0 0 0 16,0 0 8-16,0 0 1 0,0 0 1 0,0 0 0 16,7 0-6-16,-7 0-2 0,7-9 0 0,0 6 0 15,-3-7-11-15,-1 1-3 0,1-1 0 0,-1-5 0 16,-3 5 4-16,0-5 0 0,0 2 0 0,0-3 0 15,4-2-16-15,-4-1-16 0,-4-3 3 0,8 3 1 16,-1 0 12-16,-3 0 0 0,4 4 0 0,-1-4 0 16,1 0 0-16,3 0 0 0,0 4 0 0,0 5 0 15,0 1 0-15,4 2 0 0,-4 4 0 0,3 3 0 16,-3-6 0-16,4 6 0 0,3 0 0 0,-3 0 10 16,3 6-10-16,0 4 0 0,3-1 0 0,-3 7 0 15,1-4 0-15,-1 4 0 0,3 3 0 0,-3 0 0 16,1-4 8-16,2 10 0 0,-3-6 0 0,4 0 0 0,0 9-8 15,-8-9 0-15,4 6 0 0,-3-6 0 0,3 6 0 0,-3 0 0 16,-1-6 0-16,-3 0 0 0,4 6-12 0,-1-3 12 16,4 0-12-16,-6-3 12 0,-1-7-11 0,0 4 11 15,0-7-8-15,0 7 8 0,-4-13-22 0,-3-3 1 16,7 9 0-16,-7-9 0 16,0 0-28-16,0 0-6 0,0 0-1 0,0 0-748 0,4-3-149 0</inkml:trace>
  <inkml:trace contextRef="#ctx0" brushRef="#br0" timeOffset="26078.94">19840 16568 460 0,'0'0'41'0,"0"0"-33"16,0 0-8-16,0 0 0 0,0 0 136 0,0 0 24 15,0 0 6-15,0 0 1 0,0 0-73 0,0-10-14 16,-3 7-4-16,3 3 0 0,0 0-45 0,0 0-10 15,0 0-1-15,0-6-1 0,-4 6 2 0,4 0 1 16,0 0 0-16,0 0 0 0,0 0 1 0,0 0 0 16,0 0 0-16,0 0 0 0,0 0 3 0,0 0 1 15,0 0 0-15,0 0 0 0,0 0 37 0,0 0 8 0,0 0 2 16,0 0 0-16,0 0-8 0,0 0-2 0,0 0 0 0,0 0 0 16,0 0-14-16,0 0-3 0,0 0-1 0,0 0 0 15,0 0-18-15,0 0-3 0,0 0-1 0,0 0 0 16,0 0-16-16,0 9-8 15,0 1 8-15,0 5-8 0,0-2 0 0,4 2 0 0,-4 4 0 16,3 0 0-16,1 6 9 0,3 0-9 16,-7-3 10-16,3 10-10 0,1-4 22 0,-1 9-2 0,4 7 0 0,-7-3 0 15,0-3-20-15,4 6 0 0,-4-7 0 0,4-9 0 16,-4 7 0-16,0-7 0 0,3-3 0 0,1 3 0 16,-4-6 0-16,3 0 8 0,-3-3-8 0,0-3 0 15,4-7 0-15,-4 7 0 0,0-7 0 0,0 1 0 16,0-1-10-16,0-9-6 0,0 0-2 0,0 0 0 15,0 0-34-15,0 0-6 0,0 0-2 0,0 0-632 16,0 0-128-16</inkml:trace>
  <inkml:trace contextRef="#ctx0" brushRef="#br0" timeOffset="26469.56">19547 16850 921 0,'0'0'82'0,"0"0"-66"0,0 0-16 0,0 0 0 16,0 0 202-16,0 0 37 0,0 0 7 0,7-7 2 15,4 4-109-15,-4-3-22 0,0 0-4 0,0 3-1 16,0 3-24-16,0-7-4 0,4 4-2 0,0-3 0 16,-1 3-30-16,4-3-5 0,4-4-2 0,-1 7 0 15,5-3-20-15,-1-4-4 0,0 10-1 0,0-6 0 16,4-3-20-16,-4 9 0 0,4-3 0 0,-4-4 0 16,4 7 0-16,-4-9-8 0,0 6 0 0,0-4 0 15,0 1-24-15,4 3-5 0,-4-3-1 16,4 3 0-16,-8-4-10 0,8 7-3 0,-4-9 0 0,-3 9 0 15,-4-3-79-15,-3 3-16 0,3 0-3 0,-4-6-1 16,1 6-47-16,-1 6-10 0,-2-3-1 0,-1-3-1 0</inkml:trace>
  <inkml:trace contextRef="#ctx0" brushRef="#br0" timeOffset="26907.07">20306 17003 1447 0,'0'0'64'0,"3"10"13"0,1-1-61 0,-4 1-16 16,3 5 0-16,1-5 0 0,-4 5 86 0,4-2 14 15,-1 3 4-15,1-4 0 0,-4-2-24 0,0 5-4 0,-4 1 0 0,4-4-1 16,4 4-39-16,-4-6-7 0,-4 5-1 0,4-2-1 16,0-4-18-16,0-3-9 0,0 4 10 0,0-10-10 15,0 0 28-15,0 0-1 0,0 0 0 0,0 0 0 16,0 0 28-16,0 0 5 0,0 0 2 0,0 0 0 15,0 0-1-15,0 0 0 0,0 0 0 0,4-6 0 16,-1 2-5-16,1-2-2 0,-4-3 0 0,3 6 0 16,-3-7-27-16,0 1-6 0,0-7-1 0,-3 10 0 15,6-4 5-15,-3 1 1 0,-3-10 0 0,-1 10 0 16,1-7-5-16,3-3-1 0,-4 1 0 0,1 2 0 16,-1-3-20-16,0 0 0 0,4 0 0 0,0 4 0 15,0-14 0-15,4 11 0 0,0-1 0 0,3-6 0 16,-4 9 0-16,4-3 0 0,-3 7 0 0,3-4 0 15,0 0 0-15,0 7 0 0,-7 0 0 0,7-1 0 16,0 1-14-16,0 9-4 0,-7 0-1 0,4-10 0 16,3 4-14-16,0 3-3 0,0-3-1 0,-7 6 0 15,0 0-21-15,7 0-4 0,-7 0-1 16,10-3 0-16,1 3-35 0,0-7-7 0,-11 7-2 16,14 0 0-16,-4 0-27 0,1 7-6 0,-11-7 0 15,10 3-769-15</inkml:trace>
  <inkml:trace contextRef="#ctx0" brushRef="#br0" timeOffset="27469.57">20715 17066 518 0,'-14'6'46'0,"14"-2"-37"0,-4-4-9 0,1 0 0 16,-1 0 244-16,1 0 48 0,3 0 8 0,0-4 3 15,-4-2-201-15,4 6-40 0,-3-6-8 0,-1 6-2 16,8-3 41-16,-4 3 8 0,0 0 2 0,7-7 0 16,0-2-103-16,0 6-18 0,0-13-5 0,0 7-1 15,7 3 58-15,-3 2 11 0,-4-5 3 0,3 0 0 16,8-1-13-16,-4-6-3 0,-3 1 0 0,3 5 0 15,-4-2 8-15,5-4 0 0,-1 7 1 0,-7 2 0 16,0-2-33-16,0 6-8 0,0-3 0 0,0-4 0 0,0 7 0 0,0-3 8 16,-7 3-8-16,4-4 8 0,-1-2 6 0,-3 9 1 15,0-6 0-15,0 3 0 0,0 3-15 0,-3-7 8 16,-1 7-8-16,4 0 0 0,-7-3 17 0,4-3-2 16,-8 6-1-16,4 0 0 0,-4 0-14 0,1 0-12 15,3 0 3-15,-4 0 0 0,-3 0 9 0,3 6 0 16,1-3-9-16,-4-3 9 0,3 7 0 0,1 2 0 15,-5-3 0-15,5 4 8 0,-4-1-8 0,0 4 0 16,-1 2-12-16,5 4 12 0,-4 0-10 0,3 0 10 16,4-4 0-16,0 4-9 0,0-3 9 0,7-3 0 15,-3 8 0-15,3-8 0 0,0-4 0 0,3 7 11 16,1 0-1-16,-4-4 0 0,7-2-10 0,-4-1 0 16,1 1 0-16,3 2-11 0,7-3 11 0,-4 1 0 15,1-7 0-15,0 6-8 0,-1-2 8 0,1 2 0 16,-4-3 0-16,3-2 0 15,5-4-28-15,-1 0-1 0,-4 0 0 0,1 0 0 16,-1 0-63-16,4 0-13 0,-3 0-3 0,0-4-889 0</inkml:trace>
  <inkml:trace contextRef="#ctx0" brushRef="#br0" timeOffset="28282.07">21043 16950 115 0,'0'0'10'0,"0"0"-10"0,0 0 0 0,7 9 0 15,-7-9 257-15,4 7 50 0,-1-4 9 0,-3-3 3 16,4 9-179-16,-4-9-35 0,0 0-7 0,7 7-2 15,0-4-14-15,0-3-3 0,0 6-1 0,4-6 0 16,3-6 0-16,-4 6 0 0,8 0 0 0,0-3 0 16,6-4-18-16,-3-2-3 0,1 6-1 0,-5-7 0 15,8-5-20-15,-4-1-5 0,4 7-1 0,-4-10 0 16,-3 3-7-16,-1 7-2 0,4-10 0 0,-3 9 0 16,-4-5-13-16,-3 5-8 0,3-2 10 0,0 2-10 15,-7-5 14-15,0 5-3 0,-3 4-1 0,3-3 0 0,0-1 22 16,-7 1 5-16,0-1 1 0,0 1 0 0,0 3-10 15,0 3-3-15,-7-4 0 0,0 4 0 0,0-3-25 0,0 6 8 16,-1 0-8-16,-2 0 0 0,-1-3 0 0,-3 6 0 16,4 3-9-16,-1-3 9 0,-3 4-16 0,0-4 4 15,-4 6 1-15,4 7 0 0,3-7 3 0,-3 7 0 16,-3-4 0-16,-1 10 0 0,0-3 8 0,4 0 0 16,-3 9-9-16,-1-9 9 0,7 6 0 0,1 3 0 15,-1-6 0-15,4-3 0 0,-3 0 0 0,6 0 0 16,1 6 0-16,-1-6 0 0,4 0 12 0,0-4-2 0,4-2-1 15,-1 2 0-15,1-5 0 0,6 5 0 0,-3-5 0 16,4 2 0-16,7-5-9 0,-1 2 0 16,-3-3-12-16,7-2 12 0,1 5-17 0,-5-9 4 0,4 6 1 15,1-3 0 1,2-3-40-16,1 0-7 0,-4 0-1 0,4-3-1 16,-8 3-157-16,8-6-31 0,25-7-7 0,-15 1 0 0</inkml:trace>
  <inkml:trace contextRef="#ctx0" brushRef="#br0" timeOffset="29057.12">22680 16618 1375 0,'0'0'60'0,"4"-7"14"0,6 7-59 0,-3-9-15 15,-10 9 0-15,3-9 0 0,10 2 72 0,-3 4 11 16,-7 3 2-16,0 0 1 0,0 0 15 0,7 0 3 0,0-6 1 0,-7 6 0 15,0 0-28-15,0 0-5 0,11 0-2 0,-11 0 0 16,0 0-19-16,0 0-4 0,0 0-1 0,7 6 0 16,0 4-18-16,-3-1-3 0,-11 0-1 0,7 1 0 15,0-1-3-15,-7 1-1 0,-11 5 0 0,4-5 0 16,3 9 2-16,-3-10 0 0,-3 7 0 0,-1-7 0 16,0 7-11-16,4-7-3 0,0 1 0 15,3-1 0-15,-10 0-8 0,11-6 8 0,10-3-8 0,-11 7 8 16,4 2-8-16,7-9 0 0,0 0 0 0,0 0 0 15,0 0 8-15,0 0-8 0,0 0 12 0,0 0-4 16,7 0-8-16,-7 0-9 0,0 0 9 0,0 0-13 16,7 0 4-16,4 0 1 0,-4 0 0 0,3 0 0 15,-10 0 8-15,14 0-8 0,4 6 8 0,0-2-8 16,-4 2 8-16,0 3 0 0,7-6-9 0,4 7 9 16,-4 5-16-16,4-5 2 0,-1-1 0 0,1 7 0 15,3-4 14-15,-7 10 0 0,-10-9-10 0,3 3 10 16,4-7-14-16,-4 10 2 0,-11-10 0 0,1 1 0 15,0 5 35-15,-1-5 7 0,1-1 2 0,-4 7 0 0,-11-7-32 0,7 1 0 16,4-1 0-16,-3 1 0 0,-8-1 0 0,4 0 0 16,4 1 0-16,-4-1 0 0,3-3 0 0,-10 4-13 15,-7-1 1-15,3 7 0 0,11-4-8 0,-7-2 0 16,-11 6-1-16,4-7 0 0,4 10 1 16,-1-4 0-16,-3 1 0 0,0-3 0 15,-1 5-96-15,8-8-18 0,4 2-4 0,-4-8-1 16,0 5 38-16,3-9 7 0,11 0 2 0,-4-9 0 0</inkml:trace>
  <inkml:trace contextRef="#ctx0" brushRef="#br0" timeOffset="29758.12">23220 16674 576 0,'0'0'51'0,"0"0"-41"0,0 0-10 0,0 0 0 16,0 0 361-16,0 0 71 0,0 0 13 0,0 0 3 16,3 10-287-16,-3-10-57 0,0 0-12 0,0 0-3 15,-3 9-19-15,3 0-4 0,-4-2-1 0,1 2 0 16,-1-6-31-16,1 13-6 0,-1-7-2 0,1 1 0 16,-1 5 29-16,4 4 5 0,-3 0 2 0,3 6 0 31,0 3-101-31,0 0-20 0,0-2-4 0,0-1-1 0,3 3 76 0,1-9 14 0,-4 6 3 0,0-6 1 15,0-4-22-15,3-5-8 0,4 9 0 0,-3-10 0 16,-1 0-20 0,1-2-9-16,3-4-3 0,0 6 0 0,-7-9 0 0,0 0 0 0,0 0 0 15,0 0 0-15,0 0-132 0,3-9-28 0,5-1-4 0,-8 1-814 16</inkml:trace>
  <inkml:trace contextRef="#ctx0" brushRef="#br0" timeOffset="29992.52">23178 16301 2246 0,'0'0'100'0,"0"0"20"0,0 0-96 0,0 0-24 0,3-3 0 0,-3 3 0 16,7-6 68-16,-7 6 8 0,4-4 3 0,-4 4 0 15,0 0-22-15,10-6-4 0,-10 6-1 0,11 0 0 16,-4-3-41-16,-7 3-11 0,0 0 0 0,7-6 0 31,-7 6-30-31,10 0-8 0,1-3-2 0,-11 3 0 16,0 0-215-16,11 3-43 0</inkml:trace>
  <inkml:trace contextRef="#ctx0" brushRef="#br0" timeOffset="30508.14">23562 16690 2246 0,'0'0'49'0,"0"0"11"0,0 0 1 16,7-6 3-16,-3 2-52 0,-4 4-12 0,7-6 0 0,0-3 0 0,0 2 56 0,0 4 9 15,-7 3 2-15,7-6 0 0,0-3-3 0,0 5 0 16,0-2 0-16,0 6 0 0,-7 0-35 0,11-3-7 15,-4-3-2-15,3 6 0 0,1-3-3 0,0-4-1 16,-1 7 0-16,-3-6 0 0,4 3-16 0,3 3 10 16,-4 0-10-16,1 0 8 0,3 3-8 0,0 3 0 15,-3-6 0-15,3 0-11 0,-3 7-1 0,-1-4 0 16,1 6 0-16,-11-9 0 0,0 0-10 0,3 10-2 16,8-1-1-16,-8-3 0 15,-3 10-3-15,0-7-1 0,0 4 0 0,-3-4 0 16,-1 1 2-16,1 5 1 0,-4 1 0 0,-4-3 0 15,1-4-27-15,-5 7-6 0,1 3-1 0,0-1 0 16,0 14 12-16,0-10 1 0,-4 3 1 0,4 0 0 0,0-6 29 16,0 6 5-16,0-6 2 0,3-1 0 0,-3 1 10 0,4-3 0 0,-1-4 0 15,4 4 0-15,0-6 0 0,0 5-8 0,0-2 8 0,3-4-8 16,1-3 23-16,-1 4 5 0,1-1 0 0,3 1 1 16,0-10 13-16,0 6 2 0,0-6 1 0,3 3 0 15,1 6 4-15,-4-9 1 0,3 0 0 0,-3 0 0 16,7 7-7-16,0-7-2 0,0 3 0 0,0-3 0 15,4 0-18-15,-4-3-4 0,4 3-1 0,-1 0 0 16,1 0-22-16,-1-7-4 0,5 7 0 0,-5 0-1 16,4 0-88-16,0-3-18 15,-3-3-3-15,3 6-550 0,4 0-109 0</inkml:trace>
  <inkml:trace contextRef="#ctx0" brushRef="#br0" timeOffset="31074.91">24119 16997 1324 0,'0'0'118'0,"0"0"-94"0,4-3-24 0,3-3 0 15,0 3 157-15,0-4 27 0,-3-2 6 0,3-1 1 16,-4-8-92-16,4 2-19 0,-3 7-3 0,3-1-1 16,-4 1-49-16,4-1-11 0,-3 1-1 0,0 0-1 15,3 2 6-15,0-2 2 0,-4 6 0 0,4-4 0 16,-3-2 5-16,6 9 1 0,-3-9 0 0,0 2 0 16,0 4-4-16,4-6 0 0,-4 3 0 0,4 2 0 15,-4-2-9-15,3-3-3 0,4-1 0 0,-3 4 0 16,-4 3-12-16,4-3 0 0,-1-4 0 0,1 7 0 15,-1-6 19-15,1 2 1 0,-7-2 0 0,3 3 0 16,0 3-30-16,0-4-6 0,-7 4 0 0,0-3-1 16,0 3 17-16,-4-3 0 0,1 6 0 0,-4-10 9 15,-4 10-9-15,-3 0 0 16,3-3 0-16,-3 3 0 0,-3-6 0 0,2 6-9 16,-2 6 0-16,3-3 0 0,-4-3 0 0,0 10 0 15,4-4 0-15,-3 3 0 0,-1-6 9 0,4 7-8 16,-4 5 8-16,4-5-8 0,0 6 8 0,0-4 0 15,3 4 0-15,1 3 0 0,-1-4 0 0,4-2 0 16,-3 2 0-16,6 11 0 0,1-8 34 0,-1 1 6 16,4-3 0-16,-4-4 1 0,8 4-14 0,-4 3-3 15,4-3-1-15,-1-4 0 0,4 4-23 0,0 3 0 0,0-4 0 16,0-5 8-16,0-1-8 0,0 7 0 0,4-4 0 0,0-2 0 16,-1-1 0-16,-3-3-12 0,4 4 4 0,-1-4 0 31,4-3-39-31,1-3-7 0,-1 10-2 0,0-10 0 15,0 0-60-15,4-4-13 0,-1 4-3 0,1-6-892 0</inkml:trace>
  <inkml:trace contextRef="#ctx0" brushRef="#br0" timeOffset="31623.6">25188 16025 806 0,'0'0'72'0,"0"-9"-58"0,4-1-14 0,-1 1 0 16,1-4 228-16,3-2 44 0,0-1 8 0,-3 6 1 15,-1 1-189-15,4 0-39 0,0-7-7 0,0 13-2 16,-7 3 16-16,0 0 2 0,7-6 1 0,-7 6 0 16,0 0-23-16,11 6-5 0,-4 3-1 0,0 1 0 15,-3 8 6-15,-1 1 0 0,-3 6 1 0,0 4 0 16,-3 5-14-16,-1-6-3 0,-3 7-1 0,3 9 0 16,-6 0-9-16,-1 3-2 0,1 12 0 0,-4 4 0 15,-1 0 21-15,-2-1 4 0,-1 1 1 0,-3-3 0 0,-4 2-29 16,4 4-9-16,-4 3 0 0,-3-3 0 0,0-3 0 15,3-4 0-15,4 4 0 0,0-16 0 0,-4-3 0 16,8 0 0-16,-1-6 0 0,7 2 0 0,1-5 0 0,-1-4 0 16,4 4 0-16,0-10 0 15,0 3-25-15,0-9-12 0,4-10-3 0,-1 7 0 16,0-7-167-16,4-9-33 0</inkml:trace>
  <inkml:trace contextRef="#ctx0" brushRef="#br0" timeOffset="32582.58">25820 16684 230 0,'0'0'20'16,"0"0"-20"-16,-4-4 0 0,1-2 0 0,-4 3 356 0,0-3 68 0,3 6 12 0,4 0 4 16,-7-10-272-16,0 10-53 0,-4-6-11 0,1 6-3 15,-1 0-37-15,-3 0-8 0,4 0-2 0,-5 0 0 16,1 6-31-16,-3-3-7 0,3 4 0 0,-4-1-1 15,4-3-1-15,-7 7 0 0,0-1 0 0,-4 0 0 16,4 1-14-16,-1 5 0 0,5 1 0 0,3-3 0 16,0 2 0-16,3 4 11 0,-3 6 0 0,0-6 0 15,7 16-3-15,0-14-8 0,-4 5 12 0,4 2-4 16,0-3-8-16,0 0 0 0,7-6-10 0,-4 0 10 16,1-1 0-16,3-8 0 0,7 6 0 0,0-7 0 15,-3 0-23-15,-1-9-1 0,8 7-1 0,-1-4 0 16,1-3 25-16,3 0-10 0,0-3 10 0,4-4 0 0,3-2 0 15,4 6 20-15,-4-3-2 0,0-4-1 0,0-6-17 0,0 7 0 16,-3 0 8-16,-1-4-8 0,1 1 0 0,0 2 0 16,-4-2 0-16,0-4 0 0,-3-9 12 0,-4 6 1 15,3 0 1-15,-3 0 0 0,-3 4 3 0,-1 2 1 16,1-3 0-16,3 1 0 0,-7 5 6 0,0-2 2 16,0-4 0-16,-4 7 0 0,1-7-8 0,-1 13-2 15,1-3 0-15,-1-4 0 0,-3 10-16 0,7 0 0 16,0 0 0-16,-10 0 0 0,-1 7 0 0,4-4-9 15,-4 6 1-15,4-3 0 0,-3 13 8 0,3-9-8 16,0 8 8-16,3-2-8 0,1 12 8 0,-1-3 0 16,1-6 8-16,3 9-8 0,0-3 0 0,3 1 0 0,1-8 0 0,-1 11 0 15,1-4 0-15,-1-6 0 0,4 6 0 0,-3-7 0 16,6 11 0-16,-3-11 0 0,0 8 0 0,1-1 0 16,2-7 0-16,-3 8-15 0,4 2 3 0,-1 0 0 15,-3-3 3-15,4 10 1 0,-4 2 0 0,4 1 0 16,-1-4-7-16,1 1-1 0,-8-7 0 0,8 7 0 15,-8-7 6-15,4 0 1 0,-3 3 0 0,-4-9 0 16,4 10 9-16,-4-10 0 0,-4 3 0 0,0-7 0 16,1 1 0-16,-1-3 12 0,1 3-4 0,-4-4 0 15,-4-5 22-15,1-1 5 0,-1 1 1 0,0-1 0 0,1 0-20 16,-4 1-4-16,-4-4-1 0,1-3 0 0,-5-3-11 0,1 0 10 16,4 0-10-16,-8 0 10 0,-3-3-10 0,-1-3 0 15,-6-7 0-15,3 4 0 16,1-7-40-16,6 1-6 0,-3-4-2 0,3 0 0 15,0 0-156-15,1 0-31 0,6-6-6 0</inkml:trace>
  <inkml:trace contextRef="#ctx0" brushRef="#br0" timeOffset="33082.58">26021 17144 115 0,'0'0'10'15,"0"0"-10"-15,0 0 0 0,0 0 0 0,0 0 317 16,0 0 62-16,-4-6 12 0,4-3 2 0,0-1-212 0,0 4-42 16,0 3-9-16,0-6-2 0,0-1-26 0,4 1-6 15,-1-7 0-15,4 7-1 0,-7-1-15 0,4 1-4 16,10-7 0-16,-3 7 0 0,-4-7-13 0,3 4-3 15,-3-4-1-15,0-3 0 0,-3 0-11 0,3-6-3 16,-3 6 0-16,-1 4 0 0,-3-4-15 0,0 0-3 16,0 3-1-16,0-2 0 0,4-1-16 0,-1 3-10 15,1 4 12-15,-1-4-12 0,1-3 8 0,-4 3-8 16,7 4 0-16,-4-4 0 0,1 0 0 0,-1 7-19 16,4 0 4-16,-3 5 1 0,3-5 14 0,0 3 0 15,0 3 12-15,-3-4-12 16,6 7-23-16,-3-6-11 0,0 6-2 0,4 0-1 15,0 6-119-15,-4 1-24 0,3-4-5 0,1 6-936 0</inkml:trace>
  <inkml:trace contextRef="#ctx0" brushRef="#br0" timeOffset="33613.82">26691 16781 1947 0,'0'0'86'0,"0"0"18"0,0 0-83 0,0 0-21 0,4-10 0 0,-4 4 0 16,3-3 80-16,1 6 11 0,-4 3 2 0,-4-7 1 16,4-2-19-16,-3 9-4 0,-1-10-1 0,-6 10 0 15,-5-6-16-15,5 3-3 0,-4 3-1 0,0 0 0 16,0 0-30-16,3 0-7 0,-3 3-1 0,-4 3 0 0,-3 1 6 0,7-4 1 16,-4 6 0-16,4 1 0 0,0-1-8 0,4 0-2 15,-5 7 0-15,8-6 0 0,-3 5-9 0,3-5 8 16,-4 8-8-16,8 1 8 0,-4 6 8 0,3 4 2 15,-3-4 0-15,3 0 0 0,1-3-18 0,3-3 0 16,0 6 0-16,0-7 0 0,-4-2 0 0,8 3 0 16,-1 0 8-16,-3-4-8 0,4 1 0 0,3-3 0 15,-3 2 0-15,6-5 0 0,-3-1 28 0,4-3 1 16,3-2 1-16,0-4 0 0,7 6-22 0,0-12-8 16,-3 6 0-16,7-10 0 0,3 10 0 0,0-9 0 15,0 2 0-15,1-2 0 16,-8 0-45-16,3-1-15 0,-2 1-4 0,-1-1 0 0,-7-5 77 0,0 5 15 0,-3-8 4 15,3 8 0-15,-7-6-20 0,0-2-3 0,0 5-1 0,-7-9 0 16,0-6 7-16,-4-7 1 0,4 13 0 0,-7-3 0 16,4 0 3-16,-8 6 1 0,1 1 0 0,2-1 0 15,-2 3-20-15,-4 7 0 0,0-7 0 0,-4 7 0 16,4 6 0-16,0-4-11 0,-4 7 2 0,1-3 0 16,-5-3-3-16,5 6 0 0,6 0 0 0,1 0 0 15,-5 6-3-15,5-6-1 0,10 0 0 0,0 0 0 31,-7 3-29-31,-4-3-7 0,11 0 0 0,0 0-1 0,0 0-40 0,0 0-8 16,0 0-2-16,0 0 0 0,0 0-135 0,11 10-27 0,3-1-6 16,4-3-1-16</inkml:trace>
  <inkml:trace contextRef="#ctx0" brushRef="#br0" timeOffset="34238.85">27002 16709 748 0,'0'0'33'0,"0"0"7"0,3-7-32 0,1-2-8 16,-4 6 0-16,3-3 0 0,-3 6 285 0,0 0 55 16,7-10 12-16,-7 10 1 0,0 0-196 0,0 0-39 15,0 0-8-15,0 0-2 0,0 0-16 0,0 0-3 16,0 0-1-16,0 0 0 0,7 10-48 0,-3-4-9 0,-4 3-3 15,3 4 0-15,1 2-11 0,-1 4-2 0,-3 6-1 0,-3 4 0 16,-1 5 4-16,1 1 1 0,3-7 0 0,0 6 0 16,0-6-19-16,0 1 0 0,7 2 0 0,-4-9 0 15,-3 3-14-15,4-6 3 0,7-3 1 0,-8-4 0 16,1 4 10-16,3-1 16 0,0-5-4 0,0-7-1 16,7 3-11-16,-7-3 0 0,-7-3-10 0,0 0 10 15,14 0 0-15,-3 0 0 0,-1-3 0 0,1-3 0 16,-4 6 0-16,0-9 8 0,0 9-8 0,-4-10 0 15,5 1 12-15,-1-1-4 0,0 4 0 0,-4-3-8 16,4-1 8-16,0 1-8 0,-3 0 0 0,-1-1 0 16,1 10 0-16,-4 0 0 0,0 0-15 0,0 0 5 15,0 0-17-15,0 0-3 0,7 0-1 0,0 0 0 16,0 0 19-16,-3 0 3 0,3 6 1 0,0-2 0 16,0 2 8-16,-4-3-8 0,1 3 8 0,3-3-8 0,0 4 8 0,0-4 0 15,-4-3 0-15,5 9 0 0,-1-9 0 0,0 0 0 16,0 0 0-16,0 0 0 0,0 0 9 0,0 6-9 15,0-6 12-15,0 0-12 0,4 0 11 0,-4-6-11 16,-4 6 10-16,4 0-10 0,0-3 13 0,0-3-3 16,0 6-1-16,-3 0 0 0,-4 0-9 0,7-10 12 15,0 7-12-15,-3-3 12 0,-1-3 4 0,4-1 2 16,-3 1 0-16,-1 2 0 0,1-5 10 0,3-4 3 16,-7 7 0-16,3-7 0 0,1 4-3 0,-1-14 0 15,-3 1 0-15,4-3 0 0,-4 3-14 0,0 6-3 16,0-9-1-16,0 3 0 0,0 3-10 0,0 0 0 15,0 0 0-15,0-3 0 0,0 9-13 0,0 4 5 0,0-4 8 16,-4 7-13 0,4-1-34-16,0 4-6 0,-3-3-2 0,3 9 0 15,0 0-108-15,0 0-21 0,0 0-5 0,0 0-941 0</inkml:trace>
  <inkml:trace contextRef="#ctx0" brushRef="#br0" timeOffset="34645.07">27933 16254 2026 0,'0'0'90'0,"0"0"18"0,0 0-86 0,0 0-22 16,0 0 0-16,0 0 0 0,0 0 97 0,0 0 15 15,0 0 4-15,3 3 0 0,1 10-23 0,0-4-4 16,-4-6-1-16,0 13 0 0,0-7-38 0,0 16-8 16,-4 4-2-16,4-1 0 0,-7 0-22 0,7-3-5 15,-4 10-1-15,-3-7 0 0,4 0-12 0,-4 7 0 16,3-10 0-16,1 3 0 0,-4 0 0 0,3 7 0 15,1-10 0-15,3 9 0 0,-4-6 0 0,1 7 0 0,3 2 0 16,0-8 0 0,-4 2-65-16,4-9-7 0,4-3 0 0,-4 3-1 15,3-10 23-15,1-2 5 0,-4 5 1 0,0-11 0 16,0-4-113-16,0 0-23 0,0 0-4 0,0 0-749 0</inkml:trace>
  <inkml:trace contextRef="#ctx0" brushRef="#br0" timeOffset="34895.07">27510 16702 2041 0,'0'0'90'16,"0"0"19"-16,3 7-87 0,-3-7-22 0,0 0 0 0,11 3 0 16,-1-3 73-16,1 0 11 0,-1 0 1 0,1-3 1 0,0-4-19 15,6 7-4-15,4-3-1 0,4-3 0 16,7-3-1-16,0 9 0 0,-1-10 0 0,1 1 0 0,-4-1-31 0,4 4-6 15,0-3-2-15,-4 5 0 0,0-2-22 0,1-3-13 16,-1-1 1-16,-4 1 1 16,-2 0-26-16,2 2-6 0,-3-2-1 0,1 0 0 15,-8-4-45-15,0 0-10 0,0 4-1 0,-3 0-1 16,-1-1-116-16,-3 1-23 0,-3-1-5 0,-1 1-1 0</inkml:trace>
  <inkml:trace contextRef="#ctx0" brushRef="#br0" timeOffset="35395.07">28190 15906 864 0,'0'0'38'0,"-3"9"8"0,-1 7-37 0,4-7-9 0,7 4 0 0,-3 3 0 15,10 9 213-15,-3-7 41 0,3 1 8 0,-4 6 2 16,1-6-165-16,0 9-33 0,3-9-6 0,-4 13-2 15,-3-4 14-15,0 6 2 0,0-2 1 0,0 8 0 16,1 4-18-16,-5-3-3 0,-3 3-1 0,4 0 0 16,3 0-41-16,-7-10-12 0,0 4 0 0,0-4 0 15,0 1 0-15,0-7 0 0,0 0 0 0,0-3 8 16,0 1-8-16,-4-8 0 0,8 11 8 0,-4-11-8 16,-4 4 8-16,4-3-8 0,0-6 8 0,4 2-8 15,-4-15 33-15,0 0 3 0,0 10 0 0,0-10 0 16,0 0-5-16,3 0-1 0,-6-7 0 0,3 4 0 0,3-6-2 0,1 0 0 15,-4-7 0-15,0-3 0 0,3 3-11 0,1-2-2 16,-4-1-1-16,0-6 0 0,3 6-2 0,1 0 0 16,-1 3 0-16,1 4 0 0,-1-4-4 0,1 7-8 15,7-1 11-15,-4 4-11 0,0 6 0 0,3-3 0 16,-3 3 0-16,0 0 0 0,7 0 17 0,-3 3-3 16,0-3-1-16,3 6 0 0,0-3-5 0,0 4 0 15,0 2-8-15,0 1 12 0,0-1-3 0,0 0-1 16,8 1 0-16,-8-1 0 0,0 7 2 0,3 0 0 15,-2-4 0-15,2 10 0 0,1-3-10 0,-4 0-17 16,4-1 4-16,-4-2 1 0,-4 3 12 0,4 0 10 0,-3-4-2 16,3-2 0-16,-3 3-22 0,-4-7-5 0,3 0-1 0,-3 1 0 31,0-4-87-31,-7-6-17 0,0 0-4 0,4-6-1086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7T18:58:22.9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2709 16370 230 0,'0'0'20'0,"0"0"-20"0,0 0 0 0,0 0 0 0,0 0 314 0,0 0 58 15,0 0 12-15,0 0 3 0,0-6-258 0,0 6-51 16,0 0-10-16,0 0-3 0,0 0-45 0,0 0-8 15,0 0-3-15,7-3 0 0,-3-4-9 0,3 7 8 16,-7 0-8-16,14 0 8 0,-10 7 11 0,6-4 1 16,1 3 1-16,-1 3 0 0,-6 1 18 0,6-1 3 15,1 10 1-15,0-3 0 0,-8 2-10 0,8 1-1 16,-1 6-1-16,1 0 0 0,-8-3-6 16,1 10-1-16,3-4 0 0,-3 6 0 0,3 1 4 0,-4-4 0 15,-3 10 0-15,4-3 0 0,3 6-2 0,-7 0 0 16,0-7 0-16,0 7 0 0,0 3-10 0,0-3-3 15,-7-3 0-15,3-4 0 0,1 1-13 0,3-3 0 16,0-7 0-16,0 3 0 0,-7-9 0 0,3 3 0 16,4-6 0-16,0 0 0 0,0-10 0 0,-7 1 0 15,7 2 0-15,0-12-10 16,0 0-46-16,0 0-10 0,0 0-2 0,-4-6 0 16,4-4-174-16,-10 1-35 0</inkml:trace>
  <inkml:trace contextRef="#ctx0" brushRef="#br0" timeOffset="630.32">2692 16317 1602 0,'0'0'71'16,"0"0"14"-16,0 0-68 0,0 0-17 0,0 0 0 0,0 0 0 0,3-10 108 0,-3 4 19 15,7 3 3-15,-3-3 1 0,-1 2-59 0,4-2-11 16,-3-3-2-16,3 6-1 0,0-4-26 0,0 1-4 16,4 3-2-16,-1-3 0 0,-6 3-12 0,6-4-2 15,4 4-1-15,-3-3 0 0,0 3-11 0,3 3 0 16,-4-7 0-16,4 7 8 0,1 0 1 0,-1 7 0 15,3-7 0-15,1 3 0 0,3 3 10 0,0-3 1 16,4 7 1-16,0-4 0 0,-1 3-7 0,1 1-2 16,0-1 0-16,7 1 0 0,-4-1 0 0,3 7 0 0,-2-7 0 15,6 7 0-15,0-4-12 0,1 4 0 0,-1 3 8 0,0 0-8 16,-7-4 0-16,8 13-8 16,-5-9 8-16,-6 13-13 0,3-10 13 0,-3 9 0 0,-4-3 0 15,0-6 0-15,-7 9 0 0,-3-2 0 0,-4-1 0 0,4-3 0 16,-4 3 0-16,-4-3 10 0,4 4-10 0,-7-1 12 15,0 6-12-15,0-9 0 0,0 4 9 0,-7-4-9 16,4 0 0-16,-4-3-10 0,3 3 1 0,-3-6 0 16,0-1 20-16,-4 4 4 0,-3-3 1 0,4-6 0 15,-8 2-5-15,0 4-1 0,4-3 0 0,-7 3 0 16,0 0-10-16,-4-4 12 0,-3-2-12 0,3 2 12 16,-6 4-12-16,2-3 12 0,-2-4-12 0,2-2 12 15,-2 6-12-15,2-7 0 0,-2 7 0 0,2-7 8 16,-6 0-8-16,3 1 0 0,4-10 0 0,-7 9 0 15,3-9 0-15,4 0 0 0,3 0 0 0,1 0 0 16,-1 0 0-16,-3 0 0 0,10 0 0 0,-3 0 0 16,10 0-29-16,-3 0-5 15,4 0-1-15,-1 7 0 0,4-4-87 0,0 3-18 16,3-3-3-16,4 6-545 0,0-2-110 0</inkml:trace>
  <inkml:trace contextRef="#ctx0" brushRef="#br0" timeOffset="982.46">3796 16931 1900 0,'0'0'84'0,"0"0"18"0,0 0-82 0,0 0-20 0,0 0 0 0,0 0 0 15,0 0 170-15,0 3 30 0,3 7 5 0,-3-4 2 16,4 3-168-16,3 1-39 0,-7-1 0 0,0 1 0 16,-7-1 0-16,7 7 0 0,0-7 0 0,-4 7 0 15,1-4-9-15,3 4 1 0,-7 0 0 0,3 3 0 16,4-7 8-16,-10 10 0 0,6-3 0 0,4 0 0 15,-7 0 0-15,7-1-20 0,-3 1 4 0,3-3 1 16,0 3-29-16,0-10-7 0,0 0-1 16,0-9 0-16,0 0-10 0,0 0-2 0,0 0-1 0,10-3-598 15,-10-3-119-15</inkml:trace>
  <inkml:trace contextRef="#ctx0" brushRef="#br0" timeOffset="1154.45">3821 16727 1440 0,'0'0'128'0,"0"-9"-103"16,0 3-25-16,0 6 0 0,0 0 306 0,0 0 56 15,0-3 11-15,3-4 3 0,4 4-293 0,-7 3-59 0,4-6-11 0,-4 6-2 32,0 0-47-32,0 0-10 0,0 0-2 0,0 0 0 15,0 0-220-15,0 0-44 0</inkml:trace>
  <inkml:trace contextRef="#ctx0" brushRef="#br0" timeOffset="1725.46">4755 16417 1785 0,'0'0'159'15,"-3"-3"-127"-15,-1-3-32 0,1-4 0 0,3 7 170 0,-7-3 28 16,3-4 6-16,-3 1 0 0,0-7-176 0,0 7-28 16,-3-4-20-16,-5-2 4 15,5 5-12-15,-8-5-3 0,8 2 0 0,-8-3 0 0,4-2 7 0,3 8 0 0,-3-6 1 16,4 4 0-16,-1-4 3 0,4 7 0 16,-4-1 0-16,-3-5 0 0,4 12 31 0,-4-4 6 0,3 1 2 15,4 3 0-15,-4 3 8 0,4 0 1 0,-3 3 1 0,-4 3 0 16,3 1-20-16,0-4-9 0,-3 6 8 0,-3 1-8 15,3-1 8-15,3 7-8 0,0-7 0 16,4 10 8-16,-3-3 12 0,3 9 3 0,0 3 0 0,0 0 0 16,3 0-23-16,-3 4 0 0,3-1-12 0,-3 3 4 15,4 1 19-15,-1 9 4 0,4-6 1 0,-7-1 0 16,4 7-8-16,-8 6 0 0,8-3-8 0,-8 7 12 16,4-1-12-16,4-9 8 0,-8 3-8 15,7-3 0-15,-6 0 8 0,3-10-8 0,3 1 0 0,1-7 9 16,3 0-9-16,-7-3 8 0,7 0-8 0,0-6 8 15,0 0-8-15,0-3 0 0,0-4 0 0,0-3-11 16,7 1-41-16,-7 2-9 16,0-8-2-16,3 5 0 0,-3-9-172 0,0 0-34 15,0 0-7-15,0 0-2 0</inkml:trace>
  <inkml:trace contextRef="#ctx0" brushRef="#br0" timeOffset="2197.01">5002 16530 921 0,'7'-10'82'0,"-7"1"-66"0,4-7-16 0,-4 7 0 15,0-7 220-15,0-3 41 0,7 1 8 0,-7 2 2 16,0-3-175-16,0 0-36 0,-7 1-6 0,7-8-2 16,7 8-3-16,-14-7-1 0,3 6 0 0,-6-6 0 15,10 3-32-15,-11 3-6 0,1-3-2 0,-4 3 0 16,10 7-8-16,-7-4 0 0,1 0 9 0,-4 7-9 16,-4-1 8-16,4 10-8 0,3-3 10 0,1 3-10 15,-4 0 8-15,0 3-8 0,3 4 0 0,-3 5 0 16,3-2 8-16,-3 5-8 0,4 4 0 0,6 0 0 15,-6 12 16-15,-1-2-4 0,4 5 0 0,0 4 0 16,0-1 16-16,3 7 4 0,4-3 0 0,-7 0 0 16,4 3-10-16,-1 0-2 0,4-1 0 0,0 1 0 15,-10 10 2-15,10-7 0 0,-7-3 0 0,3-1 0 16,0 1-8-16,1 0-2 0,-1-6 0 0,1 0 0 0,-4 2-4 16,3-5-8-16,-3-4 11 0,0 0-11 0,7-2 0 15,-10-1 0-15,3 0 0 0,0-3-12 16,-1-6-28-16,5 6-4 0,-8-9-2 15,4-4 0-15,0 4-126 0,0-7-24 16,4-5-6-16</inkml:trace>
  <inkml:trace contextRef="#ctx0" brushRef="#br0" timeOffset="2477.76">4170 16903 2383 0,'0'-16'105'0,"3"10"23"0,4 3-103 0,0-6-25 0,11 2 0 0,-7 4 0 16,6-3 52-16,5-4 4 0,-1 7 2 0,7-3 0 16,4 0-4-16,-4 3-1 0,4-7 0 0,6 4 0 15,-2-3-34-15,-1-1-7 0,4 1-2 0,0-7 0 16,-4 7-10-16,0-4-12 0,0-3 2 0,-3 7 1 31,-7 0-34-31,0-7-6 0,-1 7-2 0,-6-1 0 16,10 1-139-16,-14-1-28 0,4 4-6 0,0-3-708 0</inkml:trace>
  <inkml:trace contextRef="#ctx0" brushRef="#br0" timeOffset="2940.38">4872 17013 403 0,'10'0'17'0,"-10"0"5"0,0 0-22 0,8 0 0 15,2-6 0-15,-3 2 0 0,4 4 414 0,-1 0 78 0,1-6 16 0,-8 6 4 16,8-3-356-16,-4-3-72 0,-7 6-13 0,14 0-3 15,-3-10-46-15,3 10-9 0,0-9-1 0,0-1-1 16,-3 7-11-16,-1-9 0 0,4 2 0 0,4 1-11 31,-4 0-13-31,-3-1-4 0,3-6 0 0,0 7 0 16,0-3-8-16,4-4-3 0,-11-3 0 0,10 10 0 0,-10-7 39 0,0 7 0 0,4-10 0 0,-7 9 0 16,3 1 21-16,-7-7-1 0,0 7 0 0,0-1 0 15,-7 1 16-15,3 9 4 0,-3-9 0 0,0 2 0 16,-4 7-22-16,1 0-4 0,-4 0-1 0,3 7 0 15,-7-4-13-15,1 6 0 0,3 4 8 0,-7-1-8 16,6-2 0-16,5 5 0 0,-4 4 0 0,3 0 0 16,1-3 0-16,6 2 0 0,-7 8-10 0,4-5 10 15,4 5 0-15,3-1 0 0,-7 3 0 0,7 0 0 16,-4 3 0-16,4-2 17 0,0-1-2 0,0 0-1 16,-3 3 2-16,3-9 0 0,3 4 0 0,1 2 0 0,-4-9-16 0,7 6 0 15,3-7 0-15,1-2 0 16,3 3-19-16,-3-10-6 0,-8 1-2 0,11-1 0 15,-3-3-146-15,3-6-30 0,4 0-5 0,-4-6-2 0</inkml:trace>
  <inkml:trace contextRef="#ctx0" brushRef="#br0" timeOffset="3307.54">5352 17326 2160 0,'0'0'96'0,"0"0"19"0,0 0-92 0,0 0-23 0,0 0 0 0,0 0 0 16,0 0 77-16,0 0 11 0,0 0 3 0,7-3 0 16,-7 3-22-16,3-6-4 0,4-3-1 0,-3-1 0 15,-1-6-48-15,-3 7-16 0,4-3 10 0,-1-4-10 16,1 0 0-16,3-3 0 0,-7 1 0 0,4-1 0 15,-4 0 0-15,7-6 8 0,-7 0-8 0,0-3 12 16,3 2 0-16,1-2 1 0,3-6 0 0,-7 5 0 16,3-5 2-16,4-1 0 0,-3 7 0 0,-1 0 0 15,4 3 10-15,4-3 3 0,0 3 0 0,-4 6 0 16,3-6-19-16,1 12-9 0,-1-2 10 0,4 2-10 16,-6-3 0-16,6 10 0 0,-4-3-11 0,-3 5 11 15,11-2-43-15,-8 6-1 16,5 0 0-16,-5 0 0 0,-3 0-143 0,4 0-29 15,6 6-5-15,-9-2-470 0,2-4-93 0</inkml:trace>
  <inkml:trace contextRef="#ctx0" brushRef="#br0" timeOffset="3737.61">5831 16997 2217 0,'0'0'98'0,"0"0"21"0,0 0-95 0,7-3-24 0,4-3 0 0,-4 6 0 16,0-3 32-16,4-4 3 0,-4 4 0 0,0-3 0 15,3-4-15-15,1 7-2 0,-4-3-1 0,4-3 0 16,-1-1-17-16,4 1 8 0,-3-7-8 0,3 7 0 16,4-7 0-16,-8 7 0 0,4-4-12 0,1-3 3 15,6 7 9-15,-11-7-12 0,4 4 12 0,-3 2-12 16,3-5 12-16,-3 5 0 0,-4 4 0 0,-4-6 0 15,1 5 0-15,-1-2 0 0,-3-1 0 0,0 1 0 16,-7 3 24-16,4 3 0 0,-4-4 0 0,-4-2 0 16,-3 9-40-16,3-3-7 0,-10 3-1 0,7 3-1 15,-7 3 25-15,0-3-10 0,-4 4 10 0,7 5 0 16,-6 4 0-16,3 0-8 0,6 2 8 0,-2 1 0 16,-1 6 0-16,4 0 0 0,3 4 0 0,1-1 9 0,-1-3 26 15,8 3 5-15,-4 0 0 0,3-3 1 16,1 4-20-16,6-4-4 0,-3 3-1 0,4 0 0 0,3-3-6 15,-4-6-2-15,1 6 0 0,-1-6 0 0,11 0-8 16,-3 0 0-16,-4 3 0 0,4-10 0 0,-1 4 0 16,4-7-17-16,-3 1 4 0,3-1 1 15,4-9-193-15,-8 0-39 0,15-3-7 16,-11-7-1-16</inkml:trace>
  <inkml:trace contextRef="#ctx0" brushRef="#br0" timeOffset="4240.47">6378 16969 2246 0,'0'0'49'0,"0"9"11"0,-7-2 1 0,4 5 3 0,-1-2-52 0,1 5-12 0,-4 1 0 0,7 3 0 15,-8-4 12-15,5 4-1 0,3-6 0 0,-7 2 0 16,0 1-11-16,3-3 8 0,1 2-8 0,-1-5 8 15,4-1-8-15,0-3 0 0,-7-2 0 0,7-4 0 16,0 0 0-16,0 0 0 0,0 0 0 0,0 0-11 16,0 0 31-16,0 0 7 0,0 0 1 0,0 0 0 15,0 0 11-15,0 0 2 0,0 0 1 0,0-10 0 16,0 1 3-16,7-1 1 0,-7-5 0 0,7 5 0 16,-3-9-14-16,-1 1-4 0,8-7 0 0,-8 6 0 15,5-6-20-15,-5-4-8 0,1 11 0 0,6-11 0 16,1 4 0-16,-4 0 0 0,7 0 0 0,-3 6 0 0,-4-3 11 15,10 7 2-15,-10-1 1 0,11-3 0 0,-4 10 10 16,7-7 1-16,-7 7 1 0,7-1 0 0,-10 1-26 16,7-1 0-16,3 4 0 0,-7 3 0 0,0 3 0 15,0-6 0-15,4 6 0 0,-4 6 0 16,0-3-20-16,4 3-10 0,-4 10-2 16,0-3 0-16,0 2 32 0,0 4 0 0,4 0 0 0,-8 0 0 0,1 6 19 0,3 3 9 15,0-3 3-15,-3 3 0 0,-1-3-31 0,-3 1 8 16,4 2-8-16,-4-3 0 15,-7-3-23-15,7 3-7 0,-7 3-2 16,4-6 0-16,-4 0 16 0,0 3 4 0,-4 0 0 0,4-3 0 16,0 10-52-16,-3-4-9 0,-1 0-3 0,4 6 0 15,-7 1-134-15,3-7-27 0,1 0-6 0,3-3-356 0,-4 4-71 0</inkml:trace>
  <inkml:trace contextRef="#ctx0" brushRef="#br0" timeOffset="4734.88">7362 16191 1209 0,'0'0'108'0,"0"0"-87"0,0 0-21 0,0 0 0 16,0 0 214-16,0 0 38 0,4 10 8 0,-4 5 2 16,0-2-215-16,0 6-47 0,0 6 0 15,0 3 0-15,-4 3 0 0,4 1 0 0,0 8 0 0,0-2 0 16,0 0 9-16,0 6-9 0,-7 0 10 0,7-1-10 16,0 4 36-16,-3 7 2 0,-4-1 0 0,3 0 0 15,1-2 12-15,3 2 2 16,-11-6 1-16,4-3 0 0,0 0-42 0,0 0-11 0,4-10 0 15,-5-3 0-15,1 4 0 0,0-7 0 0,4-3 0 16,3 0 0 0,-11-12-67-16,11 3-5 0,-7-7-2 0,7-9 0 15,0 0-135-15,0 0-27 0,0 0-6 0,7-19-498 0</inkml:trace>
  <inkml:trace contextRef="#ctx0" brushRef="#br0" timeOffset="4983.72">6918 16737 2761 0,'0'0'60'0,"0"0"13"15,0 0 3-15,0 0 2 0,0-10-62 0,0 10-16 0,0-6 0 0,0 6 0 0,0 0 18 0,0-3 1 16,7-3 0-16,0 3 0 0,4-4 14 0,-4 4 3 16,3-3 1-16,8 6 0 0,-4-9-9 0,7 5-3 15,4-2 0-15,0-3 0 0,3-1-15 0,7 4-10 16,4-3 12-16,3-1-12 0,4 1 0 0,4-1 0 15,-1-5-15-15,4 5 5 16,0 1-33-16,7 0-6 0,0-10-2 0,0 9 0 16,0 1-33-16,0-1-8 0,0-5 0 0,-4 5-1 15,-3 1-140-15,-7 0-28 0,42-17-6 0,-25-2-1 0</inkml:trace>
  <inkml:trace contextRef="#ctx0" brushRef="#br0" timeOffset="13082.71">9737 16727 172 0,'0'0'16'0,"0"0"-16"0,0 0 0 0,7-9 0 15,-4 3 333-15,4 3 64 0,0-4 13 0,-3 4 2 16,3-6-291-16,-4 3-58 0,5 2-12 0,-5-2-3 15,-3-3-22-15,0 9-5 0,0 0-1 0,4-7 0 16,-4 7-20-16,0 0 0 0,0 0-12 0,0-3 4 16,0-3-3-16,0 6 0 0,-4 0 0 0,-3-9 0 15,0 9 19-15,3 0 3 0,-6 0 1 0,3 0 0 16,-4 0 17-16,4 6 4 0,-3-3 1 0,-1-3 0 16,0 6 3-16,1 4 1 0,-1-4 0 0,4-3 0 15,-3 7-9-15,-5 5-1 0,5-5-1 0,-4 2 0 16,3 4-3-16,-3 3 0 0,4-4 0 0,-5 4 0 15,5 6-15-15,-1-6-9 0,1 6 10 0,3-3-10 16,-4 3 0-16,4 3 0 0,-4-3 0 0,8-6 0 16,-4 6 0-16,0 0 0 0,3-3 0 0,4 4 0 15,0-8-8-15,4 7 8 0,-1-6-12 0,1-3 12 16,6 3-10-16,1-4 10 0,0-2-8 0,3-4 8 16,0 1 0-16,7-1 0 0,-3-3 0 0,3-6 0 0,0 0 0 15,4 0 0-15,-4-6 12 0,3 3-4 0,1-6-8 16,0-1 11-16,0-5-11 0,-1 5 12 0,-3-6 5 0,1 4 2 15,2-7 0-15,-3-3 0 0,-6 10 10 16,2-7 3-16,1-3 0 0,-4 3 0 0,-3-9-13 16,-1 9-3-16,1-6 0 0,-4 0 0 0,0-3-4 0,0 2-2 15,-4-2 0-15,1 6 0 0,-1-9 13 0,-3 9 2 16,-3-3 1-16,3 0 0 0,-4 6-26 0,1 3-17 16,-8-2 2-16,4 5 1 0,0-3 23 0,-3 7 5 15,-5-1 1-15,-2 4 0 16,3-3-39-16,-4 9-7 0,0-3-1 0,4-4-1 15,-3 7-23-15,-1 7-5 0,4-4-1 0,0-3 0 16,-4 0-118-16,8 6-23 0,-1-6-5 0,0 3-639 0</inkml:trace>
  <inkml:trace contextRef="#ctx0" brushRef="#br0" timeOffset="13866.99">10312 16012 2350 0,'0'0'52'0,"0"0"10"0,0 0 2 0,0 0 3 0,0 0-54 0,0 0-13 15,0 10 0-15,0-7 0 0,-7 13 11 0,3-7-1 16,4 7 0-16,0-4 0 0,-3 13 13 0,3-6 2 16,0 6 1-16,0 4 0 0,0 5-26 0,0 1 0 15,0 2 0-15,0 7 0 0,3 0 0 0,-3 0-17 16,0 0 4-16,0 0 1 0,0 3 12 0,0-3 16 0,0 3-3 0,-3 3-1 15,-1-3-12-15,4-3-16 0,0 0 3 16,0 0 1-16,-3-7 12 0,3 1 16 0,7-4-3 16,-7-9-1-16,0 4 20 0,0-11 3 0,0 8 1 15,0-8 0-15,3-2-4 0,-3-3-1 0,-3-1 0 0,3-3 0 16,7-5-10-16,-7-4-1 0,0 0-1 0,0 0 0 16,0 0-6-16,0 0-1 0,3-4 0 0,1-5 0 15,-4-7-2-15,0 1-1 0,7-4 0 0,-4-6 0 16,1-3-9-16,3-1 0 0,0 4-12 0,4-12 12 15,-1 2-12-15,1 7 12 0,-8 0-12 0,8-4 12 16,3 14-15-16,-4-8 5 0,-6 8 1 0,3 5 0 16,7-3 9-16,-3 7 12 0,-1 0-2 0,1 2-1 15,-4-2-9-15,7 6 0 0,0-3 0 0,0-4 0 16,-7 10 0-16,7 0 0 0,1 0-10 0,-1 0 10 0,0 0-16 16,-4 0 2-16,5 6 1 0,-1-2 0 0,0 2-4 0,0 3-1 15,-4 1 0-15,5-1 0 0,2 7 5 0,-6-4 1 16,-1 4 0-16,1-4 0 0,0 4 12 0,-1 3-9 15,-3 0 9-15,-3 3-8 0,-1-3 8 0,1-1 0 16,-1 1 0-16,1 6-8 0,-11-6 8 0,3 0 0 16,8-3 10-16,-8 2-10 0,1-8 8 0,-4 9-8 15,3-10 0-15,1 7 0 0,3-7 9 0,-4 1-9 16,1-4 8-16,3-6-8 0,0 0 16 0,-8 9-3 16,1-6 0-16,-3 4 0 0,-1-4 6 0,1 3 1 15,-1-3 0-15,-3-3 0 0,-4 6-12 0,4-6-8 0,-3 0 9 16,-1 0-9-16,-10 0 0 0,3-6 0 15,7 6 0-15,-3 0 0 0,0-3 0 0,-4-3 0 0,4 3 0 0,0-4-10 32,3-2-29-32,-3 6-5 0,-7-3-2 0,7-4 0 15,3 4-29-15,1 3-5 0,-1-4-2 0,0 4 0 16,4-6-67-16,0 3-14 0,3 2-2 0</inkml:trace>
  <inkml:trace contextRef="#ctx0" brushRef="#br0" timeOffset="14397.1">11074 16665 1807 0,'0'0'80'0,"0"0"16"0,0 0-76 0,0 0-20 15,0 0 0-15,0 0 0 0,0 0 62 0,0 0 9 0,0 0 1 0,0 9 1 16,0-9-32-16,0 0-6 0,-4 6-2 0,4-6 0 15,7 4-5-15,-7-4 0 0,0 9-1 0,4-3 0 16,-1 4-19-16,1-7-8 0,-1 6 8 0,-3 7-8 16,0-7 0-16,4 7 0 0,6-7 0 0,-6 10 0 15,0-3 0-15,-1 3 0 0,8 6 0 0,3-3 0 16,-4 3 8-16,4 0 0 0,-3-3 0 0,0 9 0 16,6-9-8-16,-6 9 0 15,-4-2 0-15,0-1-11 0,7 6 11 0,-7 1 9 0,0 3-1 16,-7-1-8-16,4-2 0 0,-1 9 0 0,4-7 0 0,-3 7 0 15,-8-9 10-15,4 2-10 0,4-5 8 0,-4-4-8 16,-4-3 19-16,4-3-2 0,-3-6 0 0,-1 2 0 16,1 1 14-16,-1-3 2 0,-10-1 1 0,3-2 0 15,4-7-12-15,-7 4-2 0,-10-1-1 0,2-6 0 16,-2-3-19-16,-1-3 0 0,-3-3 0 0,-7-4 0 16,-1 1-127-16,1-10-25 15,0 0-6-15</inkml:trace>
  <inkml:trace contextRef="#ctx0" brushRef="#br0" timeOffset="14634.7">10915 16398 633 0,'7'0'56'0,"0"0"-44"16,-7 0-12-16,0 0 0 0,11-3 471 0,-1 3 92 0,4 0 18 0,-3 0 4 15,-4 0-465-15,7 0-94 0,0 0-18 0,0 3-8 16,-7-3 12-16,0 6-2 0,4-2 0 0,0-4 0 16,-4 9-10-16,3-9-17 0,-10 0 4 0,7 6 1 31,7-3-202-31,-7 4-40 0</inkml:trace>
  <inkml:trace contextRef="#ctx0" brushRef="#br0" timeOffset="15105.43">11698 16727 403 0,'0'0'36'0,"0"0"-36"15,0 0 0-15,7 7 0 0,0-4 335 0,-7-3 60 16,0 0 12-16,0 0 2 0,4 9-243 0,-4-9-49 15,0 0-9-15,0 0-3 0,0 0-17 0,0 0-3 16,0 0-1-16,0 0 0 0,0 0-57 0,10-3-12 16,1-3-3-16,0-4 0 0,-4-5-12 0,3 5 0 15,1 1 0-15,-4 0 0 0,3-1 0 0,1 1 0 16,-4-7 0-16,0 7 0 0,0-1 0 0,-3 1 0 16,3 6 0-16,-4-10 0 0,1 10 0 0,-1-3 0 15,-3-4 0-15,0 10 0 0,-3 0 8 0,-1-3-8 16,1-3 11-16,-4 6-11 0,0 0 0 0,-4 0 0 15,0 0 0-15,1 6-12 0,-4-3 12 0,0-3 16 16,-4 7-3-16,4 2-1 0,3 0-12 0,1 7 9 0,-8-7-9 16,4 4 8-16,-4 3 3 0,4 9 0 15,4-6 0-15,-1 9 0 0,-3 0-11 0,7-3 0 0,0 3 0 16,-4 7 0-16,-3-7 0 0,7 7 13 0,7-7-3 0,-3 3-1 16,-1-3-9-16,0-3 0 0,4-3 0 0,4 4 0 15,3-1 0-15,0-7 0 0,-7-2 0 16,7-3 0-16,4 2 0 0,-1-5 0 0,-3 5 0 0,4-5 0 31,3-7-36-31,4 3-8 0,3-3-3 0,0-3 0 16,-3 0-113-16,3 0-22 0,4 0-5 0,3-3-458 0,-4-3-92 0</inkml:trace>
  <inkml:trace contextRef="#ctx0" brushRef="#br0" timeOffset="16537.18">12478 16674 1191 0,'0'0'52'0,"3"-9"12"16,1-1-51-16,-1 4-13 0,-3-3 0 0,0-1 0 0,0 1 144 0,0 6 25 15,0-4 6-15,-3-2 1 0,-1 3-80 0,1-4-16 16,3 7-4-16,0 3 0 0,-7-6-19 16,7-3-4-16,0 9-1 0,-7-4 0 0,0-2-15 0,0-3-3 15,7 9-1-15,-8-7 0 0,5 4-8 0,-4-3-1 16,-4 6-1-16,4 0 0 0,-3 6-35 0,-4-3-6 16,3 4-2-16,-3 8 0 0,0-5 7 0,-4 2 1 15,0 4 0-15,1 3 0 0,-1 6 28 0,-3 3 5 16,7 0 2-16,-4-3 0 0,1 13 8 0,3-3 1 15,-1-7 1-15,8 6 0 0,4 1 11 0,-4-1 1 16,7-6 1-16,0 1 0 0,7 2-26 0,-4-9-4 16,1 3-2-16,6 3 0 0,-2-9-14 0,2 3-16 15,1-9 3-15,-1 5 1 0,1-8-9 0,3 6-2 16,0-7 0-16,4 0 0 16,-4-2-44-16,7-4-9 0,4-3-1 0,-1 0-1 15,1 0-100-15,0-3-20 0,10-4-4 0,-3 4-654 16</inkml:trace>
  <inkml:trace contextRef="#ctx0" brushRef="#br0" timeOffset="16866.13">13003 16157 403 0,'0'0'17'0,"0"0"5"0,0 0-22 0,4 6 0 16,-4-6 0-16,3 9 0 0,1 1 486 0,-4-1 93 15,0 10 18-15,4-3 4 0,-4 3-448 0,0 9-89 16,0 0-19-16,-4 3-3 0,-3 1-18 0,3 2-3 16,1 7-1-16,-4-3 0 0,0-1-8 0,0 7-3 15,3-6 0-15,-3 2 0 0,4 4-9 0,-4-3 0 16,-1 9-10-16,1-3 10 0,4-3-25 0,-4 0 1 15,0-9 0-15,3 2 0 16,1-12-32-16,-1 4-7 0,4-4-1 0,0-6 0 16,-3-1-32-16,-1-2-8 0,4-7 0 0,-3 1-1 15,3-10-120-15,0 0-24 0,0 0-5 0,-14-6-1 16</inkml:trace>
  <inkml:trace contextRef="#ctx0" brushRef="#br0" timeOffset="17100.72">12704 16583 3020 0,'0'0'134'0,"-4"0"27"0,-3-6-129 0,3 6-32 0,4 0 0 0,0 0 0 15,0 0 49-15,0 0 3 0,0 0 1 0,7-3 0 16,1-3-36-16,2 2-7 0,1-2-2 0,3 3 0 16,0-3-8-16,0-1 0 0,4 4-10 0,-1-3 10 15,4 6-23-15,4-3 2 0,0-3 0 0,0 2 0 31,3-2-23-31,0 6-4 0,7 0 0 0,1 0-1 0,-1 0-36 0,4 0-7 0,-1 0-2 16,1 0 0-16,0 6-120 16,-4-6-24-16,-3 0-5 0,3 0-1 0</inkml:trace>
  <inkml:trace contextRef="#ctx0" brushRef="#br0" timeOffset="17324.82">13547 16818 2016 0,'0'0'179'0,"-4"10"-143"0,1 5-36 0,-1 1 0 16,1-3 230-16,3 2 39 0,0 4 8 0,0 0 2 15,0-3-222-15,-4-1-44 0,4-2-13 0,-3 3 0 31,-1-4-15-31,0 4-9 0,4-7-1 0,-3 1-1 16,-1-1-201-16,4-9-40 0,-3 9-8 0</inkml:trace>
  <inkml:trace contextRef="#ctx0" brushRef="#br0" timeOffset="17498.16">13600 16317 3142 0,'0'0'69'0,"0"0"15"0,0 0 2 15,0 0 2-15,10 0-70 0,-3 0-18 0,4 0 0 0,-1 0 0 16,1 0-88-16,-11 0-20 0,0 0-5 0,0 0-750 16,0 0-149-16</inkml:trace>
  <inkml:trace contextRef="#ctx0" brushRef="#br0" timeOffset="17867.66">13924 16753 2833 0,'0'0'62'0,"0"3"13"0,0 12 2 0,0-5 3 0,4 5-64 0,-1-2-16 0,4 6 0 0,0 3 0 15,-3 0 0-15,3-4 0 0,-4 8 0 0,4-8 0 16,1 4 0-16,-5-3 0 0,4 0 0 0,-3 0 0 15,6-4 0-15,-6 4-9 0,3-6 1 0,-4 3 0 16,1-1-7-16,-1-5-1 0,-3-1 0 0,4 0 0 16,-1-5 16-16,-3-4 0 0,0 0 0 0,0 0 0 15,8 6 0-15,-8-6 0 0,7 0 0 0,0-6 10 16,3 2 34-16,4-2 6 0,-3-3 2 0,3-4 0 16,0-6-30-16,4-3-6 0,-4 4 0 0,-4-7-1 15,5 3-1-15,-5-13 0 0,4 7 0 16,4-7 0-16,-4 1-14 0,-3-1 11 0,3-2-11 0,-4 9 10 15,4-4-10-15,-3 10 0 0,-4-3-10 0,0 6 10 16,0 0 11-16,-3 4 8 0,3-1 1 0,-4 7 1 16,1-1-21-16,-1 1 0 0,-3 6-12 0,0 3 4 15,0 0-80-15,4-6-16 0,-4 6-4 16,0 0-746-16,0 0-150 0</inkml:trace>
  <inkml:trace contextRef="#ctx0" brushRef="#br0" timeOffset="18276.91">14549 16869 2116 0,'0'0'47'0,"10"-7"9"0,1 7 3 0,3 0 0 0,0-3-47 0,4-3-12 0,-1 3 0 0,4-4 0 16,4 7 91-16,-4 0 16 0,4-9 3 0,-4 9 1 15,7-9-44-15,-3 2-9 0,0 4-2 0,-1-6 0 16,-2 3-44-16,-1-4-12 0,-4 1 0 0,1-1 0 15,-4 1 0-15,0 0 0 0,0-1 0 0,-7 1 0 16,4-4 0-16,-4 4 0 0,-3-1 0 0,-1 1 0 16,1 0 0-16,-1-1-17 0,-3-6 4 0,-3 7 1 15,-1 0 12-15,1-1-9 0,-8-2 9 0,0 5-8 16,1-2 8-16,-4 3-12 0,-4 6 12 0,-3 6-12 16,-4-6 0-16,1 9-1 0,-8 1 0 0,4 9 0 15,-1-4 28-15,8 4 5 0,-4 0 2 0,4 6 0 16,0 3 18-16,4-9 4 0,2 12 1 0,5-9 0 15,-1 13-4-15,8-7-1 0,-1-3 0 0,4 0 0 16,7-6-22-16,4 9-5 0,3-3-1 0,0-6 0 0,7 6-12 16,7-6 9-16,1 0-9 0,6-3 8 0,0-4-20 0,0 4-4 15,1-1 0-15,-1-2-1 16,0-4-95-16,1 1-18 16,2-4-4-16,1 4-666 0,4-4-132 0</inkml:trace>
  <inkml:trace contextRef="#ctx0" brushRef="#br0" timeOffset="31507.97">16715 16765 1209 0,'0'0'108'0,"-4"-9"-87"16,4 6-21-16,0 3 0 0,4-7 128 0,-4 4 22 0,7-3 4 0,-4-4 1 15,1 1-114-15,3 3-22 16,0 3-5-16,-4-4-1 0,1 4 35 0,-1-3 6 15,4 3 2-15,-3-3 0 0,-4 6-13 0,0 0-3 16,7-4 0-16,-7 4 0 0,0 0 3 0,0 0 0 0,4 4 0 0,3 11 0 16,-4-5-15-16,1 2-2 0,-1 4-1 0,4 3 0 15,0-4-10-15,-3 4-3 0,3 6 0 0,0-6 0 16,-3 6 8-16,3-3 2 0,0-6 0 16,0 9 0-16,0-6 3 0,-4-1 1 0,4 1 0 15,-3-3 0-15,-1-3-4 0,1 2-1 0,-1 1 0 16,1-7 0-16,-1-6-10 0,1 7-3 0,3-4 0 0,0-6 0 15,4 6 1-15,-1-2 0 0,-3-8 0 0,0-2 0 16,4 0-9-16,3 3 12 0,-3-7-12 0,-1 1 12 16,1 3-12-16,-4-4 0 0,3 1 0 0,-2 9 8 15,2-10-8-15,-10 10 0 0,0 0 0 0,0 0 0 16,0 0 0-16,11 10-9 0,-4-4 9 0,-4-3 0 16,4 7-8-16,0-4 8 0,0-3 0 0,-3 6 0 15,3-2 0-15,-7-7 0 0,11 0 0 0,-1 3 0 0,1-3 0 16,-1 0 9-16,-3-3-9 0,4 3 8 0,0-7 2 15,-1 7 0-15,1-3 0 0,3-3 0 0,-7 3-2 0,4-3-8 16,-1 2 12-16,1-2-4 0,-4-3-8 0,0 9 10 16,-7 0-10-16,7-6 10 0,0 2 3 0,0 4 1 15,-7 0 0-15,3-6 0 0,5 6 8 0,-1 0 2 16,0-9 0-16,3 9 0 0,-6-3-13 0,6-4-3 16,1 4 0-16,3-3 0 0,-3-4 0 0,-1 7 0 15,1-9 0-15,3 2 0 0,-4 1 0 0,1-4-8 16,-4-2 12-16,4 5-4 0,-1-5-8 0,-3 2 0 15,0-3 9-15,-3-2-9 0,-4-1 0 0,3-6 0 0,-3 6-12 16,-3 0 4 0,-1-6-31-16,4 9-5 0,-3-2-2 0,-1-1 0 15,-3 0-39-15,4 3-8 0,-1-3-2 0,1 4 0 16,3 5-73-16,0 1-16 0,0 0-2 0,0 5-1 16,3-2 75-16,-3 6 16 0,4-9 2 0</inkml:trace>
  <inkml:trace contextRef="#ctx0" brushRef="#br0" timeOffset="31908.95">17794 16621 2300 0,'0'0'51'0,"0"0"10"0,0 0 3 0,0 0 0 0,0 0-52 0,0 0-12 0,-3 9 0 0,-1-3 0 16,1-2 35-16,3 5 4 0,0 0 1 0,0 7 0 16,3-6-8-16,1 8-2 0,3-8 0 0,0 5 0 15,-4 4-30-15,8 0 0 0,-4-3 0 0,0-1 0 16,4-2 0-16,-4 3 0 0,0-7-12 0,0 10 12 31,-4-10-48-31,1 1-2 0,-1-1-1 0,-3 0-667 0,0-9-134 0</inkml:trace>
  <inkml:trace contextRef="#ctx0" brushRef="#br0" timeOffset="32104.4">17798 16398 2948 0,'0'0'131'0,"0"0"26"0,0 0-125 0,0 0-32 16,0 0 0-16,0 0 0 16,0 0-39-16,0 0-13 0,0 0-4 0,0 0 0 15,0 0-62-15,10 6-13 0,-10-6-2 0,7 10-954 0</inkml:trace>
  <inkml:trace contextRef="#ctx0" brushRef="#br0" timeOffset="32437.39">18235 16335 1785 0,'0'0'159'0,"0"0"-127"0,0 0-32 0,0 0 0 16,0 10 172-16,0-1 28 0,0 7 5 0,0 3 2 15,0 0-166-15,4-4-33 0,-1 10-8 0,1-3 0 16,-1 3 0-16,-3 4 0 0,4-4 0 0,-1 3 0 16,4 0 0-16,-3 7-11 0,-4-1 3 0,7-6 0 15,-4 7-7-15,4-1-1 0,-3 1 0 0,3-1 0 16,-3-5-29-16,-1-1-7 0,4 0 0 15,-7-3-640-15,4-6-128 0</inkml:trace>
  <inkml:trace contextRef="#ctx0" brushRef="#br0" timeOffset="32640.85">18009 16684 2016 0,'4'0'179'0,"3"-4"-143"16,-4-2-36-16,12 6 0 0,2-9 213 0,8 2 36 0,3 4 7 0,4-3 2 16,0-3-206-16,-1-1-42 0,1 7-10 0,0-3 0 15,3-4 0-15,-3 10 0 0,3-9 0 16,-7 3 0 0,4 3-98-16,-4-4-18 0,1 4-4 0,2-3-679 0,-6 3-135 0</inkml:trace>
  <inkml:trace contextRef="#ctx0" brushRef="#br0" timeOffset="33113.33">18771 16056 1324 0,'0'0'118'0,"0"0"-94"0,0 0-24 0,0 13 0 0,-3 3 273 0,6 2 51 16,1 7 9-16,3 1 3 0,0 2-270 0,4 0-54 15,-4 7-12-15,3-1 0 0,-6-3 0 0,-1 10 0 16,1-3 0-16,-4-4 0 0,3 4 0 0,-3 3 0 16,-3-10-8-16,-1 10 8 0,4-13 0 0,0 10 0 15,-7-4 0-15,4-6 8 0,-4 7 0 16,3-7 0-16,1-3 0 0,3-6 0 0,-8 6 3 0,8-9 1 16,-3-4 0-16,3-2 0 0,3-1 22 0,-3-9 5 15,0 0 1-15,0 0 0 0,4-9-20 0,3 6-3 16,0-7-1-16,4-6 0 0,-4 1-8 0,3-4-8 15,1 0 12-15,0-6-12 0,-1 6 12 0,1-9-12 16,-1 3 12-16,4 3-12 0,0-9 0 0,-3 12 0 16,3-6 0-16,0 12 0 0,0-2 0 0,1 2 0 15,-1 0 0-15,3 10 0 0,1-3 20 0,0 6 9 16,-1 0 3-16,4 6 0 0,1-3-19 0,2 10-3 16,-3 0-1-16,-3-4 0 0,3 0-9 0,0 7 0 0,1 3 0 15,-5-4 8-15,1-2 1 0,-1 3 0 16,-2 3 0-16,-1-1 0 0,-4 1-9 0,1 3 0 0,3-9 0 15,-3 5 0-15,-4 4 0 0,0-3 0 0,0-6 0 0,0 2 0 32,-4 4-32-32,4-9-1 0,-3-1-1 0,3-3 0 15,0 4-136-15,-4-4-27 0,5-3-6 0</inkml:trace>
  <inkml:trace contextRef="#ctx0" brushRef="#br0" timeOffset="33721.46">20814 16577 979 0,'0'0'87'0,"0"0"-70"0,-7 6-17 0,3-3 0 15,4-3 269-15,-7 10 51 0,4-4 9 0,-1 3 3 16,1 1-244-16,-1-1-48 0,4 1-9 0,0-1-3 0,0-3-13 0,4 4-3 15,6-1-1-15,1 7 0 0,-8-7 2 16,8 1 1-16,0 2 0 0,-1 4 0 0,4 3-14 16,-3-4 8-16,-1 4-8 0,1 0 0 0,3 6 14 0,-3 3-3 15,-4-3-1-15,3 4 0 0,-3-1 0 0,0 3 0 16,0-3 0-16,-3 7 0 16,0-7 9-16,-1 7 1 0,1-7 1 0,-4 6 0 0,-4-5-1 15,4-1-1-15,-7 6 0 0,3-6 0 0,1-2 13 16,-4 2 2-16,0-3 1 0,0 3 0 0,0-3-35 15,-4 0 0-15,-3-12 0 0,3 2 0 0,-3 1 0 0,-3-3-19 16,-4-7 3-16,-4-3 0 16,0-3-132-16,-3-3-25 0,-4-6-6 0,-3-7-823 15</inkml:trace>
  <inkml:trace contextRef="#ctx0" brushRef="#br0" timeOffset="33937.65">20676 16288 518 0,'0'0'46'0,"0"0"-37"0,4-6-9 0,-4 6 0 16,10-9 497-16,-3 6 98 0,1-4 19 0,2 7 4 16,1 0-493-16,-4 0-98 0,-7 0-27 0,7 0 8 15,-7 0-8-15,7 0 0 0,0 7 0 0,-7-7 8 16,3 9-99-16,-3-6-20 15,4 7-4-15,-4-1-633 0,0-3-128 0</inkml:trace>
  <inkml:trace contextRef="#ctx0" brushRef="#br0" timeOffset="34487.85">21258 16524 2246 0,'0'0'49'0,"-3"6"11"0,-1-3 1 0,1 3 3 0,-1-3-52 0,1 4-12 0,3 2 0 0,0 1 0 15,0-1 16-15,0 7 0 0,0-7 0 0,-4 10 0 16,4-4 16-16,-3-2 3 0,3 9 1 0,-4-3 0 16,4 3-22-16,-3 3-4 0,3-6-1 0,0 6 0 15,0-6-9-15,3-1 0 0,-3 4 9 0,7-9-9 16,0 6 12-16,0-10-3 0,0 0 0 0,4 4 0 16,0-10-9-16,6-3 0 0,-3 0 0 0,4 0 0 15,0 0 0-15,-1-9 0 0,4-1 0 0,1-5 8 16,-1 5-8-16,-4-9 0 0,5 1 0 0,-5 2 0 15,1-3 0-15,-1 0-11 0,-2 1 3 0,-1-8 0 16,0 8 8-16,-4-1 0 0,-3-6 0 0,8 9 0 16,-5-3 0-16,-3 0 11 0,-3 4-3 0,-1 5 0 0,1 1 4 15,-1 0 0-15,-3 9 0 0,0 0 0 16,0 0 0-16,0 0 0 0,0 0 0 0,0 0 0 0,-7 6-12 16,4 3 0-16,-1 1 0 0,4-1 0 0,0 0 28 15,0 10 3-15,4-9 1 0,3 5 0 0,0 4-16 16,0 6-4-16,-4-6 0 0,4 0 0 0,1 9-12 0,-1-6 0 15,0 0 0-15,-4 3 0 0,4 0 0 0,0-3 0 16,0-6 0-16,-3 3 0 16,-1-1-34-16,4-8-10 0,4 5-1 0,0-5-1 15,-4-4-113-15,3-3-22 0,11-3-5 0,-3-9-781 0</inkml:trace>
  <inkml:trace contextRef="#ctx0" brushRef="#br0" timeOffset="34935.44">22285 16480 2595 0,'0'0'57'0,"0"0"12"0,0 0 3 0,0 0 0 0,-7 0-57 0,7 0-15 0,0 0 0 0,0 0 0 15,-11 6 0-15,1-3 0 0,-1 3 0 0,1 1 0 16,-1-4 0-16,-3 6-13 0,-4-3 4 0,1-2 1 15,-1 5-11-15,4-3-1 0,-4-3-1 0,1 4 0 16,2-1 21-16,1-3 0 0,4-3 0 0,-4 10 0 16,0-10 0-16,3 6 8 0,4-6 0 0,0 0 0 15,-4 0-8-15,4 3 0 0,7-3 0 0,0 0 0 16,0 0 0-16,0 0 0 0,0 0 0 0,0 0 0 0,11 0 0 0,-1 6 0 16,1-3 0-16,3-3 0 0,0 7 0 0,0-4 0 15,-3 3 0-15,-1 3 0 0,8-2 0 0,0 2-11 16,-1 0 3-16,1 1 0 15,-7-1 8-15,6 1 0 0,8-1 0 0,-4 1 0 0,-10 5 0 0,6-5 0 16,5 2 0-16,-5 4 0 0,1 0 0 0,-8-4-8 16,1-3 8-16,3 7-8 0,0 0 17 0,-7-4 4 15,-7 4 1-15,4-7 0 0,3 7 6 0,-4-3 2 16,-6-4 0-16,-1 7 0 0,-3 3-8 0,4-4-2 16,-1-5 0-16,-6 5 0 0,-8-2 7 0,7-4 1 15,1 1 0-15,-1 5 0 0,-6-11-32 0,-1 2-7 16,7 3-1-16,1-9 0 15,-1 6-72-15,1-6-14 0,-8-6-3 0,4-3-957 16</inkml:trace>
  <inkml:trace contextRef="#ctx0" brushRef="#br0" timeOffset="35239.87">22828 16154 3016 0,'0'0'134'0,"0"0"27"0,11 3-129 0,-11-3-32 0,0 9 0 0,7 1 0 0,7 5 0 0,-7 4 0 16,-3 6 0-16,-4-6 0 0,3 15 0 0,1-5-9 16,3-1 9-16,-7 0 0 0,-7 7-11 0,7-1 11 15,7 1-13-15,-7 2 5 0,-4-2-5 0,4-1-1 16,0 4 0-16,4-4 0 0,-4 1-5 0,0-4-1 15,-4 4 0-15,4-10 0 16,7 3-36-16,-7-3-8 0,-3 0-2 0,3-3 0 16,3-6-74-16,4-7-14 15,-10 1-3-15,-1-1-522 0,4-3-104 0</inkml:trace>
  <inkml:trace contextRef="#ctx0" brushRef="#br0" timeOffset="35454.22">22677 16451 2764 0,'0'0'246'0,"0"0"-197"0,0 0-39 0,7-3-10 15,7-3 106-15,0-3 19 0,-4-1 4 0,8 4 1 16,3 3-95-16,-3-7-19 0,-4 4-4 0,7-3-1 16,0 6-11-16,4-4 0 0,3-2-12 0,0 3 12 15,1 3-24-15,-1-4 2 0,4-2 1 0,-1 6 0 31,1-4-127-31,0 4-24 0,0-3-6 0,3 6-1 0,4 0-65 16,0 0-12-16,38 0-4 0,-20 0 0 0</inkml:trace>
  <inkml:trace contextRef="#ctx0" brushRef="#br0" timeOffset="36008.11">24536 16273 288 0,'0'0'25'0,"0"0"-25"0,3-10 0 0,4 4 0 15,4 3 596-15,-1-6 115 0,5 2 22 0,-5 4 5 32,1-3-622-32,-11 6-125 0,3 0-25 0,-3 0-5 0,0 0 28 0,0 0 11 0,0 0-8 0,-3 6 8 31,-11-3-31-31,0 7-1 0,-8 5 0 0,-2-5 0 0,-1-1 9 0,-3 7 2 0,0-4 0 0,-4 4 0 16,0 0 43-16,4-4 9 0,0-2 1 0,3 5 1 15,4-5-20-15,3 5-4 0,0-5-1 0,4-7 0 16,0 3-8-16,4 4 8 0,-1-10-8 15,8 9 8-15,-5-9-8 0,8 0 0 16,0 0 0-16,0 0-11 0,0 0 3 0,0 0 0 0,0 0 0 16,0 0 0-16,0 0 8 0,0 0 0 0,8 9 0 0,-1-2 0 15,0-4 0-15,0 6 0 0,0 1 0 0,3 5 0 16,1-5-18-16,-1-1 2 0,1 7 0 0,0-7 0 16,-1 7 16-16,1-3 0 0,-1 2 0 0,1-2 0 15,0 2 9-15,-1 1 6 0,-3-3 1 0,0 2 0 0,0 1-16 16,0-3 0-16,0 2 0 0,-3-2 0 0,-1 2 12 0,1-5-3 15,-4 6-1-15,-4-4 0 0,4-3 0 16,-3 7 0-16,-4 0 0 0,0-7 0 0,-4 1-8 16,1 5 0-16,-1-2 0 0,1 3-11 0,-1-4-1 0,-3-3 0 15,0 7 0-15,3-6 0 16,-7-4-141-16,4 3-29 0,0-6-6 0,-3 4-831 16</inkml:trace>
  <inkml:trace contextRef="#ctx0" brushRef="#br0" timeOffset="36408.78">24546 16655 2916 0,'0'0'64'0,"7"0"14"0,7 0 2 0,-3 0 1 0,7 0-65 0,-1-6-16 0,1 6 0 0,3-9 0 16,4 9 9-16,-4-10-1 0,0 7-8 0,4-3 12 15,3-4-12-15,-3-5 0 0,-1 5-9 0,1 1 9 32,3-4-27-32,-3-2 1 0,-4-1 0 0,0 7 0 0,-6-10 15 0,2 0 11 0,-3 3-13 0,0-3 5 15,0 1 8-15,-3 2 8 0,0-3-8 0,-1 0 11 16,-3-6-11-16,0 6 0 0,4 1 0 0,-8 2 0 16,1-3 0-16,-4 7 0 0,-4-4 0 0,1 10 0 0,-8 3 0 15,4-4-12-15,-7 14 4 0,4-4 8 16,-8 3-9-16,0 13 9 0,-3-10 0 0,0 10 0 15,-4 3 0-15,1-3 0 0,-5 3 0 0,5 3 0 0,-1 3 0 0,4-3 0 16,0 0 0-16,7-6 0 0,-4 9 0 16,4-3 0-16,3 0 0 0,1-3 0 0,3-3 18 15,0 6-2-15,7-6-1 0,0 6 0 0,0-6-15 0,7 0-8 16,-4 3 8-16,8-10-13 0,-4 7 4 16,3-3 1-16,1 3 0 0,3-10 0 15,0 0-110-15,4 7-22 0,3-7-4 0,-3-2-600 16,3-4-120-16</inkml:trace>
  <inkml:trace contextRef="#ctx0" brushRef="#br0" timeOffset="36800.5">25541 16414 518 0,'0'0'46'0,"0"0"-37"0,0-6-9 0,0 6 0 16,7-10 491-16,-3 7 96 0,-1-3 19 0,-3-4 4 0,0 1-488 0,4 3-98 16,-1-4-24-16,-3 7 0 0,-3-6 0 15,3 2 0-15,-4 4 0 0,1-3 0 16,-8 6-24-16,1 0-9 0,-5 0-3 15,1 9 0-15,-3-2 22 0,-4 2 4 0,-1 1 1 0,1 8 0 0,0 1 9 0,-4 0 0 16,4 3 8-16,0 0-8 0,0 3 18 0,0 0-1 16,3 3 0-16,0-3 0 0,4-3 6 15,4 3 1-15,3 4 0 0,3-4 0 0,1 0-24 16,-1-3 0-16,8 3 0 0,-4 3 0 0,3-3 0 0,4 0 0 16,0-6 0-16,0 9 0 15,0-9-47-15,4-3-13 0,-4 3-4 0,7-10 0 16,-3 0-185-16,6 1-38 0,12-4-7 0,2-6-2 15</inkml:trace>
  <inkml:trace contextRef="#ctx0" brushRef="#br0" timeOffset="37247.62">25897 16470 1864 0,'0'0'83'0,"0"-9"17"0,4 6-80 0,-1-4-20 0,-3 7 0 0,0 0 0 16,0 0 46-16,0 0 6 0,0 0 0 0,0 0 1 16,-7 0-17-16,-3 7-3 0,-4 2-1 0,3 1 0 15,-3-1 3-15,0 10 0 0,0 0 0 0,0-4 0 16,0 10 12-16,-1-3 2 0,1 3 1 0,0 0 0 16,0-6-22-16,4 10-4 0,-1-4 0 0,4 0-1 0,-4-3-23 15,8-4 0-15,-1 8 0 0,1-8 8 0,3-2-8 0,0 3 0 16,0 0-8-16,3-4 8 15,4-5-10-15,4 5 10 0,0-5-12 0,-1-7 12 0,4 6-16 16,4-2 4-16,-1-7 1 0,1 0 0 0,3 0 11 16,0-7 0-16,4 4 0 0,0-6 0 0,0 3 8 15,-1-13 4-15,4 9 1 0,-3-5 0 0,-4 5 12 0,4-9 3 16,0 1 0-16,-4-1 0 0,0-6-1 0,-3 6 0 16,-1-6 0-16,-3-3 0 0,1 3-16 0,-5-4-3 15,1 4-8-15,-8-3 12 0,-3-6-12 0,0-1 0 16,0 7 0-16,-7-7 0 0,0 13 0 0,-3-3 0 15,-1 10 0-15,-3-4 0 0,-4 9 0 0,1 1 0 16,2 0 0-16,-6 2 0 0,4 7 0 0,-1 0 0 0,0 0 0 0,4 0-10 31,0 7-98-31,0-7-19 0,3 9-4 0,1-9-1 16,3 9-130-16,0-9-26 0,-7 10-6 0,14-10-1 0</inkml:trace>
  <inkml:trace contextRef="#ctx0" brushRef="#br0" timeOffset="37688.26">26405 16702 1843 0,'0'0'164'0,"0"0"-132"0,0 0-32 0,4 10 0 0,-1-4 208 0,1 3 34 15,-4 1 7-15,4-1 2 0,-4 1-201 0,3-1-40 16,1-3-10-16,-4-6 0 0,0 0 0 0,3 10 0 15,-3-1 0-15,0-9 0 0,0 0 0 0,0 0-11 16,0 0 3-16,0 0 0 0,0 0 8 0,0 0 0 16,0 0 0-16,0 0 0 0,0 0 0 0,11-9 11 15,-8-1-3-15,4 1 0 0,4-7 8 0,-4 4 2 16,4-10 0-16,-4 9 0 0,3-12 0 0,1 6 0 16,-1-6 0-16,1-3 0 0,-4 3 2 0,4-10 0 15,3 7 0-15,-4-6 0 0,-3 5-32 0,0 1-7 16,4 3-1-16,0-3 0 0,-4 9 20 0,0 0 0 15,0 4 0-15,0-1 0 0,0 7 12 0,0 5 7 16,0-2 1-16,0 3 0 0,0-3-20 0,4 12-9 16,-1-3 1-16,1 3 0 0,-1-2 8 0,4 5 0 15,-6 7 8-15,2-1-8 0,1-2 0 0,-1 6 0 0,1 3 0 16,-1 0 0-16,-3 3 0 0,4 0 0 0,-4-3 0 16,4 9-8-16,-4-9-11 0,3 9-1 0,1-9-1 15,-4 3 0 1,0 4-31-16,4-4-5 0,-8 3-2 0,4-9 0 15,-3 6-121-15,-1-6-25 0,1-1-5 0,-1-2-749 0</inkml:trace>
  <inkml:trace contextRef="#ctx0" brushRef="#br0" timeOffset="38318.71">27658 16621 2714 0,'0'0'60'0,"0"0"12"0,0 0 2 0,0 0 2 0,3-10-60 0,1 1-16 0,3 0 0 0,-4-1 0 32,-3-5-27-32,0 2-8 0,0-3-1 0,-7 1-1 0,4-4 15 0,-8 0 3 0,-3 3 1 0,-3 4 0 31,-1-4-70-31,-3 13-15 0,3-3-2 0,-3 6-1 0,-4 6 98 0,4 3 19 0,-4 1 4 0,4 2 1 15,-4 4 34-15,1 3 7 0,-1 0 2 0,-3-1 0 16,3 8-8-16,-3-8-2 0,3 7 0 0,8-6 0 16,-1 6-9-16,4-6-3 0,0 0 0 0,0 0 0 15,0-4-29-15,3 4-8 0,0-9 0 0,4 5 0 16,4-5 0-16,-4-1 0 0,7 1 0 0,0-10 0 16,0 0-28-1,3 6-1-15,-3-6 0 0,11 9 0 0,6-6 39 0,1 4 8 0,3-7 2 0,8 3 0 16,-1-6 9-16,-4 3 3 0,8-7 0 0,-7 4 0 15,3-3 9-15,0-3 3 0,-3-1 0 0,0 1 0 0,-1-7-20 16,1 7-3-16,0-4-1 0,-1-3 0 16,-2-2-7-16,-1 2-1 0,0-3-1 0,0-6 0 0,-10 3 16 0,3-9 3 15,0 3 1-15,0-7 0 0,-7-3-31 0,0 1 8 16,-3-7-8-16,-1 0 0 0,1-3 0 0,-4-3 0 16,-7 3 0-16,0-3 0 0,0 2 0 0,0-5 0 15,-8 9 0-15,-2 0 0 0,-1 7 0 0,1-4 0 16,-1 10 0-16,0-1 0 15,1 10-47-15,-1-3-5 0,0 16-2 0,4-7 0 16,0 13-164-16,4-3-33 0,-5 6-6 0</inkml:trace>
  <inkml:trace contextRef="#ctx0" brushRef="#br0" timeOffset="39044.89">28388 16636 172 0,'0'0'16'0,"0"0"-16"16,0 0 0-16,4 10 0 0,-1-1 552 0,1 1 108 16,-1-1 22-16,1 10 4 0,-1-3-543 0,1 2-109 15,-4 8-22-15,0-8-4 0,0 11 1 0,-4-4 0 16,4 3 0-16,0 0 0 0,-3 3-9 0,-1-2 8 16,4-1-8-16,0 0 8 0,0-6-21 0,0 0-5 15,0 3-1-15,0 3 0 0,0-9 19 0,0 3 0 16,7-3 0-16,-3 0 9 0,3-10-9 0,-4 10 0 15,1-10 9-15,3 7-9 0,-4-7 12 0,1-5-1 16,-1 2-1-16,-3-6 0 0,0 0 0 0,0 0 0 16,0 0 0-16,0 0 0 0,0 0 5 0,8-6 1 15,-1 2 0-15,-4-11 0 0,4 2 23 0,-3-12 5 0,-4 6 0 0,3-6 1 16,1-9-8-16,-4 2-1 0,0-8-1 0,3-7 0 16,1-4-14-16,-1-2-2 15,1-3-1-15,3 2 0 0,0 1-8 0,0 0-2 0,0-7 0 16,4 4 0-16,3 2-8 0,-4-2 10 0,4 6-10 15,-3 3 10-15,3 3-10 0,-3 3 0 0,-1 10 0 16,4-4 0-16,1 16-10 0,-1-6 10 0,0 6-13 16,0 4 5-16,4-4 8 0,-1 10 0 0,1-1 0 0,3 10 0 15,4-6-27 1,-4 6-3-16,0 6-1 0,0 4 0 0,4-1 7 0,0 0 2 16,-4 10 0-16,0-3 0 0,0 9 10 0,-3-3 3 0,-1 12 0 0,-3-5 0 15,-3 5-19 1,0 1-3-16,-1-1-1 0,-6 4 0 0,-1-10 32 0,-3 6 0 0,0 1 0 0,0-7 0 15,-3-9 20-15,-1 6 9 0,-3 0 3 0,4-12 0 16,-4 2-23-16,0 4-9 0,-4-9 8 0,0 5-8 0,1-5 16 16,-4-4-3-16,0-3 0 0,-8 7 0 15,5-10-13-15,-4 6 0 0,-4-6 8 0,0 3-8 16,-3-3 0-16,0 0 0 0,-4 0 0 0,4 0-10 0,-8-3-9 16,8 3-1-16,0 0-1 0,7-6 0 15,0 2-30-15,3-2-5 0,4 6-2 0,3-9 0 16,4-1-130-16,4 1-27 0,3-1-5 0</inkml:trace>
  <inkml:trace contextRef="#ctx0" brushRef="#br0" timeOffset="39568.68">29468 16448 2516 0,'0'0'112'0,"3"-6"22"0,4-3-107 0,0-1-27 0,-3 4 0 0,3-3 0 15,-4-1 24-15,1-2 0 0,-1-4 0 0,1 7 0 16,-1 2 13-16,-3-2 3 0,-3-1 0 0,-1 7 0 16,1-3-40-16,-4 3 0 0,0-3-12 0,-7 6 4 15,-1 0-10-15,-6 6-2 0,0-3 0 0,-4 6 0 16,4 1 7-16,-3-1 1 0,-1 1 0 0,0 5 0 15,1 4 35-15,2 0 7 0,1-3 2 0,0 9 0 16,3-6-16-16,1-1-4 0,3 1 0 0,3 0 0 16,0-3-3-16,4 3-1 0,0-4 0 0,4-2 0 15,-1 2-8-15,4 4 0 0,4-9 0 0,3 5 0 0,0-5 0 16,0-1 0-16,0 1 0 0,7-1 0 0,0-3 0 16,4-3 0-16,0-3 0 0,6 0 0 0,-3 0 0 15,8 0 0-15,-5-3 0 0,1-3 0 0,0-3 0 16,-1-1 0-16,1 1 0 0,0-1 0 0,-4 1 0 0,0-7 0 15,0 7 9-15,0-10-1 0,-3 3 25 0,0 4 6 16,-8-4 1-16,4-3 0 0,-3 10-28 0,0-7-12 16,-4 4 10-16,-4-4-10 0,4 7 8 0,-7 2-8 15,0-2 0-15,-3-1 9 0,3 1-9 0,-4 6 0 16,-3-10 0-16,0 10 0 0,0-3 0 0,-4-3 0 16,4-1 0-16,-3 1 0 15,-1-1-30-15,1 1-8 0,-1 0-2 0,4-1 0 16,0-6-44-16,-4 7-10 0,8 0-2 0,-4-1 0 15,3 1-172-15,1 3-34 0,-4-13-7 0,3 9-2 0</inkml:trace>
  <inkml:trace contextRef="#ctx0" brushRef="#br0" timeOffset="39807.07">29891 16426 2995 0,'0'0'66'0,"3"16"14"0,1-7 2 0,7 7 2 0,-1-3-68 0,1 2-16 0,-1 4 0 0,1 0 0 0,-1 3 8 0,5 0-8 15,-8-3 9-15,3 3-9 0,-3-4 0 0,0 1 0 16,-3 0 0-16,-1 0 0 16,1 0-39-16,-4-4-1 0,0 4 0 0,-4-3 0 15,1-7-30-15,3 7-6 0,-4-7-2 0,4-9 0 16,0 0-104-16,0 0-21 0,0 0-4 0,0 0-729 15</inkml:trace>
  <inkml:trace contextRef="#ctx0" brushRef="#br0" timeOffset="39979.15">30074 16069 2016 0,'0'0'179'0,"0"0"-143"0,0 0-36 0,0 0 0 16,0 0 242-16,7 6 42 0,0 4 8 0,-7-10 1 15,4 0-234-15,3 9-47 0,0-3-12 0,0-3 0 32,-7-3-77-32,7 7-18 0,-7-7-3 0,7 3-754 0,-7-3-150 0</inkml:trace>
  <inkml:trace contextRef="#ctx0" brushRef="#br0" timeOffset="40362.24">30335 16533 2469 0,'0'0'109'0,"-3"6"23"0,3 10-105 0,3-3-27 0,1-4 0 0,-1 0 0 0,1 1 26 0,-1-1 0 15,1-3 0-15,0 4 0 0,-1-1-17 0,-3-9-9 16,0 0 10-16,4 6-10 0,-4-6-12 0,0 0-9 16,0 0-2-16,0 0 0 0,0 0 5 15,0 0 1-15,0 0 0 0,0 0 0 0,0 0 37 0,0 0 7 16,0 0 1-16,7-6 1 0,0 3 9 0,-4-6 2 15,4-4 0-15,0 1 0 0,0-4-1 0,0-3 0 16,4 0 0-16,-4-6 0 0,4-3-5 0,-1 3-1 16,4-3 0-16,0-1 0 0,1-5-25 0,-1 9-8 15,-4 6 0-15,1 0 0 0,3 4 0 0,0 5 0 16,-7 1 0-16,4 6 0 0,3-4 0 0,-4 7 10 16,-3 7 0-16,4-4 0 0,0 3-10 0,-1 3 12 15,1 1-12-15,-1-1 12 0,-3 10-12 0,1 0 8 16,2 0-8-16,1 6 8 0,-4-6-8 0,3 6 0 15,-3-7 0-15,4 8 0 0,0-8 0 0,-4 7 0 0,0-6 0 16,0 0-11-16,3 0-1 0,-3-3-1 16,0-4 0-16,0 4 0 15,1-7-138-15,-5 1-27 0,4-1-6 0,-3-3-578 0,-4-6-116 0</inkml:trace>
  <inkml:trace contextRef="#ctx0" brushRef="#br0" timeOffset="40608.62">31246 15774 2188 0,'0'0'195'0,"0"0"-156"16,0 0-31-16,7 10-8 0,3-4 144 0,-3 10 28 16,4 2 6-16,-1 11 1 0,-3-1-143 0,1 6-36 15,-1 1 0-15,0-1 0 0,0 4 0 0,-4 0 0 16,4 5 0-16,0 1 0 0,0 0 12 0,-3 3-12 15,-4-3 12-15,3 0-12 0,-3 3 0 0,0-3-16 16,0-3 2-16,-3-4 0 16,3 1-102-16,-4-7-20 0,-3-2-4 15,4-1 0-15,-1-9-29 0,-3-4-6 0,4 4-1 0</inkml:trace>
  <inkml:trace contextRef="#ctx0" brushRef="#br0" timeOffset="40792.74">30889 16176 3247 0,'14'-10'144'0,"-7"10"29"0,4-9-138 0,7 6-35 0,10-4 0 0,0-2 0 15,7-1 26-15,1 1-2 0,2 0 0 0,5-7 0 16,-1 7-2-16,7-7-1 0,1 7 0 0,6-4 0 31,8-3-107-31,-4 1-22 0,-4 2-4 0,1-3 0 16,-4-2-87-16,0-1-17 0,-1-6-3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01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  <inkml:trace contextRef="#ctx0" brushRef="#br0" timeOffset="3835.78">21085 8715 16287 0,'0'0'720'0,"0"0"160"0,0 0-704 0,0 0-176 0,0 0 0 0,0 0 0 15,4-9 1344-15,-4 9 224 0,4-8 48 0,-4 8 16 0,0 0-352 16,0 0-64-16,5-9 0 0,-5 9-16 0,0 0-400 0,0 0-80 15,0 0-16-15,0 0 0 0,0 0-224 0,0 0-48 16,5-8-16-16,-5 8 0 0,0 0 112 0,0 0 32 16,0 0 0-16,0 0 0 0,0 0 48 0,0 0 16 15,0 0 0-15,0 0 0 0,0 0 144 0,0 0 48 16,0 0 0-16,0 0 0 0,0 0 32 0,0 0 16 16,0 0 0-16,0 0 0 0,0 0-224 0,0 0-32 15,4-9-16-15,-4 9 0 0,0 0-272 0,0 0-64 16,0 0-16-16,0 0 0 0,1-8-32 0,-1 8 0 15,0 0 0-15,0 0 0 0,0 0-16 0,0 0-16 16,0 0 0-16,0 0 0 0,0 0-48 0,0 0-128 16,0 0 192-16,0 0-64 0,0 0 0 0,0 0-128 15,0 0 192-15,0 0-64 0,0 0 48 0,0 0 0 0,0 0 0 0,0 0 0 16,0 0 16-16,0 0 16 0,0 0 0 0,4 10 0 16,-4-10-64-16,2 12-16 0,-2-12 0 0,2 14 0 15,-2-1-128-15,0 0 160 0,0-1-160 0,0 0 160 16,-2 0-160-16,0-2 0 0,2 2 144 0,0-3-144 15,0 1 128-15,-1 1-128 0,0-1 128 0,-1 1-128 16,1 0 0-16,1 0 0 0,0-11 0 0,-1 13 128 16,3-1-128-16,0-1 0 0,-2-2 0 0,0-9 0 15,0 0 0-15,4 11 0 0,1-1 0 0,-5-10 0 16,0 0 0-16,5 13 0 0,-1-2 0 0,-4-11 128 16,0 0-128-16,0 0 176 0,5 10-176 0,-5-10 192 15,0 12-192-15,0-12 0 0,-1 10 0 0,1-10 0 16,1 13 0-16,-1-2 0 0,0-11 0 0,-1 10 0 0,1-10 0 0,0 0 0 15,-1 12 0-15,1-12 0 0,0 0 0 0,0 0 0 16,0 0 0-16,0 0 0 0,0 0 0 0,0 0 0 16,0 0 0-16,0 0 0 0,0 0 0 0,0 0 0 15,0 0 0-15,0 0 0 0,0 0 0 0,0 0 0 16,0 0 0-16,0 0 0 0,0 0 0 0,0 0 0 16,0 0 0-16,0 0 0 0,0 0 0 0,0 0 0 15,0 0 0-15,0 0 0 0,0 0 0 0,0 0 0 16,0 0 0-16,0 0 0 0,0 0 0 0,0 0 0 15,0 0 0-15,0 0 0 0,0 0 0 0,0 0 0 16,0 0 0-16,0 0 0 0,0 0 0 0,0 0-144 16,0 0 144-16,0 0-208 0,0 0 32 0,0 0 16 15,0 0 0-15,0-9 0 0,-3-2-32 0,2 2 0 0,1 0 0 16,0 9 0-16,-3-10 0 0,1-1 0 0,-1 0 0 0,0-1 0 16,1 0-16-16,0 4-16 0,-2 2 0 0,4 6 0 15,0 0-48-15,-2-11-16 0,-1 2 0 0,3 9 0 16,0 0 0-16,-2-8 0 0,0-1 0 0,2 9 0 15,-1-8 288-15,1 8-160 0,-4-7 160 0,4 7-128 16,0 0 128-16,0-8 0 0,0 8 0 0,1-12-128 16,-2 3 128-16,1 9 0 0,0 0 0 0,1-9 0 15,-1 9 0-15,0-9-128 0,0 9 128 0,0 0 0 16,3-10 0-16,-3 10 0 0,0 0 0 0,0 0-128 16,0 0 128-16,0 0 0 0,0 0 0 0,0 0 0 15,-3-7 0-15,3 7 0 0,0 0 0 0,0 0 0 16,0 0 0-16,0 0 0 0,0 0 0 0,0 0 0 0,0 0 0 0,0 0 0 15,0 0 160-15,0 0-160 0,0 0 0 0,0 0 0 16,0 0 0-16,0 0 0 0,7 13 0 0,-2 0 0 16,0-3 0-16,-1 3 0 0,-1 2 0 0,0-1 0 15,0 0 128-15,1 3-128 0,0 3 0 0,-2-2 128 16,-4-2-128-16,2-1 0 0,3-3 128 0,-3 1-128 16,-3 0 0-16,-1 1 144 0,0 1-144 0,2-1 0 15,1-1 0-15,-3 0 128 0,0-1 0 0,1 0-128 16,2-1 192-16,1-11-64 0,-3 12-128 0,3-12 192 15,4 12-192-15,-1-2 192 0,-3-10-192 0,0 0 0 16,4 11 0-16,-4-11 128 0,0 0-128 0,0 0 0 16,2 10 0-16,-2-10 128 0,0 0-128 0,0 0 0 15,0 0 0-15,0 11 0 0,0-11 0 0,0 0 0 0,0 0 128 0,0 0-128 16,0 0 0-16,0 0 128 0,0 0-128 16,0 0 128-16,0 0 0 0,0 0-128 0,0 0 192 0,0 0-64 15,0 0 48-15,0 0 0 0,0 0 0 0,0 0 0 16,-5-7-176-16,5 7 0 0,0 0 0 0,0 0 0 15,-5-5 0-15,5 5 0 0,0 0 0 0,0 0 0 16,0 0 0-16,0 0 0 0,0 0 0 0,0 0 0 16,0 0 0-16,0 0 0 0,0 0 0 0,0 0 0 15,0 0 0-15,0 0 0 0,-9-3 0 0,9 3 0 16,0 0 0-16,0 0 128 0,-9-4-128 0,9 4 0 16,-10-5 0-16,3 1 128 0,7 4-128 0,-8-6 0 15,3-2 0-15,5 8 128 0,-10-7-128 0,4 1 0 16,1-1 128-16,5 7-128 0,0 0 0 0,-8-6 128 0,8 6-128 15,-7-8 0-15,7 8 0 0,-6-7 0 0,6 7 0 0,0 0 0 16,0 0 0-16,0 0 0 0,-7-6 0 0,7 6 0 16,0 0 0-16,0 0 0 0,0 0 0 0,0 0 0 15,-9-8 0-15,9 8 0 0,0 0 0 0,0 0 0 16,0 0 128-16,-8-6-128 0,-1 0 0 0,9 6 0 16,0 0 0-16,0 0 0 0,0 0 0 0,0 0 0 15,0 0 0-15,0 0 0 0,-10-1 128 0,10 1-128 16,0 0 128-16,0 0-128 0,-7 8 0 0,7-8 0 15,0 0 128-15,-2 10-128 0,2 2 0 0,1-2 0 16,-1-10 0-16,5 12 0 0,0-1 0 0,2-1 0 16,-1 2 0-16,1-6 0 0,-1 2 0 0,2 0 0 15,-8-8 0-15,6 12 0 0,0-2 0 0,1 2 0 0,0 1 0 0,0-1 0 16,-3-1 0-16,-2 0 0 0,1 2 0 0,0 0 0 16,-1-3 0-16,1 2 0 0,-1-2 0 0,-2-10 0 15,4 11 0-15,0-1 128 0,0 1-128 0,-4-11 0 16,7 10 128-16,-7-10-128 0,0 0 128 0,6 9-128 15,-6-9 128-15,0 0-128 0,0 0 128 0,8 8-128 16,-8-8 160-16,0 0-160 0,0 0 192 0,8 7-192 16,-8-7 192-16,0 0-64 0,0 0 0 0,0 0-128 15,0 0 192-15,0 0-192 0,0 0 192 0,0 0-192 16,0 0 144-16,0 0-144 0,0 0 0 0,0 0 144 16,0 0-144-16,12-3 0 0,-12 3 144 0,11-4-144 15,0-1 0-15,-3 0 0 0,-8 5 0 0,6-8 128 16,-6 8-128-16,8-11 0 0,1 1 0 0,0 1 0 15,-1-2 0-15,1 2 0 0,-1 4 0 0,0-3 128 16,0-2-128-16,1 1 0 0,1 0 0 0,1-1 0 0,0 1 0 0,1-2 0 16,-2 0 0-16,2 1 0 0,0-1 0 0,-2 2 0 15,0 0 0-15,0 1 0 0,-2-1 0 0,0 1 0 16,-3-2 0-16,0 1 128 0,-5 9-128 0,5-9 0 16,-5 9 0-16,4-8 0 0,0 1 0 0,-4 7 0 15,0-10 0-15,0 10 128 0,0 0-128 0,-1-9 0 16,1 9 0-16,0 0 0 0,0 0 0 0,0 0 0 15,0 0 0-15,0 0 0 0,0 0 0 0,0 0 0 16,0 0 0-16,0 0 0 0,0 0 0 0,0 0 0 16,-9 4 0-16,9-4 0 0,-7 6 0 0,7-6 0 15,0 0 0-15,-6 9-128 0,0 0 128 0,6-9 0 0,-7 8 0 16,7-8-128-16,0 0 128 0,-6 11 0 16,1-2 0-16,5-9 0 0,-6 9 0 0,0 0 0 0,1 0 0 0,0 2-128 15,-2-2 128-15,1 1 0 0,-1 1-144 0,-2 0 144 16,-1-3-128-16,-1 3 128 0,1-1-160 0,-2 2 160 15,1-1 0-15,-3 1 0 0,4-3 0 0,1 2 0 16,0 1 0-16,1-2 0 0,-1 0 0 0,1-3 0 16,2 1 0-16,6-8 0 0,-8 6 0 0,8-6 0 15,-6 8 0-15,6-8 0 0,-5 9-128 0,5-9 128 16,0 0 0-16,0 0 0 0,0 0 0 0,0 0 0 16,0 0 0-16,0 0 0 0,0 0 0 0,0 0 0 15,0 0 0-15,0 0 0 0,0 0 0 0,11 0 0 16,-11 0 0-16,0 0 0 0,9-4 0 0,-9 4 0 15,0 0 0-15,0 0 0 0,10-5 0 0,-10 5 0 16,11-5 0-16,-11 5 0 0,10-4-128 0,-10 4 128 0,11-7 0 0,-11 7 0 16,0 0 0-16,10-6 0 0,0 2 0 15,-10 4 0-15,0 0 0 0,11-3 0 0,-11 3 0 0,0 0 0 16,9-5 0-16,-9 5 0 0,0 0 0 0,0 0 0 16,0 0 0-16,0 0 0 0,0 0 0 0,0 0 0 15,0 0 0-15,0 0 0 0,0 0 0 0,0 0 0 16,0 0 0-16,0 0 0 0,-5-9 0 0,5 9 0 15,-4-6 0-15,4 6 0 0,0 0 0 0,-7-6 0 16,-1 2 0-16,8 4 0 0,0 0 0 0,0 0 0 16,-11 0 0-16,0 0 0 0,2 0 0 0,1 2 0 15,1 0 0-15,-1 1 0 0,-1-3 0 0,9 0 0 16,0 0 0-16,-11 0 0 0,1 0 0 0,1 0 0 0,1 0 0 0,8 0 0 16,-12-5 0-16,4 1 0 15,8 4 0-15,-6-7 0 0,-2 1 0 0,1-1 0 0,1-1 0 0,1 2 0 16,5 6 128-16,-7-9-128 0,1 0 0 0,0-1 0 15,2 1 128-15,-1 0-128 0,1 1 0 0,-1 2 0 16,0-1 0-16,5 7 0 0,-8-9 0 0,0 1 0 16,0 1 0-16,2 1 0 0,2 0 0 0,-1-1 0 15,0 1 0-15,1-3 0 0,0 0 0 0,4 9 0 16,-5-10 0-16,5 10 0 0,-3-9 0 0,3 9 0 16,0 0 0-16,0-6 0 0,0 6 0 0,0 0 0 15,0 0 0-15,0 0 0 0,0 0-160 0,10 0 160 16,-2 4-128-16,0 4 128 0,0 1-160 0,1 2 160 15,0 1-144-15,-1 1 144 0,-2-1-128 0,1 5 128 16,-1-1 0-16,1-1 0 0,0-1 0 0,-2 1-128 16,0 0 128-16,0 0 0 0,-1-2 0 0,0 0 0 0,0-1 0 0,0-1 0 15,-4-11 0-15,4 13 0 0,-4-13 0 0,5 11 0 16,-5-11 0-16,8 8 0 0,-8-8 0 0,0 0 0 16,0 0 0-16,11 2 0 0,1 0 0 0,-1-4 0 15,-11 2 0-15,10-6 128 0,1-1-128 0,-2-1 0 16,-2 2 0-16,1-5 128 0,-1 1-128 0,1 1 0 15,-2-4 0-15,2 1 0 0,0 0 0 0,-2-1 144 16,0-2-144-16,0 2 0 0,2-2 128 0,-2 4-128 16,4-1 0-16,-1 1 0 0,-2 2 0 0,0 0 0 15,-2 0 0-15,2 4 0 0,-1-2 0 0,-6 7 0 16,8-6 0-16,-8 6 0 0,9-8 0 0,-2 1 0 16,-3 0 0-16,-4 7 0 0,6-8 0 0,-6 8 0 15,5-9 0-15,1 2 0 0,-1 1 0 0,-5 6 0 0,0 0 0 0,5-11 0 16,1 1-192-16,-2 1-80 0,-4 9-32 0,6-9 0 31,0-1-2816-31,1-1-560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7T18:59:09.7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5129 16370 1382 0,'0'-6'61'0,"4"3"13"0,-4 3-59 0,0-7-15 0,0 7 0 0,7-3 0 0,-7 3 210 0,7 0 39 16,0-6 8-16,-7 6 2 0,0 0-156 0,11 9-31 15,-4-9-7-15,3 10-1 0,-3 5-28 0,0 1-7 16,0 3-1-16,4 0 0 0,-7 9-6 0,3-3-2 15,-7 3 0-15,3 7 0 0,-3-1-20 0,4 4 0 16,-4-4 0-16,-4 10 0 0,1-6 14 16,3-4-2-16,0 13 0 0,-7-6 0 15,3-3-12-15,4-1 0 0,-11-2 0 0,8-1 0 16,-1-5-12-16,1-4-3 0,-1 3 0 0,4-9 0 16,0-4-109-16,0 4-21 15,0-9-5-15,0-10-901 0</inkml:trace>
  <inkml:trace contextRef="#ctx0" brushRef="#br0" timeOffset="817.23">5225 15909 345 0,'0'0'15'0,"0"0"4"0,0 0-19 0,0 0 0 0,0 0 0 0,0 0 0 0,7 6 508 0,0-6 99 16,-7 0 19-16,10 10 4 0,-3-10-509 0,4 9-101 15,-4-3-20-15,4 4 0 0,-8-7 0 0,8-3 0 16,-1 6 0-16,1-6 0 0,3 3 8 0,0-3-8 15,0 0 9-15,4 0-9 0,0-3 27 0,3 3-1 16,-4 0 0-16,12 0 0 0,-12-6-26 0,8 6 0 16,0 6 0-16,-1-3 0 0,4 4 0 0,-3 2 0 15,0 0 0-15,0 1 0 0,-4-1 0 0,3 7 0 16,1-7 0-16,-7 10 0 0,-4-9 0 0,4 5 0 16,-8 1 0-16,1-4 0 0,3 7 0 0,-14-3 0 15,3 3 0-15,1-4 0 0,-8-2 0 0,1 9 0 16,-8-10 0-16,1 7 0 15,-1-3-20-15,-7 0-10 0,-3-4-2 0,0 4 0 16,-7-7 32-16,3 7 0 0,-7-7 0 0,4 1 0 16,-4-1 19-16,4 1 9 0,4-1 3 0,-5-6 0 0,5 3-31 0,6 4-18 15,-3-4 2-15,7-3 1 0,0 7 15 0,-4-4 0 0,7-3 0 16,4-3 0-16,-3 6-8 0,3-6 8 0,7 0 0 0,0 0-9 16,-4 10 9-16,4-10 0 0,0 0 0 0,0 9 0 15,4 0 13-15,3 1 5 0,-4-1 1 0,8-2 0 16,-4 2-27-16,7-6-6 0,0 3-1 0,7 4 0 15,-7-1 15-15,8-9 0 0,2 6 0 0,1-2 0 16,0 2 0-16,-4-3-9 0,3-3 9 0,1 6-8 16,0-3-4-16,0 4 0 0,-8 2 0 0,4-3 0 15,1 4 20-15,-5-7 3 0,4 6 1 0,-7 1 0 16,4 5-12-16,0-5 0 0,-1 5-12 0,-3-2 12 16,1-7 0-16,-1 10 0 0,-4-3 0 0,4-4 0 0,-3 7 0 0,-4-7 0 15,0 0 0-15,0 7 0 0,4-3 20 0,-8-4 3 16,1 7 0-16,-1-7 0 0,-3 1-23 0,0 5 0 15,0-5 0-15,-3 5 0 0,3-2 0 0,-4 3 0 16,1-4 0-16,-11-3 0 0,7 7 0 0,-4 0 0 16,0-7 0-16,1 1-12 0,-4-1 12 0,0 0 0 15,-1 1 10-15,1-1-10 0,4-2 9 16,-8-4-9-16,4 3 8 0,0-3-8 0,0-3 15 0,-4 6-3 16,1-6 0-16,-5 0 0 0,5 0-2 0,-4 0-1 15,-4 0 0-15,0 0 0 0,0-6-9 0,1 6 0 16,3 6 0-16,-4-6 0 15,0 4-22-15,1 2-3 0,-5-6-1 0,12 9 0 16,-8-3-10-16,4-2-3 0,7 5 0 16,0-3 0-16,3-3-12 0,0-3-2 0,4 7-1 0,0-4-675 0,0-3-135 15</inkml:trace>
  <inkml:trace contextRef="#ctx0" brushRef="#br0" timeOffset="1489.42">6565 16649 2206 0,'0'0'98'0,"0"0"20"16,0-9-94-16,0 5-24 0,0-2 0 0,0-3 0 0,0-1 32 0,0 1 3 15,0 0 0-15,-3 2 0 0,-1-2-35 0,4 0 0 16,-7-1 0-16,0 1-12 0,4-1-4 0,-5 4 0 16,-2 3 0-16,-1-3 0 0,1 2-7 0,-1 4-1 15,-3 0-1-15,0 4 0 0,0 2 25 0,-4 3 0 16,4 1 12-16,0 5-4 0,-7-2 15 0,3 3 3 15,8 2 1-15,-8 1 0 0,7 0 21 0,-3-3 5 16,4 9 1-16,-4-6 0 0,10-1-42 0,-10 1-12 16,7 0 0-16,-4 6 8 0,4-6-8 0,0 0 9 0,4 6-9 15,-8-6 10-15,4 6-10 0,3-6 0 0,1-1 9 16,3 4-9-16,0-3 0 0,0-6 0 0,3 2 0 16,8 1-12-16,0-7 3 0,-4-5 0 0,3 5 0 0,4-3 0 15,4-3 9-15,0-6-10 16,-1-3 10-16,1 3-10 0,0-3 10 0,6-4 0 0,-10 1 0 0,8-7 0 15,-5 7 0-15,1-10 0 0,6 9 0 0,-9-8 0 16,2-1 0-16,1 3 0 0,0-3 0 0,-1 1 8 16,-6-1 0-16,3-3 0 0,0 9 0 0,0-6 0 15,-7 4-8-15,4-1 0 0,-4-3 0 0,0 7 0 16,3-4 0-16,-10 7 11 0,0-7-11 0,0 7 12 16,0-1-12-16,-7 7 0 0,4-3 0 0,3-4 0 15,0 10 8-15,0 0-8 0,0 0 8 0,-11 0-8 16,11 0 10-16,-7 10-10 0,4-4 12 0,-1 3-12 15,4 4 9-15,-7-4-9 0,4 7 0 0,3 3 9 16,-4 0-9-16,4-4 12 0,4 14-12 0,-1-11 12 0,4 7-12 16,-7 4 8-16,4-4-8 0,-4-6 8 0,3 6-8 15,1-7 0-15,3 1 0 0,0 0-11 16,-7 3-13-16,3-3-4 0,4-7 0 0,-7 4 0 16,7-6-20-16,-3-1-5 0,3 0-1 0,0-2 0 15,0-4-169-15,0-3-33 0</inkml:trace>
  <inkml:trace contextRef="#ctx0" brushRef="#br0" timeOffset="1965.8">7331 16630 864 0,'0'0'76'0,"0"0"-60"0,0 0-16 0,0 0 0 16,-4-3 315-16,4-3 60 0,0-4 12 0,-7 10 2 16,4-9-332-16,-1 3-66 0,4 3-14 0,-3-4-2 0,-1 4 25 0,4-6 9 15,-3 3 0-15,3-4 0 16,0 1-9-16,-8-1 0 0,1 4 0 0,4-3 0 15,-1 5 15-15,1-2 1 0,-8-3 0 0,-3 6 0 16,4-4 25-16,-8 7 6 0,4 0 1 0,0 7 0 0,0-4-11 0,-4 6-1 16,4-3-1-16,-4 4 0 0,1-1-22 0,-1 1-4 15,11-1-1-15,-4 7 0 0,1-4 22 0,3 4 4 16,0 3 1-16,0-4 0 0,-1 4-22 0,5 0-4 16,-4 6-1-16,0-3 0 0,0 10-8 0,0-4 8 15,0 9-8-15,0-2 8 0,-4 2 4 0,4-2 0 16,0-1 0-16,3-5 0 0,1-4 22 0,-1 3 5 15,4-12 1-15,0 3 0 0,0-1-19 0,0-8-3 16,4 5-1-16,3-5 0 0,0-1-29 0,7-9-5 16,4 6-2-16,3-12 0 15,0 6-53-15,7-9-10 0,-3-1-2 0,10 4-1 16,1-3-114-16,6-1-22 0,-10 1-5 0,3-4-418 0,0-2-84 16</inkml:trace>
  <inkml:trace contextRef="#ctx0" brushRef="#br0" timeOffset="2326.71">7722 15837 864 0,'0'0'76'15,"0"0"-60"-15,0-3-16 0,0 3 0 0,0 0 368 0,0 0 72 16,0 0 13-16,0 9 3 0,0 7-369 0,0-4-75 16,0 4-12-16,4 3 0 0,-4 0 0 0,0-1 0 15,3 8 12-15,-3-1-3 0,0 3-9 0,0 0 0 16,-7 7 0-16,7 2 0 0,-7 4 31 0,4-3 4 16,-4 9 1-16,-4 3 0 0,4 3 6 0,-7-6 2 15,7 6 0-15,-4-2 0 0,1-4-20 0,3-3-3 16,-4 3-1-16,4-3 0 0,-4 6 0 15,4-10 0-15,0 4 0 0,-3 0 0 0,3-9-20 0,0 2 0 16,3-2 0-16,-6-7 0 16,2-3-42-16,1-6-13 0,7 0-2 0,-7-3-1 15,0-1-138-15,7-5-27 0,-3-7-5 0,3-3-760 0</inkml:trace>
  <inkml:trace contextRef="#ctx0" brushRef="#br0" timeOffset="2798.12">8050 16467 1555 0,'0'0'68'0,"0"0"16"0,0 0-68 0,0 0-16 0,0 0 0 0,-3 10 0 0,3-1 215 0,-7 7 39 15,0-4 8-15,-4-2 2 0,4-1-217 0,-3 7-47 16,-8-1 0-16,0-2 0 0,4-4-10 0,-7 7 10 16,-4-7 0-16,1 10-9 0,-5-9-1 0,1 5 0 15,0-5 0-15,-4 5 0 0,11-5 10 0,-4-1 12 16,1-6-2-16,2 7-1 0,8-4 9 0,-7-3 2 16,7 3 0-16,3 1 0 0,1-4-10 0,-1-3-2 15,1 0 0-15,3 0 0 0,3 0 3 0,4 0 0 16,-7 0 0-16,7 0 0 0,0 0 16 0,0 0 3 15,0 0 1-15,0 0 0 0,0 0-22 0,0 0-9 16,7 9 8-16,0-2-8 0,4 2 21 0,-1 0-1 16,4 1 0-16,4-1 0 0,3 1-9 0,0 5-3 15,4-5 0-15,7-1 0 0,0 0-8 0,-1 7 0 16,1-6 0-16,7 2 0 0,-11-3 0 0,4 7 0 16,-7-6 0-16,3-1 0 0,0 0-10 0,0 7 10 0,-3-7-13 15,3 1 5-15,-3-1-6 0,0 1-1 0,3-1 0 16,0-3 0-1,-3 4-29-15,-1-4-5 0,5-3-2 0,-5 3 0 16,1-2-161-16,0-4-33 0,14 0-7 0,-8 0 0 0</inkml:trace>
  <inkml:trace contextRef="#ctx0" brushRef="#br0" timeOffset="3245.25">9744 16119 1267 0,'0'0'56'0,"0"0"12"0,0 0-55 0,0 0-13 0,0 0 0 0,0 0 0 16,0 0 284-16,-4 3 53 0,4 13 11 0,-3-7 3 15,-1 10-260-15,4 0-52 0,0 3-11 0,-3 0-1 16,-1 12 9-16,4 1 1 0,-3-1 1 0,-1 4 0 15,1 6-22-15,-5 0-4 0,1 0 0 0,-3-7-1 16,-1 10-3-16,1-3-8 0,-4 0 12 0,3 3-4 16,-3 3-8-16,0-3 0 0,0-6 0 15,0-3 8-15,3-4-8 0,4-6-11 0,0 1 3 0,0-4 0 32,3 0-79-32,-3-6-15 0,4-4-3 0,3-2-1 15,-4-4-106-15,4-9-20 0,0 0-5 0,0 0-1 0</inkml:trace>
  <inkml:trace contextRef="#ctx0" brushRef="#br0" timeOffset="3859.75">9398 16611 403 0,'18'0'36'0,"-18"0"-36"0,0 0 0 0,0 0 0 0,0-9 592 0,10 9 111 16,-3-6 22-16,4 3 5 0,-1-4-552 0,5 7-110 15,-1-3-23-15,3-3-4 0,-6 3-24 0,7-3-5 16,-1 6 0-16,1-10-1 0,3 7-23 0,0-3-5 15,4-1-1-15,0 4 0 16,-1-3-25-16,4 3-5 0,4-3 0 0,0-4-1 16,0 10-45-16,-1-3-9 0,5-3-1 0,-5 6-1 15,5 0 31-15,-4 0 6 0,-1 0 2 0,1-3 0 16,0-4 32-16,-4 7 6 16,0 0 2-16,0-9 0 0,1 9 26 0,-1-9-10 15,-3 2 10-15,-1 7 0 0,1-9 0 0,-4 6 0 0,4-4 12 16,-11 4-3-16,-3-3-9 0,3 6 0 0,0 0 9 0,-4-3-9 0,-10 3 26 15,0 0 1-15,7-6 0 0,-7 6 0 0,0 0 7 0,0 0 2 16,0 0 0-16,0 0 0 0,0 0-12 0,0 0-1 0,-3 9-1 0,-4 0 0 16,7 1 14-16,-7-1 4 0,-4 7 0 15,1 0 0-15,-1-4-13 0,-3 7-3 0,3-3 0 16,-3 3 0-16,-3-1 7 0,-1 1 1 0,4 3 0 0,0 0 0 16,-4-6-21-16,4 9-11 0,3-6 12 0,-3-1-12 15,4 1 8-15,-1 0-8 0,0-3 0 0,4 3 0 16,0-1 9-16,4-2-1 0,-4 3-8 0,3-3 12 15,4-4-12-15,-3-6-8 0,3 10 8 0,0-7-13 16,0 1 13-16,3-1 0 0,-3-9 0 0,7 3 0 16,0 4 0-16,0-4 0 0,4 3 0 0,3-6 0 15,-3 6 0-15,-1-3 0 0,4-3 0 0,4 0 0 16,0-3 14-16,-1-3-1 0,-3 6 0 0,4-9 0 0,10 2-4 16,-7-5-1-16,-6 2 0 0,2-5 0 0,1 5 19 0,-1-5 3 15,1 5 1-15,-4-9 0 0,-7 1-31 0,4 2-12 16,3-3 1-16,-3 0 0 0,-11 1 11 0,0 2 8 15,7-9-8-15,-4 6 11 0,-3 0-11 16,-3-6 8-16,-1 6-8 0,4 0 8 0,4 1-8 0,-4 2-9 16,-11-3 9-16,4 0-13 15,3 10-14-15,-3-1-2 0,-3 1-1 0,-1 0 0 16,-3 2-46-16,4 1-8 0,-1 3-3 0,0-3 0 16,-6 6-111-16,6-3-22 0,4 3-5 15,0-7-1-15</inkml:trace>
  <inkml:trace contextRef="#ctx0" brushRef="#br0" timeOffset="4579.18">12802 16282 1785 0,'0'0'159'0,"0"0"-127"0,0 0-32 0,0-9 0 15,4-1 188-15,-1 4 31 0,-3-3 6 0,4-1 2 16,-4 7-156-16,0-13-31 0,0 7-7 0,-4-7-1 31,4 4-51-31,-3-4-10 0,-4-9-3 0,0 6 0 0,0 0 14 0,-4-6 2 0,1 7 1 0,-1-1 0 16,0-6 4-16,-3 6 1 0,0 0 0 0,-4 3 0 15,4-3 34-15,0 7 8 0,0-4 0 0,0 7 1 16,-4-1 11-16,4 4 3 0,4 3 0 0,-4 3 0 16,-4 3-6-16,4 7-1 0,0-1 0 0,-4 13 0 15,4 0-31-15,-4 3-9 0,4 3 0 0,-3 13 0 0,-1-3 0 16,0 5-15-16,1 5 3 0,-1 2 0 0,0 3 12 16,4 0 16-16,-3 1-3 0,-1-7-1 0,0 0-12 15,1 3 0-15,3-3 0 0,0-3 0 0,-4 0 0 16,0 3 0-16,4 6 0 0,0-9 0 0,0 6 0 15,0-12 0-15,3 6 0 0,1-7 0 0,-1-2-10 16,4-1-2-16,0-9 0 0,3-3 0 16,-3-3-28-16,0 3-5 0,0-9-2 0,4-4 0 15,-1 0-116-15,-3-2-23 0,-3-4-5 0,2 3-503 16,1-12-101-16</inkml:trace>
  <inkml:trace contextRef="#ctx0" brushRef="#br0" timeOffset="4810.82">11822 16737 1555 0,'0'0'138'0,"0"0"-110"0,0 0-28 0,7 0 0 15,3-3 283-15,1 3 51 0,3-7 10 0,7 7 3 16,0 0-239-16,0 0-47 0,8 0-9 0,-5 0-3 16,5-6-16-16,6 3-3 0,0 3-1 0,0 0 0 15,4 0-29-15,-4 0 0 0,1 3 0 0,-1-3-10 31,0 0-26-31,-3 0-4 0,0 0-2 0,0 0 0 0,3 0-45 16,-7 0-9-16,0 0-1 0,1-3-1 16,-5 3-108-16,1 0-22 0,0-6-4 0,-1 6-387 0,1-3-77 0</inkml:trace>
  <inkml:trace contextRef="#ctx0" brushRef="#br0" timeOffset="5036.09">12767 16690 1850 0,'0'0'82'0,"0"9"17"0,0 4-79 0,-3 2-20 16,3 4 0-16,0 0 0 0,3-3 145 0,1 3 26 16,-1-1 5-16,1 7 0 0,-1-6-57 0,1 0-12 15,-4-3-3-15,3-1 0 0,-3-2-48 0,0 3-9 16,0 2-3-16,0 1 0 0,0-3-36 0,-3-3-8 16,-1 2 0-16,-3 4 0 15,0-3-63-15,-4 3-9 0,1-4-1 0,3-2-1 16,-4-4-82-16,8 1-16 0,-4 2-3 0,7-12-1 15,0 0-23-15,0 0-5 0,0 0 0 0,0 0-1 0</inkml:trace>
  <inkml:trace contextRef="#ctx0" brushRef="#br0" timeOffset="5203.18">12732 16486 2754 0,'0'0'122'0,"0"0"25"0,0 0-118 0,0 0-29 0,0 0 0 0,0 0 0 15,7 3 55-15,3 3 5 0,-3 1 0 0,4-4 1 16,0-3-45-16,-1 0-8 0,1 6-8 0,-1-3 9 16,4-3-119-16,1 0-24 15,-5 0-5-15,4 6-663 0,-3-2-133 0</inkml:trace>
  <inkml:trace contextRef="#ctx0" brushRef="#br0" timeOffset="5543.09">12996 17003 172 0,'4'19'16'0,"-1"-9"-16"15,-6-4 0-15,3 3 0 0,3 1 373 0,-3-1 72 16,0 1 15-16,0-1 2 0,0 0-251 0,0-9-51 16,0 0-9-16,0 0-3 0,0 0-68 0,0 0-15 15,0 0-2-15,0 0-1 0,0 0-23 0,7 0-5 16,4-9-1-16,-4 6 0 0,0-7-16 0,0-2-3 0,-3 2-1 0,3-8 0 15,0 5 6-15,0-9 1 0,-4 3 0 0,4-9 0 16,1 3 19-16,-5-3 4 0,4 3 1 0,-3-4 0 16,-1 1-19-16,1 3-3 0,3-3-1 15,0 3 0-15,-7 6-9 0,7 0-1 0,3 0-1 0,1 4 0 16,-4-1 0-16,0 3 0 0,4-2 0 16,-1 5 0-16,4 1-10 0,1 0 0 0,-1-1 0 0,0 4 0 15,0-3-20-15,0 9-2 0,0-4-1 0,-3-2 0 16,-1 6 6-16,1 6 1 0,-4-6 0 0,-7 0 0 31,0 0-100-31,7 10-19 0,0-1-4 0,0 1-664 0,-3-1-133 0</inkml:trace>
  <inkml:trace contextRef="#ctx0" brushRef="#br0" timeOffset="6023.65">13815 16621 2808 0,'0'0'124'0,"0"0"26"0,0 0-120 0,-7 6-30 15,0-3 0-15,0-3 0 0,-7 6 0 0,-1-2 0 0,-2 2 0 0,-1-3-10 16,0 3-8-16,-3-3-2 15,-3 4 0-15,2 2 0 16,1-9-35-16,0 10-7 0,7-4-2 0,0-3 0 16,0 3 10-16,3-3 2 0,4 4 0 0,4-4 0 0,-4 3 52 0,7-6 0 0,0 0 16 0,0 0-4 15,0 0 32-15,0 0 8 0,10 0 0 0,4 0 1 16,0 3-28-16,4 3-5 0,-4-6-2 0,0 0 0 16,4 7-18-16,0-4 0 0,-4 3-11 0,3-3 11 15,1 4-16-15,0 2 4 0,-1 0 1 16,1 1 0-1,-1-1-15-15,-2 1-3 0,-1-1-1 0,-4 7 0 0,1-7 14 0,-4 10 4 0,0-3 0 16,-4 2 0-16,1-2 39 0,0 3 8 0,-4 0 1 0,0-1 1 16,0 1-17-16,-4-3-3 0,-3 3-1 0,0 0 0 15,0-1-8-15,-4-2-8 0,1 3 12 0,-1-3-12 16,-3-4 33-16,0 4 0 0,0 3 0 0,-7-10 0 16,3 0-25-16,0-2-8 0,4 2 0 0,0 1 0 15,-4-4-15-15,1-3-6 0,-1-3-2 0,1 0 0 16,2 0-143-16,1-3-29 15,4-3-5-15</inkml:trace>
  <inkml:trace contextRef="#ctx0" brushRef="#br0" timeOffset="6274.87">14404 16307 2448 0,'0'0'108'0,"0"0"23"0,0 0-105 0,7 0-26 0,0 10 0 0,0 8 0 16,0-2 65-16,0 3 8 0,0 0 2 0,-3 9 0 16,-1 6-55-16,-3-5-12 0,0 5-8 0,0 1 12 15,-3 2-12-15,-1 4 0 0,1-3 0 0,-4 6 0 16,0 0-12-16,0 3-8 0,0-4-2 0,-1 1 0 16,-2 0 9-16,-1-6 1 0,4-4 1 0,-3 4 0 15,3-3-8-15,-4-7-1 0,7-3-1 0,-3-6 0 31,0-1-91-31,0-2-17 0,7-6-4 0,-3-1-542 0,3-9-108 0</inkml:trace>
  <inkml:trace contextRef="#ctx0" brushRef="#br0" timeOffset="6478.87">14129 16596 3168 0,'0'0'140'0,"0"0"29"15,0 0-135-15,10 0-34 0,4 0 0 0,1 0 0 0,2 0 20 0,4 0-2 16,-3 0-1-16,0 6 0 0,3-6-2 0,4 0-1 16,-4-6 0-16,0 6 0 15,0-3-33-15,4-4-6 0,-4 7-2 0,4-9 0 16,-1 6-103-16,1-3-21 0,0-4-4 0,3 7-1 16,0-10-93-16,4 4-19 0,0 6-4 0</inkml:trace>
  <inkml:trace contextRef="#ctx0" brushRef="#br0" timeOffset="8119.56">15967 16630 748 0,'0'0'67'0,"0"0"-54"15,0 0-13-15,0 0 0 0,0 0 311 0,10 6 59 0,-3 4 12 0,0-1 2 16,0 7-284-16,1-3-56 0,-5 5-12 0,-3-2-3 16,0 12 0-16,0-3 0 15,-3 13 0-15,3-4 0 0,-8 10-29 0,1 0 0 16,0 0 0-16,0 0 0 0,-3-3 12 0,-1 3 4 0,-3 6 0 0,3-3 0 16,-3 3 8-16,4-9 1 0,-1 3 1 15,-3 0 0-15,3 0-14 16,-3-10-4-16,7-6 0 0,-3 1 0 15,-1-4 11-15,4 0 1 0,0-13 1 0,0 4 0 16,0-7-8-16,3 1-1 0,4-10-1 0,0 0 0 16,0 0 9-16,0 0 1 0,-3-10 1 15,3-8 0-15,0 2-22 0,3-6 0 16,-3-9 0-16,7 2 0 0,1-8 20 0,2-7 0 0,-3-6 0 16,4 3 0-16,-1-7-20 0,1-2 0 0,7-4 0 15,-1-2 0-15,-3-1 0 0,4 6-12 0,0 7 2 16,-4 6 0-16,3 0 2 0,-3 16 0 0,1 0 0 0,-1 3 0 0,0-3 16 0,3 12 3 0,-2-3 1 0,2 0 0 0,1 4 0 15,-1 5 1-15,1 1 0 0,0-1 0 0,-1 1-13 0,1 3 0 16,0 6-9-16,-1 0 9 0,1 0-16 0,-4 6 4 16,7 3 0-16,-7 1 0 0,0-1 0 0,4 1 0 15,-4-1 0-15,4 7 0 0,-4 3 12 0,0 6 0 16,-3-7 0-16,-4 8 10 0,3-8-10 0,-6 11 0 16,-1-4 0-16,-3 0 0 0,-3-3 0 15,3-7 12-15,-4 4-4 0,-3 0 0 0,4-10 9 16,-4 7 2-16,3 0 0 0,1-7 0 0,-5-6 5 0,-2 7 2 15,3-4 0-15,-4-3 0 0,-3-3-14 0,0 0-2 16,0 0-1-16,-4 0 0 0,1-9-9 0,-5 9 0 16,5-10 0-16,-1 1 0 0,-3-1-14 15,0 1-2-15,0 3 0 0,0-4 0 16,-1-2-39-16,1 2-8 0,-3 4-1 0,2-3-1 16,1 9-85-16,0 6-17 0,3-3-3 0,4-3-1 15,4 6-17-15,3-2-3 0,7-4-1 0,0 0-516 0</inkml:trace>
  <inkml:trace contextRef="#ctx0" brushRef="#br0" timeOffset="8617.37">16887 16727 345 0,'22'-9'31'0,"-12"9"-31"0,-3-6 0 0,0 3 0 0,0-4 384 0,0 7 72 15,1-9 13-15,-5 6 3 0,-3 3-320 0,0 0-65 16,7-6-13-16,-3 2-2 16,-8-2-32-16,1 3-5 0,-4-3-2 0,-1 6 0 0,-9 0-33 0,3 0 0 15,0 0 0-15,-4 9 0 0,4-9 24 0,0 10-3 16,0-1 0-16,0 0 0 0,-1 7 32 0,-2 3 7 16,6-3 0-16,-3 2 1 0,3 1-33 0,1 0-6 15,-1 0-2-15,4 6 0 0,0-6-6 0,4 6-2 16,-1-6 0-16,1-1 0 0,-1 4-12 0,4-3 0 15,0-6 0-15,4 2 0 0,-1 4 0 0,4-9 0 16,0-1 0-16,4 0 0 0,6 1-19 0,-2-4-3 16,6-6-1-16,3 0 0 15,1 0-16-15,0-6-3 0,7 3-1 0,-4-4 0 0,0-2 29 16,4-4 6-16,-8-2 8 0,1 5-13 0,-4-5 13 0,1 2 13 16,-1-3-2-16,-4-2-1 0,-3-1 27 15,-3-6 6-15,0 9 1 0,-1-6 0 0,-6 3-20 0,-1-3-3 0,1 4-1 16,-4-1 0-16,-4 0 10 0,1 3 2 0,-8-3 0 15,1 1 0-15,-5 2-16 0,1 7-2 0,-3-10-1 16,-4 9 0-16,-1 4-5 0,-2-3 0 0,-1 9-8 16,0-4 12-16,-3 4-12 0,3 0-15 0,4 4 3 0,0-4 1 31,3 0-25-31,1 9-4 0,3-9-2 0,-4 6 0 0,7-3-70 0,1 4-15 0,3 2-2 16,0-9-1-16,7 0-98 15,-4 10-20-15,1-1-4 0,6 0-1 0</inkml:trace>
  <inkml:trace contextRef="#ctx0" brushRef="#br0" timeOffset="8991.92">17413 16649 1209 0,'0'0'108'0,"0"0"-87"0,0 0-21 0,0 0 0 16,0 0 237-16,0 0 43 0,0 0 9 0,0 0 2 15,0 0-183-15,7 6-36 0,-7-6-7 0,7 10-1 16,-3-1 0-16,-4 1 0 0,3-1 0 0,1 0 0 15,-4 7-28-15,0 3-6 0,-4-3-1 0,4 2 0 16,0 7-4-16,0-3-1 0,0 3 0 0,0-6 0 16,0 6-10-16,0-6-2 0,0 0-1 0,0 6 0 31,4-6-40-31,-1-3-8 0,1-4-2 0,-1 4 0 16,-3-7-15-16,4 1-3 0,-1-1-1 0,-3-9 0 0,4 6-132 15,-4-6-26-15,0 0-6 0</inkml:trace>
  <inkml:trace contextRef="#ctx0" brushRef="#br0" timeOffset="9181.6">17614 16433 3042 0,'0'0'135'0,"0"0"27"0,0 0-130 0,7-7-32 16,0 4 0-16,4-3 0 15,-4-3-91-15,0 5-25 0,4-2-4 0,-4 6-2 16,-7 0-72-16,3-9-14 0,8-7-4 0,-11 16 0 0</inkml:trace>
  <inkml:trace contextRef="#ctx0" brushRef="#br0" timeOffset="9653.54">17925 16771 518 0,'0'0'23'0,"0"0"5"0,0 0-28 0,-4 10 0 0,4-10 0 0,0 15 0 15,0-5 504-15,0 2 95 0,0-2 19 0,-3 5 4 16,3-5-456-16,-4-1-91 0,1 1-19 0,3-1-3 15,-4 0-68 1,0 4-13-16,1-4-4 0,3-9 0 0,-4 4 16 0,4-4 4 0,0 0 0 0,0 0 0 16,0 0 3-16,0 0 1 0,0 0 0 0,7 0 0 0,4 0 16 15,0 0 3-15,3-10 1 0,-4 1 0 0,4-1 20 0,1 1 5 16,2-7 1-16,-3-3 0 0,7 1-30 16,-3-1-8-16,3-6 0 0,-3 6 0 15,3-6 0-15,0 0-10 0,-3 6 1 0,0 0 0 0,-4 0-1 16,0 4 0-16,3 11 0 0,-2-5 0 0,-1 3 10 0,-4 6 0 15,4 0 0-15,0 0 0 0,4 9 12 0,-4-3-1 16,0-2-1-16,4 11 0 0,0-5 2 16,-4 5 1-16,3-2 0 0,1 3 0 0,0-4 3 0,-4 10 1 15,0-9 0-15,0 5 0 0,4 4-3 16,-4-3-1-16,-4 0 0 0,1 0 0 0,-4 0-13 0,3-4 0 16,-2 4-9-16,-1 0 9 15,3-3-30-15,-6-1 0 0,-1-2 0 0,4-4 0 16,0 1-78-16,4-1-16 0,-8-3-4 0,8-2 0 15,3-4-138-15,0-4-28 0,14-11-6 0,-3 5 0 16</inkml:trace>
  <inkml:trace contextRef="#ctx0" brushRef="#br0" timeOffset="9889.44">19181 16326 3016 0,'0'0'134'0,"7"6"27"0,-4-3-129 0,4 7-32 0,4-1 0 0,-1 7 0 0,4 3 17 0,-3 6-3 16,-4-6-1-16,0 9 0 0,0-3-13 0,-3 3 9 15,-1 7-9-15,-3-1 8 0,-3 4-25 0,3-4-6 16,-7 4-1-16,3 6 0 16,-6 0-25-16,6-7-6 0,-3 7-1 0,0-9 0 15,0 2-5-15,0-5-2 0,0-1 0 0,0-6 0 16,3-6-79-16,-3 0-16 0,4-3-3 0,-1-7-816 15</inkml:trace>
  <inkml:trace contextRef="#ctx0" brushRef="#br0" timeOffset="10087.64">18972 16574 3402 0,'0'0'151'0,"0"0"30"0,11 0-145 0,3-6-28 0,7 6-8 0,4 0 0 15,10-4 28-15,4-2 5 0,3 6 1 0,1 0 0 16,3-3-34-16,3-3 0 0,7-4 0 0,8 4 0 31,3 3-35-31,0-7-13 0,4 4-4 0,3-3 0 16,-7-1-188-16,3-5-39 0,64-14-7 0,-31-8-2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2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2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2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2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2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2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2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2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2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2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2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2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2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2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2" timeOffset="51327.21">4837 15951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2" timeOffset="53254.02">5752 15784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2" timeOffset="53654.77">6008 16452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2" timeOffset="53939.99">6575 16445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2" timeOffset="54757.85">6857 15980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2" timeOffset="54999.1">6945 15762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2" timeOffset="55425.95">6725 15729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2" timeOffset="55817.07">7160 15688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2" timeOffset="56179.92">7422 16506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2" timeOffset="56553">8063 16463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2" timeOffset="56780.43">8485 16529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2" timeOffset="57273.03">8193 16256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2" timeOffset="57770.9">8808 15728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2" timeOffset="58039.46">8978 16003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2" timeOffset="58213.59">9036 15834 30399 0,'0'0'2704'0,"0"0"-2160"0,0 0-544 0,0 0 0 15,0 0 2480-15,0 0 384 0,0 0 80 16,0 0 0 0,0 0-2944-16,11 0-736 0,-11 0-80 0,10-2-16 15,1 1-1216-15,-11 1-256 0,0 0-64 0</inkml:trace>
  <inkml:trace contextRef="#ctx0" brushRef="#br2" timeOffset="58690.75">9145 15682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2" timeOffset="59709.28">9394 15376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2" timeOffset="60413.87">9794 15484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2" timeOffset="89493.12">3406 15837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2987 16441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3110 16904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8749.12">3067 18063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4118 18277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4822 18123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5108 18257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6405 18065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6950 18048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7613 18232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8317 18193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8701 18260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9274 17961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9548 18050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01:43.92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25753 7304 1854 0,'-14'-18'82'0,"10"8"17"0,1 4-79 0,3 6-20 0,-4-3 0 0,4 3 0 15,7-7 32-15,4 4 4 0,6 3 0 0,5 0 0 16,6 0 9-16,0 3 3 0,7 4 0 0,8-4 0 15,6 3-21-15,4-3-4 0,7 10-1 0,-4-10 0 16,4 3-7-16,0-6-2 0,4 3 0 0,3-3 0 16,3-3-1-16,4-3 0 0,4 3 0 0,-4-3 0 15,-3-4 20-15,3 4 3 0,3-4 1 0,5 1 0 16,-1-4-12-16,-4 1-1 0,-3 3-1 0,-3-1 0 16,-4 1-14-16,3-4-8 0,5 4 8 0,-5-7-8 15,-6 10 0-15,-1-4 0 0,-3 1 0 0,-7 6 0 0,-4-3 0 16,-3-4 9-16,-3 4-9 0,-5 3 0 0,-6-3 8 0,0 2-8 15,0-2 0-15,-4 6 0 0,-7 0 8 0,0-3-8 16,-3 3 12-16,-4 3-12 0,-14-3 8 0,11 0-8 16,-4 10 0-16,-7-10 0 0,-4 6 8 0,-3 3-8 15,0 1 0-15,-4 5 0 0,-6-2 11 0,3 3-11 16,-4 2 10-16,0 1-10 0,-3 0 8 0,7 6-8 16,-4 10 0-16,1-1 0 0,3 4 0 0,3-1 0 15,-3 7 0-15,7 9 0 0,0-2 0 0,3 2 0 16,4 0 0-16,4 4 0 0,-1 12 0 0,4-3 0 0,1 3 0 15,-1 3 0-15,0 6 0 0,3-3 0 0,1-3 0 0,-1 7 0 16,1 2 0-16,3 4-8 0,-3-13 8 0,3-6 0 16,3-3 0-16,1-1 0 15,0-8-8-15,-1 5 8 0,4-5 0 0,-3-7 0 0,0 3 0 0,-4-9 0 16,4 3 0-16,3-1 0 0,-7-8 0 0,3 3 0 16,1-7 0-16,-4-3 0 0,7-3 0 0,-3-3 0 15,0-3 0-15,-1 3 0 0,-3-3 0 0,4-7 0 16,-4-2 0-16,0 5 0 0,0-5 0 0,0-1 0 15,-3 1 0-15,0-4 0 0,-1 3 0 0,-3 1 0 16,0-10 9-16,0 6 3 0,-7-6 0 0,0 0 0 16,0 0-4-16,0 0-8 0,7 0 12 0,-7 0-4 15,0 0 11-15,0 0 1 0,0-9 1 0,0 2 0 16,-7-2-13-16,4 3-8 0,-8 2 8 0,1-2-8 0,-1-3 9 16,-3 6-9-16,-4-4 12 0,-3 4-12 0,0-3 8 0,-11-3-8 15,-3 9 0-15,-4-7 0 0,-7 7 0 0,-7 7 0 16,0-7-15-16,-3 9 5 0,0-9 10 0,-4 9 0 15,-7-2 0-15,-11-4 0 0,-7 6 0 0,1 1 0 16,-1-1 0-16,-7 7 0 0,-7-7 0 0,-3 10-10 16,-7-3 10-16,7-1 0 0,3-2 0 0,-4-4 0 15,-2 7 0-15,9-7 9 0,12 10-9 0,24-19 0 16</inkml:trace>
  <inkml:trace contextRef="#ctx0" brushRef="#br0" timeOffset="72238.19">5002 12453 1263 0,'-84'88'56'0,"31"-16"12"0,-32 54-55 0</inkml:trace>
  <inkml:trace contextRef="#ctx0" brushRef="#br0" timeOffset="72299.31">2822 15630 345 0,'-70'160'15'0,"49"-88"4"0,10-9-19 0,0 9 0 16,4 6 0-16,-10 13 0 0</inkml:trace>
  <inkml:trace contextRef="#ctx0" brushRef="#br1" timeOffset="75818.95">4890 4297 691 0,'0'0'30'0,"0"0"7"0,0 0-29 0,0-9-8 0,-8 9 0 0,-2 0 0 0,3 6 213 0,-4-3 42 16,-3 7 8-16,-4-10 1 0,4 9-224 0,0-3-40 15,4-6-17-15,-1 0 1 0,-3 3 16 0,3-6 16 0,8 3-4 16,3 0 0-16,0 0 27 0,-7-6 5 15,7 3 0-15,7-3 1 0,-7-4-14 0,3 1-3 0,4 6-1 0,1-10 0 16,-1 0 9-16,3-2 1 16,-6 5 1-16,-1 10 0 0,-3 0 2 0,0 0 0 15,0 0 0-15,0 0 0 0,0 7-8 0,0 2 0 0,0-9-1 0,0 0 0 16,0 3-15-16,0-3-4 0,0 0 0 0,0 0 0 16,0 0-2-16,7 10-1 0,-7-10 0 0,4 9 0 15,-4-9-1-15,7 0-8 0,-7 0 12 0,10 0-4 16,-3 0 4-16,1-9 0 0,2-1 0 0,-10 1 0 15,4-1 10-15,-1 7 2 0,4-3 1 0,-7 3 0 16,0-10-11-16,0 13-2 0,0-3-1 0,0 3 0 16,-7-6 0-16,7 6 0 0,0-10 0 0,0 10 0 15,0 0 9-15,0 0 1 0,-3 0 1 0,3 0 0 16,-4-9-8-16,4 9-2 0,0 0 0 0,0 0 0 16,0 0-12-16,0 0-16 0,0 0 3 0,0 0 1 15,0 0 12-15,0-9 16 0,0 9-3 0,-7 0-1 0,4-3-12 0,3 3 0 16,0 0 0-16,0 0 0 0,0 0 0 0,0 0-16 15,-8 0 3-15,8 0 1 0,0 0 12 0,-3 3 16 16,3-3-3-16,-7 9-1 0,3 0-12 16,1 1 0-16,3-4 0 0,-7 10 0 0,3-4 0 0,4-2 0 15,0-1 0-15,-7 10 0 0,7-6 0 0,-3-1 0 16,3-2-9-16,0 5 9 0,0 1 0 0,-4-4 0 16,4 7 0-16,0-3 0 0,0 0 0 0,0 6 0 15,0-7 0-15,4 4 0 0,-1 6 0 0,-3-3 0 16,7 3 0-16,-7 0 10 0,0-6-10 0,0 6 0 15,4-3 0-15,-4 13 0 0,-4-17 8 0,4 14 0 16,0-4 0-16,0 0 0 0,0-3-8 0,-7 4 0 16,7-1 0-16,-3-3 0 0,-1 0 0 0,4-6-11 0,-7 0 3 15,7-4 0-15,-3-2 8 0,3-7 0 0,0 3 0 0,0-9 0 16,0 10 0-16,0-10 0 0,0 0 0 0,0 0 0 31,0 0-35-31,0 0-11 0,0 0-2 0,0 0-1 16,3-10-128-16,4 10-26 0,0 0-5 0,-7 0 0 15,7 10-19-15,-7 9-3 0,0-10-1 0</inkml:trace>
  <inkml:trace contextRef="#ctx0" brushRef="#br1" timeOffset="76552.23">5253 4056 1879 0,'0'0'83'0,"0"-10"17"0,0 10-80 0,0-6-20 16,0-3 0-16,0 9 0 0,3-4 40 0,4-2 4 15,-7 6 1-15,11 0 0 0,-7-3-37 0,-4 3-8 16,0 0 0-16,0 0 0 0,0 0 0 0,0 0 0 16,10 3-10-16,-10-3 10 0,0 0 0 0,0 0-10 15,4 10 10-15,-4-10 0 0,7 9 0 0,-7-9 0 16,3 6 0-16,-3-6 0 0,7 7 0 0,-7-4 0 15,0-3 0-15,7 9 0 0,-3 0 0 0,3-2 0 16,4 2 0-16,-4-6 0 0,7 10 11 0,-11-10-11 0,11 13 12 16,-3-7-12-16,-4 4 16 0,4 9-3 15,-4-1-1-15,0 11 0 0,-4-10 0 0,4 3 0 16,-3 0 0-16,-4 3 0 0,0-3-12 0,0-3 11 0,-4 3-11 0,-3 4 10 16,4-4-10-16,-4 0-17 0,0-3 4 15,-4 3 1 1,-3-6-108-16,3-1-20 0,1 4-5 0</inkml:trace>
  <inkml:trace contextRef="#ctx0" brushRef="#br1" timeOffset="77365.3">5997 5065 1440 0,'0'0'128'0,"0"0"-103"16,4-3-25-16,3-3 0 0,-7 6 142 0,0 0 23 16,0 0 5-16,0 0 1 0,0 0-139 0,0 0-32 0,0 0 0 0,0 0 0 15,0 0 0-15,0 0 10 0,0 0-10 0,-7 6 10 16,0-3 11-16,0-3 3 0,7 0 0 0,0 0 0 16,0 0-11-16,0 0-1 0,0 0-1 0,0 0 0 15,0 0-11-15,7 7 0 0,0-4 0 0,3 3 0 16,8-3 8-16,-4 3-8 0,4 4 12 0,3-4-4 15,0 7-8-15,-3-4 0 16,-1 1 0-16,1 5 0 0,-7 1 0 0,-1 3-9 16,-3-1 9-16,0 1 0 0,0 6-12 0,-7 4 4 0,0-4 8 0,0 3-654 15,0-9-123-15</inkml:trace>
  <inkml:trace contextRef="#ctx0" brushRef="#br1" timeOffset="78023.37">7391 5172 1378 0,'0'0'61'0,"0"0"13"0,3-3-59 0,1-3-15 0,3-4 0 0,-4 7 0 0,4-3 19 0,0 0 1 16,-7 2 0-16,0 4 0 0,0 0 8 0,0 0 1 16,0 0 1-16,0 0 0 0,0 0-8 0,0 0-2 15,0 0 0-15,0 0 0 0,0 0 28 0,0 0 4 16,0 0 2-16,4 10 0 0,0-1-2 0,-4-3-1 16,0 4 0-16,3-1 0 0,1 4-21 0,6 2-4 15,-6 14-1-15,-1-14 0 0,4 20-5 0,4-7-2 16,-1 0 0-16,-3 7 0 0,4-7 5 15,0 7 1-15,-1-7 0 0,1 6 0 0,-1 1-24 0,-3-1-13 16,-7 4 1-16,4 6 1 0,-8 3 19 0,1 3 3 16,-1-3 1-16,-6 3 0 0,3-9-12 0,-4 3 0 15,4-10-12-15,-3 4 12 0,2 3-12 0,1-13 12 16,7 0-12-16,0-3 12 16,0-6-136-16,11-3-20 0,10 3-4 0,0-10-1 15</inkml:trace>
  <inkml:trace contextRef="#ctx0" brushRef="#br1" timeOffset="78742.92">8784 6944 2415 0,'0'0'107'0,"0"0"22"0,0 0-103 0,0 0-26 0,0 0 0 0,0 0 0 15,0 0 28-15,0 0 0 0,0 0 0 0,7 0 0 0,4 0-28 0,-1 0 0 16,1 0-14-16,3 3 5 0,0-3-9 0,-7 9-2 16,4-2 0-16,-4 2 0 0,3 3 10 0,-2 4 2 15,-8 3 0-15,0 0 0 0,0 3 8 0,0 0 0 16,-4 3 0-16,0 3 0 0,1-3 0 0,-4 3 8 15,3 1-8-15,1-4 11 0,-4 3-11 0,3-3 0 16,8 0 0-16,-1-3 8 0,4 3-8 0,-3 0-16 16,3-6 4-16,4-3 1 15,6-4-104-15,-10 4-21 0,4-7-4 16,3 1 0-16</inkml:trace>
  <inkml:trace contextRef="#ctx0" brushRef="#br1" timeOffset="79768.42">10061 9167 1324 0,'0'0'118'0,"0"0"-94"0,0 0-24 0,-10-6 0 0,-1 6 83 0,-3-3 12 15,0-4 2-15,3 7 1 16,1-3-213-16,3 3-42 0,-4 3-9 0,4-3-2 16,7 0 109-16,0 0 22 0,0 0 4 0,0 0 1 0,0 0 128 0,0 0 25 15,0 0 6-15,0 0 1 0,7-9-66 0,-3 9-13 16,3 0-2-16,-7 0-1 0,0 0-16 0,7-6-3 16,0 3-1-16,-4-4 0 0,4 7 24 0,-3-3 5 15,-1-3 1-15,1-4 0 0,-1 1-13 0,1 6-3 0,-1-3 0 0,-3-4 0 16,0 4-24-16,0 6-6 15,-3-3-1-15,-1-7 0 0,4 1 11 0,-3-7 1 0,-1 7 1 16,1-7 0-16,-4-3 14 0,3 10 4 16,4-4 0-16,-3-2 0 0,-1 5-3 0,1-5 0 0,6-4 0 0,1 3 0 15,-1-3-5-15,1 1 0 0,-1-8-1 0,4 8 0 16,0-7-15-16,-3 6-4 0,-1-9 0 0,1 2 0 16,3-5-1-16,-3 0-1 0,-8-7 0 0,4 4 0 15,-7-13 7-15,3 3 2 0,-3 0 0 0,0 0 0 16,0 0-5-16,0 0-1 0,4 6 0 0,-4-5 0 15,0-1-13-15,3-3-16 0,1 3 3 0,6-10 1 16,4 1 12-16,0 0 16 0,0 6-3 0,4-3-1 16,-1 6-25-16,5 6-6 0,-8 0-1 0,0-2 0 15,3 2 20-15,-3 4 0 0,-3-1 0 0,-4 7 0 16,0 6-30-16,-4-3-2 16,4 0-1-16,-7 6-731 0,-3 0-147 0</inkml:trace>
  <inkml:trace contextRef="#ctx0" brushRef="#br1" timeOffset="80609.35">11074 8305 288 0,'0'0'25'0,"-4"-3"-25"0,4 3 0 0,4-7 0 16,3-2 288-16,-11 9 53 0,-6-10 11 0,3 10 1 31,7 0-319-31,-4-3-64 0,-17-3-13 0,7 6-2 0,-7 0 34 0,7 0 11 0,6 0 0 0,-6 0 0 15,0 0 48-15,4 0 17 0,10 6 3 0,0-3 1 16,-7-3 14-16,3 10 2 0,4-10 1 0,14 6 0 16,4 4-43-16,-8 2-9 0,-3-3-2 0,4 13 0 15,10-3-17-15,-7 0-4 0,-14 9-1 0,7 1 0 16,7-4 8-16,-3 0 2 0,-7 3 0 0,-4-3 0 16,0 3-12-16,0-3-8 0,7 0 9 0,-11 4-9 15,-10-1 8-15,10 0-8 0,4 7 0 0,-7-7 9 16,-7 6 6-16,4-6 1 0,3 7 0 0,3-7 0 0,1 13-5 15,-1-3-1-15,-10-10 0 0,7 3 0 16,18-3-10-16,-1-9 10 0,-10 6-10 0,0-12 10 0,4 6-10 16,10-4-9-16,14-5 9 0,-3-1-1027 15</inkml:trace>
  <inkml:trace contextRef="#ctx0" brushRef="#br1" timeOffset="81381.66">13032 9258 172 0,'21'0'8'0,"-21"0"1"0,0 0-9 0,3-6 0 0,-3 6 0 0,0 0 0 16,7-3 298-16,-7 3 58 0,0 0 11 0,0 0 2 16,0 0-250-16,-3-7-51 0,-8 7-9 0,1-3-3 15,3 3-18-15,0 0-4 0,7 0-1 0,-7 0 0 16,3-6 12-16,4 6 3 0,0 0 0 0,0 0 0 16,0 0 0-16,0 0 1 0,0 0 0 0,0 0 0 15,0 0-19-15,0 9-4 0,4 7-1 0,3-7 0 16,3 10-7-16,-6-3-2 0,-1 12 0 0,-3 7 0 15,0 8 8-15,0 5 0 0,-3 2 1 0,-4 3 0 0,-4 0 15 16,4-6 4-16,-4 0 0 0,1 4 0 0,-1-14-28 16,1-2-6-16,3 2-1 0,0 4 0 0,-1-10 5 15,1 4 1-15,4-1 0 0,3-5 0 16,0-11-130-16,3-2-25 0</inkml:trace>
  <inkml:trace contextRef="#ctx0" brushRef="#br1" timeOffset="102301.34">9659 14372 2415 0,'-3'7'53'0,"-5"5"11"0,5 4 3 0,-1 3 1 0,4 6-55 0,7 3-13 0,4 7 0 0,7-1 0 15,6 4 36-15,12-4 4 0,10 4 0 0,14-4 1 16,7 1-26-16,3-7-6 0,8 0-1 0,10-3 0 16,14-9-26-16,1-3-6 0,-8-4 0 0,4 0-1 15,6-9 15-15,1 0 10 0,0 0-12 0,-7 0 12 16,0 0 0-16,10-3 0 0,4-6 0 16,3 3 0-16,-6-7 9 0,-1-3 3 0,0 7 0 0,-3-7 0 15,0 4-12-15,-7-4 12 0,-11 7-12 0,-7 2 12 16,-14 7-12-16,-7-3 0 0,-10 3 0 0,-8 3 0 15,-10 4 13-15,-11 2-2 0,-4 7-1 0,-10-4 0 16,-10-2 14-16,-4 5 2 0,-7 4 1 0,-7 0 0 16,-4 0 12-16,-7 6 2 0,0-6 1 0,-3-4 0 15,0 10-16-15,-4-3-3 0,0 3-1 0,0 4 0 16,8 5-5-16,-1 4-1 0,7 6 0 0,1 9 0 0,6 10-16 16,0 6 0-16,8 12 0 0,3 7 0 15,-4 9 0-15,8 10 0 0,-1 3 0 0,4 6 0 0,0 0 0 16,4 9 0-16,3-3 0 0,0-6 0 0,0 0-9 15,0-6-3-15,3 3 0 0,1-13 0 0,-1-2 12 16,5-1-13-16,-5-6 5 0,4 0 8 0,4-3 8 0,3-7 8 16,-3-9 3-16,3-3 0 0,0 0 6 0,-3-3 2 15,3 6 0-15,-3-9 0 0,-1 6-11 16,1-3-1-16,-4 0-1 0,4-4 0 0,-1-5-14 0,-3-4 0 16,0-6 8-16,-3 3-8 0,0-6 0 0,-1 3 0 15,-6-9 0-15,-1 6 0 0,1-10 8 0,-8-6-8 16,4 4 0-16,-3-10 0 0,-4-7 8 0,0 1-8 15,0-6 0-15,-4-1 0 0,0-6 9 0,-3 3-9 0,0-6 8 16,-7-6-8-16,0-3 13 0,-7-1-2 0,-8 1-1 16,-3-7 0-16,-3 7-2 0,-4-4-8 0,-3-2 12 0,-8-1-4 15,1 3-8-15,0 7 0 0,-4 6 0 0,-14 0 0 16,-11 6 0-16,4 4 0 0,7 9 0 0,7-1 0 16,-7 7-8-16,3-6 8 0,0 6 0 0,1 0 0 31,6-3-92-31,1 3-15 0,-8-6-2 0,22-19-1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03:44.5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21011 2886 1951 0,'-21'0'43'0,"11"6"9"0,-8-3 1 0,4-3 2 0,0 10-44 0,0-1-11 0,0-9 0 0,0 10 0 31,3-4-21-31,0-6-7 0,11 0 0 0,0 0-1 0,-10 3 9 0,10-3 3 0,0 0 0 0,0 0 0 15,3-3-12-15,-3-13-3 16,4 7 0-16,-1-1 0 0,1 1 19 0,-1 3 3 0,1-4 1 0,-4 1 0 16,3 0 9-16,-3-1 0 0,-3 1 0 0,-1-1 0 15,1 1 10-15,-8-7-2 0,1 7-8 0,-8-10 12 16,-7 3-4-16,1-6-8 0,3 0 11 0,-8-6-11 0,5 0 28 16,-8 9 0-16,0-9-1 0,4 3 0 0,0 0 8 0,-1 0 1 15,1-4 1-15,0 4 0 0,3 3 7 0,-3-3 0 16,0 0 1-16,-4-3 0 0,0 9-21 15,-6 0-4-15,-8-6 0 0,-7 10-1 0,-7 2 1 16,-4-3 0-16,1 7 0 0,-8 0 0 0,-10 9-12 16,-4-7-8-16,-10 7 12 0,0 7-12 0,0-1 0 0,-4-3 0 15,-7 3 0-15,4-3 0 0,-4 7 9 0,4-4-9 16,3-3 0-16,0-3 9 0,4 0-9 16,3-3 0-16,4 6 0 0,7-3 0 0,0-3 0 0,-1 3 10 15,5-6-2-15,-8 6-8 0,4 6 0 0,0-6 0 16,0 9 0-16,-4-5 0 0,-10 2 0 0,0 3 0 15,-4 1 0-15,0 5 0 0,-7-2 0 0,-7 3 8 16,-7 2-8-16,4-2 0 0,3 3 0 0,-3 0 0 16,-11 6 0-16,7-13 0 0,7 13 0 0,-4 1 0 15,5-8 0-15,2 1 0 0,-3 6 0 0,15-6 0 16,2 6 0-16,8-6 0 0,0 0 0 0,10 0 0 0,1-1 0 16,6-2 0-16,8 3-9 0,3-3 1 0,10-1 0 15,4-2 0-15,4 6 8 0,3-1 0 0,0-2 0 0,1 9 0 16,-1-6 0-16,-7 9 0 0,0-3 0 0,0 13 0 15,-3-4 8-15,3 13 4 0,0 7 1 0,0-1 0 16,0 7 8-16,-3-7 2 0,3 3 0 0,-7-5 0 16,0-4-10-16,4 3-1 0,3-3-1 0,7 6 0 15,-3-6-11-15,3 3 0 0,7-3 0 0,4-6 8 16,0 0-8-16,7-7 0 0,3-2 0 0,4-4 0 16,3 0 0-16,4 0 8 0,4-2-8 0,3-1 8 15,3-3 5-15,8 3 1 0,0 3 0 0,6 3 0 0,1 1-14 16,7 2 0-16,42 44-12 0,-25-40 12 15,0 3 19-15,4 0-3 0,7 3 0 0,-4-1-16 0,1-5 10 16,-1 6-10-16,1 0 8 0,6 0-8 16,4-7 0-16,3 7 0 0,1 0 0 0,-1 0 0 15,-3-6-9-15,0 6 9 0,0-10-10 0,7-6 0 0,4 7 0 16,3-7 0-16,0-3 0 0,0 3 10 0,4-3 0 16,-1 4 0-16,5-10 0 0,9 6 0 0,1 0 0 15,0 0 0-15,3 3 0 0,0 0 0 0,0 0 0 16,11-2 0-16,-3 2 8 0,-1 6-8 0,-3-9 0 15,-1-6 0-15,8 9 0 0,0-3 0 0,-7 1 0 16,-4-5 8-16,-3 1-8 0,3-3 0 0,0 0 9 16,1-6-9-16,-5 2 0 0,1 4 16 0,0-9-3 0,7-1-1 15,3 3 0-15,0-8 16 0,1 2 4 0,2-3 0 0,8-3 0 16,7 0-19-16,0 0-3 0,4-3-1 0,-1-3 0 16,11-4-9-16,-3 4 12 0,-1-3-12 0,1-1 12 15,3 1-12-15,-4-4 12 0,-3-3-12 0,0 1 12 16,4 5-12-16,-8-8 0 0,-3-1 0 0,0 3 0 15,-3-3 0-15,-1 0 0 0,-3 4 0 0,-4-13 0 16,-3 2 0-16,0-2 0 0,3-6 0 0,-10 6 0 16,-4-7 0-16,4-3 0 0,10 4 0 0,-6-1 0 15,-4-8 0-15,-4 5 0 0,-3-9 0 0,3-3 0 16,4-4 0-16,-4 7 0 0,-7-15 0 0,-3 8 0 16,-1-5 0-16,-3 2 0 0,-3 4 0 0,0-7 8 15,6 7-8-15,-10-10 0 0,-10 1 0 0,-8 5 0 16,-3-2 0-16,-3 2 0 0,-8-2 8 0,-7 5-8 15,-6 1 8-15,-5 3 0 0,1-16 0 0,-7 3 0 0,-8 1 4 16,-6 5 0-16,-4-12 0 0,0 13 0 0,-7-4-12 16,-4-3 0-16,-3-3 0 0,-4-2 0 0,-3-5-10 0,-4 4 10 15,1 4 0-15,-8-4-9 0,0 3 9 16,-7-3 0-16,-6 0 0 0,-12 3 0 0,-6-3 0 0,3 6-8 16,0 0 8-16,-4 1 0 0,-13 5 0 0,-1-2 0 15,-3-4 0-15,-7-3 0 0,-8 0 0 0,-2 16 0 16,-5-9 0-16,-3 5 0 0,-10 10 0 0,-4-3 0 15,-3-3 0-15,-8 6 0 0,-7 7 0 0,1 2-8 16,-8-3 8-16,-3 20 0 0,-4 2 0 0,-13 7 0 16,-5 5 0-16,-3 8-8 0,-3 5 8 0,-4 7 0 15,-10 9 0-15,-8 12 0 0,-7-8-20 0,-10 21 0 16,-3 3 1-16,-12 13 0 16,-3 15-173-16,-10 4-34 0</inkml:trace>
  <inkml:trace contextRef="#ctx0" brushRef="#br0" timeOffset="3018.09">23982 14068 1612 0,'-28'-15'72'0,"17"11"14"0,-10-2-69 0,3 3-17 0,1-3 0 0,2 3 0 15,1 3 140-15,4-7 25 0,3 4 5 0,0-3 1 16,0 6-137-16,3-3-34 0,4 3 0 0,0 0 0 16,0 0 16-16,0 0-4 0,0 0-1 0,0 0 0 0,0 0-11 0,0 0 0 15,7-6 0-15,7-4 0 0,7 10 19 0,4-6 11 16,0-4 2-16,10 7 1 0,11-6 19 15,17-7 4-15,19-3 1 0,23 1 0 0,33-7-13 16,35-1-4-16,28-2 0 0,42 3 0 16,33-3-24-16,48 12-6 0,36 13-1 0,21 13 0 0,14 5 1 15,14 7 0-15,18 9 0 0,4 1 0 0,2 9-10 0,-2-4 10 16,-4 1-10-16,-8 6 10 0,1 0-10 0,-21 0 0 16,-22-10 0-16,-17 4 0 15,-11-10-56-15</inkml:trace>
  <inkml:trace contextRef="#ctx0" brushRef="#br0" timeOffset="48487.82">15773 17135 115 0,'0'0'0'0,"10"-6"10"0,4 0-10 0,1 2 0 0,-1-2 0 0,0 6 0 15,3-9 109-15,1 9 20 0,-4 0 4 0,4-3 1 16,-4 6-82-16,-4-3-16 0,1 6-3 0,-4-3-1 16,0-3 59-16,-7 0 11 0,0 0 2 0,0 10 1 15,0-10-27-15,-3 6-6 0,3-6 0 0,-7 9-628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05:17.35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20186 16975 1094 0,'-7'-6'48'0,"7"6"11"0,0 0-47 0,0 0-12 0,-7 0 0 0,3-3 0 16,4 3 126-16,4-7 23 0,-4-2 5 0,0-7 1 0,0 7-126 0,0 0-29 15,0-1 0-15,3-6 0 16,-3 7 0-16,7 0 0 0,-3-1 0 0,-1 1 0 15,-3-1 0-15,4 1 0 0,3 3 0 0,-3-4 0 0,-1 1 0 0,1 0 0 16,3 5 0-16,-4-2 8 0,1-3 23 0,-1-1 5 16,-3 10 0-16,0 0 1 0,0 0 2 0,4-6 0 15,-4 6 0-15,0 0 0 0,0 0-14 0,-4-3-2 16,-3-3-1-16,0 6 0 0,7 0-5 0,-3 0-1 16,-8 0 0-16,4 0 0 0,0 0 6 0,0 0 1 15,-4 0 0-15,4 0 0 0,4 0 5 0,-4 6 2 16,0-6 0-16,0 3 0 0,7-3-11 0,-4 0-3 15,-3 6 0-15,3-3 0 0,4 4-4 0,-3 2 0 16,-1 1-1-16,1 5 0 0,-1-2 1 0,1 9 0 0,-1 0 0 16,-3 3 0-16,0 0 4 0,4-3 2 15,-1 9 0-15,1-9 0 0,-4 13 1 0,3-10 0 0,-3 3 0 16,0-3 0-16,3-6-1 0,1 6 0 0,3-13 0 16,0 4 0-16,0-6 1 0,3-1 0 0,-3-9 0 15,0 0 0-15,0 0-19 0,0 0 10 0,0 0-10 0,0 0 8 16,0 0 0-16,7-9 0 0,-3-1 0 0,-1 1 0 15,-3 2-8-15,-3-2 0 0,-1-4 0 16,1-2 0-16,-8-1 8 0,1 4-8 0,3-4 12 0,-4-3-4 16,1-6 5-16,-5-3 1 0,5 3 0 0,3 6 0 15,0-16-4-15,3 13-1 0,1-9 0 0,3 3 0 16,0 3 1-16,0 3 0 0,3-3 0 0,4 6 0 16,0-6-10-16,0 6 8 0,0 3-8 0,0 7 8 15,4 0-8-15,-4-1 8 0,0 10-8 0,-7 0 8 16,0 0-8-16,0 0 0 0,7 10 0 0,-3 5 0 15,-8 4 18-15,1 0 2 0,-1 9 0 0,1 3 0 16,-8 1-20-16,8 9 0 0,-5-4 0 0,5 7 0 16,-1 3 16-16,4-6 4 0,-3-3 0 0,3 5 0 15,0-5-8-15,3-3 0 0,-3 2-1 0,4-5 0 0,-1-4-11 16,5 0 10-16,-8-3-10 0,3-6 10 0,-3 0-10 0,0-1 8 16,0-2-8-16,-3-6 8 0,3-1-8 0,-4-9 12 15,4 0-12-15,0 0 12 0,0 0 2 0,-7 0 1 16,0-13 0-16,0-2 0 0,0-10-7 0,3 0-8 15,1-7 11-15,-1-9-11 0,4 4 8 0,0-7-8 16,0-9 0-16,7-1 0 0,-3-2 0 0,3-4 0 0,-4 4 0 0,8 6 0 16,3 3 0-16,-3 9 0 0,3 7 0 0,0 2 0 15,-4 4 0-15,1 13 0 0,0-4 0 0,-8 13 0 16,-3 3 0-16,0 0 0 0,0 0 0 0,0 0 0 16,7 13 0-16,-7-4 0 0,4 7 0 0,-4 2 0 15,3 1 0-15,1 0 0 0,-4 6 0 0,3 3 0 16,1-6 0-16,-1 0 8 0,4 3-8 0,0 4 0 15,4-11 10-15,-4 7-10 0,0-6 8 0,4 0-8 16,-4 6 0-16,0-9 0 0,0 3 8 0,-4-4-8 16,4-2 0-16,-7 3 0 0,-3-4 9 0,-1-6-9 15,1 4 0-15,-1-1 9 0,-6-3-9 0,3-2 0 16,-4-4 11-16,4 0-11 0,0-10 10 0,0 1-10 16,0-7 9-16,0-3-9 0,0-3 8 0,0-9-8 15,3-7 0-15,4 1 8 0,0-7-8 0,4-6 0 16,-1 6 0-16,1 3 0 0,-1 0 0 0,4 7 0 15,0 6 0-15,4 9 0 0,-4 3 0 0,0 3 0 0,-3 7 0 16,-4 6 0-16,7 6 0 0,-7 7 0 0,0 9 0 16,0 0 0-16,-4 12 0 0,1 1 0 0,-1 3 0 15,-3 2 0-15,4 1 0 0,-1 0 0 0,1-4 0 16,-1 1 0-16,4-7 0 0,0-9 0 0,4 0 0 16,-1-9 0-16,1 3 8 0,3-13-8 15,7-3-82-15,-4-10-18 16,-3-2-4-16</inkml:trace>
  <inkml:trace contextRef="#ctx0" brushRef="#br0" timeOffset="1122.07">23040 16602 864 0,'0'0'76'0,"-11"3"-60"0,-3-3-16 0,4 0 0 16,3 0 380-16,0 0 72 0,-4 0 16 0,4 0 2 16,0 0-378-16,7 0-76 0,0 0-16 0,-11 6 0 15,1-6 0-15,3 7 0 0,7-7 0 0,-7 12 0 16,-11-2 36-16,4 8 8 0,-4 4 3 0,1 0 0 15,-5 10 12-15,-6-1 2 0,-4 10 1 0,1 6 0 16,-1 6-30-16,-3 0-7 0,-8 7-1 0,1-3 0 16,-4-4 20-16,-7 10 4 0,-3 6 1 0,-8-4 0 15,1 4-22-15,3-12-5 0,10 6-1 0,1-10 0 0,3-9-13 16,7-4-8-16,11-8 8 0,0-7-8 0,7 3 0 16,0-12-12-16,6-13 2 0,5-3 0 15,3-3-155-15,0-3-31 0,3-4-7 16,4-9-1-16</inkml:trace>
  <inkml:trace contextRef="#ctx0" brushRef="#br0" timeOffset="1390.05">22154 16815 3060 0,'-14'3'68'0,"14"-3"13"0,0 0 3 0,0 0 1 0,-7 7-68 0,7-7-17 0,0 0 0 0,0 0 0 31,0 0-26-31,7 0-9 0,-7 0-1 0,11 9-1 0,3-3 37 0,0-3 0 0,0 7 0 0,4-1 0 16,10 1 22-16,4 5 12 0,-4 4 2 0,4 9 1 15,3-3-17-15,4 13-3 0,7-3-1 0,-7 5 0 16,-8-2-16-16,5 0 10 0,-1 6-10 0,0-1 8 16,-3 4-8-16,-4-3 0 0,0 7 0 0,1-4 0 15,2-4 0-15,-9 5 0 0,-8-8 0 0,0-8 0 31,3 8-74-31,-3-11-14 0,-10 8-2 0,3-12-782 0,-3 4-157 0</inkml:trace>
  <inkml:trace contextRef="#ctx0" brushRef="#br0" timeOffset="1643.09">23559 17737 1612 0,'10'25'72'0,"-10"-6"14"0,-7-3-69 0,4-4-17 15,-5 10 0-15,12-3 0 0,0 0 348 0,6 0 67 0,4-4 13 0,0-2 2 31,0-4-418-31,1 13-83 0,-1 0-17 0,-4 3-1225 0</inkml:trace>
  <inkml:trace contextRef="#ctx0" brushRef="#br0" timeOffset="3459.23">16415 17019 1090 0,'3'-16'48'0,"1"10"11"0,-4-3-47 0,3-1-12 0,-3 7 0 0,0-13 0 16,4 1 81-16,-1 2 15 0,1-2 2 0,-1 5 1 15,-3-9-26-15,4 13-5 0,0-3 0 0,-4-1-1 16,0 1-9-16,-8-1-2 0,5 7 0 0,-1-3 0 16,1 0-8-16,-4 3-1 0,3-4-1 0,1 4 0 15,3 3 10-15,-4-6 1 0,-3 3 1 0,4-3 0 16,6 2-14-16,-3-2-2 0,-10-3-1 0,6-1 0 15,1 4-13-15,3-3-4 0,-8 6 0 0,8-4 0 16,-3 4 2-16,-4-3 0 0,7 6 0 0,0 0 0 16,0 0 7-16,0 0 2 0,0 0 0 0,7 9 0 15,-4 1-9-15,1 5-2 0,0 4 0 0,-4 6 0 16,3-6 12-16,1 6 1 0,-4-3 1 0,3 3 0 16,1 0-38-16,-4 0 0 0,0 4 0 0,-4-1 0 0,4 0 12 15,-3 3-3-15,-1-2 0 0,-7-7 0 0,-3 3 7 16,4-7 2-16,3-2 0 0,-4 3 0 0,1-3 15 0,-1-7 3 15,4-6 1-15,3 3 0 0,1-2-28 16,-4-4-9-16,3-4 0 0,1-2 0 0,-1 3 0 0,1-6-9 16,-1-7-1-16,-3 3 0 0,7-9 10 0,-3 4 16 15,-1-7-4-15,1 3-1 0,3-7-19 0,0-2-4 16,0-3-1-16,3 5 0 0,-3-5 13 16,4 6 0-16,3-7 0 0,0 4 0 0,0-1 0 0,3 4 0 15,1 9-8-15,7-6 8 0,-4 6 0 16,0 4 0-16,-7 2 0 0,0 4 0 0,0 3 0 0,-7 6 0 15,0 0 0-15,0 0 0 0,0 0 0 0,0 0 0 16,-4 9 0-16,1 7 0 0,-1 2 0 0,1 8 0 16,-4-8 0-16,0 17 0 0,-4-7 17 0,1 10-3 15,-1-4-1-15,0 1 0 0,1 2 3 0,-1-8 0 0,8 5 0 16,-4 1 0-16,3-7-16 0,-3-3 11 0,4 3-11 0,-5-9 10 16,5 3-10-16,-1-3 0 0,4-7 0 0,-3 4 0 15,-1-7 0-15,1 1 8 0,3-1-8 0,-4 0 0 16,4-9 0-16,0 0 8 0,0 0-8 0,0 0 0 15,-10-9 0-15,3 6 0 0,0-13 8 0,0 1-8 16,3-4 0-16,4 0 0 0,-7-9 0 0,3 3 0 16,1-4-8-16,-1 4 8 0,1-9 0 0,3 12 0 15,0 3 0-15,0 3 0 0,0 1-9 0,3 5 9 16,4 1 0-16,-3 6 0 0,7-4 0 0,-1 7 0 16,4 10-8-16,7-4 8 0,1 4 0 0,-1 2 0 0,-4 4 0 15,5 3 0-15,-8-1 0 0,-4-2 0 16,4 9 0-16,-3-6 0 0,0 0 0 0,-4 0 0 0,3-1 0 15,-6 4 0-15,-1-3 0 0,-6-6 0 0,-1 6 0 16,1-4 0-16,-1-5 0 0,-3 5 0 0,4-12 0 16,-5 7 0-16,8-10 8 0,-7 0-8 15,-7-3-116-15,0-4-27 0,0-2-5 0</inkml:trace>
  <inkml:trace contextRef="#ctx0" brushRef="#br0" timeOffset="3906.49">14799 16684 2764 0,'0'0'123'0</inkml:trace>
  <inkml:trace contextRef="#ctx0" brushRef="#br0" timeOffset="4524.95">14697 16727 864 0,'0'0'76'0,"3"-9"-60"0,-6 3-16 0,3 6 0 15,3-10 162-15,1 7 30 0,-8-3 5 0,4 6 2 16,0-3-81-16,0 3-16 0,-3-6-3 0,-1-4-1 15,-6 10 8-15,3-3 2 0,7 3 0 0,-4-6 0 16,-7 6-46-16,11 0-9 0,0 0-1 0,0 0-1 16,-7 0-32-16,7 0-7 0,0 0 0 0,0 0-1 15,0 0 2-15,4 6 1 0,-4 7 0 0,7 2 0 16,0-2-5-16,0 12-1 0,0-6 0 0,-3 12 0 16,3 0 15-16,-4 4 2 0,4 2 1 0,-3 7 0 15,-11-9-26-15,3 3 8 0,1-4-8 0,-1 1 0 0,-6-7 39 16,-1 3 2-16,4-9 1 0,0-3 0 15,3 6-6-15,-3-16-2 0,4 1 0 0,3-10 0 16,0 0-19-16,0 0-4 0,0-13-1 0,3-2 0 0,1-11-10 16,-1-2 0-16,1-6 0 0,-4 2 0 0,0-8 0 15,3-4-9-15,-3-3 9 0,0 3 0 0,-3 0-16 0,3 6 3 16,3-3 1-16,1 13 0 0,-8 0 12 0,4 3 0 16,0 12 0-16,0-2 0 0,0 15-12 0,0 0 3 15,-7 9 1-15,4 1 0 0,-1 5 8 0,4 4 8 16,-3 9-8-16,6 0 11 0,-3 7-11 0,4-1 10 15,-1-5-10-15,1-4 10 0,-1 3-10 0,5-3 12 16,-1-6-12-16,-4 6 12 0,1-6-1 0,-1 0 0 16,4-1 0-16,0-2 0 0,-7-6-3 0,4 5-8 0,-8-5 12 15,4-1-4-15,-3 0-8 0,-1-5 12 0,-6 2-12 0,3 0 12 16,0-3-12-16,-4-3 0 0,0 0 0 0,4-3 8 16,0-3-8-16,0-4 0 0,7 4 0 0,-3-13 8 15,3 1-8-15,0-8 0 0,0-2 0 0,3 0 0 16,4-7 0-16,-3 1 0 0,3-4 0 0,3 13 0 15,-3-3 0-15,1 9 0 0,-1 4 0 0,0 5 0 16,0 7 0-16,-7 3 0 0,3 9 0 0,1 4 0 16,-1-4 0-16,1 16 8 0,-1-6-8 0,-3 6 12 15,0-6 2-15,0-3 1 0,0 3 0 0,0-1 0 16,-3-2-15-16,3-3 9 0,0 2-9 0,-4 1 8 16,4-7-8-16,-3 1 0 0,-1-7 0 0,4-3 8 15,0 0-8-15,0 9 0 0,0-9 9 0,0 0-9 16,0 0 0-16,0 0-15 0,0 0 3 0,0 0 0 15,0 0-199-15,7-9-39 16</inkml:trace>
  <inkml:trace contextRef="#ctx0" brushRef="#br0" timeOffset="5857.91">12943 16825 403 0,'0'0'17'0,"0"0"5"0,0 0-22 0,0 0 0 0,0 9 0 0,-7 7 0 16,0-4 76-16,-3 4 10 0,-1 3 2 0,4 0 1 0,-3-1-73 0,-1-2-16 15,0-7 0-15,1 1 0 16,-1-1 59-16,4 1 16 0,0-10 3 0,7 0 1 0,0 0 61 15,0 0 12-15,-11 0 2 0,8-3 1 0,3 3-63 0,0 0-12 16,-4-7-2-16,4 7-1 0,-3-9-31 0,3 9-6 16,0-10-2-16,0 1 0 0,0 3 6 0,-4-4 2 15,4 10 0-15,0 0 0 0,0 0 12 0,0 0 2 16,0 0 1-16,0 0 0 0,0 0-31 0,0 0-6 16,0 0-2-16,0 0 0 0,0 10-13 0,4-4-9 15,-1 3 12-15,1 1-12 0,3-1 12 0,0 1-4 16,4-1 0-16,-4 7-8 0,3-1 12 0,1 4-4 15,-1 0 0-15,1 0-8 0,0 0 13 0,-4-4-4 16,0 10-1-16,3-6 0 0,-3-6 2 0,-3 3 0 16,-1-1 0-16,4-2 0 0,-3-4 8 0,-4-3 2 15,0-6 0-15,0 0 0 0,0 0 0 0,0 0 1 0,0-6 0 16,0-13 0-16,-4-3-21 0,4-3 0 0,-3-9 0 16,-1-1 0-16,4-12 0 0,-3-3 0 0,3-6 0 0,0 2 0 15,0-5 0-15,0 5-13 0,-4 1 5 16,1 6 8-16,3-6-14 0,0 9 5 0,0 6 1 0,3 10 0 15,1 3 8-15,-4 9 0 0,0 16-9 0,0 0 9 16,0 16 0-16,0 0 0 0,3 2 0 0,-3 4 0 16,0 4 12-16,4 2 3 0,-1 3 1 0,1-3 0 15,-4 1-16-15,4-1 0 0,-4 3 0 0,0-3 0 16,-4 7 16-16,4-7-2 0,-4 0-1 0,1 7 0 16,-1-7 2-16,1 6 0 0,-1-5 0 0,-3 5 0 15,0-6-15-15,4 4 9 0,-4-10-9 0,0 3 8 16,0 0-8-16,0-6 8 0,-1-4-8 0,-2-2 8 15,3-4-8-15,0-2 0 0,3-4 0 0,-3-3 0 16,4-3 0-16,-4-4 0 0,3-2 8 0,4 0-8 16,-3-7 0-16,3 3 0 0,0-6 0 0,0-6 0 15,0 7 0-15,0-7 0 0,0-4 0 0,3 1 0 0,-3-3 0 16,0 2 0-16,0 1 0 0,4 3 0 0,-4 0 0 0,3 3 0 16,-3 3 0-16,4 4 0 0,-4-1 0 0,3 7 0 15,-3-1 0-15,7 1 0 0,-7 9-10 0,0 0 10 16,0 0 0-16,0 0-9 0,7 9 9 0,0 7 0 15,0 3 0-15,0-1 0 0,-3 11 0 0,0-4 0 16,-1 3 0-16,1 3 0 0,-4-2 0 0,3-1 0 16,1 6 0-16,-4-5 0 0,0-1 0 0,0 6 0 15,0-9 0-15,-4-6 8 0,1 6-8 0,-1-12-10 16,1 2 10-16,-5-5-843 16,8-10-161-16</inkml:trace>
  <inkml:trace contextRef="#ctx0" brushRef="#br0" timeOffset="6960.35">10940 16790 1072 0,'-25'0'48'0,"14"0"9"0,4 6-45 0,7-6-12 0,0 0 0 0,-7 0 0 15,-3-6 82-15,3 6 14 0,7 0 4 0,-4-9 0 16,-3-7 0-16,0 7 0 0,7-4 0 0,0-3 0 15,0-2-33-15,-4 2-7 0,1 3 0 0,3-2-1 16,3-1-10-16,-3 7-1 0,-7-1-1 0,4 7 0 16,3 3 0-16,0 0 0 0,0 0 0 0,-7 3 0 15,0 7-24-15,3 8-5 0,4 8-1 0,-3-1 0 16,-8 3-17-16,8 6 8 0,6 4-8 0,-3 6 0 16,-3-7 28-16,-4 7 0 0,3-3-1 0,4-9 0 15,-4 2 21-15,1 1 5 0,-8-7 1 0,4-3 0 16,7-6-24-16,-3-1-5 0,-4-2-1 0,3 0 0 15,4-13-11-15,0-3-2 0,0 0-1 0,0 0 0 16,0 0-10-16,-7-3 0 0,7-13 9 0,-7 0-9 16,-3-6 0-16,2-3 0 0,8-9 0 0,0-4 8 0,0-12-8 15,-3 3 0-15,3 3 0 0,3-3 0 0,5 3 0 16,-8 0-8-16,0 10 8 0,3-1 0 0,4 17 0 16,0-1 0-16,-7 9 0 0,0 10-8 0,7 10 8 0,-3 9 0 15,3 6 0-15,0 3-8 0,-4 16 8 16,1-7 0-16,3 14 0 0,-4-4 0 0,-3-4 0 0,4 1 0 15,3-6 0-15,-3 3 0 0,-1-4 0 16,-3-2 0-16,-3-7 0 0,3 0 0 0,3-3 0 0,-6 1 0 16,-4-8 0-16,3-5 0 0,8-7 0 0,-4 4 11 15,-8-1-11-15,1-9 12 16,-7-3-85-16,4-3-17 0,-1-4-3 0</inkml:trace>
  <inkml:trace contextRef="#ctx0" brushRef="#br0" timeOffset="8007.84">8142 16790 288 0,'0'0'12'0,"0"0"4"0,0 0-16 0,0 0 0 0,0 0 0 0,0 0 0 16,0 0 171-16,-3-9 31 0,-1 2 6 0,1 4 2 15,-1-3-162-15,4 6-32 0,-4-9-6 0,1 6-2 16,-1-4-26-16,4 7-6 0,0 0 0 0,0 0-1 15,0-9 25-15,0-1 11 0,0 10-1 0,0 0 0 16,4-6 22-16,-1 3 4 0,-3 3 0 0,8-6 1 16,-5 3-3-16,4-4-1 0,0 7 0 0,-7 0 0 15,7-9-19-15,-7 9-4 0,4-3-1 0,3-3 0 0,-7-4 1 0,0 10 0 16,0-3 0-16,0-3 0 0,0-4 21 0,-7 4 4 16,3 3 1-16,1-3 0 0,-1-4 24 0,-3 7 4 15,7-3 2-15,0 6 0 0,0 0 18 0,0 0 3 16,0 0 1-16,0 0 0 0,0-10-30 0,4 4-6 15,-4 3 0-15,0 3-1 0,7-9-21 0,0 2-4 16,-7 7-1-16,7-3 0 0,-4-6 8 0,-3 9 2 16,4-6 0-16,-4 6 0 0,0-10-8 0,0 10-2 15,3-3 0-15,-6-3 0 0,-1-1-4 0,1 4-1 16,-4 3 0-16,0 0 0 0,0 0 4 0,0 0 0 16,-4 0 0-16,7 10 0 0,1-1-4 0,-1 7-1 15,1 3 0-15,-1 9 0 0,4 6 2 0,0 10 1 16,0 3 0-16,-3 13 0 0,3 3 4 0,0-1 1 15,0 4 0-15,-7-3 0 0,0 6-15 0,3-6-2 0,-3-1-1 16,0-8 0-16,-3-1-9 0,2-16 8 0,-2 7-8 16,3-15 8-16,0-4-8 0,-4-10 0 0,8-5 0 0,-4-1 0 15,7-9 0-15,-4-9 0 0,1-10 0 0,-5-6 0 16,8-3 0-16,-3-7 0 0,3-9-10 0,0 0 10 16,-7-3 0-16,7-3 0 0,0 3 0 0,0 0 0 15,-7 3 0-15,3 3 0 0,1 10 0 0,3 0 0 16,0 12 0-16,0 6 0 0,-4 1 0 0,4 2 0 15,0 10 0-15,0 0 0 0,0 0 0 0,7 10 0 16,4 5 0-16,-8 4 0 0,4-3-8 0,1 3 8 16,-1 0 0-16,0-4 0 0,3-2 0 0,-6 3-9 15,3-7 9-15,0 0 0 0,-7-2 0 0,0-7 0 16,0 0 0-16,0 0-8 0,0 0 8 0,0 0 0 16,0 0 0-16,0 0 0 0,0 0 0 0,3 3 8 0,1 6-8 15,-1 7 0-15,1-7 0 0,-4 7 0 16,0 3-179-16,0 0-37 0,0-1-7 15</inkml:trace>
  <inkml:trace contextRef="#ctx0" brushRef="#br0" timeOffset="9815.75">6858 16712 288 0,'0'0'25'0,"0"0"-25"0,0 0 0 0,0 0 0 16,0 0 242-16,0 0 43 0,4-10 9 0,-4 10 2 15,0 0-182-15,3-3-36 0,-3 3-7 0,4-6-2 16,-4-3-33-16,0-1-8 0,3 7 0 0,-3-10-1 16,4 4-6-16,-4 0-1 0,-4-1 0 0,1 1 0 15,6-1 16-15,-3 1 4 0,-3 0 0 0,-1 2 0 16,4 4-1-16,0 3 0 0,0 0 0 0,0 0 0 16,0 0 2-16,0 0 1 0,0 10 0 0,0 2 0 15,0 10-12-15,0 0-2 0,0 3-1 0,0 10 0 16,-3 2 8-16,-1 7 1 0,4 9 1 15,0-9 0-15,0 10 3 0,0-10 0 0,-11-7 0 0,4 1 0 16,4 3-7-16,-1-13-1 0,-3 0 0 0,4-9 0 16,3-3-9-16,0-1-3 0,-7-5 0 0,7-10 0 0,0 0-12 0,0 0-8 15,7-16 10-15,-7 3-10 0,-7-9 0 16,7-6 0-16,0 3 0 0,-4-6 0 0,1-10 0 0,-4 3-18 16,3-6 2-16,4 1 1 0,-7-4-5 0,0 3 0 15,0 0-1-15,3 9 0 0,4 1 11 0,0 6 10 16,0 2-13-16,0 14 5 0,4-4 8 0,-1 13 0 15,-3 3 0-15,0 0 0 0,11 13 19 0,0 12 2 16,3 0 1-16,-4 3 0 0,1 0-14 0,-1-3-8 16,5 4 8-16,-5-4-8 0,1 3 0 0,-4-9 0 15,3 6 0-15,-3-6 8 0,4-1-8 0,-11-2 0 0,4 3 8 16,-4-10-8-16,-4 7 10 0,4-7-2 0,0 7-8 16,-7-3 12-16,0-4-12 0,0 0 8 0,0 1-8 0,0 6 0 15,-7-7 8-15,3 0-8 0,4 7 0 0,0 3 0 16,-4 0 0-16,4-1 0 0,4 4 0 15,3-3 0-15,0 0 0 0,0 0 0 0,0-3 0 0,0-4 0 16,3-6 0-16,-3-6 0 0,0 0 0 0,0 0-10 31,4-9-138-31,-1-7-28 0,1 1-6 0,-1-4-866 0</inkml:trace>
  <inkml:trace contextRef="#ctx0" brushRef="#br0" timeOffset="10610.04">6163 16621 1209 0,'0'-3'108'0,"-7"3"-87"0,0-7-21 0,7 7 0 16,-7 0 100-16,3 0 15 0,4 0 3 0,-7-6 1 16,-3 3-92-16,6 3-19 0,4 0-8 0,0 0 8 15,-3 0-8-15,3 0 0 0,0 0 0 0,0 0 0 16,0 0 0-16,0 0 0 0,0 16 0 0,7-7 0 16,0 0 16-16,3 4 0 0,-10-7 1 0,11 10 0 15,-11-3 40-15,0 2 8 0,7 4 2 0,0 0 0 0,-14 0 5 0,7 12 0 16,0 0 1-16,0 4 0 15,-4-1-17-15,1 4-3 0,3-4-1 0,0 4 0 16,0 3-14-16,-7-13-3 0,3 10-1 0,-3-13 0 0,7 3-9 16,-7-3-1-16,0-6-1 0,4-3 0 0,3-7 5 15,-7-6 2-15,3-3 0 0,-3 0 0 0,7-12-30 0,-4-4 0 16,1-9-13-16,3 3 4 0,-7-19 9 0,7 4 0 16,0-7 0-16,0-10 0 0,-4 1 0 0,4 0 0 15,0-1 0-15,0 1-8 0,0-3-2 0,0 5 0 16,11 14 0-16,-8-1 0 0,8 4 10 0,-7 9-8 15,3 6 8-15,-7 9-8 0,0 10 8 0,0 0 0 16,3 19 8-16,4-3-8 0,-3 3 20 0,-1 6-1 16,4-3 0-16,-7 3 0 0,0 3-19 0,0-3 0 0,4 3 0 15,-8-3-9-15,4-6 9 0,-7 6 0 0,4-6 0 16,-1 6 8-16,1-6-8 0,3 0 0 0,-4 0 0 16,1-1 0-16,3 4 0 0,-7-3 0 0,3 0 0 15,-10 0 0-15,7 0 0 0,3 6 9 0,-10-6-9 16,7-1 0-16,-3 8 0 0,6-8 0 0,-3 7 0 15,0 0 0-15,0-3 0 0,3 4 0 0,4-1 0 0,-7-13 0 16,0 4 0-16,4 0 0 0,3-7 0 0,0-9 0 16,0 0 0-16,0 0 0 0,0-9 0 0,3-1 0 15,-3-6 0-15,4-2 8 0,-8-7 0 0,4-1-8 16,0 4 0-16,0-9 0 0,4 0 0 0,-8-4 0 16,4-5 0-16,0 2 0 0,4 0-12 0,-4-6-1199 15</inkml:trace>
  <inkml:trace contextRef="#ctx0" brushRef="#br1" timeOffset="17711.27">17007 16800 403 0,'0'0'36'0,"-3"0"-36"0,-4 6 0 0,-4-6 0 0,1 3 415 0,-1-3 76 16,1 0 15-16,2-3 3 0,1 3-385 0,-3 0-78 16,3-6-15-16,0 6-3 0,3-4-28 0,1-2 0 15,-1 6 0-15,4 0 0 0,-3-9-13 0,3 9-2 16,0 0 0-16,0 0 0 0,0 0 15 0,0 0 0 16,0 0 0-16,0 0 0 0,0 0 11 0,-7 0-2 15,3 6 0-15,-3-3 0 0,3 7-1 0,-6-1 0 16,3 0 0-16,0 7 0 0,-4-7-8 0,4 10 10 15,-3-9-10-15,2 5 10 0,1 1 20 0,4-3 4 16,-1 5 1-16,4-11 0 0,0-7-19 16,7 9-3-16,4 0-1 0,0 1 0 0,3-4 20 0,7-3 3 15,4-3 1-15,3 7 0 0,0-7-11 0,0 3-1 16,4-3-1-16,0 0 0 0,-4 0-23 0,0-3 0 16,0 3 0-16,-3-7 8 0,0 7-8 0,-1-9 0 0,-2 6 0 0,-5-7 0 15,1-5 0-15,0 5 0 0,-4-5 8 0,-4 5-8 16,-3-6 12-16,0 7-3 0,-3-3 0 15,-1-4 0-15,-3 6 9 0,-3 1 2 0,-1-7 0 0,1 7 0 16,-4 0-5-16,0-1-1 0,0 1 0 16,0 2 0-16,-4 4-3 0,0-3-1 0,1 3 0 0,-1-3 0 15,1 6-10-15,-4 0 0 0,-1 0 9 0,1 9-9 16,-3-9 8-16,3 6-8 0,-4 4 8 0,4-1-8 16,-4 7 0-16,1-4 0 0,2-2-12 0,1 5 4 15,-3 4 8-15,-1-3 0 0,4-4 0 0,0 4 0 16,-4 0 0-16,8-4 0 0,-1 4 0 0,8 3 0 15,-1-10 0-15,0 1 0 0,1-1 10 0,3 7-10 0,3-7 0 16,1 1-8-16,0-1-1 0,-1 0 0 0,8-2 9 0,-4 2 0 16,0 1 8-16,3 5-8 0,1-5 0 0,-1 2 0 15,1-2 0-15,0 2 0 0,-1 1-11 0,-3-4-6 16,4-3-2-16,3 4 0 0,-3-7 19 0,-1 3 0 16,-3-6 0-16,-7 0 0 0,0 0 0 0,14 0 0 15,-14 0 11-15,7-6-11 0,4-4 20 0,-4 7-4 16,-3-6 0-16,-1-7 0 0,1 7 4 0,-1-7 1 15,-3-3 0-15,0 1 0 0,-3-8-3 0,3 8-1 16,-4-7 0-16,4 6 0 0,-3-10-8 0,3 4-1 16,-4 7-8-16,4-1 12 0,0 9-12 0,0 1 0 15,0 0 0-15,0 9 0 0,0 0 0 0,-7 3-13 16,0-3 4-16,0 9 1 0,-4 13-7 0,1-9-1 16,-4 2 0-16,3 4 0 0,0 0 16 0,-3 0 0 0,0-4 0 15,4 1 0-15,3-3 0 0,-4 2 0 0,0-5-8 0,4-1 8 16,4 1 0-16,-1-1 0 0,4 0 0 15,0-9 0-15,7 7 0 0,4-4 0 0,-1 3 0 0,1-3-9 16,3-3 9-16,0 0-8 0,0 0 8 0,4 0-8 16,0-9 8-16,-1 9 0 0,-3-3-9 0,4-4 9 15,-4-2 0-15,0 0 0 0,0-1 0 0,1 1 0 16,-5-1 0-16,1 1 0 0,-1-1 0 16,-3 1 0-16,0-3 8 0,0 2-8 0,0 1 8 15,-3 6-8-15,0-7 11 0,-4 1-3 0,0-1-8 0,-4-2 12 16,4 2-4-16,-4 1 0 0,-3 0-8 0,0 9 12 15,0-10-12-15,-3 10 0 0,3-3 0 0,-4-3 0 0,1 6 0 16,-1 6 0-16,0-6 0 0,1 3 0 16,-1-3 0-16,1 10 8 0,-1-1-8 0,4 0 0 15,0 7 0-15,0-7 0 0,0 7-11 0,0-3 11 0,7 2-13 16,-4 4 5-16,4-3 8 0,0 3-13 0,0-10 2 0,4 7 1 16,3-4 0-16,-4-2 0 0,4-1 10 0,0-3 0 15,-3-2-9-15,7 2 9 0,-4-6 0 0,-7 0 0 16,0 0 0-16,10 0 0 0,1 0 0 0,-1-6 0 15,-3 2 0-15,4-2 0 0,0 6 9 0,-1-9-9 16,-3 6 10-16,4-7-10 0,-1 1 8 0,1-7-8 16,0 7 0-16,-1-1 9 0,-3-5-9 0,0 2 8 0,4-3-8 15,-8 7 8-15,1-7 0 0,3 7-8 16,-7-10 12-16,0 3-4 0,0 7-8 0,-7 0 10 0,0-4-10 16,0 0 10-16,-4 4-10 0,-3 6 8 0,3-3-8 0,-3 3 8 15,-3-4-8-15,3 7 0 0,0 0 0 0,-4 7 0 16,4-4 0-16,0 6-9 0,0-3 0 15,-1 4 0-15,5 9 9 0,-1-4 0 0,1-2 8 16,-1 12-8-16,4-6 0 0,-4 0 0 0,8 6 0 0,-4-7-12 16,3 4 12-16,4-3-10 0,-3-6 10 0,6 2-10 15,1-5 10-15,3-1-13 0,-4 1 5 0,5-1 8 16,-1-3-11-16,3-6 11 0,-3 0-8 0,7 0 8 16,-3-6 0-16,3-3 0 0,0-1 0 0,-3 1 8 15,3-1-8-15,-4-5 12 0,1 5-4 0,3-2 0 16,-7-4-8-16,0 0 11 0,0 4-11 0,0-4 12 15,-3-3-12-15,-1 4 0 0,1-4 0 0,-4 0 0 16,0 3 16-16,-4 7 5 0,1-4 1 0,-1-2 0 0,-3 5-22 16,-3 1 9-16,3 3-9 0,-4-4 0 15,4 10 8-15,-4-3-8 0,1-3 0 0,-1 6 0 16,1 6 0-16,3-3 0 0,-4-3 0 0,4 7 0 0,0-4 0 16,0 6 0-16,0-9 0 0,3 9 0 0,4-9-8 0,-3 16 8 15,3-6 0-15,0-1-9 0,0 7 9 0,0-7-12 16,0 0 12-16,3 1-12 0,-3-1 12 0,0 1-10 15,4-1 10-15,-1 1-10 0,-3-4 10 0,0-6 0 16,0 0 0-16,4 9-8 0,-4-9 8 0,7 6 0 16,-7-6 0-16,7 4 0 0,4-4 0 0,-1-4 0 15,1-2 0-15,-1 6 0 0,4-9 0 0,4-1-8 16,-4 1 0-16,7-10-1359 0</inkml:trace>
  <inkml:trace contextRef="#ctx0" brushRef="#br1" timeOffset="20265.22">16746 17797 1324 0,'0'0'118'0,"0"0"-94"0,7-7-24 0,0 7 0 0,1-3 48 0,-1 3 4 16,3-6 2-16,-3 6 0 16,4 0-122-16,-4 0-24 0,-7 0-4 0,0 0-2 0,0 0 98 0,0 0 8 15,0 0 7-15,0 0 1 0,0 0 90 0,0 0 18 16,0 0 3-16,0 0 1 0,0 0-6 0,0 0-1 15,0 0 0-15,0 0 0 0,0 0-54 0,0 0-11 16,0 0-3-16,7 0 0 0,4 0-29 0,-4 0-5 16,0 0-2-16,-7 0 0 0,7 0-9 0,-7 0-8 15,0 0 9-15,10 0-9 0,-10 0 11 0,0 0-11 16,0 0 12-16,7 9-12 0,-3-2 20 0,-4-7-2 16,0 0-1-16,10 3 0 0,5-3 0 0,-1 6 0 15,0-6 0-15,0 0 0 0,-4-6-3 0,8 6-1 0,7 0 0 16,-4 0 0-16,0 0-13 0,0 0 9 15,-3 0-9-15,3 0 8 0,-3 0-8 0,-4 0 0 0,0 0 9 16,-7 6-9-16,4-3 12 0,-11-3-1 0,0 0-1 0,0 0 0 16,0 0 3-16,-11 0 1 0,4 7 0 15,-7-7 0-15,0 0 13 0,-4 0 2 0,-3-7 1 0,0 7 0 16,-4-3-16-16,0-3-3 0,-3 3-1 0,0-4 0 16,3 4-10-16,-3-3 10 0,7-3-10 0,-4 9 10 15,0-10 1-15,1 10 0 0,3-6 0 0,-1 3 0 16,5-3-11-16,-8 6 0 0,4 0 0 0,0-4 0 15,-4 4 0-15,-3 0 0 0,0 0 0 16,-4 0 0-16,0 0 8 0,0 4 7 0,-6-8 1 0,9 4 0 16,1 4-28-16,7-4-4 0,-4-4-2 0,8 4 0 15,3 0 18-15,3 0 0 0,11 0 11 0,0 0-11 0,-7-6 16 16,7 6-3-16,0 0-1 0,0 0 0 16,0 0-4-16,7 0 0 0,11 6-8 0,-4-6 12 15,0 4-12-15,0 2 0 0,4-6 0 0,3 9 0 16,-4-2 0-16,5-4 0 0,-5-3 0 0,4 9 0 0,0-3 0 15,-3-3 0-15,7-3 0 0,-4 7 0 0,0-7 0 16,0 0 0-16,4 3 0 0,0-3 0 0,-4-3 0 0,7-4 0 16,0 4 11-16,4-3-11 0,-4 6 8 0,4 0-8 15,3-3 0-15,-6-3 0 0,-1 6 0 0,-11 0 0 16,-6 0 0-16,-4 0 0 0,-7 0 0 0,0 0 0 16,-7 6 0-16,-7-3 0 0,-4 3-11 0,-10-3-2 15,0-3-1-15,-4 7 0 0,-3-4 3 0,-1 3 1 16,1-3 0-16,0-3 0 0,0 0 18 0,-1 0 4 15,1 7 1-15,0-7 0 0,0-7-13 0,3 7-16 16,0 0 3-16,7 0 1 0,8 0 12 0,3-3 0 16,-4-3 0-16,7 6 10 0,8 0-2 0,3 0-8 0,0 0 12 15,0 0-4-15,0 0-8 0,0 0 8 0,0 0-8 16,0 0 8-16,7 0-8 0,3 0 0 0,5 0 0 0,-1 9 8 16,3-9-8-16,5 7 0 0,2-4 0 0,1 3 0 15,0 0 0-15,-1-3 0 0,5-3 0 0,-1 7 8 16,3-4-8-16,1-3 8 0,4-10-8 0,-5 10 8 15,5 0 0-15,2-3-8 0,1-3 12 0,0 6-4 16,-7 0-8-16,-1-6 8 0,-6 6-8 0,-4-3 8 16,-7 3-8-16,-3 0 0 0,0 0 0 0,-11 0 0 15,0 0 0-15,0 0 0 0,-11 0 0 0,-3 0 0 16,-4 0-16-16,-6 3-1 0,-8-3-1 0,0 0 0 16,-7 6 18-16,4-6-8 0,-4 0 8 0,0 0 0 0,4 6-10 15,0-12 10-15,3 6-8 0,-3 0 8 0,0 0 0 16,3 0 0-16,4 0 0 0,-1 0 0 0,8-6 0 15,4 6 16-15,2 0-4 0,5 0-1 0,3 6-11 16,7-6-11-16,0 0 3 0,0 0 0 0,0 0 8 0,7 0 11 16,3 6-3-16,5-3 0 0,2 4-8 0,4-4 0 15,0 3 9-15,4-3-9 0,-4-3 8 0,1 6-8 16,2-6 8-16,1 0-8 0,-4 0 8 0,4-6-8 16,-1 6 8-16,1 0-8 0,0-9 11 0,0 9-3 15,3-10 0-15,0 1 0 0,7 3 1 0,-3 3 0 16,-7-7 0-16,3 4 0 0,-3-4 0 0,-1 10 0 15,-10-9 0-15,1 9 0 0,-5-9-9 0,-3 9 0 0,-7 0 0 16,0 0 8-16,0 0-8 0,-7 0 0 0,-3-3 0 0,-12 3 0 16,-13 0-28-16,0 3 3 0,-8-3 0 0,1 6 0 15,-7-3 13-15,-1-3 2 0,1 6 1 0,-4-6 0 16,-3 3 9-16,-4-3 0 0,0 7 0 0,3-4 0 16,11-3 0-16,4 0 0 0,7 0 0 0,7-3 0 15,6 3 0-15,8 0 0 0,14 0 10 0,0 0-10 16,11-7 32-16,14-2 0 0,10 9 0 0,11-9 0 15,14 9-12-15,3-10-1 0,4 10-1 0,4 0 0 16,6 0-18-16,1 0 0 0,3 7 0 0,-10-4 0 16,-11 6 0-16,-11 0 0 0,-10 1 0 0,-11-1 0 15,-14-2 0-15,-7 8 0 0,-14-5-11 0,-7-1 11 16,-14 0-29 0,-15-5 1-16,-6 2 0 0,-7-3 0 0,-4 3 13 0,0-6 3 0,7 0 1 0,0 0 0 15,0-6 11-15,0 3 0 0,7-3 8 0,4 2-8 16,7-5-48-16,6 0-13 0,8-7-3 15</inkml:trace>
  <inkml:trace contextRef="#ctx0" brushRef="#br1" timeOffset="24541.28">16245 14623 172 0,'-14'-9'16'0,"7"6"-16"0,0-4 0 0,-3 4 0 0,-1-3 165 0,4-3 31 15,0 9 5-15,-4-10 2 0,4 10-147 0,0-6-30 16,7 6-6-16,-7-3 0 0,-3 3-20 0,3 0 0 15,-1 0 0-15,-2 3-9 0,-1 3-5 0,4 4-1 16,-3-1 0-16</inkml:trace>
  <inkml:trace contextRef="#ctx0" brushRef="#br2" timeOffset="32845.1">17173 14981 172 0,'0'0'16'0,"0"0"-16"0,-3-10 0 0,-1 1 0 0,4 6 488 15,0-7 96-15,0 4 18 0,4-3 4 0,-4 9-483 0,0 0-97 16,3-3-26-16,-3 3 8 0,0 0 21 0,0 0 4 15,0 0 1-15,0 0 0 0,0 0-21 0,4 3-4 16,-4 6-1-16,-4 1 0 0,4-10 4 0,-3 9 1 16,-1 0 0-16,-3-2 0 0,-3-4 31 0,2 9 5 15,1-9 2-15,-3 7 0 0,-1-4-28 0,1 4-6 16,-1-7-1-16,1 6 0 0,-1-3-7 0,0 4-1 16,4-10-8-16,4 9 12 0,3-9 17 0,0 0 3 15,0 0 1-15,0 0 0 0,0 10-21 0,3-1-12 16,1-3 12-16,3-3-12 0,3 4 8 0,1-7-8 15,-11 0 0-15,11 3 0 0,-1 3 0 0,-3-6 0 16,-7 0 0-16,0 0 0 0,0 0 0 0,0 0 0 16,0 0 0-16,0 0 0 0,0 0 11 0,7-6 1 0,-3 3 1 15,-1-4 0-15,1-2 26 0,-4 0 5 0,3-1 0 0,-3 1 1 16,4-1-45-16,3 1 0 0,-3 0 0 0,-1-7 0 16,4 6 0-16,0 1 0 0,-3 0 0 0,-1-1 0 15,1 1 0-15,-1 3 0 0,1-4 0 0,-4 10 0 16,0 0 0-16,0 0 0 0,0 0 0 0,0 0 0 15,0 0 0-15,0 0 0 0,-4 6 8 0,-3-2-8 16,-3 2 0-16,3-3 0 0,-4 6 0 0,0-2 0 16,4 2 0-16,-3 0 0 0,3 1 0 0,0-1 0 15,3 1 0-15,1-1 0 0,-1-3 0 0,4 4 0 16,0-10 0-16,4 9 0 0,3 1 0 0,0-4 0 16,3-3-11-16,1 6 2 0,-1-9 0 0,1 7 0 15,-4-7 9-15,4 0 14 0,-1 3-3 0,1-3-1 16,-4 0-10-16,-7 0-17 0,0 0 4 0,0 0 1 15,0 0 20-15,7-3 4 0,-7 3 0 0,7 0 1 0,-3-7-13 16,3-2 0-16,-4 6 0 0,1-7 0 0,-1 4 8 16,1-6-8-16,-1-1 11 0,1 1-11 0,3-4 12 0,-4 3-12 15,4-2 12-15,-3-1-12 0,3 3 8 16,-3 4-8-16,-1-7 0 0,1 10 0 0,-4 6 0 0,0 0 0 16,0 0 0-16,0 0 0 0,0 0 0 0,0 0 0 15,-7 0 0-15,-4 6-12 0,4 1 12 0,-4-4 0 16,1 6 0-16,-1 1 0 0,1-1 0 0,3 0 0 15,-4 7 0-15,7-7 0 0,1 1 0 0,-4-4 0 16,7-6 0-16,0 10 0 0,3-7 0 0,1 3 0 16,-4-6 0-16,7 9-9 0,0-2 9 0,4-4-12 15,-4 3 12-15,0-3-12 0,3-3 12 0,-3 6 0 16,0-6 0-16,0 4 0 0,-7-4 0 0,11 0 0 0,-11 0 0 16,11 0 0-16,-11 0 0 0,0 0 9 0,7 0 0 15,0 0 0-15,-7 0-9 0,0 0 0 0,10-4 0 16,-3-2 0-16,4 6 0 0,0-9 0 0,-4 6 0 15,0-4 0-15,0-2 0 0,0 3 0 0,3 3-9 0,-3-4 9 16,0-2 0-16,-7 9 0 0,4-3 0 0,-4 3 0 16,0 0 0-16,0 0-8 0,-4-7 8 0,4 7 0 15,-3-3 0-15,-8 3-10 0,1-6 10 0,-1 6-8 16,1 6 8-16,-5-6-8 0,1 3 8 0,4-3-8 16,-1 7 8-16,1-7 0 0,-1 3 8 0,0-3-8 15,4 0 0-15,-3 6 0 0,3-3 0 0,0-3 0 0,0 7 0 16,0-4 0-16,3 3 0 0,-3-3 0 0,3 3 0 15,4-6 0-15,-3 10 0 0,3-10 0 0,-4 9 0 0,4-3 0 16,0-6-10-16,4 10 10 0,-1-7-9 0,-3-3 9 16,4 9 0-16,3-2-9 0,-7-7 9 0,7 0 0 15,0 9 0-15,-7-9-8 0,7 0 8 0,-7 0 0 16,0 0-9-16,0 0 9 0,0 0 0 0,11-6 0 16,-11 6 0-16,7-3 0 0,0-4 0 0,-7 7 15 15,3-3-1-15,1-3 0 0,-1 3-14 0,1-7 0 16,0 4 0-16,-1-3 0 0,-3-1 0 0,4-5 8 15,-1 5-8-15,-3 1 0 0,0-1 0 0,0-5 0 16,-3 5 0-16,-1 1 0 0,4 0 0 0,-3-1 0 16,-5 7 0-16,1-3 0 0,4 3 0 0,-4-4 0 15,0 7 0-15,0 7 0 0,0-7 0 0,-4 3 0 0,1-3 0 0,-1 9 0 16,0 1 0-16,1-1 0 0,-1 0 0 0,1 1 0 16,-1 5 0-16,0-5 0 0,8 6 0 0,-4-7 0 15,0 0 0-15,3 7 0 0,4-7-12 0,0 1 12 16,7-7 0-16,-3 6 0 0,-1-2 10 0,4-4-2 15,-7-3-8-15,7 6-13 0,4-6 3 0,-4 6 1 16,4-3 9-16,-4-3 11 0,3 0-3 0,-3 0 0 16,0 0-21-16,1 7-5 0,2-4-1 0,-3-3 0 31,-7 0-20-31,7 6-4 0,4-3-1 0,-1 4 0 0,1 2-164 0,3 0-34 16</inkml:trace>
  <inkml:trace contextRef="#ctx0" brushRef="#br2" timeOffset="36306.42">16831 17612 1670 0,'-7'-3'148'0,"-4"-4"-118"0,4-2-30 0,-3 9-489 15,6-9-104-15</inkml:trace>
  <inkml:trace contextRef="#ctx0" brushRef="#br2" timeOffset="36863.51">16884 17493 1324 0,'0'0'118'0,"0"0"-94"16,11 0-24-16,-4 0 0 0,3 0 153 0,1 0 27 16,-1 0 4-16,4 0 2 15,4 3-186-15,0 3-40 0,-1-12-6 0,-3 6-2 16,8 0-18-16,-5 0-4 0,1 0-1 0,0 0 0 16,-1-10 22-16,-3 7 4 0,0-13 1 0,-3 10 0 15,-7-3 44-15,3 6 0 0,-4-4 10 0,-3 7-2 0,0 0 45 0,-3 10 9 16,-8-1 2-16,0 7 0 0,-3-7-11 0,-3 1-1 15,-8-4-1-15,0 3 0 0,1 1 4 0,-8-7 1 16,-7 3 0-16,0-6 0 0,0 10-19 0,1-1-3 0,2-3-1 16,1-3 0-16,-4-3-7 0,4 7-2 0,3-14 0 15,-3 7 0-15,3-3-24 0,0-3 0 0,1 6 0 0,-1-9 0 16,4 9 8-16,0-10 0 0,6 10 0 16,1-6 0-16,7 6-8 0,0 0 0 0,0 0 0 0,3-3 0 15,11 3 14-15,0 0-2 0,-7 3-1 0,7-3 0 16,0 0-11-16,0 0 0 0,0 0 0 0,4 6 8 15,-4-6-8-15,7 10-11 0,3-1 3 0,4-3 0 16,4-6 8-16,0 3-10 0,3 4 10 0,4-7-10 16,-4 0 10-16,7-7 0 0,-3 4 0 15,3-3 0-15,4 6 0 0,-4-9 0 0,0-1 8 0,4 4-8 16,-4-3 0-16,0 5 0 0,4-2 0 0,-4 3 0 16,-3-3 0-16,3 3 0 0,0-4 0 0,-6 7 0 15,-8 0 0-15,0 0 0 0,0 0 0 0,-3 7 0 16,-11-7 0-16,0 0 0 0,7 3 0 0,-7-3-8 15,0 0 8-15,0 0 0 0,-11 0 0 0,0 0 8 16,-3 0 5-16,-3 0 2 0,-1 0 0 0,0 0 0 0,-3 0-15 16,0 0 0-16,-4-3 0 0,1-4 0 0,-1 7 0 0,0 0 0 15,-3 0 0-15,3 0 0 0,-6 7 0 0,2-7 0 16,1 3 0-16,-4-3 0 0,1 0 0 16,-1 0 9-16,4 6-9 0,3-3 8 0,4 3-8 0,0-2 0 15,-1-4 9-15,8 6-710 16,7 3-143-16</inkml:trace>
  <inkml:trace contextRef="#ctx0" brushRef="#br2" timeOffset="38845.41">17332 15059 1256 0,'0'0'56'0,"0"0"11"0,-4 0-54 0,1-9-13 0,-1 6 0 0,1-4 0 16,3 1 52-16,-4 3 7 0,4 3 1 0,0-6 1 15,-3-4-41-15,3 1-8 0,-4 6-1 0,1-4-1 16,-1-2-10-16,4 3 0 0,0 6 0 0,-3-3 0 15,3 3 0-15,-7-7-9 0,3 4 9 0,-3-3 0 16,-4 6 0-16,4 6 0 0,-3-6 0 0,-1 3 0 16,1-3 26-16,-4 7 2 0,3-7 1 0,-3 9 0 0,-4-9 6 15,8 6 1-15,-4-3 0 0,3-3 0 0,4 7 11 0,7-7 2 16,0 0 1-16,-7 3 0 0,7-3-10 0,0 0-1 16,-4 9-1-16,4-9 0 0,0 7-30 0,0 2-8 15,0-9 0-15,0 3 0 0,4 10 0 0,3-10 0 16,-7-3 0-16,3 9 0 0,1-3 0 0,-4-6 8 15,0 0-8-15,0 0 8 0,7 10-8 0,-7-10 0 16,0 0 0-16,0 0 0 0,-4 3 0 0,4-3 0 16,0 0 9-16,0 0-9 0,-3 9 44 0,3-9 1 15,0 0 1-15,0 0 0 0,0 0 4 0,0 0 1 0,0 0 0 16,0 0 0-16,7-9-31 0,4 6-7 0,-4-7-1 16</inkml:trace>
  <inkml:trace contextRef="#ctx0" brushRef="#br2" timeOffset="47303.08">20987 16925 518 0,'-4'-22'46'0,"4"16"-37"0,-3-4-9 0,-1 4 0 0,1 6 49 0,-1-9 8 16,1 9 2-16,-8-3 0 15,7-4-155-15,-3 4-32 0,4-3-5 0,-4 6-2 0,0-3 164 0,0-4 33 16,3 7 6-16,1-3 2 0,-1-3 76 0,1 0 15 15,3 3 3-15,0 3 1 16,0-7-65-16,3 4-14 0,-6-3-2 0,3 6-1 0,0 0-29 0,0 0-6 16,0 0 0-16,0 0-1 0,0 0-37 0,3-3-10 15,-3 3 0-15,0 0 0 0,0 0 27 0,7-6 1 16,-3-4 0-16,-4 10 0 0,0 0 25 0,0 0 6 16,0 0 1-16,0 0 0 0,0-3-9 0,0 3-2 15,0 0 0-15,0 0 0 0,3-6-31 0,1-4-6 16,-4 4-2-16,3 3 0 0,-3 3 0 0,0 0 0 0,0 0 0 15,0 0 0-15,0 0-10 0,0 0 8 0,0 0-8 16,0 0 8-16,0 0-8 0,0 0 0 0,4 9 0 0,-1 1 0 16,1 5 0-16,-4-2 0 0,3-4 0 0,1 7 0 15,-1-7 0-15,-3 10 0 0,-3 0 0 0,3-3 0 16,3 3 0-16,1-1 0 0,-4-8 0 16,4 5 0-16,-1-5 0 0,1-1 0 0,-1 1 0 0,4 5 0 15,-7-5 0-15,7 5 0 0,-3-2-9 0,3-4 9 16,-4 7 0-16,1 3 0 0,-1-3 0 0,4 2 0 15,-7-2 0-15,4-3 0 0,-4 5 0 0,4-8 0 16,-4 6 0-16,0-1 0 0,-4-5 0 0,4-1 0 16,0-6 0-16,0-3 8 0,0 0-8 0,0 0 12 15,0 0 9-15,0 0 2 0,0 0 0 0,0 0 0 16,-4 0-7-16,4-9-2 0,0-1 0 0,0 1 0 16,-3-10 0-16,3 3 0 0,3 4 0 0,-3-7 0 15,0-3 2-15,4 3 0 0,-4-9 0 0,0 9 0 0,0-6-16 16,0 0 11-16,0-6-11 0,-4-1 10 0,4 14 7 15,-3-11 2-15,-1 14 0 0,1-4 0 0,-4 0-19 16,3 10 0-16,-3-7 8 0,4 7-8 0,-4 5 0 16,3-2 0-16,1-3 0 0,3 2 0 0,0 7 0 15,0 0 0-15,0 0 0 0,0 0 0 0,0 0 0 16,0 0 0-16,0 0 0 0,0 0 0 0,0 0-22 0,0 0-2 16,3 13 0-16,-3-4 0 0,4 1 15 0,-1-1 9 15,1 1-12-15,3-1 12 0,-4 0-8 0,1 10 8 16,-1 0 0-16,1-3 0 0,-1-1-19 0,1-2 3 15,-1-4 1-15,5 7 0 16,-5 0-183-16,1-4-37 0,3 4-7 0,-4-7-2 16</inkml:trace>
  <inkml:trace contextRef="#ctx0" brushRef="#br2" timeOffset="49880.46">20821 17041 1609 0,'0'0'35'0,"0"0"7"0,0 0 2 0,0 0 2 0,0 0-37 0,0 0-9 0,0 0 0 0,0 0 0 31,0 0-101-31,0 0-23 0,0 0-4 0,0 0 0 16,0 0 50-16,0 0 10 0,0 0 3 0,0 0 0 0,0 0 150 0,0 0 31 0,0 0 5 16,-4 0 2-16,-3 0-42 0,-3-3-8 15,-8 3-1-15,1 0-1 0,-8-6-39 0,0 6-7 0,0-4-1 0,1-2-1 16,-4 6-11-16,-1-3-3 0,5-3 0 0,-5 6 0 15,1 0-17-15,0 0-4 0,0 0-1 0,-1 0 0 16,1 0 0-16,0 0 0 0,3 0 0 16,1 0 0-16,2 0 13 0,1 0-9 0,0 0 9 0,4 6-8 15,6-3 8-15,0-3 0 0,-6 0 0 0,6-3 0 16,11 3 0-16,0 0 0 0,0 0 0 0,0 0 0 16,0 0-8-16,0 0 0 0,0 0 0 0,11 0 0 15,-4-6 8-15,7 6 0 0,7 0 0 0,0 0 0 16,4 0 0-16,0 0 0 0,-1 0 0 0,5 0 0 15,2-6 0-15,-3 2 0 0,4 4 8 0,4-6-8 16,-5 3 8-16,8-3-8 0,-4 6 8 0,4-10-8 0,3 10 0 16,-6-3 0-16,-1-3 0 0,-7 6 0 0,0 0-9 15,-3 0 0-15,-4 0 0 0,1-3 0 0,-12-4 9 16,4 7 0-16,-3 0 8 0,-8-3-8 0,-3 3 0 16,0 0 0-16,0 0 0 0,0 0 8 0,-7-6-8 0,-3-3 8 15,-8-1-8-15,4-5 8 16,-4 5-43-16,-3 7-8 0</inkml:trace>
  <inkml:trace contextRef="#ctx0" brushRef="#br2" timeOffset="50673.42">20585 15175 345 0,'0'0'15'0,"0"0"4"0,0 0-19 0,0 0 0 0,-4 6 0 0,4-6 0 0,0 0 208 0,0 0 37 16,0 0 8-16,0 10 2 0,4-7-207 0,3 6-48 15,0-9 0-15,0 7 0 16,3-4-34-16,8 3-6 0,0 0-2 0</inkml:trace>
  <inkml:trace contextRef="#ctx0" brushRef="#br2" timeOffset="51681.77">21110 15363 172 0,'0'0'8'0,"0"0"1"0,0 0-9 0,0 0 0 0,0 0 0 0,-7 10 0 15,0-4 40-15,0-3 5 0,0 3 2 0,-4-6 0 16,1 7 93-16,-1-4 20 0,4-3 3 0,-3 0 1 16,-1 0-42-16,0 0-8 0,1 0-2 0,-1 0 0 15,1 0-38-15,-1-3-8 0,11 3-2 0,-7-7 0 16,7 7-16-16,-11 0-4 0,11 0-1 0,0 0 0 15,0 0-14-15,0 0-2 0,0 0-1 0,0 0 0 16,0 0-17-16,0 0-9 0,4-6 10 0,0 3-10 16,-4 3 0-16,7-6 0 0,0 6 0 0,-4-3 0 0,-3 3 0 0,7 0 0 15,0-7 0-15,4 7 0 0,-11 0 14 0,7 0-3 16,0 0-1-16,0 0 0 0,0 0 7 0,-7 0 2 16,0 0 0-16,7 0 0 0,-7 0 5 0,0 0 0 15,0 0 1-15,0 0 0 0,0 0 4 0,0 0 1 16,0 0 0-16,0 0 0 0,-3 10-2 0,-1-4 0 15,4-6 0-15,-3 9 0 0,-8-9-12 0,7 10-2 16,-3-10-1-16,0 9 0 0,0-2-2 0,7-7-1 16,-7 3 0-16,7-3 0 0,0 0-10 0,0 0 0 15,-7 6 0-15,7-6 0 0,0 0 0 0,0 0 0 16,0 0 8-16,0 0-8 0,0 0 0 0,0 0 0 0,0 0 0 16,7 3 0-16,-7-3 11 0,11 0 3 15,3 0 1-15,0 0 0 0,-3 0 9 0,6 0 1 0,1-3 1 16,0 3 0-16,3-6-14 0,-4 6-2 15,5-3-1-15,-1-4 0 0,-7 7-9 0,3 0 0 0,1-3 0 16,-7 3 0-16,-1 0 8 0,-10 0-8 0,0 0 0 16,0 0 8-16,0 0 7 0,0 0 1 0,-7 0 0 0,-7 0 0 15,0 0 18-15,0 0 4 0,-4-6 1 0,1 6 0 16,-5-3-11-16,1-4-3 0,0 7 0 0,3 0 0 16,1-6-7-16,-1 6-2 0,1-3 0 15,-1-3 0-15,4 3-16 0,-4-4 10 0,4 7-10 0,0-3 8 16,0 3-8-16,0 0 0 0,3 0 0 0,-3 0 0 15,3 0 0-15,1 0 0 0,-1 0 0 0,11 0 0 16,-10 0 0-16,10 0 0 0,0 0-12 0,0 0 12 16,0 0-12-16,0 0 12 0,0 0-12 0,0 0 12 15,3 3-17-15,4 7 4 0,0-10 1 0,0 6 0 16,4-3 12-16,3-3 0 0,-3 0 0 0,3 0 0 16,-4 0 0-16,4 0 0 0,1 0 0 0,-1 0 0 15,0 0 0-15,-4 0 0 0,4 0 0 0,1 0 0 0,-5 6 0 16,4-6 0-16,0 0 0 0,-7 0 0 0,4 0 0 15,-11 0 0-15,0 0 0 0,0 0 0 0,0 0 0 0,0 0 0 16,0 0 0-16,0 0 0 0,0 0 0 0,0 0 0 16,0 0 12-16,0 0-12 0,-4 10 15 0,4-10-4 15,-3 0-1-15,-4 6 0 0,0-3-2 0,3-3 0 16,-3 0 0-16,7 0 0 0,-7 0-8 0,7 0 8 16,-7 0-8-16,7 0 8 0,0 0-8 0,0 0 8 0,0 0-8 15,0 0 8-15,0 0-8 0,0 0 0 0,0 0 0 16,0 0 0-16,0 0 0 0,0 0 0 0,0 0 0 15,0 0 0-15,0 0 0 0,0 0 0 0,0 0-8 0,0 0 8 16,0 0 0-16,0 0 0 0,0 0 0 0,0 0 0 16,0 0 0-16,0 0 0 0,0 0 0 15,0 0 8-15,0 0 4 0,0 0 0 0,0 0 0 0,0 0 0 16,0 0-12-16,0 0 0 0,0 0 0 0,0 0-11 16,0 0 11-16,0 0 0 0,0 0 8 0,0 0-8 15,0 0 11-15,0 0-3 0,0 0 0 0,0 0 0 16,0 0-8-16,0 0-11 0,4-9 3 0,-4 9 0 15,0 0 8-15,0 0 0 0,0 0 0 0,0 0 0 16,0 0-24-16,0 0 1 0,0 0 0 0,0 0 0 16,0 0-168-16,7-3-33 15</inkml:trace>
  <inkml:trace contextRef="#ctx0" brushRef="#br2" timeOffset="54701.02">21276 15398 172 0,'0'0'16'0,"0"0"-16"0,0 0 0 0,-7-3 0 15,0-4 310-15,0 1 59 0,0 3 12 0,3-3 3 32,4 6-333-32,0-10-67 0,-3 1-12 0,3-4-4 15,0 1-33-15,0 2-7 0,7 7-2 0,-4-3 0 0,-3 6 44 0,0 0 9 0,0 0 1 0,0 0 1 16,-3 0 19-16,-4 0 0 0,0 9-8 0,0-2 8 15,-4 2 10-15,0 1 6 0,1-1 0 0,-1 0 1 16,-6 1 35-16,6-4 8 0,-3 3 0 0,0 1 1 16,0-1-1-16,0-2-1 0,0-4 0 0,3 3 0 15,0-3-2-15,-3-3 0 0,4 0 0 0,-4 0 0 16,3 0-39-16,-3 0-8 0,0 0-2 16,-4 0 0-16,4 0 1 0,-4 6 0 0,-3-3 0 0,0-3 0 15,-7 7-9-15,-4-7 0 0,7 3 0 0,-6 3 0 16,-5 4 0-16,-2-4 0 0,6-3 0 0,-3 3 0 15,-1-3 11-15,4 7 0 0,1-10 0 0,3 6 0 16,-1-6 8-16,5 0 1 0,-1-6 1 0,4 6 0 0,0 0 4 0,-1-10 1 16,1 7 0-16,4-3 0 0,-1-3-10 0,4-1-3 15,-4 10 0-15,4-9 0 0,-7 2-13 0,7-2 9 16,0 6-9-16,3-3 8 0,1 6-8 0,-1-3 0 16,4-4 0-16,7 7 0 0,0 0 0 0,0 0 8 15,0 0-8-15,7 0 8 0,4-3-8 0,-1 3 12 16,-3 0-12-16,7 0 12 0,4 0-12 0,3 0 0 15,0 0 0-15,-3 0 0 0,7 3-9 0,-4-3 9 16,0 0-12-16,4 0 12 0,-4 0 0 0,3-3 0 16,-2 3 0-16,-1-6 0 0,4 6-8 0,-1 0 8 15,1-3 0-15,0 3 0 0,-1-7 0 0,1 7 0 0,-4 0 0 16,4 0 0-16,3 0 0 0,-3 7 0 0,-1-7 0 16,-2 3 0-16,2-3 0 0,1 0 0 0,0 6 0 15,-4-6 0-15,-3 0 0 0,3 0 0 0,-4-6 0 0,4 6 0 16,-6 0 0-16,2-3 0 0,1-4 0 0,-4 1 0 15,0 6 0-15,-3-3 0 0,-1 3 0 0,-10 0 0 16,0 0 0-16,0 0 0 0,0 0 0 0,0 0 0 16,0 0 0-16,0 0 0 0,0 0 0 0,0 0 0 15,-7 0 0-15,0 0 0 0,-3 0 0 0,-1 3 0 16,0-3 0-16,-3 6 0 0,0-6 0 0,0 7 0 16,-7-4 9-16,3-3-9 0,1 0 8 0,-5 6-8 15,-2-3 0-15,-1-3 0 0,-3 0 0 0,-4 0 0 0,-3 7 0 16,3-7 0-16,-3 3 0 0,0-3 0 15,3 6 0-15,-4-3 0 0,5-3 0 0,-1 6 0 16,0-3 0-16,4-3 0 0,0 0 0 0,0 7 0 0,-1-7 0 16,5 0 0-16,-1 3 0 0,4 3 0 0,-4-6 0 15,0 6 0-15,11-6 0 0,-3 4 0 16,-1-4-56-16,7 0-6 0,4 6-2 16,0-6 0-16,0 0 106 0,7 0 21 0,0 0 4 0,0 0 1 0,0 0-52 0,0 0-16 15,7-6 8-15,4 6-8 0,-1 0 0 0,1 0 0 16,7-4 0-16,-4 4 0 0,0 0 0 0,0 0-9 15,7 4 9-15,4-4 0 0,-4 0 0 0,0 0-10 16,4-4 10-16,3 4 0 0,4-6 0 0,0 6 0 16,-1 0 0-16,5 0 0 0,-1-9 0 0,4 9 0 15,3-7 0-15,0 7 0 0,4 0 0 0,-3-3 0 16,-5-3 0-16,1 6 0 0,0-3 0 0,0 3 0 0,-4-6 0 16,0 3 0-16,1-4 0 0,-1 7 0 15,-3-9 0-15,-1 9 0 16,1-3-54-16,0-4-7 0,-4 7-2 0,-3 0 0 0,-4 0 103 0,-3 0 21 0,-4 7 4 15,0-7 1-15,-14 0-66 0,0 0-19 0,0 0-1 0,0 0 0 32,0 0-11-32,-11 3-2 0,-3 6-1 0,-3-2 0 0,-8-4 24 0,0 6 10 0,-7 0-8 0,1-2 8 15,-5-4-15-15,1 3 3 0,-4 4 0 0,1-10-842 16</inkml:trace>
  <inkml:trace contextRef="#ctx0" brushRef="#br2" timeOffset="66901.28">21022 15426 748 0,'0'0'67'0,"0"9"-54"0,0-9-13 0,0 7 0 16,-3 2 84-16,3 1 13 0,-4-1 3 0,4-9 1 16,0 0-70-16,0 0-15 0,0 0-2 0,0 0-1 15,0 0 51-15,0 0 11 0,0-9 1 0,0-1 1 16,4 1-36-16,-1 2-7 0,1-2-2 0,-1 0 0 16,1 6-1-16,-1-4-1 0,-3-2 0 0,0 9 0 15,4-10 16-15,-4 10 3 0,0 0 1 0,0 0 0 16,0 0 6-16,0 0 2 0,0 0 0 0,-7 7 0 15,0-4-30-15,7-3-7 0,-4 6-1 0,-3-3 0 16,7-3-20-16,0 0 0 0,-4 7 0 0,4-7 0 16,-7 3 14-16,7-3 5 0,0 0 1 0,0 0 0 0,0 0-11 0,0 0-1 15,0 0-8-15,0 0 12 0,0 0 17 0,-7 6 3 16,0-6 1-16,7 0 0 0,0 0-13 0,-7 0-4 16,0 0 0-16,7 0 0 0,-7-6 10 0,0 6 2 15,7 0 0-15,-3-3 0 0,-5-4-7 0,8 7-1 16,0 0 0-16,-3 0 0 0,3 0-8 0,0 0-1 15,-7 0-1-15,7 0 0 0,-7 0-10 0,0 0 8 16,-4 0-8-16,11 0 8 0,-7 7-8 0,7-7 0 0,-3 3 0 16,3-3 0-16,0 0 0 0,-7 0 0 15,7 0 0-15,-7 0 0 0,-1 0 0 0,8 0 0 0,-3 0 0 16,3 0 8-16,-11-3-8 0,8 3 8 0,-4-7-8 0,7 7 8 16,0 0-8-16,-7 0-11 0,-4 0 3 0,1 0 0 15,2 7 16-15,-2-4 3 0,-8 3 1 0,4-3 0 16,4 6-12-16,-5-2 0 0,-2-4 0 0,3 3 0 15,3 4 0-15,1-1 0 0,2 0 0 0,-2-2 0 16,3-4 0-16,3 3 0 0,-3-3 0 0,0 3 0 16,0-6 8-16,7 0-8 0,-3 0 0 0,-4 0 8 15,0 0 8-15,-1 0 2 0,5-6 0 0,-4 3 0 16,0 3 4-16,0-6 1 0,-4 6 0 0,1-3 0 16,3-4-23-16,-4 4 9 0,0-3-9 0,1 6 0 15,-1-3 8-15,1-3-8 0,-1 6 0 0,-3 0 0 0,3 0 0 16,1 0 0-16,-1 0 0 0,1 0 0 15,-1 0 0-15,4 0 0 0,0 6 0 0,0-3 0 0,0-3 0 0,7 0 0 16,-4 0 0-16,4 0 0 0,0 0 0 0,0 0 8 16,-7 0-8-16,0 0 0 0,7 0 0 0,0 0 0 15,-3 6 0-15,3-6 0 0,0 0 0 0,-7 0 0 16,0 3 0-16,-1-3 0 0,1 7 0 16,0-7 0-16,7 0 8 0,-7 3-8 0,-3 3 0 0,3-6 0 15,-4 3 8-15,4 3-8 0,0 1 0 0,0-4 0 16,0-3 0-16,7 0 0 0,0 0 0 0,-7 0 0 15,0 0 0-15,0 0 0 0,7 0 10 0,-7 0-10 16,0 0 8-16,7 0-8 0,0 0 0 0,-4 0 0 16,-3-10 0-16,0 10 0 0,0-6 8 0,7 6-8 0,0 0 8 15,-4-3-8-15,-3 3 8 0,7 0-8 0,-7-6 8 16,7 6-8-16,-3-3 11 0,3 3-3 0,-4-7-8 0,4 7 12 16,0-3-12-16,0 3 9 0,-7-6-9 0,7 6 8 15,0 0-8-15,-3-9 0 0,-4 9 0 0,7 0 0 16,0 0 0-16,0 0 0 0,0 0 0 0,-4-4 0 15,-7 4 0-15,4-6 0 0,7 6 0 0,0 0 0 16,-10 0 0-16,3-6 0 0,7 6 0 0,0 0 0 16,-7-3 0-16,0 3 0 0,0-7 0 0,3 7 0 15,-3 0 0-15,3-3 0 0,-6 3 0 0,6-6 0 16,-3 6 0-16,0-3 0 0,0-3 0 0,0 6 0 16,0 0 0-16,-4-3 0 0,4 3 0 0,0-7 0 15,-3 7 0-15,3 0 8 0,0 0-8 0,7 0 12 16,-7 0-12-16,3 0 0 0,-3 0-12 0,0 0 12 15,0 0-8-15,0 0 8 0,0 0 0 0,0 0 0 16,3 0 0-16,-3 0 0 0,4 0 0 0,-4-3 0 16,3 3 0-16,-3-6 8 0,3 6-8 0,-3-10 12 0,4 10-12 15,3 0 0-15,-4-6 0 0,1 3-11 0,-4 3 11 0,7 0 0 16,-7-6 8-16,0 6-8 0,3 0 0 16,-3 0 0-16,-3 0-10 0,2 0 10 0,1 0 0 0,4 0 0 15,-4 0 8-15,0 6-8 0,7-6 0 0,-7 0 0 16,0 3 0-16,0-3 0 0,0 6 0 0,7-6 0 0,-8 0-12 15,1 0 12-15,4 0 0 0,-4 0 0 16,7 0 0-16,-7 0 0 0,0 0 0 0,7 0 0 0,-7 0 0 16,7 0 0-16,-7 0 0 0,0 0 0 0,0 0 0 0,7 0 0 15,0 0 0-15,0 0 0 0,-11 0 0 0,4 0 0 16,7 0 0-16,0 0 0 0,-7 0 0 0,0 0 0 16,7 0 0-16,0 0 0 0,-7-6 0 0,0 3 0 15,-4 3 0-15,4 0 0 0,0 0 0 0,7 0 0 16,-7 0 0-16,0 0 0 0,0 0 0 0,7 0 0 15,0 0 0-15,0 0 0 0,-7 0 0 0,7 0 0 16,0 0 12-16,0 0-3 0,-7 0-1 0,7 0 0 16,0 0-8-16,0 0 0 0,-11-6 0 0,8 6 8 15,3 0-8-15,0 0-11 0,0 0 3 0,-11 0 0 16,0-3 8-16,1 3 11 0,3 0-3 0,-4 0 0 16,1-7-8-16,-1 7-12 0,4 0 2 0,0 0 1 15,-4 0 9-15,1 0 14 0,3 7-3 0,0-7-1 16,0 0-10-16,-4 0 0 0,4 0 0 0,3 0 0 15,4 0 0-15,0 0-12 0,-7 0 4 0,0 0 8 16,0 0 0-16,0 0 0 0,7 0 0 0,-7 0 0 16,0 0 0-16,0 0 0 0,3 3 0 0,4-3 0 0,-7-3 0 15,4 3 8-15,-4-7-8 0,0 7 12 0,7 0-12 0,0 0 0 16,-7 0 0-16,3 0 0 0,4 0 0 0,-7 0 0 16,0 0-11-16,0 0 11 0,4 7 0 0,3-7 0 15,-8 3 0-15,1-3 8 0,0 0-8 0,4 6 0 16,3-6-11-16,-7 0 11 0,0 3 0 0,7-3 0 15,0 0 0-15,-7 0 0 0,3 0 0 0,4 0 0 16,-7 6 0-16,7-6 0 0,0 0 0 0,-7 0 0 16,7 0 9-16,-7 0-9 0,3-6 0 0,4 6 0 15,-7 0 0-15,7 0 0 0,-7-3 0 0,7 3 0 0,0 0 0 16,-7 0 0-16,0-6 0 0,0 6 8 0,7 0-8 0,-7 0 12 16,7 0-12-16,-3 0 0 0,-1 0 0 0,4 0 0 15,-7 0 0-15,7 0 0 0,-7 0 0 0,0 0 0 16,0 0 0-16,3 0 0 0,-3 0 0 15,0 0 0-15,0 0 0 0,4-3 8 0,-8-4-8 0,4 7 0 16,0 0 0-16,-4-3 0 0,4-3 0 0,-3 6 0 16,-4-9 8-16,-1 5-8 0,8-2 0 0,0-3 0 15,-3 9 8-15,3-7-8 0,-4 7 0 0,4-3 0 16,0-3 8-16,0 3-8 0,0-3 0 0,0 6 0 16,3 0 0-16,-3 0 0 0,0-3 0 0,0 6 0 15,-3-6 0-15,3 3 0 0,-4 0 0 0,4 3 0 16,-4-3 0-16,1 6 0 0,-1-6 0 0,1 0 0 15,-5 3 0-15,5-3 0 0,-1 0 0 0,1 6 0 16,-4-6 0-16,3 0 0 0,-3 0 0 0,3 3 0 16,4-3 0-16,-3 0 0 0,-1 0 0 0,0 7 0 0,1-7 0 15,3 0 0-15,0 3 0 0,0-3 0 0,0 6 0 16,0-6 0-16,7 0 0 0,-7 0 0 0,3 10 0 0,4-10 0 16,0 0 0-16,-7 0 0 0,7 0 0 0,0 0 0 15,-7-4 0-15,3 4 0 0,-3-6 0 0,7 6 0 16,-7 0 0-16,7 0 0 0,-7 0 0 0,0 0 8 15,0-6-8-15,7 6 0 0,-7 0 0 0,0-3 0 16,0 3 0-16,3 0 0 0,-3 0 0 0,7 0 0 16,0 0 0-16,0 0 0 0,-7 0 0 0,7 0 0 0,0 0 0 0,0 0 0 15,0 0 0-15,0 0 0 0,0 0 0 0,0 0 0 16,0 0 0-16,0 0 0 0,0 0 0 16,0 0 0-16,0 0 0 0,0 0 0 0,0 0 0 0,0 0 0 15,0 0 0-15,0 0 0 0,0 0 0 0,0 0 0 16,0 0 0-16,0 0 0 0,0 0 0 15,0 0 0-15,0 0 0 0,0 0 0 0,0 0 0 0,0 0 0 16,0 0 0-16,0 0 0 0,0 0 8 0,0 0-8 16,0 0 0-16,0 0 0 0,0 0 0 0,0 0 0 15,0 0 0-15,0 0 8 0,0 0-8 0,0 0 0 16,-7 0 0-16,7 0 8 0,0 0-8 0,0 0 0 16,0 0 0-16,0 0 0 0,-7 0 8 0,4 0-8 15,-1 0 0-15,4 0 9 0,0 0-9 0,0 0 8 16,-3 0-8-16,3 0 0 0,0 0 0 0,0 0 0 15,3 0-9-15,-3 0 9 0,0 0 0 0,0 0 0 16,0-7 0-16,0 7 12 0,0 0 0 0,0 0 0 0,0 0-12 16,0 0 0-16,0 0 0 0,0 0 0 0,0 0 0 15,0 0 0-15,0 0 0 0,0 0 0 0,0 0 0 0,0 0-16 16,0 0 3-16,0 0 1 0,0 0 12 0,0 0 16 16,0 0-3-16,0 0-1 0,4 7-12 0,-4-7 0 15,0 0 0-15,0 0 0 0,0 0 0 0,0 0 0 16,0 0 0-16,0 0 0 0,0 0 0 0,0 9-16 15,0-9 3-15,3 10 1 0,-3-10 12 0,0 0 0 16,-3 9 0-16,3-9 0 0,0 0 0 0,0 9 0 16,0-9 0-16,0 0 0 0,0 0 0 0,0 0 16 15,-4 7-3-15,4-7-1 0,0 0-12 0,0 0 0 16,0 0 0-16,0 0 0 0,0 0 0 0,0 0-15 0,0 0 3 16,0 0 1-16,0 0 11 0,0 0 0 0,0 0 0 15,7-7 0-15,-7 7 12 0,0 0 0 0,0 0 1 0,0 0 0 16,7-3-13-16,-7 3 0 0,0 0 0 15,0 0 0-15,0 0 0 0,0 0 0 0,0 0 0 0,0 0 0 16,0 0-10-16,0 0-2 0,-3 3 0 0,-4 4 0 16,3-7 12-16,4 0 0 0,-7 3 0 0,0-3 0 15,0 6 8-15,7-6 3 0,0 0 1 0,-4 0 0 16,-6 0-12-16,6 3 0 0,-3-3 0 0,7 0 0 16,0 0 0-16,0 0-14 0,-7-3 2 0,7 3 0 15,0 0 32-15,0 0 8 0,-7 0 0 0,7 0 1 16,0 0-29-16,0 0 0 0,-7 0 0 0,0 0 0 15,0 0 0-15,0 0-21 0,7 0 3 0,-4 0 1 16,-3 0 17-16,7 0 0 0,0 0 0 0,0 0 0 16,0 0-13-16,0 0 1 0,-7 0 0 0,7 0 0 0,0 0 32 15,0 0 8-15,0 0 0 0,0 0 1 0,-3-6-29 0,3 6-20 16,0 0 4-16,0 0 0 0,0 0 25 0,0 0 6 16,0 0 1-16,-4-3 0 0,4 3-26 0,0 0-5 15,0 0-1-15,0 0 0 0,0 0 3 16,0 0 0-16,0 0 0 0,0 0 0 0,0 0 13 0,0 0 0 15,0 0 0-15,0 0 0 0,0 0 0 0,-3 3 13 16,-4-3-1-16,0 6 0 0,7-6-12 0,-4 3 0 16,-3 3 0-16,4 4 0 0,-8-4 0 0,7-3-16 15,-3 7 3-15,4-4 1 0,-4-3 12 0,0-3 16 16,7 0-3-16,0 0-1 0,0 0-12 0,0 0 0 16,0 0 0-16,0 0 0 0,0 0-15 0,0 0 1 15,0 0 0-15,7 6 0 16,-7-6-10-16,10 3-3 0,1-3 0 0,-4 0 0 15,-7 0-23-15,0 0-5 0,0 0-1 0,0 0-784 0,0 0-156 16</inkml:trace>
  <inkml:trace contextRef="#ctx0" brushRef="#br2" timeOffset="68555.07">16499 15059 115 0,'0'0'10'0,"-7"0"-10"0,0 0 0 0,0 0 0 15,0 0 81-15</inkml:trace>
  <inkml:trace contextRef="#ctx0" brushRef="#br2" timeOffset="75192.64">16196 15087 1209 0,'0'0'53'0,"0"0"12"0,0 0-52 0,0 0-13 16,0 0 0-16,0 0 0 0,0 0 88 0,0 0 16 15,0 0 2-15,0 0 1 0,-7 0-87 0,3-9-20 16,-3 0 0-16,4-1 0 0,3 1 0 0,0-1 0 16,0 1-8-16,0 3 8 0,7-7 0 0,4 4 0 15,-1-7 12-15,4 7-4 0,-3-7 36 0,3 7 6 16,7-4 2-16,-3-3 0 0,-4 7-9 0,0 3-2 16,0-4 0-16,0 1 0 0,-7 6-1 0,4-4-1 15,-11 7 0-15,0 0 0 0,0 0-13 0,0 0-2 0,0 0-1 16,-4-9 0-16,1 3 1 0,-4 3 0 0,0-4 0 0,0 7 0 15,-4-3-11-15,4-3-1 0,3 6-1 0,4 0 0 16,-7-3 19-16,7 3 4 0,-3-10 1 0,-1 4 0 16,1-3-14-16,3 9-2 0,0 0-1 0,0 0 0 15,0 0-18-15,0 0 0 0,0 0 0 0,0 0 0 16,0 0 0-16,0 0-9 0,-4 9 9 0,4-9-8 16,-3 10 8-16,-1-4 8 0,-3-3-8 0,4 6 11 15,-4-9-11-15,7 0 0 0,0 0 0 0,-8 10 8 16,1-4-8-16,7-6 0 0,0 0 0 0,0 0 0 15,0 0 0-15,0 0 0 0,0 0-14 0,4 9 5 16,3 1 9-16,-3-4-8 0,-4-6 8 0,7 10-8 16,-4-7 8-16,1 6 0 0,-4-9-9 0,3 16 9 15,-3-7 0-15,0 1 0 0,0-1-9 0,-7 0 9 16,4 1 8-16,-1 2 6 0,1-2 1 0,3-10 0 16,-8 9-15-16,8-9 0 0,0 0 0 0,0 0 0 0,0 0 0 0,0 0-13 15,0 0 1-15,0 0 0 0,0 0 12 0,0 0 0 16,0 0 0-16,0 0 10 0,0 0 0 0,0 0 0 15,0 0 0-15,0 0 0 0,-3 3-10 0,3-3 8 16,0 0-8-16,0 10 8 0,0-10-8 0,0 0 0 16,0 0 0-16,0 0 8 0,0 0-8 0,0 0 0 15,0 0 0-15,0 0 0 0,0 0 0 0,0 0 0 16,0 0 0-16,0 0 0 0,0 0 23 0,0 0 2 16,0 0 1-16,0 0 0 0,0 0 9 0,0-3 1 15,-4-4 1-15,4 7 0 0,-3-3-15 0,3 3-3 16,0 0-1-16,0 0 0 0,0 0-10 0,0 0-8 15,0-6 9-15,0 6-9 0,0 0 0 0,0 0 0 0,3 0 0 0,4-10 0 16,-3 10 0-16,3-3 0 0,-7 3 0 0,11-6 0 16,-1 6 0-16,-3-9 8 0,-3 9-8 15,3-7 0-15,3 7 0 0,-2 0 0 0,-1-9 0 0,-4 9 0 16,1-9 30-16,3 9 3 0,-4-4 1 0,4-2 0 16,4 3-34-16,-8-3 0 0,4 6 0 0,0 0 0 15,1 0 0-15,-1 0 0 0,3 6 0 0,-3-3 0 16,7 3 0-16,0-2 0 0,1 5-10 0,2 0 10 15,-3-2 0-15,7 2 0 0,-3-3 0 0,0-3 0 16,-1 4 0-16,1-4 0 0,0-3 0 0,-1 0 0 16,1 0 0-16,0 0 0 0,-1 0 0 0,-3-10 0 15,0 10 0-15,4-9 0 0,-4 3 0 0,7 3 0 16,-7-4 0-16,4 7 0 0,-7-9 0 0,6 9 0 16,-3 0 0-16,4 0 0 0,0 0 0 0,-1 0 8 15,5 6-8-15,-5-3 0 0,1 4 0 0,3-7 0 0,-3 9 0 16,3-3 0-16,-4-3 0 0,1 4 0 0,-4-4 0 15,0-3 0-15,0 6 0 0,1-6 0 0,-5 0 0 0,1 0 0 16,-1 0 0-16,1 0 0 0,-1 0 0 0,1-6 0 16,-11 6 0-16,11 0 0 0,3 0 0 0,-4 0 0 15,-3 0 0-15,4 0 0 0,3 0 0 16,0 0 0-16,0 0-9 0,0 0 9 0,0 0 0 0,4 0 0 16,-4 0 0-16,4 0 0 0,0 0 0 0,-1 6 0 15,-3-3 0-15,0-3 0 0,4 0 0 0,-7 7 0 16,-1-4 0-16,1-3 0 0,3 0 0 0,-4 0 0 15,1 0 0-15,-4 6 0 0,7-6 0 0,-3-6 0 0,-1 6 0 16,1 0 0-16,0-3 0 0,-1-4 0 16,4 7 0-16,-3-3 0 0,-1 3 0 0,1-6 0 0,0 6 0 15,-1 0 0-15,1 0 0 0,-1 0 0 0,-3 0 0 16,0 6 0-16,0-3 0 0,4-3 0 0,-4 7 0 16,0-4 0-16,0-3 0 0,0 6 0 0,4-3 0 0,-4 3 0 15,0-6 0-15,0 0 0 0,4 0 0 0,-4 0 0 16,0 0 0-16,3 0 0 0,-3 0 0 0,4 0 0 15,-4-6 0-15,0 3 0 0,4 3 0 0,-4-6 0 16,0 6 0-16,0 0 0 0,3 0 0 0,-10 0 0 16,0 0 0-16,7 0 0 0,4 0 0 0,-11 0 0 15,0 0 0-15,0 0 0 0,11 0 0 0,-4 6 0 16,-7-6 0-16,10 0 0 0,1 3 0 0,-4-3 0 16,3 0 0-16,-2 6 0 0,-8-6 0 0,7 0 0 0,3-6 0 15,-3 6 0-15,0-3 0 0,4 3 0 0,-11 0 0 0,7 0 0 16,-7 0 0-16,0 0 0 0,7-6 0 0,-7 6 8 15,0 0-8-15,7 0 0 0,4 0 0 0,-4-3 0 16,-7 3 0-16,7 0 0 0,0 0 0 0,0 0 0 16,-7 0 0-16,0 0 0 0,7 0 0 0,0 0 0 15,0 0 8-15,-3 0-8 0,-4 0 0 0,7 0 0 16,-4 0 0-16,4-7 0 0,0 7 0 0,-7 0 0 16,7 0 0-16,-3-3 0 0,6 3 0 0,-6 0 0 15,3-6 0-15,0 6 0 0,4 0 0 0,-4 0 0 16,-7 0 0-16,7 0 0 0,0 0 0 0,0 0 0 15,0 0 0-15,0 0 0 0,-7 0 0 0,0 0 0 16,11 0 0-16,-11 0 0 0,0 0 0 0,7 0 0 0,-7 0 0 16,0 0 0-16,7 0 0 0,-7 0 0 0,0 0 0 15,10-3 0-15,-10 3 0 0,7-7 0 0,4 7 0 16,-4 0 0-16,4-3 0 0,-4-3 0 0,-7 6 0 16,10 0 0-16,-3 0 0 0,4 0 0 0,-11 0 0 0,7 0 0 15,-7 0 0-15,7 0 0 0,-7 0 0 0,0 0 0 16,0 0 0-16,0 0 0 0,7 6 0 0,-7-6 0 15,0 0 0-15,0 0 0 0,7 3 0 0,-7-3 0 16,4 10 0-16,-4-10 0 0,0 0 0 0,0 0 0 16,0 0 0-16,0 0 0 0,0 0 0 0,7 0 0 15,-7 0 0-15,0 0 0 0,10 0 0 0,-10 0 0 16,4 0 0-16,3 0 0 0,-7 0 0 0,0 0 0 16,0 0 0-16,7 0 0 0,-7 0 0 0,0 0 0 15,0 0 0-15,0 0 0 0,0 0 0 0,0 0 0 16,7-3 9-16,-7 3-1 0,0 0 0 0,3-7 0 15,-3 7-8-15,7 0 0 0,-7 0 0 0,8 0 0 0,-1-3 0 0,0-3 0 16,-7 6 0-16,10-6 0 0,1 3-18 16,-1-4-2-16,4 7-1 0,1-9-847 15,-1 6-170-15</inkml:trace>
  <inkml:trace contextRef="#ctx0" brushRef="#br2" timeOffset="77970.85">16676 15006 633 0,'0'0'56'0,"0"0"-44"0,7 0-12 0,-7 0 0 15,0 0 81-15,7-3 15 0,0 3 2 0,-7 0 1 32,0 0-126-32,0 0-25 0,7 3-4 0,-7-3-2 15,0 0 21-15,0 0 4 0,0 0 1 0,0 0 0 0,0 0 61 0,0 0 13 0,0 0 2 0,0 0 1 16,0 0 73-16,0 0 14 0,0 0 4 0,0 0 0 15,0-10-20-15,0 10-3 0,0 0-1 0,0 0 0 16,-7 0-68-16,3 0-15 0,4 0-2 0,-7 0-1 16,0 10-26-16,0-4 0 0,0-3 0 0,7-3 0 15,-3 7 0-15,-4-4 0 0,-4-3-14 0,8 6 5 16,3-6 9-16,-8 0 16 0,1 3-4 0,0-3-1 16,0 0 33-16,0 0 8 0,4 0 0 0,-8-3 1 15,4 3-1-15,-3-6-1 0,2 6 0 0,1 0 0 16,-3 0-19-16,-1-3-4 0,-3 3-1 0,4 0 0 15,-5 0-27-15,1 0 0 0,0 0 8 0,-7 3-8 16,0-3 0-16,3 0 0 0,-6 0 0 0,-1 6 0 16,4-6 0-16,0 3 0 0,-1-3 0 0,1 0 8 15,0 6-8-15,3-6 0 0,-3-6 0 0,0 6 0 0,3 0 14 16,1 0-2-16,3 0-1 0,-4 0 0 0,4 0-11 16,3 0 12-16,-3 0-12 0,4-3 12 0,-4 3 7 0,3 0 1 15,0 0 1-15,4-6 0 0,-3 6-21 16,3 0 9-16,-4 0-9 0,4 6 0 0,-4-6 0 15,1 0 0-15,-1 0 0 0,-3 0 0 0,0 3 0 0,-4-3 0 16,1 6 0-16,-1-6 0 0,-3 7 8 0,0-4-8 16,0-3 12-16,-1 6-12 0,5-6 16 0,-4 3-4 15,7-3-1-15,-1 6 0 0,1-6 1 0,4 0 1 16,-1 0 0-16,1 0 0 0,3 0-3 0,-1 0-1 16,1 0 0-16,4 0 0 0,3 0-1 0,-7-6-8 0,3 6 12 15,-3-3-4-15,4-3-8 0,3 6 0 0,-4 0 0 0,-3 0 0 16,0 0 0-16,0 0 0 0,3 0 0 0,-3 0 0 15,4 0 0-15,-4 0 0 0,0 6 0 0,7-6 0 16,-7 3 0-16,7-3 0 0,0 0 0 0,-4 0 0 16,-3 0 0-16,7 0 0 0,0 0 0 0,-7 6 0 15,4-6 0-15,3 0 0 0,-7 0 0 0,-1 0 0 16,8 0 0-16,0 0 0 0,0 0 0 0,-3-6 0 16,3 6 21-16,0 0-1 0,0 0 0 0,-4 0 0 15,-3-3-4-15,7 3-2 0,0 0 0 0,0 0 0 16,0 0-14-16,0 0 8 0,0 0-8 0,0 0 0 15,0 0 0-15,0 0 0 0,0 0 0 0,0 0 0 16,0 0 0-16,0 0 0 0,-3 0 8 0,3 0-8 16,-7 3 0-16,7-3 0 0,0 0 0 0,0 0 0 15,-7 0 0-15,7 0 0 0,0 0 0 0,0 0 0 16,-7 0 0-16,7 0 14 0,0 0-4 0,0 0-1 0,0 0-9 0,0 0 0 16,0 0 0-16,0 0 0 0,0 0 0 0,0 0 8 15,0 0-8-15,0 0 8 0,0 0-8 0,0 0 0 16,0 0 0-16,0 0 0 0,0 0-8 0,0 10 8 15,-4-4 0-15,4 3 0 0,-3-6 0 0,-1 4 0 16,4-7 0-16,0 9 0 0,0-9 0 0,0 0 0 16,-7 0 0-16,7 0 0 0,0 0 0 0,0 0 0 15,0 0 0-15,0 0 0 0,0 0 0 0,0 0 0 16,0 0 11-16,0-6-11 16,0 3-104-16,0-4-28 0</inkml:trace>
  <inkml:trace contextRef="#ctx0" brushRef="#br2" timeOffset="79415.89">13780 14837 172 0,'0'0'16'0,"-11"0"-16"16,0 0 0-16,-6 0 0 0,-1 0 127 0,4 6 22 15,3-6 5-15,4 0 1 0,0 0-119 0,-3 0-23 16,-1-6-5-16,1 6 0 0,10 0-8 0,-8 0 0 16,-2 0 0-16,3 0 0 0,-4 0 48 0,4 0 8 15,0-4 1-15,-3 4 1 0,-1 4 36 0,4-4 7 16,0 0 2-16,0 6 0 0,-4-3 4 0,4 3 1 15,4-3 0-15,-4 4 0 0,3-4-36 0,1 3-6 16,3-6-2-16,0 0 0 0,3 16-35 0,1-13-7 16,-4-3-2-16,7 9 0 0,3 1-6 0,-10-10-2 15,11 0 0-15,-1 6 0 0,8-6 7 0,-4 0 1 16,4 0 0-16,3 0 0 0,-3 0 4 0,3-6 2 16,0 6 0-16,4-3 0 0,-4 3-3 0,0-7-1 15,4 7 0-15,-4-3 0 0,3-3-6 0,1 6 0 16,0 0-1-16,0-3 0 0,3-4-2 0,0 7 0 15,0-9 0-15,4 9 0 0,3-6-1 0,-3 6-1 16,3-3 0-16,-3 3 0 0,7 0-11 0,-4 3 12 0,-3-3-12 16,0 6 12-16,-4-6-4 0,0 0-8 0,0 6 12 15,4-3-4-15,-7-3-8 0,3 0 0 0,-3 0 0 0,6 0 0 16,-6-3 0-16,7-3 0 0,-4 6 10 0,4-6-10 16,-4 3 0-16,7 3 0 0,1 0 0 15,-1 0 0-15,-3-7 8 0,-4 7 5 0,-3 0 1 0,-1 0 0 16,-3 0 2-16,-3 0 1 0,3 0 0 0,-7 0 0 15,0 0-7-15,4 7-2 0,-7-7 0 0,-4 0 0 16,3 0 0-16,1 0 0 0,-1 0 0 0,1 0 0 16,-4 0 4-16,4 0 0 0,-4 0 0 0,0 0 0 15,3-7-12-15,1 7 0 0,0 0 0 0,-1-3-11 16,1-3 11-16,-4 6 0 0,-7 0 8 0,7-3-8 16,-7 3 0-16,0 0 0 0,10-6 0 0,-10 6-8 0,0 0 8 0,0 0 0 15,4-4 0-15,-4 4 0 0,0 0 0 0,0 0 0 16,3-9 8-16,-3 3-8 0,4-4-12 0,0 4-6 15,-8-3-2-15,4 9 0 16,4-3-152-16,-4 3-30 0,0 0-6 0,0 0-2 16</inkml:trace>
  <inkml:trace contextRef="#ctx0" brushRef="#br2" timeOffset="81009.6">12009 12043 115 0,'-15'-4'10'0,"8"4"-10"0,-7 0 0 0,4 0 0 0,-4 0 249 0,3 4 48 15,0-4 10-15,4 0 1 0,-3 6-175 0,3-6-35 16,7 0-7-16,0 0-2 15,0 0-49-15,0 0-11 0,0 0-1 0,0 0-1 0,0 0-11 0,0 0-3 16,0 0 0-16,0 0 0 0,0 0 17 0,0 0 3 16,0 0 1-16,0 0 0 0,0 0 26 0,3-6 6 15,-3 6 1-15,0 0 0 0,7-4-15 0,4 4-4 16,-1-6 0-16,5 12 0 0,-5-2-29 0,4 2-7 16,4-3 0-16,0-3-1 0,-1 9-11 0,4-9 0 15,1 7 0-15,-1-4 8 0,0 3 3 0,-3 3 0 16,6-9 0-16,-3 10 0 0,1-10 3 0,-1 9 1 15,0-9 0-15,4 0 0 0,-1 0 21 0,-3 0 4 16,4 0 0-16,3 0 1 0,1 0-21 0,-5 0-4 16,1 0 0-16,7 0-1 0,-1 0-1 0,1 0 0 0,-7 7 0 15,3-7 0-15,0 3-14 0,1 3 0 0,-5-6-12 16,1 3 12-16,0 3 0 0,-1-3 0 0,5-3 0 16,-5 7 0-16,1 2 0 0,0 1 20 0,-1-10-2 15,1 6-1-15,3-6-2 0,0-6-1 0,4 6 0 0,0 0 0 16,3 0 2-16,-3 0 0 0,0-4 0 0,0-2 0 15,-8 6-3-15,4 0 0 0,-3-6 0 0,0 3 0 16,-4 3-13-16,0 0 0 0,0-7 0 0,-3 7 0 16,3 0 0-16,-7 0 0 0,4 0 0 0,-4 0 0 15,0-3 0-15,0 3 0 0,4 3 12 0,-4 4-3 16,0-7-9-16,0 0 0 0,0 3 0 0,0 3 0 16,4 0 12-16,0-2 0 0,-4-4 0 0,3 0 0 15,1 0-12-15,0 0 0 0,-8 0 0 0,4 0 0 16,1 0 0-16,-1 0 0 0,3 0 0 0,-3-4 8 15,-3-2-8-15,3 0 12 0,-3 3-12 0,-4 3 12 0,3-7 4 0,-3 7 0 16,-7 0 1-16,0 0 0 0,0 0-17 0,0 0 0 16,0 0 8-16,0 0-8 0,0 0 0 0,4 0 0 15,-4 0 0-15,7 0 0 0,-4 0 0 0,-3 0 0 16,0 0 0-16,8 0 0 0,-1 0 0 0,-4-3 0 16,4 3 0-16,0-6 0 0,0 3 0 0,0-3-12 15,-3 6 12-15,3-3-12 16,3-4-23-16,-6 4-4 0,0-3-1 0,-1-4-1228 15</inkml:trace>
  <inkml:trace contextRef="#ctx0" brushRef="#br2" timeOffset="82693.5">9536 8499 172 0,'0'0'8'0,"-7"0"1"0,-4-6-9 15,-3 3 0-15,-4-7 0 0,8-5 0 0,-1 5 87 0,-3 1 15 16,-4-1 3-16,4 1 1 0,-3 0-50 0,2-1-9 0,5 1-3 0,-1-1 0 16,4 4 44-16,4 0 8 0,-8 3 1 15,8-4 1-15,-1 7 0 0,-3-3 0 0,3 3 0 16,-3 0 0-16,0 0-21 0,4 3-4 16,3-3-1-16,-4 0 0 0,1 0-12 0,-4 7-4 0,7-7 0 15,0 0 0-15,0 0-4 0,0 0 0 0,-7 3-1 0,7-3 0 16,0 0-5-16,0 0-1 0,0 0 0 0,0 0 0 15,0 0-3-15,10 0-1 0,-3-3 0 0,4 3 0 16,-1 0-18-16,5 0-4 0,2-7-1 0,4 7 0 16,-3 0-2-16,3 0-1 0,0 7 0 0,1-7 0 15,2 0 2-15,1 3 1 0,0 3 0 0,-8-6 0 16,8 0-5-16,-4 0-1 0,0 6 0 0,4-3 0 16,-4-3-4-16,4 0 0 0,3 0-8 0,0 0 12 15,4 7-12-15,3-7 0 0,4 0 8 0,3 0-8 16,1 0 0-16,-1 0-10 0,-3 3 2 0,0-3 0 15,-4 0 38-15,0 0 8 0,-3 0 2 0,3 6 0 0,-3-3-29 16,0-3-11-16,0 7 8 0,3-7-8 0,-3 3 9 16,3-3-9-16,7 6 10 0,1-3-10 0,-5-3 8 15,-6 0-8-15,-4 0 0 0,1 0 9 16,6-3-1-16,-3-3 0 0,-11 6 0 0,3-3 0 0,5-4-8 16,-5 4 0-16,1-3 9 0,0-4-9 0,-4 1 31 0,7 3 1 15,11-4 1-15,-11 7 0 0,-7-3-33 16,4 3 0-16,10-3 0 0,-3 6 0 0,-7 0 0 0,-4 0 0 15,0 0 0-15,4 0 0 0,-4 6 0 0,0-6 0 16,-7 3 0-16,0 3 0 0,4-3 0 0,0-3 0 16,-11 0 0-16,0 0 0 0,3 0 0 0,4 0 0 15,-3 0 0-15,-4 0 0 0,-7 0 13 0,7-3-4 0,7-3-1 16,-3 6 0-16,-11 0 3 0,10-3 0 16,4-3 0-16,1 2 0 0,-5-2-1 0,1 3 0 0,-1-3 0 15,4 6 0-15,1 0-10 0,-1 0 0 0,-14 0 9 0,10 0-9 16,8 0 11-16,-8 0-3 0,-10 0 0 0,0 0 0 15,0 0-8-15,0 0 0 0,8 6 9 0,-8-6-9 16,0 0 0-16,0 0-15 0,0 0 3 0,-4 3 0 16,-10 3-7-16,7-6-1 0,7 0 0 0,0 0-874 15,-14 4-175-15</inkml:trace>
  <inkml:trace contextRef="#ctx0" brushRef="#br2" timeOffset="83288.37">8491 8556 115 0,'0'0'0'0,"0"0"10"0,0 0-10 0</inkml:trace>
  <inkml:trace contextRef="#ctx0" brushRef="#br2" timeOffset="85489.74">9169 8537 673 0,'0'0'29'0,"0"0"7"0,0 0-28 0,0 0-8 0,0 0 0 0,0 0 0 16,0 0 10-16,0 0 1 0,0 0 0 0,0 0 0 16,0 0-11-16,0 0 0 0,0 0 0 0,0 0 0 15,0 0-14-15,0 0 5 0,0 0 1 0,0 0 0 16,0 0 24-16,0 0 6 0,0 0 1 0,0 0 0 0,0 0 43 16,0 0 9-16,0 0 1 0,0 0 1 0,0 0-39 0,0 0-8 15,0 0-2-15,0 0 0 0,0 0-28 0,0 0 0 16,0 0 0-16,0 0 0 0,0 0 0 0,0 0 0 15,0 0 0-15,0 0 0 0,0 0 0 0,0 0 0 16,0 0 0-16,0 0 0 0,0 0 52 0,0 0 12 16,0 0 1-16,0 0 1 0,0 0 10 0,0 0 1 15,0 0 1-15,0 0 0 0,0 0-31 0,0 0-7 16,0 0 0-16,0 0-1 0,0 0-25 0,0 0-5 16,0 0-1-16,0 0 0 0,0 0-8 0,0 0 0 15,0 0 0-15,0 0-11 0,0 0 11 0,0 0 0 16,0 0 0-16,0 0-8 0,0 0 35 0,0 0 7 15,0 0 2-15,0 0 0 0,0 0 16 0,0 0 4 0,0 0 1 0,0 0 0 16,0 0-7-16,0 0-2 0,0 0 0 0,0-3 0 16,-4-4-19-16,4 7-4 0,-3-9-1 0,3 9 0 15,0 0-12-15,0 0-4 0,-4 0 0 0,4 0 0 16,-3-10-8-16,3 10 0 0,0 0 0 0,-4 0 0 16,1-3 0-16,3 3 0 0,0 0 0 0,-8-6 0 15,1 6 0-15,4-6 0 0,-4 3 0 0,0-4 0 16,3-2 9-16,1 6 0 0,-4-3 0 0,3 6 0 15,-3-10 8-15,4 7 2 0,3 3 0 0,-4 0 0 16,-3-6-11-16,7 6-8 0,-7 0 12 0,0 0-12 16,0 0 9-16,0 0-9 0,0 0 0 0,3 0 9 15,-3 0-9-15,-3 0 0 0,-1 0 9 0,4 0-9 16,-4 0 0-16,1 0 0 0,-1 0 0 0,-3 0 0 16,3 0 0-16,-3 0 0 0,0 0 0 0,0 0 0 15,4 0 0-15,-5 0 0 0,-2 0 0 0,-4 0 0 0,3 0 0 16,0 6 0-16,4-3 0 0,-7 3 0 0,3-2 0 15,-3 5 0-15,7-3 0 0,-3 4 0 0,-5-1 0 0,5 0 0 16,-1 1 0-16,0-1 0 0,4 1 11 0,-3-4-3 16,-1 3 0-16,0-9 0 0,4 10-8 0,0-10 0 15,0 0 9-15,0 0-9 0,3 0 9 0,-6 0-9 16,10-10 12-16,-11 10-12 0,4-6 15 16,-4-3-4-16,8 9-1 0,-8-10 0 0,0 7-10 0,1-3 8 15,-1 3-8-15,4-4 8 0,-7 4-8 0,0-3 0 16,3 0 0-16,0 6 0 0,1 0 0 0,-8 6 0 15,0-6 0-15,8 0 0 0,-1 6 0 0,0-3 0 0,1-3 0 16,3 0 0-16,0 7 0 0,3-4 0 16,0-6 0-16,1 3 0 0,-1-7 0 0,1 7 0 0,3 0 0 15,0-9 0-15,0 9 15 0,-1-6-3 0,1-4 0 0,4 1 0 16,-11 0-12-16,7-1 0 0,0 1-9 0,-4 3 9 16,1 2 0-16,-1 4 0 0,-3-6 0 0,3 6 0 15,-3 0 0-15,0-3 0 0,-4 6 0 0,4-3 0 16,-7 0 0-16,7 0 0 0,-7 6 0 0,3-6 0 15,4 0 0-15,0 4 0 0,-4 2 0 0,8-6 0 16,-4 0 0-16,3-6 0 0,-3 6 0 0,3-4 0 16,-3 4 0-16,4-6 0 0,-1 6 0 0,-7 0 0 15,11-9 0-15,-7 9 0 0,0 0 0 0,7 0 0 16,-11 0 0-16,11 0 0 0,-10 0 0 0,3 6 0 16,3-3 8-16,-3 3-8 0,3 4 0 0,1-4 0 0,-4-3 0 15,3-3 0-15,4 10 0 0,-4-10 0 0,4 0 0 16,-3 0 0-16,-1 0 8 0,4 0-8 0,0-10 0 15,-3 10 0-15,2-3 0 0,-6-3 0 0,4 6 0 16,3 0 0-16,-7-10 8 0,0 10-8 0,-1 0 0 0,5 0 10 16,3 0-10-16,-7-6 8 0,0 6-8 15,-4 0 0-15,11 0 0 0,-11 6-11 0,4-6 11 0,0 0 0 16,0 0 8-16,3 0-8 0,-3 4 0 0,7 2 0 16,-3-6 0-16,-1 0 0 0,4 0 0 0,0 0 0 15,0 0 0-15,7 0-8 0,0 0 8 0,0 0 0 16,-4 0 0-16,4 0 0 0,0 0 0 0,0 0 8 0,0 0-8 15,0 0 11-15,0 0-11 0,0 0 0 0,0 0 0 16,0 0 0-16,0 0 0 0,0 0 0 0,0 0 0 16,0 0 0-16,0 0 0 0,0 0 0 0,0 0 0 0,0 0 0 15,0 0 0-15,0 0 0 0,0 0 0 0,0 0 0 16,0 0 0-16,0 0 0 0,0 0 8 0,0 0-8 16,0 0 0-16,0 0 0 0,0 0 0 0,0 0 8 15,0 0-8-15,0 0 0 0,0 0 0 0,0 0 8 16,0-10-8-16,0 10 0 0,0 0 0 0,0 0 0 15,0 0 0-15,0 0 0 0,0 0 0 0,0 0 0 16,0 0 0-16,0 0 0 0,-3-6 8 0,3 6-8 16,0 0 0-16,0 0 0 0,0-9 0 0,-4 9 0 15,4 0 0-15,0 0 0 0,0-3 0 0,-3-4 0 16,3 7 0-16,0 0 0 0,0 0 0 0,0 0 0 16,-4-9 0-16,4 9 0 0,0 0-12 0,0 0 12 15,0 0-171-15,0 0-26 0</inkml:trace>
  <inkml:trace contextRef="#ctx0" brushRef="#br2" timeOffset="86656.8">6918 6037 115 0,'0'0'0'0,"0"0"10"0,0 0-10 0,0 0 0 0,0 0 0 0,0 0 0 15,0 0 171-15,0 0 32 0,0 0 6 0,0 0 2 16,0 0-118-16,0 0-23 0,0 0-5 0,0 0-1 16,0 0-25-16,0 0-6 0,0 0-1 0,0 0 0 15,0 10 14-15,0-10 2 0,0 0 1 0,0 0 0 16,0 0 21-16,0 0 4 0,0 0 1 0,4 0 0 16,6 0-22-16,1 0-4 0,-1-3-1 0,1 3 0 15,3 0-35-15,-11 0-13 0,5-7 9 0,-8 7-9 16,14 0 0-16,-14 0 0 0,7 0 0 0,3 7 0 0,-10-7-20 0,7 3 3 15,-7-3 1-15,11 6 0 0,-11-3 6 0,0-3 2 16,0 0 0-16,3 10 0 0,1 2 8 0,-4-12 0 16,4 3 0-16,-4-3 0 0,7 10 8 0,0-4 3 15,0-3 1-15,3-3 0 0,1 0 20 16,-1 0 5-16,5 0 1 0,-5 0 0 0,1 0-27 0,3 0-11 16,0-3 8-16,4 3-8 0,-1 0 0 0,-6 0 8 15,-4 3-8-15,0-3 0 0,-4 0 0 0,-3 0 0 16,0 0 0-16,0 0 0 0,0 0 0 0,-7 10 0 15,-3-4 8-15,-1-3-8 0,1 3 32 0,3 1 0 16,-8-4 1-16,5-3 0 0,-1 0 17 0,-6 0 3 16,10 0 1-16,-8 0 0 0,5 0-14 0,-4 0-2 15,0 0-1-15,7 0 0 0,-7-3-12 0,3-4-2 16,-3 7-1-16,0-6 0 0,-7 6-22 0,10 0 0 0,-14-3 0 16,8 3 0-16,-1 0 11 0,-10 0-3 0,3 0 0 0,-3 0 0 15,-4 0-8-15,0 3 12 0,1 3-12 0,-5-6 12 16,8 7 4-16,-7-4 0 0,10-3 1 0,0 0 0 15,8 6-6-15,-1-6-2 0,-3 3 0 0,7-3 0 16,-4 0-9-16,11 0 8 0,-7 0-8 0,3 0 8 16,1 0-8-16,-8 0-17 0,11 0 4 0,-7 0 1 15,4 0 12-15,-1 0 0 0,0 6 0 0,1-2 0 16,-1-4 0-16,-6 0 0 0,6 0 0 0,-7 6 0 16,1-3 0-16,3-3 0 0,-4 6 0 0,0-3 0 15,1 4 0-15,3-7 0 0,-4 3 0 0,0 3 0 16,4-6 0-16,4 0 0 0,-1 0 0 0,11 0 0 15,-7 0 0-15,0 0 0 0,7 0-8 0,-4-6-764 16,-6 3-152-16</inkml:trace>
  <inkml:trace contextRef="#ctx0" brushRef="#br2" timeOffset="88122.45">6237 8135 345 0,'0'0'31'0,"0"0"-31"0,0 0 0 0,0 0 0 15,0 0 225-15,0 0 39 0,0 0 8 0,0 0 2 16,0 0-208-16,0 0-42 0,4-9-8 0,-1 0-1 15,-3 9-6-15,0-4-1 0,4-2 0 0,-1-3 0 16,4 2-8-16,-7 4-14 0,4-3 3 0,-1-3 1 31,1 5-20-31,3-2-4 0,-7 6-1 0,0 0 0 0,0 0 35 0,7-9 0 0,-7 6 0 0,0 3 0 16,0 0 76-16,0 0 10 0,0 0 2 0,0 0 0 16,0 0 1-16,0 0 1 0,-7 3 0 0,-4 3 0 15,4-3-51-15,-3 3-11 0,3-2-1 0,0 2-1 16,0-3-14-16,3 3-4 0,-3-6 0 0,7 0 0 0,0 0-8 0,0 0 8 15,0 0-8-15,0 0 8 0,0 0 0 0,0 0-8 16,0 0 12-16,0 0-4 0,-7 0 0 16,-4 0-8-16,4-6 12 0,7 6-4 0,-7 0 12 0,4 0 1 15,-4-3 1-15,-4 3 0 0,4-6 16 0,0 6 3 16,0 0 1-16,7 0 0 0,0 0-18 0,-4 0-3 16,-6 0-1-16,6 0 0 0,4 0-9 0,0 0-3 15,-7 0 0-15,4 0 0 0,3 0 7 0,0 0 1 16,-7-4 0-16,3 4 0 0,-10 0-16 0,14-6-13 15,0 6 2-15,-7 0 1 0,3 0 10 0,-3-3 14 16,4-3-3-16,-4 6-1 0,3 0 6 0,1-3 2 16,-4-4 0-16,3 7 0 0,-3 0-9 0,0 0-1 15,0 0-8-15,3 0 12 0,-3 0-12 0,0 0 0 16,0 0 0-16,4 0 0 0,-11 0 0 0,7 0 0 0,3 0 0 16,-7 0 0-16,4 0 0 0,0 0 0 0,0 7 0 15,-3-4 0-15,-1-3 11 0,4 6-11 0,-14-6 12 16,7 3-12-16,0-3 12 0,3 6-4 0,-10-6 0 15,7 0-8-15,-4 0 12 0,4 0-4 0,-4 0 0 16,8-6-8-16,-8 6 20 0,4 0-4 0,0-9 0 0,0 9 0 16,0-3-16-16,3-4 0 0,-6 7 0 0,-1 0 0 15,-3 0 12-15,0 0-2 0,3 0 0 16,-3 7 0-16,0-4-10 0,3 3 8 0,-7-3-8 0,8 3 8 16,-1-2-8-16,0 5 0 0,1-9 0 0,-4 6 0 15,3-3 0-15,7 4 8 0,-6-7-8 0,-1 6 8 16,4-12-8-16,3 6 12 0,-6 0-12 0,-1-7 12 15,0 4-12-15,4 3 12 0,0-6-12 0,0-3 12 16,-4 5-12-16,1-2 12 0,3-3-12 0,-11-1 12 0,7 10-12 16,1-9 0-16,-15 3 0 0,11 3 8 15,-4-4-8-15,0 7 0 0,1 0 0 0,-5 0 0 0,5 0 0 16,-1 7 0-16,0-7 0 0,-3 3 0 0,3 3 0 16,8-6 0-16,-8 0 0 0,-3 0 0 0,10 0 0 15,-6 0 0-15,-1 0 0 0,0 0 0 0,-3 0 0 0,10 0 0 16,-6 0 0-16,-1-6 0 0,0 6 0 0,1 0 0 15,2-3 0-15,-2 3 0 0,-1 0 0 0,4 0 0 16,-7-7 0-16,6 7 0 0,1 0 0 0,4-3 0 16,-5-3 0-16,-2 3 8 0,3-4-8 0,-4 7 0 15,4-3 0-15,3-3-11 0,-14 6 11 0,8 0 0 16,-5 0 0-16,-6 0 0 0,3 0 0 0,4 0 0 16,-7 6 0-16,0-3 0 0,3 7 0 0,4-1 0 0,-8-2 0 15,12 2 11-15,-8 0-11 0,7 1 0 0,-3-1 0 16,3-3-11-16,1 4 11 0,-1-7 0 0,-7 6 8 0,8-2-8 15,-5 2 0-15,-6 1 0 0,3-4 0 16,4 3 0-16,-7-6 0 0,-1 4 0 0,5 2 0 0,3-3 0 16,3-3 0-16,-7 4 0 0,7-4 0 0,1 3 0 15,-1-3 0-15,0 4 0 0,1-4 0 0,-1-3-8 16,0 9 8-16,1-9 0 0,-1 6 0 0,-7-6 0 16,7 10 0-16,-6-4 0 0,2-3 0 0,5 7 8 15,-12-1-36 1,5 0-8-16,6-2 0 0,0 8-1192 0</inkml:trace>
  <inkml:trace contextRef="#ctx0" brushRef="#br2" timeOffset="92396.77">6354 8019 1036 0,'0'0'92'0,"0"0"-73"0,0 0-19 0,0 0 0 15,-11-3 85-15,4 3 14 0,0-6 2 0,7 6 1 16,0 0-82-16,0 0-20 0,-7 0 0 0,7 0 0 0,0 0 9 0,-11 6-9 15,4-3 12-15,0 4-12 0,7-7 20 0,0 0-4 16,0 0 0-16,-3 9 0 0,3-9 12 0,0 0 3 16,0 0 0-16,0 0 0 0,0 0 22 0,0 0 5 15,0 0 1-15,0 0 0 0,0 0 2 0,0 0 1 16,-7 0 0-16,7 0 0 0,-4-6-32 0,-3 3-6 16,0 3-2-16,0-7 0 0,3-2-22 0,4-1 0 15,0 1 0-15,0 0 0 0,0-1 0 0,4-5 0 16,-1 5 0-16,1-9 0 0,3 10 0 0,0-7 0 15,-3 4 0-15,3-4 0 0,-7 7 9 0,7-7 4 16,-4 7 1-16,4-4 0 0,0-3 10 0,-7 7 1 16,0-7 1-16,0 4 0 0,-7 2-1 0,4-5 0 15,3 5 0-15,-4-5 0 0,1 5-13 0,-1-9-4 0,1 4 0 16,3-4 0-16,0 0-8 0,0-6 10 0,-7 3-10 16,3-13 10-16,-3 7 4 0,0-6 1 0,3-1 0 15,1 1 0-15,-1 6 7 0,4-7 2 0,-7 7 0 0,0 3 0 16,0 3 7-16,4 0 1 0,-4 0 1 0,3-3 0 15,-7 9-10-15,8-3-3 0,-8 1 0 0,4-1 0 16,-3-6-12-16,3 0-8 0,-4 3 10 0,0-4-10 16,8 1 8-16,-8-3-8 0,-10-6 0 0,7-4 9 15,0 4-9-15,-4-1 0 0,4-3 0 0,11 4 0 16,-8-1 0-16,4-2 0 0,0 9 0 0,7-1 0 16,-7-2 0-16,14 3 0 0,-7 0 0 0,14 2-11 15,-10-2-5-15,10 3-2 0,3 0 0 0,1 6 0 16,7 7-87-1,-4-4-18-15,4 0-3 0,6-2-1 0,-6 5-61 0,3-9-12 0,4 10-2 16</inkml:trace>
  <inkml:trace contextRef="#ctx0" brushRef="#br2" timeOffset="93179.88">7250 6044 1234 0,'0'0'55'0,"-4"-7"11"0,1-2-53 15,-8 6-13-15,0-3 0 0,8 6 0 0,-8 0 59 0,4 0 9 16,-3 0 1-16,3 0 1 0,0 0-38 0,7 0-7 15,0 0-1-15,0 0-1 0,-8 0-23 0,8 0 8 16,0 0-8-16,0 0 0 0,0 0 16 0,0 9 0 16,0-9-1-16,0 9 0 0,4 1 0 0,0 6 0 15,-4-1 0-15,7 7 0 0,-4-3 10 0,1 12 3 16,-1-2 0-16,4 5 0 0,-7 4 6 0,0-1 2 16,0 7 0-16,7 0 0 0,-7 0 31 0,0 0 6 15,4 3 2-15,3-3 0 0,3 6-55 0,5 3-10 0,-8 4-2 0,3 2-8 31,8 4-25-31,-4 3-12 0,0-3-3 0,7 6 0 16,-10-7 80-16,3-5 15 0,-4 6 3 0,1-4 1 0,3 4-31 0,-10 0-5 16,3-10-2-16,-4-6 0 0,1 3-13 0,-8-3-8 0,1-3 10 0,-1-6-10 15,-3 2 16-15,-3-2-4 0,-1 0 0 0,0 6 0 16,4-10 5-16,-3 1 1 0,-1 2 0 0,4-12 0 16,0 3-18-16,0-2 0 0,4-1 8 0,-8-7-8 15,7 1-16-15,4 0-8 0,4-3 0 0,-1-4-1 16,-3 4 14-16,0 3 11 0,8-3-13 0,-1-4 5 15,0 4 0-15,-4 3 0 0,4-4 0 0,4-5 0 16,-11-1-16-16,7 7-2 16,-7-7-1-16,0 1 0 0,3-7-112 0,-3-3-22 0,0 0-5 0,0 0-1 0</inkml:trace>
  <inkml:trace contextRef="#ctx0" brushRef="#br2" timeOffset="94013.09">9183 8606 1411 0,'-4'15'62'0,"4"-15"14"0,0 13-61 0,4-7-15 0,-1 4 0 0,-3-10 0 15,0 0 12-15,0 0 0 0,7 3 0 0,-7-3 0 16,11-3-4-16,-4-4-8 0,0-2 11 0,-3 0-11 0,3-10 36 0,-4 3 1 15,1-3 0-15,-1-6 0 0,1 3-14 16,-4-9-3-16,0 9-1 0,0-3 0 16,0 0-3-16,0 6-1 0,0 0 0 0,0 3 0 15,0 4-4-15,3-4-1 0,-3 0 0 0,0 7 0 16,0-3-10-16,4 2 0 0,-1 1 0 0,4-1 0 0,0 4 8 0,1 0 0 16,-8 6 0-16,10-3 0 0,1 3-8 0,-1 0-14 15,-10 0 3-15,11 3 1 0,3 3 10 0,-3 3 14 16,-4-9-3-16,3 10-803 15</inkml:trace>
  <inkml:trace contextRef="#ctx0" brushRef="#br2" timeOffset="95261">11441 8223 2048 0,'0'0'45'0,"0"0"10"0,0 0 1 0,0 0 1 0,-11 6-45 0,7-2-12 0,8 2 0 0,-4-6 0 0,-4 9 0 0,4-9 0 15,4 10 0-15,3-1 0 0,4 0 0 0,-8 1 0 16,-3-4-12-16,4 4 12 15,10 2-32-15,-7-3 2 0,-7 7 0 0,3 3 0 16,8-3-19-16,0 9-4 0,-8-3-1 0,-3 9 0 0,0-3 37 0,0 0 7 16,7 10 2-16,-3-7 0 0,-4 1 23 0,0 2 5 15,7 7 0-15,-4-3 1 0,4 9 11 0,-7 3 3 16,0 3 0-16,7 1 0 0,4-1 1 0,-8 0 1 16,-6 0 0-16,3-5 0 0,11-1 11 0,-8 3 1 15,-3-3 1-15,4-3 0 0,-1 0-7 0,1-1-2 16,6 5 0-16,-6-5 0 0,-4 1-5 0,7-6 0 15,7-4-1-15,-3 1 0 0,-8 3-27 0,4-4-8 0,4 1 0 16,3-1 0-16,-4-3 10 0,-3 4-2 0,0-1 0 16,4 10 0-16,3 0 23 0,0 0 4 0,-3-6 1 0,-1 6 0 15,1-7-13-15,0-2-3 0,-1 9 0 0,-3-7 0 16,4-2-20-16,-1-1 0 0,1 1 0 0,0 2 0 16,-4 1 0-16,3 6 0 0,-3 0 0 0,4 9 0 15,-4-9-11-15,0-6 0 0,0 6 0 0,0-7 0 16,0-2-7-16,0-1-2 0,-7 1 0 0,4 2 0 15,-1-2 20-15,-3-1-10 0,0-5 10 0,0 8-8 16,0-2 8-16,-3 2 16 0,3-2-4 0,0-7-1 16,-4 6 18-16,1-8 4 0,3 2 1 0,-4-3 0 15,1 0-9-15,3-3-1 0,-4-3-1 0,4 6 0 16,0 0 5-16,0-6 2 0,4 6 0 0,-4-6 0 0,3 6-15 0,1-3-3 16,-1 3-1-16,-3 0 0 0,7-6-11 0,-3 6 0 15,-1-3 0-15,4 3 0 0,-3 3-9 0,-1-9 9 16,4 6-12-16,-3-6 12 0,0 0-10 0,-1 6 10 15,-3-7-8-15,4-2 8 0,-4 3 0 0,-4 0 0 16,4-4 0-16,-3 4 0 0,-1 0 0 0,-3 0 0 16,0 6 0-16,0-6 0 0,3 0 0 0,-3 6 0 15,0-7 0-15,0-2 8 0,0 9-8 0,4-6 0 16,-1 0 0-16,4 0 0 0,-3-1 0 0,3 4 12 16,0-9-4-16,3 6 0 0,-3-10-8 0,4 7-12 15,3-7 4-15,0 1 0 16,0-1-140-16,3 1-28 0,4-4-6 0</inkml:trace>
  <inkml:trace contextRef="#ctx0" brushRef="#br2" timeOffset="96121.71">13829 11980 864 0,'0'0'76'0,"0"0"-60"0,0 0-16 0,-4 9-381 16</inkml:trace>
  <inkml:trace contextRef="#ctx0" brushRef="#br2" timeOffset="96580.62">13832 12086 345 0,'0'0'31'0,"0"0"-31"0,0 0 0 0,0 0 0 15,0 0 244-15,0 0 44 0,0 0 8 0,11 0 1 0,-4 4-197 16,4 2-39-16,-4 0-8 0,0-3-1 16,-7-3-31-16,10 10-5 0,1 5-2 0,-4-2 0 15,0 3-14-15,0 2 11 0,0-2-11 0,-7 3 10 0,4 0-2 16,-4-4 0-16,0 4 0 0,0 6 0 0,0-3-8 15,-4 3 12-15,1 4-12 0,-1-4 12 0,1 3 1 16,-1 6 1-16,1 4 0 0,-1 6 0 0,4 0 37 0,-4 0 7 16,4 0 2-16,0 3 0 0,-3-3-12 0,3-1-1 15,-4-8-1-15,4 9 0 0,0-10-24 0,0-2-5 16,-3 2-1-16,3 1 0 0,-4-1-2 16,1 1-1-16,-1-4 0 0,1 0 0 0,-4 1-5 0,3 2 0 15,1 1-8-15,-1 2 12 0,1-2-12 0,3-1 0 16,-4 4 0-16,4-4 0 0,-3 4 0 0,3 3 0 15,-4 3 0-15,4-4 0 0,0 4 0 0,0 0 0 0,-4 0 0 16,4 0 0-16,4 0 0 0,-4-6 0 0,4-4 0 16,-1 4 0-16,1-4 0 0,-4 1 8 0,0-7-8 15,0 6 0-15,3 4 8 0,-3-3-8 0,0-7 0 0,0 6 9 16,0 10-9-16,0-6 0 0,0 3 0 16,0-4 8-16,0 1 6 0,0 6 1 0,-3-10 0 0,3 4 0 15,0 6 8-15,0-3 1 0,-4-1 1 0,1 4 0 16,3 0 3-16,-4-9 0 0,4 9 0 0,-4-10 0 15,4-3-14-15,0-6-2 0,0 4-1 0,0-4 0 16,0 0-11-16,0-6 0 0,0-1 0 0,4 1 0 16,-4-3 0-16,4 0-14 0,-4-4 3 0,3-2 1 15,1-1-102 1,-4 0-20-16,0-9-4 0</inkml:trace>
  <inkml:trace contextRef="#ctx0" brushRef="#br2" timeOffset="97750.42">15371 14614 806 0,'0'0'72'0,"0"6"-58"0,0-6-14 0,0 10 0 16,0-1 176-16,0-9 33 0,0 0 7 0,0 0 0 15,0 0-216-15,0 0-51 0,0 0-6 0,0 0-2 16,0 0 37-16,-11 0 7 0,11 0 2 0,0 0 0 0,0 0 22 16,0 0 5-16,-7 6 1 0,7-6 0 15,0 0 49-15,0 0 11 0,0 0 1 0,0 0 1 0,0 0-10 16,0 0-3-16,0 0 0 0,3 10 0 15,-3-1-35-15,4 0-7 0,3 1-2 0,0 6 0 0,0-4-20 16,0 4 8-16,0-4-8 0,0 13 0 16,-3-6 0-16,3 6 0 0,-4-6 0 0,-3 0 0 0,4-10 0 15,-1 7 0-15,-3 0 0 0,-3-7 8 0,3 1 35 16,0-1 7-16,-4 0 2 0,1-2 0 0,-4-4-8 0,3 6-2 16,-3-3 0-16,4 4 0 0,-1-7-26 0,1 6-6 15,-1 1-1-15,1 2 0 0,-1 1-1 0,1-4 0 16,3 7 0-16,-4-7 0 0,4 7 3 0,-4-7 0 15,8-5 0-15,-4 5 0 0,0-9-11 0,0 0 12 16,0 0-12-16,0 0 12 0,0 0-4 0,0 0-8 0,0 0 12 16,0 0-4-16,7-3-8 0,-7 3 0 0,7-6 0 15,-7 6 0-15,4-10 0 0,-4 10 0 0,0 0 0 16,3-3 8-16,1-3-8 0,-4 6 0 0,0 0 9 16,0 0-9-16,0 0 8 0,0 0-8 15,0 0 8-15,0 0-8 0,0 0 10 0,0 0-2 0,0 0-8 0,0 0 12 16,0 0-12-16,0 0 11 0,0 0-11 0,0 0 10 15,10-3-10-15,-10 3 0 0,11 0 0 0,-11 0 0 16,0 0 0-16,7 0 0 0,4 0 0 0,-11 0 0 16,0 0 0-16,10-7 0 0,-10 7 0 0,7 0 0 15,4 0 0-15,-1 0 0 0,-10 0 0 0,11 0 0 16,-4-6 0-16,4 6 0 0,-1 6 0 0,1-6 0 16,3 7 0-16,-4-4 0 0,5 3 0 0,-5-3 0 15,4 3-11-15,0 4-7 0,0-1-2 0,-3 1-1088 16</inkml:trace>
  <inkml:trace contextRef="#ctx0" brushRef="#br2" timeOffset="98926.88">18450 15012 921 0,'0'0'82'16,"0"0"-66"-16,0 0-16 0,0 0 0 0,0 0 52 0,0 0 6 15,0 0 2-15,0 0 0 0,0 0-45 0,0 0-15 16,0 0 9-16,-3-6-9 0,3 3 60 0,0-7 6 15,0 4 2-15,0-3 0 0,-4-7 2 0,4 7 1 16,0-1 0-16,-3 1 0 0,3-1-10 0,0 1-1 16,3 3-1-16,-3 6 0 0,0-10-22 0,0 10-4 15,0 0-1-15,7-3 0 0,-7 3-6 0,0 0-2 0,0 0 0 0,7 3 0 16,7 7-1-16,-3-1-1 0,-4 4 0 16,4-1 0-16,-4 4-6 0,0-4 0 0,3 4-1 0,-3 3 0 15,0-10 5-15,-3 7 2 0,-4 0 0 16,4-4 0-16,-1-2-5 0,-3 5-1 0,-3-2 0 15,-1 2 0-15,4 1-4 0,0-3-2 0,-4 2 0 0,1-5 0 16,-1 9-10-16,1-4 0 0,-4-2 9 0,3 3-9 16,1 2 11-16,-4-8-3 0,0 5 0 0,0 1 0 15,0-3 11-15,3 2 1 0,1-5 1 0,-5-1 0 16,5 1-8-16,-1-1-1 0,1 0-1 0,3-9 0 16,-4 7-11-16,4-7 10 0,0 0-10 0,-3 3 10 15,-4 3-10-15,3-3 0 0,1 3 0 0,-1 1 0 31,4 2-32-31,0 1 0 0,0-1 1 0,4 3 0 0,-1 4-17 0,-3 3-3 16,0 0-1-16,0-4 0 0,4 4 25 0,-1 0 5 0,4-3 1 0,4-7 0 16,0 1-104-16,3-1-21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07:10.34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24172 6705 781 0,'18'0'34'0,"-11"7"8"0,4-7-34 0,-1 0-8 0,1 0 0 0,-1 3 0 0,1-3 69 0,-4 0 12 16,-7 0 3-16,0 0 0 15,11 6-16-15,-11-6-2 0,10 0-1 0,-10 0 0 16,0 0-13-16,0 0-2 0,0 0-1 0,0 0 0 16,0 0-9-16,0 0-1 0,-7 3-1 0,4 7 0 15,-1-4-22-15,-3-3-5 0,-4-3-1 0,1 6 0 0,-1-3-10 0,-3 4 0 16,0-7 0-16,-4 0 0 0,-3 3 0 0,0 3 0 15,-4-6 8-15,-3 0-8 0,-7 0 8 0,0 0-8 16,-11-6 8-16,0 3-8 0,-4 3 33 16,1 0 2-16,0 0 0 0,-1 0 0 0,-6-7 18 0,-4 7 4 15,-4 0 1-15,-6-9 0 0,-1 9-37 0,1 0-7 16,6 6-2-16,-3-6 0 0,0 3 3 0,4-3 0 16,6 0 0-16,-3 0 0 0,-7 0-7 0,14 7 0 15,7-7-8-15,1 3 12 0,2 3-12 0,1-6 0 16,3 0 0-16,4 0 0 0,0 0 0 0,-4 0 0 15,-11 0 11-15,1 0-11 0,3 0 0 0,0 6 0 0,-3-2 0 16,-1-4 0-16,8 0 0 0,3 6 0 16,1-6 0-16,-5 3 0 0,1-3 0 0,3 0 0 0,7 0 0 15,-3 0 0-15,3 0 25 0,-3 0-1 0,3 0-1 0,4-3 0 16,7 3 8-16,0 0 1 0,-8 3 1 0,5-3 0 16,6 0-10-16,-3 0-3 0,0 0 0 0,0 6 0 15,-1-3-8-15,1 7-3 0,0-4 0 0,-4-3 0 16,4 10-9-16,-3-10 0 0,6 3 0 0,-3-3 8 15,0 7-8-15,3-4 0 0,0-3 0 0,1-3 0 16,-1 0 0-16,4 0 0 0,0 0 0 0,0-3 0 16,0-3 0-16,-4 3 0 0,4-4 0 0,3 7 0 15,1-3 0-15,3-3 8 0,-4 3-8 0,8-4 0 16,-1 1 12-16,4-3-4 0,7-1 0 0,0 1 0 0,4 0 12 0,-1-1 3 16,4 1 0-16,4-7 0 0,-4 7-11 0,7-1-3 15,-3-2 0-15,0-4 0 16,3 7-9-16,0-1 0 0,0-5 0 0,0 5 0 15,-3-6 0-15,7 7 8 0,-1-4-8 0,-3 4 0 0,-3-7 0 16,3 7-14-16,4 0 2 0,0-7 0 0,-11 6 12 0,7 1 12 16,4 0-3-16,-4 2 0 0,0 4-9 0,-7-3 0 15,-3 6 0-15,3 0 0 0,0 9 0 0,-4-9 0 16,-10 0-9-16,0 10 9 0,0 5 0 0,-10-5-8 16,-4-1 8-16,-7 1 0 0,-1 5-9 0,1 1 9 15,-3-3 0-15,-1-4-9 0,-7 7 9 0,4-1 0 16,3-5 8-16,-7-1-8 0,1 4 0 0,-5-7 8 15,5-3-8-15,-1 10 0 0,4-4 11 0,-4 0-3 16,4 1 0-16,0-1 0 0,6 4-17 0,5 3-4 0,3 2-1 16,10-2 0-16,4 0 42 0,14-4 8 0,11 4 1 0,7-4 1 15,10 4 7-15,11 0 2 16,7-4 0-16,3 4 0 0,8 0-23 0,7-4-5 0,13 7-1 16,-6-3 0-1,-11 3-74-15,0-1-14 0,4 1-3 0,-1 6-1171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7:23.4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27600 13504 1839 0,'0'0'0'0,"-3"-9"160"0,-1 2-160 0,2-3 0 0,0 0 0 0,1 0 0 16,1-1 640-16,0-1 112 0,-1 1 16 0,1 0 0 15,0 2-576-15,1 0-192 0,-1-3 0 0,1-1 144 16,1-1-144-16,-1 1 0 0,1 1 0 0,1-1 0 16,0 3 0-16,-2 1 0 0,-1-1 0 0,1 3 0 15,2-4 192-15,0 2 16 0,-3 9 0 0,2-9 0 16,-1 1 240-16,-1 8 64 0,4-10 0 0,-4 10 0 16,6-10-304-16,-6 10-48 0,0 0-16 0,0 0 0 15,0 0-144-15,3-7 0 0,-3 7 0 0,3-9 0 0,-2-1 0 0,2 1 0 16,1 0 0-16,-4 9 0 0,4-9-128 0,2 0 128 15,2-2-160-15,-1 1-3232 16</inkml:trace>
  <inkml:trace contextRef="#ctx0" brushRef="#br0" timeOffset="331.51">27618 12849 6447 0,'0'0'272'0,"-8"2"80"0,0-2-352 0,8 0 0 0,0 0 0 0,0 0 0 15,0 0 1456-15,0 0 208 0,0 0 64 0,0 0 0 16,0 0-1008-16,0 0-192 0,0 0-32 0,0 0-16 15,0 0-336-15,0 0-144 0,0 0 128 0,0 0-128 16,-4 11 0-16,2-1 0 0,0 2 0 0,1 1 0 16,0 1-256-16,-2 3-48 0,-3 3 0 0,1 2 0 15,1 4-240 1,0 4-48-16,-4 0-16 0,1 7 0 16,0 0-160-16,0 6-48 0,-1 2 0 0,0 3-2016 0,1 1-416 0</inkml:trace>
  <inkml:trace contextRef="#ctx0" brushRef="#br0" timeOffset="885.23">27469 12794 1839 0,'0'0'160'0,"0"0"-160"0,0 0 0 0,0 0 0 0,0 0 416 0,3 12 48 15,1 1 16-15,-2 2 0 0,1 2-64 0,1 4-16 16,0 1 0-16,0 6 0 0,0 3-48 0,1 4-16 15,0 4 0-15,0 6 0 0,1 7 544 0,0 4 96 16,2 4 32-16,0 0 0 0,-2 1-368 0,2 0-80 16,1 3-16-16,0 4 0 0,-1 1-48 0,-3 2-16 15,-1-2 0-15,-1 0 0 16,-2-7-736-16,0 1-128 0,-1-3-48 16,2 0 0-16,0-5-48 0,1-1-16 0,-2-4 0 0,2-3 0 0,0-2 496 0,-3-2-144 15,-6-2 144-15,1-6 0 0,1-1 0 0,2-1 0 16,0-2 0-16,0-1 0 0,-4-3 0 0,4-1 0 15,2-2 0-15,-1-1 0 0,-2-1 0 0,0 1-128 16,2 0 128-16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09:27.06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22715 9365 345 0,'0'0'31'0,"-7"3"-31"0,7-3 0 0,0 0 0 16,0 0 124-16,0 0 20 0,0 0 3 0,-7 6 1 15,4 3-77-15,3-9-15 0,0 0-4 0,-4 10 0 16,-6-4 9-16,10-6 2 0,0 0 0 0,0 0 0 16,-7-6-23-16,7 6-4 0,3 0 0 0,1-10-1 0,-1 7-11 15,-3 3-1-15,0 0-1 0,7-6 0 16,4 6-5-16,-11 0-1 0,-7 9 0 0,7 7 0 0,10-3 12 0,-10 12 1 15,-3 3 1-15,-4 13 0 0,3-4-14 0,4 7-4 16,-3 3 0-16,-4-3 0 16,-4 0 11-16,8 0 1 0,3 0 1 0,0-7 0 0,-8 1-25 0,8 6 0 15,8-3 0-15,-1-4 0 0,-4 1 0 0,4-7 0 16,-7-2-9-16,7-1 9 0,7-3 0 0,-7-6 0 16,-10 0 0-16,3-1 0 0,7-8 0 0,-4 5 0 15,-6-5 0-15,-1-1 0 0,-3-2 0 16,4-4 9-16,3-3-9 0,-11 0 8 0,-3 0-8 0,4-3 8 15,10 3-8-15,-8-7 8 0,1-2-8 0,0-10-9 0,4 3 9 16,-4-2-13-16,7-11 13 0,0 1 0 0,-7-13 0 0,3 4 0 16,8-1 0-16,-4-3 0 0,-4-3 0 15,1 7 0-15,3-7 0 0,3 0 0 0,1 0 0 16,-4-3 0-16,0-6 0 0,3-4-9 0,8-2 1 0,-8 5 0 16,-3 1 16-16,7 6 4 0,8-3 1 0,-5-3 0 15,-6 6-13-15,3 3 0 0,0 0 0 0,3 9 0 16,4-2 0-16,-3 2 8 0,-7 13-8 0,3 0 0 15,7 13 9-15,-4 9-9 0,-10 0 8 0,7 15-8 16,-3 4 11-16,-1 6-3 0,4 4-8 0,-3 8 12 16,-4 4 5-16,4-3 1 0,6-1 0 0,-3 7 0 15,-3 0 48-15,-1 0 10 0,4-6 1 0,0 6 1 16,0 6-108-16,4-6-22 16,-4 3-4-16,4 0 0 0,-4-3 56 0,0 6 0 0,-11-3 0 0,4 6 0 15,4 10 0-15,-8 0 8 0,-3-1-8 0,-3 7 0 0,-1-6 8 0,0 0-8 16,-6-1 10-16,-4-5-10 0,-4 2 8 0,7-2-8 15,4 2 0-15,0-5 0 0,-4-7 0 0,4-6 0 16,4-10 0-16,3 0 0 0,3-9 0 0,1-6 0 16,-8-7 0-16,7 1 0 0,4-10 8 0,0 0-8 15,-3-10 0-15,-4-9 9 0,3-6-9 0,4-9 0 16,-3-13 0-16,-4-6 0 0,0-1-14 0,0-2 5 16,7-4 1-16,-4-9 0 0,-3 3-1 0,4-12 0 15,3-10 0-15,0 7 0 0,0-1 9 0,3 4 0 16,-3-4 0-16,7-6-8 0,4 7 8 0,-4-1 14 15,-7 4-3-15,3 12-1 0,8-3-10 0,-1-3 0 16,1 9 0-16,-4 1 0 0,-3 8-9 0,-1 10 9 0,1 0-12 16,-1 10 12-16,-6 6 0 0,3 3 0 0,7 6 0 15,-4 6 0-15,-3 4 0 0,0 9 0 0,0 0 0 16,7 22 0-16,-3 19-8 0,-1 6 8 0,-3 25 0 0,4 0 0 16,6 13 0-16,-2 9 0 0,-12 12 0 0,11 1 0 15,7-1 0-15,-3 10 0 0,-4-3 0 0,0-3 9 16,0-3 6-16,7-7 1 0,4-3 0 0,-8-6 0 15,-3 6 0-15,0-9 1 0,7-6 0 0,-6-4 0 16,-5 4-17-16,-3-10 0 0,4 6 0 0,-4-6 0 16,0-3-9-16,-7-6-9 0,-11-7-2 0,11-2 0 15,3-4-25 1,-3-9-6-16,-14-1-1 0,7-11-525 0,0 5-106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46:07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28949 4482 2649 0,'21'-53'236'0,"-14"25"-189"0,4-7-38 0,3-9-9 16,-4-15 77-16,5 12 14 0,-1 3 2 0,3 0 1 15,-3 9-70-15,1 4-15 0,-1 0-9 0,-4 2 12 16,1 11-12-16,-4-8 12 0,-4 8-12 0,4-1 12 16,-7 0-12-16,0 3-11 0,0 4 3 0,-7-4 0 15,0 7-39-15,0-7-7 0,-7 13-2 16,-7-3 0-16,-4-4-51 15,-6 4-10-15,-12 3-3 0,-13-3 0 0,-15 2 32 16,-6-2 7-16,3 3 1 0,-15-3 0 0,-6-4 115 0,-11-2 23 0,-10-10 5 16,-15 3 1-16,-17 6 35 0,0 1 7 0,3 9 2 0,-10 6 0 0,-21 13-54 15,3 2-10-15,0-2-3 0,0 3 0 0,0 6-10 16,-7-3-3-16,-14 3 0 0,0 0 0 0,-3-6-17 16,3 9-11-16,10-9 12 0,1 6-12 0,-4 0 11 15,-4-6-11-15,1 6 10 0,6-3-10 0,5-6 0 0,2 2 8 16,4-2-8-16,-7 3 0 0,0 0 0 0,11-4 0 15,7-2 0-15,0 3 0 0,-4-7-13 0,14 0 1 16,18-9 0-16,-7 7 0 0,-7-7 12 0,17 0 0 16,22-7 0-16,-1 7-9 0,-9 0 9 0,9-9 0 15,8 9 0-15,10-3 0 0,7 3 11 0,4-6 4 16,0 6 1-16,7 0 0 0,-7-3-2 0,14 6 0 0,0-3 0 0,10 0 0 16,5 0-3-16,6 6-1 0,7-3 0 0,4-3 0 15,-1 9-10-15,8-9 0 0,-4 0 0 0,4 7 0 16,3-4 0-16,1 3 0 0,6-6 0 15,-3 16 0-15,0-4 0 0,0 7 0 0,3 0 0 16,0 6 0-16,1 0 0 0,-1 3 0 0,4 10-12 0,0 3 12 16,3 3-10-16,1 3 10 0,-1 12 0 0,0 7-9 15,4 3 9-15,4 13 0 0,-4-1-9 0,3 7 9 16,-3 3 0-16,-3-9 0 0,3 5 10 0,0 11-10 16,0 2 0-16,3 6-12 0,4-2 0 0,4 3 0 15,3 9 0-15,3 0 1 0,1 3 0 0,3-3 0 16,3 6 11-16,-2 4 0 0,2-1-9 0,-3 7 9 15,0 3 0-15,1 2 0 0,-5 1 0 0,1 7 0 16,-4-1 0-16,-4 0 10 0,1-3-10 0,-1 4 10 16,-3 5-10-16,-3-6 12 0,-1-3-12 0,1 4 12 15,-4-4-12-15,0 0 0 0,0-13-10 0,0-2 10 0,-8 6 0 16,5-7-9-16,-1-9 9 0,1-9 0 16,-1 6-11-16,1-13 11 0,-5-9-13 0,8-3 5 0,0-10 8 0,0-6 0 15,7-6 10-15,0-3-10 0,0-4 0 16,4-2 0-16,-1-4 0 0,1-9-10 0,-1 0 10 15,4-6 0-15,0-4 0 0,1-6 8 0,-5 4-8 0,1-10 8 16,3 3-8-16,-4-10 8 0,4 4-8 0,-3-3 0 16,-4-4 0-16,3-2 0 0,-3-10 0 0,0 0 0 15,0 0 0-15,0 0 0 0,0 0 0 0,0 0 0 16,0 0 0-16,0 0 0 0,7-3 0 0,-3-4 0 16,3 4 0-16,-4-3-8 0,-3 3 8 0,8-3 0 0,-5-4 0 15,1 10 0-15,-4 0 0 0,10-6 0 0,1 6 0 16,-4 0 0-16,-7 0 0 0,10 0 0 0,-3 6 0 0,8-6-8 15,-1 10 8-15,0-4 0 0,0 3 0 16,4-6 0-16,3 7 0 0,3-4 0 0,-2-3 0 0,2 7 8 16,4 2-8-16,8-9 0 0,-1 7 0 0,7-1 0 15,4 0 0-15,7-2-13 0,11-4 5 16,3 6 8-16,3 4-24 0,8-1 4 0,3-5 0 0,7 2 0 16,4-6 20-16,10 7-11 0,4 5 11 0,3-8-8 15,4-4 8-15,7 3 0 0,7 3 0 0,4-6 0 16,-1-3 17-16,4 0 6 0,4 10 1 0,7-10 0 15,3 0-24-15,0 0 0 0,-3 0 0 0,-1 0 0 16,8 0 0-16,0 0 0 0,3-10 0 0,0 7 0 16,4 3 0-16,-1-9 0 0,8 3 0 0,-3-4 0 0,-1 7 0 15,7-3 0-15,4 6 0 0,3 0 0 0,1-6 0 16,-4 2-12-16,-8 8 2 0,-2-4 0 0,3 0 10 16,-1 0 14-16,-13 0-3 0,3-4-1 0,4 4-10 0,0-6 0 15,0 6 0-15,-4-9 0 0,-11 6 12 0,-2-7 0 16,-8 1 0-16,0-7 0 0,-4 10-4 0,-6-4 0 15,-8-8 0-15,0 8 0 0,1-9-8 0,-11 4 8 16,-8 5-8-16,-9-8 8 0,-5 8-8 0,-3-6 8 16,-3 7-8-16,-7 0 8 0,-8-1-8 15,-6 1 0-15,-4-1 0 0,-8 4-11 0,-6 3 11 0,-7-3 0 16,-4-4 0-16,-3 10 0 0,-4-9 0 0,0 6 0 16,-7-3 8-16,0-4-8 0,-3 4 0 0,0-4-10 15,-1 1 1-15,-3 0 0 0,0-1 9 0,-3-9 0 16,3 1 0-16,-4-8 0 0,1 1 0 0,-1-3 0 0,1-6 0 15,-1-4 0-15,1 4 0 0,-4-10 0 0,4-3 0 16,-1-7 0-16,1 4 0 0,-4-6 0 0,3-7 0 16,-3-6 8-16,-3 3 1 0,3-3 1 0,-4-12 0 0,1-1 0 15,-5-6-10-15,1-3 12 0,0-6-12 0,0-6 12 16,-3 2-12-16,-4-5 0 0,3-1-12 0,-3-9 12 16,-4 0 0-16,4-3 0 0,0-7 0 0,3 1 0 15,-3 3 0-15,7-4 0 0,-3-5 0 0,10-4 0 16,-4 0 0-16,8 0 0 0,6-6 0 0,1 6 0 15,7-6 0-15,3 6 0 0,0-6 0 0,7 3 0 16,4-3 0-16,7 9 0 0,-4 7 0 0,4-1 0 0,0 10 0 0,-1 7 0 16,-2-4 0-16,-5 6 0 0,1 7 0 0,-7 9 0 15,3-3 0-15,-3 9 0 0,-1-9 0 16,-2 12 0-16,-1 4-11 0,0 3 11 0,-3 3 0 0,3-4 0 16,0 4 9-16,0 0-9 0,4 0 0 0,-4 3 0 15,4 13 0-15,3-7 0 0,-3 0 0 0,-1 4 0 16,1 2-9-16,0 7 9 0,-1 3 0 0,1 12 0 15,-4-12 0-15,0 10 0 0,-7 5 0 0,1 4 0 16,-5 13 0-16,-6 2 0 0,3 7 0 0,-7-4 0 16,-7 7 0-16,3-3 0 0,-6 6-22 0,-5-3 1 15,-2 3 0-15,-4 3 0 0,-4-3 9 0,-3 0 3 16,-4 0 0-16,-7 6 0 0,0-3 9 0,1 4 0 16,-8-4 0-16,3-3 0 0,1 0 0 0,-7 0-8 15,3 0 8-15,-7-3 0 0,-4 3 0 0,-3 0 0 16,4 0 0-16,0-7 0 0,-1 7 0 0,1 0 11 0,-1 0-1 15,1-3 0-15,-4-6-10 0,0 9 0 0,-11 0 0 16,4 0 0-16,0 0 0 0,-3 3-9 0,-11-3 9 0,-8 0-13 16,-9 9 13-16,-5-2 0 0,-6 5 0 15,-8-2 0 1,-10 5-46-16,-3 4-13 0,-1 0-2 0,-10 3-1 0</inkml:trace>
  <inkml:trace contextRef="#ctx0" brushRef="#br0" timeOffset="1273.79">26949 13382 2354 0,'-7'-54'52'0,"0"26"10"0,-4-16 2 0,0 0 3 0,1-3-54 0,-1 3-13 0,4 0 0 0,-3 7 0 16,-4-4 0-16,3 3 0 0,-3-6 0 0,0 1 0 15,-7-11 0-15,-4 10 0 0,0 7 0 0,-14-7 0 16,-7 6 14-16,-6 4 3 0,2 5 1 0,-6 1 0 15,-4-3 7-15,-11 9 2 0,-24-3 0 0,0 0 0 16,-8 6-27-16,-9 3 0 0,-12 4 8 0,-3 2-8 16,-7 4 0-16,-7 3 0 0,-11-3 0 0,4 12 0 15,3-3 0-15,-10 13 0 0,-7-4 0 0,0 13 0 16,6-6 11-16,-2 13 0 0,-1-1 0 0,-10 13 0 16,-8 18 27-16,8 1 6 0,14 0 0 0,-11 0 1 0,-18 6-28 15,8-7-5-15,14 1-2 0,3 19 0 0,4 5 5 16,-1-5 1-16,1-4 0 0,14 4 0 0,14-10 17 15,4 16 4-15,-8 9 1 0,18 0 0 0,7-6-38 0,11 9 0 16,18 13 0-16,10-3 0 0,10 3 13 16,11 6-1-16,7 3-1 0,22 4 0 0,6 6-1 0,15-4 0 15,13 4 0-15,12-4 0 0,6-5-10 0,25-7 0 16,21-6 9-16,14 12-9 0,4 10 0 0,17-13 0 16,18-6-10-16,11-4 10 0,7 14-21 0,10-14 2 15,0-18 1-15,18-3 0 0,14-10-1 0,11-2 0 0,7 2 0 16,-1-6 0-16,-3-9 19 0,8-10 0 0,-1-3 0 15,7-12 0-15,4-3-16 0,7-13 1 16,-1-1 0-16,1-8 0 0,0-4 15 0,0-9 0 0,0-9 0 16,-18 0 0-16,-17-16 0 0,-8-4 0 0,-3-8-13 0,-4-17 5 15,-6-15 66-15,-15-3 14 0,-14 0 2 0,-3-6 1 32,3-7-98-32,-14-18-19 0,-14-4-4 0,-11-9-1 0,-10 0 59 0,0-3 11 0,0-13 2 0,-7-9 1 15,-15-3-8-15,-10-1-2 0,-7 1 0 0,-10-13 0 16,-12-6-16-16,-6 10 0 0,-11-4-13 0,-10 13 5 15,-11-16-1-15,-14 16 0 0,-11 12 0 0,-17-3 0 16,-25-6 9-16,-14 6-13 0,-18 0 5 0,-18 3 8 16,-20 4-16-16,-11 2 4 0,-4 4 0 0,-14 6 1 15,-17-9 11-15,-15 18 16 0,-10 10-4 0,-7 6-1 16,-7 0-11-16,-8 3 12 0,-10 0-12 0,-3 13 12 16,-4 6-65-16,7 16-13 0,0 0-2 0,11 6-1 0</inkml:trace>
  <inkml:trace contextRef="#ctx0" brushRef="#br0" timeOffset="10528.77">29048 15191 1440 0,'-25'-16'128'0,"7"16"-103"15,-6-3-25-15,-5-3 0 0,1 6 233 0,4 0 42 0,-1 0 8 0,4-3 1 16,-4-4-177-16,0 7-36 0,1-9-7 0,2 3-2 16,1 6-42-16,0-10-8 0,0 1-1 0,3 6-1 15,4-4-10-15,0-2 0 0,0 9 0 0,0-6 0 16,0 3 0-16,-4 6-11 0,4 3 3 0,-4 0 0 15,4-3 8-15,-3 7-12 0,3-4 12 0,-1-3-12 16,5 7 20-16,3-4 3 0,0 3 1 0,7-9 0 16,0 10-12-16,0-10 0 0,10 9 0 15,4-9 0-15,8 6 18 0,6-6 2 0,4-6 0 0,10-3 0 16,11-1 2-16,3-5 1 0,8 2 0 0,3-3 0 16,3-2-8-16,8 2-2 0,0-3 0 0,3 0 0 15,-4 4-4-15,4-4-1 0,-3 9 0 0,0-5 0 16,-4 5-8-16,0-8 0 0,0 5 0 0,-7 4 0 15,0-4 0-15,-7 10 0 0,-7 3 0 0,-4 0 0 16,-3 0 0-16,0 0 0 0,-7 3 0 0,0 3 0 16,-1-6 0-16,1 7 0 0,0-4-8 0,0-3 8 15,-7 6 0-15,-4-3 0 0,-4-3 0 0,-2 6 0 0,-5-6 0 16,-3 4 0-16,-3-4 0 0,0 6 8 0,-11-6 0 16,0 0-8-16,0 0 12 0,0 0-4 0,-8-6-8 15,1 6 0-15,-3-10 0 0,-1 7-11 0,-6-3 11 16,3-4 0-16,-8 1 8 0,5 3-8 0,-8-4 8 0,-3 1-8 15,3-1 8-15,0 1-8 0,-3 0 0 0,3-1 0 16,-3-5 0-16,4 2 8 0,-1-3-8 0,0-2 0 16,0-1 0-16,1-3 8 0,3 3-8 0,3 0 0 15,0 0 0-15,8 4 0 0,-1 5 0 0,1-9 8 16,3 1-8-16,3 2 8 0,0-3-8 0,4 7 0 16,0-4 0-16,4 0 0 0,3-3 0 0,0 4 0 15,0 5 0-15,0-2 0 0,0 2 0 0,4-5 0 0,-1 8 0 16,1 4 0-16,3-3 0 0,-3 3 0 0,3 3 0 0,0 0 0 15,0 0 0-15,7 3 0 0,0 3 0 16,1-3 0-16,6 4 0 0,0 2 0 0,4-3 0 0,0-3 0 16,-1 7 0-16,1-1 0 0,-7-2 0 0,3 2 0 15,-3 7 0-15,-1-4 0 0,-6-2 0 0,-4 5 0 16,0 4 0-16,0 0 0 0,-3-3 0 0,-1 9 0 16,-6-3 0-16,3-7 0 0,0 14 0 0,-3-11 0 15,-8 7 0-15,1-6 0 0,3 0 0 0,0-3 0 16,-4 3 0-16,4-4 0 0,-7 4 0 0,3 0 0 15,-3-3 0-15,-3-4 0 0,-1 10 0 0,-3-3 0 0,-4 0 0 16,1 9 0-16,-4 0 0 0,0 7 0 16,-4-10 0-16,0 9 0 0,-7-6-8 0,4 1 8 15,-4-4 0-15,4 3 0 0,3-9 9 0,4-4-9 0,0 4 0 16,4-9 0-16,2-4-15 0,5-12 5 16,3 3-28-16,0-13-6 0,7 0 0 15,3 4-815-15,8-4-162 0</inkml:trace>
  <inkml:trace contextRef="#ctx0" brushRef="#br0" timeOffset="11188.05">31630 14498 705 0,'0'0'31'0,"0"0"7"0,0 0-30 0,0 0-8 0,0 0 0 0,0 0 0 16,-3-3 30-16,3 3 5 0,0 0 1 0,0 0 0 15,0 0-22-15,-8-7-4 0,-2 7-1 0,10 0 0 0,0 0-9 0,0 0 0 16,0 0 0-16,-7-3 0 0,7 3 16 0,-7-6 2 16,3 3 0-16,-3-3 0 0,0-4 21 0,4 1 4 15,-1-1 1-15,4 1 0 0,-3-7 8 0,-4 1 1 16,7 5 1-16,-4-2 0 0,-3 2-4 0,7 1-1 15,-7-7 0-15,7 7 0 0,0-1 5 0,-4-5 1 16,1-4 0-16,-1 10 0 0,8-1 17 16,-4 1 3-16,0-7 1 0,0 7 0 0,0-1 0 0,3 4 1 15,4 3 0-15,-3-3 0 0,3 6-12 0,4-4-2 16,-8 4-1-16,8-6 0 0,-4 3-31 0,7 3-7 16,0 0 0-16,0 3-1 0,4 3-15 0,3-2-8 15,0 11 10-15,4 1-10 0,3 6 9 0,0 9-9 0,-3 1 8 16,7 2-8-16,-4 4 20 0,7 6 0 0,-3-4-1 15,0 4 0-15,-1-3 6 0,1 3 2 0,0 6 0 0,-7-3 0 16,-1 6-15-16,-3-2-4 0,1-4 0 0,-5-3 0 16,1-7-8-16,-4 1 10 0,-3-4-10 15,-1 1 10-15,-3-10-10 0,-3-3 10 0,-4 0-10 0,0-10 10 16,-4 4-10-16,1-7 0 0,-4 7 0 0,3-7 8 16,-3-5-8-16,4 2-11 0,3-6 3 0,-11 0 0 15,0 0-8-15,1-6 0 0,3-4-1 0,-4-2 0 16,1-4-24-16,-1-9-5 0,0 6-1 15,4-9 0-15,4-7-95 0,-4 1-19 0,0-1-4 0</inkml:trace>
  <inkml:trace contextRef="#ctx0" brushRef="#br0" timeOffset="11490.26">32385 14181 979 0,'11'-31'43'0,"-8"21"9"0,4-2-41 0,0-4-11 15,-3 7 0-15,-1 2 0 0,-3 7 236 0,0 0 44 16,11 0 10-16,-11 0 2 0,0 0-188 0,-4 7-36 15,1 5-8-15,-8 4-2 0,1 12-27 0,-4 7-6 16,-1 9-1-16,-2 0 0 0,-1 9 10 0,-3 0 2 16,-4 0 0-16,-3 4 0 0,0 2 3 0,-4-2 1 15,0 12 0-15,-3 3 0 0,-4 10 4 16,4-4 0-16,-4 3 1 0,4 1 0 0,3-4 4 16,0 10 1-16,1-6 0 0,6-1 0 0,0 1-33 0,4-10-6 0,0-3-2 0,3 0 0 15,1-13 2-15,3-2 0 16,3-4 0-16,0-3 0 0,1 0-11 0,3-3 0 15,0-10 9-15,3 4-9 0,1-13 0 0,-4 3 8 0,3-9-8 16,-3-3 0-16,3-1 0 0,1-5-13 16,3-10 1-16,0 0 1 15,0 0-24-15,0 0-5 0,-4-10 0 0,1-5-1 16,3 5-151-16,3-5-29 0</inkml:trace>
  <inkml:trace contextRef="#ctx0" brushRef="#br0" timeOffset="12048.37">31552 13874 1166 0,'-10'-3'52'0,"10"3"10"16,0 0-50-16,0 0-12 0,-7 0 0 0,7 0 0 0,0 0 108 15,-7-7 18-15,-4-2 4 0,4 6 1 0,0-7-56 0,4 1-11 16,-1-3-3-16,0 2 0 0,4-2 3 0,0-4 1 16,-3-3 0-16,3 13 0 0,0-4 0 0,3 1 0 15,1 0 0-15,0 5 0 0,3-5-11 0,0 3-2 16,-4-4-1-16,1 4 0 0,6 3-23 0,4-3-4 0,-3-7 0 0,7-3-1 15,3 1 5-15,0-4 0 0,-3 0 1 16,6 0 0-16,1-6 7 0,0-3 2 16,-1-6 0-16,5-1 0 0,-8 4-3 0,3-4-1 0,5 1 0 0,-5-1 0 15,1 1-18-15,0 2-3 0,-4-8-1 0,4 5 0 16,-1 4-12-16,-3-4 9 0,-3 7-9 0,3-3 8 16,0-1-8-16,-3 1 0 0,3 12 0 15,-7-9 0-15,4 9 0 0,-4-6 8 0,-3 9-8 0,-1 4 0 16,-3-4 16-16,4-3-3 0,-4 4 0 0,0 5 0 15,0-2 6-15,-3 2 1 0,-1-5 0 0,1 8 0 16,-4 7-4-16,0 0-1 0,0 0 0 0,0 0 0 16,0 0-15-16,3 22 11 0,-3 0-11 0,0 13 10 0,0-1-10 15,0 10 12-15,0 3-12 0,4-3 12 0,-1 3-12 0,1-3 0 16,3 0 0-16,3-10 0 0,1 4 0 16,7-3 0-16,-1-1 0 0,4-6 0 15,1-9-26-15,-5-10-10 16,-3-9-3-16</inkml:trace>
  <inkml:trace contextRef="#ctx0" brushRef="#br0" timeOffset="16288.89">2829 15404 576 0,'18'-31'25'0,"-18"21"6"0,-11-2-31 0,11-4 0 0,0 0 0 0,0 4 0 16,0 3 508-16,4-7 95 0,3 6 19 0,-4 4 4 15,8 6-504-15,-11 0-101 0,0 0-21 0,0 16 0 0,-7 9-15 16,0 3-1-16,-14 10 0 0,0-4 0 16,-4 10 6-16,-3 3 1 0,-4 7 0 0,-7-4 0 15,0 6 21-15,-14 7 4 0,0 6 0 0,-6 3 1 16,-12 6 7-16,11-12 2 0,0-3 0 0,4 0 0 16,6-13-7-16,8-13-2 0,0-2 0 0,6-1 0 0,8-15-17 15,3 0 0-15,4-19 0 0,0 0-1304 16</inkml:trace>
  <inkml:trace contextRef="#ctx0" brushRef="#br0" timeOffset="16520">2311 15166 3168 0,'21'28'140'0,"-11"-12"29"0,-10-7-135 0,4 7-34 0,-4 6 0 0,4 3 0 15,13 9 0-15,8 4 0 0,3 3 0 0,7 6 0 16,4 6-13-16,3 4-10 0,-6-4-1 0,3 0-1 16,-1 0 17-16,5 1 8 0,-1-1-8 0,4 0 8 15,3 1 0-15,-6-1 0 0,-1 0 0 0,0 1-8 32,-6-7-26-32,-12-3-5 0,1-1-1 0,0 11-1280 0</inkml:trace>
  <inkml:trace contextRef="#ctx0" brushRef="#br0" timeOffset="17807.82">4396 15639 2581 0,'-22'-3'114'0,"22"3"24"0,0 0-110 0,-7-6-28 0,0-4 0 0,7 10 0 16,4-6 20-16,6 3-2 0,1-6 0 0,14 2 0 0,3-2-26 0,7 0-6 15,8 9-1-15,-5-10 0 0,8 10 15 0,-7-6 0 16,7 6 0-16,-4 0 0 0,4 6 0 0,3-6-9 16,19 10 9-16,-9-1-12 0,12 0 12 15,-11 1 0-15,0 5 0 0,3-5 0 0,8-1 0 16,0 7 0-16,17-13 0 0,-4 7 0 0,8-1 27 0,-7-3 10 15,3 4 3-15,7-10 0 0,11 6-15 16,0-6-2-16,3 0-1 0,-3-6 0 0,14 6-6 0,0 0 0 16,-4-4-1-16,8-2 0 0,10 0-15 0,-7 3 11 15,0 3-11-15,11-6 10 0,3 2-10 0,-4-2 0 16,-10 3 0-16,7-3 8 0,7 6-8 0,-3 0-17 16,-11-3 4-16,7 3 1 0,11 0 12 0,-4-7 0 15,-4 7 0-15,1 0-9 0,7 0 9 16,-4 0 0-16,0 0 0 0,3-3 0 0,12 3 0 0,-8 0 0 15,-7-6 0-15,7 6 0 0,11 6 0 0,-11-3 0 16,-7-3 0-16,-3 7 0 0,-1-4 28 0,12 3 2 0,9-3 0 0,-3 7 0 16,-10-4-22-16,10 3-8 0,11 1 0 0,-7-4 9 15,-7 3-9-15,10 1 0 0,7-7 0 0,4 6 0 16,-4-2 0-16,-3 2 0 0,-11-3 0 0,1 4 0 16,-5-7-8-16,8 3 8 0,7-3-10 0,3 7 10 15,-3-4 0-15,3 3 0 0,-3 1-8 0,-4-1 8 16,-10 0 0-16,3 1 0 0,4-4 0 15,-7 4 0-15,-11 8 0 0,4-2 10 0,-1-7-2 0,-3 1 0 16,-7-1-8-16,4 1 0 0,7-1 0 0,-1-3 0 16,-6 4 0-16,6-1 0 0,15 1 0 0,-7-1 0 15,-7-9 0-15,3 9 0 0,0-2 0 0,0-4 0 0,-10-3 0 16,3 6 0-16,-7-3 0 0,0-3 0 0,-4 0 0 16,-3 6 0-16,7-6 0 0,-7 0 0 0,-7 0 0 0,7 0 0 15,4 4 0-15,-11-4 0 0,-11 0 0 0,4-4 0 16,4-2 0-16,-12 6 0 0,-6 0 0 0,-11-3 0 15,-3-3 0-15,3-4 0 0,-3 7-16 0,0-3-4 16,-4 6-2-16,-4-9 0 0,-6 9 22 0,-11-7 0 16,-4-2 0-16,-6-1 0 0,-1 1 0 0,-7 0 0 15,-3-10 0-15,0 3 0 0,0 7 0 0,-7-1 0 16,-11-2 0-16,-7-1 0 0,-7 10 0 0,-4-3 0 16,-6-4 0-16,-4 1 0 0,-11 0 14 0,1-1 4 15,-12 1 1-15,-2-1 0 0,-5-5-19 0,-3 5 0 16,1 1 0-16,-1-7 0 0,0 4 0 0,-7-4 0 0,-7 3 0 15,0-2 0-15,7-1 0 0,4 7 0 16,3-10 8-16,4 3-8 0,0 4 0 0,7-7 0 0,3 3-13 16,4 1 5-16,3-4 8 0,4 0 0 0,3 0 8 15,4 3-8-15,4 4 0 0,-1-4 9 0,8 7-9 0,3-1 0 16,0 1 0-16,3 0 0 0,5-10 0 16,2 3 0-16,8 7 0 0,0 2 0 0,6 4 0 15,8 3 0-15,4 3-15 0,-1 7-6 0,-7-4-2 0,4 3 0 16,0 1 11-16,-8 6 1 0,5-4 1 0,-12 4 0 15,5-1 10-15,-8 4 0 0,4-6 0 0,-8 2 0 16,1 4 0-16,-4 0 0 0,-3 12 0 0,-1-9 11 16,1 10-3-16,3-1 0 0,-7 4 0 0,3-1 0 15,5 10 4-15,-5 3 1 0,-3-3 0 0,-3 9 0 16,-1-6 1-16,-3 7 0 0,0-4 0 0,-10-3 0 16,-1-3 4-16,-10 0 1 0,0 3 0 0,-7-3 0 0,-8 6-4 15,-3 3-1-15,-6-6 0 0,-15-3 0 0,-18 3-14 16,-10-12-10-16,-4-1 2 0,-14-6-1356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63418.73">30421 646 17503 0,'-10'-11'1552'0,"-5"1"-1232"16,-2 2-320-16,-1-3 0 0,0-1 5632 0,-1-1 1088 15,3 2 192-15,-1 3 64 0,-2 3-5456 0,2-1-1088 16,0-1-224-16,0-4-32 0,-2-3 32 0,-1 3 16 16,1 0 0-16,-1 2 0 0,1 0-96 0,-3 1-128 15,-5 3 176-15,0 4-176 16,-4-2-256-16,-6 6-144 0,-6 3-48 0,-5 3 0 16,-3 6-608-16,-1 4-128 0,-1 2-32 0,-1 1 0 15,-1-1 0-15,-6-1 0 0,-7-1 0 0,-5-1 0 0,-5-2 768 0,4 1 160 16,2 0 32-16,0 1 0 0,-1-2 256 0,-9 0 0 15,-6 2 176-15,-1-3-176 0,2 4 384 0,3-1-48 16,5-1 0-16,-7 4 0 0,-8 5-80 0,1 0-32 16,3 0 0-16,5 8 0 0,5 6-224 0,-9 5 0 0,-9 3 0 15,3 4 0-15,2 1-144 0,5 4 144 0,3-1 0 0,-4 2-144 16,-6 4 144-16,3 9 0 0,2 11 0 0,6 2 0 16,7-3 0-16,-1 3 0 0,-4 4 0 0,0 7 128 15,-2 9-128-15,7-5 0 0,7 0 128 0,2 2-128 16,0 2 0-16,2 2 128 0,1-3-128 0,2 0 0 15,5-3 128-15,4 5-128 0,7 6 160 0,7-7-160 16,3-7 128-16,5 7-128 0,2 3 0 0,4-2 144 16,3-1-144-16,1-4 192 0,1 0-192 0,4 0 192 15,6 3-192-15,3-2 192 0,1-3-192 0,6-2 192 16,1-2-192-16,5 4 192 0,4 1-192 0,6-5 192 16,2-7-64-16,5-2 0 0,3-1 0 0,2 3 0 15,3 2 0-15,7-3-128 0,3-5 192 0,6-5-64 0,3 1 64 16,6-3 0-16,5 0 0 0,1 0 0 15,2-2-192-15,1-3 160 0,2-5-160 0,6-6 160 0,6 2-160 0,4-3 160 16,3 1-160-16,0 2 160 0,-5 1-32 0,9-4-128 16,5-5 192-16,4 1-64 0,1-2-128 0,-1-5 0 15,-5 1 0-15,8 1-176 0,7 0 176 0,-5 2 0 16,-9 1 0-16,0-2 0 0,1-2 0 0,4-2 0 16,4-1 0-16,-8-4 0 0,-7-6 0 0,0-3 0 15,3-3 0-15,5-2 128 0,3 0-128 0,-7-3 192 16,-7-3-64-16,5 0 0 0,3-2-128 0,2-2 0 15,2 1 0-15,-4-2-128 0,-6-1 128 0,5 0 128 16,2 0-128-16,2 0 176 0,2-4-176 0,-7 3 128 16,-9 1-128-16,2-4 128 0,2-2-128 0,1-2 160 0,-1 4-160 15,-6 0 160-15,-9-2-160 0,-3-3 0 0,-1 1 0 16,0 0 128-16,2 2-128 0,2-2 0 0,1 1 0 0,-7 1 0 16,-8-1 0-16,-3-2 0 0,-5-4 176 0,2 2-176 15,2 0 0-15,1 1 128 0,-2-1-128 0,3 0 0 16,2 0 128-16,-3 0 0 0,-9-2-128 0,-2-2 192 15,-4 0-48-15,-1-5-16 0,0-2 0 0,-2-1 0 16,1-2-128-16,2-1 0 0,4 0 0 0,-2-3 0 16,-4-1 128-16,2-5-128 0,2-1 128 0,-3-2-128 15,-4-1 160-15,-2 0-160 0,-1 0 192 0,-1 0-192 16,0 0 224-16,2-2-64 0,2 1-16 0,5-3 0 16,4-3-144-16,2-1 128 0,1-1-128 0,1 0 128 15,2-3-128-15,-2-1 0 0,-1-4 0 0,-3 1 0 16,-3 1 0-16,2 0 0 0,0 1 0 0,1 1 0 15,1-2 0-15,-18 19 0 0,6-7 0 0,2 1 0 0,1-5 240 0,0-3 16 16,-1-6 0-16,0 0 0 0,-2-1-48 0,24-38 0 16,-11 13 0-16,-9 7 0 0,-3 6 80 0,-5-1 16 15,0-2 0-15,-1 0 0 0,-1 1-144 0,2 0-32 16,-1-2 0-16,-1 2 0 0,-1 2-128 0,0-1 0 16,-1-3 0-16,1-2-176 0,0-4 176 0,-2-1-128 15,1 5 128-15,-3-1-128 0,-3 3 128 0,-1 5 0 16,0 4 0-16,-1-4 0 0,-11 32 0 0,-5 22 128 15,0 0 0-15,0 0 0 0,0 0 112 0,0 0 16 16,0 0 16-16,0 0 0 0,0 0 128 0,0 0 32 16,0 0 0-16,0 0 0 0,0 0-576 0,0 0-112 15,0 0-32-15,0 0 0 0,0 0 160 0,0 0 128 0,0 0-192 0,0 0 192 16,-4-1252-192-16,-4 1185 64 16,4 0 128-16,-1 3-208 0,-2 3 208 0,2-2 0 0,0-3 0 0,-3-1 0 15,-1-2 0-15,-3 4 0 0,-1 4 0 0,0 4 0 16,-1 0 0-16,-2 0 0 0,-1-2 0 0,-1-1 0 15,-2-1 0-15,-2 0-144 0,-4 2 144 0,-1 2-128 16,-1 2 0-16,1 2 0 0,-2-1 0 0,3 1 0 16,2-6 128-16,1 2 0 0,3-7 0 0,-1 5 0 15,0 4 0-15,1 1 0 0,1 2 0 0,0-2 0 16,0 1 0-16,-2-2 0 0,-1 1 128 0,-4-2-128 16,-3-2 0-16,12 26 128 0,-4-1-128 0,-3-3 0 15,-5-2 128-15,-1-1-128 0,0-4 160 0,0 0-160 16,0 0 0-16,-24-40 0 0,10 10 0 0,6 10 0 15,4 10 0-15,1 3 0 0,-1 3 0 0,-2 4 0 0,0 3 0 0,-2 1 0 16,-2-4 0-16,-2 0 0 0,-2 2 0 0,1 0 0 16,1-2 0-16,3 2 144 0,1 2-144 0,2 5 0 15,-1 4 0-15,-1 2 0 0,-2 0 0 0,-6 2 0 16,-3 4 0-16,-7 0 0 0,-8 0 0 0,4 2 0 16,4 2 0-16,2 2 0 0,1-2 0 0,-6 1 192 15,-6 0-32-15,-7 3 0 0,-5 1-160 0,2 0-176 16,3 2 48-16,3 1 0 0,2 1 128 0,-4 1 0 15,-8 0 0-15,-1 4 128 0,-4 4-128 0,6 3 0 16,6-3 0-16,2 2 0 16,-2 2-512-16,-6 3 0 0,-9 0-16 0,2 7 0 15,1 1-2480-15,0 5-480 0,-6 1-96 0</inkml:trace>
  <inkml:trace contextRef="#ctx0" brushRef="#br1" timeOffset="166409.2">28688 1379 8511 0,'0'0'384'0,"0"0"64"0,0 0-448 0,0 0 0 15,0 0 0-15,0 0 0 0,0 0 1968 0,0 0 288 16,0 0 64-16,0 0 16 0,0 0-432 0,0 0-96 16,7-10-16-16,-7 10 0 0,0 0-384 0,8-5-96 15,-1 0-16-15,3 1 0 0,0 2-496 0,2-1-96 16,-1-1-32-16,5 3 0 0,4-2 48 0,-2 1 16 16,-1-1 0-16,4-1 0 0,6 0-160 0,-1 1-16 15,0 1-16-15,-1 1 0 0,0-2-192 0,-3-1-32 16,-2 3-16-16,-1 1 0 0,-2-2-96 0,-1 2-16 0,-2 3 0 0,0 2 0 15,-5 0-192-15,-1 2 128 0,-8-7-128 0,6 9 0 16,-5 4 0-16,-2-1 0 0,-5-2 0 0,0 2 0 16,-3 0 0-16,-2 1 0 0,-2 0 0 0,-1-1 0 15,-2-2 0-15,-2 3 0 0,1 1 0 0,0-1 0 16,-1-1 128-16,1 0-128 0,-1 0 0 0,2-2 0 16,0-3 0-16,5-1 0 0,0 2 0 0,3-2 0 15,8-6 0-15,-6 7 0 0,6-7 0 0,0 0 0 16,-7 8 0-16,7-8 0 0,0 0 0 0,0 0 0 15,6 13 0-15,-6-13-128 0,7 9 128 0,2 0 0 16,1-1-128-16,-10-8 128 0,11 5 0 0,2 2 0 16,0-1 0-16,0 2-128 0,-1 1 128 0,0-2 0 15,0-1 0-15,-1 2 0 0,1 1-128 0,-1 0 128 0,-1 2 0 0,0 0 0 16,0 2 0-16,-4-1 0 0,-1 1 0 16,-1-1 0-16,-1 0 0 0,-2 1 0 0,0 0 0 0,-1 1 0 15,-1-2 0-15,-3 0 0 0,-1-1 128 0,-2 1-128 16,1-2 176-16,1 2-176 0,-2-1 160 0,-1 0-160 15,1-3 128-15,-1 3-128 0,-1-1 0 0,-1 0 0 16,0 0 0-16,0-1 0 16,-1-1-592-16,-1-1-208 0,-1 1-32 0,2-1-14864 15</inkml:trace>
  <inkml:trace contextRef="#ctx0" brushRef="#br1" timeOffset="166672.54">29682 1453 25743 0,'0'0'1136'0,"0"0"240"0,0 0-1104 0,0 0-272 0,0 10 0 0,0 3 0 16,-2 3 576-16,1 0 64 0,-1-2 16 0,-1-1 0 15,-1 4 240-15,-1 3 32 0,-3-2 16 0,0 3 0 16,-1 2-352-16,0-1-64 0,0-1-16 0,0 1 0 15,0-3-352-15,-2-1-160 0,1 0 128 0,1-1-128 16,-1-3 144-16,1 2-144 0,-1-4 160 0,2-2-160 16,-1 1 0-16,2-5 0 0,1 1 0 0,-2-2 0 15,8-5-1536-15,-10 2-416 0,10-2-80 0</inkml:trace>
  <inkml:trace contextRef="#ctx0" brushRef="#br1" timeOffset="166861.24">29379 1604 9215 0,'0'0'816'0,"0"0"-656"16,-9 1-160-16,9-1 0 0,0 0 4256 0,0 0 816 16,0 0 176-16,-1 10 16 0,1 0-2816 0,0-10-560 15,9 10-112-15,3 2-32 0,-1 0-640 0,4 0-128 16,3-2-16-16,2-1-16 0,0 4-560 0,3 2-128 16,-3-5 0-16,3 0-16 0,0 1-240 0,-2 1 0 15,-1-6 0-15,-2 1 0 16,0-1-2048-16,3 1-384 0,-2-1-96 0,0-2-12128 0</inkml:trace>
  <inkml:trace contextRef="#ctx0" brushRef="#br1" timeOffset="167093.1">30197 1379 21183 0,'0'0'944'0,"0"0"192"0,0 0-912 0,0 0-224 0,0 0 0 0,0 0 0 16,-2 11 2368-16,2 1 416 0,0-12 96 0,2 17 0 16,-1 1-1776-16,0 3-352 15,1 3-80-15,0 2-16 0,2 1-464 0,-1 3-192 0,-1 0 176 0,1 0-176 16,0 0 0-16,-1-1 128 0,-1-3-128 0,2-3 0 16,1-2 0-16,-1-1-192 0,-2-2 48 0,2 0 0 15,-2-7-1680-15,0-1-336 0,-1-10-64 0</inkml:trace>
  <inkml:trace contextRef="#ctx0" brushRef="#br1" timeOffset="167281.24">30092 1615 7359 0,'0'0'656'0,"0"0"-528"16,-7-4-128-16,7 4 0 0,0 0 5024 0,0 0 976 15,0 0 192-15,0 0 32 0,0 0-4096 0,0 0-816 16,11-3-160-16,1 0-48 0,2 2-352 0,-1-4-80 15,2-2-16-15,0-2 0 0,2 0-656 0,2 1 0 16,-1 3 0-16,1-1 0 16,1-5-2480-16,2 2-528 0,3 3-96 0,0-4-9776 0</inkml:trace>
  <inkml:trace contextRef="#ctx0" brushRef="#br1" timeOffset="167754.26">30699 1255 5519 0,'5'-8'496'0,"1"-2"-496"0,0 2 0 0,0 0 0 16,1-1 4096-16,0 1 704 0,0 0 160 0,-1 2 32 16,1-2-2496-16,1 1-512 0,2-1-80 0,-1 1-32 15,-1-1-352-15,3 0-80 0,0-1-16 0,1 0 0 16,0 1-432-16,1-1-96 0,0-2 0 0,1 5-16 16,2 2-400-16,0 0-80 0,-2-1-16 0,-1 1 0 15,-1 3-128-15,-2 1-48 0,-10 0 0 0,14 3 0 0,1 1-208 0,-2 3 144 16,-3 2-144-16,2 3 128 0,-2 1 0 0,-2 5-128 15,-3 6 192-15,1 2-64 0,-1 1-128 0,-5-1 128 16,-4 3-128-16,-3 1 128 0,1 1-128 0,1-4 0 16,-1 2 144-16,-3 2-144 0,-4 2 128 0,3-3-128 15,-1-4 128-15,4 0-128 0,1-2 0 0,-1-5 144 16,-6 1-144-16,0-2 0 0,1-1 0 0,-1-2 0 16,0-1 0-16,0-1 0 0,1-4 0 0,0-3 0 15,-1-2 0-15,1 0-192 0,1-1 192 0,3-3 0 16,-1-2 0-16,9 2-144 0,-11-5 144 0,5-4-128 15,-1 0 128-15,3-2-128 0,2 0 128 0,2 2-208 16,2-3 80-16,2 4 128 0,-4 8-192 0,11-5 192 0,3 2-192 16,-1 4 192-16,0 6 0 0,4 0 208 0,3-1 0 0,2 4 0 15,1 5 304-15,-1-1 48 0,-1 1 16 16,1-1 0-16,5 4-128 0,-1-2-32 0,-2-1 0 0,1 1 0 16,0-2-208-16,-3-1-32 0,-2-1-16 0,-1 0 0 15,2 0-288-15,-4 1-64 0,-1-3-16 0,-3 3 0 31,-2 0-2432-31,-3 0-496 0,-3 0-80 0</inkml:trace>
  <inkml:trace contextRef="#ctx0" brushRef="#br1" timeOffset="169113.87">26978 3389 16703 0,'0'0'736'0,"0"0"160"0,0 0-720 0,0 0-176 0,-8 5 0 0,8-5 0 16,0 0 720-16,-5 11 112 0,-3-5 32 0,8-6 0 16,-7 9 32-16,1 2 0 0,-1 0 0 0,2 1 0 15,0 1-448-15,0 0-96 0,-2-1-16 0,2 2 0 16,1 1-16-16,2-1 0 0,-1 0 0 0,2 1 0 15,-1-4 144-15,0 2 32 0,-1-1 0 0,2 1 0 0,-1 0-304 0,2 2-48 16,-1-1-16-16,0-1 0 0,0-1-128 0,-1-2 0 16,2-10 144-16,2 12-144 0,0-2 256 0,-2-10-32 15,0 0 0-15,11 7 0 0,-1-2 160 0,0-2 16 16,1-5 16-16,1 1 0 0,-1 0-48 0,1-5-16 16,1 3 0-16,1-3 0 0,1 1-352 0,0 1 128 15,0 0-128-15,0 2 0 16,4-5-400-16,-4 3-160 0,-2 2-16 0,2-4-8400 15,-1 3-1680-15</inkml:trace>
  <inkml:trace contextRef="#ctx0" brushRef="#br1" timeOffset="169411.83">27381 3312 4607 0,'0'0'400'0,"0"0"-400"0,0 0 0 0,-8 7 0 15,8-7 4032-15,-9 9 736 0,0 4 144 0,1-2 16 16,1 2-3280-16,1 2-672 0,1 0-128 0,-3 5-16 16,-1 2-144-16,-2 4-32 0,-1 3 0 0,-1 4 0 15,2 3-144-15,-2 3-48 0,-3-2 0 0,2 2 0 16,2 5-272-16,1 2-48 0,1-7-16 0,-2 1 0 15,-1-3-128-15,2-1 0 0,1-6 144 0,1-2-144 16,0-4-272-16,1 0-128 0,2-2-32 0,1-1-8208 16,1-3-1632-16</inkml:trace>
  <inkml:trace contextRef="#ctx0" brushRef="#br1" timeOffset="170148.02">27913 3621 11055 0,'0'0'976'0,"0"0"-784"0,-4 9-192 0,-2-1 0 16,6-8 3376-16,-10 9 624 0,-2 3 128 0,1 2 32 16,-1 0-2736-16,-3 2-528 0,-4-2-128 0,1 1 0 15,-1 0-176-15,-1 4-16 0,-4-1-16 0,-1 2 0 16,1 0-416-16,-1 1-144 0,3-1 0 0,-2-1 144 15,1 0-288-15,2-4-64 0,3 0-16 0,1-2 0 16,0-2-368-16,2 1-80 0,2-4-16 16,2-3-7824-16,0-1-1552 0</inkml:trace>
  <inkml:trace contextRef="#ctx0" brushRef="#br1" timeOffset="170358.39">27566 3768 12895 0,'0'0'1152'0,"0"0"-928"16,0 0-224-16,12 9 0 0,-1 4 4128 0,1 1 784 16,1-3 144-16,1 1 48 0,1 0-3632 0,2-1-704 15,1 1-160-15,1 1-32 0,1 2 32 0,-2-2 0 16,-2 0 0-16,1-2 0 0,1 2-368 0,0-2-80 16,-1-1-16-16,-1 1 0 0,-2-2-144 0,1 1-256 15,-2-2 64-15,-2 0 16 16,-1-3-1984-16,0 0-400 0,-1-1-64 0,0-1-10464 0</inkml:trace>
  <inkml:trace contextRef="#ctx0" brushRef="#br1" timeOffset="170561.3">28047 3815 10127 0,'0'0'448'0,"0"0"96"15,0 0-544-15,0 0 0 0,0 0 0 0,0 0 0 16,0 0 4640-16,0 0 816 0,10 0 176 0,-10 0 16 16,13 0-3920-16,-1 0-768 0,0 0-176 0,0 0-16 0,-1-2-512 0,2-1-112 15,0-1-16-15,3 2 0 16,1-2-752-16,-1 0-144 0,-1-2-48 0</inkml:trace>
  <inkml:trace contextRef="#ctx0" brushRef="#br1" timeOffset="171111.68">28727 3339 5295 0,'0'0'224'0,"0"0"64"0,0 0-288 0,0 0 0 0,0 0 0 0,0 0 0 16,0 0 400-16,0 0 32 0,0 0 0 0,0 0 0 16,0 0 1408-16,0 0 272 0,0 0 64 0,0 0 16 15,0 0 256-15,0 0 48 0,0 0 16 0,0 0 0 16,0 0-752-16,0 10-160 0,0-10-16 0,2 10-16 16,-4-1-336-16,2-9-64 0,-1 11-16 0,0-1 0 15,-2 0-624-15,1 0-128 0,-1-1-16 0,-1 2-16 16,-1 2-368-16,0 0 144 0,-3 2-144 0,-1-1 0 15,-3 0 128-15,2 1-128 0,-1-1 0 0,1-1 0 16,-2 2 0-16,2-2 0 0,0-2 0 0,3 0 0 16,-1-3 0-16,8-8 0 0,0 0 0 0,0 0-144 15,-5 9 144-15,5-9 0 0,0 0 0 0,0 0 0 16,0 0 0-16,0 0 0 0,0 0 0 0,0 0-128 0,13 2 0 0,-3 2 0 16,-10-4 0-16,13 4 0 0,-1-1 128 0,-1 1 0 15,0-2-144-15,1 3 144 0,-1 2 0 0,1 1 0 16,1 0 0-16,2-2 0 0,-1-1-144 0,1 1 144 15,1-3 0-15,-4 3 0 0,-12-6 0 0,12 6 0 16,2 1 0-16,-1-2 0 0,-4 1 0 0,-1 2 0 16,-2 3 0-16,1-2 0 0,-2 1 0 0,-2 2 0 15,-5 1 0-15,0 3 0 0,-1-1 0 0,-2 2 0 16,-5 2 0-16,-2-1 144 0,0 0-144 0,-2 2 128 16,-3-3-128-16,-1 1 128 0,-2-5-128 0,2 0 0 15,0-1 0-15,-1-1-176 0,1 1-64 0,1-3-16 16,1-2 0-16,1-3-9728 0,0-3-1968 15</inkml:trace>
  <inkml:trace contextRef="#ctx0" brushRef="#br1" timeOffset="171356.97">28804 3349 25791 0,'0'0'2304'0,"0"0"-1856"0,0 0-448 0,0 0 0 16,0 0 2656-16,0 0 432 0,0 0 96 0,0 0 16 15,0 0-1840-15,11-2-352 0,-11 2-80 0,15-2-16 16,4-1-496-16,2 0-96 0,2-1-32 0,3 2 0 0,0 2-288 0,3-1 0 16,-1-5 128-16,4 2-128 15,-2 1-352-15,4-4-128 0,2 1-32 0,8-1 0 16,6 0-2592-16,3 1-528 0,1-2-96 0</inkml:trace>
  <inkml:trace contextRef="#ctx0" brushRef="#br1" timeOffset="172248.96">30872 5715 6447 0,'-13'4'576'0,"5"1"-576"16,2 3 0-16,-1-2 0 0,7-6 2640 0,-9 5 432 15,2 1 64-15,7-6 32 0,0 0-1280 0,0 0-256 16,0 0-48-16,0 0-16 0,0 0 112 0,10 6 32 16,-10-6 0-16,14 3 0 0,4-6-496 0,3 2-112 15,4 0-16-15,-3-3 0 0,-4-3-512 0,4 1-96 16,3-2-32-16,1 1 0 0,-1 2-256 0,-2 0-48 16,0 0-16-16,-2-1 0 0,-3 1-384 0,-1 1-96 15,-2 0-16-15,0 2 0 16,-2 2-1584-16,-2-3-320 0,1 2-64 0,1 0-16 15,2-1 912-15,-4 2 176 0,-11 0 48 0,13-4-9072 0</inkml:trace>
  <inkml:trace contextRef="#ctx0" brushRef="#br1" timeOffset="173739.04">31447 5470 17503 0,'0'0'1552'0,"0"0"-1232"0,0 0-320 0,0 0 0 15,0 0 912-15,-7-4 128 0,7 4 32 0,0 0 0 16,0 0-880-16,0 0-192 0,0 0 0 0,0 0 0 0,0 0 128 0,0 0 0 16,0 0 16-16,0 0 0 0,6-9 368 0,-1 2 80 15,-5 7 16-15,0 0 0 0,0 0 176 0,0 0 48 16,0 0 0-16,10-4 0 0,1 0 480 0,-11 4 96 15,0 0 32-15,0 0 0 0,0 0-448 0,13-2-96 16,1-2 0-16,-2 2-16 0,-12 2-304 0,12-1-64 16,1 0-16-16,0 0 0 0,1-1-240 0,0 1-32 15,-1 1-16-15,2 0 0 0,-1 0-208 0,-1 1 128 16,-1-1-128-16,0 3 0 0,-1 2 128 0,0-2-128 16,-11-3 0-16,10 2 0 0,-10-2 0 0,0 0 128 15,0 0-128-15,0 0 0 0,9 4 160 0,-9-4-16 16,0 0 0-16,0 0 0 0,0 0 16 0,0 0 0 15,0 0 0-15,0 0 0 0,0 0 128 0,0 0 32 16,0 0 0-16,0 0 0 0,0 0-320 0,0 0 0 16,0 0 128-16,11 0-128 0,-11 0 0 0,10-5 0 0,-10 5 0 15,11-1 0-15,-11 1 192 0,0 0-192 0,0 0 192 0,11 0-192 16,-11 0 0-16,11 2 0 0,-11-2-160 0,0 0 160 16,0 0-144-16,9 7 144 0,-3-1 0 0,-6-6 0 15,0 0 0-15,0 0 0 0,0 0 0 0,0 0 0 16,0 0 0-16,0 0 0 0,0 0 0 0,0 0 0 15,0 0 0-15,0 0 144 0,0 0-144 0,0 0 128 16,0 0 128-16,0 0 0 0,0 0 16 0,0 0 0 16,0 0-144-16,0 0-128 0,0 0 144 0,0 0-144 15,0 0 128-15,0 0-128 0,-9 3 0 0,9-3 144 16,0 0-144-16,0 0 0 0,-9 4 0 0,9-4 0 16,0 0 0-16,0 0 0 0,0 0 0 0,0 0 0 0,0 0 0 0,0 0 0 15,0 0 0-15,0 0 0 0,0 0 0 16,0 0 0-16,0 0 0 0,0 0 0 0,0 0 128 0,0 0-128 15,0 0 128-15,0 0-128 0,0 0 0 0,0 0 128 16,0 0-128-16,0 0 0 0,0 0 0 0,0 0 0 16,0 0 0-16,0 0 0 0,0 0 0 0,0 0 0 15,0 0 0-15,0 0 0 0,0 0 0 0,0 0 0 16,0 0 0-16,0 0 0 0,0 0 0 0,0 0 0 16,0 0 0-16,0 0 0 0,-4 8 0 0,4-8 0 15,0 0 0-15,0 0 0 0,0 0 192 0,0 0-64 16,0 0 0-16,0 0 0 0,0 0-128 0,0 0 160 15,0 0-160-15,0 0 160 0,0 0-160 0,0 0 0 16,0 0 0-16,0 0 128 0,0 0-128 0,0 0 0 16,0 0 0-16,0 0 0 0,0 0 0 0,0 0 0 0,0 0 0 0,5 8 128 15,-5-8-128-15,0 0 0 0,0 0 0 0,0 0 0 16,0 0 0-16,0 0 0 0,0 0 0 0,0 0 0 16,0 0 0-16,7 6 0 0,-7-6 128 0,0 0-128 15,0 0 0-15,0 0 0 0,0 0 144 0,0 0-144 16,-1 9 0-16,1-9 144 0,-6 11-144 0,6-11 0 15,0 0 128-15,-3 7-128 0,3-7 0 0,-4 8 0 16,4-8 0-16,0 0 0 0,0 0 0 0,0 0 0 16,0 0 0-16,0 0 0 0,0 0 128 0,0 0-128 15,0 0 0-15,1 11 0 0,-1-11 128 0,0 9-128 16,0-9 0-16,0 0 0 0,0 0 0 0,-4 10 0 16,0-2 0-16,-2 0 0 0,-2 0 0 0,0-1 0 15,1-1 0-15,0 0 0 0,-3-3 0 0,10-3 0 0,-7 5 0 0,7-5 0 16,0 0 0-16,-8 5 0 0,8-5 0 15,0 0 0-15,-11 3 0 0,11-3 0 0,0 0 0 0,-9 4 0 16,9-4 0-16,0 0 0 0,-9 0 0 0,9 0 0 16,0 0 0-16,0 0 0 0,-9-3 128 0,9 3-128 15,-9-2 0-15,9 2 0 0,0 0 0 0,0 0 0 16,0 0 0-16,0 0 0 0,0 0 0 0,0 0 0 16,0 0 0-16,0 0 0 0,0 0 0 0,0 0 0 15,0 0 0-15,0 0 0 0,8-4 0 0,-8 4 0 16,0 0 0-16,11-3-144 0,-11 3 144 0,13-1 0 15,-1-3 0-15,-1 4-128 0,-11 0 128 0,11 1 0 16,-11-1 0-16,12 3 0 0,-1-3 0 0,-11 0 0 16,13 0 0-16,-13 0 0 0,10 2 0 0,-10-2 0 0,10 4 0 15,-10-4 0-15,0 0 0 0,11 3 0 0,-11-3 0 0,0 0 0 16,10 6 0-16,-10-6 0 16,7 8 0-16,-7-8 0 0,4 11 0 0,-4-11 0 0,0 0 0 0,0 10 0 15,-2 1 0-15,0-2 0 0,2-9 0 0,-4 10 0 16,0-2 0-16,4-8 0 0,-5 8 0 0,0 0 0 15,-1-1 0-15,6-7 144 0,-5 8-16 0,5-8-128 16,-6 9 0-16,6-9 0 0,0 0 0 0,-7 7-192 16,2 1 192-16,5-8 0 0,0 0 0 0,-7 9 0 15,2 0 0-15,1-1 0 0,-1 0 0 0,5-8-144 16,-3 10-16-16,3-10 0 0,0 0 0 0,-2 12 0 16,0-2 160-16,2-10 0 0,0 0 0 0,0 0 0 15,0 0 0-15,3 11 0 0,-3-11 0 0,0 0-192 0,3 11 192 0,-3-11 0 16,0 0 160-16,1 13-160 0,2-1 0 15,-3-12 0-15,1 10 0 0,-1 1 0 0,0 1 0 0,0-1 0 16,0-11 0-16,0 13 0 0,1-2 0 0,-1-11-160 16,0 0 160-16,-1 12-128 0,1-1 128 0,-1 0 0 15,-2-2 0-15,3-9 0 0,-5 9 0 0,0-1 0 16,-1 0 0-16,6-8 0 0,-5 7-304 0,-1 1-16 16,-1-1-16-16,-1-3 0 15,-1-2-640-15,9-2-128 0,-9 0-32 0,0-1 0 16,-2-3-2640-16,2-1-512 0,-2-7-128 0,8-1 0 0</inkml:trace>
  <inkml:trace contextRef="#ctx0" brushRef="#br1" timeOffset="174209.23">31864 5566 12895 0,'0'0'576'0,"0"0"112"0,0 0-560 0,0 0-128 0,0 0 0 0,0 0 0 16,3-10 3600-16,1 1 688 0,0-1 144 0,-4 10 32 15,5-9-2112-15,1 2-432 0,2-1-64 0,1 0-32 16,-1-1-656-16,3 0-128 0,-1-2-16 0,3 2-16 16,1 3-560-16,1 0-128 0,-1 0 0 0,-1 1-16 15,0 1-112-15,-1-2 0 0,-4 3-16 0,3-1 0 16,4 4 16-16,-4 1 16 0,-11-1 0 0,15 4 0 0,-1 0-208 0,-2 1 176 15,-3 0-176-15,0 2 160 0,0 1 32 0,0-1 0 16,-1 1 0-16,-1 3 0 0,-3 2-32 0,0-3 0 16,-2 1 0-16,1 0 0 0,-3 0-160 0,0 2 0 15,-3-4 0-15,-1 3 128 0,-1-1-128 0,-3 1 0 16,-2 0 0-16,1 0 0 0,0 1 0 0,-2 1 0 16,-1 2 0-16,-1-1 0 0,0 1-432 0,-1 1 48 15,-2-2 0-15,1 2 0 0,-1 0 0 0,3 0 16 16,3-1 0-16,2-3 0 0,1-3 368 0,3 1-176 15,4-1 176-15,-1 1-128 0,-2-1 128 0,3-10 0 16,6 12 0-16,-1-2 0 0,-5-10 0 0,9 11 0 16,-1-5 0-16,1-1 0 0,-9-5 0 0,14 4 128 15,1 0-128-15,-1-1 0 0,0-2 0 0,1 0 0 0,-2-1 0 16,0 0 0 0,0 2-576-16,-2-2-48 0,-11 0 0 0,13 2 0 15,-1-2-2320-15,-12 0-448 0,0 0-112 0</inkml:trace>
  <inkml:trace contextRef="#ctx0" brushRef="#br1" timeOffset="174554.8">32623 5526 13823 0,'0'0'1216'0,"0"0"-960"16,0 0-256-16,0 0 0 0,0 0 1456 0,0 0 240 16,0 0 48-16,0 0 16 0,8 6-416 0,-8-6-96 15,0 0-16-15,-2 11 0 0,-1 2-128 0,-4 1-16 16,-1 0-16-16,-1 3 0 0,0-1-576 0,0 2-112 15,-2 1-32-15,1 0 0 0,0 1 320 0,-2-1 64 16,-3-2 16-16,2 3 0 0,2-1-432 0,0-1-64 16,0-2-32-16,0-2 0 0,2 1-224 0,1-6 0 15,0-1 0-15,2 0 0 16,1-2-752-16,5-6-192 0,0 0-32 0</inkml:trace>
  <inkml:trace contextRef="#ctx0" brushRef="#br1" timeOffset="174773.33">32405 5624 29247 0,'0'0'1296'0,"0"0"272"0,0 0-1248 0,7 11-320 0,-1-2 0 0,1-1 0 16,-7-8 240-16,10 8-16 0,-1 0 0 0,2 2 0 15,-1 1 256-15,2 2 48 0,0 1 16 0,1 0 0 16,0-1-336-16,0 2-64 0,-2-5-16 0,-1 3 0 15,-3 2-128-15,-1-1 0 0,-2 0-192 0,1-1 192 16,-1-5-3088-16,1 3-496 0,0 2-112 0,-5-13-16 0</inkml:trace>
  <inkml:trace contextRef="#ctx0" brushRef="#br1" timeOffset="175102.75">33060 5463 18431 0,'0'0'1632'0,"0"0"-1312"0,0 0-320 0,0 0 0 15,0 0 3392-15,0 11 592 0,0-11 128 0,-2 10 32 16,4 2-3280-16,-1-4-656 0,-1-8-208 0,1 11 128 16,1 1 256-16,-1 0 64 0,0 0 16 0,-1 2 0 15,0 0-320-15,0 2-144 0,-1 1 128 0,-2 1-128 16,-1 0 0-16,-1 1 0 0,0-1 0 0,-3 0 0 16,-2 3-320-16,1-2-80 15,2-2-32-15,-2-1 0 0,-2-2-1616 0,2-2-320 0,3-1-64 0,-1-4 0 16</inkml:trace>
  <inkml:trace contextRef="#ctx0" brushRef="#br1" timeOffset="175291.43">32854 5669 4607 0,'0'0'400'0,"0"0"-400"16,0 0 0-16,0 0 0 0,14 4 6848 0,-1-3 1280 15,0-2 256-15,1 0 48 0,1 1-6688 0,0-4-1328 16,2 0-272-16,0 0-144 0,0-1 0 0,3 0 128 16,2-1-128-16,-2 1 0 15,-6 1-1584-15,-6 0-352 0,0 0-80 0</inkml:trace>
  <inkml:trace contextRef="#ctx0" brushRef="#br1" timeOffset="175711.23">33314 5361 21183 0,'0'0'1888'0,"0"0"-1504"0,0 0-384 0,0 0 0 15,0 0 2048-15,0 0 352 0,8-3 64 0,-8 3 16 16,10 0-1152-16,1-2-240 0,-11 2-32 0,11-2-16 15,1 0-400-15,0 0-64 0,1-1-32 0,0 1 0 16,-3-1-288-16,1 3-48 0,0 4-16 0,0-3 0 16,-1-3 0-16,1 0-16 0,-1 2 0 0,2 3 0 0,0 1 128 0,-2 0 16 15,0-2 16-15,1 2 0 0,-11-4-96 0,12 3-32 16,-12-3 0-16,9 8 0 0,-3-1-48 0,-6-7-16 16,3 12 0-16,-2 1 0 0,-1-4-144 0,-1 2 0 15,0-1 0-15,-2 3 0 0,-2 0 128 0,1 4-128 16,-1-2 0-16,-2 3 128 0,-1 1-128 0,0 2 128 15,1 0-128-15,-2 1 128 0,-2 4 64 0,2 2 16 16,0-1 0-16,1 2 0 0,-1-1 240 0,0 1 32 16,-2 0 16-16,1 2 0 0,1 3-240 0,-2 0-64 15,0-7 0-15,0-1 0 0,1 0-64 0,1-6 0 16,-2-3-128-16,3 0 192 0,3-2-448 0,0 0-112 16,0-2-16-16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2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2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2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2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2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2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2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2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2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2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2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2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2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2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2" timeOffset="51327.21">4837 15951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2" timeOffset="53254.02">5752 15784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2" timeOffset="53654.77">6008 16452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2" timeOffset="53939.99">6575 16445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2" timeOffset="54757.85">6857 15980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2" timeOffset="54999.1">6945 15762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2" timeOffset="55425.95">6725 15729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2" timeOffset="55817.07">7160 15688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2" timeOffset="56179.92">7422 16506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2" timeOffset="56553">8063 16463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2" timeOffset="56780.43">8485 16529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2" timeOffset="57273.03">8193 16256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2" timeOffset="57770.9">8808 15728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2" timeOffset="58039.46">8978 16003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2" timeOffset="58213.59">9036 15834 30399 0,'0'0'2704'0,"0"0"-2160"0,0 0-544 0,0 0 0 15,0 0 2480-15,0 0 384 0,0 0 80 16,0 0 0 0,0 0-2944-16,11 0-736 0,-11 0-80 0,10-2-16 15,1 1-1216-15,-11 1-256 0,0 0-64 0</inkml:trace>
  <inkml:trace contextRef="#ctx0" brushRef="#br2" timeOffset="58690.75">9145 15682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2" timeOffset="59709.28">9394 15376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2" timeOffset="60413.87">9794 15484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2" timeOffset="89493.12">3406 15837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2987 16441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3110 16904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8749.12">3067 18063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4118 18277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4822 18123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5108 18257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6405 18065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6950 18048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7613 18232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8317 18193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8701 18260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9274 17961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9548 18050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10:34.34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29464 12347 2282 0,'0'0'101'0,"0"0"21"0,-7-10-98 0,7 10-24 0,3-3 0 0,1-3 0 16,0-10 21-16,-1 7-1 0,8-1 0 0,-4-2 0 15,3-4-5-15,-3 1-2 0,4-4 0 0,0 0 0 16,3 0 9-16,0 0 2 0,0 0 0 0,0-3 0 16,0 1-3-16,4-5 0 0,-1 8 0 0,1-7 0 15,3-1 7-15,-3-2 2 0,6 0 0 0,-2 3 0 16,2-10 3-16,-2 4 1 0,-1-3 0 0,3-7 0 15,-2 3 18-15,2-6 3 0,-3 0 1 0,1 0 0 16,2-3-5-16,1 4-1 0,-4-11 0 0,0 7 0 16,4-12-22-16,-4 5-4 0,4-8 0 0,0-1-1 0,-4-3-12 15,7-3-3-15,-3 6 0 0,3 1 0 16,-3-1-8-16,3 0 0 0,4-6 0 0,-4 3 8 0,0-3-8 0,0 13 0 16,-3-4 0-16,0 4 0 0,-1 3 0 0,-6-7-11 15,-4 7 11-15,4-4-8 0,-1 4 8 16,1 3 0-16,-4-7 0 0,0 4 0 0,0 3 0 0,0 0 0 15,-3-10 0-15,3 7 0 0,-3-4 0 0,-1-5 0 16,1-7 0-16,3 6 0 0,-3 3 0 16,-1 4 0-16,4-4 0 0,-3 4 0 0,-1 3 0 0,1-1 0 15,0 1 0-15,-4 9-8 0,0 0 8 0,0 0 0 0,-4 7-9 16,-3 8 9-16,0-5 0 0,0 9 0 0,-7-3 0 0,7 2 0 16,-3 8 0-16,-4-7 8 0,3 6-8 0,4-9 8 15,-3 9-8-15,3 0 0 0,3-6 0 0,1 6 0 16,-1-6 0-16,4 0 0 0,0 6 0 0,4-3 0 15,-4-3 0-15,3 6 0 0,1 0 0 0,-4-3 0 16,0 10 0-16,-3-7 0 0,-4 3 0 0,0 1 0 16,0 2 0-16,-4-3 0 0,1 1 0 0,-4 5 0 15,3-2 0-15,-3-4 0 0,0 7 9 0,0-7-1 16,3 7-8-16,-3-1 0 0,4-2 8 0,-1-4-8 16,1 7 0-16,3-7 8 0,3 3-8 0,1-2 0 15,3-1 0-15,-4 4 0 0,8-7 0 0,-4 3 0 16,0-3 0-16,4 0 0 0,-4 4 0 0,0-1 0 15,0-3 0-15,-4 7 0 0,1-4 0 0,-4 7 0 0,0-1 0 16,0 1 0-16,0 2 0 0,0-2 0 16,-4 0 0-16,4 9 0 0,0 0 0 0,-3-7 0 0,-4 4 0 0,7 3 0 15,-4-6 0-15,4 6 0 16,0 0 0-16,0 0 0 0,0 0 0 0,0 0 0 0,0 0 0 16,0 0 0-16,0 0 0 0,-3-3 0 0,-1-3 0 0,1 6 0 15,3 0 0-15,-11-4 0 0,4 4 0 0,0-6 0 16,-4 6 0-16,4 0 0 0,-3 0 9 0,3 0-9 15,-4 6 12-15,0-2-12 0,1-4 8 0,-4 9-8 16,0-3 0-16,0 4 0 0,-4 8 0 0,0-2 0 16,-3-3 0-16,-4 9 0 0,4-4 0 0,-3 1 0 0,-5 0-12 15,1 6 3-15,-4 0 9 0,1-3 0 0,-1 3 0 16,-7 4 0-16,4-1 0 0,0 3 0 0,3-3 0 16,0 1 0-16,4-1 0 0,0 3-8 0,6-9 8 0,1 0 0 15,4-9-13-15,-1 5 2 0,4-8 1 0,3 2 0 31,1-2-25-31,3-7-5 0,0-3 0 0,7-3-1 0,0-4 22 0,3-2 5 0,4 0 1 0,4 2 0 16,-1-11 13-16,8-1-9 0,0 0 9 0,3 0-8 16,0-6 8-16,4 0 0 0,3 3 0 0,0-9 0 15,0 9 0-15,8-10 0 0,-5 4 0 0,1 3 0 16,3-3 0-16,-3 3 0 0,-4 3 0 0,4-3 0 16,-4 9 0-16,-3-3 0 0,0 0 0 0,-4 4 0 15,4 5 0-15,-8-2 0 0,1 5 0 0,-4-2 0 0,-3 0 0 16,3-1 0-16,-4 10 0 0,1-6 0 15,-4 3 0-15,3 3-10 0,5 3 10 0,-1-3-10 16,-4 6 10-16,8 4 0 0,0-1 0 0,-1 0 0 0,4 10-9 16,0-3 0-16,-6 9 0 0,6-3 0 0,3 3 9 0,1 0-13 15,3 3 5-15,1-2 8 0,-1-8-14 0,7 7 5 16,0-3 1-16,1-6 0 0,2 0 8 16,8-7 0-16,4-6 0 0,-1 4 0 0,0-4 0 0,1-3 11 15,-1-10-3-15,-17 1-1326 0</inkml:trace>
  <inkml:trace contextRef="#ctx0" brushRef="#br1" timeOffset="32490.06">25605 11776 1267 0,'0'0'112'0,"-4"9"-89"0,1 1-23 0,-4 5 0 0,-11 4 222 0,11 0 40 16,14-3 8-16,-4 3 2 0,4-4-212 0,1-5-41 16,-5 5-9-16,1-2-2 0,-1-7-8 0,-3-6 10 15,0 0-10-15,0 0 10 0,0 0-1 0,0 0 0 16,0 0 0-16,0 0 0 0,0 0 12 0,0 0 3 16,-3-9 0-16,-12 3 0 0,-2-4 4 0,-4 1 0 15,3-1 1-15,-3 1 0 0,-4-7 5 0,0 7 1 16,1-1 0-16,-1-5 0 0,-3-4-3 0,0 0-1 15,3 3 0-15,-3-12 0 0,3 0-7 0,-7-7-2 16,1-2 0-16,-1-4 0 0,-4 10-9 0,1-10-1 16,0 3-1-16,3 4 0 0,0-13-11 0,1-3 0 15,6 3 0-15,0-13 8 0,4-3 0 0,0 7-8 0,3-4 12 16,4 7-4-16,-7-3-8 0,7 2 10 0,3 1-10 16,1 0 10-16,-1-10-10 0,-3 10 0 0,3-1 0 0,1 10 0 15,3-3 0-15,0 7 0 0,3 2 0 16,1 3 0-16,3-2 8 0,0 9-8 0,3-7 8 0,1 10-8 15,-4-10 0-15,7 7 8 0,-4 0-8 16,1 3 0-16,-1-3 0 0,1 3 0 0,-1-4 0 0,1 4 0 16,0 7 0-16,-4-1 0 0,3 3 0 15,1-3 0-15,-4 10 0 0,0-7 0 0,0 7 0 0,3-1 0 16,-3 1 0-16,-3 6 0 0,-1-7 0 0,-3 4 0 16,3 0 0-16,-3 3 0 0,0 3 0 0,4 0 0 15,-8 9 0-15,4-9 0 0,-3 10 0 0,3-1 0 0,-4-3 0 16,-3 4 0-16,3-1 0 0,-6 10 0 15,3-4 0-15,-1-2 0 0,-2 3 0 0,-1-1 0 16,1-2-9-16,-1-4 9 0,0 7 0 0,4 0 0 0,0-4 0 16,-4 4 0-16,-3-7 0 0,4 7 0 0,-1-7 0 15,4-5 0-15,3 5 0 0,4-9 0 0,0 6 0 0,4-6 0 16,3 0 0-16,-4-6 0 0,1 3 0 0,6-7 0 16,1 4 0-16,3-3 0 0,3-1 0 0,1-5 0 15,3 5 0-15,4-9 0 0,-1 4 0 0,4 2 0 16,4-2 0-16,0-4 0 0,3 3 8 0,-3-3-8 15,3 0 0-15,-7 4 0 0,0 2 0 0,0-2 0 16,1 5 0-16,-5 1 0 0,1-1 0 0,-4 4 0 16,0 3 0-16,0-3 0 0,-3 6 0 0,-4-4 11 15,-7 4 0-15,7 0 0 0,-7 0-11 0,0 0-9 0,10 4 9 16,-10-4-13-16,0 0 13 0,0 0 0 0,0 0 0 16,0 0 0-16,4 9 0 0,-4-3 0 0,0 4 0 15,0 5 0-15,0-2 0 0,-4-4 0 0,-6 7 0 16,3 3 0-16,-4-4-11 0,-3 4 1 0,0 0 0 0,-4 0 0 15,-3 6 10-15,0-6 0 0,-4 9 0 0,-6-3 0 16,-1 10 0-16,-7-7 0 0,0 0 0 0,0 3 0 16,1-9 0-16,2 10 0 0,-2-10 0 0,6-7 8 15,4 4-8-15,6-3 12 0,1-4-4 0,7-5 0 16,4-4-8-16,2-6 0 0,8-4 0 0,0-2 0 16,4 0-113-1,7-10-24-15,6 9-5 0</inkml:trace>
  <inkml:trace contextRef="#ctx0" brushRef="#br1" timeOffset="33313.33">26247 11970 1904 0,'14'-15'84'0,"-7"5"18"0,0 1-82 0,3 6-20 15,5-3 0-15,-5 2 0 0,-3-2 38 0,-7 6 3 16,0 0 1-16,0 0 0 0,0 0-24 0,0 0-5 15,0 0-1-15,-3 10 0 0,-8-1-12 0,-3 0-16 16,-4 1 3-16,-3 5 1 0,-7-5 12 0,-4 9-9 16,-7-1 9-16,1-2-8 0,-5 0 39 0,4-4 8 15,4 4 1-15,0 3 1 0,7-10 32 0,-1 10 7 16,1-3 0-16,7 3 1 0,0-4-52 0,3-2-10 16,4 2-3-16,0-5 0 0,3-1-16 0,4 1 0 15,4-1 0-15,3 1-9 0,-4-4-1 0,8 3 0 16,-1 7 0-16,4-4 0 0,1-2-6 0,2-1-2 0,4-3 0 15,0 4 0-15,0-4 8 0,4-3 2 0,0 7 0 0,3-10 0 16,-3 6 8-16,3-6 0 0,-4 3-9 0,5-3 9 16,2 6 0-16,1-2 0 0,0-4 0 0,-1 6 8 15,1-6 14-15,-4 0 2 0,4 9 1 0,0-3 0 16,-4 4-15-16,-4-1-10 0,5 1 12 0,-8-1-12 16,3 1 0-16,-6-1 0 0,-1 10 0 0,-6-10 0 15,-1 7 0-15,-3 3 0 0,0-1 8 0,-3-2-8 16,-8 3 0-16,1 0 0 0,-4 0 0 0,-4 6 0 15,-3-7 0-15,-7-2 0 0,-8 9 0 0,1-12 0 16,10 2-136-16,-3-5-25 0,-4-1-5 16,4 1-476-16,4-10-95 0</inkml:trace>
  <inkml:trace contextRef="#ctx0" brushRef="#br1" timeOffset="33606.57">26776 11767 2966 0,'0'0'65'0,"-4"15"14"0,-3-5 2 0,4 8 3 0,-4 1-68 0,0 6-16 0,3 0 0 0,1-3 0 31,3 10-26-31,0-4-9 0,0 7-1 0,0-7-1 0,0 16 20 0,0-7 4 0,0 7 1 0,0-6 0 16,0 3 0-16,0-4 0 0,-4 1 0 0,4-4 0 16,0-5 12-16,0 5 0 0,0-9 0 0,-3 0-9 15,-1-3-7-15,0 3-2 0,-3-6 0 0,0 0 0 32,0-10-130-32,0 7-25 0,0 0-6 0,0-7-829 0</inkml:trace>
  <inkml:trace contextRef="#ctx0" brushRef="#br1" timeOffset="33793.11">26539 12221 345 0,'0'-19'31'0,"-3"10"-31"0,-4 0 0 0,3 2 0 0,8-2 559 0,-4 6 105 16,0-3 22-16,7-4 4 0,4 4-521 0,6 3-104 16,8-7-21-16,3 1-4 0,4-7-30 0,3 7-10 15,4-1 0-15,-4 1 0 0,0 0 0 0,1-7 0 16,3 7 0-16,-1-7 0 15,1 6-81-15,4 7-17 0,2-6-3 0,1 3-719 16,-7 6-143-16</inkml:trace>
  <inkml:trace contextRef="#ctx0" brushRef="#br1" timeOffset="34071.93">27012 12497 2718 0,'0'0'60'0,"0"0"12"0,0 0 2 0,0 0 2 0,7 7-60 0,-3-4-16 0,-4-3 0 0,7 9 0 31,0-9-40-31,0 0-12 0,-7 0-1 0,0 0-1 0,0 0 26 0,0 0 4 0,7-3 2 0,-7 3 0 16,0 0 22-16,0-6 16 0,0-4-2 0,-4 1-1 15,1-1 37-15,-1 1 7 0,1-7 2 0,-1-2 0 16,4-1-19-16,0-6-3 0,-3-4-1 0,3-5 0 16,3-4 6-16,8-6 1 0,0 0 0 0,-1 7 0 15,-3-4-25-15,7 3-5 0,11 10-1 0,-4 3 0 16,0 0-12-16,-3-3 0 0,3 9 0 0,-3 3 0 15,3 7 0-15,-7 0 0 0,4-1 0 0,-4 1-10 16,0 9-35-16,0 0-7 16,-3 0-2-16,3 3 0 0,-7 3-111 0,0 0-23 15,0-2-4-15,0 2-869 0</inkml:trace>
  <inkml:trace contextRef="#ctx0" brushRef="#br1" timeOffset="34552.39">27601 12259 3337 0,'-35'-3'148'0,"17"6"30"0,1 9-142 0,-1 1-36 0,1 6 0 0,6-4 0 31,0 4-22-31,1-3-11 0,6-3-3 0,1 2 0 16,3 1-28-16,7-4-7 0,0 4-1 0,0 3 0 15,0-3 12-15,4-4 3 0,3 4 0 0,0 3 0 0,-4-4 45 0,4-2 12 0,-3 3 0 0,0 2 0 16,-1 1 0-16,1-3 0 0,-11 0 0 0,3 2 11 16,-3-5-3-16,0 3 0 0,0-16 0 0,0 0 0 15,0 0-8-15,0 0 0 0,0 0 0 0,0 0 0 16,0-7 0-16,4-2-17 0,3-1 2 0,0-8 1 31,0 2-36-31,7-3-7 0,11 0-2 0,-8-6 0 16,1 3-24-16,0-3-5 0,-4 0 0 0,0-3-1 0,0 0 53 0,0-1 12 0,-7-2 1 0,4 9 1 15,-1-3 45-15,-3 6 9 0,-3 4 1 0,-1-1 1 16,1 7 31-16,-4 9 7 0,0 0 0 0,0 0 1 16,0 0-5-16,0 0 0 0,7 6-1 0,-3 3 0 0,3 1-33 15,-4 5-6-15,4-5-2 0,4-1 0 0,-1 0 1 16,1 1 0-16,0 6 0 0,3-4 0 0,0 4-13 16,-4-1-2-16,1 4-1 0,3-6 0 0,-3 12-11 15,-1-6 0-15,-3 0 9 0,0 6-9 0,0-7 0 0,0 1 0 16,1 6 0-16,-5 4-12 15,-3 5-136-15,4 1-27 0,-4-10-5 16,0-3-2-16,0 3 3 0,-4-10 1 0,4-2 0 16,4-4 0-16</inkml:trace>
  <inkml:trace contextRef="#ctx0" brushRef="#br1" timeOffset="34890.78">28399 12463 2808 0,'0'0'124'0,"0"0"26"0,0-10-120 0,-4 1-30 0,8 6 0 0,-1-10 0 15,1 10 10-15,-1-6-10 0,1-7 10 0,3 7-10 32,-4-7-45-32,1 3-15 0,-1-2-4 0,1 2 0 15,-1-3 28-15,-3 1 4 0,0 5 2 0,0 1 0 0,0 6 30 0,0 3 0 0,0 0 0 0,0 0 0 16,-7 3 45-16,0-3 15 0,-3 9 4 0,-4 1 0 15,-4 5-38-15,0 4-7 0,1 0-2 0,-4 6 0 16,-4 0-17-16,0 4 8 0,0-1-8 0,4-3 0 16,4 3 8-16,-1 7-8 0,7-7 0 0,4 6 0 15,4-6 36-15,3-2 3 0,7 2 1 0,3-3 0 16,1-6-40-16,3 0 0 0,7-1 0 0,-3-2 0 16,3 0-26-16,-3-7-3 15,6-6-1-15,1 7 0 0,-4-4-142 0,-3-3-29 16,0 3-6-16,3-6-1 0</inkml:trace>
  <inkml:trace contextRef="#ctx0" brushRef="#br1" timeOffset="35210.67">28875 11883 2527 0,'0'0'112'0,"-4"6"23"0,4-6-108 0,-3 12-27 0,-1-5 0 0,4 12 0 16,0-1 67-16,4 7 8 0,-1 4 1 0,-3-1 1 16,4 6-56-16,-1 7-11 0,8-3-2 0,-4 9-8 15,0-3 0-15,4 0 0 0,3 6 0 0,-4-3 0 16,1 0 33-16,-4 6 0 0,0 0 0 0,-3 10 0 15,-1 6-22-15,1-6-11 0,-8 6 10 0,1-13-10 16,3-2 19-16,-4-1-3 0,1-6 0 0,-1-6 0 16,0-4-16-16,1-2-11 0,-1-1 2 0,1-12 0 15,-1 3-88-15,1-15-18 16,3-10-3-16,-4-16-1093 0</inkml:trace>
  <inkml:trace contextRef="#ctx0" brushRef="#br1" timeOffset="35398.75">28547 12334 3502 0,'0'-25'77'0,"0"6"16"0,0-6 3 0,3 10 3 0,8 2-79 0,10-6-20 16,11-3 0-16,7 3 0 0,6 1 0 0,8-1-17 0,0 3 3 0,4 7 1 15,-1-10 13-15,4 9 0 0,0-5 0 0,4-4-1028 31,6 0-201-31</inkml:trace>
  <inkml:trace contextRef="#ctx0" brushRef="#br1" timeOffset="41636.75">24239 4040 1094 0,'0'0'97'0,"0"0"-77"0,0 0-20 0,0 0 0 0,0 0 148 0,4 6 27 15,3 4 5-15,-4-4 0 0,1 6-49 0,-4-12-11 16,0 0-1-16,0 16-1 0,0-6-50 0,0-1-9 16,0 7-3-16,0-4 0 0,4-2-33 0,-1 5-7 15,1 4-2-15,3 6 0 0,0 3 7 0,0 10 2 16,3-3 0-16,4-4 0 0,1 0 4 0,2 10 1 15,1-3 0-15,3 6 0 0,0 3 1 0,-3-4 1 16,-1 17 0-16,-2-4 0 0,-5-2-30 0,-3 5 0 16,-3-2 0-16,-4 2 0 0,-4-12 0 0,-3 7 0 0,-7-7 10 15,0 6-2-15,0-3-8 0,-7-3 9 0,3 7-9 16,-7-10 10-16,4-7-10 0,-4 4 8 16,4-10-8-16,0 4 8 15,0-20-60-15,3 4-13 0,-3-9-3 0,7-4-708 0,-4-6-141 0</inkml:trace>
  <inkml:trace contextRef="#ctx0" brushRef="#br1" timeOffset="42113.54">24391 4931 2178 0,'0'0'48'0,"0"0"9"0,0 0 3 0,0 0 1 0,0-10-49 0,0 10-12 0,0 0 0 0,4 0 0 16,6-9 0-16,1 2 8 0,3 4-8 0,0 3 0 15,0-9 36-15,0 3 0 0,4-4 1 0,3 1 0 16,0 9-9-16,0-10-3 0,1 10 0 0,-1-6 0 15,-4 3 8-15,4 3 2 0,1 0 0 0,-1-6 0 16,0 3 2-16,4-4 1 0,-4-5 0 0,4-4 0 16,-1 7-18-16,1-1-4 0,3-5-1 0,4 5 0 15,-4-2-15-15,0-1 8 0,-6 4-8 0,-1-1 0 16,-4 1 0-16,1-1 0 0,-4 10-8 0,-3-3 8 16,-8 3-240-1,-3 0-40-15</inkml:trace>
  <inkml:trace contextRef="#ctx0" brushRef="#br1" timeOffset="42510.88">25241 4081 1519 0,'0'0'67'0,"0"0"14"0,0-7-65 0,0-2-16 0,0 0 0 0,0-1 0 15,-3 10 120-15,3 0 21 0,0-9 4 0,-4 3 1 16,4-4-63-16,0 10-13 0,0 0-2 0,0 0-1 16,0 0-44-16,0 0-9 0,0 0-2 0,-7 10 0 15,4 5-4-15,-4-5 0 0,3 8-8 0,-3 1 12 16,0 6 4-16,-4 10 0 0,1 2 0 0,-4 7 0 15,3 0 10-15,-7 3 2 0,-3 7 1 0,4-1 0 16,-8-3-1-16,4 7 0 0,-4 5 0 0,0 1 0 16,1 0 7-16,3-4 1 0,3 4 0 0,0-7 0 15,8 4-13-15,3-7-3 0,0 4 0 0,7-4 0 16,3 0-12-16,8 1-8 0,10-10 8 0,4 0-8 16,-1-1 0-16,11-8 0 0,1-13 0 0,6 3 0 15,0-6-170-15,4-4-32 16,0-5-6-16,7-1-838 0</inkml:trace>
  <inkml:trace contextRef="#ctx0" brushRef="#br1" timeOffset="43721.16">25231 6047 1792 0,'0'0'80'0,"-11"6"16"0,4-3-77 0,0 7-19 15,-4-4 0-15,8 3 0 0,-4 1 78 0,7 5 12 16,-4-11 2-16,4-4 1 0,4 9-30 0,3 4-7 16,3-10 0-16,1 6-1 0,0-3-9 0,3 4-2 0,0-7 0 15,3 6 0-15,1-2-17 0,3 2-4 0,0 0-1 0,4 7 0 16,3-3 26-16,1-4 4 0,-1 7 2 0,0-1 0 16,-3-2-23-16,3 3-5 0,0-1-1 0,0-2 0 15,-3 3-25-15,3-7 0 0,4-6 0 16,0 3 0-16,0-6 26 0,-1 0 0 0,5-6 0 0,-1-3 0 15,0-4-26-15,7-3 0 0,4-9 0 0,0 7 0 16,0-11 14-16,-4 4 1 0,4-3 0 0,-7 3 0 16,0-3-5-16,0-1-1 0,-8 1 0 0,-2-6 0 15,2-1-9-15,-6 1 0 0,0-4 9 0,-4 4-9 16,0-4 8-16,0-3-8 0,4 13 8 0,-7-6-8 16,-1 5 0-16,1 4 0 0,7-3 0 0,-4 9 0 15,-4-6-48 1,-2 6-13-16,-1 0-3 0,0 4-1 0,0-4 103 0,0 6 21 0,-3-2 4 0,-4 5 1 15,3-5-52-15,-3 5-12 0,-3 1 0 0,3 9 0 16,-7 0 0-16,0 0 0 0,0 0 0 0,0 0 0 0,0 0 0 16,0 0 0-16,0 0 0 0,0 0 0 0,-7 0 0 0,0 9 0 15,3-2 0-15,-3-4 0 0,7-3 0 0,0 0 0 16,-3 6 0-16,3-6 0 0,0 0 0 0,0 0 0 16,-11 3 0-16,11-3 0 0,0 0 0 0,0 0 0 15,-4-3 0-15,-3 3 0 0,4-6 0 0,3 6 0 16,-7 0 0-16,3-10 0 0,1 10 0 15,3 0 0-15,0-9 0 0,0 3 0 0,-4 2 0 0,1-2 0 16,3 3 0-16,0-3 0 0,0 6 0 0,0 0 0 16,-4-13 0-16,4 7 0 0,4-3 0 0,-4-1 0 15,-4 4 0-15,4 3 0 0,-3-4 0 0,-1 7 0 16,1-3 0-16,-4-3 0 0,-8 6 0 0,5 0 0 16,-4 0 0-16,0 6 0 0,-8-6 10 0,5 3-10 15,3-3 10-15,-4 7-10 0,0-7 8 0,1 3-8 0,3 3 0 0,-4-6 0 16,0 0 8-16,1 3-8 0,-1 4 0 0,1-7 9 15,2 6-9-15,1-3 0 0,-3-3 9 0,-1 0-9 16,4 6 0-16,0-3 0 0,0 7 0 0,3-10 0 16,1 6 0-16,-1-3 0 0,11-3 0 0,0 0 0 15,0 0 0-15,0 0 0 0,0 0 0 0,0 0 0 16,14 0 0-16,0 0-13 0,0 0 3 0,4 0 1 16,7-3 9-16,-4 3 0 0,3 3 8 0,8-3-8 15,-4 6 0-15,8-2 0 0,6 2 0 0,-3 3 0 16,0 1 0-16,-4-1 0 0,4 0 0 0,-4-2 0 15,-3 2 0-15,0 1 0 0,-4-1 0 0,-4 0 0 16,-6 1 0-16,0-1 0 0,-1-3 0 0,-6 4 0 16,3-4 0-16,-3-3 0 0,-1 7 0 0,-6-1 0 15,3-3-69-15,-4-2-9 16,-3-4-2-16,0 0-780 0,0 0-156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11:56.46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23721 7314 1440 0,'-11'-3'128'0,"-6"-4"-103"0,-8 4-25 0,-3-3 0 16,-8-3 144-16,-9 2 23 0,-12-2 5 0,-3 6 0 15,-3-7-134-15,3 4-27 0,-4-3-11 0,4-1 8 16,-3 1-8-16,-15-7 12 0,-17 7-12 0,10-1 12 15,8-2 3-15,-5-1 1 0,-2 4 0 16,-12-1 0-16,-9 1 17 0,9 6 4 0,12-3 1 0,-8 6 0 16,-7 0 18-16,0 6 3 0,4 3 1 15,0 4 0-15,0-4-40 0,-4 7-8 0,0 3-2 0,0 0 0 16,8-4-10-16,-1 10 0 0,7-6 0 0,1 9 0 16,2-3 0-16,5 4 0 0,-1 5 0 0,11 1 0 15,7-7 0-15,4 9 0 0,3-2 0 0,3-1 0 16,12 4 8-16,-1-3-8 0,7 2 0 0,4 13 8 15,3 4-8-15,8 8 0 0,6 14 0 0,0 2 0 0,4 10 0 16,7 9 0-16,4 13 0 0,3 6 0 16,3 6 0-16,1 7 0 0,3 21 0 0,4-5 0 0,-4-14 0 15,0 10 0-15,0 7 0 0,0 2 0 0,4-9 0 16,-4 4 0-16,0 11 0 0,0-2 0 0,-3 0 0 16,-1-4 0-16,-6 1 0 0,3-1 0 0,-3 4 29 0,-1 0 14 15,1-4 2-15,-1 4 1 0,1 12-15 0,-1-3-3 16,4 6-1-16,0-2 0 0,-3-4-7 0,6 6-2 15,1 10 0-15,0-1 0 0,-1 1-18 0,1-3 0 16,-4-13 0-16,0 6 0 0,0 0 0 0,-4 1 0 16,1-1 0-16,-8-6-9 0,1-6 9 0,-1-3 0 0,1-1 0 15,-8-5-8-15,4-10 8 0,-3 3-12 0,-5-6 12 16,5-10-12-16,-4 7 34 0,3-16 6 0,1 0 2 0,-1 0 0 16,0 3-22-16,1-3-8 0,-1-3 0 0,1 3 0 15,3 0 0-15,-4 0 0 0,0-9 0 0,4 2 0 16,4 4 0-16,-4-3 0 0,0-13-13 15,0 0 4-15,3-6 9 0,1-3 0 0,-1 9 8 16,1-9-8-16,-1-3 17 0,1-7-1 0,3-6 0 0,-4-9 0 16,4-3-16-16,-3-4 8 0,6 4-8 0,-3-7 0 15,0-6 10-15,4 0-10 0,3-3 8 0,-4 0-8 16,4-10 9-16,0 4-9 0,0-4 10 0,4-5-10 16,-4 5 9-16,0-6-9 0,0-3 8 0,0 4-8 15,-3-4 0-15,3 3 8 0,0-3-8 0,0 3 0 16,0 4 14-16,3-4-2 0,1-6-1 0,0 3 0 15,6-6 5-15,1-10 0 0,10 7 1 0,4-7 0 0,3-2 8 16,7-4 2-16,1 3 0 0,6-3 0 16,-3-3-16-16,3-3-3 0,4-6-8 0,0-1 12 15,7-6-28-15,7 7-7 0,0-10-1 0,7-6 0 16,-3 6-132-16,17 4-28 0,14-7-4 16</inkml:trace>
  <inkml:trace contextRef="#ctx0" brushRef="#br0" timeOffset="1609.66">33048 16727 2422 0,'0'0'108'0,"-3"-9"21"0,3-7-103 0,-7 7-26 0,3-10 0 0,4 3 0 15,-3 4 25-15,6-4 0 0,1-3 0 0,3 4 0 16,-7 2-56-16,3-2-11 16,1 2-2-16,-1 0-1 0,-3 10 0 0,-7-3 0 15,-3 6 0-15,-8 0 0 0,-7 0 16 0,-10 6 3 0,-4 4 1 0,-7-10 0 16,1 6 25-16,-19-6 8 0,-14 0 0 0,-3-6 0 15,-3 6 0-15,-8-10 0 0,-3 1 0 0,-11-7 0 16,-14-3 12-16,-4 1 4 0,4-8 0 0,-10-2 0 16,-11 0 9-16,0-3 3 0,3 2 0 0,-3 1 0 15,-11 3-12-15,1 6-3 0,-8-6 0 0,7 13 0 0,-3-4-21 16,-4 7 9-16,-17-1-9 0,6 10 0 16,-2 0 13-16,-1 0-4 0,3 10-1 0,-2-1 0 0,-12 7 13 15,4-4 3-15,0 4 0 0,7 0 0 0,1 2 9 0,-5 1 3 16,-6 6 0-16,6-3 0 0,4-6-20 0,4 3-4 15,3-4-1-15,-3-2 0 0,0-7-11 16,6 4 0-16,8 5 0 0,0-5 0 0,-7-1 0 0,3 1 0 16,4-7 0-16,3 12 0 0,4 1 0 0,0-3 0 15,-1 2 0-15,8 4 0 0,0 6 0 0,4 3 0 16,3 1 0-16,0 5 0 0,-4 4 8 0,4 15-8 16,10 0 8-16,-3 10-8 0,0 0 15 0,11 6-3 15,10-6 0-15,7 5 0 0,1-11-12 0,2 12 0 16,1-3 8-16,10 3-8 0,11-7 0 0,7-5 0 15,4-4 0-15,3-3 0 0,0-12-12 0,11 6 4 0,13-10 8 16,1 4-13-16,3-3 0 0,8-1 0 16,9 4 0-16,8-1 0 0,7 4 5 0,11 3 8 0,7 3-13 15,10-3 5-15,7 3 8 0,4 6 14 0,0-3-3 16,0-3-1-16,6 7 2 0,8 5 1 0,11-2 0 0,10 6 0 16,7-1-13-16,4-8 0 0,-1-4 0 0,15-10 0 15,14 4-15-15,7-9-2 0,3-7-1 0,11 7 0 16,18-10 18-16,7 3 0 0,3-9-8 0,8 0 8 15,2 6 0-15,12-10 16 0,13-2-4 0,8-4 0 16,7 4-12-16,-4-10 0 0,0 3 0 0,-3-3 0 16,-4 4 0-16,3-4 8 0,4 6-8 0,4-3 0 15,10-2 0-15,-6 2 0 0,-5 3 0 0,8 1 0 0,3 5 0 16,0-2 0-16,1 9 0 0,-8 0 0 0,0-3 0 16,7 6 0-16,8-7 0 0,-5-2 0 0,-2 0 0 15,-8-7-16-15,-7-6 3 0,-14-3 1 0,-21 0 12 16,0-9 0-16,3 0 0 0,-10-7 0 0,-14-3 0 15,-1-3 0-15,5 0 0 0,-15-9 0 0,-7-4 0 16,-4-9 10-16,4 7-2 0,-10-4 0 0,-15 3-8 16,-3 4 0-16,-4-1-12 0,-31 7 12 15,3 3-12-15,0 3 12 0,0-9-10 0,-3 3 10 16,3-7-30-16,-4-3 0 0,-3 4 0 0,21-22 0 16,-17-4 30-16,-11 13 15 0,-11-3-2 0,-6 6 0 0,-8 3-13 0</inkml:trace>
  <inkml:trace contextRef="#ctx0" brushRef="#br0" timeOffset="1757.61">33863 17154 2790 0,'-95'-88'248'16,"63"63"-199"-16,-10-13-39 0,-15 4-10 0,-13-1 0 0,3 4 0 0,3-3 0 0,-3-1 0 0,0 7 0 0,7 3 0 0,-17 0 0 0,-4-4 0 16,-4 4 0-16,-7-3 0 0,-14-6 0 0,0 5 0 15,-3 1-12-15,-67-16 12 0,-4 0-10 0,-11 7-1222 16</inkml:trace>
  <inkml:trace contextRef="#ctx0" brushRef="#br0" timeOffset="9503.93">23544 13159 172 0,'0'0'16'0,"7"-3"-16"0,-3-4 0 0,3-2 0 15,-3 0 275-15,-4 9 52 0,0 0 10 0,7 0 3 0,-7 0-184 16,0 0-37-16,0 0-7 0,0 0-2 0,0 0-17 0,0 0-3 16,0 0-1-16,0 0 0 15,-7-7-36-15,0 7-7 0,-4 0-2 0,-3 0 0 0,-7 0-20 0,-4 0-5 16,-3-3-1-16,-11 3 0 0,0 0 6 0,-3 0 0 15,-4 0 1-15,4 0 0 0,-4 0 15 0,-7 3 2 16,0-3 1-16,-7 7 0 0,0 2-2 0,0-3 0 16,-7 4 0-16,7-1 0 0,7-6-13 0,0 13-2 15,0-7-1-15,4 1 0 0,3-1-25 0,4 7 8 16,-4-13-8-16,3 6 0 0,1-2 10 0,10-1-10 16,15-3 12-16,-1 7-12 0,0-10 0 0,8 6 0 15,10-6 0-15,0 0-12 0,18-6 12 0,-1 2-12 16,11-2 12-16,8 3-12 0,2-10-4 0,1 4 0 15,-3 9 0-15,6-3 0 0,4-7 16 0,3 4 0 0,-7 6 0 16,15-3 0-16,6-3 0 0,4 6 0 16,-3 0 0-16,-4-3 10 0,-4 3-2 0,-3 0 0 15,0 0 0-15,-3 0 0 0,2 3 2 0,-6-3 0 0,0 0 0 16,0 0 0-16,-11 0 19 0,1 0 4 0,-5 0 1 0,-6 0 0 16,-4-3-34-16,-3 3 0 0,-4 0 0 0,-7-7 0 15,0 7 26-15,-7 0-2 0,0 0 0 0,-7-9 0 16,-7 3 12-16,-4-4 3 0,-6 7 0 0,-8-3 0 15,-3-4-39-15,-11 10 0 0,0-3 0 0,-4-3 0 16,1 6 8-16,-4 6 3 0,-3-3 1 0,-4 4 0 16,0-4-4-16,-4 6-8 0,-3 1 12 0,7 5-4 15,7-5 11-15,7-1 1 0,1 1 1 0,9-1 0 16,5 0-21-16,2-2 0 0,8 2 0 0,4 1 0 16,2-4-18-16,8-6-8 0,7 0-2 15,0 0 0-15,0 0-110 0,0 0-22 16,11-10-5-16</inkml:trace>
  <inkml:trace contextRef="#ctx0" brushRef="#br0" timeOffset="16269.01">6653 6784 1324 0,'4'-10'59'0,"-1"4"12"0,5 0-57 0,2 3-14 0,1-4 0 0,-4-2 0 15,3 9 66-15,1-3 10 0,-1-7 3 16,1 4 0-16,-11-3-55 0,7 9-12 0,-7-10-1 0,0 10-1 16,4-9 19-16,-1 3 4 0,-3-4 1 0,4 7 0 15,-4-6-6-15,7 3 0 0,-7-4-1 0,0 1 0 16,0 9 59-16,0-7 12 0,0 7 2 0,0 0 1 31,0-9-101-31,0 9-31 0,0 0-1 0,-14-3 0 0,7-3 40 0,3 2 7 0,-14 4 1 0,4 0 1 16,-7 4 9-16,0 2 2 0,10 3 0 0,-13 1 0 15,-5-1-5-15,5 10-1 0,-1-3 0 0,0-4 0 16,1 10-10-16,3-3-3 0,-4 0 0 0,7 9 0 16,-6 6 15-16,6 1 2 0,4-7 1 0,0 7 0 15,3-7-27-15,8-3-12 0,-5 3 0 0,5-3 1 16,3-6 11-16,0 0 0 0,0 0 0 0,3-4 0 15,5-5 0-15,-8-1 0 0,7 1 0 0,3-1 0 16,1-9 0-16,-1 0 0 0,4 0 8 0,1-3-8 16,2-3 11-16,1-10-3 0,-1 7 0 0,1-10 0 0,7 0-8 15,-8 0 0-15,1 0 0 0,3-6-11 0,0 0 11 16,-3-3 0-16,-4 3 8 0,4-3-8 0,-4-7 0 16,0 16 0-16,-3-6-10 0,-4 6 10 0,0 1 0 0,0 2 16 15,-4 6-2-15,4 1 0 0,-7 6 12 0,0 3 2 16,0 0 1-16,0 0 0 0,0 0-12 0,-7 3-2 15,-3 6-1-15,-4 1 0 0,3 6-14 0,0-1 11 16,4 4-11-16,-3 9 10 0,-1 0 3 0,4 7 1 16,0-7 0-16,7 4 0 0,-7-4 3 0,4-3 1 15,-1-3 0-15,4 0 0 0,0 0-10 0,0-3-8 16,4-4 12-16,-1 4-12 0,4-10 8 0,-3 1-8 0,-4-1 0 16,3 4 0-16,-3-13 0 0,0 9 0 0,0-6-8 15,0-3 8 1,0 0-130-16,4 10-20 0,-4-10-4 0</inkml:trace>
  <inkml:trace contextRef="#ctx0" brushRef="#br0" timeOffset="16695.23">6992 6931 2646 0,'-3'6'58'0,"3"10"12"0,-4-6 2 0,4 2 3 0,0 4-60 0,4 3-15 16,-1-10 0-16,1 7 0 0,6-7 16 0,-6 0 1 15,-4-9 0-15,7 7 0 0,0-4-17 0,-7-3 0 16,0 0 8-16,0 0-8 15,7 9-21-15,-7-9-8 0,0 0-2 0,0 0 0 0,0 0 31 0,0-9 13 16,0 6-1-16,-4-10 0 0,4 4 7 0,-3-1 1 16,3-8 0-16,-4-1 0 0,4-6-7 0,4 3-1 15,-4-10 0-15,3 4 0 0,8 3 23 0,-8-3 4 16,5 3 1-16,-1 6 0 0,0-6-14 0,0 6-2 16,3 0-1-16,1 0 0 0,-4 1-11 0,0 2-1 0,0 3-1 15,4-2 0-15,-4 8-10 0,10-2 0 0,-6 0 0 16,7-1 0-16,3 10 0 0,0 0 0 0,4 0 0 15,-8 0-11 1,8 6-74-16,-4-2-15 0,4 2-4 0,-4-3 0 16,0 6-57-16,4-2-12 0,-1 2-3 0,-6 1 0 0</inkml:trace>
  <inkml:trace contextRef="#ctx0" brushRef="#br0" timeOffset="17355.07">7902 6690 115 0,'0'0'0'0,"0"0"10"0,7-3-10 0,-7 3 0 0,7-7 0 0,4 7 0 0,-11 0 389 0,3-3 76 16,-3 3 15-16,0 0 4 0,0 0-334 0,0 0-66 16,0 0-14-16,0 0-2 0,0 0 4 0,-3-6 0 15,-4 6 1-15,0-3 0 0,0 6-41 0,3-3-8 16,-13 0-1-16,6 9-1 0,4-9-14 0,-4 10-8 15,-3-4 8-15,0-3-8 0,0 10 0 0,0-1 0 16,0-6 0-16,0 7 0 0,-4-4 11 0,0 7-3 16,4 9 0-16,-7-6 0 0,0 9-8 0,3 0 0 15,-6-2 0-15,6 2 0 0,0 3 0 0,4-9 0 16,4 3 0-16,3 0 0 0,3-6 11 0,4 0-3 0,0 0-8 16,0-10 12-16,4 1-4 0,-1-1-8 15,4-3 11-15,-7-6-11 0,11 10 12 0,-1-10-12 0,1-4 12 16,3-2-12-16,-3-3 8 0,-1 3-8 15,4-4 0-15,-3 1 0 0,3-4 0 0,-3-3 10 16,-1 1-10-16,4-4 8 0,-7-6-8 0,4 6 12 0,0 0-12 0,-4-6 12 16,7 6 4-16,-4 1 2 0,-6-8 0 15,3 14 0-15,7-4-6 0,-7 4-2 0,-3-1 0 0,3 4 0 16,-7 9-10-16,0 0 0 0,0 0 0 0,0 0 0 16,0 0 0-16,0 0 0 0,0 0 8 0,0 0-8 15,0 0 0-15,0 0 0 0,0 0 0 0,0 0 0 16,0 0 0-16,0 0 0 0,0 0 0 0,0 0 0 15,0 0 0-15,0 0 0 0,0 0 0 0,-4 9 0 16,4 7 8-16,0-7-8 0,-3 1 12 0,-1-1-4 0,4 7 4 16,0-1 0-16,-3 4 0 0,-1-6 0 15,-3 12 2-15,3-6 1 0,1-1 0 0,3 8 0 0,-4-8-15 16,1-2 0-16,-1 3 8 0,8 0-8 0,-1 0 0 0,-3-4 0 16,-3-5 0-16,6 5 0 0,1-2 0 15,-4-4 0-15,-4 4 0 0,4-4 0 0,0 1 0 0,4-1 0 16,-8 0 0-16,1 1 0 0,-1-1 0 15,-3 1 0-15,7-1 0 0,0 0 0 0,-3 1 0 0,-1-1 9 16,4 7-9-16,-3-7 8 0,3 1-8 0,0-1 0 16,0 7-10-16,3-7 10 0,4 1-12 0,0-1 12 15,-7-9-13-15,0 0 5 16,7 0-40-16,4-3-8 0,-4-3-2 0,-3-4-738 16,-1 1-148-16</inkml:trace>
  <inkml:trace contextRef="#ctx0" brushRef="#br0" timeOffset="18251.78">7680 7179 345 0,'0'0'31'0,"0"0"-31"0,0 0 0 0,0 0 0 15,0 0 344-15,0 0 64 0,0 0 12 0,0 0 2 16,0 0-294-16,7-3-58 0,0-3-12 0,-7 6-2 0,0 0-38 16,0 0-7-16,0 0-2 0,11 0 0 15,-11 0-9-15,0 0-12 0,0 0 2 0,0 0 1 0,0 0 9 0,0 0 0 16,0 0 0-16,0 0 0 0,3 6 0 16,-3-6 0-16,0 9 0 0,0 1 0 15,0-10 0-15,0 0 0 0,0 9 0 0,0-9 11 0,0 3 29 16,0-3 7-16,0 0 1 0,0 0 0 0,0 0-26 0,4 10-5 15,6-4-1-15,-10-6 0 0,0 0 0 0,4 3-1 16,3 3 0-16,-7-6 0 0,7 10 13 0,0-1 2 16,-7-3 1-16,0 4 0 0,0-1-17 0,0 7-3 15,0-4-1-15,0-2 0 0,-7-1 2 0,3 7 1 16,1 3 0-16,-1-4 0 0,-3-2 9 0,7-7 2 16,-7 10 0-16,0-4 0 0,4 4 0 0,-1-7 0 15,1 10 0-15,-1 0 0 0,1-3-4 0,-1 3 0 0,4-1 0 16,-7 1 0-16,3-3-20 0,1 9 0 0,-1-6 0 15,-3 0 0-15,7-1 11 0,-10 1-3 16,3-3 0-16,0 3 0 0,3-4-8 0,-3-2 0 0,0-7 0 16,-4 4 0-16,4-1 0 0,-3 0 0 0,-4 1 0 0,7-4 0 15,-7-3 0-15,-1 4 0 0,1-7 0 16,0 0 8-16,-7 0-8 0,3-7-14 0,-3-2 3 0,-3-1 1 16,-1 1-44-1,0 0-9-15,0-1-1 0,8-5-1 0,-8-4-148 0,4 0-30 0,0 0-5 16</inkml:trace>
  <inkml:trace contextRef="#ctx0" brushRef="#br0" timeOffset="18955.18">8124 6662 1670 0,'0'0'74'0,"0"0"15"0,4-4-71 0,0-2-18 15,-4 6 0-15,0 0 0 0,0 0 214 0,0 0 39 16,0 0 8-16,0 0 2 0,3 10-211 0,1-1-41 16,-4 0-11-16,3 7 0 0,-3 0 0 0,4 2 0 0,-1 4 0 0,1 4 0 15,-1 8 0-15,1-6 0 16,-4 7 0-16,7-7 0 0,-4 6 8 0,1-5 0 15,3-4 0-15,-4-6 0 0,1 6 16 0,0-7 4 0,-1-2 0 16,-3-3 0-16,0-4 0 0,4 1 0 0,-4-10 0 0,0 0 0 16,0 0 4-16,0 0 2 0,0 0 0 0,0 0 0 15,0 0-15-15,7-10-3 0,0 7-1 0,0-13 0 16,0 7-15-16,3-10 8 0,-3 3-8 0,4-2 0 16,-4-8 0-16,0 8 0 0,0-4 0 0,4 0 0 15,-1 3 0-15,4 0 0 0,-10 0 0 16,3 4 0-16,-3 5 8 0,3 1-8 0,-4 6 0 0,-3 3 9 15,0 0-9-15,0 0 0 0,4 9 0 0,3 1 0 16,-4 2 0-16,1-3 0 0,3 1-8 0,-4 2 8 16,4-2 0-16,0-1 0 0,1 1 0 0,-1-1 0 15,7 0 0-15,-11-9 0 0,8 10 0 0,-1-10 0 16,1 0 0-16,3 0 0 0,-3 0 0 0,-1-3 0 16,-3-4 0-16,4-2 0 0,-1 3 0 0,-2-13 0 15,2 6 0-15,-3-9 0 0,0 10 0 0,0-7 0 0,0-3 0 0,-7 3 0 16,7 7 0-16,-3-10 12 0,3 3-12 0,-3 6 0 15,-1-2 0-15,1 5 0 0,-1 4 0 0,1-3 0 16,-4 9 0-16,0 0 0 0,0 0 0 0,0 0 0 16,7 0 0-16,3 0 0 0,-3 6 11 0,0-3-3 15,4-3-8-15,0 6 12 0,-1 1-12 0,4-4 9 16,0 3-9-16,0-3 8 0,1 3-8 0,2-2 0 16,-3 5 0-16,4 0 0 0,0-2 8 0,-1 12-8 0,-3-1 0 15,0 1 8-15,4 3-8 0,-4 0 0 0,-7 3 0 0,4 0 0 16,-1-3-8-16,-3 3-4 0,1 0-1 0,-1-6 0 15,3 6 34-15,-10-12 7 0,7 2 2 16,0 4 0 0,-3-9-49-16,3-1-9 0,0 1-3 0,0-4 0 15,-7-6-85-15,0 0-18 0,4-6-3 0,-1-7-1083 0</inkml:trace>
  <inkml:trace contextRef="#ctx0" brushRef="#br0" timeOffset="19150.75">9119 6859 2790 0,'0'0'124'0,"0"0"24"0,0 0-118 0,0 0-30 0,0 0 0 0,0 0 0 16,0 0 15-16,4 9-3 0,-1 7-1 0,1-6 0 16,-1 5-11-16,4-2 0 0,-3 2 0 0,3 1 0 0,-3 3 0 0,3-7-14 15,-4 4 2-15,1 0 0 16,-1-4-100-16,1-2-20 0,-1 5-4 0,-3-15-968 15</inkml:trace>
  <inkml:trace contextRef="#ctx0" brushRef="#br0" timeOffset="19336.34">9218 6571 3060 0,'0'0'68'0,"0"0"13"0,0 0 3 0,0 0 1 0,-7-10-68 0,7 10-17 0,0 0 0 0,0 0 0 16,0 0-10-16,0 0-6 0,0 0 0 0,7 0-1 31,0 0-100-31,0-6-20 0,0 6-4 0,0 0-663 0,4 0-132 0</inkml:trace>
  <inkml:trace contextRef="#ctx0" brushRef="#br0" timeOffset="19705.18">9426 6774 1324 0,'0'0'118'0,"0"0"-94"0,7 4-24 0,0 5 0 16,-7-9 115-16,4 16 18 0,6-7 4 0,-2 0 1 15,-1 1-94-15,0-1-18 0,3-2-4 0,-3 5-1 16,0-3 19-16,0 1 3 0,-3 2 1 0,-1-2 0 16,4-1-20-16,-7-9-3 0,4 10-1 0,0-7 0 15,-4-3 12-15,0 9 3 0,0-9 0 0,0 0 0 16,0 0 17-16,0 0 4 0,0 0 1 0,0 0 0 0,0 0 10 15,0 0 1-15,7-9 1 0,-4-1 0 0,1 1-33 16,-1-10-8-16,1 3 0 0,3-5-1 0,0-5 10 0,-4 8 3 16,1-7 0-16,3 6 0 0,-4-6-26 0,5 6-5 15,-1-6-1-15,-4 6 0 0,1 6-8 0,6-2 0 16,-3-1 0-16,0 13 0 0,4-7 17 0,-1 4-1 16,8 6-1-16,-4 0 0 0,4 6 4 0,3-2 1 15,4 5 0-15,3 0 0 0,0 7-1 0,4-6 0 16,3 5 0-16,0-2 0 0,1 2-19 0,-1 1 0 0,-3-3 0 15,3 5 0-15,-3 8 0 0,0-8 0 0,-1 1 0 0,1 6 0 16,-4-6 0-16,1 6 0 0,-8 0 0 16,0-3 0-1,0 3-101-15,-3 3-21 0,-8-2-4 0</inkml:trace>
  <inkml:trace contextRef="#ctx0" brushRef="#br0" timeOffset="22186.81">26871 10606 288 0,'0'-28'25'0,"0"12"-25"0,4-2 0 0,-4-1 0 16,7 0 332-16,-4 3 62 0,4-2 12 0,7 2 2 15,0 3-350 1,1 4-70-16,-1-7-15 0,3 7-2 0,1 3 38 0,7-4 8 0,-1 7 2 0,1-3 0 16,-7 6 13-16,-4-3 2 0,7 3 1 0,-7-7 0 15,0 7 33-15,-14 0 8 0,0 0 0 0,0 0 1 16,-3 0-10-16,-8 0-3 0,1-3 0 0,-8-3 0 15,0 6-40-15,-6-10-8 0,-8 4-1 0,0 3-1 16,-7-13-6-16,0 7-8 0,-3-4 11 0,0-2-11 16,-8-1 8-16,-3-3-8 0,-3 0 0 0,0 4 0 0,-1 2 23 15,4 4-3-15,4-1 0 0,-1 4 0 0,-2-3 32 16,-5 9 5-16,1-7 2 0,-4 7 0 0,-4 7-26 0,1-7-5 16,-1 9 0-16,1 1-1 0,3 5-17 15,-4-2-10-15,-6 2 12 0,-4 1-12 0,-4 3 12 0,4 0-4 16,10 6 0-16,4-6-8 0,4-1 0 0,3 1 0 15,0 0 0-15,7 6 0 0,7 3-14 0,4-2 3 16,3-1 1-16,4 3 0 0,11 0 0 0,9 7 0 16,12-7 0-16,10 6 0 0,11-6 10 0,7 7 0 15,6-1 0-15,12 1 0 0,-1-7 10 0,18 7 1 16,11-7 0-16,6 6 0 0,5-5-11 0,2 8 0 16,5-2 0-16,6-1-11 0,4-6 11 0,0 7 0 0,-4-10 0 15,-3-3 0-15,-4-6 0 0,0 2 0 16,4-8 0-16,-4-1 0 0,-10-9 10 0,-4 0 4 0,0 0 1 0,0-3 0 15,0-3-7-15,1-7 0 0,-8-2-8 0,-4-1 12 16,-6-12 4-16,-1 0 0 0,-6-1 0 0,-1-5 0 16,4-1-28-16,-7-2-4 0,-7-4-2 0,-11 3 0 15,-3 1 6-15,-7-4 0 0,-4 3 1 0,-14 4 0 16,-4-10 2-16,-10-3 0 0,-10 3 0 0,-15 0 0 16,-14 6 9-16,-7-5-10 0,-7 8 10 0,-7-3-10 15,-11 4 10-15,-13-1 0 0,-19-2 0 0,1 2 0 16,-4 7 8-16,-7-6 3 0,-14 5 1 0,4 4 0 0,-4-3-12 15,-4 3 10-15,-3-3-10 0,0 9 10 16,0-6-90-16,0 9-17 16</inkml:trace>
  <inkml:trace contextRef="#ctx0" brushRef="#br0" timeOffset="26716.62">7705 8026 172 0,'0'0'16'0,"0"0"-16"16,-4-7 0-16,1 7 0 0,-1-9 256 0,1 6 49 0,3 3 10 0,-4-7 1 16,4-2-199-16,0 9-40 0,0 0-8 0,0-9-1 15,0-1 4-15,0 4 2 0,4 3 0 0,-4-3 0 16,0-4-18-16,0 10-4 0,0-9-1 16,0 9 0-16,3-3-12 0,-3 3-3 15,0 0 0-15,4-7 0 0,3 7-1 0,-7 0-1 0,0 0 0 0,0 0 0 16,7 0-12-16,3 7-2 0,-6-4-1 0,-4-3 0 15,0 0 4-15,7 9 1 0,7-3 0 0,-7 4 0 16,4-1 3-16,-4-6 1 0,-7-3 0 0,10 13 0 16,-3-1-4-16,4 4-1 0,-4-3 0 0,-7 2 0 15,7 4-7-15,-3-3-2 0,3-4 0 16,-4 10 0-16,4-3 4 0,0-6 1 0,4 2 0 16,3 1 0-16,-11-3-28 0,5-4-6 0,2-3-1 0,4 4 0 15,-7-1 16-15,4-9 0 0,-1 10 0 0,1-10 0 16,0 0 0-16,-4 0 0 0,-7 0 0 0,10-10 0 15,-3 7 11-15,-3-3-2 0,3-1 0 0,-7 4 0 0,7-6 14 16,-7 3 2-16,3-4 1 0,1 1 0 0,-4-1-14 16,4 7-2-16,-1-3-1 0,1-3 0 0,-1 2-9 0,-3 7 10 15,0 0-10-15,7 0 10 16,4 0-10-16,-4 7 0 0,-7-7-12 0,7 9 12 0,0 0-8 16,0 1 8-16,0-1 0 0,0 1 0 0,-7-10 0 15,7 6 0-15,-7-6 0 0,7 3 0 0,-3 3 0 0,-4-6 0 16,0 0-11-16,0 0 11 0,0 0 0 0,7 10 0 15,-7-10 0-15,7 6 0 0,0-3 0 0,-4 7 0 16,-3-10 0-16,7 0 0 0,4 6 0 0,-4-6 0 16,0 3 8-16,4-6-8 0,-11 3 12 0,10 0-3 15,1-6 0-15,0 6 0 0,-1-10 1 0,4 1 0 16,-3 2 0-16,-1 4 0 0,-3-6 5 0,4 0 1 16,-7-1 0-16,-1 4 0 0,-3-7-16 0,0 1 0 15,7-1 0-15,-3-2 0 0,-1-4 12 0,1 3 0 16,-4-3 0-16,7 0 0 0,0 1-1 0,-4-8-1 0,4-2 0 15,0 0 0-15,1-3-10 0,6 9 10 0,-7-10-10 0,3 14 10 16,1-1-10-16,-1 0 0 0,-6 0 0 0,-1 3 0 16,1 7-60-1,-4 0-10-15,7 2-2 0,-7 7-1 0,0 0 61 0,0 0 12 0,0 0 0 0,0 0 8 16,0 0-199-16,-3 13-39 0,-1-4-8 0</inkml:trace>
  <inkml:trace contextRef="#ctx0" brushRef="#br0" timeOffset="28737.16">8692 8170 633 0,'0'0'56'0,"0"0"-44"0,0 0-12 15,0 0 0-15,0 0 125 0,0 0 23 0,0 0 5 0,0 0 1 16,0 0-70-16,0 0-15 0,8 9-2 0,-1-2-1 16,-7-7 12-16,7 3 2 0,0 6 1 0,3-3 0 15,-6-3 41-15,-1 10 8 0,4-10 2 0,0 7 0 32,0-1-132-32,1 0-19 0,-5 1-7 0,1 5-2 0,-1-5 28 0,4 6 8 0,-7-4 0 0,0 4 0 15,0 3-8-15,0-1 0 0,7 4 0 0,-7-3 0 16,0 0 0-16,0 0 9 0,0 0-9 0,0-1 0 15,0-2 49-15,0 0 3 0,0-4 1 0,0-2 0 16,4 5-13-16,-4-5-2 0,0-1-1 0,-4 1 0 16,4-10-23-16,0 0-5 0,0 9-1 0,-10-3 0 15,3-3-20-15,0-3-4 0,-1 7 0 0,-2-7-1 16,-4 3-129 0,3 3-26-16,-6-6-4 0</inkml:trace>
  <inkml:trace contextRef="#ctx0" brushRef="#br0" timeOffset="29351.72">9553 7286 1785 0,'0'0'159'0,"0"0"-127"0,0 0-32 0,-7 6 0 16,4 6 144-16,-1-2 22 0,4 5 5 0,0 11 1 15,0 2-148-15,4-3-24 0,-1 3-14 0,-3-6 2 16,4 9 12-16,-1-2 0 0,1 5 0 0,-1 1 0 16,-3-4-8-16,0 10 8 0,0-4-13 0,0 1 5 15,-3-4 8-15,3 10 0 0,-7 0 0 0,3 3 0 16,-3-3 12-16,4-3 5 0,-4-10 1 0,-4 4 0 15,4-7 15-15,0-3 3 0,3 0 1 0,-3-6 0 16,0-3 11-16,4-4 3 0,-1-2 0 0,1-1 0 16,3-9-22-16,0 0-4 0,0 0-1 0,0 0 0 15,0 0 11-15,7-9 1 0,-4 6 1 0,4-13 0 16,0 6-27-16,0-8-10 0,-3 2 0 0,-1-6 9 16,1-3-9-16,-1 0 0 0,5-3 0 0,-8 2 0 15,7-2 0-15,-7 9-12 0,3-6 2 0,1 7 1 0,-1 8 9 16,4-6-10-16,-3 7 10 0,3 0-10 0,0-1 10 15,3 10-8-15,5-6 8 0,-5 6-8 0,4 0-6 0,4 0-1 16,-4 0 0-16,7-3 0 0,0-3 15 0,1 6 0 16,-5 0 0-16,4 0 0 0,4 0 0 15,-4 0 12-15,0 0-4 0,1 0-8 0,2 9 0 0,-6-3 0 16,-4 10 0-16,0-4 0 0,-3 7 0 0,-4-3 0 16,-4 3-12-16,-3 6 3 0,0-6 17 0,-3-1 3 15,-1 1 1-15,1 3 0 0,-4-3-3 0,-4 0 0 0,4-7 0 16,0 4 0-16,0 0 7 0,0-4 2 0,0-2 0 15,-4 2 0-15,8 1-10 0,-4-7-8 0,0 4 9 0,-4-7-9 16,0 6 11-16,-3-3-11 0,4 4 12 0,-1-10-12 16,-7 9 10-16,1-3-10 0,-1-2 8 0,-3-4-8 15,-4 9 0-15,1-9 0 0,-1 0 8 0,0 0-8 32,1-3-34-32,-8-3-9 0,-7-7-1 0,-3-3-1257 0</inkml:trace>
  <inkml:trace contextRef="#ctx0" brushRef="#br0" timeOffset="36702.21">1633 6721 403 0,'0'0'36'0,"0"0"-36"0,0 0 0 0,0-6 0 15,-7-4 374-15,7 4 68 0,0 6 14 0,11-3 2 16,-8-3-312-16,4 3-62 0,-7-7-13 0,11 4-3 15,-7 6-28-15,6-9-7 0,1 9-1 0,-1-10 0 16,-3 10-16-16,4-9-4 0,0 2-1 0,-1 7 0 16,-6-3-11-16,6-3 0 0,-6 6 0 0,-4 0 0 15,0 0 0-15,0 0 0 0,0 0 0 0,7 9 0 16,-4 7 16-16,4-6-3 0,-7 8 0 0,0-2 0 16,4 12 19-16,-4-3 3 0,0 4 1 0,0 5 0 15,0 1 0-15,0-7 1 0,0 6 0 0,0-6 0 16,0 7-17-16,7-7-3 0,-3-3-1 0,6-6 0 0,-6 0-8 15,6-10-8-15,1 7 12 0,-1-13-12 0,5 3 12 16,-1-6-12-16,0-6 12 0,3 3-12 0,-6-6 8 0,3-7-8 16,-3-3 0-16,-4 0 0 0,10-6 0 0,-6-3 0 15,-8 3 0-15,8-3 0 0,3 3 0 0,-3-1 0 16,-1 5 0-16,1 2 0 0,-4 3 0 0,11 10-12 16,-11 3 0-16,3 3 0 0,8 3 20 0,-4 12 4 15,-3 4 0-15,3 0 1 0,-4-3 4 0,4 3 1 16,-3-4 0-16,3-2 0 0,-3 9-6 0,3-10 0 15,-4 4-1-15,4-7 0 0,-3 1-11 0,0-10 8 16,-1 3-8-16,4 3 8 0,0-12-8 0,1 3 8 16,2-4-8-16,-10-5 8 0,11 3-8 0,-8-7 0 15,5 6 0-15,-1-5 0 0,7-4 0 0,-7 0 0 0,7 0 0 16,-3 1 0-16,3 2 0 0,0-3 0 0,-3 10 8 0,3-7-8 16,-7 3 17-16,7 1 2 0,-10 2 0 0,3 1 0 15,0 6 4-15,0-7 1 0,-3 4 0 0,-1-3 0 16,1 6-12-16,-8-10-3 0,4 10 0 15,-3-6 0-15,-4-7-9 0,0 7 12 0,0-10-12 0,-4 9 12 16,-3-5-12-16,4 2-12 0,-11-9 2 0,3 3 1 16,-3 0-76-1,3-6-15-15,-10-3-4 0,7 3-780 0,0 6-157 0</inkml:trace>
  <inkml:trace contextRef="#ctx0" brushRef="#br0" timeOffset="37136.01">2956 6106 1382 0,'-24'4'61'0,"17"-4"13"0,-8-4-59 0,12 4-15 0,-4-6 0 0,7 6 0 15,0 0 137-15,7-3 25 0,-7-3 5 0,3-4 1 16,1 7-135-16,3-9-33 0,4 2 0 0,-8 1 0 16,8-1 0-16,-1 7 0 0,1-3 0 0,-8-3 0 15,8 6 0-15,-11 3 0 0,0 0 9 0,0 0-9 16,0 0 39-16,0 0 1 0,4 3 1 0,3 12 0 15,-4-5 8-15,-3 2 2 0,4 4 0 0,-4 3 0 16,7 0-18-16,-4-4-3 0,-3 4-1 0,7 0 0 16,-3-3-11-16,3 9-2 0,-4-7-1 0,8 1 0 15,-11 0-15-15,11 6 0 0,-11-6 0 0,3 6 0 16,1-6 0-16,3 0 0 0,-7 0-13 0,0-1 4 16,0 4 9-16,0-3 9 0,0-6-1 0,0 2-8 15,3 1-48 1,4-7-16-16,-7 1-3 0,0-10-628 0,0 0-125 0</inkml:trace>
  <inkml:trace contextRef="#ctx0" brushRef="#br0" timeOffset="37472.31">3295 6063 864 0,'0'0'76'0,"0"0"-60"0,0 0-16 0,0 0 0 16,0 0 200-16,0 9 38 0,0-9 7 0,-4 9 2 15,-3 1-137-15,4-4-27 0,-8 3-6 0,8-5-1 16,-15 11-35-16,8-5-7 0,2 5-2 16,-2-2 0-16,-4-4-18 0,-4-2-4 0,4 8-1 0,0-2 0 15,0-4-9-15,-4 1 0 0,1 5 0 0,-1 1 8 16,0-3-8-16,-3 2 0 0,0-5 0 0,-4 8 0 15,-3-2 0-15,3-3 0 0,1-4 0 0,-1-3 0 16,-3 10 16-16,10-7 2 0,-3-5 0 16,3 2 0-1,-3-3-35-15,10-3-7 0,1 6-2 0,6-6 0 0,-6-6-136 16,6 6-27-16,4 0-6 0,0 0-1 0</inkml:trace>
  <inkml:trace contextRef="#ctx0" brushRef="#br0" timeOffset="37698.41">2840 6260 921 0,'-4'-3'82'0,"4"3"-66"15,0 0-16-15,0 0 0 0,-7-6 188 0,7 3 35 16,0-4 6-16,0 7 2 0,7-6-148 0,-7-3-30 16,4 5-5-16,3-2-2 0,0 3-33 0,0-3-13 15,4-4 11-15,3 1-11 0,-4 9 0 0,1-9 0 16,-4 2 0-16,4 7 0 0,3-3 0 0,-4-3 0 16,8 6 0-16,-4 6 0 0,-3-3 48 0,-4 4 4 15,3 2 1-15,-3 0 0 0,7 1 38 0,-10 5 7 16,3-2 2-16,4 3 0 0,-4-1-62 0,3-2-12 15,1 3-2-15,3 2-1 0,-4-2-12 0,1-3-3 16,3 9 0-16,-3-10 0 16,-1 4-80-16,1-4-16 0,-1-2-3 0,-2 5-624 15,2-5-125-15</inkml:trace>
  <inkml:trace contextRef="#ctx0" brushRef="#br0" timeOffset="38206.35">3570 7082 1720 0,'0'0'76'0,"0"0"16"0,0 0-73 0,11 9-19 0,-1 1 0 16,-3-1 0-16,0 7 48 0,4-7 7 0,3 10 1 0,-10-3 0 15,6 2-22-15,-3 1-4 0,0-3-1 0,0 9 0 16,4-3-29-16,-11 3 0 0,3 0-13 0,-3-6 4 15,0 9-1-15,0-3 0 0,-3-6 0 0,-4 0 0 16,3-4 10-16,-3-2 0 0,0 3 0 0,-3-1-8 16,-1-2 8-16,-3-7 0 0,3 10 0 0,-3-7 0 15,4-6-88 1,-8 7-21-16,4-4-5 0</inkml:trace>
  <inkml:trace contextRef="#ctx0" brushRef="#br0" timeOffset="38885.11">4075 5972 1728 0,'3'-16'153'0,"-3"10"-122"0,0 3-31 16,0 3 0-16,0 0 56 0,0 0 6 15,0 0 1-15,0 0 0 0,0 0-35 0,11 9-6 0,-4 0-2 0,0 7 0 16,0-3-20-16,3 12 0 0,-6 0 0 0,7-3-8 16,-8 9 43-16,4 4 9 0,4-4 1 0,-11 10 1 15,7-4-3-15,0 10-1 0,3 4 0 0,-6 2 0 16,7-6-30-16,-8 3-12 0,4-9 11 0,-3 3-11 15,3-4 0-15,-4-8 0 0,8 2 0 16,-11-9 0-16,3 4 10 0,4-4 6 0,-3 3 0 0,-1-9 1 16,5 3 16-16,-8-3 3 0,3-7 1 0,4 4 0 15,-3-7-18-15,3 1-4 0,-7-10-1 0,0 0 0 16,14 0-6-16,-11-10-8 0,4 1 11 0,-3 2-11 16,6-5 0-16,1-7 0 0,-7-3 0 0,3 3 0 15,0 1 32-15,0-8 0 0,3 4 0 0,-3-9 0 16,0 9-32-16,-3-3-12 0,3 0 0 0,4 3 0 15,-11 0 12-15,14 10 0 0,-11 2 0 0,4 4 0 16,0 3 0-16,4 3-9 0,0 0 9 0,-1 3-8 16,11 3 8-16,-7 4 0 0,1-7 0 0,6 3 0 0,-4 3 16 15,4-9-2-15,4 10 0 0,-4-10 0 16,-3 9-14-16,0-9 0 0,-1 0 0 0,1 6 0 16,-8-2-29-16,5 2-9 15,-5-3-2-15,-3 6 0 0,4-2 23 0,-4 2 4 0,-4 1 1 16,1 5 0-16,-1-2 12 0,1-4 0 0,-4 13 0 0,0-9 0 15,-4 5 0-15,-3-2 0 0,4 0 9 0,-8-4-9 0,1 4 18 0,-1 3-2 16,-3-10-1-16,0 7 0 0,-4-7 13 0,1 1 4 16,-5-7 0-16,1 3 0 0,-3 4-32 0,-1-10 0 15,0 6-13-15,1-6 4 0,-5 3 9 0,5-3 8 16,-8 0-8-16,4-3 11 0,6-3-11 0,-9 6 0 16,6-10 0-16,7 4 8 0,-3 3-8 0,7-4 0 15,4-2 0-15,-5 6 0 16,5-3-94-16,3-4-21 0,0 1-4 0,7 6-1 0</inkml:trace>
  <inkml:trace contextRef="#ctx0" brushRef="#br0" timeOffset="39327.78">5009 6028 1418 0,'0'0'63'0,"0"0"13"0,0 0-61 0,0 0-15 16,0 0 0-16,0 0 0 0,0 0 61 0,0 0 10 15,0 0 1-15,0 0 1 0,0 9 17 0,0 1 3 0,0 6 1 0,0-7 0 16,0 10-12-16,4 0-2 0,3 3-1 0,-3 0 0 16,6-4-16-16,1 4-3 0,-4-3-1 0,3 0 0 15,8 0-39-15,-4 0-7 0,-3-1-1 0,3-2-1 16,-4 3-11-16,1 0 0 0,3-4 0 0,-3 1 0 15,-4-3 0-15,0-4-9 0,3 7 9 0,-6-7-13 32,-1 7-45-32,4-7-9 0,4 1-1 0,-11-1-1 15,11-6-105-15,-8 3-21 0,18 1-4 0,-14-14-1 0</inkml:trace>
  <inkml:trace contextRef="#ctx0" brushRef="#br0" timeOffset="39577.01">5292 6116 2181 0,'7'-16'96'16,"-7"16"21"-16,0-9-93 0,3 6-24 0,-3-4 0 0,0 7 0 0,0 0 44 0,0 0 4 15,0 0 0-15,0 0 1 0,0 0-49 0,7 10 0 16,-3 5 0-16,-4-5-12 0,-4 9 12 0,4 0 0 16,-10-1 0-16,3-2 0 0,0 9 0 0,0-3 0 15,-4 3 0-15,-3 3 0 0,3-3 0 0,-6-6 0 16,6 0 0-16,-3 3-9 0,3-9 9 0,-6 2 0 15,3-5-9-15,0-1 9 0,3-3 0 0,-3-3 0 16,0-3 0-16,3 0 0 16,-10-3-80-16,7-3-8 0,0-3-1 0,-4-1-848 15</inkml:trace>
  <inkml:trace contextRef="#ctx0" brushRef="#br0" timeOffset="39710.15">4815 6270 403 0,'0'0'17'0,"0"9"5"0,4 0-22 0,-1 1 0 16,-3-10 0-16,0 0 0 0,8 6 444 0,-8-6 85 0,10 6 17 15,4-6 3-15,-3 0-387 0,14-6-78 0,10-3-15 0,0-1-3 16,4-5-10-16,7 5-1 0,3 1-1 0,-7-1 0 16,4 1-38-16,-3 3-8 0,-5 6-8 0,8-4-832 15,-10 4-172-15</inkml:trace>
  <inkml:trace contextRef="#ctx0" brushRef="#br0" timeOffset="41758.11">5479 6759 115 0,'0'0'10'0,"0"0"-10"0,0 0 0 0,0 0 0 16,0 0 284-16,0 0 54 0,10 3 11 0,-6 9 3 15,3-8-269-15,7 5-54 0,0-3-10 0,7-6-3 16,-3 3 18-16,-1-3 3 0,8 0 1 0,0-3 0 16,-7 3-25-16,-1-6-5 0,8 6 0 0,-11 0-480 15,0-9-95-15</inkml:trace>
  <inkml:trace contextRef="#ctx0" brushRef="#br0" timeOffset="42577.71">5302 7101 1324 0,'0'0'118'0,"0"0"-94"0,0 0-24 0,0 0 0 0,0 0 159 0,0 0 27 15,7 6 6-15,4-6 0 0,-4 0-126 0,4 0-26 16,-1 0-4-16,4 0-2 0,0 0-17 0,4 0-3 15,0 0-1-15,6 0 0 0,5 0-13 0,-5 0 0 16,12-6 0-16,-8 6 0 16,3 0-42-16,-6-4-11 0,3 4-3 0,-3-6-860 15</inkml:trace>
  <inkml:trace contextRef="#ctx0" brushRef="#br0" timeOffset="43368.13">5348 6894 921 0,'0'0'82'0,"0"0"-66"0,0 0-16 0,4-10 0 0,-4 1 168 0,0 2 31 16,7-2 5-16,3 6 2 0,-6-3-131 0,3 3-27 16,7-4-4-16,-3-2-2 0,6 6-31 0,-3-4-11 15,7-2 0-15,1 3 9 0,6 3-9 0,4-4-12 16,3 4 2-16,0-3 1 16,-7 6-21-16,11 0-4 0,4-3-1 0,-5 3 0 0</inkml:trace>
  <inkml:trace contextRef="#ctx0" brushRef="#br0" timeOffset="55212.05">11924 6056 691 0,'0'0'30'0,"3"-3"7"0,4-3-29 0,1-4-8 0,-5 1 0 0,1 0 0 16,3-1 332-16,-4 4 64 0,11-3 14 0,-7 5 2 31,4-5-354-31,-8 0-71 0,5-1-15 0,-1-2-2 0,0 9 41 0,-4-4 8 0,4 4 1 0,-7 3 1 16,0 0 14-16,0 0 2 0,0 0 1 0,0-6 0 16,0 6 14-16,0 0 4 0,0 0 0 0,0 0 0 15,0 0-12-15,0 0-1 0,0 0-1 0,0 0 0 16,0 0-22-16,0 0-5 0,0 9-1 0,0-2 0 15,4 2-6-15,-4 7-8 0,0-4 11 0,0 4-11 16,3-7 21-16,1 10-2 0,-1 0-1 0,1 6 0 16,-1-6 2-16,1 6 0 0,-1-6 0 0,1 9 0 15,-1 3-20-15,1 1 10 0,0-7-10 0,-1 9 8 16,1-6-8-16,-1 1 0 0,1 5 0 0,-1-6 0 0,4-3 0 16,0 4-9-16,0-4 9 0,0 3-13 0,4-9 13 15,0 6 12-15,-4 0-3 0,3 0 0 0,1-6-9 16,-1 0-12-16,1 0 2 0,0-1 1 0,-1 1 9 0,-3 6 0 15,0 0 0-15,0-6 0 0,0 9 0 0,0-9 0 16,-3 6 0-16,-4 0 0 0,0-6 0 0,0 0 12 16,0 0-4-16,-4-4 0 0,1 4-8 0,3-9 0 15,-4-1 0-15,1 0 0 0,-1 1 0 0,4-10 0 16,0 0 0-16,0 0 8 0,-7 6 2 0,7-6 1 16,-7-6 0-16,0 3 0 0,0-4 10 0,0-2 3 15,0 0 0-15,0-1 0 0,-4 1-13 0,4-1-3 0,-3 4 0 16,-1-3 0-16,-3 9-8 0,0-3 0 0,-4-4 0 0,8 7 0 15,-4-3 0-15,-1 3 0 0,-2 0 0 0,-4 0 0 16,3 0 0-16,4 0 0 0,-4 3 0 0,1-3 0 16,2 0 0-16,1 0 0 0,0 0 0 0,0-3 0 15,0-3 0-15,0 3 0 0,3-7 0 0,-3-2 0 16,0 9 12-16,4-13-2 0,-5 7-1 0,5-1 0 16,-1 1-9-16,1-7 8 0,-4 7-8 0,3-1 8 15,4 1-8-15,-4-4 0 0,-3 1 0 0,4 2 8 16,-1 1-8-16,0 0 8 0,4-1-8 0,-3 1 8 15,-4-1-8-15,7 4 12 0,0-3-12 0,-4-1 12 16,-3 1-12-16,3 0 10 0,11-1-10 0,-3 1 10 16,-4 2-10-16,0-2 0 0,7 6 0 0,3-7 0 15,8 1-88-15,3-7-24 0,-3 7-4 16,6 0-1160-16</inkml:trace>
  <inkml:trace contextRef="#ctx0" brushRef="#br0" timeOffset="56509.03">13257 5661 1778 0,'0'0'79'0,"0"0"16"0,0 0-76 0,-3 0-19 0,-4 0 0 0,7 0 0 15,0 0 44-15,0 0 6 0,0 0 1 0,0 0 0 16,-4-6-36-16,4 6-7 15,4-9-8-15,-4 5 11 0,0 4 44 0,0-6 9 0,0 6 1 0,0-3 1 32,-4-3-97-32,4-4-19 0,0 10-4 0,-7 0-1 0,0-3 38 0,7 3 7 0,-7 0 2 0,-3 0 0 15,-5 0 8-15,5 0 11 0,3 3-3 0,-4-3 0 16,-3 0 24-16,0 10 4 0,0-10 0 0,0 9 1 16,-4-3-1-16,4-2 0 0,0 11 0 0,0-5 0 15,0-1-20-15,0 0-4 0,3 1 0 0,0 5-1 16,1-5-11-16,-4 6 0 0,3-4 0 0,1 4 0 15,2 3 0-15,-2-1 0 0,-4 1 0 0,3 3 0 16,-3 0 0-16,4-3 8 0,-8 6-8 0,4 3 12 16,-4-3 21-16,0 0 5 0,4-6 1 0,-3 9 0 15,-1-9-24-15,8 6-5 0,-5-6-1 0,5 6 0 16,3-6 6-16,0 0 1 0,0 6 0 0,0-6 0 16,3 6-6-16,1 3-1 0,-1 7 0 0,-3 2 0 0,3-2-1 15,1 2 0-15,-1 4 0 0,1-3 0 0,3-1 12 16,-4-2 1-16,4-1 1 0,0 4 0 0,0-3 2 15,4 2 0-15,-4 4 0 0,3-3 0 0,-3-4-12 16,0 1-3-16,0-7 0 0,4 6 0 0,-1-6-9 0,-3 1 0 16,0-4 0-16,4 0 8 0,-1-6-8 15,1-1 12-15,-4 1-12 0,4-3 12 0,3-3-4 0,0 2 0 16,0-5 0-16,3-1 0 0,4 0-8 0,1 1 0 16,6-4 0-16,3 4 0 0,1-10 0 0,3 9-17 0,8 0 2 15,2-2 1 1,5-4-145-16,6 6-29 0,15 1-5 0</inkml:trace>
  <inkml:trace contextRef="#ctx0" brushRef="#br0" timeOffset="73499.88">13388 6473 403 0,'0'0'36'0,"0"0"-36"15,0 0 0-15,0 0 0 0,0 0 248 0,0 0 44 16,0-6 8-16,-4 3 1 0,4-3-199 0,0-4-40 16,4 1-8-16,-1-1-2 0,1 7 8 0,-4 3 0 0,4-6 1 0,-4 6 0 15,3-9 8-15,-3 9 2 16,0 0 0-16,7 0 0 0,-7 0 5 0,4-7 2 0,-4 7 0 15,0 0 0-15,0 0-24 0,0 0-5 16,0 0-1-16,0 0 0 0,0 0-35 0,0 0-13 0,0 0 9 0,7 7-9 16,-4 2 13-16,-3 7-2 0,4-7-1 0,-1 4 0 15,1-4 10-15,-1 4 3 0,1-1 0 0,-1 4 0 16,1-4-4-16,-1 4-1 0,1 3 0 0,-1-10 0 16,1 7-8-16,0 3-2 0,-1-4 0 0,-3-2 0 15,4 3 0-15,-4-7 0 0,3 7 0 0,1-4 0 16,-1-2-8-16,1-4 0 0,-1 3 9 0,1 1-9 15,-4-10 0-15,3 0 0 0,-3 0 0 0,7 6 8 16,-7-6-8-16,11-6 9 0,0 6-9 0,-1-10 10 16,1 10-10-16,-1-9 10 0,-3 3-10 0,4-4 10 15,-4 1-10-15,0-4 0 0,4-2 9 0,-8 8-9 16,-3-2 0-16,0 0 9 0,0 9-9 0,0 0 0 0,0 0 15 16,0 0-4-16,0 0-1 0,0 0 0 15,0 0-10-15,0 0 0 0,4 9 0 0,-1 0-11 0,4-2 11 16,0 2 0-16,0 1 0 0,0-1 0 0,4-3 0 15,0-3 0-15,-4-3 8 0,3 7-8 0,4-4 0 16,-3 3 0-16,3-6 0 0,0 3 8 0,0-3-8 16,0 6 0-16,-3-6 0 0,0 0 0 0,-1 0 0 0,1 0 0 15,-4 0 0-15,3 0 0 0,-3-6 0 0,-3 6 9 16,-4 0-9-16,7 0 10 0,-4 0 1 0,5 0 0 16,-1-3 0-16,0 3 0 0,0-6 3 0,0 3 1 15,0-7 0-15,3 4 0 0,1-3-6 0,0-7-1 16,-1 6 0-16,-3-8 0 0,4 5-8 0,3-9 8 0,-4 3-8 0,1 0 8 15,3-6-8-15,-3-3 0 0,3 0 9 16,-4-7-9-16,1 7 12 0,0-6-1 0,-1 6-1 16,1-1 0-16,-4-2-10 0,0 12-9 0,-4-6 9 0,4 6-13 15,-3 0 13-15,-4 10 0 0,0-7 12 16,0 13-12 0,0-6-44-16,0 9-16 0,0 0-4 0,0 0 0 15,-4 3-121-15,-3 13-25 0,7-7-5 0</inkml:trace>
  <inkml:trace contextRef="#ctx0" brushRef="#br0" timeOffset="74130">14478 6787 806 0,'0'0'36'0,"0"0"7"0,0 0-35 0,0 0-8 0,0 0 0 0,0 0 0 0,0 0 273 0,0 0 53 16,11 0 10-16,-4 0 3 16,-7 0-239-16,10 0-48 0,1 6-10 0,-1-3-2 0,1 7-12 0,0-4-4 15,-1 3 0-15,1 7 0 16,-4-3-24-16,3 2-12 0,1 4 0 0,0-3 1 0,-4-4 11 15,0 7 0-15,0-3 0 0,-4 3 0 0,1-1 12 0,-4 4 5 16,0 0 1-16,-4-6 0 0,1 3 2 0,-1 0 0 16,-3 0 0-16,4-10 0 0,-4 7 9 15,-1-1 3-15,1-5 0 0,0-1 0 0,-3 1-1 0,3-1 0 16,0 0 0-16,-4-2 0 0,4 2-23 0,-4-6-8 16,1-3 0-16,-1 0 9 15,1 0-81-15,-1-3-17 0,-3-3-3 0,3-4-1 16</inkml:trace>
  <inkml:trace contextRef="#ctx0" brushRef="#br0" timeOffset="74903.72">15021 5981 806 0,'0'0'72'0,"0"0"-58"16,0 0-14-16,0 0 0 0,0 0 242 0,0 0 46 15,0 0 8-15,11 3 3 0,-8 7-233 0,4-1-46 16,1 7-10-16,-5-7-2 0,4 7 4 0,-3-4 0 15,-1-5 0-15,1 11 0 0,-1-2 6 0,4 3 2 16,-3 0 0-16,3 0 0 0,-4-4 0 0,4 4 0 16,-3 6 0-16,3-3 0 0,0 9 18 0,0-9 4 15,-3 13 1-15,3-10 0 0,0 9-12 0,0-5-3 16,-4-1 0-16,4-3 0 0,0 3 9 0,-3-3 2 16,0 0 0-16,-1-3 0 0,1-3-17 15,-1 6-3-15,1-9-1 0,3-4 0 0,-7 10-6 0,0-9-2 16,7 3 0-16,-4-4 0 0,-3 1-10 0,4-4 0 15,-1 4 0-15,4-7 0 0,-7-6 9 0,0 0-9 16,0 0 10-16,0 0-10 0,7 0 16 0,-7 0-2 0,0 0-1 0,0-6 0 16,0-4 4-16,0-2 1 15,-3-4 0-15,3 7 0 0,-4-10-8 0,1-3-2 0,-1 3 0 16,4 0 0-16,-7-6-8 0,7 6 0 0,4-3 0 16,-1 0 0-16,1 4 0 0,-1 5 0 0,4-9 0 0,0 13 0 15,4-4 9-15,0-3 0 0,-4 7 0 0,0 0 0 16,3-7-9-16,1 7 0 0,3-4 0 15,-3-3 0-15,3 7 0 0,0 0 0 0,0-7 0 0,4 6 0 16,-4-5 0-16,0 5 0 0,3 7 0 0,1-3 0 16,0 3-10-16,-1-3 10 0,1 12-13 0,0-3 5 15,-4-3 8-15,0 9 0 0,4 1 0 0,-8 5 0 16,4 4 0-16,-3-3 0 0,-4 3 0 0,3 6 0 16,-3-6 0-16,1-1 0 0,-5 8 0 0,1-8 0 15,-4 1 0-15,0 0 0 0,0 0 0 0,0 3 0 0,0-10 0 16,-4 4 0-16,1 3 0 0,-1-4 0 0,0-5 0 0,-3 2 0 15,-3-2 0-15,6 2 0 0,-3-2 0 16,0-1 0-16,-3-6 0 0,3 7 0 0,0-4 8 0,-1-3 0 16,-2 3 0-16,3-6 0 0,-4 0 0 0,-3 0 1 15,4 0 0-15,-8-6 0 0,0 6-9 0,-3-3 0 16,0-3 9-16,-4-4-9 0,1 7 11 0,-5-3-3 16,8 3 0-16,-4-3 0 0,1-4-19 0,-1 1-4 15,4 9-1-15,0-7 0 16,3 7-100-16,0 0-21 0,1 0-4 0,3 7-1 15,3-7-90-15,4 0-19 0,-7-7-3 0,14 7-1 0</inkml:trace>
  <inkml:trace contextRef="#ctx0" brushRef="#br0" timeOffset="75558.77">15558 5602 1267 0,'0'0'112'0,"0"0"-89"0,0 0-23 0,0 0 0 15,0 0 124-15,7 0 21 0,0-4 4 0,-7 4 1 16,0 0-103-16,7 0-21 0,0 0-4 0,-7 0-1 16,0 0-10-16,10 0-3 0,1 4 0 0,-1 2 0 15,1-6 10-15,3 9 2 0,4-2 0 0,3 2 0 16,7 0 16-16,4-5 3 0,0 5 1 0,3 7 0 15,4-1 3-15,-4-2 1 0,4 6 0 0,0 6 0 16,-4 0-32-16,0 3-12 0,-3 7 8 16,0-1-8-16,-4-6 10 0,0 10-10 0,4-4 12 0,-7 4-12 15,-8 3 21-15,1 3-2 0,0 3-1 0,-4 0 0 16,-4 6 8-16,-3 0 2 0,0-2 0 0,-3 2 0 16,-1 0-28-16,-3 4 0 0,-3 2 0 0,-4-2 0 15,3 2 0-15,-3-6 0 0,-3-9 0 0,-4-6 0 16,-4 0 24-16,4-4 0 0,-4 4 0 0,1-7 0 15,-1-3-12-15,-3 1-4 0,-4-4 0 0,0-7 0 16,-6 1-112-16,-8 0-22 16</inkml:trace>
  <inkml:trace contextRef="#ctx0" brushRef="#br0" timeOffset="77959.66">12340 7072 1407 0,'0'0'62'0,"0"0"14"0,0 0-61 0,0 0-15 0,0-9 0 0,0 9 0 15,-3-10 66-15,3 10 10 0,-4 0 3 0,4 0 0 16,0-9-63-16,0 3-16 0,0 3 0 0,0 3 0 16,0-10 0-16,0 10 0 0,4-6 0 0,-4 6 0 15,0 0 0-15,0 0 0 0,0 0 0 0,0 0 0 16,0 0 16-16,0 0 1 0,0 0 0 0,0 0 0 16,0 0 43-16,0 0 8 0,0 0 1 0,0 0 1 15,0 0 22-15,0 0 5 0,0 0 1 0,0 0 0 16,7 6-36-16,-7-6-7 0,0 0-2 0,0 0 0 15,0 0-30-15,7 3-7 0,-7-3 0 0,3 10-1 16,1-4 3-16,-1 3 1 0,1 1 0 0,-4 6 0 16,3-4-19-16,-3-2 0 0,0 5 0 0,4 4 0 15,-1 0 0-15,1-3 0 0,-4 2 0 0,4 1 0 16,-1 0 9-16,-3 6 5 0,4-6 1 0,-4 12 0 16,-4-9-3-16,4 13 0 0,-3-7 0 0,-1-3 0 0,0 9-2 15,1-5-1-15,-1-4 0 0,1-6 0 0,-1 6 0 16,1-7 0-16,-1-5 0 0,1 9 0 0,-1-9-9 0,1 2 8 15,3-5-8-15,0-1 8 0,0 0-8 0,0-9 0 16,0 0 0-16,0 0 8 0,0 0-8 0,0 0-14 16,0 0 3-16,0-9 1 15,3 0-100-15,1-7-20 0,-4 7-4 0,0-4-618 16,0-3-123-16</inkml:trace>
  <inkml:trace contextRef="#ctx0" brushRef="#br0" timeOffset="78478.25">12347 7069 1670 0,'0'0'74'0,"0"0"15"0,-7 0-71 0,0-6-18 0,4 6 0 0,3 0 0 15,-7-3 155-15,3-4 27 0,0 7 6 0,4 0 0 16,0 0-153-16,0 0-35 0,0 0 0 0,0 0 0 16,0 0 0-16,0 0 0 0,0 0 0 0,8-9 0 15,-1 9 0-15,0 0 8 0,0 0-8 0,0-6 0 0,0 6 23 0,3 0-3 16,1 0 0-16,-4 0 0 0,4 0 14 0,-4 0 2 16,7 0 1-16,-4 0 0 0,1 0-4 0,0 6-1 15,3 3 0-15,-4-2 0 0,4-4-17 0,-3 6-4 16,0 1-1-16,3-1 0 0,-4 1-10 0,1-1 0 15,-8 7 0-15,4-7 8 0,0 7-8 0,-3-7 0 16,-1 10 9-16,1-3-9 0,3-4 8 0,4 4-8 16,-4 3 8-16,3-1-8 0,1 1 15 0,-1 6-2 15,1-6 0-15,0 6 0 0,-4-6-1 0,3 0-1 16,1 3 0-16,-4 0 0 0,0-3-2 0,4 3 0 16,-4-4 0-16,-4-5 0 0,1 3-9 0,3 2 0 15,-7-8 9-15,0 5-9 0,0-5 12 0,0 6-3 0,-7-4 0 16,0-2 0-16,0-1 11 0,-4-3 3 15,-3 10 0-15,3-7 0 0,-6 1-11 0,-1-1-3 0,0 1 0 0,-3-7 0 16,4 6 1-16,-5-3 0 0,1 4 0 0,0-4 0 16,0 3-10-16,-4-5 8 0,0-4-8 0,4 6 8 15,0-6-8-15,-4 3 0 0,1-3 0 0,-1-3 8 32,0-3-36-32,-3-4-7 0,3 1-1 0,-3-1-1296 0</inkml:trace>
  <inkml:trace contextRef="#ctx0" brushRef="#br0" timeOffset="81518.98">27323 18317 979 0,'14'-3'43'0,"0"3"9"0,0 0-41 16,7-6-11-16,0 6 0 0,0 0 0 15,4 0 18-15,3 6 2 0,4-6 0 0,-4-6 0 0,1 6 54 0,-1 0 11 16,7-3 3-16,-3-4 0 0,-4 7 22 0,-7-3 5 16,-3-3 1-16,0 0 0 0,-4 3-36 0,-4-4-8 15,-6 4 0-15,-1-3-1 0,-3 6-34 0,-3-9-6 16,3-1-2-16,-4 1 0 0,1 9-15 0,-4-10-3 15,0 4-1-15,-8 3 0 0,-9 3 9 0,6 0 1 16,-3 0 1-16,0 3 0 0,-4 3-21 0,-7 4 0 16,1-4 0-16,-5 3 0 0,-2 1 0 15,-1-1-18-15,-4 1 3 0,-2-1 1 16,-8 0 14-16,0 1 15 0,-4-1-3 0,1-2-1 0,6-4 14 16,8 3 3-16,0-6 1 0,10 0 0 0,4 0-16 0,3 0-3 15,11-6-1-15,3 3 0 16,11-4-143-16,7-2-29 0,25-4-5 0,14-2-2 0</inkml:trace>
  <inkml:trace contextRef="#ctx0" brushRef="#br0" timeOffset="89423.75">23209 11782 1004 0,'7'-15'44'0,"-7"15"10"0,0 0-43 0,4-10-11 0,-4 1 0 0,3-1 0 15,-3 4 82-15,-3-3 14 0,-1-1 4 0,1 1 0 16,-4-1-24-16,0 1-5 0,-4 0-1 0,1 2 0 16,-1-11-15-16,0 5-3 0,-3-3-1 0,-3 1 0 15,-1 2-18-15,0-3-3 0,-3 1-1 0,-4 5 0 16,-3 1 43-16,4 0 8 0,-8-4 1 0,4 7 1 15,-4-4-64-15,0 4-18 0,0 6 0 0,4-3 8 16,3 6-46 0,-3-3-10-16,-7 9-1 0,7 4-1 0,3 0 50 0,-3 2 0 0,-4 4 0 15,-3 6 0-15,-8-3 21 0,1 9 5 0,3-2 1 0,-7 8 0 0,-10-2 11 16,7 9 2-16,-1 0 1 0,1-1 0 16,-1 1-19-16,1 3-4 0,0 10-1 0,-1 2 0 0,4-5-17 15,-7 2 0-15,-3 4-8 0,7-7 8 0,10 0-15 16,0 1 3-16,4-7 1 0,3 6 0 0,7 7 11 0,1-4 14 15,6 7-3-15,0-4-1 0,4-2 25 0,4 6 5 16,3-10 0-16,3 0 1 0,1 0-9 0,6 10-3 16,1-10 0-16,6 10 0 0,4-9-17 15,4-4-3-15,0-10-1 0,10 4 0 0,11 0 8 0,3-9 0 16,-3 2 1-16,10-2 0 0,11-1-1 0,0-5-1 16,-4-1 0-16,4-3 0 0,7 0-15 0,8-12 0 15,6 8 0-15,-7-8 0 0,-7-7 9 0,0-3-1 16,7-6 0-16,-7-3 0 0,-4-3-8 0,4-1 0 0,1-5 0 15,-1-4 0-15,-4 6 10 0,-3-9 6 0,-4 3 2 16,1-3 0-16,3-3-9 0,0 0-1 0,3 0-8 0,-3 3 12 16,0-6 17-16,-7-3 3 0,-3-4 1 15,-1 4 0-15,-7-10-20 0,4-6-4 0,-7 3-1 16,3-3 0-16,-3 3-8 0,0 0 12 0,-7 0-12 0,-4 7 12 16,4-7-2-16,-8-6 0 0,1 3 0 0,-4 0 0 15,-7-13-2-15,0 7 0 0,-7-1 0 0,-3 1 0 16,-4 0 0-16,-7-1 0 0,-7 1 0 0,-4 6 0 15,-6-6-8-15,-5-1 0 0,1 1 9 0,-7 6-9 16,3-3 0-16,-3 3 0 0,-1-3 0 0,-2 12 0 16,2 1 0-16,-2-4 8 0,-5 3-8 0,-3 4 0 15,1-4 0-15,-5 3 8 0,-3 7-8 0,0 0 0 16,4 3 18-16,-4 0-1 0,-3 0 0 0,-4 6 0 16,0 0-17-16,-7 3 0 0,-7 7 0 0,-1 0 0 15,5 9-24-15,3 0-6 0,0 0-1 0,-7 9 0 16,-7-3-36-16,7 4-7 0,6 5-2 15,5-2 0-15,-8 3-147 0,11-7-29 16,-42 19-7-16,35-21-1 0</inkml:trace>
  <inkml:trace contextRef="#ctx0" brushRef="#br0" timeOffset="90278.25">29623 10710 1152 0,'-50'-6'102'0,"26"-4"-82"0,-12 4-20 0,-6 3 0 0,-7-7 167 0,-1 4 29 15,1-3 5-15,0 6 2 0,3-4-161 0,0-2-32 0,3-1-10 0,5 4 0 16,-1-13 0-16,0 7 0 0,-7-4 0 0,0 0 0 15,0 4 10-15,1-4-10 16,-5 7 12-16,4-7-12 0,0 7 37 0,1-1 1 0,6 1 0 16,0 0 0-16,0-1-7 0,0 4-2 0,4 6 0 15,0-10 0-15,0 7-5 0,3-3-2 0,-3 6 0 0,3-3 0 16,4-3-22-16,6 6 0 0,8-10 0 16,0 10 8-16,7 0 20 0,7 0 4 0,0 0 0 15,11-3 1-15,3-3-13 0,11 6-4 0,3-6 0 0,3 2 0 16,5 4-16-16,6 0 0 0,0 0 0 0,8 0 0 15,3 0 0-15,7-6 0 0,7 6 0 0,7 0 0 16,3 6 34-16,1-6 0 0,-4 0 0 0,4 0 0 16,13-6 5-16,-6 6 1 0,-7 0 0 0,-4 6 0 15,-4-6-21-15,-3-6-4 0,-7 6-1 0,-10 0 0 16,-1 0-14-16,-10 0 9 0,-7 0-9 0,-8 0 8 16,-9 0-8-16,-15 0 8 0,0 0-8 0,-11 6 8 0,-14-6 4 15,-3 0 0-15,-14 0 0 0,-4 0 0 0,-7 0-4 16,-14 0 0-16,-14 0 0 0,-4-6 0 0,0 6 24 0,-6 0 5 15,2 0 1-15,-2-3 0 0,6 3-18 0,4 0-3 16,7 0-1-16,10 0 0 0,11 0-7 16,8 0-1-16,6 0-8 0,7 0 12 0,4 0-12 0,10 0 0 15,4 0 0-15,3 3 0 0,11-3 0 0,0 0 0 16,8 0 0-16,6 0 0 0,7 0 0 0,7 0-12 16,7 0 1-16,11 0 0 15,11 0-13-15,6 0-4 0,4 0 0 0,0 6 0 16,0-6-72-16,4 0-14 0,3 0-3 0,7 4-676 15,0 2-135-15</inkml:trace>
  <inkml:trace contextRef="#ctx0" brushRef="#br0" timeOffset="92110.61">29168 10362 1152 0,'0'0'51'0,"0"0"10"0,7-7-49 0,0 1-12 0,-4 3 0 0,4-3 0 16,-3-4 234-16,-1 7 44 0,-3-3 9 0,4-3 1 16,-1 5-208-16,-3-2-41 0,0-3-9 0,4-1-2 15,0 1 16-15,-4 3 4 0,3-4 0 0,4 7 0 16,-7 3-32-16,4-6-5 0,6 6-2 0,-10 0 0 16,7 0-9-16,4 9-12 0,-1 7 2 0,1-4 1 15,0 10 0-15,-1 0 0 0,1 3 0 0,3 4 0 16,-4 5 9-16,1 4 0 0,-4 6 0 15,0 0-8-15,-3 0 19 0,-4-1 4 0,-7 4 1 0,0-3 0 16,-4-9-16-16,-3 9-15 0,-7-7 3 0,3 4 1 16,-10-9 23-16,3 8 5 0,-3-8 1 0,0 2 0 15,-4 7 4-15,0-3 1 0,0-4 0 0,-6-3 0 16,-1 4-4-16,-7-1-1 0,-3-5 0 0,-4 5 0 16,-4-6-4-16,4 4-1 0,-3-10 0 0,3 9 0 15,-3-9 4-15,3 3 1 0,-7-6 0 0,0 0 0 16,-4-4-5-16,1 4-1 0,-1-9 0 0,4 5 0 15,4-5-1-15,3-1-1 0,0 0 0 0,0 1 0 16,-3-4 2-16,-4-3 1 0,0-3 0 0,-4 0 0 16,4 7 2-16,0-7 0 0,-3 0 0 0,-4 0 0 0,-7 3-7 15,-8-3 0-15,1 0-8 0,4 0 12 0,-1 6 1 16,0-3 0-16,-3-3 0 0,-3 0 0 0,3 0-13 0,3 6 0 16,-3-6 0-16,7 0 0 0,0-6 0 0,3 6 14 15,0-3-4-15,4-3-1 0,-3-4-9 0,3 1 0 16,3-1 0-16,4 1 0 0,7-7 11 0,-3 7-3 15,0-4-8-15,-1-9 12 0,1 4-2 0,-8 5-1 16,-3-3 0-16,4-2 0 0,3 2-9 0,0-3 8 0,-4 0-8 16,1-6 8-16,-8 6-8 0,1 1 10 15,-1-1-10-15,8 0 10 0,-1-3-10 0,8 3 8 16,-1 0-8-16,4 1 8 0,0-1-8 0,0 3 0 0,4-3 0 16,0 4 0-16,3 2 0 0,-4-3 0 0,8-2 8 0,0 2-8 15,-1-3 0-15,5 0 0 0,2 10 0 0,-6-7 0 16,0 4 0-16,-4-4 0 0,3 7 8 15,-2-1-8-15,-1-6 0 0,3 13 8 0,1-3-8 0,0 3 8 16,3 3-8-16,4-6 12 0,3 6-12 0,0 6 12 16,4-3-12-16,0-3 0 0,3 9 9 0,0-2-9 15,4 2 0-15,0-6 0 0,0 7 0 0,3 5 0 16,4 4 0-16,0 0 0 0,0 3 0 0,0 0 0 16,0-3-8-16,3 6 8 0,-3-6-8 0,0 6 8 15,0 3 0-15,0-3 0 0,-1-6 0 0,5 9-8 16,-1-6 8-16,1-3 0 0,-1 0 0 0,1-1 8 0,3 1-8 15,-4-3 0-15,4-4 0 0,3 4 0 0,-3 0 0 16,4-7 0-16,-1 1-8 0,-3-1 8 0,7 7 0 16,-3-7 0-16,3-6 0 0,0-3 8 0,0 0-8 0,3 10 0 15,-3-10 0-15,7 6 0 0,-7-6 0 0,4 3 0 16,-4-3 0-16,0 0 0 0,7 0 0 0,-7 0 0 16,0 0 0-16,0 0 8 0,0 0-8 0,0 0 0 15,0 0 0-15,0 0 0 0,0 0 0 0,0 0 0 16,0 0 0-16,0 0 0 0,0 0 0 0,0 0 0 15,0 0 0-15,0 0-8 0,0 0 8 0,0 0 0 16,3-9-9-16,-3-1 9 0,0 1 0 0,4-1 0 16,-4 1 10-16,0 0-10 0,3 2 0 0,-3-5 0 15,4 2 0-15,-4-5 0 0,0 5 0 0,3 4 0 0,-3-3 0 16,0-1 0-16,0 1 0 0,0 6 0 0,0-4 0 0,0 7 0 16,-3-9 0-16,3 9 0 0,-7 0 0 15,3 0 0-15,-6 0 0 0,3 6 0 0,-4-3 0 0,4 7 0 16,-4-4 0-16,1 3 0 0,3-5-11 0,0 5 11 15,3 7 0-15,-3-7-8 0,7 1 8 0,-3-1 0 16,3 0 0-16,0 7-8 0,0-7 8 0,3 1 0 16,-3-1 0-16,4 7 0 0,-4-4 0 0,0 4 0 15,0 3 0-15,0-3 0 0,-4 2 0 0,1 1 0 16,-1 0 0-16,1-3-13 0,-4-1 4 0,3-2 1 16,-3-4 8-16,0 7 0 0,3-7 0 0,1 7 0 15,-4-13 0-15,3 7 0 0,4-10 0 0,0 0 0 16,0 0 0-16,0 0 0 0,0 0 0 0,0 0 8 15,-7 0-8-15,4-3 9 0,-4-4-9 0,3 4 10 16,1-3-10-16,-4-4 8 0,3 1-8 0,0 3 8 16,-3 3-8-16,4-4 0 0,-1 4 0 0,-3-3 8 0,4 6-8 0,-4-3 0 15,0 3 0-15,0 0 0 16,-4-6-56-16,4 6-4 0,0-10-1 16,-4 1 0-16,-3-1-101 0,4 4-20 0,10-6-4 0</inkml:trace>
  <inkml:trace contextRef="#ctx0" brushRef="#br1" timeOffset="107559.62">4456 9267 1411 0,'7'-9'62'0,"0"0"14"0,3 9-61 0,-3-7-15 0,4-2 0 0,-4 6 0 0,-3-7 76 0,3 4 12 16,-4-3 2-16,1 6 1 0,-4-4 35 0,0 7 7 15,-7-6 2-15,0 3 0 16,3-3-135-16,-7-4-20 0,4 1-7 0,0-1-1 15,-3 1 28-15,3 3 12 0,3-4-1 0,1 1 0 16,3-1-11-16,0 1 0 0,0 0 9 0,0-1-9 0,0 4 0 0,0 6 0 16,0 0 0-16,0 0 0 0,0 0 29 0,0 0 2 15,0 0 0-15,-7 6 0 0,3 4-7 0,-7 5-2 16,4-2 0-16,0 6 0 0,-10 6 6 0,3 0 2 16,-1 3 0-16,1 0 0 0,-7 4-19 15,7-4-11-15,-7 6 12 0,7-2-12 0,-7 8 12 0,7-2-4 16,-11 0 0-16,11 6-8 0,-7-4 0 15,-1-2 0-15,5 0 0 0,-4-4 0 0,6 1 0 0,-6 2 0 16,7-2 0-16,-7-1 0 0,7 4 16 0,0 3 0 16,7-4 0-16,-4 7 0 0,8-6 2 0,-4 6 0 0,3-7 0 15,4 7 0-15,0-9-18 0,0 2 0 0,4-2 8 0,3-7-8 16,-7-3 0-16,10 0-16 0,-6-6 4 16,3 0 0-16,0-10 12 0,3 7 16 0,-3-7-3 15,8 1-1-15,-5-1-12 0,4-9 0 0,7 6 0 0,-6-2 0 16,6-4 22-16,-4-4-2 0,5-2 0 0,-8-3 0 15,7 3-20-15,-7-4-12 0,7 1 2 0,-7-4 0 16,7-3 10-16,-7 1 0 0,-3-4 0 0,3 0 0 16,0-6 10-16,-3 6-2 0,10-9-8 0,-10-6 12 15,3-1 7-15,0-3 1 0,0 1 0 0,4-7 0 16,6 0-3-16,-10 0 0 0,8 0 0 0,-8 0 0 16,0 0-7-16,0-3-2 0,0 3 0 0,4-3 0 0,-8 4 10 15,4-1 2-15,0 0 0 0,1 6 0 0,2-3-20 16,-10 13 0-16,0-6 0 0,4 12 0 0,-8-10 0 0,4 13 0 15,-7-2 0-15,4-1 0 0,-4 9 0 0,0-3 0 16,-7-2 0-16,3 2 0 0,1 3 0 0,-8-2 0 16,1-1 0-16,-1 7 0 0,-3-1 0 15,0 1 13-15,3-1-4 0,-3 1-1 0,-7 0-8 16,7 9-16-16,-7 0 4 0,0 0 1 0,-4 9 11 16,7 0-8-16,-6 1 8 0,6 5-8 0,0-2 8 15,-6 3-8-15,6 2 8 0,4 1-8 0,3 6-8 0,1-6 0 16,3 0-1-16,-4 6 0 15,0-6-93-15,1-3-18 0,-1 9-4 0,-3-7-1 16,4 1-60-16,-1 0-12 0,-3 9-3 0,3-6 0 16</inkml:trace>
  <inkml:trace contextRef="#ctx0" brushRef="#br1" timeOffset="107931.96">4184 9713 2354 0,'0'0'52'0,"0"0"10"0,-4 0 2 0,-6 0 3 0,3 0-54 0,7 0-13 16,-4 3 0-16,1 3 0 0,3 3 0 0,0-9 0 15,0 10 0-15,0-1 0 0,0 1 8 0,3-4-8 16,8 3 11-16,-1-2-11 0,-3-4 0 0,4 6 0 16,0-3 0-16,3-2 0 0,3 2 0 0,-2-3 0 15,-1-3 0-15,0 0 0 0,3 0 10 0,1-3 2 16,0 3 0-16,-4 0 0 0,0-6-12 0,0 6 0 15,4-4 0-15,-4-2 0 0,-11 6 0 0,8 0 0 16,-1 0 0-16,-10 0 0 16,0 0-148-16,0 0-24 0</inkml:trace>
  <inkml:trace contextRef="#ctx0" brushRef="#br1" timeOffset="109094.92">4336 8919 979 0,'-18'7'87'0,"14"-7"-70"0,-6-7-17 0,6 7 0 15,-6 0 162-15,10 0 29 0,0 0 5 0,0 0 2 16,-7 0-117-16,7 0-23 0,0 0-5 0,0 0-1 15,0 0 4-15,0 0 0 0,0 0 0 0,0 0 0 16,0 0-29-16,0 0-6 0,7 0-1 0,3 0 0 16,-3 10-20-16,11-10 9 0,-7 0-9 0,3 0 0 15,-4 0 15-15,8 0-4 0,0-3-1 0,6-4 0 16,-6 4 15-16,3-3 3 0,4 0 1 0,0 2 0 16,-4-2 6-16,3 6 1 0,-6-3 0 15,3-3 0-15,0 6-11 0,-3 6-1 0,0-6-1 0,-1 3 0 16,1-3-9-16,-4 6-2 0,0-6 0 0,0 0 0 15,4 4-12-15,-4 2 9 0,7-6-9 0,-7 0 8 0,-3 0-8 16,3 0 12-16,0 0-12 0,0-6 12 0,-3 2-12 16,-1-2 0-16,-3 6 0 0,8-3 0 15,-15 3 15-15,0-6-3 0,3-4 0 0,-3 7 0 16,0-3 13-16,0-3 3 0,-3 9 0 0,-5-10 0 0,1 4-6 0,0 3-1 16,4-4 0-16,-8 4 0 0,-3-3-3 0,4-3-1 15,-5 9 0-15,5-10 0 0,-1 10-2 0,-3-3-1 16,4-3 0-16,-5-4 0 0,5 10-14 0,-8-6 0 15,4 3 0-15,-4-3 0 0,8-4 0 0,-11 7 0 16,7-3 0-16,-4-3 0 0,4-1 8 0,-4 4-8 16,-3 3 0-16,7-4 9 0,3-2 3 0,-3 0 0 0,-10-1 0 15,13 7 0-15,0-3-12 0,4 0 0 0,7 6 0 0,0 0 0 32,-7-4-137-32,7 4-27 0</inkml:trace>
  <inkml:trace contextRef="#ctx0" brushRef="#br1" timeOffset="109892.24">5708 9568 172 0,'0'0'16'0,"-11"0"-16"0,8-6 0 0,-11 6 0 0,3 0 240 0,1-3 46 16,-12 3 9-16,5 3 1 0,-1-3-236 0,4 0-48 15,0 6-12-15,-4-2 0 0,11 2 0 0,-3-3 0 16,-4-3 0-16,6 6 0 0,5-6 20 0,3 0 8 15,0 0 1-15,0 0 1 0,0 0 81 0,0 0 16 16,0 0 3-16,0 0 1 0,0 0-19 0,0 0-4 16,11 0-1-16,-4 0 0 0,-7 0-22 0,17 0-4 15,-6 3-1-15,13 4 0 0,-6-7-60 0,3 9-20 0,0 0 10 16,4-2-10-16,0-4 8 0,0-3-8 16,-8 6 8-16,4-6-8 15,1 3-27-15,-1-3-10 0,-4 0-3 0,4 0 0 16,-10 7-46-16,7-7-10 0,-4 0-1 0,3 0-859 0</inkml:trace>
  <inkml:trace contextRef="#ctx0" brushRef="#br1" timeOffset="110168.93">5373 9954 2570 0,'0'0'114'0,"0"0"23"0,0 0-109 0,0 0-28 16,0 0 0-16,10 0 0 0,5 0 17 0,6 0-1 16,-4-9-1-16,12 2 0 0,6 4-15 0,4 3-8 15,6-6 8-15,-9 6-13 16,6-3-15-16,4-3-2 0,0 2-1 0,-7-2 0 15,-1 6-65-15,5-3-12 0,-1-3-4 0,0 3-557 16,1-4-112-16</inkml:trace>
  <inkml:trace contextRef="#ctx0" brushRef="#br1" timeOffset="111106.85">7158 8750 1670 0,'0'-9'148'16,"0"-1"-118"-16,3 4-30 0,-3-4 0 0,-3 1 153 0,3 6 25 15,3-3 5-15,-3-4 1 0,-3 7-144 0,3-3-28 16,0-4-12-16,-7 10 11 0,7 0-11 0,-4-6 8 16,-10 6-8-16,4 0 8 0,-8 0-8 0,0 0 10 15,1 0-10-15,3 6 10 0,-4-6-10 0,-10 0 8 16,7 0-8-16,-4 4 8 0,4 2 14 0,-4-6 2 15,-3 0 1-15,0 0 0 0,-1 0-25 0,1 0 0 16,3 6 8-16,-6-3-8 0,2-3 12 16,-2 10 0-16,6-10 0 0,4 9 0 0,-4 0-4 0,0 1-8 15,8-4 12-15,-1 10-4 0,4-7-8 0,3 4 0 16,1 2 0-16,-4 1 0 0,10-3 8 0,1 5-8 16,-1-2 0-16,4 3 8 0,4 0-8 0,-4-4 0 15,3 1 0-15,-3-3 0 0,4 6 0 0,3-4 0 0,0 4 0 16,-4-3 0-16,4-4 0 0,-3-2 0 0,3 5 0 15,0-5 8-15,0-1-8 0,-3 1 0 0,3 5 9 0,0 4-9 16,0 6 10-16,3 0-2 0,-6 3-8 16,3 1 12-16,0 5-12 0,0 4 9 0,-7 6-9 15,4 3 8-15,-1 3-8 0,1 6 8 0,-4-2-8 16,3-1 8-16,1-3-8 0,3 3 0 0,-7-6 0 0,3-3 0 16,-3 3 0-16,0-3 0 0,7 0 0 0,-7 0 0 15,-7 0 0-15,4 0 0 0,3 3 0 0,0-3 0 16,-14 0 18-16,7 0 2 0,-4 0 0 0,0-7 0 15,4 7-10-15,0 3-2 0,4-3 0 0,-8 0 0 16,8-6 2-16,3 2 0 0,-4-2 0 0,4-10 0 16,-3 7-10-16,3-7 0 0,0 3 0 0,0-9 0 15,0 3 0-15,0-6 0 0,3-3 0 0,-3-4 0 0,0 4 0 16,-3-7 0-16,3-2 0 0,0-4 8 0,0-3-8 0,0 0 8 16,0 0-8-16,0 0 8 0,0 9 0 0,0-3 0 15,0-6 0-15,0 4 0 0,0 2 17 0,-4 3 3 16,4-9 1-16,0 10 0 0,0-10-29 0,0 0-16 15,0 6 1-15,0-6 1 0,0 0 14 0,0 0 0 16,4 3 0-16,-1 7 0 0,-3-10 18 0,0 0-3 16,4 0-1-16,3 9 0 0,0-3-14 0,-7-6 0 15,0 10 0-15,0-4 0 0,3 3 0 0,-3-6 0 16,0 7 0-16,0-1 0 0,0-9 0 0,0 7 12 16,0 2-3-16,0-9-1 0,0 0-8 0,0 0 12 15,0 0-12-15,0 0 12 0,0 0 5 0,0 0 2 16,0 0 0-16,0 0 0 0,0 0-5 0,0 0-1 0,0 0 0 15,0 0 0-15,0 0-13 0,0 0 0 0,7 0 0 0,4 9 0 16,3-2-9-16,-7-4-5 0,4 3-1 0,-1-3 0 16,8 3 15-16,0-2 16 0,3 5-3 15,0-9-1-15,-3 6-12 0,3-6-18 0,0 0 4 0,4 0 1 32,-4 0-39-32,7 0-7 0,-10-6-1 0,6 3-1236 0</inkml:trace>
  <inkml:trace contextRef="#ctx0" brushRef="#br1" timeOffset="113577.21">7310 9186 2484 0,'-15'-6'110'0,"15"6"22"0,0 0-105 0,0-10-27 0,0 1 0 0,-3-1 0 16,-1 1 0-16,8 0 0 0,7-1 0 0,-4 1 0 16,3-1 0-16,-3 1-12 0,4-1 2 0,-8-2 1 15,-3 3 9-15,0 9 16 0,0 0-4 0,0 0-1 16,0 0-3-16,0 0 0 0,0 0 0 0,0 0 0 16,0 0 14-16,0 0 2 0,0 0 1 0,-3 9 0 0,-4-3 26 15,3 4 5-15,-3-4 0 0,0-3 1 0,-3 3-3 16,2-3-1-16,8-3 0 0,-7 0 0 15,-3 0-5-15,10 0-2 0,0 0 0 0,0 0 0 0,0 0-46 0,0 0 0 16,-7-9 0-16,3 0 0 0,4 5 0 0,0 4 0 16,0 0 0-16,0 0 0 0,0-6 0 0,0 6 9 15,0 0-9-15,0 0 12 0,0 0-12 0,0 0 0 16,0 0 0-16,0 0 0 0,0 0 0 0,0 0 0 16,0 0 0-16,-7 0-11 0,0 0 11 0,0 0-8 15,4 0 8-15,3 0-8 0,-11 0 8 0,7 0 0 16,4 0 0-16,0 0 0 0,0 0 0 0,0 0 8 15,0-6-8-15,0 6 8 0,7-3-8 0,1-3 8 0,-1 2-8 16,-4-2 8-16,4 3-8 0,-7 3 0 0,7-6 0 0,-3 3 0 16,-4 3 0-16,0 0 0 0,0-7 0 0,0 7 0 15,0 0 0-15,0 0 0 0,0 0 0 0,0 0 0 16,0 0 0-16,-4 0 0 0,4 0 0 0,0 0 0 16,0 0 8-16,0 0-8 0,-7 0 8 0,7 0-8 15,0 0 0-15,0 0 8 0,0 0-8 0,0 0 0 16,0 0 0-16,7-9 0 0,4 9 0 0,-11-10 8 15,3 4-8-15,1 3 0 0,-1-3 8 0,-3 6-8 16,0-3 0-16,0 3 0 0,0-7 0 0,4 4 0 16,-8-3 0-16,4 6 0 0,0 0 0 0,0 0 0 15,0 0 0-15,0 0 0 0,-3 0 0 0,3 0 0 16,0 0 0-16,0 0 0 0,-7 0 0 0,7 0 0 16,0-3 0-16,3-3 0 0,1 2 0 0,-4 4 0 15,0-6 0-15,3 6 0 0,1 0 0 0,-4 0 0 16,0 0 0-16,0 0 0 0,11 16 0 0,-4-4 0 0,3 4 0 0,-3 3-10 15,4 6 10-15,-8 3 0 0,4 0-8 0,-3 1 8 16,-1 5 0-16,4 1 0 0,-7-1 0 16,-7 1-8-16,0 2 8 0,0 1 0 0,4 3 0 0,-8-4 0 15,-3-2 0-15,4 2 0 0,-5-2 0 0,5-7 0 16,3 7 0-16,3-10 0 0,-6-3 0 0,6-7 0 16,4 1 0-16,4-3 0 0,6-7 0 0,-10-6 0 15,0 0 0-15,11 0 0 0,-4 0 12 0,11-10-3 16,-15 1-1-16,8-7 0 0,-1 7-8 0,1-7 10 15,-8-3-10-15,4 1 10 0,0-1-10 0,0-6 10 16,-7 0-10-16,0 3 10 0,0-3-10 0,4 6 0 16,0-6 0-16,-1 6 0 0,1 0 0 0,-1 3 8 15,4-2-8-15,4 2 8 0,-1 3-8 0,4-2 0 0,1 5 0 16,-1 1 0-16,0-7 0 0,3 7 0 0,1-1-12 0,3-5 12 16,0 5-9-16,4 1 9 0,-4-1 0 0,4 7 0 15,0-3 0-15,-1 3-8 0,1-3 8 0,-4 6 0 16,0 0 0-16,1 6-8 0,-5-3 8 0,4 6 0 15,-3 7-12-15,-7-6 4 0,-1 8 8 0,4-2-13 16,-7-3 13-16,0 9 0 0,-3-10-10 0,-4 7 10 16,7-3 0-16,-7 2 0 0,-7 1 0 0,7-3 0 15,-4-7 0-15,1 10 0 0,-4-9 0 0,3 5 0 16,-13-5 0-16,3 8 0 0,-1-8 0 0,1 5 0 16,-3-5 0-16,-8-1 0 0,0 10 0 0,1 0 0 15,-5-3 0-15,-2 2 0 0,2-2 0 0,-2-3 0 16,2 2 0-16,-6-5 0 0,3-1 0 0,4 1 0 15,3-4 0-15,-6-3 0 0,6-3 0 0,0 0 0 16,-3 0 0-16,7 0-16 0,-4-3 4 0,1-3 1 16,-1-4-55-16,7 1-11 0,1-1-3 15,2 4 0-15,5 3-128 0,-8-3-27 16</inkml:trace>
  <inkml:trace contextRef="#ctx0" brushRef="#br1" timeOffset="114320.72">7373 10230 1094 0,'-7'0'97'0,"3"0"-77"15,-10 3-20-15,11 3 0 0,-4-6 337 0,7 0 64 16,0 0 13-16,0 0 2 0,0 0-331 0,0 0-66 16,7 0-19-16,3 0 0 0,-3 0 28 0,4 0-2 15,-11 0 0-15,14 7 0 0,-7-4-26 0,7 13 0 16,0-4 0-16,-10 4 0 0,3 3 12 0,7 6-2 16,-10 0-1-16,3 3 0 0,-4 0 10 0,1 0 1 15,-1 4 1-15,1-1 0 0,-4 0-10 0,3-2-3 16,-3-1 0-16,0-3 0 0,0-6 26 0,0 0 5 15,0-4 1-15,0-2 0 0,7-7-22 0,-7 4-4 16,0-10-1-16,0 0 0 0,0 0-3 0,0 0-1 16,7-7 0-16,4 4 0 0,-4-3-9 0,-3-7 0 15,-1-2 0-15,4 5 0 0,0-5 0 0,-3 5 0 16,6-2 0-16,-10 2 0 0,4-5 0 0,-1 8 0 0,-3 7 0 0,0 0 0 16,0 0 0-16,4 13 0 0,-4-1 0 15,7 7 0-15,-7-3 0 0,7 3-11 0,-3-1 11 0,3-2-12 16,0-6 12-16,3 5 0 0,-3-5 0 0,7-7 0 15,1 6 0-15,-1-9 11 0,3 0-11 0,-6 0 12 16,7-3-12-16,-4-3 0 0,-4-4 0 16,4 1 0-16,-3 0 0 0,0-7 10 0,-4 6-2 15,0-2-8-15,0-4 28 0,3 7-2 0,-10-7 0 0,0 7 0 16,4 6-14-16,-1-4-4 0,1-2 0 0,3 6 0 16,-7-10-8-16,7 10 0 0,4-6 9 0,-4-1-9 15,0 4 0-15,3-3 0 0,1-1 0 0,3 1 8 16,-7-7-8-16,7 7 0 0,0-4 0 0,-7-2 8 15,4-1-8-15,-1 3 8 0,-2-6-8 0,-1 4 8 16,0-4-8-16,-4 3 8 0,1-9-8 0,-4 6 8 16,3-9-28-16,-6 3-4 0,3-3-2 0,-4 3-922 15,-3-3-184-15</inkml:trace>
  <inkml:trace contextRef="#ctx0" brushRef="#br1" timeOffset="115196.32">7955 8756 2062 0,'-10'-15'92'0,"3"5"18"0,3 4-88 0,0 3-22 0,1-4 0 0,3 4 0 16,0 3 11-16,0-9-3 0,0 3 0 0,0-4 0 16,0 7-17-16,0 3-4 0,0 0-1 0,0 0 0 15,0-6 14-15,0 6 16 0,7-6-3 0,0 2-1 16,4-2 25-16,-4 6 5 0,0-3 1 0,-7 3 0 15,10 0 21-15,1-6 5 0,-1 6 1 0,1 0 0 16,0 0-2-16,-1-3-1 0,1-4 0 0,3 7 0 0,0 0-33 16,4-3-6-16,3 3-2 0,0 0 0 0,4-6-17 15,3 6-9-15,4 0 10 0,-1 0-10 0,5 0 0 16,-1 6 0-16,-3 4 0 0,-1-7 0 0,-2 6 0 16,2-3 0-16,-2-6 0 0,-12 10 0 0,4-1 0 15,-3-9 0-15,0 10 0 0,-4-10 0 0,0 9 0 0,-3-3 0 16,-1-3 0-16,-3-3 9 0,-7 0 2 15,0 0 0-15,0 0 0 0,0 0 0 0,0 0 0 0,0 0 0 16,0 0 0-16,0 0 0 0,0 0 5 0,0 0 2 16,0 0 0-16,0 0 0 0,0 0-8 0,0 0-2 15,0 0 0-15,0 0 0 0,0 7-8 0,0 2 0 16,-3 7 0-16,-1-4 0 0,-3 7 0 0,4-3 0 16,-4 9 0-16,3 3 0 0,-3 0 0 0,3 13 0 0,-3 0 0 15,7 3 0-15,0 9 0 0,0-3 0 0,-7-3 0 16,14 7 0-16,-7-1 0 0,0 0 0 0,0 1 0 0,4 8 0 15,-1-5 0-15,1 2 0 0,-1 4 0 16,-3-3 0-16,0-4 0 0,0 4 0 0,-3-4 0 0,-1 7 0 16,1-4 0-16,-1-2 0 0,-3 6 0 0,4-10 0 15,-4 0 0-15,0 0 0 0,0-6 0 0,3 7 0 16,1-10 0-16,-1 6 0 0,-3-3 0 0,7-3 0 16,-4-7 0-16,4 4 0 0,4-9 0 0,-4-1 0 15,3-9 0-15,1 3 0 0,-4 0 8 0,4-6-8 16,-4 0 14-16,3-10-2 0,-3 7-1 0,4-7 0 15,-4 1-1-15,0-4 0 0,0-6 0 0,0 0 0 16,0 0-1-16,0 0 0 0,0 0 0 0,0 0 0 16,0 0 11-16,0 0 3 0,0 0 0 0,0 0 0 15,0 0-11-15,0 0-3 0,0 0 0 0,0 0 0 0,0 0-9 16,-7 3 0-16,7-3 0 0,-8 0 0 0,1 6 0 16,7-6 0-16,-7 3 0 0,0 4 0 0,0-4 0 15,0 3 0-15,4-3 0 0,-8-3 0 0,4 6 0 16,-4-2 0-16,-3 2 0 0,4 0 0 0,3-3 0 0,-11-3 8 15,0 7-8-15,-6-4 0 0,-1-3 0 0,-3 6 8 16,0-3-8-16,-4 3 0 16,0-6-51-16,-3 4-15 0,-4-8-3 15</inkml:trace>
  <inkml:trace contextRef="#ctx0" brushRef="#br1" timeOffset="117731.2">3327 12488 806 0,'0'0'72'0,"-7"0"-58"0,7 0-14 0,0-6 0 15,0-4 142-15,0 7 26 0,0-6 4 0,7-1 2 0,-4 4-141 0,1-3-33 16,3-1 0-16,-7 1 0 0,3-1 20 0,-3 1 1 16,7-1 1-16,-7 4 0 0,-7-3 52 0,7 3 10 15,0 6 3-15,0 0 0 0,-3-4-3 0,3 4-1 16,0 0 0-16,0 0 0 0,-11 4-16 0,1 2-3 15,-1 3-1-15,8 7 0 0,-5-4-35 0,5 7-6 16,-8 6-2-16,1-6 0 0,6 13-12 0,-6-1-8 16,-4 3 10-16,3 4-10 0,-3 12 18 0,3-3-2 15,1 7-1-15,-4-4 0 0,-1-3 14 0,-2 3 3 16,3-3 1-16,0 6 0 0,-8 4 7 0,8 2 0 16,0 4 1-16,4 0 0 0,-4-1-25 0,3-8-4 15,4-7-2-15,3-3 0 0,8-4-10 0,-4-8 0 16,7 2 0-16,4-6-11 0,-4-2 11 0,3-8 0 15,1-2 0-15,-1-7 0 0,12-9 0 0,-8 7 12 16,0-14-4-16,7-2 0 0,-7-7-8 0,7 4 8 16,4-7-8-16,-7-3 8 0,3 0-8 0,3-9 0 0,1 3 0 15,0-7 8-15,7 4-8 0,-8-10 0 0,1-3 0 0,0 0 0 16,-1-3 0-16,-3 3 0 0,-3-3 0 16,0-3 8-16,-8 3 18 0,4 3 4 0,-3 0 1 0,-4-3 0 15,0-3-8-15,-3 3-2 0,3-6 0 0,-4 9 0 16,-6-3-10-16,3 3-3 0,0 3 0 0,-7 3 0 15,3 4-8-15,-3 6 8 0,0-7-8 0,-4-2 8 16,4 8-8-16,0-5 0 0,-3 9 0 16,3 6 8-16,3 0-8 0,-10 10 0 0,3-1 0 0,1 4 0 15,6 6-16-15,-13 0 0 0,-1 9 1 0,-3 1 0 16,7 5-37-16,-7 4-7 16,7 0-1-16,-1 0-1 0,-6 6-120 0,0-6-24 0,7 6-5 15</inkml:trace>
  <inkml:trace contextRef="#ctx0" brushRef="#br1" timeOffset="118055.4">3221 13084 2534 0,'-14'-7'225'0,"3"7"-180"0,1 0-36 0,-1 0-9 16,7 0 113-16,4 0 21 0,0 0 4 0,0 0 1 16,0 0-114-16,0 0-25 0,0 0 0 0,0 0 0 15,8 10 0-15,-1-1-12 0,-7-9 12 0,10 0-12 32,1 6-22-32,-4-6-5 0,10 0-1 0,-2 0 0 15,-5-6 3-15,8 6 0 0,-1 0 0 0,-2-3 0 0,6-3 24 0,-4 3 5 0,8-4 8 0,7 1-13 31,-8 6-11-31,1-3-1 0,-4 3-1 0,4 0 0 16,-7 0-91-16,3 0-19 0,0 0-3 0,-7 0-879 0</inkml:trace>
  <inkml:trace contextRef="#ctx0" brushRef="#br1" timeOffset="118683.83">4230 11864 1094 0,'0'0'97'0,"0"0"-77"0,0 0-20 0,0 0 0 0,0 0 319 0,0 0 60 16,0 0 12-16,0 0 2 0,0 0-309 0,0 0-63 15,3 9-12-15,4 1-9 0,-7-1 0 0,4 0 0 16,-4 7 0-16,-4 3-9 0,4 0 9 0,-7 6 0 16,7 3 0-16,-3 7 0 0,-8 2 0 0,8 7 0 15,-8-3 0-15,1-4 0 0,-1 1 0 0,7 6 11 16,-6-16-3-16,-4 7 0 0,7-7 4 0,-4-3 1 15,8 0 0-15,-8-6 0 0,7-3-24 0,-6-7-5 16,3 0 0-16,0-5-1 16,7-4-179-16,0 0-35 0</inkml:trace>
  <inkml:trace contextRef="#ctx0" brushRef="#br1" timeOffset="118914.05">3909 12115 2739 0,'0'0'60'0,"0"0"13"0,-4 0 3 0,-3 0 0 0,7 0-60 0,0 0-16 0,0 0 0 0,0 0 0 15,7-3 0-15,-3-4 0 0,10-2 8 0,4 3-8 16,-4 2-13-16,7-2-6 0,4-3-1 0,-1 9 0 16,1-3 3-16,3-4 0 0,4 4 0 0,-7-3 0 15,-1 6-5-15,1-3-1 0,0-3 0 0,-4 6 0 16,4 0-12-16,-11 0-2 0,0 0-1 0,3 0 0 15,-10 0-114-15,4 0-22 0</inkml:trace>
  <inkml:trace contextRef="#ctx0" brushRef="#br1" timeOffset="119704.01">4459 11936 1785 0,'0'0'159'0,"0"0"-127"0,0 0-32 0,0 0 0 15,-10 0 126-15,6 0 19 0,4 0 4 0,0 0 1 16,0 0-94-16,0 0-18 0,-11-3-4 0,11 3-1 16,0 0-13-16,-10 0-4 0,6 0 0 0,-6 3 0 15,-1 3-16-15,8-3 0 0,-8 7 0 0,-7-1 0 16,11 7 0-16,-10 0 0 0,3 2 0 0,-1 1 0 16,1 0 16-16,4 6 4 0,-11 3 0 0,7-3 0 15,-8 0 32-15,5-3 8 0,-4 3 0 0,-1 4 1 16,5-10-41-16,-11 6-8 0,10-7-1 0,-7 1-1 15,0-3-10-15,1 3 0 0,-8-4-10 0,11-5 10 16,3 5-56-16,-3-5-6 16,0-7-1-16,7 6 0 0,0-9-128 0,0 0-25 15,7-3-6-15</inkml:trace>
  <inkml:trace contextRef="#ctx0" brushRef="#br1" timeOffset="119939.2">4050 11901 2811 0,'-7'0'62'0,"0"0"13"0,0 0 2 0,3 0 2 0,4-3-63 0,0 3-16 0,0 0 0 0,0 0 0 16,0 0 8-16,11 10-8 0,-4-1 11 0,10 7-11 16,-2-4 8-16,6 4-8 0,3 3 0 0,1 6 0 15,0-6 8-15,-8 6-8 0,12-3 0 0,-5 3 0 16,1 9 0-16,0-5-19 0,-8-1 3 0,5 3 0 31,-1-3-49-31,3 1-10 0,-13-1-1 0,3 3-1 16,-3-3-112-16,-1 1-23 0,-6-1-4 0,-1-3-684 0</inkml:trace>
  <inkml:trace contextRef="#ctx0" brushRef="#br1" timeOffset="122415.42">5260 12943 2811 0,'0'0'62'0,"0"0"13"0,0 0 2 0,0 0 2 0,0 0-63 0,7-7-16 0,4 4 0 0,3-3 0 0,3 6 0 0,1-3 0 16,7-4 8-16,6 7-8 0,5 0 0 0,2 0 0 15,8 0 0-15,0 0 0 16,4 0-12-16,-5 0 12 0,-2 0-12 0,-1 7 12 16,-10-4-43-16,3-3-1 15,-3 0-1-15,-4 6 0 0,0-12-84 16,-3 6-17-16,3 0-3 0,-3-3-539 0,0-4-107 0</inkml:trace>
  <inkml:trace contextRef="#ctx0" brushRef="#br1" timeOffset="122623.03">5398 13300 2538 0,'0'0'112'0,"0"0"24"0,-4 0-109 0,4 0-27 0,0 0 0 0,0 9 0 16,0-9 9-16,11 10-9 0,-4-4 10 0,14-3-10 31,3-3-61-31,8-3-19 0,4-3-3 0,2-4-1 16,8 4 24-16,-3-3 4 0,2-1 0 0,-2-8-579 0,6-1-116 15</inkml:trace>
  <inkml:trace contextRef="#ctx0" brushRef="#br1" timeOffset="123160.43">7063 12855 1846 0,'0'0'82'0,"-7"-10"17"0,0 10-79 0,-1-9-20 16,5-1 0-16,-8 4 0 0,1-3 76 0,3-1 12 15,0 1 3-15,-4 0 0 0,0-1-40 0,1 4-8 16,-1 3-2-16,-3-3 0 0,4 2-23 0,-4-2-5 16,-1 12-1-16,1-2 0 0,-3 5-12 0,-1 0-12 15,0 7 3-15,1 3 0 0,-8 6 9 0,4 0-10 0,0-3 10 16,-4 9-10-16,0-2 10 0,4-1 0 0,14 0-9 0,-11-3 9 15,11-6 0-15,-3 6 10 16,3-6-1-16,3 0 0 0,8-10 1 0,3 7 0 16,3-1 0-16,-3-5 0 0,4-7-10 0,3 3 0 0,-3-6 0 15,6-6 0-15,-6 3 0 0,3-4 8 0,4-2-8 0,-1 0 8 16,-10-1 0-16,4 1-8 0,3-1 12 0,-3 4-4 16,-4-6-8-16,-4-1 12 0,1 4-12 0,-1-1 12 15,1-2 13-15,-4-4 3 0,0 7 1 0,0-1 0 16,3 1 11-16,-3-1 1 0,-3 1 1 15,3 0 0-15,3 2-15 0,-3 7-3 0,4-9-1 0,3 3 0 16,0 6-4-16,-7 0-1 0,7-3 0 0,4 3 0 16,3 3-18-16,-4 3 0 0,8-3 0 0,-11 10 0 15,11-1 0-15,-11-2-11 0,0-1 11 0,3 7-13 16,1 2 13-16,-8-2 0 0,1-3 0 0,0 2 0 16,-1 4 0-16,1 0 0 0,-4-3 0 0,0 2 0 0,-4 1 0 15,4 0 0-15,0-3 0 0,0-1 0 0,0-2 0 0,4-4-9 16,3-2-1-16,-4 2 0 15,-3-9-101-15,7 6-20 0,4-2-4 16,3-4-965-16</inkml:trace>
  <inkml:trace contextRef="#ctx0" brushRef="#br1" timeOffset="123605.33">7338 13115 2833 0,'-11'16'125'0,"4"-7"27"0,-3 0-122 0,3 7-30 0,-11 3 0 0,4 0 0 16,0 6 0-16,3-6-13 0,8 6 1 0,-8-3 0 31,4 0-23-31,0-4-4 0,7 1-1 0,7-3 0 0,-4-3 23 0,4 2 4 0,1-5 1 0,-1-1 0 16,10 0 12-16,-6-2 0 0,-4-4-10 0,3 6 10 15,1-9 0-15,-4 7 0 0,-7-7-9 0,0 0 9 16,0 0 0-16,0 0 0 0,0 0 8 0,0 0-8 15,0 0 57-15,0 0 6 0,0 0 1 0,-3-7 0 16,-4-2-21-16,7-1-4 0,-8-5-1 0,8 2 0 16,8-2-18-16,-8-4-4 0,-8-6-1 0,5 3 0 15,6-10 2-15,-3 4 1 0,-3-6 0 0,6 5 0 16,5-5-7-16,-5 6-2 0,1-7 0 0,3 7 0 16,-4 3-9-16,4 3 0 0,-3 0 9 0,3 3-9 0,-4 7 0 15,1-4 8-15,-1 0-8 0,1 4 0 16,-1-4 12-16,4 7-3 0,-7-1 0 0,8 4 0 0,-5-3-9 15,11-1 0-15,-10 1 0 0,3 6 0 16,7-4-22-16,0 1-10 16,7 3-1-16,-7 3-1 0,7-6 9 0,-6 6 1 0,2 0 1 0,1-4 0 15,-1 4-21-15,1-6-5 0,0 6-1 0,-1 0 0 16,-10 0-93-16,11 0-18 0,-18 0-4 0,4 0-562 16,-4 0-112-16</inkml:trace>
  <inkml:trace contextRef="#ctx0" brushRef="#br1" timeOffset="124454.07">8065 12864 345 0,'0'0'31'0,"0"0"-31"0,0 6 0 0,0 4 0 0,3-1 185 0,-6 1 31 16,-1-4 7-16,0-3 1 0,4-3-104 0,0 0-21 16,-3 9-4-16,3-9-1 0,0 0-13 0,0 0-2 15,0 0-1-15,0 0 0 0,0 0 7 0,0 0 2 16,3-9 0-16,-3 0 0 0,4 2-36 0,-4-2-7 15,4 6-2-15,-4-3 0 0,3-4 22 0,-3 10 4 16,-3-3 0-16,3 3 1 0,-4-6-28 0,4 6-5 0,0 0-2 16,0 0 0-16,-7-3-2 0,0 3-1 0,0 3 0 0,-4-3 0 15,1 6-19-15,-1-3-3 0,0 3-1 0,1 4 0 16,-8-7-8-16,4 6 0 0,-3-2-12 0,-1 2 12 16,0 7 0-16,-6-4 0 0,-1 4 0 15,7 0 12-15,1-4-12 0,-1 7 0 0,0 6-10 16,1 0 10-16,-1-3 0 0,4 13 0 0,3-4-8 15,-3-3 8-15,4 0 0 0,3 1 0 0,3 2 12 0,4-9-12 16,0 3 0-16,0-6 0 0,11 0-12 0,-1-10 3 16,-3 0 9-16,7 4 8 0,8-10-8 0,-5 3 11 15,1-12-11-15,3 3 12 0,-7-3-12 0,7-4 12 16,-3 1-4-16,0-7 0 0,-1-3 0 0,-3 4 0 16,4-13-8-16,-7 2 0 0,-4 8 0 0,3-4-11 15,-6 0 11-15,-1 3 0 0,4 0 8 0,-7 0-8 16,0 0 15-16,0 4-2 0,4-1 0 0,-4 7 0 15,0-4-13-15,0 4 0 0,3 2 0 0,-3 7 0 16,4-9 0-16,-4 9 12 0,0 0-3 0,0 0-1 16,7 6-8-16,0-3-9 0,-4 4 9 0,5-4-13 0,-5 6 13 15,4 7 0-15,-3-7 0 0,-1 10 0 0,-3 0 0 0,4-3 0 16,-1 12 0-16,-3-3 0 0,0 3-12 0,0 7 3 16,-3 2 1-16,-1-2 0 0,1-1 8 0,-1 10 0 15,-3-6 0-15,0-1 0 0,0 7 0 0,0 0 0 16,-7 0 0-16,3 0 0 0,4 3 0 0,-3-3 0 15,-5 0 0-15,5-6 0 0,-1 2 0 0,-3-2 0 16,0-4 0-16,0-5 0 0,-11-1-12 0,4-3 0 16,-7-6 0-16,0-4 0 15,-8-5-96-15,1-1-20 0,3 1-4 0</inkml:trace>
  <inkml:trace contextRef="#ctx0" brushRef="#br1" timeOffset="125071.15">8350 12883 2718 0,'-3'6'60'0,"3"-6"12"0,0 0 2 0,0 10 2 0,0 8-60 0,0 1-16 0,3 6 0 0,1 4 0 16,-1-4-25-16,1 9-8 0,-4 1-2 0,3-4 0 0,4 10 35 0,-7-10 0 15,-7 4 0-15,7-1 0 0,7-9 24 16,-7-3 4-16,0 0 2 0,0-9 0 0,4-4-22 16,-4-9-8-16,0 0 0 0,0 0 9 0,0 0 36 0,7-9 7 15,4-1 2-15,-4-15 0 0,0 3-9 0,3-12-1 16,-3 5-1-16,4-11 0 0,-4 11-43 0,0-5 0 16,-3 3 0-16,3-1 0 0,0 4 8 15,-7 3 4-15,3 6 0 0,1 0 0 0,3 4-12 0,-4 5-14 16,4 7 3-16,-7 3 1 0,0 0 0 0,11 3 0 15,7 4 0-15,-4-4 0 0,3 12-3 0,-6-5-1 16,7-1 0-16,-1-3 0 0,1 4 14 0,-1-7-12 16,5 3 12-16,-5-3-12 0,1 4 12 0,-4-7 0 15,4 0 0-15,-4 0 0 0,0-7 11 0,0 4-2 0,-3-3 0 16,-4 3 0-16,3-3 1 0,-3-4 0 0,-3 1 0 16,-1-1 0-16,1 4-2 0,-4-3 0 0,3 6 0 15,-3-4 0-15,4-2-8 0,-1 6 0 0,1-4 0 0,3 7 0 16,0 0 0-16,-7 0 0 0,0 0 0 0,14 0 0 15,-3 0-8-15,3 0-1 0,-4 7 0 0,5-7 0 16,-1 3 9-16,0-3 0 0,-4 0 0 0,-3 0-8 16,4-3 8-16,3-4 0 0,-10 7 0 0,6 0 8 15,-3-3-8-15,0-3 0 0,0 6 0 0,0 0 8 16,-7 0-8-16,11 0 0 0,-4 0 0 0,4 0 0 16,-1 9 0-16,4 1-8 0,-3 6 8 0,3-4-12 15,4 10-1-15,-4 0-1 0,0 0 0 0,4 0 0 16,-4-3 5-16,0 6 1 0,-4 0 0 0,1 0 0 0,0-3 8 15,-4-3 0-15,0-4 0 0,0 1 0 0,-7-3 0 0,0-13 0 16,0 0 0-16,0 0 0 0,0 0 0 0,0-10 0 16,0-9 8-16,0 1-8 15,-4-8-171-15,1 8-38 0</inkml:trace>
  <inkml:trace contextRef="#ctx0" brushRef="#br1" timeOffset="125272.95">9447 12971 1152 0,'0'0'51'0,"4"6"10"0,-4-6-49 0,0 9-12 15,0-9 0-15,3 10 0 0,-3-10 399 0,8 9 77 16,-1 7 15-16,0-4 3 16,0 7-418-16,3 0-76 0,-3 6-29 0,0-6 1 15,4 3-21-15,-4 0-4 0,4 3-1 0,-11-6 0 16,7 6-96-16,-4-13-19 0,-3 4-4 0,0-6-504 0,0-10-101 0</inkml:trace>
  <inkml:trace contextRef="#ctx0" brushRef="#br1" timeOffset="125431.72">9236 12488 2959 0,'0'0'65'0,"0"0"14"0,0 0 2 0,0 0 2 0,0 0-67 0,7 0-16 0,0 3 0 0,0 3 0 0,3-6 16 0,1 0-1 15,0 0 0-15,-1 0 0 16,4 0-78-16,-3 0-15 0,7-6-3 0,-1 3-1176 16</inkml:trace>
  <inkml:trace contextRef="#ctx0" brushRef="#br1" timeOffset="125835.24">9701 12999 3096 0,'0'0'68'0,"0"0"15"0,0 0 2 0,0 0 1 0,0 0-69 0,0 0-17 0,0 0 0 0,11 6 0 16,-7-3-15-16,3 4-6 0,-4 2-2 0,4 0 0 15,0 7 8-15,-3-6 2 0,-1-1 0 0,1 0 0 32,-4 1-21-32,3-1-4 0,-6-3-1 0,3 4 0 0,0-10 20 0,0 0 4 0,0 0 1 0,0 0 0 15,0 0 24-15,0 0 5 0,-4-6 1 0,-3 2 0 16,4-5 28-16,3-7 5 0,0 1 2 0,0-4 0 15,3 0-6-15,1-6-1 0,-1-3 0 0,4-7 0 16,0 7-36-16,4-6-8 0,0 5 0 0,3-5 0 16,3 12 0-16,-3 0 0 0,4 3 0 0,0 0 0 15,3 10-10-15,0 3-8 0,0 6-2 0,0 0 0 16,1 6 10-16,-1-3 2 0,0 13 0 0,-4-7 0 16,1 1-8-16,0 5-2 0,-4-5 0 0,4-1 0 15,-4 0 18-15,3 7 0 0,-3-7 0 0,4 1 0 16,-7-1 0-16,6 7 0 0,1-7 0 0,0 4 0 15,-1-4 0-15,4 13-10 0,4-3 2 0,0 0 0 16,-4 9 8-16,-3-9-12 0,-4 6 12 0,7 3-12 16,3-3-12-16,-9-6-2 15,-5 6-1-15,1-6 0 0,3 0-65 0,-7-10-12 16,-11 1-4-16,4-10-1060 0</inkml:trace>
  <inkml:trace contextRef="#ctx0" brushRef="#br1" timeOffset="126811.37">8456 13899 2714 0,'11'-25'120'0,"-11"15"25"0,7 1-116 0,-4 0-29 0,4-1 0 0,0 7 0 16,0-3 23-16,-3-4-2 0,-4 10 0 0,0 0 0 15,0 0-21-15,0 0-15 0,0 0 3 0,0 0 0 32,3 10-23-32,1-1-4 0,-8 1-1 0,1-1 0 0,-1 0 32 0,-3 7 8 0,0-6 0 0,-3 5 0 15,-4-2 0-15,0-4 0 0,-1 7 0 0,-2 3 0 16,3-4 48-16,-8 4 12 0,5 0 1 0,-4 6 1 15,0 0-49-15,-1 6-13 0,1 4 0 0,0 9 0 16,3 0 0-16,1 9 0 0,-1 0 8 0,8-6-8 16,-1 7 0-16,4-4 0 0,0-3 0 0,7-3-11 0,-7 0 11 15,7-7-8-15,7-2 8 0,-7-1-8 16,7-12 8-16,3 3 0 0,1-6 0 0,0-9 0 16,3 5 28-16,0-15 7 0,3 0 1 0,1-6 1 0,0-3-11 15,6-1-2-15,-13-9-1 0,14 1 0 0,-8-7-3 0,1 3-1 16,0-4 0-16,-4 1 0 0,3-3-5 0,-2 0-1 15,6-7 0-15,-11 1 0 0,4-4-1 0,0-2-1 16,1-7 0-16,-5-4 0 0,4 4-11 0,-3 3 0 16,3 7 0-16,-7-1 0 0,4 7 0 0,-1-4 0 15,-3 7 0-15,0 6 0 0,-3 0 0 0,-4 3 0 16,0 1 0-16,0 2 8 0,-4 3-8 0,4 4 8 16,-7 3-8-16,0-4 8 0,4 1-8 0,-4 9 0 0,0-10 9 15,0 10-9-15,-4-6 0 0,4 3-10 0,3 3 1 16,-6 0 0-16,3-6 9 0,7 6 0 0,-7 6 0 15,7-6 0 1,0 0-32-16,0 0 0 0,-4 0-1 0,4 0 0 16,0 0-93-16,0 0-18 0,-10 0-4 0,10 0-1060 0</inkml:trace>
  <inkml:trace contextRef="#ctx0" brushRef="#br1" timeOffset="127068.12">8375 14335 1440 0,'0'0'64'0,"-11"0"12"0,-3 0-60 0,-3 0-16 0,3 0 0 0,-1 0 0 15,-2-6 338-15,6 6 65 0,1-4 13 0,3 4 2 0,-1-6-339 16,8 6-68-16,0 0-11 0,0 0 0 0,0 0-13 0,8-3 5 16,-1-3 8-16,7 6-13 0,3 0-7 0,1 0-2 15,3 6 0-15,0-3 0 0,0 3 22 0,1-2 0 16,-5-4 0-16,8 6 0 0,0-3 28 0,-8 3 0 15,4-6 0-15,1 0 0 0,-5 0-13 0,1 0-3 16,0-6 0-16,-4 3 0 16,3-3-114-16,-10-7-23 0,4-6-5 15</inkml:trace>
  <inkml:trace contextRef="#ctx0" brushRef="#br1" timeOffset="128210.67">9296 14131 2422 0,'0'0'108'0,"7"-9"21"0,-4 2-103 0,-3 7-26 0,7-3 0 0,-7 3 0 15,0 0 20-15,0 0 0 0,0 0-1 0,0 0 0 16,0 0-19-16,0 0 0 0,0 0-11 0,0 0 11 16,-7 0 0-16,0-6 0 0,4 3 0 0,-4-4 0 15,7 7 0-15,-7-3 0 0,3-3 12 0,1-3-3 16,-1-1 20-16,4 10 4 0,0-3 1 0,0 3 0 16,-7-6-3-16,7 6-1 0,0 0 0 0,0 0 0 15,0 0-30-15,-7 0 0 0,0 9 0 0,0 1 0 16,-4-4 9-16,1 6-9 0,-4 4 8 0,-1 0-8 15,-2 3 0-15,3-1 0 0,-4 1 8 0,-3 10-8 16,3-4 0-16,-3 3 0 0,3-3 0 0,-3 0 0 16,0-3 0-16,3 3 0 0,1-6-12 0,-1 0 12 15,4 6 0-15,3-6 0 0,1 6 0 0,3-7 0 16,0 1 0-16,7-3 8 0,0 3-8 0,0 0 0 16,7 3 0-16,0-1 8 0,0-2-8 0,0 3 0 15,0-3 0-15,7-6 8 0,-7 9-8 0,4-4 0 0,-4 4 0 16,0-6 0-16,3 3 0 0,1-3 0 15,0-7 0-15,3 7 0 0,-4-4 0 0,1-2 0 0,3-10 0 0,0 6 0 16,0-3 0-16,0-3 0 0,4-3 0 16,0-3 0-16,-1 6 0 0,1-10 0 15,3 1-88-15,-3-1-17 0,3-5-3 16,0 5-643-16,-3 1-128 0</inkml:trace>
  <inkml:trace contextRef="#ctx0" brushRef="#br1" timeOffset="128525.84">9042 14498 403 0,'0'0'36'0,"0"0"-36"0,0 0 0 0,0 0 0 15,0 0 265-15,0 0 47 0,0 0 8 0,0 0 3 16,0 0-118-16,0 0-23 0,0 0-5 0,0 0-1 16,0 0-104-16,0 0-20 0,0 0-5 0,0 0-1 15,10 9 4-15,1-9 1 0,-1 7 0 0,1-7 0 16,3 0-35-16,4 0-8 0,-1 0 0 0,1-7-8 16,3 7 0-16,0-9 0 0,1 6 0 0,-1-4 0 15,0 4-45-15,4-3-7 0,-4 3 0 0,3-3-1 31,5 6-174-31,-12 0-34 0</inkml:trace>
  <inkml:trace contextRef="#ctx0" brushRef="#br1" timeOffset="128926.21">9811 13971 1036 0,'17'0'46'0,"-17"0"10"0,0 0-45 0,0 0-11 0,-3 6 0 0,3-6 0 16,0 10 408-16,3-1 80 0,-3 1 16 0,4 8 4 16,-4-2-430-16,3 3-78 15,5 9-31-15,-8 7 2 0,3 2 9 0,-3 4 1 0,0 6 1 0,-3-3 0 16,-1 3 10-16,-3 3 8 0,3-6-12 0,-3 0 12 16,4-6 0-16,-4 5 0 0,0-5 0 0,3-3 0 15,1-1 0-15,-1-6 0 0,-3 1 0 0,7-4 0 0,-3 3 0 16,-5-9-8-16,5 3 8 0,3-4 0 15,-7-5-140-15,3 3-25 0,1-7-5 16</inkml:trace>
  <inkml:trace contextRef="#ctx0" brushRef="#br1" timeOffset="129199.07">10044 13971 2455 0,'0'0'108'0,"0"0"24"0,0 0-106 0,-4 9-26 0,4 7 0 0,-3-6 0 0,6 8 36 0,-6 1 3 15,3 6 0-15,0 3 0 16,3-2-39-16,-3 11 0 0,4-2 0 0,-4 9-12 16,0-7 12-16,3 4-13 0,1-3 5 0,-1-1 8 15,-3 4-10-15,4-10 10 0,-1 4 0 0,-3-1-9 16,0 1 9-16,0 2 0 0,-3-8-9 0,-1 5 9 15,1 1 0-15,-1-1 10 0,-3-6-1 0,0 7 0 16,3-7-9-16,1-3-9 0,-4-6 9 0,3 0-13 16,4 0-90-1,0-4-17-15,0-5-4 0,0-10-878 0</inkml:trace>
  <inkml:trace contextRef="#ctx0" brushRef="#br1" timeOffset="129794">9825 14087 2415 0,'-7'-9'107'0,"3"-1"22"0,4 1-103 0,-3-7-26 16,-1 7 0-16,4-1 0 0,0-8 40 0,4 8 4 15,-1-6 0-15,1 4 0 0,3-4-44 0,0 7-24 16,4-7 4-16,3 4 0 0,0-4 10 0,3 7 10 15,5-7-13-15,-1 6 5 0,3 1 8 0,-2 6 9 16,2-3-1-16,1 6-8 0,0-4 30 0,-1-2-1 0,1 6 0 16,-4 0 0-16,4 10-12 0,-4-10-2 0,4 9-1 0,-4 0 0 15,-3 1 1-15,3-4 0 0,3 10 0 16,-9-4 0-16,-5-2-15 0,1 5 0 0,-1 1 0 16,4 3 0-16,-7 0 0 0,1 0 0 0,-5 6 0 0,1-7 0 15,-1 8 0-15,1-5 12 0,-4 5-1 0,3-1-1 16,4-3-10-16,-3 3 0 0,-11 0 0 0,0 0 0 15,0-3 0-15,0-3 0 0,-1 6 8 0,-2-6-8 16,-8-4 0-16,4 4 0 0,4-3 0 0,-5-4 0 16,-6 4 0-16,4 3 0 0,-5-10 0 0,1 1 0 15,0-4 0-15,-4 3 0 0,1 1 0 0,-1-1 0 16,0-3 0-16,1-3 0 0,-5 4 0 0,5-4 0 16,-1-3 0-16,4 0 0 0,0 0 0 0,7 0 0 15,3 0 0-15,11 0 0 0,0 0 9 0,7-3-9 0,0-4 26 0,4 7 1 16,3 0 0-16,3 0 0 15,1 0-1-15,3 0 0 0,-3 7 0 0,3-4 0 0,0 6-26 16,4-2-16-16,-4 2 3 0,0 0 0 0,4 1 13 0,-4 5 0 16,-3-5 0-16,3 9 0 0,4-4 0 0,-4-2 12 15,-4 3-1-15,1 9 0 0,0-3-21 0,3 0-4 16,4 0-1-16,-4-4 0 0,-11 4 15 0,8 0 0 16,7-6 0-16,-4 3 0 0,-7 0 10 15,0-10 5-15,0 7 1 0,4-7 0 16,-4 7-44-16,0-7-8 0,-10 1-1 0,6-7-1 15,8-3-128-15,-8 6-26 0,-10-6-4 16</inkml:trace>
  <inkml:trace contextRef="#ctx0" brushRef="#br1" timeOffset="130473.92">10587 13604 1267 0,'-14'0'112'0,"3"-3"-89"16,11 3-23-16,0-6 0 0,-3-4 274 0,3 4 50 16,0 6 11-16,7-3 1 0,7-6-272 0,-4 2-56 0,-10 7-8 0,7-9 0 15,8-1 0-15,-5 1 10 0,-6 3 0 16,3-4 0-16,0 7 18 0,3-6 4 0,1 3 1 0,-4-4 0 16,-7 1-4-16,7 2-1 0,11 4 0 0,-8-3 0 15,1 3-28-15,-4-3 0 0,7 3 0 0,-3-4 0 16,-11 7 0-16,0 0 0 0,7 10 0 0,7-1 0 15,0 7 0-15,-7 3 0 0,-7-4 0 0,0 4 0 16,11 6 0-16,-4-3 0 0,-11 3 0 0,1 0 0 16,-1-3 12-16,4 10-3 0,-4-4-1 0,1-3 0 15,-8-3-8-15,8 3 0 0,3-6 0 0,-4-4 0 16,-6 4 0-16,-1-9 0 0,4 5 0 0,0-2 0 16,0-4 0-16,0 4 0 0,-7-4 0 0,7-6 0 15,7-3 0-15,-4 7-11 0,-6-4 3 0,3 3 0 16,7-6 8-16,0 0 11 0,0 0-3 0,-4 3 0 15,-7 3-8-15,11 4 0 0,11-1 0 0,0-2-11 16,-8 2 2-16,4 0 0 0,4 4 0 0,3-7 0 0,-7 10 9 16,7-7 0-16,-3-6 0 0,6 7 0 0,1-4 0 15,0-3 0-15,-8 3 10 0,8-6-10 16,10 0-90-16,-10 0-24 0,-18 0-5 16,17-6-969-16</inkml:trace>
  <inkml:trace contextRef="#ctx0" brushRef="#br1" timeOffset="132465.43">12386 11500 2491 0,'0'0'110'0,"4"-9"23"0,-1-1-106 0,4 7-27 16,0-6 0-16,0 2 0 0,0-2 60 0,4 9 8 0,-1-9 0 0,1 9 1 16,-4-7-46-16,4 7-10 0,-4 0-1 0,-7 0-1 15,0 0 5-15,7 0 0 0,-4 7 1 0,4 2 0 16,-3 7-6-16,-1-4-2 0,1 7 0 0,-4 6 0 15,-4 3-9-15,1 7 12 0,3-1-12 16,0 4 12-16,3 3-12 0,1-4 12 0,3 7-12 16,4-6 12-16,3 6-3 0,3 0 0 0,1 0 0 15,0 3 0-15,3-3-9 0,-4 9-9 0,5-9 9 0,-5 0-13 16,1 0 13-16,0-7 8 0,-4 1 0 0,-4 6-8 16,1-10 0-16,-4-6 0 0,0 7 0 0,-4-7 0 15,1 4 0-15,-4-4 0 0,0 0 0 0,-4-3 0 16,4-3 0-16,-7 3 0 0,0 0 0 0,4-6 0 15,-8 0 13-15,4 0-4 0,-3-4-1 0,-5 1 0 16,5-3-8-16,-4-4 0 0,0-3 0 0,0 4 0 16,3-4 0-16,-3-3 0 0,3 3 0 0,-6-3 8 0,3-3 4 15,-4 0 0-15,4 0 0 0,0-3 0 16,-7-3 1-16,-1-3 1 0,5 9 0 0,-4-10 0 0,-1 4-2 16,-2-3-1-16,3-1 0 0,-4-2 0 0,4-4-11 0,-4 0 0 15,0 7 9-15,-3-4-9 0,3-2 0 16,-3 5 0-16,3 1 0 0,1-1 8 0,-4 1 4 15,3 0 0-15,7 2 1 0,1-2 0 0,2-1-13 16,-2 4 0-16,-1-3 0 0,4-1 0 0,3 10 0 0,1-9 0 16,3 6 0-16,0-3 0 0,3-1-20 0,-3 4 0 15,7-3 0-15,0 6-908 16,-3-3-181-16</inkml:trace>
  <inkml:trace contextRef="#ctx0" brushRef="#br1" timeOffset="133138.47">13631 11240 345 0,'22'-19'31'0,"-12"13"-31"0,1-4 0 0,3 1 0 16,0-1 292-16,-4 1 52 0,1 0 10 0,3 2 2 15,0 4-242-15,-3-3-49 0,-4 3-9 0,4-3-3 16,-8 2 0-16,4-2 0 0,-3 6 0 0,-1 0 0 15,4 6-5-15,-7-6-2 0,0 0 0 16,0 0 0-16,0 0-11 0,-7 4-3 0,4 5 0 0,-4 7 0 16,0-7 4-16,-4 0 0 0,0 10 0 0,-10-3 0 15,0 9 14-15,0-3 3 0,-4 3 1 0,0 3 0 16,1 7-4-16,-1-1-1 0,-3 4 0 16,0 6 0-16,3 9-35 0,0 10-14 0,1-4 11 0,2 4-11 15,-2 0 12-15,6 3-3 0,0-4-1 0,4 7 0 16,4 10 4-16,-1-4 0 0,4-6 0 0,4-3 0 15,-1 0-2-15,4-4 0 0,4-5 0 0,-1 3 0 16,1-4-10-16,6-3 8 0,1 1-8 0,-1-7 8 16,1-3 7-16,3-10 1 0,4 4 0 0,-4-13 0 15,7 3-16-15,-3-6 11 0,6 0-11 0,-3-3 10 16,4-4-10-16,0 1 0 0,3-3 0 0,7 2 0 16,1-5-18-16,2-1 1 0,1 0 0 0,-3 1 0 15,6-1-91-15,-3 1-19 16,-1-10-3-16,1 6-662 0,4-6-133 0</inkml:trace>
  <inkml:trace contextRef="#ctx0" brushRef="#br1" timeOffset="133832.81">14485 11676 1094 0,'7'-7'48'0,"0"4"11"0,-3-12-47 0,3 5-12 0,-4 1 0 0,1-1 0 16,-4 4 278-16,3 3 54 0,1-3 10 0,-4 6 2 0,0 0-244 0,0 0-48 15,0 0-11-15,0 0-1 0,0 0-16 0,-7 9-2 16,0 7-1-16,-4 3 0 16,1-10-21-16,-1 7 9 0,-3 2-9 0,0-2 0 0,0 3 14 0,-4 0-4 15,-3 0-1-15,0-1 0 0,0 4 30 0,-1 0 5 16,1-3 2-16,0 6 0 0,3 3-22 0,-3-2-5 15,0 2-1-15,3-3 0 0,-3 9-8 16,4 1-2-16,-1 2 0 0,4 1 0 0,0-3-8 0,3 2 0 16,1 4-12-16,3-3 12 0,3-4 18 0,0 1 11 15,1-7 3-15,6 0 0 0,1 0-32 0,3-3 0 16,0-6 0-16,4-3 0 0,3 3 18 0,0-1-2 16,4-2-1-16,3-6 0 0,0-1-6 0,0 0-1 15,4 1 0-15,3-4 0 0,-3-3 0 0,3-3 0 16,-3-3 0-16,-1-3 0 0,1 3 20 0,0-7 4 15,-1 1 1-15,-2-7 0 0,2 7-33 0,-3-7 0 16,1-3 0-16,-1-6 0 0,0 6 0 0,-3-6 13 16,-1-3-4-16,1 0-1 0,-4 0 2 0,4-7 0 0,-4-3 0 15,0-2 0-15,-11-4-2 0,8-3 0 0,3 9 0 16,-3-3 0-16,-8 4-8 0,1-1 10 0,-8-3-10 0,1 4 10 16,-1 2-10-16,-3 1 0 0,0-4 0 15,-4 10 8-15,4-3-8 0,-3 2 0 0,-4 7 0 0,0 0 0 16,3 4-10-16,-3-1-4 0,3 3-1 0,-3 4 0 15,0-4-1-15,3 6 0 0,1 1 0 0,3 0 0 16,-4 2-119 0,4 4-24-16,0-3-5 0,7 6 0 0,-7 0-89 15,7 0-18-15,-18 16-3 0,11 12-1 0</inkml:trace>
  <inkml:trace contextRef="#ctx0" brushRef="#br1" timeOffset="134098.93">14319 12068 1728 0,'0'0'153'0,"-10"3"-122"16,-4 3-31-16,-1-6 0 0,5 3 164 0,-1 3 28 16,4-2 4-16,4 2 2 0,3-6-130 0,0 0-25 15,7 9-6-15,3-9-1 0,1 7 8 0,7-4 0 16,3-6 1-16,7-4 0 0,4 7-24 0,-1 0-5 0,1-3 0 15,0-3-1-15,-4 6-7 0,4 0 0 16,0-6-8-16,-4 2 12 0,-3 4-3 0,6 0-1 0,-2-6 0 0,2 6 0 16,-2-3-8-16,-5 3 0 0,1-6 0 0,-4-4 8 31,4 1-44-31,-4 0-10 0,-3-1-2 0,-1 1-767 0,-3-1-153 0</inkml:trace>
  <inkml:trace contextRef="#ctx0" brushRef="#br1" timeOffset="134748.37">14982 11027 403 0,'0'0'17'0,"0"0"5"0,0 0-22 0,0 0 0 0,-7 0 0 0,0 6 0 15,7-6 464-15,-7 3 89 0,7-3 18 0,0 0 3 16,0 0-456-16,0 0-91 0,0 0-19 0,0 0-8 16,0 0 13-16,0 6-2 0,0-6-1 0,7 10 0 15,0-1 10-15,0 0 1 0,4 1 1 0,3-1 0 16,0 7 14-16,4 3 4 0,0 0 0 0,6 6 0 16,1-7-15-16,3 11-2 0,4 2-1 0,0 0 0 0,6 10 0 15,-2-3 0-15,3-1 0 0,-1 14 0 16,-2-4-8-16,-1 12-2 0,-3-2 0 0,-1-4 0 15,1 7-12-15,-4-4 0 0,1 4 0 0,-1-4 0 16,0 4 12-16,0-4 0 0,4 4 0 0,-4-4 0 0,-3-3 9 0,3 7 2 16,-3-4 0-16,0 4 0 0,-1 6-23 15,-6-7 0-15,-8-2 0 0,1-4 0 0,-7-3-12 0,-8-3-3 16,-10-9-1-16,-7 6 0 0,-11 0-2 16,-3-3-1-16,-8-4 0 0,-9-2-862 15,-12-7-173-15</inkml:trace>
  <inkml:trace contextRef="#ctx0" brushRef="#br1" timeOffset="138387.26">17353 4485 1382 0,'0'0'123'0,"-10"-3"-99"15,-5-6-24-15,1 2 0 0,0-2 228 0,0 0 41 16,0-1 8-16,3 1 2 0,1 3-231 0,-1-13-48 16,4 9 0-16,-3 1-12 0,-1-7-5 0,-3 7-2 15,0-1 0-15,0 1 0 16,0 0-20-16,-4-1-4 0,0-5-1 0,-6 5 0 0,-5 1 29 0,-2 6 6 16,-5-10 1-16,-2 10 0 0,-8-7 20 0,0 4 5 15,0-3 1-15,-3-1 0 0,-1 1 42 0,-3 6 8 16,-3-10 1-16,-1 10 1 0,-6-13-8 0,-4 7-2 15,-4 0 0-15,4-1 0 0,7 4-19 0,-7-3-4 0,4-1-1 0,-4 7 0 16,0-6-19-16,-4 2-4 0,1 7-1 0,3-3 0 16,0 3-12-16,0 0 0 0,-4-6 8 0,0 12-8 15,-3-3 0-15,0 4 0 0,4-4 0 16,-1 6 0-16,4-9 0 0,-3 10 0 0,-8-10 0 0,0 9 0 16,-3-3 0-16,0-6 0 0,0 10 0 0,0-10-10 15,-4 0 10-15,-3 0 14 0,-4 0-3 0,4 0-1 16,7 0 18-16,-4 0 3 0,-3-10 1 0,3 10 0 15,-3-6-32-15,7 6 0 0,3 0 0 0,1 0 0 16,-1 6 0-16,1 1 0 0,-1 2 0 0,-7 3 0 16,4-2 0-16,0-1 0 0,3 16 0 0,-3-9 0 0,-3 3 0 15,-1 0 0-15,0 0 0 0,1-1 0 16,6 7 0-16,-3-6 0 0,-4 0 0 0,1-3 0 16,-8 3 0-16,7-1 0 0,0 4 0 0,4-3 0 0,0-6 0 0,0 2 0 15,-4 4 0-15,11-3 0 0,4-4 0 16,3 10 0-16,3-9 0 0,1 6 0 0,-1-4 0 0,4 4 0 15,11-3 0-15,-1-4 0 0,-2 13 0 0,13-6 0 16,11 6-8-16,-1 4 8 0,-2-4-12 0,6 3 4 16,14 0 8-16,4 7-13 0,4-10 1 0,3 9 0 15,-4-15 0-15,8 9 0 0,17-3 4 0,-4 0 8 16,-6-3-13-16,10-6 5 0,11 3 8 0,-4 0 0 16,-7-4 0-16,4 4 0 0,3-3 0 0,8-4-12 15,2 4 2-15,1-7 0 0,-11 7 10 0,18-3-8 0,18-4 8 16,3-3-8-16,0 4 8 0,3-4-8 15,4-3 8-15,11-3-8 0,3 6 8 0,4-6 0 0,3-6 0 16,4 6-8-16,-4 0 8 0,8-3 0 0,6-3 0 0,0 0-8 16,1 2 8-16,6 4 0 0,1 0 0 15,2 0 0-15,-6-6 0 0,0 12 0 0,0-6 0 0,0 10 0 16,3 5 0-16,-3-5 0 0,0 2 0 0,-3-2 0 16,2 6 0-16,8 2-8 0,-7 1 8 0,4-3-8 15,3 3 8-15,-4-1 0 0,1-2 0 0,-5 3 0 16,-2-10 0-16,3 1 0 0,3-1 0 0,-3 1 11 15,0-4-11-15,0 0 0 0,3-6 0 0,8-6 0 16,-8 6 0-16,8 0 0 0,-1-10 0 0,0 4 0 16,4 6 0-16,0 0 0 0,-3-9 0 0,3 9 0 15,3 0 0-15,-3 0 0 0,0 0 0 0,0 0 0 16,0 0 0-16,-3-10 0 0,-11 10 0 0,7-3 0 0,0-3 0 16,-4 3 0-16,-3-3 0 0,0-4 0 0,-4 1 0 15,4-1 0-15,0 1 0 0,-4-7 0 16,-3 1 8-16,4 2 0 0,-5-3 0 0,1-2 0 0,-10-1-8 15,-8 0 0-15,3-6 0 0,1 0 0 0,0-4 0 16,-4 11 0-16,-10-7 9 0,-1 6-9 0,-10-6 10 0,0-4-2 16,0-5-8-16,-7 6 12 0,-3-7-1 0,-4 7-1 15,-7-6 0-15,-8 5 0 0,-6-15 0 0,-11 10 0 16,-3-4 0-16,-11 4 0 0,-7-1 3 0,-11 4 1 16,-10 0 0-16,-7-4 0 0,-11 4-14 0,-7-1 8 15,-7 4-8-15,-3-6 0 0,-8 5 0 0,-6 1 8 16,-15-9-8-16,-3 5 0 0,0 4 0 0,-4 0 0 0,-3-7 0 15,-7 7 0-15,-8 3 0 0,-3 6 0 16,4 3 0-16,-11-2 0 0,-3 2 0 0,-4 7 0 0,3-1-8 16,-6 7 8-16,-4-3 0 0,3 6 0 0,0 0-8 15,1 0 8-15,-4 6 0 0,3-3 0 0,1 7 0 0,3-1 0 16,-4 4 0-16,11-1 0 0,7 4 0 0,8-4 0 16,2 4 0-16,8 3-13 0,7 0 4 0,3-4 1 15,11 4-189 1,14 0-38-16,-42 15-7 0,45-24-2 0</inkml:trace>
  <inkml:trace contextRef="#ctx0" brushRef="#br1" timeOffset="139521.21">18792 5125 1555 0,'0'0'68'0,"0"0"16"0,0 0-68 0,0 0-16 0,0 0 0 0,0 0 0 16,0 0 211-16,8-6 38 0,-1 6 8 0,0 0 2 16,3 0-189-16,4 0-38 0,0 9-7 0,4-3-1 0,3 4-14 0,0 9-2 15,1-4-8-15,2 4 12 16,1 9-12-16,0-3 0 0,3 4 0 0,-3-4 0 0,3 12 0 0,-3-8-15 16,-4 5 5-16,0 1 1 0,-4 2-6 0,1-2-1 15,-4-7 0-15,-3 6 0 16,-4-9 16-16,3 10 0 0,-6-7 0 0,-4 7 10 0,0-1-10 15,-7-2 8-15,-4 2-8 0,-3 1 8 0,-7-1 3 16,-4 1 0-16,-3-4 0 0,-4 3 0 0,-3 1-11 0,0-7 12 16,-4 7-12-16,0-7 12 0,0-3-12 0,4 3 0 15,-4-9 9-15,1 6-9 0,2-6 0 0,-6-4 0 16,0-2 0-16,-4 3 0 0,0-1 0 0,-4-2 0 16,5-4 0-16,-1-2 0 0,-4-4 30 0,8 3 2 15,-4 0 0-15,-3-3 0 0,-1-3-32 0,-3 7 0 16,-3-4 0-16,0-3 0 0,-1 6 11 0,1-6-11 15,3 0 12-15,3 0-12 0,1 3 8 0,0-3-8 16,-1 7 0-16,4-4 0 0,-3-3 0 0,3 0 0 0,4 6 0 16,-4-6 0-16,0 3 0 0,0 3 0 0,4-6 0 15,3 0-12-15,0 7 12 0,4-4 0 0,3-3 0 0,0 0 0 16,1 0 10-16,-1-3-2 0,0-4 0 0,4 7 0 16,3 0-8-16,4-6 0 0,-4 3 0 15,4-3 0-15,0 3 0 0,3-4 12 0,1-2-12 16,6 6 12-16,-3-4-12 0,7-2 12 0,0 9-12 0,0-9 12 15,0 9-4-15,3-7-8 0,4 7 12 0,0 0-4 16,0 0-8-16,0 0 0 0,0 0 0 0,0 0 0 16,0 0 0-16,0 0 0 0,7 0 0 0,4 0 0 15,0 0 0-15,-4-3 0 0,3-3 0 0,4 6 0 16,0-3 0-16,1-3 0 0,-1 2 0 0,0-2 0 16,-4 3 0-16,1-3 0 0,3-4 0 0,-3 1 0 0,-1 3 28 15,1-7 4-15,-1 4 1 0,1-1 0 0,0-2-33 16,-1 2 0-16,1 1 0 0,-4 0 0 0,3-1 0 15,-3 1 0-15,1-1 0 0,-1 1 0 0,0-1 0 16,-4 1 0-16,4 0 0 0,-3 2 0 0,-4 7 0 0,0 0 0 16,0-9 0-16,0 9 0 0,0 0 0 0,0 0 0 15,0 0 0-15,0 0 0 0,0 0 0 0,0 0 0 16,-4 0 0-16,-3 6 0 16,4-3-21-16,-8 4-8 0,0-4-2 0,1 6 0 0,-1-3 31 0,1 4 0 15,-8-1 0-15,-3 1 0 0,3-1 0 0,-3 7 0 16,-4-7 0-16,-3 4 0 0,0 2 0 0,0 4 0 15,-4 0 0-15,0 6 0 0,-3 0-12 0,3 0 3 0,4 4 1 0,0-11 0 16,0 7 8-16,3-6 0 16,4-6 0-16,3 2 0 0,7 1 0 0,1-6 0 0,3-7 0 0,7-3 0 15,3 9 0-15,8 4 0 0,3-4 0 0,4 0 0 16,3-5 0-16,4 5 14 0,3 0-3 0,7-2-1 16,4 2-10-16,7 7 0 0,7-4 0 0,-4 4 8 15,0 3-8-15,-3-4 0 0,-3-2 0 0,-5 3 0 31,5-1-222-31,-4-2-37 0</inkml:trace>
  <inkml:trace contextRef="#ctx0" brushRef="#br1" timeOffset="140775.69">19163 5254 1612 0,'0'0'144'0,"-11"-4"-116"0,-6 4-28 0,-1-6 0 15,0 3 253-15,1-3 45 0,3 6 9 0,0-10 1 16,3 7-258-16,0-3-50 0,1 6-14 0,3 0-1 16,0-3 6-16,3-4 1 0,-3 7 0 0,7 0 0 15,0 0 19-15,-3-9 4 0,3 9 1 0,0 0 0 16,0 0-1-16,0 0 0 0,0 0 0 0,0 0 0 16,0-6-2-16,0 6 0 0,0 0 0 0,0 0 0 15,0 0-1-15,0 0-1 0,0 0 0 0,3 9 0 0,1 7-11 0,-4 3 0 16,3-10 0-16,-3 13-11 0,0-3-1 15,4 3-1-15,3 3 0 0,0 0 0 16,3 0 1-16,4 3 1 0,1 7 0 0,6-4 0 0,7 1 11 16,0-1 0-16,4 13 0 0,3-3 0 0,1 6 8 0,-1-4-8 15,4 11 8-15,-1 2-8 0,5-2 0 16,3 8 0-16,3-2 0 0,-3 3 0 0,-4 6 0 16,1 3 0-16,-8 3 0 0,-3 3-8 0,-8 10 8 0,-6-6 0 15,-8 9 0-15,-2 3 0 0,-8 0-12 0,-8 3 0 16,-6 0 0-16,-3 4 0 0,-4 2 4 0,-4-3 0 15,-3 4 0-15,-4-4 0 0,0 10 8 0,0-3 0 16,1-1 0-16,-1 1 0 0,4-4 0 0,-1-2 16 16,5 5-3-16,-1-5 0 0,4 5-25 0,0-9-6 15,0 4-1-15,-4 5 0 0,4 1 19 0,-4 0 0 16,0-7 0-16,1 7 0 0,-5-1-15 0,1 1 1 0,0-1 0 16,-7 1 0-16,6-7 14 0,-6 7 0 0,0-4 0 0,0-2 0 15,-1-10 8-15,1 6 4 0,0-9 0 0,-1 0 1 16,-2-7 6-16,-5 1 1 0,5-10 0 0,-8-3 0 15,3-7-20-15,-3 1-11 0,1-6 2 0,-5 2 0 16,1-2 21-16,-1 2 4 0,1-5 0 0,-7-7 1 16,-1 3-17-16,-6-3 0 0,-4-3 0 0,0 0 0 15,0-7 10-15,0 7-2 0,0-9 0 0,-4 2 0 16,-3 7 0-16,-4-9 0 0,-3-7 0 0,4 0 0 16,2 7 5-16,1-10 1 0,0 3 0 0,-3-9 0 15,-4-4-5-15,10 4-1 0,7 0 0 0,8-10 0 16,7 1 3-16,3-4 0 0,7 3 0 0,4-9 0 15,6 0 2-15,1 0 1 0,-3 0 0 0,6-3 0 16,0-3-6-16,0 6-8 0,4 0 11 0,4-6-11 0,-1 3 11 0,4 3-11 16,0 0 10-16,0-7-10 0,3 7 0 0,4 0 8 15,7 0-8-15,0 0 0 0,0 0 0 0,0 0 8 16,0 0-8-16,0 0 0 0,0 0 13 0,0 0-3 16,-7-9-1-16,3 6 0 0,4-7 10 0,4 1 1 15,-1-7 1-15,8 10 0 0,-4-3 8 0,7-4 2 16,0-3 0-16,0 1 0 0,1 2 10 0,2-6 3 15,1-6 0-15,3 10 0 0,-7-7-44 0,4-3 0 16,-4 6-8-16,4-6 8 0,-4 9 0 0,0-6 0 0,0 3 0 16,0-3 0-16,-3 0 10 0,3-3-10 0,-4 10 12 0,-3-4-12 15,4 0 0-15,-4 0 0 0,0 3 0 0,-3 7 0 16,-1-7 0-16,1 7-9 0,-1 6 9 0,-3 3 0 16,0 0-10-16,0 0 10 0,0 0-12 0,0 0 12 15,-7-6-18-15,4 12 3 0,-5-3 1 0,1 3 0 16,-3 10 2-16,-1-4 0 0,1 4 0 0,-1 3 0 15,0 0 0-15,1 0 0 0,-8 6 0 0,1 3 0 16,-5 3 4-16,5 1 8 0,-8 8-13 0,0-2 5 16,-3-3 8-16,4-1-10 0,2-3 10 0,5 4-10 15,-4-7 10-15,3-3 0 0,4 0-9 0,3-6 9 16,4 0 0-16,7 0 0 0,7-10 0 0,4 7 0 16,10-7 22-16,4 1 2 0,10-1 1 0,7-3 0 15,4-3-3-15,7-3-1 0,7 0 0 0,18 0 0 16,13 0-55-16,1-3-11 0,0-3-3 0,7-3-1395 15</inkml:trace>
  <inkml:trace contextRef="#ctx0" brushRef="#br1" timeOffset="154534.16">31066 16693 2073 0,'0'-19'92'0,"-4"10"19"0,-3-1-89 0,4-5-22 0,-5-4 0 0,5 0 0 16,3 3 208-16,-4-2 38 0,-3 5 7 16,7-3 2-16,0 1-215 0,-7 2-40 0,-7-3-12 0,0 7-1 31,-4-7-25-31,-6 7-5 0,-12-1-1 0,-6 7 0 0,-7-3 20 0,-8 6 4 0,-10-9 1 0,-17 9 0 31,-26-7-10-31,-6 7-3 0,-8-3 0 0,-17 3 0 0,-14 3 52 0,-7-3 9 16,-8 0 3-16,-2 0 0 0,2 7-9 0,1-1-2 0,-8 3 0 15,8 4 0-15,0-4-13 0,10 7-8 0,14 12 10 0,1-3-10 16,-4 4 13-16,17-1-3 0,11 12-1 0,11 4 0 16,10-3-9-16,4 12 0 0,0 7 0 0,6 9 0 15,8-3 0-15,7-3 0 0,11-1 0 0,3 1 0 16,3 0 11-16,8-1-3 0,-4 7-8 0,7 0 12 15,4-3-2-15,10-6-1 0,4-4 0 0,10-2 0 16,7-7 23-16,15 3 5 0,10-3 1 0,11 3 0 16,14-3-6-16,6-3-2 0,19-6 0 0,21 2 0 15,17-2-22-15,18 0-8 0,14 6 0 0,11-1 0 16,10 8 8-16,11-4-8 0,3 6 0 0,7 3 9 16,-6-2-9-16,6-4 0 0,8-3 0 0,-1-3 0 15,7-7 0-15,-3 4 0 0,-10-13 0 0,-1-2 0 0,1-8 0 16,-5 1 0-16,1-3 8 0,-7-7-8 0,-14-6 10 0,7 4-10 15,-1-4 12-15,-2-6-12 0,-12-7 8 0,8 1-8 16,3-7 0-16,-3 0 0 0,-4-5 0 0,0-5 0 16,0-2 0-16,-7-6 0 0,-3-4 0 0,-4-6-9 15,0-6 9-15,-10 6-12 0,-12 6 4 0,-30 10 0 16,-1-6 0-16,3 6 0 0,1-7 8 0,-4 1-8 0,-7-4 8 16,-3 0-8-16,-8-6 8 0,15-15 0 0,-11 2 0 0,-18 4 8 15,-10 0 2-15,-14-1 1 0,-11 1 0 0,-10 0 0 16,-15 0-11-16,-10-10 0 0,-15-6 0 0,-9 3 0 15,-5-3-9-15,-6 6-1 0,3 7 0 0,3 12 0 16,-17-6 10-16,-3 3-13 0,-4 3 5 0,-7-9 8 16,-4 9-15-16,-7-3 5 0,-6-4 1 0,-47-2 0 15,11 6-1-15,-7 9 0 0,-15 4 0 0,-6 9 0 16,0 0-1-16,-7 12 0 0,-1 4 0 0,-13-1 0 16,-11 4-1-16,-11 6-1 0,-14 0 0 0,-6 0 0 15,-12 0 1-15,-3 0 1 0,1 0 0 0,-1 6 0 16,7-2 11-16,4 2-12 0,10-3 12 0,4-6-869 15,6-3-167-15</inkml:trace>
  <inkml:trace contextRef="#ctx0" brushRef="#br1" timeOffset="-189895.03">23439 16727 691 0,'-22'0'30'0,"15"0"7"0,0 0-29 0,4 0-8 0,3-9 0 16,0 9-306-16</inkml:trace>
  <inkml:trace contextRef="#ctx0" brushRef="#br1" timeOffset="-186236.41">4385 16166 1382 0,'0'0'61'0,"0"0"13"0,0 0-59 0,0 0-15 15,0 0 0-15,0 0 0 0,0 0 215 0,0 0 40 16,0-3 8-16,0 3 1 0,4-6-208 0,-4 6-41 15,0 0-15-15,0 0 9 0,0 0-9 0,0 0-11 16,0 0 3-16,0 0 0 0,0 0 8 0,0 9 0 16,7 1 0-16,-7 5 0 0,0-5 0 0,0 8 0 15,0-2 0-15,3-3-8 0,-3 9 8 0,4 0 0 16,3 3-9-16,-4 3 9 0,4-3 11 0,-3 9 6 16,-1-5 2-16,4-1 0 15,-3 6 13-15,3-5 2 0,-3 5 1 0,3-6 0 0,-7 7-10 16,7-1-1-16,0-5-1 0,-4 5 0 0,-3 1-23 0,7-1 0 15,-3-3 0-15,-1 4 8 0,4-7-8 0,-3 3 0 16,3-2 0-16,-3-1 8 0,3 0-8 0,-7-3 0 16,3-6 0-16,1 6 0 0,-4-6 0 0,0 6 0 0,-4-6 0 15,1 0 0-15,3-1 0 0,0 4 0 0,-7-3 0 16,3-6 8-16,-7 2 4 0,4 4 0 0,4 0 1 0,-1 0 0 16,-6-3-13-16,3 2 11 0,0 1-11 0,-4-3 10 15,0 0-10-15,1-4 0 0,-1 4 0 0,1-7 8 16,-4 7 4-16,3-7 1 0,-3 1 0 0,0-7 0 15,0 6 6-15,-8-3 1 0,1-2 0 0,4 2 0 16,-4-6-5-16,-1 0-1 0,5-6 0 0,-4 2 0 16,-4-2-3-16,0-3-1 0,4-1 0 0,-4 1 0 15,4 0-10-15,3-1 8 0,-3 1-8 0,7-1 8 16,-10-5-8-16,6 5 0 0,4 1 0 0,0-1 8 16,3 4-8-16,0 6 0 0,-3-9 0 0,4 9-11 15,6-10-56-15,-6 7-11 16,6-3-2-16,-3 3-1121 0</inkml:trace>
  <inkml:trace contextRef="#ctx0" brushRef="#br1" timeOffset="-185749.83">5214 15987 2329 0,'0'0'51'0,"0"0"10"0,0 0 3 0,0 0 2 0,0-9-53 0,0 9-13 0,-7 0 0 0,7 0 0 16,-7 0 0-16,0 0 0 0,3 0 0 0,-3 6-10 15,-3-3 10-15,3 4-12 0,-4-4 12 0,1 3-12 16,-1 7 0-16,0-7 0 0,-6 10 0 0,-1-4 0 16,0 7 12-16,-3 3-13 0,7 0 5 0,0-3 8 15,-7 12 10-15,7-3 10 0,-7 0 1 0,6 7 1 16,-6 9 30-16,7 0 5 0,-10 3 2 0,6 3 0 16,0-3-29-16,-3 6-6 0,3 1 0 0,8 2-1 15,-8-3-23-15,11 10 0 0,-3 6 0 0,-5 3 8 16,5-3-8-16,3-3 0 0,3-3 0 0,4-1 0 15,0-2 0-15,-7-7-12 0,7 1 4 0,0-7 0 16,7-3 8-16,-7-7 11 0,4-2-3 0,3-1 0 0,-4-6-8 16,8-2 0-16,0-8 0 0,-1 1 0 0,4 0 12 0,0-3 0 15,0-1 0-15,4-5 0 0,-4-1-12 0,4 1 0 16,10-7 0-16,-3 3 0 16,-1-6-36-16,1 0 0 0,10 0 0 0,1 0 0 15,-1-6-103-15,-7 3-20 0,0 3-4 0,1-7-786 0</inkml:trace>
  <inkml:trace contextRef="#ctx0" brushRef="#br1" timeOffset="-185159.58">5419 16326 403 0,'0'0'17'0,"0"0"5"0,-11 0-22 0,8 6 0 0,3-6 0 0,-7 3 0 16,3 13 484-16,4-6 93 0,-7 2 19 0,7 4 3 0,-7 3-496 0,3-1-103 16,1 7-13-16,-1 1-7 15,-6-1-25-15,-1-3-6 16,8 9-1-16,-8-3 0 0,-3 0 31 0,3 1 5 0,4 5 2 0,-3-6 0 0,3 7 14 0,-11-1 0 15,7 10 0-15,4-6 0 0,0-1 16 0,-3 4 5 16,6-6 2-16,1-4 0 0,-4 4 16 16,3-1 3-16,4-6 1 0,4 1 0 0,-4 2-28 15,7-9-6-15,-4 3-1 0,8-6 0 0,-11 6-8 0,10-9 0 16,-6-4 0-16,3 4 8 0,7-7-8 0,-3 1 0 16,-8-4 0-16,8-3 8 0,-1-3-8 15,1 6 0-15,3-12 0 0,-3 6 0 0,3-9 0 0,0 5 0 16,0-8 0-16,4 2 8 0,-11 1 1 0,10 0 0 15,-10-10 0-15,11 3 0 0,-7-3 26 0,-4 1 5 16,3-1 0-16,-3-6 1 0,0 6-24 0,0-6-5 16,-3-3 0-16,3 2-1 0,-4-2 9 0,5-6 3 15,-8 2 0-15,0-8 0 0,-8 5-11 0,8-3-3 0,-3 10 0 16,3-6 0-16,-11 6-9 0,8-4 0 0,-1 4 0 16,1 6 0-16,-1-9 20 0,-3 9-2 0,4-3 0 0,3 6 0 15,-7 0-18-15,0-3 0 16,7 9 0-16,-8-2 0 0,8 5 14 0,-3-5-4 0,-4 5-1 0,3 7 0 15,1-3-9-15,-1-4-11 0,4 7 3 0,0 3 0 32,0 0-88-32,0 0-18 0,0-6-3 0,0 6-1 15,0-9-63-15,0 9-13 0,4-10-2 0</inkml:trace>
  <inkml:trace contextRef="#ctx0" brushRef="#br1" timeOffset="-184914.66">5278 16950 2588 0,'0'0'57'0,"0"0"12"0,0 0 3 0,0 0 0 0,0 0-58 0,7-6-14 16,7 3 0-16,-4 3 0 0,8-7 0 0,0 4-10 15,-4-6 2-15,0 3 0 0,7 2 8 0,-3-2 0 16,-1 3 0-16,-3-3 0 0,8 6-17 0,-8 0 1 0,0 0 1 0,0 0 0 31,-4 0-117-31,-2-7-24 0,6 4-5 0,-4 3-789 0</inkml:trace>
  <inkml:trace contextRef="#ctx0" brushRef="#br1" timeOffset="-184441.06">5743 16091 1900 0,'0'0'169'0,"-7"-6"-135"15,7 6-34-15,-7 0 0 0,0 0 213 0,4 0 36 16,3 0 7-16,0 0 2 0,0 9-206 0,-8 0-40 16,5 1-12-16,3-1 0 0,3 7 0 0,5-7 0 15,-8 10 0-15,3 0-9 0,4-3 1 0,4 9 0 16,-4-6 0-16,3 6 0 0,-3-3 8 0,8 9 0 15,-5-3 0-15,1 0 0 0,3 7-9 0,0-7 0 16,-4 0 0-16,5-3 0 0,-1 4 9 0,0-4 0 16,3 3 0-16,-6 6 0 0,0-5 0 15,3 5 0-15,-7 1 0 0,3 12 0 0,1-3 8 0,-4 6 0 0,0-3 0 16,-3-3 0-16,-1 0-8 0,1-1 0 0,-4-5 0 16,-4 0 0-16,1-4 0 0,3 1 0 0,-4-7 0 0,-3 0 0 15,7-3 0-15,-11 0 0 0,4-6 0 16,0 6 0-16,0-12 0 0,4 2 0 0,-11 4 0 0,3 0 0 15,0 0-15-15,-6-3-4 0,-1 2-1 0,-3-8 0 32,3-1-173-32,1-9-35 0</inkml:trace>
  <inkml:trace contextRef="#ctx0" brushRef="#br1" timeOffset="-183869.3">6368 16712 230 0,'0'0'10'0,"0"0"2"0,0 0-12 0,0 0 0 0,0 0 0 0,0 0 0 16,0 0 460-16,10-3 88 0,-3 3 19 0,4 0 3 15,-11 0-459-15,10 0-92 0,5 0-19 0,2-7 0 16,-3 7 0-16,7 0 16 0,-3 0-3 0,7 0-1 0,7-3-3 16,3 3-1-16,0-6 0 0,0 3 0 0,4-3-8 0,0 6 0 15,-4-4 0-15,-3-2 8 0,0 3-8 0,0-3 0 16,-1 6-12-16,-6-7 12 16,0 4-49-16,-4 3-3 0,4 0 0 15,-8 0 0-15,-3 0-153 0,4 0-31 0,-4-6-7 16,-14 6-1-16</inkml:trace>
  <inkml:trace contextRef="#ctx0" brushRef="#br1" timeOffset="-183634.73">6516 17057 3016 0,'0'0'67'0,"0"0"13"0,0 0 4 0,0 0 0 0,0 0-68 0,0 0-16 0,0 0 0 0,17 0 0 15,1 0-12-15,7-7-7 0,-1 7-1 0,5-3 0 16,13-3-79-16,0-3-16 16,1 5-3-16,6-2-1 0,-3-3-117 0,-7-1-24 0</inkml:trace>
  <inkml:trace contextRef="#ctx0" brushRef="#br1" timeOffset="-181571.22">8266 15730 1324 0,'0'0'118'0,"-7"7"-94"0,-1-1-24 0,1-3 0 0,7-3 380 0,-3 9 71 16,3 7 14-16,10 3 3 15,-6 6-391-15,10 3-77 0,4 10-18 0,-1-4-2 16,-2 4-8 0,2 6 0-16,1-3-1 0,-1-4 0 0,1 7 7 0,0-6 2 0,-8 6 0 0,4 3 0 15,-3 3 5-15,-4 3 2 0,0-6 0 0,-3 6 0 16,3-9-21-16,-7 0-4 15,-7 0-1-15,3-6 0 0,-3-1-77 0,0-2-16 0,0-1-4 16,3-8-872-16</inkml:trace>
  <inkml:trace contextRef="#ctx0" brushRef="#br1" timeOffset="-181299.84">7687 16872 3128 0,'0'0'139'0,"0"0"28"0,-7-10-134 0,3 1-33 0,4-1 0 0,4 1 0 15,3 3 32-15,4 3 0 0,-1-4 0 0,11 4 0 16,1-3-40-16,9 3-9 0,1-3-2 0,7 2 0 16,3-2 4-16,4-3 1 0,0 2 0 0,3-2 0 31,4 0-17-31,4 6-3 0,3-7-1 0,3 1 0 0,-3-4-18 15,-3 4-4-15,-8-1-1 0,0 1 0 0,1 0-13 16,-4-1-2-16,-4 1-1 0,7-1 0 0,-13 4-96 16,6-3-19-16,0 9-4 0</inkml:trace>
  <inkml:trace contextRef="#ctx0" brushRef="#br1" timeOffset="-180614.9">7959 17778 1497 0,'0'0'66'0,"0"0"14"0,0 0-64 0,0 0-16 0,0 0 0 0,0 0 0 16,0 0 304-16,3-6 56 0,4-4 12 0,4-5 3 16,-1 5-303-16,5-2-61 0,-1-10-11 0,0 3 0 15,0 0 0-15,-7 0 0 0,4-6 0 0,-1-3 0 16,1 0 20-16,-4-7 9 0,7 1 2 0,-11-1 0 15,4-2-10-15,4 8-1 0,-4 1-1 0,0-3 0 16,0 9-4-16,0-3-1 0,4 0 0 0,-4 6 0 16,0 3-14-16,4 4 0 0,-4-4 0 0,3 7 0 15,1-1 0-15,-4 4 0 0,3 6 0 0,4 0 0 16,-6 0 0-16,-8 0 0 0,7 6 0 0,0 4 0 16,7-1 0-16,-11 0 0 0,8 1 0 0,-1 5 0 15,-2-5 0-15,2 9 0 0,1-4 0 0,-4 4 0 0,3 0 0 16,4 0 0-16,-7 6 0 0,4-6 0 0,0 6 0 15,-1 0 8-15,-3-3-8 0,7-3 0 0,-7 12 0 16,8-12 0-16,-1 0 0 0,-7 6 0 0,0-6 0 0,3-1 0 16,4 1 0-16,-3-9 0 0,-4 5 0 15,4-5 0-15,-1 5 0 0,-3-5 0 0,0-7 0 16,0 3 0-16,1-3 0 0,-1-3 0 0,0 7 28 0,0-7 0 16,-7 0 0-16,7-7 0 0,3 7-12 15,-3-9-4-15,-3-1 0 0,3 1 0 0,4-4 7 0,-8-2 1 16,4-4 0-16,0-6 0 0,0 0 3 0,0-3 1 15,0 3 0-15,0-4 0 0,0-5-16 0,4 2-8 16,-4 1 8-16,0 3-8 0,7 0 0 0,-7 3 0 16,4-1 0-16,-1 8 8 0,-2-1-8 0,2-6 0 0,-3 6 0 15,0 0 8-15,0 3-8 0,-3 4 0 0,3-4 8 16,-4-3-8-16,1 13 0 0,-1-6 0 0,1-4 0 0,-4 7 0 31,4-1-50-31,-4 1-8 0,-4-1-2 0,0-5 0 16,4 5-117-16,4 1-24 0,7-7-5 0,-4 7-1 0</inkml:trace>
  <inkml:trace contextRef="#ctx0" brushRef="#br1" timeOffset="-179458.06">11289 15514 2286 0,'21'-3'101'0,"-21"3"21"0,0 0-98 0,0 0-24 0,0 0 0 0,0 0 0 16,0 0 50-16,0 0 5 0,-11 3 1 0,11-3 0 0,0 0-48 0,0 6-8 15,-10-3 0-15,-1 4 0 0,8-4-12 16,-4 6 2-16,-7-3 1 0,-4-2 0 0,0 2 9 0,1-3 0 15,-1 3 0-15,-7 4 0 0,-13-4 0 0,2-3 14 16,8 6-3-16,-7 1-1 0,-4-1 7 0,0 4 2 16,0-4 0-16,4 1 0 0,0 2 21 15,0-2 5-15,-8-1 1 0,4 7 0 0,4-1-26 16,-7 4-6-16,-8-3-1 0,1 3 0 0,7 3-13 0,-1-7 0 16,1 10 0-16,3-6 0 0,0 0 0 0,8-3 0 15,2-4 0-15,1 4 0 0,0 3 0 0,7-4 0 16,0-5 0-16,-1-1 9 0,5 1-9 0,3-1 8 15,0-3-8-15,0-3 8 0,3 7 5 0,4-4 1 16,0-3 0-16,7-3 0 0,0 0 21 0,0 0 4 16,0 0 1-16,0 0 0 0,0 0-24 0,0 0-5 15,7 6-1-15,3-2 0 0,1-4-10 0,0 6 0 0,6-3 0 16,-3 3 0-16,4-6 10 0,3 7 0 0,4-4 0 16,0-3 0-16,3 0-2 0,0 0 0 0,4 0 0 15,7 0 0-15,6 0-8 0,-6 0 10 0,-7 0-10 0,3 0 10 16,8 0 10-16,-1 0 1 0,-10 0 1 0,3 0 0 15,-7 6-22-15,4-3-18 0,-4-3 3 16,0 0 1-16,-10 0 14 0,3 0 16 0,7 6-3 0,-6-2-1 16,-12 2-12-16,1-3 8 0,-1-3-8 0,4 6 0 15,1 4 0-15,-8-4 0 0,-7-6 0 0,3 3 0 16,4 13 0-16,-7-7 0 0,-10 0 0 0,-1 1 0 16,0-1-9-16,1 10-5 0,-4-9-1 0,-4 5 0 15,-3-5 24-15,0 8 5 0,3-8 1 0,-7 6 0 16,-3 2-15-16,0 1 0 0,0 0 0 0,0-3 0 15,-8 12-24 1,1-9-5-16,-4 6-1 0,0 0 0 0,1 3 30 0,-5 0 12 0,-3 4-1 16,1-1 0-16,6 0-19 0,-4-2-4 0,5 5-1 0,2-6 0 0,1 1 13 15,3-1 15-15,-3 3-3 0,3-3-1 0,4-3-11 0,3-3 0 16,1 3 0-16,2 1 0 0,5-8 0 16,3-2 0-16,3-3 8 0,4 2-8 0,0-5 0 0,7 5 10 15,0-5-10-15,7-1 10 0,4 4-10 0,3-4 12 16,3 7-12-16,5-1 12 0,-1-2-4 0,7 3 0 15,4-1 0-15,-1-2 0 0,1 3 0 0,7-4 0 16,3-6 0-16,-3 4 0 0,0-1-8 0,7 1 12 0,14-4-12 16,-4-3 12-16,-10 3-2 0,3-6 0 0,-3 3 0 0,4-3 0 15,-4 0 0-15,-4 0 0 0,0 0 0 0,4-3 0 16,7-3-10-16,-4 6 0 0,-3-3 0 0,-3 3 0 16,2 3 0-16,-2-3 0 0,-8 6 0 0,0-6 0 31,-6 3-60-31,-5 4-13 0,5-4-3 0,-5 3-1 15,-6 4-107-15,-1-1-22 0</inkml:trace>
  <inkml:trace contextRef="#ctx0" brushRef="#br1" timeOffset="-178310.68">13328 15636 1832 0,'0'0'81'0,"0"0"17"0,-7-6-78 0,3 6-20 0,-6 0 0 0,6-3 0 0,-6 3 92 0,10 0 14 16,-4-7 3-16,-6 7 1 16,3 0-139-16,-1 0-28 0,1 0-6 0,0 0-1 15,0-6 103-15,4 3 20 0,-4 3 4 0,-4 0 1 16,4 0-82-16,-4 0-16 0,-3 0-3 16,0 3-1-16,0 3 78 0,0 4 15 0,0-1 3 0,-4 1 1 0,-3 5-1 0,0 4 0 15,0 0 0-15,-7 6 0 0,3 10-26 0,-7 2-6 16,4 7-1-16,0 9 0 0,-4-6-25 15,0 7 0-15,-3-4 0 0,0-3 0 0,-1 13 31 0,1-4 1 16,0-3 0-16,7 7 0 0,6-4-21 0,5 4-11 16,-1-4 12-16,8-2-12 0,2-7 27 0,5 6-2 15,3-3 0-15,3-3 0 0,-3 7-25 0,11-11 0 16,0 11 8-16,6-10-8 0,-3 0 25 0,1-7 3 0,2 1 1 16,-3 3 0-16,7-13-29 0,-3 0-15 0,3-3 2 15,0 0 0-15,4-6 13 0,0 0-9 16,-1-10 9-16,8 1-8 0,-4-1-10 0,8-3-2 0,-5-6 0 0,5 0 0 31,3 0-84-31,3-6-18 0,4 3-3 0,-4-3-1 16,-3-4-70-16,0 1-15 0,-8 3-2 0,-6-4-1 0</inkml:trace>
  <inkml:trace contextRef="#ctx0" brushRef="#br1" timeOffset="-177956.58">13303 16520 2948 0,'0'0'65'0,"0"0"14"0,0 0 2 0,0 0 1 0,0 0-66 0,0 0-16 15,0 0 0-15,0 10 0 16,4-1-22-16,6 1-8 0,1 9-2 0,0-10 0 0,3 7 32 0,0 2-9 16,3-2 9-16,1-3 0 0,0 2 0 0,-1 4 0 15,1 0 0-15,0-3-8 0,-1 2 8 0,-3-2-10 0,0-3 10 0,1 2-10 16,-5 4 2-16,4-9 0 0,-3 5 0 16,-1-5 0-1,1-1-51-15,0 0-9 0,-11-9-3 0,7 7 0 16,-7-7-99-16,14 3-20 0,3-3-4 0,5 0-1 15,-1-10 63-15,0 7 12 0,0-3 2 0</inkml:trace>
  <inkml:trace contextRef="#ctx0" brushRef="#br1" timeOffset="-177727.77">13885 16524 806 0,'0'0'36'0,"4"-10"7"0,-1 10-35 0,-3 0-8 0,0 0 0 0,0 0 0 16,0 0 232-16,0 0 44 0,0 0 8 0,-3 6 3 0,-4 7-195 0,-4 3-38 15,4 9-8-15,-7-3-2 0,0 12-7 0,-4 1-1 16,1 2-1-16,-8 7 0 0,-3 6 19 0,3-3 4 16,0 7 1-16,4-1 0 0,-3 0 37 0,2-6 8 15,1 4 2-15,4-8 0 0,-1 1-79 0,0-3-16 16,4 3-3-16,0 0-8 0,0 6 0 16,-4-3 0-16,4-9 0 0,4 3 0 0,-5-10-22 15,5 3-2-15,-1-15 0 0,4 3 0 16,4-9-121-16,-1-4-25 0,4 1-5 15</inkml:trace>
  <inkml:trace contextRef="#ctx0" brushRef="#br1" timeOffset="-177246.67">14372 15809 518 0,'-3'25'46'0,"-1"-22"-37"0,1 3-9 0,-1 4 0 0,-3-4 219 0,0-3 41 0,0 6 9 0,3-2 2 0,1 2-187 0,-1-6-36 16,1 7-8-16,3-4-2 0,-4-6-3 0,1 9-1 15,3 1 0-15,-4-1 0 0,4 0-2 16,-3 1-1-16,3-1 0 0,0 7 0 0,-7-7 10 0,7 7 3 16,-4-3 0-16,1-4 0 0,-1 7-25 0,1-7-5 15,-1 7-1-15,-3-7 0 0,7 7-13 0,-4-4 9 16,1-2-9-16,3-1 8 0,0-9-8 0,0 10 0 15,0-10 0-15,0 6 0 0,0-6 0 0,0 0 8 16,7 9-8-16,4 1 8 0,-4-10-8 0,3 9 0 16,1-3 0-16,-1-2 0 0,4 5 0 0,1-9-14 15,-1 6 3-15,0 4 1 0,0-4 10 0,-4-3 0 16,5 3 0-16,-1-3 0 0,-4-3 0 0,1 0-8 16,-1 0 0-16,1 0-601 15,-11 0-120-15</inkml:trace>
  <inkml:trace contextRef="#ctx0" brushRef="#br1" timeOffset="-177065.79">14429 15573 1670 0,'0'0'74'0,"0"0"15"0,0-12-71 0,0 9-18 0,0-7 0 0,-4 4 0 15,4-3 246-15,4 6 46 0,-4 3 8 0,0 0 3 16,3-7-348-16,-3 7-70 0,0 0-13 0,0 0-967 16</inkml:trace>
  <inkml:trace contextRef="#ctx0" brushRef="#br1" timeOffset="-176649.09">15050 16771 691 0,'0'0'30'0,"0"0"7"0,-8-6-29 0,1 6-8 0,0 0 0 0,7 0 0 16,-7-3 373-16,4-3 74 0,3 6 14 0,0 0 3 16,0-10-335-16,7 7-67 0,-4-3-14 0,8-4-2 15,0 1-7-15,3 0-2 0,3-1 0 0,4 1 0 16,4-7-26-16,0 7-11 0,0-1 8 0,3 1-8 15,0-1 0-15,0 4 0 0,4-3 0 0,-7 6 0 16,-1-4 10-16,1 1 0 0,-4 3 0 0,0 3 0 16,-3-6-50-1,0 6-11-15,-4 0-1 0,0 0-1 0,-4 0-141 16,1-3-28-16,0 3-6 0,-4 0 0 0</inkml:trace>
  <inkml:trace contextRef="#ctx0" brushRef="#br1" timeOffset="-175855.46">16006 16270 1666 0,'0'0'74'0,"0"0"15"0,10-7-71 0,-3 7-18 0,0-9 0 0,-7 9 0 0,7-6 66 0,0 3 10 15,-7 3 1-15,0 0 1 0,0 0-17 0,0 0-3 16,0 0-1-16,0 0 0 0,0 0-1 0,0 0-1 16,0 0 0-16,0 0 0 0,0 0-3 0,7 9-1 15,-3-6 0-15,3 3 0 0,-7 10-16 0,4-7-3 16,-4 4-1-16,3 9 0 0,1 0-9 0,-1 3-2 15,-3 3 0-15,0-3 0 0,4 3-10 16,-4-9-2-16,3 6-8 0,1 0 12 0,-4-6 4 0,3 0 1 16,1 0 0-16,-4-3 0 0,3-7 19 15,-3 10 3-15,4-10 1 0,-1 1 0 0,1-1-32 0,3-3-8 16,0 4 0-16,0-10 0 0,4 6 0 0,3-3 0 16,0-6 0-16,3 3 0 0,1-6 0 0,3 6 0 15,0-10 0-15,1 10 0 0,-1-6 0 0,0 6 0 16,-3-3 0-16,-4 3 0 0,0 0 0 0,-4 0 0 0,1 3 0 15,0-3 0-15,-4 6 0 0,3 4 0 16,-3-10 0-16,0 9 0 0,0-3 0 0,0-2 0 16,0 2 0-16,4-3 0 0,0 3 0 0,-1-3 9 0,1-3-9 15,-4 0 10-15,7 0-10 0,-3 0 0 0,3 0 0 0,0-3 0 16,0-3 0-16,-4 6 8 0,1-3-8 16,-4 3 0-16,4-6 0 0,-4 6 0 0,-7 0 0 15,0 0 0-15,0 0 11 0,0 0-3 0,3 9-8 0,1-3 12 16,-4-6 4-16,3 3 1 0,-3-3 0 0,0 0 0 15,0 0-7-15,7 7-2 0,-7-7 0 0,0 0 0 16,7 0-8-16,-7 0 0 0,4-7 9 0,3 4-9 16,-3-6 21-16,3 3 0 0,-4-4 0 0,1-6 0 15,3 7-21-15,-4 0 0 0,1-4 0 0,-1-3 0 16,1-2 0-16,-4 2 16 0,3-3-3 0,1-6 0 0,-1 6-13 16,1-6 0-16,-1 6 0 0,-3-3 0 0,0-3 0 0,-3 6 0 15,3-6 0-15,-4 7 0 16,-3 2-106-16,7-3-18 0,-3 0-3 0,-4 0-1170 15</inkml:trace>
  <inkml:trace contextRef="#ctx0" brushRef="#br1" timeOffset="-175388.75">16295 15213 2116 0,'0'0'47'0,"0"0"9"0,0 0 3 0,-4 0 0 0,-6 0-47 0,3 0-12 0,0 0 0 0,0 6 0 15,7-6 16-15,-11 0 2 0,4 6 0 0,0-2 0 16,0 5-18-16,0-3 0 0,0 4 0 0,0-1 0 15,-4 10 0-15,0 6 0 0,4-3 0 0,-3 9 0 16,-4-3 0-16,0 10 0 0,3-3 0 0,-3 8 0 16,0-5 44-16,-4 12 8 0,-3-3 1 0,0 7 1 15,0-1 0-15,-8 10 0 0,-2 6 0 0,2-4 0 16,1-2-38-16,-4 0-7 0,-6 0-1 0,2 6-8 16,5 0 35-16,2-4 0 0,5-2 0 0,3-3 0 15,3-7-35-15,4-6-17 0,7-3 1 0,0 3 1 16,7-6 15-16,0 3 15 0,7-4-3 0,0 4-1 15,3 0-11-15,5-3 8 0,2-3-8 0,8-4 8 16,7-6-39-16,3 1-8 0,4-1-1 16,3-3-1-16,7 3-10 0,1-3-1 0,-1-9-1 0,-3-4 0 15,3 4-44-15,4 0-9 0,-3-4-2 16,3-2 0-16,-4-1-108 0,-7-3-23 16,32 13-4-16,-35-9-1 0</inkml:trace>
  <inkml:trace contextRef="#ctx0" brushRef="#br1" timeOffset="-175000.33">17321 16172 691 0,'0'0'30'0,"0"0"7"0,0 0-29 0,0 0-8 15,0 0 0-15,0 0 0 0,-7 0 355 0,-3 4 69 16,-1 2 15-16,-3 3 2 0,3 1-342 0,-3 8-69 15,-3 1-14-15,-1 6-2 0,4 0-14 0,-4 10 0 16,4-4 0-16,0 13 0 0,-4-9 12 0,4 2 0 16,0-2 0-16,0-7 0 0,-3 7 0 0,-1-7 0 15,-3 6 0-15,7-9 0 0,-1 4-12 0,-2-4 8 16,-4 0-8-16,0-3 0 16,-1-7-20-16,5 4-9 0,3 0-3 0,-1-10-668 15,-2 1-133-15</inkml:trace>
  <inkml:trace contextRef="#ctx0" brushRef="#br1" timeOffset="-174760.34">16817 16235 1324 0,'0'0'59'0,"0"0"12"0,0 0-57 0,0 0-14 0,0 0 0 0,11 3 0 15,-1-3 389-15,1 0 75 0,6 7 16 0,1 2 2 16,7-6-395-16,-1 13-79 0,-2-1-16 0,-1-2-4 15,3 12 0-15,1 3-1 0,-4-3 0 0,-3 0 0 32,0 4-26-32,-4-1-5 0,3 0 0 0,-3 3-1 0,-3-9-28 0,3 4-6 0,4-8-1 15,-4 7 0-15,-4-6-18 0,5-3-4 0,2-4-1 16,-3 4 0-16,4-6-22 0,0 5-5 0,3-12-1 16,-4 7-428-16,-3-4-85 0</inkml:trace>
  <inkml:trace contextRef="#ctx0" brushRef="#br1" timeOffset="-174069.01">17829 15605 1209 0,'0'0'108'0,"0"0"-87"16,0 0-21-16,0 0 0 0,-7-3 170 0,4 3 30 0,3 0 5 0,-4-7 2 15,-6 14-166-15,3-7-33 0,3 3-8 0,4-3 0 16,-7 6 0-16,0-3-11 16,0 10 3-16,0-10 0 0,0 6 8 0,0 1 0 0,3-1 0 0,1 1 8 15,-4 5 20-15,3-5 4 0,-3 5 0 0,0-2 1 16,4 3 25-16,-1-7 5 0,0 10 1 0,-3 0 0 16,4-4-33-16,-1 4-7 0,4 0 0 0,-3-3-1 15,-1 2-23-15,4 1 0 0,0-9 0 16,7 5 0-16,-7-5-11 0,4-1-6 0,-1 0-2 0,4 1 0 31,1-4-142-31,-1-3-29 0,3 4-6 0,-3-7 0 0</inkml:trace>
  <inkml:trace contextRef="#ctx0" brushRef="#br1" timeOffset="-173867.05">17911 15288 2779 0,'-8'10'61'0,"8"-10"13"0,0 0 2 0,0 0 2 0,-3-7-62 0,3 7-16 16,0 0 0-16,0 0 0 15,0 0-72-15,0 0-16 0,0 0-4 0,0 0-1 16,0 0-125-16,0 0-25 0</inkml:trace>
  <inkml:trace contextRef="#ctx0" brushRef="#br1" timeOffset="-173408.55">18341 16210 806 0,'0'0'36'0,"7"0"7"0,-7 0-35 0,0 0-8 16,4 9 0-16,-4-9 0 0,0 10 427 0,3-4 83 16,-3 4 17-16,4-1 3 0,-4 0-424 0,0 7-85 15,-4 3-21-15,4 0 0 0,-3 15 11 0,-1-6-3 16,0 7 0-16,-3-1 0 0,4-2-8 0,-4 8 0 15,3-11-10-15,-3 8 10 0,0-5 0 0,0-1 0 16,4-6 0-16,-4 3 0 16,-1-3-28-16,-2 1-13 0,3-8-3 0,3 1 0 15,-6 0-80-15,6-10-16 0,-3 1-3 0,0-4-861 0</inkml:trace>
  <inkml:trace contextRef="#ctx0" brushRef="#br1" timeOffset="-173188.91">18122 16583 1612 0,'0'0'144'0,"0"0"-116"0,0-15-28 0,4 5 0 15,3-6 354-15,0 4 65 0,0-7 13 0,3-3 2 16,5 10-373-16,-1-14-74 0,3-2-15 0,1 9-4 16,3-6 4-16,-3 10 0 0,-1 5 0 0,1-2 0 15,0 5-13 1,3-2-3-16,0 6 0 0,-3-3 0 0,3 6-8 0,0 6-1 0,4-3-1 0,-4-3 0 15,7 0-21-15,0 6-4 0,-7-3-1 0,1-3 0 16,-5 0-164-16,-3 0-32 0,29-9-8 16,-15-7 0-16</inkml:trace>
  <inkml:trace contextRef="#ctx0" brushRef="#br1" timeOffset="-172657.69">18962 15727 345 0,'0'25'15'0,"-4"-12"4"0,1-4-19 0,-1 10 0 0,1 6 0 0,-4 0 0 16,0 10 485-16,3-7 94 0,-3 9 18 0,3 4 4 16,4-9-481-16,-3 8-96 0,-1-5-24 0,4-4 0 15,0 10 0-15,-3-10 0 0,3 10 0 0,0-6 0 16,0 2 0-16,0 7 0 0,-4-9 0 0,1-4 8 15,3 3-8-15,-4-5 0 0,-3 2 0 0,4-9 0 16,-1 3 19-16,1-6 1 0,-4-3 1 16,3 2 0-16,1-8 10 0,3-1 1 0,0-9 1 0,0 0 0 15,0 0-18-15,0 0-4 0,0 0-1 0,0 0 0 16,0 0-10-16,0 0 0 0,3-9 0 0,1-1 0 16,6-5 0-16,-3 2 0 0,0-6 0 0,4-6 0 15,3 10 0-15,-3-7 0 0,3-3 0 0,-4 6 0 16,4-6 0-16,-3 0-11 0,0 6 3 0,-1 9 0 15,4-5-2-15,-3 5 0 0,-1 1 0 0,1 6 0 16,0-4 10-16,-1 7 12 0,8 0-2 0,-4 0-1 16,0 0-9-16,0 10-16 0,0-4 4 0,0-3 1 15,-3 13 11-15,0-7 0 0,-4 7 0 0,3-3 0 0,1-4 0 16,-8 7 0-16,4 2 0 0,-3 1 0 0,-1-3-8 16,1 3 0-16,-4 0 0 0,-4-4 0 0,1 4 22 0,-1-3 5 15,1-4 1-15,3 4 0 0,-11 3-20 0,4-4-16 16,0-2 4-16,0-4 0 0,0 7 12 15,0-6 16-15,-4-4-3 0,1-3-1 0,10-3-4 0,-11 6 0 16,-3-3-8-16,0-3 12 0,0 0-12 0,0 0 0 16,3 0-9-16,1-3 9 0,-5-6 0 0,-2 3 0 15,3-4 0-15,0 1 0 16,-4-7-85-16,4 7-24 0,-7-10-5 0,3 3-989 0</inkml:trace>
  <inkml:trace contextRef="#ctx0" brushRef="#br1" timeOffset="-172199.48">19212 15163 403 0,'0'0'36'0,"0"0"-36"15,0 0 0-15,0 0 0 0,-3 9 515 0,-4 0 96 16,7-9 19-16,3 13 4 0,1 3-514 0,3 12-104 16,0 0-16-16,3 4-11 0,5-4-3 0,-5 9-1 15,4 4 0-15,0-3 0 0,4-1 15 0,-4 7-12 16,0-6 12-16,4 6-12 0,-4 0 12 0,4 9 0 15,-4 0 0-15,3 1-9 0,-3-1 9 0,4 0 0 16,0-6 0-16,-1 3 0 0,5-6 16 16,-5 3-2-16,1-9 0 0,3 6 0 0,-3 0-4 0,-1 0-1 15,-3 0 0-15,-3 3 0 0,-4 3 4 0,-3-6 1 16,-8 0 0-16,-3-4 0 0,-4 4-14 0,1-3 0 16,-4-3 0-16,0-1 0 0,-8 4 0 0,1-3 0 15,-3-1 0-15,2 4 0 0,-2-13 0 0,3 7 0 0,3-7 0 16,-3 0 0-1,3-9-21-15,-3-3-11 0,3-1-1 0,8-5-1 16,-8-7-1-16,7-3 0 0,1-9 0 0,-1-1-713 0,1 1-142 0</inkml:trace>
  <inkml:trace contextRef="#ctx0" brushRef="#br1" timeOffset="-170925.73">19149 14827 2516 0,'0'-12'112'0,"3"5"22"0,1 1-107 0,-1 6-27 15,1-3 0-15,3-3 0 0,7 6 0 0,0 6 0 16,4-3 0-16,-1 3 0 16,8 4-39-16,0-4 0 0,0 7 0 0,-1-4 0 0,1 7 39 0,3 2 8 0,7 1 2 0,1 0 0 15,-1 6-10-15,7-6 0 0,1 12 0 0,3-2 0 16,-8-1-8-16,-2 0 8 0,2 6 0 0,-6 4 0 15,3 6 0-15,-10 6-9 0,0 4 9 16,-4 2 0-16,-7 4 22 0,-3-4 11 0,-4 4 3 16,0-4 0-16,-7 7-8 0,3 6-2 0,-3-3 0 0,-3 3 0 15,3 0 6-15,-4-7 0 0,4-5 1 0,-3-4 0 16,-1 7-25-16,1-4-8 0,-1 4 0 16,4-4 0-16,-7-3 10 0,4-9-2 0,-8 3 0 0,4 3 0 15,0-6-8-15,-7-6-11 0,-4 6 3 0,4 0 0 16,-7-7 8-16,0 7 0 0,-8 3 0 0,8-3 8 15,-3-9-8-15,-1-1-12 0,7-6 4 0,-3 1 0 16,7-10-18 0,0 6-3-16,0-10-1 0,3-5 0 0,1-1-105 15,3 1-21-15,-1-10-4 0,1-4 0 0</inkml:trace>
  <inkml:trace contextRef="#ctx0" brushRef="#br1" timeOffset="-170285.45">19653 14677 2455 0,'-7'-4'54'0,"4"-2"11"0,-4-3 3 0,7 6 0 0,7-7-54 0,-4 4-14 0,1-3 0 0,3-1 0 32,3 1-56-32,1 2-13 0,0-2-3 0,-1 0-1 0,4 6 43 0,-3-4 9 0,-1 1 1 0,-3 3 1 15,1-3 38-15,-1 6 7 0,3-4 2 0,-3-2 0 16,4 3 34-16,-1-3 7 0,1 3 2 0,3-4 0 15,0 4-28-15,-3-3-6 0,3 0-1 0,0 3 0 16,0 3-4-16,-3-7-2 0,3 7 0 0,0-3 0 16,-4 3-30-16,1 0 0 0,0 0 0 0,-1 3 0 15,1-3-10-15,-1 10-8 0,-3 2-2 0,1 1 0 16,-1 6 7-16,0 3 1 0,-4-4 0 0,1 4 0 16,-4 3 12-16,3 0 0 0,-3 4 0 0,4-1 0 15,-1-3 0-15,-3 3 0 0,4-3 0 0,-4 4 0 0,0-11 0 16,0-2 0-16,0 3-10 0,-4-3 10 0,1-4 24 15,-1 1 8-15,-3-1 3 0,0-2 0 0,-3-1-35 0,-1 0 0 16,-3-2 0-16,0-4 0 16,-4 9-16-16,0-9-9 0,-3 7-3 0,-3-1 0 15,-5-2-6-15,1-4-2 0,3 3 0 16,1-3 0-16,3-3 20 0,-1 0 4 0,5 6 1 0,6-12 0 0,11 6 26 16,0 0 5-16,-3-3 0 0,3-3 1 0,7-4 19 0,0 7 4 15,3-3 1-15,1-4 0 0,3 1-17 0,4 3-4 16,-1 3-1-16,4-4 0 0,-3 7-11 0,0 0-1 0,3 0-1 0,0 0 0 15,0 7 24-15,0-4 5 0,4 3 1 0,0 3 0 16,3 1-14-16,4-1-2 0,0 7-1 0,3-7 0 16,0 1-11-16,0 5-1 0,-3-2-1 15,-4-4 0 1,1-2-81-16,-1 2-16 0,-7 0-3 0</inkml:trace>
  <inkml:trace contextRef="#ctx0" brushRef="#br1" timeOffset="-104181.2">5997 15122 2829 0,'-3'-19'62'0,"-4"10"13"0,-4-7 2 0,4 7 3 0,-11-1-64 0,8-2-16 0,-4-4 0 0,0-3 0 31,-1 0-45-31,-6-3-13 0,0 4-2 0,-4-1-1 16,-6-6-14-16,-12 3-2 0,-13-3-1 0,-1 0 0 15,-10 12 30-15,4 4 5 0,-15 9 2 0,1 3 0 0,-8 3 17 0,0 3 4 0,-10 1 1 0,10-1 0 16,1 1 43-16,-1-1 9 0,-7 0 2 0,4 1 0 16,0-1 18-16,10 1 4 0,4-1 1 0,4 4 0 15,-4-4-42-15,-4-6-8 0,0 7-8 0,-3-1 12 16,7 0-12-16,4 1 12 0,-1 5-12 0,1-5 12 16,-1 6 8-16,-7-4 1 0,-3 4 1 0,7 3 0 15,11-1-7-15,-4 7-2 0,3 4 0 0,4-4 0 0,0 12-4 16,11-2-1-16,-8 9 0 0,12 0 0 0,-5 3-8 15,11 6 0-15,8-3 0 0,6-3-11 16,7-3 11-16,-3 9 0 0,10 10-9 0,-3 0 9 0,4 0-8 16,-1 9 8-16,8-3-10 0,-4-3 10 0,3 3 18 15,-3 3 10-15,4 9 1 0,-1-2 1 0,-7 2-30 0,4-2-18 16,4 2 2-16,-11 7 1 0,3 3 15 0,1-3 0 16,-1 3 9-16,0-10-9 0,-3-2 0 0,4-7 0 15,-4 6 0-15,3-6-10 0,0 10 10 0,4-10 0 16,-3 0 0-16,-1-3 0 0,1-10 14 0,-1-8 2 15,7-1 0-15,-6-3 0 0,6 12-16 0,-3-15 0 16,4-6 0-16,3-4 0 0,-7-5 8 0,7 5 4 16,7-6 2-16,-7-9 0 0,3 0 6 0,4 3 2 0,-3-9 0 15,6-4 0-15,1 0-3 0,-4-2-1 16,11 2 0-16,-1-9 0 0,5 9-6 0,2-9-2 0,8 0 0 0,3 7 0 16,4-4-10-16,10 3 0 0,-3-3 0 0,7 4 0 15,7 2 0-15,-3 0 0 0,-4-2 0 0,7-4 0 16,7 3 0-16,3-3 0 0,8 3 0 0,6-2 0 15,-2-4 0-15,9 9 0 0,-3-3 0 0,11-3 8 16,4 4-16-16,-5 2-4 0,1 7-1 0,7-4-1285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6:01:40.2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  <inkml:trace contextRef="#ctx0" brushRef="#br0" timeOffset="55">2242 8729 12895 0,'0'0'1152'0,"0"0"-928"0,0 0-224 0,0 0 0 16,0 0 3200-16,0 0 608 0,0 0 112 0,0 0 32 16,0 0-2752-16,0 0-560 0,0 0-96 0,7 7-32 15,-7-7 320-15,7 7 48 0,-7-7 16 0,7 6 0 16,0 1-320-16,0 0-48 0,-2 3-16 0,2-1 0 16,1-2-240-16,-1 3-48 0,0 1-16 0,0 2 0 15,0 4 160-15,1 0 16 0,0 2 16 0,1 0 0 16,-2 3 48-16,1 2 0 0,0-1 0 0,0 2 0 15,-1 1 0-15,-1 1 0 0,0 3 0 0,0 1 0 16,-2 6-80-16,0-4-16 0,0-2 0 0,0 0 0 16,1-2-160-16,-2 0-48 0,-1-2 0 0,3-1 0 0,-1-1-144 0,0-2 160 15,-3-1-160-15,0 0 160 0,1 2-32 16,-1-2-128-16,-2-2 192 0,0 1-64 0,1 2 48 0,0-3 0 16,-1-1 0-16,-1-1 0 0,-1-3-32 15,-1 1 0-15,0 1 0 0,0-2 0 0,-2-1 0 0,-1 1 0 16,-1-5 0-16,0 2 0 0,1-1 32 0,-2 0 0 15,1-4 0-15,-2 1 0 0,0-2 48 0,2-1 16 16,-2 0 0-16,0-2 0 0,1 0-112 0,-1-3-128 16,-3 0 176-16,1-3-176 0,0 0 240 0,-2-2-64 15,0 0-16-15,3-1 0 0,2-2-160 0,-3 1 0 16,-2-1 0-16,0 0 128 0,-2-2-128 0,3-1 0 16,1 0 0-16,-1 1 0 0,0 0 0 0,2-1-176 15,2 2 48-15,-1 0 0 16,2 1-336-16,0 1-64 0,2 0-16 0,1 1 0 15,0 3-224-15,0 0-64 0,1-2 0 0,4 5 0 16,0 0-1840-16,0 0-368 0,-3-8-80 0,2 1-7056 0,1-1-1424 0</inkml:trace>
  <inkml:trace contextRef="#ctx0" brushRef="#br0" timeOffset="56">2876 8697 11055 0,'0'0'976'0,"0"0"-784"15,3-8-192-15,-3 8 0 0,4-4 3648 0,-4 4 704 16,0 0 128-16,0 0 16 0,0 0-3472 0,0 0-704 15,0 0-144-15,0 0-32 0,0 0 400 0,0 0 80 0,0 0 16 0,0 0 0 16,0 0 16-16,0 0 16 0,0 0 0 0,-4 6 0 16,-1 1-48-16,1 0-16 0,1 0 0 0,0 3 0 15,-1 4-64-15,0-1-16 0,0 0 0 0,-2 0 0 16,2 0-80-16,-3 2 0 0,1-1-16 0,0 3 0 16,0 2-96-16,0-1-16 0,-3 1 0 0,0 4 0 15,2 1 0-15,-2 1-16 0,-3 1 0 0,1 2 0 16,-1 4-32-16,2 3 0 0,-1 3 0 0,0 2 0 15,1-1-144-15,0 0-128 0,1-2 192 0,1 0-192 16,-2-3 304-16,4 0-48 0,1-2-16 0,1-1 0 16,0-3-240-16,4 1 128 0,0-2-128 0,2-2 0 15,0 0 144-15,1-3-144 0,-1 2 128 0,3-2-128 0,0 0 128 16,0-3-128-16,1 2 0 0,-2-3 128 0,3-1-128 0,1 0 0 16,0-2 0-16,1-1 0 0,-1-2-128 0,1-1-128 15,0 1 0-15,1-3-16 16,0-1-560-16,2-1-128 0,-1-2 0 0,1 0-16 15,-1-2-608-15,3-2-112 0,1 2-32 0,-1-3 0 16,-3-2 224-16,2 1 32 0,1-3 16 0,0-1-7312 16,1 0-1456-16</inkml:trace>
  <inkml:trace contextRef="#ctx0" brushRef="#br0" timeOffset="57">3103 9132 4607 0,'0'0'400'0,"0"0"-400"0,0 0 0 0,0 0 0 0,0 0 4880 0,0 0 896 15,0 0 176-15,0 0 48 0,0 0-4144 0,0 0-832 16,3 8-176-16,-1-2-16 0,-2-6 192 0,3 7 64 15,-3-7 0-15,3 9 0 0,1 0-144 0,0 1-32 16,-1 2 0-16,-1 2 0 0,0 3-208 0,1 1-64 16,1 4 0-16,-1-2 0 0,-2 1-272 0,5 1-64 15,-2 0-16-15,0 1 0 0,0-4-96 0,0 1-32 16,0-1 0-16,1-1 0 0,0-2-32 0,0-2-128 16,1 0 192-16,0 0-64 0,-2-3 0 0,1 0 0 15,-1-3 0-15,1-1 0 0,-5-7 160 0,5 6 32 16,-5-6 0-16,0 0 0 0,7 5-48 0,-7-5 0 15,0 0 0-15,0 0 0 0,0 0-112 0,0 0-32 0,5-4 0 0,2-1 0 16,-1-5-128-16,1 2 0 0,0 0 0 0,0 0 128 16,-1 0-128-16,3 3 0 0,0 1 0 15,0 1-176-15,0 0 176 0,-1 0 0 0,2 0-144 0,-1 2 144 16,1 2 0-16,-2 1 0 0,1-1 0 0,0 1 0 16,2 2 0-16,0-3 0 0,-1 1 0 0,1-1 0 15,1 3 0-15,-1-1 0 0,-11-3 128 0,10 1-128 16,2 1 0-16,-1 0 0 0,0-2 128 0,-1 2-128 15,-1-1 0-15,1 1 128 0,1 0-128 0,-4-1 128 16,-7-1 16-16,10 6 0 0,-1-2 0 0,-2 0 0 16,-7-4 96-16,8 6 16 0,1-2 0 0,-2 1 0 15,-7-5-64-15,0 0-16 0,9 1 0 0,-1-1 0 16,0 0-16-16,-8 0 0 0,10-4 0 0,-2 0 0 16,0-1 80-16,0-2 16 0,-2-2 0 0,1 2 0 15,0-3-32-15,0-1 0 0,-2 1 0 0,0-1 0 0,0-2-96 0,-2-1-128 16,1-3 176-16,0 1-176 0,-4-2 176 0,3 0-176 15,0-1 160-15,-2-3-160 0,-1-2 0 0,0 0 0 16,2-2 0-16,-1-2 0 0,-1 2-176 0,2-1-80 16,0 2 0-16,-2 5-16 15,0 6-272-15,-1-1-48 0,0 4-16 0,1 1 0 16,0 3-128-16,0 7-32 0,0 0 0 0,0 0 0 16,0 0-1968-16,0 0-400 0,0 0-64 0,0 0-12688 0</inkml:trace>
  <inkml:trace contextRef="#ctx0" brushRef="#br0" timeOffset="58">3870 9583 38927 0,'0'0'1728'0,"0"0"352"0,0 0-1664 0,0 0-416 15,-8 0 0-15,8 0 0 0,0 0 0 0,0 0-224 16,0 0 32-16,0 0 0 16,0 0-416-16,0 0-80 0,0 0-16 0,0 0 0 0,0 0 416 0,9 6 80 15,-2 1 16-15,-1-1 0 0,-6-6 192 0,7 10 0 16,-3 0 0-16,-1 2 0 0,0-2 672 0,-2 2 32 16,-1-2 0-16,0 2 0 0,0 0-64 0,3 1 0 15,-1 1 0-15,0-1 0 0,-2-2-448 0,0 0-192 16,-1 1 176-16,1-2-176 0,1 0 0 0,1-2 0 15,-2 3 0-15,0-3 0 0,0-8-208 0,4 7-96 16,-4-7-16-16,3 7 0 16,-3-7-496-16,4 7-96 0,-4-7-32 0,0 0 0 15,0 0-1760-15,0 0-368 0,0 0-64 0</inkml:trace>
  <inkml:trace contextRef="#ctx0" brushRef="#br0" timeOffset="59">4555 9082 28735 0,'0'0'1280'0,"0"0"256"0,0 0-1232 0,0 0-304 0,0 0 0 0,0 0 0 16,0 0 320-16,0 0 0 0,0 0 0 0,0 0 0 15,0 0-160-15,0 0-32 0,0 8 0 0,1 2 0 16,-1 3 288-16,2 2 48 0,0 3 16 0,0 1 0 16,0 0 160-16,0 1 48 0,-1 0 0 0,1-2 0 15,1 1 80-15,-2-1 0 0,3 1 16 0,-2-4 0 16,-1 4-352-16,-1-6-80 0,0-1-16 0,3 0 0 15,-1-3-32-15,0 0-16 0,0 0 0 0,0-4 0 16,-2-5 48-16,0 0 16 0,0 0 0 0,6 6 0 0,-6-6-112 0,9 2-32 16,-2-1 0-16,-7-1 0 0,9-3-80 0,-1-1 0 15,0-3-128-15,-1 1 192 0,-1 0-192 0,0 0 0 16,-6 6 128-16,6-7-128 0,-1-1 0 0,1 2 128 16,-6 6-128-16,0 0 0 0,6-4 0 0,-6 4 0 15,0 0 0-15,0 0 0 0,8 6 0 0,1 1 0 16,-4 2 0-16,2 2-160 0,-2 3 160 0,2-1 224 15,3 2-48-15,-2 1-16 0,2-2 0 0,0-1 0 16,0 0 0-16,0-2 0 0,0-1-160 0,1-1 0 16,-1-2 0-16,2-3 128 0,-1-1-128 0,0-3 160 15,-1-1-160-15,0-1 160 0,2-4 16 0,-2 1 0 0,0-2 0 16,-2-1 0-16,2 0 144 0,0-2 16 16,-2 0 16-16,0 1 0 0,-1-2 256 0,0 0 48 0,0 1 16 0,-1-1 0 15,-2-1-256-15,1-1-48 0,-1 1-16 0,1-1 0 16,0 0-128-16,-1-2-32 0,0 2 0 0,0-2 0 15,-1 1-192-15,1-1 128 0,0 0-128 0,0-1 0 16,1 1 0-16,1-2 0 0,-3 0 0 0,3 0 0 16,-1-2 0-16,1 2 0 0,0 1 0 0,0 2 0 15,0-3 0-15,0 5-208 0,1-1 32 0,-1 3 16 16,0 0-480-16,0 1-80 16,-1 1-32-16,0-1 0 0,0 2-1168 0,-1 1-256 0,3 1-32 0,-7 5-16 15,6-7-336-15,0 2-80 0,-1 0-16 16,-5 5-7216-16,9-4-1456 0</inkml:trace>
  <inkml:trace contextRef="#ctx0" brushRef="#br0" timeOffset="60">5193 9558 30399 0,'0'0'2704'0,"0"0"-2160"0,0 0-544 16,-6-4 0-16,6 4 2400 0,0 0 368 0,0 0 80 0,0 0 16 31,3-10-2864-31,3 2-768 0,-1 0-48 0,5 5-16 0,0-3 576 0,2 1 128 0,-2 0 128 0,3 2-208 16,-1 0-80-16,1 1-16 0,0-1 0 0,-1 0 0 15,-1 3 176-15,0 0 128 0,-3 2-192 0,1 1 192 16,-2 1 0-16,-1 1 128 0,1 0 0 0,-7-5 16 16,4 7 16-16,-1 1 0 0,0 1 0 0,-3 1 0 15,0-10-16-15,-3 13 0 0,2 1 0 0,-2-1 0 16,0-2 0-16,-1 0 0 0,1-1 0 0,-2 0 0 16,0 0-144-16,1-1 0 0,1 1 0 0,-2 0 0 15,1 1 0-15,-2 0 0 0,1 2 0 0,1-2 0 16,1 0 0-16,-2 0 0 0,0 0 0 0,1 0 0 15,1-1 224-15,1-1-32 0,2 1-16 0,-1 0 0 16,-1 0 144-16,1 0 48 0,2-1 0 0,1-1 0 0,1 2-368 0,1-2 144 16,1 1-144-16,0-2 0 0,-1 1-176 0,2-1-144 15,1-1-16-15,1-1-16 16,0-1-1840-16,1-1-368 0,0-2-80 0,1 1-7296 16,0-1-1456-16</inkml:trace>
  <inkml:trace contextRef="#ctx0" brushRef="#br0" timeOffset="61">6073 8749 9215 0,'0'0'816'0,"0"0"-656"16,0 0-160-16,4-5 0 0,-1-1 4864 0,-3 6 928 16,0 0 192-16,0 0 32 0,0 0-4768 0,8 3-960 15,0 4-288-15,-2 1 128 0,0 2 96 0,0 1 16 16,0 3 0-16,-2 4 0 0,2 0-64 0,-1 5-16 15,-1 3 0-15,-1-1 0 0,0 3-16 0,-1 1 0 16,-1-1 0-16,-1 2 0 0,0 2 368 0,0 2 80 16,0 0 16-16,0-3 0 0,-1-2-176 0,1-1-48 15,1-1 0-15,0-2 0 0,0-2-96 0,0-4-32 16,-1-1 0-16,1-2 0 0,1-4 48 0,-2 0 0 16,2-2 0-16,-1-4 0 0,-1-6-32 0,0 0 0 15,0 0 0-15,0 0 0 0,0 0-112 0,0 0-32 0,0 0 0 0,0 0 0 16,5-12-128-16,0 2 0 0,-3-3 144 0,1-1-144 15,1-1 128-15,-1 0-128 0,-1-3 128 0,0-1-128 16,0 1 0-16,0 1 0 0,0 3 0 0,1-2 0 16,-1-1 0-16,0 5 0 0,0 4 0 0,1 1 0 15,1 0 0-15,3 3 0 0,1 1 0 0,0 1 0 16,-2 0 0-16,2 1 0 0,2 1 0 0,-2 2-128 16,-8-2 128-16,9 5 0 0,0 1-144 0,-1 4 144 15,-2 0 0-15,-1-2-144 0,-2 1 144 0,2-3 0 16,-5-6 0-16,5 11-128 0,-1-1 128 0,-1 0 0 15,-1 0 0-15,-1 0 0 0,-1 2 0 0,0-1 0 16,0 0 0-16,0-1 0 0,-2 1 0 0,0-1 0 0,0-1 0 16,0 1 0-16,-1 0 0 0,-1-2 0 0,-1-1 0 15,2-1 0-15,-2 0 0 0,-1 1 144 0,2-1-144 0,-2-1 0 16,6-5 144-16,-8 5-144 0,0-1 0 0,1-1 0 16,-1 0 0-16,0-2 0 0,0 0 0 0,0 1 0 15,-1-4-160-15,-1 2 160 16,1 0-576-16,0-1 0 0,0 0 0 0,-1-1 0 15,0 1-1792-15,1 0-384 0,0-2-64 0,0 1-11168 16</inkml:trace>
  <inkml:trace contextRef="#ctx0" brushRef="#br0" timeOffset="62">6326 8451 12895 0,'0'0'1152'0,"0"0"-928"16,0 0-224-16,0 0 0 0,0 0 4672 0,0 0 880 16,0 0 176-16,0 0 32 0,0 0-4608 0,0 0-912 15,0 0-240-15,0 0 0 0,8 2 192 0,-8-2-16 16,9 5 0-16,-2 0 0 0,0-1 16 0,1 1 16 16,1-1 0-16,-2 0 0 0,0 3 272 0,1 2 48 15,-1-2 16-15,2 3 0 0,3 1 0 0,1 3 0 16,1 1 0-16,0 2 0 0,4 3-240 0,0 2-48 15,-2 1-16-15,2 5 0 0,2 3 160 0,0 1 48 0,1 4 0 16,-1-1 0-16,1 0-64 0,-1 0-16 0,0-1 0 0,0-1 0 16,1 0-176-16,-1 1-48 0,1-2 0 0,0 0 0 15,0-1-144-15,-4 0 0 0,-2-2 144 0,-2-1-144 16,-5 2 128-16,-3-2-128 0,-2-1 160 0,-1-2-160 16,-2 0 144-16,-2-1-144 0,-2-1 128 0,-2 0-128 15,-4-2 144-15,0 2-144 0,-1-2 160 0,1-1-160 16,0 0 208-16,-2 0-48 0,1 0-16 0,-1-1 0 15,1 0-144-15,-2-1 160 0,1-2-160 0,2-2 160 16,-1 0-160-16,2-2 0 0,-1-1 0 0,0 0 0 16,-2-5-480-16,4 1-128 0,-3 1-32 15,1-4 0-15,-2 0-3200 0,1-1-656 0</inkml:trace>
  <inkml:trace contextRef="#ctx0" brushRef="#br0" timeOffset="63">7445 9079 36047 0,'0'0'1600'0,"-6"-4"320"0,-3-1-1536 0,2 2-384 16,7 3 0-16,0 0 0 0,0 0 0 0,0 0 0 16,0 0 0-16,10-1 0 15,0-2-256-15,2 3-144 0,0 0-32 0,4 2 0 0,1-1 128 0,3 0 32 16,0 1 0-16,2-1 0 0,0 1 0 0,1 0 0 16,1-1 0-16,2-1 0 0,0 0 32 0,-1 0 16 15,1 0 0-15,-2-1 0 16,-1-3-272-16,-1 3-48 0,-2-2-16 0,-1 0 0 15,-2-1-1424-15,-1 0-272 0,0-1-64 0,-3 0-8560 0</inkml:trace>
  <inkml:trace contextRef="#ctx0" brushRef="#br0" timeOffset="64">7455 9198 17503 0,'0'0'1552'0,"0"0"-1232"0,0 0-320 0,0 0 0 16,0 0 3280-16,0 0 608 0,0 0 112 0,0 0 32 15,0 0-3328-15,11 4-704 0,0 1 0 0,1-2 0 16,3 1 0-16,1-1 0 0,-1 0 144 0,1-1-16 0,2 0-128 15,1-2 144-15,2-3-144 0,5 2 160 0,0 0-32 0,1 0 0 16,-2 0 0-16,3 1 0 0,1 0-128 0,-2 0-144 16,-1-3 144-16,-1 1-208 15,-3-1-736-15,0-1-144 0,-2 1-16 0,0-4-12160 16</inkml:trace>
  <inkml:trace contextRef="#ctx0" brushRef="#br0" timeOffset="65">8635 8548 21183 0,'0'0'1888'16,"0"0"-1504"-16,-7 0-384 0,7 0 0 15,0 0 2928-15,0 0 512 0,0 0 96 0,0 11 32 0,2-1-2976 0,1 2-592 16,2 1 0-16,0 1-224 0,-1 2 224 0,3 2 0 16,0 3 0-16,-1 2 0 0,-2 3 0 0,0-2 0 15,-1 0 0-15,0 2 0 0,3-2 0 0,-3 0 208 16,-2-2-64-16,2-1-16 0,-2 2-128 0,1-6 0 16,-4 0 0-16,2-2 0 0,-1 0 0 0,-2 0 0 15,0-2 0-15,2-2 0 16,-1-1-768-16,1-1-64 0,-3 1-32 0,1-3-8672 15,3-7-1728-15</inkml:trace>
  <inkml:trace contextRef="#ctx0" brushRef="#br0" timeOffset="66">8343 9153 24879 0,'0'0'1088'0,"-5"-6"256"0,-2 3-1088 0,7 3-256 0,-7 0 0 0,7 0 0 16,0 0 3520-16,0 0 640 0,2 9 128 0,3-4 16 16,3 0-3856-16,3-1-768 0,0 0-144 15,6-1-48-15,3-2 304 0,3 0 48 0,4 1 16 0,3-2 0 16,0-3-48-16,1 1-16 0,3 2 0 0,0-3 0 15,2-1 208-15,-1 0 0 0,-1 0-160 0,-2 0 160 16,-4 1 0-16,1 2 0 0,0-5 0 0,-2 3 0 0,0 2 0 16,-2-2 0-16,-1 1 0 0,-3 1 0 0,-1 2 0 0,0 0 0 15,-2 0-176-15,-2 2 176 16,0-2-752-16,-2 2-64 0,-3 0-16 0,-1 1-9616 16,-1 1-1936-16</inkml:trace>
  <inkml:trace contextRef="#ctx0" brushRef="#br0" timeOffset="67">8365 9772 5519 0,'0'0'496'0,"0"0"-496"0,0 0 0 0,0 0 0 15,0 0 4288-15,0 0 752 0,0 0 144 0,3-7 48 0,-1 1-3648 0,-2 6-736 16,0 0-144-16,4-8-16 0,0 0 272 0,0 0 48 16,1 0 16-16,-1 0 0 0,0-1-128 0,2 0-32 15,-2-2 0-15,2 1 0 0,0-1-256 0,1-2-48 16,1-1-16-16,2-3 0 0,0 0-32 0,0-2 0 16,0-1 0-16,2-1 0 0,1 0-16 0,-1 3-16 15,-2 0 0-15,3 0 0 0,0 4-480 0,1 2 128 16,-3 2-128-16,0 2 0 0,-1 3 0 0,-1 2 0 15,-2 1 0-15,2 1 0 0,-9 1 0 0,10 5 0 16,-1 0 0-16,0 2 0 0,-2 1 0 0,0 0 0 16,0 4 0-16,-1 0 0 0,-1 4 0 0,-1-2 176 15,0 2-176-15,3 2 160 0,0 2-160 0,1 0 160 16,-1-3-160-16,1 0 160 0,0 0-160 0,1-1 0 16,-1-2 144-16,0 0-144 0,-1-1 144 0,0-1-144 15,-2-2 192-15,1-1-192 0,1-1 288 0,0 0-48 0,-1-4-16 0,-6-4 0 16,7 6 64-16,-7-6 16 0,7 4 0 0,-7-4 0 15,9 2-64-15,-9-2-16 0,8 2 0 0,1-1 0 16,-9-1-224-16,8 0 176 0,-8 0-176 0,0 0 160 16,9 2-160-16,-1-2 0 0,-8 0 144 0,9-2-144 15,-9 2 256-15,8-2-32 0,-8 2 0 0,8-5 0 16,-1 0 32-16,0-2 16 0,-3 0 0 0,2 0 0 16,0-1-64-16,0 0-16 0,-1 1 0 0,0-3 0 15,0 1-64-15,-1-1-128 0,0-1 176 0,-1-2-176 16,0-1 208-16,1 0-64 0,1 0-16 0,0-1 0 15,-1 0-128-15,1-3 0 0,-2 3 0 0,-1 1 128 16,0 0-128-16,2 2 0 0,0 1 0 0,-2 1 0 16,-2 2 0-16,0 0 0 0,0-1 0 0,0 9 0 15,0-7 0-15,0 7-176 0,-2-9 176 0,2 9-128 0,0 0 128 0,5-8-128 16,-5 8 128-16,3-6-128 0,-3 6-160 0,0 0-32 16,0 0 0-16,0 0 0 15,4-9-1296-15,-4 9-272 0,4-7-48 0,-4 7-10256 16,6-4-2048-16</inkml:trace>
  <inkml:trace contextRef="#ctx0" brushRef="#br0" timeOffset="68">9953 8704 23039 0,'0'0'2048'15,"0"-7"-1648"-15,-1-1-400 0,1 8 0 16,0 0 1856-16,0 0 304 0,0 0 48 0,0 0 16 16,3-8-2000-16,-3 8-400 0,0 0-80 0,0 0 0 0,0 0-48 0,0 0 0 15,0 0 0-15,0 0 0 0,0 0 48 0,0 0 0 16,0 0 0-16,0 0 0 0,0 0 464 0,-2 8 112 16,-1 0 0-16,-2 2 16 0,-2 1 432 0,-2-4 96 15,-1 3 16-15,-4-1 0 0,-1 2 16 0,-1-3 16 16,-3 1 0-16,1-1 0 0,-2 1-320 0,0 1-64 15,-3 0-16-15,3-2 0 0,0 3-256 0,1-1-48 16,0 0-16-16,1 0 0 0,3-2-48 0,0-1-16 16,1 0 0-16,1 0 0 0,0-1-128 0,0 1 0 15,2-2 0-15,1 0 128 0,0 0-128 0,-1 0 0 16,2 0 0-16,-1 1 128 0,0 0-128 0,1-2 0 16,1-1 0-16,2 1 0 0,6-4 192 0,0 0-64 15,0 0 0-15,0 0 0 0,0 0 128 0,0 0 32 16,0 0 0-16,0 0 0 0,0 0-32 0,5 5 0 0,-5-5 0 15,11 5 0-15,0-1 96 0,3 1 16 0,0-1 0 16,1 0 0-16,1-1-176 0,1 0-48 0,1 2 0 16,2-2 0-16,0 0-144 0,1 1 0 0,2 1 0 0,0-2 0 15,-2 1 0-15,2-1 0 0,0 1 0 0,1-1 0 16,-1-1 0-16,-2 3 0 0,-1-4 0 0,-1 3 0 16,1-1 0-16,-1 0 0 0,-1-1 0 0,-2 0 0 15,0-1 0-15,-2 1 128 0,-2-1-128 0,0 1 0 16,-2 0 0-16,0 0 0 0,0 0 128 0,-2 1-128 15,-8-3 0-15,9 4 0 0,-9-4 0 0,8 7 0 16,-8-7 0-16,5 8 0 0,-5-8 0 0,0 0 0 16,0 10 0-16,-2-1 0 0,-1 1 0 0,-2-1 0 15,-4-2-128-15,1 0 128 0,-4-1 0 0,0 5 0 0,-3 0 0 16,0 1 0-16,-4-3 0 0,0 0 0 0,-3 1 0 0,1-1 0 16,-2 1 0-16,0 1 0 0,0-1 0 0,1 2 0 15,-1 0-144-15,0 2 144 0,1 0 0 0,0 3 0 16,2-2 0-16,0 1 0 0,-1-1 0 0,1-1 0 15,2 3 0-15,1-1 0 0,0-1 0 0,1 0 0 16,2 0 0-16,1 1 0 0,2-2 0 0,1 0 0 16,1-1 0-16,2 1 0 0,1 1 0 0,2-1 0 15,0 1 0-15,0 1 0 0,0-6 0 0,1 2 144 16,-1 2-144-16,2-2 128 0,0 4-128 0,2-3 0 16,0-2 0-16,2 0 0 0,1 0 192 0,1 0 0 15,0 0 0-15,3-1 0 0,3-1 80 0,0-2 32 16,1 0 0-16,1 2 0 0,2-1-96 0,1-1-16 0,1-1 0 15,3-1 0-15,1 1-64 0,2-2 0 0,1 2-128 0,3-3 192 16,-1 0-192-16,2-1 0 0,0 0 0 16,0 1 0-16,0-1 0 0,-1 1 0 0,-3-1-176 0,1 1 176 31,0-3-560-31,-3 0 16 0,-1 0 0 0,1 1 0 16,-2-2-1488-16,2 1-288 0,-2-4-64 0,2 0-9232 0,0-1-1840 0</inkml:trace>
  <inkml:trace contextRef="#ctx0" brushRef="#br0" timeOffset="69">11188 8520 18431 0,'0'0'1632'16,"0"0"-1312"-16,-9 0-320 0,1 2 0 0,8-2 1552 0,-7 2 240 16,0 1 64-16,1 0 0 0,6-3-1520 0,-7 5-336 15,-1 0 0-15,1 1 0 0,0-3 0 0,0 2 0 16,-1 1-160-16,-1 0 160 0,-1-1 0 0,-2 3 0 15,1 0 0-15,-1 0-128 0,-3 2 704 0,1 1 128 16,-1 0 48-16,0 3 0 0,-2 0 432 0,1 2 96 16,-1 2 0-16,1 2 16 0,-2 4-80 0,2 2-32 15,-1 2 0-15,2 2 0 0,0-1-480 0,0 1-112 16,-1 1-16-16,2 0 0 0,1 2-384 0,2 0-64 16,1 2-128-16,1-1 176 0,2 3-176 0,0-1 128 15,0-2-128-15,1 1 128 0,0 0-128 0,1 0 0 16,-1-1 0-16,2 0 0 0,-3-2 0 0,2 1 0 15,3-3 0-15,2 0 0 0,-2 1 0 0,1-1 0 16,1-3 192-16,3 1-64 0,2 0 112 0,2-1 16 16,4-2 0-16,2-2 0 0,2-1-64 0,1 0-16 0,0-4 0 0,4 0 0 15,2-3-384-15,0-1-80 0,0-2-16 0,2-2 0 32,-1-1-336-32,0-2-64 0,1-1 0 0,0-1-16 15,0 1-1328-15,-1-4-256 0,0 1-48 0,-2-3-7232 0,-3-1-1440 0</inkml:trace>
  <inkml:trace contextRef="#ctx0" brushRef="#br0" timeOffset="70">11221 9323 19343 0,'0'0'1728'0,"0"0"-1392"16,0 0-336-16,0 0 0 0,0 0 3280 0,0 0 592 16,0 0 112-16,0 0 32 0,-1 9-3264 0,1-1-752 15,1 1 0-15,4-1 0 0,1 2 0 0,2 1-160 16,-1 0 160-16,0 1-192 0,3 1 192 0,0 1 128 15,0-2-128-15,0 2 176 0,-2 0 64 0,2 0 16 16,-2 1 0-16,0-1 0 0,0 0 0 0,1 0 0 16,-2 0 0-16,0 1 0 0,-1-1-256 0,1-2 144 0,-3-1-144 0,3 0 128 15,0-3-128-15,0-1 0 16,-1-1 0-16,1-1-176 16,2-1-272-16,-1-1-48 0,1-2-16 0,-1-1 0 15,-8 0-1792-15,10-1-384 0,-1-4-64 0,-1 0-9408 0</inkml:trace>
  <inkml:trace contextRef="#ctx0" brushRef="#br0" timeOffset="71">11673 9219 8287 0,'0'0'736'0,"0"0"-592"0,0 0-144 0,0 0 0 0,0 0 4752 0,0 0 928 15,0 0 176-15,-1 9 32 0,1 2-4496 0,-2-1-912 16,1 2-176-16,-3 2-48 0,-1 1-256 0,0 1 128 15,-1 1-128-15,0 4 0 0,-1 1 416 0,-1-2-32 16,-2 1 0-16,-1 5 0 0,-1 0-32 0,-1 2-16 16,0 0 0-16,-1 3 0 0,-4 1 64 0,2 0 16 15,0 2 0-15,1 0 0 0,-1 0-192 0,2-3-32 16,-1-3-16-16,2 0 0 0,1-2-176 0,2-3 0 16,-1-2 0-16,2 1 0 0,4-3 0 0,0-1 0 15,1-3 0-15,3-1 0 16,2-4-1872-16,-1-10-304 0,0 0-64 0,0 0-11184 0</inkml:trace>
  <inkml:trace contextRef="#ctx0" brushRef="#br0" timeOffset="72">12036 8760 21183 0,'0'0'1888'0,"-5"6"-1504"0,-2-2-384 0,0 1 0 0,0 0 1280 0,-1 1 192 16,0 1 48-16,1 1 0 0,2 1-1216 0,0 2-304 15,-3 0 0-15,1 0 0 0,0 2 0 0,0 2 0 16,0-1 0-16,1 2 0 0,0 0 0 0,0-2 0 16,1 0 0-16,0-1 0 0,0 0 0 0,2 2 0 15,1-5 0-15,0 2 0 0,-1-1 0 0,1 0 192 16,0-3-64-16,2 2-128 0,0-2 256 0,0 2-48 15,0-10-16-15,2 11 0 0,3 0-32 0,0-2-16 16,-5-9 0-16,7 10 0 0,2-1-144 0,-2-2 0 16,2-1 0-16,0 0 128 0,1 0-128 0,0 0-144 0,0-2 144 15,0-1-208-15,-2 0 80 0,0-2 128 0,2 1-208 0,-10-2 80 32,8-2-560-32,-1 1-96 0,-7 1-32 0</inkml:trace>
  <inkml:trace contextRef="#ctx0" brushRef="#br0" timeOffset="73">12154 8942 30399 0,'0'0'2704'0,"0"0"-2160"16,0 0-544-16,0 0 0 0,0 0 2480 15,0 12 384-15,1 1 80 0,1-1 0 16,-1 0-3328-16,1 0-656 0,0 0-144 0,-1 1-32 16,0-1-1472-16,0 1-320 0,-1-3-48 0</inkml:trace>
  <inkml:trace contextRef="#ctx0" brushRef="#br0" timeOffset="74">12164 8813 27647 0,'0'0'2448'0,"0"0"-1952"0,-4-7-496 0,1 0 0 15,0 0 2848-15,3 7 480 0,-1-7 80 0,1 7 32 31,0 0-4528-31,0 0-896 0,0 0-176 0,0 0-8368 0,5-5-1680 0</inkml:trace>
  <inkml:trace contextRef="#ctx0" brushRef="#br0" timeOffset="75">12219 8792 20271 0,'0'0'896'0,"0"0"192"0,0 0-880 0,0 0-208 16,0 0 0-16,0 0 0 0,0 0 2960 0,7 1 560 15,-7-1 96-15,12 3 32 0,-2 0-2992 0,1 1-656 16,-1 2 0-16,1-1 0 0,0 3-224 0,1 0 16 16,1 2 0-16,-1 0 0 0,0 1 80 0,-1 0 128 15,-1 0-208-15,0 3 80 0,0 1 128 0,0 1 0 16,-3-2-144-16,0 1 144 0,-1 0 0 0,-1 1 0 16,-1-2 0-16,-2 3 0 0,-2-3 0 0,0 1 0 0,2-3 0 0,-2 3 128 15,1-2-128-15,2-2 0 0,-3 0 0 0,0 2 0 16,0-1 0-16,-1 0-256 0,-1-1 48 0,1 0 0 31,-4-2-704-31,-1 0-144 0,-2 1-32 0,0-2-11744 0</inkml:trace>
  <inkml:trace contextRef="#ctx0" brushRef="#br0" timeOffset="76">12446 9485 24879 0,'0'0'2208'0,"0"0"-1760"16,0 0-448-16,9-4 0 0,1 1 3376 0,1 0 592 0,3 0 112 0,1 1 16 31,3 0-3792-31,0 1-768 0,1 0-160 0,1 1-16 0,-1-1 304 0,0 0 64 0,1 0 16 0,1 1 0 16,0-1-64-16,1 1 0 0,3-2 0 0,-2 1 0 15,-1 0 48-15,2 0 0 0,0-1 0 0,-2 0 0 16,-1 0 272-16,-2-1-192 0,0 2 192 0,-1 0-160 16,-2 1 160-16,0-2 0 0,-3 2 0 0,0-1-128 31,-1-1-320-31,0 2-48 0,1 0-16 0,-2 0 0 0,-1-1-1984 16,0 1-416-16,4-2-80 0,0 1-16 0</inkml:trace>
  <inkml:trace contextRef="#ctx0" brushRef="#br0" timeOffset="77">13249 9400 27647 0,'0'0'2448'0,"0"0"-1952"16,0 0-496-16,-7 0 0 0,7 0 2240 0,-7 4 368 16,7-4 64-16,-2 9 16 0,2-1-2304 0,1 1-384 0,3 1-192 0,2-2 0 15,2 3 16-15,0 0 0 0,-1 1 0 0,1 3 0 16,1-1 32-16,-1 2 0 0,-2-2 0 0,1 3 0 15,-1-2 144-15,1 2 0 0,-3-2-144 0,0-1 144 16,3 1-272-16,-1-2 16 0,-1 2 0 0,0-2 0 31,1-2-640-31,-2 0-128 0,2-1-32 0,-1-4 0 16,-5-6-576-16,8 6-112 0,0-2-32 0,-8-4-10064 0</inkml:trace>
  <inkml:trace contextRef="#ctx0" brushRef="#br0" timeOffset="78">13513 9428 33167 0,'-9'9'2944'0,"-4"2"-2352"0,-2 3-464 0,-1 5-128 0,-1 5 2112 0,0 5 384 15,1 2 96-15,-1 1 16 16,0-1-2480-16,0 1-480 0,-2-1-96 0,1 1-32 15,1-3-240-15,0 0-48 0,0-2-16 0,4-1 0 16,2-2-528-16,2-1-96 0,1-2-32 0,-1-2 0 16,2-1-368-16,2-3-80 0,1-4-16 0,0 0 0 15,0-7 336-15,4-4 64 0,0 0 16 0</inkml:trace>
  <inkml:trace contextRef="#ctx0" brushRef="#br0" timeOffset="79">13213 9079 13823 0,'0'0'608'0,"0"0"128"0,0 0-592 0,0 0-144 0,0 0 0 0,0 0 0 0,0 0 4896 16,0 0 944-16,8 5 192 0,2 0 48 16,-1-1-5760-16,1-1-1136 0,0 0-224 0,1-3-48 15,0-3 16-15,0 0 16 0,-2-1 0 0,0-1 0 16,1-2 0-16,-1 0 0 0,0 0 0 0,0-1 0 0,-2 1 1056 0,-1-3 176 16,-1 0 48-16,2 1 16 0,-2-2 784 0,0 2 144 15,-1 1 48-15,-1-1 0 0,0-2-352 0,1 2-64 16,1 0-16-16,-2 1 0 0,-3 8-528 0,0 0-96 15,4-6-32-15,-4 6 0 0,0 0-128 0,0 0 0 16,0 0-160-16,0 0 160 0,8 2-176 0,-8-2 176 16,7 4-192-16,0 2 192 0,-1 0 0 0,-6-6 0 15,6 7 0-15,0 1 0 0,-2 1 0 0,-1 1 176 16,-2-2 0-16,1 1 0 0,-1 1 80 0,1-2 32 16,-1 3 0-16,1 0 0 0,0 0 32 0,1 0 16 15,0 1 0-15,0-1 0 0,1 0-192 0,2 1-144 0,-1-4 192 0,1 1-192 16,0-1 0-16,2 1-224 0,1-5 16 15,-1 3 0 1,-1-1-672-16,2-3-128 0,-1-4-16 0,1-1-13280 0</inkml:trace>
  <inkml:trace contextRef="#ctx0" brushRef="#br0" timeOffset="80">13901 8674 20031 0,'0'0'896'0,"0"0"176"0,0 0-864 0,0 0-208 16,0 0 0-16,0 0 0 0,4 10 272 0,-4-10 16 0,0 0 0 0,8 7 0 15,-3 0-288-15,-5-7 0 0,0 0 128 0,4 7-128 16,-4-7 320-16,2 13 16 0,-3-2 0 0,-1 1 0 16,-3-2 784-16,1 1 160 0,-2 2 16 0,1 0 16 15,-3 3-96-15,0 1-32 0,-1 1 0 0,-2 3 0 16,0-1-704-16,-2 5-144 0,0-3-16 0,0-1-16 16,1 0-304-16,2 1 0 0,0-3 0 0,4 1 0 15,2-2 0-15,1 0 0 0,3-2-240 0,1 1 80 31,1-2-288-31,2-2-64 0,3-3-16 0,0-3 0 0,1-1-640 0,0-2-128 0,0 4-32 0,1-5-10736 16</inkml:trace>
  <inkml:trace contextRef="#ctx0" brushRef="#br0" timeOffset="81">14055 8918 17503 0,'0'0'768'0,"0"0"176"0,0 0-752 0,0 0-192 0,0 0 0 15,-2 10 0-15,-1 0 4016 0,1 3 768 0,0-1 144 0,1 1 48 32,1 2-4448-32,2-2-880 0,0 2-176 0,0-1-48 15,1 3-128-15,-1-1-48 0,-3 0 0 0,0-2 0 16,-1 2 96-16,1-2 16 0,1-2 0 0,-1 0 0 0,-1-4 448 0,2-8 192 0,0 11-128 0,0-11 128 16,-4 9 0-16,4-9 0 0,0 0 0 0,0 0 0 15,0 0-192-15,0 0-48 0,0 0-16 0,0 0-7936 16,0 0-1600-16</inkml:trace>
  <inkml:trace contextRef="#ctx0" brushRef="#br0" timeOffset="82">14051 8884 20271 0,'0'0'896'0,"0"0"192"0,0 0-880 0,0 0-208 16,0 0 0-16,0 0 0 0,0 0 2848 0,0 0 528 15,7-4 96-15,0 1 32 16,-7 3-3376-16,8-1-656 0,-8 1-144 0,0 0-32 16,0 0-288-16,0 0-64 0,8-5-16 0,-8 5-7280 0,0 0-1456 15</inkml:trace>
  <inkml:trace contextRef="#ctx0" brushRef="#br0" timeOffset="83">14115 8736 2751 0,'0'0'256'0,"0"0"-256"0,0 0 0 0,0 0 0 0,0 0 5360 0,3 8 1024 15,-3-8 208-15,7 7 32 0,-2 0-4864 0,1 0-976 16,0-3-192-16,1 4-32 0,-1 0-368 0,0-1-192 16,0 0 192-16,1 0-192 0,1 0 0 0,1 0 0 15,-2 1 0-15,0 1 0 0,0 2 0 0,1-1-144 16,0 1 144-16,0 1 0 0,-1 5 0 0,0-2 0 16,0 0 0-16,0 2 0 0,-1 0 240 0,0-1 16 15,-3 2 16-15,0-2 0 0,-1 2 32 0,1-3 0 16,-1 0 0-16,0 1 0 0,0-2-304 0,0 0 160 15,-1-1-160-15,0-1 128 0,-2-1-128 0,1 2-224 0,0 0 48 0,-1-1 16 32,-2-3-416-32,-2-1-64 0,1 0-32 0,-3-2 0 15,-3-1-1296-15,-1-1-256 0,-1-1-48 0,-3 0-16 0</inkml:trace>
  <inkml:trace contextRef="#ctx0" brushRef="#br0" timeOffset="84">14195 8548 19343 0,'0'0'1728'0,"0"0"-1392"16,-7-4-336-16,7 4 0 0,0 0 1344 0,0 0 208 15,0 0 48-15,0 0 0 0,-5 5-1600 0,5-5-176 16,0 0-96-16,0 12-32 0,0 0 304 0,3-1 0 15,3 0 0-15,0 2 0 0,1 0 576 0,2 3 64 16,2 2 0-16,1 1 16 0,3 1 368 0,0 1 64 16,1 6 0-16,1 0 16 0,3 1-304 0,0 1-64 0,1 1-16 0,2-1 0 15,1 1-400-15,2 0-96 0,-1 3-16 16,1-1 0-16,-2 1-208 0,-3 3 0 0,-1-2 0 0,-4 0 0 16,-2 3 128-16,-1-4-128 0,-4 0 176 0,-1-1-176 15,-4-2 304-15,-1-1-48 0,-2-1-16 0,-2-1 0 16,0 0-112-16,-4-2-128 0,0 0 176 0,-3 0-176 15,-1-1 0-15,-1-1 0 0,-3 0 0 0,-4 0 0 16,-3 2 0-16,0-2 0 0,-1-2-192 0,-1 0 48 16,1-5-48-16,-2-2-16 0,-1-2 0 0,1-2 0 15,1-5-1152-15,0-2-240 16,1-3-32-16,0-4-11904 0</inkml:trace>
  <inkml:trace contextRef="#ctx0" brushRef="#br0" timeOffset="85">14508 8401 29951 0,'3'-10'1328'0,"1"5"272"0,1-2-1280 0,2 2-320 0,1 0 0 0,1 2 0 16,1-1 0-16,0 1-256 0,-1-1 64 0,1-3 0 16,-1 1-112-16,0 1-16 0,1 0 0 0,0 1 0 15,-2 2 80-15,0 0 16 0,0-2 0 0,0 2 0 16,-8 2 32-16,8 0 0 0,2 0 0 0,-1 2 0 15,0-2 512-15,0 4 96 0,0 4 32 0,0 0 0 16,0 0 208-16,0 2 48 0,-1-4 16 0,1 3 0 16,-1 0-336-16,0 1-64 0,-2 3 0 0,0-2-16 15,0 2-304-15,-2 1 128 0,0-1-128 0,0 0 0 16,-2-2 128-16,-1 1-128 0,-1 0 0 0,-1 0 0 16,-1-1 176-16,-2-1-176 0,-1-1 160 0,-3 2-160 15,0-2 0-15,0 0 0 0,-1 0 0 0,-1 0 0 0,-1-2-240 16,1-2 16-16,-2 1 0 0,2-1 0 0,0 0-48 0,1-3-16 15,0 1 0-15,2-3 0 0,7 0 112 0,0 0 32 16,0 0 0-16,0 0 0 0,0 0 304 0,0 0 64 16,0-10 16-16,4 2 0 0,1 0 160 0,2 1 48 15,2-3 0-15,0 2 0 0,2 2-288 0,0 1-160 16,0 0 192-16,0 0-192 0,2 2 0 0,-1 1 0 16,0 1 0-16,-1 2 0 0,2 1 336 0,0 3-32 15,-2 0-16-15,2 4 0 0,1 1 352 0,0 3 64 16,1-2 0-16,0 2 16 0,2 2-272 0,-2 3-64 15,0 1-16-15,2 1 0 0,2-3-224 0,-1 2-144 16,0-2 192-16,1 1-192 0,0 2-176 0,-1-1-144 0,-1-1-16 16,-1-2-10736-1,0-1-2128-15</inkml:trace>
  <inkml:trace contextRef="#ctx0" brushRef="#br0" timeOffset="86">6471 11058 13823 0,'0'0'608'0,"0"0"128"0,-5 1-592 0,3 1-144 16,-4-2 0-16,3 1 0 0,3-1 0 0,-4 2 0 15,-1 0 0-15,5-2 0 0,0 0 0 0,0 0 0 16,0 0 0-16,0 0 0 0,0 0 128 0,0 0 0 15,0 0 0-15,0 0 0 0,0 0 1504 0,0 0 288 16,0 0 64-16,0 0 16 0,0 0 352 0,0 0 64 16,0 0 16-16,0 0 0 0,12 2-848 0,-12-2-176 15,0 0-16-15,10 2-16 0,1 0-544 0,-11-2-128 16,0 0 0-16,12 4-16 0,-2 2-272 0,0-1-48 0,0 1-16 0,0 1 0 16,-1 1-352-16,3 2 144 0,0-1-144 0,1 1 0 15,2 0 0-15,-1 1 0 0,1 2 0 16,0-1 0-16,0 0 0 0,1 3 0 0,1-3 0 0,-2 2 0 15,1-1 0-15,-1-1 0 0,-1-4 0 0,1 0 0 16,-2 3 0-16,-1-3 0 0,-1-1 0 0,0 1 0 16,1-4 0-16,-1 0 0 0,-1-1-160 0,1 0 160 31,-2-3-544-31,1-2 16 0,-2-1 0 0,2-1 0 0,0-1-1328 16,0 0-256-16,0-3-48 0,0-2-12016 0</inkml:trace>
  <inkml:trace contextRef="#ctx0" brushRef="#br0" timeOffset="87">7038 10858 36687 0,'-9'5'1616'0,"3"0"352"0,-2 3-1584 0,0 2-384 16,-1 4 0-16,1 4 0 0,2 2 272 0,0 1-16 15,-1 2-16-15,3 1 0 0,-2 2-240 0,2 1 0 16,-3 4 0-16,0 0-160 0,0 2 160 0,-2 3 0 15,2 2 0-15,-4 1 0 0,0 0 0 0,-1-2 0 16,-1 0 0-16,1 0 128 0,-2 0-128 0,-3 0 192 16,-1-1-64-16,-1 1 0 0,1 0-128 0,1-1 0 15,-1-7 0-15,2-2 0 0,0-3 0 0,2-1 0 0,1-3-128 16,2-3 128-16,1-3-336 0,1-4 16 0,4-3 0 16,0-2 0-1,5-5-1632-15,0 0-320 0,0 0-64 0,0 0-7072 0,-1-11-1408 0</inkml:trace>
  <inkml:trace contextRef="#ctx0" brushRef="#br0" timeOffset="88">6634 10746 16575 0,'0'0'1472'0,"-6"-6"-1168"16,-1 1-304-16,2-1 0 0,5 6 3824 0,0 0 704 16,-4-6 144-16,4 6 16 15,-4-7-4176-15,2 2-832 0,2 5-160 0,0 0-32 0,0-8 384 0,0 8 128 16,3-7 0-16,-3 7 0 0,4-8 0 0,-4 8 0 15,4-7 0-15,-4 7 0 0,6-9 192 0,1 2 64 16,-1 0 0-16,-1 1 0 0,1-3 176 0,0 1 32 16,1 1 16-16,0 0 0 0,0 0-128 0,0-2-32 15,0 0 0-15,0 0 0 0,0 0-48 0,-2-1-16 16,2 0 0-16,0 0 0 0,0-1-256 0,0 0 0 16,-1-1 0-16,1 2 0 0,-1-4 160 0,-1 4-160 0,0-2 128 15,-1 2-128-15,0 1 192 0,0 1-32 0,0 1-16 0,-4 7 0 16,0 0-144-16,0 0 0 0,0 0 144 0,0 0-144 15,0 0 192-15,0 0-48 0,8 7 0 0,-1 1 0 16,-1 1 96-16,-1 1 16 0,1 2 0 0,0 0 0 16,0 1 32-16,0 0 16 0,1-1 0 0,1 1 0 15,-1 0-160-15,0-1-16 0,-1 1-128 0,0-3 192 16,0 0-192-16,0-1 128 0,-2 1-128 0,-1-3 0 16,1 0 0-16,-4-7 128 0,5 6-128 0,-5-6 0 15,0 0 0-15,5 5 0 0,-5-5 0 0,6 3 0 16,-6-3-608-16,0 0-16 0,10 0 0 15,-3-1 0-15,1 0-2352 0,0-2-480 0</inkml:trace>
  <inkml:trace contextRef="#ctx0" brushRef="#br0" timeOffset="89">7576 10273 11967 0,'0'0'1072'0,"0"0"-864"16,0 0-208-16,0 0 0 0,0 0 3632 0,0 0 672 16,0 0 144-16,-7 5 32 0,0 1-3696 0,-1 0-784 15,1-1 0-15,0 1-144 0,0 0 144 0,2 0-128 16,0-1 128-16,-1 1-128 0,-1 1 128 0,1 2-128 16,-2-1 128-16,2 1-128 0,1 1 128 0,-1 2 0 15,0 2 0-15,-1 2 0 0,-2 1 352 0,1 0 0 0,-2 2 0 0,0 1 0 16,0 2 320-16,1 0 64 0,-1-1 16 15,-1 0 0-15,1 2-304 0,3-3-48 0,1 1-16 0,4-1 0 16,-1-1-256-16,3-2-128 0,2-2 0 0,0 2 128 16,-1-2-128-16,2-1-256 0,3-3 64 0,1-1 16 31,1-3-320-31,2-1-64 0,-1-2-16 0,1-1 0 16,1 0-832-16,0-6-192 0,0 0-16 0</inkml:trace>
  <inkml:trace contextRef="#ctx0" brushRef="#br0" timeOffset="90">7729 10509 14735 0,'0'0'1312'0,"0"0"-1056"16,0 0-256-16,0 0 0 0,0 0 4192 0,0 0 784 15,0 0 144-15,-2 8 48 0,-2-1-4368 0,4-7-800 0,0 9-304 16,0-9 16-16,3 10 112 0,-2-3 32 0,-1 0 0 0,0-7 0 16,2 9-208-16,-1-2-32 0,-1-7-16 0,3 8 0 31,-3 1-528-31,0-1-96 0,0-8-32 0,1 7 0 16,-1-7-224-16,0 7-64 0,0-7 0 0,-1 8 0 15,1-8-320-15,-3 8-80 0,-1-1-16 0</inkml:trace>
  <inkml:trace contextRef="#ctx0" brushRef="#br0" timeOffset="91">7793 10277 30399 0,'0'0'2704'0,"-7"-3"-2160"16,7 3-544-16,0 0 0 15,0 0-1312-15,0 0-368 0,0 0-80 0,0 0-9984 0</inkml:trace>
  <inkml:trace contextRef="#ctx0" brushRef="#br0" timeOffset="92">7948 10249 4607 0,'0'0'400'0,"0"0"-400"16,0 0 0-16,-7 3 0 0,7-3 4368 0,-8 4 800 15,8-4 144-15,0 0 48 0,0 0-3568 0,0 0-720 16,-4 8-144-16,4-8-32 0,2 7 64 0,0 2 16 16,-2-9 0-16,6 11 0 0,-2-1-288 0,3 0-64 15,1 0-16-15,-1 0 0 0,0 2-336 0,1 2-64 16,1 0-16-16,0 3 0 0,0 3-192 0,1-2 128 16,0-2-128-16,-1 2 0 0,-1-1 0 0,-1 2 0 15,0-2 0-15,1 3 0 0,-3-4 0 0,2 2 0 16,-1-1 0-16,-2 0 0 0,-1-1 160 0,0-2-160 0,0 1 160 15,-3 0-160-15,-3-2 304 0,1 0-48 16,0-1 0-16,2 2 0 0,-2-2-256 0,0-2 128 0,-1 1-128 0,-1-1 0 16,-1 0-176-16,0-1-144 0,-1-1-16 0,-1 1-16 31,-1-1-512-31,0 0-96 0,1 0-32 0,-2-1 0 16,-2 0-2144-16,0-3-416 0</inkml:trace>
  <inkml:trace contextRef="#ctx0" brushRef="#br0" timeOffset="93">8284 10944 17503 0,'0'0'768'0,"0"0"176"0,0 0-752 0,0 0-192 16,-1-7 0-16,1 7 0 0,0 0 3584 0,0 0 704 15,7-3 128-15,2 1 16 0,-2 2-3440 0,3 0-688 16,1 1-144-16,1 0-32 0,3 1 48 0,1-2 0 15,1 1 0-15,3-1 0 0,0-1-176 0,2-1 0 0,2-1 144 0,0 0-144 16,-1 0 0-16,2 0 0 0,0-1 0 0,-2 1 0 16,0 2 0-16,-2-2-208 0,-1 0 16 0,-3 2 16 31,-1-1-416-31,-2 2-96 0,-2 0-16 0,-2 0 0 16,-1-1-576-16,-9 1-112 0,9 3-16 0,-9-3-7104 0,0 0-1424 0</inkml:trace>
  <inkml:trace contextRef="#ctx0" brushRef="#br0" timeOffset="94">8361 11120 8287 0,'0'0'736'0,"0"0"-592"0,0 0-144 0,0 0 0 0,0 0 4608 0,0 0 880 16,0 0 176-16,0 0 32 0,7 4-3968 0,1 1-784 15,0-1-176-15,0-1-16 0,-8-3 48 0,11 2 16 16,-1-1 0-16,0 0 0 0,1 1-304 0,0-2-64 16,3 1-16-16,0-1 0 0,2-1-256 0,-2 1-48 15,1-2-128-15,0 1 192 0,4-1-192 0,2-1-208 16,0 0 32-16,1 1 16 16,-1 0-576-16,0-2-112 0,1 1-32 0,-1 1 0 15,-1-2-2304-15,0 0-464 0</inkml:trace>
  <inkml:trace contextRef="#ctx0" brushRef="#br0" timeOffset="95">9271 10874 26719 0,'0'0'1184'0,"0"0"240"0,-7 0-1136 0,7 0-288 16,-7 3 0-16,2 4 0 0,1 2 2576 0,1 3 464 15,3 1 96-15,0 3 0 0,2 1-2624 0,-1 1-512 16,2-1 0-16,0 2-240 0,1-2 240 0,0 0-192 16,1-2 192-16,-1-1-192 0,2-2-48 0,-2 0 0 15,2-1 0-15,-2-3 0 0,-4-8 240 0,5 7 0 16,-5-7-160-16,0 0 160 0,7 2 192 0,1-1 96 15,0-1 32-15,1-3 0 0,-3-2 144 0,2-2 48 16,2 0 0-16,1-2 0 0,-1 2-192 0,3-2-16 16,-3 2-16-16,0 1 0 0,-1 1-288 0,-1-1 0 0,0 4 0 15,0 0 0-15,2 2 0 0,-2 0 0 0,-8 0-128 0,9 6 128 16,-3-1-192-16,0 1 192 0,0 3-208 0,0-2 80 16,-2 4 128-16,2-3-128 0,-2 0 128 0,0-1-128 15,1 0 128-15,-5-7 0 0,5 7 0 0,1 0 0 16,-6-7 0-16,9 6 0 0,-9-6 128 0,9 3-128 15,0-2 144-15,-1-2-144 0,0 0 192 0,2-2-192 16,-1 1 272-16,0-1-48 0,0 0-16 0,1 1 0 16,-3 0 96-16,1-1 16 0,-1 0 0 0,-7 3 0 15,9-1 0-15,-1 1 16 0,-8 0 0 0,10 0 0 16,-2 0-32-16,-8 0-16 0,9 0 0 0,0 0 0 16,-1 0-48-16,1-2-16 0,-1 0 0 0,1 0 0 0,1-2 64 0,0 0 16 15,1 0 0-15,1-1 0 0,-1-2 0 16,2 0 0-16,0-2 0 0,-1 2 0 0,0-2-128 0,0 0-32 15,1-1 0-15,0 0 0 0,1-1-144 0,-4-1 0 16,-2-3 0-16,0 2 128 0,1 0-128 0,-2-4 0 16,-2 0 0-16,0-3 0 0,0-1-272 0,-1 1-48 15,-2 1 0-15,1-1 0 16,-3 0-528-16,0 2-112 0,0 4-32 0,0 1 0 16,-2 3-1392-16,0 3-288 0,2 7-48 0,0 0-13600 0</inkml:trace>
  <inkml:trace contextRef="#ctx0" brushRef="#br0" timeOffset="96">10073 11107 40191 0,'0'0'1792'0,"0"0"352"0,-8 4-1712 0,8-4-432 0,0 0 0 0,-4 7 0 31,2 1-400-31,2 0-176 0,2 5-16 0,1-3-16 0,0-2-240 16,0 4-48-16,1 2-16 0,-1 3 0 0,1 2 592 0,0-2 128 0,-1-3 32 0,0 0 0 16,-1-1 432-16,0-2 96 0,-1 1 16 0,0-1 0 15,0-1-16-15,0 1 0 0,-1-11 0 0,1 9 0 0,1 0-368 0,-2-9 128 16,3 5-128-16,-3-5 0 15,0 0-656-15,6 6-208 0,-6-6-32 0,0 0-9520 16,9-4-1888-16</inkml:trace>
  <inkml:trace contextRef="#ctx0" brushRef="#br0" timeOffset="97">10782 10779 5519 0,'0'0'496'0,"0"0"-496"0,-10-2 0 0,2 2 0 16,0 2 8000-16,0 2 1488 0,-1 5 304 0,0 1 64 15,-1 4-8192-15,-1 0-1664 0,-1 2-320 0,-2 1-64 16,-4 3 128-16,1 1 0 0,0 0 16 0,-1 2 0 15,-3 0 240-15,1-1 0 0,1 0 0 0,1-2-144 16,-1-1 144-16,2-1 0 0,1-3 0 0,2 2-128 16,0-3 128-16,1-3 0 0,3-2 0 0,2 0 0 15,2-3-448 1,6-6-48-16,-7 0-16 0,7 0 0 0,0 0-2096 0,-7-5-416 0,2-3-96 0</inkml:trace>
  <inkml:trace contextRef="#ctx0" brushRef="#br0" timeOffset="98">10378 10738 9215 0,'0'0'816'0,"0"0"-656"0,0 0-160 0,0 0 0 0,0 0 5248 0,6 5 1008 15,-1 1 208-15,1 2 32 0,0 1-4768 0,1 0-944 16,2 0-192-16,0 4-32 0,0 2-128 0,1 2-32 16,0-1 0-16,1-2 0 0,0 1 48 0,0-2 16 15,2 0 0-15,-2 1 0 0,0 3-464 0,2-2 0 16,-1 0 0-16,0-1 0 0,0-1-176 0,0 2 176 15,0-3-160-15,1 0 160 16,1 0-1616-16,-1-1-240 0,-1-2-32 0,3-2-7984 16,-1-1-1600-16</inkml:trace>
  <inkml:trace contextRef="#ctx0" brushRef="#br0" timeOffset="99">10991 11109 7359 0,'0'0'320'0,"0"0"80"0,0 0-400 0,-5 7 0 0,-1-3 0 0,2 0 0 16,4-4 8368-16,-3 10 1584 0,1 3 320 0,2-2 64 15,1 2-9088-15,1-1-1824 0,-1 0-352 0,1 4-80 16,1 4 304-16,-1-2 64 0,0 0 16 0,-1 0 0 15,0 3 272-15,-1-4 48 0,0 0 16 0,1-2 0 16,-1-1 288-16,0-1 0 0,0-2 0 0,-1-1 0 0,0 0 0 0,1-2 0 16,3-1-128-16,-3-7 128 15,0 0-1344-15,0 0-192 0,0 0-64 0,0 0-13488 16</inkml:trace>
  <inkml:trace contextRef="#ctx0" brushRef="#br0" timeOffset="100">11067 10365 7359 0,'0'0'320'0,"0"0"80"0,0 0-400 0,0 0 0 0,0 0 0 0,0 0 0 16,0 0 3072-16,0 0 544 0,0 0 96 0,0 0 32 15,0 0-2464-15,0 0-480 0,0 0-96 0,-4 9-32 16,4-9-240-16,0 0-48 0,-3 7-16 0,3-7 0 16,-4 9 336-16,0-2 64 0,-2-1 0 0,2 0 16 15,0 3-32-15,0-4-16 0,-2 1 0 0,1 1 0 16,0-1-176-16,1 1-48 0,1 0 0 0,-1 0 0 16,-2 1-320-16,3 1-64 0,2-2 0 0,-1 2-128 15,1 1 128-15,1-2-128 0,-2 0 0 0,1 3 0 16,0-4 0-16,1 4 0 0,0-1 128 0,2 2-128 15,0-1 0-15,1 0 0 0,-2-4 0 0,2 3 0 16,1-1 0-16,0 1 0 0,-1-2 0 0,1-1 0 0,2-1-368 0,1 1-16 16,2-1-16-16,-2-2 0 15,0 1-688-15,1-2-144 0,0-1-32 0,-8-2 0 16,0 0-1920-16,11 2-384 0</inkml:trace>
  <inkml:trace contextRef="#ctx0" brushRef="#br0" timeOffset="101">11304 10529 31327 0,'0'0'2784'0,"0"0"-2224"0,-10 4-560 0,0-1 0 16,3 1 2256-16,2 0 352 0,5-4 64 0,-3 10 16 31,1-2-3312-31,2 1-656 0,1-2-128 0,1 1-16 16,0 1 80-16,0-2 32 0,0 1 0 0,-2-8-8512 0,0 0-1696 0</inkml:trace>
  <inkml:trace contextRef="#ctx0" brushRef="#br0" timeOffset="102">11272 10308 35935 0,'0'0'3200'0,"0"0"-2560"16,0 0-512-16,0 0-128 0,-7-2 1056 0,7 2 192 16,0 0 32-16,0 0 16 15,0 0-2496-15,0 0-496 0,7 6-96 0,-7-6-9152 16,8 5-1808-16</inkml:trace>
  <inkml:trace contextRef="#ctx0" brushRef="#br0" timeOffset="103">11382 10312 2751 0,'0'0'128'0,"0"0"16"0,0 0-144 0,0 0 0 0,0 0 0 0,0 0 0 16,0 0 2048-16,0 0 368 15,0 0 80-15,0 0 0 0,0 0-848 0,0 0-176 16,0 0-48-16,0 0 0 0,0 0-80 0,0 0 0 0,0 0-16 0,0 0 0 16,0 0-400-16,0 0-80 0,0 0-16 0,0 0 0 15,0 0 128-15,0 0 0 0,0 0 16 0,0 0 0 16,0 0 64-16,8 5 16 0,-8-5 0 0,9 4 0 16,-9-4-304-16,9 2-64 0,-9-2-16 0,9 1 0 15,-9-1-320-15,10 3-64 0,-2-2-16 0,0 2 0 16,-1 0-272-16,-1 3 0 0,-6-6 0 0,7 8 0 15,0 1 0-15,-3 1 0 0,2-2 128 0,0 1-128 16,1 1 208-16,1 1-16 0,2 2 0 0,0-3 0 16,-3 1-48-16,2 2-16 0,-2 0 0 0,0-2 0 15,0 2 128-15,0 0 0 0,1 0 16 0,0 1 0 0,0-3-128 16,0 2-16-16,-2 0-128 0,-1-1 192 0,0 0-192 16,-2-1 0-16,-3 0 128 0,-1 2-128 0,0-1 0 15,-2-1 0-15,-2-1 0 0,-2 1 0 0,-1-2-384 0,-2 0 48 16,-2 2 0-16,1-3 0 15,-2-1-624-15,0 0-112 0,-2-1-16 0,-1-1-14176 0</inkml:trace>
  <inkml:trace contextRef="#ctx0" brushRef="#br0" timeOffset="104">12267 10703 16575 0,'0'0'1472'15,"0"0"-1168"-15,0 0-304 0,0 0 0 0,-4-4 1760 0,4 4 288 16,0 0 64-16,0 0 16 0,0 0-1584 0,0 0-320 15,0 0-64-15,7-3-16 0,-7 3 304 0,9-5 48 16,-2 2 16-16,-7 3 0 0,8-2-32 0,1-1 0 16,-9 3 0-16,7-1 0 0,-7 1 96 0,0 0 32 15,9 4 0-15,-9-4 0 0,6 5-112 0,-2 2-32 16,-4-7 0-16,1 11 0 0,-1 0-240 0,1 0-48 16,1 1-16-16,-1 2 0 0,-2 1-160 0,3 0 0 15,3 0 144-15,-2 2-144 0,-2-2 0 0,2 1 0 16,1-2 0-16,-1 2 0 0,1 1 0 0,3 0 0 15,0 0 0-15,-1 0 0 0,-2 0 0 0,1-4 128 16,2 0-128-16,-1 1 0 0,1-2 0 0,0 0-256 16,-1-2 32-16,2 0 16 15,-1-2-624-15,-1-1-128 0,-2-1-32 0,-4-6-7984 0,0 0-1600 0</inkml:trace>
  <inkml:trace contextRef="#ctx0" brushRef="#br0" timeOffset="105">12131 10941 21183 0,'0'0'1888'0,"0"0"-1504"16,-8 0-384-16,8 0 0 0,0 0 1456 0,0 0 208 15,0 0 64-15,0 0 0 0,0 0-1392 0,0 0-336 16,5 7 0-16,1-3 0 0,2-1 432 0,2 0 16 16,0-2 0-16,2-1 0 0,0-1 416 0,3-2 96 15,2 0 0-15,0 0 16 0,0 0-112 0,3-1-32 16,0-2 0-16,2 2 0 0,0 0-336 0,2 0-80 16,0-2-16-16,1 2 0 0,-2 1-224 0,0 2-48 15,-2-2-128-15,1-1 192 0,-1 0-192 0,-2 2 0 16,-1-2 128-16,1 0-128 0,-1 0 0 0,0-1-256 15,-2-1 48-15,0 2 16 16,-3 1-736-16,1-3-144 0,1 3-16 0,-2 0-16 16,-3-1-2288-16,0 1-464 0</inkml:trace>
  <inkml:trace contextRef="#ctx0" brushRef="#br0" timeOffset="106">13150 10738 11967 0,'0'0'528'0,"0"0"112"0,-6-6-512 0,1 0-128 16,1 1 0-16,4 5 0 0,0 0 3552 0,0 0 672 16,0 0 144-16,4-12 32 15,1 5-3984-15,1-1-800 0,1 1-144 0,-1 2-48 0,-6 5 576 0,8-3 0 0,-1 1 0 0,-7 2 0 16,0 0 272-16,0 0 64 0,9 2 16 0,-9-2 0 16,6 7 128-16,-2 0 32 0,-1 2 0 0,-3 1 0 15,-2 3 960-15,0-2 208 0,0 2 48 0,2 2 0 16,-1 0-1728-16,-1-1-192 0,2 0-128 0,2 2 0 15,-1-2 592-15,3-1 128 0,-1-4 32 0,3 2 0 16,2-1-32-16,0-1 0 0,-3-3 0 0,4-1 0 16,1-1-160-16,1 0-48 0,2 0 0 0,-2-1 0 15,1 0-64-15,-1 1 0 0,2-2-128 0,-2-1 192 16,-2 1-64-16,1-1-128 0,-2-2 176 0,1 1-176 16,-9 0 176-16,8 1-176 0,-8-1 160 0,8 3-160 15,-8-3 128-15,7 3-128 0,-7-3 0 0,8 4 0 16,-8-4 240-16,7 7-48 0,0-1-16 0,-1 0 0 15,1-1 16-15,1-1 16 0,1-1 0 0,-2 1 0 0,2-2-16 0,0-1 0 16,0-1 0-16,1 0 0 0,0 0-192 0,0-2 144 16,3 0-144-16,-3-1 128 0,-2-1-128 0,2 0 0 15,-1-2 144-15,1-2-144 0,-2 2 0 0,3-2 144 16,-1 0-144-16,-1 1 0 0,-3 0 192 0,1 1-64 16,-1-1 0-16,0 2-128 0,-6 5 224 0,6-4-64 15,-6 4-16-15,0 0 0 0,9-2-144 0,-1 3 0 16,-8-1 144-16,8 5-144 0,-4 1 0 0,2 2 0 15,0-3 0-15,-1 3 0 0,-5-8 0 0,6 9 0 16,2-2 0-16,-1-2-128 0,-1 0 128 0,2-2 0 16,1-1 160-16,-1-1-160 0,-8-1 0 0,10-1 0 15,1-1 0-15,-2 0 0 0,0-1 0 0,-2 0 0 16,2-2 0-16,-1 0 0 0,0-4 288 0,0 4-32 0,-1-1-16 0,1-1 0 16,1 0 112-16,-1-1 32 0,-1-1 0 0,1-1 0 15,-1 3-64-15,0-4 0 0,0-1 0 0,-1-2 0 16,1 2-320-16,-2-1 0 0,2-1 0 0,-1 0 0 15,-1-2 0-15,0-1 0 0,0 2 0 0,-1-1 0 16,-1-1 0-16,1 1 0 0,-3-1-192 0,1 3 64 31,-1 3-256-31,-1 1-64 0,0 0 0 0,0 2 0 16,0 8-896-16,0 0-176 0,-1-6-32 0,1 6-16 0,0 0-1760 0,0 0-368 16</inkml:trace>
  <inkml:trace contextRef="#ctx0" brushRef="#br0" timeOffset="107">14077 11016 15663 0,'0'0'1392'0,"0"0"-1120"0,0 0-272 16,0 0 0-16,0 0 1584 0,0 0 256 0,0 0 48 0,0 0 16 15,0 0-1504-15,0 0-400 0,0 0 128 0,6-4-128 16,-6 4 560-16,0 0 48 0,7-3 16 0,-1-1 0 16,-1 0 288-16,-5 4 64 0,0 0 16 0,0 0 0 15,6-2 64-15,-6 2 16 0,8-6 0 0,-8 6 0 16,0 0-144-16,7-4-32 0,-7 4 0 0,10-5 0 16,0 0-336-16,0 0-80 0,0 0-16 0,0 1 0 15,-1-3-112-15,2 3-32 0,-2-1 0 0,1 0 0 16,0 0-112-16,1 2-16 0,-3-2-16 0,2 2 0 15,-1 0-176-15,1 2 0 0,-2 1 144 0,-8 0-144 16,0 0 0-16,10 4 0 0,-3 1 0 0,-2 3 0 16,-5-8 0-16,2 10 0 0,-1 1 0 0,-1 2 0 0,-2 0 0 15,-1 1 0-15,0-2 0 0,-1 1 0 0,-2 0 0 16,1 3 0-16,-2-5 0 0,1 1 0 0,-1 1 0 0,0 0 0 16,0 2 0-16,1-2 0 0,0-2 0 0,0 0 0 15,-1 1 0-15,0-1 0 0,0 0 0 0,-1-1 0 16,-1 1 0-16,0-4 0 0,0-2 0 0,0 2 0 15,2-1 0-15,-1-2 0 0,-2-2 0 0,1 1 0 16,-1-3 0-16,3 0 0 0,-3-3 0 0,2 0 0 16,1 1 0-16,-1-1 0 0,1-2 0 0,3-1 128 15,4 6-128-15,-4-10 0 0,0-2 0 0,2 2 0 16,0 2 0-16,2 0 128 0,4 1-128 0,-4 7 0 16,4-7-128-16,-4 7 128 0,7-6-144 0,0 5 144 15,2-4-160-15,1 4 160 0,1 1 0 0,2 1 0 0,0 4 0 16,1-4 160-16,0 2-160 0,0 3 0 15,0 2 0-15,0-1 0 0,0-1 0 0,-2 0 0 0,-1 1 0 0,1-2 0 16,-1 1 0-16,-1-3 0 0,0 1 0 0,-1 2 0 16,0 2 0-16,-1-1 0 0,0-2 0 0,-8-5 0 15,9 5-288-15,-2 0-96 0,-7-5 0 0,0 0-16 32,8 4-1520-32,-8-4-320 0,0 0-48 0</inkml:trace>
  <inkml:trace contextRef="#ctx0" brushRef="#br0" timeOffset="108">14895 10655 10303 0,'0'0'448'0,"0"0"112"0,0 0-560 0,0 0 0 0,0 0 0 0,0 0 0 15,0 0 512-15,8-3-16 0,-1 0 0 0,-7 3 0 16,8-4-304-16,-8 4-48 0,9-3-16 0,-9 3 0 15,7-4 368-15,-7 4 64 0,6-3 16 0,-6 3 0 16,8-4 448-16,-8 4 112 0,0 0 16 0,7-3 0 16,-7 3-48-16,7-3 0 0,-7 3 0 0,0 0 0 15,0 0-112-15,0 0-32 0,0 0 0 0,0 0 0 16,0 0-432-16,0 0-80 0,0 0-32 0,0 0 0 16,0 0-48-16,0 0-16 0,0 0 0 0,0 0 0 0,0 0 96 0,0 0 32 15,2 9 0-15,-2-9 0 0,0 7 48 0,-3 0 16 16,-3 0 0-16,2 2 0 0,-2-1 0 0,-1 1 0 15,-1 1 0-15,-1 0 0 0,-1 1-208 0,0 2-32 16,-1-2-16-16,-2 2 0 0,-1 2-288 0,-1 0 160 16,0 1-160-16,-1 0 128 0,2 0-128 15,0 2 160-15,-2-4-160 0,2 1 160 0,0-1-160 0,0 0 0 16,-1-4 0-16,0 0 0 0,1 1 0 0,1 0 0 16,0-3 0-16,-1 1 0 0,0-3 0 0,1-1-224 15,0-1 32-15,2-1 0 16,-1-1-512-16,5 0-112 0,7-2-16 0,-8 2 0 15,1-3-512-15,7 1-128 0,0 0 0 0,-6-4-16 16,2 0-1456-16,2-1-304 0</inkml:trace>
  <inkml:trace contextRef="#ctx0" brushRef="#br0" timeOffset="109">14583 10614 33567 0,'0'0'1488'0,"-7"-4"304"0,0 0-1424 0,0 0-368 0,7 4 0 0,0 0 0 15,0 0 224-15,0 0-32 0,0 0 0 0,0 0 0 16,0 0-192-16,0 0-160 0,7-2 32 0,1 2 0 16,3 0 128-16,-1 1 0 0,2 2 0 0,-1 1 0 15,0 2 0-15,0 1 128 0,0-1-128 0,-1 1 176 0,0 1 208 0,0 2 32 16,0-1 16-16,1 2 0 0,-2 3-64 0,-1-2-16 15,-1 2 0-15,0 1 0 0,2 1 64 0,-1 1 16 16,-1 2 0-16,1-1 0 0,0 4-112 0,1-4 0 16,-2-1-16-16,2-1 0 0,1 1-304 0,1-2 160 15,2 0-160-15,1-1 128 0,3-1-128 0,0-2 0 16,-2-1 0-16,3-1 0 0,1 0 0 0,0-1-272 16,1 0 64-16,-3-1 16 31,-3 0-464-16,-2 0-96-15,-1 0-16 0,0 1 0 16,-2 0-1552-16,-3-2-320 0,-6-6-64 0,3 7-16 0</inkml:trace>
  <inkml:trace contextRef="#ctx0" brushRef="#br0" timeOffset="110">15217 11006 4607 0,'0'0'400'0,"0"0"-400"15,0 0 0-15,0 0 0 0,0 0 3008 0,0 0 512 16,0 0 96-16,0 0 32 0,3-5-2896 0,-3 5-576 16,5-6-176-16,0 0 0 0,0 1 0 0,1 1 0 15,1 0 0-15,-1 0 0 0,0-1 256 0,-1 0 160 0,-5 5 32 0,6-7 16 16,0-1 352-16,1 3 64 0,0 0 16 0,-3 0 0 16,0 0 320-16,0 0 64 0,-4 5 0 0,7-4 16 15,-2 0-240-15,-5 4-48 0,8-4-16 0,1 1 0 16,2 0-608-16,-1 2-112 0,-1 1-16 0,1 0-16 15,1 0-240-15,-1 0 0 0,-1 1 0 0,1 0 0 16,-2 1 0-16,-8-2 0 0,9 4 0 0,-9-4 0 16,8 6 0-16,-3 1 0 0,-1 1 0 0,-1 1 0 15,-3 1 0-15,0 0 0 0,0 0 0 0,-2 1 0 16,-1 0 0-16,-2-1 0 0,-2 2 128 0,0 0-128 16,-1-2 0-16,3 2 0 0,-1 0 0 0,-1-1 0 15,-2 1 0-15,-1 1 0 0,2-1 0 0,-2 0 0 16,1 1 0-16,-1-2-240 0,-2-2 48 0,-2 1 16 15,1 2 176-15,0-2 0 0,-2-6-144 0,2 3 144 16,-2-3 0-16,2 3 0 0,-1 0-144 0,0-2 144 0,2 1 0 16,1-2 0-16,1-2 0 0,0 1 0 0,5 1 0 0,5-4 0 15,0 0 0-15,0 0 0 0,0 0 0 0,0 0 128 16,0 0-128-16,0 0 192 0,5 7 0 0,4-1 0 16,0-3 0-16,2 0 0 0,-1-2-192 0,1 2 0 15,0-1 0-15,2 1 0 0,1-2 0 0,-1 0 0 16,-2-1 0-16,1 1 0 15,-2 1-512-15,-1-2 16 0,0-2 0 0,0 2 0 16,1-1-528-16,-1 1-128 0,-1-2 0 0,-8 2-16 16,7-3-1536-16,0-2-304 0</inkml:trace>
  <inkml:trace contextRef="#ctx0" brushRef="#br0" timeOffset="111">15476 10125 11967 0,'0'0'1072'0,"0"0"-864"16,0 0-208-16,0 0 0 0,0 0 2064 0,0 0 368 15,0 0 80-15,0 0 16 0,9-1-1888 0,-1-1-368 0,0 2-80 0,-8 0 0 16,9 0 16-16,-1 0 16 0,0-1 0 0,-8 1 0 15,8 0-64-15,-8 0-16 0,8 1 0 0,-8-1 0 16,0 0 272-16,0 0 48 0,0 0 16 0,0 0 0 16,0 0 256-16,0 7 48 0,0-7 16 0,-4 8 0 15,0-1-32-15,-2-1-16 0,1 2 0 0,-1-1 0 16,-1 1-384-16,1-1-80 0,-1 2-16 0,1 1 0 16,-1-2-144-16,1 3-128 0,-1 0 144 0,0 0-144 15,-1 0 128-15,0 2-128 0,2-1 0 0,1 3 0 16,0-1 128-16,-1 2-128 0,0-2 0 0,2 2 144 15,0-2-144-15,-2 2 0 0,0 0 0 0,2 1 0 16,0-1 0-16,1 2 0 0,1-1 0 0,1 0 0 0,0 0 0 16,2-2 0-16,1 0 0 0,1-1 0 0,0-2 0 0,2-1 0 15,1 0 0-15,2-1 0 0,1-1 0 0,0-1 0 16,1-2 0-16,0-1 0 16,2 1-448-16,-2-2 16 0,0-1 16 0,1-1 0 15,-1 0-1632-15,2-2-336 0,-1 0-64 0,0 0-8528 16</inkml:trace>
  <inkml:trace contextRef="#ctx0" brushRef="#br0" timeOffset="112">15677 10425 19343 0,'0'0'1728'0,"0"0"-1392"0,-8 6-336 0,4-1 0 16,-1 1 2816-16,2 2 512 0,1 2 80 0,2 0 32 15,2 0-2976-15,0-1-464 0,1-2-336 0,-2 1 48 16,2-1 80-16,-3-7 16 0,1 7 0 0,-1-7 0 15,3 8-288-15,-3-8-48 0,0 0-16 0,0 0 0 16,0 0-416-16,0 0-96 0,0 0-16 0,0 0 0 16,0 0-2096-16,0 0-416 0</inkml:trace>
  <inkml:trace contextRef="#ctx0" brushRef="#br0" timeOffset="113">15609 10264 30399 0,'0'0'2704'0,"0"0"-2160"16,0 0-544-16,0 0 0 0,0 0 2048 0,0 0 320 16,0 0 48-16,0 0 16 15,0 0-3008-15,0 0-576 0,0 0-128 0,0 0-32 16,7 3-2208-16,-7-3-432 0</inkml:trace>
  <inkml:trace contextRef="#ctx0" brushRef="#br0" timeOffset="114">15787 10134 29375 0,'-12'-4'1296'0,"12"4"272"0,-8-4-1248 0,0 3-320 16,-1 0 0-16,2-1 0 0,7 2 224 0,0 0-16 16,0 0 0-16,0 0 0 0,-7-1-208 0,7 1 0 15,0 0 128-15,0 0-128 0,-7 0 256 0,7 0 0 16,0 0 0-16,0 0 0 0,0 0 160 0,0 0 32 16,0 0 16-16,3 8 0 0,-1 0 192 0,0 0 48 15,1 0 0-15,-1 2 0 0,-2-10-160 0,5 10-32 16,-1-2 0-16,0 3 0 0,1-1-176 0,-1 0-32 0,1 1-16 15,0-1 0-15,1 0-288 0,0 1 128 16,2 0-128-16,0 1 0 0,2 1 0 0,-1 0 0 0,-1 1 0 16,1-1 0-16,-1 2 0 0,0-2 0 0,0 3 0 0,-1-2 0 15,0 3 0-15,-1-3-176 0,-1 1 32 0,1 0 0 16,-3 2-144-16,0 0-32 0,-1 0 0 0,-1-1 0 16,-3-2 0-16,-1 0 0 0,-1-2 0 0,-2 0 0 31,-2 3-96-31,-1-3-32 0,-3-2 0 0,0 0 0 15,-1 0-192-15,0-1-64 0,-2-2 0 0,-1-2-8912 0,0 1-1792 0</inkml:trace>
  <inkml:trace contextRef="#ctx0" brushRef="#br0" timeOffset="115">16574 10608 18767 0,'0'0'832'0,"0"0"176"0,0 0-816 0,0 0-192 0,0 0 0 0,0 0 0 16,0 0 1664-16,0 0 272 0,0 0 64 0,5 7 16 15,-2 2-896-15,1 1-176 0,-3 1-48 0,3 2 0 16,2 3-128-16,-2 1-16 0,-2 1-16 0,1 2 0 15,1 3-160-15,0 0-48 0,-2 1 0 0,1 0 0 16,2-2-208-16,1 1-32 0,-2-1-16 0,-1 0 0 16,-2-1-272-16,2-3 160 0,1-3-160 0,-2 0 128 15,-3-1-128-15,1 0-272 0,1-4 64 0,-1-1 16 16,-2-2-1552-16,2-7-304 16,0 0-64-16,0 0-16 0</inkml:trace>
  <inkml:trace contextRef="#ctx0" brushRef="#br0" timeOffset="116">16425 10858 46015 0,'0'0'2048'0,"0"0"400"0,0 0-1952 0,0 0-496 16,0 0 0-16,3-6 0 15,6 2-512-15,2 1-208 0,4-2-48 0,3-1 0 16,1 2 176-16,4 0 16 0,3-1 16 0,1 1 0 16,-2 1-16-16,4 0 0 0,0 0 0 0,0 1 0 15,-3-2-480-15,0 1-96 0,-4-1-32 0,0 1 0 16,-3 1-272-16,-2 1-48 0,-5-1-16 0,-1 2-7904 0,0-4-1584 0</inkml:trace>
  <inkml:trace contextRef="#ctx0" brushRef="#br0" timeOffset="117">17245 10217 40479 0,'0'0'1792'0,"-7"-3"384"0,-1 1-1744 0,1 2-432 16,7 0 0-16,-6 6 0 15,6-6-704-15,-4 12-208 0,2 0-48 0,3 0-16 16,1 0 288-16,1 5 64 0,1 0 16 0,2 4 0 0,-2 3 480 0,3 5 128 16,0 5 0-16,-1-1 0 0,0 3 0 0,-2 0 128 15,-1-2 0-15,1 0 0 0,-2 0 128 0,-2-2 32 16,-2-3 0-16,1-2 0 0,-2 1 128 0,1 0 32 15,-1-1 0-15,1-2 0 0,-2-3-32 0,1-1 0 16,0-1 0-16,1-3 0 0,0-1-32 0,2-5 0 16,0 0 0-16,0-1 0 0,0-2-80 0,0-8-32 0,3 8 0 0,-3-8 0 15,0 0-16-15,0 0-16 0,0 0 0 0,0 0 0 16,8-3-112-16,-8 3 0 0,8-8-128 0,-2 0 192 16,0-3 32-16,0-2 0 0,0 0 0 15,0-2 0-15,-2-6-64 0,1 1-16 0,0-2 0 0,0 1 0 16,-1-2-144-16,0 3 128 0,2 2-128 0,-1 2 128 15,1-1-128-15,0 4 0 0,0 3 0 0,-1 1 0 16,3 0 256-16,0 2-16 0,0 1-16 0,1 0 0 16,1 1-224-16,0 1 0 0,-1 2 0 0,2 1 0 15,0 1 0-15,0 0 0 0,0 0-128 0,0 1 128 16,0 3-144-16,0 0 144 0,-1 1 0 0,-1 1-144 16,-2 2 144-16,2 2 0 0,0-1-144 0,0 2 144 0,0 0 0 15,-2 1-144-15,0-1 144 0,-1 1 0 0,0 2 0 16,-1-1 0-16,-2-1 0 0,0 1 0 0,-1-1 0 0,-1 0 0 15,-2 0 0-15,0-2 0 0,0-1 0 0,-1 1 128 16,-2 0 0-16,-1-1 16 0,-1 0-144 0,-3-1 128 16,-1-1-128-16,0 0 128 0,-2 0 48 0,-1-1 0 15,-3-2 0-15,-1 1 0 0,-2 0-48 0,1-1 0 16,1-1 0-16,-1 0 0 0,-2 0-288 0,0-2-64 16,1-1-16-16,2-2-13376 15,0-1-2672-15</inkml:trace>
  <inkml:trace contextRef="#ctx0" brushRef="#br0" timeOffset="118">2883 12614 35247 0,'0'0'1552'0,"-3"-7"336"0,-2 3-1504 0,5 4-384 0,0 0 0 0,0 0 0 16,0 0 0-16,0 0 128 0,0 0-128 0,0 0 0 16,0 0 0-16,0 0-288 0,-5 6 48 0,5-6 16 0,0 0 224 0,-1 7 0 15,1-7 0-15,0 0 0 0,2 11 272 0,0-4 48 16,-2-7 16-16,2 10 0 0,2 1 144 0,-2-3 32 15,-2-8 0-15,3 9 0 0,-1 1 80 0,1-1 32 16,0 1 0-16,-1 1 0 0,1-1-48 0,0 1-16 16,0 2 0-16,0 0 0 0,-1 3-256 0,1 0-48 15,2 2-16-15,-2-1 0 0,1 0-240 0,1 4 176 16,1 0-176-16,1 2 160 0,1 0-160 0,0-1 0 16,-2 1 144-16,4 0-144 0,1-2 0 0,-1 2 0 15,-2-1 0-15,1-2 0 0,-2 1 0 0,1 0 0 16,-1 0 0-16,-1-1 128 0,-1 0-128 0,-1 1 0 0,-1-2 0 15,-3 4 128-15,0 2 0 0,-3-1 16 16,0-4 0-16,-3 2 0 0,-3-4 32 0,1 1 0 0,1-1 0 0,1-3 0 16,-2-1 176-16,-1 0 32 0,0-2 16 0,0-2 0 15,2-2-80-15,-3 0-32 0,0-2 0 0,0-1 0 16,1-2-64-16,-1 1-16 0,-1-3 0 0,-2 1 0 16,0-1-16-16,1-1 0 0,-1-2 0 0,-1 0 0 15,-1-3-32-15,0-1-16 0,-2-2 0 0,1-2 0 16,-1 0-144-16,-2 0 0 0,1-3 144 0,0 2-144 15,-1-3 0-15,2 2 0 0,0-1 0 0,0 3 128 16,-1 2-304-16,3-1-48 0,0 1-16 0,3 2 0 16,2 5-224-16,1-3-48 0,-3-1-16 15,6 1 0-15,6 4-1264 0,0 0-240 0,-4-3-48 0,4 3-16 16,0 0-928-16,0 0-192 0,0 0-48 0</inkml:trace>
  <inkml:trace contextRef="#ctx0" brushRef="#br0" timeOffset="119">3648 12303 23039 0,'5'-8'2048'0,"-5"8"-1648"0,0 0-400 0,0 0 0 15,0 0 1920-15,0 0 320 0,0 0 48 0,0 0 16 16,0 0-1904-16,0 0-400 0,0 0 0 0,0 0 0 16,0 0 0-16,3 11 240 0,-3-2-48 0,-1 0 0 15,-2 0-16-15,0 2-16 0,-1-1 0 0,-2 0 0 16,-2 2 240-16,0 1 48 0,-1 1 16 0,0 1 0 16,-2 0 144-16,-1 3 32 0,-2 0 0 0,0 2 0 0,2 0 96 15,-2 1 32-15,1 3 0 0,1 1 0 16,1 1-144-16,-4 3-32 0,-3 2 0 0,1 0 0 0,1 2-192 0,1 1-32 15,0 5-16-15,0 2 0 0,1 3-208 0,2 3-144 16,0-5 192-16,3 1-192 0,0-3 144 0,3-5-144 16,2 0 0-16,1-1 144 0,2-2-144 0,2 0 0 15,2-1 144-15,1 0-144 0,1-2 128 0,2-3-128 16,-1-1 128-16,2-3-128 0,3 0 0 0,-1-1 0 16,-1 0 0-16,2-2 128 0,3 0-128 0,0-1 0 15,-2-2 0-15,2 0 0 0,2-1-240 0,1-1-64 16,-2 1-16-16,1-5 0 15,1 1-448-15,3-1-112 0,1-2-16 0,2-1 0 16,-1-3-384-16,0 1-64 0,2-1-32 0,0 0 0 16,1-2-2000-16,0 0-400 0,9 0-64 0,-6 1-32 0</inkml:trace>
  <inkml:trace contextRef="#ctx0" brushRef="#br0" timeOffset="120">3703 13049 16575 0,'0'0'736'0,"-3"-6"160"0,-2 0-720 0,2 0-176 0,0 0 0 0,3 6 0 16,0-7 3120-16,0 1 592 0,1-1 112 0,4-1 16 16,0 2-3200-16,0-1-640 0,0-1-160 0,1 3-16 15,0 2 176-15,1-3 0 0,-7 6 128 0,5-4-128 0,-5 4 320 16,0 0 0-16,0 0 0 0,0 0 0 0,9 4 368 15,-4 5 64-15,-2 1 16 0,-1 2 0 0,-2 3 128 0,0 4 16 16,-1 1 16-16,0 2 0 0,0 2-176 0,0-4-48 16,0 1 0-16,1 0 0 0,1-1-320 0,2 0-80 15,1-1-16-15,1-1 0 0,0-3-288 0,2-1 160 16,-1 1-160-16,3-4 128 0,-1-2 0 0,0-2-128 16,-8-7 192-16,11 2-64 0,2-2 64 0,-3-2 16 15,-1-2 0-15,-1-2 0 0,4-1-48 0,-2-3-16 16,-1-1 0-16,-1 0 0 0,-4 0-144 0,2 0 160 15,-1 0-160-15,3 2 160 0,-1-1-160 0,-1 3 0 16,2 2 0-16,-8 5 128 0,8-3-128 0,-1 1 0 16,3 2 0-16,-1 3 0 0,-2 2-192 0,0 2 192 15,0 0-160-15,0-2 160 0,0 2-128 0,2 1 128 0,-3-1 0 16,1 0-144-16,0-2 144 0,-7-5 0 0,8 5 0 16,-1-2 0-16,-7-3 0 0,9 4 0 0,-9-4 0 0,8 0 0 15,-8 0 0-15,9 0 128 0,-9 0-128 0,8 0 128 16,-8 0-128-16,8 0 176 0,-8 0-176 0,0 0 192 15,7 4 16-15,0 2 16 0,1-2 0 0,-1 2 0 16,-7-6-64-16,8 6-16 0,0 0 0 0,2-1 0 16,-1-4-144-16,0 1 0 0,0-1 0 0,1-1 0 15,0-1 0-15,1-1 0 0,-3-1 0 0,1-2 0 16,0-2 208-16,1 1 16 0,-2-3 0 0,0 1 0 16,1-1-80-16,0 1-16 0,-3-5 0 0,-1 2 0 15,-2 1 16-15,1-2 0 0,1-2 0 0,-2-2 0 16,-3 1 32-16,3-2 0 0,2-2 0 0,1-1 0 0,0 1-176 15,-2-1 0-15,-1-3 0 0,0 1 0 0,1 1 0 16,-1 1 0-16,-1 1 0 0,1 3 0 0,0 2 0 0,0 4-176 16,0-2 48-16,-3 4 0 15,-2-1-400-15,2 9-80 16,2-7-16-16,-2 7 0 0,0 0-1552 0,0 0-320 0,0 0-64 0,0 0-9008 16,0 0-1792-16</inkml:trace>
  <inkml:trace contextRef="#ctx0" brushRef="#br0" timeOffset="121">4526 13181 20271 0,'0'0'896'0,"0"0"192"0,0 0-880 0,-8 7-208 0,0-1 0 0,3 0 0 16,5-6 5696-16,-3 10 1104 0,2 1 224 0,1-3 32 15,0-8-5856-15,3 13-1200 0,0-2-192 0,0-1-64 0,-3-10 64 16,4 12 32-16,0-3 0 0,0 2 0 0,-1 3-16 0,-2-4 0 16,2-1 0-16,-3-9 0 15,-1 10-208-15,1-1-64 0,0-9 0 0,0 0 0 16,-2 10-64-16,2-10 0 0,0 0-16 0,0 0 0 16,0 0-1280-16,-1 9-256 0,-1-2-48 0,2-7-8480 15,0 0-1696-15</inkml:trace>
  <inkml:trace contextRef="#ctx0" brushRef="#br0" timeOffset="122">4904 13411 35711 0,'0'0'1584'0,"0"0"320"0,0 0-1520 0,-1 9-384 15,-2 1 0-15,2 0 0 0,1-2 832 0,0 2 112 16,0-1 16-16,0-1 0 0,2 1-736 0,0-2-224 16,-1 1 128-16,-1-8-128 0,3 7 0 0,-3-7-272 15,6 6 48-15,-6-6 16 16,0 0-624-16,8 3-128 0,-8-3-32 0,8-1 0 15,-8 1-1984-15,9-7-400 0</inkml:trace>
  <inkml:trace contextRef="#ctx0" brushRef="#br0" timeOffset="123">5207 13441 50559 0,'3'16'2240'0,"-4"-8"464"0,-4-1-2160 0,-2-1-544 0,-2-4 0 0,9-2 0 31,0 0-320-31,1 8-192 0,1 0-16 0,-2-8-16 16,5 5-1680-16,2 1-336 0,1-2-64 0,1-3-10176 0,-9-1-2048 0</inkml:trace>
  <inkml:trace contextRef="#ctx0" brushRef="#br0" timeOffset="124">5541 13481 47343 0,'2'-11'2096'0,"-2"11"432"0,0 0-2016 0,0 0-512 15,0 0 0-15,0 0 0 0,0 0 0 0,8 5-320 16,-8-5 64-16,9 5 0 16,-1-3-1616-16,1 1-320 0,-1-3-64 0,2 0-16112 0</inkml:trace>
  <inkml:trace contextRef="#ctx0" brushRef="#br0" timeOffset="125">6053 12944 5519 0,'4'-9'496'0,"-4"9"-496"15,0 0 0-15,1-7 0 0,-1-1 3552 0,0 8 608 16,0 0 128-16,0 0 32 0,2-7-1600 0,0 2-320 16,-2 5-64-16,0 0-16 0,0 0-576 0,0 0-112 0,0 0-32 0,0 0 0 15,0 0-448-15,0 0-80 0,0 0-32 0,7 9 0 16,-1 3-320-16,2 3-64 0,-1 2-16 0,-2 0 0 15,-2-3-64-15,0 2 0 0,0 1-16 0,1-2 0 16,0 1-304-16,1 0-48 0,-2 1-16 0,-1-2 0 16,0-3 48-16,2 0 0 0,-2 0 0 0,0-1 0 15,0 1-64-15,-1-3-16 0,1 0 0 0,0-2 0 16,-2-7 32-16,0 0 16 0,3 6 0 0,-3-6 0 16,0 0-16-16,0 0 0 0,8 1 0 0,-8-1 0 15,8 0-64-15,-8 0 0 0,10-7-128 0,-3 3 192 16,-1-3-192-16,0 0 176 0,-1-3-176 0,1 1 160 15,-2 2-160-15,2 0 0 0,-2-2 0 0,0 2 128 16,1 0-128-16,-5 7 0 0,4-8 0 0,0 2 0 0,-4 6 0 16,7-6 0-16,-7 6 0 0,9-1 0 0,-9 1-128 15,10 3 128-15,-2 0-160 0,-1 1 160 0,0 0-144 16,-1 2 144-16,0 0-128 0,-1 1 128 0,1 0 0 0,-1 0-160 16,-1 1 160-16,0-1 0 0,0 0 0 0,1 1 0 15,0-3 0-15,-5-5 0 0,6 9 0 0,1-5 0 16,-7-4 0-16,8 7 0 0,-1-3 0 0,1-1 0 15,-8-3 0-15,10 5 0 0,-2-3 0 0,2 1 0 16,-2-3 128-16,0 0-128 0,-8 0 144 0,11-3-16 16,-1 1 0-16,1-1 0 0,1 0 112 0,-1-1 16 15,0 0 0-15,-1 1 0 0,-1 1-64 0,0-1-16 16,-1 2 0-16,0-3 0 0,0-1-16 0,-1 1 0 16,0 0 0-16,0 0 0 0,-1 1 0 0,0-2 0 15,-1-3 0-15,1-1 0 0,0 0 0 0,2-1 0 0,-1 0 0 16,-1-2 0-16,-1 2-16 0,1-4 0 0,1 0 0 15,0-3 0-15,-1 0-144 0,1-6 160 0,-2 2-160 0,0-3 160 16,0 1-160-16,0-4 0 0,-1 2 0 16,-1 4-176-16,-1 0-176 0,0 4-32 0,0 3-16 0,-1 2 0 31,-2 5-368-31,1-2-64 0,-2 4 0 0,2 5-16 16,0 0-1824-16,0 0-352 0,0 0-80 0,-5 7-16 15,5-7-560-15,-5 11-112 0</inkml:trace>
  <inkml:trace contextRef="#ctx0" brushRef="#br0" timeOffset="126">6641 13562 1839 0,'0'0'0'0,"0"0"160"0,0 0-160 16,0 0 0-16,5-7 0 0,-5 7 0 0,3-7 3712 0,-3 7 720 15,3-9 144-15,-2 2 32 0,-2 0-2320 0,1 7-464 16,-1-9-96-16,1 1 0 0,1 0-256 0,0 1-64 15,-1-1 0-15,1 3 0 0,1-3-272 0,0 3-64 16,-2 5-16-16,2-8 0 0,1 1 48 0,1 1 16 16,-4 6 0-16,4-8 0 0,-1 1-48 0,3 0-16 15,-2 0 0-15,0 0 0 0,0 0-336 0,1-2-64 16,2 1-16-16,-2 0 0 0,1-2-176 0,1 1-32 16,2-3-16-16,-2 0 0 0,-1-3 128 0,1 1 32 15,-2 0 0-15,1 0 0 0,-2-2 0 0,1 2 0 16,0 2 0-16,0-3 0 0,-1 2-368 0,0 2-64 0,0 1-16 15,2 1 0-15,-6 9-128 0,0 0 0 0,4-6 0 0,-4 6 0 16,0 0 0-16,0 0 0 0,8 0 0 0,-1 5-176 16,-1-1 176-16,0 3-128 0,-1 3 128 0,-1 0-128 15,-1 1 128-15,1 2 0 0,0-1-144 0,0 2 144 16,-4 0 0-16,2 1 0 0,1 0 0 0,0-4 0 16,0 1 0-16,-1-3 0 0,0 0 0 0,-1 1 0 15,1-1 0-15,-2-9 0 0,0 0 0 0,2 9 0 16,-2-9 144-16,0 0-144 0,0 0 160 0,0 0-160 15,0 0 176-15,0 0-176 0,0 0 192 0,9 3-192 16,-9-3 192-16,8-2-64 0,-2-3 0 0,-1 0-128 16,0-2 192-16,1-1-192 0,-2-1 192 0,2-1-192 15,-2 0 160-15,2-3-160 0,-2-1 128 0,1-1-128 16,0 1 0-16,0 1 128 0,0 0-128 0,2 2 0 0,-1 0 0 16,-1 0 0-16,-1 2 0 0,0 0 0 0,0 2 0 0,-4 7 0 15,4-8 0-15,-4 8 0 0,6-7 0 0,-2 1 0 16,-4 6 0-16,6-6 0 0,-6 6-128 0,5-4 128 15,0-3 0-15,-5 7 0 0,6-3 0 0,-6 3 0 16,6-6-144-16,0 3 144 0,-6 3 0 0,7-2 0 16,-7 2 0-16,9 0 0 0,-9 0-144 0,7 5 144 15,-2 1 0-15,0 4-144 0,0 1 144 0,0 3 0 16,-3 2-144-16,3 0 144 0,-1 1 0 0,-1 0 0 16,-2 3 0-16,2 0 0 0,1 1 0 0,-1-1 0 15,2-4 0-15,-1-1 0 0,-1 1-128 0,0-4 128 16,1 0 0-16,0 1 0 0,-1-2-144 0,1-1 144 15,2 0-192-15,-2-3 192 16,-1 0-496-16,-3-7 16 0,5 6 0 0,-5-6 0 16,5 6-1104-16,-1-1-208 0,-4-5-64 0,0 0-11248 0,0 0-2256 0</inkml:trace>
  <inkml:trace contextRef="#ctx0" brushRef="#br0" timeOffset="127">7353 13320 10127 0,'0'0'896'16,"0"0"-704"-16,9 7-192 0,-1-2 0 15,0 0 5008-15,2 0 976 0,-1 3 192 0,1 1 32 16,0-1-5008-16,2 1-1008 0,-1 1-192 0,0-2 0 16,-1 2 0-16,0 2-176 0,0 0 176 0,-1 1-128 0,-2 3-160 0,-1-3-32 15,-2-1 0-15,-1 2 0 0,-3 1 48 0,0-1 0 16,0-1 0-16,-3 0 0 0,0-2 272 0,-1 1-192 15,-1-1 192-15,0-1-160 0,0 1 160 0,-1-4 0 16,-2 2 0-16,1-1-128 0,0-1-192 0,-1 0-48 16,-1-1 0-16,-1-2-8160 15,2-1-1648-15</inkml:trace>
  <inkml:trace contextRef="#ctx0" brushRef="#br0" timeOffset="128">7757 12647 32255 0,'0'0'1424'0,"0"0"304"0,0 0-1392 0,0 10-336 0,0 0 0 0,3 2 0 16,1 3 1552-16,3-1 240 0,3 1 64 0,0 3 0 16,0 0-1856-16,0 1-272 0,1 2-112 0,-2 3 0 15,0 3 224-15,1 1 160 0,-3 1-192 0,-2 1 192 16,1 1 0-16,-2-5 0 0,-1-1 0 0,-1 0 0 16,-1-2 0-16,-2-3 128 0,-2 0 0 0,1-1 16 15,0-5 336-15,0 1 64 0,-1-2 16 0,0 0 0 0,2-4-96 0,1-9-16 16,0 0 0-16,0 7 0 0,0-7-112 0,0 0-16 15,0 0-16-15,0 0 0 0,0 0-64 0,9-4-16 16,-1-4 0-16,-1 1 0 0,0 0-224 0,-3-2 144 16,2-2-144-16,-1 0 128 0,-1-2-128 0,1-1 0 15,0-2 0-15,2 1 128 0,-2 0-128 0,1 1 0 16,0-1-192-16,0 4 192 0,1 3-208 0,0 1 80 16,-2 3 128-16,1-1-208 0,1 3 208 0,-7 2 0 15,9 0 0-15,-9 0 0 0,10 4 0 0,1 0-176 16,-2 2 176-16,0-1-160 0,1 2 160 0,-1 1 0 15,1-1 0-15,0 1-128 0,-3 1 128 0,0-2 0 16,0 1 0-16,-1 1 0 0,-3 1 0 0,1-2 0 16,0 1 0-16,-4 0-128 0,-3 0 128 0,1 0 0 0,-1 0 0 15,-2 0-128-15,-2-2 128 0,-1 1 0 0,-1 2 128 16,-1-3-128-16,0-1 192 0,-1 1-16 0,-2 0-16 0,2 0 0 16,0-3-160-16,0 0 128 0,0-1-128 0,0 1 128 15,-1-1-128-15,2-3-144 0,2 0 144 0,-1 0-208 31,2-1-304-31,0-2-48 0,2 0-16 0,0-1 0 16,-1 0-1152-16,1-1-256 0,5 5-32 0,-4-9-16 16,1 1-1744-16,0 3-368 0,0-7-64 0,4 2-16 0</inkml:trace>
  <inkml:trace contextRef="#ctx0" brushRef="#br0" timeOffset="129">8117 12293 19343 0,'0'0'1728'0,"-5"-5"-1392"0,1 2-336 0,-1-1 0 16,-1 1 2816-16,6 3 512 0,0 0 80 0,0 0 32 15,0 0-2608-15,0 0-528 0,0 0-112 0,0 0 0 16,0 0 192-16,0 0 64 0,0 0 0 0,8 3 0 15,2 1-128-15,0 1-32 0,2 0 0 0,3 4 0 16,0 1-48-16,2 1-16 0,-1 2 0 0,2 4 0 16,3 2 160-16,-1 4 16 0,1 1 16 0,-1 2 0 15,1 5-32-15,-1 1 0 0,0-2 0 0,1 2 0 16,1 1-256-16,1-1-128 0,-1-3 128 0,1 2-128 16,-1 0 192-16,0-2-32 0,0 5-16 0,-1-3 0 15,-3 0 112-15,1-3 0 0,-2 2 16 0,-2-1 0 16,0-1-144-16,-4 0-128 0,-1-2 144 0,-2-2-144 0,0-1 256 0,-4 1-32 15,-3-4-16-15,1 1 0 0,-2 1-208 0,-3 0 176 16,-4 0-176-16,-1-1 160 0,-1 1-160 0,-4 1 0 16,-2 0 144-16,-3 0-144 0,-2-3 0 0,2 0 0 15,-2-3 0-15,-1 0-192 0,-4-2-96 0,3-1-32 16,0-3 0-16,3 0 0 16,0-3-368-16,3-1-80 0,1-4 0 0,0 0-16 15,2-4-1312-15,2-1-256 0,3-3-48 0,1-2-11936 0</inkml:trace>
  <inkml:trace contextRef="#ctx0" brushRef="#br0" timeOffset="130">9110 12984 13823 0,'0'0'608'0,"0"0"128"0,2-5-592 0,-2 5-144 16,0-4 0-16,0 4 0 0,3-4 3856 0,-3 4 752 15,0 0 128-15,0 0 48 0,8-3-3520 0,0-1-704 16,0 2-144-16,2-2-32 0,0 3 288 0,1-1 48 15,0 0 16-15,1-1 0 0,2-1-288 0,1 2-64 16,1 0-16-16,2-1 0 0,0-5-128 0,4 2-32 16,1 1 0-16,2 0 0 0,0 0-208 0,-3 0 0 15,-1 0 0-15,0-2 0 0,2-2 0 0,-3 2 0 0,-2-1 0 16,0 2 0 0,-3 0-336-16,0 0-112 0,-4 1-32 0,0-1 0 15,-3 2-832-15,1-1-160 0,-1 0-48 0,-2 2-8064 0,-6 3-1616 0</inkml:trace>
  <inkml:trace contextRef="#ctx0" brushRef="#br0" timeOffset="131">9032 13144 16575 0,'0'0'736'0,"0"0"160"0,0 0-720 0,0 0-176 0,0 0 0 0,0 0 0 16,0 0 3280-16,10 3 624 0,-1 0 128 0,3-3 32 15,3 1-2448-15,-1-1-480 0,0 0-112 0,3 0 0 16,0 0 160-16,2-1 32 0,1-2 16 0,2 0 0 16,-1 0-288-16,4 0-64 0,2-2-16 0,0 0 0 15,0 1-432-15,0 1-96 0,0-2-16 0,0 1 0 16,-1-1-320-16,-1 2 144 0,-5-1-144 0,-1 1 0 16,-3 0-288-1,-1 2-160-15,-4-3-48 0,-2 2 0 0,-1-1-624 0,-1 1-128 16,-7 2-32-16,0 0 0 0,9 0-2240 0,-9 0-448 15,0 0-80-15</inkml:trace>
  <inkml:trace contextRef="#ctx0" brushRef="#br0" timeOffset="132">7532 14598 2751 0,'0'0'256'0,"0"0"-256"16,0 0 0-16,0 0 0 0,0 0 7168 0,0 0 1376 16,0 0 288-16,0 0 48 0,0 0-7344 0,0 0-1536 15,0 0-192-15,0 0-80 0,0 0 80 0,6 7 32 16,0-1 0-16,1 1 0 0,0 4 160 0,2-3 0 16,-1 1 160-16,1 3-160 0,-2-1 432 0,4 6-16 15,0-1 0-15,-1 2 0 0,-1-3 240 0,1 2 48 16,3 1 16-16,0-1 0 0,-2 1-256 0,0 0-48 15,3 4-16-15,-1-3 0 0,0-2-272 0,0 2-128 16,-3-4 128-16,0 1-128 0,3-1 128 0,-3-2-128 16,-3 1 0-16,1-2 128 0,1-1-384 0,-1-2-96 0,0-3-16 15,-1-2 0 1,-7-4-2320-16,8 2-448 0,-8-2-112 0</inkml:trace>
  <inkml:trace contextRef="#ctx0" brushRef="#br0" timeOffset="133">7951 14567 35935 0,'0'0'3200'0,"-8"1"-2560"0,0 4-512 0,-1 0-128 15,2 4 1296-15,1 2 240 0,1 3 64 0,1 3 0 16,-1 3-1600-16,1 0-432 0,0-1-16 0,-2 4-16 0,0 1 272 0,1 2 192 15,-1 0-208-15,0 3 80 0,-1 3 128 0,0 4 0 16,0-1 0-16,3 1 0 0,-4-2 0 0,1 2 144 16,0-4-16-16,-1-2-128 0,1-3 208 0,-2-1-64 15,0-2-16-15,0-2 0 0,-1 0-128 0,1-3 0 16,1-1 0-16,2-2 128 0,-1-2-352 0,0-1-80 16,-2-3-16-16,2 0 0 15,0-3-1728-15,7-7-336 0,0 0-80 0,0 0-16 16,0 0-976-16,0 0-208 0,-6-13-48 0,4 0 0 0</inkml:trace>
  <inkml:trace contextRef="#ctx0" brushRef="#br0" timeOffset="134">7507 14394 25103 0,'0'0'1104'0,"0"0"240"0,-8 0-1072 0,8 0-272 16,0 0 0-16,-7 2 0 0,7-2 176 0,0 0-32 16,0 0 0-16,0 0 0 0,0 0 0 0,0 0 0 15,0 0 0-15,0 0 0 0,0 0 288 0,9 2 48 16,0-2 16-16,-1-2 0 0,-1 1 80 0,1-1 32 16,-1-4 0-16,1 1 0 0,-1 2 144 0,2-4 16 15,0 0 16-15,0-1 0 0,0-2-16 0,-1 1-16 16,1-1 0-16,-1 2 0 0,-1-2-304 0,1-2-48 15,-1 2-16-15,1-4 0 0,3 1-256 0,-2-1-128 16,0 0 0-16,-1 0 128 0,1 0-128 0,0 1 0 16,0-2 0-16,0 1 128 0,-1 0-128 0,-1 1 192 0,-1 3-192 15,2 0 192-15,1 2-192 0,-2 2 192 16,-1 1-192-16,-6 5 192 0,7-4-192 0,0 2 128 0,-7 2-128 0,9 0 128 16,-9 0-128-16,11 4 0 0,-2 2 0 0,-2-1 0 15,-7-5 0-15,5 10 0 0,0 4 0 0,0 1 0 16,0-4 0-16,0 3 160 0,0-1-32 0,-1 0-128 15,0 2 368-15,0 0-48 0,0-1 0 0,0 0 0 16,1-1-128-16,-1 0-16 0,1-2-16 0,-1 0 0 16,3-1-160-16,-3 1 0 0,0-3 144 0,-4-8-144 15,6 8 0-15,-1 0 128 0,0-4-128 0,1 0 0 16,-6-4-288-16,7 3-128 16,2 0-32-16,-1-6 0 0,1 0-1776 0,0 0-352 0,0-1-80 0,1-1-12000 15</inkml:trace>
  <inkml:trace contextRef="#ctx0" brushRef="#br0" timeOffset="135">8429 13967 6447 0,'0'0'272'0,"0"0"80"0,0 0-352 0,0 0 0 0,0 0 0 0,0 0 0 16,0 0 3584-16,0 0 656 0,0 0 128 16,0 0 32-16,-2-5-3520 0,2 5-704 0,0 0-176 0,0 0 0 15,0 0 0-15,0 0 0 0,0 0 0 0,0 0 0 16,0 0 256-16,0 0 0 0,0 0 16 0,0 0 0 15,0 0 592-15,0 0 112 0,0 0 32 0,0 0 0 16,0 0 80-16,0 0 32 0,0 0 0 0,0 0 0 0,0 0-320 0,0 0-64 16,0 0-16-16,-7 3 0 0,7-3-304 0,-5 6-64 15,0 0-16-15,5-6 0 0,-6 10-192 0,0-1-144 16,2-1 192-16,0 3-192 0,1 2 128 0,-1 0-128 16,1 0 0-16,0 3 0 0,0-1 0 0,0 5 0 15,-1 2 0-15,1 0 0 0,0-3 0 0,3 0 0 16,-1 1 0-16,-1-1 0 0,2-1 0 0,0-2 0 15,-1-2 0-15,1 0 0 0,1 1 0 0,2-1 0 16,-3-3 0-16,3 1 0 0,0-1 0 0,1-1-192 16,0-2 48-16,2-1 16 15,1-1-640-15,3-1-128 0,0-1-32 0,1-2 0 16,1 0-416-16,2 1-96 0,1-3-16 0,0 0-6928 16,-1 0-1408-16</inkml:trace>
  <inkml:trace contextRef="#ctx0" brushRef="#br0" timeOffset="136">8658 14196 28559 0,'0'0'1264'0,"0"0"272"0,-7-3-1232 0,7 3-304 16,-7 3 0-16,7-3 0 0,-6 6 1536 0,6-6 256 15,-3 6 64-15,3-6 0 16,0 0-1856-16,0 10-608 0,0 1 0 0,0-3 0 0,0 2 352 0,0-1 64 16,0-1 0-16,-1 1 16 0,-1-1-16 0,0 4 0 15,0-4 0-15,0 1 0 0,0 1 192 0,0-2 0 16,0 2 0-16,0-3 0 0,2-7-240 0,0 0-16 15,-1 6 0-15,1-6 0 16,0 0-1088-16,0 0-208 0,0 0-48 0,0 0-10496 0</inkml:trace>
  <inkml:trace contextRef="#ctx0" brushRef="#br0" timeOffset="137">8626 13999 27647 0,'0'0'1216'0,"0"0"256"0,-4-6-1168 0,4 6-304 0,0 0 0 0,0 0 0 16,0 0 480-16,0 0 32 0,0 0 16 0,0 0-9040 16,0 0-1792-16</inkml:trace>
  <inkml:trace contextRef="#ctx0" brushRef="#br0" timeOffset="138">8711 13895 29423 0,'0'0'1296'0,"0"0"288"0,0 0-1264 0,0 0-320 16,0 0 0-16,0 0 0 16,0 0 368-16,0 0 16 15,0 0 0-15,0 0 0 0,0 0-384 0,0 0 0 0,9 2 0 0,-1 1 0 0,-8-3 0 0,9 6 0 16,-9-6 0-16,9 8 0 0,0 1 0 0,-1 0 0 0,0-1 0 0,-1 1 0 15,-1 1 0-15,0 0 0 0,-1 1 0 0,0 0 0 16,0 0 144-16,0 1 16 0,0 1 0 0,-1 0 0 16,2 0 64-16,-1 2 16 0,3-1 0 0,-1 1 0 15,0 4-64-15,1-3-16 0,1-2 0 0,-2 0 0 16,0 0 112-16,0 1 32 0,0-2 0 0,2 0 0 16,0 2-96-16,-2 2-16 0,-3-3 0 0,0 2 0 15,1 0-192-15,-2-2 0 0,-3 0 0 0,-1 2 0 16,-3-1 0-16,-2 0 0 0,-1-2 0 0,0 1 0 15,-2 1-192-15,-2 0 0 0,0-3 16 0,0 0 0 16,-1-1-208 0,2 0-64-16,1-1 0 0,1-3 0 0,-1-1-2800 0,2 0-560 0</inkml:trace>
  <inkml:trace contextRef="#ctx0" brushRef="#br0" timeOffset="139">9326 14509 23039 0,'0'0'2048'0,"0"0"-1648"0,0 0-400 0,0 0 0 16,0 0 4480-16,0 0 832 0,0 0 144 0,9-4 48 31,0 3-4768-31,3-3-944 0,1 1-192 0,5-1-48 0,5 1 320 0,0 0 128 0,1 2-128 0,-1 0 128 15,0-4 0-15,-2 5-160 0,0-3 160 0,1 1 0 16,-1 0-160-16,-3 1 160 0,0 2-128 0,-1 1 128 16,1-2-288-16,-3 0 32 0,-1 0 0 0,1 0 0 15,-1 1-480-15,-1-1-96 16,-2 0 0-16,1 1-16 0,-1 1-1328 0,-1-1-256 16,0-1-48-16,-1 3-6864 0,-9-3-1392 0</inkml:trace>
  <inkml:trace contextRef="#ctx0" brushRef="#br0" timeOffset="140">9258 14783 43647 0,'-11'-6'1936'0,"5"2"400"0,0 3-1872 0,6 1-464 15,0 0 0-15,0 0 0 16,0 0-816-16,8-7-256 0,0 2-48 0,2 1-16 16,3 0 496-16,1 1 80 0,1-3 32 0,3 2 0 0,2 3 528 0,2-2 0 0,4-2 160 0,0 1-32 15,-2 1 16-15,-1 1 16 0,-2 1 0 0,-3 1 0 16,1-3 80-16,-1 2 16 0,1 1 0 0,-1 0 0 16,-2-1-256-16,1 1 0 0,-3 1 0 0,3 0 0 15,-1-2 0-15,0 1-192 0,1 0 48 0,1 1 0 31,0-1-2288-31,1-1-464 0,1 0-96 0,0-2-11344 0</inkml:trace>
  <inkml:trace contextRef="#ctx0" brushRef="#br0" timeOffset="141">11123 13971 13823 0,'0'0'608'0,"0"0"128"0,0 0-592 0,0 0-144 0,0 0 0 0,0 0 0 16,0 0 3552-16,0 0 672 0,0 0 144 0,0 0 32 15,-7 2-2800-15,7-2-576 0,-6 3-96 0,6-3-32 16,-8 4-192-16,8-4-32 0,0 0-16 0,-7 3 0 15,1 1-160-15,6-4-48 0,-9 2 0 0,0 0 0 16,-1 0-16-16,1 0-16 0,-1 1 0 0,1 1 0 16,-1 0 0-16,-2 1 0 0,-4-1 0 0,1 1 0 15,0-1-144-15,-2 0-16 0,0 3-16 0,-1 1 0 16,-1-2-80-16,1 2-16 0,-2-1 0 0,0 1 0 16,-1 2 64-16,-1-3 16 0,1 1 0 0,0 0 0 0,0-1-16 15,0 0 0-15,2 1 0 0,-1 0 0 0,-4 2-80 0,2-3 0 16,2 0-128-16,0 2 192 0,0-2-192 0,2 1 0 15,1 1 128-15,2-2-128 0,0-1 128 0,2-2 0 16,1-1-128-16,2 0 192 0,1 0-48 0,2-1-16 16,-1-1 0-16,8-1 0 0,0 0 80 0,0 0 16 15,0 0 0-15,0 0 0 0,0 0-32 0,0 0-16 16,0 0 0-16,0 0 0 0,0 0-176 0,9 8 160 16,1-1-160-16,0-3 160 0,0 0-160 0,3 0 160 15,3 2-160-15,1-3 160 0,-2 0-160 0,4 1 160 16,1-2-160-16,1 2 160 0,2-1-160 0,-2 0 128 15,-1-2-128-15,0 3 128 0,0-1-128 0,-1 1 160 16,0-4-160-16,1 5 160 0,-2-3 64 0,1 2 16 16,-2-2 0-16,0 1 0 0,-1 0-64 0,-1 0-16 0,1-1 0 15,-2 0 0-15,-2 1-160 0,0-3 160 0,1 3-160 0,-2-2 160 16,-2 3-160-16,1-2 0 0,-3-1 144 0,-7-1-144 16,9 3 0-16,-9-3 128 0,7 3-128 0,-7-3 0 15,0 0 0-15,0 0 0 0,0 0 0 0,0 0 128 16,0 0-128-16,0 0 0 0,0 0 0 0,0 8 128 15,0-8-128-15,-4 6 0 0,-2-2 0 0,0 2 0 16,-1-2 0-16,0 3 0 0,-2-2 0 0,0 1 0 16,-1 0 0-16,-2 0 0 0,-1 1 0 0,-1 2 0 15,-2-3 0-15,1 1 0 0,-1 1 0 0,-1 1 0 16,-1-1 0-16,-2 2 0 0,1 0 0 0,-1 0 0 16,1 0 0-16,-1 0 0 0,-2 1 0 0,1 2 0 0,3 1 0 15,-1 0 0-15,1 1 0 0,1 2-128 0,1 1 128 16,-1 1 0-16,0-1 0 0,1 1-128 0,3-2 128 15,1 0 0-15,-1-3 0 0,3 1 0 0,0-2 0 0,1 0 0 16,1 0 0-16,1-1 0 0,-1-1 0 0,3-3 0 16,0 2 0-16,1-1 0 0,0-1 0 0,1 1 0 15,3-1 0-15,0 1 0 0,0-9 0 0,2 10 144 16,1 0-144-16,1 0 0 0,1-3 256 0,1 0-48 16,1 1-16-16,2 0 0 0,-1 0 0 0,3-1 0 15,0-1 0-15,3 1 0 0,2 1-16 0,1 0-16 16,3-4 0-16,1 2 0 0,2-1 0 0,3-1 0 15,4-2 0-15,0-2 0 0,-1 2 32 0,2-3 0 16,3-2 0-16,0-1 0 0,-3 2-48 0,2 0 0 16,0 1 0-16,0 2 0 0,1-4-144 0,1 3 0 0,-1-1 0 15,2 1 128-15,-3 1-128 0,0-1 0 16,-3 0 0-16,-1 2 0 0,-2-1-192 0,-2-1-32 0,-1-4 0 0,-2 2 0 31,0 4-384-31,-1-1-80 0,-2-2-16 0,0-2 0 16,-1 1-1504-16,-1 0-304 0,1-1-64 0,-1-2-10576 0,0 0-2112 0</inkml:trace>
  <inkml:trace contextRef="#ctx0" brushRef="#br0" timeOffset="142">12006 14530 16063 0,'0'0'704'16,"0"0"160"-16,0 0-688 0,0 0-176 0,0 0 0 0,0 0 0 0,0 0 1088 0,0 0 176 16,0 0 32-16,0 0 16 0,0 0-800 0,3-7-144 15,-3 7-48-15,0 0 0 0,0 0 512 0,4-7 80 16,2 1 32-16,-6 6 0 0,0 0 48 0,5-5 16 16,-5 5 0-16,0 0 0 0,7-5-64 0,-7 5-16 15,0 0 0-15,0 0 0 0,0 0-160 0,0 0-48 16,0 0 0-16,0 0 0 0,0 0-80 0,0 0 0 15,0 0-16-15,0 0 0 0,0 0-144 0,0 0-32 16,0 0 0-16,0 0 0 0,0 0-144 0,0 0-48 16,0 0 0-16,0 0 0 0,0 0 32 0,0 0 0 15,0 0 0-15,0 0 0 0,5 7 32 0,-5-7 0 16,2 9 0-16,-1 1 0 0,-1-2-64 0,0 1 0 0,0 1 0 0,0 1 0 16,0 2-48-16,1-2-16 0,-2 1 0 15,0 2 0-15,-1-1 0 0,2-1 0 0,1 0 0 0,0-1 0 16,-2-2 0-16,2 0 0 0,1 0 0 15,-2-9 0-15,3 9 0 0,-3-9 0 0,1 8 0 0,1-1 0 16,-2-7-48-16,0 0-16 0,0 0 0 0,0 0 0 16,7 5 64-16,-7-5 0 0,0 0 0 0,8-2 0 15,1 1-16-15,-1-3 0 0,-1-1 0 0,2 1 0 16,-2-2-176-16,1 2 0 0,-2-2 0 0,0-2 0 16,0 1 0-16,1 0 0 0,-2 1 128 0,1-4-128 15,-1 1 0-15,0 2 0 0,-5 7 0 0,6-3 0 16,-6 3 0-16,6-5 0 0,-6 5 0 0,0 0 0 15,8 1 0-15,-8-1 0 0,10 2 0 0,-3 3 0 16,-1 3-128-16,-1 0 128 0,0-1-160 0,-2 2 160 16,2 0 0-16,1-1 0 0,-6-8 0 0,7 8 0 0,-1-1 0 0,0-1 0 15,0 0 0-15,0-2 0 0,-6-4 0 0,7 5 0 16,-1 1 0-16,-6-6 0 0,0 0 0 0,9 5 160 16,-2 0-160-16,-1 0 192 0,-6-5-32 0,0 0 0 15,8 7 0-15,0-2 0 0,1-1-32 0,-1 1 0 16,0 1 0-16,0 1 0 0,2-2 32 0,-3-2 0 15,2 0 0-15,0 1 0 0,1 3 32 0,1-3 0 16,-2-2 0-16,1 0 0 0,0 0-64 0,-1 0-128 16,1-2 192-16,-2 0-64 0,-8 0-128 0,10-3 192 15,-1 0-192-15,-1-1 192 0,0-2 48 0,-1 0 16 16,0 1 0-16,0-4 0 0,0-1 16 0,-1 0 16 16,-1-1 0-16,2 2 0 0,-1-4-128 0,0-2-32 15,-1-1 0-15,0-1 0 0,0-1-128 0,1-3 0 0,-2 1 144 16,2-4-144-16,-1-1 128 0,-1 1-128 0,0-1 128 0,0 3-128 15,-1 2 0-15,0-1 0 0,1 3 0 0,-3 2-128 16,2 2 128-16,-1 0-128 0,-1 3 128 0,-1 2-128 16,0 0-208-16,0 3-48 0,0 6 0 0,0 0 0 31,-1-7-1056-31,1 7-224 0,0 0-32 0,0 0-16 16,0 0-1584-16,0 0-320 0,0 0-64 0</inkml:trace>
  <inkml:trace contextRef="#ctx0" brushRef="#br0" timeOffset="143">10849 15379 5519 0,'0'0'496'16,"0"0"-496"-16,0 0 0 0,0 0 0 0,0 0 3712 15,0 0 656-15,0 0 128 0,0 0 32 0,0 0-3600 0,0 0-720 16,0 0-208-16,0 0 0 0,0 0 336 0,0 0-16 15,0 10-16-15,0-10 0 0,0 0 336 0,2 9 64 16,0 3 0-16,1-1 16 0,-1-1-208 0,1-3-32 16,-3-7-16-16,5 9 0 0,0 2 16 0,1-4 0 15,-3 1 0-15,3 0 0 0,0 2-240 0,-1-3-48 16,-5-7-16-16,5 11 0 0,-1 0-16 0,0 0 0 16,-3 0 0-16,-1 0 0 0,-1 0-16 0,-2 0 0 15,2 2 0-15,-3-2 0 0,-1-1 16 0,0 0 0 16,-3 1 0-16,1-1 0 0,-1-3-160 0,0-1 160 15,0 0-160-15,0-1 160 0,-1-2-160 0,2 0-224 16,-2-3 48-16,0-1 16 16,0-2-2592-16,-1-2-528 0,-9-4-112 0,2 0 0 0</inkml:trace>
  <inkml:trace contextRef="#ctx0" brushRef="#br0" timeOffset="144">10792 15107 31327 0,'0'0'1392'0,"0"0"272"0,0 0-1328 0,0 0-336 0,0 0 0 0,0 0 0 15,0 0 1440-15,0 0 224 0,0 0 32 0,0 0 16 16,11 4-1984-16,0 2-400 0,-2-2-80 0,1 4-16 15,-1 0-2096-15,-1 0-416 0,-2 0-96 0,-2 0-16 0</inkml:trace>
  <inkml:trace contextRef="#ctx0" brushRef="#br0" timeOffset="145">11001 15285 36223 0,'0'0'1600'0,"0"0"336"0,0 0-1552 0,0 0-384 0,0 0 0 0,0 0 0 15,0 0 480-15,0 0 16 0,8-2 0 0,2 1 0 16,0 1-496-16,3-2-128 0,3 4-16 0,1-4 0 0,-3 1 16 15,3 0 0-15,0 1 0 0,1 0 0 0,0-3 128 16,-1 1-192-16,-2 1 192 0,-1 1-192 0,-1-2 192 16,-2 1-192-16,-2 0 192 0,0 1-192 15,-1-1-176-15,-8 1-32 0,10-2-16 0,-10 2 0 16,0 0-2400-16,0 0-496 0</inkml:trace>
  <inkml:trace contextRef="#ctx0" brushRef="#br0" timeOffset="146">11088 15404 10127 0,'0'0'896'0,"0"0"-704"0,-6 4-192 0,6-4 0 16,-7 2 5760-16,7-2 1104 0,0 0 240 0,1 10 32 15,-1-10-5888-15,0 0-1248 0,0 0 0 0,6 7-288 16,2-2 288-16,2-3-128 0,0-4 128 0,2 2 0 16,-1 1-128-16,2-3 128 0,-3-3 0 0,0 2 0 15,1 1-176-15,0 1 176 0,0-2-160 0,0 0 160 32,-3 0-608-32,0-1-32 0,0 0 0 0,-1 0-9200 0,0 0-1840 0</inkml:trace>
  <inkml:trace contextRef="#ctx0" brushRef="#br0" timeOffset="147">11412 15183 39679 0,'0'0'1760'0,"0"0"352"0,0 0-1680 0,0 0-432 16,-6 6 0-16,2 5 0 0,3 1 0 0,-1 2 0 15,0-1 0-15,1 2 0 0,0 0 0 0,0 2-320 16,-1 3 48-16,0 0 16 0,2 0 256 0,-1 4 0 16,-2 3 0-16,2-4 0 0,-2-4 0 0,0 2 0 15,3-4 0-15,-1 0 0 0,-2-3 0 0,1 0 0 16,1-1 0-16,1-2 0 16,-2-4-576-16,2-7 0 0,0 0 0 0,0 0-16048 0</inkml:trace>
  <inkml:trace contextRef="#ctx0" brushRef="#br0" timeOffset="148">10573 13851 26719 0,'0'0'2368'16,"0"0"-1888"-16,0 0-480 0,0 0 0 0,0 0 1312 0,0 0 160 16,0 0 48-16,0 0 0 0,0 0-1200 0,0 0-320 15,7-7 128-15,-1 2-128 0,-6 5 352 0,5-6 32 16,2 0 0-16,-7 6 0 0,5-5 160 0,0-2 32 16,1 1 16-16,-6 6 0 0,4-5 224 0,2-5 32 15,1 2 16-15,0 0 0 0,-2 0-112 0,1-2-32 16,0-1 0-16,3 0 0 0,-2-2-192 0,2 0-32 15,-3-1-16-15,1-1 0 0,2 1-288 0,1-1-48 16,-1-2-16-16,0 3 0 0,2-1-128 0,-1 0 128 16,0 2-128-16,0 1 128 0,-1-1-128 0,0 3 128 15,0 0-128-15,-1 3 128 0,-1 1-128 0,-1 0 0 16,0 1 0-16,-6 5 0 0,7-3 0 0,-7 3 0 16,0 0 128-16,8 1-128 0,-1 4 0 0,-7-5 0 15,5 8 0-15,-1 2 0 0,0 0 0 0,-2 3 0 0,0-2 0 0,0 5 0 16,1-1 0-16,-2 1 0 0,-1 1 0 0,1-1 0 15,1 2 0-15,2-2 0 0,-2 0 0 0,-1 0 0 16,2 0 0-16,-2-1 0 0,3-5 128 0,-1-3-128 16,-3-7 176-16,4 10-48 0,-4-10-128 0,6 5 192 15,-6-5 0-15,0 0-16 0,0 0 0 0,9 0 0 16,-9 0 16-16,7-4 16 0,0-5 0 0,-3 0 0 16,1-2-80-16,-2 0-128 0,-1-2 176 0,0 0-176 15,0-2 128-15,0 1-128 0,0-1 0 0,-1 0 0 16,-1-2 0-16,0 1 0 0,0-1 0 0,1-1 0 15,1-1 128-15,-1 0-128 0,0-2 0 0,1 1 0 16,-1 1 0-16,1-1 0 0,2 1 0 0,-2 1 0 16,-1 2 0-16,0 3 0 0,2 1 0 0,0 3 0 0,-1 2 0 15,-2 7 0-15,4-6 144 0,-4 6-144 0,0 0 0 0,0 0-128 16,0 0-16-16,6 11 0 0,0 1 144 0,-1 2 0 16,-1 3 0-16,0 3-128 0,1-2 128 0,-1 4 0 15,0 2 0-15,1 3 0 0,-2-1 0 0,0 0 176 16,0 3-176-16,-1-3 192 0,0 3 0 0,1-3 16 15,3-1 0-15,-2-2 0 0,2 1-208 0,-2-5 144 16,2-1-144-16,-1-2 128 0,-2-1-128 0,2-3 0 16,2-3 0-16,0-1 128 0,-1-1-320 0,0-4-64 15,-6-3 0-15,11 0-16 16,0-5-2224-16,1-1-448 0,-2-4-96 0</inkml:trace>
  <inkml:trace contextRef="#ctx0" brushRef="#br0" timeOffset="149">12768 14884 5519 0,'0'0'496'0,"0"0"-496"0,0 0 0 0,0 0 0 16,-3 9 4736-16,1 0 832 0,2-9 192 0,-2 10 16 15,-1-1-4640-15,3-9-944 0,0 10-192 0,0-2 0 16,0 1 160-16,3 1 32 0,1 2 16 0,0-1 0 15,-1-1 400-15,1 0 80 0,0 0 16 0,1 1 0 16,1 2 224-16,0-1 48 0,-1 0 16 0,1 2 0 16,-4 3-416-16,1-4-96 0,-3 3-16 0,0-4 0 15,0 0-128-15,-1 2-16 0,-2-3-16 0,-1 3 0 0,1-2-144 16,-4-2-32-16,1-2 0 0,1 2 0 0,0-2-128 16,-2 0 160-16,1-2-160 0,-2-1 160 0,-2-2-160 0,1 0 0 15,2 0 0-15,0-2 0 16,-4-2-528-16,2-1-48 0,1 0 0 15,-1-1 0-15,-2-3-1632 0,1 0-336 0,0-2-64 16,0-1-10064-16</inkml:trace>
  <inkml:trace contextRef="#ctx0" brushRef="#br0" timeOffset="150">12703 14676 3679 0,'8'-7'160'0,"-8"7"32"0,0 0-192 0,0 0 0 0,5-5 0 0,-5 5 0 16,0 0 7824-16,9 0 1520 0,1-2 320 0,-1 2 48 31,-1 2-8144-31,3-1-1568 0,2 0-432 0,0-1-16 16,-3-1-64-16,0 1 0 0,1 1 0 0,-2-1 0 15,0-1-592-15,-1-2-128 0,-8 3-32 0,8 0 0 16,-8 0-1936-16,0 0-400 0,0 0-80 0,0 0-16 0</inkml:trace>
  <inkml:trace contextRef="#ctx0" brushRef="#br0" timeOffset="151">13483 14328 10127 0,'0'0'896'0,"0"0"-704"15,0 0-192-15,0 0 0 0,0 0 3584 0,0 0 704 16,0 0 128-16,0 0 16 0,0 0-3408 0,0 0-672 15,0 0-144-15,0 0-16 0,0 0 128 0,0 0 16 16,0 0 16-16,0 0 0 0,-7 2 352 0,0 0 80 0,0 0 16 16,1 1 0-16,0 0 176 0,0 2 48 0,1-2 0 0,-3 4 0 15,0-1 224-15,1 2 48 0,0 2 16 0,-2 2 0 16,1-2-352-16,-2 2-64 0,1 1 0 0,-2 3-16 16,-3-3-432-16,0 3-64 0,-1 3-32 0,0 0 0 15,0-4-224-15,-2 4-128 0,0 1 128 0,0-2-128 16,2-2 0-16,-1 1 144 0,0-2-144 0,2-2 0 15,1 3 128-15,2-6-128 0,1-2 0 0,0 0 0 16,3 1 0-16,2-3-144 0,5-6 16 0,-8 6 0 16,1-1-320-1,7-5-48-15,0 0-16 0,-7 3 0 0,0-1-1344 0,7-2-288 16,-8-4-48-16,2 1-8912 0,1-1-1776 0</inkml:trace>
  <inkml:trace contextRef="#ctx0" brushRef="#br0" timeOffset="152">12972 14324 30399 0,'0'0'1344'0,"0"0"288"0,-7-3-1312 0,2-1-320 16,5 4 0-16,0 0 0 0,0 0 2816 0,0 0 512 15,0 0 80-15,0 0 32 0,0 0-3056 0,11 4-592 16,0 2-128-16,2 0-32 0,-1 2 368 0,3 1 0 15,-1 2 0-15,1 0 0 0,2 2-160 0,0 1 160 16,1 1 0-16,1-1-144 0,-4 0 144 0,2 3 0 16,3-1 0-16,-3 1-128 0,-2 0 128 0,0-2 0 15,2 2 0-15,-2-2 0 0,-1-1 0 0,-3 1 0 0,1 1 0 16,-2 0 0 0,-1-2-544-16,1-1-32 0,-3 1 0 0,3-3 0 15,-2 4-1600-15,0-3-336 0,-2-4-64 0,2 0-7424 0,0 0-1488 0</inkml:trace>
  <inkml:trace contextRef="#ctx0" brushRef="#br0" timeOffset="153">13891 14754 13823 0,'0'0'1216'0,"0"0"-960"0,0 0-256 0,0 0 0 15,0 0 3008-15,-5 6 544 0,2 2 112 0,3-8 32 16,0 0-2864-16,-3 8-576 0,3-8-128 0,-1 7 0 15,1 3-128-15,0-10 0 0,-1 6 0 0,1 1 0 16,1 1 128-16,-1 1 16 0,-1-1 0 0,1 1 0 16,-1 1 448-16,1-2 96 0,-1 2 16 0,0 0 0 15,-2 3 176-15,3 0 32 0,-3-2 16 0,2 5 0 16,-2-3-352-16,-1 5-64 0,1 3 0 0,-1-1-16 16,-2-3-176-16,0 1-48 0,1 0 0 0,-1-2 0 15,0-4-272-15,-1 0 0 0,1 3 128 0,0-2-128 0,0-2 0 16,-1-2 128-16,0 0-128 0,-1-2 0 15,3 0 0-15,-3-1 0 0,-1-2 0 0,0 0 0 16,-1-2-720-16,0-2-160 0,-1-2-16 0,-1-1-14592 16</inkml:trace>
  <inkml:trace contextRef="#ctx0" brushRef="#br0" timeOffset="154">13872 14573 33855 0,'0'0'1504'0,"0"0"304"0,0 0-1440 0,0 0-368 0,4 8 0 0,-4-8 0 16,0 0 0-16,8 7-160 0,-1 0 16 0,0-2 0 15,-7-5 144-15,5 5 0 0,-5-5 128 0,0 0-128 16,0 0 576-16,8 6 32 0,-8-6 16 0,0 0 0 16,0 0-16-16,0 0 0 0,7 9 0 0,-3-4 0 15,-4-5-432-15,0 0-176 0,0 0 128 0,0 0-128 16,0 0-304 0,9 4-144-16,-9-4-16 0,9-2-16 15,0-1-1696-15,-9 3-352 0,6-6-64 0</inkml:trace>
  <inkml:trace contextRef="#ctx0" brushRef="#br0" timeOffset="155">13960 13508 18655 0,'0'0'832'0,"0"0"160"0,0 0-800 0,0 0-192 16,-4-3 0-16,4 3 0 0,-7-4 608 0,0 2 80 15,7 2 16-15,-7 1 0 0,7-1-192 0,-8 0-16 16,2 0-16-16,0 2 0 0,-1 1 96 0,0-1 32 16,-1 2 0-16,1-1 0 0,0 2 208 0,-1 1 32 15,-1-2 16-15,1 1 0 0,1 0-64 0,-1 1-16 16,0 2 0-16,-1 0 0 0,1 0-208 0,-2 3-32 15,1 0-16-15,1 1 0 0,1 3-256 0,0 1-48 16,1 0-16-16,1 0 0 0,0 1-16 0,2 1-16 16,1 1 0-16,0 2 0 0,-1-3-176 0,2 0 128 15,-1-1-128-15,2 0 128 0,2 0-128 0,0-1 0 16,0-1 0-16,1-1 0 0,1-1-144 0,0 0 144 0,-1-2-192 16,3-1 192-16,-2 0-336 0,2 2 32 15,-3-1 16-15,0 0 0 16,1 1-272-16,-1-1-48 0,-1-1-16 0,1-1 0 15,1-1-80-15,1 1 0 0,2-2-16 0,0-2 0 16,-7-5-304-16,9 3-64 0,1-1-16 0,0-2-10352 0</inkml:trace>
  <inkml:trace contextRef="#ctx0" brushRef="#br0" timeOffset="156">14095 13793 29487 0,'0'0'2624'0,"0"0"-2112"16,0 0-512-16,0 0 0 0,-4 8 1824 0,2 2 256 15,1-2 48-15,2 2 16 16,3-1-2144-16,-1 1-592 0,1-2-48 0,0 2 0 0,2-3 384 0,-4 2 64 16,-2-1 0-16,0 1 16 0,2-2 176 0,-2 2-192 15,-2-1 192-15,1-1-192 0,1-7 192 0,-4 9 0 16,0-1 0-16,0-1 0 0,0-1-160 0,0 0 0 16,-1-1 0-16,5-5 0 15,0 0-1696-15,0 0-352 0,0 0-64 0,0 0-6240 16,0 0-1232-16</inkml:trace>
  <inkml:trace contextRef="#ctx0" brushRef="#br0" timeOffset="157">14131 13646 33167 0,'0'0'2944'0,"-6"-3"-2352"0,-1-1-464 0,7 4-128 16,0 0 544-16,0 0 96 0,0 0 0 0,0 0 16 16,0 0-1776-16,0 0-352 0,0 0-80 0,9 0-8048 15,-9 0-1600-15</inkml:trace>
  <inkml:trace contextRef="#ctx0" brushRef="#br0" timeOffset="158">14300 13474 13823 0,'0'0'1216'0,"0"0"-960"0,-6-2-256 0,6 2 0 16,0 0 4160-16,-7 2 768 0,7-2 176 0,-5 3 16 16,5-3-4112-16,0 0-832 0,0 0-176 0,-5 4 0 15,5-4 0-15,-1 8 192 0,1-8-64 0,-2 9 0 16,4-1 192-16,-1 0 48 0,1 0 0 0,1-1 0 15,1 1 288-15,1 0 64 0,0 0 16 0,1 1 0 16,1-2-32-16,1 1-16 0,2-2 0 0,0 3 0 16,0 1-384-16,3-2-80 0,0 3-16 0,0 0 0 0,-1-1-208 15,2 1 0-15,1-1 0 0,-1 3 0 0,-3 0 0 0,2 1 0 16,0 1 0-16,-2 0 0 0,0-2 0 16,-2 0 0-16,-2 0 0 0,0 2 0 0,2-1 0 0,-4 0 0 15,1-1 0-15,-2 0 0 0,-1-1 0 0,-2 1 0 16,-2 0 0-16,0-2 0 0,-1 1 0 0,2-2 0 15,-2-1 0-15,0 0-160 0,-1-2-32 0,-1 0 0 16,-3 1 0-16,0-3 0 16,0 2-192-16,0-2-64 0,0 2 0 0,-2-3 0 15,0 2-608-15,-2-1-128 0,-2 0-32 0,-1 0 0 16,-1-1-1712-16,-1 1-336 0,-1 0-80 0</inkml:trace>
  <inkml:trace contextRef="#ctx0" brushRef="#br0" timeOffset="159">15892 14202 4607 0,'0'0'192'0,"0"0"64"0,0 0-256 0,0 0 0 16,0 0 0-16,0 0 0 0,0 0 4720 0,0 0 896 15,0 0 176-15,2-6 32 0,-2 6-3744 0,0 0-752 16,0 0-160-16,0 0-16 0,0 0-192 0,0 0-16 15,0 0-16-15,0 0 0 0,0 9-256 0,0 2-48 0,-1 2-16 0,-1 2 0 16,0 1-352-16,-1 2-64 0,-1 2 0 0,1-1-16 16,2 2 192-16,-2-1 32 0,2 1 16 0,-1-1 0 15,1 1-96-15,1 1-32 0,-2-2 0 0,1 1 0 16,1 2-288-16,0-2 0 0,-1-2 128 0,2-1-128 16,2 1 0-16,0-2 0 0,-2 0 0 0,2-2 0 31,-2-2-624-31,1 0-16 0,-1-3-16 0,-1-2 0 0,0-8-1904 15,0 0-368-15,-4 8-80 0,4-8-9968 0</inkml:trace>
  <inkml:trace contextRef="#ctx0" brushRef="#br0" timeOffset="160">15702 14519 32255 0,'0'0'2864'0,"0"-5"-2288"15,0 0-576-15,0 5 0 0,0 0 2672 0,5-3 416 16,4 1 96-16,-1-1 16 16,4 2-3200-16,0 0-416 0,0-5-192 0,2 3-32 0,5 0 512 0,0 2 128 15,0-2 0-15,0 2 0 0,2-2-144 0,0 0 0 16,0 2 0-16,2-2 0 16,0 1-272-16,0 0-48 0,1-1-16 0,-1 0 0 15,-1-2-1312-15,1 1-272 0,-2 0-48 0,1 1-8224 16,-5-5-1632-16</inkml:trace>
  <inkml:trace contextRef="#ctx0" brushRef="#br0" timeOffset="161">16648 13889 44063 0,'0'0'1952'0,"-11"3"400"0,-2 2-1888 0,3 5-464 0,3 3 0 0,3 4 0 16,1 3-800-16,0 1-256 0,3 1-48 0,0 3-16 15,2 3 576-15,2-1 112 0,2 1 32 0,1 3 0 0,1 1 400 0,-2 0 0 16,-2 1 0-16,0-3 128 0,-1 2 128 0,1 1 16 15,-1-3 16-15,0 1 0 16,-1 0 384-16,-2-1 80 0,-2-3 16 0,1-1 0 0,1-2-144 0,0-3-32 16,-2-1 0-16,2-1 0 0,-1-4-320 0,1 0-64 15,1-3-16-15,3-2 0 0,-4-10-192 0,0 0 176 16,3 7-176-16,-3-7 160 0,0 0-16 0,0 0 0 16,0 0 0-16,0 0 0 0,6-4-16 0,-2-2 0 15,-1-2 0-15,-1-2 0 0,-1-1-128 0,2-3 0 16,0-4 144-16,-2-2-144 0,2-1 0 0,0 0 0 15,0-2 0-15,1 0 0 0,1 2-192 0,2 1-16 16,1 2 0-16,2 2 0 0,-2 3-16 0,1 3 0 0,0 2 0 16,2 1 0-16,-3 1 224 0,3 2 0 0,0 0 0 0,0 3-144 15,0 0 144-15,0 1-192 0,-2 1 192 0,1 2-192 16,0 2 192-16,0-1-160 0,-2 0 160 0,0 0-160 16,0 3 160-16,-1 0 0 0,-1 1 0 0,-2 2 0 15,1 1 0-15,-1 2 0 0,0-1 0 0,-1 3 0 16,0 1 0-16,-3 0 192 0,0 0-64 0,-2 0 0 15,0 1 0-15,-1 3 16 0,0 1 0 0,-1-4 0 16,-1-3 16-16,-2 0 0 0,0-1 0 0,-1 0 0 16,-1-2 32-16,-1-1 0 0,-1 0 0 0,-2 0 0 15,0-1-64-15,-1-1 0 0,-3-5 0 0,-2-1 0 16,1-1-128-16,-5-4 0 0,-2 0 0 0,-1-2 0 16,0 2-432-1,-2-4-160-15,-2 0-48 0,0-5-12960 0,-2-2-2592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17:27.35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6498 666 1036 0,'0'0'92'0,"0"-3"-73"15,4-4-19-15,-4 7 0 0,3-9 149 0,-3 0 27 16,7 5 4-16,-3-2 2 0,-4 6-98 0,0 0-20 16,7-6-4-16,-4-3-1 0,-3 9-22 0,7 0-4 15,1-4-1-15,-8 4 0 0,0 0-19 0,0 0-4 16,0 0-1-16,0 0 0 0,10 0-8 0,-3 0 0 15,-3 4 0-15,3 5 0 0,-4-3 0 0,8 4 0 16,-8-1 0-16,4 0 0 0,-3 7 0 0,3-6 18 0,7-1-3 0,-3 10-1 16,3-4 6-16,-4 4 2 0,5-9 0 0,-1 15 0 15,7-13 7-15,-11 4 2 16,1 3 0-16,3 0 0 0,-3-4-3 0,3 4-1 0,-4 6 0 0,-3-12 0 16,4 12-5-16,0-6-1 15,-1 3 0-15,1 6 0 0,-4 0-6 0,3 7-2 0,-6-7 0 0,3 6 0 16,0-9-13-16,-7 4 8 0,7-4-8 0,-7 3 0 15,0-9 8-15,0 9-8 0,0-3 0 0,-3 0 9 16,-1 3 4-16,-3-3 1 0,0 4 0 0,-4-4 0 16,4 3-6-16,4 0 0 0,-11 10-8 0,3-13 12 15,4 3-12-15,-4-6 8 0,4 0-8 0,-3-3 0 16,-4-4 18-16,3 4-2 0,-3-3-1 0,3-4 0 16,1 4-2-16,-8-6 0 0,4-1 0 0,-4 7 0 15,1-13-2-15,-1 6-1 0,-7-3 0 0,8 4 0 16,-1-4 5-16,-7-3 1 0,1 7 0 0,3-4 0 0,-4-6-6 15,0 0-1-15,1 0 0 0,-1 0 0 0,0 0 2 16,4 0 0-16,-4-6 0 0,1-4 0 0,-1 10-3 0,4-9 0 16,7-1 0-16,-4 4 0 0,0-3-8 0,-3 6 0 15,7-13 0-15,0 7 0 0,3-4 0 0,-6 0 0 16,10 1 9-16,-4-4-9 0,-3-3 0 0,7 4 0 16,-4-4 0-16,4 6 0 0,4-9-9 0,-4 13-3 15,7 0-1-15,-11-1 0 16,4-9-83-16,7 13-17 0,-3-3-3 0,-1 9-663 15,4-3-132-15</inkml:trace>
  <inkml:trace contextRef="#ctx0" brushRef="#br0" timeOffset="1495.37">7482 443 1036 0,'0'0'92'0,"0"0"-73"0,-10 0-19 0,10 0 0 15,-4 0 117-15,4 0 20 16,0 0 4-16,-7-3 1 0,7 3-82 0,0 0-16 0,-3-6-3 0,3 6-1 16,0 0 5-16,3-3 1 0,1-13 0 0,3 7 0 15,3-1-22-15,-6 4-5 0,3-4-1 0,0 1 0 16,4 0-9-16,-4-1-1 0,0 7-8 0,0-3 12 15,3 0 11-15,-10 6 1 0,0 0 1 0,0 0 0 16,0 0 14-16,0 0 2 0,0 0 1 0,0 0 0 16,-14 0-6-16,4 6-2 0,-1 3 0 0,-7 1 0 15,4-1-22-15,-3 7-12 0,-1-7 12 0,0 10-12 16,-6-3 0-16,3 6 0 0,-1 12 0 16,-2-9 0-16,6 13 0 0,-3-7 0 0,0 1 0 15,-4 2 0-15,4 4 8 0,3-4 0 0,1 1 1 0,-1 9 0 16,-3-1 19-16,3-5 4 0,8 15 1 0,-8 10 0 15,4 0-18-15,0 6-4 0,7-6-1 0,0-1 0 16,-7-5-10-16,6 2 0 0,5-5 9 0,6 2-9 16,1 7 0-16,0-4 0 0,3-5 0 0,3-7 0 0,1-3 12 15,3-7-1-15,3 4-1 0,8-13 0 0,0 0-10 16,3-3 0-16,-3 4 9 0,-1-10-9 0,1-4-10 0,0 4-6 16,0-3-2-16,-4-4 0 15,0 4-86-15,0-7-18 0,0 1-3 16,7-4-863-16</inkml:trace>
  <inkml:trace contextRef="#ctx0" brushRef="#br0" timeOffset="7850.13">7701 1190 1922 0,'0'0'85'0,"0"0"18"0,0 0-83 0,-3 0-20 0,3 0 0 0,0 0 0 16,-4-10 70-16,4 10 10 0,0 0 1 0,0 0 1 16,0-6-53-16,0 6-10 0,0 0-3 0,0 0 0 15,0 0-16-15,0 0 0 0,0 0 0 0,0 0 0 16,4 6 0-16,-4 7 0 0,0-4 0 0,0 7 0 15,0 3 0-15,0-4 0 0,0 1 0 0,-4 6 0 16,4-6 0-16,0 2 0 0,-3 1 0 0,-1 0 10 0,4-3-10 0,-7 2 8 16,3-2-8-16,1-3 8 15,-1 2 12-15,4-5 3 0,0-1 0 0,0-9 0 0,0 0 1 16,0 0 1-16,0 0 0 0,7 10 0 0,4-20-8 16,0 10-1-16,-1-9-1 0,4-7 0 0,4 7-7 15,0-10 0-15,-1 0-8 0,1 3 12 0,3 7-12 16,-3 0 0-16,-4-1 8 0,7 1-8 0,-10 9 0 0,-1 6 0 15,-6 7 0-15,6-7 0 0,-10 6 12 0,0 13-4 16,0 1-8-16,-7-1 12 0,4 3 4 0,-1 0 1 16,1 0 0-16,3 4 0 0,0-1 3 0,3-6 0 15,4-6 0-15,0 0 0 0,-3 3-20 0,6-10-12 16,1 4 1-16,0-16 1 0,3 9 10 0,0-15 0 0,7 3 0 16,-11-3 0-16,12-13 8 0,-5 3 1 0,4-6 0 0,1-3 0 15,-1-3-9-15,-4 3 0 0,8 0 0 16,0 6-11-16,-8-3 11 0,1 0 0 0,0 3 0 0,-4 0 0 15,3 10 0-15,-9-7 0 0,9 7 0 16,-3-10 8-16,0 16 13 0,1-10 3 0,-8 4 1 16,3 0 0-16,1-4 2 0,-4-3 0 0,0 10 0 15,3-3 0-15,-3-10-18 0,4 6-9 0,-7-9 10 16,-1 10-10-16,1-13 12 0,3 0-4 0,-7-4-8 0,0 4 12 16,0-3-106-16,0 0-22 0,0 3-4 15,0 6-1068-15</inkml:trace>
  <inkml:trace contextRef="#ctx0" brushRef="#br0" timeOffset="8310.62">8643 1795 1839 0,'0'0'81'0,"0"3"18"0,0 16-79 0,4-13-20 0,-1 7 0 0,1 2 0 16,-1-5 20-16,4 8 0 0,0-2 0 0,-3 0 0 16,3-4-20-16,3 13 0 0,-2-9 8 0,-1 6-8 15,3-6 0-15,4-4 0 0,-7 4 0 0,4 3 0 16,-1-4-11-16,5 1 1 0,-5-3 0 0,4 5 0 15,0-8-16-15,-7-1-3 0,-7-9-1 16,-7 7 0-16,4 2 120 0,-4-9 24 0,-4 6 5 0,4-6 1 16,-7 0-128-16,0 0-26 0,-4 0-5 15,-6-6-1-15</inkml:trace>
  <inkml:trace contextRef="#ctx0" brushRef="#br0" timeOffset="8954.94">9172 594 864 0,'0'0'38'0,"7"-10"8"0,-3 1-37 0,3 0-9 0,-7 9 0 0,0 0 0 16,0 0 209-16,7 3 40 0,0 9 8 0,-3 1 2 16,-1 6-193-16,4 2-38 0,-3 8-8 0,3-7-2 15,0 12 22-15,0 1 5 0,-4-1 1 0,4-6 0 16,0 7-38-16,0 2-8 0,8-2 0 0,-1 9 0 16,-4 0 0-16,4 3 0 0,-3-13 0 0,3 10 0 15,0-6 0-15,-3 3 0 0,-4-4 0 0,0-9 0 16,-4 1 0-16,1-4 0 0,-8 9 0 0,-3-15 0 15,4 6 0-15,-4-6 19 0,-4-3-3 0,1-4 0 16,-1 4 36-16,0-7 8 0,1 1 0 0,3-4 1 16,0-3-36-16,0-3-7 0,0 0-2 0,-4 0 0 15,4 0-4-15,0-3-2 0,0 3 0 0,0-13 0 0,3 10-10 16,-3-6 0-16,4 3 0 0,-1-7 0 0,4-3 0 0,-3 7 0 16,6 0 0-16,-3-1 8 0,4-6-8 15,3 4 0-15,0-1 0 0,0 10 0 0,3-12-9 16,5 5 9-16,-1-2 0 0,-7 5 0 0,7 1-12 0,0 3 4 15,0-3 8-15,4 3-13 0,6 3 13 0,-6 0 0 16,-4 0 0-16,4 3-9 0,-1-3 9 0,5 9 0 16,-12-3-9-16,8 4 9 0,-1-1 0 0,-2 1 0 15,2 5 0-15,-3-12 0 0,0 13-9 0,1-7 9 16,-1 1 0-16,-4 6 0 0,1-4 0 0,-1 1 0 0,-3-1 0 16,1-2 0-16,-1-1 0 0,-7 0 0 15,3 4 0-15,-3-13 0 0,-3 3 0 0,-4 7 8 16,-1-1-8-16,-2 0 12 0,-1-2-12 0,-3 5 11 15,-3 10-11-15,-1 0 10 0,-7-6-10 0,8 3 0 0,-12-4 0 16,5-2 8-16,-8 2-8 0,4 1 0 0,10-3 0 0,-3-7 0 16,0 3-14-16,7-6 5 0,-4-3 1 15,4 0 0 1,3-3-26-16,1 3-5 0,3-9-1 0</inkml:trace>
  <inkml:trace contextRef="#ctx0" brushRef="#br0" timeOffset="9646.28">9511 337 1566 0,'0'0'69'0,"0"0"15"0,0-10-68 0,-4 7-16 0,4-6 0 0,0 9 0 16,0 0 59-16,4-7 8 0,3 7 1 0,-7 0 1 0,0 0-42 15,0 0-9-15,7 0-2 0,4 0 0 16,3 7 2-16,0 2 0 0,0-6 0 0,4 13 0 0,3-7 6 16,0 10 0-16,0 0 1 0,4 6 0 0,3 0-25 0,0 3-19 15,4 10 3-15,3 6 1 0,4 0 15 0,0-4 0 16,-4 1 0-16,-3 3 0 0,0-9 16 15,-4 2 5-15,-7-2 2 0,4-1 0 0,-1 4 1 0,1 6 1 16,-4 0 0-16,-3 0 0 0,-4 0 18 16,4-7 3-16,-1 7 1 0,-3-6 0 0,-3 6-16 0,-4-10-3 15,4 4-1-15,-4 6 0 0,0-10-7 0,-7 13 0 16,0 6-1-16,0 7 0 0,3-7-19 0,-3 1 0 16,0-17 0-16,-3 4 0 0,3-3 0 0,0-10 0 15,-4-3 0-15,1 0 0 0,-1-3 0 0,1-6 0 16,-1-4-8-16,-3-6 8 15,0 10-36-15,0-13-5 0,7-3-1 0,-11 0-1012 0</inkml:trace>
  <inkml:trace contextRef="#ctx0" brushRef="#br0" timeOffset="10126.89">10657 1224 2206 0,'0'0'98'0,"0"0"20"0,0 0-94 0,0 0-24 0,0 0 0 0,0 0 0 15,11 0 24-15,-4-6 0 0,-7 6 0 0,7 0 0 16,7-10-4-16,4 4 0 0,0-3 0 0,3 6 0 16,0-7-8-16,7 4-3 0,11-4 0 0,-7 1 0 15,-4 6-1-15,4-3 0 0,10 6 0 0,0 0 0 16,-10-7-8-16,3 7 0 0,-3 7 0 0,0-1 0 31,3-6-30-31,-7 0-5 0,-7 0-1 0,4 0 0 16,0 0-158-16,-8 0-32 0,5-13-6 0,-5 13-2 0</inkml:trace>
  <inkml:trace contextRef="#ctx0" brushRef="#br0" timeOffset="10437">10830 1434 518 0,'-10'0'46'0,"-1"6"-37"16,11-6-9-16,-3 7 0 0,-8-4 464 0,4-3 90 16,7 0 18-16,0 0 4 0,0 0-449 0,0 0-91 15,0 0-17-15,7 9-4 0,7-9-15 0,0 10-10 0,-3-10 2 0,6 0 0 16,8 0-6-16,7 0-1 15,3-10 0-15,4 7 0 0,0-3 2 0,3-4 0 0,11 4 0 16,-7-3 0 0,-4 6-185-16,11-13-37 0,64-3-7 0,-22 3-2 0</inkml:trace>
  <inkml:trace contextRef="#ctx0" brushRef="#br0" timeOffset="11146.03">12330 333 1796 0,'0'0'40'0,"0"0"8"0,0 0 1 0,0 0 1 16,0 0-40-16,0 0-10 0,0 4 0 0,3 8 0 0,-3 1 15 0,7-4 1 16,0-3 0-16,0 4 0 0,-3-1 35 0,3 10 7 15,3-3 2-15,1 6 0 0,0 12-30 0,-4-9-6 16,3 10 0-16,1-13-1 0,-1 12-12 0,-3-9-3 16,1 10 0-16,-5-13 0 0,4 3-8 0,0-6 0 15,-7 6-12-15,0-7 12 0,0 1-21 0,-3-3 3 16,3 3 1-16,-4 0 0 15,1-10-20-15,-1 7-4 0,1-7-1 0,-1 0-849 0</inkml:trace>
  <inkml:trace contextRef="#ctx0" brushRef="#br0" timeOffset="11467.41">12100 1296 2872 0,'0'0'64'0,"0"0"12"0,4-6 4 0,-4 6 0 0,7-10-64 0,0 7-16 0,11-3 0 0,-1 3 0 0,8-3 20 0,3-4 0 15,7 4 1-15,1 3 0 0,-5-3-21 0,8 6-16 16,7-13 2-16,3 7 1 0,4-4 5 0,0 10 8 16,4-6-13-16,-4 3 5 15,0-3-31-15,-4 3-5 0,-3-4-2 0,-4 4 0 16,1-3-133-16,-8-4-26 16,0 10-6-16</inkml:trace>
  <inkml:trace contextRef="#ctx0" brushRef="#br0" timeOffset="12067.59">12167 2218 2700 0,'0'-9'60'15,"-3"-1"12"-15,3-9 2 0,3-6 1 0,1 0-60 0,-4 3-15 0,7-6 0 0,0 3 0 0,0 0 0 0,4-3 0 16,-1-7 0-16,1 7 0 0,3-7 0 0,-4 10 0 15,8-3 0-15,-4 0 0 0,0 3-20 0,0 0 4 16,1 6 0-16,-5 6 0 16,4-9 8-16,-3 13 8 0,-1 6-12 0,1-3 12 0,0-4-8 0,-1 10 8 15,1 0 0-15,-1 10 0 0,-10-10 0 0,14 0 11 16,1 6 0-16,-1 6 0 0,-7 1-11 0,7-4 0 16,-4 4-10-16,5 3 10 0,-1 2 0 15,-4 1 0-15,1 6 0 0,3-6 0 0,0 0 0 0,0 0 0 16,-3 6 11-16,-1-6-3 0,4 0-8 0,1-4 0 15,-5 4 0-15,1-3 8 0,-1-4-8 0,1 4 0 16,-1 3 0-16,1-4 0 0,0-11 16 0,-4 11-2 16,0-5 0-16,0-1 0 0,0 7-14 15,0-13 0-15,-7-3 8 0,7 0-8 0,0 0 19 0,-7 0 1 0,11 0 0 16,-4-3 0-16,0-7 19 0,3 4 4 0,-6-3 1 16,-1-4 0-16,8 1-27 0,-4-1-5 0,4-3 0 15,-4-2-1-15,0-1 1 0,-4-6 1 0,8 0 0 0,-8 6 0 16,4-10 6-16,0 4 1 0,0-3 0 15,4 0 0-15,0-7-20 0,-4 1 0 0,0-4 0 16,0-6 0-16,0 10-14 0,3-1-6 0,-3 4-2 16,1 0 0-1,-1 12-83-15,-4-9-17 0,4 9-3 0,-3-6-696 0,3 9-139 0</inkml:trace>
  <inkml:trace contextRef="#ctx0" brushRef="#br0" timeOffset="13835">14153 619 403 0,'0'0'36'0,"0"0"-36"0,15-6 0 0,-5 6 0 15,4 0 288-15,-3 0 52 0,-1-4 9 0,1-2 3 16,0-3-244-16,-1 9-49 0,1-10-10 0,-4 10-1 15,0-3-16-15,0-3-4 0,-7 6 0 0,3-6 0 16,1 3 2-16,-4 3 0 0,0 0 0 0,0 0 0 16,0 0 3-16,-7-7 1 0,-4 7 0 0,4 0 0 15,-7 0-12-15,0 7-2 0,-4-4-1 0,1-3 0 16,-1 6-3-16,-7-6 0 0,1 9 0 0,-1 1 0 16,0-10-4-16,1 9 0 0,-1-3-1 15,-3-2 0-15,3 2-2 0,0-3 0 0,1 3 0 0,-1-6 0 16,-7 10 19-16,4-10 4 0,3 9 1 0,-6 0 0 15,2-2-33-15,-2 2 0 0,6-6-15 0,0 7 5 16,-3 2 10-16,3 1 0 0,4 2 0 0,0-5 0 16,3-1 0-16,1 1 12 0,-1 8-2 0,4-8-1 15,3-1-9-15,1 7 0 0,-1-7 0 0,4 1 0 0,0 5 0 16,7-11 0-16,0-4 0 0,0 9 0 0,0 4 8 0,0-13 0 16,4 3 0-16,6 6 0 0,1 0 7 0,3-2 1 15,0-7 0-15,7 9 0 0,4-9 19 16,0 0 4-16,3 0 1 0,7 0 0 0,0 0-23 0,4 0-4 15,0 0-1-15,0 0 0 0,0-6-3 16,-4 6-1-16,0 6 0 0,-3-6 0 0,3 0-8 0,0 0 0 16,-3 0 0-16,3 0 0 0,-3 3 0 0,0-3 0 15,0 0-10-15,-1 10 10 0,1-10 0 0,-4 6 0 16,1-6 0-16,2 9 10 0,-6-9-10 0,0 10 0 16,-4-10 0-16,0 9 0 0,-3-9 0 0,3 6 0 15,-7-6 0-15,-3 4 0 0,-1 5 0 0,-3-3 0 0,0 4 0 0,-3-1 0 16,-4 1 0-16,-4-1 0 0,-3 0 0 0,0 1 0 15,-3 5 0-15,-8 4 0 0,0-9 0 0,-3 5 0 16,0-5 0-16,-4-1 0 0,-6 10 0 0,-5-10 0 16,1 7 0-16,0 3-11 0,-1-10 3 0,5 7 0 15,-5 0 8-15,5-4 0 0,-1 4 0 0,4-7 0 16,-4 7 0-16,4-13 0 0,-4 6 0 0,4 1 0 16,-4 6 0-16,4-7 0 0,-4 0 0 0,0 7 0 15,1-3 0-15,-1 2 0 0,0 1 0 0,4-4 0 16,-4 7 0-16,4 0 0 0,0-3 0 0,-1 9 0 15,5-13 0-15,3 4 0 0,3-6 0 0,0 8 0 16,1 1 0-16,6-3 0 0,0 3 0 0,1-4 0 16,-1 4 0-16,4 0 0 0,-3-3 0 0,6-7 0 15,-3 0 0-15,4 1 0 0,3-1 0 0,0-9 0 0,0 0 8 16,0 0 3-16,7 10 1 0,0-10 0 0,3 6 6 16,1-6 2-16,3 3 0 0,4-3 0 0,-1 6-1 0,4-6 0 15,8 0 0-15,2 0 0 0,5 3-19 0,6-3 0 16,0 7 0-16,8-1 0 0,-4-3 12 15,3-3-4-15,0 10 0 0,-3-10-8 0,4 0 0 0,-5 0 0 16,5 0-10-16,3 0 10 0,-4 0-24 0,-3 9 4 16,0-9 0-16,-7 6 0 15,-1-3-45-15,-2 4-9 0,-5-7-2 0,-2 0 0 16,-5 0-124-16,1 0-26 0,17-7-5 16,-13 4-1-16</inkml:trace>
  <inkml:trace contextRef="#ctx0" brushRef="#br0" timeOffset="14378.34">13857 2325 172 0,'0'0'8'0,"0"0"1"0,0 0-9 0,0 0 0 0,0 0 0 0,0 0 0 16,-7 0 206-16,7 0 39 0,-7 9 8 0,7-9 2 15,-7 0-198-15,-4 0-39 0,1 6-8 0,-1 4-2 16,1-7 29-16,-1 6 6 0,-3 4 1 0,0-1 0 16,0 4 16-16,0-3 4 0,-1-1 1 0,1 1 0 15,-3 6 18-15,3-4 3 0,0 1 1 0,3-4 0 16,-3 14-41-16,3-11-8 0,4-2-2 0,4 6 0 16,-4-10-25-16,7 7-11 0,0-7 8 0,3 0-8 15,-3-9-31 1,0 0-11-16,11 10-2 0,-1-4-1 0</inkml:trace>
  <inkml:trace contextRef="#ctx0" brushRef="#br0" timeOffset="14555.69">13822 2039 2548 0,'0'0'113'0,"0"0"23"0,0-9-108 0,-4 6-28 15,4-10 0-15,-3 13 0 0,3 0 46 0,0 0 4 16,0 0 1-16,3-9 0 16,-3 9-207-16,7-3-42 0,0 3-8 0,4 0-800 0</inkml:trace>
  <inkml:trace contextRef="#ctx0" brushRef="#br0" timeOffset="14794.7">14125 2325 1843 0,'0'0'164'0,"0"0"-132"0,0 0-32 0,0 0 0 15,7 0 193-15,0 0 32 0,0 0 7 0,4 0 0 16,10 0-232-16,-3-3-35 0,3-4-13 15,-3 7-2-15,3-3-10 0,-4 3-1 16,5 0-1-16,-5 0 0 0,4 0-77 0,-3 3-15 0,0-3-3 0,-4 7-696 16</inkml:trace>
  <inkml:trace contextRef="#ctx0" brushRef="#br0" timeOffset="15021.54">13949 2629 2556 0,'0'0'56'0,"0"0"12"0,0 0 3 0,7 0 0 0,3-10-57 0,5 10-14 15,-1 0 0-15,3 0 0 16,8-3-62-16,0-3-15 0,-1 6-3 0,8-9-1 15,3 2-51-15,1 4-9 0,3-3-3 0,-4 3 0 0</inkml:trace>
  <inkml:trace contextRef="#ctx0" brushRef="#br0" timeOffset="15231.49">14584 2296 2898 0,'-11'4'128'0,"11"-4"27"0,-7 0-124 0,4 12-31 0,-4-2 0 0,0 2 0 15,0 7 16-15,7 3-2 0,-4 0-1 0,4-3 0 16,0 6-77-16,-4 3-16 0,4-3-4 0,0 3 0 16,-3-3-94-16,3 4-19 0,0 2-4 15</inkml:trace>
  <inkml:trace contextRef="#ctx0" brushRef="#br0" timeOffset="16011.16">13617 453 1152 0,'0'0'51'0,"0"0"10"0,0 0-49 0,0 0-12 16,0 0 0-16,0 0 0 0,7-10 255 0,0 10 48 16,-3-3 9-16,3-6 3 0,0 2-237 0,0-2-47 15,0 0-10-15,-3-1-1 0,6 4 4 0,1-4 0 16,-1 1 1-16,1-10 0 0,0 4-10 0,-1 5-3 16,1-2 0-16,-4-4 0 0,3-3-12 0,1 10 0 15,-4-16 0-15,4 6 0 0,-1 3 0 0,1 4 11 16,-4-4 0-16,0-3 0 0,0 10-11 0,0-7 0 15,-4 7-12-15,1-1 12 0,0 1 0 0,-4 9 0 0,0 0 0 0,0 0 12 16,0 0-12-16,0 0 12 0,0 0-12 0,7 0 12 16,0 9-12-16,0-9 0 0,3 10 0 0,1-10 8 15,-1 15-8-15,1-5 8 0,-4-7-8 16,7 13 8-16,-3 2-8 0,-1-2 0 0,1-3 0 16,3 2 0-16,0 10 0 0,0-12 0 0,-3 12 0 15,-1-9 0-15,-2-4 0 0,2 4 0 0,-3 3 0 0,4-4 0 16,-4-2-10-16,0-7 10 0,0 4 0 0,0-1-9 15,-7-9 9-15,7 16 0 0,-7-16 0 0,11 0 8 16,-4 0 18-16,3 0 4 0,1 0 1 0,-1-7 0 16,1-2 4-16,0 9 1 0,-4-9 0 0,0-1 0 15,3 1-9-15,1-1-2 0,-1-5 0 0,1-4 0 16,0 3-12-16,-1 4-2 0,1-4-1 0,-1-3 0 16,1 0-2-16,0 4 0 0,-1-10 0 0,4 12 0 0,-7-12-21 0,0 16-5 15,4-7-1-15,-8 6 0 16,1 1-17-16,-1 0-3 0,5-1-1 15,-5 10-788-15,-3 0-157 0</inkml:trace>
  <inkml:trace contextRef="#ctx0" brushRef="#br0" timeOffset="17259.49">15949 362 460 0,'0'0'41'0,"0"0"-33"0,0 0-8 0,-7 0 0 15,-4 0 283-15,1 0 54 0,3 0 11 0,0 9 3 16,-4-9-273-16,4 6-54 0,4 4-12 0,-4-7-1 16,-1-3 4-16,1 6 1 0,-3 4 0 0,-1-1 0 15,-3 0-6-15,0 7-1 0,3-13 0 0,-3 13 0 16,0 12 16-16,0-9 3 0,4 6 1 0,-5 0 0 16,-2 0 19-16,-1 7 3 0,1 2 1 0,-1 1 0 15,0 2 15-15,-6-2 3 0,2 9 1 0,1-1 0 16,-7 4-18-16,0 16-3 0,-8 0-1 0,5 0 0 15,-1 6-14-15,0-7-3 0,4 1-1 0,3 0 0 0,4-4-18 16,0-2-3-16,10-4-1 0,4 0 0 0,-3-6-1 16,10 4-8-16,3-4 12 0,4-13-4 0,4 4-8 0,0 6 8 15,6-13-8-15,1-3 8 0,3 0-8 16,4 7 0-16,3-7 0 0,0 7 0 0,0-7 0 0,1 10 0 16,2-4 0-16,1 1 0 15,0-7-50-15,0-3-2 0,3 3-1 16,4-12 0-16,3 3-100 0,-3-1-20 0,0-2-4 0,-4-3-781 15</inkml:trace>
  <inkml:trace contextRef="#ctx0" brushRef="#br0" timeOffset="18186.36">16150 1208 1890 0,'0'0'84'0,"4"10"16"0,-4-10-80 0,0 9-20 0,-4 1 0 0,4-1 0 16,4 0 109-16,-1 7 18 0,-3 3 3 0,4-3 1 16,3-4-67-16,0 4-14 0,3 3-2 0,1-4-1 15,0 1-37-15,-1-4-10 0,4 4 0 0,0-3 0 16,-3 2 0-16,3 4 0 0,0-3 0 0,4-4 0 15,-4 1-15-15,-3 0 3 0,-1 5 0 0,1-8 0 32,-1 5-20-32,1-5-3 0,-4 9-1 0,0-13 0 15,0 3-107-15,4-15-21 0,-4 3-5 0</inkml:trace>
  <inkml:trace contextRef="#ctx0" brushRef="#br0" timeOffset="18441.28">16605 1174 2516 0,'-7'-10'112'0,"7"10"22"0,-7 0-107 0,0 0-27 15,4 10 0-15,-1 6 0 0,1-7 26 0,-1 10 0 16,0 9 0-16,1-3 0 0,-1 10-26 0,-3-1-11 16,-3 4 1-16,-4 6 0 0,0 3 10 0,-4 6 11 15,0 16-3-15,-6-6 0 0,-1-1-18 0,0-5-4 16,0 2-1-16,4-5 0 15,-3-1-36-15,2-6-7 0,5-3-2 0,-1 6 0 16,1-12 2-16,-1-1 0 0,4-8 0 0,3-4 0 16,1 0-22-16,-1-6-5 0,-3-1-1 0,7-8-492 15,0-1-98-15</inkml:trace>
  <inkml:trace contextRef="#ctx0" brushRef="#br0" timeOffset="18905.12">17134 672 115 0,'0'0'10'0,"0"0"-10"0,0 0 0 0,0 0 0 0,0 0 257 0,0 0 50 15,0 0 9-15,0 0 3 0,0 0-227 0,0 0-44 16,4 3-10-16,-4-3-2 0,0 0-13 0,0 0-3 15,-4 10-1-15,4-4 0 0,-3 3 11 0,-1 1 2 16,1-10 1-16,-4 9 0 0,7-9-7 0,-7 6-2 16,0-6 0-16,0 4 0 0,-4 5-24 0,4-9 0 0,7 0 0 15,-7 13 0-15,3-1 0 0,-3-3 8 0,4 7-8 0,-1-13 8 16,4 13 18-16,0 3 3 0,4-4 1 0,-1-2 0 16,4 3 52-16,0-7 10 0,4 7 3 15,0-7 0-15,-1 4-59 0,4-7-11 0,-3 3-2 16,3 1-1-16,-3-1-22 0,3-9-18 0,-4 0 3 15,4 0 1 1,-3 0-156-16,3 0-31 0,7-19-7 0,-3 10 0 0</inkml:trace>
  <inkml:trace contextRef="#ctx0" brushRef="#br0" timeOffset="19116.7">17180 371 1209 0,'0'0'108'0,"0"-9"-87"0,0-1-21 0,0 10 0 0,0 0 202 0,0 0 36 15,4-9 7-15,-4 9 2 0,0 0-181 0,0 0-36 16,0 0-7-16,0 0-2 0,0 0-21 0,0 0 9 16,0 0-9-16,0 0 0 15,0 0-106-15,0 0-28 0</inkml:trace>
  <inkml:trace contextRef="#ctx0" brushRef="#br0" timeOffset="19464.47">17590 1393 1382 0,'0'0'61'0,"0"0"13"0,3-6-59 0,-3 6-15 0,0 0 0 0,7-3 0 16,4-3 272-16,3-1 52 0,0 4 11 0,4-3 1 15,-1-3-262-15,8-1-53 0,0 7-10 0,3-3-3 0,4-4-8 0,-1 4 12 16,5-3-12-16,-1-1 12 16,4 1-12-16,-1 9 0 0,1-10 0 0,0 1 0 0,0 6-25 0,-11-3 2 15,0-1 1-15,-3 7 0 16,-4-3-101-16,0-6-20 0,-3 9-4 0,-4 0-841 16</inkml:trace>
  <inkml:trace contextRef="#ctx0" brushRef="#br0" timeOffset="20516.06">19117 315 1267 0,'7'0'112'0,"-7"0"-89"15,-3-7-23-15,3 7 0 0,0 0 139 0,0 0 23 16,0-9 5-16,0 9 1 0,-4-9-133 0,4 9-27 0,0 0-8 0,-11 0 0 16,1 0 16-16,-4 0-1 0,-4 9-1 0,-3 0 0 15,3 7 2-15,-3-3 0 16,0 2 0-16,-4 10 0 0,4-6 25 0,-4 16 6 0,4 2 1 15,-3 1 0-15,2 6-4 0,1 0-1 0,0 0 0 0,3 3 0 16,1-3-22-16,3 6-4 0,0-13-1 16,-4 17 0-16,0 8 22 0,4 1 4 15,0-10 1-15,-4 10 0 0,1 0-9 0,-1 0-2 16,1-10 0-16,2 0 0 0,-2 0-12 0,3 1-4 0,3-1 0 0,8-6 0 16,3 3-6-16,3-3-2 0,4-3 0 0,4-3 0 15,3-3-18-15,3-10-4 0,5 6-1 0,-5-15 0 31,8 0-92-31,0 0-18 0,-1-10-4 0,5 7-586 0,-5-7-117 0</inkml:trace>
  <inkml:trace contextRef="#ctx0" brushRef="#br0" timeOffset="21204.33">18884 976 2581 0,'0'0'56'0,"0"-6"12"0,0 6 3 0,0-3 2 0,4-7-58 0,-4 10-15 0,0 0 0 0,0 0 0 16,7 0 0-16,-7 0-16 0,7 4 3 0,3 11 1 15,-3 14 12-15,1-11-9 0,-1 7 9 0,-4 4-8 16,4 5 8-16,-3-6 0 0,-1 7 0 0,4-7 0 16,-7 7 0-16,4-4 0 0,-1-9 0 0,1-3-8 15,-1 3 8-15,1 0 0 0,-1-7 0 0,-3-12 0 16,4 10 0-16,0-10 0 0,-1 6 0 0,-3-9 0 16,0 0 12-16,0 0-3 0,11-3 0 0,-1-3 0 15,-3 3 10-15,4-10 1 0,3 4 1 0,-3 0 0 16,-1-4-11-16,-3-3-2 0,7 1-8 0,-3 2 12 15,-1-3 3-15,1 7 0 0,0 6 0 0,-4-10 0 16,3 13-27-16,-3 0-4 0,-7 0-2 0,4 13 0 16,3-10 18-16,-4 6 0 0,-3 7 8 0,4-3-8 15,-1-4 24-15,5 4 0 0,-1-1-1 0,-4-2 0 16,4-4-23-16,0 3 0 0,4-6 0 0,3 4-12 0,-3-1 12 16,-1-6 0-16,4 0 0 0,0-13 0 15,0 10 0-15,1-3 0 0,-1 3 0 0,-4-3 0 0,1-7 0 16,-1 4 0-16,-3 2 0 0,1 1 8 0,-5-3 13 15,-3 9 3-15,0 0 1 0,0 0 0 0,0 0 4 16,0 0 1-16,0 0 0 0,0 0 0 0,0 0-13 0,0 0-2 16,0 0-1-16,0 15 0 0,0-5-6 0,4-1 0 15,-4-9-8-15,7 10 12 0,0-4-12 0,0-3 0 16,3 3 0-16,1-6 0 0,3 0 0 0,0-6 0 16,0 3 0-16,0-3 0 0,0-4 0 0,1-2 0 15,-1-1-12-15,-4 1 12 0,1-4 0 0,-1-6-8 16,-3 6 8-16,1-9 0 0,2 6 0 0,-6-6 0 15,3-3 0-15,-4 0 0 0,1-7-15 0,-1 10 4 0,1-3 1 16,3 3 0 0,0-3-59-16,0 3-12 0,-3 6-3 0,-1 0 0 15,4 0-36-15,4 3-7 0,-4-2-1 0,0 2-579 0,0-3-115 16</inkml:trace>
  <inkml:trace contextRef="#ctx0" brushRef="#br0" timeOffset="21906.07">20271 807 748 0,'0'0'67'0,"0"0"-54"0,0 0-13 0,0 0 0 0,0 0 140 0,0 0 26 15,0 0 5-15,0 0 1 0,0 0-111 0,0 0-21 16,0 0-5-16,0 0-1 0,0 0-26 0,0 0-8 15,-4 9 0-15,4 1 0 0,0-10 24 0,-3 15-1 16,-4-5-1-16,-4 6 0 0,-3-4 46 0,-4 13 10 16,-3-6 2-16,-4 9 0 0,-3 7 24 0,0-1 6 15,0 4 1-15,-1-4 0 0,1 10-41 0,0-6-8 16,0-4-2-16,7 1 0 0,-1-7-45 16,1 7-15-16,4-17 8 0,3 11-8 0,-4-11 0 0,4-2 0 15,0 3 0-15,3-3 0 16,4-13-30-16,0 6-3 0,0-3-1 0,0 1 0 15,3-7-113-15,4 0-22 0,0 0-5 16</inkml:trace>
  <inkml:trace contextRef="#ctx0" brushRef="#br0" timeOffset="22111.83">19720 976 2556 0,'0'0'113'0,"0"0"23"0,0 0-108 0,0 0-28 0,0 0 0 0,0 0 0 16,0 0 92-16,11 10 14 0,-1 9 2 0,5-1 1 16,2 7-109-16,-3 1-10 0,4 2-8 0,0 0-2 15,-1-3 20-15,4 10 0 0,1-17 0 0,-5 17 0 32,4-10-84-32,-3-3-9 0,3-3-3 0,18 25-95 0,-18-26 96 0,-3-5 0 0,-4-1-933 15</inkml:trace>
  <inkml:trace contextRef="#ctx0" brushRef="#br0" timeOffset="22503.19">20592 352 1954 0,'0'0'43'0,"0"0"9"0,0 0 1 0,0 0 3 0,0 0-45 0,-11 0-11 0,11 0 0 0,-7 10 0 15,0-10 0-15,0 9-11 0,0 0 3 0,-4-2 0 16,8 2 8-16,-4 1-8 0,0-1 8 0,3 7-8 15,-3-4 8-15,4-2 0 0,-1 5 0 0,0 10-8 16,1-6 33-16,-1 9 7 0,1-9 2 0,3-3 0 16,0 3 24-16,0-4 5 0,0-2 1 0,3 3 0 15,1-7-45-15,-1 7-9 0,5-7-2 0,2-6 0 16,1-3-8-16,-1 0 0 0,1 0 0 0,3 0-11 16,-3 0-29-16,6 0-7 15,-3-3-1-15,4 3 0 0,3 0-136 0,-3 0-28 16,-4-6-6-16,-4 3-1 0</inkml:trace>
  <inkml:trace contextRef="#ctx0" brushRef="#br0" timeOffset="23034.97">20613 261 1753 0,'0'0'77'0,"0"0"17"0,3-15-75 0,1 15-19 16,-1-10 0-16,1 1 0 0,-4 3 88 0,0 6 15 16,0 0 2-16,0 0 1 0,0 0-49 0,0 0-9 15,0 0-3-15,0 0 0 0,0-4-33 0,0 4-12 16,0 0 9-16,0 0-9 15,0 0-157-15,7-6-37 0</inkml:trace>
  <inkml:trace contextRef="#ctx0" brushRef="#br0" timeOffset="23478.62">21075 841 2156 0,'0'0'96'0,"-11"0"19"0,4 0-92 0,7 0-23 15,0 0 0-15,0 0 0 0,0 0 18 0,0 0-1 16,0 0 0-16,0 0 0 0,0 0-17 0,0 0-16 15,4 4 4-15,3 2 0 0,-7-6 12 0,10 3 0 16,1 3 0-16,3 1 0 0,-3-7 0 0,3 3 0 16,0-3-9-16,7 0 9 0,0 0-13 0,4 9 2 15,3-9 1-15,-3 0 0 16,3 0-25-16,4 0-5 0,-4 0 0 0,0 0-1 16,4-9-43-16,3 6-9 0,-6-4-2 0,2 1-690 0</inkml:trace>
  <inkml:trace contextRef="#ctx0" brushRef="#br0" timeOffset="24103.88">21925 406 1728 0,'-14'0'76'0,"7"0"16"0,0 0-73 0,7 0-19 15,0 0 0-15,0 0 0 0,-7 9 189 0,7-9 35 16,10 9 6-16,-6 7 2 0,3-7-195 0,-3 10-37 15,6 10-10-15,4-4-1 0,-3 9 11 0,-4 4-12 16,0-4 12-16,0 4-12 0,4 6 12 0,-4-10 0 16,-7 1-9-16,0-7 9 0,3 10 0 0,-3-4 0 15,-3-6 0-15,-1 7 0 0,-3 6 0 0,4-4 0 16,-1-9 0-16,0-2 0 0,-3-8 0 0,0 11 0 16,11-14 0-16,-1 1 0 0,-6-7 0 0,3 4 0 15,3-13 0-15,4 6 8 0,1-3 0 0,-8-3-8 0,0 0 12 0,7-9-4 16,3-1 4-16,-3-2 0 0,-7-13 0 15,7 0 0-15,0 0-12 0,0 6 12 0,0-16-12 0,-3 17 12 16,0-11-12-16,-1 10 0 0,8-6 0 0,-4 10 0 16,-4 2 0-16,1-3-19 0,6 7 3 0,1 0 1 15,-4-1 15-15,-4 10-9 0,8-6 9 0,0 3-8 16,6 3 8-16,1 0 0 0,-18 0 10 0,18 3-10 16,6-3 0-16,-3 0 0 0,-3 6 0 0,0-6 0 15,3 10 0-15,4-10 0 0,-8 9 0 0,-3-9 0 16,-7 9 0-16,4-2-8 0,3 2 8 0,-3 4 0 15,-8-7-9-15,-3 3 9 0,4 10 0 0,-1-9-9 16,-10 5 9-16,4 4 0 0,-11-3 8 0,6 3-8 16,1-1 0-16,-3 1 0 0,-11-9 0 0,3 5 0 15,7 4 0-15,1-3 0 0,-8-7 8 0,1 1-8 0,-1-1 0 16,4 0 0-16,3 1 0 0,-3-10 0 16,-7 6-25-16,7-3-7 0,0-3 0 0,3 0-700 15,-6-3-139-15</inkml:trace>
  <inkml:trace contextRef="#ctx0" brushRef="#br0" timeOffset="24491.14">22094 217 2422 0,'0'0'53'0,"0"10"11"0,-3-4 3 0,-4-3 1 0,3 7-54 0,8 5-14 0,-1-5 0 0,1-1 0 16,3 10 17-16,7-3 1 0,11-4 0 0,0 10 0 15,-1 0-18-15,8-6 0 0,14 3 0 0,3 9 0 16,1 6-26-16,-5 1-2 15,1 2-1-15,0-2 0 0,4 3 11 0,-5-4 2 0,-9 4 1 0,3 2 0 0,6-2 15 0,-6-10 0 16,-7 7 0-16,-4-1 0 16,-7 10 0-16,-3-6 0 0,0 3 0 0,-11-1 0 15,-11 4 0-15,4-9 0 0,0 9 0 0,-10-7 0 0,-12-5 0 16,5-1 0-16,3-6 0 0,-4 3 0 0,4-3-11 16,-4 4 1-16,-3-11 0 0,3-2 0 15,8 3-82-15,-4-3-17 0,-29-13-3 16,15-3-1-16</inkml:trace>
  <inkml:trace contextRef="#ctx0" brushRef="#br0" timeOffset="25349.55">22620 145 115 0,'0'0'10'0,"0"0"-10"0,0 0 0 0,0 0 0 15,0 0 346-15,0 0 67 0,0 0 14 0,7 10 2 16,4-7-291-16,-4-3-58 0,-7 0-12 0,10 6-3 16,5 4-13-16,-1-10-4 0,-14 0 0 0,14 9 0 0,3 0-17 15,1-2-4-15,7 2-1 0,-4-6 0 0,4 7 6 0,3 5 0 16,11 4 1-16,-1 0 0 0,-6-3-25 0,3 12-8 16,1-3 0-16,-5 9 0 0,1 4 0 0,-4 0-9 15,1 15 1-15,-1 7 0 16,0-7 20-16,-3 0 5 0,-1 0 1 0,-2-6 0 0,2-3 22 15,1 10 4-15,-4-7 0 0,0-3 1 0,-3 9-21 16,-4-9-4-16,0 9 0 0,-3-9-1 0,-1-6-19 0,-6 6 0 16,-4-13 0-16,-4 7 0 0,4-20 0 0,-7 17-16 15,-3-10 5-15,-4-3 1 16,3 3-45-16,-7-6-9 0,4 0-1 0,-3-4-1 16,3 1-80-16,-4-3-16 0,-7-4-3 0</inkml:trace>
  <inkml:trace contextRef="#ctx0" brushRef="#br0" timeOffset="26067.37">23343 264 403 0,'18'-3'17'0,"-11"-3"5"0,4-3-22 0,3 9 0 16,0-10 0-16,-4 1 0 0,1 3 212 0,0-4 37 15,-4 7 8-15,3-3 2 0,1 3-130 0,-4-4-25 16,0-2-6-16,0 9-1 0,4-9-8 0,-4 9-1 16,3-10-1-16,1 10 0 0,-4-6-30 0,3 6-5 15,1-3-2-15,0 3 0 0,3-10-18 0,0 10-4 16,0-6-1-16,4-3 0 0,-4-1-18 0,3 1-9 16,-3 9 10-16,4-6-10 0,0 2 0 0,-1-2 0 15,1 6 0-15,-4 0 0 0,0 0 10 0,0 0-10 16,0 0 10-16,1 10-10 0,-1-4 11 0,0 3-11 15,0 1 12-15,0 5-12 0,0-2 16 0,0 3-3 0,-3 2-1 16,-1-2 0-16,1-3-12 0,0 2 8 0,-4-5-8 0,-7 15 0 16,0-16 0-16,3 10 0 0,-6-3 0 0,3-4 0 15,-4 4 0-15,-3-7-8 0,3 10 8 0,-6-3 0 16,-1-7 0-16,4 1 12 0,-3 8-1 16,-1-8-1-16,-3-1-10 0,0 1 0 0,3 2 9 0,1 1-9 15,-8-4 9-15,0-3-9 0,4-2 12 0,-3 2-12 16,3-3 0-16,-1-3 0 0,1 6 0 0,-3-6 0 15,3 0 0-15,-1 0 0 0,1-6 0 0,0 3 0 16,4-3 0-16,-1 2 0 0,4-2 0 0,0-3 0 16,-4-1 13-16,8 1-4 0,-1 3-1 0,1-4 0 15,-1 1 5-15,1 6 1 0,3-4 0 0,0 7 0 16,0 0-14-16,0 0 0 0,0 0 0 0,0 0 0 16,0 0 17-16,0 0 1 0,0 0 0 0,0 0 0 0,7 0 16 0,3 7 3 15,4-7 1-15,1 9 0 0,-1-6-24 16,7 3-5-16,0-2-1 0,4 2 0 0,6 3 4 15,5 1 0-15,10-10 0 0,3 9 0 0,0-9-4 16,1 6 0-16,-1-6 0 0,-3 4 0 0,-4 2-8 0,-3-3-11 16,-4-3 3-16,-3 6 0 15,0 4-107-15,0-1-21 0</inkml:trace>
  <inkml:trace contextRef="#ctx0" brushRef="#br0" timeOffset="31135.25">6780 2378 1785 0,'0'0'159'0,"0"-9"-127"0,0 2-32 0,0-2 0 15,0 6 188-15,0-13 31 0,0 16 6 16,0 0 2-16,4-9-147 0,-4 9-30 0,3-10-6 0,-3 10 0 16,11 0-44-16,-11 0 0 0,11 7 0 0,-4-4 0 15,3 6-8-15,-3 1 8 0,0-1-10 0,4 7 10 16,-4 2 0-16,4-2 0 0,-4 3 0 0,3 0 0 16,-3 6 0-16,7-6 12 0,-3 9-4 0,0-3-8 15,3 3 14-15,-4 0-4 0,4 7-1 0,0-10 0 16,1 3-9-16,-1 0-11 0,0-3 3 0,0 4 0 15,0-4 8-15,-3 0 0 0,-4 3 0 0,0 0 0 16,-4-3 0-16,-3 0 0 0,0 4 0 0,-3-1 0 16,-1-3 0-16,1 3 0 0,-1-9 0 0,1 6 0 0,-8 0 0 15,4-6 0-15,0 9 0 0,0-12 0 16,0-4 0-16,0 4 11 0,0 3-3 0,0-19 0 16,0 9-8-16,0-2 0 0,7-7 0 0,-8 0 0 15,-2 0 19-15,-1-7-2 0,1 7 0 0,3-9 0 0,-7 0 7 0,3-1 2 16,-7 1 0-16,4-1 0 0,0 1-26 0,0-7 0 15,-7 7 0-15,0-1 0 0,3-5 11 0,-7 5-3 16,4 1-8-16,-4-4 12 0,1 4-12 0,3-4 8 16,3 10-8-16,-3-6 0 0,0 0 0 0,3 2 0 15,7-2 0-15,1-1 0 0,-4 1 8 0,3 0-8 16,1-1 0-16,-1 4 9 0,0-13-9 16,8 10 0-16,-11-1 0 0,10 1 8 0,1-1-8 0,-1 4-17 15,4-3 4-15,-7 6 1 16,0-4-112-16,7 7-23 0,0 0-4 0,0 0-634 15,0 0-127-15</inkml:trace>
  <inkml:trace contextRef="#ctx0" brushRef="#br0" timeOffset="31652.74">7507 2180 1267 0,'0'0'112'0,"0"-9"-89"0,-7-7-23 0,7 7 0 0,-3 0 80 0,3-1 12 15,0 4 3-15,3-4 0 0,-3 1-46 0,7 0-9 16,-7-1-1-16,4 7-1 0,-1-9-10 0,4 8-1 15,0-5-1-15,-3 3 0 0,-4 6-15 0,0 0-3 16,10 0-8-16,-10 0 12 0,0 0-2 0,0 0-1 16,0 0 0-16,0 0 0 0,0 9 2 0,0 7 0 15,0 0 0-15,-7 2 0 0,0 1-2 0,4-3 0 16,-4 6 0-16,3-7 0 0,-3 1 15 0,0-6 4 16,4 2 0-16,-1 7 0 0,0-3 29 0,-3 2 7 15,7 1 0-15,-7-3 1 0,0 12-5 0,0-9 0 16,0 12-1-16,4-3 0 0,-1 1-21 0,-3-1-4 15,0 16-1-15,0-3 0 0,3 6-17 0,-3 0-4 0,0 6-1 16,0 0 0-16,-3 1-11 0,6-1 0 0,-10 0 0 16,3-3 8-16,-6 4-8 0,3-7 8 0,3 6-8 15,4-9 8-15,0 3-8 0,7-13 0 0,7 4 0 16,0-3 0-16,11-7 0 0,-8-3 0 0,4 0 0 0,11-9 0 16,-7-4 0-16,7-2 0 0,-1-1 9 0,4 0-1 15,1 1-17-15,2-4-3 0,5-6-1 0,-1 10 0 31,4-4-81-31,0-3-16 0,3 6-3 0,0 1-1 0,-6-4-103 16,-1-3-21-16,-3-3-4 0,-1 0-1 0</inkml:trace>
  <inkml:trace contextRef="#ctx0" brushRef="#br0" timeOffset="32121.62">8234 2726 460 0,'0'0'20'0,"0"0"5"0,0 0-25 0,0 0 0 0,0 0 0 0,0 0 0 15,0 0 328-15,7 9 60 0,-7-9 12 0,3 10 2 16,-3-1-283-16,7 1-57 0,-7 5-11 0,0-5-3 15,0-1 13-15,-7 7 3 0,4-4 0 0,-4 4 0 16,0 3-8-16,-4-10 0 0,-3 13-1 0,0 0 0 16,0-6-25-16,0 9-5 0,-4-3-1 0,4-3 0 15,-7 6-14-15,3 0-10 0,1-6 12 0,-1 9-12 16,-3-9 0-16,3 6-14 0,-3 0 1 0,7 0 0 16,-4-3-39-16,1-6-8 15,-1-7-2-15,4 7 0 0,3-13-142 0,-3 6-28 16,-7-9-5-16,21 0-569 0</inkml:trace>
  <inkml:trace contextRef="#ctx0" brushRef="#br0" timeOffset="32344.96">7825 2861 1670 0,'0'0'74'0,"0"0"15"0,0 0-71 0,0 0-18 0,0 0 0 0,17 6 0 15,-6 4 162-15,3-7 29 16,4 9 5-16,-1 1 2 0,1-4-151 0,0 7-31 0,3-4-5 0,-4 4-2 15,4 3-9-15,-3-3 10 0,0 2-10 0,3 1 10 16,4-3-10-16,3-4 0 0,-7 4 0 0,7-6 0 31,0-1-40-31,8 0-3 0,-1 1-1 0,0-4 0 16,1 3-47-16,-5-9-9 0,-2 0-3 0,-1 0 0 16,-11 0-21-16,1 0-4 0,0 0 0 0</inkml:trace>
  <inkml:trace contextRef="#ctx0" brushRef="#br0" timeOffset="32743.73">8184 2237 2282 0,'-10'-13'101'0,"10"7"21"0,-4-3-98 0,4 9-24 15,-3 0 0-15,3-10 0 0,0 10 64 0,0 0 7 16,7 0 1-16,-4-3 1 0,8 3-52 0,0 0-10 0,3 3-3 0,0 7 0 16,0-1-8-16,4-3 0 15,10 7 9-15,-4 3-9 0,5 2 0 0,-5 7 0 16,1-6 0-16,3 10 0 0,1-4 0 0,-1 3 0 15,-4-3 0-15,1 3 0 0,3 0 34 0,-10 13 2 0,7-6 1 16,-4 5 0-16,4 4-23 0,-8 0-5 16,4 0-1-16,-7-6 0 0,4 12-8 0,3-12-14 0,-10 5 3 15,-1-5 1-15,1 6 10 0,-4 0 0 0,0 0-9 16,0 3 9-16,0 3 0 0,-7-3 0 0,0-13 0 0,0 17 8 16,0-20-8-16,-7 4 0 0,0 2 0 0,-3-2 0 31,2-7-148-31,-2-3-24 0</inkml:trace>
  <inkml:trace contextRef="#ctx0" brushRef="#br0" timeOffset="43627.77">23015 5965 1789 0,'0'0'79'0,"7"-3"17"0,-7 3-77 0,7-6-19 0,0-3 0 0,0 2 0 0,4 4 38 0,0-6 4 16,-1-7 1-16,-3 4 0 0,7-10-34 0,0 3-9 15,-3-6 0-15,0 6 0 16,-1 0 0-16,1-6 8 0,-1 6-8 0,1 0 0 0,0 0 0 0,-4 1 8 15,0-1-8-15,3-6 0 0,1 6 25 0,-4-6 1 16,7 6 0-16,0-6 0 0,-3 0 22 0,6 3 5 16,-3-3 1-16,8 0 0 0,-1-13-34 0,3 4-6 15,1-1-2-15,0 7 0 0,0-10-4 16,-1 4-8-16,4-1 11 0,-3-2-11 0,0 8 8 0,0-2-8 16,-1 3 0-16,1 0 0 0,-4 3 0 0,-3-4 0 15,-1 4 0-15,1-3 0 0,0 3 8 0,-4 3-8 16,0-3 0-16,0 0 0 0,0 0 0 0,0 3 0 15,0 3 8-15,-3 3-8 0,0 1 0 0,-1-7 0 0,4 9 0 16,0 1 0-16,-3 2 0 0,3-6 0 0,0 7 0 0,4 0 0 16,-4 2 0-16,4 4-9 0,-1-6 9 15,-3 3 0-15,4-4 0 0,-4 1 0 0,7 6 0 16,-7-10 0-16,4 4 0 0,-4 6 0 0,0-4 0 16,0 4-8-16,-3-3 8 0,-4 3 0 0,0-4 0 0,-4 7 0 15,-3 0 0-15,0 0 0 0,0 0 0 0,0 0 0 16,0 0 0-16,0 0 0 0,0 0 0 0,0 0 0 15,0 0 0-15,0 0 0 0,0 0 0 0,0 0 0 16,0 0 0-16,0 0 0 0,0 0 0 0,0 0 0 16,0 0 0-16,-3-9 0 0,-1 6 0 0,4-3 8 15,-3-4-8-15,-1 10 0 0,1-6 0 0,-1-3 0 16,1 9 0-16,-4-10 8 0,3 1-8 0,-3 9 0 16,0-3 0-16,0-4 0 0,0 7 0 0,-4-6 8 0,1 6-8 15,3-3 0-15,-4 3 0 0,4-6 0 0,0 6 0 16,4 0 0-16,3 0 0 0,-8-3 8 0,1-4-8 15,4 4 0-15,3-3 8 0,0 6-8 0,-4-3 0 0,4 3 9 16,0-7-9-16,0-2 0 0,0 6 0 16,0 3 0-16,0 0 0 0,0 0 0 0,-3-13 0 0,3 10 0 15,-4 3 0-15,4 0 0 0,0-9 8 0,0 9-8 16,-3-6 0-16,-1-4 0 0,1 7 9 0,3-3-9 16,0-4 0-16,3 10 9 0,-3-6-9 0,4-3 0 15,-1-1 0-15,1 7 0 0,-1-6 0 0,4 2 0 16,4-2 0-16,-4 6-11 0,4 3 11 0,-1-13 0 15,1 10 8-15,-1 3-8 0,1-9 0 0,-4 3 0 16,4 6 0-16,-4-10 0 0,3 10 0 0,-3 0 0 0,0-3 0 16,-7 3 0-16,7 0 0 0,0-6 0 0,4 6 0 0,-4 0 0 15,-7 0 0-15,7 0 0 0,4-3 0 0,-1-4 8 16,-3 7-8-16,4-6 0 0,0 3 8 0,-1-7-8 16,1 1 0-16,-1 0 0 0,-3 2 0 0,4-2 0 15,0 6 0-15,-1-3 8 0,1-4-8 0,-4 10 0 16,0-9 0-16,0 2 8 0,-4 7-8 0,-3-9 0 15,0 9 16-15,0 0 0 0,0 0-1 0,0 0 0 16,-3-3 9-16,3 3 1 0,-7 3 1 0,0-3 0 16,0 0-2-16,0 0 0 0,-4 9 0 0,4-9 0 15,0 0 4-15,0 7 0 0,-4-4 0 0,8 3 0 16,-4-6-20-16,0 3-8 0,0-3 8 0,-4 7-8 16,4-1 9-16,0-6-9 0,-4 3 10 0,1-3-10 15,-4 6 8-15,0-3-8 0,-4 4 0 0,-3 2 9 16,0-6-9-16,-8 7 0 0,1-10 0 0,0 9 0 0,0-3 0 0,-1 1 0 15,1-4 0-15,4 3 0 0,-1-3 0 16,0 7 0-16,4-10 0 0,0 0 0 0,7 6 0 16,0-6 0-16,-1 3 0 0,5-3 0 0,-1 0 0 0,4 0 0 15,-3 6 0-15,6-6 0 0,4 0 0 0,0 0 0 16,0 0 0-16,0 0 0 0,0 0 0 0,11 0 0 16,-1-9 0-16,8 3 0 0,0-4 0 0,6 1 8 0,5-1-8 15,2 4 0-15,1-7 9 0,3-2-9 16,4 5 10-16,0 1-10 0,0-7 0 0,-4 13 0 15,4-13 0-15,-4 7 0 0,-3 0 0 0,3 6-8 0,-7-4 8 16,4 1 0-16,-4-3 0 0,1 5 0 0,-1-2 0 16,-4 6 0-16,-6-3 0 0,-4 3 0 0,0 3 0 15,0-3 0-15,-3 0-8 0,0 0 8 0,-11 0 0 16,3 10 0-16,-3-10 0 0,0 9 0 0,-7 4 0 16,4-1 0-16,-5-3 0 0,-2 7 0 0,-1 0 0 15,-3-4 9-15,0-2-9 0,0 9 0 0,-4-4 0 16,4 4 0-16,0-3 0 0,0 3 0 0,3-1 0 0,1-2 0 15,-4 3 0-15,3 0 0 0,4 0 0 0,-4-1 0 16,4-2 0-16,4 3 0 0,-4 0 0 0,3-4 0 16,4 1 0-16,-3-3 0 0,3 2 0 0,-4-5 0 15,4 5 0-15,0-5 0 0,0 2 0 0,0 4 0 16,0-7 0-16,0 10 0 0,0-3 0 0,0-4 0 0,-3 10-16 16,-1 0-4-16,-3 3-2 0,4 4 0 15,-1-11-83-15,-3 8-17 16,-4-1-3-16,4-7-1 0,4-2-58 0,-4-3-12 15</inkml:trace>
  <inkml:trace contextRef="#ctx0" brushRef="#br0" timeOffset="44504.78">24522 5260 1515 0,'0'0'67'0,"0"0"14"0,-4 0-65 0,4 0-16 0,0 0 0 0,0 0 0 0,0 0 65 0,0 0 10 16,0 0 1-16,4 9 1 0,-1 7-47 0,1-4-10 15,-1-2-1-15,1 6-1 0,-1 2-18 0,4-2 0 16,0 3 0-16,0 0 0 0,0-1 8 0,4 8-8 16,-4-8 12-16,4 1-12 0,-1 6 78 0,-3-6 9 15,4 0 1-15,-1 6 1 16,1-6-116-16,0-10-23 0,-1 7-5 0,1 0-1 0,-4-7 56 16,0 0 0-16,4 1 8 0,-4-7 0 15,0 3-51-15,0 4-10 0,-7-10-3 0,10 0-511 16,-3-4-102-16</inkml:trace>
  <inkml:trace contextRef="#ctx0" brushRef="#br0" timeOffset="44793.28">25030 5144 1555 0,'0'0'138'0,"0"0"-110"0,0 0-28 0,0 0 0 15,0 0 113-15,0 0 18 0,-11 6 3 0,7-3 1 16,4 7-112-16,-3 5-23 0,-4-2 0 0,0 12 0 16,3 0-14-16,-3 3 5 0,-3 0 1 0,-8 7 0 15,0-1 8-15,1 4 0 0,-1 6 0 0,0-10 8 16,-3 4-8-16,0 6 11 0,4-10-11 0,-1 10 12 16,-3-6-12-16,3 6 0 0,-3 0 0 0,3 3 0 15,-3-6 0-15,7-4 13 0,-7-2-3 0,7-7-1 16,3 0-9-16,-3-3 0 0,3 0 0 0,1-3-11 15,-1-6 11-15,8 3-12 0,-4-4 12 0,7-2-12 16,-4-7-114-16,4 4-23 16,0-10-5-16</inkml:trace>
  <inkml:trace contextRef="#ctx0" brushRef="#br0" timeOffset="45227.1">25220 5401 1998 0,'0'0'44'0,"0"0"8"0,0 0 3 0,0 0 1 0,0 0-44 0,0 0-12 0,0 0 0 0,0 0 0 0,0 0 23 0,0 0 2 15,11 0 1-15,-4 0 0 0,3 0-26 0,-3 0 0 16,4 3 0-16,0-3 0 0,3 0 0 0,0 0 0 16,-4-3-9-16,12-3 9 0,2 6 0 15,1-10 0-15,0 1 0 0,3-1 0 0,4 1 0 0,3 3 0 16,-3-7-9-16,-4-2 9 16,-3 5-54-16,-4 1-5 0,0 2-1 0,-7 4-796 15</inkml:trace>
  <inkml:trace contextRef="#ctx0" brushRef="#br0" timeOffset="45534.54">25231 5642 2098 0,'0'0'46'0,"0"0"10"0,0 0 1 0,0 0 3 0,7 0-48 0,3 0-12 0,4 0 0 0,4-6 0 15,0 6 0-15,3-3 0 0,7-3-10 0,0 3 10 0,4-4 0 0,7 4 0 16,0-3 0-16,3-4 0 0,-3 10-19 0,-7-6 3 15,-4 6 0-15,4 0-592 16,-8 0-117-16</inkml:trace>
  <inkml:trace contextRef="#ctx0" brushRef="#br0" timeOffset="51993.14">24631 5072 633 0,'0'0'56'0,"0"0"-44"15,0 0-12-15,0 0 0 0,0 0 128 0,0 0 24 16,0 0 5-16,0 0 1 0,0-7-104 0,0 7-21 15,-4-3-4-15,1-3-1 0,-1-3 8 0,4 9 2 16,0 0 0-16,-3-4 0 0,3-5 20 0,0-4 4 16,0 10 1-16,0-6 0 0,3 3 29 0,1-13 5 0,-1 9 2 15,1 1 0-15,7-7-63 0,-1 7-12 16,1-10-2-16,-1 3-1 0,4-2-6 0,1 5-2 16,-1-12 0-16,0 6 0 0,0-6-13 0,-4 0 9 15,5 6-9-15,-5-6 8 0,-3 13-8 0,4-4 0 16,-4 6 0-16,-4 1 0 0,-3 6 8 0,0 3-8 0,0 0 0 15,0 0 8-15,0 0 2 0,0 0 0 0,0 0 0 16,0 0 0-16,0 12-10 0,0-2 0 0,0-1 0 0,4 7 0 16,3-7 0-16,-4 7 0 0,5-3 0 0,-5-4 0 15,4-3 0-15,0 4 0 0,7-4 0 0,-3-3 0 16,-4 7 0-16,3-4 0 0,1-3 0 0,3 6 0 16,0-2-15-16,0-4-1 0,-3-3-1 0,-4 6 0 15,7 3-151 1,-7 1-31-16</inkml:trace>
  <inkml:trace contextRef="#ctx0" brushRef="#br0" timeOffset="57009.77">26518 5018 345 0,'0'0'31'0,"0"0"-31"0,0 0 0 0,14 0 0 16,4 0 182-16,-4 0 30 0,-14 0 7 0,0 0 1 16,11-6-52-16,-11 6-9 0,0 0-3 0,0 0 0 15,0 0-34-15,0 0-7 0,3-3-2 0,-3 3 0 16,-7-6-48-16,4 6-9 0,3 0-3 0,0 0 0 15,0 0-27-15,0 0-6 0,0 0 0 0,0 0-1 16,0 0-19-16,-7 0 8 0,-4 6-8 0,4 3 0 16,7-9 0-16,-4 10 0 0,-6-1 0 0,3 10 0 0,-7 0 18 0,0 3-3 15,-4 0-1-15,0 9 0 0,1 0 9 16,-4 10 1-16,-4-3 1 0,4 6 0 0,-8 3-10 16,1-13-3-16,4 10 0 0,-5-6 0 0,5-4-12 15,-1 4 0-15,4-4 0 0,0-9 0 0,6 4 0 0,5-1 0 16,3-3 0-16,0-6 0 0,7-4 0 0,0 4 0 15,3-9 0-15,4-1 0 0,0 1 0 16,4-10 0-16,3 6 0 0,-3-6 0 0,3-6 8 0,3 6-8 16,1-4 11-16,-4-2-11 0,0-3 12 0,4-1-12 15,0 1 12-15,-1-7-12 0,-3 7 0 0,0-4 0 0,4-2 0 16,-4-1 0-16,4 3 23 0,-4-2-3 16,-3 5 0-16,3-5 0 0,0 2-10 0,-4-3-2 0,1 7-8 15,0 0 12-15,-1-7 0 0,-3 6 0 16,4-2 0-16,-4-4 0 0,-4 1-12 0,4 5 9 0,0-9-9 15,0 1 8-15,-3 2-8 0,0-3 0 0,-1-9 0 0,4 3 0 16,-3 3 0-16,3-10 0 0,-4 4 0 0,1 3 0 16,6-3 0-16,-10 3 0 0,-3 3 0 0,-1-3 0 15,4 0 0-15,0 6 0 0,0-6 0 0,-3 6 0 16,-8 6 0-16,8-2 0 0,3 5 0 0,-7-5 0 16,-4 5 0-16,4 7-16 0,3-3 3 0,1 3 0 15,-1-4-34-15,4 7-6 0,0 0-2 16,0 0 0-16,0 0-130 0,0 0-27 15,-7 7-4-15</inkml:trace>
  <inkml:trace contextRef="#ctx0" brushRef="#br0" timeOffset="57286.58">26307 5445 2329 0,'0'0'51'0,"0"0"10"0,-4 3 3 0,4-3 2 0,0 0-53 0,0 0-13 16,0 0 0-16,4 9 0 0,-4 1 12 0,3-4 0 16,4-3 0-16,-3 7 0 0,3-4-12 0,0 3 0 0,3-9 0 0,1 7 0 15,0-7 0-15,3 0 0 0,0-7 0 0,7 7 0 16,0-9-18-16,4 3 0 0,0 2 0 0,3-2 0 31,0-3-47-31,4-4-10 0,-8 4-1 0,1-4-870 0</inkml:trace>
  <inkml:trace contextRef="#ctx0" brushRef="#br0" timeOffset="57564.23">26913 4893 2070 0,'-7'-6'92'0,"7"6"18"0,0 0-88 0,0 0-22 16,0 0 0-16,0 0 0 0,0 0 20 0,0 0-1 16,0 0 0-16,0 0 0 0,4 15-19 0,-1-5 0 15,4-1 0-15,-7 7 0 0,4-4 0 0,-4 4-9 16,0 3 9-16,0 0-12 0,0-1 12 0,-4-2 0 15,-3 3 0-15,4-3 8 0,-1 2-8 0,-3-2 0 16,4-3 0-16,-4-4 0 16,7-3-136-16,-4 4-24 0,-6-1-6 0,10-9-610 0</inkml:trace>
  <inkml:trace contextRef="#ctx0" brushRef="#br0" timeOffset="57808.65">26748 4877 1324 0,'0'0'118'0,"0"0"-94"0,0 0-24 0,0 0 0 16,7 0 159-16,-7 0 27 0,7-9 6 0,-7 9 0 16,7-3-103-16,3-4-21 0,4 7-4 0,-3 0 0 15,0-6 2-15,3 6 1 0,3 0 0 0,-2 0 0 16,-1-3-47-16,3 3-10 0,1-6-2 0,0 3 0 15,-1-4-8-15,4 7 0 0,-3-9 0 0,7 6 0 16,-4-7-27-16,4 1-7 0,-8 3-2 0,4-4 0 16,1 4-152-16,-1 3-32 0,-4-3-5 15,4 12-2-15</inkml:trace>
  <inkml:trace contextRef="#ctx0" brushRef="#br0" timeOffset="58197.09">27548 5144 1497 0,'0'0'133'0,"0"0"-106"0,0 0-27 0,0 0 0 16,0 0 163-16,0 0 27 0,0 0 6 0,4 9 0 15,-4-9-148-15,3 10-29 0,1-4-7 0,-4 3 0 16,-4-6 9-16,1 7 3 0,-1-1 0 0,-3 7 0 16,-3 3 12-16,-1 0 4 0,-3 12 0 0,-4-9 0 15,1 9-20-15,-4-3-4 0,-4 1-1 0,0-4 0 16,-3 3-3-16,0 0 0 0,-7 4 0 0,6-11 0 15,-2 5-12-15,2 2 8 0,-2-9-8 0,2 6 0 16,1-6 0-16,7-4 0 0,3 4-11 0,1-3 11 16,3-4-109-16,7-6-15 15,-1 4-2-15,8-10-556 0,0 0-111 0</inkml:trace>
  <inkml:trace contextRef="#ctx0" brushRef="#br0" timeOffset="58425">27273 5244 2466 0,'0'0'109'0,"0"0"23"0,0 6-106 0,0-6-26 15,0 0 0-15,0 4 0 0,7 8 33 0,4 1 2 16,-4-4 0-16,7 7 0 0,0 3 0 0,0 9 0 16,0-13 0-16,4 11 0 0,-4-5-35 0,0-2 0 15,0 6 0-15,0 0 0 0,-3 1 0 0,0-5 0 16,-1 5 0-16,-3-8 0 15,0 7-17-15,-3-6-7 0,-4 0-2 0,3-3 0 16,1 3-48-16,-4-1-10 0,-4-8-1 0,4-1-1 16,-3 7-94-16,3-7-18 0,0-9-4 0,0 0-1 0</inkml:trace>
  <inkml:trace contextRef="#ctx0" brushRef="#br0" timeOffset="58918.32">27234 5144 1440 0,'-7'0'128'0,"4"0"-103"15,-4 0-25-15,7 0 0 0,0 0 158 0,0 0 26 16,0 0 6-16,0 0 1 0,10-6-143 0,1 2-28 16,0 4-5-16,-1-6-2 0,1 3-2 0,3-3-1 15,0 6 0-15,4-10 0 0,-4 10 9 0,0 0 1 16,0-3 1-16,4-3 0 0,-1 3-1 0,1-4-1 16,3 7 0-16,-3-9 0 0,-1 9-19 0,1-6 8 15,0 3-8-15,-1 3 0 0,1-7 0 0,-4 7 0 0,-14 0 0 16,14 0 0-16,-14 0 8 0,0 0-8 0,0 0 0 0,0 0 0 15,0 0 0-15,0 0 0 0,11-3 0 0,-11 3 0 16,0 0 0-16,0 0 0 0,0 0 0 0,0 0-9 16,0 0 9-16,0 0 0 0,0 0 0 0,0 0 0 15,10 0 0-15,-10 0 0 0,0 0 0 0,0 0 0 16,0 0 0-16,7-6 0 0,4 3 0 0,-11 3 8 16,-4-6 9-16,4 6 3 0,0 0 0 0,-3-4 0 15,-1-2 1-15,-3 3 1 0,0-3 0 0,0 6 0 16,-7 0-8-16,3 0-2 0,-3-7 0 0,4 4 0 15,-4 3-12-15,0 0 0 0,-1-6 0 0,5 3 0 16,-4-3-64-16,3-4-16 0,1 1-4 16,-1-1-969-16</inkml:trace>
  <inkml:trace contextRef="#ctx0" brushRef="#br1" timeOffset="123269.35">19339 15003 864 0,'0'0'76'0,"0"0"-60"0,0 0-16 0,-7 3 0 0,4-3 73 0,3 0 12 15,0 0 3-15,0 0 0 0,0 0-18 0,0 0-3 16,0 0-1-16,0 0 0 16,0 0-6-16,-4 0 0 0,4 0-1 0,-3-10 0 15,3 10-7-15,0-3 0 0,0 3-1 0,0 0 0 0,0-6 9 16,0 6 1-16,0 0 1 0,0 0 0 16,0 0-1-16,0 0 0 0,0 0 0 0,0 0 0 0,0 0-27 15,0 0-6-15,-4 6 0 0,-3-3-1 0,4 7-4 0,3-10-1 16,-4 6 0-16,4-6 0 0,0 0-2 0,0 3-1 15,0 7 0-15,4-1 0 0,-1-3-3 0,1 4 0 16,-1 5 0-16,4-5 0 0,0 2-2 0,4-2-1 16,-4 5 0-16,3-5 0 0,1 9 15 15,3-4 2-15,0 1 1 0,0 3 0 0,4 0-31 0,0 0 0 16,-4 6 0-16,3-7 0 0,1 1 0 0,-4 0 0 16,0 0 0-16,4 3 0 0,-4-3 0 0,0-7 0 15,-3 4 0-15,-1-7 0 16,1 1-23-16,-1-1-7 0,-2-3-2 0,2-3 0 15,-3-3-76-15,0 0-15 0,-7 0-3 0,0 0-902 0</inkml:trace>
  <inkml:trace contextRef="#ctx0" brushRef="#br1" timeOffset="123668.58">19890 14953 2304 0,'0'0'102'0,"-4"-4"21"0,4 4-99 0,-3-6-24 15,-1 6 0-15,4 0 0 0,0 0 12 0,0 0-4 16,0 0 0-16,0 0 0 15,0 0-34-15,0 0-7 0,0 0-2 0,0 0 0 0,0 6 15 0,0 7 2 16,0-4 1-16,0 1 0 0,-3 5 17 0,-1 4 16 16,-3 0-4-16,0 6 0 0,-4-6 57 0,1 6 11 15,-8 0 3-15,4 3 0 0,-4 1-43 0,4 5-8 16,-7 4-1-16,-4-4-1 0,4 10-7 0,0-6-2 16,0 6 0-16,-7-4 0 0,-1 1-21 15,5 3 0-15,-1 0 0 0,0-3 0 0,1 0 0 0,2-1 0 16,1-2 0-16,4 0 0 0,3-4-8 0,-1 1 8 0,1-7-8 15,4-3 8-15,3 0-10 0,-4-3 10 0,1-6-12 16,-1 2 12 0,4-8-121-16,-4-1-18 0,1 7-3 0</inkml:trace>
  <inkml:trace contextRef="#ctx0" brushRef="#br1" timeOffset="124094.06">20345 15138 1555 0,'0'0'138'0,"0"0"-110"15,-4 3-28-15,-3 6 0 0,0-3 189 0,7-6 33 16,0 0 6-16,0 0 2 0,-7 7-162 0,7-7-33 16,0 0-7-16,0 0 0 0,0 0-12 0,0 0-3 0,11-7 0 15,-1 7 0-15,1-6-1 0,-1 6 0 0,4-3 0 16,1-3 0-16,-1 6 12 0,3-3 1 0,1-4 1 0,0 4 0 15,3-3-14-15,0 3-2 0,0-4-1 0,0 4 0 16,4-3-9-16,0 6 0 0,-1-6 0 0,-2 3 0 16,-1 3-27-16,-4 0 3 0,4-7 0 0,1 7 0 31,-5 0-12-31,1 0-3 0,-7 0 0 0,6 0 0 16,-6 0-22-16,-4 0-5 0,3 7-1 0,-3-7-621 0,-7 0-125 0</inkml:trace>
  <inkml:trace contextRef="#ctx0" brushRef="#br1" timeOffset="124452.4">20316 15520 2649 0,'0'0'58'0,"0"0"12"0,0 0 2 0,0 0 4 0,0 0-61 0,0 0-15 16,4-6 0-16,3-4 0 0,4 1 18 0,-1 0 1 0,4-1 0 0,0 1 0 15,8-7-31-15,2 7-7 0,-3-7-1 0,8 7 0 16,-5-4 7-16,8-3 1 0,3 7 0 0,-3 3 0 15,0-4 12-15,0 7 0 0,-1 3 12 0,1-6-12 16,-4 6 0-16,-3 0-17 0,0 0 1 0,-4 6 1 31,-3-6-23-31,-1 3-5 0,-3 4-1 0,0-4 0 16,-3 3-150-16,0-3-30 0,6 3-7 0,1 1-1 0</inkml:trace>
  <inkml:trace contextRef="#ctx0" brushRef="#br1" timeOffset="125597.31">21555 14996 1267 0,'0'0'112'0,"0"0"-89"15,-7 0-23-15,7 0 0 0,0 0 186 0,0 0 33 16,0 0 6-16,0 0 2 0,0 0-174 0,0 0-34 16,0 0-7-16,0 0-2 0,0 0-2 0,0 0-8 15,7 0 12-15,-7 0-4 0,0 0 19 0,0 0 3 16,7-3 1-16,-7 3 0 0,0 0 10 0,0 0 3 15,0 0 0-15,0 0 0 0,10 3-16 0,-10-3-2 0,4 10-1 0,3-1 0 16,0 1-8-16,-3 5-1 0,3 4-1 0,-4 0 0 16,-3 0 1-16,7 6 0 15,4 0 0-15,-4 3 0 0,-4 0-4 0,4 7-1 0,8-10 0 16,-5 3 0-16,-3-3-11 0,4-6 0 0,-1 0 0 0,4 0 0 16,1-4 8-16,-5 1-8 0,1-3 0 15,3-7 8-15,3-3-8 0,-2 6 0 0,-15-9 9 0,7 0-9 16,3 0 19-16,1 0-1 0,-4-9 0 0,0 6 0 15,-7-13-5-15,7 7-1 0,4-1 0 0,-8-5 0 16,-6 2-12-16,3-2 9 0,7-1-9 0,0 3 8 16,-4-2-8-16,-3 5 0 0,4 1 0 0,6 9 0 15,-3-3 0-15,-7 3 0 0,0 0 0 0,7 9 0 16,8 1 0-16,-5 2 0 0,-6-3 0 0,3 7 0 16,3-6 0-16,-3 5 0 0,0-5 0 0,0-1 0 15,-3 0 0-15,3 1 0 0,4-4 0 0,-4-3 0 0,3-3 0 0,1 0 0 16,-11 0 8-16,7 0-8 0,-7 0 12 15,7-3 0-15,4-3 0 0,-4 3 0 0,7-4 1 0,-7 1 1 16,-7 6 0-16,7-3 0 0,3-3 4 0,1 3 1 16,-11 3 0-16,0 0 0 0,3 0-11 15,5-7-8-15,-1 7 9 0,-7 0-9 0,0 0 16 0,0 0-4 16,10-3 0-16,-6-3 0 0,-4 6-1 0,3-3-1 16,4-3 0-16,0-4 0 0,-3-6 6 0,3 7 0 15,-4-10 1-15,5 7 0 0,2-10 0 0,1 3 0 16,-8-6 0-16,4 6 0 0,0-3-9 0,0-3-8 15,-3 6 12-15,-4-6-12 0,-4 6 8 0,8-6-8 16,3 0 0-16,-7 6 0 0,-7-3 0 0,7 0 0 16,7 13 0-16,-4-4 0 0,-6 4-15 0,3 3 0 15,0 6 0-15,0 0 0 16,11 0-83-16,-11 0-17 0,0 0-3 0,0 0-1 16,17 0-41-16,-10 6-9 0,-7-6-2 0,0 0-535 0,14-6-107 0</inkml:trace>
  <inkml:trace contextRef="#ctx0" brushRef="#br1" timeOffset="126001.93">22430 15451 2098 0,'14'0'46'0,"-14"0"10"0,0 0 1 0,0 0 3 0,10-6-48 0,-10 6-12 15,0 0 0-15,0 0 0 0,4-3 54 0,-4 3 9 16,10 0 1-16,-10 0 1 0,0 0-17 0,0 0-4 15,0 0-1-15,0 0 0 0,0 0-9 0,0 0-2 0,4 9 0 16,-4 7 0-16,3-4 7 0,-3 4 1 0,-7 3 0 0,7-3 0 16,0 2-23-16,0 1-4 0,-3 0-1 0,-1-3 0 15,4-4-12-15,0 4 0 0,-3 0 0 0,3-4 0 16,-4 4 0-16,8-7-12 0,-1 7 12 0,1-7-13 16,-4 4 13-16,3-7-9 0,1 4 9 15,-1-1-8 1,-3-9-105-16,8 6-21 0,-8-6-4 0,7 3-944 0</inkml:trace>
  <inkml:trace contextRef="#ctx0" brushRef="#br1" timeOffset="126471.39">23439 15094 1094 0,'0'0'48'0,"-4"0"11"0,-7-7-47 0,8 7-12 0,3 0 0 0,0 0 0 16,-7 0 204-16,7 0 40 0,0 0 7 0,-4-3 1 15,1-3-148-15,-1 6-31 0,4 0-5 0,-7 0-2 32,4 0-101-32,-4 0-20 0,-4 9-4 0,4-9-1 0,0 7 81 0,-4 2 16 0,1 0 3 0,-8 1 1 15,8-1 23-15,-5 1 5 0,-2 5 1 0,3-5 0 16,0 5-18-16,-1-2-3 0,1 3-1 0,0-1 0 15,0-2-37-15,4 6-11 0,-1-4 0 0,0 4 0 16,1 6 14-16,-1-6-2 0,4 6 0 16,0-3 0-16,0 3-12 0,0-6-16 0,-4 0 3 0,8 6 1 15,-4-9 12-15,3-4 0 0,-6 4-10 0,-1-7 10 16,4 1-46 0,-3-4-5-16,2-3-1 0,-2-3-684 0,-1 0-138 0</inkml:trace>
  <inkml:trace contextRef="#ctx0" brushRef="#br1" timeOffset="126737">22980 15050 2246 0,'0'0'200'0,"-7"6"-160"16,0-3-32-16,0-3-8 0,7 0 148 0,0 0 28 15,0 0 5-15,0 0 2 16,10 0-198-16,1 0-39 0,-11 0-8 0,11 6-2 15,-1-2 8-15,8 2 0 0,-1-3 1 0,1 6 0 0,-4 7 55 0,4-7 20 16,-1 7-1-16,-2-3 0 0,2 2 33 0,1 4 6 16,-4 9 2-16,4-6 0 0,-4 0-7 0,7 3-1 15,-7 4 0-15,7-4 0 0,-3 3-52 0,3-3-21 0,-3 0 1 16,-1-6 0 0,4 0-23-16,4 0-4 0,-7-1-1 0,3-2 0 15,0-7-106-15,-3 7-22 0,-4-6-4 0,3-1-840 0</inkml:trace>
  <inkml:trace contextRef="#ctx0" brushRef="#br1" timeOffset="127160.48">23992 15451 2466 0,'0'0'54'0,"0"0"11"0,-3 6 3 0,3-6 1 0,0 0-55 0,0 0-14 0,0 0 0 0,-4 10 0 31,4-10-38-31,0 9-10 0,0 1-3 0,0-1 0 0,-3 7 24 0,3-4 5 0,0 4 1 0,0 3 0 16,-4 0 45-16,4-1 10 0,-7 1 2 0,4 6 0 15,-1-6 56-15,4 6 11 0,-7-6 2 0,4 0 1 16,-4 3-75-16,3-3-15 0,8-7-4 0,-4-2 0 31,0-10-72-31,0 0-14 0,0 0-3 0,0 0-1072 0</inkml:trace>
  <inkml:trace contextRef="#ctx0" brushRef="#br1" timeOffset="128022.66">25188 15047 403 0,'0'0'36'0,"-7"3"-36"0,4-3 0 0,-8 0 0 15,4 0 384-15,7 0 71 0,0 0 13 0,0 0 4 16,0 0-376-16,0 0-76 0,0 0-20 0,0 0 8 15,0 0-8-15,0 0-10 0,0 0 10 0,11 0-13 16,-4 9 49-16,0-3 9 0,-4 4 3 0,4 2 0 16,-3-2 27-16,-1 12 5 0,1-3 2 0,0 6 0 15,-1 3-19-15,1 6-4 0,-1-2-1 0,4 9 0 16,-3-10-46-16,-1 10-12 0,1-7 0 0,-4-3 0 16,3 1 0-16,1-4 0 0,-1 0 0 0,-3-9-11 15,4 0-27 1,-4 3-6-16,0-10 0 0,3-2-1 15,-3-1-82-15,0-9-16 0,-3 6-3 0,3-6-856 0</inkml:trace>
  <inkml:trace contextRef="#ctx0" brushRef="#br1" timeOffset="128245.84">24818 15457 403 0,'0'0'36'0,"0"0"-36"16,0 0 0-16,0 0 0 0,0 0 547 0,0 0 102 15,0 0 21-15,0 0 4 0,3-6-541 0,8-10-108 16,7 7-25-16,3-3 0 0,0-4-17 0,7 0-6 16,8 4-1-16,-1-4 0 0,4 3 15 0,-1-2 9 15,-2-1-12-15,-1 7 12 0,-3 6 0 0,-1-4 0 16,-6-2 0-16,0 9 0 16,-4 0-34-16,-3 6 0 0,-1-3 0 0,-3 7 0 15,-3-1-96-15,3 7-19 0,0-7-4 0,0 7-847 0</inkml:trace>
  <inkml:trace contextRef="#ctx0" brushRef="#br1" timeOffset="129025.56">26039 15166 1900 0,'0'0'169'0,"0"0"-135"15,0 0-34-15,0 0 0 0,0 0 214 0,0 0 36 16,0 0 7-16,7 6 2 0,3-3-214 0,-3-3-45 16,4 6 0-16,-4-2-10 0,3-4-9 0,5 9-1 15,-8-9-1-15,0 9 0 0,3-2 21 0,-3 2 0 16,0 1 12-16,0-1-4 0,-3 0 2 0,3 7 0 16,0 0 0-16,0-4 0 0,0 7-2 0,0-3 0 0,0-1 0 15,-3-2 0-15,-1 3-8 0,4-4 0 0,-3 4 0 0,3 3 0 16,-3-1 0-16,-1-2 0 0,4 3 0 15,-3-3 0-15,3 2 8 0,-4-8 0 0,8-1 0 16,-4 7 0-16,0-7-8 0,0 1 0 0,4-7 0 16,-4 3 0-16,0 0 0 0,3-6-17 0,-3 0 4 0,4 4 1 15,-1-8 12-15,-2-2 0 0,-1 6 0 0,3 0 0 16,-3-9 8-16,0 9 0 0,0-6 1 0,4-4 0 16,-8 10 17-16,-3 0 3 0,7-9 1 0,-7 9 0 15,8-10-30-15,-8 10 0 0,3-3 0 0,-3 3 0 16,0 0 0-16,7-6-13 0,0 6 1 0,-7 0 0 15,0 0 12-15,4-10 16 0,6 10-3 0,-3-6-1 16,0 3-12-16,-7 3 0 0,0 0 0 0,7 0 0 16,1-6 0-16,-8 6 0 0,0 0 0 0,10 0 0 15,-3 0 0-15,-7 0 9 0,7 6-9 0,-7-6 8 0,0 0 0 16,7 3-8-16,0 3 12 0,0 1-4 0,-7-7-8 16,7 3 0-16,4 3 0 0,0-3 0 0,-4-3 0 0,3 0 0 15,1 0 0-15,-1-3 8 0,5-3 4 0,-5 6 1 16,1-10 0-16,-4 10 0 0,3-6 6 0,-3-3 1 15,4 6 0-15,-4-4 0 0,0-2-2 0,4 0 0 16,-4-1 0-16,3 4 0 0,-10-4-7 0,4 1-2 16,3 0 0-16,0-1 0 0,-4 1-9 0,-3-1 0 15,4 1 9-15,3-7-9 0,-3-2 0 0,-1-1 8 0,4-6-8 0,0 3 0 16,0-3 0-16,4 0 0 16,-8-1 0-16,4-2 8 0,0 3-20 0,1 3-4 15,-5-3-1-15,1 0 0 16,-1 6-24-16,1 0-5 0,-1 4-1 0,-3 2 0 15,-3-3-117-15,3 13-24 0,0 3-5 0,0 0-580 16,-7 3-116-16</inkml:trace>
  <inkml:trace contextRef="#ctx0" brushRef="#br1" timeOffset="129468.7">26935 15542 1821 0,'0'0'80'0,"0"0"18"0,0 0-78 0,0 0-20 15,0-3 0-15,0-3 0 0,3-4 108 0,4 7 19 16,-3-6 3-16,3-4 1 0,-4 4-68 0,4-1-14 15,0 1-2-15,4 0-1 0,-4 5-21 0,4-2-4 16,-1-3-1-16,4 2 0 0,0-2-11 0,-3 9-9 16,-4 0 12-16,4 0-12 0,3 0 0 0,-4 9 0 15,-3-2 0-15,0 2-9 0,-3 1 9 0,-4-1 0 16,-4 0 0-16,1 7-8 0,-1-7 8 0,-3 7-8 16,4-3 8-16,-8 2-8 0,1-5 8 0,3 9 0 15,-4-4 10-15,0-2-10 0,1 2 0 0,3-5 0 0,0 9 0 0,-4-10 0 16,8 7 0-16,-4-7 0 0,0 7 0 0,3-7 0 15,0 1 0-15,4-1 0 0,0 1 0 0,0-1 0 16,4 7 12-16,0-4-3 0,-1-2-1 0,1-4 0 16,-1 3-8-16,4 7 0 0,0-7 9 0,0 4-9 15,0-4 0-15,0 7-16 0,0-10 2 0,4 4 1 32,3-1-101-32,-3-6-20 0,-1-3-4 0,4 6-526 0,1-6-106 0</inkml:trace>
  <inkml:trace contextRef="#ctx0" brushRef="#br1" timeOffset="129935.51">27951 15103 1094 0,'0'0'97'0,"0"0"-77"0,0 0-20 0,0 0 0 15,0 0 324-15,0 0 62 0,0 0 12 0,0 0 2 16,7-6-331-16,0 3-69 0,0-4-8 0,0 4-5 31,-7 3-12-31,3-6-3 0,-3 6 0 0,0 0 0 0,0 0 19 0,0 0 9 0,0 0-10 0,0 0 10 16,0 0 28-16,0 0 12 0,-3 6 3 0,-4-3 0 15,0 7-15-15,0 5-2 0,0-5-1 0,-4 6 0 16,0-4 3-16,-3 10 1 0,0 0 0 0,-3 3 0 16,-1 3 12-16,0-3 3 0,1 4 0 0,-5-4 0 15,-2 3-20-15,3-3-4 0,-1 0-1 0,1-3 0 16,-3-3-19-16,2 6 0 0,5-9 0 0,3-7 0 15,3 10 0-15,-3-10 0 0,0 1 0 0,3-1 0 16,4-9-94 0,-3 6-22-16,-1-6-5 0,0-6-1 0,4 6-102 15,-3-9-20-15,-4-10-4 0,3 3 0 0</inkml:trace>
  <inkml:trace contextRef="#ctx0" brushRef="#br1" timeOffset="130169.63">27453 15065 2746 0,'0'0'122'0,"0"0"25"0,0 0-118 0,0 0-29 15,0 0 0-15,7 10 0 0,0-7 16 0,0 13-4 16,4-7 0-16,3 7 0 0,4-4-25 0,-1 4-6 16,4 3-1-16,1 0 0 0,-1-1 20 0,4 8-10 15,3 2 10-15,-4-3-8 0,1 0 18 0,3-6 4 0,-3 9 1 16,0-3 0-16,-4 0-7 0,4-3 0 0,-4-3-8 15,-4 6 12 1,1-9-46-16,0-7-10 0,-1 10-1 0,-3-10-1 16,1 1-172-16,-1-1-34 0</inkml:trace>
  <inkml:trace contextRef="#ctx0" brushRef="#br1" timeOffset="130629.07">28176 15567 1555 0,'0'0'138'0,"7"0"-110"15,0-9-28-15,4 9 0 0,0-6 182 0,3-4 31 16,3 7 7-16,5-6 0 0,-5-1-115 0,4 1-23 15,1-4-5-15,-1 4-1 0,0 6-22 0,0-7-5 16,4 4-1-16,-8-3 0 0,1 5-4 0,-4-2-2 16,4 6 0-16,-8 0 0 0,4 0-34 0,-6 10-8 15,-1-1 0-15,-4-3 0 16,4 7-24-16,-3-4-6 0,-4 7-2 0,0-7 0 0,-4 1 16 0,4 5 4 16,-3-5 0-16,-1-1 0 0,1 1 3 0,-1 5 1 15,-3-5 0-15,0-1 0 0,0 0 8 0,0 7-8 16,-4-6 8-16,1 2-8 0,3-2 8 0,-4 5 0 15,0-5 0-15,1 5 0 0,3-2 0 0,-4 3 0 16,4 2 0-16,-3-2 0 0,-1-3 0 0,4 2 0 0,3 1 0 16,1-4 0-16,-1-2 0 0,1 6 0 0,3-7 0 0,3 0 0 15,1 1-8-15,-1-1 0 0,1 1 0 0,-1-1 0 32,8 4-21-32,0-10-4 0,-1 6-1 0,1-9 0 0,3 6 11 15,0-3 3-15,-3-3 0 0,3 0 0 16,0 7-34-16,3-14-6 0,-2 7-2 0,2 0-649 0,1-3-129 0</inkml:trace>
  <inkml:trace contextRef="#ctx0" brushRef="#br1" timeOffset="131278.04">29457 15059 2386 0,'0'0'52'0,"0"0"12"0,0 0 1 0,0 10 3 0,0-1-55 0,0 7-13 15,0-16 0-15,7 9 0 0,-7 0 32 0,0 7 3 16,4-6 1-16,-4-1 0 0,0 0 0 0,0 1 0 16,-4 5 0-16,4-2 0 0,-4 3 0 0,4 3 1 15,-3-4 0-15,3 4 0 0,-4 6-21 0,4-6-4 16,-3 0 0-16,3 6-1 0,0-3-11 0,0-7 0 16,-4 11-12-16,4-8 12 0,-7 1-16 0,4 0 5 15,-1-3 1-15,-3-4 0 16,-3 4-56-16,3-7-11 0,3 1-3 0,-3-1 0 15,0-3-146-15,0-2-30 0</inkml:trace>
  <inkml:trace contextRef="#ctx0" brushRef="#br1" timeOffset="131471.62">29079 15404 1728 0,'0'0'153'0,"0"0"-122"0,0 0-31 0,0 0 0 16,0 0 326-16,11 3 59 0,3 4 12 0,4-7 3 15,3 0-319-15,7-7-63 0,7 4-18 0,8-3 0 16,-1-4-33-16,4 4-14 0,0-3-2 0,0-1-1 16,-4 1 29-16,-3 0 5 0,0-1 2 0,-8 1 0 15,1 2-17 1,-7-2-3-16,0 6-1 0,-1-6 0 0,1 2-91 0,0 4-18 16,-4-3-4-16,0 3-598 0,7-4-119 0</inkml:trace>
  <inkml:trace contextRef="#ctx0" brushRef="#br1" timeOffset="132094.41">30561 14658 2293 0,'-3'19'101'0,"3"-13"22"0,-4 3-99 0,1 7-24 0,-8-3 0 0,4 5 0 16,3 4 67-16,1 0 8 0,3 3 1 0,-4 4 1 16,4-4-62-16,0 9-15 0,0-6 0 0,4 7 0 15,3-7 0-15,-4 0 0 0,1 4 0 0,3-4 0 16,-7 0 0-16,4 0 0 0,3 4 0 0,-4-1 0 15,-3 0 0-15,0 1 0 0,0-1 0 0,-3 0 0 16,3-5 11-16,-4 2-11 0,1-3 10 0,-1 0-10 16,-3-6 34-16,3-10 1 0,1 7 0 0,3-7 0 15,0 1-35-15,0-10 0 0,0 0 0 0,0 0 0 16,0 0 16-16,0 0-3 0,0 0-1 0,3-10 0 16,1-5 0-16,0 5 0 0,-1-6 0 0,1-5 0 15,-1-5-3-15,4 1-1 0,-3 7 0 0,3-8 0 16,3 5-8-16,-6-5 0 0,3 17 0 0,0-7 0 15,0 7 0-15,0 0 8 0,0 5-8 0,0-2 8 16,0 0-8-16,4 3 0 0,-4 3 0 0,0-7-11 0,4 7 11 16,-1 0 0-16,1-3 0 0,3 3 0 0,-4 0-8 15,1 3 0-15,0-3 0 0,-1 7 0 0,1-4-4 16,-1 3 0-16,-3 4 0 0,0 5 0 0,0-2 12 16,4 2 0-16,-7 1 0 0,3 3 0 0,-4-7 0 15,1 10 0-15,-1-3 0 0,-3-6 0 0,0 2 0 0,0 1 0 16,0-6 0-16,0-1 0 0,-3 0 0 0,-1 1 16 15,4-1-3-15,-3 1 0 0,-1-1-4 0,1-3-1 16,-1 4 0-16,-3-7 0 0,0 3-8 0,0-3 0 16,0 3 0-16,-4 4 0 0,1-10 28 0,-1 6 3 15,-3-3 1-15,3-3 0 0,-3 7-20 0,0-7-4 0,0 0-8 16,-4 0 12 0,-3-7-40-16,0 7-9 0,0-9-2 0,-7-1-818 0,-4 4-164 0</inkml:trace>
  <inkml:trace contextRef="#ctx0" brushRef="#br1" timeOffset="133636.53">19378 16843 1267 0,'0'0'112'0,"0"0"-89"16,0 0-23-16,0 0 0 0,0 0 180 0,0 0 31 15,0 0 6-15,4 7 2 0,-4-7-139 0,7 3-28 16,0-3-6-16,0 9-1 0,0-2-23 0,0-4-5 15,3 6-1-15,1-3 0 0,0 4-8 0,-1 5-8 16,4-2 9-16,0 3-9 0,8 2 49 0,-1 1 4 16,0 0 1-16,4 6 0 0,-4 0-37 0,4 0-7 15,-4-3-2-15,-4 3 0 0,1-6-8 0,0 6 0 16,-1-6 0-16,-3 6 0 0,-3-12-18 0,0 2-6 16,-4 4 0-16,3-3-1 15,-3-7-82-15,0 1-16 0,0-1-3 16,0-3-826-16</inkml:trace>
  <inkml:trace contextRef="#ctx0" brushRef="#br1" timeOffset="133900.96">20017 16743 2142 0,'-7'13'95'0,"0"-7"19"0,-1-3-91 0,1 6-23 0,0 7 0 0,0-6 0 0,0 5 16 0,4-5-2 16,3 8 0-16,0 1 0 0,-4 6-14 0,4 4-12 16,-3-4 3-16,-1 3 0 15,1 0 9-15,-1-3 0 0,-3 3 0 0,0-2-8 0,0 2 33 0,0 6 7 16,-4-6 2-16,-3 7 0 0,0-1 39 0,0 4 8 16,-4 6 2-16,4 0 0 0,-3 0-51 0,-1 3-9 15,-3 6-3-15,7-9 0 0,-8-6-20 16,5 6-18-16,6-4 3 0,1-2 1 15,-1-10-40-15,0 4-8 0,4-11-2 16,0 5-666-16,7-8-134 0</inkml:trace>
  <inkml:trace contextRef="#ctx0" brushRef="#br1" timeOffset="134312.22">20500 16959 2487 0,'0'0'110'0,"-4"10"23"16,1-1-106-16,3-9-27 0,-4 7 0 0,4-7 0 0,0 0 31 0,0 0 1 15,0 0 0-15,0 0 0 0,4 3-32 0,-4-3 0 16,0 0 0-16,10 6 0 0,-2-3 0 0,2-3 0 16,1 6 0-16,3-6 0 15,0 0 0-15,4 0 0 0,6 0 0 0,1 0 0 0,3 0 0 16,-3-6 0-16,3 6 0 0,0 0 0 0,1-9 0 0,2 9 0 15,-3-3 0-15,4-4 0 0,-4 7-16 0,1-3-5 16,-1-3-2-16,-3 6 0 16,-1-10-54-16,1 10-11 0,0-3-3 0,-1-3-600 15,-2 6-120-15</inkml:trace>
  <inkml:trace contextRef="#ctx0" brushRef="#br1" timeOffset="134642">20613 17226 1900 0,'14'0'84'0,"-3"0"18"0,-4 3-82 0,-7-3-20 0,7 0 0 0,0 0 0 0,3 6 217 15,4-6 39-15,8 0 8 0,-1 4 2 16,3-4-239-16,1 0-48 0,3-4-10 0,1 4-1 16,-1 0-8-16,4-6 0 0,-1-3-1 0,-3 6 0 15,4-7 9-15,0 1 1 0,0-7 1 0,-1 10 0 16,1-4-16-16,0 7-3 0,3-3-1 0,1 6-656 15,-5 0-131-15</inkml:trace>
  <inkml:trace contextRef="#ctx0" brushRef="#br1" timeOffset="135699.76">21869 16796 1548 0,'-25'-6'68'0,"25"6"15"0,0 0-67 0,0 0-16 0,-7-3 0 0</inkml:trace>
  <inkml:trace contextRef="#ctx0" brushRef="#br1" timeOffset="136294">21886 16693 921 0,'0'0'82'0,"0"0"-66"0,0 0-16 0,0 0 0 0,0 0 239 0,0 0 44 16,0 0 9-16,0 0 1 0,0 0-158 0,0 0-32 16,0 0-7-16,7 9 0 0,0-2-43 0,-7-7-8 15,8 3-1-15,-8-3-1 0,-4 6-11 0,4-6-3 16,7 9 0-16,-3 1 0 0,3-1-21 0,-4-2-8 16,1 5 0-16,3 4 9 0,0 3-9 0,0-1 10 15,-7 7-10-15,7 4 10 0,3 2-10 0,-2 0 0 16,-5-6 0-16,-3 10-11 0,4-7 11 15,-1 0 8-15,1 4-8 0,3-10 11 0,-11 3 6 0,8 0 2 0,3-6 0 16,-4-4 0-16,-3-2 11 0,4 6 2 16,3-10 1-16,-4-3 0 0,1 4-20 0,-4-10-4 0,0 0-1 0,0 0 0 15,14 0-8-15,-3-6 0 0,-11 6 0 16,7-4 0-16,0-5 0 0,0 0 0 0,-4-7 0 16,1 3 0-16,-1-9 0 0,4 10 0 0,-3-7 0 0,-1 3 0 15,-3-2-9-15,0 2 9 0,4-3-12 0,3 10 12 16,-3 2-16-16,-4 7 3 0,0 0 1 0,7-3 0 15,3-3 12-15,-10 6-12 0,7 9 12 0,7-2-12 16,-3 2 12-16,0 1-12 0,-4 5 12 0,3-5-12 16,4-1 12-16,-3 0 0 0,-4 1 0 0,-4-1 0 15,5 1 9-15,-1-1-9 0,3 0 0 0,-3-2 9 16,-7-7-9-16,11 3 12 0,3 3-12 0,-3 4 12 0,-11-10-12 16,0 0 8-16,10 0-8 0,1 9 8 0,-11-9-8 0,0 0 8 15,10 0-8-15,1 6 8 0,6-6 2 0,-9 0 0 16,-8 0 0-16,7 0 0 0,7-6 13 0,-7 6 2 15,-7 0 1-15,3-3 0 0,4-3-2 0,0 2-1 16,-3-2 0-16,-4 6 0 0,0 0-12 0,3-6-3 16,5-4 0-16,2 7 0 0,-13-3 25 0,6-3 5 15,11-1 1-15,-7 1 0 0,-3-1-23 0,-1 1-5 16,4-7-1-16,4 4 0 0,0-10 4 0,-4 3 1 16,-7 0 0-16,3-6 0 0,4-3-6 0,-3 0-1 15,-4-1 0-15,0-2 0 0,0 9 0 0,0-9 0 16,3 9 0-16,-3-3 0 0,-3 0-19 0,3 6-4 15,0 0-1-15,0 3 0 16,-4 4-63-16,1-4-13 0,6 7-2 0,-3-1-1 16,7 10-113-16,-7 0-22 0,0 0-5 0,0 0-1 0</inkml:trace>
  <inkml:trace contextRef="#ctx0" brushRef="#br1" timeOffset="136893.18">22680 17245 2714 0,'-7'6'60'0,"7"-6"12"0,0 0 2 0,0 0 2 0,0 0-60 0,0-6-16 16,0-4 0-16,4 1 0 16,10-7-75-16,-7 7-17 0,3 0-4 0,1-7-1 15,10 6 18-15,-7-2 4 0,-3 2 1 0,-4-5 0 0,3 5 56 0,1 1 18 0,7 3-10 0,-8 3 10 16,-10 3 16-16,7 0 9 15,11 0 2-15,-4 0 0 0,-14 0 1 0,7 3 1 16,4 6 0-16,-1-3 0 0,-3-2-21 0,-3 2-8 0,-4-6 0 0,3 9 0 16,8 1 8-16,-8-4-8 0,-3-6 0 0,-3 9 0 15,3-9 0-15,-4 10-13 0,1-1 1 0,-4 1 0 32,-4 5-23-32,8-5-4 0,-4-1-1 0,0 0 0 0,-11 7 24 0,4-3 5 0,10-4 1 15,1 7 0-15,-8-7 18 0,4 10 3 0,-3-10 1 16,6 1 0-16,8-1 36 0,-8 1 7 0,-7 2 1 0,11-12 1 15,0 0-5-15,0 0-2 0,-3 13 0 0,-1-7 0 16,1 3-42-16,3-9-8 0,10 3 0 0,-10 13 0 16,-7-6 0-16,11-1-11 0,10 0 11 0,-7 7-10 15,0-7 10-15,4 1 0 0,3-1 0 0,0 1 0 16,-3-1 11-16,3 1-3 0,0-4 0 0,7 3 0 16,0 1-8-16,-3-4 0 0,-8-3 0 0,8-3 0 15,-4 0 0-15,4 0-12 0,-8 0 4 0,1 0 8 16,-4 0-110-16,4-9-14 15,3 9-4-15,-4-10-849 0</inkml:trace>
  <inkml:trace contextRef="#ctx0" brushRef="#br1" timeOffset="137383.26">23714 16684 345 0,'0'0'31'0,"0"0"-31"0,0 0 0 0,0 0 0 15,0-4 378-15,0-2 70 0,0 6 13 0,0-9 3 16,-4 9-415-16,4 0-83 0,4-10-17 0,-4 10-3 16,0 0 22-1,0 0 4-15,0 0 0 0,0 0 1 0,0 0 99 0,-7 10 19 0,0-1 4 0,0 1 1 16,-4 5-8-16,4-5 0 0,-4 2-1 0,1 10 0 15,-4 0 5-15,-4 0 0 0,4 0 1 0,-4 3 0 0,1 10-49 16,3-7-9-16,-8 0-3 0,5-3 0 0,-4 3-19 16,3-3-4-16,4 0-1 0,-4-3 0 0,-3-6-8 15,0 9 0-15,7-12 0 0,-4 6-11 0,0-4 11 16,1 4-13-16,3-10 5 0,0 7 8 0,-1-6-21 0,1-1 3 16,4-3 1-16,-1-3 0 15,1 4-25-15,3-7-5 0,-1 0-1 0,1 0 0 16,4-7-28-16,-1-2-7 0,1 6-1 0,-4-3-632 15,3-10-128-15</inkml:trace>
  <inkml:trace contextRef="#ctx0" brushRef="#br1" timeOffset="137641.57">23259 16690 2948 0,'0'0'65'0,"0"0"14"0,0 0 2 0,0 0 1 0,0 0-66 0,0 0-16 0,0 0 0 0,0 0 0 15,0 0 0-15,7 9 0 0,0-6 0 0,3 4 0 16,4 2-48-16,4 0-12 0,-7-2-4 0,3 2 0 31,10 4 21-31,-6-4 4 0,3 13 1 0,0-3 0 0,-3 0 61 0,0 9 12 0,-1-3 2 0,5 3 1 16,-1-3-22-16,-4 0-4 0,1-3 0 0,0 3-1 16,-1 4-2-16,-3-4 0 0,4 0 0 0,-7-3 0 15,3-3-23-15,0 6-5 0,-4 0-1 0,1-6 0 16,0 6-121-16,3-7-25 15,-4 1-5-15,4 0-531 0,-7-3-106 0</inkml:trace>
  <inkml:trace contextRef="#ctx0" brushRef="#br1" timeOffset="137980.53">24137 17270 1900 0,'0'0'169'0,"0"0"-135"0,0 9-34 0,-3 1 0 15,3-1 185-15,0 1 31 0,-4-1 5 0,4 0 2 16,-4 1-180-16,4-1-43 0,-3-3 0 0,3 10 0 31,0-6-25-31,0 2-9 0,-4-3-2 0,1 7 0 0,-1 3 18 0,-3-3 3 0,4-4 1 0,-1 4 0 16,-3 0-23 0,0-4-5-16,0-2-1 0,4-1 0 0,-4-3-93 0,3 4-18 15,-3-4-4-15</inkml:trace>
  <inkml:trace contextRef="#ctx0" brushRef="#br1" timeOffset="138973.72">24303 16263 806 0,'0'0'72'0,"0"0"-58"15,0 0-14-15,0 0 0 0,3-9 352 0,-3 3 67 16,7 3 13-16,-3-4 4 0,3 4-336 0,0-3-66 15,-3-4-14-15,3 7-2 0,3-3-18 0,1-3 0 16,-1 2 0-16,-3 4-9 0,4 3 9 0,0-6-10 16,-1 6 10-16,4-3-10 0,4-3 10 0,-4 6 0 15,4 0-9-15,-1 0 9 0,-3 0 0 0,4 0-9 0,-4 0 9 16,0 6 0-16,0-3-8 0,1 3 8 0,-1-3 0 0,-4 4 0 16,4 2 0-16,-3 0 0 0,0 1 0 0,-4 6 0 15,0-7 0-15,3 10 0 16,-6-4 0-16,3-2 0 0,0 3 24 0,-4 2 3 0,-3 8 0 15,4-1 0-15,-4-3-27 0,3-7 0 0,-6 10 8 0,3-6-8 16,-4 0 0-16,1 0 0 0,3 0 0 0,-7-4 0 16,3 4 0-16,1-3 0 0,-4-4 0 0,0-2 0 15,0 5 0-15,0 4 12 0,-4-9-12 0,-3 5 12 16,0-5-12-16,0 5 0 0,-4-5 0 0,7-1 0 16,-3 1 0-16,-3-7 0 0,-1 3 0 0,0-3 0 15,1 3 0-15,3-6 10 0,0 0-2 0,-1-6-8 16,-2 3 9-16,3 3-9 0,3-9 0 0,-3 2 9 15,7-2-9-15,-4 0 0 0,1-4 0 0,3-3 8 16,-4 7-8-16,8-1 0 0,-1-5 0 0,1 5 8 16,-1 4-8-16,4 3 0 0,0 3 0 0,0 0 0 0,0 0 8 15,0 0-8-15,7-9 8 0,-7 9-8 0,7-7 0 0,0 7 0 16,4-3 0-16,-1-3 0 0,1 3 0 16,3 3 0-16,-3-6 0 0,6 6 0 0,-3 0 0 0,4 0 0 15,0 6 0-15,-4-3 0 0,3 3 0 0,1-3 0 16,0 7 0-16,-1-1 0 0,1 4 0 0,-4-4 0 15,4 0 0-15,-1 4 0 0,-3-7 11 0,1 10-3 16,-1-7-8-16,0 1 12 0,0-1-4 0,-4 1-8 16,5-1 11-16,-5-6-11 0,4 10 8 0,0-10-8 0,-3 6 0 15,3-2 0-15,-3-4 0 0,-1 6 0 0,1-9-11 16,-1 0 11 0,5 6-28-16,-5-6 2 0,-3-6 0 0,4 6-730 15,-11 0-145-15</inkml:trace>
  <inkml:trace contextRef="#ctx0" brushRef="#br1" timeOffset="139860.23">25622 16680 1670 0,'0'0'148'0,"0"0"-118"0,0 0-30 0,4-6 0 16,-1-3 193-16,1-1 33 0,3 4 6 0,0 3 2 31,0-3-258-31,0 2-52 0,4 4-11 0,-8 0-1 16,-3 0 44-16,7 4 8 0,0 2 3 0,0 3 0 0,-7 1 72 0,4 9 14 0,-4-1 3 0,0 1 1 15,-4 6 0-15,1 0 0 0,3 4 0 0,-4 5 0 16,1 4-19-16,-1 6-4 0,4-10-1 0,-3 4 0 16,3 6-2-16,0-10-1 0,-4 1 0 0,4-7 0 31,0 6-50-31,-3-5-11 0,3-4-1 0,-4-3-1 0,4 3 7 16,-3-7 2-16,3-2 0 0,-4-6 0 15,1-1-51-15,3-9-9 0,-8 0-3 0</inkml:trace>
  <inkml:trace contextRef="#ctx0" brushRef="#br1" timeOffset="140108.54">25319 17076 2829 0,'0'0'62'0,"0"0"13"0,0 0 2 0,0 0 3 0,0 0-64 16,0 0-16-16,3-10 0 0,8 4 0 15,-4-4-56-15,11 1-16 0,3 0-2 0,0-4-1 16,4-3 12-16,10 1 3 0,4 5 0 0,0 1 0 0,-4-1 46 0,-3 1 14 16,-4 15 0-16,-3-3 0 0,-1-3 0 0,-3 10 0 15,-3-10 14-15,0 9-4 0,-4 1 18 0,-4-1 4 16,1-9 1-16,0 6 0 16,-1-2-53-16,1-4-10 0,-1 0-2 0,4-4-685 15,-3-2-137-15</inkml:trace>
  <inkml:trace contextRef="#ctx0" brushRef="#br1" timeOffset="141001">26451 16771 1440 0,'0'0'128'0,"0"0"-103"0,0 0-25 0,0 0 0 16,0 0 264-16,0 0 47 0,0 0 9 0,0 0 3 16,0 0-237-16,0 0-47 0,11 3-10 0,-1 4-1 15,5-1-20-15,-5-3-8 0,4 3 8 0,0-2-8 16,0 11 9-16,4-5-9 0,-4-1 10 0,0 10-10 16,0 6 20-16,1-6-1 0,-8 9-1 0,0-3 0 15,0-6-3-15,0 9-1 0,-4-3 0 0,1 3 0 16,-1-2-14-16,1-8 9 0,-4 7-9 0,0-6 8 15,0 0 13-15,0 0 3 0,3-3 0 0,1 2 0 16,-1-2-13-16,1-7-3 0,0 1 0 0,3-4 0 16,-4-3-8-16,-3-3 0 0,0 0 0 0,4 0 0 15,3 0 0-15,0-3 0 0,-4-3 0 0,1-4 0 16,-4 1 0-16,7 0 0 0,-4-1 0 0,1-5 8 16,-4 5-8-16,0 1 0 0,0 9 0 0,0-7 0 0,0 7 0 15,0 0 0-15,0 0 0 0,0 0 0 0,3 7 0 0,1 2 0 16,0 1-11-16,3 5 11 0,0-2-11 15,0 2 11-15,-4 4-13 0,4-3 5 0,0-4 8 0,0 4 0 16,4-6 0-16,-4-1 0 0,0 0 0 0,4 1 11 16,-4-1-3-16,0-9 0 0,3 6-8 0,-10-6 0 15,7 0 0-15,0 4 8 0,1-8 0 0,-8 4-8 16,0 0 12-16,10 0-4 0,-3-6 32 0,-7 6 7 16,4-9 1-16,-1 6 0 0,1-4-28 0,3-2-6 15,-4 0-1-15,4-1 0 0,-3 1 3 0,-1 2 1 0,1-2 0 0,3 0 0 16,-3-1-8-16,3 1-1 0,0 3-8 0,0-4 12 15,0 1-12-15,0-1-8 0,0-2 8 16,3-4-13-16,1 7 21 0,0-7 5 0,-4-3 1 16,7 0 0-16,0 4 4 0,-4-7 1 0,1-3 0 15,0 6 0-15,3-12-19 0,-4 9 0 0,-3-13 0 0,-3 10 0 16,-1-10-11-16,1 14-9 0,0-5-1 0,-1 1-1 16,-6 7-2-16,3-1 0 0,0 3 0 0,0 4 0 31,-4 2-84-31,0 1-18 0,-3 2-3 0,4 1-753 0,3 6-150 0</inkml:trace>
  <inkml:trace contextRef="#ctx0" brushRef="#br1" timeOffset="141358.07">27379 17220 2948 0,'0'0'131'0,"0"0"26"0,-3 9-125 0,3-9-32 15,0 10 0-15,0 5 0 0,0-5-9 0,3 5-8 0,1-2-2 0,3 3 0 32,-4-1-39-32,4 4-8 0,4 0-2 0,-8 6 0 15,1-3 32-15,3 9 7 0,-4-3 1 0,-3 1 0 0,0-10 28 0,0 6 0 0,0 3-8 0,0-9 8 16,-3 6-13-16,3-10 0 0,-4 4 0 0,1-3 0 31,-1-4-183-31,4-2-36 0</inkml:trace>
  <inkml:trace contextRef="#ctx0" brushRef="#br1" timeOffset="141788.18">28042 16727 288 0,'0'0'25'0,"0"0"-25"15,0 0 0-15,0 0 0 0,0 0 417 0,0 0 79 0,0 0 15 0,0 0 3 16,0 0-388-16,0 0-78 0,0 0-15 0,0 0-3 15,0 0-13-15,0 0-2 0,0 0-1 0,0 0 0 16,-3 10 38-16,3-1 7 0,-7 1 1 0,0-1 1 16,0 7-19-16,-4-7-4 0,0 7-1 15,-3 3 0-15,0-1-9 0,0 8-1 0,-4 2-1 0,1 0 0 16,-4-3-10-16,3 3-3 0,-3-3 0 16,0 4 0-16,0-1-13 0,3-3 9 0,0 0-9 0,-3-6 8 15,-4 0-8-15,8-4 0 0,6-2 0 16,-3 3 0-1,0-7-26-15,7 0-1 0,0-2 0 0,7-7 0 16,0 0-108-16,0 0-21 0,-11 3-5 0,11-3-877 0</inkml:trace>
  <inkml:trace contextRef="#ctx0" brushRef="#br1" timeOffset="142019.47">27605 16709 2718 0,'0'0'120'0,"0"0"25"0,-7 3-116 0,7-3-29 16,0 0 0-16,0 0 0 0,0 0 23 0,0 0-2 16,10 0 0-16,1 6 0 0,0-6-34 0,3 3-7 15,10 3-2-15,-2 4 0 0,-1-1 0 0,0 1 0 16,0 5 0-16,4 4 0 0,-1-3 22 0,5 3-9 16,-5-1 9-16,-2 11 0 0,-1 5-12 0,3-6 12 15,-2 7-12-15,-1-7 12 0,-4-3-24 0,1 3 3 16,0-6 0-16,-1 0 0 15,1-3-178-15,-4-3-35 0,4 3-7 0</inkml:trace>
  <inkml:trace contextRef="#ctx0" brushRef="#br1" timeOffset="142401.84">28617 17173 403 0,'4'15'36'0,"-4"-2"-36"16,-4-4 0-16,1 1 0 0,-1-1 641 0,1-3 122 15,3 10 24-15,-4-6 5 16,4-1-667-16,4 0-125 0,-4 1-40 0,7-1-1 16,-4 7-19-16,4-4-4 0,-3 4-1 0,3 3 0 0,-3 0 45 15,-4-1 10-15,0 8 2 0,-4 2 0 0,0 6 0 0,1-5 0 16,-1 5 0-16,-3-6 0 15,4 7-17-15,-1-10-3 0,1 3-1 0,-1-9-789 16,1 6-158-16</inkml:trace>
  <inkml:trace contextRef="#ctx0" brushRef="#br1" timeOffset="143043.12">29559 16684 2545 0,'0'0'112'0,"0"0"24"0,0 0-108 0,0 9-28 0,0-9 0 0,4 9 0 16,-4 1 95-16,3 5 13 0,4-5 4 0,-3-1 0 16,-1 10-112-16,1-3-23 0,-1 3-4 0,1 9-1 0,0 13 12 0,-1-13 1 15,-3 9 1-15,0-2 0 16,0-7 0-16,0 7 0 0,-3-7 0 0,-1-3 0 15,-3 3-21-15,3-6-4 0,1-3-1 16,-1-7 0-16,-3 4-46 0,0-6-10 0,0-1-1 0,7-9-962 16</inkml:trace>
  <inkml:trace contextRef="#ctx0" brushRef="#br1" timeOffset="143256.26">29362 17038 3380 0,'21'19'75'0,"-21"-19"15"0,0 0 3 0,0 0 1 0,0 0-75 0,0 0-19 0,10 0 0 0,5-7 0 31,2 4-87-31,8-12-21 0,7 5-4 0,-1-9 0 16,1-6-115-16,3-3-22 0,1 9-5 0,-1-6-1 15,0 9 143-15,1 7 28 0,-5 0 5 0,5-4 2 0,6 4 49 0,-10-1 9 0,-4 4 3 0,-3 0-759 16</inkml:trace>
  <inkml:trace contextRef="#ctx0" brushRef="#br1" timeOffset="144008.19">30586 16235 2422 0,'0'0'108'0,"-4"3"21"0,4-3-103 0,-3 10-26 16,3-10 0-16,-4 6 0 0,-3-3 56 0,7-3 5 16,0 0 2-16,0 0 0 15,0 0-77-15,0 0-15 0,0 0-3 0,0 0-1 0,0 0 33 0,0 0 0 0,4 16 12 0,-1-7-3 16,1-3 31-16,3 7 5 16,-4-7 2-16,1 10 0 0,-1-4-16 0,-3 7-3 0,4 0-1 0,-1 6 0 15,1-6-27-15,-4 6 8 16,0 0-8-16,0-6 0 0,0 9 0 0,-4-3 0 15,1 4 0-15,3-1 0 0,-7 3 0 0,3-3 0 0,1 1 0 16,-1-1 0-16,-3 6 0 0,4-6 0 0,-1 4 0 0,1-4 0 16,3 7 31-16,-4-14 1 0,4 5 0 0,4-8 0 15,-4 4-17-15,3-9-3 0,-3 3-1 0,4-4 0 16,-4-6 5-16,0-6 0 0,3 10 1 0,-3-10 0 16,0 0-7-16,0 0-2 0,0 0 0 0,0 0 0 15,4-6-8-15,3 2 0 0,-4-2 0 0,4-6 8 16,-3-4-8-16,-1-9 12 0,1 12-12 0,3-12 12 15,0 0-12-15,4 6 0 0,-4 0 0 0,3 4 0 0,1-4 0 16,0 10 0-16,-1-10-12 0,4 9 12 0,-3-5-12 16,3 5 12-16,-4 1-10 0,5-1 10 15,-5 1 0-15,4 0 0 0,0 2-8 0,1-2 8 0,-1 6-9 16,3-3 1-16,1-4 0 0,-4 7 0 0,4-3-8 16,-1 6-2-16,4 0 0 0,1 0 0 15,-1 9-10-15,0-3-3 16,-7 4 0-16,0 2 0 0,0-2 12 0,0 5 3 0,-3 4 0 0,-4-3 0 15,-3 3 16-15,-1 0 8 0,1-1-8 0,-1-2 12 0,-6 9 4 0,3-3 1 16,0 0 0-16,0-3 0 0,-7 0-7 0,0-1-2 16,-1-2 0-16,5-3 0 0,-1 2 1 0,-3-5 0 15,-3-1 0-15,3 1 0 0,0 5 1 0,-4-12 0 16,0 7 0-16,-6-4 0 0,3-6 3 0,-7 6 1 16,-1-2 0-16,1-4 0 0,0-4-5 0,-4-2-1 0,4 0 0 0,-3 3 0 31,-5-7-27-31,1-9-5 0,3-2-2 0,-3-8 0 15,0-5-176-15,-4 2-35 0</inkml:trace>
  <inkml:trace contextRef="#ctx0" brushRef="#br2" timeOffset="210163.63">2187 14739 1670 0,'0'0'148'0,"-10"-9"-118"0,3 6-30 0,0-3 0 0,-4-4 215 0,0 10 37 16,1 0 7-16,-1 0 1 0,1 10-203 0,-4-4-41 16,-1 6-8-16,1 4-8 0,-7 3 0 0,0 0-9 15,3 6-1-15,-6-6 0 0,-1-1 10 0,-7 4 0 16,-7 0 0-16,4-3 8 0,-11 12-8 0,7-9 0 15,-3 10 0-15,3-4-8 0,-7 0 8 0,8 0 0 16,-1 7 0-16,-7 9 0 0,7 9 0 0,-14 10 0 16,4 0 0-16,-1 9 0 0,5 0 31 0,6-3 5 0,0 9 0 0,14 4 1 15,1-1-26-15,6-2-11 0,11-7 8 16,7-10-8-16,7-5 0 0,11-4-11 0,-1-9 1 0,15-3 0 31,10-3-18-31,4-4-4 0,11-12-1 0,-8 0 0 0,11-10 17 0,0-12 3 0,11 0 1 0,3-9 0 16,7-10 12-16,-7 0 8 0,0 1 0 0,0-7-8 15,-7-4 16-15,4-5-3 0,-4-1-1 0,10-2 0 16,-10-4 12-16,0-6 3 0,-14-6 0 0,0-1 0 16,-4-2 5-16,-3 3 0 0,-14 2 1 0,3-2 0 15,-10-3-3-15,3-4-1 0,-10 4 0 0,-7-7 0 16,-1-6-15-16,-10 12-3 0,0-2-1 0,-10 6 0 16,-5 9-21-16,-6 0-4 0,0 6-1 0,-7 0 0 15,-4-2 16-15,0 8 10 0,-14-8-2 0,-3 2 0 16,-11 3 0-16,0 7-8 0,0 0 12 0,0 3-4 0,-7 6-8 15,4 3 0-15,-4 1 0 0,-7 5 0 16,-1 7-55 0,-6-3-9-16,7 6-3 0,0 9-1185 0</inkml:trace>
  <inkml:trace contextRef="#ctx0" brushRef="#br2" timeOffset="-202465.95">1976 7508 1998 0,'-15'-19'88'0,"12"10"19"0,-8-7-86 0,1 1-21 0,10 2 0 0,-11-6 0 16,11-3 40-16,0 10 4 0,0 2 1 0,11 1 0 15,-11 9 0-15,3 0 0 0,-3 0 0 0,11 9 0 16,-1 4-15-16,-6 12-3 0,-4 3-1 0,0 7 0 16,-4 9 14-16,-10 9 2 0,-7 0 1 0,-4 4 0 15,-10 5-23-15,-4 7-5 0,4 10-1 0,-7-7 0 16,3 0-14-16,-10-3 0 0,-1-3 0 16,-10-3 0-16,-7-1 0 0,-7 7-8 0,-3-6 8 0,-1-7-13 15,7-2 21-15,8-4 4 0,-1-12 0 16,4-10 1-16,4-3-13 0,21-16 0 15,-1 1 0-15</inkml:trace>
  <inkml:trace contextRef="#ctx0" brushRef="#br2" timeOffset="-202240.92">1362 7207 3261 0,'3'-9'72'0,"4"-1"14"0,-17 7 3 0,6 6 3 0,-13 16-73 16,2 16-19-16,1 9 0 0,-7 18 0 0,-4 1 0 0,1 15 0 15,-4 4 0-15,-1 6 0 0,1 3 0 0,3 9 0 0,4-3 0 16,7-9 0-16,0 3-11 0,14-3 11 0,0 0-12 0,14-7 12 16,18 1 0-16,7-4 0 0,10-12 0 0,11 3 0 31,11 3-36-31,-1-12-12 0,-3-4-4 0,14-3-877 0,15 1-176 0</inkml:trace>
  <inkml:trace contextRef="#ctx0" brushRef="#br2" timeOffset="-179035.28">1722 12576 1728 0,'21'-25'153'0,"-18"15"-122"0,8-6-31 0,-8 7 0 0,4-3 73 0,4-4 9 0,3 0 2 0,-3 7 0 16,3-4-72-16,-4-2-12 0,8 8 0 0,-7-2-9 16,-1 6 9-16,4-4-10 0,-3 4 10 0,-1-3-10 15,1 6 10-15,-7 0 12 0,6 0-2 0,-10 0-1 16,4 0-20-16,3 6-4 0,-7 4-1 0,-7-1 0 16,3 7 16-16,-6 6 16 0,-5-3-3 0,-9 15-1 15,-1 1 7-15,-7 8 1 0,-6 4 0 16,-1 7 0-16,-7-1 5 0,0 0 2 0,-3 1 0 0,-1-1 0 15,-10-9 1-15,-7 9 1 0,4-6 0 0,3 3 0 16,0-6-5-16,3-6-2 0,15-4 0 0,0-5 0 16,10-1-7-16,0-3-2 0,7-6 0 0,4 0 0 15,7-10-13-15,0 0 8 0,4-2-8 0,-1-14 0 16,0 4-81-16,8-3-23 16,-8-16-4-16,-3-22 0 0</inkml:trace>
  <inkml:trace contextRef="#ctx0" brushRef="#br2" timeOffset="-178750.25">991 12450 3063 0,'-10'-31'136'0,"6"18"28"0,-10-2-132 0,4 5-32 15,-1-5 0-15,-3 11 0 0,7-2 18 0,7 6-3 0,0 0-1 0,0 10 0 16,7 15-14-16,7 0 0 0,7 3-12 0,7 6 12 15,8 4-14-15,9 6 4 0,12 3 1 0,6 6 0 16,8 7 9-16,-8-4 0 0,8 4 0 0,3-4 0 16,-3 4 0-16,-1-4 0 15,4 7 0-15,0 3 0 0,-3-3 0 0,-4-7 0 0,-7-3-8 16,-11 1 8 0,1-7-72-16,-4 3-10 0,-11-12-2 0,-3-1-1187 0</inkml:trace>
  <inkml:trace contextRef="#ctx0" brushRef="#br2" timeOffset="-171119.01">29408 594 950 0,'0'0'42'0,"10"0"9"0,1 0-41 0,-1 9-10 16,4-9 0-16,1 0 0 0,-1 6 0 0,0-6 0 0,3 0 0 0,-2 0 8 31,2 4-58-31,-3-4-12 0,0 0-2 0,0 0-1 0,1-4 37 0,-5 4 7 16,4 0 1-16,-14 0 1 0,0 0 80 0,11 0 16 0,-11 0 3 0,0 0 1 15,0 0 51-15,0 0 9 0,0 0 3 0,0 0 0 16,0 0-40-16,0 0-7 0,0 0-1 0,0 0-1 16,0 0-40-16,0 0-8 0,0 0-2 0,0 0 0 15,0 0-1-15,0 0 0 0,0 0 0 0,0 0 0 16,0 0 0-16,0 0 0 0,0 0 0 0,-4 4 0 15,-3 5-4-15,-3-9-2 0,-4 6 0 0,3 0 0 16,-7-6-6-16,-3 4 0 0,0-4-1 0,-7 9 0 16,0-9-11-16,-4 0-3 0,-3 0 0 0,-4 9 0 15,-7-9 2-15,0 7 0 0,0-7 0 0,-3 3 0 16,6 3-11-16,-2-6-8 0,-5-9 12 0,-3 9-12 16,-7-7 16-16,-3 7-3 0,-1-9-1 0,4 9 0 15,0-9 4-15,0 9 1 0,4-4 0 0,-4-2 0 16,-4 0 12-16,-3 6 3 0,0 6 0 0,0-6 0 15,4 0-18-15,3 6-3 0,0-2-1 0,0 5 0 0,0-9-2 16,-3 0-8-16,-8 0 12 0,0 0-4 0,4 9-8 16,4-2 0-16,3-7 9 0,-4 0-9 0,4 0 8 15,-3 0-8-15,-1 0 8 0,1-7-8 0,-1 7 0 0,4 0 0 16,4 0 0-16,3 0 0 0,0 0 0 0,0 0 0 16,-3-9 0-16,-1 0 0 0,1 9 0 0,-1 0 0 15,1 0 0-15,0 9 0 0,6-9 0 0,-3 9 0 16,4-2 0-16,-4-4 0 0,0 3 10 0,-3-3-2 15,3 4-8-15,0 2 12 0,-4 0-12 0,1 1 8 16,3 5-8-16,0-11 0 0,7 5 0 0,-3-3 0 16,-1 4 0-16,5-10 0 0,-1 9 8 0,0-9-8 15,0 9 0-15,7-9 0 0,4 0 9 0,0 7-9 16,3-7 8-16,7 3-8 0,0-3 0 0,4 0 8 16,4 0-8-16,-1 0 0 0,4 0 8 0,3-3-8 15,1 3 8-15,3-7-8 0,0-2 0 0,0 9 0 0,3-9 8 16,1-1-8-16,-1 4 0 0,4 3 0 0,-7-3 0 0,7-4 0 15,0 1 8-15,0-1-8 0,0 1 8 0,0 0-8 16,3-1 12-16,1 1-4 0,0-7 0 0,-1 3 0 16,8 1 0-16,-4-1-8 0,7-2 12 0,0-4-4 15,4 3-8-15,6 4 0 0,1-13 9 0,7 9-9 16,3 3 0-16,4-2 0 0,0-4 0 0,-1 3 8 16,5 7-8-16,-1-1 0 0,-3-8 0 0,-4 8 0 15,4 1 0-15,-4-1 0 0,1-5 0 0,-1 5 0 16,-3 1 0-16,-4 3 0 0,-4 2 0 0,1-2 0 0,-7 3 0 15,-1-3 0-15,1 3 0 0,0 3 0 0,-8-7 0 16,1 7 0-16,-11 0 0 0,0 0 0 0,0 0 0 0,0 0 0 16,0 0 0-16,0 0 0 0,0 0 0 0,-4 10 0 15,-3-1 0-15,-7 1 0 0,0 2 0 0,-4 1 0 16,1 2 0-16,-4-2 0 0,-4 3 0 0,0 2 0 16,-3 1 0-16,0 6 0 0,0 0 0 0,-4 0 0 15,-3 4 0-15,-4-7 0 0,0 3 0 0,-7 3 0 16,-3-3 0-16,-1 0 0 0,-3-6 0 0,4 9 0 15,7-9 0-15,-1 6 0 0,8-9 0 0,0 3 0 16,3-4 0-16,0-2 0 0,8 2 0 0,6-5 0 16,0-1 0-16,8 1 8 0,3-1-8 0,7 7 0 0,3-13 8 15,4 6-8-15,0 1 0 0,7-4 0 0,8 3 0 0,6 1 0 16,4-1 0-16,13-3-10 0,8-2 10 0,14 5 0 16,7-3 0-16,8 4 0 0,2 9 0 0,4-4 0 15,4-2 0-15,3 12 0 0,1 3 0 0,-5 7-1408 16</inkml:trace>
  <inkml:trace contextRef="#ctx0" brushRef="#br2" timeOffset="-160814.75">22906 1353 2779 0,'0'-10'61'0,"0"7"13"0,0 3 2 0,0 0 2 0,-4-6-62 0,1 3-16 16,-1-4 0-16,4 7 0 0,0 0-17 0,0 0-7 16,-14 0 0-16,-3 7-1 15,-12-7-35-15,8 3-6 0,11-3-2 0,-1 6 0 16,-14-6 25-16,11 3 5 0,7-3 1 0,-7 10 0 0,-4-10 23 0,1 0 5 15,10 0 1-15,0 0 0 0,-4 0 8 0,0 0 0 16,1 6 0-16,3-6 0 0,7 0 9 0,-7 3 1 0,-7 3 0 16,0-6 0-16,-4 0 4 0,0 3 1 0,-3-3 0 15,-4 0 0-15,-3 7-15 0,-4-7 0 16,4 6 0-16,-11-6 0 0,-14-6 19 0,11-1 7 0,10 7 2 16,-3 0 0-16,0 0 8 0,7-3 1 0,6 3 1 15,-2-6 0-15,-4 3-3 0,6 3-1 16,8-6 0-16,-3 6 0 0,-1-10-11 0,4 10-3 15,0 0 0-15,7 0 0 0,7 0-10 0,-11 0-2 0,1-3-8 0,2 3 12 16,8 0-4-16,0 0-8 0,-10 3 11 0,3-3-11 16,7 0 0-16,0 0 0 0,0 0 0 0,0 0 0 15,0 0 10-15,0 0-10 0,10-3 8 0,-3-3-8 16,1 3 0-16,2-4 0 0,8 1 0 0,3 6 0 16,0-9 0-16,0 9 0 0,0-3-14 0,4-4 5 15,7 4 9-15,0 3 9 0,-15-6-1 0,11 6-8 16,8 0 11-16,-8 0-11 0,-3 0 10 0,-8 6-10 15,1-3 0-15,0 4 0 0,-4-7 0 0,-4 0-10 0,-10 0 10 16,0 0 0-16,7 3 10 0,-7-3-10 0,0 0 0 0,0 0 0 16,-7 6 0-16,0-3 0 0,-7-3 0 15,0 6 11-15,-11-6 0 0,8 7 0 0,3-4 0 16,-8 6 0-16,-9-9 0 0,-1 10 0 0,7-1 1 0,-3 0 1 16,-4-2 0-16,-3 2 0 0,0 0-13 0,-1 1 0 15,-2-10 8-15,-8 9-8 0,-14-2 0 16,3 2 0-16,8 0 0 0,0-2 0 0,-1-4 0 0,8 6 0 15,3 1 0-15,4-10 0 0,7 6 0 0,3-6 0 16,7 0 0-16,4 0 0 0,3 0 8 0,11 0-8 16,0 0 0-16,0 0 9 0,11-6-9 0,7-4 12 15,6 7-12-15,8-3 12 0,0 3-12 0,17-4 0 16,15 7 9-16,-4-6-9 0,0 6 0 0,0-3 0 0,7 6 0 16,-4-3 8-16,-3-3-8 0,4 3 0 0,-1 0 0 0,4 3 0 15,-7-6 0-15,-3 3 0 0,-11 0 0 0,-4 0 0 16,-3 3 0-16,-8-3 0 0,-9 0 0 0,-5 0 8 15,1 0-8-15,-4 0 0 0,-3-3 0 0,-11 3 0 16,0 0 0-16,0 0 9 0,0 0-9 0,0 0 10 16,-15 0-10-16,5 0 10 0,-4 0-10 0,0 0 10 15,-4 3-10-15,-7-3-12 0,-3 0 2 0,0 6 1 16,3-6 9-16,-10 10 11 0,-11-10-3 0,0 9 0 16,0 1-8-16,0-4 0 0,-6 3 0 0,-5 1 0 15,-3-1 0-15,-3 10-11 0,-11-10 11 0,-1 1-8 16,-6 12 8-16,7 0 0 0,0-7 8 0,7 1-8 15,4-13 0-15,6 7 0 0,4-1 0 0,11-3 0 0,10-6 0 0,7-6 0 16,11 6 0-16,14 0 0 0,4 0 11 0,14-9 1 16,10-4 0-16,11 0 0 15,3 1-3-15,11-4 0 0,3 4 0 0,11-4 0 0,4 7-9 16,10-7 0-16,0 7 0 0,-3-4 0 0,-11 0 0 16,10 4 0-16,4 6 0 0,1-3 0 0,-8-4 0 0,-7 7 0 15,-11-3 0-15,1 6 0 0,-12 0 0 0,-9 0 0 16,-12-3 0-16,-2 6 0 0,-5-3 0 0,-10 6 0 15,-7-6 0-15,-10 3 0 0,-4-3-8 0,-11 0 8 16,-10 0-10-16,-11 10 10 0,-21-10-8 0,3 0 8 0,4 15 0 0,-10-12-9 16,-4 13-3-16,-11 9-1 0,-7 3 0 0</inkml:trace>
  <inkml:trace contextRef="#ctx0" brushRef="#br2" timeOffset="-140827.4">1757 9882 1094 0,'0'0'97'0,"0"-6"-77"0,3-4-20 0,4 7 0 0,-7-3 150 0,0 6 26 15,0 0 6-15,0 0 1 0,0 0-73 0,0 0-14 16,0 0-4-16,0 0 0 0,0 0-29 0,0 0-7 15,0 0 0-15,-7 6-1 0,4-3-44 0,3 7-11 16,-7-4 0-16,3 3 0 0,4 7 0 0,-3-3 0 16,-4 2-10-16,3-2 10 0,-6 9 0 0,-1 0 0 15,0 3 0-15,4 9 10 0,-10 4 38 0,3 6 7 16,-8 0 1-16,-2 3 1 0,-4 3 6 0,-8 3 1 16,-3 4 0-16,-6 5 0 0,-12 7-29 0,-3 4-6 15,0-1-1-15,7-10 0 0,-3 7-17 0,6-12-11 16,12 2 12-16,-5-5-12 0,8-7 8 0,7-3-8 15,3-7 0-15,4-2 0 0,7-16 0 0,0 6-17 16,3-7 1-16,1-8 1 16,6-4-101-16,4-6-21 0,0 0-4 0</inkml:trace>
  <inkml:trace contextRef="#ctx0" brushRef="#br2" timeOffset="-140521.16">794 10196 864 0,'0'-19'38'0,"0"9"8"0,-7 4-37 0,7-3-9 0,-4-4 0 0,4 4 0 15,-10-4 152-15,6 4 29 0,4 6 6 0,0-7 1 0,0 4-63 0,4-3-12 16,-1-1-2-16,4 1-1 0,7-1-9 0,-3 4-1 16,3 3-1-16,0-3 0 0,7 6-28 0,4 0-6 15,0 9-1-15,6-3 0 0,5 4 2 0,-8 5 0 16,11-2 0-16,7 12 0 0,3 3-19 0,0-3-4 15,-3 13-1-15,0 3 0 0,0-1-11 16,-4 14-3-16,1-1 0 0,-8 10 0 0,0 0-2 0,0-1-1 16,-6 4 0-16,6-9 0 0,0-4-9 0,11 0-1 15,3 0-1-15,11 1 0 0,-7-1-14 0,14-6 11 0,-7-3-11 16,4 6 10 0,3-9-122-16,0 0-24 0,14-4-4 15</inkml:trace>
  <inkml:trace contextRef="#ctx0" brushRef="#br2" timeOffset="-108048.39">11416 16292 403 0,'-14'6'36'0,"3"-3"-36"0,11-3 0 0,0 0 0 16,0 0 178-16,0 0 29 0,0 0 5 0,11-9 2 16,3 5-86-16,-4-2-18 0,-10-3-3 0,8-1-1 15,2-5-62-15,1 5-12 0,-1 1-2 0,-6-1-1 16,3 1-17-16,3 0-4 0,8-1-8 0,-11 4 12 16,-10 3-12-16,3 3 0 0,10-10 0 0,-3 4 0 15,-7 6 12-15,4 0-1 0,3-3 0 0,0-3 0 16,0 6 49-16,-7 0 11 0,-14 0 1 0,14 0 1 15,0 0-19-15,-7 0-4 0,-14 6-1 0,3-3 0 16,4-3-16-16,3 0-3 0,1 6-1 0,-4-2 0 16,-11-4 0-16,7 6 0 0,8-6 0 0,-4 3 0 15,-4 3-11-15,4-3-2 0,7 10-1 0,-4-4 0 16,1 4-15-16,-5-4 0 0,1 7 0 0,4 3 0 16,6-4-9-16,-6 4-5 0,-8 9-1 0,4 1 0 0,3 5 15 15,1-9 0-15,-8 10 0 0,0-7 0 0,1 6 0 16,-1 1 12-16,4-4-1 0,-7 1 0 0,-4-1-3 15,8-6-8-15,10 10 12 0,-4-7-4 0,-3 0 15 0,3 7 2 16,4-1 1-16,7 4 0 0,7-7-17 16,-7 0-9-16,0 1 10 0,7-4-10 0,11-3 10 15,-4-3-10-15,-7-3 10 0,4-3-10 0,6 2 24 16,-3-8 0-16,1 5-1 0,-5-5 0 0,-3-1-7 0,4-9-2 16,3 6 0-16,-4-2 0 0,-10-4-6 0,0 0-8 15,18 0 11-15,-7-4-11 0,-1-2 19 0,1-3-3 16,3 3-1-16,0-4 0 0,4-9 6 0,-4 1 2 15,0-8 0-15,4-2 0 0,6-6 2 0,-6-4 1 16,-4 0 0-16,-3-2 0 0,10 2-26 0,-4 4-11 0,5-4 1 0,-5-3 0 16,1 4 10-16,0-1 14 0,10-3-3 15,-7 10-1-15,-11-10-10 0,1 3 0 0,7 4 0 0,-8 6-11 16,1-7 22-16,-8 7 4 0,-3 3 1 16,4-3 0-16,-1 9-5 0,-3 0-1 0,-10-6 0 0,3 9 0 15,0 4-10-15,0-4 12 0,-11-3-12 0,0 4 12 16,4 2-12-16,4-3 0 0,-1 1 0 0,1 5 0 15,-15 1-12-15,14-1 3 0,8 1 0 0,-4 9 0 16,-7-9-7-16,3 9 0 0,11 0-1 0,-4 0 0 16,1 6-12-16,-4-3-3 0,-4 6 0 15,4-2 0-15,4 2-89 0,-1 4-19 0,-13 2-3 16,2 1-609-16,5-3-123 0</inkml:trace>
  <inkml:trace contextRef="#ctx0" brushRef="#br2" timeOffset="-107590.64">11162 16568 2185 0,'-32'9'96'0,"22"-3"21"0,-5-3-93 0,1 4-24 0,7-4 0 0,-7 3 0 15,-7-3 31-15,14 3 1 0,14 1 1 0,-7-7 0 16,0 0-51-16,11 3-10 0,6 3-3 0,4-6 0 15,1 0 22-15,-1 0 9 0,-4 0-8 0,8 0 8 16,3 0-12-16,-3 0 4 0,-11 3 0 0,0 3 0 16,4-2 19-16,-1 5 4 0,-6-3 1 0,-4 4 0 15,-3-1 24-15,3 1 4 0,0 5 2 0,0-5 0 16,-7-1 19-16,0 0 4 0,0-9 1 0,7 10 0 16,-7-10-11-16,7 9-3 0,7-2 0 0,7-7 0 0,4 3-19 15,-4-6-4-15,-7 3-1 0,11-7 0 16,14 4-32-16,-4-3 0 0,-7-4 0 0,0 1 0 15,4 0-84-15,0-7-24 16,-4 7-5-16,0-10-690 0,-3 9-137 0</inkml:trace>
  <inkml:trace contextRef="#ctx0" brushRef="#br2" timeOffset="-105979.64">11927 16699 1094 0,'0'0'97'0,"-3"3"-77"0,-8-3-20 0,4 0 0 16,0 0 171-16,4 0 30 0,-4 0 7 0,0-3 0 16,0-3-149-16,3-3-31 0,0 5-5 0,8-2-2 15,-4-3 10-15,0-1 1 0,7 4 1 0,-3-3 0 16,3 5 1-16,0-2 0 0,3-3 0 0,1 6 0 0,-1-4 0 0,5 7 0 15,-1 0 0-15,0 0 0 0,3 0 9 0,1 0 1 16,-4 0 1-16,7 7 0 0,-3-4-6 16,3-3-2-16,-3 6 0 0,-1-3 0 0,5-3-21 15,-5 6-5-15,1-2-1 0,-1-4 0 16,5 0-10-16,-5 0 0 0,1 0 0 0,3 0 0 16,-3 0-29-16,-1-4-2 15,5-2 0-15,-1-3 0 0,0-1-107 0,4 1-22 0,-1 3-4 0,-3-4 0 16,4 1 59-16,0 6 12 0,0-3 2 0,3 6-419 15,-4-4-84-15</inkml:trace>
  <inkml:trace contextRef="#ctx0" brushRef="#br2" timeOffset="-105547.33">11889 17032 2206 0,'10'-10'98'0,"-10"10"20"0,0 0-94 0,0 0-24 16,7-3 0-16,0-3 0 0,-7 6 20 0,0 0-1 16,0 0 0-16,14 0 0 0,-3 6-19 0,0-3 0 15,-11-3-8-15,10 6 8 0,-3-2 0 0,7 2 0 16,-3-3 0-16,7-3 0 0,-4 6 0 0,7-6 0 15,4 0 0-15,-1 0 0 0,4-6 9 0,1 3 8 16,-5-3 2-16,5 6 0 0,2-10-4 0,-2 7-1 16,2-9 0-16,-2 8 0 0,-1-5-14 0,0 3-15 15,4-4 3-15,-4 10-685 16,-3-3-138-16</inkml:trace>
  <inkml:trace contextRef="#ctx0" brushRef="#br2" timeOffset="-104402.6">13847 15451 576 0,'0'0'25'0,"-8"0"6"0,-2 0-31 0,-1 0 0 0,-3 0 0 0,4 0 0 0,-1-6 144 0,4 3 22 15,0-4 5-15,-4 7 1 16,4-9-206-16,4 6-41 16,3-6-8-16,3-1-1 0,-3 1 131 0,7-4 26 0,-3 4 6 0,3-1 1 0,4 1-17 0,-4 0-3 15,0-1-1-15,-4 10 0 0,-3 0 6 0,0 0 2 16,0 0 0-16,0 0 0 0,-10 0 10 0,-1 6 3 16,-3-2 0-16,-7-4 0 0,-4 9-38 0,-3-9-7 15,3 6-2-15,-3-3 0 0,-4 4-11 16,4-4-2-16,0-3-1 0,-1 0 0 0,1-3 16 0,0 3 3 15,3 0 1-15,-3-7 0 0,3-2 0 0,1 0 0 16,-1 5 0-16,4-2 0 0,0 0-18 0,0 6-3 16,3 6-1-16,-3-6 0 0,3 6-9 0,0-2-8 15,4 5 12-15,-7 7-12 0,4-7 0 0,-1 10 0 16,11-3 0-16,-7-4 0 0,-4 4 0 0,7 3 0 0,1 6 0 16,3-7 0-16,-4 1 15 0,4 0-1 15,0-3 0-15,4 3 0 0,-1-1-14 0,1-2 0 0,3 3 0 16,-4 0-10-16,4 0 10 0,4-4 0 0,-8 10 0 15,8-3 0-15,-1 10 0 0,1-4 0 0,3 6 0 0,-4 4 0 16,4 0 0-16,0 2 11 0,0 4-3 0,4-3 0 16,-8 3 3-16,5 9 0 0,2-3 0 0,1 4 0 15,-4 2-11-15,-4 4 0 0,1 2 0 0,-1 1 0 16,1-6 0-16,-4-4 0 0,-4 6 0 0,1-2 0 16,-4 6 0-16,3-4 0 0,-3-5 0 0,0 2 0 15,0-3 0-15,0 1 0 0,0-4 0 0,0-9 0 16,-4 2 0-16,4-8 8 0,7 9-8 0,-7-10 0 15,4 1 8-15,-4-4-8 0,0 10 8 0,0-3-8 16,3-1 0-16,-3-2 8 0,-4-1-8 0,4 1 0 0,0-7 0 16,0 6 0-16,-3-5 0 0,3-1 0 0,-1 3 0 15,-2-9 0-15,-1 3 8 0,1-6-8 0,-1 6 0 0,4-6 0 16,0 0 0-16,0-10 0 0,0 1 10 16,0-1-10-16,3 4 12 0,4-13-12 0,0 0 26 15,0 0-2-15,0 0 0 0,0 0 0 0,0 0 0 0,0 0 0 16,0 0 0-16,4 9 0 0,-4 0-12 0,0 1-4 15,3 2 0-15,1-5 0 0,-1 8-8 0,5-2 0 16,-1-4 0-16,3 1 0 0,-3 5 0 0,7-5 8 16,0-4-8-16,4-3 8 0,0 3 6 0,6-6 1 15,1 4 0-15,3-4 0 0,1-4-15 0,-1-2 11 16,4 6-11-16,3 0 10 0,-7-3-24 0,7-6-5 0,-6-7-1 16,-1 6-1257-16</inkml:trace>
  <inkml:trace contextRef="#ctx0" brushRef="#br2" timeOffset="-102955.3">13921 15523 1497 0,'0'0'66'0,"0"0"14"0,0 0-64 0,0 0-16 0,0 0 0 0,0 0 0 0,0 0 170 0,0 16 30 15,-4-3 7-15,4 2 1 0,4 1-174 0,-4 3-34 16,-4-10 0-16,4 10-15 0,-3 0 15 0,3 0 13 15,0-4-2-15,-4 10-1 0,1-6-21 0,-1 9-4 16,0-9-1-16,1 13 0 0,-1-4 16 0,1 0 0 16,-4-3 0-16,3-6 10 0,-3 9 12 0,4-9 2 15,3 3 1-15,0 0 0 0,-4-3 23 16,1 3 4-16,-1-4 0 0,1 1 1 0,-4 0-24 0,7 0-5 16,-4 0 0-16,4-4-1 0,0-5-12 0,0-1-3 15,0-9 0-15,0 0 0 0,0 0-8 0,0 0 0 16,0 0 0-16,7 0 0 0,0-9 0 0,4-1 0 0,-1-5 0 15,1-4 0-15,-4 0 29 0,4-6 1 16,-1 3 0-16,1-9 0 0,3 2-22 0,-4-5-8 0,1-4 0 16,-4 4 0-16,4 6 0 0,-1-1 0 0,-3 4 0 0,4 10 0 31,-4 2-22-31,0 7-10 0,0 3-3 0,-7 3 0 0,14 0 35 0,-3 3 0 16,6 6 0-16,1 1 0 0,-4-4 0 0,4 10 0 0,3-4 0 0,0-3 0 15,0 7 0-15,-3-6 0 0,3 5 0 0,-3-2 0 16,-8-4 0-16,4 7 0 0,-3-7 0 0,0 10 0 15,-4-10 0-15,0 1 0 0,-7 6 0 0,7-1 0 16,-7-2 0-16,0-4 0 0,0 7 0 0,-4 3 0 16,1 0 0-16,-1-4 0 0,-3 4 0 0,-4-3 9 0,4-4-9 15,-7 4 0-15,-3 3 0 0,6-4 0 0,-3-2 0 16,3-7 0-16,-6 4 0 0,3-4 0 0,-4-3 0 0,4-3 0 16,-4 0 0-16,1 0 8 0,-5 0-8 0,5 0 0 15,-4 0-10-15,-1-3 10 0,5-3 8 0,-4 6 7 16,3-7 1-16,0 4 1 0,1 3-17 0,-1 0 0 15,0 0 0-15,4-6 0 16,0 6-38-16,7 0-5 0,-3 0-1 16,3 0-716-16,7 0-143 0</inkml:trace>
  <inkml:trace contextRef="#ctx0" brushRef="#br2" timeOffset="-102204.56">13645 16611 2376 0,'0'0'52'0,"0"0"12"0,0 0 1 0,0 0 1 0,0 0-53 0,0 0-13 16,0 0 0-16,0 0 0 0,15 0-14 0,-5 0-6 15,1 0 0-15,-4 0-1 0,3 10 7 0,1-1 2 16,-4 1 0-16,0 5 0 0,4 4 12 0,-4 0-9 16,-4 0 9-16,1 6-8 0,-4 0 8 0,3 0 11 15,-3-3-3-15,0 3 0 0,0 3 8 0,-3-9 0 16,-1-3 1-16,4 3 0 0,0-4 0 0,4-5 0 16,-1-1 0-16,1-3 0 0,-1-3 7 0,4-3 0 15,0-9 1-15,4 0 0 0,0-7-11 0,-1 7-2 16,4-10-1-16,0 3 0 0,-3 4-3 0,3-4-8 15,0 3 12-15,0-2-4 0,-3 8-8 0,0-2-14 0,3 9 3 16,-4 0 1 0,-3 0-14-16,4 9-2 0,-4-2-1 0,0 2 0 0,0 7 15 15,-3 3 2-15,-4-1 1 0,3 1 0 0,4-3 9 0,-3-4 0 0,-1-2 0 16,1 2 0-16,-1-9 21 0,4 7 7 0,-7-10 0 0,0 0 1 16,0 0-10-16,7 0-3 0,4-3 0 0,-4-4 0 15,0 4 0-15,0-3 0 0,4 0 0 0,-4 3 0 16,0-7-16-16,0 4 10 0,3 6-10 0,-3 6 8 15,-7-6 0-15,8 3 0 0,-8-3 0 0,7 10 0 16,3-4 10-16,-6 3 2 0,-4-9 0 0,7 7 0 16,-7-7 1-16,0 0 1 0,7-7 0 0,-7 7 0 15,7-3 22-15,3-9 5 0,5 2 1 0,-5-8 0 16,1-8-18-16,-1 5-3 0,8-5-1 0,-4 1 0 16,4-3-18-16,-4 3-10 0,-4-6 10 0,1-1-10 15,3 4 0-15,-3-6 0 0,-4 5 0 0,3 4-10 16,-3-3-11-16,4 3-3 0,-8 6 0 0,1 0 0 15,0 10-28-15,-4 0-7 0,0 9-1 16,0 0 0-16,0 0-60 0,-8 3-13 0,5 3-3 0,-4 3-604 16,7 1-122-16</inkml:trace>
  <inkml:trace contextRef="#ctx0" brushRef="#br2" timeOffset="-101520.74">14443 16818 806 0,'0'0'72'0,"0"0"-58"0,0 0-14 0,0 0 0 16,0 0 274-16,0 0 52 0,0 0 10 0,0 0 3 15,0 0-262-15,0 0-52 0,0 0-10 0,0 0-3 16,0 0-12-16,0 16 9 0,0-7-9 0,-4 1 8 15,1-1 16-15,3 7 4 0,-4-4 0 0,4 4 0 16,-7 3-28-16,4-3 0 0,-4 2 0 0,-1 8 0 16,5-8 0-16,-4 11 0 0,-4-4 0 0,4 3 0 15,-3-3-9-15,3 3 9 0,-4-3 0 0,4-6 0 16,0 6-12-16,0-12 12 0,3 2-12 0,4 4 12 16,0-9-136-1,0-10-20-15</inkml:trace>
  <inkml:trace contextRef="#ctx0" brushRef="#br2" timeOffset="-100450.35">13522 17521 864 0,'0'-10'76'0,"4"-5"-60"0,-1-4-16 0,1 3 0 16,3-3 164-16,0 7 29 0,-4-13 7 0,8 9 0 15,-1-3-164-15,1 4-36 0,0 2 0 0,-4-3 0 16,0 7 23-16,0 6 9 0,0-3 1 0,-7 6 1 15,0-4 92-15,0 4 18 0,0 0 4 0,0 0 1 16,0 0-134-16,-4 13-27 0,1-4-6 0,3 1-1 16,0 5 30-16,0-5 5 0,0 6 2 0,3 2 0 15,4 1-8-15,0 0-2 0,0 0 0 0,0-4 0 16,1 1 4-16,2-3 0 0,-6 2 0 0,3-5 0 16,3 9 9-16,-6-1 3 0,3 1 0 0,0 6 0 15,-4-6 10-15,4-3 2 0,-3 3 1 0,0-1 0 16,3-8-27-16,-4 6-10 0,1-1 0 0,-1-2 9 15,4-4 0-15,-3 1 0 0,3-4 0 0,0-3 0 16,0-3-9-16,-4 0 0 0,5-3 0 0,-1-3 0 0,0 2 0 16,-4-5 0-16,4-7 8 0,-3 7-8 0,3-7 0 15,-4 7 0-15,4-4 0 0,-3 7 0 0,-1-3 0 0,4-1 0 16,-3 4 0-16,-4 6 0 0,0 0 0 16,0 0 0-16,4 6 0 0,-1 10 0 0,1-4 0 15,-1-2 0-15,-3 6 0 0,4 2 0 0,-1 1 0 0,1-3 8 16,-1 3 2-16,-3-4 0 0,4-2-10 0,-4 3 0 15,3-7 0-15,-3-9 0 0,0 9 30 0,0-9 4 16,4 10 1-16,-4-10 0 0,0 0-19 0,7 0-3 0,0-3-1 16,0-4 0-16,4-2 31 0,-4 0 5 0,0 2 2 0,0-5 0 15,3-4-19-15,-3 4-4 0,4-4-1 16,-4-3 0-16,0 3 10 0,0-2 1 0,0-1 1 16,-3 0 0-16,3-6-30 0,0 6-8 0,-4-6 0 0,4 9 0 15,0-6-8-15,1 3-7 0,-1 4-1 0,0 5 0 16,-4-5 2-16,1 2 0 0,-1-3 0 0,1 10 0 31,-4-3-25-31,3-1-5 0,-3 1 0 0,4 6-1 16,-4 3-137-16,3-6-27 0,1-4-6 0,3 1-1 0</inkml:trace>
  <inkml:trace contextRef="#ctx0" brushRef="#br2" timeOffset="-99969.68">14316 17816 1094 0,'0'0'97'0,"0"0"-77"16,0 0-20-16,-4 0 0 0,1 0 340 0,-1 0 65 0,1-7 13 0,3 7 2 31,0 0-356-31,7-3-72 0,-4-3-15 0,8 3-2 16,-4-7-10-16,3 4-1 0,1 6-1 0,7-3 0 15,-4-3-1-15,0-4 0 0,0 10 0 0,-3 0 0 16,3 0 4-16,-4 7 1 0,1-4 0 0,-4-3 0 0,-4 9 20 0,-3 0 4 15,0-9 1-15,0 10 0 0,-7 6 19 0,0 2 4 0,-3-2 1 0,-1-3 0 16,-3 9 8-16,0-1 1 16,-4 8 1-16,4 2 0 0,-3-12-26 0,-1 6 0 0,0-3 0 15,1 3 0-15,-8 0 0 0,7-6-14 0,4 0 2 0,4-4 0 16,6-2 12-16,-3 3 16 0,0-1-3 0,3-5-1 16,8-1 4-16,-1 4 1 0,-6-7 0 0,3-3 0 15,3 10 5-15,-3-13 1 0,11 3 0 0,-4 3 0 16,4-3-23-16,-4-3 0 0,3 0 0 0,4 0 0 15,-3 0-102-15,7 0-15 16,-4 0-3-16,3 0-514 0,1-3-102 0</inkml:trace>
  <inkml:trace contextRef="#ctx0" brushRef="#br2" timeOffset="-98747.03">14584 15370 345 0,'0'0'31'0,"0"-10"-31"0,-4-5 0 0,4-1 0 16,0 6 448-16,0 1 83 0,4-3 17 0,-1-4 3 16,-3 6-451-16,7 1-91 0,0 3-17 0,1-4-4 15,-1 7-10-15,-7 3-2 0,10 0 0 0,-3 0 0 16,-7 0 16-16,11 3 8 0,3 4-10 0,-3-4 10 15,3 3 0-15,0 3 0 0,-4 1 0 0,4-1 0 16,4 1 0-16,3-1 15 0,0 0-2 0,1-2 0 16,2-4 19-16,1 3 4 0,0 4 1 0,-1-10 0 15,1 0 9-15,0 0 2 0,-1-10 0 0,1 4 0 16,0-4-16-16,0 1-4 0,-1 6 0 0,1-3 0 16,-4-4-28-16,0 1 0 0,0 9 0 0,1-10 0 15,-1 10 8-15,-4 7-8 0,1-4 0 0,-7 6 9 16,3 1-18-16,-4-1-4 0,-3 7-1 0,0-7 0 15,0 10 14-15,1 0 0 0,-1-4 0 0,0 4 0 16,0-3 0-16,-4 3 0 0,4 0 0 0,-3-1 0 16,3 1 0-16,0 3 10 0,0-3-2 0,0 0 0 15,4 9-8-15,-4-3-11 0,3 3 3 0,1 1 0 0,-1 5 8 16,-3 10 0-16,1 0 0 0,2 9 0 16,-3 4 0-16,0 2 0 0,0 4 0 0,-7 0 0 0,0 9 0 15,4 0 0-15,-8 9 8 0,4 4-8 0,-3-13 0 16,-1 0 8-16,1-9-8 0,-1 9 0 0,1-9 0 0,3 0 0 15,0-1 0-15,-4-2-8 0,4-7 8 0,0-6 0 16,-3 3 0-16,3-3-8 0,-4-3 8 0,4-6 11 16,-3 6-3-16,3 0 0 0,-4 3-8 0,0-3 0 15,1 0-12-15,-1-7 12 0,1 7 18 0,-4 0 11 16,3-6 3-16,-3 6 0 0,4-4-32 0,-1-2 0 16,1 0 0-16,-1 5 0 0,1-2 8 0,-1-3 0 0,1 6-8 15,3-10 12-15,0-2-12 0,0 2 0 0,0-9 8 16,0 0-8-16,0-3 9 0,0-3-1 0,0 3 0 15,-4-9 0-15,4 5 5 0,0-8 1 0,-4 5 0 0,1-8 0 16,3-4 14-16,-4 6 2 0,1-2 1 0,-1-4 0 16,4-3-9-16,-7 6-2 0,0-3 0 0,0 3 0 15,0-6-11-15,4 10-9 0,-4-10 12 0,0 6-12 16,7-6 12-16,-8 3-4 0,1-3 0 0,0 6-8 16,7-6 0-16,0 0 0 0,-7 4 0 0,0-4 0 15,-3 0 32-15,3 0 0 0,3 0 0 0,-3 0 0 16,0-4-24-16,0 4-8 0,0-6 0 0,0 6 0 15,-4 0 12-15,4-3 0 0,0 3-1 0,0-6 0 16,0 6 1-16,0 0 0 0,3 0 0 0,-6 0 0 0,3 6-12 16,0-3 0-16,-4-3 0 0,1 6 0 0,-1-2 0 15,0 2 12-15,-3-3-12 0,0 6 12 16,4-9 1-16,-8 7 1 0,0-4 0 0,1 3 0 0,-1-6-14 16,-3 0-16-16,3 0 3 0,-6-6 1 15,2 3-67-15,-9-4-13 16,-8-2-2-16</inkml:trace>
  <inkml:trace contextRef="#ctx0" brushRef="#br2" timeOffset="-62102.27">16676 16495 172 0,'0'0'8'0,"0"0"1"0,0 0-9 0,0 0 0 0,0 0 0 0,0 0 0 16,0 0 26-16,0 0 3 0,0 0 1 0,0 0 0 16,0 0-3-16,0 0-1 0,0 0 0 0,0 0 0 15,0 0 148-15,0 0 30 0,0 0 5 0,0 0 2 16,0 0-55-16,0 0-12 0,3 0-1 0,-3-9-1 0,4 3-50 0,-4 6-11 15,3-3-1-15,1-4-1 0,-4 7-23 0,0 0-5 16,0 0-1-16,0 0 0 0,0 0 7 0,0 0 2 16,0 0 0-16,0 0 0 0,0 0-4 0,0 0-1 15,0 0 0-15,0 10 0 0,0-10-37 0,-7 6-7 16,7-6-2-16,0 0 0 0,-4 3-8 0,4-3 0 16,0 0 9-16,-3 13-9 0,3-13 0 0,0 0 0 15,-4 9 0-15,4-9 0 0,0 0 0 0,-3 9 0 16,3 1 0-16,-4-1 0 0,1 1 0 0,-1-1 0 15,1 7 0-15,-4-4 0 0,0 4 12 0,-1 3 4 16,-2 0 0-16,-4 6 1 0,3-6 19 0,-6-1 4 16,2 7 1-16,-2-6 0 0,-4 6-13 0,3-6-2 15,-3 6-1-15,0-6 0 0,3 6-16 0,-3-6-9 0,7-7 10 16,0 4-10-16,3 0 0 0,0-7 0 0,-3-6 0 16,0 4 0-16,7 2 0 0,-3-9 0 0,-1 6 0 15,-3-6-10 1,3 3-40-16,1-3-8 0,3 0-2 0,0 0 0 15,0 0-168-15,0 0-33 0</inkml:trace>
  <inkml:trace contextRef="#ctx0" brushRef="#br2" timeOffset="-61759.62">16238 16530 2620 0,'0'0'58'0,"-7"3"12"0,0-3 2 0,-3 0 1 0,-1 6-58 0,4-6-15 16,7 0 0-16,0 0 0 0,-7 10 0 0,7-10 0 15,0 0 0-15,0 0-10 0,0 0 10 0,0 0 0 16,0 0 0-16,0 0-8 0,7 0 8 0,-7 0 8 16,0 0-8-16,11 6 11 0,-1-3 18 0,1 3 4 15,-4-2 1-15,3 5 0 0,5 0-2 0,-1 7-1 16,0 0 0-16,0-4 0 0,-4 7-4 0,5-3-1 15,2 9 0-15,4-6 0 0,1 6-26 0,-5-3 0 0,4 3 0 16,-3 0 0-16,0 3 0 0,-1 0 0 16,1-3 0-16,-4 0 0 0,4-3 0 0,-4 3 0 0,0 1 0 15,-4-8 0 1,5 1-20-16,-1 0-10 0,-4-3-2 0,1-7 0 0,-4 7 7 0,0-13 1 0,0 6 0 0,4-2 0 31,-4-7-42-31,0 0-8 0,0 0-2 0,0-7-692 0,0 7-138 0</inkml:trace>
  <inkml:trace contextRef="#ctx0" brushRef="#br2" timeOffset="-56459.29">16260 16154 2253 0,'0'0'100'0,"0"0"20"0,0 0-96 0,0-7-24 16,0-2 0-16,0 3 0 16,0-4-96-16,3 7-25 0,4-3-5 0,-7 6-1 15,0 0 9-15,0-10 2 0,0 10 0 16,0 0 0-16,0 0 96 0,0 0 20 0,0 0 0 0,0 0 8 0,0 0 153 0,0 0 31 16,-7 7 5-16,7-7 2 0,0 0-83 0,-7 3-17 15,0 3-3-15,7-6-1 0,0 0-53 0,-4 3-10 16,4-3-3-16,0 0 0 0,0 0-21 0,0 0-8 15,0 0 0-15,0 0 9 0,0 0 2 0,0 0 0 16,7 10 0-16,1-10 0 0,2 6-11 0,1-6 0 16,-1 0 0-16,8 0-11 0,-4 0 11 0,4 0 14 0,-1 0-3 0,4 0-1 15,1 0-10-15,-5 0 0 16,4 0 0-16,-6 0 0 0,2 0 0 0,-3 0 0 16,0 0 9-16,-3 3-9 0,0-3 10 0,-4 6-2 0,0-6-8 0,0 0 12 15,-7 0-4-15,3 7-8 0,4-4 11 16,-7-3-11-16,7 0 10 0,0 0-10 0,1 6 8 15,-1-6-8-15,3 0 10 0,1 0-10 0,-4-6 12 0,3 6-12 16,4 0 15-16,-3-3-4 0,3-4-1 0,-3-2 0 16,3 9 0-16,-4-6 0 0,1-4 0 0,3 10 0 15,-3-3-2-15,-1-3 0 0,-3 3 0 0,0-4 0 16,-7 7 2-16,0 0 0 0,0 0 0 0,0 0 0 16,0 0 1-16,0 0 0 0,0 0 0 0,0 0 0 15,0 0 1-15,0 0 1 0,0 0 0 0,0 0 0 16,-7 0-1-16,7 0-1 0,-7 0 0 0,0-3 0 15,0-3 1-15,0-3 0 0,0-1 0 0,4 4 0 16,-4-3-12-16,-1-1 10 0,5 7-10 0,-4-6 10 0,0-4-10 16,0 4 0-16,0-1 0 0,0 7 8 0,-4-3-8 0,0 3 0 15,1 3 9-15,-1-7-9 0,1 7 0 0,-1 0 0 16,-3 0 0-16,3 7 0 0,1-4 0 0,-1-3 0 16,4 0 0-16,7 0 0 0,0 0 0 0,0 0 0 15,0 0-9-15,0 0 9 16,7 0-30-16,4-3-2 0,3-4 0 0,0-2 0 15,-3 6-28-15,3-3-7 0,0-1-1 0,-4 7 0 16,1 0-18-16,0 7-4 0,-4-7-1 0,-4 9-651 16,1 0-130-16</inkml:trace>
  <inkml:trace contextRef="#ctx0" brushRef="#br2" timeOffset="-56080.41">16958 16461 3178 0,'0'0'70'0,"-11"6"14"0,1-3 4 0,3-3 1 0,7 0-71 0,0 0-18 0,7 0 0 0,7 0 0 16,4 0-70-16,3 0-18 0,3-3-3 0,1-3-1 15,0 6-4-15,0-3-2 0,-1 3 0 0,4-7 0 16,-3 7 35-16,0 0 7 0,-7-3 2 0,3-3 0 0,0 6 54 0,-4 0 0 15,1 6 0-15,-4-3 8 0,-3-3-8 0,-1 10 0 16,-3-4 9-16,1-3-697 16,-8-3-140-16</inkml:trace>
  <inkml:trace contextRef="#ctx0" brushRef="#br2" timeOffset="-55815.08">17173 16690 2188 0,'11'0'195'0,"-4"0"-156"16,3-6-31-16,1 6-8 0,0-4 188 15,-1-2 36-15,1 6 7 0,-1-9 1 16,1 9-199-16,0-7-33 0,-1 4-20 0,1-3 2 16,-4 3-194-16,3-3-38 0</inkml:trace>
  <inkml:trace contextRef="#ctx0" brushRef="#br2" timeOffset="-54711.39">18260 14880 2455 0,'0'0'108'0,"0"0"24"0,-4 0-106 0,-3-9-26 15,7 9 0-15,0 0 0 0,-3 0 22 0,3 0-1 16,-7-6 0-16,3 3 0 15,-3 3-80-15,0-7-16 0,0 4-3 0,0-3-1 16,0 6 31-16,0-3 5 0,-4 3 2 0,1-6 0 0,-1-4 57 0,-3 7 11 16,-4-3 2-16,4 6 1 0,-3 0 36 0,-5 0 7 15,-6-3 2-15,3-4 0 0,1 7-35 0,3 0-6 16,-1-6-2-16,1 3 0 0,-3-3-23 0,2 3-9 16,1-4 0-16,4 4 9 0,-1-3 19 0,0 3 3 15,1-4 1-15,3 7 0 0,-1 0-32 0,1 0 0 0,-3 0 0 16,3 7 0-16,-1-4 0 0,1 6 0 0,0-2 0 15,0 2 0-15,4-6 12 0,-5 10-3 0,5-4-1 0,-4-6 0 16,7 7 3-16,-4-1 0 0,4 0 0 16,0-2 0-16,0 2-11 0,-4 7 0 0,8-13 0 15,-4 6 0-15,0 1 0 0,3 5 0 0,-3-5 0 0,7 5 8 16,0-2-8-16,-3 3 0 0,-1-1 0 0,4-2 8 16,4 6-8-16,-1-4 0 0,-3 10 0 0,4-3 0 15,3 3 0-15,-4 4 10 0,4 5-2 0,-3 1-8 16,-1 12 9-16,1 6-9 0,-1-3 0 0,-3 7 9 15,-3-4-9-15,-1 0 0 0,1 7 0 0,-1-4 0 16,1 7 0-16,-4 0 0 0,-4-1 0 0,4 7 0 16,0-6 0-16,0 3 0 0,0 3 0 0,0 3 0 0,7-9 0 0,-7 9 0 15,3-9 0-15,1 6 0 0,-4-13-10 0,3 4 10 16,-3-4 0-16,7 4-9 0,-3-4 9 0,-1 4 0 16,4 2 0-16,-3-8 0 0,-1 5 0 0,-3-8 0 15,3 2 0-15,1 0 8 0,-8-3-8 0,8-3 0 16,-4 7 0-16,0-4 8 0,0-3-8 0,-4 6 0 15,0-6 0-15,4-3 0 0,0 0 0 0,0 0 0 16,0-6 0-16,-3-4 0 0,3 1 0 0,0-7 0 16,-1 0 0-16,5-3 0 0,-4-6 0 0,0 0 0 15,7-4 0-15,-4 4 0 0,1-9 0 0,6-1 0 16,-3 7 0-16,4-7 0 0,-4 0 35 0,0 1 2 16,3-1 1-16,1 7 0 0,-4 3-27 0,3-4-11 15,-3-5 8-15,4-1-8 0,-4 7 8 0,0-3-8 0,0 2 0 16,0-5 8-16,-4 5-8 0,4-2 8 0,0 3-8 15,0-7 8-15,0 0 4 0,0 1 1 0,0-10 0 16,4 6 0-16,-4-6 28 0,7 3 6 0,0-3 1 0,4 0 0 16,3 0-15-16,0 0-2 0,7-9-1 0,0 9 0 15,0-3-17-15,4-4-3 0,0 7-1 0,-1-6 0 16,1 6 0-16,0 6 0 0,-4-6 0 0,-3 7 0 16,3-4-9-16,-7 3 0 0,0-3 0 0,0 7 8 15,-3-4-8-15,-1-3 0 0,1 6 0 0,-1-9 0 16,-2 0 0-16,-1 7 0 0,0-7 0 0,0 0 0 15,0 0-28 1,-7 0-8-16,3-10-2 0,4 1 0 0,-3-1-144 16,-1-5-29-16,1-32-5 0,-4-3-2 0</inkml:trace>
  <inkml:trace contextRef="#ctx0" brushRef="#br2" timeOffset="-53966.33">18228 15138 2084 0,'0'0'92'0,"0"0"20"0,-3 3-90 0,3-3-22 0,0 0 0 16,0 0 0-16,0 0 104 0,0 0 17 0,0 0 3 0,0 0 1 16,0 0-81-16,10 0-17 0,-3 0-3 0,0 0-1 15,0 0-23-15,-7 0 8 0,11 6-8 0,-4-3 0 16,0 3 9-16,0 4-9 0,-7 5 12 0,4-2-12 16,-1 12 28-16,-3 3-2 0,-7 7 0 0,3 9 0 15,-3 0-14-15,-3 0-4 0,3 3 0 0,-4-10 0 16,1 7-8-16,-1-9 0 0,4 2 0 0,0-2 0 15,3-10 0-15,4 3-12 0,0-9 0 0,4-3-1209 16</inkml:trace>
  <inkml:trace contextRef="#ctx0" brushRef="#br2" timeOffset="-50527.26">18422 16263 748 0,'0'0'67'0,"0"0"-54"16,0 0-13-16,0 0 0 0,0 0 245 0,0 0 47 15,0 0 8-15,0 0 3 16,7 0-265-16,-7 0-53 0,0 0-10 0,0 0-3 16,0 0 2-16,0 0 0 0,0 0 0 0,0 0 0 0,0 0 50 0,0 0 11 15,0 10 1-15,-7-1 1 0,0 1 42 0,0-1 8 16,0-3 1-16,-4-3 1 0,1 10-23 0,3-4-5 0,-4 1-1 16,4-1 0-16,-4-6-37 0,1 7-8 0,-4 5-2 0,3 4 0 15,-3-9 17-15,0 5 3 0,0 1 1 0,0-4 0 16,0 7-34-16,0-3 0 15,-1 3 0-15,1 0 0 0,-3-4 0 0,3 4 0 0,-4 0 0 0,4-3 0 16,-4 2 12-16,4 1-2 0,0-3 0 0,0-4 0 16,0 4-10-16,3 3 0 0,-7-3 0 0,4-7 0 15,0 0 0-15,4 1-11 0,-1-1 11 0,1-2-12 32,-1-4-32-32,4 3-6 0,7-6-2 0,0 0-655 0,0 0-131 0</inkml:trace>
  <inkml:trace contextRef="#ctx0" brushRef="#br2" timeOffset="-50167.3">18133 16219 288 0,'-11'-9'12'0,"11"9"4"0,0 0-16 0,0 0 0 16,0 0 0-16,0 0 0 0,0 0 270 0,0 0 51 15,0 0 11-15,0 0 1 16,0 0-352-16,0 0-70 0,0 0-15 0,0 0-2 0,0 0 142 0,0 0 29 0,0 0 6 0,0 0 1 16,0 0 96-16,0 0 19 15,-3 6 4-15,3-6 1 0,0 0-52 0,0 0-11 16,-4 3-1-16,4-3-1 0,4 10-83 0,-1-1-17 0,4 1-3 0,-3-1-1 16,3 4-23-16,0-1 0 0,3-2 0 15,1 5 8-15,0 4-8 0,3 0 0 16,-4 6 0-16,1 3 0 0,0-9 0 0,3 6-12 15,0 3 12-15,0-3-12 0,0 4 12 0,0-4 0 0,0 3 0 16,-3-3 0-16,-1-6 0 0,4 6 0 0,4-6 0 0,0 6 0 16,-4-13 0-16,7 4 0 0,0 3 0 0,7-3 0 31,8-4-65-31,-1-3-18 0,4 4-3 0</inkml:trace>
  <inkml:trace contextRef="#ctx0" brushRef="#br2" timeOffset="-48836.75">18352 17511 212 0,'0'0'9'0,"0"-15"3"0</inkml:trace>
  <inkml:trace contextRef="#ctx0" brushRef="#br2" timeOffset="-48494.75">18429 17323 921 0,'-7'13'82'0,"7"-13"-66"0,-3 0-16 0,-1 6 0 16,-3-3 300-16,0-3 56 0,3 6 11 0,4-6 2 15,0 0-273-15,0 0-56 0,0 0-10 0,0-6-2 16,7-6-28-16,-3 5-19 0,3-2 3 0,-3 9 1 16,-1-9 5-16,-3 9 1 0,0 0 0 0,0 0 0 15,0 0 17-15,0 0 4 0,-7 6 1 0,-4-3 0 16,-3 13 12-16,4-4 3 0,-8-2 0 0,4 15 0 16,-4 0-6-16,1 3-1 0,-1-3 0 15,0 3 0-15,-3-3 7 0,4 0 2 0,-1-3 0 0,0 4 0 16,1-8 13-16,3 1 2 0,-4 0 1 0,4-3 0 15,-4 2-27-15,1-8-6 0,-5 6-1 0,5-1 0 16,3-2-12-16,-4-4 9 0,-7 1-9 0,4-1 8 16,-4 7-8-16,4-1 0 0,-3-2 0 0,-5 3 0 15,5 2 0-15,-5 1-11 0,1 0 3 0,-4 12 0 16,1-2-27-16,3 5-5 16,-1-6 0-16,8-3-1 0,-4-3-3 0,8-6 0 15,3-7 0-15,3 1 0 0,4-4-16 16,7-6-3-16,0 0-1 0,7-16-976 0</inkml:trace>
  <inkml:trace contextRef="#ctx0" brushRef="#br2" timeOffset="-48081.57">17882 17298 864 0,'0'0'76'0,"0"0"-60"0,0 0-16 0,0 0 0 15,0 0 158-15,0 0 29 0,0 0 5 0,0 0 2 16,0 0-150-16,7-6-29 0,4 6-7 0,-4-3 0 16,0 3 9-16,4 0 3 0,3 0 0 0,0 0 0 15,0 0 25-15,-3 3 6 0,-8-3 1 0,4 6 0 16,4 4-5-16,-4-4-1 0,-4 3 0 0,1 1 0 15,3 2 7-15,-4-2 2 0,-3 5 0 0,0-5 0 16,0 5 22-16,0-2 5 0,0 3 1 0,4 2 0 16,-8-8-20-16,4 5-4 0,0 4-1 0,4 0 0 15,-1-9-41-15,1 5-8 0,0 4-1 0,3-3-8 16,3-4 8-16,1 10-8 0,3-9 0 0,0 6 0 16,4 6 0-16,-1-7 10 0,-3 8-10 0,0-8 8 0,1 7-8 15,-1-6 0-15,0 6 0 0,-4-3 0 0,1 3 0 16,-4 10 0-16,4 2 0 0,-8-2-11 0,4-10 11 15,-3-6 0-15,-1 9 0 0,1-9 0 16,-1-3-112-16,-3 2-20 0,0-8-4 16,0-1-948-16</inkml:trace>
  <inkml:trace contextRef="#ctx0" brushRef="#br2" timeOffset="-47308.45">18708 17135 1324 0,'0'0'118'0,"0"0"-94"16,0 0-24-16,0 0 0 0,0 0 215 0,0 0 38 15,0-6 8-15,0-4 2 0,3-5-206 0,1 12-41 0,-1-13-8 0,4 3-8 16,1 1 0-16,-1 2 0 15,0-2 0-15,3 2 0 0,-3-5 0 0,4-1 13 0,-1 7-4 16,5-1-1-16,-5 1 6 0,4-4 1 0,0-9 0 16,0 10 0-16,1-4 14 0,-1 7 3 0,0-1 1 0,0 4 0 15,-4 6-33-15,1-3-11 0,-11 3 0 0,0 0 0 16,0 0 11-16,11 9 16 0,-4 1-4 0,-4 9-1 16,1-10-25-16,-1 7-5 0,-3-7-1 0,0 7 0 15,-7-4 5-15,7-2 1 0,-3 5 0 0,-1 4 0 16,-3-3 14-16,0-4 0 0,0-2 0 0,3 6 0 15,-6 2 0-15,3-2 0 0,-4-7-10 0,1 10 10 16,3-9-11-16,-4 5 11 0,4-2-8 0,-4-1 8 16,4 1 0-16,-3-4 0 0,3 1 0 0,-4 5 0 15,1-5 0-15,2-1 0 0,-2 1 0 0,6-1 8 16,-3-3-8-16,4 4 0 0,-4-7 0 0,7-3 0 16,0 0 0-16,0 0 0 0,0 0 0 0,0 0 0 15,0 12 0-15,3-2 8 0,-3-10-8 0,0 3 0 0,4 6 0 16,-1 1 9-16,1-1-9 0,3-3 0 0,-7-6 0 15,7 4 0-15,0 8 0 0,0-2 0 0,0-7 30 16,0 3 2-16,0-3 1 0,-7-3 0 0,7 9-33 0,0-2 0 16,0 8 0-16,0-2 0 15,1-4-73-15,-5 1-15 0,4-1-4 0,-3-9 0 0</inkml:trace>
  <inkml:trace contextRef="#ctx0" brushRef="#br2" timeOffset="-46512.8">18951 14730 864 0,'-14'9'76'0,"7"-9"-60"0,0 7-16 0,-7 2-253 16,0 10-54-16</inkml:trace>
  <inkml:trace contextRef="#ctx0" brushRef="#br2" timeOffset="-45611.48">18725 14896 1630 0,'0'0'72'0,"0"0"16"0,0 0-71 0,0 0-17 16,-3-6 0-16,3 6 0 0,-4 0 168 0,4 0 31 15,0 0 5-15,0 0 2 0,0-10-114 0,0 10-22 0,4-9-5 0,-4 9-1 16,0 0-25-16,0 0-6 0,0 0-1 0,7 0 0 16,-7 0-32-16,11 9 0 0,-4-9 0 0,3 10 0 15,-3-4 0-15,4-3 0 0,-1-3 0 16,1 7 0-16,0-7 23 0,6 3-3 0,-3-3 0 15,0-3 0-15,4 3 19 0,0-7 3 0,3 7 1 0,-3-3 0 16,3-3-35-16,0 3-8 0,-3-4 0 0,3 7 0 16,-4-9 0-16,1 9 0 0,0 0 0 0,-8 0 0 15,1-6 14-15,-11 6-2 0,0 0-1 0,0 0 0 16,7 6 5-16,-7-6 0 0,0 0 1 0,0 0 0 16,10 0-8-16,-10 0-1 0,0 0-8 0,0 0 12 15,7 9-12-15,-3-2 0 0,3-4-9 0,-3 6 9 16,3-2 0-16,0-4 0 0,0 3 0 0,0 3 0 0,-4-2 0 15,1 2 0-15,3-6 0 0,0 13 0 16,0-7 0-16,0 1 0 0,-3-1 0 0,3 10 0 0,-4-10 0 0,1 7 0 16,-1 3 0-16,1 6 0 0,-1-3 0 15,-3 9 0-15,-3-3-8 0,3 7 8 0,0 3 0 0,-4-1 0 16,1 7 0-16,-1-3 0 0,1 3 0 0,-1-4 0 16,4 4 0-16,-3 0 0 0,-1 0 0 0,4 0 0 15,0 3 0-15,-3-3 0 0,3 9 0 0,-4-2 0 16,4-4 0-16,0 6 0 0,-4-6 0 0,4 6 0 15,-3-3 0-15,-1-3 0 0,1 7 19 0,-1-1-3 16,-3 0-1-16,4 1 0 0,-4-7 0 0,3 6 0 16,1-9 0-16,-1 0 0 0,1 0-15 0,-1 0 0 0,4-1 0 15,0-5 0-15,-3 0 0 0,3 6 0 16,0 0 8-16,3-1-8 0,-3-5 9 0,4 3-1 16,-8-4 0-16,8 7 0 0,-1-6-8 0,-3 6 8 15,0-10-8-15,4 10 8 0,-4-6-8 0,3 0 0 0,-3 5 0 0,-3-2 0 16,3-3 8-16,-4-1-8 0,4 4 0 15,0-13 8-15,0 10 0 0,0-7-8 0,0 1 12 0,0-7-4 16,4 3 2-16,-4-3 0 0,3 3 0 0,1-2 0 16,-4-1-10-16,3-3 12 0,-3 3-12 0,4-7 12 15,3 8-12-15,-4-8 10 0,1 7-10 0,-4-6 10 16,3 9-10-16,1-9 0 0,-1 3 0 0,-3-3 0 16,0 0 0-16,0 0 0 0,4 6 0 0,-4-13 0 15,-4 4 0-15,4 3 0 0,0 0 0 0,0-4 0 16,0 1 13-16,0-3 4 0,0-4 1 0,4 7 0 15,-4-7-18-15,4 0 0 0,-1 1 0 0,1-1 0 0,-1-2 8 16,1 2-8-16,-1-6 0 0,1 10 0 0,-1-10 0 16,1 6 0-16,-1 1 0 0,1-1 0 15,-1 0 0-15,1 7 0 0,-1-7 0 0,1 1 0 16,-1 6 0-16,-3-7 0 0,4 0-12 0,-4 7 3 0,4-3 9 0,-4-4 11 16,3 0-3-16,-3 1 0 0,0 2-8 0,4 1 12 15,-4-13-12-15,0 9 12 0,0-9-12 0,3 7 0 16,-3-7 0-16,0 0 8 0,0 0 4 0,0 9 0 15,0-9 0-15,0 0 0 0,0 0-12 0,0 0 0 16,-3 9 0-16,-1-9 0 0,4 0 0 0,-7 10 8 16,0-10-8-16,3 0 8 0,-3 6 0 0,0-3 0 15,-3-3 0-15,-1 6 0 0,4-2-8 0,-7 2 0 0,0-3 0 16,0 3 0-16,3-6 0 0,-3 3 0 0,0 4 0 0,0-7 0 16,3 0 0-16,-3 0 0 0,4 0 0 0,-5-7 0 15,1 4 0-15,0-3 0 0,0-3 0 0,-4-10-1042 16,-3 0-210-16</inkml:trace>
  <inkml:trace contextRef="#ctx0" brushRef="#br2" timeOffset="-42344.33">19985 18211 864 0,'-25'-10'76'0,"18"10"-60"0,-11-3-16 0,4 3 0 0,0-6 126 0,0 6 22 15,4-10 5-15,-1 7 1 0,0-3-91 0,4-3-19 0,0 2-3 0,4 4-1 16,-1-3 20-16,8-3 3 15,-1-1 1-15,-3 1 0 0,4-1-19 0,3 10-3 0,-4-9-1 0,4 3 0 16,-7 6 27-16,0 0 4 0,4 0 2 0,-4 0 0 16,0 0-24-16,7 9-5 0,-3 4-1 0,-1-1 0 15,4-2-20-15,0-1-4 0,0 7 0 0,4-1-1 16,3-2-3-16,0-4-1 0,4 1 0 0,6-1 0 16,5-3 23-16,6 4 5 0,14-4 1 0,1-3 0 15,3 3-4-15,3-6 0 0,8 0 0 0,3-6 0 16,14-3-7-16,7-1-1 0,4 1-1 0,-1 0 0 15,1-1-19-15,10-6-4 0,8 7-8 0,-4 0 12 16,-4 2-12-16,7-2 0 0,1 6 0 0,-5-3 0 16,-2 6 0-16,-4 0 0 0,-4 0 0 0,4 6 0 15,6-6 0-15,-2 3 0 0,-1-3 0 0,0 9 0 16,4-9 0-16,0 0 0 0,0 0 0 0,3 7 0 16,-7-7 10-16,8 0-1 0,6 0 0 0,-3-7 0 0,0 7 4 15,-4 0 1-15,1-9 0 0,6 6 0 0,1-3 4 0,-1 2 1 16,-3-2 0-16,0-3 0 0,10 6-11 0,-6-4-8 15,-8 7 9-15,-3-6-9 0,3 3 0 0,-6 3 0 16,-1 0 0-16,-10 0 0 0,-11 3 0 16,-4 3 0-16,1-6 0 0,0 7 0 0,6-4 0 15,-6-3 0-15,-1 9 0 0,-6-9 0 0,-4 10 0 16,0-10 8-16,7 0-8 0,0 0 0 0,4 0 0 0,-1 0 9 16,-3 0-9-16,1 0 8 0,2-4 0 0,4-2 0 15,0 6 0-15,1-9 0 0,-1 6-8 0,-7-4 8 16,-4-2-8-16,4 0 8 0,1-7-8 0,-1-3 0 15,3 10 0-15,-3-7 0 0,-3 7 0 0,-4-1 0 16,-4-2 0-16,-3-1 8 0,-3 4-8 0,6-1 0 0,1 1 0 16,3-1 8-16,-4 1-8 0,-3 0 0 0,0 9 0 15,0-7 8-15,4 4-8 0,6-3 0 0,11 3 0 16,-3-4 0-16,0 7 0 0,-1 0 0 0,-3-3 8 0,8-3-8 16,2 6 0-16,4-9 0 0,1 9 0 0,-5-10 8 15,-3 4-8-15,1 3 0 0,-1-3 0 0,3-4 8 16,1 7-8-16,-7-3 8 0,-4-4-8 0,-7 7 8 15,0-3 4-15,7-3 0 0,3 2 0 0,1 4 0 16,0 3-4-16,-1 0 0 0,-6 0 0 16,6 0 0-16,1 3-8 0,3-3 0 0,4 0 0 0,-4 7 8 15,-3-7-8-15,-4 3 8 0,3 3-8 0,1-6 8 16,7 0-8-16,-4 0 0 0,-7 0 0 0,0 0 0 16,-4-6 0-16,5 6 0 0,-5-3 0 0,11 3 0 15,4 0 0-15,-8 0 0 0,-6 0 0 0,-4 3-11 16,-7 3 11-16,4-6-8 0,-4 9 8 0,-1-9-8 15,1 10-19-15,-3-4-3 0,-8-3-1 16,-3 7-922-16,-7-10-185 0</inkml:trace>
  <inkml:trace contextRef="#ctx0" brushRef="#br2" timeOffset="-39210.32">4336 17041 2077 0,'0'0'92'0,"-7"0"19"0</inkml:trace>
  <inkml:trace contextRef="#ctx0" brushRef="#br2" timeOffset="-38246.66">4389 16753 691 0,'0'0'61'0,"0"0"-49"0,0 0-12 0,0 0 0 15,0 0 281-15,0 0 54 0,0 0 10 0,0 0 3 0,7-7-264 0,-7 7-52 16,0-9-10-16,0-1-2 16,0 4-20-16,0 3 0 0,7-6 0 0,0 2-9 0,-4 7-3 0,8-3 0 15,-1-3 0-15,-6 3 0 0,-4 3 12 0,11-6-13 16,3 6 5-16,-4 0 8 0,4-4 0 0,4 4 0 16,-14 4 0-16,-4-4 0 0,0 0 55 0,0 0 18 15,0 0 4-15,0 0 1 0,0 0-70 0,0 0-8 16,-4 6-15-16,4-3 4 0,0-3 49 0,-7 9 10 15,3-2 1-15,-6-4 1 0,6 3-35 0,4-6-7 16,0 0-8-16,0 0 11 0,0 0-11 0,0 0 0 16,0 0 0-16,7 0 0 0,4 3 0 0,-4-3 0 15,-7 0 0-15,0 0 0 0,11-3 0 0,-11 3 0 16,0 0 9-16,0 0-9 0,0 0 13 0,0 0-1 16,0 0-1-16,0 0 0 0,0 0-3 0,0 0 0 15,0 0 0-15,0 0 0 0,0 0 8 0,0 0 0 16,0 0 1-16,0 0 0 0,0 0-17 0,0 0-9 0,0 0 1 0,3 9 0 15,-3-9 8-15,11 7 0 0,-11-7 8 0,3 3-8 16,-3-3 12-16,0 0-3 0,0 0 0 0,0 0 0 16,0 0 3-16,0 0 1 0,0 0 0 0,0 0 0 15,0 0-2-15,0 0-1 0,7-3 0 0,-7 3 0 16,0 0-10-16,0 0 8 0,0 0-8 0,0 0 8 16,0 0-8-16,0 0 8 0,0-7-8 0,4 7 8 15,-4 0-8-15,0 0 0 0,0 0 0 0,0 0-11 16,0 0 11-16,0 0 0 0,3-6 0 0,-3 6 0 15,0 0 0-15,7-3 0 0,-7 3 0 0,0 0 0 16,0 0 0-16,0 0 0 0,0 0 0 0,0 0 0 0,4-6 10 16,-4 6 1-16,0 0 0 0,0 0 0 0,0 0-3 0,7 0 0 15,-7 0 0-15,3-3 0 0,1 3-8 16,-4 0 12-16,0 0-12 0,0 0 12 16,4-7-12-16,-4 7 0 0,3-3 0 0,-3 3 0 0,0 0 0 0,0 0 0 15,0-6 0-15,0 6 0 0,0 0 9 0,0 0-9 16,0 0 10-16,0 0-10 0,0 0 0 0,0 0 0 15,0 0 0-15,0 0 0 0,0 0 0 0,0 0 9 16,0 0-9-16,0 0 8 0,0 0-8 0,0 0 0 16,0 0 0-16,0 0 0 0,-7 0 11 0,7 0-3 15,0 0-8-15,0 0 12 0,0 0-12 0,-7 6 0 16,-11-3 0-16,11 4 0 0,-10 2 0 0,3 0 0 16,3 10 0-16,-3-3 0 0,0 3 0 0,-7 0 0 15,6 9 0-15,1-3 0 0,-3 9 0 0,-1-5 0 16,0 5 0-16,1 4 0 0,3-4 0 0,-8 1 0 15,1 2 0-15,4-2 0 0,-4 2 9 0,6-2-9 0,-6-7 8 0,0 7-8 16,3-1 12-16,-3 1-4 0,7-7 0 16,-11 6 0-16,8-5-8 0,-1-4 0 0,-3-7 0 15,0 1 0-15,3 6 0 0,1-12 0 0,2 9 0 0,1-10 0 16,4 4 9-16,-1-6 0 0,4-1 0 0,0-3 0 16,4-3-17-16,3-3-4 0,-11 0-1 0,11 0 0 31,0 0-98-31,0 0-19 0,0-15-4 0,-7 5-1 0,3-9-85 15,4 7-18-15,4-4-3 0</inkml:trace>
  <inkml:trace contextRef="#ctx0" brushRef="#br2" timeOffset="-37841.49">3933 16859 2718 0,'18'-6'120'0,"-18"6"25"0,-10-3-116 0,10 3-29 16,0 0 0-16,10-7 0 0,-3 7 0 0,4 0 0 0,-1 0 0 0,1 0 0 31,3 10-41-31,-3-10-5 0,-1 9-1 0,1 1 0 0,-4-1 33 0,3 7 14 0,1 3-12 16,0-1 12-16,-1-2 0 0,1 3 0 0,3 0 0 0,-4 6 0 15,-2-6 37-15,2 6 15 0,8-6 4 0,-11 6 0 16,10-7-20-16,-10 1-3 0,11 6-1 0,-4-6 0 16,0 6 0-16,0-3-1 0,4 0 0 15,-7 0 0-15,6-3-31 0,4 6 0 0,-10-6 0 16,7 6 0-16,3 3 0 0,-7-9 0 0,4 6 0 0,-4-6 9 16,-4 0-9-16,4 3 0 0,-3-10 0 0,0-2 0 15,-11 5 0-15,7 1 0 0,0-7 0 0,3 1 0 16,-10-10-33-1,0 0-6-15,4 3-1 0,-4-3 0 0,0 0-117 16,0 0-24-16,0 0-5 0</inkml:trace>
  <inkml:trace contextRef="#ctx0" brushRef="#br2" timeOffset="-36911.89">3838 16558 1267 0,'0'0'112'0,"0"0"-89"0,0 0-23 0,0 0 0 0,0 0 111 0,0 0 17 15,0 0 4-15,7 10 1 0,4-10-108 0,-4 6-25 0,-7-6 0 0,18 3 0 16,-1-3 0-16,1 6 10 0,-11-12-10 15,3 6 12-15,12 0 28 0,-8 0 5 0,7-3 2 0,4 3 0 16,-11-6 24-16,7 6 5 0,4 0 0 0,-11-4 1 16,7-2-20-16,-7 6-4 0,7-9-1 0,-7 9 0 15,7-10-18-15,-6 10-4 0,6-6-1 0,-4 3 0 16,5-3-12-16,-8 6-2 0,7-4-1 16,-7-2 0-16,0 6-14 0,7 0 8 0,0-3-8 0,-3 3 0 15,0-6 8-15,-4 6-8 0,3 0 0 0,1 0 9 16,-7 0 2-16,3 0 0 0,0 0 0 0,7 0 0 15,-10 0-1-15,3-3 0 0,-11-4 0 0,4 1 0 16,0 3 13-16,0-3 2 0,-3 3 1 0,-4 3 0 16,7-7-6-16,-7 4-2 0,0-3 0 0,0 6 0 15,0-3-8-15,0 3-2 0,0-7 0 0,0 7 0 16,-7-9-8-16,3 6 0 0,4-3 0 0,-10-1 0 16,-1 4 0-16,1-3 0 0,3 6 0 0,-4-3 0 15,0-3 9-15,-3 2 0 0,4-2 0 0,-4 6 0 0,3 0-1 16,0-3-8-16,-3-3 12 0,4 3-4 0,-4-4-8 15,3-2 8-15,0 3-8 0,4 3 8 0,0-4-8 16,0 4 0-16,4-3 0 0,-8 3 0 0,8-4 12 0,3 7 0 16,0 0 0-16,0 0 0 15,0-9-40-15,0 9-8 0,0 0-2 0,0 0 0 16,0 0-13-16,0 0-2 0,0 0-1 0,0 0 0 16,0 0-158-16,-11 6-31 0</inkml:trace>
  <inkml:trace contextRef="#ctx0" brushRef="#br2" timeOffset="-36447.16">4964 16273 1612 0,'10'0'144'15,"-10"-10"-116"-15,0 10-28 0,-7-9 0 0,7 9 180 0,0 0 29 16,0 0 7-16,0 0 0 0,0 0-174 0,0 0-42 15,7 0 0-15,-7 0 0 0,0 0 0 0,0 0-12 16,0 0 1-16,11 9 1 0,-11 1 10 0,0 5-8 16,3-2 8-16,-3-4-8 0,4 7 8 0,-8 9 0 15,1-6 8-15,3 0-8 0,0 6 35 0,0 0 2 16,-11-3 1-16,11 3 0 0,-7 3-11 0,0-3-3 16,7 4 0-16,-7-1 0 0,3-3-15 0,-3 3-9 15,4-6 10-15,3 0-10 0,-11-3 0 0,8-4 0 16,3 4-8-16,0 0 8 15,0-3-40-15,-7-7 0 0,7 1-1 0,0-10 0 16,7 9-46-16,-7-9-9 0,0 0-1 0,0 0-1 16,3-3-130-16,1-7-25 0,-4-15-6 0,0 7-1 0</inkml:trace>
  <inkml:trace contextRef="#ctx0" brushRef="#br2" timeOffset="-36175.74">4812 16317 2174 0,'-4'-10'48'0,"1"10"9"0,-8-6 3 0,4 6 1 0,0 0-49 0,7 0-12 0,0 0 0 0,0 0 0 0,0 0 34 0,0 0 4 16,0 0 1-16,14 0 0 0,-3 0 5 0,-1 0 2 16,5 0 0-16,2 0 0 0,1 0-20 0,-4 0-4 15,7-3-1-15,-7 3 0 0,4-6 19 0,3 2 4 16,11-2 1-16,-4 6 0 0,-3-9-22 0,6 9-5 15,-6-10-1-15,0 10 0 0,3-6-17 0,-3 3 8 16,3-6-8-16,-3 2 0 16,-1 4 0-16,1-3-12 0,-7-4 0 0,-1 1 0 15,1 0-132-15,0 2-25 0,-4-2-6 16,0 6-869-16</inkml:trace>
  <inkml:trace contextRef="#ctx0" brushRef="#br2" timeOffset="-35128.79">5934 16426 115 0,'0'0'10'0,"0"0"-10"0,0 0 0 0,0 0 0 16,0 0 503-16,0 0 98 0,0 0 20 0,0 0 4 16,0 0-475-16,0 0-95 0,0 0-19 0,3-3-4 15,-3 3-47-15,0 0-9 0,0 0-1 0,0 0-1 0,0 0 14 0,0 0 2 16,0 0 1-16,0 0 0 0,0 10 9 0,-3 5-10 15,3-2 10-15,-14 3-10 0,3 2 10 0,0 1 0 16,-3 0 0-16,4 6 0 0,-8 3 11 0,0-3-3 16,-3 10 0-16,0-7 0 0,4 7-8 15,-8 2 0-15,-7 7 0 0,7 0 0 0,-3 0 11 16,3 3 9-16,-10 3 3 0,3-3 0 0,8-3-23 16,-1 3 9-16,4-6-9 0,3-3 0 0,8-1 14 0,-4-2-4 15,6 5-1-15,5-8 0 0,-4 2-1 0,7 1 0 16,0-7 0-16,0 0 0 0,7-3 4 0,-4-6 0 15,5 0 0-15,-1 3 0 0,3-10-4 0,1-2-8 16,-4-1 12-16,7-2-4 0,4-7-8 0,3 0 0 16,0 0 0-16,4-7 8 0,-1 7 28 0,5-9 4 15,-1-4 2-15,3-2 0 0,-6-4-23 0,3-6-5 0,1-4-1 16,-1-5 0-16,0-1-13 0,-10-2 9 0,6 9-9 16,-2-13 8-16,-1 3 3 0,-7 1 0 15,0-7 0-15,4 0 0 0,-4-3 5 0,-4-3 0 0,-3-4 1 0,0 1 0 16,-3 9 4-16,3-3 1 0,-7 9 0 0,0-2 0 15,0 11-2-15,0-5 0 0,0 6 0 0,-11-1 0 16,1-2-20-16,3 9 0 0,0-3 0 0,0 6 0 16,0 0 11-16,0 4-3 0,3-4 0 0,-3 3 0 15,3 7-20-15,-3-1-5 0,4 1-1 0,-1 0 0 16,1-7 4-16,-1 7 1 0,1-1 0 0,-4 7 0 31,3-3-42-31,-3-4-8 0,4 4-1 0,-1 3-778 0,-7-3-155 0</inkml:trace>
  <inkml:trace contextRef="#ctx0" brushRef="#br2" timeOffset="-34831.57">5652 17138 1670 0,'0'0'148'0,"0"0"-118"0,0 0-30 0,0 0 0 16,0 0 156-16,0 0 24 0,0 0 6 0,10 0 1 31,1 0-187-31,3 0-40 0,-4 0-6 0,1-3-2 0,0 3 48 0,-1 0 16 0,-10 0 0 0,11 0 0 16,3 3 53-16,-7-3 11 0,-7 0 1 16,0 0 1-16,10 6-7 0,-10-6-2 0,0 0 0 0,0 0 0 15,0 0-49-15,11 4-11 0,0-4-1 0,-11 0-1 16,0 0-11-16,10 6 0 0,1-6-12 0,-1-6 12 31,4 6-101-31,-3 0-13 0,7 0-2 0,-4-10-645 0,7 7-129 0</inkml:trace>
  <inkml:trace contextRef="#ctx0" brushRef="#br2" timeOffset="-21934.79">2081 1237 795 0,'-21'15'35'0,"7"-12"8"16,0 10-35-16,-7-4-8 0,0 4 0 0,3 3 0 0,-7-7 15 0,4 0 1 0,0 1 0 0,3-4 0 15,8-6-4-15,-1 0-1 0,11 0 0 0,-14-6 0 16,14-4 7-16,-10 4 2 0,6-3 0 16,-7-4 0-16,-6-3-20 0,3 7 0 15,0-10 0-15,3 4 0 0,0 2-14 0,-3-3 3 0,0 10 1 0,-7-3 0 31,7 6-19-31,-11 3-4 0,4 3-1 0,-7 6 0 0,3-3 22 0,-10 4 12 0,3 9-12 16,4-10 12-16,-14 0 53 0,6 7 18 16,8 3 3-16,-7-10 1 0,-4 1 39 0,7-1 8 0,15-3 2 15,-1 1 0-15,4-4-27 0,3 3-5 0,8-6 0 0,3 0-1 16,3-6-28-16,8-4-6 0,3 4-1 0,4-6 0 16,6-4-40-16,4 3-8 0,8 4-8 0,-5-7 12 15,1 1-12-15,11-4 8 0,-8 9-8 0,4-5 8 16,7-4-8-16,6 0 0 0,15 0 0 0,-3-6 0 15,7-3 0-15,-1 3 0 0,1-10 0 0,3 7 0 16,7 3 14-16,4-3 1 0,-1 3 0 0,4 3 0 0,4-6-1 16,3 6 0-16,4 3 0 0,0-6 0 15,7 12-1-15,-7-3 0 0,-4-2 0 0,11 2 0 16,3 3 6-16,7 7 1 0,-17-3 0 0,11-4 0 0,-1 1-8 16,0 2-2-16,-3 7 0 0,-7-6 0 0,-4 9 1 15,7-7 0-15,-3-2 0 0,-4 9 0 0,1 0-11 16,-12 0 0-16,1-9 9 0,10-1-9 0,1 4 8 0,-1-3-8 15,0 9 8-15,-10-4-8 0,6-11 0 0,1 15 8 16,3-10-8-16,-6 20 0 0,-8-10 0 0,-7 0 0 16,-7 9 0-16,-7-9 0 0,-11 0 0 0,1 0 0 15,-1 0 0-15,-10 0 0 0,-7 6 10 0,-4-6-2 16,-11 0-8-16,-3 0 12 0,1 0 14 0,-15 0 2 0,0 0 1 0,0 0 0 16,0 0-17-16,-11 4-3 0,-3 2-1 15,3-3 0-15,-6-6 0 0,6 3-8 16,-10-6 12-16,3 6-4 0,1-4-8 0,3-2 8 0,-1-3-8 15,1-10 8-15,4 3-8 0,-8-3 0 0,4 1 9 0,0-1-9 16,0 3 0-16,0-6 9 0,3 0-9 16,-10 10 0-16,7-4 0 0,-11-3 0 0,0 10 0 0,1-7 0 15,-5 7 0-15,-2-4 0 0,-5 1 0 0,-6 8 0 16,7-2 0-16,0 3 0 0,3 3 0 0,11-9 0 16,-4 9 0-16,7-7 8 0,4 7-8 0,11 0 10 15,-11 0-10-15,14 0 0 0,0 0 0 0,0 0-11 16,7-9 11-16,3 9 0 0,1-9 0 0,-1 9 0 15,12 0 0-15,2 0 0 0,1-4 0 0,0 4 0 16,3 4 0-16,4 5 0 0,-4-9 0 0,4 16 11 16,-4-7-11-16,4-6 0 0,-11 13 0 0,0-7 0 15,-3 10 0-15,-4-10 0 0,7 1 0 0,-14 6 0 16,3-7 0-16,1 7 0 0,-4-7 0 0,-3-6 0 0,3 7 0 0,-7-10-9 16,0 0 9-16,0 0 0 0,0 0 0 0,0 6 14 15,0 13-1-15,-4-4 0 0,1-5 15 0,-1-1 4 16,-7 1 0-16,1 8 0 0,-4-2-20 0,0 3-4 15,-4 0-8-15,-7 9 12 0,-3 6-12 0,0 1 11 16,-11 9-11-16,-7 9 10 0,-10 0-10 16,-1 13 0-16,-6 13 0 0,-4 12-11 15,-7 6-225-15,-18 9-44 0</inkml:trace>
  <inkml:trace contextRef="#ctx0" brushRef="#br2" timeOffset="67271.7">21332 12651 921 0,'0'0'82'16,"-7"0"-66"-16,-3 0-16 0,3-3 0 0,-4-4 149 0,4 4 27 16,7-3 4-16,0-3 2 0,4-1-146 0,-1 1-28 15,1 3-8-15,3-4 0 0,3-2 0 0,1 2 0 16,-8 1 0-16,5-4 0 0,2 10 0 0,1-3 0 16,-11 6 0-16,0 0 0 0,0 0 47 0,3-3 5 15,8-4 0-15,-11 7 1 0,0 0 23 0,0 0 4 16,0 0 0-16,0 10 1 0,0-4-33 0,-4 4-6 0,-3 5-2 0,4-2 0 15,-1-4-25-15,4 16-6 0,-7 0-1 0,4 4 0 16,10 8-8-16,-4-2 0 16,1 9 0-16,3-7 0 0,0 7 0 0,3-3 0 0,-3-3 0 15,4-1 0-15,-4 7-9 0,4 0 9 0,-1 0 0 0,1 3 0 16,-4-3-8-16,0-7 8 0,0 4 0 0,0-3 0 16,-7-4 0-16,4 4 0 0,-4-10 0 15,0 7 0-15,-4-4 0 0,4 0 0 0,-7 4 0 0,0-7 0 16,3-3 20-16,-3 3-3 0,4 7 0 0,-4-7 0 15,3-3 15-15,-3 0 2 0,4-6 1 0,-1 6 0 16,4-3-11-16,0-6-3 0,0-1 0 0,0-5 0 16,-3 2-10-16,-1-5-3 0,4-4 0 0,4 3 0 15,-4-6 4-15,0 0 0 0,0 0 0 0,0 0 0 16,-4 10-12-16,4-10 0 0,-3 0-12 0,-4 9 12 0,-4-9 0 16,4 0 0-16,-4 0 9 0,1 0-1 0,6-3 20 0,-6-3 4 15,-5 6 0-15,5-7 1 0,-1 4-2 0,1-3-1 16,-1-4 0-16,-3 1 0 0,0 0-15 0,3-4-3 15,1-3-1-15,3 7 0 0,-4-7-11 0,4-2 8 16,-4-1-8-16,4 0 8 0,-3 0-8 0,3 3 0 16,0-2 0-16,0 2 0 0,0 6 0 0,3 1 0 15,-6 0 0-15,2 2 0 0,1 4 0 0,0 3 0 16,0 0-9-16,0 3 9 0,4-3 0 0,3 0 8 16,-7 10 0-16,3-1 1 0,4 7-9 0,0 3 0 15,4 0 0-15,6 6 0 0,1 0-12 0,3 0 12 16,4-3-10-16,-1 3 10 0,4-6 0 0,4-1 0 15,0 8 0-15,-1-11 0 0,1 4 0 0,0-10 0 0,-4 10 0 16,0-9 0-16,4-1 0 0,-7 0 0 16,-4 7 0-16,3-13 0 0,-3 4 9 0,0-1 2 0,-3-3 0 0,3-3 0 15,-3-3 14-15,-1-3 3 0,1-1 1 0,0 4 0 16,-1-13-3-16,1 4-1 0,3-7 0 0,0-6 0 16,0-9-16-16,11-4-9 0,6-15 10 0,12-10-10 15,10-6 0-15,0-10 0 0,7-2 0 0,3-10-10 31,11-16-62-31,4-2-13 0,6-4-3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29:51.59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18919 14150 748 0,'-3'-10'67'0,"-1"-2"-54"0,1-4-13 0,-1 0 0 15,1-2 360-15,3 5 70 0,0-9 14 0,0 3 2 16,3 1-349-16,1-8-69 0,-1-2-15 0,4 3-2 16,1 3-11-16,2-9 0 0,-3 3 9 0,0-1-9 15,0-5 0-15,-3-1 0 0,-1 7 0 0,-3 3 0 16,0-3 0-16,0 3 8 0,-7 6-8 0,0 0 0 16,0 3 24-16,0 7 0 0,-3-3 0 0,-5-4 0 15,5 6-16-15,-4 1-8 0,0 0 10 0,3 2-10 0,0-2 0 16,4 6 0-16,0-3 0 0,0-4-10 15,7 10 10-15,0 0 0 0,0 0 10 0,0 0-10 0,0 0 0 0,0 0 0 16,0 0 0-16,0 0 0 0,-10 6 13 16,3-2 0-16,0 2 0 0,0-3 0 0,-4 3-13 15,0-3 0-15,-3 7 0 0,0-4 0 0,-3 3 0 0,-8 1 8 16,-3-1-8-16,-4 1 0 0,-7-1 0 0,-3 0 8 16,-4 7-8-16,0-6 0 0,-7 5 0 0,0-2 0 15,7-4 0-15,-7 7 0 0,-3-7 0 0,-8 1 0 16,1-1 0-16,-4 1 0 0,-4-4 0 0,1 3 0 15,3-9 0-15,-7 10-10 0,-11-10 10 0,0 6 0 16,-6-6-9-16,-1 3 9 0,-3 3 0 0,-4-3-9 16,-14-3 9-16,4 10 0 0,-1-4 0 0,-6-3 0 0,-11 10 0 15,-4-1 0-15,1 7 0 0,-4-3 0 0,-11-7 8 16,4 7-8-16,3-4 0 0,-6 4 0 0,-4 3 0 16,3-3 0-16,7-4 0 0,1 4 0 0,-4 0 0 15,3-4 0-15,15-3 0 0,-4 1 0 0,-4-4 0 0,8 4 0 16,13-1 9-16,-3-3-9 0,0-3 8 0,4-3-8 15,0 0 0-15,10 0 0 0,0 0 0 0,0 0 0 16,-6 0 0-16,6-3 0 0,0 3 0 0,11 0 0 16,3-6 0-16,1 3 0 0,-5-10 0 0,5 10 0 15,6-3 0-15,7 3 0 0,1-4 0 0,10 7 0 16,0-9 0-16,4 6 0 0,-4-3 0 0,0-4 0 16,0 1 0-16,3 9 0 0,1-10 0 0,3 4 0 15,7 6 0-15,0-3 8 0,0-3-8 0,7-4 0 16,1 10 0-16,-1-9 0 0,0 9 8 0,0-3-8 15,-3-3 0-15,7-1 0 0,13 4 0 0,-9 3 0 16,-5 0 0-16,12 0 0 0,6 0 8 0,4 0-8 0,-4 3 0 16,4 4 0-16,0-7 0 0,7 0 0 0,0 6 0 0,-4-3 0 15,1-3 0-15,3 6 8 0,7-6-8 0,0 0 0 16,-7 3 0-16,0 4 0 0,7-7 12 16,0 0-4-16,0 0 0 0,0 0 0 0,-7 3 4 0,7-3 0 15,0 0 0-15,0 0 0 0,0 0 2 0,0 0 1 16,14 6 0-16,0 3 0 0,-7 1 1 0,3 6 1 15,-2-4 0-15,2 7 0 0,4-3-2 0,-3 9-1 16,-11-7 0-16,3 11 0 0,4 5-14 0,-3 4 0 16,-8 6 0-16,-3 0 0 0,4 9 0 0,-8-6-8 15,1 6 8-15,-4-3-10 0,-8-3 10 0,5 4 0 16,3-4 0-16,-1-3 0 0,-6 3 0 0,0-3 0 0,4-1 10 16,-1-5-10-16,0 3 0 0,1-13 0 0,-1 0 0 15,7-9-840-15,4-3-166 0</inkml:trace>
  <inkml:trace contextRef="#ctx0" brushRef="#br0" timeOffset="10381.19">23255 14291 633 0,'-3'-16'56'0,"-1"-3"-44"0,1 7-12 0,-5-10 0 16,1 9 123-16,4-2 22 0,3-4 5 0,-4 3 1 31,4 4-267-31,-3-4-52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33:38.3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25192 16132 345 0,'0'0'31'0,"-7"-4"-31"0,0-2 0 0,0 6 0 16,3-3 236-16,-3-3 40 0,7-4 9 0,-3 7 2 15,3-6-323-15,3-4-65 0,1 4-13 0,3 6-382 16</inkml:trace>
  <inkml:trace contextRef="#ctx0" brushRef="#br0" timeOffset="1014.92">25231 15978 403 0,'0'0'36'0,"0"0"-36"15,-4 0 0-15,-3 0 0 0,0-9 226 16,-4 9 38-16,1 0 8 0,-1-7 2 0,-3 4-155 0,0-3-31 16,3 3-7-16,-3-4-1 0,4-2-13 0,-1 6-3 15,1-3-1-15,-1-4 0 0,4 1-36 16,0 3-7-16,-4-4-2 0,4 1 0 0,0-1-18 15,0 1 0-15,-3 0 0 0,3-1 0 0,-4 4 0 0,0 3-9 16,-3-4 9-16,0-2-8 0,-3 9 8 16,-5-3 9-16,1-3-1 0,-4 3-8 0,-3-4 32 0,4 7-1 15,-5 0 0-15,5-6 0 0,-5 3-6 0,-2 3-1 16,2 0 0-16,1 0 0 0,0 0 0 16,-4 0 0-16,4 0 0 0,-4 0 0 0,4-6-24 0,3 6 0 15,-3 0 0-15,3-4 0 0,1 4 12 0,-4 0-4 16,3 0 0-16,0 4 0 0,-3-4-8 0,3 0-11 15,-3 6 3-15,0-6 0 0,-4 9 8 0,-3-2 0 16,-4-4 0-16,0 6 0 0,-7 0 0 0,0 1 8 0,4-1-8 0,0 7 11 16,-1-7-11-16,5 7 0 0,2-7 0 0,8 1 8 15,0-1 14-15,0 1 2 0,7-1 1 0,-1-3 0 16,1 4-9-16,0-7-1 0,3 6-1 0,4-2 0 16,-3 2-14-16,3 0 0 0,-1 1 0 0,1 9 0 15,-3-10 0-15,-1 7-20 0,0 3 4 0,1-1 0 16,-4 7 4-16,-4-6 0 0,0 0 1 0,0 6 0 15,1 0 11-15,-1-6 0 0,-3 9 0 0,3-9 0 16,0 6 0-16,4-6 11 0,0 6-3 0,0-6 0 16,0-3 4-16,3 2 0 0,8 1 0 0,-5 0 0 15,5-3-12-15,-1 2 10 0,4-2-10 0,0-3 10 16,0 2-10-16,4 4 12 0,-1-3-12 0,1 3 12 16,3 0 0-16,-4-1 0 0,1 1 0 0,-5 6 0 15,5 0-12-15,-1 0 0 0,-3 4 0 0,0-1 0 0,-3 0-14 16,-1 7-5-16,4-1-1 0,-7-6 0 0,0 7 31 15,3-10 5-15,4-3 2 0,0 3 0 0,0 0-18 0,4-6 0 16,-4 0 8-16,7-1-8 0,0-2 0 0,0 3 8 16,0 0-8-16,0-4 0 0,10 4 11 0,-6-3-11 15,3 3 10-15,0 0-10 0,3-1 0 0,1 1 0 16,-4 6 0-16,4 3 0 0,-4-2 9 0,7-1-9 16,-4 3 8-16,4 6-8 0,1-5 0 0,-5-1 0 15,4-3 0-15,0 3 0 0,0-3 0 0,1 0 0 16,-1-3 0-16,0-6 0 0,0 3 0 0,4 0 0 0,-1-4 0 15,4-5 0-15,0 5 0 0,4-2 0 0,0-4 0 0,7 7 8 16,-1 0-8-16,1-4 0 0,0 4 0 0,3 0 0 16,-3-4 0-16,0 7-9 0,3-10 9 0,-3 7 0 15,3 3 0-15,-3-4 0 0,3-5 0 0,0 9 0 16,4-1 0-16,0 1 0 0,-4-3 0 0,4 3 0 16,-4-10 0-16,1 1 0 0,-5 5 0 0,1 1 0 15,0-13 0-15,0 7 0 0,-4-1 8 0,0-3-8 16,4-3 0-16,-1-3 0 0,1 0 0 0,3 0 0 15,4 0 8-15,0-9-8 0,3 6 0 0,1-3 0 16,3-4 8-16,-4 1-8 0,4-1 0 0,-7-5 9 16,-1 2-9-16,1-3 0 0,-3-2 0 0,-1-1 0 15,0-6 8-15,0 0-8 0,1 6 8 0,2-9-8 16,1 2 13-16,4-8-2 0,-8 6-1 0,0-7 0 16,0 4-10-16,-3-10 12 0,-4 4-12 0,4-7 12 0,-4 0-12 0,1 0 0 15,-5-10 0-15,-3 7 8 0,4 4-8 0,-4-1 0 16,4-3 0-16,0-4 8 0,-4 4 8 0,4 4 2 15,-4-5 0-15,3-2 0 0,-6 6-18 0,0-3 0 16,-1 3 8-16,1 7-8 0,-4-7 0 0,-7 0 10 16,4 10-10-16,-8-10 8 0,1 6 10 0,-1-6 2 15,-3 6 0-15,-3-5 0 0,-1-1-1 0,1 6 0 16,-8-6 0-16,1-6 0 0,-1 12-2 0,0-6 0 16,1 7 0-16,-8-4 0 0,1 3-17 0,-5 4 0 15,1 6 0-15,-4-7 0 0,1 7 0 0,-8 3 0 16,4-3-15-16,-7 3 5 15,-4 6-17-15,-7 6-3 0,-7-2-1 0,-3-1 0 16,-12 6-77-16,1 7-16 0,-3-3-4 0,-15 6-623 0,-6 0-125 16</inkml:trace>
  <inkml:trace contextRef="#ctx0" brushRef="#br0" timeOffset="10261.08">2674 9553 1382 0,'0'0'123'0,"-3"-3"-99"0,3 3-24 0,0-7 0 16,-4-2 59-16,4 3 6 0,0-4 2 0,0 1 0 15,0-4-59-15,4 1-8 0,-1 2 0 0,-3 1-12 16,7 0 12-16,-7-1 0 0,0 7 0 0,0 3-9 31,0 0-22-31,0 0-4 0,-14 0-1 0,3 3 0 16,1-3-4-16,-11 6 0 0,3 4-1 0,-3-1 0 0,-11 1 41 0,4-1 12 0,-7 0 1 0,-4 1 0 16,-4-1 18-16,1-3 3 0,-4-2 1 0,-3 2 0 15,3 3 29-15,-3-9 5 0,-1 0 2 0,-6-6 0 16,3 6-7-16,-4-3-2 0,-3 3 0 15,1-6 0-15,-5 2-25 0,-3-2-5 0,7 3 0 0,-3 3-1 16,3-6-23-16,-11 6-8 0,0 0 0 16,8 6 9-16,-4-3-9 0,3 7-17 0,4-10 4 15,0 9 1 1,0 4-16-16,11-4-2 0,0 0-1 0,-4 1 0 0,0-1 3 16,3 1 1-16,5-1 0 0,-5-3 0 0,4-3 27 0,-7 7 0 0,1-10 0 0,13 6 11 15,11-12 35-15,-4 6 7 0,7 0 2 0,11-3 0 0,-7-4 7 0,10 7 2 16,1-9 0-16,3 9 0 0,0 0-48 0,-4 0-16 15,7 0 9-15,-3 0-9 0,4 0 0 0,3 0-14 16,-4 9 2-16,-3-2 0 0,4-4-9 0,3 13-2 16,-7-7 0-16,3 7 0 15,4 2-2-15,0-5-1 0,0 6 0 0,0 6 0 16,0-6 15-16,11-4 11 0,-8 10-13 0,8-6 5 0,-1 6 8 0,1-3 0 16,3 3 0-16,7 10 0 0,-7-1 0 0,8 4 0 15,-5 0 10-15,8 6-10 0,-4 9 8 0,4 0-8 0,-4 10 0 16,-3 0 9-16,-1 9-9 0,-3 6 0 15,0 4 0-15,-7 5 0 0,-3 4 0 0,0-3 0 0,3 3 0 0,-7 3 0 16,0-9 0 0,-7 3 0-16,3-1 0 0,4-5 0 0,-11 0 8 15,11-1-8-15,-3-6 12 0,-4-3-4 0,7-6 12 0,0 3 3 16,7-6 0-16,-4 0 0 0,8-7 4 0,0 7 1 0,-1 0 0 16,-3 6 0-16,11-7-9 0,-4 1-2 0,0 6 0 0,-3 3 0 15,-1 0-17-15,4 7 0 0,-3-4 0 0,-8 10 0 16,-3-1 0-16,0 4 0 0,-3 0 0 0,-4 0 0 15,3-4-24-15,-10-5 2 0,4-1 0 0,-4-12 0 0,-4 3 6 16,0-16 0-16,8-6 1 0,-1-3 0 0,1-6 28 0,2-7 6 16,1-9 1-16,7 3 0 0,0-6 32 15,0 0 8-15,0-3 0 0,7-1 1 0,-3-2-28 16,0 2-5-16,3 4-2 0,-4-3 0 16,4 3-26-16,-3-7 0 0,-1 10 8 0,4-3-8 0,-7-6 0 0,4 12 0 15,-4-7 0-15,7 8 0 0,-7-1 0 0,0-7 0 16,0 1 0-16,0 6 0 0,-7-12 0 15,7 3 0-15,0-1-8 0,0-5 8 0,0-10 0 0,0 0 13 16,0 0-1-16,0 0-1 0,0 0 18 0,0 0 4 16,0 0 1-16,0 0 0 0,0 0-7 0,0 0-2 15,0 0 0-15,7-7 0 0,-4-2 11 0,8 0 3 16,-8-1 0-16,8 4 0 0,3-4-22 0,4 1-4 0,-1 6-1 16,8-6 0-16,0 2-12 0,7-2-16 0,3-1 3 0,0 4 1 31,4 6-23-31,17-9-4 0,-6 6-1 0,-1-4 0 15,8 4 4-15,-8-3 0 0,11 3 0 0,3-3 0 16,-3-1-104-16,11-2-20 0,-7 6-4 0,13-13 0 0</inkml:trace>
  <inkml:trace contextRef="#ctx0" brushRef="#br0" timeOffset="16118.06">18126 6517 2959 0,'0'0'65'0,"0"0"14"0,0 0 2 0,0 0 2 0,0 0-67 0,7-6-16 16,7 6 0-16,4-9 0 0,-1-1-11 0,8 1-5 15,0-7-2-15,3 4 0 0,0-14 18 0,4-2 0 16,3-6 0-16,-3-1 0 0,3-9 0 0,0 4-12 16,8-11 12-16,-5-2-10 0,-2-10-2 0,3-9 0 15,-4-6 0-15,4-4 0 0,-4-5 12 0,-3 2 16 16,3-9-4-16,0-7-1 0,-3 4 5 0,0 0 2 16,-1 0 0-16,1 6 0 0,-4 9 5 0,1 1 1 0,-5 2 0 15,-2 7 0-15,-5 10 13 0,-6-1 3 16,-1 0 1-16,-3 4 0 0,-7 5-3 0,4-2-1 0,-4-4 0 15,-4 7 0-15,-3-4-21 0,-3 4-5 0,3-6-1 0,0 2 0 16,0-2-10-16,0-4 0 0,-4-3 0 0,4-3 0 16,3-3 0-16,1 0 0 0,-4-7-12 0,7-2 12 15,-4 2-21-15,4-2 3 0,0 6 1 0,0-4 0 16,0 10-3-16,0 3-1 0,0 7 0 0,-7 6 0 16,0 5 21-16,0 8 0 0,-7 2 0 0,0 4 0 15,-4 5 11-15,1 1 3 0,-5 3 1 0,1 0 0 16,-3 6-15-16,-1-9 11 0,0 12-11 0,0-3 10 15,1-6-10-15,3 13 0 0,-4-13 0 0,4 6 8 0,0 0-8 16,3 0 0-16,0-3 0 0,1 0 0 16,3-3 0-16,3 6 0 0,0-6 8 0,1 13-8 0,-1-4 0 15,4 7 0-15,4-7 0 0,-1 7 0 16,-3-1 0-16,4 10-9 0,3 0 9 0,0 0-13 0,-8 7 3 16,5-4 1-16,-8 6 0 0,4 7 0 15,-3-4 9-15,3 4-10 0,-4 3 10 0,1-4-10 0,-1 4 10 16,-3 0 0-16,3 0 0 0,1 3-8 15,-1 0 8-15,0-3 0 0,4-4 0 0,-3 4 0 0,-1 0 0 0,4-10 0 16,-3 7 0-16,3-7 0 0,-4 7 0 16,4-6 0-16,0-7 0 0,0 3 0 0,0 0 0 0,7-6 8 15,-4 3-8-15,4-3 0 0,0 0 9 0,-7-3-9 16,4-3 12-16,-4 0-12 0,7 3 10 0,-4-7-10 0,4 4 8 16,0-13-8-16,4 10 0 0,-4-7 0 15,3 3 8-15,1-5-8 0,-1 2 0 0,4-3 0 0,0-6 0 0,4 6 8 16,3-6-8-16,0 6 0 15,4 0 0-15,3-6 0 0,0 0 0 0,0 7 0 16,0-4 0-16,4 0 0 0,3 9-8 0,1-12 8 0,-1 16 0 16,0-7 0-16,-3 13 0 0,-1-7-11 0,-2 10 11 15,-1-6-8-15,-4 12 8 0,1 4 0 16,0-7 0-16,-4 3-8 0,-4-3 8 0,1 10 0 0,-1-4-9 0,-2 4 9 16,-1-7 0-16,0 7 0 0,3-1-9 0,-3 1 9 15,4-4-12-15,3 7 2 0,0-7 0 0,4 1 0 16,3 8-200-1,7-2-40-15,39 3-8 0,-10-13-2 0</inkml:trace>
  <inkml:trace contextRef="#ctx0" brushRef="#br0" timeOffset="191897.14">15600 7000 2361 0,'56'-9'210'0,"-27"2"-168"0,9 7-34 0,5 0-8 16,6 7 97-16,4-4 18 0,7 9 3 0,3 1 1 16,1-7-63-16,6-3-12 0,5 4-2 0,6-7-1 15,0-7-8-15,0-2-1 0,0-10-1 0,-3-6 0 16,6-3-31-16,1-10 8 0,7-12-8 0,0 3 0 16,-4-6 0-16,0-10 0 0,7 0-9 0,-3-6 9 15,10-6-9-15,-10-3 9 0,0-4-8 0,-4 1 8 16,4 2 0-16,-1 1 0 0,-3-4 0 0,-6 4 0 15,-1 6 36-15,-7 0 2 0,0 3 1 0,-7 3 0 16,-4 3-7-16,-3-6 0 0,-7 6-1 0,-3 1 0 16,-8-10-2-16,-7 3 0 0,-3 3 0 0,-7-3 0 15,-4-13-9-15,-7 4-3 0,0-7 0 0,-7-3 0 16,4-9-17-16,-8 0 0 0,4-10 8 0,4 1-8 16,-4-1 0-16,4-3 0 0,-1 4 0 0,4 8 0 0,4-2-14 15,-4 3 3-15,7 15 1 0,-7 4 0 0,0 6 10 0,4 3 0 16,-4 3 0-16,-7 6-8 0,4 4 8 0,-11 3 11 15,0 2-3-15,-4 4 0 0,-6 4-8 0,-1-1 0 16,1 0 0-16,-5 12 0 0,1-2 0 0,0-1 0 16,-3 1 0-16,-1-1 8 0,-3-2-8 0,0 9-11 15,3-10 3-15,-3 3 0 0,0 1 8 0,-1-1 0 16,1 7 0-16,4-6-8 0,-1 6 8 0,0 2-10 16,-3 1 10-16,4 3-10 0,-1 7 10 0,0-4 0 0,-3 9 0 15,3 1-8-15,1-7 8 0,-1 16 0 0,4-9 0 16,0 9 0-16,0 0 0 0,0-3 0 0,3 3 0 0,4 0 0 15,-3 0 10-15,2 0-2 0,5 0-8 0,-4-6 12 16,0 6-4-16,7 0-8 0,-4 0 11 0,1-7-11 16,-1 4 0-16,1-3 0 0,-4 3 0 0,3-3 0 15,-3-4 0-15,0 10 0 0,0-9 0 0,3 9 0 16,-3 0 0-16,0 0 0 0,-3 0 0 0,3 9 0 16,-7-9 0-16,3 16 0 0,-7-4-9 0,1 13 9 15,-4 0-8-15,-4 4 8 0,-3 5-8 0,-4 4 8 16,-7-4 0-16,4 10 0 0,0 0 0 0,3-6-8 15,-3-1 8-15,-1 4 0 0,-3-6 0 0,1-7 0 16,6 6 0-16,-3-12 0 0,3 3 0 0,-3 0 0 16,3-6 0-16,0-3 0 0,4-3 0 0,0-4 8 15,-1 0-8-15,8 1 8 0,7-10-8 0,-4 0 8 16,4 0-8-16,0-3 11 0,7-4-11 0,4-2 12 0,3 9-12 16,-4-13 8-16,4-2-8 0,0 8 8 0,7-5-8 15,0 2 0-15,4 4 0 0,3-13 0 16,0 4 9-16,7 2-9 0,0-6 10 0,4-3-10 0,0 4 0 15,-1-4 0-15,5-3 0 0,2-10 0 0,-2 10 0 0,2-13 0 16,5 10 0-16,-5-6 0 0,1-1 0 0,0 1 8 16,-4-4-8-16,0 10 0 0,1-7 0 0,-5 16 0 15,-3-15 0-15,-6 15 0 0,-1-6 12 0,-4 6-3 16,-3 0-1-16,0 4 0 0,-7-4-8 0,4 10 0 16,-4 2 0-16,0-2 0 0,0 9 0 15,0 0 0-15,0 0 0 0,0 0 0 0,0 0 0 0,0 0 0 16,-4 9 0-16,8 7-11 0,-1-7 11 0,5 7 0 15,2-7 0-15,4 1 0 0,4-1 0 0,3 10 0 16,4-13 0-16,-1 7 0 0,5-4 0 0,2 4 11 16,5-4-3-16,2-6 0 0,1 7-8 0,0-4 0 15,3-3 0-15,-3 3 0 0,7-6 0 0,-7 0 0 0,0 0 0 0,-1 0 8 16,-2 0 2-16,-4 0 0 0,-1 0 0 0,-3 4 0 16,-3-4 8-16,0 0 2 0,0 0 0 0,-1 6 0 15,-3-6-20-15,1 9 0 0,2-9 0 0,-3 7 0 16,1-4 0-16,2-3 0 0,5 0 0 0,-1 0-9 15,4 9 9-15,-4-9 0 0,-4 0 8 0,5-9-8 16,-8 6-77 0,4-4-20-16,-8-2-4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47:10.8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23188 6009 1209 0,'0'0'108'0,"0"0"-87"0,4-6-21 0,-1-3 0 15,4-1 96-15,4 1 16 0,-1-1 2 0,8-5 1 16,0 5-86-16,6 1-17 0,15-4-3 0,-4 4-1 16,1 3 52-16,-1-4 9 0,0 10 3 0,1-6 0 15,-1 3 25-15,-3 3 6 0,-1 0 1 0,26-6 0 16,-18 6-84-16,-22 0-20 0,4 0 0 0,4-4 0 15,0 4 73-15,-4 0 11 0,0 0 1 0,0 0 1 0,4-6-58 16,-4 6-12-16,-3 6-3 0,-4-2 0 0,-4-4-13 0,-10 0 11 16,0 0-11-16,0 0 10 0,0 0 10 0,0 0 1 15,0 0 1-15,0 0 0 0,-10-4 61 0,-4-2 12 16,3 6 2-16,-6-9 1 16,-5-1-106-16,-2 1-22 15,-5-7-4-15,1 13-1 0,-4-3 35 0,-3 3 17 0,-4-4-1 0,-10 4-1 0,-4 3-1 16,-14 0 0-16,-3 0 0 0,-8 3 0 0,-3-3 0 15,-7 10 0-15,-8-10 0 0,1 16 0 0,-4-1-14 0,-3 4 9 16,-7-6-9-16,-4 2 8 0,-4-5-19 0,-3-1-4 16,4 0-1-16,-8-2 0 15,-6 2-8-15,6 1-3 0,5-1 0 0,-1 0 0 0,3-2 27 0,1-4 0 0,-1 6 0 0,8-3-8 16,7-2 8-16,3 2 0 0,0-6 0 16,7 0-8-16,4 3 8 0,11 3 0 0,6-6 0 15,8-6 0-15,3-3 9 0,14-1-9 0,14-9 12 0,11 1-1340 16</inkml:trace>
  <inkml:trace contextRef="#ctx0" brushRef="#br0" timeOffset="4258.06">25051 5708 781 0,'-21'-9'34'0,"14"9"8"0,-4 0-34 0,0 0-8 16,-3 0 0-16,4 0 0 0,-4 0 88 0,3 0 16 16,0 0 4-16,1 0 0 0,-4 0-8 0,3 0 0 15,1 0-1-15,2 6 0 0,-2-3-17 0,-1-3-3 16,-6 0-1-16,6 0 0 0,1 0-23 0,-1 0-5 16,4 0-1-16,-4 0 0 0,4 0-3 0,0 0-1 15,-3 0 0-15,3 0 0 0,-1 0-15 0,1 0-3 16,7 0-1-16,-3 0 0 0,3 0-4 0,0 0-1 15,-4 6 0-15,4-6 0 0,0 0 5 0,11 10 1 0,0 6 0 0,6-4 0 16,8-2 5-16,10 5 0 0,18-5 1 16,11-1 0-16,6 10-12 15,11 0-2-15,4-4-1 0,14-5 0 0,21 5-2 16,7-11-1-16,3-4 0 0,8 0 0 0,6 0 3 0,5-4 1 0,2-11 0 16,1-4 0-16,-7 0-19 0,6 3 0 0,5-2 0 15,-5 8 0-15,-6-9 0 0,3 4 0 0,11-4 0 0,-15 0 0 31,-13 3-66-31,-1-12-14 0,110-16-2 0,-88-9-1 0</inkml:trace>
  <inkml:trace contextRef="#ctx0" brushRef="#br0" timeOffset="10433.57">20941 4598 2012 0,'-11'-6'44'0,"1"3"10"0,-1-4 2 0,8 4 0 0,-4-6-45 0,0-7-11 0,3 7 0 0,0-10 0 15,4-3 35-15,-3 0 5 0,3-6 0 0,-4-3 1 16,4-4-11-16,-7-3-2 0,4-15-1 0,-4 9 0 15,0 0-8-15,0 7-2 0,0-1 0 0,-4-3 0 16,0 4 2-16,1-7 0 0,6 6 0 0,1-15 0 16,3-7 9-16,0 13 3 0,0-6 0 0,3 9 0 15,4 0-11-15,-3 0-1 0,-1 7-1 0,1 2 0 16,-4-3-18-16,0 4 0 0,-7 6 0 0,3 3 0 16,1-4 12-16,-4 4-12 0,0 7 12 0,-4 2-12 15,1 3 0-15,-1 7 0 0,0-3 0 0,1 5 0 16,3-2 0-16,0 6 0 0,-4 6 0 0,4-2 0 0,0-4 0 15,0 0 13-15,7 0-1 0,-4 9 0 0,-3-9-12 16,7 0 0-16,0 0 0 0,0 0-10 0,0 0 10 0,0 0 0 16,0 0 0-16,0 0 0 0,0 0 0 0,0 0 0 15,11 0 0-15,0 0 0 0,3 0 24 0,0 0 6 16,3-9 2-16,5 5 0 0,-1-2-32 0,3 3 0 16,1-3 0-16,0 3 0 0,3 3 0 15,4-13-10-15,-4 10 0 0,4 3 0 0,3-6 10 0,4-4 12 16,3 10-2-16,4-9-1 0,7-1-9 0,7 7-9 0,-4-3 9 15,11 0-13-15,4-4 13 0,3 7 10 0,0-3-2 16,11-3 0-16,10 5-8 0,4-2 0 16,-4-3 0-16,7 2 0 0,11-5 0 0,4 6 0 15,-1-4 0-15,4-2 0 0,7-4 0 0,4 10 0 16,3-4-12-16,3 7 12 0,1-3 0 0,-1-3 0 0,1-1 0 0,0 1 0 16,3 2 0-16,-4 7 0 0,1-9 0 0,-1 6 0 15,1 3 0-15,0 0 0 0,-4-6 8 0,3 3-8 16,-3-4 0-16,0 7 0 0,-3-9 0 0,6 9 0 15,1-10 0-15,0 7 0 0,-4-3 0 0,0 0 0 16,-4-4 0-16,-6 1 0 0,-4 0 0 0,-4-1 0 16,-3 1 0-16,0-7 0 0,-11 7 0 0,-3-1 0 15,0-9 0-15,-8 4 0 0,-2 2 0 0,-5-2 0 16,-3 2 0-16,-6 0 0 0,-8 4 0 0,-7 0 0 16,-8-1-8-16,1-9 8 0,-3 10 0 0,-4 0 0 15,-8-7 0-15,1 6 0 0,-4-2 0 0,-3-1 0 0,-4 4 0 0,1 0 0 16,-8-1 0-16,0 1 0 0,-3 6 0 0,-4-4 0 15,-4-2 0-15,1 9 0 0,0-6 0 0,-4 6 0 16,-7 0 0-16,0 0 12 0,0 0-12 0,0 0 0 16,0 0 0-16,0 0 0 0,-7 6 0 0,-4 0 0 15,0-3-12-15,-6 7 12 0,-1-1 0 0,-3-3 0 16,-4 4 0-16,1-1 0 0,-1 1 0 0,-3-1 0 16,-1 10 0-16,5-3 0 0,3-1 0 0,-4-2 0 15,7 2 0-15,-3-5 12 0,3 2-12 0,1 4 0 16,3 3 0-16,0 0 0 0,3-4 0 0,-3 10 0 15,7-3 0-15,-4 0 0 0,1 0 0 0,3 3 0 16,-1 1 0-16,5 2 0 0,-1 0 0 0,1 3 0 16,3-2 0-16,0-1 0 0,0 9 0 0,0-2 0 0,3 6 0 0,1-4 0 15,-1 10 0-15,-3-3 0 0,0 0 0 0,0 0 0 16,-3 3 0-16,-1 6 0 0,1-2 0 16,-4 2 0-16,3 3 0 0,1-2 0 0,-4-4 0 0,3 0 0 15,1-6 0-15,-1 0 0 0,4 0 0 0,0 6 0 16,-3-13 0-16,-1 1 0 0,4 3 0 0,0-10 0 15,0 4 8-15,0-1 0 0,-3-6 0 0,3 7 0 16,0-7-8-16,0-3 0 0,-4 0 0 0,4-3 8 16,-3-3-8-16,-1 3 0 0,4-9 0 0,-4 2 0 15,1-5 11-15,3-1-3 0,-4 0-8 0,4-9 12 16,0 0-12-16,0 0 0 0,0 0 8 0,0 0-8 16,-7 0 9-16,0-9-1 0,0 0 0 0,0-1 0 15,0-5 0-15,-3-7 0 0,-1 0 0 0,0 3 0 16,-3-3-8-16,4-9 8 0,-4 2-8 0,-1 4 8 15,1-3-8-15,4 0 8 0,-1 3-8 0,1-4 8 16,-1 4 10-16,7-3 2 0,-3 3 0 0,4 6 0 0,-1-6-20 0,-3 6 0 16,7-6 0-16,-3 13 0 0,3-7 0 15,3 3 0-15,-3 1 0 0,4-4 0 0,-1 9 9 0,1 1-1 16,-4 0-8-16,0-1 12 0,3 10-12 0,-3 0 0 16,0 0 0-16,0 0 0 0,0 0 0 0,7 0 0 15,4 16 0-15,-4-4 0 0,0 4 0 0,0-3 0 16,-3 9 0-16,6-1 0 0,-6-2 0 0,3 6 0 15,0 0 0-15,0 1 0 0,0-5 0 0,0-2 0 16,0 6 0-16,0-6 0 0,0 0 0 0,-3-3 0 0,3 3 0 16,-4-1 0-16,1 4 0 0,-1-3 0 15,1-6 0-15,0 2 0 0,-1 1 0 0,1-3 0 0,-4 2 0 0,3-5 0 16,4-1 0-16,-3 0 0 16,-1-2 0-16,-3 2 0 0,0-9 0 0,0 0 0 0,0 0 0 0,11 3 0 15,-11-3 0-15,10-3 9 0,1-3-9 0,0-4 8 16,3 1 0-16,3-7 0 0,-3 4 0 0,4-13 0 15,3 0-8-15,4 3 0 0,3-10 0 0,0 4 0 16,1-16 0-16,6 0 0 0,4-3 0 0,3 0 0 16,-3-12 0-16,0-4 0 0,-4-6 0 0,0 3-892 15,0-15-180-15</inkml:trace>
  <inkml:trace contextRef="#ctx0" brushRef="#br0" timeOffset="36617.03">16344 6110 460 0,'21'-4'41'0,"1"-5"-33"0,2 3-8 0,1-4 0 16,3 10 317-16,-3-9 62 0,3 0 12 0,-3 2 2 15,-1 7-256-15,1-9-51 0,-4-1-10 0,0 7-3 16,-6-3-12-16,-1-3-2 0,0-1-1 0,-4 1 0 15,-3-1-18-15,-3 1-3 0,3 3-1 0,-7-4 0 16,-3 7-12-16,-1-3-4 0,-7-3 0 0,-3 2 0 16,-7-5-8-16,0 2-1 0,-11 1-1 0,-7-7 0 15,-6-9-10-15,-8 3 0 0,-7 0 0 0,-4 0 0 16,1-3 28-16,-4 6 6 0,0 1 2 0,-11-4 0 16,-10 3-23-16,0 0-4 0,6 10-1 0,1-10 0 15,-3 3 7-15,-12-3 1 0,-9 10 0 0,2-1 0 0,1 4-8 16,-14 6-8-16,-15 0 11 0,8 6-11 0,-4 4 8 0,0-4-8 15,-15-3 0-15,5 7 0 0,10 5 8 0,-7-2-8 16,-7 3 0-16,7 2 0 0,14 1 0 16,0 6 0-16,0 4 8 0,3 2-8 0,8 7 0 0,10-4 0 15,11 1 0-15,7-4 0 0,3 3 0 0,4 1 0 16,0-1 0-16,11 4-9 0,6 0 9 0,11 6 0 16,4-4 8-16,7 7-8 0,6 16 9 0,5 0-9 15,3-1 12-15,7 7-12 0,-1-6 10 0,12 0-10 16,6-7 8-16,8 4-8 0,3 3 0 0,14-7 0 0,15-3 0 15,13-9 0-15,15 0 0 0,6-6 0 0,4-4 0 16,15-5 0-16,17-4 0 0,6-7 0 0,-6-2 0 16,14 0 0-16,11-7 0 0,0-6 0 0,-8-3 0 0,15 0 0 15,6 0 21-15,8-9-1 0,-4 0 0 0,1-1 0 16,6-6-20-16,4-2-15 0,3-1 3 0,-3 0 0 16,-11-6 12-16,7 0 15 0,11-3-3 0,-11-10-1 15,-3-6-20-15,-7 0-4 0,0 10-1 0,-11-1 0 16,-14 4 23-16,0-1 5 0,-4-5 1 0,-6 9 0 15,-19-7-15-15,1 1 0 0,-4-10 0 0,-6 0 0 16,-8-3 0-16,-7 3 9 0,-18 0-9 0,-6 6 8 16,-15 1 7-16,-7-4 1 0,-14 10 0 0,-10-4 0 15,-15-6-16-15,-17 4 0 0,-14 2 0 0,-22-2 0 16,-13 2 0-16,-19-9 0 0,-20 0-9 0,-11 4 9 16,-7-1 0-16,-21 3 0 0,-15 4 0 0,-17 9 0 15,-10-4 0-15,-8-5 0 0,-14 15-12 0,-10-6-878 16,-18 6-176-16</inkml:trace>
  <inkml:trace contextRef="#ctx0" brushRef="#br0" timeOffset="70234.36">9821 5743 2372 0,'-7'-19'105'0,"4"9"22"0,-4 4-102 0,-4-3-25 16,1-1 0-16,-1 1 0 0,-7 0 29 0,4-1 1 16,-3 1 0-16,-5 3 0 0,1-4-30 0,-7 7 0 15,-4-3 0-15,-7-4 0 0,1 7-13 0,-12-3-9 16,-10 0-2-16,0 2 0 0,-3 4 24 0,3 0 0 15,-4 0-9-15,-6 0 9 0,-11 0 9 0,-4 4 6 16,-7 2 1-16,1 0 0 0,2-3 5 0,-13 4 2 0,-7-4 0 16,-4-3 0-16,-4 6 11 0,-6-3 2 0,-15 3 1 15,-3-6 0-15,0 4-8 0,-11 2-1 0,-17-3-1 0,-4 3 0 16,-7 4-2-16,0-4 0 0,4-3 0 16,-4 13 0-16,-3-4-7 0,-1 4-2 0,1 0 0 0,3-4 0 15,14 4-8-15,0 3-8 0,0 9 12 0,4 3-12 16,7-9 17-16,3 10-3 0,8-1-1 15,10 3 0-15,3-5-13 0,11 5 0 0,0-6 0 0,11 7 0 16,13-1 0-16,8 1 0 0,4-7 0 16,13 6 0-16,1 1-11 0,10-4 2 0,21 4 0 0,-4 6 0 15,19-4 9-15,10 1 0 0,14 3 0 0,14-4-8 16,10 1 8-16,19-4 0 0,6 1 8 0,11-7-8 16,11-3 10-16,13-6-2 0,22 0-8 0,4-4 12 15,17-2-12-15,10-4 8 0,11-2-8 0,15 2 0 0,6 1 0 16,11-10 0-16,0 9-13 0,7-9 4 15,10 6 9-15,8-3 11 0,10-6-3 0,-3 3 0 0,-1-6-8 0,8 6-11 16,3-9 3-16,-6-1 0 0,2 4 8 0,-3-4 0 16,8 1 0-16,-1 0 0 0,0 5 0 0,0-2 0 15,-3-6 0-15,-7-1 0 0,0 1 0 0,-15-4 0 16,1 7 0-16,-8-7 0 0,-3 6 0 0,-3-2 0 16,-12-7 0-16,-9-3 0 0,-12 10 0 0,-2-7 9 15,-12-6-1-15,-20 6-8 0,-15-6 11 0,-10 0-11 16,-4-4 10-16,-21 4-10 0,-14-3 14 0,-7-6-3 15,-4 5-1-15,-14-5 0 0,-14 3-10 0,-14-4 0 16,-7-6 0-16,-7 4 8 0,-11-7-20 0,-13 0-4 16,-19 0 0-16,-10 6-1 0,-7-6 8 0,-14 7 9 0,-11 2-13 15,-14 10 5 1,-10-6-30-16,-11 0-6 0,-11 9 0 0,-7-4-1 0,-10 11 27 16,-14-4 6-16,-11 0 0 0,-7 10 1 0,-15-7 11 0,-9 7 0 0,-8-1 8 15,-14 1-8-15,-14 9 8 0,-14 0-8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25:08.2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7073 6016 2386 0,'-10'-35'106'0,"3"19"22"0,-4-2-103 0,4-1-25 0,-7-6 0 0,3 6 0 15,1-9 28-15,-8 3 0 0,0-1 0 0,1 8 0 0,-4-7-16 0,-4 6-4 16,-7 0 0-16,-7 9 0 0,-3-5-8 0,-7 5 0 16,-11 1 0-16,-4 0 0 15,-3 5 0-15,0-2 8 0,-3 6-8 0,-15-6 8 16,-7 6 0-16,4-3-8 0,0 3 12 0,0 0-4 0,-1-6 3 15,1 6 0-15,-11-4 0 0,11-2 0 16,4 6 16-16,6-9 3 0,0 6 1 0,-6-4 0 0,-8-2-31 16,4 9 8-16,3-6-8 0,-10 2 0 0,0 4 0 0,-1 4-10 15,-13 2 2-15,0 0 0 0,3-3 8 0,-11 7 14 16,-6-1-3-16,-4 7-1 0,3-1-10 0,1 4 0 16,-18 0 0-16,7 0 0 0,7 0 0 0,0 6 12 15,-4 3-12-15,4 0 12 0,7-3-12 0,7 4 0 16,-3-7-12-16,3-1 12 0,7 8 0 0,11-4 0 15,0 0 9-15,-1 0-1 0,1-3-8 0,7 9 0 16,3-9 0-16,4 10 0 0,7-4 0 0,0 0 0 16,4 6 0-16,-5-5 0 0,5 8 0 0,3 7-8 15,-4 6 0-15,8-3 0 0,3 7 8 0,0-1 11 0,0-6-3 16,0 13 0-16,0 2-8 0,11-15 0 16,-1 7 0-16,1-1 0 0,-4 7 0 0,3-4 0 15,1 4 0-15,0-4 0 0,10 4 0 0,-18 12 0 0,12-3 0 0,9-6 0 16,8-7 0-16,3 4-12 0,15-7 2 0,-4-6 1 15,14 6 9-15,0-6 0 0,10-3 10 0,4 6-10 16,0-3 0-16,8-3 0 0,6 3 0 0,4-3 0 16,-4 0 10-16,7-6-1 0,11 6 0 0,-11-13 0 15,11 0 12-15,4 1 3 0,-1-1 0 0,11 10 0 16,0-4-10-16,0 1-2 0,14 3 0 0,32 12 0 16,0-6-12-16,-4-3 8 0,4 0-8 0,3-6 0 15,11-4 16-15,0-6-4 0,-4-3 0 0,8 4 0 0,6-11-12 16,4 8 0-16,-3-11 0 0,10 4 0 0,7-6 0 15,4 2 0-15,-7 1 0 0,13-4 0 0,1 4 0 16,7 0 0-16,3-7 0 0,1 1 0 0,-1 2 0 0,7-6 0 16,8 4 0-16,6-1 0 0,4 1 0 0,4-4 0 15,-1-3 0-15,1 3 0 0,7-2 0 0,-11 2 0 16,7-6 0-16,7 3 0 0,0 3 0 0,0-6 12 16,4 6 0-16,-4-6 0 0,4-6-12 0,-1 6-15 15,-3 0 3-15,4 0 1 0,0 0 11 0,3 0 16 16,0 0-4-16,0 0-1 0,0 6-11 0,-3-6-14 15,-4 4 3-15,4 2 1 0,0 3 10 0,6 1 0 16,5-7 0-16,-5 6 0 0,-10-3 0 0,8 4 0 0,-5-1 0 16,4 1 0-16,1-1 0 0,-5 7 0 0,5-7 0 0,-5 7 0 15,8-7 0-15,-4 1 0 0,7-7 0 0,-6 3 0 16,-1-6 0-16,-7 3 0 0,-4 4 0 0,1-7 0 16,0 9 0-16,3-3 0 0,0-3 0 0,-3-3 0 15,-4 10 0-15,-7-10 0 0,0 6 0 0,3 3 0 16,4-5 0-16,4 2 0 0,-4 3 0 0,-3-9 0 15,-4 10 0-15,0-4 0 0,7 3 0 0,3 1 0 16,1-7 10-16,-4 6-2 0,0-9-8 0,-3 7 12 16,-4 2-12-16,3-3-10 0,-3-3 2 0,7 4 0 15,8-4 8-15,-5 3 0 0,-6-6 0 0,-4 0 0 16,3 3 0-16,-3-3 0 0,0 6 0 0,0-2 0 16,4 2 0-16,-4-3 12 0,-7 3-4 0,0 4 0 15,0-1-8-15,0 0 0 0,0-2 0 0,0-4 0 16,7 6 0-16,-11-2 0 0,-17 2 0 0,7 0-8 15,7 7 8-15,-4-7 0 0,-10-5 8 0,0 11-8 0,0-5 0 16,-1-1 0-16,5 1 0 0,-4-1 0 0,-8 0 0 0,1-2 0 16,7 2 0-16,-4 0-8 0,-10-2 8 0,3 2 0 15,4-6 0-15,3 7 0 0,-3-10 0 0,-4 0 0 16,0 6 0-16,1-6 0 0,2 0 0 0,-2 3 0 16,-8 3 0-16,0-6 0 0,4 10 0 0,-8-10 0 15,-3 0 0-15,0 6 0 0,8 3 0 0,-5-5 0 16,-6 2 0-16,-1-3 0 0,4 3 0 0,-6-3 0 15,-8 4 0-15,3-7 0 0,8 9 0 0,-8-9 0 16,-6 9 0-16,-1-9 0 0,11 0 0 0,-7 0 0 16,-7 0 0-16,4 0 0 0,6-9 0 0,-6 9 8 15,-8 0-8-15,11-9 8 0,7 2-8 0,-7 4 0 16,-3-3 0-16,3 3 8 0,7-3-8 0,-7-4 0 16,-7 1 0-16,-1 6 0 0,-2-10 0 0,-1 4 0 0,1-10 0 15,-8 6 0-15,-7-2 0 0,4-1 0 0,0-3 0 16,-4 0 0-16,-3 4 0 0,-4-4 8 0,-6 0-8 15,2 0 0-15,5-6 8 0,-5 6-8 0,-6 0 8 0,0-6-8 16,-8 0 11-16,4-3-3 0,4 0 0 0,0-7 0 16,-1 7-8-16,-2-6 0 0,-8-1 0 0,0-3 8 15,-4 1-8-15,-17 6 0 16,4 2 0-16,-1-5 0 0,0 6 0 0,-3-7 0 0,-3 1 0 0,-1-4 8 16,-6 3-8-16,13-18 0 0,-10 0 9 0,-4 0-9 0,-3 5 0 15,0-5 8-15,-4 6-8 0,-3 3 0 16,-4 0 0-16,0 0 0 0,-3 1 0 0,-4-4 8 0,0-4-8 0,0-2 0 15,-6 0 0-15,-1-4 0 0,0 4 0 0,-4 0 0 16,4 9 0-16,-3-10 0 0,-4 1 0 0,0 0 0 16,-3-4 0-16,-4 4-8 0,-7-7 8 0,3 4 0 15,-6 6-9-15,-5 3 9 0,-6 0 0 0,-3-3 0 16,-8 6-9-16,0 0 9 0,-10-3 0 0,-4 3-10 16,4 6 10-16,-4-3-8 0,0 1 8 0,0-1 0 15,-3-3 0-15,3 16 0 0,-7 3 0 0,-4-3 0 16,-3 2 0-16,0 4-8 0,0-3 8 0,-3 0 0 15,-8-3 0-15,-31 0-8 0,7 0 8 0,0 3 0 16,10-1 0-16,-7 1 0 0,-7-3 0 0,1 3 0 16,-5 6 0-16,1 0 0 0,7 1 0 0,-11-1-8 15,-11 0 8-15,8-3 0 0,0 10 0 0,-1-4 0 0,-6-3 0 16,-4 3 0-16,4 7 0 0,-4-10 0 0,-4 10 0 16,4-1 0-16,-7 1 0 0,0-1-8 0,-3 1 8 0,3 0 0 15,0 2 0-15,0-2 0 0,3 0 0 16,1 2 0-16,-1 4 0 0,8-3 0 0,-1 3 0 0,-2-3 0 15,-5 6 0-15,4-4 0 0,4-2 0 0,-1 6 0 16,-6 0 0-16,3 0 0 0,3 0 0 16,-2 0 8-16,-8 0-8 0,-4 0 0 0,8 6 0 0,-4-6 0 15,-11 0 0-15,4 0 0 0,3 4 0 0,-3-4 0 16,0 0 0-16,0 6 0 0,0-3 0 0,0 3 0 16,0-3 0-16,0 4 0 0,0-7 0 0,-4 9 0 15,8 0 0-15,3 7 0 0,-4-7 0 0,8 1 0 16,-4-7 0-16,3 3 0 0,-3 4 0 0,7-1 0 15,0-3 0-15,0-2 0 0,-7 5 0 0,4-9 0 0,3 0 0 16,0 0 8-16,-7 0-8 0,4 0 0 0,3 0 0 0,-4 0 0 16,-10-3 0-16,4-3 0 15,-1 6 0-15,1-10 0 0,-4 7 0 0,-1-3 0 0,1 3 0 0,0-4 0 16,-3-2 0-16,6 3 0 0,8-4 0 0,-11 7 0 16,-7-6 0-16,7 2 0 0,3-2 0 0,1 0 0 15,-1 2 0-15,4-2 0 0,0-4 0 0,0 4 0 16,-4-7 0-16,4 7 0 0,0 3 0 0,0-7 0 15,-7-3 0-15,4 7 0 0,-4 0 0 0,0-7 0 16,-7 6 0-16,0 1 0 0,3 0 0 0,-7-1 0 16,-6-5 0-16,-5 5 0 0,8 1 0 0,-7-1 0 15,0 1 0-15,0 0 0 0,-1 2 0 0,8-2 0 0,-7-1 0 16,3 7 0-16,-6-6 0 0,-1 3 0 16,0-4 0-16,-3 10 0 0,-4-9 0 0,4 3 0 15,3-4 0-15,0 1 0 0,-3 9 0 0,0-10 8 0,3 1-8 0,0 0 0 16,4 2 0-16,-4-2 0 0,4-1 0 0,-4-2 0 15,7 2 0-15,-3-2 0 0,-7 3 0 0,0 5 0 16,6-5 0-16,-2 3 0 0,2-4 0 0,-2 10 0 16,-8-9 0-16,7 9 0 0,4 0 0 0,-7 0 0 15,-1 6 0-15,-2-3 0 0,-1-3 0 0,4 7 0 16,-4-4 0-16,3 3 0 0,1-3 0 0,3 7 0 16,8-4 0-16,-8-3 0 0,-7 3 0 0,14-6 0 15,11 0 0-15,-3 0 0 0,-8 0 0 0,7 0 0 0,1-6 0 16,3 3 0-16,-4-3 0 0,4 6-8 0,-4-10 8 15,8 7 0-15,-4-3 0 0,3-4 0 0,4 7 0 0,0-3 0 16,-7 0 0-16,0 2 0 0,0-2 0 0,-1 6 0 16,5 0 0-16,-8 0 0 0,4-3 0 0,0 3 0 15,3 0 0-15,1-6 0 0,-1 6 0 0,1 0 0 16,-1-3 0-16,4 3 0 0,-4-7 0 16,4 4 0-16,4-3 0 0,-1 3 0 0,-6-3 0 0,3-4 0 15,7 10 0-15,0-6 0 0,-7 3 0 0,3 3 0 16,1 3 0-16,-5 3 8 0,1 0-8 0,-3 7 0 15,-4-4 0-15,0 16-902 16,-18 4-174-16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26:41.80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2671 4830 1670 0,'0'0'148'0,"3"-6"-118"0,4-3-30 0,-7-1 0 16,11 10 132-16,-8-3 21 0,4-10 4 0,-3 10 1 16,6 3-110-16,-10 0-21 0,4 0-5 0,3 3-1 15,-7-3-10-15,7 16-3 0,4-6 0 0,-4 5 0 16,-7-2-8-16,3 9 10 0,4 0-10 0,-3 3 10 16,-4-6 6-16,0 9 0 0,-4 3 1 0,-3-3 0 15,4 10 22-15,-4-4 4 0,-4 4 1 0,4 12 0 16,-11-3 4-16,11 3 2 0,-10 7 0 0,3-4 0 15,-1-6-29-15,-6 3-5 0,7-6-2 0,-7 0 0 16,7-6-14-16,-7 0 0 0,7 5 8 0,-1-14-8 16,5 5-12-16,-4 1-4 0,3-17-2 0,-3 8 0 15,-4-8-118-15,11-8-24 16,-14-1-5-16,7-3-893 0</inkml:trace>
  <inkml:trace contextRef="#ctx0" brushRef="#br0" timeOffset="406.46">2261 5075 1209 0,'0'-22'53'0,"4"6"12"0,3-3-52 0,-4 4-13 16,4-14 0-16,-3 4 0 0,0-3 366 0,6 0 70 0,4-7 15 0,4-2 2 15,0 2-339-15,3 1-68 16,3-1-14-16,1-2-2 0,0 12-30 0,7-4 0 16,3 1 0-16,-7 3-10 0,7 6 10 0,1 4 0 0,2-4 10 0,5 9-10 15,6 1 0-15,4 3-18 0,3 6 2 0,-6 6 1 16,6 3 24-16,-6 10 5 0,-12-3 1 15,8 3 0 1,-7-1-38-16,-4 1-7 0,1 6-2 0,-5 4 0 0,5-4 32 0,-8 9 15 16,7-6-2-16,-7 7 0 0,4-1 3 0,-11-2 1 0,4 2 0 15,0 1 0-15,-11 2-17 0,0-2 0 0,0 2 0 0,-7 4 0 16,-3-3 14-16,-4 6-4 0,-4 0-1 0,-3-7 0 16,4 4-9-16,-12-3 0 0,1-1 0 0,4-2-11 15,-15-1 11-15,0 1 0 0,-6-4 0 0,2 1 8 16,-6-4-8-16,0-3 11 0,3-3-11 0,-7-7 12 15,0 11-12-15,-3-14 10 0,-7 4-10 0,-1 3 10 16,1-4-10-16,0-2 0 0,-4 2 0 0,3 1 0 16,1-3 0-16,3-4 0 0,-3 1 0 0,-1-4 0 15,1 3 0-15,-8 1-14 0,8-1 2 0,-4-3 0 16,-3 4-17-16,6-7-3 16,1 6-1-16,3 1 0 0,-3 5-147 0,10-5-30 15,-3-1-6-15,6 7 0 0</inkml:trace>
  <inkml:trace contextRef="#ctx0" brushRef="#br0" timeOffset="2574.25">4269 5125 2790 0,'0'0'124'0,"0"0"24"0,0 0-118 0,0 0-30 0,0 0 0 0,0 0 0 16,7 0 12-16,7 0-3 0,3 3-1 0,5-3 0 31,-1-3-50-31,7 3-10 0,14-6-3 0,-6 6 0 16,2 0-8-16,1 0-1 0,0 0-1 0,-4 0 0 15,8-10-70-15,-15 10-13 0,4 0-4 0,-4 0-464 0,-3 10-92 0</inkml:trace>
  <inkml:trace contextRef="#ctx0" brushRef="#br0" timeOffset="2778.91">4269 5448 2890 0,'0'0'64'0,"0"0"12"0,0 0 4 0,7-9 1 0,7 2-65 0,0 4-16 15,0-3 0-15,7 3 0 16,7-4-19-16,1 4-7 0,2-3-2 0,5-3 0 16,6 9-81-16,-7-3-17 0,8-4-3 0,-1 7-981 0</inkml:trace>
  <inkml:trace contextRef="#ctx0" brushRef="#br0" timeOffset="3687.98">6174 4579 2210 0,'-25'-6'98'0,"18"6"20"0,-4 0-94 0,1 0-24 0,-4-3 0 0,3-3 0 0,4 6 48 0,-4-7 4 16,-6 4 2-16,3 3 0 0,0 0-54 0,-1 0 0 15,1 0-8-15,-3 3 0 16,-1-3-23-16,-7 7-4 0,4 2-1 0,0-3 0 15,-4 4-44-15,4 2-8 0,-4-2-3 0,8 5 0 0,-8-5 55 0,0 9 12 16,1-10 1-16,3 7 1 0,-4-1 22 0,0-2 0 16,0 6 0-16,1-4 0 0,13 4 0 0,1-9 15 15,-5 5-3-15,5-5 0 0,-1-1 23 0,4 7 4 16,7-4 1-16,0-2 0 0,-3-4-16 16,3 3-4-16,7 1 0 0,7-1 0 0,-4 1-3 0,8-1-1 15,0-3 0-15,-1-3 0 0,5 4 8 0,-5-1 0 16,1-3 1-16,-1 3 0 0,1-2-11 0,7 5-2 15,-15-3-1-15,8-3 0 0,-4 7-11 0,4-4 0 16,-4 3 0-16,0-9 8 0,-3 10-8 0,-1-10 0 16,4 9 0-16,-7 1 8 0,7-10-8 0,-14 0 0 0,4 6 0 15,-4-6 0-15,0 0 0 0,0 0 0 16,0 0 0-16,7 9 0 0,-7-9 0 0,0 0 12 0,0 0-12 16,0 0 12-16,0 0-12 0,0 3 0 0,-7 4 0 15,3 2 0-15,4-9 8 0,0 0 0 0,0 0 0 0,-7 0 0 16,4 6-8-16,3-6 0 0,0 0 0 15,0 0 0-15,0 0 35 0,0 0 1 0,-7 4 1 0,7-4 0 16,0 0-23-16,0 0-5 0,0 0-1 0,0 0 0 16,0 0-8-16,0 0 0 0,0 0 0 0,0 0 0 15,0 0 0-15,10 0 0 0,-3 6 0 0,4-3 0 16,-11-3 0-16,7 6-16 0,4-3 4 0,-11-3 1 16,0 0 11-16,0 0 0 0,7 7 0 0,0-4 8 15,-4 3-8-15,-3-6 0 0,0 9 0 0,0 1 0 16,-3-1 0-16,-1 1 0 0,-6-1 0 0,3-3 0 0,0 10 0 15,-4-3-13-15,0-4 3 0,-3 0 1 16,0 7 9-16,0-7 12 0,3 10-2 0,-3-3-1 0,4-3-9 16,-11 2 0-16,7 4 0 0,-4 0 0 0,4 6 0 0,-4-6 0 15,0-4 0-15,1 4 0 0,3-3 0 16,3 3-12-16,-10-7 4 0,7 4 8 0,-7 3 0 0,7-10 0 16,-1 7 9-16,-2 0-1 0,3-4-8 15,3 4-12-15,-3-7 4 0,3 10 0 0,1-10 8 16,-1 1 9-16,8 5-1 0,-1-5-8 0,-3-1 8 0,4 1-8 15,3-1 0-15,3 1 0 0,-3-4 8 0,7 3-8 16,-3 1 0-16,3-1 0 0,7 0 12 0,-3 1-12 16,3-1 12-16,-4 7-12 0,8-7 0 0,-1 10 0 15,8-3 0-15,-11-1 0 0,7-2 12 0,-6-4-12 16,2 7 12-16,4-6-12 0,1-1 21 0,-5 7-2 0,4-7-1 16,1-6 0-16,-5 7 2 0,4-4 0 0,0-3 0 15,-6 3 0-15,6 1-32 0,-7-4-7 0,0-3-1 0,0 0 0 31,4 9-79-31,-11-9-16 0,0 9-3 0,3-2-920 0</inkml:trace>
  <inkml:trace contextRef="#ctx0" brushRef="#br0" timeOffset="4408.62">6618 5225 892 0,'11'-9'20'0,"3"9"4"0,-11-10 0 0,8 1 1 0,0 9-25 0,-1-9 0 0,-3 2 0 0,4 7 0 0,-4-3 50 0,-7 3 5 16,3 0 1-16,4 0 0 0,-7 0 16 0,0 0 4 15,7 0 1-15,-3 0 0 0,-1 0 15 0,1 0 2 16,3 3 1-16,-3-3 0 0,-1 7 38 0,4-7 8 16,4 0 2-16,-8 3 0 0,11 3-126 0,-3-3-17 15,-4 3-19-15,7 4 4 0,0-1 15 0,-3 10 0 16,3-3 12-16,0 9-12 0,4-3 0 0,-8 3 0 15,1 0 0-15,3 0 0 0,-3 3 15 0,3-6 2 16,-7 3 1-16,3 0 0 0,-3-6-18 0,4 6-19 16,0-6 4-16,3 0 1 0,-7 0 24 0,3-10 5 15,1 7 1-15,3-7 0 0,4 7-6 0,-8-3-1 16,4-4 0-16,4 7 0 0,0-7-9 0,-1 0-12 16,1 1 2-16,0-1 1 15,-4-3-142-15,3 4-28 0</inkml:trace>
  <inkml:trace contextRef="#ctx0" brushRef="#br0" timeOffset="4707.46">7602 5178 2343 0,'0'0'104'0,"0"0"21"0,0 0-100 15,0 0-25-15,0 0 0 0,-7 0 0 0,0 3 40 0,0 4 4 16,0-4 0-16,0 12 0 16,0 4-64-16,-4 6-13 15,4 13-3-15,-14 6 0 0,7 0 36 0,-11 3 0 0,1 6 12 0,-4 0-3 0,3 1 18 0,-7-1 3 16,-3 16 1-16,0-3 0 0,-1-3-7 16,1 6-2-16,0-7 0 0,3-2 0 0,4-7-11 0,3 4-3 15,0-4 0-15,4 0 0 0,4 1-8 0,-1-1 0 16,4-9-12-16,3-7 12 0,-3 7-12 0,7-6 12 15,0-7-10-15,7-2 10 16,0-4-204-16,0-3-34 0</inkml:trace>
  <inkml:trace contextRef="#ctx0" brushRef="#br0" timeOffset="6261.91">8128 4413 885 0,'0'0'39'0,"0"0"9"0,0 0-39 0,0 0-9 0,0 0 0 0,0 0 0 0,0 0 108 0,0 0 19 16,-7 10 4-16,0-10 1 0,0 9-41 0,7-3-8 15,-7-3-2-15,0 10 0 0,0-10-21 0,3 3-4 16,-3-3 0-16,0 4-1 0,0 2-23 0,0 1-4 16,0-1 0-16,-4 0-1 0,4 1-5 0,-3 9-1 15,-1-13 0-15,8 6 0 16,-8 4-9-16,4 3-3 0,-4-3 0 0,4 2 0 0,0 1-9 15,7 0 0-15,-3 3 0 0,-1 0 0 0,8 6 0 16,-4 7 0-16,3-10 0 0,1 0 0 0,-1-3-8 0,4 3 8 16,-3-6-10-16,3 6 10 0,-4-6 0 0,4-1 0 15,1-2-8-15,-1 3 8 16,-4 6-72-16,4-16-12 0,4 7-3 0,3-3-727 0</inkml:trace>
  <inkml:trace contextRef="#ctx0" brushRef="#br0" timeOffset="6577.9">8431 4670 1209 0,'-10'19'53'0,"3"-13"12"0,0 4-52 0,0-7-13 0,3 6 0 0,-3-2 0 16,0 2 268-16,3 0 52 0,4 1 9 0,4 9 3 0,-4-13-271 0,0 3-53 16,4 7-8-16,-1-3-8 0,1 2-10 0,-1-2-2 15,-3 2 0-15,4 4 0 16,3-3-28-16,-7-4-5 0,0 10-2 0,0-9 0 15,0 3-47-15,0-7-10 0,0 7-1 0,0-7-445 16,-7-6-89-16</inkml:trace>
  <inkml:trace contextRef="#ctx0" brushRef="#br0" timeOffset="6779.1">8442 4423 1785 0,'0'0'159'0,"-4"-10"-127"0,1 1-32 0,-1 6 0 15,-3-4 220-15,7 7 37 0,7-6 8 0,-7 6 2 32,0 0-323-32,4-3-64 0,3-3-12 0,-7 6-600 0,0 0-119 0</inkml:trace>
  <inkml:trace contextRef="#ctx0" brushRef="#br0" timeOffset="7146.46">8576 4379 2145 0,'0'0'47'0,"0"0"9"0,0 0 3 0,0 0 2 0,0 0-49 0,0 0-12 16,0 0 0-16,0 0 0 0,0 0 34 0,0 0 4 15,0 0 1-15,0 0 0 0,0 0-39 0,7 9 0 16,4 4-14-16,-4-4 4 0,3 4 10 0,-6-7-10 16,6 3 10-16,-3 7-10 0,4-7 10 0,-4 4 0 15,0-4 0-15,7 10 0 0,-7-3 0 0,4 3-8 0,3-10 8 0,0 0-12 16,0 7 12-16,4 0 0 0,0 3 0 0,6-7 0 15,-3 4 0-15,1 3 0 0,-5-4 0 16,-10 4-8-16,4 0 8 0,-1 0 0 0,-3 6 8 16,1 3-8-16,-8-3 0 0,0 0 9 0,-4-3-9 0,0 3 0 15,-6 0 11-15,-4 4-11 0,-7-11 10 0,-1 7-10 32,-2-6-107-32,3 6-27 0,-4-15-6 0,7 9-720 0</inkml:trace>
  <inkml:trace contextRef="#ctx0" brushRef="#br0" timeOffset="8694.98">9186 5724 1800 0,'0'0'80'0,"7"0"16"0,0-10-77 0,4 10-19 0,0 0 0 0,-1 0 0 16,1 0 89-16,3 10 15 0,-4-4 2 0,5 4 1 16,-1-1-63-16,0 4-13 0,0 8-3 0,-7 1 0 15,-7-3 0-15,7 13 0 0,11-4 0 0,-15 0 0 16,4 0-20-16,-7 7-8 0,4-1 0 0,-8-6 9 16,1-2-9-16,-1 2 0 0,1-3 0 0,3 3-11 15,-7-9 11-15,0 6-12 0,3-6 12 0,1 0-12 31,3-10-18-31,-4 4-4 0,4-13-1 0,0 0-980 0</inkml:trace>
  <inkml:trace contextRef="#ctx0" brushRef="#br0" timeOffset="9096.52">10830 5065 1882 0,'25'0'84'0,"-25"0"16"0,0 0-80 0,-7 7-20 0,7-7 0 15,0 0 0-15,0 0 76 0,0 9 12 0,-11-9 1 0,4 9 1 16,7-9-38-16,-3 10-7 0,-11-4-1 0,3-3-1 16,4 7 3-16,-4-4 1 15,4-3 0-15,-3 7 0 0,-4 2-19 0,3 1-3 0,4-4-1 0,-4 16 0 16,-3 0 10-16,-3 3 2 0,-1 7 0 0,0-4 0 16,-3 10-16-16,-3-3-4 0,-8-4 0 0,0 4 0 15,7-4-8-15,-6 1-8 0,-8-7 12 16,4 6-12-16,3-5 8 0,0-1-8 0,7-3 0 0,4 0 0 15,0-6 0-15,7-3 0 0,7-7-12 0,0-6 3 32,0-3-108-32,7 0-22 0,-7-9-4 0,7-1-959 0</inkml:trace>
  <inkml:trace contextRef="#ctx0" brushRef="#br0" timeOffset="9339.93">10227 5181 979 0,'14'-3'43'0,"-14"3"9"0,0 0-41 0,0-6-11 0,0-3 0 0,4 5 0 0,3-2 361 0,-4-3 71 15,-3 9 13-15,0 0 3 0,11 0-312 0,-11 0-62 16,0 0-13-16,10 0-2 0,1 6-41 0,3-3-8 16,4 7-2-16,-1 5 0 0,-2-2 14 0,9 2 2 15,11 14 1-15,1-14 0 0,-12 14-14 0,5-4-3 16,9 3-8-16,-2 0 12 0,-4-3-3 0,-1 3-1 16,-3-2 0-16,4 2 0 0,4-13-8 0,-5 11 0 15,-10-5 0-15,8-5 0 0,-1 9 0 0,-3-12 0 16,-8 6-8-16,-6-4 8 0,-4 4-17 0,0-9 1 15,3 5 0-15,-6-5 0 16,-11-1-135-16,3 0-26 0,8-2-6 16</inkml:trace>
  <inkml:trace contextRef="#ctx0" brushRef="#br0" timeOffset="10387.34">10326 4868 288 0,'0'0'25'16,"0"0"-25"-16,0 0 0 0,0 0 0 0,0 0 131 0,0 0 21 15,0 0 4-15,0 0 0 0,-4 0-68 0,4 0-15 16,0 0-2-16,0 0-1 0,-10 0 14 0,10 0 2 16,0 0 1-16,0 0 0 0,0 0 25 0,0 0 6 15,0 0 1-15,3-10 0 0,1 1-25 0,-1 3-5 16,-6 3-1-16,6-7 0 0,8-5-39 0,-4 5-8 15,0 1-1-15,0-1-1 0,0 1-20 0,4 3-4 16,3-4-1-16,-4 1 0 0,-6 9 6 0,6-3 2 16,8 3 0-16,-7 0 0 0,-11 0 0 0,7 3 0 15,7 6 0-15,4 1 0 0,-4 5-8 0,-4-5-2 16,4-1 0-16,0 1 0 0,11-4 4 0,-7 3 1 16,-4 4 0-16,4-7 0 0,-1-3-9 0,1 3-8 0,-8 1 9 15,1-7-9-15,-4 0 8 0,7 0-8 16,0-7 0-16,-3 7 9 0,-11 0 9 0,7-6 2 0,3 3 0 15,1 3 0-15,-11 0-20 0,7-6 0 0,4-4 0 0,-1 7 0 16,1-3 0-16,-4-3 10 0,-4-1-10 0,4-6 8 16,11 13-8-16,-7-12 8 0,-8 5-8 0,1 1 8 15,6-1-8-15,-3 4 0 0,0 3 0 0,-7-3 8 16,0 3 0-16,4-4-8 0,0-2 12 0,-4 6-4 16,-11-4 12-16,7 4 3 0,4 3 0 0,-3-6 0 15,-1-3-2-15,-3 9 0 0,-3-7 0 0,6 4 0 16,4 3-5-16,-10 0-2 0,-5 0 0 0,5-6 0 15,-1 3-5-15,1-3-1 0,-4 6 0 0,3-10 0 16,-3 10-8-16,3-9 0 0,1 9 9 0,-4-10-9 0,0 10 0 16,-1-6 8-16,1 6-8 0,-3-3 0 0,-4-3 0 15,6 6 0-15,1 0 0 0,4 0 0 0,-4-3 0 16,-1-4 0-16,8 7 0 0,7-9-903 16,7-1-173-16</inkml:trace>
  <inkml:trace contextRef="#ctx0" brushRef="#br0" timeOffset="14744.19">20620 4664 1375 0,'-28'-22'60'0,"10"6"14"0,-3 7-59 0,0-7-15 0,0-3 0 0,-4-6 0 16,4 7 0-16,-4-11 0 0,7 11 0 0,1-8 0 31,-1-2-76-31,-3 3-19 0,0-3-3 0</inkml:trace>
  <inkml:trace contextRef="#ctx0" brushRef="#br0" timeOffset="20594.05">18750 4366 1785 0,'0'0'159'0,"0"0"-127"0,0 0-32 0,4 10 0 16,-1 2 178-16,8 4 30 0,-1 3 5 0,4-4 2 15,4 1-172-15,7-4-35 0,0 7-8 0,6-3 0 16,5 3 0-16,6 0 0 16,7-4 0-16,4 1 0 0,4-4 0 0,-1 7 0 0,1 0 0 0,-1 3 0 15,0-3-10-15,4 0 10 0,7 6-13 16,0-3 5-16,4 3 8 0,-4 3 12 0,-3 7-2 0,3-7-1 16,0 6 5-16,7-6 1 0,7 7 0 15,-4-1 0-15,1 10-15 0,0-15 0 0,-1 5 0 0,8 10 0 16,3 0-8-16,-3 3 8 0,3-3 0 0,-3 0 0 15,-1 3 0-15,4-3 0 0,8 6 0 0,-1-3 0 16,-7-10 0-16,-3 7 12 0,3 0-3 0,4 6-1 16,3-3-8-16,-3 7-11 0,-11-1 3 15,0 0 0-15,0 1 16 0,-3-7 3 0,-4 3 1 0,7-3 0 16,7 0-4-16,-3 6-8 0,-8 1 12 0,1-1-4 16,0 0-8-16,10-3 10 0,11 4-10 0,-1-7 10 15,-6 0-10-15,7 3 0 0,3-3 0 0,4 3 8 16,0-3-8-16,0 7 0 0,-7-11 0 0,3 11 0 0,7-1 11 15,1-6-3-15,-12 13-8 0,5-13 12 0,-1 3-12 16,4-3 9-16,3 6-9 0,-10 1 8 0,-4 2-8 0,0-3 0 16,1 1 0-16,-1 5 8 0,0-2 3 0,-10-4 0 15,-1 7 0-15,-2-4 0 0,6-3-11 0,4 10 0 16,-1-3 0-16,-6 2 8 0,0-5-8 0,6-4 0 16,5 0 9-16,-1-2-9 0,-7-4 0 0,4 6 0 15,-4 0 0-15,-3 0 8 0,6-9-8 0,-2 10 0 16,2-7 0-16,-6 3 0 0,-7-6 0 0,6-3 0 15,-3 2 0-15,4-2 0 0,0 3 0 0,-1-3 0 16,-3 3 0-16,-6 0 0 0,2 0 0 0,-3-7 0 0,7 4 0 16,-3-3 0-16,0 6 0 0,-8-1 0 0,-3-5 0 15,-3-3 0-15,3 2 0 0,-4-2 0 0,4 2 0 16,-3 4 0-16,-1-6 0 0,-3-4 0 0,-7 3 0 16,-7 1 0-16,0-7 0 0,-4-9 0 0,-3 6 0 0,0-6 0 15,-4 0 8-15,4-4-8 0,-4 1 8 0,0-3-8 16,1-4 0-16,-1 7 0 0,0-7 0 0,1 7 0 15,-8-7 0-15,0 1 0 0,-3-1 0 0,-4-6 8 16,-4 10-8-16,1-10 8 0,-4 3-8 0,-3-3 8 16,-1-3-8-16,-3 6 0 0,-7-6 8 0,0 0-8 15,0 0 12-15,0 0-1 0,0 0-1 0,0-6 0 16,-3-3 5-16,-1-1 1 0,-3 1 0 0,-3-7 0 16,-1-3-8-16,1 1-8 0,-8-1 11 0,0-6-11 15,1-3 10-15,-4-7-10 0,-4 10 8 0,-3-13-8 0,-8 4 0 16,1-1 0-16,0-2 8 0,-1 8-8 0,-2-5 0 0,-1 6 0 15,0-7 0-15,4 10 0 0,-4-3 0 0,0 0 0 16,-3 0 0-16,0 2 0 0,-1 1 0 0,4 7 0 16,1 2 0-16,2-3 0 0,1 0 0 0,3 10 0 15,4-7 0-15,3 13 0 0,4-3 0 16,7 3 0-16,3-4 0 0,1 7 0 0,3 10-15 0,7-10 2 16,0 0 0-16,10 9 0 15,5 7-13-15,9 3-2 0,4-1-1 0,11 8 0 16,4 2 1-16,6-3 0 0,4 9 0 0,0-5 0 0,-4-1 20 15,1 6 8-15,-1 1 0 0,0-7-9 0,1 10 9 0,-4-7 0 16,-4-3 0-16,-3 0-8 0,3 7 8 0,-7-1 12 16,-6-5-2-16,-5-1-1 0,-3-3 6 0,-3-6 1 15,-7 6 0-15,-4-13 0 0,-4 10-16 0,-3-9 8 0,0 3-8 16,-10-7 0-16,3 0 10 0,-7 1-10 0,-1 5 10 16,-2-5-10-16,-1-7 13 0,-7 6-3 0,1-2-1 15,-1 8 0-15,-7-5 12 0,1-1 3 0,-1-6 0 16,0 13 0-16,0-7-24 0,-3 1-8 0,0-10 0 0,-4 9 0 15,-3-3 8-15,-1 4 0 0,-6-7 0 0,-1 6 0 32,-2 1-80-32,-1 2-16 0,0 1-4 0,0-7-1099 0</inkml:trace>
  <inkml:trace contextRef="#ctx0" brushRef="#br0" timeOffset="23055.87">21026 6110 1407 0,'0'0'31'0,"-7"0"6"0,-4 0 2 0,4 0 1 0,-4 6-32 0,1-6-8 0,3 3 0 0,0 3 0 0,-4-6 0 0,4 10 0 16,0-10 0-16,0 9 0 0,0-3 0 0,0-2 0 15,3 5 0-15,1 0 0 0,-1-2 0 0,4 2 0 16,0-9 0-16,0 9 0 0,4 1 0 0,3 5 0 16,0-11 0-16,0 5 0 0,3 4 51 0,5-4 9 15,2-6 1-15,1 7 1 0,7-1-12 0,3-9-2 16,7 6-1-16,0-3 0 0,11-3-7 15,0 0-2-15,3 0 0 0,1 0 0 0,3 0-10 0,-4 0-1 16,4-3-1-16,0-3 0 0,0 3-5 0,7-3-1 16,14 2 0-16,-7-2 0 0,-7 6-7 0,3-3-1 15,8-3-1-15,0 6 0 0,-1 0 2 0,8-3 1 16,-1 3 0-16,4 3 0 0,-3-3 1 0,3 9 0 0,-10-9 0 16,10 0 0-16,11 0-15 0,-4 6 0 15,-4-6 8-15,-2-6-8 0,2 6 0 0,1-9 0 16,7 6 0-16,-1-4 0 0,-6 1 12 0,3 3-4 0,-3-7-8 15,0 4 12-15,6-3-3 0,-3 9-1 0,1-10 0 0,-1 10 0 16,-3 0-8-16,3 0 10 0,3 0-10 0,-2 0 10 16,-5 7-10-16,1-4 0 0,-4 3 0 0,4 3 8 15,-1-5-8-15,1 2 0 0,-4 3 0 0,0 1 8 16,-7-1-8-16,4 1 0 0,3-4 0 0,4-3 8 16,0 6-8-16,3-2 0 0,-4 2 9 0,1-3-9 15,3-3 10-15,0-3-2 0,4 0-8 0,-4 0 12 16,-3 7-3-16,3-14-1 0,0 7 0 0,4-3 0 15,-4-3-8-15,-3 6 12 0,0 0-12 0,-4 0 12 16,0-9 4-16,4 9 0 0,-1 0 1 0,5 0 0 16,-1 0-17-16,-4 0 0 0,1 0 8 0,3 0-8 15,11 0 0-15,-7 0 0 0,-4 9 0 0,0-9 0 0,0 9 0 16,1-2 0-16,6-4 0 0,0-3 0 0,-7 9 0 16,-3-2 0-16,3-4 0 0,0-3 0 0,4 0 0 15,-7 0 8-15,-1 6-8 0,1-3 0 0,-11-3 0 16,4 0 0-16,-1 6 0 0,4-6 0 0,4-6 10 15,-7 6-10-15,-4 0 8 0,-4 0-8 0,8-3 12 16,0 3-4-16,3 3 0 0,0-3 0 0,0 6-8 0,-3-6 0 16,-4 0 9-16,7 0-9 0,0 7 0 0,0-4 0 15,4 6 0-15,-4-9 0 0,-7 6 0 0,4-2 0 16,-1-4 0-16,4 0 0 0,-3 6 0 0,0-6 0 16,-4 3 0-16,-7-3 8 0,3 0-8 0,-3 0 0 15,4-3 0-15,3 3 0 0,0 0 0 0,-3 0 0 0,-4 0 0 16,-4-6 0-16,-6 6 0 0,2-4 0 0,5-2 0 0,-4 3 0 15,0-3 0-15,3 6 0 0,-3 0 0 0,0 0 0 16,0 0 0-16,-3-3 0 0,-1 3 0 0,4-7 0 16,0 7 0-16,0-6 0 0,0 3 0 0,0-3 0 15,-7 3 0-15,-4 3 0 0,-3 0 0 0,-3 0 0 16,-5 0 0-16,-2-7 0 0,-1 7 0 0,0-3 0 16,-3 3 0-16,-7-6 0 15,-1 6 0-15,1-3-8 0,0-4 8 0,-1 4 0 0,-2-3 0 0,2 0 0 16,-3-4 0-16,8 1 0 0,-8 0 0 0,4-1 8 15,-8 1-8-15,4 6 0 0,-3-10 0 0,3 4 0 16,-3 5 8-16,3-5 0 0,0 3 0 0,0-4 0 16,-3 7-8-16,0-3 0 0,-1-3 0 0,-3 9-8 15,0-7 8-15,4 7 0 0,-7-3 0 0,-1-3 8 16,1 6-8-16,-4 0 0 0,-7 0 0 0,0 0-8 0,7 0 8 16,-7 0 0-16,0 0 8 0,0 0-8 0,0 0 0 0,0 0 0 15,0 0 0-15,3-3 0 0,-3-3 22 0,-3 2 6 16,3-2 2-16,-4 3 0 0,-3-3-30 0,0-4 0 15,0 10 0-15,0-9 0 0,-7 3 8 0,4 6-8 16,-8-10 0-16,4 7 9 0,-4-3-9 0,0-4 0 16,-3 7 0-16,0-3 0 0,0-3 0 0,-4 9 0 15,1-7 0-15,-5-2 0 0,1 6 0 0,7-4-17 16,-4 4 4-16,4-3 1 0,-4-3 12 0,4 6 16 16,4-10-3-16,3 10-1 0,3-7-12 0,-3 1 0 15,10 3 0-15,-3-4 0 0,7 10 0 0,0-9 0 0,0 0 0 16,7 2 0-16,-3-2 0 0,6 6-15 0,-3-4 5 15,1 4 1-15,-1-3 9 0,0 3 0 16,3-3 0-16,-3 3-8 0,4-4 8 0,3 7 16 0,0 0-4 16,7 0-1-16,-3 0-11 0,3 0 0 0,4 0 0 0,-4 7 0 15,4-4-11-15,-1-3-7 0,1 6-2 0,0-3 0 16,-1-3 6-16,5 9 1 0,-5 1 0 0,1-10 0 16,3 9 13-16,-3-9 0 0,0 7 0 0,-1 2-9 15,1 0 17-15,-4-2 3 0,-3 2 1 0,-4-6 0 16,-4 7-12-16,-2-4 0 0,-1 3 0 0,-4 1 0 15,-6-1 0-15,-1 0 0 0,-3-2 0 0,0 2 0 16,-4 1 0-16,-3-7 0 0,-3 9 0 0,-1-2 0 16,4-1 0-16,-4 0 0 0,1 1 0 0,2-1 0 15,-2 10 0-15,3-3-11 0,0-4 1 0,0 4 0 0,-4 3 10 16,4 0 16-16,0 6-4 0,-4 0-1 16,4-3-11-16,-4 9 0 0,1-3 0 0,-1 1 0 15,0 5-71-15,-3-6-9 16,4 7-3-16,-5-7 0 0,5-3-113 0,-1 0-24 15,-14 13-4-15,11-19 0 0</inkml:trace>
  <inkml:trace contextRef="#ctx0" brushRef="#br0" timeOffset="23539.9">33352 6894 2098 0,'-7'-16'93'0,"7"16"19"0,0-3-89 0,0 3-23 16,0 0 0-16,0 0 0 0,0 0 11 0,-7 0-3 15,3 9 0-15,-3 1 0 0,0 5-8 0,0-2-11 16,-7 2 3-16,0 11 0 0,-8 2-4 0,1 0 0 16,-7-3 0-16,7 0 0 0,-11-3 12 0,0 3-10 15,-6 3 10-15,2-2-10 0,1 2 10 0,0-3 0 16,-1-6 0-16,-2 6-8 0,-1-6 8 0,0-1 0 16,7-8 0-16,4-4 0 0,3-3 0 0,1-3 0 15,-1-3 0-15</inkml:trace>
  <inkml:trace contextRef="#ctx0" brushRef="#br0" timeOffset="23762.57">32706 6909 864 0,'0'0'76'0,"0"0"-60"0,0 0-16 0,0 0 0 0,0 0 415 0,0 0 80 0,0 0 16 0,7 0 3 15,7 3-411-15,-3 7-83 0,6-1-20 0,1 7 0 16,0-7 0-16,3 10 0 0,0-3 0 0,4 3 0 15,-1-1 0-15,5-2 0 0,2 9 0 0,-2-3 0 16,-1 3 0-16,-7-6-15 16,4 0 3-16,-4 3 0 0,4 0-26 15,-1 3-5-15,-3 3-1 0,1-3 0 0,-5 0-57 16,8 3-12-16,-7 7-3 0,-1-13 0 0,-3-6 4 16,0 2 0-16,-3-8 0 0</inkml:trace>
  <inkml:trace contextRef="#ctx0" brushRef="#br0" timeOffset="24098.51">33630 7035 1497 0,'0'0'133'16,"-3"9"-106"-16,-4 0-27 0,0 7 0 0,0-3 172 0,0 6 28 0,-4 2 7 0,7 1 1 15,-3-6-120-15,4 12-24 0,-1-9-5 0,4 6-1 16,0 0-39-16,4-3-8 0,-1 10-2 0,4-4 0 15,1 0-9-15,-1 7 0 0,3-1 0 0,4 1 0 32,-3-4-132-32,3 3-23 0,0 1-4 0</inkml:trace>
  <inkml:trace contextRef="#ctx0" brushRef="#br0" timeOffset="25170.86">30007 9785 288 0,'0'0'25'0,"7"0"-25"16,0 0 0-16,-7 0 0 0,0 0 364 0,11 0 68 16,-4 0 14-16,0-3 2 0,-7 3-360 0,0 0-72 15,11 0-16-15,-11 0 0 0,0 0 0 0,0 0 0 16,0 0-9-16,-4 9 9 0,-3 0 62 0,-3 1 18 15,-8-7 3-15,-3 13 1 0,-4-1 8 0,-10 4 1 16,-11 0 1-16,0 6 0 0,-3 3-58 0,-1 1-12 16,1 5-3-16,-4 4 0 0,0-7-21 0,0 0 8 15,-3-6-8-15,3 10 0 0,0-7 0 0,7-3 0 0,4-6 0 16,3 6-8-16,7-12 8 0,4-4 0 0,3 0 0 16,8-2 0-1,2-1-156-15,5-12-30 0,-1-1-6 0,8-2 0 0</inkml:trace>
  <inkml:trace contextRef="#ctx0" brushRef="#br0" timeOffset="25372.79">29542 9678 864 0,'0'0'38'0,"0"0"8"0,0 0-37 0,0 0-9 0,0 0 0 0,0 0 0 0,0 0 443 0,0 10 86 15,0-1 18-15,3 10 3 0,1 3-450 0,3 0-89 16,3 3-11-16,1 3-17 0,-1 6 17 15,5-5 0-15,-1 5 0 0,0 4 0 16,3 6-8-16,-2 0 8 0,-1 0-12 0,3-7 12 16,-6 7-103-16,3 0-13 0,-3 0-4 0,-4-10 0 15,-4 4-38-15,4-4-8 0</inkml:trace>
  <inkml:trace contextRef="#ctx0" brushRef="#br0" timeOffset="25803.73">30050 10525 691 0,'-4'-6'61'0,"4"2"-49"0,-3 4-12 0,3 0 0 15,0 0 315-15,0-6 60 0,0 6 12 0,0-3 2 16,0 3-310-16,3-6-63 0,4-4-16 0,0 10 0 15,0-9 40-15,0 9 4 0,0-3 0 0,4-3 0 16,0 6 19-16,-1 0 4 0,1-7 1 0,3 4 0 16,0 3-7-16,0 0-1 0,4 0 0 0,-1 0 0 15,4 3-51-15,-3 4-9 0,3-1 0 0,0-3 0 16,-3 6-8-16,0 1 8 0,-8-1 0 0,4 1 0 16,-3 5 0-16,-4 1 0 0,0-4 8 0,-7 4-8 15,-7 0 0-15,0-4-16 0,-4 7 3 0,-3 3 0 16,-3-3 21-16,-1 3 4 0,-3 0 0 0,0 0 1 15,-4-7-26-15,4 4-6 0,-4 6-1 0,0-12 0 16,1 9 20-16,3-3 0 0,-1-7 0 0,5 4 0 0,-1 0 19 16,1-4 7-16,2 7 2 0,5-3 0 0,3-1-7 15,0-2-1-15,7 6 0 0,3 6 0 0,1 0-9 16,6 3-3-16,4-3 0 0,1 3 0 0,9 1-8 16,1-4-17-16,3 3 4 0,7-3 1 0,4 0 1 15,7-3 1-15,11 0 0 0,-1-10 0 16,4 7-54-16,3-9-12 0,5-4-1 0,-12 3-1 0</inkml:trace>
  <inkml:trace contextRef="#ctx0" brushRef="#br1" timeOffset="38524.54">24493 145 748 0,'-28'0'33'0,"18"0"7"0,-5 0-32 0,-2 0-8 0,-1 0 0 0,1 10 0 16,-5-10 170-16,1 9 32 0,0 1 6 0,-4-1 2 15,1 7-170-15,-5-4-40 0,-2 10 0 0,-1 0 0 16,-3-3-13-16,-8 6-3 0,-10 3-1 0,-7 7 0 16,-7 9-11-16,-3 9-1 0,-1 6-1 15,-10-2 0-15,-18 6-35 0,-6-1-7 0,-8 1-2 16,-7 15 0-16,-11 10-66 0,-6-3-12 16,-1 0-4-16,-17-4 0 0,-18 7 100 0,0 3 20 15,4 0 4-15,-11 6 1 0,-11-6 170 0,-3 6 33 0,-10 0 8 0,-4 4 0 0,-4-4-12 16,-3 10-2-16,-1-7-1 0,-2 13 0 0,3-13-45 0,-1 16-8 15,8 0-3-15,-3 0 0 0,-8 0-70 16,4 7-15-16,-1-4-2 0,12-6-1 0,6-4-21 0,15-2 0 16,6 9 0-16,8-9 8 0,0-7-8 15,14-3 0-15,13 7 8 0,5-7-8 0,-1-13 8 0,11 4-8 16,11-9 8-16,14-4-8 16,6-12-31-16,5 6-10 0,-1 9-3 0,4-6-857 15</inkml:trace>
  <inkml:trace contextRef="#ctx0" brushRef="#br1" timeOffset="39337.57">16566 4053 1440 0,'-35'-22'128'0,"18"12"-103"0,-8 1-25 0,-3-10 0 16,-8 10 137-16,5-1 23 0,6-6 4 0,4 16 0 15,0-9-130-15,3 0-26 0,4 9-8 0,7-4 0 16,7 4-23 0,0 0-7-16,0 4-2 0,7 14 0 0,10-8-40 15,5 6-9-15,6-1-2 0,4 4 0 0,3 3 55 0,11 3 10 0,3 0 2 0,4 3 1 0,7 10 15 0,11 3 0 16,17-7 0-16,0-2 0 16,4 12-29-16,6-13 0 0,15-3 0 15,4-6 0-15,3 13-5 16,7-10-1-16,10 0 0 0,4-3 0 0,4 3-3 0,10 0-1 15,15 3 0-15,10 0 0 0,-1 4 30 0,8 5 9 0,-3 7 0 0,6 3 0 0,11 3-8 16,11-3 8-16,10 13 0 0,4-10 0 0,0 3 0 16,10 7 11-16,4 3 0 0,11 9 0 0,3-9-11 15,3 9 0-15,-3-19 0 0,-3 10 0 0,-1-4 13 0,11-2 7 16,0 2 2-16,0 7 0 0,-3-3 42 0,-8 6 9 16,-3-9 2-16,0-4 0 0,-3 7-8 0,-1-10-2 15,-3 7 0-15,3 2 0 0,-3 4-36 0,0 6-7 16,-4-9-2-16,-3 6 0 0,-7-3 40 0,-7 3 8 0,-8 3 2 15,-6 0 0 1,-4 6-118-16,0 4-24 0,4-10-5 0,-11-3-787 0</inkml:trace>
  <inkml:trace contextRef="#ctx0" brushRef="#br1" timeOffset="40042.91">27298 8214 1670 0,'7'-25'74'0,"4"15"15"0,3 1-71 0,7-10-18 0,4 0 0 0,6-6 0 15,12-3 43-15,3-7 5 0,10-2 0 0,7-4 1 16,12-6-73-16,6 3-16 0,-4 0-2 0,15 0-1 0,10-3 23 16,8-6 4-16,3 0 0 0,7-16 1 15,10-4 15-15,1-2 0 0,3 0 0 0,3 3-9 0,15-10 9 16,-7-5 11-16,-1-8-3 0,4 1 0 0,8 10 24 0,-1-4 5 15,-14 0 1-15,7-3 0 0,4-6-1 16,-4 6 0-16,-7-3 0 0,0 12 0 0,4 1 49 16,-1-7 10-16,-2 0 1 0,2 7 1 0,-3-1-26 0,7 10-6 15,4-6-1-15,-4-4 0 0,-7 4-49 0,11-4-16 16,3 1 10-16,-42 27-10 16,11-8 0-16,3-7 0 0,3-3 0 0,1-1 0 0,-1 1 0 0,1-9 0 15,-4 2-12-15,39-30 12 0,-39 5-28 0,130-103 28 16</inkml:trace>
  <inkml:trace contextRef="#ctx0" brushRef="#br1" timeOffset="40770.78">33863 3447 1983 0,'-85'-53'176'0,"50"25"-140"0,-11-4-36 0,-7 1 0 0,-14-10-9 0,-3-3-9 0,-8 0-2 0,15 16 0 15,-15-16 20-15,-7 0 0 0,-3 4 0 0,-7-14 0 16,-14-8 23-16,-8 2 8 0,1-6 1 0,-71-22 1 0,3 1 14 16,8 15 2-16,7-7 1 0,-4-9 0 0,-4 7 22 15,-2-1 4-15,-5 4 0 0,-3 12 1 0,-3-3-32 16,-1 3-6-16,1-6-2 0,-11 3 0 0,-11 0-8 15,-3 3-1-15,-1-3-1 0,1 16 0 0,0-10-35 0,3 0-8 16,4 10 0-16,7-13-1 0,0-9 17 0,0 9 0 16,-11 4-8-16,11-1 8 0,4-6-16 0,13 15 0 15,11-8 0-15,-3-10 0 16,-4 0-102-16,-7-1-20 0,-148-58-4 16,70 24-1-16</inkml:trace>
  <inkml:trace contextRef="#ctx0" brushRef="#br2" timeOffset="53137.44">11409 5646 748 0,'0'0'67'0,"0"0"-54"0,-7 0-13 0,7 0 0 16,0 0 280-16,0 0 52 0,0 0 12 0,0 0 1 15,0 0-221-15,0 0-44 0,0 0-8 0,0 0-3 16,-7 0-28-16,7 0-5 0,10-10-2 0,-10 7 0 15,-7-3-26-15,4-4-8 0,3 10 0 0,0 0 0 16,0 0 0-16,-4 0-14 0,-3-9 1 0,7 9 0 31,0 0-12-31,0 0-3 0,-14 9 0 0,3 1 0 0,4 5 11 0,-3-2 1 0,-8 9 1 0,-3 0 0 16,0 3 15-16,3 9 0 0,4 1 0 0,0-4 0 16,-7 1 20-16,3-4 1 0,11 0 0 0,-3 0 0 15,-8-6-21-15,7 0 0 0,4-6 0 0,4 3 8 16,3-4-8-16,-4-2 12 0,1-4-4 0,6-2 0 15,11 2-8-15,-3-9 0 0,-11 0 0 0,3 0 0 16,12-6 0-16,-1-4 9 0,-4 1-9 0,1-1 0 16,3-2 14-16,0-4-4 0,4 1-1 0,-8-4 0 15,-3 0-9-15,4 3 8 0,-1-3-8 0,1 1 8 0,-4 2 32 0,0 3 7 16,0-5 1-16,0 2 0 0,0 0-20 0,-3 7-3 16,-4-4-1-16,0-2 0 0,7 5 7 0,-7-5 1 15,-4 5 0-15,1 1 0 0,6-1-32 0,-3 1 0 16,0-1 0-16,-3 4 0 0,-4-3 0 0,7-1 0 15,3 1 0-15,-6 0 0 0,-4 5 0 0,0-2 0 16,7 6 0-16,0 0 0 0,0 0 0 0,0 0 0 16,-4-6 0-16,4 6 0 0,0 0 0 0,0 0 0 15,0 0 0-15,0 0 0 16,7 6-29-16,-7 4-12 0,-3-1-3 0,3-9-735 0,0 0-147 16</inkml:trace>
  <inkml:trace contextRef="#ctx0" brushRef="#br2" timeOffset="53591.28">11656 5884 1094 0,'0'0'97'0,"0"0"-77"0,0 0-20 0,0 0 0 15,10 0 194-15,-10 0 35 0,0 0 7 0,0 0 2 0,0 0-161 0,7 9-32 16,-7-9-6-16,0 0-2 0,4 10-13 0,-1-1-4 15,1 0 0-15,-4-9 0 0,0 0 5 0,4 10 1 16,3-1 0-16,-7-9 0 0,0 0-26 0,0 0 8 16,0 0-8-16,7 7 0 0,3-4 9 0,-10-3-9 15,0 0 10-15,0 0-10 0,14-3 53 0,-7-4 5 16,-3 4 1-16,-1-6 0 0,1 2 2 0,-4-2 1 16,4 0 0-16,-8-7 0 0,0 7-26 0,1 5-4 15,-1-11-2-15,1 5 0 0,-8 1 5 0,4 0 1 16,0-7 0-16,4 6 0 0,-8 1-36 0,4 0 0 15,-7-7 0-15,10 7 0 0,1-1 0 0,-4 1 0 16,-4-1 0-16,4 1 0 0,7-7 0 0,0 7 0 16,-7-4 0-16,4 4 0 0,-1-1 10 0,8-2-10 15,-1 3 8-15,-3 5-8 0,0-5 0 0,4 3 0 16,10-4 0-16,0 7 0 0,-4-3 0 0,8 0 0 16,0 2 0-16,3 4 0 0,4-6-11 0,-4 6 11 0,3 0-8 0,-2-3 8 15,-5 3-9-15,4-6 9 0,-3 6-10 0,-4 0 10 16,0 0-15-16,-7 6 3 0,4-6 1 15,-11 0 0 1,0 0-72-16,10 3-14 0,-10-3-3 0,0 0-692 0,0 0-137 0</inkml:trace>
  <inkml:trace contextRef="#ctx0" brushRef="#br2" timeOffset="53843.53">11991 5849 403 0,'7'0'17'15,"0"7"5"-15,-3-4-22 0,-1-3 0 0,4 6 0 0,-3-3 0 0,3 7 422 0,0-4 80 16,0 3 16-16,0 1 3 0,3-1-387 0,-2 7-78 16,-1-7-15-16,0 1-3 0,-4-1-18 0,4 0-4 15,0 1-1-15,-3-4 0 0,3 3-2 0,-7-9 0 16,3 0 0-16,4 0 0 15,-7 0-41-15,4 0-9 0,0-6-2 0,3-3 0 16,0 6-175-16,0-7-35 0,3-21-7 0,1 12-2 0</inkml:trace>
  <inkml:trace contextRef="#ctx0" brushRef="#br2" timeOffset="53990.4">12157 5529 2246 0,'0'0'100'0,"0"0"20"0,0-3-96 0,0-3-24 0,-4-3 0 0,4 9 0 15,0 0 108-15,4-3 18 0,-4 3 3 0,0 0 1 16,7-7-103-16,0 7-27 0,-7 0 0 0,7 0 8 31,-7 0-121-31,14 7-24 0,-3-4-5 0,-1-3-923 0</inkml:trace>
  <inkml:trace contextRef="#ctx0" brushRef="#br2" timeOffset="54611.28">12495 5859 403 0,'0'0'17'0,"0"0"5"0,7-3-22 0,4-4 0 16,-7 7 0-16,3-9 0 0,10 3 284 0,1-4 53 15,-4-2 11-15,4 2 1 16,-1 1-314-16,-3 3-63 0,1-4-13 0,-1 4-3 0,-7 3 32 0,0 3 12 16,0 0-8-16,-7 0 8 0,0 0 26 0,0 0 10 15,0 0 3-15,0 0 0 0,0 0 8 0,0 0 1 16,0 0 1-16,0 0 0 0,-7 3 55 0,-7 3 10 15,3-6 2-15,0 0 1 0,1 0-108 0,-4 6-21 16,0-12-5-16,-4 6-1 0,0 0 34 0,8 10 8 16,-4-10 0-16,0 9 1 0,-1-3-15 0,1 4-10 15,4 2 12-15,-4 4-12 0,3 3 13 0,0 0-4 16,4-4-1-16,-3 4 0 0,3-3 35 0,3-4 6 0,1 4 2 16,3-7 0-16,3 7-25 0,1-7-5 15,3-5-1-15,0 2 0 0,3-3-20 0,1 3 0 0,3-6 0 16,0 0 0-16,0-6 0 0,8 3 0 0,-1-7 0 15,3 4 0-15,-2-3 0 0,-1-1 0 0,0-8 0 16,0 11 0-16,0-5 0 0,-7-4 0 0,4 7 0 0,0-7 8 16,-4 3-8-16,-4-2 0 0,-3-4 0 0,0 10 8 15,1-7 4-15,-5 6 0 0,-3 1 1 0,0 0 0 16,0-1-4-16,-3 4-1 0,3 6 0 0,0 0 0 16,0-3-8-16,0 3 0 0,0 0 0 0,0 0 0 15,-8 0 0-15,8 0 0 0,0 0 0 0,-7 3 0 16,0 3 0-16,7-6 0 0,-3 10 0 0,-1-1 0 15,-3 0 0-15,7-9 0 0,-3 10 0 0,3-10 0 16,-4 9 0-16,1 7 0 0,3-7 0 0,-4 7 0 16,4-3 0-16,4 2-17 0,-1 4 4 0,1 0 1 0,3 0 35 15,0 6 7-15,3-6 2 0,1 6 0 0,0 0-32 16,-1-6 0-16,4 9 0 0,-3-3 0 0,-1 0 0 16,5-3 0-16,-8 12 0 0,3-5 0 0,1-4 0 15,-4 9 0-15,0-6 0 0,0 1 0 0,0 2 0 0,0-9 0 16,-3 9 0-16,-4-9 0 0,0-3 0 0,0 6 0 15,-4-6-8-15,1-3 8 0,-5 2 0 0,5-2 16 16,-8-3-2-16,-3 2 0 0,0 4-14 0,-7-9 0 16,-4-1 0-16,-10 7-811 15,-18-13-165-15</inkml:trace>
  <inkml:trace contextRef="#ctx0" brushRef="#br0" timeOffset="60161.45">11331 4297 172 0,'25'0'16'0,"-25"0"-16"16,0 0 0-16,0 0 0 0,7-3 275 0,4-6 52 15,3-4 10-15,-4 0 3 0,-6-2-261 0,6 5-52 16,12 1-11-16,-5 0-1 0,-10-1 1 0,4 1 0 15,6 2 0-15,-6 7 0 0,0-9 18 0,-11 9 4 16,0 0 1-16,0 0 0 0,0 0-12 0,0 0-3 16,-11 9 0-16,11-9 0 0,0 0 4 0,0 0 0 15,-7 7 0-15,-4 2 0 0,1-6 3 0,-1 10 1 16,8-10 0-16,-8 3 0 0,-3 4-12 0,3-1-1 16,8 0-1-16,-8 4 0 0,-3 0 2 0,0-1 0 0,4 7 0 15,-1 3 0-15,4-3 18 0,-4 3 4 16,-6 0 1-16,6 0 0 0,4 9-11 0,0-12-3 0,-7 3 0 0,3 0 0 15,8 0-18-15,-1-7-11 0,1-5 12 16,-1 8-12-16,1-2 8 0,3-3-8 0,3 2 0 16,1 1 0-16,-8-3 8 0,8-4-8 15,6 0 0-15,-3 7 0 0,-3-7 0 0,-1 10-11 0,8 0 2 0,3 3 0 16,4-3-8-16,-4-7-2 0,-7 4 0 0,7 3 0 16,14-10-33-1,-7 1-8-15,-10-4 0 0,7 3-578 0,10 1-115 0</inkml:trace>
  <inkml:trace contextRef="#ctx0" brushRef="#br0" timeOffset="60522.83">11740 4545 2322 0,'0'0'103'0,"0"0"21"0,0 0-100 0,0 0-24 0,0 0 0 0,0 0 0 16,0 0 42-16,0 0 3 0,0 0 1 0,4 9 0 15,-4-9-46-15,0 0 0 0,0 3 0 0,0-3 0 16,0 13-18-16,0-4-3 0,4 1-1 0,-4-1 0 31,-4 4-7-31,4-4-2 0,0 4 0 0,0-1 0 0,0-2 19 0,-4 5 3 0,4-5 1 0,0-1 0 16,4 7 8-16,-4-7 0 0,0 1 0 0,0-10-8 15,4 9-12-15,-1 0-1 0,1 1-1 0,-4 9 0 32,7-13-59-32,-7-6-12 0,7-6-3 0,0-7 0 0</inkml:trace>
  <inkml:trace contextRef="#ctx0" brushRef="#br0" timeOffset="60735.94">11751 4366 2487 0,'0'0'55'0,"0"0"11"0,-7 0 2 0,3 3 2 0,-3-3-56 0,7 0-14 15,0 0 0-15,0 0 0 0,-7 7-9 0,7-7-5 16,0 0-1-16,0 0 0 16,0 0-18-16,0 0-4 0,7 3-1 0,8 3-660 15,2-3-132-15</inkml:trace>
  <inkml:trace contextRef="#ctx0" brushRef="#br0" timeOffset="61608.24">11980 4137 806 0,'0'0'36'0,"-3"0"7"15,-1-3-35-15,1 3-8 0,-4 0 0 0,0 0 0 0,7 0 155 0,0 0 29 16,0 0 5-16,0 0 2 0,0 0-106 0,0 0-21 15,0 0-4-15,0 0 0 0,0 0-26 0,10 0-5 16,4 3-1-16,0-3 0 0,4 0-28 0,-4 10 0 16,4-10 0-16,3 9 0 0,4-3 0 0,-4 4 0 15,0-1-13-15,4 7 4 0,-4-4 9 0,0 13 0 16,0-6 8-16,-3 0-8 0,0 6 0 0,-4 0 0 16,3-6 0-16,1 6 0 0,-4-3 0 15,0 0 0-15,0 0 8 0,-3 0-8 0,3 0 29 0,-3-3 2 16,-4-4 0-16,3 4 0 0,1 0 3 0,-4-10 1 15,0 7 0-15,-4 0 0 0,1-7-18 0,-1-6-3 0,1 13-1 16,-4-7 0-16,0-9-13 0,-4 10 11 0,1-4-11 16,-4-3-616-16,-4 7-128 15</inkml:trace>
  <inkml:trace contextRef="#ctx0" brushRef="#br0" timeOffset="62955.49">13215 4429 2174 0,'0'0'96'0,"0"-6"20"0,0-4-92 0,-3 10-24 16,-1-9 0-16,4 9 0 0,7-3 64 0,-7 3 9 15,4-7 2-15,6 1 0 0,1 6-75 0,-1 0 0 0,4 0-12 0,1 0 1 16,-1 0 3-16,7 6 0 0,-4 4 0 0,5-10 0 16,2 9 8-16,5 1-8 0,-1-10 8 0,0 0-8 15,4 6 8-15,3-3 0 0,7-3 0 0,1 0-8 16,-1 0 8-16,0 6 0 0,-6-6 0 0,-1 0 0 16,-7 3 0-16,-3 4 9 0,-4-1-9 15,-3-6 10-15,-8 3 10 0,1 3 1 0,-4 4 1 16,-7-10 0-16,0 9-10 0,-7 1-1 0,-4 2-1 0,1 4 0 15,-4 3 5-15,-4-4 1 0,-3-5 0 0,-4 8 0 16,0-2-8-16,-3-3 0 0,0 9-8 0,0 0 12 16,-1-7-12-16,1 1 11 0,4-4-11 0,2 7 10 15,5-3-10-15,3 0 0 0,3 6 0 0,-3-7 0 16,7-5 0-16,3-1 0 0,-3 1 0 0,4-1 0 0,3 0 0 16,0-9 0-16,0 7 0 0,3 2 0 0,1-6-9 15,-1 3 9-15,4 4 0 0,-7-10 0 16,7 9 0-16,1-9 0 0,6 10 0 0,-7-10 0 0,3 6 0 15,1 3-8-15,3-9 8 0,0 3 0 0,0 4 0 16,0 2 0-16,-3-3 0 0,3-2 0 0,-3 5 8 16,3-3-8-16,-4 4 0 0,1-1 9 0,-1 0-9 0,-3 7 0 15,1-3 0-15,-5-4 0 0,1-3 0 0,-4 10 0 16,0-7 0-16,-4 4 0 0,-3-4 0 16,0 1 0-16,-4 5 0 0,4-5 0 0,-7-1 0 0,4 1 10 15,-1-1-1-15,4-3 0 0,-4 4 12 0,1-1 3 16,-4 1 0-16,3-1 0 0,4 0-13 0,-4 1-3 15,4-4 0-15,0 13 0 0,0-10-8 0,4 7 0 16,-4-3 9-16,3 2-9 0,1 4 0 0,-1-3 0 16,4 3 0-16,0-4 8 0,0-2-8 0,4 2-8 0,-4 4 8 15,3-9-12-15,1 8 12 0,-1-2 0 0,1-6 8 16,3 5-8-16,3-2 0 0,1-4 0 0,0 1 0 0,3 5 0 16,0-5 0-16,3 5 0 0,1-5 0 0,3-1 0 15,4 1 16-15,-4-1-2 0,4 10 0 0,3-10 0 16,-7 7-14-16,4-7 9 0,0 10-9 0,-4-3 8 15,3-1-8-15,-6 4 0 0,0 0 0 16,-1 0 0-16,-3 6 0 0,1 3 0 0,-1 0 0 0,0-2 0 16,-4 8 0-16,-3-6 0 0,4 7 0 0,-4-7 0 15,0 0 0-15,0-3 0 0,-3 3 0 0,3-2 0 16,0 2 0-16,-4 0 0 0,1 3 0 0,-4-9 0 16,0 13 8-16,0-10 0 0,-4 3 0 0,-3 0 0 15,0 7 26-15,0-7 5 0,-7 3 1 0,0-2 0 16,-4-1-29-16,1-3-11 0,-4 3 8 0,-4-9-8 15,-7-3-78-15,-3-13-21 16,-4 3-4-16</inkml:trace>
  <inkml:trace contextRef="#ctx0" brushRef="#br0" timeOffset="79142.77">6558 5617 288 0,'0'0'12'0,"0"0"4"0,0 0-16 0,0 0 0 0,0 0 0 0,0-9 0 16,0 3 382-16,0 2 74 0,7-5 14 0,4 3 3 15,-4-4-347-15,3 1-70 0,15 9-13 0,-11-9-3 16,7 9-27-16,-3 0-5 0,-4-4 0 0,4 4-8 16,-1 4 8-16,1-4-8 0,-7 9 0 0,3-3 0 15,-4-3 0-15,-10 7 0 0,11-1 0 0,-8 7 0 16,1-7 0-16,-8 1 0 0,4 5 8 0,-3-2-8 16,-1-1 37-16,1 1 4 0,-1 6 1 0,4-4 0 15,-7-5 7-15,4 9 2 0,-8-4 0 0,4 4 0 16,4 0 5-16,-1 0 2 0,-7-3 0 0,8-1 0 0,-4 4-40 15,3 0-8-15,-3 0-2 0,4-4 0 16,-4 7 4-16,3-6 1 0,1 3 0 0,-4-4 0 0,3-2-13 0,-3 3 9 16,0-1-9-16,0-2 8 0,-4-4-8 0,-3 1 12 15,0 5-12-15,0-5 12 0,3-4-12 0,-10-3 0 16,7 3 0-16,-7-2 8 0,7-4-8 0,-7 0 0 16,-4 0 0-16,4-4 0 0,-4-2 0 0,8 3 0 15,-15-3 0-15,7-4 0 0,0-5 28 0,1 5 3 16,-1-2 1-16,0-4 0 0,1-3-32 0,-1 10 0 15,7-1 0-15,1 1 0 0,-8 0 0 0,4-1 0 0,7 4 0 16,-11 0 0-16,7 3-8 0,1 3-5 0,-4 0-1 16,6 0 0-16,-6 3 14 0,4 3-11 0,-1-6 11 0,-3 0-10 15,3 0 10-15,4 0-10 16,-11 0 10-16,8 0-10 0,-1 0 10 0,-3 0-13 0,7 0 5 16,-7-6 8-16,7 3 0 0,-8 3 0 0,5-7 0 15,-1 7 0-15,0-3 0 0,1 3-17 0,-1-6 2 0,1 6 1 16,-1 0 2-16,0 0 1 0,1 6 0 0,2-3 0 15,-2-3-3-15,3 0-1 0,0 7 0 0,0-7 0 16,-8 0 6-16,8 9 1 0,4-9 0 0,-4 9 0 16,-4 1 8-16,4-4-10 0,0-3 10 0,-7 7-10 15,3-4 22-15,7 3 4 0,-6-2 0 0,3-4 1 16,-4 3-39-16,7-3-8 16,1-3-2-16,-4 6 0 0,7-3 12 0,-4-3 1 0,0 0 1 0,4 7 0 15,0-4 3-15,-3 3 1 0,3-3 0 0,0 4 0 16,-4-4-22-16,4 3-5 15,0 3-1-15,-4 1 0 0,8 5 22 0,-11-5 4 0,14-1 0 0,-11 7 1 16,1-3 15-16,2-4 0 0,1 7 0 0,-3-7 0 0,3 10 0 0,0-10 0 16,0 7 0-16,3-7 0 15,4 10-25-15,-7-9-3 0,4-1 0 16,-1 0 0-16,4 1-12 0,4 2-2 0,-4-12-1 16,3 10 0-16,-3 2-4 0,7-2-1 0,-7-10 0 0,0 0 0 0,4 9 32 15,-4-9 7-15,0 0 1 0,0 0 0 0,0 0 8 0,0 0 0 16,7 13 0-16,-7-4 0 0,0-9 0 0,3 13 0 15,-6-4 0-15,3 0-8 0,0 1 8 0,0 2 0 16,-7-2 0-16,3-1 0 0,-3-6 8 0,4 7-8 0,-1-1 8 16,4-9-8-16,-7 6 8 0,7-6-8 0,0 0 8 0,0 0-8 15,0 0 0-15,0 0 0 0,0 0 0 0,-4-9 0 16,4 3 0-16,-7-4 8 0,7 7-8 0,0-3 0 16,0-4 0-16,0 1-8 0,-3 0 0 0,3 2 0 15,-7-2 8-15,7 6-10 0,-4-7 10 0,1 4-10 16,3-3 10-16,-7 6-8 0,3-10 8 0,-10 10-8 15,7-6 8-15,3-7 0 0,-6 6 8 0,3 1-8 16,0-7 0-16,0 7 0 0,3 0-10 0,-3-4 10 16,0 4 0-16,7-7 0 0,-7 6 0 0,7 1 0 15,0-7 0-15,0 7 0 0,0-7 0 0,7 7 0 16,-7 0-12-16,4 5 4 0,-1-5 8 0,4 3-13 16,-3-4-3-16,-4 10-1 0,7 0 0 0,0 10 0 15,0-1-14-15,-4 1-2 0,8-1-1 16,-4 7 0-16,-7 9 14 0,7-7 2 0,0 1 1 0,-3 6 0 0,3-3-3 0,-4 3 0 15,1-6 0-15,3-3 0 16,3 3 20-16,-6-4 0 0,3-2 0 0,-3-4 0 0,6 1 0 0,1 2 0 16,-11-12 0-16,7 3 0 0,0-3 0 0,3 7 8 15,-3-4-8-15,4-6 0 0,-4-4 8 0,7 7 0 16,0-9-8-16,4 0 12 0,7-1 87 0,-11-9 17 16,0-12 3-16</inkml:trace>
  <inkml:trace contextRef="#ctx0" brushRef="#br0" timeOffset="83258.45">4339 7681 1209 0,'-3'-10'53'0,"3"10"12"16,0-3-52-16,0 3-13 0,0-6 0 0,0 6 0 16,0-3 141-16,0 3 26 0,0 0 5 0,0 0 0 0,0 0-137 0,0 0-35 15,0-7 0-15,0 7 0 0,0 0 0 0,0 0 0 16,0 0 0-16,0 0 0 0,0 0 20 0,0 0-4 16,0 0 0-16,0 0 0 0,0 0 23 0,0 0 4 15,7 7 1-15,-7-7 0 0,0 0 15 0,0 0 3 16,7 9 1-16,-7-9 0 0,0 0-1 0,3 3 0 15,-3-3 0-15,7 10 0 0,-7-10-7 0,0 0-2 16,0 0 0-16,4 6 0 0,-1 3-24 0,-3-9-5 16,0 0 0-16,0 0-1 0,7 10-23 0,-7-10 8 15,0 0-8-15,0 9 0 0,0 1 0 0,0-1 9 16,4 0-9-16,-4-9 0 0,0 7 12 0,0-7-12 16,7 9 12-16,-7-9-12 0,0 0 10 0,4 16-10 15,3-13 8-15,-4 6-8 0,1 1 0 0,3 2 0 0,-7 1 0 16,3-4 0-16,4 1 0 0,-7 5 0 0,0 4-11 15,0 0 11-15,0 6 0 0,0-6-10 0,0 0 10 0,-7-4 0 16,4 4 0-16,3-3 0 0,0 3 0 16,0-1 0-16,0-2 0 0,0-3 0 0,0 2 0 15,0-5 0-15,3 5 0 0,4-5 0 0,-7-1 0 0,4 1 0 16,-1-1 0-16,4-3 0 0,-7-6 0 0,0 10 0 16,11-7 0-16,-11 6 0 0,0-9-8 0,4 7 8 15,-4 2 0-15,0-6 0 0,7 3 0 0,-14 4 0 16,7-1 0-16,0-9 0 0,0 6 0 0,0-6 0 15,-4 4 0-15,4-4 0 0,0 0 0 0,0 9 0 16,-7-3 0-16,7-6 9 0,0 0-9 0,0 0 12 16,0 0-12-16,0 0 0 0,0 0 0 0,0 0 0 15,0 0 0-15,0 0 0 0,0 0 0 0,0 0 0 16,0-9 0-16,0-1 0 0,7 4 0 0,-7-3 0 16,4-1 0-16,3 4 0 0,-7-3-12 0,7-1 12 15,0 7 0-15,-4-3 0 0,4-4 0 0,0 1 0 0,0 3 0 16,-3-4 0-16,3 1 8 0,-3 0-8 0,3-4 0 0,-4-3 0 15,8 1 0-15,-8-4 8 0,8 0-8 0,-1-6 0 16,1 6 0-16,3-6 0 0,0-3 0 0,0 0 0 16,4-1 0-16,0-2-11 0,-1 3 11 0,1 0 0 15,-1 2 8-15,-2-2-8 0,2 9 0 0,1-6 0 16,-11 7 0-16,11-1 0 0,-8 0 0 0,-3 3 0 16,4 1 0-16,-4 5 0 0,-4 1-8 0,4-1 8 15,-3 1-8-15,-1 3 8 0,-3 6 0 0,0 0 0 16,0-4 0-16,0 4 0 0,0 0 0 0,0 0 0 15,0 0 0-15,0 0 0 0,0 0 0 0,0 0 0 0,0 0 0 16,0 0 0-16,0 0 0 0,0 0 0 0,0 0 0 16,0 10 0-16,-7-1 0 0,4 10 0 0,-4-9 0 15,-4 8-8-15,-3 4 8 0,4 0 0 0,-8 3 0 0,0 0 0 16,-6-3 0-16,2 10 0 0,1 2 0 0,-3-2 0 16,-5 8 0-16,5-2 0 0,-1 0 0 0,-7 12 0 15,4-6 0-15,3-4 0 0,-6 4 0 0,6 0 0 16,-3-3 0-16,6-3 0 0,-2-4 0 0,3-3 0 15,-1 4 0-15,5-4 0 0,-4-2 0 0,-1-7 0 16,5 9 0-16,-4-9 0 0,-1 3 0 0,5-6 0 16,3 6 0-16,-7 3 0 0,6-9 0 0,-2 3 0 15,3 0 0-15,10-7 0 0,-6 4 8 0,3-9-8 0,3-1 0 16,4-9 0-16,0 0 0 0,0 0-832 16,11-3-163-16</inkml:trace>
  <inkml:trace contextRef="#ctx0" brushRef="#br0" timeOffset="85078.15">5249 7116 288 0,'0'0'12'0,"0"0"4"0,0 0-16 0,0 0 0 15,0 0 0-15,0 0 0 0,0 0 315 0,0 0 60 0,0 0 12 0,0 0 2 16,0 0-249-16,0 0-51 0,0 0-9 0,0 0-3 15,0-9-13-15,0 9-4 0,0 0 0 0,0 0 0 16,0 0-1-16,0 0-1 16,0 0 0-16,4 9 0 0,3 1-19 0,0-1-4 0,0 0-1 0,-7 7 0 15,0 3-26-15,4 6-8 0,-4-6 0 0,-4 6 0 16,-3-3 12-16,0 9-4 16,0-3 0-16,3 7-8 0,-6-7 9 0,-1 10-9 0,8-4 0 15,-8-6 9-15,0-2-9 0,4 2 0 0,0-9 9 16,-3 3-9-1,3-10-66-15,3-2-18 0,1-1-3 0</inkml:trace>
  <inkml:trace contextRef="#ctx0" brushRef="#br0" timeOffset="86106.16">4350 8926 2516 0,'0'9'56'15,"-7"0"11"-15,3 1 2 0,1 9 1 0,3-1-56 0,0 7-14 0,0-9 0 0,0 3 0 0,3 0 0 0,1 0 0 16,6-1 0-16,-3 1-10 0,0 3 10 0,11-3 0 16,-7 0 0-16,3 6 0 0,0-6 0 0,0 0 8 15,7-1-8-15,0 1 0 0,-3 0 0 0,0 3 0 16,-4-3 0-16,-4 0 0 0,4-1 0 0,-3-2 8 15,-8-3-8-15,5 2 8 0,-5-5-8 0,1-1-16 16,-4-9 4-16,0 0 0 16,0 0-160-16,0 0-33 0,0 0-7 0,0-3 0 0</inkml:trace>
  <inkml:trace contextRef="#ctx0" brushRef="#br0" timeOffset="86415.03">4745 8926 2199 0,'-11'12'97'0,"11"-2"21"0,-10-1-94 0,6 13-24 0,4 0 0 0,-7 3 0 0,4 3 25 15,3 3 1-15,-7 1 0 0,3-1 0 0,-3 1-6 0,0-1 0 16,-4 0-1-16,-3 4 0 15,4-1-19-15,-4 1 10 0,3-1-10 0,0 4 8 16,-3 6-8-16,-3-7 0 0,2 7 0 0,1 0 0 16,-17 0 0-16,13 0 0 0,-3-3 0 0,0 3 0 0,3-4 0 15,-3-2 0-15,7 0 0 0,0 6 0 16,-4 0-140 0,4-10-21-16,3 0-4 0</inkml:trace>
  <inkml:trace contextRef="#ctx0" brushRef="#br0" timeOffset="87305.52">5094 8596 1440 0,'-7'-9'64'0,"7"9"12"0,-7-6-60 0,0-4-16 0,7 10 0 0,0-9 0 15,7-1 208-15,-7 4 40 0,4-3 7 0,6-4 1 16,1-3-205-16,-4-2-42 0,10 2-9 0,-10 3 0 0,11-2 0 0,-7 5 0 15,3 1 0-15,-4 0 0 16,1 2 0-16,3 4 0 0,-3-3-8 0,-4 3 8 16,10-4 0-16,-10 4 0 0,4 3 0 0,0-6-9 0,-1 12 9 0,1-3 0 15,-11-3 0-15,10 7 0 0,-10-7 0 16,7 9 0-16,-3 4 0 0,-1 2-8 0,-3 14 8 0,-3-4 0 16,-1 0 0-16,-3-3 0 15,0 3 0-15,-3 3 9 0,3-3-9 0,-4 0 0 0,-7-3 8 0,1 3-8 16,-4-6 0-16,-1 6 0 0,5 0 0 0,-8-3 0 15,0-6 0-15,1 3 0 0,-1-1 0 0,4-2 0 16,0 0 0-16,7-4 0 0,-1-2 9 0,5-1-9 16,3 7 0-16,3-7 9 0,4 1 2 0,0-1 0 15,4 1 0-15,6-1 0 0,8-3 21 0,-4 0 5 16,0-2 1-16,7-4 0 0,-3 9-15 0,14-9-3 16,-7 0-1-16,3 0 0 0,0-3-19 0,4 3 10 15,-4-6-10-15,0 6 8 0,-3-10-8 0,7 4-14 0,-8 3 3 16,1-3 1-1,0-4-129-15,-8 7-25 0,1-3-6 0</inkml:trace>
  <inkml:trace contextRef="#ctx0" brushRef="#br0" timeOffset="89997.83">4674 10211 2656 0,'-31'-6'118'0,"16"12"24"16,1-3-114-16,0 4-28 0,-7-4 0 0,10-3 0 0,1 6-11 0,10-6-8 0,0 0-1 0,0 0-1 31,0 0-16-31,7 0-3 0,-4 0-1 0,8 0-699 0,0 0-140 0</inkml:trace>
  <inkml:trace contextRef="#ctx0" brushRef="#br0" timeOffset="90218.1">4674 10462 2779 0,'-24'10'123'0,"13"-1"25"0,-3 0-118 0,3-2-30 0,-3 2 0 0,4 0 0 0,-4 1 0 0,6-1 0 15,5-3 0-15,3-6 0 16,0 0-158-16,0 0-34 0,0 0-8 16,18-9 0-16</inkml:trace>
  <inkml:trace contextRef="#ctx0" brushRef="#br0" timeOffset="90375.97">4625 10810 1785 0,'-11'-6'159'0,"4"6"-127"0,7 0-32 0,0 0 0 16,0 0 213-16,0 0 37 0,0 0 7 0,0 0 2 31,0 0-232-31,0 0-47 0,0 0-8 0,0 0-3 16,7 6-139-16,-3 4-28 0,3-1-6 0,-7-9 0 0</inkml:trace>
  <inkml:trace contextRef="#ctx0" brushRef="#br0" timeOffset="90497.24">4583 10998 288 0,'0'0'25'0,"-11"0"-25"0,4 0 0 0,7 0 0 15,0 0 496-15,0 0 95 0,0 0 18 0</inkml:trace>
  <inkml:trace contextRef="#ctx0" brushRef="#br0" timeOffset="91298.21">4156 11553 1036 0,'0'0'92'0,"0"0"-73"0,-11-3-19 0,11 3 0 15,-7-6 139-15,7 6 24 0,-3 0 5 0,3 0 0 16,0 0-95-16,0 0-19 0,0 0-4 0,0 0-1 16,0 0-22-16,0 0-5 0,0 0-1 0,10 6 0 15,-6-3 19-15,3 7 3 0,7 5 1 0,-11 11 0 16,8-5 9-16,0 11 3 0,3-4 0 0,0 0 0 15,3 1-20-15,-2 2-3 0,-5-9-1 0,4 3 0 16,0 0 0-16,7-6 0 0,1 6 0 0,-5-6 0 16,4 0-6-16,1 6-2 0,2-13 0 0,1 10 0 15,0-9-24-15,-8 5 8 0,5-8-8 0,-1 6 0 16,-4-1 0-16,1-5 0 0,-7-1-12 0,3-6 12 16,-4 3-53-1,4-2-3-15,-3 2-1 0,-4-6 0 0,0-6-139 16,4 2-27-16</inkml:trace>
  <inkml:trace contextRef="#ctx0" brushRef="#br0" timeOffset="91618.98">4787 11444 921 0,'0'0'40'0,"7"-7"10"0,-7 7-40 0,4-3-10 15,3-6 0-15,-7 9 0 0,0 0 267 0,0 0 51 16,0 0 10-16,0 9 3 0,3-6-258 0,1 13-51 0,-4-7-10 0,0 1-3 16,0 6 5-16,0-4 1 0,0 4 0 0,0-1 0 15,-4-2 0-15,1 6 0 0,-4 6 0 0,3 3 0 16,-3 7 40-16,0-7 8 0,0 6 1 0,-3 1 1 16,-1 9-23-16,4-7-5 0,-11 7-1 15,4 6 0-15,-4 1-7 0,1 8-1 0,-8 10-1 0,-3 3 0 16,-4-6-10-16,-3 6-1 0,-7-3-1 15,6 0 0-15,-10 3-15 0,11-6 0 0,3 3 0 0,8-12 0 32,-1-4-27-32,7-12-11 0,8-4-2 0,-4-12-1 15,7-12-142-15,3 3-28 0,4-7-5 0</inkml:trace>
  <inkml:trace contextRef="#ctx0" brushRef="#br0" timeOffset="92599.4">5105 11588 1785 0,'0'0'159'0,"-7"6"-127"16,-4-3-32-16,4 4 0 0,-4-4 186 0,11-3 31 16,-7 6 7-16,7-6 0 0,0 0-189 0,0 0-35 15,7-6-14-15,-3-4 1 0,3 1 13 0,7-1-12 16,-3 1 12-16,3-7-12 0,0 7 4 0,-3-10 8 15,-1 10-13-15,1-7 5 0,3 7 8 0,-11-1 16 16,4 1-4-16,-3-1-1 0,-1 1 20 0,1 3 4 16,-1-4 1-16,-3 10 0 0,4-9 8 0,3 6 3 15,-14-13 0-15,7 7 0 0,0-1-16 0,0-5-3 16,7 2-1-16,-7-3 0 0,0-2-15 0,0 2-4 16,4-6 0-16,3 0 0 0,0 0-8 0,3 3 0 15,-3-3 0-15,4 0 8 0,3-3-8 0,-3 0 0 16,6 6 0-16,-3 1 0 0,-3 8-12 0,7 1 12 0,-11 2-10 15,3-2 10-15,-3 9-8 0,-7 0 8 0,0 0 0 0,7 16-9 16,0-4 9-16,-7 10 0 0,0-3 0 0,-3 0 0 16,3 0 0-16,0-1 0 0,-4 8 8 0,4-8-8 15,-3 7 0-15,3-6 8 0,0 0-8 0,0 6 0 16,0-6 11-16,3 0-3 0,-3 0 0 0,4-4 0 16,-1 4 0-16,1-3 0 0,3-4 0 0,-7 4 0 15,4-7-8-15,3 7 0 0,-7-6 0 0,3-7 0 16,-3-3 0-16,0 0 8 0,0 0-8 0,0 0 0 0,0 0 8 15,0 0-8-15,0 0 0 0,0 0 8 0,4 0-8 16,3-10 8-16,3 1-8 0,-10-1 8 0,7-5-8 0,0 2 10 16,4-2-10-16,0-4 10 0,-4 3 4 0,0-3 1 15,3 0 0-15,-6-6 0 0,10 6-6 0,4-9-1 16,-11 9 0-16,3 1 0 0,4-4-8 0,4 3 0 16,-4-9 0-16,0 9 8 0,0-6-8 0,4 6 0 15,-8-6 0-15,5 6 0 0,-5 0 0 0,-3 0 0 16,4 4 0-16,-4-4 0 15,3 0-78-15,5 3-8 0,-12-2-2 16,4 2 0-16,7-6-99 0,-3 3-20 0,3-3-4 16,0-6-1-16</inkml:trace>
  <inkml:trace contextRef="#ctx0" brushRef="#br0" timeOffset="94340">4353 6975 1180 0,'0'0'52'0,"0"0"12"0,0 0-52 0,0 0-12 16,0 0 0-16,0 0 0 0,-3 6 112 0,-8-3 19 16,11-3 4-16,0 0 1 0,0 0-64 0,0 0-13 0,-3-3-3 0,3 3 0 15,0 0-15-15,-7 0-3 0,3-6-1 0,4 6 0 16,0 0-13-16,0 0-2 0,-11 0-1 0,1 0 0 15,6 0-10-15,-6-3-3 0,3 6 0 0,0-3 0 16,-11 0 8-16,4 0 0 0,3 0 1 0,-6 0 0 16,6 0 2-16,-10 0 0 0,0 0 0 0,3 0 0 15,-3 0-3-15,-7-3 0 16,7 3 0-16,-4 0 0 0,-7-6 10 0,4 6 2 0,-7 0 0 16,3 6 0-16,4-6-10 0,3 3-2 0,0-3 0 0,1 6 0 15,-1-3-4-15,0-3-2 0,8 7 0 0,2-4 0 16,1 3 1-16,0 4 0 0,-3-1 0 0,6-3 0 15,4-3-11-15,0 7 0 0,3-4 0 0,4-6-11 16,0 0 11-16,0 0-10 0,0 0 10 0,0 9-10 16,0-9 10-16,0 10 0 0,0-10 0 0,0 0 0 15,0 0 0-15,4 9 8 0,-4 1-8 0,7-1 8 16,-7 1-8-16,0-4 0 0,0 13-11 0,3-10 11 0,-3 7 0 16,0-4 0-16,4 4 13 0,-4 3-4 0,0 0 9 15,0 6 2-15,0 0 0 0,0 0 0 16,0 3 5-16,0 0 2 0,0 10 0 0,7-4 0 0,-7 4-12 0,4-4-3 15,3 1 0-15,-7 3 0 0,3 2 8 16,4-2 0-16,-7-3 1 0,0 2 0 0,0-2-13 16,4 9-8-16,-1-1 8 0,-3 4-8 0,-3 7 8 15,3-4-8-15,-4 3 10 0,4-6-10 0,0 7 28 0,0 2 0 16,0-6 0-16,0 7 0 0,0 12-16 0,4-7-3 16,-8 1-1-16,4 0 0 0,0 6 4 0,0-3 0 0,-7 3 0 15,7 3 0-15,-3 6-4 0,3-3 0 16,0-2 0-16,0-4 0 0,-7 0-8 0,3-4 0 0,4 7 9 15,0-3-9-15,-7-3 8 0,3-3-8 0,4 0 8 16,0-4-8-16,-3-2 9 0,3 2-9 0,0-5 12 0,0 8-12 16,0 7 24-16,3-3-1 0,-3-3-1 0,0 0 0 15,4-1-22-15,-4-2-16 0,0-4 2 0,7 7 1 16,-7 6 13-16,0 3 0 0,4-9 0 16,-4 0 0-16,0-10 11 0,0 0-2 0,0 1 0 0,0-7 0 15,0 6-9-15,-4-3-11 0,-3 3 3 0,3 4 0 16,1-7 8-16,-4-3 0 0,3 3 0 0,4-3 0 15,-10-3 0-15,6 0 14 0,4-6-3 0,-7 6-1 16,4 0-10-16,3-1 0 0,0 4 0 0,0-3 0 16,0 3 0-16,0-3 10 0,3 0-10 0,4 0 10 15,-7-6-10-15,7 6 0 0,0-10 0 0,4 4 0 16,-11 3 0-16,3-4 0 0,1 10 0 0,3-3 0 16,-3-3 0-16,-4-4 0 0,7 1 0 0,-7-7 0 15,0-9 0-15,3 3 0 0,-6 4 0 0,3-10 0 0,0 2 0 16,0-2 0-16,0-6 0 0,-7 3 0 0,3 2 0 15,4-2 0-15,0 3 8 0,-7-3-8 0,7-4 0 0,-4 4 0 16,1-4 0-16,3 4 0 0,-7-7 0 0,7 7 0 16,-4-3 0-16,-3 2 0 0,7-5 0 0,-3 5 0 15,-1-2 8-15,4-4-8 0,0 7 0 0,0 0 10 16,0-4-10-16,0 4 10 0,0-7-10 0,0 1 0 16,0-1 0-16,0-3 0 0,0 4 0 0,0-10 0 15,0 0 8-15,0 3-8 0,0 6 0 0,0-9 0 0,0 7 0 16,0 2 0-16,0 0 0 0,0 1 0 0,0-1 0 15,0 7 0-15,0-7 0 0,0 7 0 0,0-7 0 0,0 1 0 16,0-1 0-16,0 1 0 0,0-4 0 0,-7 3 0 16,7-9 0-16,0 0 0 0,-3 3 0 0,3-3 0 15,0 0 9-15,0 0-9 0,0 0 10 0,0 0-10 16,0 0 9-16,0 0-9 0,0 0 8 0,0 0-8 16,0 0 0-16,0 0 0 0,0 0 8 0,0 0-8 15,0 0 0-15,0 0 0 0,0 0 0 0,3 7-11 16,4-4 11-16,-7 6-12 0,0-2 12 0,0-4-12 31,0-3-17-31,0 9-4 0,0-3-1 0,-7 4 0 0,7-1-157 16,0 1-31-16</inkml:trace>
  <inkml:trace contextRef="#ctx0" brushRef="#br0" timeOffset="95067.8">3725 12943 57 0,'-14'9'0'0,"7"-6"0"0,-3 10 0 0,-5-10 0 16,1 6 0-16,0 1 0 0,4-4 267 0,-1-3 48 0,1-3 9 15,-1 6 3-15,0-6-137 0,4 0-27 0,7 0-6 0,0 0-1 16,0 0-96-16,0 0-20 0,0 0-4 0,0 0-1 15,0 0 7-15,0 0 2 0,0 0 0 0,0 0 0 16,0 0-13-16,0 0-3 0,0 0 0 0,7-6 0 16,4 6 10-16,-11 0 2 0,0 0 0 0,11-3 0 15,3-3 4-15,3 2 0 0,-3-2 1 0,-3 6 0 16,3-9-18-16,0 9-4 0,7-3-1 16,-7-4 0-16,8 7 16 0,-8-6 3 0,10 3 1 0,1 3 0 15,-4 0-32-15,4 0-10 0,0 3 0 0,3 3 0 16,4-6-13-16,-8 0-10 0,1 10-1 0,0-10-768 15,-4 6-154-15</inkml:trace>
  <inkml:trace contextRef="#ctx0" brushRef="#br0" timeOffset="96627.18">5482 6787 1555 0,'-10'0'138'0,"3"0"-110"0,-1 6-28 0,5-6 0 15,-4 3 128-15,0-3 21 0,7 0 4 0,0 0 1 16,0 0-125-16,0 0-29 0,-4 7 0 0,4-7 0 16,0 0 0-16,0 0 0 0,0 0 0 0,0 0 0 15,0 0 0-15,7 3 0 0,7-3 0 0,1 0 0 16,-15 0 0-16,10 0 0 0,4 0 0 0,7 0 0 15,4 0 0-15,0 0 14 0,-8-3-3 0,8 3-1 16,0 0 18-16,0 0 4 0,-4-7 1 0,3 7 0 16,1 0-5-16,0-3 0 0,-8-3-1 0,5 6 0 15,-1-3-10-15,-4-3-1 0,1 6-1 0,-4 0 0 16,0-4-6-16,0 4-1 0,4 0 0 0,-4-6 0 16,-3 6 3-16,-4 0 0 0,3-6 0 0,1 6 0 15,-11 0-11-15,0 0 0 0,0 0 0 0,7 6 0 16,4 4 16-16,-8-4-1 0,-3-6-1 0,0 0 0 0,11 3 9 15,-11-3 1-15,0 9 1 0,3 1 0 0,1-4-1 0,-1 3-1 16,1 1 0-16,-1 6 0 0,-3-7-9 16,7 3-2-16,-7 4 0 0,4 9 0 0,-4-6-12 15,0 6 0-15,7-3-9 0,-3 3 9 0,-1 0 0 0,4 3 0 16,-3 1 13-16,3 5-4 0,-4 1 7 0,4 2 2 16,-7 7 0-16,7 10 0 0,0-1-2 0,-7 10-1 15,0 9 0-15,0-10 0 0,0 1-6 0,0 6-1 16,0-3 0-16,4 3 0 0,-8 9 3 0,4-2 0 15,4-4 0-15,3-3 0 0,-7 3-11 0,3 6 0 16,8 4 0-16,0-1 0 0,-4 1 0 0,0 6 12 0,-4-7-2 16,4 7 0-16,-3 3-10 0,-4 6 0 0,7-9 9 0,-7 3-9 15,-7-3 18-15,7-7-1 0,-4 7 0 0,-3 3 0 16,-3-6 1-16,3-4 0 0,7-6 0 16,-7 4 0-16,3-1-4 0,-3-3-1 0,14 4 0 0,-7 2 0 15,0-9-2-15,4 4-1 0,3-4 0 16,-4 3 0-16,4-3-10 0,7 7 12 0,-10-1-12 0,3-6 12 15,7 0-12-15,-14 0 10 0,11 1-10 0,-11-1 10 16,7 3-2-16,-4-9-8 0,4 6 12 0,0-3-4 16,-7-6-8-16,0 2 0 0,4 11 0 0,-4-10 0 15,-4 6 0-15,4-3 0 0,-7-7 0 0,4 1 0 16,-1-10 8-16,1 10-8 0,-4 0 0 0,7-10 8 16,0 10 7-16,0-10 1 0,-7 0 0 0,7-5 0 15,7-5-7-15,-4 1-1 0,4 0 0 0,-3-6 0 16,6-4-8-16,-6 4 12 0,3 6-12 0,7-3 12 0,-10 3-12 15,3-4 10-15,0 4-10 0,0-3 10 0,3-3-10 16,-6-1 0-16,3-2 0 0,7-1 8 0,-3 1-8 0,-8-7 0 16,4 0 0-16,0-9 0 0,0 6 8 0,0-6 0 15,0 6 0-15,-3-9 0 0,3-4-8 0,4 7-11 16,-11-10 3-16,3 4 0 0,1-10 8 0,-4 6 0 16,0-9 0-16,3 10 0 0,1-4 0 0,-1-3 11 15,-3 7-3-15,7-4 0 16,-7 3-8-16,0 1-11 0,4-1 3 0,-4-3 0 0,0-6 8 0,3 10 12 15,-3-1-2-15,0 1-1 0,0-10-9 0,4 9-12 16,-4-9 2-16,0 0 1 0,0 10 9 0,0-10 0 16,0 0 0-16,0 0 0 0,0 0 0 0,0 0 0 15,0 0 0-15,0 0 0 0,0 0 0 0,0 0 8 0,0 0-8 0,0 0 0 16,0 0 11-16,0 0-3 0,-4-10 0 0,4 10 0 16,-3-3-8-16,-1-3 12 0,-3 6-12 15,0-7 12-15,4 7-12 0,-4 0 0 0,-4 0 9 0,0 0-9 16,1 0 0-16,-4 0 9 0,0 0-9 0,-11 0 0 15,0-3 11-15,4 3-11 0,-11 0 10 0,4 3-10 16,-18 4 9-16,11-1-9 0,-4-3 8 0,4 3-8 16,-4-2 0-16,4-4 0 0,-1 0 0 0,-2 0 0 15,2-4-23 1,1-2-9-16,0-3-3 0,0 2-987 0,-4-2-198 0</inkml:trace>
  <inkml:trace contextRef="#ctx0" brushRef="#br0" timeOffset="106724.42">10784 6787 288 0,'25'0'25'0,"-25"0"-25"16,0 0 0-16,0 0 0 0,0 0 0 0,0 0 0 16,0 0 0-16,0 0-11 0,0 0 54 0,0 0 10 15,0 0 3-15,4-3 0 0,-8-3 21 0,11-4 5 16,0 1 1-16,-3 2 0 0,-4 4-25 0,0 3-5 0,3-6-1 15,8 3 0-15,-1-3-16 0,-10 6-3 0,0 0-1 0,0 0 0 16,0 0 32-16,0 0 5 0,-7 6 2 0,7-6 0 16,0 0 5-16,0 0 2 0,-3 3 0 0,-1 6 0 15,4-9-35-15,0 0-7 0,0 7-2 0,-7 2 0 16,-7-9-3-16,7 10-1 0,7-10 0 0,0 0 0 16,-7 0 17-16,7 0 3 0,0 0 1 0,0 0 0 15,0 0-26-15,0 0-5 0,0 0 0 0,0 0-1 16,0 0-2-16,0 0 0 0,-7 0 0 0,7 0 0 15,0 0-5-15,0 0 0 0,-7-4-1 0,0-2 0 16,7 6 1-16,-4 0 0 0,-6 0 0 0,-4 6 0 16,-4-2-1-16,4 2 0 0,7-3 0 0,0 3 0 15,-4-3-11-15,4 7 12 0,-3-4-12 0,3-3 12 16,7-3-1-16,-8 6 0 0,-6 1 0 0,14-7 0 0,0 0 13 16,-3 0 2-16,-11-7 1 0,3 7 0 15,11 0-1-15,-3 0 0 0,-4-6 0 0,-4 3 0 0,0-3-13 0,4 6-2 16,0-10-1-16,-3 10 0 0,-11-3-10 15,6-3 0-15,15 6 9 0,-10 0-9 0,-8-3 0 0,1-3 8 16,17 6-8-16,0 0 0 0,0 0 0 16,-7 0 0-16,-15 0 0 0,8-4 0 0,14 4 0 0,-10-6 9 15,-4 6-9-15,3-6 0 0,4 3 16 0,3-4-4 16,-6 7-1-16,-1 0 0 0,-3-3-11 0,7-3 0 16,7 6 9-16,-7 0-9 0,-4-3 0 0,8 3 8 15,3 0-8-15,0 0 0 0,0 0 0 0,0 0 8 16,-4-6-8-16,4 6 0 0,0 0 8 0,0 0-8 15,-3 0 8-15,3 0-8 0,0 0 0 0,0 0 9 16,0 0-9-16,-4 0 0 0,-3 6 8 0,7-6-8 0,0 0 0 0,0 3 0 16,-3 6 0-16,3-9 0 0,3 7 0 0,-3 2 0 15,-7-3 8-15,7-6-8 0,0 0 0 0,7 13 0 16,0-4 10-16,0 1-10 0,-7-1 8 16,4 7-8-16,3-7 12 0,0 1-2 0,-7-1-1 0,7 7 0 15,4-7-9-15,-4 7-11 0,-4-4 3 0,-3 4 0 16,7 3 8-16,0 0 9 0,-3-1-1 0,-4 8-8 15,-7-8 16-15,7 7-4 0,0-6-1 0,3 0 0 16,-6 6 2-16,3 0 1 0,3-6 0 0,1 0 0 16,-11 6-14-16,7-6 8 0,0 0-8 0,7-1 0 15,0-2 8-15,0 9-8 0,-4-3 0 0,-6-3 0 16,-4 6 12-16,7-6-3 0,7 3-1 0,-4 0 0 0,-6 3 4 16,3 3 0-16,0-3 0 0,3 3 0 15,-3-3 0-15,4 4 0 0,-4-1 0 0,4 3 0 0,10-9 1 16,-11 3 1-16,-10 4 0 0,4-4 0 15,6 0-2-15,1 3-1 0,-4 0 0 0,0 0 0 0,-7-3-11 16,7 4 8-16,7-4-8 0,-4 3 8 0,-13-3-8 0,10 3 0 16,14-3 0-16,-7 0 8 0,-7-6-8 0,3 10 12 15,4-4-12-15,0 0 12 0,0-3-3 0,1 3 0 16,-12 0 0-16,4-3 0 0,11 9 1 0,-8-3 0 16,-10 1 0-16,4-1 0 0,-1 6 0 0,0-9 0 15,4 4 0-15,-3-1 0 0,-1 3 0 0,4-3 0 16,11 1 0-16,-7-4 0 0,-8 9-10 0,8-12 12 0,6 10-12 0,-3-11 12 15,0 14-12-15,0-7 8 0,-3-3-8 0,3 3 8 16,7 7-8-16,-7-1 0 0,-7-5 0 0,7 5 8 16,4 4-8-16,-4-4 0 0,-4 4 0 0,-3 3 8 15,0-4-8-15,0-2 0 0,0 2 0 0,-7 4 0 16,-3-9 9-16,3 8-9 0,3-2 10 0,0-4-10 16,-10 1 12-16,7-4-3 0,0 4-1 0,4-10 0 15,-1 3-8-15,4 7 0 0,-3-7 9 0,6-3-9 16,1 3 0-16,-1-3 8 0,-10 3-8 0,7 1 0 15,4 2 0-15,-1-3 8 0,-6 0-8 0,-1 7 0 16,1 3 0-16,-1-4 8 0,8-6-8 0,-8 7 0 16,-3 2 0-16,7-2 0 0,4-1 0 0,-4 4 8 15,-7-7-8-15,3 1 0 0,4 2 0 0,0 1 0 16,4-1 0-16,-4-6 0 0,-7 10 0 0,3-3 0 16,8-1 0-16,-4 1 8 0,-11-7-8 0,4 0 0 0,7-3 8 15,0 3-8-15,0 1 10 0,-4-4-10 0,4 3 8 16,0-3-8-16,11 0 0 0,-8 0 0 0,-3-3 0 15,4 3 8-15,7 0-8 0,-1-3 0 0,-3 3 0 0,-3 4 0 16,3 2 0-16,0 0 0 0,7 4 0 0,-7 2 0 16,-3-2 0-16,3-1 0 0,0 1 0 15,-4-1 0-15,-6-5 0 0,3 5 0 0,0-6 0 0,3 0 8 16,-3-2-8-16,0 2 0 0,-7 0 0 0,4-3 0 16,10 0 0-16,-4-6 0 0,-10 9 8 0,7-3-8 15,7 0 0-15,4-3 9 0,-8 3-9 0,1 4 0 16,-4-11 0-16,7 8 0 0,3-1 0 0,-6-7 0 15,-4 8 0-15,0-8 0 0,11 11 0 0,-8-11 0 16,-3 4 8-16,0 0-8 0,0-3 0 0,-3 6 0 0,6-6 0 16,-6-3 0-16,-4 9 0 0,3-6 0 0,8-1 0 15,-4 1 0-15,-4-3 0 0,4 3 8 0,0 0-8 0,0-1 0 16,4-2 0-16,-4 3 0 0,0 6 8 16,0-6-8-16,7 0 0 0,-4-1 0 0,-3-2 0 0,4 9 0 15,3-3 0-15,-4-3 0 0,1 6 0 0,-4-6 0 16,0 6 0-16,0-6 0 0,3 0 0 0,1 2 0 15,-8-2 0-15,4-6 0 0,4 3 0 0,-4 2 0 16,-4-2 0-16,1-3 0 0,-1 2 0 0,4 4 0 16,0-10 0-16,-3 7 0 0,3 3 8 0,-4-10-8 15,8 10 0-15,-4-9 0 0,-4 5 0 0,1 4 0 16,3-3 0-16,0-4 0 0,0 4 8 0,-4 3-8 16,4-4 0-16,0-2 0 0,0 3 0 0,0-7 0 0,-3 7 0 15,3-4 0-15,0 1 0 0,3-1 0 0,-3-2 0 0,0-1 0 16,0 1 0-16,0 5 0 0,4-5 0 0,-8-1 0 15,-6 7 0-15,6-7 0 0,4 1 0 0,0-1 0 16,-11 0 0-16,8 7 0 0,-4-6 0 0,3-1 0 16,1 0 0-16,-1 1 0 0,-6 5 0 0,6-5 0 15,8-7 0-15,-8 6 0 0,-3 4 0 0,4-1 0 16,3-5-9-16,3 5 9 0,1-2 0 0,-4-1-8 16,-4 7 8-16,8-1 0 0,3-2 0 0,-4 3-8 15,-10 2 8-15,4-2 0 0,6-3 0 0,-3-7 0 16,-3 10 0-16,3-7 0 0,-7-6 0 0,7-3 0 15,0 0-8-15,0 10 8 0,-15-4 0 0,12-3 0 16,3-3 0-16,0 0 0 0,-7 6-8 0,0-3 8 0,7-3 0 16,0 13 0-16,3-10 0 0,-3 7 0 0,-7-4 0 15,7-6 0-15,7 3 0 0,-7-3 0 0,-3 9 0 16,3-9 0-16,0 0-8 0,0 0 8 0,0 0 0 0,0 0 0 16,-7 0-10-16,7 0 10 0,0 0-8 15,0 0 8-15,-4 10 0 0,4-10 0 0,0 0 0 0,0 0-8 16,0 0 8-16,0 0 0 0,11 0 0 0,-1 6 0 15,8-6 0-15,-7 3 0 0,-8 3 0 0,8 1-8 16,3-4 8-16,-4 6 0 0,-3-3 0 0,4 4 0 16,3-7 0-16,-3 3 0 0,-1 4 0 0,1-4 0 15,-8-3 0-15,4 7 0 0,4-10 0 0,-4 6 0 16,-7-6 0-16,11 3 0 0,-4-3 0 0,3 6 0 16,-10-6 0-16,7 0 0 0,0 0 0 0,1-6 0 15,2 3-9-15,1-3 0 0,-4-7 0 0,3-3 0 16,11 1-12-16,-3-4-3 0,3-6 0 0,4 6 0 15,14-3-16-15,7-3-4 16,10-10-1-16,-3 10 0 0,3-6-105 0,8 0-21 16,14 2-4-16</inkml:trace>
  <inkml:trace contextRef="#ctx0" brushRef="#br0" timeOffset="109547.51">14626 6759 230 0,'0'0'20'0,"0"0"-20"15,0 0 0-15,0 0 0 0,0 0 124 0,0 0 21 16,0 0 4-16,0 0 1 0,-3 0-82 0,3 0-17 0,-7-7-3 0,7 7-1 16,0 0 54-16,0 0 11 0,0 0 3 0,0 0 0 15,3-3 5-15,1-3 2 0,-4-3 0 0,0-1 0 16,7 1-33-16,-4 6-6 0,1-4-2 16,-4 7 0-16,0 0-26 0,0 0-6 0,0 0-1 0,0 0 0 15,0 0-8-15,0 0-1 0,0 0-1 16,0 0 0-16,-7 7-19 0,7-7-4 0,-4 3-1 0,1 6 0 15,3-9-3-15,-4 10-1 0,4-10 0 0,4 9 0 16,-4-9 6-16,3 6 2 0,-3-6 0 0,7 3 0 16,4 4 14-16,3-7 2 0,-3 0 1 0,-1-7 0 15,8 7 5-15,-1-3 0 0,12-3 1 0,-5-3 0 16,-3 5-23-16,4-2-5 0,0 6-1 16,-4 0 0-16,0-3-12 0,0 3-10 0,1-6 2 0,-5 6 0 15,4 6 8-15,-7-6 0 0,4 0 0 0,-4 3 0 16,4-3 0-16,-4 0 14 0,0 0-3 0,0-3-1 15,0 3 16-15,4-6 3 0,0-4 1 0,-4 4 0 0,3 3-14 16,1-3-2-16,7-4-1 0,-4 1 0 0,-4 0-2 16,1 5-1-16,-4-2 0 0,0-3 0 15,4 9-10-15,-4-7 0 0,-3 7 0 0,-1-3 8 0,1 3-8 0,-11 0 12 16,0 0-12-16,0 0 12 0,0 0 8 0,0 10 3 16,-4-1 0-16,4 1 0 0,-3-1-23 15,3 0 0-15,-7 1 0 0,3-1 0 0,1-3 11 0,-1 10-3 16,-3-3 0-16,4-4 0 0,-5 7-8 0,8 3 12 15,4-4-12-15,-4 4 12 0,-4 0-12 0,1 6 8 16,3-6-8-16,0 9 8 0,0-3-8 0,0 3 0 16,0 7 9-16,0 2-9 0,3-2 0 0,1 3 0 15,-8 2 0-15,1-2 0 0,3 6 0 0,0 3 0 0,3-3 0 0,-3 0 0 16,0 6 0-16,0-3 0 0,0 0 0 0,4 3 0 16,-8-3 0-16,4 6 0 0,0-2 0 0,0-4 0 15,0 6 0-15,-3 0 0 0,3 1 0 0,-4 2 0 16,1-6 0-16,3-3 0 0,0 7 0 0,3-4 0 15,4-3 0-15,-3 0 0 0,-8 6 0 16,4 0 0-16,-3 1 0 0,3-1 0 0,-4-3 0 0,1 3 0 16,-1-5 0-16,1 11 0 0,-1-6 0 0,4-2 0 15,-3 8 0-15,-1-2 0 0,4 2 0 0,-3-2 0 16,6 2 0-16,-3 4 0 0,0-3 0 0,0-4 0 16,4 4 0-16,-4-4 0 0,-4-3 0 0,1 1 0 15,10-1 0-15,-4 3 0 0,4-2 0 0,-3-1 0 16,-4-3 0-16,0-3 0 0,3 6 0 0,-3 1 8 15,-3-10-8-15,-1 9 0 0,4-6 0 0,-7 6 0 16,4-2 0-16,-4-4 8 0,3-4-8 0,1-5 0 0,-1 6 0 16,1 0 0-16,-1 0 0 0,4-7 0 0,-3 14 0 15,3-14 8-15,-4-2-8 0,4-1 0 0,-4 4 8 0,4-4-8 16,-3 4 8-16,3-4-8 0,0 4 0 0,0-3 0 16,3 2 0-16,-3-2 0 0,-3-1 0 15,-1 4 9-15,1-4-9 0,3 1 0 0,-7-1 11 0,0-5-11 16,3-1 10-16,-3 6-10 0,0-6 8 0,0-2-8 15,0 2 0-15,0 0 0 0,3-3 0 0,1 0 8 16,-1-6-8-16,1 6 0 0,3-6 8 0,-4-7 0 16,4 4-8-16,0 3 12 0,0-3-12 0,0 2 8 15,4 8-8-15,-4-8 0 0,3 7 8 0,-3-3-8 16,0 10 0-16,0-10 0 0,0 3 0 0,-3 3 8 0,-1 3-8 16,1-9 0-16,-1 3 0 0,1 0 0 0,3-3 0 15,-4-6 0-15,4 3 0 0,-3 0 8 0,3-4-8 16,0 4 0-16,0-3 0 0,0-4 8 0,0 4-8 15,0 0 0-15,3-4 8 0,-3 4-8 0,7-7 0 0,-3 10 0 16,-1-9 8-16,1 8-8 0,-1-2 0 0,1 3 9 16,3-3-9-16,-3 2 0 0,-1 1 0 0,1 0 0 15,-1-3 0-15,1 3 0 0,3-4 0 0,-4 4 0 16,1-6 0-16,-1 2 0 0,-3 4 8 0,4-3-8 16,-4 3 0-16,0-10 0 0,3 7 0 0,-3-4 0 15,-3 4 0-15,3-7 0 0,3 1 0 0,1-1 0 16,-4 1 0-16,3-1 0 0,1 3 0 0,3 1 8 15,-4-4-8-15,1 1 0 0,0 6 0 0,3-1 0 16,0-2 0-16,0 6 0 0,0-4 0 0,0 4 0 16,0 6 0-16,0-6 0 0,-4 6 0 0,1-3 0 0,-8 3 0 15,4-6 0-15,0 6 0 0,0-9 0 0,0-4 0 16,0 4 0-16,0 0 0 0,0-4 0 0,4-2 8 16,-4-1-8-16,0-9 8 0,0 6-8 0,7 4 9 0,-3-1-9 15,-4-9 10-15,3 9-10 0,1 1 8 0,-4-1-8 16,0 1 0-16,3 5 0 0,-3-5 0 0,4 5 8 15,-4-5-8-15,3-1 0 0,-3 7 0 0,-3-4 0 16,3-2 0-16,0 6 0 0,0-7 0 0,0 0 0 16,-4 1 0-16,4-1 0 0,0 1 0 0,0-1 0 15,-3-3 0-15,6 4 0 0,-3-10 0 0,0 0 0 16,0 0 8-16,0 0-8 0,0 6 0 0,0-6 11 16,0 9-11-16,0-9 10 0,0 0-10 0,4 3 10 0,-4 7-10 15,3-1 10-15,1 1-10 0,-1-4 0 0,1 3 0 0,-1-2-11 16,-3-7 11-16,4 9 0 0,-4 0 0 0,0 1 0 15,3-7 0-15,-3-3 0 0,0 9 0 0,0 4 0 16,0-13 0-16,0 9 0 0,0 1 0 0,0-10-8 16,0 0 8-16,0 9 0 0,0-9 8 0,0 0-8 15,0 0 0-15,0 0 0 0,4 3 0 0,-4-3 0 16,3 10 8-16,4-1 3 0,-7-9 1 0,8 13 0 16,-8-13-12-16,10 9 0 0,-10-9 0 0,7 9-11 15,-3 1 11-15,-4-10 0 0,0 0 0 0,0 0 0 16,0 0 0-16,0 0 0 0,0 0 0 0,0 0-8 15,0 0 8-15,0 0 0 0,7 3 0 0,-7-3 0 16,0 0 0-16,0 0 0 0,0 0 0 0,0 0 0 16,0 0 0-16,0 0 0 0,0 0 0 0,0 0 0 0,0 0 0 15,0 0 0-15,0 0 0 0,0 0 0 0,0 0 17 0,0 0-1 16,0 0 0-16,0 0 0 0,0 0-16 0,0 0 0 16,0 0 8-16,0 0-8 0,0 0 0 0,0 0 0 15,-4 6 8-15,-3-3-8 0,0 4 0 16,-3-1 0-16,2-3 0 0,1 3 0 0,-3-2 12 0,-1-4-4 15,1 6 0-15,3-3-8 0,-4-3 0 0,-3 0 0 16,0 6 0-16,-4-3 0 0,4-3 0 0,-4 7 0 16,1-4 0-16,-1-3 0 0,1 0 0 0,-1 6 0 15,0-6 0-15,1 0 0 0,-1 3 0 0,0-3 0 16,1 6 0-16,-1-6 0 0,0 7 0 0,4-4 0 16,0-3 0-16,0 6 0 0,-4-3 0 0,4-3 0 15,4 0-8-15,-1 0 8 16,1 0-134-16,-5-9-21 0,-2 6-4 0</inkml:trace>
  <inkml:trace contextRef="#ctx0" brushRef="#br0" timeOffset="111162.53">11409 7445 57 0,'0'0'0'0,"0"-6"0"0,3 3 0 0,8-6 0 0,10 2 195 0,-3-5 33 15,-11-1 8-15,7 4 0 0,7-1-121 0,0 1-25 16,-10 0-5-16,-1-1-1 0,5 1-6 0,2-1-2 16,-6 4 0-16,-4-3 0 15,-4 9-8-15,1-3-3 0,3-4 0 0,-4 7 0 0,-3 0 50 16,0 0 9-16,8-3 3 0,-5 3 0 0,-3 0-113 0,0 0-22 15,0 0-5-15,0 0-1 0,0 0 25 0,0 0 5 16,0 0 0-16,0 0 1 0,0 0-3 0,0 0-1 16,0 0 0-16,0 0 0 0,0 0 5 0,0 0 1 15,0 0 0-15,0 0 0 0,0 0 9 0,0 0 3 16,0 10 0-16,-7 2 0 0,-7-2 0 0,3 12 0 16,4-4 0-16,-3 1 0 0,-4 0-5 0,-4 9-1 15,-3-3 0-15,3 3 0 0,4 7-13 0,-4-1-4 16,-6 1 0-16,6-4 0 0,7 4 0 0,-3-10 0 0,-10 9 0 15,2-12 0-15,5 3 8 0,3 1 2 16,-4 2 0-16,-3-9 0 0,-4-1-4 0,8 4-1 16,-1-3 0-16,4-6 0 0,-11 2-13 0,4-5 11 0,7-1-11 15,0 1 10-15,0-1-10 0,-4 0 0 0,0 4 0 16,4-10 0-16,11 6-13 0,-8 1-2 0,-10-4 0 16,10-3 0-1,8 4-77-15,-4-4-16 0,-4 3-4 0,1-6-634 0,-1 0-127 0</inkml:trace>
  <inkml:trace contextRef="#ctx0" brushRef="#br0" timeOffset="111737.66">11148 7439 345 0,'0'0'15'0,"0"0"4"0,7-3-19 0,-7 3 0 0,-7 0 0 0,7 0 0 15,0 0 81-15,0 0 13 0,-7 0 2 0,7 0 1 16,7 3-64-16,-7-3-13 0,0 0-2 0,-7 0-1 16,-4 6 39-16,11-6 7 0,0 0 1 0,0 0 1 15,0 0 28-15,0 0 6 0,0 0 1 0,11 0 0 16,-4 0 18-16,-7 0 4 0,0 0 1 0,10-6 0 15,1 3 5-15,0-3 0 0,-11 3 1 0,0 3 0 16,7-7-45-16,-7 7-10 0,0 0-2 0,0 0 0 16,3 16-54-16,4-7-18 0,0 10 10 0,4-3-10 15,-8-4 0-15,4 7 0 0,8 3 0 0,-1 0 0 16,-4 3 12-16,1-6-4 0,3 6 0 0,4 0 0 16,-1-3 4-16,-6 3 0 0,-1-6 0 0,1 6 0 15,3-6 16-15,-3 6 3 0,-4-6 1 0,3 6 0 16,1-3-32-16,3 3 0 0,-7-6 0 0,-3 6 0 0,-4-6 12 15,0-4-3-15,10-2-1 0,-3-7 0 0,-10 4-8 16,3-10 0-16,10 9 0 0,4-3 0 16,4-3-33-16,-4-6-3 0,-3 3 0 15,3-6-754-15,7-3-151 0</inkml:trace>
  <inkml:trace contextRef="#ctx0" brushRef="#br0" timeOffset="112837.2">11878 7803 1270 0,'0'0'56'0,"0"0"12"0,0 0-54 0,0 0-14 0,0 0 0 0,0 0 0 15,0 0 88-15,0 0 14 0,0 0 3 0,7 9 1 16,-7 1-30-16,0-1-7 0,0 1-1 0,0 5 0 16,0 1-17-16,0-4-4 0,0 7-1 0,-3-3 0 15,3 12 4-15,-4-3 1 0,4 3 0 0,-3-2 0 16,-1 2-15-16,0-3-2 0,1 3-1 0,-1 0 0 0,1-6-22 0,-1-3-11 15,1 0 10-15,-1 0-713 16,4-4-142-16</inkml:trace>
  <inkml:trace contextRef="#ctx0" brushRef="#br0" timeOffset="114188.32">12210 6903 1209 0,'0'0'108'0,"0"0"-87"0,-7 6-21 0,0-6 0 0,-1 0 202 0,1-6 36 16,0 6 7-16,4-9 2 0,-4 9-162 0,7-4-32 0,-4-2-6 0,4 6-2 16,0 0-33-16,0 0-12 15,0 0 9-15,0 0-9 0,0 0 0 0,0 0 0 16,4 16 0-16,3-4-11 0,0 4 11 0,-4 9 0 16,1-3-9-16,-1-3 9 0,-3 6 0 0,4 0 0 0,0-6-9 0,-1 6 9 31,1-6-44-31,-1 0-6 0,1-1-1 0,-4-2 0 0</inkml:trace>
  <inkml:trace contextRef="#ctx0" brushRef="#br0" timeOffset="115288.62">13695 7464 1094 0,'0'0'97'0,"0"0"-77"0,0 0-20 0,7 0 0 0,3 0 124 0,-10 0 22 16,11 0 4-16,-4-6 1 0,-7 6-109 0,7-3-22 15,-7 3-4-15,0 0 0 0,0 0 31 0,0 0 6 16,0 0 2-16,0 0 0 0,0 0 33 0,0 0 6 16,0 0 2-16,0 0 0 0,0 0-32 0,0 0-7 15,-3 9-1-15,-4 1 0 0,3-1-27 0,-3 0-5 16,0 1-2-16,-4 6 0 0,-3 2-10 0,0 7-3 15,0-6 0-15,0 6 0 0,-4 4-9 0,-3-4 0 16,3 3 9-16,-3 0-9 0,0 7 0 0,0-7 0 16,-4 3 0-16,8-3 0 0,-5 1 0 0,5-1 0 15,-1-3 0-15,1-6 8 0,-1 0-8 0,4-4 0 16,0 1 0-16,0-4 0 16,-1-2-128-16,5-1-24 0,-4-9-5 0,7 7-1 15</inkml:trace>
  <inkml:trace contextRef="#ctx0" brushRef="#br0" timeOffset="115562.19">13014 7668 2073 0,'0'0'92'0,"0"0"19"0,4-6-89 0,-1 3-22 0,-3-4 0 0,7 4 0 15,4-3 30-15,3 3 2 0,0-3 0 0,0 6 0 16,7 0-32-16,0 0-13 0,1 0 1 0,2 6 0 15,1-3 4-15,0 6 8 0,-1-2-13 0,5 5 5 16,-5-2 16-16,1 5 3 0,-4 1 1 0,4-3 0 16,-1 2 24-16,-2 4 4 0,-5 0 2 0,1 0 0 15,3 6-11-15,-7 0-3 0,0 3 0 0,4-3 0 16,-4 0-18-16,4-3-10 0,-1 3 10 0,-3-6-10 0,-3 0 0 16,3-3 0-16,4 2 0 0,-4-2 0 15,4-3-27-15,-1-4-1 0,1 7-1 16,-4-7 0-16,4-3-136 0,-8 4-27 0,4-7-6 15</inkml:trace>
  <inkml:trace contextRef="#ctx0" brushRef="#br0" timeOffset="116077.36">14023 8035 1094 0,'0'0'97'0,"0"0"-77"0,0 0-20 0,0 0 0 16,0 0 277-16,0 0 52 0,0 0 11 0,0 0 1 15,3-6-253-15,1 3-52 0,0-4-9 0,3 4-3 16,0-3-24-16,-4-4 0 0,-3 10 0 0,7 0-11 16,4-9 11-16,-1 6 0 0,-3-3 0 0,0-1-8 15,4 4 8-15,-4-3 0 0,4-3 0 0,3-1 0 16,-4 7 0-16,5-3 0 0,-1-4 0 0,0 7 11 0,3-3-11 16,-6 6 0-16,0 0 9 0,-8 0-9 0,-3 0 0 0,0 0 9 15,0 0-9-15,0 16 0 0,-7-4 18 0,0-2-3 16,0 5-1-16,-4 4 0 0,1 0-14 0,-1 0 9 15,-3 6-9-15,-4-6 8 0,4-4-8 0,4 4 0 16,-1-3 0-16,4-4 0 0,-4-2 0 0,1 5 10 16,6 1-10-16,1-6 10 0,-1-1-10 0,4 0 0 15,-3 1 9-15,3-1-9 0,0-3 8 0,0 4-8 16,0-1 8-16,0-6-8 0,7 7 0 0,-4 2 0 16,-3-12 0-16,4 3-8 0,-1 7-12 0,4-4-1 15,4-6-1-15,0 3 0 16,-11-3-23-16,14-3-5 0,3-3-1 0,1 3 0 15,7-7-104-15,-8-5-21 0,5 5-4 16</inkml:trace>
  <inkml:trace contextRef="#ctx0" brushRef="#br0" timeOffset="116506.97">14383 6840 1890 0,'0'0'84'0,"0"0"16"0,0 0-80 0,0 0-20 0,0 0 0 0,0 10 0 15,0-1 64-15,-4 7 8 0,4 3 1 0,0-1 1 16,4-2-59-16,-1 12-15 0,4 0 0 0,-3-2 0 15,-1 2 20-15,4 3 2 16,4-3 0-16,0 1 0 0,-4-4-10 0,7-6-3 0,0 9 0 0,-4-9 0 16,-2-4-9-16,2 4 0 0,-3 0 0 0,0 3 0 31,0-10-132-31,-3 4-24 0</inkml:trace>
  <inkml:trace contextRef="#ctx0" brushRef="#br0" timeOffset="117618.37">11451 8659 172 0,'0'0'16'0,"0"0"-16"0,0 0 0 0,0 0 0 16,-14 3 160-16,7 3 30 0,7-6 6 0,0 0 0 31,0 0-210-31,0 0-42 0,0 0-9 0,0 0-2 0,0 0 55 0,0 0 12 0,0 0 0 16,4 0 0-16,17-6 8 0,-7-3 1 0,-14 6 1 0,7-4 0 16,3 4 38-16,-2-3 8 0,-8 6 2 0,0 0 0 15,0 0 50-15,0 0 9 0,7 6 3 0,-7-6 0 16,-11 3 9-16,11-3 3 0,0 0 0 0,0 0 0 15,0 0-45-15,-11 7-9 0,11-7-2 0,0 0 0 16,7 0-12-16,-7 0-4 0,-10-7 0 0,10 7 0 16,10-3-44-16,-2-3-16 0,-5-3 9 0,1-1-9 15,6 4 0-15,-3 3 0 0,0-4 0 0,-7 7 0 16,0 0 0-16,0 0 0 0,7 0 0 0,-7 0 0 16,0 0 0-16,0 0 0 0,0 0 0 0,0 0 0 15,4 0 42-15,-4 0 10 0,0 0 1 0,0 0 1 0,3 7-21 16,-3-7-4-16,0 0-1 0,0 0 0 15,0 0-9-15,0 0-3 0,0 0 0 0,0 0 0 16,0 0 4-16,0 0 0 0,0 0 0 0,-14 0 0 0,-3 3-20 0,3 3 0 16,14-6 0-16,-4 10 0 0,-10 5 0 0,3-2 0 15,4 2 0-15,0 4 0 0,4 0 9 0,-11 6-1 16,-4-6-8-16,4 9 12 0,3-3 3 0,-6 3 0 16,-5-2 0-16,1 11 0 0,0-2-4 0,0 5-1 15,-7-2 0-15,-1 0 0 0,-2-10-10 0,-1 6 8 16,4 1-8-16,-8-7 8 0,-2-3-8 0,9 3 0 15,8-9 0-15,0 3 0 0,-4-3 0 0,4-6 0 16,7-4 0-16,7 7 0 0,0-7 0 0,-4 0-17 16,-3 1 4-16,4-4 1 15,10-6-93-15,-7 3-19 0,-4-3-3 0,4 0-627 0,0 0-126 16</inkml:trace>
  <inkml:trace contextRef="#ctx0" brushRef="#br0" timeOffset="117902.31">11105 8687 2073 0,'0'0'184'0,"0"0"-147"0,-7 10-29 0,0-10-8 0,0 6 157 0,7-6 31 16,4 12 5-16,-4-2 2 0,-4 6-166 0,11-1-29 15,7-2-13-15,1 6 1 0,-5 6-2 0,4-7 0 16,11 8 0-16,0 2 0 0,-1 3 14 0,-2 1 0 16,-5 2 0-16,4 4-9 0,11-4 9 0,-4 1 0 15,-10 2-9-15,3-2 9 0,7-7-19 0,-3 3 1 16,3-9 0-16,-3 3 0 16,-7 4-50-16,3-7-9 0,3-1-3 0,-2-2-642 15,-8-9-129-15</inkml:trace>
  <inkml:trace contextRef="#ctx0" brushRef="#br0" timeOffset="118249.57">11765 9267 2574 0,'0'0'114'0,"0"10"23"0,-7-4-109 0,4 3-28 15,3 1 0-15,3-1 0 0,-3 10 0 0,4-3 0 16,-4-4 0-16,3 4 0 0,1 0 0 0,-1-4-20 15,-3 13 3-15,0 0 1 16,4-3-23-16,-1 10-4 0,-6-10-1 0,-1 0 0 16,4 0 7-16,-3-4 1 0,3-2 0 0,-4 3 0 15,1-3-7-15,-1-7-1 0,1-6 0 0,3-3-902 0</inkml:trace>
  <inkml:trace contextRef="#ctx0" brushRef="#br0" timeOffset="118765.14">11913 8615 2073 0,'0'-16'45'0,"0"16"10"0,0-9 1 0,0 6 4 0,0-3-48 0,4-4-12 0,3 1 0 0,0-1 0 16,4 4 0-16,-4-3 0 0,3 6 0 0,1-7 0 16,3 1 0-16,0-1 0 0,4-2 0 0,-4 2 0 15,3 1 0-15,-3 0 0 0,1-1 0 0,-1 1 0 16,-4-1 0-16,4 4 0 0,-3-3 8 0,0 6-8 15,-1-4 23-15,-3-2-1 0,0 9 0 0,0 0 0 0,-7 0-4 0,0 0-1 16,0 0 0-16,4 6 0 0,3-3-17 0,-7 7 0 16,3-1 0-16,1 1 0 0,-4 5 0 0,0 4 0 15,-4-3 0-15,4 2 0 0,-3-2 0 0,3 3 0 16,-4-6 0-16,1 8 0 0,-1-8 12 16,-3 6-12-16,7-3 12 0,-7 2-12 0,0-2 0 15,-3 3 0-15,3-3 0 0,-4 2 0 0,4 1 0 0,-4 0 0 16,1-3 0-16,3-4 10 0,0-2 2 0,0 2 1 15,7-2 0-15,0-10 0 0,0 0 31 0,3 3 5 16,4 3 2-16,4-3 0 0,3-3-30 0,0 0-5 16,4 0-2-16,-1 0 0 0,4 0-14 0,1 0 8 15,-5 0-8-15,1 0 0 0,-1 0 0 0,1 0-20 16,-4 6 4-16,4-3 0 16,-4-3-141-16,4 7-28 0,-8-4-6 0</inkml:trace>
  <inkml:trace contextRef="#ctx0" brushRef="#br0" timeOffset="119675.99">13712 8731 172 0,'0'0'16'0,"0"0"-16"16,0 0 0-16,0 0 0 0,0 0 232 0,0 0 44 0,0 0 9 0,0 0 2 16,0 0-151-16,0 0-29 0,-7-6-7 0,7 6 0 15,0 0-15-15,0 0-2 0,-7-10-1 0,-3 10 0 16,6-3-14-16,4 3-2 0,-7 0-1 0,0 0 0 15,-3 3-5-15,3 4 0 0,7 2-1 0,-11 1 0 16,0-1-27-16,1 10-4 0,-1-4-2 0,-3 4 0 16,-4 9-10-16,1-2-1 0,-4 11-1 0,3 4 0 15,-7 6 10-15,1-9 3 0,2 6 0 0,-2-1 0 16,-4-8-15-16,3 3-4 0,4-13 0 0,-4 3 0 16,0-3-8-16,4 0 0 0,3-6 0 0,1-10 8 15,-1 7-69 1,4-7-15-16,3 1-2 0,-3-7-990 0</inkml:trace>
  <inkml:trace contextRef="#ctx0" brushRef="#br0" timeOffset="119993.74">13374 8813 2689 0,'0'0'119'0,"0"9"25"0,3 0-116 0,1 1-28 0,-1-4 0 0,1 4 0 16,7-1 31-16,-4 7 0 0,3-4 0 0,4 4 0 15,0 0-31-15,0-4-13 0,8 13 1 0,-5-6 0 31,4 0-22-31,1 0-4 0,2 6-1 0,1 0 0 16,0-6 2-16,-1 6 0 0,1 3 0 0,-4-3 0 16,0 3-38-16,-3-3-7 0,-4-3-2 0,0 10 0 15,-3-10-133-15,-4 3-27 0,0 12-6 0,0-12-1 0</inkml:trace>
  <inkml:trace contextRef="#ctx0" brushRef="#br0" timeOffset="120906.89">13966 9292 2160 0,'0'0'96'0,"0"0"19"0,0 0-92 0,0 0-23 0,0 0 0 0,0 0 0 16,0 0 57-16,0 0 7 0,8-6 2 0,-1 6 0 15,0-3-55-15,7-3-11 0,0-4 0 0,0 1 0 16,0 0-10-16,4 2 10 0,-1-2-12 0,5-1 12 16,-1 7-9-16,0-6 9 0,4 3 0 0,-4-4-9 15,-4 10 9-15,5 0 0 0,-5 0 0 0,1 0 0 16,-8 0 0-16,5 7 0 0,-5-4 10 0,-3 3-10 16,-3-3 9-16,-4 6-9 0,0 1 8 0,-4-1-8 15,1-2 0-15,-4 8 0 0,-4-2-9 0,0-4 9 16,1 7 0-16,-8 0 0 0,1-4 0 0,-5 7 0 15,5-3 0-15,-1 2 0 0,0-2-8 0,4-3 8 16,4 2 0-16,-1 4 0 0,1-9 0 0,3-1 0 16,-1 7 22-16,5-7 5 0,-1 10 1 0,1-4 0 15,3-5-5-15,0-1-1 0,0 1 0 0,3-1 0 16,-3-9-14-16,0 0-8 0,7 6 10 0,-7-6-10 16,0 0-12-16,11 4-9 0,3-4-2 0,0 0-722 15,7-4-145-15</inkml:trace>
  <inkml:trace contextRef="#ctx0" brushRef="#br0" timeOffset="121445.49">14485 8408 2127 0,'0'0'94'0,"0"0"20"0,0 0-91 0,0 0-23 0,0 0 0 0,4-6 0 15,-1-4 68-15,1 1 10 0,3 3 2 0,-4-4 0 16,4 1-80-16,4 0 0 0,-4-1-11 0,4 1 0 16,-4-1-5-16,0 4-2 0,3-3 0 0,1-1 0 15,-4 1 2-15,0-1 0 0,3 7 0 0,-2-3 0 0,2-3 2 16,-3 2 1-16,4 4 0 0,-4-3 0 0,3 3 21 0,-3-3 4 16,-7 6 0-16,0 0 1 0,0 0-3 0,0 0-1 15,8 9 0-15,-1-3 0 0,-7 4-9 0,-4-1-12 16,8 7 2-16,-8-4 1 0,1 7 9 0,-5-3 0 15,5 9 0-15,-4-3 0 0,0 9 0 0,0-3 0 16,3 1 0-16,-3-1 0 0,4-3 0 16,-4 0 8-16,0 0-8 0,-1-3 11 0,8-3 9 0,-3 3 1 15,3-10 1-15,0 7 0 0,3-3 14 0,5-7 2 16,-1 1 1-16,0-1 0 0,0 0-6 0,0-2-1 16,7-4 0-16,-4 3 0 0,1-6-12 0,3 6-4 15,7-6 0-15,0 4 0 16,-3-4-33-16,3 0-7 0,-7 0-2 0,1 0 0 15,-1 0-172-15,-4 0-34 0,11 0-8 0,-10 9 0 0</inkml:trace>
  <inkml:trace contextRef="#ctx0" brushRef="#br0" timeOffset="122278.35">11529 10098 2718 0,'0'0'60'0,"-7"0"12"0,-7 10 2 0,0-10 2 0,3 0-60 0,4 0-16 0,0-3 0 0,3 3-803 15,-10 3-163-15</inkml:trace>
  <inkml:trace contextRef="#ctx0" brushRef="#br0" timeOffset="122456.78">11391 10594 3042 0,'0'0'67'0,"-3"9"13"0,-11 1 4 0,3-1 1 0,7-6-68 0,1 7-17 15,3-10 0-15,0 0 0 16,0 0-136-16,0 0-30 0,11-4-6 0,-4-2-1006 16</inkml:trace>
  <inkml:trace contextRef="#ctx0" brushRef="#br0" timeOffset="122631.72">11543 10873 2487 0,'-7'0'55'0,"0"0"11"0,-7 0 2 0,10-6 2 0,4 6-56 0,0-4-14 0,-10 4 0 0,10-6 0 31,0 6-90-31,0 0-21 0,0 0-4 0,0 0-1 16,0 0-91-16,10-3-18 0,4-3-4 0,-14 6-1 0</inkml:trace>
  <inkml:trace contextRef="#ctx0" brushRef="#br0" timeOffset="122796.25">11434 10998 1368 0,'21'10'60'0,"-21"-10"13"0,-14 9-58 0,7 1-15 0,14-1 0 0,-7 7 0 15,-4-1 85-15,1-2 15 0,3 3 2 0,0 2 1 0,7-8-28 0,-11 5-6 16,-3-2-1-16,7-4 0 16,7 7 21-16,-7-10 4 0,-7-3 1 0,3 4 0 15,4-7-120-15,0 0-24 0,0 0-5 0</inkml:trace>
  <inkml:trace contextRef="#ctx0" brushRef="#br0" timeOffset="123236.04">13610 9920 3326 0,'0'0'73'0,"0"0"15"0,0 0 4 0,-3 6 1 0,-4-3-74 0,7-3-19 16,0 0 0-16,0 0 0 16,0 0-108-16,0 0-26 0,0 0-5 0,10 0-1 15,4 0-42-15,0 6-9 0,-3-6-1 0</inkml:trace>
  <inkml:trace contextRef="#ctx0" brushRef="#br0" timeOffset="123434.23">13603 10497 1900 0,'-3'9'169'0,"-4"0"-135"0,-1-5-34 0,1 2 0 16,0 0 296-16,0-6 52 0,7 0 10 0,0 0 2 31,0 0-313-31,0 0-63 0,-3-6-13 0,3-4-3 16,3 4-116-16,1 3-24 0,-1-3-5 0,1-4-631 0,-1 10-125 0</inkml:trace>
  <inkml:trace contextRef="#ctx0" brushRef="#br0" timeOffset="123585.22">13607 10863 864 0,'0'0'76'0,"0"0"-60"0,0 4-16 0,0-4 0 0,0 0 456 0,0 0 88 15,0 0 17-15,0 0 4 0,0 0-446 0,0 0-90 16,-4 6-17-16,4-6-876 16,0 0-174-16</inkml:trace>
  <inkml:trace contextRef="#ctx0" brushRef="#br0" timeOffset="124922.4">11825 12221 345 0,'0'0'31'0,"0"0"-31"0,0 0 0 0,-3 10 0 16,-4-4 328-16,-1-3 60 0,1 3 12 0,-3-2 3 0,10-4-252 0,-4 6-51 16,-10-3-9-16,7 3-3 0,7-6 13 0,-10 0 3 15,-1 0 0-15,0 0 0 0,8 0-74 0,-4-6-14 16,0 3-4-16,3-3 0 0,-3 2-4 16,7 4-8-16,0 0 11 0,0 0-11 0,0 0 0 0,0 0 0 15,0 0 0-15,0 0 0 0,0 0 20 0,-3 10-4 16,-4-1 0-16,3 1 0 0,4 5 12 0,-7-2 1 15,-4 2 1-15,-3 4 0 0,4 0-2 0,-8-3 0 16,0 3 0-16,-6-1 0 0,-15 1 12 16,11 6 3-16,10-6 0 0,-3 6 0 0,-7-6-14 0,3 0-2 15,11 6-1-15,0 0 0 0,-4-6-15 0,4 9-3 16,3-12-8-16,4 3 12 0,11 6-12 0,-11-7-12 16,0 1 3-16,0-3 0 15,10-3-91-15,-6 2-19 0,-8-5-3 0,4 5-1 16,4-5-77-16,-1-1-16 0,1-6-4 0</inkml:trace>
  <inkml:trace contextRef="#ctx0" brushRef="#br0" timeOffset="125246.08">11172 12231 2030 0,'11'0'90'0,"-4"0"18"16,4 0-86-16,-4 6-22 0,-7-6 0 0,7 3 0 0,10 7 57 0,-2-1 7 16,-8 3 2-16,3 1 0 0,1-4-45 0,3 7-9 15,-4 0-1-15,1-4-1 0,-4 7 43 0,0-3 9 16,11 3 2-16,-11 6 0 0,-4 0-4 0,4-3-1 16,4 3 0-16,3 3 0 0,-7-3-51 0,0 3-8 15,4 7 0-15,3-7-11 0,4 0 11 0,-1 4 11 16,-6-4-3-16,10 0 0 0,7 0 9 0,0 4 2 15,-10-4 0-15,3 0 0 0,4-3-19 0,0-6 0 16,-4 6 0-16,0-6 0 16,-3-3-25-16,-1-4-3 0,4 4 0 0,-3-7 0 15,-4 1-164-15,-3-1-32 0</inkml:trace>
  <inkml:trace contextRef="#ctx0" brushRef="#br0" timeOffset="126702.92">11906 12908 345 0,'0'0'15'0,"0"0"4"0,0 0-19 0,0 0 0 0,0 9 0 0,4-2 0 0,-4-7 390 0,3 9 74 15,4-6 16-15,-3 7 2 0,3-1-362 0,0 4-73 16,0-4-15-16,4 0-2 0,-4 1-6 0,3-1-2 16,4 1 0-16,-3 8 0 0,0-8-22 0,-1 6 0 15,4-4 0-15,-3 10 0 16,3-9-21-16,-3 2-9 0,3 4-2 0,-4-3 0 15,-3-4-100-15,0 4-21 0,0 3-4 0</inkml:trace>
  <inkml:trace contextRef="#ctx0" brushRef="#br0" timeOffset="127617.8">12111 12281 748 0,'0'0'67'0,"0"0"-54"16,0 0-13-16,-4-6 0 0,1 2 287 0,3 4 54 15,0 0 11-15,0 0 3 0,7-6-265 0,-4 0-53 16,-3 6-10-16,11-3-3 0,-4-3-14 0,-7 6-10 16,0 0 12-16,11-4-12 0,-4-2 33 0,-7 6 0 15,0 0 0-15,0 0 0 0,0 0 24 0,0 0 5 16,0 0 1-16,0 0 0 0,0-3 4 0,3-6 1 0,-3 2 0 15,-3-2 0-15,-1-1-15 0,1 1-2 16,-1 0-1-16,4-7 0 0,0 7-26 0,0-7-4 0,0 3-2 16,0-2 0-16,0 5-10 0,4-9-8 0,-1 10 9 0,-3 0-9 15,0-7 0-15,4 7 0 0,-4-7 0 16,3 6 0-16,1 1 0 0,-4 0 0 0,0-1 0 0,0 1 0 16,0 3 0-16,3-4 0 0,-3 7 0 0,4-3 0 15,-8 3 0-15,4-4 0 0,-3 7 0 0,3 0 0 16,-4-3 0-16,4 3 0 0,-3-6 0 0,3 6 0 15,0 0 0-15,0 0 0 0,-4 0 0 0,4 0 0 16,0 0 0-16,0 0 0 0,0 0 0 0,0 0 0 16,0 0 0-16,0 0 0 0,11 6 0 0,3 4 0 15,-4-7 0-15,5 6 0 0,-5 7 0 0,4 0 0 0,0-4 0 16,-3 4 0-16,0 3 0 0,-1 6 0 16,-3-7-12-16,4 11 4 0,-1-4 8 0,-3 3-13 15,-3-3 13-15,3 0 0 0,0-6 0 0,-3 0 0 0,3 0 0 16,-4-10 0-16,4 7 0 0,-3-13 0 0,3 6 0 15,-7-9 8-15,0 0 0 0,7 6-8 0,-7-6 10 0,10 10-10 16,-10-10 8-16,11 0-8 0,-11 0 14 0,11 0-2 16,-4-3-1-16,-7 3 0 0,0 0-11 0,7-7 8 15,3 1-8-15,-10 6 8 0,4-3-8 0,-1-3 8 16,1-4-8-16,-4 1 8 0,3 0 5 0,-3-7 1 16,-3 7 0-16,3-4 0 0,0-3 1 0,0-3 0 15,0 1 0-15,0-7 0 0,-4 6-2 0,1-6 0 16,3-4 0-16,0 4 0 0,-4-3-13 0,4 9 9 15,4-6-9-15,-4 6 8 0,0 4-8 0,0-4 0 16,0 6 0-16,3-2 0 0,-3 8-20 0,0-2 1 0,0 0 0 0,0 5 0 31,4-2-105-31,-4 6-20 0,0 0-5 0,3-9-1099 0</inkml:trace>
  <inkml:trace contextRef="#ctx0" brushRef="#br0" timeOffset="128758.9">13868 12381 691 0,'0'0'61'0,"0"0"-49"0,0 0-12 0,0 0 0 16,0 0 248-16,3-9 48 0,1 3 8 0,-1 6 3 15,1-10-289-15,-4 10-58 0,3-3-11 0,-3 3-2 32,0 0-7-32,0 0-2 0,0 0 0 0,0 0 0 0,0 0 4 15,0 0 1-15,0 0 0 0,0 0 0 0,0 0 88 0,0 0 17 0,0 0 4 0,0 0 1 16,0 0 26-16,0 0 5 0,0 0 0 0,0 0 1 16,0 0 11-16,0 0 3 0,0 0 0 0,0 0 0 15,0 0-44-15,0 0-9 0,0 0-2 0,0 0 0 16,0 0-20-16,0 0-5 0,0 0-1 0,0 0 0 0,0 0-18 15,0 0 0-15,0 0 8 0,0 0-8 0,0 0 0 0,0 0 0 16,0 0 0-16,0 0 0 0,0 0 0 0,-3 9 0 16,-1-5 0-16,1 2 0 0,3-6 9 0,-4 9-1 15,1 1-8-15,-1-4 12 0,4-6 9 0,-7 9 2 16,0-6 0-16,7-3 0 0,-3 10 18 0,-1-4 4 16,-3-3 1-16,0 10 0 0,0-10 5 0,-4 6 1 15,8 1 0-15,-8-1 0 0,4 1-36 0,-3 5-8 16,-1 1 0-16,-3 3-8 0,3 0 0 0,1 9-11 15,-4-3 0-15,-4 12 0 0,-3 4 11 0,0-3 0 16,3-4 0-16,4 4 0 0,-4-10 0 0,1 4 8 16,2-10-8-16,5-4 0 0,-1-2 0 0,4-7 0 0,-3 1 0 15,3-4 0 1,0-3-101-16,-1-3-25 0,5-3-5 0</inkml:trace>
  <inkml:trace contextRef="#ctx0" brushRef="#br0" timeOffset="129080.69">13554 12347 2718 0,'0'0'120'0,"3"6"25"16,4-3-116-16,-3 7-29 0,6-4 0 0,1-3 0 0,0 3 57 0,-1 4 6 15,4-1 1-15,4-3 0 0,3 4-52 0,4-1-12 16,-4 1 0-16,4 5 0 0,-4-2 0 0,4 2 0 16,-4 4 0-16,0 0 0 15,0 6-23-15,-3 10-7 0,3 2-2 0,0 10 0 0,-3-3 32 0,-1 6 0 16,-3-6 0-16,4-6 0 0,-4 9-25 0,0-13 1 15,0 10 0-15,0-9 0 16,4-1-181-16,-4-5-36 0</inkml:trace>
  <inkml:trace contextRef="#ctx0" brushRef="#br0" timeOffset="133539.43">14125 12980 864 0,'0'0'76'0,"0"0"-60"0,0 0-16 0,0 0 0 0,0 0 111 0,0 0 19 15,7 0 4-15,0-3 1 0,-7 3-71 0,0 0-13 16,0 0-3-16,7 0-1 0,-7 0 75 0,0 0 15 15,0 0 3-15,0 0 1 0,11-6-26 0,-7-4-6 16,-4 10-1-16,3-9 0 0,4 3-55 0,4-4-11 16,-1 7-2-16,4-6-1 0,0-7-39 0,4 0 0 15,0 7 0-15,3-4 0 0,0 4 0 0,4 0 0 16,-1-4 0-16,5 4-8 0,-1 5 8 0,-3-2 0 16,-1 6 0-16,-6-3 0 0,3 3-9 0,-3 3 9 15,-4-3-10-15,0 10 10 0,-3-4 0 16,-1 3 0-16,-6 1 0 0,-1-1 0 0,-3 7 0 0,-3-4 0 15,-1 4 0-15,-3 3 0 0,-3-10 13 0,-1 7-1 16,-3 3 0-16,0 0 0 0,0-4 3 0,-4-5 0 0,0 8 0 16,-3-8 0-16,4 6 5 0,-1-7 0 0,0 0 1 15,4 7 0-15,0-7-9 0,0 4-3 0,0-7 0 16,3 10 0-16,1-4-9 0,-4 7 0 0,3-9 0 16,4 5 0-16,3-5 0 0,1 5 8 0,-1-2-8 15,1-4 8-15,10-2-8 0,-4 2-17 0,-3-9 4 0,7 0 1 16,0 10 12-16,1-10 0 0,2 6 0 0,1-6 0 15,-1 3 0-15,1-3 0 0,-1 0 8 0,1 0-8 16,3 0 0-16,0 0 0 0,0 0 0 0,0 0 0 16,1 0-20-16,-5 0 0 0,1 6-1 0,3-6 0 15,-4 0-11 1,1 3-1-16,3-3-1 0,-3 0 0 0,-1-3-30 16,1 3-7-16,-4-6-1 0,4-3 0 0,-4-4-17 15,0-9-4-15,3 9-1 0,-3-5-814 0</inkml:trace>
  <inkml:trace contextRef="#ctx0" brushRef="#br0" timeOffset="134673.81">14460 12250 806 0,'0'0'36'0,"0"0"7"0,0 0-35 0,0 0-8 0,-3 0 0 0,3 0 0 15,-4 6 256-15,4-6 48 0,0 0 11 0,0 0 1 16,0 0-203-16,0 0-41 0,0 0-8 0,0 0-1 15,0 0-27-15,0 0-6 0,0 0-1 0,0 0 0 16,0 0-29-16,0 0 0 0,0 0 0 0,0 0 0 16,0 0 0-16,0 0 0 0,0 0 0 0,4 0 0 15,-4 0 19-15,0 0-3 0,0 0 0 0,0 0 0 16,7-6 30-16,-7 6 6 0,0-10 0 0,0 10 1 16,-4-9 7-16,4 6 2 0,-3-4 0 0,3-8 0 15,-4 2-30-15,8-15 17 0,-4 6-25 0,3 3-24 0,1 0 0 16,-1 0 0-16,4-6 0 15,1 7 14-15,-1-1-2 0,-4 3-1 0,4 4 0 16,0-4-11-16,0 6 0 0,0-5 0 0,-3 12 0 16,3-4 0-16,0-2 0 0,-3 9 0 0,-4 0 0 0,0 0-9 0,0 0 9 15,0 0 0-15,0 0 0 0,0 0 0 0,0 0 0 16,0 0 0-16,0 0 0 0,0 0 0 0,0 0 0 16,0 0 0-16,0 0 9 0,0 0-9 0,0 0 10 15,0 0-10-15,10 6 10 0,1-3-10 0,-8 7 0 16,-3-10 0-16,11 6 0 0,-4 3 17 0,0 1-1 15,3 6-1-15,-2-4 0 0,-5 4-27 0,4 3-4 16,-3-1-2-16,3 7 0 0,-4 1 27 0,1 2 6 0,-1-3 1 16,1-3 0-16,-1 3-24 0,-3-6-5 0,4 6-1 15,-4-10 0-15,7-2 14 0,-7 3 12 0,0-7-3 0,3 0 0 16,-3-9 7-16,0 0 2 0,4 10 0 0,-4-10 0 16,0 0-10-16,0 0-8 0,7 0 12 0,-7 0-12 15,0 0 11-15,11-10-11 0,3 4 10 0,-4-3-10 16,-6-1 11-16,3 1-11 0,0-4 12 0,0-2-12 15,-3 5 15-15,-1 1-4 0,1-7-1 0,-1 7 0 16,1-7 12-16,-1 7 2 0,-10-4 1 0,7-2 0 16,7-4-14-16,-3 3-3 0,-4-3-8 0,0-6 12 15,0 6-12-15,7-9 0 0,-4 9 0 0,4-6 0 16,0 0 0-16,4 3 0 0,0-9 0 0,-1 9 0 16,1-9 0-16,-1 9 0 0,1-13 8 0,3 10-8 15,0-3-29-15,-3 3-9 16,-4 3-2-16,3-3-886 0,4 6-178 0</inkml:trace>
  <inkml:trace contextRef="#ctx0" brushRef="#br2" timeOffset="144994.65">15381 6241 576 0,'0'0'25'0,"0"0"6"0,-7 7-31 0,-4-4 0 0,4-3 0 0,0 0 0 0,-3 0 160 0,3 6 27 16,7-6 5-16,-11-6 0 0,-3 6-140 0,3-3-29 15,4 3-6-15,-3-7-1 0,-4 1-16 0,0 3 0 16,3-3 8-16,-3 2-8 0,3-5 9 0,-3 3-1 15,0 6-8-15,0-10 12 0,0 10 36 16,-4-9 8-16,1 3 0 0,-1 3 1 0,-3-4-17 0,0 7-4 16,-8-3-1-16,1-3 0 0,-7 6-5 15,-4 0-1-15,-3-3 0 0,-8 3 0 0,-6 3-21 0,3-3-8 16,4 0 0-16,3 6 9 0,-4-3 19 0,8-3 4 16,0 0 1-16,-4 0 0 0,4 0-20 0,-4 0-4 15,0 0-1-15,3-3 0 0,1-3 8 0,-4 6 0 16,4-9 1-16,0 5 0 0,-1-2-17 0,1 6 8 15,-4-9-8-15,-3-1 0 0,-4 10 0 0,-4-6 0 16,-10 3 0-16,4 3 0 0,-4 0 0 0,-4 3 0 0,1 3 0 16,-11 4 0-16,-11-10-11 0,4 9-9 15,-1 1-1-15,1-1-1 0,0 0 22 0,-7 1 0 0,-4 2 0 16,4-2 0-16,10-1 0 0,4-6 0 0,0 7 0 16,3-4 0-16,-6-3 53 0,6 3 9 0,0 1 2 0,8-4 0 31,6-3-101-31,1 6-20 0,-1-3-4 0,4-3-1 0,7 0 102 0,-7 0 21 15,-10 0 4-15,3 0 1 16,3 6-104-16,8-6-21 0,-4 4-4 0,-4 2-1 0,-3-3 41 0,4 6 8 16,3-2 2-16,-4 2 0 0,-10 0 13 0,7 1-11 0,4 6 11 0,3-7-10 15,0-6 10-15,-4 3 0 0,-3 4 0 0,7-4-8 16,11-3 8-16,0 3 0 0,3-2 8 0,7-4-8 16,4 0 17-16,3 0-1 0,7 6 0 0,4-12 0 15,3 6-3-15,1-4-1 0,3-2 0 0,3 6 0 0,4 0-12 16,0 0 8-16,7 0-8 0,0 0 0 0,0 0 0 0,0 0 0 15,0 0 0-15,0 0 0 0,0 10 0 0,0-10 0 16,-4 6 0-16,8 3 0 0,-4-6 0 0,0-3-8 16,0 0-1-16,0 0 0 0,10 10 9 0,1-4 14 15,0-6-3-15,3 0-1 0,0 0-2 0,7 0-8 16,4-9 12-16,-1 2-4 0,-2 4-8 0,16-6 10 16,12 3-10-16,3-4 10 0,-7 7-10 0,3-3 0 15,4-4 0-15,-4 1 0 0,8 3 0 0,-8 6 0 16,-3-3 0-16,10-4 0 0,11 4 0 0,-7 3 0 15,-7 0 0-15,0 0 0 0,7-6 0 0,-3 3 0 0,6 3 0 16,-3-7 0-16,0 4 0 0,14-3 0 0,4-3 0 0,3 9 0 16,-7-7 0-16,7-2 0 0,4 6 0 0,-1-7 0 15,12 4 0-15,-5 3 0 0,-2-3 0 16,2-4 0-16,12 1 0 0,3 3 0 0,-8 6 0 0,5-10-11 16,-12 7 11-16,12-3 0 0,6 3 8 0,-7-4-8 15,-6 4 0-15,-5-3 0 0,1-3 0 0,0 2-8 16,-1 7-1-16,1-9 0 0,-4 9 0 0,-3-9 0 15,3 5-13-15,0-2-2 0,1-3-1 0,-5 6 0 16,1-4 9-16,-4-2 1 0,0 3 1 0,4-4 0 16,7 7-9-16,-1-3-1 0,-10 3-1 0,-3-4-518 15,-4-2-103-15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26:41.80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2671 4830 1670 0,'0'0'148'0,"3"-6"-118"0,4-3-30 0,-7-1 0 16,11 10 132-16,-8-3 21 0,4-10 4 0,-3 10 1 16,6 3-110-16,-10 0-21 0,4 0-5 0,3 3-1 15,-7-3-10-15,7 16-3 0,4-6 0 0,-4 5 0 16,-7-2-8-16,3 9 10 0,4 0-10 0,-3 3 10 16,-4-6 6-16,0 9 0 0,-4 3 1 0,-3-3 0 15,4 10 22-15,-4-4 4 0,-4 4 1 0,4 12 0 16,-11-3 4-16,11 3 2 0,-10 7 0 0,3-4 0 15,-1-6-29-15,-6 3-5 0,7-6-2 0,-7 0 0 16,7-6-14-16,-7 0 0 0,7 5 8 0,-1-14-8 16,5 5-12-16,-4 1-4 0,3-17-2 0,-3 8 0 15,-4-8-118-15,11-8-24 16,-14-1-5-16,7-3-893 0</inkml:trace>
  <inkml:trace contextRef="#ctx0" brushRef="#br0" timeOffset="406.46">2261 5075 1209 0,'0'-22'53'0,"4"6"12"0,3-3-52 0,-4 4-13 16,4-14 0-16,-3 4 0 0,0-3 366 0,6 0 70 0,4-7 15 0,4-2 2 15,0 2-339-15,3 1-68 16,3-1-14-16,1-2-2 0,0 12-30 0,7-4 0 16,3 1 0-16,-7 3-10 0,7 6 10 0,1 4 0 0,2-4 10 0,5 9-10 15,6 1 0-15,4 3-18 0,3 6 2 0,-6 6 1 16,6 3 24-16,-6 10 5 0,-12-3 1 15,8 3 0 1,-7-1-38-16,-4 1-7 0,1 6-2 0,-5 4 0 0,5-4 32 0,-8 9 15 16,7-6-2-16,-7 7 0 0,4-1 3 0,-11-2 1 0,4 2 0 15,0 1 0-15,-11 2-17 0,0-2 0 0,0 2 0 0,-7 4 0 16,-3-3 14-16,-4 6-4 0,-4 0-1 0,-3-7 0 16,4 4-9-16,-12-3 0 0,1-1 0 0,4-2-11 15,-15-1 11-15,0 1 0 0,-6-4 0 0,2 1 8 16,-6-4-8-16,0-3 11 0,3-3-11 0,-7-7 12 15,0 11-12-15,-3-14 10 0,-7 4-10 0,-1 3 10 16,1-4-10-16,0-2 0 0,-4 2 0 0,3 1 0 16,1-3 0-16,3-4 0 0,-3 1 0 0,-1-4 0 15,1 3 0-15,-8 1-14 0,8-1 2 0,-4-3 0 16,-3 4-17-16,6-7-3 16,1 6-1-16,3 1 0 0,-3 5-147 0,10-5-30 15,-3-1-6-15,6 7 0 0</inkml:trace>
  <inkml:trace contextRef="#ctx0" brushRef="#br0" timeOffset="2574.25">4269 5125 2790 0,'0'0'124'0,"0"0"24"0,0 0-118 0,0 0-30 0,0 0 0 0,0 0 0 16,7 0 12-16,7 0-3 0,3 3-1 0,5-3 0 31,-1-3-50-31,7 3-10 0,14-6-3 0,-6 6 0 16,2 0-8-16,1 0-1 0,0 0-1 0,-4 0 0 15,8-10-70-15,-15 10-13 0,4 0-4 0,-4 0-464 0,-3 10-92 0</inkml:trace>
  <inkml:trace contextRef="#ctx0" brushRef="#br0" timeOffset="2778.91">4269 5448 2890 0,'0'0'64'0,"0"0"12"0,0 0 4 0,7-9 1 0,7 2-65 0,0 4-16 15,0-3 0-15,7 3 0 16,7-4-19-16,1 4-7 0,2-3-2 0,5-3 0 16,6 9-81-16,-7-3-17 0,8-4-3 0,-1 7-981 0</inkml:trace>
  <inkml:trace contextRef="#ctx0" brushRef="#br0" timeOffset="3687.98">6174 4579 2210 0,'-25'-6'98'0,"18"6"20"0,-4 0-94 0,1 0-24 0,-4-3 0 0,3-3 0 0,4 6 48 0,-4-7 4 16,-6 4 2-16,3 3 0 0,0 0-54 0,-1 0 0 15,1 0-8-15,-3 3 0 16,-1-3-23-16,-7 7-4 0,4 2-1 0,0-3 0 15,-4 4-44-15,4 2-8 0,-4-2-3 0,8 5 0 0,-8-5 55 0,0 9 12 16,1-10 1-16,3 7 1 0,-4-1 22 0,0-2 0 16,0 6 0-16,1-4 0 0,13 4 0 0,1-9 15 15,-5 5-3-15,5-5 0 0,-1-1 23 0,4 7 4 16,7-4 1-16,0-2 0 0,-3-4-16 16,3 3-4-16,7 1 0 0,7-1 0 0,-4 1-3 0,8-1-1 15,0-3 0-15,-1-3 0 0,5 4 8 0,-5-1 0 16,1-3 1-16,-1 3 0 0,1-2-11 0,7 5-2 15,-15-3-1-15,8-3 0 0,-4 7-11 0,4-4 0 16,-4 3 0-16,0-9 8 0,-3 10-8 0,-1-10 0 16,4 9 0-16,-7 1 8 0,7-10-8 0,-14 0 0 0,4 6 0 15,-4-6 0-15,0 0 0 0,0 0 0 16,0 0 0-16,7 9 0 0,-7-9 0 0,0 0 12 0,0 0-12 16,0 0 12-16,0 0-12 0,0 3 0 0,-7 4 0 15,3 2 0-15,4-9 8 0,0 0 0 0,0 0 0 0,-7 0 0 16,4 6-8-16,3-6 0 0,0 0 0 15,0 0 0-15,0 0 35 0,0 0 1 0,-7 4 1 0,7-4 0 16,0 0-23-16,0 0-5 0,0 0-1 0,0 0 0 16,0 0-8-16,0 0 0 0,0 0 0 0,0 0 0 15,0 0 0-15,10 0 0 0,-3 6 0 0,4-3 0 16,-11-3 0-16,7 6-16 0,4-3 4 0,-11-3 1 16,0 0 11-16,0 0 0 0,7 7 0 0,0-4 8 15,-4 3-8-15,-3-6 0 0,0 9 0 0,0 1 0 16,-3-1 0-16,-1 1 0 0,-6-1 0 0,3-3 0 0,0 10 0 15,-4-3-13-15,0-4 3 0,-3 0 1 16,0 7 9-16,0-7 12 0,3 10-2 0,-3-3-1 0,4-3-9 16,-11 2 0-16,7 4 0 0,-4 0 0 0,4 6 0 0,-4-6 0 15,0-4 0-15,1 4 0 0,3-3 0 16,3 3-12-16,-10-7 4 0,7 4 8 0,-7 3 0 0,7-10 0 16,-1 7 9-16,-2 0-1 0,3-4-8 15,3 4-12-15,-3-7 4 0,3 10 0 0,1-10 8 16,-1 1 9-16,8 5-1 0,-1-5-8 0,-3-1 8 0,4 1-8 15,3-1 0-15,3 1 0 0,-3-4 8 0,7 3-8 16,-3 1 0-16,3-1 0 0,7 0 12 0,-3 1-12 16,3-1 12-16,-4 7-12 0,8-7 0 0,-1 10 0 15,8-3 0-15,-11-1 0 0,7-2 12 0,-6-4-12 16,2 7 12-16,4-6-12 0,1-1 21 0,-5 7-2 0,4-7-1 16,1-6 0-16,-5 7 2 0,4-4 0 0,0-3 0 15,-6 3 0-15,6 1-32 0,-7-4-7 0,0-3-1 0,0 0 0 31,4 9-79-31,-11-9-16 0,0 9-3 0,3-2-920 0</inkml:trace>
  <inkml:trace contextRef="#ctx0" brushRef="#br0" timeOffset="4408.62">6618 5225 892 0,'11'-9'20'0,"3"9"4"0,-11-10 0 0,8 1 1 0,0 9-25 0,-1-9 0 0,-3 2 0 0,4 7 0 0,-4-3 50 0,-7 3 5 16,3 0 1-16,4 0 0 0,-7 0 16 0,0 0 4 15,7 0 1-15,-3 0 0 0,-1 0 15 0,1 0 2 16,3 3 1-16,-3-3 0 0,-1 7 38 0,4-7 8 16,4 0 2-16,-8 3 0 0,11 3-126 0,-3-3-17 15,-4 3-19-15,7 4 4 0,0-1 15 0,-3 10 0 16,3-3 12-16,0 9-12 0,4-3 0 0,-8 3 0 15,1 0 0-15,3 0 0 0,-3 3 15 0,3-6 2 16,-7 3 1-16,3 0 0 0,-3-6-18 0,4 6-19 16,0-6 4-16,3 0 1 0,-7 0 24 0,3-10 5 15,1 7 1-15,3-7 0 0,4 7-6 0,-8-3-1 16,4-4 0-16,4 7 0 0,0-7-9 0,-1 0-12 16,1 1 2-16,0-1 1 15,-4-3-142-15,3 4-28 0</inkml:trace>
  <inkml:trace contextRef="#ctx0" brushRef="#br0" timeOffset="4707.46">7602 5178 2343 0,'0'0'104'0,"0"0"21"0,0 0-100 15,0 0-25-15,0 0 0 0,-7 0 0 0,0 3 40 0,0 4 4 16,0-4 0-16,0 12 0 16,0 4-64-16,-4 6-13 15,4 13-3-15,-14 6 0 0,7 0 36 0,-11 3 0 0,1 6 12 0,-4 0-3 0,3 1 18 0,-7-1 3 16,-3 16 1-16,0-3 0 0,-1-3-7 16,1 6-2-16,0-7 0 0,3-2 0 0,4-7-11 0,3 4-3 15,0-4 0-15,4 0 0 0,4 1-8 0,-1-1 0 16,4-9-12-16,3-7 12 0,-3 7-12 0,7-6 12 15,0-7-10-15,7-2 10 16,0-4-204-16,0-3-34 0</inkml:trace>
  <inkml:trace contextRef="#ctx0" brushRef="#br0" timeOffset="6261.91">8128 4413 885 0,'0'0'39'0,"0"0"9"0,0 0-39 0,0 0-9 0,0 0 0 0,0 0 0 0,0 0 108 0,0 0 19 16,-7 10 4-16,0-10 1 0,0 9-41 0,7-3-8 15,-7-3-2-15,0 10 0 0,0-10-21 0,3 3-4 16,-3-3 0-16,0 4-1 0,0 2-23 0,0 1-4 16,0-1 0-16,-4 0-1 0,4 1-5 0,-3 9-1 15,-1-13 0-15,8 6 0 16,-8 4-9-16,4 3-3 0,-4-3 0 0,4 2 0 0,0 1-9 15,7 0 0-15,-3 3 0 0,-1 0 0 0,8 6 0 16,-4 7 0-16,3-10 0 0,1 0 0 0,-1-3-8 0,4 3 8 16,-3-6-10-16,3 6 10 0,-4-6 0 0,4-1 0 15,1-2-8-15,-1 3 8 16,-4 6-72-16,4-16-12 0,4 7-3 0,3-3-727 0</inkml:trace>
  <inkml:trace contextRef="#ctx0" brushRef="#br0" timeOffset="6577.9">8431 4670 1209 0,'-10'19'53'0,"3"-13"12"0,0 4-52 0,0-7-13 0,3 6 0 0,-3-2 0 16,0 2 268-16,3 0 52 0,4 1 9 0,4 9 3 0,-4-13-271 0,0 3-53 16,4 7-8-16,-1-3-8 0,1 2-10 0,-1-2-2 15,-3 2 0-15,4 4 0 16,3-3-28-16,-7-4-5 0,0 10-2 0,0-9 0 15,0 3-47-15,0-7-10 0,0 7-1 0,0-7-445 16,-7-6-89-16</inkml:trace>
  <inkml:trace contextRef="#ctx0" brushRef="#br0" timeOffset="6779.1">8442 4423 1785 0,'0'0'159'0,"-4"-10"-127"0,1 1-32 0,-1 6 0 15,-3-4 220-15,7 7 37 0,7-6 8 0,-7 6 2 32,0 0-323-32,4-3-64 0,3-3-12 0,-7 6-600 0,0 0-119 0</inkml:trace>
  <inkml:trace contextRef="#ctx0" brushRef="#br0" timeOffset="7146.46">8576 4379 2145 0,'0'0'47'0,"0"0"9"0,0 0 3 0,0 0 2 0,0 0-49 0,0 0-12 16,0 0 0-16,0 0 0 0,0 0 34 0,0 0 4 15,0 0 1-15,0 0 0 0,0 0-39 0,7 9 0 16,4 4-14-16,-4-4 4 0,3 4 10 0,-6-7-10 16,6 3 10-16,-3 7-10 0,4-7 10 0,-4 4 0 15,0-4 0-15,7 10 0 0,-7-3 0 0,4 3-8 0,3-10 8 0,0 0-12 16,0 7 12-16,4 0 0 0,0 3 0 0,6-7 0 15,-3 4 0-15,1 3 0 0,-5-4 0 16,-10 4-8-16,4 0 8 0,-1 0 0 0,-3 6 8 16,1 3-8-16,-8-3 0 0,0 0 9 0,-4-3-9 0,0 3 0 15,-6 0 11-15,-4 4-11 0,-7-11 10 0,-1 7-10 32,-2-6-107-32,3 6-27 0,-4-15-6 0,7 9-720 0</inkml:trace>
  <inkml:trace contextRef="#ctx0" brushRef="#br0" timeOffset="8694.98">9186 5724 1800 0,'0'0'80'0,"7"0"16"0,0-10-77 0,4 10-19 0,0 0 0 0,-1 0 0 16,1 0 89-16,3 10 15 0,-4-4 2 0,5 4 1 16,-1-1-63-16,0 4-13 0,0 8-3 0,-7 1 0 15,-7-3 0-15,7 13 0 0,11-4 0 0,-15 0 0 16,4 0-20-16,-7 7-8 0,4-1 0 0,-8-6 9 16,1-2-9-16,-1 2 0 0,1-3 0 0,3 3-11 15,-7-9 11-15,0 6-12 0,3-6 12 0,1 0-12 31,3-10-18-31,-4 4-4 0,4-13-1 0,0 0-980 0</inkml:trace>
  <inkml:trace contextRef="#ctx0" brushRef="#br0" timeOffset="9096.52">10830 5065 1882 0,'25'0'84'0,"-25"0"16"0,0 0-80 0,-7 7-20 0,7-7 0 15,0 0 0-15,0 0 76 0,0 9 12 0,-11-9 1 0,4 9 1 16,7-9-38-16,-3 10-7 0,-11-4-1 0,3-3-1 16,4 7 3-16,-4-4 1 15,4-3 0-15,-3 7 0 0,-4 2-19 0,3 1-3 0,4-4-1 0,-4 16 0 16,-3 0 10-16,-3 3 2 0,-1 7 0 0,0-4 0 16,-3 10-16-16,-3-3-4 0,-8-4 0 0,0 4 0 15,7-4-8-15,-6 1-8 0,-8-7 12 16,4 6-12-16,3-5 8 0,0-1-8 0,7-3 0 0,4 0 0 15,0-6 0-15,7-3 0 0,7-7-12 0,0-6 3 32,0-3-108-32,7 0-22 0,-7-9-4 0,7-1-959 0</inkml:trace>
  <inkml:trace contextRef="#ctx0" brushRef="#br0" timeOffset="9339.93">10227 5181 979 0,'14'-3'43'0,"-14"3"9"0,0 0-41 0,0-6-11 0,0-3 0 0,4 5 0 0,3-2 361 0,-4-3 71 15,-3 9 13-15,0 0 3 0,11 0-312 0,-11 0-62 16,0 0-13-16,10 0-2 0,1 6-41 0,3-3-8 16,4 7-2-16,-1 5 0 0,-2-2 14 0,9 2 2 15,11 14 1-15,1-14 0 0,-12 14-14 0,5-4-3 16,9 3-8-16,-2 0 12 0,-4-3-3 0,-1 3-1 16,-3-2 0-16,4 2 0 0,4-13-8 0,-5 11 0 15,-10-5 0-15,8-5 0 0,-1 9 0 0,-3-12 0 16,-8 6-8-16,-6-4 8 0,-4 4-17 0,0-9 1 15,3 5 0-15,-6-5 0 16,-11-1-135-16,3 0-26 0,8-2-6 16</inkml:trace>
  <inkml:trace contextRef="#ctx0" brushRef="#br0" timeOffset="10387.34">10326 4868 288 0,'0'0'25'16,"0"0"-25"-16,0 0 0 0,0 0 0 0,0 0 131 0,0 0 21 15,0 0 4-15,0 0 0 0,-4 0-68 0,4 0-15 16,0 0-2-16,0 0-1 0,-10 0 14 0,10 0 2 16,0 0 1-16,0 0 0 0,0 0 25 0,0 0 6 15,0 0 1-15,3-10 0 0,1 1-25 0,-1 3-5 16,-6 3-1-16,6-7 0 0,8-5-39 0,-4 5-8 15,0 1-1-15,0-1-1 0,0 1-20 0,4 3-4 16,3-4-1-16,-4 1 0 0,-6 9 6 0,6-3 2 16,8 3 0-16,-7 0 0 0,-11 0 0 0,7 3 0 15,7 6 0-15,4 1 0 0,-4 5-8 0,-4-5-2 16,4-1 0-16,0 1 0 0,11-4 4 0,-7 3 1 16,-4 4 0-16,4-7 0 0,-1-3-9 0,1 3-8 0,-8 1 9 15,1-7-9-15,-4 0 8 0,7 0-8 16,0-7 0-16,-3 7 9 0,-11 0 9 0,7-6 2 0,3 3 0 15,1 3 0-15,-11 0-20 0,7-6 0 0,4-4 0 0,-1 7 0 16,1-3 0-16,-4-3 10 0,-4-1-10 0,4-6 8 16,11 13-8-16,-7-12 8 0,-8 5-8 0,1 1 8 15,6-1-8-15,-3 4 0 0,0 3 0 0,-7-3 8 16,0 3 0-16,4-4-8 0,0-2 12 0,-4 6-4 16,-11-4 12-16,7 4 3 0,4 3 0 0,-3-6 0 15,-1-3-2-15,-3 9 0 0,-3-7 0 0,6 4 0 16,4 3-5-16,-10 0-2 0,-5 0 0 0,5-6 0 15,-1 3-5-15,1-3-1 0,-4 6 0 0,3-10 0 16,-3 10-8-16,3-9 0 0,1 9 9 0,-4-10-9 0,0 10 0 16,-1-6 8-16,1 6-8 0,-3-3 0 0,-4-3 0 15,6 6 0-15,1 0 0 0,4 0 0 0,-4-3 0 16,-1-4 0-16,8 7 0 0,7-9-903 16,7-1-173-16</inkml:trace>
  <inkml:trace contextRef="#ctx0" brushRef="#br0" timeOffset="14744.19">20620 4664 1375 0,'-28'-22'60'0,"10"6"14"0,-3 7-59 0,0-7-15 0,0-3 0 0,-4-6 0 16,4 7 0-16,-4-11 0 0,7 11 0 0,1-8 0 31,-1-2-76-31,-3 3-19 0,0-3-3 0</inkml:trace>
  <inkml:trace contextRef="#ctx0" brushRef="#br0" timeOffset="20594.05">18750 4366 1785 0,'0'0'159'0,"0"0"-127"0,0 0-32 0,4 10 0 16,-1 2 178-16,8 4 30 0,-1 3 5 0,4-4 2 15,4 1-172-15,7-4-35 0,0 7-8 0,6-3 0 16,5 3 0-16,6 0 0 16,7-4 0-16,4 1 0 0,4-4 0 0,-1 7 0 0,1 0 0 0,-1 3 0 15,0-3-10-15,4 0 10 0,7 6-13 16,0-3 5-16,4 3 8 0,-4 3 12 0,-3 7-2 0,3-7-1 16,0 6 5-16,7-6 1 0,7 7 0 15,-4-1 0-15,1 10-15 0,0-15 0 0,-1 5 0 0,8 10 0 16,3 0-8-16,-3 3 8 0,3-3 0 0,-3 0 0 15,-1 3 0-15,4-3 0 0,8 6 0 0,-1-3 0 16,-7-10 0-16,-3 7 12 0,3 0-3 0,4 6-1 16,3-3-8-16,-3 7-11 0,-11-1 3 15,0 0 0-15,0 1 16 0,-3-7 3 0,-4 3 1 0,7-3 0 16,7 0-4-16,-3 6-8 0,-8 1 12 0,1-1-4 16,0 0-8-16,10-3 10 0,11 4-10 0,-1-7 10 15,-6 0-10-15,7 3 0 0,3-3 0 0,4 3 8 16,0-3-8-16,0 7 0 0,-7-11 0 0,3 11 0 0,7-1 11 15,1-6-3-15,-12 13-8 0,5-13 12 0,-1 3-12 16,4-3 9-16,3 6-9 0,-10 1 8 0,-4 2-8 0,0-3 0 16,1 1 0-16,-1 5 8 0,0-2 3 0,-10-4 0 15,-1 7 0-15,-2-4 0 0,6-3-11 0,4 10 0 16,-1-3 0-16,-6 2 8 0,0-5-8 0,6-4 0 16,5 0 9-16,-1-2-9 0,-7-4 0 0,4 6 0 15,-4 0 0-15,-3 0 8 0,6-9-8 0,-2 10 0 16,2-7 0-16,-6 3 0 0,-7-6 0 0,6-3 0 15,-3 2 0-15,4-2 0 0,0 3 0 0,-1-3 0 16,-3 3 0-16,-6 0 0 0,2 0 0 0,-3-7 0 0,7 4 0 16,-3-3 0-16,0 6 0 0,-8-1 0 0,-3-5 0 15,-3-3 0-15,3 2 0 0,-4-2 0 0,4 2 0 16,-3 4 0-16,-1-6 0 0,-3-4 0 0,-7 3 0 16,-7 1 0-16,0-7 0 0,-4-9 0 0,-3 6 0 0,0-6 0 15,-4 0 8-15,4-4-8 0,-4 1 8 0,0-3-8 16,1-4 0-16,-1 7 0 0,0-7 0 0,1 7 0 15,-8-7 0-15,0 1 0 0,-3-1 0 0,-4-6 8 16,-4 10-8-16,1-10 8 0,-4 3-8 0,-3-3 8 16,-1-3-8-16,-3 6 0 0,-7-6 8 0,0 0-8 15,0 0 12-15,0 0-1 0,0 0-1 0,0-6 0 16,-3-3 5-16,-1-1 1 0,-3 1 0 0,-3-7 0 16,-1-3-8-16,1 1-8 0,-8-1 11 0,0-6-11 15,1-3 10-15,-4-7-10 0,-4 10 8 0,-3-13-8 0,-8 4 0 16,1-1 0-16,0-2 8 0,-1 8-8 0,-2-5 0 0,-1 6 0 15,0-7 0-15,4 10 0 0,-4-3 0 0,0 0 0 16,-3 0 0-16,0 2 0 0,-1 1 0 0,4 7 0 16,1 2 0-16,2-3 0 0,1 0 0 0,3 10 0 15,4-7 0-15,3 13 0 0,4-3 0 16,7 3 0-16,3-4 0 0,1 7 0 0,3 10-15 0,7-10 2 16,0 0 0-16,10 9 0 15,5 7-13-15,9 3-2 0,4-1-1 0,11 8 0 16,4 2 1-16,6-3 0 0,4 9 0 0,0-5 0 0,-4-1 20 15,1 6 8-15,-1 1 0 0,0-7-9 0,1 10 9 0,-4-7 0 16,-4-3 0-16,-3 0-8 0,3 7 8 0,-7-1 12 16,-6-5-2-16,-5-1-1 0,-3-3 6 0,-3-6 1 15,-7 6 0-15,-4-13 0 0,-4 10-16 0,-3-9 8 0,0 3-8 16,-10-7 0-16,3 0 10 0,-7 1-10 0,-1 5 10 16,-2-5-10-16,-1-7 13 0,-7 6-3 0,1-2-1 15,-1 8 0-15,-7-5 12 0,1-1 3 0,-1-6 0 16,0 13 0-16,0-7-24 0,-3 1-8 0,0-10 0 0,-4 9 0 15,-3-3 8-15,-1 4 0 0,-6-7 0 0,-1 6 0 32,-2 1-80-32,-1 2-16 0,0 1-4 0,0-7-1099 0</inkml:trace>
  <inkml:trace contextRef="#ctx0" brushRef="#br0" timeOffset="23055.87">21026 6110 1407 0,'0'0'31'0,"-7"0"6"0,-4 0 2 0,4 0 1 0,-4 6-32 0,1-6-8 0,3 3 0 0,0 3 0 0,-4-6 0 0,4 10 0 16,0-10 0-16,0 9 0 0,0-3 0 0,0-2 0 15,3 5 0-15,1 0 0 0,-1-2 0 0,4 2 0 16,0-9 0-16,0 9 0 0,4 1 0 0,3 5 0 16,0-11 0-16,0 5 0 0,3 4 51 0,5-4 9 15,2-6 1-15,1 7 1 0,7-1-12 0,3-9-2 16,7 6-1-16,0-3 0 0,11-3-7 15,0 0-2-15,3 0 0 0,1 0 0 0,3 0-10 0,-4 0-1 16,4-3-1-16,0-3 0 0,0 3-5 0,7-3-1 16,14 2 0-16,-7-2 0 0,-7 6-7 0,3-3-1 15,8-3-1-15,0 6 0 0,-1 0 2 0,8-3 1 16,-1 3 0-16,4 3 0 0,-3-3 1 0,3 9 0 0,-10-9 0 16,10 0 0-16,11 0-15 0,-4 6 0 15,-4-6 8-15,-2-6-8 0,2 6 0 0,1-9 0 16,7 6 0-16,-1-4 0 0,-6 1 12 0,3 3-4 0,-3-7-8 15,0 4 12-15,6-3-3 0,-3 9-1 0,1-10 0 0,-1 10 0 16,-3 0-8-16,3 0 10 0,3 0-10 0,-2 0 10 16,-5 7-10-16,1-4 0 0,-4 3 0 0,4 3 8 15,-1-5-8-15,1 2 0 0,-4 3 0 0,0 1 8 16,-7-1-8-16,4 1 0 0,3-4 0 0,4-3 8 16,0 6-8-16,3-2 0 0,-4 2 9 0,1-3-9 15,3-3 10-15,0-3-2 0,4 0-8 0,-4 0 12 16,-3 7-3-16,3-14-1 0,0 7 0 0,4-3 0 15,-4-3-8-15,-3 6 12 0,0 0-12 0,-4 0 12 16,0-9 4-16,4 9 0 0,-1 0 1 0,5 0 0 16,-1 0-17-16,-4 0 0 0,1 0 8 0,3 0-8 15,11 0 0-15,-7 0 0 0,-4 9 0 0,0-9 0 0,0 9 0 16,1-2 0-16,6-4 0 0,0-3 0 0,-7 9 0 16,-3-2 0-16,3-4 0 0,0-3 0 0,4 0 0 15,-7 0 8-15,-1 6-8 0,1-3 0 0,-11-3 0 16,4 0 0-16,-1 6 0 0,4-6 0 0,4-6 10 15,-7 6-10-15,-4 0 8 0,-4 0-8 0,8-3 12 16,0 3-4-16,3 3 0 0,0-3 0 0,0 6-8 0,-3-6 0 16,-4 0 9-16,7 0-9 0,0 7 0 0,0-4 0 15,4 6 0-15,-4-9 0 0,-7 6 0 0,4-2 0 16,-1-4 0-16,4 0 0 0,-3 6 0 0,0-6 0 16,-4 3 0-16,-7-3 8 0,3 0-8 0,-3 0 0 15,4-3 0-15,3 3 0 0,0 0 0 0,-3 0 0 0,-4 0 0 16,-4-6 0-16,-6 6 0 0,2-4 0 0,5-2 0 0,-4 3 0 15,0-3 0-15,3 6 0 0,-3 0 0 0,0 0 0 16,0 0 0-16,-3-3 0 0,-1 3 0 0,4-7 0 16,0 7 0-16,0-6 0 0,0 3 0 0,0-3 0 15,-7 3 0-15,-4 3 0 0,-3 0 0 0,-3 0 0 16,-5 0 0-16,-2-7 0 0,-1 7 0 0,0-3 0 16,-3 3 0-16,-7-6 0 15,-1 6 0-15,1-3-8 0,0-4 8 0,-1 4 0 0,-2-3 0 0,2 0 0 16,-3-4 0-16,8 1 0 0,-8 0 0 0,4-1 8 15,-8 1-8-15,4 6 0 0,-3-10 0 0,3 4 0 16,-3 5 8-16,3-5 0 0,0 3 0 0,0-4 0 16,-3 7-8-16,0-3 0 0,-1-3 0 0,-3 9-8 15,0-7 8-15,4 7 0 0,-7-3 0 0,-1-3 8 16,1 6-8-16,-4 0 0 0,-7 0 0 0,0 0-8 0,7 0 8 16,-7 0 0-16,0 0 8 0,0 0-8 0,0 0 0 0,0 0 0 15,0 0 0-15,3-3 0 0,-3-3 22 0,-3 2 6 16,3-2 2-16,-4 3 0 0,-3-3-30 0,0-4 0 15,0 10 0-15,0-9 0 0,-7 3 8 0,4 6-8 16,-8-10 0-16,4 7 9 0,-4-3-9 0,0-4 0 16,-3 7 0-16,0-3 0 0,0-3 0 0,-4 9 0 15,1-7 0-15,-5-2 0 0,1 6 0 0,7-4-17 16,-4 4 4-16,4-3 1 0,-4-3 12 0,4 6 16 16,4-10-3-16,3 10-1 0,3-7-12 0,-3 1 0 15,10 3 0-15,-3-4 0 0,7 10 0 0,0-9 0 0,0 0 0 16,7 2 0-16,-3-2 0 0,6 6-15 0,-3-4 5 15,1 4 1-15,-1-3 9 0,0 3 0 16,3-3 0-16,-3 3-8 0,4-4 8 0,3 7 16 0,0 0-4 16,7 0-1-16,-3 0-11 0,3 0 0 0,4 0 0 0,-4 7 0 15,4-4-11-15,-1-3-7 0,1 6-2 0,0-3 0 16,-1-3 6-16,5 9 1 0,-5 1 0 0,1-10 0 16,3 9 13-16,-3-9 0 0,0 7 0 0,-1 2-9 15,1 0 17-15,-4-2 3 0,-3 2 1 0,-4-6 0 16,-4 7-12-16,-2-4 0 0,-1 3 0 0,-4 1 0 15,-6-1 0-15,-1 0 0 0,-3-2 0 0,0 2 0 16,-4 1 0-16,-3-7 0 0,-3 9 0 0,-1-2 0 16,4-1 0-16,-4 0 0 0,1 1 0 0,2-1 0 15,-2 10 0-15,3-3-11 0,0-4 1 0,0 4 0 0,-4 3 10 16,4 0 16-16,0 6-4 0,-4 0-1 16,4-3-11-16,-4 9 0 0,1-3 0 0,-1 1 0 15,0 5-71-15,-3-6-9 16,4 7-3-16,-5-7 0 0,5-3-113 0,-1 0-24 15,-14 13-4-15,11-19 0 0</inkml:trace>
  <inkml:trace contextRef="#ctx0" brushRef="#br0" timeOffset="23539.9">33352 6894 2098 0,'-7'-16'93'0,"7"16"19"0,0-3-89 0,0 3-23 16,0 0 0-16,0 0 0 0,0 0 11 0,-7 0-3 15,3 9 0-15,-3 1 0 0,0 5-8 0,0-2-11 16,-7 2 3-16,0 11 0 0,-8 2-4 0,1 0 0 16,-7-3 0-16,7 0 0 0,-11-3 12 0,0 3-10 15,-6 3 10-15,2-2-10 0,1 2 10 0,0-3 0 16,-1-6 0-16,-2 6-8 0,-1-6 8 0,0-1 0 16,7-8 0-16,4-4 0 0,3-3 0 0,1-3 0 15,-1-3 0-15</inkml:trace>
  <inkml:trace contextRef="#ctx0" brushRef="#br0" timeOffset="23762.57">32706 6909 864 0,'0'0'76'0,"0"0"-60"0,0 0-16 0,0 0 0 0,0 0 415 0,0 0 80 0,0 0 16 0,7 0 3 15,7 3-411-15,-3 7-83 0,6-1-20 0,1 7 0 16,0-7 0-16,3 10 0 0,0-3 0 0,4 3 0 15,-1-1 0-15,5-2 0 0,2 9 0 0,-2-3 0 16,-1 3 0-16,-7-6-15 16,4 0 3-16,-4 3 0 0,4 0-26 15,-1 3-5-15,-3 3-1 0,1-3 0 0,-5 0-57 16,8 3-12-16,-7 7-3 0,-1-13 0 0,-3-6 4 16,0 2 0-16,-3-8 0 0</inkml:trace>
  <inkml:trace contextRef="#ctx0" brushRef="#br0" timeOffset="24098.51">33630 7035 1497 0,'0'0'133'16,"-3"9"-106"-16,-4 0-27 0,0 7 0 0,0-3 172 0,0 6 28 0,-4 2 7 0,7 1 1 15,-3-6-120-15,4 12-24 0,-1-9-5 0,4 6-1 16,0 0-39-16,4-3-8 0,-1 10-2 0,4-4 0 15,1 0-9-15,-1 7 0 0,3-1 0 0,4 1 0 32,-3-4-132-32,3 3-23 0,0 1-4 0</inkml:trace>
  <inkml:trace contextRef="#ctx0" brushRef="#br0" timeOffset="25170.86">30007 9785 288 0,'0'0'25'0,"7"0"-25"16,0 0 0-16,-7 0 0 0,0 0 364 0,11 0 68 16,-4 0 14-16,0-3 2 0,-7 3-360 0,0 0-72 15,11 0-16-15,-11 0 0 0,0 0 0 0,0 0 0 16,0 0-9-16,-4 9 9 0,-3 0 62 0,-3 1 18 15,-8-7 3-15,-3 13 1 0,-4-1 8 0,-10 4 1 16,-11 0 1-16,0 6 0 0,-3 3-58 0,-1 1-12 16,1 5-3-16,-4 4 0 0,0-7-21 0,0 0 8 15,-3-6-8-15,3 10 0 0,0-7 0 0,7-3 0 0,4-6 0 16,3 6-8-16,7-12 8 0,4-4 0 0,3 0 0 16,8-2 0-1,2-1-156-15,5-12-30 0,-1-1-6 0,8-2 0 0</inkml:trace>
  <inkml:trace contextRef="#ctx0" brushRef="#br0" timeOffset="25372.79">29542 9678 864 0,'0'0'38'0,"0"0"8"0,0 0-37 0,0 0-9 0,0 0 0 0,0 0 0 0,0 0 443 0,0 10 86 15,0-1 18-15,3 10 3 0,1 3-450 0,3 0-89 16,3 3-11-16,1 3-17 0,-1 6 17 15,5-5 0-15,-1 5 0 0,0 4 0 16,3 6-8-16,-2 0 8 0,-1 0-12 0,3-7 12 16,-6 7-103-16,3 0-13 0,-3 0-4 0,-4-10 0 15,-4 4-38-15,4-4-8 0</inkml:trace>
  <inkml:trace contextRef="#ctx0" brushRef="#br0" timeOffset="25803.73">30050 10525 691 0,'-4'-6'61'0,"4"2"-49"0,-3 4-12 0,3 0 0 15,0 0 315-15,0-6 60 0,0 6 12 0,0-3 2 16,0 3-310-16,3-6-63 0,4-4-16 0,0 10 0 15,0-9 40-15,0 9 4 0,0-3 0 0,4-3 0 16,0 6 19-16,-1 0 4 0,1-7 1 0,3 4 0 16,0 3-7-16,0 0-1 0,4 0 0 0,-1 0 0 15,4 3-51-15,-3 4-9 0,3-1 0 0,0-3 0 16,-3 6-8-16,0 1 8 0,-8-1 0 0,4 1 0 16,-3 5 0-16,-4 1 0 0,0-4 8 0,-7 4-8 15,-7 0 0-15,0-4-16 0,-4 7 3 0,-3 3 0 16,-3-3 21-16,-1 3 4 0,-3 0 0 0,0 0 1 15,-4-7-26-15,4 4-6 0,-4 6-1 0,0-12 0 16,1 9 20-16,3-3 0 0,-1-7 0 0,5 4 0 0,-1 0 19 16,1-4 7-16,2 7 2 0,5-3 0 0,3-1-7 15,0-2-1-15,7 6 0 0,3 6 0 0,1 0-9 16,6 3-3-16,4-3 0 0,1 3 0 0,9 1-8 16,1-4-17-16,3 3 4 0,7-3 1 0,4 0 1 15,7-3 1-15,11 0 0 0,-1-10 0 16,4 7-54-16,3-9-12 0,5-4-1 0,-12 3-1 0</inkml:trace>
  <inkml:trace contextRef="#ctx0" brushRef="#br1" timeOffset="38524.54">24493 145 748 0,'-28'0'33'0,"18"0"7"0,-5 0-32 0,-2 0-8 0,-1 0 0 0,1 10 0 16,-5-10 170-16,1 9 32 0,0 1 6 0,-4-1 2 15,1 7-170-15,-5-4-40 0,-2 10 0 0,-1 0 0 16,-3-3-13-16,-8 6-3 0,-10 3-1 0,-7 7 0 16,-7 9-11-16,-3 9-1 0,-1 6-1 15,-10-2 0-15,-18 6-35 0,-6-1-7 0,-8 1-2 16,-7 15 0-16,-11 10-66 0,-6-3-12 16,-1 0-4-16,-17-4 0 0,-18 7 100 0,0 3 20 15,4 0 4-15,-11 6 1 0,-11-6 170 0,-3 6 33 0,-10 0 8 0,-4 4 0 0,-4-4-12 16,-3 10-2-16,-1-7-1 0,-2 13 0 0,3-13-45 0,-1 16-8 15,8 0-3-15,-3 0 0 0,-8 0-70 16,4 7-15-16,-1-4-2 0,12-6-1 0,6-4-21 0,15-2 0 16,6 9 0-16,8-9 8 0,0-7-8 15,14-3 0-15,13 7 8 0,5-7-8 0,-1-13 8 0,11 4-8 16,11-9 8-16,14-4-8 16,6-12-31-16,5 6-10 0,-1 9-3 0,4-6-857 15</inkml:trace>
  <inkml:trace contextRef="#ctx0" brushRef="#br1" timeOffset="39337.57">16566 4053 1440 0,'-35'-22'128'0,"18"12"-103"0,-8 1-25 0,-3-10 0 16,-8 10 137-16,5-1 23 0,6-6 4 0,4 16 0 15,0-9-130-15,3 0-26 0,4 9-8 0,7-4 0 16,7 4-23 0,0 0-7-16,0 4-2 0,7 14 0 0,10-8-40 15,5 6-9-15,6-1-2 0,4 4 0 0,3 3 55 0,11 3 10 0,3 0 2 0,4 3 1 0,7 10 15 0,11 3 0 16,17-7 0-16,0-2 0 16,4 12-29-16,6-13 0 0,15-3 0 15,4-6 0-15,3 13-5 16,7-10-1-16,10 0 0 0,4-3 0 0,4 3-3 0,10 0-1 15,15 3 0-15,10 0 0 0,-1 4 30 0,8 5 9 0,-3 7 0 0,6 3 0 0,11 3-8 16,11-3 8-16,10 13 0 0,4-10 0 0,0 3 0 16,10 7 11-16,4 3 0 0,11 9 0 0,3-9-11 15,3 9 0-15,-3-19 0 0,-3 10 0 0,-1-4 13 0,11-2 7 16,0 2 2-16,0 7 0 0,-3-3 42 0,-8 6 9 16,-3-9 2-16,0-4 0 0,-3 7-8 0,-1-10-2 15,-3 7 0-15,3 2 0 0,-3 4-36 0,0 6-7 16,-4-9-2-16,-3 6 0 0,-7-3 40 0,-7 3 8 0,-8 3 2 15,-6 0 0 1,-4 6-118-16,0 4-24 0,4-10-5 0,-11-3-787 0</inkml:trace>
  <inkml:trace contextRef="#ctx0" brushRef="#br1" timeOffset="40042.91">27298 8214 1670 0,'7'-25'74'0,"4"15"15"0,3 1-71 0,7-10-18 0,4 0 0 0,6-6 0 15,12-3 43-15,3-7 5 0,10-2 0 0,7-4 1 16,12-6-73-16,6 3-16 0,-4 0-2 0,15 0-1 0,10-3 23 16,8-6 4-16,3 0 0 0,7-16 1 15,10-4 15-15,1-2 0 0,3 0 0 0,3 3-9 0,15-10 9 16,-7-5 11-16,-1-8-3 0,4 1 0 0,8 10 24 0,-1-4 5 15,-14 0 1-15,7-3 0 0,4-6-1 16,-4 6 0-16,-7-3 0 0,0 12 0 0,4 1 49 16,-1-7 10-16,-2 0 1 0,2 7 1 0,-3-1-26 0,7 10-6 15,4-6-1-15,-4-4 0 0,-7 4-49 0,11-4-16 16,3 1 10-16,-42 27-10 16,11-8 0-16,3-7 0 0,3-3 0 0,1-1 0 0,-1 1 0 0,1-9 0 15,-4 2-12-15,39-30 12 0,-39 5-28 0,130-103 28 16</inkml:trace>
  <inkml:trace contextRef="#ctx0" brushRef="#br1" timeOffset="40770.78">33863 3447 1983 0,'-85'-53'176'0,"50"25"-140"0,-11-4-36 0,-7 1 0 0,-14-10-9 0,-3-3-9 0,-8 0-2 0,15 16 0 15,-15-16 20-15,-7 0 0 0,-3 4 0 0,-7-14 0 16,-14-8 23-16,-8 2 8 0,1-6 1 0,-71-22 1 0,3 1 14 16,8 15 2-16,7-7 1 0,-4-9 0 0,-4 7 22 15,-2-1 4-15,-5 4 0 0,-3 12 1 0,-3-3-32 16,-1 3-6-16,1-6-2 0,-11 3 0 0,-11 0-8 15,-3 3-1-15,-1-3-1 0,1 16 0 0,0-10-35 0,3 0-8 16,4 10 0-16,7-13-1 0,0-9 17 0,0 9 0 16,-11 4-8-16,11-1 8 0,4-6-16 0,13 15 0 15,11-8 0-15,-3-10 0 16,-4 0-102-16,-7-1-20 0,-148-58-4 16,70 24-1-16</inkml:trace>
  <inkml:trace contextRef="#ctx0" brushRef="#br2" timeOffset="53137.44">10176 7346 748 0,'0'0'67'0,"0"0"-54"0,-7 0-13 0,7 0 0 16,0 0 280-16,0 0 52 0,0 0 12 0,0 0 1 15,0 0-221-15,0 0-44 0,0 0-8 0,0 0-3 16,-7 0-28-16,7 0-5 0,10-10-2 0,-10 7 0 15,-7-3-26-15,4-4-8 0,3 10 0 0,0 0 0 16,0 0 0-16,-4 0-14 0,-3-9 1 0,7 9 0 31,0 0-12-31,0 0-3 0,-14 9 0 0,3 1 0 0,4 5 11 0,-3-2 1 0,-8 9 1 0,-3 0 0 16,0 3 15-16,3 9 0 0,4 1 0 0,0-4 0 16,-7 1 20-16,3-4 1 0,11 0 0 0,-3 0 0 15,-8-6-21-15,7 0 0 0,4-6 0 0,4 3 8 16,3-4-8-16,-4-2 12 0,1-4-4 0,6-2 0 15,11 2-8-15,-3-9 0 0,-11 0 0 0,3 0 0 16,12-6 0-16,-1-4 9 0,-4 1-9 0,1-1 0 16,3-2 14-16,0-4-4 0,4 1-1 0,-8-4 0 15,-3 0-9-15,4 3 8 0,-1-3-8 0,1 1 8 0,-4 2 32 0,0 3 7 16,0-5 1-16,0 2 0 0,0 0-20 0,-3 7-3 16,-4-4-1-16,0-2 0 0,7 5 7 0,-7-5 1 15,-4 5 0-15,1 1 0 0,6-1-32 0,-3 1 0 16,0-1 0-16,-3 4 0 0,-4-3 0 0,7-1 0 15,3 1 0-15,-6 0 0 0,-4 5 0 0,0-2 0 16,7 6 0-16,0 0 0 0,0 0 0 0,0 0 0 16,-4-6 0-16,4 6 0 0,0 0 0 0,0 0 0 15,0 0 0-15,0 0 0 16,7 6-29-16,-7 4-12 0,-3-1-3 0,3-9-735 0,0 0-147 16</inkml:trace>
  <inkml:trace contextRef="#ctx0" brushRef="#br2" timeOffset="53591.28">10423 7584 1094 0,'0'0'97'0,"0"0"-77"0,0 0-20 0,0 0 0 15,10 0 194-15,-10 0 35 0,0 0 7 0,0 0 2 0,0 0-161 0,7 9-32 16,-7-9-6-16,0 0-2 0,4 10-13 0,-1-1-4 15,1 0 0-15,-4-9 0 0,0 0 5 0,4 10 1 16,3-1 0-16,-7-9 0 0,0 0-26 0,0 0 8 16,0 0-8-16,7 7 0 0,3-4 9 0,-10-3-9 15,0 0 10-15,0 0-10 0,14-3 53 0,-7-4 5 16,-3 4 1-16,-1-6 0 0,1 2 2 0,-4-2 1 16,4 0 0-16,-8-7 0 0,0 7-26 0,1 5-4 15,-1-11-2-15,1 5 0 0,-8 1 5 0,4 0 1 16,0-7 0-16,4 6 0 0,-8 1-36 0,4 0 0 15,-7-7 0-15,10 7 0 0,1-1 0 0,-4 1 0 16,-4-1 0-16,4 1 0 0,7-7 0 0,0 7 0 16,-7-4 0-16,4 4 0 0,-1-1 10 0,8-2-10 15,-1 3 8-15,-3 5-8 0,0-5 0 0,4 3 0 16,10-4 0-16,0 7 0 0,-4-3 0 0,8 0 0 16,0 2 0-16,3 4 0 0,4-6-11 0,-4 6 11 0,3 0-8 0,-2-3 8 15,-5 3-9-15,4-6 9 0,-3 6-10 0,-4 0 10 16,0 0-15-16,-7 6 3 0,4-6 1 15,-11 0 0 1,0 0-72-16,10 3-14 0,-10-3-3 0,0 0-692 0,0 0-137 0</inkml:trace>
  <inkml:trace contextRef="#ctx0" brushRef="#br2" timeOffset="53843.53">10758 7549 403 0,'7'0'17'15,"0"7"5"-15,-3-4-22 0,-1-3 0 0,4 6 0 0,-3-3 0 0,3 7 422 0,0-4 80 16,0 3 16-16,0 1 3 0,3-1-387 0,-2 7-78 16,-1-7-15-16,0 1-3 0,-4-1-18 0,4 0-4 15,0 1-1-15,-3-4 0 0,3 3-2 0,-7-9 0 16,3 0 0-16,4 0 0 15,-7 0-41-15,4 0-9 0,0-6-2 0,3-3 0 16,0 6-175-16,0-7-35 0,3-21-7 0,1 12-2 0</inkml:trace>
  <inkml:trace contextRef="#ctx0" brushRef="#br2" timeOffset="53990.4">10924 7229 2246 0,'0'0'100'0,"0"0"20"0,0-3-96 0,0-3-24 0,-4-3 0 0,4 9 0 15,0 0 108-15,4-3 18 0,-4 3 3 0,0 0 1 16,7-7-103-16,0 7-27 0,-7 0 0 0,7 0 8 31,-7 0-121-31,14 7-24 0,-3-4-5 0,-1-3-923 0</inkml:trace>
  <inkml:trace contextRef="#ctx0" brushRef="#br2" timeOffset="54611.28">11262 7559 403 0,'0'0'17'0,"0"0"5"0,7-3-22 0,4-4 0 16,-7 7 0-16,3-9 0 0,10 3 284 0,1-4 53 15,-4-2 11-15,4 2 1 16,-1 1-314-16,-3 3-63 0,1-4-13 0,-1 4-3 0,-7 3 32 0,0 3 12 16,0 0-8-16,-7 0 8 0,0 0 26 0,0 0 10 15,0 0 3-15,0 0 0 0,0 0 8 0,0 0 1 16,0 0 1-16,0 0 0 0,-7 3 55 0,-7 3 10 15,3-6 2-15,0 0 1 0,1 0-108 0,-4 6-21 16,0-12-5-16,-4 6-1 0,0 0 34 0,8 10 8 16,-4-10 0-16,0 9 1 0,-1-3-15 0,1 4-10 15,4 2 12-15,-4 4-12 0,3 3 13 0,0 0-4 16,4-4-1-16,-3 4 0 0,3-3 35 0,3-4 6 0,1 4 2 16,3-7 0-16,3 7-25 0,1-7-5 15,3-5-1-15,0 2 0 0,3-3-20 0,1 3 0 0,3-6 0 16,0 0 0-16,0-6 0 0,8 3 0 0,-1-7 0 15,3 4 0-15,-2-3 0 0,-1-1 0 0,0-8 0 16,0 11 0-16,0-5 0 0,-7-4 0 0,4 7 0 0,0-7 8 16,-4 3-8-16,-4-2 0 0,-3-4 0 0,0 10 8 15,1-7 4-15,-5 6 0 0,-3 1 1 0,0 0 0 16,0-1-4-16,-3 4-1 0,3 6 0 0,0 0 0 16,0-3-8-16,0 3 0 0,0 0 0 0,0 0 0 15,-8 0 0-15,8 0 0 0,0 0 0 0,-7 3 0 16,0 3 0-16,7-6 0 0,-3 10 0 0,-1-1 0 15,-3 0 0-15,7-9 0 0,-3 10 0 0,3-10 0 16,-4 9 0-16,1 7 0 0,3-7 0 0,-4 7 0 16,4-3 0-16,4 2-17 0,-1 4 4 0,1 0 1 0,3 0 35 15,0 6 7-15,3-6 2 0,1 6 0 0,0 0-32 16,-1-6 0-16,4 9 0 0,-3-3 0 0,-1 0 0 16,5-3 0-16,-8 12 0 0,3-5 0 0,1-4 0 15,-4 9 0-15,0-6 0 0,0 1 0 0,0 2 0 0,0-9 0 16,-3 9 0-16,-4-9 0 0,0-3 0 0,0 6 0 15,-4-6-8-15,1-3 8 0,-5 2 0 0,5-2 16 16,-8-3-2-16,-3 2 0 0,0 4-14 0,-7-9 0 16,-4-1 0-16,-10 7-811 15,-18-13-165-15</inkml:trace>
  <inkml:trace contextRef="#ctx0" brushRef="#br0" timeOffset="60161.45">11331 4297 172 0,'25'0'16'0,"-25"0"-16"16,0 0 0-16,0 0 0 0,7-3 275 0,4-6 52 15,3-4 10-15,-4 0 3 0,-6-2-261 0,6 5-52 16,12 1-11-16,-5 0-1 0,-10-1 1 0,4 1 0 15,6 2 0-15,-6 7 0 0,0-9 18 0,-11 9 4 16,0 0 1-16,0 0 0 0,0 0-12 0,0 0-3 16,-11 9 0-16,11-9 0 0,0 0 4 0,0 0 0 15,-7 7 0-15,-4 2 0 0,1-6 3 0,-1 10 1 16,8-10 0-16,-8 3 0 0,-3 4-12 0,3-1-1 16,8 0-1-16,-8 4 0 0,-3 0 2 0,0-1 0 0,4 7 0 15,-1 3 0-15,4-3 18 0,-4 3 4 16,-6 0 1-16,6 0 0 0,4 9-11 0,0-12-3 0,-7 3 0 0,3 0 0 15,8 0-18-15,-1-7-11 0,1-5 12 16,-1 8-12-16,1-2 8 0,3-3-8 0,3 2 0 16,1 1 0-16,-8-3 8 0,8-4-8 15,6 0 0-15,-3 7 0 0,-3-7 0 0,-1 10-11 0,8 0 2 0,3 3 0 16,4-3-8-16,-4-7-2 0,-7 4 0 0,7 3 0 16,14-10-33-1,-7 1-8-15,-10-4 0 0,7 3-578 0,10 1-115 0</inkml:trace>
  <inkml:trace contextRef="#ctx0" brushRef="#br0" timeOffset="60522.83">11740 4545 2322 0,'0'0'103'0,"0"0"21"0,0 0-100 0,0 0-24 0,0 0 0 0,0 0 0 16,0 0 42-16,0 0 3 0,0 0 1 0,4 9 0 15,-4-9-46-15,0 0 0 0,0 3 0 0,0-3 0 16,0 13-18-16,0-4-3 0,4 1-1 0,-4-1 0 31,-4 4-7-31,4-4-2 0,0 4 0 0,0-1 0 0,0-2 19 0,-4 5 3 0,4-5 1 0,0-1 0 16,4 7 8-16,-4-7 0 0,0 1 0 0,0-10-8 15,4 9-12-15,-1 0-1 0,1 1-1 0,-4 9 0 32,7-13-59-32,-7-6-12 0,7-6-3 0,0-7 0 0</inkml:trace>
  <inkml:trace contextRef="#ctx0" brushRef="#br0" timeOffset="60735.94">11751 4366 2487 0,'0'0'55'0,"0"0"11"0,-7 0 2 0,3 3 2 0,-3-3-56 0,7 0-14 15,0 0 0-15,0 0 0 0,-7 7-9 0,7-7-5 16,0 0-1-16,0 0 0 16,0 0-18-16,0 0-4 0,7 3-1 0,8 3-660 15,2-3-132-15</inkml:trace>
  <inkml:trace contextRef="#ctx0" brushRef="#br0" timeOffset="61608.24">11980 4137 806 0,'0'0'36'0,"-3"0"7"15,-1-3-35-15,1 3-8 0,-4 0 0 0,0 0 0 0,7 0 155 0,0 0 29 16,0 0 5-16,0 0 2 0,0 0-106 0,0 0-21 15,0 0-4-15,0 0 0 0,0 0-26 0,10 0-5 16,4 3-1-16,0-3 0 0,4 0-28 0,-4 10 0 16,4-10 0-16,3 9 0 0,4-3 0 0,-4 4 0 15,0-1-13-15,4 7 4 0,-4-4 9 0,0 13 0 16,0-6 8-16,-3 0-8 0,0 6 0 0,-4 0 0 16,3-6 0-16,1 6 0 0,-4-3 0 15,0 0 0-15,0 0 8 0,-3 0-8 0,3 0 29 0,-3-3 2 16,-4-4 0-16,3 4 0 0,1 0 3 0,-4-10 1 15,0 7 0-15,-4 0 0 0,1-7-18 0,-1-6-3 0,1 13-1 16,-4-7 0-16,0-9-13 0,-4 10 11 0,1-4-11 16,-4-3-616-16,-4 7-128 15</inkml:trace>
  <inkml:trace contextRef="#ctx0" brushRef="#br0" timeOffset="62955.49">13215 4429 2174 0,'0'0'96'0,"0"-6"20"0,0-4-92 0,-3 10-24 16,-1-9 0-16,4 9 0 0,7-3 64 0,-7 3 9 15,4-7 2-15,6 1 0 0,1 6-75 0,-1 0 0 0,4 0-12 0,1 0 1 16,-1 0 3-16,7 6 0 0,-4 4 0 0,5-10 0 16,2 9 8-16,5 1-8 0,-1-10 8 0,0 0-8 15,4 6 8-15,3-3 0 0,7-3 0 0,1 0-8 16,-1 0 8-16,0 6 0 0,-6-6 0 0,-1 0 0 16,-7 3 0-16,-3 4 9 0,-4-1-9 15,-3-6 10-15,-8 3 10 0,1 3 1 0,-4 4 1 16,-7-10 0-16,0 9-10 0,-7 1-1 0,-4 2-1 0,1 4 0 15,-4 3 5-15,-4-4 1 0,-3-5 0 0,-4 8 0 16,0-2-8-16,-3-3 0 0,0 9-8 0,0 0 12 16,-1-7-12-16,1 1 11 0,4-4-11 0,2 7 10 15,5-3-10-15,3 0 0 0,3 6 0 0,-3-7 0 16,7-5 0-16,3-1 0 0,-3 1 0 0,4-1 0 0,3 0 0 16,0-9 0-16,0 7 0 0,3 2 0 0,1-6-9 15,-1 3 9-15,4 4 0 0,-7-10 0 16,7 9 0-16,1-9 0 0,6 10 0 0,-7-10 0 0,3 6 0 15,1 3-8-15,3-9 8 0,0 3 0 0,0 4 0 16,0 2 0-16,-3-3 0 0,3-2 0 0,-3 5 8 16,3-3-8-16,-4 4 0 0,1-1 9 0,-1 0-9 0,-3 7 0 15,1-3 0-15,-5-4 0 0,1-3 0 0,-4 10 0 16,0-7 0-16,-4 4 0 0,-3-4 0 16,0 1 0-16,-4 5 0 0,4-5 0 0,-7-1 0 0,4 1 10 15,-1-1-1-15,4-3 0 0,-4 4 12 0,1-1 3 16,-4 1 0-16,3-1 0 0,4 0-13 0,-4 1-3 15,4-4 0-15,0 13 0 0,0-10-8 0,4 7 0 16,-4-3 9-16,3 2-9 0,1 4 0 0,-1-3 0 16,4 3 0-16,0-4 8 0,0-2-8 0,4 2-8 0,-4 4 8 15,3-9-12-15,1 8 12 0,-1-2 0 0,1-6 8 16,3 5-8-16,3-2 0 0,1-4 0 0,0 1 0 0,3 5 0 16,0-5 0-16,3 5 0 0,1-5 0 0,3-1 0 15,4 1 16-15,-4-1-2 0,4 10 0 0,3-10 0 16,-7 7-14-16,4-7 9 0,0 10-9 0,-4-3 8 15,3-1-8-15,-6 4 0 0,0 0 0 16,-1 0 0-16,-3 6 0 0,1 3 0 0,-1 0 0 0,0-2 0 16,-4 8 0-16,-3-6 0 0,4 7 0 0,-4-7 0 15,0 0 0-15,0-3 0 0,-3 3 0 0,3-2 0 16,0 2 0-16,-4 0 0 0,1 3 0 0,-4-9 0 16,0 13 8-16,0-10 0 0,-4 3 0 0,-3 0 0 15,0 7 26-15,0-7 5 0,-7 3 1 0,0-2 0 16,-4-1-29-16,1-3-11 0,-4 3 8 0,-4-9-8 15,-7-3-78-15,-3-13-21 16,-4 3-4-16</inkml:trace>
  <inkml:trace contextRef="#ctx0" brushRef="#br1" timeOffset="83258.45">3106 9381 1209 0,'-3'-10'53'0,"3"10"12"16,0-3-52-16,0 3-13 0,0-6 0 0,0 6 0 16,0-3 141-16,0 3 26 0,0 0 5 0,0 0 0 0,0 0-137 0,0 0-35 15,0-7 0-15,0 7 0 0,0 0 0 0,0 0 0 16,0 0 0-16,0 0 0 0,0 0 20 0,0 0-4 16,0 0 0-16,0 0 0 0,0 0 23 0,0 0 4 15,7 7 1-15,-7-7 0 0,0 0 15 0,0 0 3 16,7 9 1-16,-7-9 0 0,0 0-1 0,3 3 0 15,-3-3 0-15,7 10 0 0,-7-10-7 0,0 0-2 16,0 0 0-16,4 6 0 0,-1 3-24 0,-3-9-5 16,0 0 0-16,0 0-1 0,7 10-23 0,-7-10 8 15,0 0-8-15,0 9 0 0,0 1 0 0,0-1 9 16,4 0-9-16,-4-9 0 0,0 7 12 0,0-7-12 16,7 9 12-16,-7-9-12 0,0 0 10 0,4 16-10 15,3-13 8-15,-4 6-8 0,1 1 0 0,3 2 0 0,-7 1 0 16,3-4 0-16,4 1 0 0,-7 5 0 0,0 4-11 15,0 0 11-15,0 6 0 0,0-6-10 0,0 0 10 0,-7-4 0 16,4 4 0-16,3-3 0 0,0 3 0 16,0-1 0-16,0-2 0 0,0-3 0 0,0 2 0 15,0-5 0-15,3 5 0 0,4-5 0 0,-7-1 0 0,4 1 0 16,-1-1 0-16,4-3 0 0,-7-6 0 0,0 10 0 16,11-7 0-16,-11 6 0 0,0-9-8 0,4 7 8 15,-4 2 0-15,0-6 0 0,7 3 0 0,-14 4 0 16,7-1 0-16,0-9 0 0,0 6 0 0,0-6 0 15,-4 4 0-15,4-4 0 0,0 0 0 0,0 9 0 16,-7-3 0-16,7-6 9 0,0 0-9 0,0 0 12 16,0 0-12-16,0 0 0 0,0 0 0 0,0 0 0 15,0 0 0-15,0 0 0 0,0 0 0 0,0 0 0 16,0-9 0-16,0-1 0 0,7 4 0 0,-7-3 0 16,4-1 0-16,3 4 0 0,-7-3-12 0,7-1 12 15,0 7 0-15,-4-3 0 0,4-4 0 0,0 1 0 0,0 3 0 16,-3-4 0-16,3 1 8 0,-3 0-8 0,3-4 0 0,-4-3 0 15,8 1 0-15,-8-4 8 0,8 0-8 0,-1-6 0 16,1 6 0-16,3-6 0 0,0-3 0 0,0 0 0 16,4-1 0-16,0-2-11 0,-1 3 11 0,1 0 0 15,-1 2 8-15,-2-2-8 0,2 9 0 0,1-6 0 16,-11 7 0-16,11-1 0 0,-8 0 0 0,-3 3 0 16,4 1 0-16,-4 5 0 0,-4 1-8 0,4-1 8 15,-3 1-8-15,-1 3 8 0,-3 6 0 0,0 0 0 16,0-4 0-16,0 4 0 0,0 0 0 0,0 0 0 15,0 0 0-15,0 0 0 0,0 0 0 0,0 0 0 0,0 0 0 16,0 0 0-16,0 0 0 0,0 0 0 0,0 0 0 16,0 10 0-16,-7-1 0 0,4 10 0 0,-4-9 0 15,-4 8-8-15,-3 4 8 0,4 0 0 0,-8 3 0 0,0 0 0 16,-6-3 0-16,2 10 0 0,1 2 0 0,-3-2 0 16,-5 8 0-16,5-2 0 0,-1 0 0 0,-7 12 0 15,4-6 0-15,3-4 0 0,-6 4 0 0,6 0 0 16,-3-3 0-16,6-3 0 0,-2-4 0 0,3-3 0 15,-1 4 0-15,5-4 0 0,-4-2 0 0,-1-7 0 16,5 9 0-16,-4-9 0 0,-1 3 0 0,5-6 0 16,3 6 0-16,-7 3 0 0,6-9 0 0,-2 3 0 15,3 0 0-15,10-7 0 0,-6 4 8 0,3-9-8 0,3-1 0 16,4-9 0-16,0 0 0 0,0 0-832 16,11-3-163-16</inkml:trace>
  <inkml:trace contextRef="#ctx0" brushRef="#br1" timeOffset="85078.15">4016 8816 288 0,'0'0'12'0,"0"0"4"0,0 0-16 0,0 0 0 15,0 0 0-15,0 0 0 0,0 0 315 0,0 0 60 0,0 0 12 0,0 0 2 16,0 0-249-16,0 0-51 0,0 0-9 0,0 0-3 15,0-9-13-15,0 9-4 0,0 0 0 0,0 0 0 16,0 0-1-16,0 0-1 16,0 0 0-16,4 9 0 0,3 1-19 0,0-1-4 0,0 0-1 0,-7 7 0 15,0 3-26-15,4 6-8 0,-4-6 0 0,-4 6 0 16,-3-3 12-16,0 9-4 16,0-3 0-16,3 7-8 0,-6-7 9 0,-1 10-9 0,8-4 0 15,-8-6 9-15,0-2-9 0,4 2 0 0,0-9 9 16,-3 3-9-1,3-10-66-15,3-2-18 0,1-1-3 0</inkml:trace>
  <inkml:trace contextRef="#ctx0" brushRef="#br1" timeOffset="86106.16">3117 10626 2516 0,'0'9'56'15,"-7"0"11"-15,3 1 2 0,1 9 1 0,3-1-56 0,0 7-14 0,0-9 0 0,0 3 0 0,3 0 0 0,1 0 0 16,6-1 0-16,-3 1-10 0,0 3 10 0,11-3 0 16,-7 0 0-16,3 6 0 0,0-6 0 0,0 0 8 15,7-1-8-15,0 1 0 0,-3 0 0 0,0 3 0 16,-4-3 0-16,-4 0 0 0,4-1 0 0,-3-2 8 15,-8-3-8-15,5 2 8 0,-5-5-8 0,1-1-16 16,-4-9 4-16,0 0 0 16,0 0-160-16,0 0-33 0,0 0-7 0,0-3 0 0</inkml:trace>
  <inkml:trace contextRef="#ctx0" brushRef="#br1" timeOffset="86415.03">3512 10626 2199 0,'-11'12'97'0,"11"-2"21"0,-10-1-94 0,6 13-24 0,4 0 0 0,-7 3 0 0,4 3 25 15,3 3 1-15,-7 1 0 0,3-1 0 0,-3 1-6 0,0-1 0 16,-4 0-1-16,-3 4 0 15,4-1-19-15,-4 1 10 0,3-1-10 0,0 4 8 16,-3 6-8-16,-3-7 0 0,2 7 0 0,1 0 0 16,-17 0 0-16,13 0 0 0,-3-3 0 0,0 3 0 0,3-4 0 15,-3-2 0-15,7 0 0 0,0 6 0 16,-4 0-140 0,4-10-21-16,3 0-4 0</inkml:trace>
  <inkml:trace contextRef="#ctx0" brushRef="#br1" timeOffset="87305.52">3861 10296 1440 0,'-7'-9'64'0,"7"9"12"0,-7-6-60 0,0-4-16 0,7 10 0 0,0-9 0 15,7-1 208-15,-7 4 40 0,4-3 7 0,6-4 1 16,1-3-205-16,-4-2-42 0,10 2-9 0,-10 3 0 0,11-2 0 0,-7 5 0 15,3 1 0-15,-4 0 0 16,1 2 0-16,3 4 0 0,-3-3-8 0,-4 3 8 16,10-4 0-16,-10 4 0 0,4 3 0 0,0-6-9 0,-1 12 9 0,1-3 0 15,-11-3 0-15,10 7 0 0,-10-7 0 16,7 9 0-16,-3 4 0 0,-1 2-8 0,-3 14 8 0,-3-4 0 16,-1 0 0-16,-3-3 0 15,0 3 0-15,-3 3 9 0,3-3-9 0,-4 0 0 0,-7-3 8 0,1 3-8 16,-4-6 0-16,-1 6 0 0,5 0 0 0,-8-3 0 15,0-6 0-15,1 3 0 0,-1-1 0 0,4-2 0 16,0 0 0-16,7-4 0 0,-1-2 9 0,5-1-9 16,3 7 0-16,3-7 9 0,4 1 2 0,0-1 0 15,4 1 0-15,6-1 0 0,8-3 21 0,-4 0 5 16,0-2 1-16,7-4 0 0,-3 9-15 0,14-9-3 16,-7 0-1-16,3 0 0 0,0-3-19 0,4 3 10 15,-4-6-10-15,0 6 8 0,-3-10-8 0,7 4-14 0,-8 3 3 16,1-3 1-1,0-4-129-15,-8 7-25 0,1-3-6 0</inkml:trace>
  <inkml:trace contextRef="#ctx0" brushRef="#br1" timeOffset="89997.83">3441 11911 2656 0,'-31'-6'118'0,"16"12"24"16,1-3-114-16,0 4-28 0,-7-4 0 0,10-3 0 0,1 6-11 0,10-6-8 0,0 0-1 0,0 0-1 31,0 0-16-31,7 0-3 0,-4 0-1 0,8 0-699 0,0 0-140 0</inkml:trace>
  <inkml:trace contextRef="#ctx0" brushRef="#br1" timeOffset="90218.1">3441 12162 2779 0,'-24'10'123'0,"13"-1"25"0,-3 0-118 0,3-2-30 0,-3 2 0 0,4 0 0 0,-4 1 0 0,6-1 0 15,5-3 0-15,3-6 0 16,0 0-158-16,0 0-34 0,0 0-8 16,18-9 0-16</inkml:trace>
  <inkml:trace contextRef="#ctx0" brushRef="#br1" timeOffset="90375.97">3392 12510 1785 0,'-11'-6'159'0,"4"6"-127"0,7 0-32 0,0 0 0 16,0 0 213-16,0 0 37 0,0 0 7 0,0 0 2 31,0 0-232-31,0 0-47 0,0 0-8 0,0 0-3 16,7 6-139-16,-3 4-28 0,3-1-6 0,-7-9 0 0</inkml:trace>
  <inkml:trace contextRef="#ctx0" brushRef="#br1" timeOffset="90497.24">3350 12698 288 0,'0'0'25'0,"-11"0"-25"0,4 0 0 0,7 0 0 15,0 0 496-15,0 0 95 0,0 0 18 0</inkml:trace>
  <inkml:trace contextRef="#ctx0" brushRef="#br1" timeOffset="91298.21">2923 13253 1036 0,'0'0'92'0,"0"0"-73"0,-11-3-19 0,11 3 0 15,-7-6 139-15,7 6 24 0,-3 0 5 0,3 0 0 16,0 0-95-16,0 0-19 0,0 0-4 0,0 0-1 16,0 0-22-16,0 0-5 0,0 0-1 0,10 6 0 15,-6-3 19-15,3 7 3 0,7 5 1 0,-11 11 0 16,8-5 9-16,0 11 3 0,3-4 0 0,0 0 0 15,3 1-20-15,-2 2-3 0,-5-9-1 0,4 3 0 16,0 0 0-16,7-6 0 0,1 6 0 0,-5-6 0 16,4 0-6-16,1 6-2 0,2-13 0 0,1 10 0 15,0-9-24-15,-8 5 8 0,5-8-8 0,-1 6 0 16,-4-1 0-16,1-5 0 0,-7-1-12 0,3-6 12 16,-4 3-53-1,4-2-3-15,-3 2-1 0,-4-6 0 0,0-6-139 16,4 2-27-16</inkml:trace>
  <inkml:trace contextRef="#ctx0" brushRef="#br1" timeOffset="91618.98">3554 13144 921 0,'0'0'40'0,"7"-7"10"0,-7 7-40 0,4-3-10 15,3-6 0-15,-7 9 0 0,0 0 267 0,0 0 51 16,0 0 10-16,0 9 3 0,3-6-258 0,1 13-51 0,-4-7-10 0,0 1-3 16,0 6 5-16,0-4 1 0,0 4 0 0,0-1 0 15,-4-2 0-15,1 6 0 0,-4 6 0 0,3 3 0 16,-3 7 40-16,0-7 8 0,0 6 1 0,-3 1 1 16,-1 9-23-16,4-7-5 0,-11 7-1 15,4 6 0-15,-4 1-7 0,1 8-1 0,-8 10-1 0,-3 3 0 16,-4-6-10-16,-3 6-1 0,-7-3-1 15,6 0 0-15,-10 3-15 0,11-6 0 0,3 3 0 0,8-12 0 32,-1-4-27-32,7-12-11 0,8-4-2 0,-4-12-1 15,7-12-142-15,3 3-28 0,4-7-5 0</inkml:trace>
  <inkml:trace contextRef="#ctx0" brushRef="#br1" timeOffset="92599.4">3872 13288 1785 0,'0'0'159'0,"-7"6"-127"16,-4-3-32-16,4 4 0 0,-4-4 186 0,11-3 31 16,-7 6 7-16,7-6 0 0,0 0-189 0,0 0-35 15,7-6-14-15,-3-4 1 0,3 1 13 0,7-1-12 16,-3 1 12-16,3-7-12 0,0 7 4 0,-3-10 8 15,-1 10-13-15,1-7 5 0,3 7 8 0,-11-1 16 16,4 1-4-16,-3-1-1 0,-1 1 20 0,1 3 4 16,-1-4 1-16,-3 10 0 0,4-9 8 0,3 6 3 15,-14-13 0-15,7 7 0 0,0-1-16 0,0-5-3 16,7 2-1-16,-7-3 0 0,0-2-15 0,0 2-4 16,4-6 0-16,3 0 0 0,0 0-8 0,3 3 0 15,-3-3 0-15,4 0 8 0,3-3-8 0,-3 0 0 16,6 6 0-16,-3 1 0 0,-3 8-12 0,7 1 12 0,-11 2-10 15,3-2 10-15,-3 9-8 0,-7 0 8 0,0 0 0 0,7 16-9 16,0-4 9-16,-7 10 0 0,0-3 0 0,-3 0 0 16,3 0 0-16,0-1 0 0,-4 8 8 0,4-8-8 15,-3 7 0-15,3-6 8 0,0 0-8 0,0 6 0 16,0-6 11-16,3 0-3 0,-3 0 0 0,4-4 0 16,-1 4 0-16,1-3 0 0,3-4 0 0,-7 4 0 15,4-7-8-15,3 7 0 0,-7-6 0 0,3-7 0 16,-3-3 0-16,0 0 8 0,0 0-8 0,0 0 0 0,0 0 8 15,0 0-8-15,0 0 0 0,0 0 8 0,4 0-8 16,3-10 8-16,3 1-8 0,-10-1 8 0,7-5-8 0,0 2 10 16,4-2-10-16,0-4 10 0,-4 3 4 0,0-3 1 15,3 0 0-15,-6-6 0 0,10 6-6 0,4-9-1 16,-11 9 0-16,3 1 0 0,4-4-8 0,4 3 0 16,-4-9 0-16,0 9 8 0,0-6-8 0,4 6 0 15,-8-6 0-15,5 6 0 0,-5 0 0 0,-3 0 0 16,4 4 0-16,-4-4 0 15,3 0-78-15,5 3-8 0,-12-2-2 16,4 2 0-16,7-6-99 0,-3 3-20 0,3-3-4 16,0-6-1-16</inkml:trace>
  <inkml:trace contextRef="#ctx0" brushRef="#br1" timeOffset="94340">3120 8675 1180 0,'0'0'52'0,"0"0"12"0,0 0-52 0,0 0-12 16,0 0 0-16,0 0 0 0,-3 6 112 0,-8-3 19 16,11-3 4-16,0 0 1 0,0 0-64 0,0 0-13 0,-3-3-3 0,3 3 0 15,0 0-15-15,-7 0-3 0,3-6-1 0,4 6 0 16,0 0-13-16,0 0-2 0,-11 0-1 0,1 0 0 15,6 0-10-15,-6-3-3 0,3 6 0 0,0-3 0 16,-11 0 8-16,4 0 0 0,3 0 1 0,-6 0 0 16,6 0 2-16,-10 0 0 0,0 0 0 0,3 0 0 15,-3 0-3-15,-7-3 0 16,7 3 0-16,-4 0 0 0,-7-6 10 0,4 6 2 0,-7 0 0 16,3 6 0-16,4-6-10 0,3 3-2 0,0-3 0 0,1 6 0 15,-1-3-4-15,0-3-2 0,8 7 0 0,2-4 0 16,1 3 1-16,0 4 0 0,-3-1 0 0,6-3 0 15,4-3-11-15,0 7 0 0,3-4 0 0,4-6-11 16,0 0 11-16,0 0-10 0,0 0 10 0,0 9-10 16,0-9 10-16,0 10 0 0,0-10 0 0,0 0 0 15,0 0 0-15,4 9 8 0,-4 1-8 0,7-1 8 16,-7 1-8-16,0-4 0 0,0 13-11 0,3-10 11 0,-3 7 0 16,0-4 0-16,4 4 13 0,-4 3-4 0,0 0 9 15,0 6 2-15,0 0 0 0,0 0 0 16,0 3 5-16,0 0 2 0,0 10 0 0,7-4 0 0,-7 4-12 0,4-4-3 15,3 1 0-15,-7 3 0 0,3 2 8 16,4-2 0-16,-7-3 1 0,0 2 0 0,0-2-13 16,4 9-8-16,-1-1 8 0,-3 4-8 0,-3 7 8 15,3-4-8-15,-4 3 10 0,4-6-10 0,0 7 28 0,0 2 0 16,0-6 0-16,0 7 0 0,0 12-16 0,4-7-3 16,-8 1-1-16,4 0 0 0,0 6 4 0,0-3 0 0,-7 3 0 15,7 3 0-15,-3 6-4 0,3-3 0 16,0-2 0-16,0-4 0 0,-7 0-8 0,3-4 0 0,4 7 9 15,0-3-9-15,-7-3 8 0,3-3-8 0,4 0 8 16,0-4-8-16,-3-2 9 0,3 2-9 0,0-5 12 0,0 8-12 16,0 7 24-16,3-3-1 0,-3-3-1 0,0 0 0 15,4-1-22-15,-4-2-16 0,0-4 2 0,7 7 1 16,-7 6 13-16,0 3 0 0,4-9 0 16,-4 0 0-16,0-10 11 0,0 0-2 0,0 1 0 0,0-7 0 15,0 6-9-15,-4-3-11 0,-3 3 3 0,3 4 0 16,1-7 8-16,-4-3 0 0,3 3 0 0,4-3 0 15,-10-3 0-15,6 0 14 0,4-6-3 0,-7 6-1 16,4 0-10-16,3-1 0 0,0 4 0 0,0-3 0 16,0 3 0-16,0-3 10 0,3 0-10 0,4 0 10 15,-7-6-10-15,7 6 0 0,0-10 0 0,4 4 0 16,-11 3 0-16,3-4 0 0,1 10 0 0,3-3 0 16,-3-3 0-16,-4-4 0 0,7 1 0 0,-7-7 0 15,0-9 0-15,3 3 0 0,-6 4 0 0,3-10 0 0,0 2 0 16,0-2 0-16,0-6 0 0,-7 3 0 0,3 2 0 15,4-2 0-15,0 3 8 0,-7-3-8 0,7-4 0 0,-4 4 0 16,1-4 0-16,3 4 0 0,-7-7 0 0,7 7 0 16,-4-3 0-16,-3 2 0 0,7-5 0 0,-3 5 0 15,-1-2 8-15,4-4-8 0,0 7 0 0,0 0 10 16,0-4-10-16,0 4 10 0,0-7-10 0,0 1 0 16,0-1 0-16,0-3 0 0,0 4 0 0,0-10 0 15,0 0 8-15,0 3-8 0,0 6 0 0,0-9 0 0,0 7 0 16,0 2 0-16,0 0 0 0,0 1 0 0,0-1 0 15,0 7 0-15,0-7 0 0,0 7 0 0,0-7 0 0,0 1 0 16,0-1 0-16,0 1 0 0,0-4 0 0,-7 3 0 16,7-9 0-16,0 0 0 0,-3 3 0 0,3-3 0 15,0 0 9-15,0 0-9 0,0 0 10 0,0 0-10 16,0 0 9-16,0 0-9 0,0 0 8 0,0 0-8 16,0 0 0-16,0 0 0 0,0 0 8 0,0 0-8 15,0 0 0-15,0 0 0 0,0 0 0 0,3 7-11 16,4-4 11-16,-7 6-12 0,0-2 12 0,0-4-12 31,0-3-17-31,0 9-4 0,0-3-1 0,-7 4 0 0,7-1-157 16,0 1-31-16</inkml:trace>
  <inkml:trace contextRef="#ctx0" brushRef="#br1" timeOffset="95067.8">2492 14643 57 0,'-14'9'0'0,"7"-6"0"0,-3 10 0 0,-5-10 0 16,1 6 0-16,0 1 0 0,4-4 267 0,-1-3 48 0,1-3 9 15,-1 6 3-15,0-6-137 0,4 0-27 0,7 0-6 0,0 0-1 16,0 0-96-16,0 0-20 0,0 0-4 0,0 0-1 15,0 0 7-15,0 0 2 0,0 0 0 0,0 0 0 16,0 0-13-16,0 0-3 0,0 0 0 0,7-6 0 16,4 6 10-16,-11 0 2 0,0 0 0 0,11-3 0 15,3-3 4-15,3 2 0 0,-3-2 1 0,-3 6 0 16,3-9-18-16,0 9-4 0,7-3-1 16,-7-4 0-16,8 7 16 0,-8-6 3 0,10 3 1 0,1 3 0 15,-4 0-32-15,4 0-10 0,0 3 0 0,3 3 0 16,4-6-13-16,-8 0-10 0,1 10-1 0,0-10-768 15,-4 6-154-15</inkml:trace>
  <inkml:trace contextRef="#ctx0" brushRef="#br1" timeOffset="96627.18">4249 8487 1555 0,'-10'0'138'0,"3"0"-110"0,-1 6-28 0,5-6 0 15,-4 3 128-15,0-3 21 0,7 0 4 0,0 0 1 16,0 0-125-16,0 0-29 0,-4 7 0 0,4-7 0 16,0 0 0-16,0 0 0 0,0 0 0 0,0 0 0 15,0 0 0-15,7 3 0 0,7-3 0 0,1 0 0 16,-15 0 0-16,10 0 0 0,4 0 0 0,7 0 0 15,4 0 0-15,0 0 14 0,-8-3-3 0,8 3-1 16,0 0 18-16,0 0 4 0,-4-7 1 0,3 7 0 16,1 0-5-16,0-3 0 0,-8-3-1 0,5 6 0 15,-1-3-10-15,-4-3-1 0,1 6-1 0,-4 0 0 16,0-4-6-16,0 4-1 0,4 0 0 0,-4-6 0 16,-3 6 3-16,-4 0 0 0,3-6 0 0,1 6 0 15,-11 0-11-15,0 0 0 0,0 0 0 0,7 6 0 16,4 4 16-16,-8-4-1 0,-3-6-1 0,0 0 0 0,11 3 9 15,-11-3 1-15,0 9 1 0,3 1 0 0,1-4-1 0,-1 3-1 16,1 1 0-16,-1 6 0 0,-3-7-9 16,7 3-2-16,-7 4 0 0,4 9 0 0,-4-6-12 15,0 6 0-15,7-3-9 0,-3 3 9 0,-1 0 0 0,4 3 0 16,-3 1 13-16,3 5-4 0,-4 1 7 0,4 2 2 16,-7 7 0-16,7 10 0 0,0-1-2 0,-7 10-1 15,0 9 0-15,0-10 0 0,0 1-6 0,0 6-1 16,0-3 0-16,4 3 0 0,-8 9 3 0,4-2 0 15,4-4 0-15,3-3 0 0,-7 3-11 0,3 6 0 16,8 4 0-16,0-1 0 0,-4 1 0 0,0 6 12 0,-4-7-2 16,4 7 0-16,-3 3-10 0,-4 6 0 0,7-9 9 0,-7 3-9 15,-7-3 18-15,7-7-1 0,-4 7 0 0,-3 3 0 16,-3-6 1-16,3-4 0 0,7-6 0 16,-7 4 0-16,3-1-4 0,-3-3-1 0,14 4 0 0,-7 2 0 15,0-9-2-15,4 4-1 0,3-4 0 16,-4 3 0-16,4-3-10 0,7 7 12 0,-10-1-12 0,3-6 12 15,7 0-12-15,-14 0 10 0,11 1-10 0,-11-1 10 16,7 3-2-16,-4-9-8 0,4 6 12 0,0-3-4 16,-7-6-8-16,0 2 0 0,4 11 0 0,-4-10 0 15,-4 6 0-15,4-3 0 0,-7-7 0 0,4 1 0 16,-1-10 8-16,1 10-8 0,-4 0 0 0,7-10 8 16,0 10 7-16,0-10 1 0,-7 0 0 0,7-5 0 15,7-5-7-15,-4 1-1 0,4 0 0 0,-3-6 0 16,6-4-8-16,-6 4 12 0,3 6-12 0,7-3 12 0,-10 3-12 15,3-4 10-15,0 4-10 0,0-3 10 0,3-3-10 16,-6-1 0-16,3-2 0 0,7-1 8 0,-3 1-8 0,-8-7 0 16,4 0 0-16,0-9 0 0,0 6 8 0,0-6 0 15,0 6 0-15,-3-9 0 0,3-4-8 0,4 7-11 16,-11-10 3-16,3 4 0 0,1-10 8 0,-4 6 0 16,0-9 0-16,3 10 0 0,1-4 0 0,-1-3 11 15,-3 7-3-15,7-4 0 16,-7 3-8-16,0 1-11 0,4-1 3 0,-4-3 0 0,0-6 8 0,3 10 12 15,-3-1-2-15,0 1-1 0,0-10-9 0,4 9-12 16,-4-9 2-16,0 0 1 0,0 10 9 0,0-10 0 16,0 0 0-16,0 0 0 0,0 0 0 0,0 0 0 15,0 0 0-15,0 0 0 0,0 0 0 0,0 0 8 0,0 0-8 0,0 0 0 16,0 0 11-16,0 0-3 0,-4-10 0 0,4 10 0 16,-3-3-8-16,-1-3 12 0,-3 6-12 15,0-7 12-15,4 7-12 0,-4 0 0 0,-4 0 9 0,0 0-9 16,1 0 0-16,-4 0 9 0,0 0-9 0,-11 0 0 15,0-3 11-15,4 3-11 0,-11 0 10 0,4 3-10 16,-18 4 9-16,11-1-9 0,-4-3 8 0,4 3-8 16,-4-2 0-16,4-4 0 0,-1 0 0 0,-2 0 0 15,2-4-23 1,1-2-9-16,0-3-3 0,0 2-987 0,-4-2-198 0</inkml:trace>
  <inkml:trace contextRef="#ctx0" brushRef="#br3" timeOffset="99623.66">5710 11049 979 0,'0'0'87'0,"0"0"-70"16,-7 9-17-16,7-2 0 0,0-7 96 0,-4 9 16 16,4-9 4-16,0 0 0 0,0 0-51 0,0 0-9 15,0 0-3-15,0 0 0 0,11 6 4 0,-11-6 1 16,3-6 0-16,11 6 0 0,-3 0-20 0,3-6-4 0,4 3-1 0,-1-4 0 16,1 4 13-16,7-3 2 15,-4 6 1-15,3 0 0 0,5 0-2 0,-1 6-1 0,4-6 0 16,-1 3 0-16,-2-3-31 0,-1 7-7 0,0-4 0 15,4 3-8-15,0 3 0 0,-4-2 0 16,0-4 0-16,0-3 0 16,0 0-18-16,1 0-7 0,2 0-2 0,1 0 0 15,0 0-125-15,0-10-26 0,10 10-5 0</inkml:trace>
  <inkml:trace contextRef="#ctx0" brushRef="#br3" timeOffset="100189.18">5808 11457 1990 0,'0'0'88'0,"0"0"19"0,0 9-86 0,4 0-21 0,3 1 0 0,4-4 0 0,-4-3 85 0,3 3 13 16,8-2 2-16,7-4 1 0,3 0-36 0,11-4-7 16,6-2-2-16,5-3 0 0,3 6-41 0,-4-10-15 15,-3 4 9-15,7-4-9 16,3-3-90-1,4 7-23-15,11-7-5 0</inkml:trace>
  <inkml:trace contextRef="#ctx0" brushRef="#br4" timeOffset="109547.51">13393 8459 230 0,'0'0'20'0,"0"0"-20"15,0 0 0-15,0 0 0 0,0 0 124 0,0 0 21 16,0 0 4-16,0 0 1 0,-3 0-82 0,3 0-17 0,-7-7-3 0,7 7-1 16,0 0 54-16,0 0 11 0,0 0 3 0,0 0 0 15,3-3 5-15,1-3 2 0,-4-3 0 0,0-1 0 16,7 1-33-16,-4 6-6 0,1-4-2 16,-4 7 0-16,0 0-26 0,0 0-6 0,0 0-1 0,0 0 0 15,0 0-8-15,0 0-1 0,0 0-1 16,0 0 0-16,-7 7-19 0,7-7-4 0,-4 3-1 0,1 6 0 15,3-9-3-15,-4 10-1 0,4-10 0 0,4 9 0 16,-4-9 6-16,3 6 2 0,-3-6 0 0,7 3 0 16,4 4 14-16,3-7 2 0,-3 0 1 0,-1-7 0 15,8 7 5-15,-1-3 0 0,12-3 1 0,-5-3 0 16,-3 5-23-16,4-2-5 0,0 6-1 16,-4 0 0-16,0-3-12 0,0 3-10 0,1-6 2 0,-5 6 0 15,4 6 8-15,-7-6 0 0,4 0 0 0,-4 3 0 16,4-3 0-16,-4 0 14 0,0 0-3 0,0-3-1 15,0 3 16-15,4-6 3 0,0-4 1 0,-4 4 0 0,3 3-14 16,1-3-2-16,7-4-1 0,-4 1 0 0,-4 0-2 16,1 5-1-16,-4-2 0 0,0-3 0 15,4 9-10-15,-4-7 0 0,-3 7 0 0,-1-3 8 0,1 3-8 0,-11 0 12 16,0 0-12-16,0 0 12 0,0 0 8 0,0 10 3 16,-4-1 0-16,4 1 0 0,-3-1-23 15,3 0 0-15,-7 1 0 0,3-1 0 0,1-3 11 0,-1 10-3 16,-3-3 0-16,4-4 0 0,-5 7-8 0,8 3 12 15,4-4-12-15,-4 4 12 0,-4 0-12 0,1 6 8 16,3-6-8-16,0 9 8 0,0-3-8 0,0 3 0 16,0 7 9-16,0 2-9 0,3-2 0 0,1 3 0 15,-8 2 0-15,1-2 0 0,3 6 0 0,0 3 0 0,3-3 0 0,-3 0 0 16,0 6 0-16,0-3 0 0,0 0 0 0,4 3 0 16,-8-3 0-16,4 6 0 0,0-2 0 0,0-4 0 15,0 6 0-15,-3 0 0 0,3 1 0 0,-4 2 0 16,1-6 0-16,3-3 0 0,0 7 0 0,3-4 0 15,4-3 0-15,-3 0 0 0,-8 6 0 16,4 0 0-16,-3 1 0 0,3-1 0 0,-4-3 0 0,1 3 0 16,-1-5 0-16,1 11 0 0,-1-6 0 0,4-2 0 15,-3 8 0-15,-1-2 0 0,4 2 0 0,-3-2 0 16,6 2 0-16,-3 4 0 0,0-3 0 0,0-4 0 16,4 4 0-16,-4-4 0 0,-4-3 0 0,1 1 0 15,10-1 0-15,-4 3 0 0,4-2 0 0,-3-1 0 16,-4-3 0-16,0-3 0 0,3 6 0 0,-3 1 8 15,-3-10-8-15,-1 9 0 0,4-6 0 0,-7 6 0 16,4-2 0-16,-4-4 8 0,3-4-8 0,1-5 0 0,-1 6 0 16,1 0 0-16,-1 0 0 0,4-7 0 0,-3 14 0 15,3-14 8-15,-4-2-8 0,4-1 0 0,-4 4 8 0,4-4-8 16,-3 4 8-16,3-4-8 0,0 4 0 0,0-3 0 16,3 2 0-16,-3-2 0 0,-3-1 0 15,-1 4 9-15,1-4-9 0,3 1 0 0,-7-1 11 0,0-5-11 16,3-1 10-16,-3 6-10 0,0-6 8 0,0-2-8 15,0 2 0-15,0 0 0 0,3-3 0 0,1 0 8 16,-1-6-8-16,1 6 0 0,3-6 8 0,-4-7 0 16,4 4-8-16,0 3 12 0,0-3-12 0,0 2 8 15,4 8-8-15,-4-8 0 0,3 7 8 0,-3-3-8 16,0 10 0-16,0-10 0 0,0 3 0 0,-3 3 8 0,-1 3-8 16,1-9 0-16,-1 3 0 0,1 0 0 0,3-3 0 15,-4-6 0-15,4 3 0 0,-3 0 8 0,3-4-8 16,0 4 0-16,0-3 0 0,0-4 8 0,0 4-8 15,0 0 0-15,3-4 8 0,-3 4-8 0,7-7 0 0,-3 10 0 16,-1-9 8-16,1 8-8 0,-1-2 0 0,1 3 9 16,3-3-9-16,-3 2 0 0,-1 1 0 0,1 0 0 15,-1-3 0-15,1 3 0 0,3-4 0 0,-4 4 0 16,1-6 0-16,-1 2 0 0,-3 4 8 0,4-3-8 16,-4 3 0-16,0-10 0 0,3 7 0 0,-3-4 0 15,-3 4 0-15,3-7 0 0,3 1 0 0,1-1 0 16,-4 1 0-16,3-1 0 0,1 3 0 0,3 1 8 15,-4-4-8-15,1 1 0 0,0 6 0 0,3-1 0 16,0-2 0-16,0 6 0 0,0-4 0 0,0 4 0 16,0 6 0-16,0-6 0 0,-4 6 0 0,1-3 0 0,-8 3 0 15,4-6 0-15,0 6 0 0,0-9 0 0,0-4 0 16,0 4 0-16,0 0 0 0,0-4 0 0,4-2 8 16,-4-1-8-16,0-9 8 0,0 6-8 0,7 4 9 0,-3-1-9 15,-4-9 10-15,3 9-10 0,1 1 8 0,-4-1-8 16,0 1 0-16,3 5 0 0,-3-5 0 0,4 5 8 15,-4-5-8-15,3-1 0 0,-3 7 0 0,-3-4 0 16,3-2 0-16,0 6 0 0,0-7 0 0,0 0 0 16,-4 1 0-16,4-1 0 0,0 1 0 0,0-1 0 15,-3-3 0-15,6 4 0 0,-3-10 0 0,0 0 0 16,0 0 8-16,0 0-8 0,0 6 0 0,0-6 11 16,0 9-11-16,0-9 10 0,0 0-10 0,4 3 10 0,-4 7-10 15,3-1 10-15,1 1-10 0,-1-4 0 0,1 3 0 0,-1-2-11 16,-3-7 11-16,4 9 0 0,-4 0 0 0,0 1 0 15,3-7 0-15,-3-3 0 0,0 9 0 0,0 4 0 16,0-13 0-16,0 9 0 0,0 1 0 0,0-10-8 16,0 0 8-16,0 9 0 0,0-9 8 0,0 0-8 15,0 0 0-15,0 0 0 0,4 3 0 0,-4-3 0 16,3 10 8-16,4-1 3 0,-7-9 1 0,8 13 0 16,-8-13-12-16,10 9 0 0,-10-9 0 0,7 9-11 15,-3 1 11-15,-4-10 0 0,0 0 0 0,0 0 0 16,0 0 0-16,0 0 0 0,0 0 0 0,0 0-8 15,0 0 8-15,0 0 0 0,7 3 0 0,-7-3 0 16,0 0 0-16,0 0 0 0,0 0 0 0,0 0 0 16,0 0 0-16,0 0 0 0,0 0 0 0,0 0 0 0,0 0 0 15,0 0 0-15,0 0 0 0,0 0 0 0,0 0 17 0,0 0-1 16,0 0 0-16,0 0 0 0,0 0-16 0,0 0 0 16,0 0 8-16,0 0-8 0,0 0 0 0,0 0 0 15,-4 6 8-15,-3-3-8 0,0 4 0 16,-3-1 0-16,2-3 0 0,1 3 0 0,-3-2 12 0,-1-4-4 15,1 6 0-15,3-3-8 0,-4-3 0 0,-3 0 0 16,0 6 0-16,-4-3 0 0,4-3 0 0,-4 7 0 16,1-4 0-16,-1-3 0 0,1 0 0 0,-1 6 0 15,0-6 0-15,1 0 0 0,-1 3 0 0,0-3 0 16,1 6 0-16,-1-6 0 0,0 7 0 0,4-4 0 16,0-3 0-16,0 6 0 0,-4-3 0 0,4-3 0 15,4 0-8-15,-1 0 8 16,1 0-134-16,-5-9-21 0,-2 6-4 0</inkml:trace>
  <inkml:trace contextRef="#ctx0" brushRef="#br4" timeOffset="111162.53">10176 9145 57 0,'0'0'0'0,"0"-6"0"0,3 3 0 0,8-6 0 0,10 2 195 0,-3-5 33 15,-11-1 8-15,7 4 0 0,7-1-121 0,0 1-25 16,-10 0-5-16,-1-1-1 0,5 1-6 0,2-1-2 16,-6 4 0-16,-4-3 0 15,-4 9-8-15,1-3-3 0,3-4 0 0,-4 7 0 0,-3 0 50 16,0 0 9-16,8-3 3 0,-5 3 0 0,-3 0-113 0,0 0-22 15,0 0-5-15,0 0-1 0,0 0 25 0,0 0 5 16,0 0 0-16,0 0 1 0,0 0-3 0,0 0-1 16,0 0 0-16,0 0 0 0,0 0 5 0,0 0 1 15,0 0 0-15,0 0 0 0,0 0 9 0,0 0 3 16,0 10 0-16,-7 2 0 0,-7-2 0 0,3 12 0 16,4-4 0-16,-3 1 0 0,-4 0-5 0,-4 9-1 15,-3-3 0-15,3 3 0 0,4 7-13 0,-4-1-4 16,-6 1 0-16,6-4 0 0,7 4 0 0,-3-10 0 0,-10 9 0 15,2-12 0-15,5 3 8 0,3 1 2 16,-4 2 0-16,-3-9 0 0,-4-1-4 0,8 4-1 16,-1-3 0-16,4-6 0 0,-11 2-13 0,4-5 11 0,7-1-11 15,0 1 10-15,0-1-10 0,-4 0 0 0,0 4 0 16,4-10 0-16,11 6-13 0,-8 1-2 0,-10-4 0 16,10-3 0-1,8 4-77-15,-4-4-16 0,-4 3-4 0,1-6-634 0,-1 0-127 0</inkml:trace>
  <inkml:trace contextRef="#ctx0" brushRef="#br4" timeOffset="111737.66">9915 9139 345 0,'0'0'15'0,"0"0"4"0,7-3-19 0,-7 3 0 0,-7 0 0 0,7 0 0 15,0 0 81-15,0 0 13 0,-7 0 2 0,7 0 1 16,7 3-64-16,-7-3-13 0,0 0-2 0,-7 0-1 16,-4 6 39-16,11-6 7 0,0 0 1 0,0 0 1 15,0 0 28-15,0 0 6 0,0 0 1 0,11 0 0 16,-4 0 18-16,-7 0 4 0,0 0 1 0,10-6 0 15,1 3 5-15,0-3 0 0,-11 3 1 0,0 3 0 16,7-7-45-16,-7 7-10 0,0 0-2 0,0 0 0 16,3 16-54-16,4-7-18 0,0 10 10 0,4-3-10 15,-8-4 0-15,4 7 0 0,8 3 0 0,-1 0 0 16,-4 3 12-16,1-6-4 0,3 6 0 0,4 0 0 16,-1-3 4-16,-6 3 0 0,-1-6 0 0,1 6 0 15,3-6 16-15,-3 6 3 0,-4-6 1 0,3 6 0 16,1-3-32-16,3 3 0 0,-7-6 0 0,-3 6 0 0,-4-6 12 15,0-4-3-15,10-2-1 0,-3-7 0 0,-10 4-8 16,3-10 0-16,10 9 0 0,4-3 0 16,4-3-33-16,-4-6-3 0,-3 3 0 15,3-6-754-15,7-3-151 0</inkml:trace>
  <inkml:trace contextRef="#ctx0" brushRef="#br4" timeOffset="112837.2">10645 9503 1270 0,'0'0'56'0,"0"0"12"0,0 0-54 0,0 0-14 0,0 0 0 0,0 0 0 15,0 0 88-15,0 0 14 0,0 0 3 0,7 9 1 16,-7 1-30-16,0-1-7 0,0 1-1 0,0 5 0 16,0 1-17-16,0-4-4 0,0 7-1 0,-3-3 0 15,3 12 4-15,-4-3 1 0,4 3 0 0,-3-2 0 16,-1 2-15-16,0-3-2 0,1 3-1 0,-1 0 0 0,1-6-22 0,-1-3-11 15,1 0 10-15,-1 0-713 16,4-4-142-16</inkml:trace>
  <inkml:trace contextRef="#ctx0" brushRef="#br4" timeOffset="114188.32">10977 8603 1209 0,'0'0'108'0,"0"0"-87"0,-7 6-21 0,0-6 0 0,-1 0 202 0,1-6 36 16,0 6 7-16,4-9 2 0,-4 9-162 0,7-4-32 0,-4-2-6 0,4 6-2 16,0 0-33-16,0 0-12 15,0 0 9-15,0 0-9 0,0 0 0 0,0 0 0 16,4 16 0-16,3-4-11 0,0 4 11 0,-4 9 0 16,1-3-9-16,-1-3 9 0,-3 6 0 0,4 0 0 0,0-6-9 0,-1 6 9 31,1-6-44-31,-1 0-6 0,1-1-1 0,-4-2 0 0</inkml:trace>
  <inkml:trace contextRef="#ctx0" brushRef="#br4" timeOffset="115288.62">12462 9164 1094 0,'0'0'97'0,"0"0"-77"0,0 0-20 0,7 0 0 0,3 0 124 0,-10 0 22 16,11 0 4-16,-4-6 1 0,-7 6-109 0,7-3-22 15,-7 3-4-15,0 0 0 0,0 0 31 0,0 0 6 16,0 0 2-16,0 0 0 0,0 0 33 0,0 0 6 16,0 0 2-16,0 0 0 0,0 0-32 0,0 0-7 15,-3 9-1-15,-4 1 0 0,3-1-27 0,-3 0-5 16,0 1-2-16,-4 6 0 0,-3 2-10 0,0 7-3 15,0-6 0-15,0 6 0 0,-4 4-9 0,-3-4 0 16,3 3 9-16,-3 0-9 0,0 7 0 0,0-7 0 16,-4 3 0-16,8-3 0 0,-5 1 0 0,5-1 0 15,-1-3 0-15,1-6 8 0,-1 0-8 0,4-4 0 16,0 1 0-16,0-4 0 16,-1-2-128-16,5-1-24 0,-4-9-5 0,7 7-1 15</inkml:trace>
  <inkml:trace contextRef="#ctx0" brushRef="#br4" timeOffset="115562.19">11781 9368 2073 0,'0'0'92'0,"0"0"19"0,4-6-89 0,-1 3-22 0,-3-4 0 0,7 4 0 15,4-3 30-15,3 3 2 0,0-3 0 0,0 6 0 16,7 0-32-16,0 0-13 0,1 0 1 0,2 6 0 15,1-3 4-15,0 6 8 0,-1-2-13 0,5 5 5 16,-5-2 16-16,1 5 3 0,-4 1 1 0,4-3 0 16,-1 2 24-16,-2 4 4 0,-5 0 2 0,1 0 0 15,3 6-11-15,-7 0-3 0,0 3 0 0,4-3 0 16,-4 0-18-16,4-3-10 0,-1 3 10 0,-3-6-10 0,-3 0 0 16,3-3 0-16,4 2 0 0,-4-2 0 15,4-3-27-15,-1-4-1 0,1 7-1 16,-4-7 0-16,4-3-136 0,-8 4-27 0,4-7-6 15</inkml:trace>
  <inkml:trace contextRef="#ctx0" brushRef="#br4" timeOffset="116077.36">12790 9735 1094 0,'0'0'97'0,"0"0"-77"0,0 0-20 0,0 0 0 16,0 0 277-16,0 0 52 0,0 0 11 0,0 0 1 15,3-6-253-15,1 3-52 0,0-4-9 0,3 4-3 16,0-3-24-16,-4-4 0 0,-3 10 0 0,7 0-11 16,4-9 11-16,-1 6 0 0,-3-3 0 0,0-1-8 15,4 4 8-15,-4-3 0 0,4-3 0 0,3-1 0 16,-4 7 0-16,5-3 0 0,-1-4 0 0,0 7 11 0,3-3-11 16,-6 6 0-16,0 0 9 0,-8 0-9 0,-3 0 0 0,0 0 9 15,0 0-9-15,0 16 0 0,-7-4 18 0,0-2-3 16,0 5-1-16,-4 4 0 0,1 0-14 0,-1 0 9 15,-3 6-9-15,-4-6 8 0,4-4-8 0,4 4 0 16,-1-3 0-16,4-4 0 0,-4-2 0 0,1 5 10 16,6 1-10-16,1-6 10 0,-1-1-10 0,4 0 0 15,-3 1 9-15,3-1-9 0,0-3 8 0,0 4-8 16,0-1 8-16,0-6-8 0,7 7 0 0,-4 2 0 16,-3-12 0-16,4 3-8 0,-1 7-12 0,4-4-1 15,4-6-1-15,0 3 0 16,-11-3-23-16,14-3-5 0,3-3-1 0,1 3 0 15,7-7-104-15,-8-5-21 0,5 5-4 16</inkml:trace>
  <inkml:trace contextRef="#ctx0" brushRef="#br4" timeOffset="116506.97">13150 8540 1890 0,'0'0'84'0,"0"0"16"0,0 0-80 0,0 0-20 0,0 0 0 0,0 10 0 15,0-1 64-15,-4 7 8 0,4 3 1 0,0-1 1 16,4-2-59-16,-1 12-15 0,4 0 0 0,-3-2 0 15,-1 2 20-15,4 3 2 16,4-3 0-16,0 1 0 0,-4-4-10 0,7-6-3 0,0 9 0 0,-4-9 0 16,-2-4-9-16,2 4 0 0,-3 0 0 0,0 3 0 31,0-10-132-31,-3 4-24 0</inkml:trace>
  <inkml:trace contextRef="#ctx0" brushRef="#br4" timeOffset="117618.37">10218 10359 172 0,'0'0'16'0,"0"0"-16"0,0 0 0 0,0 0 0 16,-14 3 160-16,7 3 30 0,7-6 6 0,0 0 0 31,0 0-210-31,0 0-42 0,0 0-9 0,0 0-2 0,0 0 55 0,0 0 12 0,0 0 0 16,4 0 0-16,17-6 8 0,-7-3 1 0,-14 6 1 0,7-4 0 16,3 4 38-16,-2-3 8 0,-8 6 2 0,0 0 0 15,0 0 50-15,0 0 9 0,7 6 3 0,-7-6 0 16,-11 3 9-16,11-3 3 0,0 0 0 0,0 0 0 15,0 0-45-15,-11 7-9 0,11-7-2 0,0 0 0 16,7 0-12-16,-7 0-4 0,-10-7 0 0,10 7 0 16,10-3-44-16,-2-3-16 0,-5-3 9 0,1-1-9 15,6 4 0-15,-3 3 0 0,0-4 0 0,-7 7 0 16,0 0 0-16,0 0 0 0,7 0 0 0,-7 0 0 16,0 0 0-16,0 0 0 0,0 0 0 0,0 0 0 15,4 0 42-15,-4 0 10 0,0 0 1 0,0 0 1 0,3 7-21 16,-3-7-4-16,0 0-1 0,0 0 0 15,0 0-9-15,0 0-3 0,0 0 0 0,0 0 0 16,0 0 4-16,0 0 0 0,0 0 0 0,-14 0 0 0,-3 3-20 0,3 3 0 16,14-6 0-16,-4 10 0 0,-10 5 0 0,3-2 0 15,4 2 0-15,0 4 0 0,4 0 9 0,-11 6-1 16,-4-6-8-16,4 9 12 0,3-3 3 0,-6 3 0 16,-5-2 0-16,1 11 0 0,0-2-4 0,0 5-1 15,-7-2 0-15,-1 0 0 0,-2-10-10 0,-1 6 8 16,4 1-8-16,-8-7 8 0,-2-3-8 0,9 3 0 15,8-9 0-15,0 3 0 0,-4-3 0 0,4-6 0 16,7-4 0-16,7 7 0 0,0-7 0 0,-4 0-17 16,-3 1 4-16,4-4 1 15,10-6-93-15,-7 3-19 0,-4-3-3 0,4 0-627 0,0 0-126 16</inkml:trace>
  <inkml:trace contextRef="#ctx0" brushRef="#br4" timeOffset="117902.31">9872 10387 2073 0,'0'0'184'0,"0"0"-147"0,-7 10-29 0,0-10-8 0,0 6 157 0,7-6 31 16,4 12 5-16,-4-2 2 0,-4 6-166 0,11-1-29 15,7-2-13-15,1 6 1 0,-5 6-2 0,4-7 0 16,11 8 0-16,0 2 0 0,-1 3 14 0,-2 1 0 16,-5 2 0-16,4 4-9 0,11-4 9 0,-4 1 0 15,-10 2-9-15,3-2 9 0,7-7-19 0,-3 3 1 16,3-9 0-16,-3 3 0 16,-7 4-50-16,3-7-9 0,3-1-3 0,-2-2-642 15,-8-9-129-15</inkml:trace>
  <inkml:trace contextRef="#ctx0" brushRef="#br4" timeOffset="118249.57">10532 10967 2574 0,'0'0'114'0,"0"10"23"0,-7-4-109 0,4 3-28 15,3 1 0-15,3-1 0 0,-3 10 0 0,4-3 0 16,-4-4 0-16,3 4 0 0,1 0 0 0,-1-4-20 15,-3 13 3-15,0 0 1 16,4-3-23-16,-1 10-4 0,-6-10-1 0,-1 0 0 16,4 0 7-16,-3-4 1 0,3-2 0 0,-4 3 0 15,1-3-7-15,-1-7-1 0,1-6 0 0,3-3-902 0</inkml:trace>
  <inkml:trace contextRef="#ctx0" brushRef="#br4" timeOffset="118765.14">10680 10315 2073 0,'0'-16'45'0,"0"16"10"0,0-9 1 0,0 6 4 0,0-3-48 0,4-4-12 0,3 1 0 0,0-1 0 16,4 4 0-16,-4-3 0 0,3 6 0 0,1-7 0 16,3 1 0-16,0-1 0 0,4-2 0 0,-4 2 0 15,3 1 0-15,-3 0 0 0,1-1 0 0,-1 1 0 16,-4-1 0-16,4 4 0 0,-3-3 8 0,0 6-8 15,-1-4 23-15,-3-2-1 0,0 9 0 0,0 0 0 0,-7 0-4 0,0 0-1 16,0 0 0-16,4 6 0 0,3-3-17 0,-7 7 0 16,3-1 0-16,1 1 0 0,-4 5 0 0,0 4 0 15,-4-3 0-15,4 2 0 0,-3-2 0 0,3 3 0 16,-4-6 0-16,1 8 0 0,-1-8 12 16,-3 6-12-16,7-3 12 0,-7 2-12 0,0-2 0 15,-3 3 0-15,3-3 0 0,-4 2 0 0,4 1 0 0,-4 0 0 16,1-3 0-16,3-4 10 0,0-2 2 0,0 2 1 15,7-2 0-15,0-10 0 0,0 0 31 0,3 3 5 16,4 3 2-16,4-3 0 0,3-3-30 0,0 0-5 16,4 0-2-16,-1 0 0 0,4 0-14 0,1 0 8 15,-5 0-8-15,1 0 0 0,-1 0 0 0,1 0-20 16,-4 6 4-16,4-3 0 16,-4-3-141-16,4 7-28 0,-8-4-6 0</inkml:trace>
  <inkml:trace contextRef="#ctx0" brushRef="#br4" timeOffset="119675.99">12479 10431 172 0,'0'0'16'0,"0"0"-16"16,0 0 0-16,0 0 0 0,0 0 232 0,0 0 44 0,0 0 9 0,0 0 2 16,0 0-151-16,0 0-29 0,-7-6-7 0,7 6 0 15,0 0-15-15,0 0-2 0,-7-10-1 0,-3 10 0 16,6-3-14-16,4 3-2 0,-7 0-1 0,0 0 0 15,-3 3-5-15,3 4 0 0,7 2-1 0,-11 1 0 16,0-1-27-16,1 10-4 0,-1-4-2 0,-3 4 0 16,-4 9-10-16,1-2-1 0,-4 11-1 0,3 4 0 15,-7 6 10-15,1-9 3 0,2 6 0 0,-2-1 0 16,-4-8-15-16,3 3-4 0,4-13 0 0,-4 3 0 16,0-3-8-16,4 0 0 0,3-6 0 0,1-10 8 15,-1 7-69 1,4-7-15-16,3 1-2 0,-3-7-990 0</inkml:trace>
  <inkml:trace contextRef="#ctx0" brushRef="#br4" timeOffset="119993.74">12141 10513 2689 0,'0'0'119'0,"0"9"25"0,3 0-116 0,1 1-28 0,-1-4 0 0,1 4 0 16,7-1 31-16,-4 7 0 0,3-4 0 0,4 4 0 15,0 0-31-15,0-4-13 0,8 13 1 0,-5-6 0 31,4 0-22-31,1 0-4 0,2 6-1 0,1 0 0 16,0-6 2-16,-1 6 0 0,1 3 0 0,-4-3 0 16,0 3-38-16,-3-3-7 0,-4-3-2 0,0 10 0 15,-3-10-133-15,-4 3-27 0,0 12-6 0,0-12-1 0</inkml:trace>
  <inkml:trace contextRef="#ctx0" brushRef="#br4" timeOffset="120906.89">12733 10992 2160 0,'0'0'96'0,"0"0"19"0,0 0-92 0,0 0-23 0,0 0 0 0,0 0 0 16,0 0 57-16,0 0 7 0,8-6 2 0,-1 6 0 15,0-3-55-15,7-3-11 0,0-4 0 0,0 1 0 16,0 0-10-16,4 2 10 0,-1-2-12 0,5-1 12 16,-1 7-9-16,0-6 9 0,4 3 0 0,-4-4-9 15,-4 10 9-15,5 0 0 0,-5 0 0 0,1 0 0 16,-8 0 0-16,5 7 0 0,-5-4 10 0,-3 3-10 16,-3-3 9-16,-4 6-9 0,0 1 8 0,-4-1-8 15,1-2 0-15,-4 8 0 0,-4-2-9 0,0-4 9 16,1 7 0-16,-8 0 0 0,1-4 0 0,-5 7 0 15,5-3 0-15,-1 2 0 0,0-2-8 0,4-3 8 16,4 2 0-16,-1 4 0 0,1-9 0 0,3-1 0 16,-1 7 22-16,5-7 5 0,-1 10 1 0,1-4 0 15,3-5-5-15,0-1-1 0,0 1 0 0,3-1 0 16,-3-9-14-16,0 0-8 0,7 6 10 0,-7-6-10 16,0 0-12-16,11 4-9 0,3-4-2 0,0 0-722 15,7-4-145-15</inkml:trace>
  <inkml:trace contextRef="#ctx0" brushRef="#br4" timeOffset="121445.49">13252 10108 2127 0,'0'0'94'0,"0"0"20"0,0 0-91 0,0 0-23 0,0 0 0 0,4-6 0 15,-1-4 68-15,1 1 10 0,3 3 2 0,-4-4 0 16,4 1-80-16,4 0 0 0,-4-1-11 0,4 1 0 16,-4-1-5-16,0 4-2 0,3-3 0 0,1-1 0 15,-4 1 2-15,0-1 0 0,3 7 0 0,-2-3 0 0,2-3 2 16,-3 2 1-16,4 4 0 0,-4-3 0 0,3 3 21 0,-3-3 4 16,-7 6 0-16,0 0 1 0,0 0-3 0,0 0-1 15,8 9 0-15,-1-3 0 0,-7 4-9 0,-4-1-12 16,8 7 2-16,-8-4 1 0,1 7 9 0,-5-3 0 15,5 9 0-15,-4-3 0 0,0 9 0 0,0-3 0 16,3 1 0-16,-3-1 0 0,4-3 0 16,-4 0 8-16,0 0-8 0,-1-3 11 0,8-3 9 0,-3 3 1 15,3-10 1-15,0 7 0 0,3-3 14 0,5-7 2 16,-1 1 1-16,0-1 0 0,0 0-6 0,0-2-1 16,7-4 0-16,-4 3 0 0,1-6-12 0,3 6-4 15,7-6 0-15,0 4 0 16,-3-4-33-16,3 0-7 0,-7 0-2 0,1 0 0 15,-1 0-172-15,-4 0-34 0,11 0-8 0,-10 9 0 0</inkml:trace>
  <inkml:trace contextRef="#ctx0" brushRef="#br4" timeOffset="122278.35">10296 11798 2718 0,'0'0'60'0,"-7"0"12"0,-7 10 2 0,0-10 2 0,3 0-60 0,4 0-16 0,0-3 0 0,3 3-803 15,-10 3-163-15</inkml:trace>
  <inkml:trace contextRef="#ctx0" brushRef="#br4" timeOffset="122456.78">10158 12294 3042 0,'0'0'67'0,"-3"9"13"0,-11 1 4 0,3-1 1 0,7-6-68 0,1 7-17 15,3-10 0-15,0 0 0 16,0 0-136-16,0 0-30 0,11-4-6 0,-4-2-1006 16</inkml:trace>
  <inkml:trace contextRef="#ctx0" brushRef="#br4" timeOffset="122631.72">10310 12573 2487 0,'-7'0'55'0,"0"0"11"0,-7 0 2 0,10-6 2 0,4 6-56 0,0-4-14 0,-10 4 0 0,10-6 0 31,0 6-90-31,0 0-21 0,0 0-4 0,0 0-1 16,0 0-91-16,10-3-18 0,4-3-4 0,-14 6-1 0</inkml:trace>
  <inkml:trace contextRef="#ctx0" brushRef="#br4" timeOffset="122796.25">10201 12698 1368 0,'21'10'60'0,"-21"-10"13"0,-14 9-58 0,7 1-15 0,14-1 0 0,-7 7 0 15,-4-1 85-15,1-2 15 0,3 3 2 0,0 2 1 0,7-8-28 0,-11 5-6 16,-3-2-1-16,7-4 0 16,7 7 21-16,-7-10 4 0,-7-3 1 0,3 4 0 15,4-7-120-15,0 0-24 0,0 0-5 0</inkml:trace>
  <inkml:trace contextRef="#ctx0" brushRef="#br4" timeOffset="123236.04">12377 11620 3326 0,'0'0'73'0,"0"0"15"0,0 0 4 0,-3 6 1 0,-4-3-74 0,7-3-19 16,0 0 0-16,0 0 0 16,0 0-108-16,0 0-26 0,0 0-5 0,10 0-1 15,4 0-42-15,0 6-9 0,-3-6-1 0</inkml:trace>
  <inkml:trace contextRef="#ctx0" brushRef="#br4" timeOffset="123434.23">12370 12197 1900 0,'-3'9'169'0,"-4"0"-135"0,-1-5-34 0,1 2 0 16,0 0 296-16,0-6 52 0,7 0 10 0,0 0 2 31,0 0-313-31,0 0-63 0,-3-6-13 0,3-4-3 16,3 4-116-16,1 3-24 0,-1-3-5 0,1-4-631 0,-1 10-125 0</inkml:trace>
  <inkml:trace contextRef="#ctx0" brushRef="#br4" timeOffset="123585.22">12374 12563 864 0,'0'0'76'0,"0"0"-60"0,0 4-16 0,0-4 0 0,0 0 456 0,0 0 88 15,0 0 17-15,0 0 4 0,0 0-446 0,0 0-90 16,-4 6-17-16,4-6-876 16,0 0-174-16</inkml:trace>
  <inkml:trace contextRef="#ctx0" brushRef="#br4" timeOffset="124922.4">10592 13921 345 0,'0'0'31'0,"0"0"-31"0,0 0 0 0,-3 10 0 16,-4-4 328-16,-1-3 60 0,1 3 12 0,-3-2 3 0,10-4-252 0,-4 6-51 16,-10-3-9-16,7 3-3 0,7-6 13 0,-10 0 3 15,-1 0 0-15,0 0 0 0,8 0-74 0,-4-6-14 16,0 3-4-16,3-3 0 0,-3 2-4 16,7 4-8-16,0 0 11 0,0 0-11 0,0 0 0 0,0 0 0 15,0 0 0-15,0 0 0 0,0 0 20 0,-3 10-4 16,-4-1 0-16,3 1 0 0,4 5 12 0,-7-2 1 15,-4 2 1-15,-3 4 0 0,4 0-2 0,-8-3 0 16,0 3 0-16,-6-1 0 0,-15 1 12 16,11 6 3-16,10-6 0 0,-3 6 0 0,-7-6-14 0,3 0-2 15,11 6-1-15,0 0 0 0,-4-6-15 0,4 9-3 16,3-12-8-16,4 3 12 0,11 6-12 0,-11-7-12 16,0 1 3-16,0-3 0 15,10-3-91-15,-6 2-19 0,-8-5-3 0,4 5-1 16,4-5-77-16,-1-1-16 0,1-6-4 0</inkml:trace>
  <inkml:trace contextRef="#ctx0" brushRef="#br4" timeOffset="125246.08">9939 13931 2030 0,'11'0'90'0,"-4"0"18"16,4 0-86-16,-4 6-22 0,-7-6 0 0,7 3 0 0,10 7 57 0,-2-1 7 16,-8 3 2-16,3 1 0 0,1-4-45 0,3 7-9 15,-4 0-1-15,1-4-1 0,-4 7 43 0,0-3 9 16,11 3 2-16,-11 6 0 0,-4 0-4 0,4-3-1 16,4 3 0-16,3 3 0 0,-7-3-51 0,0 3-8 15,4 7 0-15,3-7-11 0,4 0 11 0,-1 4 11 16,-6-4-3-16,10 0 0 0,7 0 9 0,0 4 2 15,-10-4 0-15,3 0 0 0,4-3-19 0,0-6 0 16,-4 6 0-16,0-6 0 16,-3-3-25-16,-1-4-3 0,4 4 0 0,-3-7 0 15,-4 1-164-15,-3-1-32 0</inkml:trace>
  <inkml:trace contextRef="#ctx0" brushRef="#br4" timeOffset="126702.92">10673 14608 345 0,'0'0'15'0,"0"0"4"0,0 0-19 0,0 0 0 0,0 9 0 0,4-2 0 0,-4-7 390 0,3 9 74 15,4-6 16-15,-3 7 2 0,3-1-362 0,0 4-73 16,0-4-15-16,4 0-2 0,-4 1-6 0,3-1-2 16,4 1 0-16,-3 8 0 0,0-8-22 0,-1 6 0 15,4-4 0-15,-3 10 0 16,3-9-21-16,-3 2-9 0,3 4-2 0,-4-3 0 15,-3-4-100-15,0 4-21 0,0 3-4 0</inkml:trace>
  <inkml:trace contextRef="#ctx0" brushRef="#br4" timeOffset="127617.8">10878 13981 748 0,'0'0'67'0,"0"0"-54"16,0 0-13-16,-4-6 0 0,1 2 287 0,3 4 54 15,0 0 11-15,0 0 3 0,7-6-265 0,-4 0-53 16,-3 6-10-16,11-3-3 0,-4-3-14 0,-7 6-10 16,0 0 12-16,11-4-12 0,-4-2 33 0,-7 6 0 15,0 0 0-15,0 0 0 0,0 0 24 0,0 0 5 16,0 0 1-16,0 0 0 0,0-3 4 0,3-6 1 0,-3 2 0 15,-3-2 0-15,-1-1-15 0,1 1-2 16,-1 0-1-16,4-7 0 0,0 7-26 0,0-7-4 0,0 3-2 16,0-2 0-16,0 5-10 0,4-9-8 0,-1 10 9 0,-3 0-9 15,0-7 0-15,4 7 0 0,-4-7 0 16,3 6 0-16,1 1 0 0,-4 0 0 0,0-1 0 0,0 1 0 16,0 3 0-16,3-4 0 0,-3 7 0 0,4-3 0 15,-8 3 0-15,4-4 0 0,-3 7 0 0,3 0 0 16,-4-3 0-16,4 3 0 0,-3-6 0 0,3 6 0 15,0 0 0-15,0 0 0 0,-4 0 0 0,4 0 0 16,0 0 0-16,0 0 0 0,0 0 0 0,0 0 0 16,0 0 0-16,0 0 0 0,11 6 0 0,3 4 0 15,-4-7 0-15,5 6 0 0,-5 7 0 0,4 0 0 0,0-4 0 16,-3 4 0-16,0 3 0 0,-1 6 0 16,-3-7-12-16,4 11 4 0,-1-4 8 0,-3 3-13 15,-3-3 13-15,3 0 0 0,0-6 0 0,-3 0 0 0,3 0 0 16,-4-10 0-16,4 7 0 0,-3-13 0 0,3 6 0 15,-7-9 8-15,0 0 0 0,7 6-8 0,-7-6 10 0,10 10-10 16,-10-10 8-16,11 0-8 0,-11 0 14 0,11 0-2 16,-4-3-1-16,-7 3 0 0,0 0-11 0,7-7 8 15,3 1-8-15,-10 6 8 0,4-3-8 0,-1-3 8 16,1-4-8-16,-4 1 8 0,3 0 5 0,-3-7 1 16,-3 7 0-16,3-4 0 0,0-3 1 0,0-3 0 15,0 1 0-15,0-7 0 0,-4 6-2 0,1-6 0 16,3-4 0-16,0 4 0 0,-4-3-13 0,4 9 9 15,4-6-9-15,-4 6 8 0,0 4-8 0,0-4 0 16,0 6 0-16,3-2 0 0,-3 8-20 0,0-2 1 0,0 0 0 0,0 5 0 31,4-2-105-31,-4 6-20 0,0 0-5 0,3-9-1099 0</inkml:trace>
  <inkml:trace contextRef="#ctx0" brushRef="#br4" timeOffset="128758.9">12635 14081 691 0,'0'0'61'0,"0"0"-49"0,0 0-12 0,0 0 0 16,0 0 248-16,3-9 48 0,1 3 8 0,-1 6 3 15,1-10-289-15,-4 10-58 0,3-3-11 0,-3 3-2 32,0 0-7-32,0 0-2 0,0 0 0 0,0 0 0 0,0 0 4 15,0 0 1-15,0 0 0 0,0 0 0 0,0 0 88 0,0 0 17 0,0 0 4 0,0 0 1 16,0 0 26-16,0 0 5 0,0 0 0 0,0 0 1 16,0 0 11-16,0 0 3 0,0 0 0 0,0 0 0 15,0 0-44-15,0 0-9 0,0 0-2 0,0 0 0 16,0 0-20-16,0 0-5 0,0 0-1 0,0 0 0 0,0 0-18 15,0 0 0-15,0 0 8 0,0 0-8 0,0 0 0 0,0 0 0 16,0 0 0-16,0 0 0 0,0 0 0 0,-3 9 0 16,-1-5 0-16,1 2 0 0,3-6 9 0,-4 9-1 15,1 1-8-15,-1-4 12 0,4-6 9 0,-7 9 2 16,0-6 0-16,7-3 0 0,-3 10 18 0,-1-4 4 16,-3-3 1-16,0 10 0 0,0-10 5 0,-4 6 1 15,8 1 0-15,-8-1 0 0,4 1-36 0,-3 5-8 16,-1 1 0-16,-3 3-8 0,3 0 0 0,1 9-11 15,-4-3 0-15,-4 12 0 0,-3 4 11 0,0-3 0 16,3-4 0-16,4 4 0 0,-4-10 0 0,1 4 8 16,2-10-8-16,5-4 0 0,-1-2 0 0,4-7 0 0,-3 1 0 15,3-4 0 1,0-3-101-16,-1-3-25 0,5-3-5 0</inkml:trace>
  <inkml:trace contextRef="#ctx0" brushRef="#br4" timeOffset="129080.69">12321 14047 2718 0,'0'0'120'0,"3"6"25"16,4-3-116-16,-3 7-29 0,6-4 0 0,1-3 0 0,0 3 57 0,-1 4 6 15,4-1 1-15,4-3 0 0,3 4-52 0,4-1-12 16,-4 1 0-16,4 5 0 0,-4-2 0 0,4 2 0 16,-4 4 0-16,0 0 0 15,0 6-23-15,-3 10-7 0,3 2-2 0,0 10 0 0,-3-3 32 0,-1 6 0 16,-3-6 0-16,4-6 0 0,-4 9-25 0,0-13 1 15,0 10 0-15,0-9 0 16,4-1-181-16,-4-5-36 0</inkml:trace>
  <inkml:trace contextRef="#ctx0" brushRef="#br4" timeOffset="133539.43">12892 14680 864 0,'0'0'76'0,"0"0"-60"0,0 0-16 0,0 0 0 0,0 0 111 0,0 0 19 15,7 0 4-15,0-3 1 0,-7 3-71 0,0 0-13 16,0 0-3-16,7 0-1 0,-7 0 75 0,0 0 15 15,0 0 3-15,0 0 1 0,11-6-26 0,-7-4-6 16,-4 10-1-16,3-9 0 0,4 3-55 0,4-4-11 16,-1 7-2-16,4-6-1 0,0-7-39 0,4 0 0 15,0 7 0-15,3-4 0 0,0 4 0 0,4 0 0 16,-1-4 0-16,5 4-8 0,-1 5 8 0,-3-2 0 16,-1 6 0-16,-6-3 0 0,3 3-9 0,-3 3 9 15,-4-3-10-15,0 10 10 0,-3-4 0 16,-1 3 0-16,-6 1 0 0,-1-1 0 0,-3 7 0 0,-3-4 0 15,-1 4 0-15,-3 3 0 0,-3-10 13 0,-1 7-1 16,-3 3 0-16,0 0 0 0,0-4 3 0,-4-5 0 0,0 8 0 16,-3-8 0-16,4 6 5 0,-1-7 0 0,0 0 1 15,4 7 0-15,0-7-9 0,0 4-3 0,0-7 0 16,3 10 0-16,1-4-9 0,-4 7 0 0,3-9 0 16,4 5 0-16,3-5 0 0,1 5 8 0,-1-2-8 15,1-4 8-15,10-2-8 0,-4 2-17 0,-3-9 4 0,7 0 1 16,0 10 12-16,1-10 0 0,2 6 0 0,1-6 0 15,-1 3 0-15,1-3 0 0,-1 0 8 0,1 0-8 16,3 0 0-16,0 0 0 0,0 0 0 0,0 0 0 16,1 0-20-16,-5 0 0 0,1 6-1 0,3-6 0 15,-4 0-11 1,1 3-1-16,3-3-1 0,-3 0 0 0,-1-3-30 16,1 3-7-16,-4-6-1 0,4-3 0 0,-4-4-17 15,0-9-4-15,3 9-1 0,-3-5-814 0</inkml:trace>
  <inkml:trace contextRef="#ctx0" brushRef="#br4" timeOffset="134673.81">13227 13950 806 0,'0'0'36'0,"0"0"7"0,0 0-35 0,0 0-8 0,-3 0 0 0,3 0 0 15,-4 6 256-15,4-6 48 0,0 0 11 0,0 0 1 16,0 0-203-16,0 0-41 0,0 0-8 0,0 0-1 15,0 0-27-15,0 0-6 0,0 0-1 0,0 0 0 16,0 0-29-16,0 0 0 0,0 0 0 0,0 0 0 16,0 0 0-16,0 0 0 0,0 0 0 0,4 0 0 15,-4 0 19-15,0 0-3 0,0 0 0 0,0 0 0 16,7-6 30-16,-7 6 6 0,0-10 0 0,0 10 1 16,-4-9 7-16,4 6 2 0,-3-4 0 0,3-8 0 15,-4 2-30-15,8-15 17 0,-4 6-25 0,3 3-24 0,1 0 0 16,-1 0 0-16,4-6 0 15,1 7 14-15,-1-1-2 0,-4 3-1 0,4 4 0 16,0-4-11-16,0 6 0 0,0-5 0 0,-3 12 0 16,3-4 0-16,0-2 0 0,-3 9 0 0,-4 0 0 0,0 0-9 0,0 0 9 15,0 0 0-15,0 0 0 0,0 0 0 0,0 0 0 16,0 0 0-16,0 0 0 0,0 0 0 0,0 0 0 16,0 0 0-16,0 0 9 0,0 0-9 0,0 0 10 15,0 0-10-15,10 6 10 0,1-3-10 0,-8 7 0 16,-3-10 0-16,11 6 0 0,-4 3 17 0,0 1-1 15,3 6-1-15,-2-4 0 0,-5 4-27 0,4 3-4 16,-3-1-2-16,3 7 0 0,-4 1 27 0,1 2 6 0,-1-3 1 16,1-3 0-16,-1 3-24 0,-3-6-5 0,4 6-1 15,-4-10 0-15,7-2 14 0,-7 3 12 0,0-7-3 0,3 0 0 16,-3-9 7-16,0 0 2 0,4 10 0 0,-4-10 0 16,0 0-10-16,0 0-8 0,7 0 12 0,-7 0-12 15,0 0 11-15,11-10-11 0,3 4 10 0,-4-3-10 16,-6-1 11-16,3 1-11 0,0-4 12 0,0-2-12 15,-3 5 15-15,-1 1-4 0,1-7-1 0,-1 7 0 16,1-7 12-16,-1 7 2 0,-10-4 1 0,7-2 0 16,7-4-14-16,-3 3-3 0,-4-3-8 0,0-6 12 15,0 6-12-15,7-9 0 0,-4 9 0 0,4-6 0 16,0 0 0-16,4 3 0 0,0-9 0 0,-1 9 0 16,1-9 0-16,-1 9 0 0,1-13 8 0,3 10-8 15,0-3-29-15,-3 3-9 16,-4 3-2-16,3-3-886 0,4 6-178 0</inkml:trace>
  <inkml:trace contextRef="#ctx0" brushRef="#br2" timeOffset="144994.65">14148 7941 576 0,'0'0'25'0,"0"0"6"0,-7 7-31 0,-4-4 0 0,4-3 0 0,0 0 0 0,-3 0 160 0,3 6 27 16,7-6 5-16,-11-6 0 0,-3 6-140 0,3-3-29 15,4 3-6-15,-3-7-1 0,-4 1-16 0,0 3 0 16,3-3 8-16,-3 2-8 0,3-5 9 0,-3 3-1 15,0 6-8-15,0-10 12 0,0 10 36 16,-4-9 8-16,1 3 0 0,-1 3 1 0,-3-4-17 0,0 7-4 16,-8-3-1-16,1-3 0 0,-7 6-5 15,-4 0-1-15,-3-3 0 0,-8 3 0 0,-6 3-21 0,3-3-8 16,4 0 0-16,3 6 9 0,-4-3 19 0,8-3 4 16,0 0 1-16,-4 0 0 0,4 0-20 0,-4 0-4 15,0 0-1-15,3-3 0 0,1-3 8 0,-4 6 0 16,4-9 1-16,0 5 0 0,-1-2-17 0,1 6 8 15,-4-9-8-15,-3-1 0 0,-4 10 0 0,-4-6 0 16,-10 3 0-16,4 3 0 0,-4 0 0 0,-4 3 0 0,1 3 0 16,-11 4 0-16,-11-10-11 0,4 9-9 15,-1 1-1-15,1-1-1 0,0 0 22 0,-7 1 0 0,-4 2 0 16,4-2 0-16,10-1 0 0,4-6 0 0,0 7 0 16,3-4 0-16,-6-3 53 0,6 3 9 0,0 1 2 0,8-4 0 31,6-3-101-31,1 6-20 0,-1-3-4 0,4-3-1 0,7 0 102 0,-7 0 21 15,-10 0 4-15,3 0 1 16,3 6-104-16,8-6-21 0,-4 4-4 0,-4 2-1 0,-3-3 41 0,4 6 8 16,3-2 2-16,-4 2 0 0,-10 0 13 0,7 1-11 0,4 6 11 0,3-7-10 15,0-6 10-15,-4 3 0 0,-3 4 0 0,7-4-8 16,11-3 8-16,0 3 0 0,3-2 8 0,7-4-8 16,4 0 17-16,3 0-1 0,7 6 0 0,4-12 0 15,3 6-3-15,1-4-1 0,3-2 0 0,3 6 0 0,4 0-12 16,0 0 8-16,7 0-8 0,0 0 0 0,0 0 0 0,0 0 0 15,0 0 0-15,0 0 0 0,0 10 0 0,0-10 0 16,-4 6 0-16,8 3 0 0,-4-6 0 0,0-3-8 16,0 0-1-16,0 0 0 0,10 10 9 0,1-4 14 15,0-6-3-15,3 0-1 0,0 0-2 0,7 0-8 16,4-9 12-16,-1 2-4 0,-2 4-8 0,16-6 10 16,12 3-10-16,3-4 10 0,-7 7-10 0,3-3 0 15,4-4 0-15,-4 1 0 0,8 3 0 0,-8 6 0 16,-3-3 0-16,10-4 0 0,11 4 0 0,-7 3 0 15,-7 0 0-15,0 0 0 0,7-6 0 0,-3 3 0 0,6 3 0 16,-3-7 0-16,0 4 0 0,14-3 0 0,4-3 0 0,3 9 0 16,-7-7 0-16,7-2 0 0,4 6 0 0,-1-7 0 15,12 4 0-15,-5 3 0 0,-2-3 0 16,2-4 0-16,12 1 0 0,3 3 0 0,-8 6 0 0,5-10-11 16,-12 7 11-16,12-3 0 0,6 3 8 0,-7-4-8 15,-6 4 0-15,-5-3 0 0,1-3 0 0,0 2-8 16,-1 7-1-16,1-9 0 0,-4 9 0 0,-3-9 0 15,3 5-13-15,0-2-2 0,1-3-1 0,-5 6 0 16,1-4 9-16,-4-2 1 0,0 3 1 0,4-4 0 16,7 7-9-16,-1-3-1 0,-10 3-1 0,-3-4-518 15,-4-2-103-15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29:39.39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7470 8512 691 0,'0'0'61'0,"0"0"-49"15,-3 0-12-15,3 0 0 0,-4-6 340 0,4 6 64 16,0 0 14-16,0 0 2 0,0 0-336 0,0 0-67 15,0 0-17-15,0 0 0 16,0 0-20-16,0 0-7 0,0 0-1 0,-7 0-1 16,-4 0 0-16,4 0 0 0,0 0 0 0,-3 0 0 15,-1-3-7-15,-3 3 0 0,3 3-1 0,-3-3 0 0,-3 0 24 0,-1 0 5 16,0 6 8-16,-6-6-13 0,6-6 13 0,-7 6 15 16,1-3-3-16,-1-4-1 0,0 4 32 0,4-3 6 15,-11-3 2-15,8-1 0 0,-5 1 5 0,5 2 0 16,3 4 1-16,-4-3 0 0,4 3-15 0,-4-3-3 15,4 2-1-15,0-2 0 0,-1 6-6 0,5 0 0 16,-4 0-1-16,3 0 0 0,0 0-31 0,1 6 0 16,-1-2 0-16,0 2 0 0,8-3 0 0,-8-3 0 0,4 9 0 15,-3-9 0-15,6 7 0 0,0 2 0 0,-3-9 0 0,7 6-10 16,0-2 10-16,7-4 0 0,-7 0 0 0,7 0 0 16,-7 9 0-16,7-9 0 0,0 0 0 0,0 0 0 15,0 0 8-15,0 0 0 0,0 0 0 0,0 0 0 16,0 0 0-16,0 9 0 0,0 1 0 0,4-1 0 15,-4 4 6-15,3-4 2 0,-6 4 0 0,3 5 0 16,3-2 8-16,-3 9 1 0,0-3 1 0,-3 3 0 16,3 3-26-16,-4-2-12 0,0 2 0 0,1-3 1 15,-4 3 19-15,3-3 4 0,4 3 1 0,-3-2 0 16,3-8-13-16,3 11 0 0,1-8-9 0,3 8 9 0,-4-1 0 16,1 0 0-16,3-3 0 0,0 13 0 0,7-4 10 15,-10 1-2-15,6 2 0 0,1-2 0 0,-8 3 12 0,5 2 1 16,-1-2 1-16,-7 6 0 0,3 0-5 0,1 3-1 15,-4 6 0-15,0 0 0 0,-4 1 0 0,4-1 0 16,0 0 0-16,0 1 0 0,0-7-7 16,0 3-1-16,4-3-8 0,-1 3 12 0,1-3-2 0,3 6-1 15,-4 1 0-15,4-7 0 0,4 3-9 0,-8-3 12 16,4-3-12-16,4 6 12 0,-4-9-12 0,4 9 0 16,-1-3 0-16,1 6 0 0,-4 1 0 0,0-1 0 15,0 0 0-15,0 7 0 0,0-7 0 0,-3 4 0 16,3 2 0-16,0 4 0 0,0 0 0 0,-7 3 0 15,7 2 8-15,-4-5-8 0,1 0 0 0,-1 0 0 16,1-1 0-16,0-5 0 0,-1 12 0 0,4-6 0 0,-3-1 0 16,3 1 0-16,0-3 0 0,3-4 8 15,1 4-8-15,0-4 8 0,-4 4 2 0,3-4 0 0,-3-3 0 0,4 7 0 16,-4-4-10-16,3-2 0 0,1-1 0 16,-7 10 8-16,-1-10 0 0,1 10 0 15,-1-1 0-15,-3 7 0 0,0-3 9 0,-7 3 2 0,0-6 0 0,3 9 0 16,-3-9-19-16,0 9 0 0,-3-9 0 15,3 6 0-15,-4-4 0 0,1 1 0 0,6-9 0 0,-7-4 0 16,4 0 0-16,0 1 0 0,4 2 0 0,-4-3 0 16,3 1 12-16,1-1-4 0,-1-3 0 0,1-3-8 15,-1 3 0-15,1-9 0 0,-1 3 0 0,-3 0 0 16,3-3 0-16,1 0 0 0,-1 9 0 0,-3-3 0 16,4-3 0-16,-4 6 0 0,0-9 0 0,3 9 0 15,-3-13 0-15,0 7 0 0,0-6 0 0,4-4 0 16,-5 1 8-16,5-1-8 0,-1-5 0 0,1 5 0 0,3-6 0 15,0 1 0-15,0-4 0 0,-7 9 0 0,7-12 0 0,0 3 0 16,0 0 10-16,0-6-10 0,0 6 8 0,0-6-8 16,0 0 8-16,0-4-8 0,0-2 0 15,0 3 0-15,0-7 0 0,0 1 0 0,-4 5 0 0,4-5 0 16,0-1 0-16,0 0 0 0,-3 7 0 0,-1-6 0 16,4 2 8-16,-3-6-8 0,-1 4 0 0,1-1 0 15,3-3 0-15,0-6 0 0,0 4 9 0,0-4-9 16,0 0 10-16,0 0-10 0,0 0 38 0,0 0 2 0,0 0 0 0,10 0 0 15,8-10-26-15,-8 1-5 16,5 2-1-16,-1-2 0 0,7 0-8 0,-7-1 0 16,7 1 0-16,4-1 8 0,3-5-8 0,-3 12 0 0,6-4 0 15,-6 4 0-15,0-3 0 0,0 3 0 0,-1 3 0 16,1 0 0-16,-4 0 0 0,0 0 0 0,-3 3 0 16,0-3 0-16,-1 0 0 0,-3 0 0 0,0 0 0 0,-3 0 0 15,0 0 0-15,-1 0 0 0,1 0 0 0,-1 0 0 16,-10 0 0-16,7 0-14 0,0 0 3 0,1 0 1 31,-8 0-118-31,0 0-24 0,10 0-5 0,-3-3-756 0,0-3-151 0</inkml:trace>
  <inkml:trace contextRef="#ctx0" brushRef="#br0" timeOffset="1206.8">8165 8932 230 0,'0'0'20'0,"0"0"-20"0,0 0 0 0,-7 0 0 15,0 0 308-15,0 6 56 16,0-2 12-16,0 2 3 0,0-3-297 0,-7-3-59 15,3 0-12-15,4 6-3 0,0-3 20 0,3-3 3 0,-3 7 1 16,4-7 0-16,3 0 80 0,0 0 17 16,0 0 3-16,0 0 1 0,0-7-125 0,0 7-24 0,0-9-6 0,0 9-1 15,0 0 39-15,0 0 8 0,0 0 2 16,0 0 0-16,0 0-6 0,0 0 0 0,-4 6-1 16,4-3 0-16,-3 7 10 0,-4-1 3 15,0 4 0-15,3-1 0 0,1-5 0 0,-1 5 1 0,0-2 0 0,1-1 0 16,-4 7-17-16,3-7-4 15,4 10-1-15,-3-10 0 0,3 7 6 0,0 3 2 0,0-4 0 16,3 11 0-16,-3-5-4 0,4-2-1 0,-4 6 0 16,3 0 0-16,4 4 5 0,-3-4 1 0,0 0 0 0,-1-3 0 15,4 3-8-15,4 0 0 0,-11-3-1 0,7 0 0 16,0 0-11-16,-4-3 0 0,1 6 0 0,3-6 8 16,-7-4-8-16,3 1 0 0,1-7 0 0,-4-9 0 15,0 0-119 1,0 0-22-16,0 0-5 0</inkml:trace>
  <inkml:trace contextRef="#ctx0" brushRef="#br0" timeOffset="2023.65">8200 10290 921 0,'0'0'40'0,"-7"-3"10"0,7 3-40 0,0 0-10 0,0 0 0 0,-3-6 0 16,-4 6 185-16,0 6 35 0,7-6 8 0,0 0 0 16,0 0-75-16,0 0-15 0,0 0-3 0,0 0-1 15,0 0-105-15,0 0-21 0,0 0-8 0,0 0 0 16,7 3 28-16,-4 6 0 0,-3-2-1 0,4 2 0 16,-1 7-17-16,4-4-10 0,-3 4 12 0,3 3-12 15,-7 6 9-15,3 3-9 0,1 0 0 0,-4 1 9 16,0 5 19-16,3 1 4 0,1 2 1 0,-4-2 0 15,0-1-33-15,0 10 0 0,0-6 0 0,0 6-12 16,4-10 12-16,-8 1-12 0,-3-7 12 0,7 0-12 16,0 0-130-16,-4-3-26 15,-3 0-4-15</inkml:trace>
  <inkml:trace contextRef="#ctx0" brushRef="#br0" timeOffset="3003.54">8243 11877 2786 0,'17'-10'61'0,"-13"4"13"0,3-3 2 0,-4-1 3 0,1-2-63 0,3-1-16 0,-7 4 0 0,3 9 0 15,-3 0 0-15,0 0 8 0,0 0-8 0,0 0 0 32,0 6-104-32,-3 3-26 0,3 1-6 0,0-1-610 0,-4 1-122 0</inkml:trace>
  <inkml:trace contextRef="#ctx0" brushRef="#br0" timeOffset="3282.36">8243 12146 1152 0,'-14'7'51'0,"14"-7"10"0,0 0-49 0,-4-7-12 15,-3 4 0-15,3-3 0 0,1 3 330 0,-1-3 63 16,4 6 13-16,-3-4 2 0,-4-2-328 0,7 6-65 16,0 0-15-16,0 0 0 15,0 0-109-15,0 0-22 0,7 0-4 0,3-9-892 0</inkml:trace>
  <inkml:trace contextRef="#ctx0" brushRef="#br0" timeOffset="3593.39">8253 12752 2534 0,'0'0'112'0,"0"0"24"0,0 0-109 0,0 0-27 0,0 0 0 0,0 0 0 0,0 0 22 0,0 0-1 16,-7 6 0-16,7-6 0 15,0 0-46-15,0 0-10 0,-10 3-1 0,3-3-1 16,7 0-135-16,0 0-26 0</inkml:trace>
  <inkml:trace contextRef="#ctx0" brushRef="#br0" timeOffset="4280.92">8243 13896 1324 0,'-22'-3'118'0,"19"-3"-94"0,3 6-24 0,0-3 0 16,-7-7 263-16,0 1 48 0,-4 3 9 0,1 6 3 15,3 0-237-15,0 0-47 0,3 9-10 0,0-3-1 16,-3 4-16-16,0-7-2 0,0 6-1 0,4 7 0 16,-1 0 22-16,1-4 4 0,3 7 1 0,3 6 0 15,4-6 13-15,-3 6 3 0,3 3 1 0,-4-3 0 16,1 0-33-16,3 4-6 0,0-4-2 0,4 3 0 15,-8-3-4-15,1 3-8 0,-4 0 11 0,0 7-11 16,-4-7 9-16,1 0-9 0,-4 4 0 0,0-4 9 16,-1 6-9-16,1-5-12 0,-3 8 2 0,-8-5 1 15,4-4-163 1,-4 0-32-16</inkml:trace>
  <inkml:trace contextRef="#ctx0" brushRef="#br0" timeOffset="31485.71">7960 15580 1688 0,'4'-16'75'0,"-4"16"15"0,0-9-72 0,3 0-18 16,5-1 0-16,-5 7 0 0,4-3 28 0,0-4 1 15,0 4 1-15,4 3 0 0,-11 3-30 0,7 0 0 16,3 3 0-16,-3 3 0 0,-7-6-15 0,11 10-2 16,-4-4-1-16,4 3 0 0,-11 1 53 0,3-1 10 15,1 1 3-15,-1-1 0 0,-3-9 53 0,0 10 11 16,4-1 3-16,-4-9 0 0,0 0-19 0,0 0-3 0,3 9-1 15,-3-9 0-15,0 0-52 0,4 10-10 0,3-1-2 16,-4 7-1-16,1 3-18 0,0-4-9 0,-1 4 10 16,1 6-10-16,-4-3 17 0,-4 3-2 15,-3 3-1-15,3 4 0 0,1 5-5 0,-4-2-1 16,3-7 0-16,1 0 0 0,-1-2-8 0,1-1 0 0,3-3 0 16,0-7 0-16,0 4 0 0,0-10 0 0,0-9 0 0,0 0 0 31,7 7-30-31,0-7-2 0,3 0 0 0,1-7 0 15,7-2-180-15,-11 0-37 0</inkml:trace>
  <inkml:trace contextRef="#ctx0" brushRef="#br0" timeOffset="32094.51">8070 15342 1785 0,'0'0'159'0,"0"0"-127"16,0 0-32-16,0 0 0 0,0 0 156 0,0 0 24 0,0 0 6 0,0 0 1 16,0 0-150-16,0 0-29 0,0 0-8 0,0 0 0 15,0 0 0-15,0 0 12 0,0 0-4 0,10-3 0 16,1 3-8-16,0 0-10 0,3 0 10 0,0 0-13 16,3 0 13-16,-3 0 0 0,1 3 0 0,-5-3 0 15,8 0 0-15,-4 6 0 0,4-3 0 0,-4 3 0 16,0 10 8-16,-4-6 5 0,4-1 1 0,1 0 0 15,-5 1-5-15,1-1-1 0,-1 7 0 0,4-4 0 16,1-2 8-16,-1-1 0 0,0 7 1 16,3-7 0-16,1 1-2 0,0-1-1 0,-1 1 0 0,1 5 0 15,3-5-6-15,-3 5-8 0,-1-5 11 0,1-1-11 16,0 10 9-16,-4-3-9 0,0-4 0 0,-7 4 9 16,0 3 4-16,-3 6 1 0,-4-6 0 0,-4-1 0 15,-3 1-2-15,-4 6 0 0,4 3 0 0,-7-2 0 16,4-1-12-16,-4 3 0 0,-1-9 0 0,1 6-10 0,4-6 10 15,-1-1 0-15,4 1 0 0,-3-12 0 0,-1 8 0 0,0-12 11 16,-3 7-3-16,7-10 0 0,-7 6 4 0,3-3 0 16,-3-3 0-16,0 0 0 0,0 0-12 0,-3 0 0 15,-1-3 0-15,0 3 0 0,-6 0 0 0,-1 3 0 16,-3-3 0-16,-1 0 0 0,5 6 0 0,-5-2 0 16,1 2 11-16,4 3-11 15,-1 1-15-15,4-1-9 0,0 0-1 0,6-2-1 16,5-4-79-16,3-3-16 0,0 0-3 0,7 0-617 15,0 0-123-15</inkml:trace>
  <inkml:trace contextRef="#ctx0" brushRef="#br0" timeOffset="32544.9">8613 15894 2073 0,'0'-10'184'0,"0"10"-147"0,7-3-29 0,-3-3-8 15,-4-4 112-15,0 10 20 0,0 0 5 0,0 0 1 16,0 0-122-16,0 0-25 0,3-6-5 0,8 3-1 16,-1-3 15-16,1 3 0 0,-1-4 0 0,5 4 0 15,2-6-28 1,1-4 1-16,-4 10 0 0,0-6 0 0,7-1 27 0,-3 1 0 0,-4 0 0 0,4-1 0 16,-4-2 22-16,0 2 3 0,0 1 1 0,0-1 0 0,0-2 2 15,-3-1 0-15,3 10 0 0,-4-6 0 0,-2 2-10 0,-1-2-2 16,3 6 0-16,-6-3 0 0,-4 6-16 0,0 0 10 15,0 0-10-15,0 0 8 0,0 0-25 0,0 0-6 16,-4 6-1-16,-3-3 0 0,0 3 24 0,0-3 0 16,0 4 0-16,0-4 0 0,-4 3 0 0,4-6 0 15,0 3-9-15,-3 4 9 0,-1-1 0 0,4-3 17 16,7-3-3-16,-11 0-1 0,1 0 6 0,-1 9 1 16,1-2 0-16,-1 2 0 0,0-6-20 0,1 13 0 15,-4-7 0-15,3 7 0 0,4-4 0 0,0 4 10 16,4 0 0-16,-1 3 0 0,4-7-10 0,4 4 0 15,-1 3 0-15,4 0 0 0,4-4 0 0,-1 1 0 16,1-4 0-16,-1 4 0 0,1-6 0 0,3-1 0 0,0 0-12 16,0 1 12-1,-3-4-36-15,-4-3 1 0,4-3 0 0,-1 6 0 16,4-6-133-16,-7-6-28 0,0 3-4 0,4 3-2 0</inkml:trace>
  <inkml:trace contextRef="#ctx0" brushRef="#br0" timeOffset="33064.58">9354 15590 1382 0,'10'0'123'16,"-10"0"-99"-16,0 0-24 0,0 0 0 0,0 0 206 0,-7 6 36 15,0-3 7-15,-3-3 2 0,-4 0-175 0,7 0-34 16,7 0-7-16,-11 0-2 0,-7 0-17 0,8 0-4 16,10 0-1-16,0 0 0 0,-21 6-11 0,7-3 0 15,3-3 0-15,0 10 0 0,1-1 0 0,-4-3-9 16,0 4 9-16,3 6 0 0,4-7-9 0,0 3 9 16,-7-2 0-16,0 6-9 0,7-7 9 0,-4 0 0 15,4 1 0-15,0-1 0 0,-4-3 0 0,8 4 0 16,3-10 0-16,0 0 0 0,-7 0 0 0,7 0 16 15,10 0-3-15,1 0 0 0,-11 0-1 0,7-10-1 0,7 10 0 0,4-6 0 16,3 6-11-16,-7-3 0 0,0-3-12 0,4 6 12 31,10 0-36-31,-7 6 1 0,-7-3 0 0,-3-3 0 16,-1 10 7-16,1-4 0 0,0 3 1 0,-8 1 0 0,1 5 10 16,-1-5 1-16,8-1 1 0,-4 1 0 0,-14-1 31 0,7 0 5 0,10-2 2 15,-6-4 0-15,-4-3-9 0,0 0-2 0,0 0 0 0,7 6 0 16,0-3 1-16,-7-3 0 0,0 0 0 0,0 0 0 15,0 0-13-15,-4 6 0 0,4-6 0 0,-3 10 0 16,-8-1 0-16,1 1 0 0,3-1 0 0,-7 1 0 16,-11 8-19-1,7 7-9-15,1-6-3 0,-1-3 0 0,-7 9-5 16,4-12-2-16,7 2 0 0,3-5 0 0,1-1 14 0,-1-3 4 0,1-6 0 0,10 0 0 16,0 0-66-16,0 0-13 15,-7-6-2-15,7-3-711 0</inkml:trace>
  <inkml:trace contextRef="#ctx0" brushRef="#br0" timeOffset="33589.51">9608 15743 2365 0,'18'-9'104'0,"-18"9"23"0,0 0-102 0,0 0-25 0,-4-3 0 0,4 3 0 0,4-7 47 0,-4 7 4 15,-8 0 1-15,8 0 0 16,0 0-66-16,0 0-13 0,0 0-2 0,0 0-1 16,0 7 6-16,0 5 0 0,4 4 1 0,-4 0 0 0,-4-4 13 0,4 7 10 15,15 6-13-15,-12-6 5 0,-6 0 20 0,6 6 4 16,8-6 0-16,-4 6 1 0,-7-7 2 0,0-2 0 16,0-3 0-16,0 2 0 0,3-5-6 0,-3 5-1 15,-7-11 0-15,7-4 0 16,0 0-107-16,0 0-21 0,-7 0-5 0</inkml:trace>
  <inkml:trace contextRef="#ctx0" brushRef="#br0" timeOffset="33743.51">9802 15508 3034 0,'-18'0'67'0,"8"0"13"0,6 0 4 0,4 0 1 0,0 0-68 0,4 0-17 0,-11 3 0 0,7-3 0 32,21 0-191-32,-11 0-41 0,-10 0-9 0</inkml:trace>
  <inkml:trace contextRef="#ctx0" brushRef="#br0" timeOffset="34398.61">10158 15740 2343 0,'21'-6'104'0,"-21"6"21"0,-7-10-100 0,4 7-25 16,6-6 0-16,1-4 0 0,-4 10 0 0,0-6 0 15,-4-1 0-15,8 1 0 16,3-7-42-16,-4 7-7 0,-13-1-2 0,6 4 0 0,8-6 51 16,-8 5 16-16,-6-2 0 0,-1 6 0 15,8-3-80-15,-4-4-15 0,0 4-3 0,-4 6-1 0,-3 0 83 0,3 0 22 16,11 0 2-16,-10 0 0 0,-4 6 12 0,3-3 4 15,0 4 0-15,1 2 0 0,3 7-16 0,-4-4-4 16,-6 4 0-16,6-7 0 0,7 10-20 0,-6 0 0 0,-8 6 0 16,1-6 0-16,13 6 0 0,-3-6 12 15,-4-1-4-15,1-2 0 0,3 3-8 0,3-10 11 16,8 7-11-16,-4-13 12 0,0 7-12 0,3-4 0 0,15-12-12 16,-4 2 12-16,-3 4-12 0,3-6 12 0,3 3-10 15,5-13 10-15,-1 7 0 0,-4-7 0 0,-3 4 11 0,8 2-3 16,2 1-8-16,-3-7 0 0,-13 7 0 15,-1 3 0-15,3-4 14 0,1 10 5 0,-11 0 1 0,0 0 0 16,-4-9 4-16,4 9 2 0,7-3 0 0,-7 3 0 16,-10-7-18-16,6 4-8 0,4 3 0 0,0 0 8 15,-7-6-17-15,4-3-4 0,3-1-1 0,0 4 0 16,7 3 22-16,-4-4 4 0,-10-2 0 0,11 6 1 16,6-3-13-16,-6-4 8 0,-8 10-8 0,4 0 0 15,0 0 0-15,0 0 0 0,0 0 0 0,0 0-10 16,-7 10 10-16,7-1 0 0,4 10 10 0,-4-3-10 0,-7 2 20 15,3 1-1-15,4-3-1 0,4 9 0 0,-1-6-8 16,-3 6-2-16,0-6 0 0,4-1 0 16,6 11-8-16,-3-10-16 0,-7 6 4 0,4 0 1 0,6-6 11 15,-3-1 0-15,-3 7 0 0,-4-6 0 0,0 6 0 0,4-3-8 16,3 3 8-16,-11 0-12 0,-7-6 12 0,8 9 0 16,6-2 0-16,-6 2 0 0,-8-3 0 15,1 3 8-15,3-3-8 0,3 0 0 0,-3 3 0 16,0-2 0-16,-7-4 0 0,7 3 0 0,0 3 0 15,0-9 0-15,-14-4 8 0,7 4-8 16,-1-9-26-16,1-4-10 0,-3-6-1 0,-1-6-1 16,0-7-141-16,1-9-28 0</inkml:trace>
  <inkml:trace contextRef="#ctx0" brushRef="#br0" timeOffset="35230.14">10467 15803 2638 0,'0'0'58'0,"0"0"12"0,0 0 2 0,0 0 3 0,0 0-60 0,0 0-15 0,0 0 0 0,0 0 0 0,0 0 0 0,0 0-13 16,0 0 2-16,0 0 1 15,0 0-26-15,11 0-4 0,-1 0-2 0,-10 0 0 16,0 0 2-16,0 0 1 0,11-7 0 0,-11 7 0 16,0 0 28-16,0 0 11 0,10 0-8 0,-3-9 8 0,0 6 15 0,0-6 8 15,1-7 1-15,-1 6 1 0,3-5 16 0,-3 5 3 16,4-8 1-16,-1 2 0 0,-3 3-15 0,8-2-3 16,-5 2-1-16,1-3 0 0,-1 10-4 0,1-3-1 15,-1 6 0-15,1-4 0 0,0 7-33 0,-1 0-8 16,1 7 0-16,-4-4-1 0,3 3 8 15,5-3 1-15,-5 3 1 0,4 4 0 0,-3-1 11 16,-1-2 0-16,8-4 0 0,-11 6 0 0,4-9 0 0,-4 6 0 16,0-3 0-16,3 7-12 0,-3-4 21 0,1 4 4 15,-1-1 1-15,0 7 0 0,0-4 6 0,0 4 0 16,-4 3 1-16,1-1 0 0,3 8-21 0,-4-1 0 0,1-7 0 16,-1 1 0-1,1 0-25-15,-1-3-7 0,1 3 0 0,0-1-1 16,-1-2-16-16,4-6-3 0,0-7-1 0,0 3 0 15,-7-6-128-15,7 0-26 0,7-6-5 0</inkml:trace>
  <inkml:trace contextRef="#ctx0" brushRef="#br0" timeOffset="35888.36">11880 15938 2016 0,'10'6'179'0,"-3"-12"-143"16,-10-1-36-16,-1-2 0 0,8 0 201 0,3-4 34 15,-4-3 6-15,5-3 2 0,2 1-199 0,1-7-44 16,-4 6 0-16,0 0 0 0,7-6-18 0,-4 6-1 15,1-6 0-15,0 6 0 0,-1-6 4 0,1-3 1 16,3 9 0-16,0-6 0 0,-3 0 3 0,3 6 1 16,-4-3 0-16,4 0 0 0,1 0 10 0,-1 0 0 15,-4 3 0-15,1 10 0 0,3 0 0 0,-3 9 0 16,-4 0 8-16,3 6-8 0,-3 3 11 0,-3 1-3 16,3 9 0-16,-4-1 0 0,1 1 4 0,-1 3 1 0,-3-3 0 0,0 3 0 15,0 0-5-15,4-3 0 16,-4-1-8-16,3-2 12 0,1 3-12 0,-1-7 9 0,1-2-9 15,3-4 8-15,-3 4-8 0,3-4 0 0,-7-6 0 16,7 0 0-16,3 3 0 0,1-6 0 0,-4-3 0 0,0 6 0 16,0-10 0-16,0 4 0 0,4 3 0 0,-4-4 0 15,0-5 0-15,0 3 0 0,0-7 0 0,3 0 0 16,-2 4 0-16,-1-4 12 0,3-9-12 0,4 3 12 16,0 3-12-16,1-6 0 0,-8 0 0 0,0 0 8 15,0 6-8-15,3 0 0 0,1 0 0 0,-1 4 0 16,-3-4 0-16,1 9 0 0,-5-5 0 0,1 5 0 15,3 1 0-15,-4 0 0 0,1 5 0 0,-1-2 0 16,-3 3 0-16,0 3 0 0,0 0-8 0,0 0 8 16,7-6 0-16,-3 6 0 0,3 0 0 0,0 0 0 15,0 6 0-15,4-3-11 0,3 7 3 0,0-1 0 16,-4 7 8-16,4-4 0 0,-3 10 0 0,0 0 0 0,-1 3 11 0,-3 3-3 16,0 4 0-16,-3-4 0 0,-1-3 10 15,-3 3 2-15,0-9 0 0,-3 9 0 0,-1-9-20 16,1 6-16-16,-1-9 4 0,1 3 0 0,-1-7-6 15,4 4-1-15,-3-7 0 0,3 1 0 16,0-1-12-16,0-3-2 0,0-6-1 0,7 0 0 16,0 10-145-16,0-10-29 0,3 0-5 0</inkml:trace>
  <inkml:trace contextRef="#ctx0" brushRef="#br0" timeOffset="36385.25">13241 15659 691 0,'0'0'30'0,"-7"3"7"0,0-3-29 0,-3 0-8 0,-1 0 0 16,1 0 0-16,-1 0 353 0,4-3 70 0,-7-4 13 0,3 7 4 15,4-3-351-15,0-3-69 0,-3 6-20 0,-1-6 0 16,4 2 0-16,-4 4 0 0,4-6 0 0,-7 6 0 15,4 6-13-15,-4-6-10 0,-1 10-1 0,1-1-1 16,-3 1 7-16,-5-1 2 0,-2 0 0 0,3 7 0 16,-1 3 16-16,1-3 0 0,4-4 0 0,3 4 9 15,-1-7 23-15,8 1 5 0,0 5 1 0,0-5 0 0,0-7 3 16,7-3 1-16,0 0 0 0,0 0 0 0,0 0-22 0,11-3-5 16,3 3-1-16,0-7 0 0,7 4-14 0,-3-6-10 15,-4 0 2-15,7-7 0 0,0 6-4 0,4-5-1 16,0 2 0-16,-4-2 0 0,0-1 13 0,-3 6 0 15,-1-2-10-15,1 3 10 0,-8 2-13 16,1-2 1-16,0 9 1 0,-4 0 0 0,-7 0 37 0,3 9 7 16,1 1 2-16,-1-1 0 0,-3 0-22 15,4 7-4-15,-1 3-1 0,1-3 0 0,-1-4 11 0,1-2 1 16,-1 5 1-16,1-5 0 0,0-1 11 0,-1-3 3 16,-3-6 0-16,0 0 0 0,4 10-35 0,-4-10 0 15,0 0 0-15,0 0 0 0,0 0 0 0,0 0 0 0,7 3 0 16,-7-3 0-1,0 0-20-15,0 0-12 0,7 0-1 0,-7 0-1 16,7 0-13-16,0-3-2 0,0 3-1 0,-7 0 0 16,7-7-62-16,0-2-13 0,-4 0-3 0,5-1-817 0</inkml:trace>
  <inkml:trace contextRef="#ctx0" brushRef="#br0" timeOffset="36606.61">13570 15314 979 0,'0'0'87'0,"0"0"-70"0,0 0-17 0,0 0 0 16,0 0 356-16,0 6 67 0,0 3 13 0,3-6 4 0,-3 7-339 0,7 5-67 16,-3 1-14-16,-1 3-2 0,8 0-18 0,-4 0-9 15,0 9 1-15,3 3 0 16,-2-3 8-16,-1 1 0 0,0-1 0 0,0 6 0 0,-4-9 0 0,4 4 0 16,-3-11 0-16,-1 8 0 0,1-8-11 0,-4-2-3 15,-4 3-1-15,4-10 0 16,4 7-26-16,-4-7-6 0,-4-6-1 0,4-3 0 15,0 0-102-15,0 0-21 0</inkml:trace>
  <inkml:trace contextRef="#ctx0" brushRef="#br0" timeOffset="36800.33">13453 15652 3247 0,'0'0'72'0,"7"0"14"0,0-9 3 0,4-1 2 0,3 1-73 0,4 0-18 0,-4-7 0 0,3 7 0 16,5-7-11-16,-1 3-5 0,0-2-2 0,0-4 0 31,0-6-79-31,0 6-16 0,1-6-3 0,-5 3-1 16,4 3-93-16,0 3-18 0,-3 1-4 0,0 5-1 0</inkml:trace>
  <inkml:trace contextRef="#ctx0" brushRef="#br0" timeOffset="37153.51">13912 15517 1134 0,'0'0'50'0,"7"0"10"0,-7 0-48 0,10 10-12 0,5-10 0 0,-1 6 0 0,0-3 60 0,-4 7 10 16,1-4 2-16,-1 3 0 0,5 4-52 0,-1 3-11 15,-11 2-1-15,4 1-8 0,0-3 0 0,0 3 0 16,0-1 0-16,-3-2 0 0,0 3 10 16,-1 0-10-16,1-10 8 0,-4 7-8 0,7-7 56 0,-7 1 5 15,0-1 2-15,0-9 0 0,0 0 48 0,0 0 9 16,0 0 3-16,0 0 0 0,0 0-7 0,0 0-2 15,0 0 0-15,3-3 0 0,1-3-39 0,-1-4-8 16,1 1-2-16,-1-7 0 0,1 4-41 0,-4-4-9 16,0-3-2-16,0 3 0 0,3-5-13 0,-6-1 0 15,-1 3 0-15,1 0 0 0,-4 0 0 0,7 10 0 16,-7-7-10-16,3 7 10 0,1-1-8 0,-4 7 8 16,3-3-8-16,4 6 8 0,4-10 13 0,-4 10 8 15,0 0 2-15,0-6 0 0,7-3 13 0,0-1 4 16,0 1 0-16,3-7 0 0,4 7-25 0,0-1-5 15,1-2-1-15,-1-4 0 0,3 7-21 0,1-7-4 16,-4 13 0-16,0-6-1 16,0 2-94-16,0 4-18 0,1 3-4 0,-8 3-1 15,3 4-92-15,-3-4-18 0,-7-3-4 0,4 9-336 0,3 1-68 0</inkml:trace>
  <inkml:trace contextRef="#ctx0" brushRef="#br0" timeOffset="37385.18">14487 15643 2246 0,'0'0'200'0,"0"0"-160"16,-4-6-32-16,-3 6-8 0,0-4 253 0,0 4 50 15,0 0 9-15,7 0 3 16,0 0-315-16,0 0-59 0,0 0-13 0,0 0-4 15,0 0-48-15,4 10-9 0,-1-4-3 0,4 4 0 16,-3-7-116-16,-1 6-24 0,8 10-5 0,-11-19-1 0</inkml:trace>
  <inkml:trace contextRef="#ctx0" brushRef="#br0" timeOffset="37589.93">14399 15314 3366 0,'0'0'74'0,"0"0"15"0,0 0 3 0,0 0 3 0,0 0-76 0,0 0-19 0,0 0 0 0,0 0 0 31,0-4-39-31,0-5-11 0,3 3-2 0,4-4-1 16,-3 1-111-16,3 0-21 0,0-1-5 0,3-6-1 0</inkml:trace>
  <inkml:trace contextRef="#ctx0" brushRef="#br0" timeOffset="37890.28">15351 15285 1728 0,'0'0'76'0,"7"-6"16"0,0 6-73 0,-3-9-19 16,-1 6 0-16,-3-4 0 0,0 7 208 0,0 0 37 16,0 0 8-16,0 0 2 15,0 0-255-15,0 0-48 0,-3 0-12 0,-8 7-1 16,1-4 17-16,-1 3 4 0,0 3 1 0,-3 1 0 0,4-1 22 16,-4 10 4-16,-1 0 1 0,-2 6 0 0,3 3 44 0,-4-3 10 15,0 0 2-15,-6 4 0 0,6-1 45 0,-3-3 10 16,-7 3 1-16,0-3 1 0,-1 3-47 0,1-3-10 15,0 1-1-15,3-5-1 0,4-5-51 0,0 3-11 16,3-3-1-16,-3-7-1 16,7-6-94-16,0 3-20 0,7-6-3 0,-4 0-616 0,8 0-123 15</inkml:trace>
  <inkml:trace contextRef="#ctx0" brushRef="#br0" timeOffset="38087.61">14755 15329 921 0,'0'0'82'0,"0"10"-66"0,0-1-16 0,3 0 0 16,1 1 422-16,-4-10 81 0,7 9 16 0,4-2 3 16,3-4-369-16,3 6-73 0,1 1-16 0,3 2-2 15,4 7-47-15,0 0-15 0,3 0 8 0,7 6-8 16,0-7 8-16,1 11-8 0,2 5 9 0,1 1-9 16,0-1 0-16,0-3 0 0,-7 4 0 0,-1-1 0 15,-6-5-64-15,0-4-16 0,-1 0-4 0,-9-6 0 16</inkml:trace>
  <inkml:trace contextRef="#ctx0" brushRef="#br1" timeOffset="94293.96">15256 8371 867 0,'0'0'38'0,"0"0"9"0,0 0-38 0,0 0-9 0,0 0 0 0</inkml:trace>
  <inkml:trace contextRef="#ctx0" brushRef="#br2" timeOffset="123931.33">3321 17223 1555 0,'-14'0'138'0,"4"0"-110"16,3-3-28-16,0 3 0 0,0-6 247 0,3 6 44 16,-7 0 9-16,11 0 1 0,0 0-224 0,0 0-45 0,0 0-8 0,0 0-3 15,-7 0-12-15,7 0-9 0,0 0 12 0,18 9-12 0,-7-9 0 0,-4 10 0 32,10-4 0-32,-10-3 0 0,11 7 0 0,-11-4 0 15,4 3 0-15,-1 10 0 0,1-3 0 0,-1 2 0 16,1 11 0-16,-4-4 0 0,-3 12 16 0,-1-2 5 0,1 9 2 0,-4-7 0 15,0 7 17-15,0-6 3 0,7 6 1 0,-7-10 0 16,0 1-15-16,10-1-2 0,-10-5-1 0,4-1 0 16,6-3-26-16,-6-6 8 0,3 0-8 0,0-4 0 15,0-5 0-15,4-1 0 0,-1 0 0 0,-3-2 0 32,-7-7-42-32,11-7-1 0,-1 4 0 0,-3-6 0 0,-3-7-176 0,0 7-35 0</inkml:trace>
  <inkml:trace contextRef="#ctx0" brushRef="#br2" timeOffset="124284.22">3914 17267 1440 0,'0'0'128'0,"0"0"-103"16,-7 6-25-16,0-2 0 0,3 5 114 0,-6-9 18 16,-1 9 3-16,8-2 1 0,-8-4-52 0,4 3-11 15,0-3-1-15,-4 3-1 16,1 4-84-16,-1-1-17 0,1 10-3 0,-1-3-1 0,-7 9 49 0,8-3 9 16,-4 12 3-16,-7 4 0 0,-1 6 24 0,5 9 5 0,-8-3 0 0,4-3 1 15,0 7 7-15,-4-1 2 0,0-6 0 0,1 3 0 16,-5 7-27-16,8-4-6 0,-14-9-1 0,3 6 0 15,1-12-32-15,2 6 0 0,1-7 0 0,3-2 0 16,-6-7 0-16,6-3-11 0,7 3 11 0,1-12-13 16,-1-7 13-16,7 1 0 0,4-1 0 0,4-9 0 31,-1 0-90-31,-3-3-12 0,14-10-2 0,0 4-984 0</inkml:trace>
  <inkml:trace contextRef="#ctx0" brushRef="#br2" timeOffset="124965.31">3343 17063 1555 0,'0'0'68'0,"0"0"16"0,0 0-68 0,0 0-16 0,0 0 0 0,0 0 0 15,0 0 229-15,0 0 43 0,0 0 8 0,0 0 1 16,3-9-209-16,1 6-41 0,3-3-9 0,3-4-2 16,-3-6 1-16,4 7 0 0,3 0 0 0,-3-1 0 15,6-2-21-15,-10-1 0 0,4 4 0 0,-1 6 0 16,1-4 0-16,3-2 0 0,-7 6 0 0,7-3 0 16,-3 2 0-16,-4-2 0 0,4 0 0 0,-1 6 0 15,1-3 14-15,3 3-2 0,-4 0 0 0,12 3 0 16,-12-3 10-16,8 0 2 0,-1 6 0 0,8-6 0 15,0-6 3-15,-1 6 1 0,-6 0 0 0,3-3 0 16,4 3-28-16,0-7-14 0,-1 7 2 0,-2 0 0 16,-1-9 12-16,-4 9 12 0,1 0-3 0,0-3 0 15,-4-3 3-15,3 6 0 0,-10 0 0 0,4 0 0 0,-4-4-4 16,-7 4 0-16,11 0 0 0,-11 0 0 16,0 0-8-16,0 0 0 0,0 0 0 0,3 0 0 0,-3 0 0 15,0 0 0-15,0 0 0 0,11 0 0 0,-11 0 12 0,0 0-4 16,0 0 0-16,0 0 0 0,0 0 2 0,0 0 0 15,0 0 0-15,0 0 0 0,0 0 12 0,-7-6 2 16,0 3 1-16,0-3 0 0,3 3-11 0,-14-4-2 16,11 1-1-16,-14 3 0 0,7-3-11 0,-11 6 0 15,8-3 0-15,-1-4-11 0,-7 4 11 0,4-3 0 16,-7 3 8-16,7-4-8 0,0 4 0 0,3-3 0 16,-3 6 0-16,0-9 8 0,3 2-8 0,8 7 0 15,-5-9-8-15,5 6 8 16,-1-3-191-16,1 2-33 0,-4-2-6 0,3-13-2 0</inkml:trace>
  <inkml:trace contextRef="#ctx0" brushRef="#br3" timeOffset="128487.37">5300 17731 1267 0,'0'0'112'0,"0"0"-89"16,0 0-23-16,0 0 0 0,0 0 220 0,0 0 40 15,0 0 8-15,0 0 2 0,4 0-203 0,3-9-41 16,7-1-8-16,-7 1-2 0,4 3 0 0,6-4 0 15,8 1 0-15,0 0 0 0,3 2 16 0,-3 4 4 16,-1-3 0-16,5 3 0 0,-5-4-11 0,1 7-1 16,0 7-1-16,-4-4 0 0,4-3 21 0,-4 6 5 15,0-3 1-15,-3 4 0 0,3-1-37 0,0-3-13 0,-3-3 9 0,6 6-9 16,1-3 0-16,0-3 0 16,-1-3 0-16,5-3 0 0,2 3 0 0,-6-3 0 0,14-1 0 0,-4 4 0 31,0-3-40-31,-3 3-1 0,0-7 0 0,-4 4 0 15,-3 3-49-15,-1-3-10 0,1 3-1 0,-7 3-1 16,-1-7-68-16,-6 7-14 0,-4 0-2 0</inkml:trace>
  <inkml:trace contextRef="#ctx0" brushRef="#br3" timeOffset="128781.6">5565 17847 748 0,'0'0'67'0,"0"0"-54"16,0 0-13-16,0 7 0 0,-11-4 439 0,11-3 85 16,0 0 16-16,0 0 4 0,0 0-427 0,4 6-85 15,3 3-18-15,4-5-3 0,3 2-3 0,3-3 0 16,1 3 0-16,10-6 0 0,-3 0 0 0,7 0 0 15,-4 0 0-15,7-6 0 0,4 6-8 0,7-3 0 16,3-3 0-16,4-4 0 0,-3 7 0 0,-5-3-9 16,5 3 0-16,-15-4 0 15,7 1-71-15,-3 3-13 0,-4-3-3 0,1 2-668 16,6-2-134-16</inkml:trace>
  <inkml:trace contextRef="#ctx0" brushRef="#br0" timeOffset="131120.74">8617 16947 748 0,'0'0'33'0,"0"0"7"0,0 0-32 0,0 0-8 15,0 0 0-15,-7 7 0 0,-4-7 284 0,11 0 56 0,0 0 10 0,-4-7 2 16,-6 7-271-16,10 0-54 0,0 0-11 0,-7 0-3 15,7 0 32-15,0 0 7 0,0 0 0 0,0 0 1 16,0 0-36-16,0 0-7 0,0 0-2 0,0 0 0 16,-7 0 18-16,7 0 3 0,0 0 1 0,0 0 0 15,-7 10 6-15,7-10 0 0,0 0 1 0,0 0 0 16,0 0 13-16,-7 6 2 0,7-6 1 0,0 0 0 16,0 0-29-16,-11 3-5 0,11-3-2 0,-7 6 0 15,0 4 2-15,7-10 0 0,-7 0 0 0,-4 6 0 16,11-6-3-16,0 0 0 0,0 0 0 0,-10 0 0 15,3 3-3-15,7-3-1 0,0 0 0 0,-7 7 0 16,7-7-12-16,-7 3 9 0,-1 6-9 0,-2-3 8 16,10-6 6-16,-7 3 1 0,0 4 0 0,0-4 0 15,7-3 4-15,-7 6 1 0,-4 0 0 0,4-2 0 16,-4-4-4-16,4 6-1 0,-3-3 0 0,3-3 0 16,-4 9-5-16,1-2-1 0,-1-4 0 0,0 12 0 0,-3-5 3 15,-3 6 1-15,3-4 0 0,-4 13 0 0,0 0-13 0,1 3 0 16,-12 1 0-16,5 5 0 0,-8 1 0 0,4 2 0 15,-4 7 0-15,0 3 0 0,0 7 0 0,1-4 0 16,-1 3 0-16,0-6 0 0,4 6 0 0,-4-9 0 16,4 0 0-16,-4 0 0 0,-3 0 0 0,7-6 0 15,-4 6 0-15,0-7 0 0,4-2 0 0,0 2 0 16,3-2 0-16,4-7 0 0,0 3 0 0,3-2 0 16,-3-11 0-16,7 11 0 0,0-14 0 0,0 4 0 15,3-3 0-15,1-4 0 0,-1-2 0 0,0 5 0 16,4-5 0-16,-3-4 0 0,3-3 0 0,-4 3 0 15,4-6-12-15,0-6 12 16,0 3-105-16,3-3-15 0,-3-4-2 0,7 1-752 0,-7 3-150 0</inkml:trace>
  <inkml:trace contextRef="#ctx0" brushRef="#br0" timeOffset="131653.97">7498 17145 1864 0,'-14'-10'83'0,"11"1"17"0,-4 0-80 15,3-1-20-15,-3 1 0 0,3-1 0 0,1 4-12 0,3 6-7 16,0 0-1-16,0 0 0 0,0 0 20 0,0 0 0 16,0 0 0-16,0 0 0 0,0 0 9 0,0 0 6 15,0 0 1-15,0 0 0 0,3 6 32 0,5 4 8 16,-1-10 0-16,0 9 1 0,-7-9 20 0,3 10 4 16,4-1 1-16,0 0 0 0,0 1-6 0,0-4-2 15,-7-6 0-15,7 10 0 0,0-1 13 0,1 0 2 16,-1 1 1-16,3-4 0 0,-3-3-46 0,0 3-10 0,0 4-2 15,0-1 0-15,8 1-12 0,-5-1-2 0,4 1-1 16,-3 5 0-16,10 1-3 0,0 3-1 0,0-1 0 16,0 11 0-16,8-4 0 0,-5 3 0 0,8 7 0 0,-7 2 0 15,3 4 5-15,0-10 1 0,0 10 0 0,4-6 0 16,-4 2-19-16,4-2 0 0,3-4 0 16,-6 4 0-16,-1-1 0 0,-3 0 0 0,-4 1 0 0,3-4 0 15,-2 10 8-15,-1-6-8 0,-4-4 9 0,5 3-9 16,-12-8 8-16,8 2-8 0,-8 0 0 0,5-3 9 15,-8-6-9-15,3 0 0 0,1 6 0 0,-1-6 0 16,1-4 0-16,-4 4 0 0,4 0 0 0,-4 0 0 16,0 3-20-1,0-4-7-15,3-5-1 0,-3 3 0 0,0-1-118 0,0-5-24 16,1-1-5-16</inkml:trace>
  <inkml:trace contextRef="#ctx0" brushRef="#br2" timeOffset="136620.1">16162 6679 460 0,'0'0'41'0,"0"0"-33"0,0 0-8 0,0 0 0 0,11 3 140 16,-11-3 27-16,0 0 5 0,0 0 0 0,10 0-75 0,-10 0-15 16,0 0-3-16,0 0-1 0,0 0 3 0,0 0 1 15,0 0 0-15,0 0 0 0,0 0-23 0,0 0-5 16,0 0-1-16,4-10 0 0,-4 1 32 15,3 3 7-15,-3-4 0 0,4 1 1 0,3 6-93 0,-7-7-21 16,0 1-3-16,0-4-1 0,4 4 60 0,-4 0 12 16,-4 5 2-16,4-5 1 0,0 0-7 0,0-1-2 15,-3 4 0-15,-1-3 0 0,0 2 5 0,1 4 1 16,-1-3 0-16,-3-4 0 0,-3 10-14 0,-1-3-2 16,8-3-1-16,-4 6 0 0,0 0-14 0,-1 0-2 15,5 0-1-15,-4 9 0 0,0-2-13 0,0 2 0 16,0-6 0-16,0 13 0 0,0 3-9 0,-4 0 9 15,4-4-13-15,-4 4 5 0,1 6 8 0,-1 0 0 16,1 4-9-16,-4-1 9 0,3 6 0 0,-3-6 0 0,0 10 0 16,0 12 0-16,0-3 0 0,-1 7 0 0,-2 5 0 15,-1-2 0-15,0-4 9 0,1 0 0 16,-1 1 0-16,4-7 0 0,4 3-9 0,-1-3 10 0,0 6-10 0,1-9 10 16,6 0-2-16,-3-6 0 0,4-4 0 15,-1 1 0-15,1-7-8 0,3-9 0 0,-4 6 0 16,4-10 0-16,0-2 0 0,0-4 0 0,4-2 14 0,-4-7-4 15,0 0-10-15,0 0 12 0,7 9-12 0,-7-9 12 16,10-6 15-16,1 3 3 0,-1-4 1 0,1 4 0 16,0-3-31-16,-1-4 0 0,1 1 0 0,3 0 0 15,0-10 0-15,0 9 8 0,0-5-8 0,0-4 0 16,-3-6 9-16,3 6-1 0,4-6 0 0,-4 3 0 16,0-9-8-16,0 9 0 0,0-13 9 0,4 10-9 15,-8-3 12-15,4 0-1 0,-7-7-1 0,4 10 0 0,0-13 2 16,-1 10 0-16,-6-6 0 0,6-1 0 0,1-2 12 0,-1-4 4 15,1 3 0-15,0 1 0 0,-1-4-28 0,1 3-14 16,-4 4 2-16,0-4 0 0,0 10 12 0,0-7 0 16,-3 10 0-16,-1 3 0 0,-3-3 0 15,0 0 0-15,4 6 8 0,-1 1-8 0,-6-8 0 0,3 8 10 16,0 2-10-16,0-3 8 0,0 10-8 0,0-7 0 16,-7 7 0-16,3-4 0 0,4-3 0 0,-3 7 0 15,3 9 0-15,0 0 0 0,-4-6 0 0,4 6 0 16,0 0 0-16,-7-3 0 0,0 3 0 0,7 0-9 0,0 0 9 0,0 0 0 15,-7 3-9-15,-4 9 9 16,4-2 0-16,0 2-9 0,-3-2 9 0,2 5-10 16,1 1 10-16,0 3-10 0,-3-7-10 0,-1 10-1 0,1-3-1 0,-1 0 0 15,-3 0 9-15,3 0 1 0,1-1 1 0,3-2 0 16,0 3 11-16,3-3 0 0,4-4 0 0,-3-6 0 16,3 10 0-16,3-7-10 0,1 1 10 15,-4-10 0 1,7 3-32-16,3 3 0 0,-10-6 0 0,11 3 0 15,-4 4-48-15,-7-7-10 0,0 0-2 0,11 9 0 16,-1-3-122-16,-10-6-25 0,0 0-5 0</inkml:trace>
  <inkml:trace contextRef="#ctx0" brushRef="#br2" timeOffset="136989.09">15852 7271 1152 0,'0'0'102'0,"0"0"-82"0,0 0-20 0,0 0 0 16,0 0 202-16,0 0 36 0,0 0 7 0,0 0 2 15,0 0-142-15,0 0-28 0,3 10-5 0,-3-10-2 16,0 0-33-16,7 0-6 0,-7 0-2 0,11 0 0 16,0 0-21-16,-1-3-8 0,4-4 0 0,-3 4 0 15,-1-3 0-15,5 3 0 0,2-3 0 0,1 2 0 31,3-2-15-31,0 0-9 0,4-4-1 0,3 10-1 16,-3-9-155-16,3 6-31 0</inkml:trace>
  <inkml:trace contextRef="#ctx0" brushRef="#br2" timeOffset="140701.7">14899 8379 1526 0,'0'0'68'0,"0"0"13"0,0 0-65 0,0 0-16 0,0 0 0 0,0 0 0 15,0 0 86-15,0 0 14 0,-3-6 2 0,3 6 1 16,-7 0-28-16,0-3-6 0,0-4-1 0,3 4 0 16,-3-3-31-16,3 6-6 0,-3-9-2 0,4 9 0 15,-4-4-21-15,3-2-8 0,-3-3 0 0,4 9 9 16,-1-7 1-16,1-2 0 0,-1 6 0 0,1-7 0 0,-1 4 9 0,-3-3 1 16,3 6 1-16,-3-4 0 0,0-2 14 0,0 3 2 15,4 3 1-15,-1-4 0 0,-6 7-10 0,3-3-1 16,-4 3-1-16,0 0 0 0,-3 0-1 0,-3 3 0 15,3-3 0-15,-4 7 0 0,-3-4-11 0,3 3-2 16,0-3-1-16,1 3 0 0,-1 1-11 0,4-4 8 16,-4-3-8-16,4 0 8 0,0 6-8 0,4-3 0 15,-1-3 9-15,4 0-9 0,-4 0 0 0,4 0 0 16,4 0 0-16,3 0 8 0,0 0-8 0,0 0 0 16,0 0 0-16,0 0 0 0,0 0 8 0,0 0 1 15,0 0 0-15,0 0 0 0,0 0-9 0,0 0 0 0,0 0 0 16,0 0 0-16,0 10 0 0,0-1 0 15,-4 0 0-15,4-2 0 0,0 2 0 0,0 1 0 0,0-1 0 16,-3 0 0-16,3 1 0 0,0-4 12 0,3 10-12 16,1-7 12-16,-1 0-12 0,1 4 0 0,-1 3 0 15,1-1 8-15,3-2-8 0,-3 12 0 0,-1 0 0 0,4-3 0 16,-3 3 0-16,3 10 0 0,0-1 0 0,-4 4 0 16,4-1 0-16,0 7 0 0,0 0-9 0,-3 0 9 15,3 3 0-15,-3 3-12 0,3 4 12 0,0-1-10 16,-7-6 10-16,3 6 0 0,1 1 0 0,-4-7-8 15,3 3 8-15,-3-3 0 0,-3 6 0 0,-1-3 0 16,1 7 0-16,-4 2 0 0,3-2 0 0,-3 5 8 16,3-8 0-16,1-1 1 0,-4 0 0 0,3 1 0 15,-3-1-9-15,4 3 0 0,-1 10 0 0,4-9 0 0,-3 5 0 16,6-2 0-16,1-7 0 0,3 4 0 0,-4-4 0 16,1 0 0-16,3 1 0 0,-4-7 0 0,5 3 0 0,-1-3 0 15,0-9 0-15,-4 6 0 0,1-4 0 0,3-2 0 16,-7 0 8-16,3-4-8 0,-3 1 0 0,0-1 0 15,0 1 0-15,0-4 8 0,-3 10-8 0,-1-4 0 16,1 7 0-16,3-6 0 0,-4-4 0 0,1 10 0 16,-1-6 8-16,1-10-8 0,3 7 9 0,0-1 0 15,0-6 0-15,0-3 0 0,0 10 3 0,3-13 0 16,-3 3 0-16,0 0 0 0,0 3-4 0,0 0 0 16,0-2 0-16,0 2 0 0,0-3-8 0,0 0 8 15,0 0-8-15,0-3 8 0,-3 3 5 0,3 0 1 0,-4-3 0 16,4 0 0-16,-7 0 0 0,3-6 0 0,1 2 0 15,3-2 0-15,-7-3-2 0,3 2-1 16,1 1 0-16,-1-3 0 0,4-4-11 0,-3 10 8 0,-1-10-8 16,1 7 8-16,-1-7-8 0,4 7 0 0,-3-3 0 0,-1 2 0 15,1 4 0-15,-1-3 0 0,1 3 0 0,-4-1 0 16,3 1 0-16,-3 6 0 0,3 0 0 0,1-3 0 16,-4 3 18-16,3 0-2 0,1 4 0 0,-1-11 0 15,-3 8-16-15,4-8-16 0,-4 1 4 0,3-3 0 16,1 3 12-16,3-10 15 0,-4 0-3 0,0 1-1 15,4-10 0-15,0 0 0 0,0 0 0 0,0 0 0 16,0 0-11-16,0 0 10 0,0 0-10 0,0 0 10 16,-3 6-10-16,3 4 0 0,0-4 0 0,-4-3 0 15,4 6 0-15,0-9 0 0,-3 10 0 0,3-4 0 16,0 3 0-16,0-5 0 0,0 8 0 0,0-9 0 16,0 7 0-16,0-10 0 0,0 0 0 0,3 6 0 0,-3-6 0 0,4 3 0 15,-4-3 0-15,7 6 0 0,-7-6 0 16,7 4 10-16,4 2-10 0,-11-6 10 0,7 3-10 0,-4-3 0 15,8 6 0-15,-1-6-11 0,-3 10 11 0,4-10 0 16,-4 9 0-16,4-3 0 0,3-3 0 0,-4 4 0 16,4-4 0-16,1 3-8 0,-1-3 8 0,3 4 0 15,-3-4 0-15,8 3 0 0,-5 3 0 0,1-9 0 16,3 10 0-16,-3-4 0 0,-4-3 0 0,-4 3 0 16,5-2 0-16,-1-4 0 0,-7 6 0 0,-7-6 0 15,0 0 0-15,0 0 0 16,0 0-69-16,0 0-9 0,0 0-2 0</inkml:trace>
  <inkml:trace contextRef="#ctx0" brushRef="#br2" timeOffset="143047.67">15926 8417 1324 0,'0'0'118'0,"0"0"-94"0,0-4-24 0,0-2 0 16,7-3 108-16,-4 6 18 0,1-4 3 0,3-2 1 16,0 3-97-16,0 6-19 0,4-3-4 0,-11 3-1 15,7 0 28-15,3 3 6 0,-3-3 1 0,4 0 0 16,-4 6-4-16,-7-6 0 0,7 3 0 0,0 3 0 16,0 1 10-16,-7-7 2 0,0 0 0 0,11 3 0 0,-4 6 6 15,0-9 2-15,-7 0 0 0,7 6 0 16,3-2-7-16,1-4-1 0,-11 0 0 0,7 0 0 0,4-4-40 0,3 4-12 15,-4-6 0-15,8 6 8 0,-4-9 3 0,4 6 1 16,-4-4 0-16,4 7 0 16,-1-9-1-16,1 9 0 0,3 0 0 0,-3 0 0 0,3 0-11 15,0 3 0-15,-3 3 0 0,-1-6 0 16,-3 0 0-16,0 7 0 0,-3-4 0 0,3-3 0 0,-3 0 0 16,-1 6 0-16,-3-12 0 0,0 6 0 0,-7 0 0 0,0 0 12 15,0 0-4-15,0 0 0 0,7 0 0 0,-7 0 0 16,8-3 0-16,-8 3 0 0,3-7 7 0,1-2 1 15,-1 3 0-15,-3 6 0 0,-3-3-8 0,3 3 0 16,0 0-8-16,0 0 12 0,0 0-3 0,0 0-1 0,-4-7 0 16,4 7 0-16,0 0-8 0,0 0 0 0,-7 7 0 15,7-7 8-15,0 0-8 0,-4 3 0 0,-3 12 0 16,4-5 0-16,-1-1 0 0,-3 7 0 0,7 3 0 0,-3 0 0 16,-4 9 0-16,7-6 10 0,0 0-10 15,0 6 10-15,0 3-10 0,0 4 8 0,7-4-8 0,0 4 8 16,-4-1-8-16,1 10 8 0,3-6-8 15,-4 6 8-15,1 9-8 0,0 0 0 0,-1 4 0 0,1 5 0 16,-1 7 0-16,1-6 0 0,-4 9 0 0,0 0 0 16,-4 0 0-16,4 7 0 0,0-7 0 0,-3 0 0 15,3-3 0-15,-4-6 0 0,1-1 0 0,-1 7 0 16,-3-3 0-16,3 3 0 0,1-3 0 0,-1-6 8 16,-3 2 0-16,0-5 0 0,-3 2 0 0,3 4 0 15,-4 0-8-15,0-4 0 0,1-2 0 0,-1-4 0 0,8 0 22 16,-4 1 9-16,3 2 1 0,1-12 1 0,-4 6-25 15,3-12-8-15,4 6 0 0,0-7 0 0,0 7 0 16,4-9 0-16,3 3 0 0,-4-4 0 0,1 4 0 16,-1-4 10-16,1 1 0 0,3-7 0 0,0 6-10 0,0 1 0 15,-7-7 0-15,0 7 0 0,3-7 9 0,-6 6-9 16,-1 4 10-16,1-10-10 0,-1 13 10 0,1-7-10 16,-4-2 10-16,3 2-10 0,-6-6 11 0,3 7-11 15,3-10 12-15,1 3-12 0,-5 0 12 0,5-2-12 16,3-1 12-16,-4 0-12 0,1-6 10 0,3-1-10 15,0 1 8-15,3 0-8 0,-3 0 8 0,4-4-8 0,-4 4 8 16,3-3-8-16,1 3 11 0,-4-4-3 0,0-2-8 0,0 6 12 16,0-3-4-16,4 2 0 0,-4-2-8 0,0 3 12 15,0-4-12-15,3 4 9 0,-3 0-9 16,4-3 8-16,-4 3-8 0,0-7 0 0,0 10 0 16,0-3 8-16,7-7-8 0,-4 4 0 0,1 3 0 0,-1-3 8 15,4-4-8-15,-3-2 0 0,-1 5 0 16,1-5 8-16,3-1-8 0,-4 0 0 0,-6 1 9 0,3-4-9 15,3 4 0-15,-3-1 8 0,4 0-8 0,0 1 0 16,-4-1 8-16,0 1-8 0,-4-4 10 0,0 10-10 16,1-7 0-16,-1 0 0 0,4 4 0 0,-3-7 0 15,-4 4 0-15,0-1 0 0,7 0 0 0,-4 7 0 16,-3-6 0-16,4-1 0 0,3-3 0 0,-4 4 0 16,8-1 0-16,-4 0 0 0,0-5 0 0,0-4 0 15,3 9 0-15,-3-9 0 0,0 6 8 0,0 4-8 0,4-1 0 16,-1 0 8-16,-3-9-8 0,0 10 0 0,0-1 0 15,4-2 0-15,-4-7 0 0,0 0 0 0,-4 9 0 0,4-9 0 16,0 9 0-16,0-9 0 0,0 0 0 0,4 10 8 16,-4-10-8-16,0 0 0 0,-4 6 8 0,4-6 0 15,0 3-8-15,0-3 12 0,0 0-12 0,0 0 8 16,-7 0-8-16,4 6 0 0,-1-2 10 0,-3-4-10 16,0 6 10-16,3-3-10 0,-3-3 0 15,0 0 0-15,-3 6 0 0,-1-6 0 0,1 10 0 0,-4-10 0 16,-1 6 0-16,1-3 9 0,4 3-9 0,-8-3 0 15,4-3 0-15,3 0 8 0,-6 7-8 0,6-7 10 16,-3-7-10-16,3 7 10 0,1-3-10 0,-1-3 0 16,1 3 9-16,6-3-9 15,-3-4-26-15,4 4-10 0,-4-13-1 0,3 7-1 16,-3-13-131-16,3 6-27 0,1-6-4 0</inkml:trace>
  <inkml:trace contextRef="#ctx0" brushRef="#br2" timeOffset="145077.2">15326 8595 1324 0,'0'0'59'0,"0"0"12"0,-7 0-57 0,0 0-14 16,7 0 0-16,0-9 0 0,0 6 179 0,3-3 33 16,5-4 6-16,2 1 2 0,4 2-160 0,0-2-32 15,-3 0-7-15,3 6-1 0,0-4 1 0,0 4 0 16,-7-3 0-16,4 3 0 0,-4-4 7 0,-7 7 2 15,7 0 0-15,-7 0 0 0,0 0 13 0,0 0 2 16,0 0 1-16,0 0 0 0,0 0 3 0,0 0 1 16,-4 10 0-16,-3-1 0 0,0-2-34 0,4 2-6 15,-4-6-2-15,0 13 0 0,3-7-8 0,4 1 0 16,-3-1 0-16,3 0 0 0,3 7 0 0,-3-7 8 16,4 17-8-16,-1-5 8 0,1 1 10 0,-1 0 2 15,8 3 0-15,-4 1 0 0,0 2 14 0,0 0 3 0,0-3 1 16,0 3 0-16,-3 1-24 0,3 5-5 0,-4-9-1 15,1 13 0-15,-4-4-8 0,3 1 0 0,-6-1 0 0,3-2 0 16,-4 2 0-16,1 1 8 0,-1-7-8 16,1-3 8-16,3 3-8 0,-4-9 0 0,4 6 0 0,0-9 0 15,0-4 0-15,0 4 0 0,0-7 0 0,0 1 8 16,0-10 4-16,0 0 0 0,0 0 0 0,0 0 0 16,0 0 14-16,0 0 3 0,0 0 1 0,0 0 0 15,0 0-30-15,0 0 8 0,0 0-8 0,0 0 0 16,4-10 8-16,-4 1-8 0,0-7 11 0,0 7-11 15,7-1 11-15,-7-8-11 0,0 2 10 0,0-3-10 16,3 0 0-16,-3 0 8 0,0 1-8 0,0-1 0 16,4-3 0-16,-1 9 0 0,1-12 0 0,3 10 0 0,-4-4 0 0,1 0 0 15,3 0 0-15,0 3 0 0,0 7 0 0,0 0 0 16,0-1 0-16,4 1 0 0,-1-1 0 0,1 4 0 16,0 3 0-16,3-6 0 0,-4 2 0 15,1 7 0-15,3-3 0 0,0-3 0 0,0 6 0 0,0 0 0 16,4-3 0-16,0 6 0 0,-1-3 0 0,-3 6 0 15,4-3 0-15,-4 7 0 0,0-1-8 0,0-3 8 16,0 4 0-16,1-1 0 0,-8 1-8 0,3 5 8 16,-3-2 0-16,4-7 0 0,-4 4 0 0,0-1-8 15,0 0 8-15,4-2 0 0,-1 2 0 0,-3-6 0 16,0 7 0-16,0 5 0 0,0-5 0 0,4 5 0 16,-4-2 0-16,-3-4 0 0,-1 7 0 0,-3-7 0 15,0 7 0-15,-3-3 0 0,3 2 0 0,-8 1 0 0,1-3 0 0,-3 2 0 16,-1-5 0-16,-3 5 0 0,0-5 0 0,-4 2 0 15,4-5 0-15,0 2 8 0,0 0-8 0,3-2 0 16,-6-4 9-16,-1 3-9 0,1-3 8 0,-1-3-8 16,-3 6 10-16,0-6-10 0,3 0 12 0,0 0-12 15,-3-6 14-15,4 6-4 0,-1-9-1 0,0 6 0 16,4-4-9-16,0-2 0 0,0 0 0 0,3-7 0 16,1 3-8-16,-4-2-4 0,3-10-1 0,-3 6 0 31,0 0-89-31,0 0-18 0,-4 0-3 0</inkml:trace>
  <inkml:trace contextRef="#ctx0" brushRef="#br2" timeOffset="147971.72">15188 10050 1846 0,'0'0'40'0,"0"0"9"0,0 0 2 0,0 0 1 0,0 0-41 0,0 0-11 0,0 0 0 0,0 0 0 0,0-9 8 0,0 9-8 16,0 0 12-16,0 0-4 0,0 0 27 0,8 0 5 16,-1-3 0-16,-7 3 1 0,0 0-29 0,0 0-12 15,0 0 11-15,0 0-11 0,7 0 52 0,-7 0 5 16,0 0 1-16,0 0 0 0,0 0 11 0,0 0 3 15,7 0 0-15,-7 0 0 16,7 3-46-16,0 6-9 0,0 7-1 0,-4 0-1 0,-3-4-4 0,0 13-1 16,4 0 0-16,-4 4 0 0,0-1-10 15,0 0 0-15,-4 7 0 0,4-7 0 0,0 3 8 16,0-9 2-16,0 3 1 0,0-6 0 0,4-3 5 0,-4-1 2 16,3-2 0-16,-3-4 0 0,4-2 6 0,-4-7 0 15,0 0 1-15,4 3 0 0,3 3-14 0,-7-6-3 16,0 0-8-16,0 0 12 0,7-6-4 0,-4 3-8 15,1-4 11-15,-1-2-11 0,1 0 0 0,-1-1 0 16,-3-6 0-16,0 7 0 0,0-10 0 0,0 10 0 0,7-7 0 16,-3 7 0-16,-1-1 0 0,4 1 0 0,-7 9 0 15,7-3 0-15,4-3 0 0,0 6 0 0,-1 0 0 16,4 6 0-16,0-3 9 0,4-3-9 0,-4 6 0 16,0-3 9-16,4-3-9 0,-4 7 0 0,0-7 0 15,0 3 0-15,0-3 0 0,1 0 0 0,-5 6 0 0,1-6 0 16,-1 0 0-16,-3 3 0 0,4-3 0 0,-4 6 0 15,0-6 0-15,0 10 0 0,0-4 0 0,0 4 0 16,0 2 0-16,0-3 0 0,-3 7 0 0,3-6 0 16,0 8 0-16,0-2 0 0,0-7 0 0,0 10 0 15,4-9 0-15,-4 5 12 0,3-12 0 0,-3 7 0 16,0-4-12-16,0 4 8 0,1-4-8 0,-1-3 8 16,-7-3 0-16,7 0-8 0,-4-3 12 0,4-3-4 0,0 2 12 15,-3-8 1-15,3 2 1 0,-4 1 0 0,4 0-3 16,-3-10-1-16,3 3 0 0,-3-3 0 0,-1 1-7 0,1-1-2 15,-1-6 0-15,1-4 0 0,-1 11-9 0,1-11 8 16,3-2-8-16,-4 3 8 0,-3 3-8 0,4 3 0 16,-1-3 0-16,1 6 0 0,-1 0 0 0,1-3 0 15,-1 3 0-15,5 0 0 0,-1 1 0 0,-4 2 0 16,4 7 0-16,-3-10 0 0,3 3 0 0,-4 7 0 16,1-4 0-16,3-3 0 0,3 7-16 0,-2 3 2 15,-1-4 0-15,0 7 0 16,0-3-92-16,-4 6-18 0,-3 0-4 0,0 0-698 15,4 9-139-15</inkml:trace>
  <inkml:trace contextRef="#ctx0" brushRef="#br2" timeOffset="148403.68">16152 10424 1728 0,'0'0'153'0,"-11"0"-122"15,4 0-31-15,-4 6 0 0,4-3 148 0,0-3 23 16,0 0 5-16,0 6 0 0,4-3-138 0,-4 4-28 16,3-4-10-16,4-3 0 0,-7 6 0 0,7-6 0 15,-4 9 0-15,1-5-12 0,-1 2 12 0,1 3 0 16,3-9 0-16,0 10 0 0,0-1 0 0,0 7 0 15,3-7 0-15,1 10 0 0,-1 0 15 0,1 6 9 16,-4 0 1-16,3 3 1 0,1 0-10 0,3 7-3 16,-3-7 0-16,-1 3 0 0,4-2-13 0,-3-1 0 15,-1-3-9-15,1-6-1095 0</inkml:trace>
  <inkml:trace contextRef="#ctx0" brushRef="#br2" timeOffset="151303.74">15093 11637 57 0,'0'0'0'0,"0"0"0"0,0 0 0 0,0 0 0 0,0 0 0 0,0 0 0 16,0 0 352-16,0 0 64 0,0 0 14 0,-7 0 2 16,0 0-283-16,7 0-57 0,0 0-11 0,0 0-2 15,-7 0-32-15,7 0-7 0,0 0 0 0,0 0-1 16,0 0-19-16,0 0-4 0,0 0-1 0,0 0 0 15,0 0-3-15,4 10 0 0,-1-1 0 0,4 0 0 16,0 7-12-16,0 3 0 0,4 0 0 0,-4-1 0 16,4 8 0-16,-4-1 0 0,0 0 8 0,3 3-8 15,-3-9 0-15,0 9 9 0,0 0-9 0,-3 4 8 16,-4-4 2-16,3 0 0 0,-3-3 0 0,0 3 0 16,0-9 12-16,-3 6 2 0,3-6 1 0,0-3 0 15,-4-4 10-15,4 4 1 0,0-7 1 0,0-2 0 0,0-7-7 0,0 0-2 16,0 0 0-16,0 0 0 0,0 0-12 0,7-7-2 15,0-2-1-15,-3 0 0 0,3-1-1 0,0-6 0 16,-3 7 0-16,-1-10 0 0,1 10-12 0,3-7 8 16,-4 7-8-16,4-1 0 0,-7 10 0 0,0 0 0 15,0 0 0-15,0 0 0 0,0 0-12 0,4 10 2 16,-1-1 0-16,1 7 0 0,-1 3 10 0,1-1 0 0,0-2 0 16,-1 3 0-16,4-3 0 0,0-4 0 0,-3 4 0 15,3 3 0-15,3-4 0 0,1-2 0 0,3-4 0 0,-3 7 0 16,-4-7 0-16,3-2 0 0,1 5 0 0,-1-6 0 15,-6-2 0-15,3 2 9 0,0 3-9 0,4 1 10 16,-8-10 3-16,4 6 1 0,-7-6 0 0,7 0 0 16,-3 3 10-16,-4-3 3 0,0 0 0 0,7-3 0 15,3 3-11-15,-3-6-3 0,-3-4 0 0,3 1 0 16,0-1 7-16,0 1 0 0,0-7 1 0,0-2 0 16,0 2 3-16,4-3 0 0,-8 0 0 0,8-6 0 15,-4 3-14-15,0-3-2 0,4 0-8 0,-4-3 12 16,0 0-12-16,3-7-10 0,-6 10 2 0,7-10 0 15,-4 4 8-15,0-3 12 0,0-1-2 0,0 1-1 16,0 5-9-16,0-5 0 0,0 6 0 0,0 3 0 16,-3 6 0-16,3 0-12 0,-4 3 2 0,1 7 1 15,-4 0-3-15,7 9 0 0,-4-10 0 0,-3 10 0 16,0 0-104-16,7 0-22 0,4 0-4 16,-4 0-632-16,3 6-126 0</inkml:trace>
  <inkml:trace contextRef="#ctx0" brushRef="#br2" timeOffset="151867.7">15732 12233 1382 0,'0'0'123'0,"-7"0"-99"0,0 0-24 0,-4-6 0 16,0 6 240-16,1 0 42 0,3 0 9 0,7 0 1 15,0 0-245-15,0-10-47 0,0 1-15 0,3 3 0 16,4-4 5-16,8 7 1 0,-5-6 0 0,8-1 0 16,-1 1 9-16,-2-4-13 0,-1 10 5 0,3-6 8 15,4-1 0-15,1 1 0 0,-5 3 0 0,1-4 0 16,0 10 0-16,-1-3 0 0,-3 3 0 0,-3-6 0 16,3 6 0-16,-3 6 0 0,-4-3 0 0,0 7 0 15,0-10 0-15,0 9 8 0,-4-3-8 0,1 4 8 0,-1-7-8 16,-3 6 0-16,0 7 0 0,0-7 0 0,-7 1 0 0,4 5 0 15,-1-5 8-15,4 9-8 0,-3-1 8 0,-4-2-8 16,0 0 0-16,0-4 8 0,3 7-8 16,-3-3 0-16,-4 3 0 0,1-4 0 0,3-2 0 0,-4 9 8 15,-3-10-8-15,0 7 0 0,0 6 8 0,0-6-8 16,3 0 0-16,1-3 8 0,2 9-8 0,1-13 0 16,-3 4 0-16,6-7 0 0,4 1 16 15,0-1 2-15,4 1 0 0,6-4 0 0,-3-3 1 0,4-3 0 16,0 0 0-16,6-3 0 0,8-3-19 0,3 2-17 0,0-2 3 15,4-3 1 1,0-1-128-16,10-5-26 0</inkml:trace>
  <inkml:trace contextRef="#ctx0" brushRef="#br2" timeOffset="154270.01">22020 12569 1036 0,'0'0'92'0,"0"0"-73"16,-3-9-19-16,6 0 0 0,1 2 305 0,-1 4 58 0,-3-3 11 0,0 6 2 16,8-10-281-16,2 7-57 0,-6-3-11 0,-4 6-3 15,0 0-24-15,0 0 0 16,10-3 0-16,-10 3 0 0,0 0 0 0,0 0 0 0,14 9 0 16,-3 4 0-16,-4 3 10 0,0-1 3 0,0 4 1 0,4 3 0 15,-1 9 32-15,-3-2 6 0,-3-1 2 0,3 6 0 16,7-5-43-16,-3-4-11 0,-4 3 0 0,3-3 0 15,4 3 0-15,-3-9-12 0,-1 6 2 16,-2-6 1 0,-5-3-15-16,4-7-4 0,14 7 0 0,-3-4-751 15,-4-6-150-15</inkml:trace>
  <inkml:trace contextRef="#ctx0" brushRef="#br2" timeOffset="154559.67">22740 12366 403 0,'-32'6'36'0,"22"3"-36"16,-1-9 0-16,1 10 0 0,-5-4 500 0,5 3 92 16,3-6 20-16,0 7 3 15,-4 6-543-15,4-7-108 0,0 10-21 0,4 0-5 16,3 6 10-16,-8 9 3 0,-6 4 0 0,0 6 0 0,4 6 61 0,-8 0 12 15,-10 3 2-15,0 1 1 0,-1 5 81 0,-2 4 17 16,-12 9 3-16,1 0 1 0,-4 0-64 0,0-3-13 16,7 3-2-16,-3-9-1 0,3-10-41 0,4 10-8 15,3-10 0-15,4-6 0 0,3 7 0 0,1-10 0 16,6-10 0-16,4 1 0 16,7-7-171-16,-4-3-31 0,1-12-6 0,10-1-892 15</inkml:trace>
  <inkml:trace contextRef="#ctx0" brushRef="#br3" timeOffset="154899.81">23100 12579 633 0,'0'0'56'0,"0"0"-44"16,0 0-12-16,0 0 0 0,-7-3 536 0,7 3 104 16,-4-7 22-16,4 7 4 0,0 0-524 0,0 0-105 15,7 0-21-15,7 0-4 0,1 0-12 0,2-3-12 16,-3 3 3-16,8-6 0 0,6 6-11 0,0-3-1 15,4 3-1-15,7-6 0 0,-4 6-2 0,7 0-1 16,0-7 0-16,-3 4 0 16,0 3-25-16,-7-6-5 0,3 6-1 0,-10 0 0 15,-1-3-191-15,-2-4-38 0</inkml:trace>
  <inkml:trace contextRef="#ctx0" brushRef="#br3" timeOffset="155174.51">23132 12943 2833 0,'0'0'125'16,"10"0"27"-16,1-7-122 0,3 7-30 0,-3 0 0 0,10 0 0 0,0-3 50 0,7 3 4 16,7-6 1-16,4 3 0 0,7-4-55 0,0 4-10 15,0-3-2-15,3-3-1 16,-3-1-132-16,0 4-27 0,-4-3-4 0</inkml:trace>
  <inkml:trace contextRef="#ctx0" brushRef="#br2" timeOffset="157641.25">22878 11525 345 0,'0'0'15'0,"14"0"4"0,0-3-19 0,-7-3 0 0</inkml:trace>
  <inkml:trace contextRef="#ctx0" brushRef="#br2" timeOffset="157909.97">22895 11428 1368 0,'0'0'60'0,"0"0"13"0,0 0-58 0,0 0-15 0,0 0 0 0,0 0 0 16,11-9 109-16,-11 9 19 0,-7 0 4 0,3-4 1 15,4 4-67-15,0 0-14 0,-3 0-2 0,-4 0-1 16,-7 0-32-16,7 4-6 0,-4-4-2 0,0 9 0 16,-3-3-9-16,0-3 0 0,11 7 0 0,-4-4 0 15,-8 10 0-15,1-7 0 0,7 4 10 0,-3 2-10 16,3 1 0-16,-7 6 0 0,-4 3 0 0,4 3 0 16,0 0 0-16,-4 7 0 0,0-4 0 0,1-2 0 0,6-1 0 0,-3 0 0 15,-4-3 0-15,1 0 0 0,6-3 20 16,4 3 1-16,0-9 0 0,4 3 0 15,-8-4-9-15,11-2-3 0,11 3 0 0,-4-7 0 0,0 4 10 16,0 2 1-16,7-5 1 0,3-1 0 16,8-3-44-16,-7-3-9 15,-4 4-1-15,7-4-1 0,7 3-49 0,1-6-9 0,-15 6-3 0,7-6-756 16</inkml:trace>
  <inkml:trace contextRef="#ctx0" brushRef="#br2" timeOffset="158194.87">23058 11845 1094 0,'0'0'97'0,"-4"3"-77"0,-7 3-20 0,8 4 0 15,3-4 299-15,-7 3 56 0,0 1 11 0,3-1 2 0,4 1-305 0,0-1-63 16,0 1-10-16,-3-1-3 16,-1-3-112-16,4 7-23 15,0-7-4-15,-3 3-459 0,-1 1-92 0</inkml:trace>
  <inkml:trace contextRef="#ctx0" brushRef="#br2" timeOffset="158414.69">23135 11491 2746 0,'0'0'60'0,"-7"-3"13"0,-3 3 3 0,-1-7 1 0,-3 4-61 0,3-3-16 0,-3 6 0 0,4-3 0 15,-5-4 9-15,8-2-1 0,4 3 0 0,-1 3 0 16,1-4-22-16,-1-2-5 0,11 6-1 0,-3-3 0 31,6 2-112-31,-2-2-22 0,2 6-5 0,1 0-545 0,-1 0-110 16</inkml:trace>
  <inkml:trace contextRef="#ctx0" brushRef="#br2" timeOffset="158952.68">23153 11365 1036 0,'0'0'92'0,"0"0"-73"0,0 0-19 0,0 0 0 16,0 0 213-16,3-9 39 0,4 9 8 0,-7 0 2 15,4-10-162-15,3 10-33 0,4-9-7 0,-4 9 0 16,0-6-43-16,0 6-8 0,0 0-1 0,3 0-8 16,1 0 0-16,-4 0 0 0,4 6 0 0,-4 0 0 15,3-3 0-15,-3 7 0 0,0-1 0 0,-3 1 0 16,3-1 0-16,-4 7 0 0,5-1 9 0,-5-2-9 15,8 3 13-15,-4 2-3 0,-4-2-1 0,8 3 0 16,-8-7-9-16,8 14 0 0,-4-8 0 0,4 7 8 16,-4-6-8-16,3 0 0 0,-6-3 0 0,3 3 0 15,0-1 0-15,-4 4 8 0,1-9-8 0,-1 6 0 16,-3-4 0-16,0 4 0 0,-3 0 0 0,-1-3 0 16,-3-1 0-16,0-2 0 0,-7-4-11 0,4 7 11 15,-5-7-140-15,1 1-24 16</inkml:trace>
  <inkml:trace contextRef="#ctx0" brushRef="#br2" timeOffset="166525.16">24649 11704 1267 0,'0'0'56'0,"0"0"12"0,3-10-55 0,1 7-13 15,-4 3 0-15,0 0 0 0,0 0 186 0,0 0 34 16,10 3 8-16,-10-3 0 0,7 7-172 0,4 2-36 16,-4 4-6-16,0 2-2 0,-3 4-12 0,3 0 0 15,0 6 0-15,-4 0 0 0,1 3 0 0,-1 1 0 0,1-4 8 16,-1 12-8-16,4-2 12 0,-3 9-4 0,-1 3-8 0,1-3 12 16,3 9 9-16,-4-9 2 15,1 9 0-15,3-6 0 0,-3-3 13 0,-1 6 2 16,1-6 1-16,-4-6 0 0,0 9 3 0,-4-3 1 15,4 0 0-15,-3 0 0 0,3-7-27 0,-4 4-4 16,1-10-2-16,3 4 0 0,-4-10-10 0,4 3 12 16,-4-9-12-16,4 3 12 0,0-10-12 0,0 7 8 15,4-9-8-15,-4-1 8 0,0 4 4 0,0-10 0 0,0-3 0 0,0 0 0 16,0 0 7-16,0 0 1 0,0 0 1 0,0 0 0 16,4-3 4-16,-1-10 1 0,1 4 0 0,-1-4 0 15,1-3 0-15,-1-9 0 0,4 3 0 0,-7-3 0 16,4-9-18-16,3-1-8 0,-4 7 8 0,4-6-8 15,-3-4 0-15,3 10 0 0,0 0 0 0,0 2 0 16,0 1 0-16,0 0 0 0,0 6 0 0,0 1 0 0,4-1 0 16,-4 3 0-16,4 7 0 0,-4-10 0 15,3 10 0-15,-3-1 0 0,0-6-8 0,4 13 8 16,-1-6 0-16,-2 3 0 0,-1-4 0 0,3 10 0 0,4-9-12 16,-3 9 12-16,-11 0-10 0,0 0 10 0,10 0-12 0,8 9 12 15,0-9-13-15,3 10 5 0,-3-1 0 0,3 0 0 16,0 1 0-16,0 6 0 0,-7 2-2 0,4-2 0 15,-4 3 0-15,0 0 0 0,-3 6 10 0,-1-6-13 16,1 6 5-16,-4-3 8 0,0 9-13 0,-4-9 5 16,1 3 8-16,-1-6-13 0,-3 0 13 0,0-4 0 15,0 4 0-15,0-3 0 0,-3-4 11 0,-1 4-11 16,1 3 10-16,-1-10-10 0,1 7 0 0,-4-7 0 16,3 1 0-16,-3-1 0 0,-3 1 0 0,3-1 0 15,-8 0 0-15,5 4 0 0,-4-4 0 0,-4 1 0 0,0-7 0 0,-3 6 0 16,0 1 0-16,-4-1 0 0,4-3 0 15,0 4 0-15,0-1 0 0,0-9 0 0,0 6 0 16,-1-6 0-16,1 0 0 0,7-6 0 0,4 6 0 0,2-9 0 31,-2 6-80-31,3-4-21 0,3-2-5 0,4 9-1027 0</inkml:trace>
  <inkml:trace contextRef="#ctx0" brushRef="#br2" timeOffset="167147.17">26300 12271 1382 0,'0'0'123'0,"0"-6"-99"0,0-3-24 0,0 3 0 0,3-4 114 16,4 1 18-16,-3 6 3 0,3-4 1 0,-4-2-122 0,4 3-24 16,-7 6-5-16,0 0-1 0,0 0 60 0,7 0 12 15,-7 0 3-15,7 6 0 0,-3 3 32 0,3 1 6 16,-3-1 2-16,-1 7 0 0,-3 3-21 0,4-1-4 16,-4 7-1-16,3 4 0 0,1-4-52 0,-4 9-10 15,0-5-3-15,0 8 0 0,3-2-8 0,-3 2 0 16,-3 7 0-16,3 0 0 0,-4-3-9 15,1-4 9-15,-1 1 0 0,1-10 0 0,-4 7-10 0,3-10 10 16,0 3-8-16,1-9 8 16,-1-3-27-16,1 2 0 0,-4-8 0 0,3-1 0 15,-3 1-129-15,0-4-27 0</inkml:trace>
  <inkml:trace contextRef="#ctx0" brushRef="#br2" timeOffset="167390.9">25986 12638 2988 0,'-18'-6'132'0,"11"6"28"0,0 0-128 0,0-3-32 0,-4-3 0 0,8 3 0 15,-1-4 28-15,4 7 0 0,7-6 0 0,0 3 0 32,4-3-72-32,7-4-14 0,6 7-3 0,1-3-1 0,3-4 37 0,0 7 7 0,1-6 2 0,2 3 0 15,1-1 16-15,3 7 0 0,1-3 0 0,-1 3 0 16,0 3 0-16,0 4 0 0,1-7 0 0,-1 0 0 15,0 6-17-15,4-3 0 0,0-3 0 0,0 6 0 32,-8-3-44-32,-2-3-9 0,-1 0-2 0,0 0-698 0,-3-3-140 0</inkml:trace>
  <inkml:trace contextRef="#ctx0" brushRef="#br2" timeOffset="169290.87">27273 12391 2343 0,'0'0'104'0,"0"0"21"0,-3 0-100 0,3 0-25 0,-4-10 0 0,4 10 0 16,0 0 0-16,0 0 0 0,0 0 0 0,0 0 0 15,0 0-12-15,0 0-7 0,0 0-1 0,0 0-1 16,0 0 12-16,0 0 9 0,0 0-12 0,7 6 12 16,4-2 0-16,-11-4 9 0,3 9 1 0,4-3 0 15,0 4 8-15,1-1 2 0,-1 7 0 0,-4-4 0 16,1 7-12-16,-1 0-8 0,-3 6 9 0,0 0-9 16,0 10 32-16,0-7 0 0,0 9 0 0,4-2 0 15,-4-1-32-15,3-5 0 0,1-1 0 0,-1 3 0 16,4-9 12-16,-3 3-3 0,3-6-1 0,-4-3 0 0,5-7 12 15,-1 1 3-15,-4-1 0 0,4 0 0 0,-7-9 8 16,0 0 1-16,0 0 1 0,7-3 0 0,4-3-10 16,-4 3-3-16,0-10 0 0,-4 1 0 0,4-4-7 0,-7-3-1 15,8 4-1-15,-5-4 0 0,1-3-2 0,-1-3 0 16,4 0 0-16,0 0 0 0,-3 6-9 0,3 6 0 16,0 4 0-16,0 3 0 0,-7 6 0 0,0 0-14 15,7 6 3-15,0 6 1 0,4 7 0 0,-4 6 0 16,3-6 0-16,1 6 0 0,-1-6 10 0,1 9 0 15,0-9 0-15,3 6 0 0,0-6 0 0,0-3 0 16,0 2 0-16,-3-2 8 0,3-3-8 0,-4-7 0 16,4 3 0-16,4 1 0 0,-4-1 29 0,-3-3 8 0,-1-2 2 15,1-4 0-15,-4 0-12 0,-7 0-3 0,11 0 0 16,-4-4 0-16,3-2 14 0,-3-3 2 0,0-1 1 16,4 1 0-16,-4-7-13 0,0 4-2 0,4-7-1 0,-4-3 0 15,3 0-4-15,1-9-1 0,-1 2 0 0,1-5 0 16,0-4-20-16,-1 1 0 0,4 2 0 0,0-2 8 15,-3 2-8-15,0 1 0 0,-1 5 0 0,1-5 0 16,-4 9 0-16,0 3-10 0,-4 0 10 0,4 3-13 31,-3 0-59-31,-1 4-12 0,1 2-3 0,0 4 0 0,3-7-119 16,-7 16-24-16,0 0-5 0,0 0-1 0</inkml:trace>
  <inkml:trace contextRef="#ctx0" brushRef="#br2" timeOffset="169635.48">28127 12936 2754 0,'-7'16'122'0,"7"-16"25"0,-7 9-118 0,3 1-29 0,-3-1 0 0,4-3 0 16,-1 4 10-16,4-7-10 0,4 6 10 0,-1 7-10 31,-3-7-34-31,4 1-13 0,-1 6-2 0,1-4-1 16,-4 4 17-16,3 3 3 0,1 6 1 0,-1 0 0 0,-3-3 29 0,4 0 16 0,-8 0-1 0,4 3-1 15,0-6-6-15,0-1 0 0,0-2-8 0,-3 3 12 16,3-10-12-16,0 7-18 0,0-13 4 0,0-3-738 16,0 0-147-16</inkml:trace>
  <inkml:trace contextRef="#ctx0" brushRef="#br1" timeOffset="169894.45">29069 12406 345 0,'0'0'31'0,"0"0"-31"0,0 0 0 0,0 0 0 15,0 0 20-15</inkml:trace>
  <inkml:trace contextRef="#ctx0" brushRef="#br1" timeOffset="170086.48">29076 12387 172 0,'0'0'8'0,"0"0"1"0,0 0-9 0,0 0 0 0,3-6 0 0,-3 6 0 15,0 0 428-15,0 0 84 0,0 0 17 0,0 0 3 16,0 0-340-16,-7 10-68 0,4-4-13 0,-4-3-3 15,-4 13-68-15,4-7-14 0,0 1-2 0,-3 5-1 16,-1-2-23-16,0-4-12 0,1 7 2 0,-1 0 0 16,-6 2 10-16,-1 1 0 0,0 0 8 15,-3 6-8-15,0-3 0 0,0 9 9 0,-11-2-9 0,0 5 0 16,1-6 0-16,2 1 0 0,-2 2 0 0,2-9 0 16,1 3 0-16,7-6 0 0,0 6 0 0,3-13 0 15,1 4-39-15,2-7-1 16,5-2-1-16,-1-4-686 0,1-3-137 0</inkml:trace>
  <inkml:trace contextRef="#ctx0" brushRef="#br1" timeOffset="170338.77">28522 12416 2246 0,'0'0'100'0,"0"0"20"0,0 0-96 0,0 0-24 16,0 0 0-16,0 0 0 0,0 0 198 0,0 0 35 0,0 0 7 15,11 3 2 1,3-3-242-16,0 6-51 0,0 4-9 0,4-1-1 0,-1 0 37 0,4 1 8 16,-3 9 2-16,3-10 0 0,-3 13 14 0,3-3 0 15,-3-7 0-15,-1 13-9 0,1-6 9 0,-4 6 0 0,4 0 0 16,-4 4 0-16,0-4 0 0,0-3 0 0,-3 3 0 0,-1 0 0 16,4-6-16-16,-3-1 3 0,0 1 0 15,3-3 0 1,-4 3-119-16,1-4-23 0,-1-2-5 0,4 3-917 0</inkml:trace>
  <inkml:trace contextRef="#ctx0" brushRef="#br1" timeOffset="170902.79">29386 12952 748 0,'0'0'33'0,"0"0"7"0,0 0-32 0,-3 9-8 0,-4 1 0 0,3-1 0 15,4-9 510-15,0 0 100 0,0 6 20 0,0-6 4 16,0 13-536-16,4-4-107 0,3 4-22 0,-7-1-4 15,3-2-32-15,1-1-6 0,-1 7-2 0,1 0 0 16,-4-4 26-16,0-2 5 0,4 5 0 0,-1-5 1 16,1 5-11-16,-1-2-2 0,-3-13-1 0,0 0-644 15,0 0-129-15</inkml:trace>
  <inkml:trace contextRef="#ctx0" brushRef="#br1" timeOffset="172119.8">29591 11742 633 0,'0'0'56'0,"0"0"-44"0,0 0-12 0,0 0 0 0,0 0 157 0,0 0 30 16,7-4 5-16,-7 4 2 0,4-6-155 0,-4 6-31 16,0 0-8-16,0 0 0 0,0 0 53 0,0 0 10 15,0 0 1-15,0 0 1 0,0 0 39 0,0 0 7 16,0 0 1-16,0 0 1 0,0 0-33 0,0 0-8 15,0 0 0-15,0 0-1 0,-4 6-31 0,4-6-7 16,0 0-1-16,0 0 0 0,0 0-23 0,0 0-9 16,0 0 0-16,0 0 9 0,0 0-9 0,0 0 0 15,-3 4 0-15,3 8 0 0,0-12 0 0,0 9 0 16,3 1 0-16,-3-7 0 0,0 6 0 0,0-2 0 16,0 2 0-16,0 0 0 0,0 1 0 0,0-1 0 0,0 1 0 0,-3-1 12 15,3 1 8-15,-4 2 1 16,0-3 1-16,4-5 0 0,0-4-8 0,0 9-2 0,0-9 0 15,0 9 0-15,0-9 6 0,0 10 1 0,0-10 0 0,0 6 0 16,0-6-5-16,0 10-1 0,0-10 0 0,0 9 0 16,0-9 22-16,0 0 4 0,0 0 1 15,0 0 0-15,-3 6-13 0,3-6-3 0,0 0 0 0,0 0 0 16,0 10-8-16,0-10-1 0,-4 9-1 0,4-9 0 16,0 0-14-16,4 3 8 0,-4-3-8 0,0 10 0 15,0-10 0-15,0 6 0 0,0-6 0 0,0 9 0 16,0-9 10-16,0 10 6 0,0-10 0 0,0 0 1 15,-4 9-17-15,4-9 0 0,0 0 0 0,0 0 0 16,0 0 0-16,0 0-19 0,-3 6 3 0,3-6 0 0,0 10 25 16,0-10 6-16,0 0 1 0,0 0 0 15,0 0-16-15,0 0-13 0,0 0 2 0,0 0 1 0,0 0 10 16,0 0 12-16,0 0-2 0,0 0-1 0,0 0-9 16,0 0 0-16,0 0 0 0,0 0 0 0,0 0 0 0,0 0 0 15,0 0 0-15,0 0 0 16,0 0-20-16,0 0-10 0,-4 3-2 0,4-3 0 15,0 0 0-15,0 0 0 0,0 0 0 0,0 0 0 16,0 0-124-16,0 0-26 0,0 0-5 0,0 0-1 0</inkml:trace>
  <inkml:trace contextRef="#ctx0" brushRef="#br1" timeOffset="172650.3">29284 11509 1036 0,'0'0'92'0,"0"0"-73"16,0 0-19-16,0 0 0 0,-7 7 167 0,7-7 29 16,-3 6 7-16,-1 3 1 15,0-5-218-15,1 5-43 0,-1 0-9 0,-3 7-2 0,4 3 40 0,-4-3 8 16,-4-4 2-16,4 10 0 0,-7-3 43 0,3 0 9 0,1-1 2 16,-4 8 0-16,0-8 22 0,3 1 5 15,0 9 1-15,1-12 0 0,-4 9-26 0,3-3-5 0,4 3-1 0,-3 0 0 16,-1-6-21-16,0 6-11 0,4-6 10 0,0 6-10 15,4-3 9-15,-1-3-9 0,4 3 8 16,0 0-8-16,4 3 0 0,3 3-14 0,-4-9 2 0,4 3 0 31,4-10-55-31,0 4-10 0,-1-3-3 0,1 2 0 0</inkml:trace>
  <inkml:trace contextRef="#ctx0" brushRef="#br1" timeOffset="173703.65">29538 11437 2368 0,'0'0'105'0,"0"0"22"0,0 0-102 0,0 0-25 16,0 0 0-16,0 0 0 0,0 0 67 0,0 0 8 15,4 7 1-15,-4-7 1 16,0 0-90-16,7 9-19 0,-7-9-3 0,0 0-1 16,7 6-9-16,-7-6-3 0,0 0 0 0,7 3 0 15,-7-3 12-15,0 0 3 0,0 0 0 0,0 0 0 16,0 0-19-16,0 0-4 0,0 0-1 0,0 0 0 16,0 0-72-16,0 0-15 0,0 0-2 0,0 0-605 0</inkml:trace>
  <inkml:trace contextRef="#ctx0" brushRef="#br1" timeOffset="174213.13">29757 11384 864 0,'0'0'38'0,"0"0"8"0,0 0-37 0,0 0-9 15,0 0 0-15,0 0 0 0,0 0 356 0,0 0 70 16,7 0 14-16,3 6 2 0,-2-6-361 0,2 10-72 16,1-10-9-16,-1 9-12 0,4-3 0 0,0-2 0 15,1 5 0-15,-1 0 0 0,0 1 12 0,0 2-11 16,-3 1 11-16,3-4-10 0,3 10 10 0,-3 3 0 0,-3-3-9 0,0 0 9 15,6 9 0-15,-6 0 0 0,3-3 0 16,-4 0 0-16,-2 3 14 0,2-2 1 16,1-4 0-16,-4 3 0 0,0 0-15 0,-4-7 8 0,4 8-8 15,-3-8 0-15,-1 1 8 0,-3 0-8 0,0-10 0 16,0 7 0-16,0 3 8 0,-3-10-8 0,-1 7 0 0,1-7 0 16,-1 1-9-16,1-1-8 0,-4 1-2 0,3-1 0 31,1-3-69-31,-4-3-13 0,0 4-3 0,0-4-1 0</inkml:trace>
  <inkml:trace contextRef="#ctx0" brushRef="#br2" timeOffset="174821.8">30674 12284 2131 0,'0'0'94'0,"0"0"20"0,0 0-91 0,0 0-23 0,0 0 0 0,0 0 0 0,0 0 150 16,0 9 26-16,0 1 4 0,0-1 2 15,4 4-194-15,-4-1-40 0,0 4-7 0,0-3-1 0,0 8 40 0,0-2 8 16,-4 0 1-16,1 6 1 0,-1-3 10 0,-3 3 0 16,7 0 0-16,-4 4 0 0,1-1 10 0,-1 0 1 15,1 13 0-15,3-7 0 0,-4-2-11 0,1-7-17 16,-1 3 4-16,1-3 1 16,3-6-144-16,0 0-29 15,-4-4-6-15</inkml:trace>
  <inkml:trace contextRef="#ctx0" brushRef="#br2" timeOffset="175038.09">30180 12648 3445 0,'0'0'76'0,"0"0"15"0,7-7 3 0,0 4 3 0,7-3-77 0,8-3-20 0,6-1 0 0,11 1 0 31,6-1-32-31,1 1-9 0,0-7-3 0,0 7 0 0,0 0 18 0,0-1 3 0,-7-6 1 0,-1 7 0 16,-2 0 9-16,-1-1 1 0,0 1 1 0,-3 3 0 16,0-4-69-16,-4 1-15 15,4-1-2-15,-11 10-1 0,-4-9-122 0,-2 9-25 0,9-9-5 16,-6-1-1-16</inkml:trace>
  <inkml:trace contextRef="#ctx0" brushRef="#br2" timeOffset="175601.5">31073 12419 2347 0,'-7'0'52'0,"0"0"10"0,7 0 2 0,0 0 2 0,0-10-53 0,3 1-13 15,8 9 0-15,-1-9 0 16,4 9-96-16,0-4-21 0,1-2-5 0,-1 6-1 0,0 0 94 0,-4 0 18 15,-10 0 11-15,7 10-12 0,1-1 118 0,-5 0 23 0,-6 7 5 0,3 0 1 16,0-4-58-16,-4 7-11 16,4-3-2-16,-4 3-1 0,-3-1-17 0,4 1-3 0,-1-3-1 15,1 3 0-15,-1 0-34 0,4-4-8 0,4 4 0 0,-1-3 0 16,-3-4 0-16,0 4 0 0,4 3 0 0,3-10 0 16,0 7 0-16,4-7 0 0,-4-2 0 0,3-4 0 15,-3-3 0-15,0 0 0 0,-7 0 0 0,7 0 0 16,4 0 0-16,-4-3 0 0,0-10 0 0,-3 4 0 15,-1-1 0-15,-3 1 8 0,4 6-8 0,-1-4 8 16,-3 7 4-16,0 0 1 0,0 0 0 0,0 0 0 16,0 0-13-16,4 7 0 0,-8 5-9 0,8-2 9 15,-4 5-12-15,3-5 3 0,1 5 1 0,-1-5 0 16,4-7 8-16,0 6 0 0,4-2 0 0,-4 2 0 16,0-9 0-16,4 9 0 0,-11-9 0 0,10 0 0 15,1 0 0-15,-1-3 9 0,-3-3-1 0,1 6-8 16,-1-9 16-16,0 2-4 0,-4-2-1 0,4 0 0 0,0-1 32 15,0-9 6-15,-3 4 2 0,-1 2 0 0,1-6-8 16,-1-3-2-16,1 3 0 0,0-2 0 0,3-1-19 16,-4 0-4-16,1-3-1 0,-1 9 0 0,1-3-2 0,-1 7-1 15,8-4 0-15,-4 0 0 16,-7 7-5-16,0-1-1 0,3 1 0 0,4 0 0 16,0-1-8-16,-3 4 8 0,3 3-8 0,-3-4 8 0,6 4-8 15,-3-3 0-15,0-3 0 0,-3-1 0 0,6 4-18 16,-3 3 1-16,1-3 0 0,-1-4 0 15,0 1-107-15,-4-1-22 0,1 1-4 0,-1 6-1141 0</inkml:trace>
  <inkml:trace contextRef="#ctx0" brushRef="#br2" timeOffset="176053.79">31679 12852 460 0,'0'0'20'0,"8"3"5"0,-8-3-25 0,0 0 0 0,7 0 0 0,3-3 0 15,1-4 523-15,-1 7 99 0,-3-6 20 0,0 3 4 0,4-3-523 0,0 2-105 16,-4-2-18-16,0 3-9 0,3-3 9 0,1 6-8 15,-1 0 8-15,-2 0-8 16,-8 0 0-16,0 0 0 0,10 0 0 0,-10 0 0 16,7 6-20-16,0-3-3 0,-7-3-1 15,4 10 0-15,-4-4 18 0,-4 10 3 0,1-7 1 0,-1 0 0 0,-3 1 10 0,-3-1 0 16,-1 1 0-16,-3 8 0 0,3-8 0 0,-3 6 0 16,0-7 0-16,0 7 0 0,0-4 0 0,-4 4 0 15,8-7 0-15,-5 1 0 0,5 5 15 0,-1-5-2 16,4-1 0-16,0 1 0 0,4-1 17 0,-1 0 3 15,4-9 1-15,0 16 0 0,0-7-26 0,0 1-8 16,0-1 0-16,4 1 0 0,3-1 0 0,-4 0 0 16,1 1 0-16,3-1 0 0,0 1 0 0,3 5 0 15,1 4 0-15,0-3 0 16,-1-4-25-16,4 4-9 0,0-6-2 0,4 5 0 16,0-2-140-16,3-7-29 0,-3 3-6 0</inkml:trace>
  <inkml:trace contextRef="#ctx0" brushRef="#br1" timeOffset="176601.15">32678 12347 1440 0,'0'0'64'0,"0"6"12"0,-4-3-60 0,4-3-16 0,-10 6 0 0,10-6 0 16,0 0 352-16,-4 4 67 0,-3 2 13 0,4 3 4 31,-1 1-398-31,1 5-79 0,-5 4-16 0,1 0-3 0,-3 9 5 0,-1-3 2 0,-3 10 0 0,-3 2 0 16,-1-2 41-16,0 2 12 0,-3-2 0 0,3 3 0 16,1-4 10-16,-1-9 6 0,4 3 2 0,0-3 0 15,0-6-2-15,3 0 0 0,-3 0 0 0,4-10 0 16,2-2-211-1,1 2-42-15,-7 0-9 0,14-9-2 0</inkml:trace>
  <inkml:trace contextRef="#ctx0" brushRef="#br1" timeOffset="176832.86">32262 12441 3510 0,'0'0'77'0,"0"0"16"0,0 0 3 0,0 0 3 0,0 0-79 0,10 3-20 16,4-3 0-16,0 9 0 16,0-2-36-16,4-4-12 0,0 3-1 0,3-3-1 15,0 7 18-15,0-1 3 0,4 4 1 0,-4-1 0 0,0 4 18 0,-3 3 10 0,3-1-10 0,-3 7 10 16,-1-6-16-16,1 9 4 0,0-2 0 0,-1-1 0 31,-6-3-32-31,6 0-7 0,-6 0-1 0,3-7 0 16,-3 4-126-16,-4 0-26 0,3-4-4 0</inkml:trace>
  <inkml:trace contextRef="#ctx0" brushRef="#br1" timeOffset="177238.74">32724 13005 2599 0,'0'0'115'15,"3"-6"24"-15,1 3-111 0,-1-7-28 0,1-5 0 0,3 5 0 0,7-5 0 0,0 5-12 16,0-2 0-16,4 2 1 0,-4-5-7 0,0 5-2 16,4 4 0-16,-8-3 0 0,1-1 20 0,-1 10 0 15,5-3-8-15,-5-3 8 0,1 6 21 0,3 0 8 16,-4 0 2-16,1 0 0 0,0 9-18 0,-11-9-3 15,7 0-1-15,-7 0 0 0,0 0-1 0,0 10 0 16,3-1 0-16,-3 7 0 0,-3-7 7 0,-4 0 1 16,3 7 0-16,-3-3 0 0,-4 2-31 0,1 4-5 15,-1 0-2-15,1 3 0 0,-1 0 37 0,-3-3 7 16,0 6 2-16,0 0 0 0,0 3-24 0,3 0-16 16,-3-3 2-16,7 0 1 0,0-3 32 0,0 0 6 0,0-3 2 15,7 0 0-15,0-10 17 0,0 7 4 0,3-7 1 0,1 1 0 16,-1-7-38-16,4 6-11 0,0-2 0 15,4 2 0 1,-4-9-31-16,4 10-10 0,-4-10-3 0</inkml:trace>
  <inkml:trace contextRef="#ctx0" brushRef="#br1" timeOffset="181609.16">32889 11748 345 0,'0'0'31'0,"4"-6"-31"16,3 2 0-16,0-2 0 0,0 3 277 0,4-3 50 15,-4-4 9-15,3 7 3 16,-3-3-369-16,4-4-74 0,0 1-14 0,-4 9-3 0,-4-9 81 0,-3 9 17 15,0 0 3-15,0 0 1 0,4-7 116 0,-4 7 23 16,3 0 5-16,-3 0 1 0,4-9-19 0,-4 9-4 0,0 0-1 16,0-3 0-16,3-3-41 0,1-4-8 0,-4 10-1 0,0 0-1 15,0 0-31-15,3-3-5 0,4-3-2 0,0 6 0 16,-7 0-13-16,8-7 11 0,-1 4-11 0,-7 3 10 16,0 0-10-16,0 0 0 0,0 0 0 0,0 0 8 15,3 10-8-15,-3-10 0 0,-3 9 0 0,-1 1 8 16,1-4 1-16,-1 3 0 0,-3 1 0 0,-4-1 0 15,8 0 10-15,-8 1 1 0,4-1 1 0,-3 1 0 16,3-1-21-16,0 7 0 0,-1-7 0 0,5 10 0 16,-4-10 0-16,0 7-10 0,0 3 10 0,3-3 0 15,1-4 0-15,-1 4-8 0,1 3 8 0,-1-1 0 16,1-2 0-16,6 3 0 0,-3-3 0 0,0-4 0 16,4 10 0-16,-4-3 0 0,0-7-8 0,0 4 8 15,0 0 0-15,0-4 0 0,3 4 11 0,-3-7-11 16,4 7 0-16,3-3-22 0,-4-7 3 0,4 3 1 15,4-6-54-15,0 4-12 16,3-7-1-16</inkml:trace>
  <inkml:trace contextRef="#ctx0" brushRef="#br1" timeOffset="181913.64">33175 11911 576 0,'0'0'51'0,"0"6"-41"0,0-6-10 0,-3 10 0 0,-1-1 267 0,1-3 51 0,3-6 10 0,0 10 3 16,-4-7-238-16,4 6-47 0,0 1-10 0,0 2-1 15,4-2-23-15,-4-1-4 0,3 0 0 0,1-6-8 16,-4-3 10-16,7 10-10 0,0-4 8 0,0 4-8 31,-7-10-20-31,3 9-10 0,4-3-2 0</inkml:trace>
  <inkml:trace contextRef="#ctx0" brushRef="#br1" timeOffset="182107.97">33200 11742 1785 0,'0'0'159'16,"0"0"-127"-16,-4-4-32 0,1-2 0 0,3 6 142 0,0 0 22 16,0 0 5-16,0 0 1 15,0 0-196-15,7 0-39 0,4-3-8 0,-4-3-2 16,-7 6-1-16,0 0-1 0,0 0 0 0,0 0 0 15,0 0-113-15,0 0-22 0</inkml:trace>
  <inkml:trace contextRef="#ctx0" brushRef="#br1" timeOffset="182600.03">33270 11535 2113 0,'0'0'93'0,"0"0"20"0,0 0-90 0,0 0-23 16,0 0 0-16,0 0 0 0,0 0 40 0,0 0 3 16,0 0 1-16,0 0 0 0,0 0-44 0,0 0 0 15,8 9-16-15,2-3 5 0,-3-3 11 0,0 4 8 16,0-7-8-16,4 9 11 0,-1-3 1 0,1-3 0 16,-4-3 0-16,4 10 0 0,-4-4 1 0,0-3 1 15,3 7 0-15,-3-4 0 0,-3 3-14 0,3 1 0 16,-3-1 8-16,3 1-8 0,-4 5 0 0,4-5 8 15,-3 5-8-15,3-2 0 0,-4 3 0 0,4-4 0 16,0 4 0-16,0 3 0 0,4-1 0 0,0-2 0 16,-4 0 0-16,3 3 0 0,1-7 0 0,3 4-8 15,-3 3 8-15,-1-4 0 0,1 4 0 0,-4-3 0 16,3-4 0-16,-3 4 0 0,4 3 0 0,-7-3 0 16,-1-4 0-16,1 4 0 0,-8-7 0 0,1 10-12 0,-1 0 12 15,-7-4-10 1,1-5-105-16,-4 9-21 0,-22 6-4 0,1-10 0 15</inkml:trace>
  <inkml:trace contextRef="#ctx0" brushRef="#br2" timeOffset="187762.67">9456 17195 846 0,'0'0'37'0,"-3"0"8"0,-11 3-36 0,6-3-9 0,8 0 0 0,0 0 0 0,-7 0 34 0,7 0 5 16,0 0 1-16,0 0 0 0,7-3 60 0,-7 3 13 16,0-6 3-16,11-4 0 0,3 1-6 0,-3 0-1 15,-11-1 0-15,7-6 0 0,3 7-37 0,1 0-8 16,-4-1-2-16,-3 1 0 0,-1-1-16 0,1 1-3 16,3 3-1-16,-7 6 0 0,0-10-19 0,3 7-4 15,4-3-1-15,-3-3 0 0,-4-1-5 0,0 10-1 16,0 0 0-16,7-9 0 0,3 9 11 0,-10 0 1 15,-3-7 1-15,3 7 0 0,3-3 15 0,-3 3 4 16,-7-6 0-16,4 6 0 0,3 0-26 0,0 0-5 16,0 0-1-16,0 0 0 0,-7 6 2 0,7-6 0 15,0 0 0-15,0 0 0 0,-14 10 10 0,7-1 1 0,3-3 1 16,1 4 0-16,-4-1-26 0,-1 4 0 0,1-4 0 0,0 13 0 16,4-3 14-16,-4 0-2 0,-7 6-1 0,3-3 0 15,4 3-2-15,0 3 0 0,-11-3 0 0,4 10 0 16,0-7-1-16,0 10 0 0,3-4 0 0,-6 1 0 15,-4 2 3-15,-1 7 0 0,12-9 0 0,-1 8 0 16,-6-5 11-16,3 3 2 0,-1-10 1 0,5 10 0 16,3-13-5-16,0 10-2 0,-4-13 0 0,4 9 0 15,11-5-6-15,-8 8-2 0,-7-2 0 0,4-7 0 16,11 3-2-16,-8-2 0 0,-3-1 0 0,7 0 0 16,0 3-8-16,0-9 0 0,4 3 0 0,-8-6 0 15,1 0-8-15,3 3 8 0,10-9-10 0,-3 2 10 0,-10-5 0 16,10-1 0-16,4 0 0 0,6-2 0 0,-3-4 11 15,0-3-2-15,-6 0 0 0,9 0 0 0,8-3 11 16,-4-4 1-16,-7-2 1 0,4 3 0 0,6 3-22 16,-2-4 0-16,-5-2 0 0,-3 0 8 0,-3-4-19 15,3 0-3-15,11 4-1 0,-8-4 0 0,-2-2 23 0,-5-1 5 16,8 4 1-16,-1-7 0 0,-6 0-14 0,0-3-10 16,-1 0 2-16,8-3 0 0,-4 0 8 0,-4 3 14 15,-2-3-3-15,2 0-1 0,8-3 0 0,-8 2 0 16,-3-2 0-16,-3 0 0 0,3-3 1 0,4 2 0 15,-4-5 0-15,-4-4 0 0,-3 4-11 0,4-4 10 16,6 4-10-16,-3-1 10 0,-10-2-10 0,6 2 0 16,8 7 0-16,-4 0 0 0,-7-4 0 0,3 13 0 0,1-3 0 15,3 1 0-15,4 2 10 0,-8 0-10 0,-10 3 12 0,7 4-12 16,11-4 17-16,-8 3-3 0,-10-2-1 0,0-1 0 16,0 4-5-16,0-4-8 0,-4 6 11 0,1 1-11 15,-4 0 8-15,3-1-8 0,8 4 0 0,-4-3 0 16,-8 5 0-16,5-2 0 0,3 0 0 0,3 3 0 15,-6 3 0-15,3 0 0 0,0 0 0 0,0 0 0 16,7 0 0-16,0 0-9 0,-15 9 9 0,8-9 0 16,7 0 0-16,-3 10 0 0,-8-4 0 0,4-3 0 15,-3 3 0-15,3-3 0 0,3 7 0 0,-3-4 0 16,-4-3 0-16,1 3 0 0,10-6 0 0,-4 10-12 16,-3-1 12-16,0-2-12 0,0-4 12 0,4 6-12 15,-1 1 3-15,1-4 0 0,-8 3 0 0,7 1 0 16,4-10 9-16,-3 6 0 0,-4-3-9 0,3 6 9 0,1-2-16 15,3-7 2-15,-4 3 0 0,4-3 0 16,-3 6-62-16,3-6-13 0,0 0-3 0,0 0 0 16,-7 0-64-16,7 0-12 0,0 0-4 0,0 0-945 15</inkml:trace>
  <inkml:trace contextRef="#ctx0" brushRef="#br2" timeOffset="188432.81">9488 17659 288 0,'25'0'12'0,"-25"0"4"0,-11 3-16 0,4-3 0 15,7 0 0-15,0 0 0 0,-7 7 415 0,0-7 80 16,7 0 16-16,0 0 3 0,0 0-393 0,-4 9-78 15,-6-3-16-15,10-6-3 0,0 0-4 0,0 0 0 16,-4 10 0-16,-3-7 0 0,4 6-9 0,-1-3-3 16,4-2 0-16,-3 5 0 0,-4-3 0 0,7-6-8 0,3 16 12 15,-6-7-4-15,-8-5 24 0,7 5 4 0,4-9 0 0,0 0 1 16,-3 6-5-16,-4 4 0 0,0-4-1 0,7-6 0 16,0 0 7-16,0 0 2 0,-7 3 0 0,7-3 0 15,0 0-18-15,0 0-3 0,0 0-1 0,0 0 0 16,0 0-6-16,7 0 0 0,3 0-1 0,1-3 0 15,-11 3-11-15,7-6 0 0,7-1 0 0,-3 4 0 16,-11 3 0-16,10 0 0 0,4 0 0 0,1 0 0 16,-1 0 0-16,-4 0 0 0,1 0 0 0,6 0 0 15,1 3 0-15,0 4 0 0,-8-7 0 0,8 0 0 16,0 6 0-16,3-3 0 0,-4-3 0 0,1 0 0 16,0 0-154-1,3 0-23-15</inkml:trace>
  <inkml:trace contextRef="#ctx0" brushRef="#br2" timeOffset="189730.89">9597 17863 115 0,'0'0'10'0,"-7"3"-10"0,0 3 0 0,7-6 0 15,0 0 504-15,0 0 98 0,0 0 20 0,0 0 4 16,11-6-500-16,-1 6-100 0,-10 0-26 0,0 0 0 16,7-3 0-16,0-3-11 0,8-4 0 0,-15 10 0 15,-7-6 0-15,7 3 0 0,7-3 0 0,-7 6 0 16,-7 0 11-16,-1 0 9 0,8 0-1 0,-7 0-8 15,-3 6 17-15,-4-3-3 0,0 3-1 0,3 4 0 16,4-1 10-16,-7-3 1 0,-7-2 1 0,3 2 0 16,4-3-5-16,0-3-2 0,-4 0 0 0,1 0 0 15,-1 0 2-15,4 0 0 0,0 0 0 0,-4-3 0 16,-3-3 7-16,3 6 1 0,11-10 1 0,-3 10 0 0,-5-9-17 16,1-1-4-16,14 1-8 0,0 3 12 0,0 2-12 15,-3-2 0-15,-1-3-12 0,8 6 12 16,6-4-111-16,-3 4-15 15,-10-3-3-15</inkml:trace>
  <inkml:trace contextRef="#ctx0" brushRef="#br4" timeOffset="-211220.83">18217 15611 1843 0,'0'0'164'0,"0"0"-132"0,0 0-32 0,0 0 0 15,0 0 207-15,0 0 34 0,0 0 7 0,0 0 2 16,0 0-214-16,3-6-36 0,8 3-20 0,-4-4 3 16,-7 7-5-16,0 0-1 0,0 0 0 0,0 0 0 15,7 0 23-15,-7 0 0 0,0 0 0 0,0 0 0 16,0 0 27-16,3 7 3 0,-3-7 1 0,0 9 0 15,0-6-16-15,4 10-3 0,3-1-1 0,-4-2 0 16,-3-1 8-16,0 7 1 0,7 3 1 0,1-1 0 16,2 8-9-16,-3 2-1 0,4-3-1 0,-1 3 0 15,4-3-10-15,-3 3 0 0,3 1 0 0,-3 5 0 16,3 1-11-16,-4-1 3 0,1-6 0 0,0 1 0 16,-1 5 8-16,-6-6 0 0,6-3 8 0,-6 4-8 0,-1-4 0 15,1 3 0-15,-4 0 0 0,-4 3 0 0,1-2 0 16,-4-1 0-16,3 0 0 0,-3-3-8 0,0 0 8 15,0 3 0-15,0-9 0 0,0 0 0 0,-4 3 0 16,4-9 0-16,-3 2 0 0,-1 4 0 0,4-9 0 16,-4 5 0-16,1-5 0 0,-1-1 0 0,4 0 15 15,-3-2 8-15,-4-4 1 0,-4-3 1 0,0 0-1 16,1 0-1-16,-8 0 0 0,4 0 0 0,-4 0-3 16,0 0 0-16,-3-3 0 0,3 3 0 0,-3-7-11 0,4 7-9 15,-5 0 12-15,1 0-12 0,0 0 0 0,-4-6 0 16,4 3 0-16,0 3 0 0,3 0 0 0,0 0 0 15,4-6 0-15,4 3 0 0,-1 3 9 0,0-7-9 16,1 7 0-16,6-3 9 0,4-3-9 0,0 3 0 16,0-7 0-16,0 1 0 15,0 3-69-15,3-10-13 0,1 7-2 0,3-1-784 0,0 1-157 0</inkml:trace>
  <inkml:trace contextRef="#ctx0" brushRef="#br4" timeOffset="-210648.06">19017 15523 460 0,'4'-9'41'0,"-1"-1"-33"16,4-5-8-16,1-4 0 0,-5 0 272 0,4 3 53 16,-3-2 11-16,3-4 1 15,0-3-337-15,-4 0-72 0,4-1-12 0,-3 8-2 0,3-1 51 0,-4 9 11 16,1-5 1-16,-1 5 1 0,1 1 111 0,0 0 23 16,-4-1 4-16,3 1 0 0,-3 2-2 0,4-2-1 15,-4 9 0-15,3 0 0 0,1-9-29 0,-4 9-7 16,0 0-1-16,0 0 0 0,0 0-35 0,0 0-7 15,0 0-2-15,0 0 0 0,0 0-12 0,0 0-4 0,-7 9 0 0,0 0 0 16,-1 7-7-16,-2 0-1 0,-1 3-8 0,-6-1 12 16,3 11-12-16,-4-1 11 15,0 6-11-15,-6 1 10 0,-1 9 6 0,0-7 0 16,4 7 1-16,-4 0 0 0,-3 0-9 0,3 9-8 0,4 1 9 16,0-1-9-16,0 3 11 0,3-2-11 0,1 5 12 15,-1-2-12-15,4-4 10 0,0-3-10 0,3-3 8 0,1 7-8 16,-1-7 15-16,4 3-3 0,3-6 0 0,4 0 0 15,-3-7-12-15,3 1 0 0,0-4 0 0,3 1 0 16,-3-7 9-16,4 0-1 0,3 4 0 0,0-1 0 16,0-6-8-16,4 3 0 0,-4 4 0 0,3-1-11 15,1 0 11-15,7 1-8 0,-8 2 8 0,11-9-8 16,4 4-16 0,-4-11-2-16,0 4-1 0,1-3 0 0,-1-6-20 15,3 2-4-15,5-5-1 0,-5-1 0 0,-3-9-83 0,4 6-17 16,-4-12-3-16,-3 6-1 0,3-9-48 15,-3-1-11-15,14-24-1 0,-8-4-1 0</inkml:trace>
  <inkml:trace contextRef="#ctx0" brushRef="#br4" timeOffset="-210091.34">19518 15649 2635 0,'0'0'116'0,"0"0"25"0,-7 6-113 0,-3-3-28 0,3-6 0 0,7 3 0 31,0 0-52-31,-11 3-17 0,4-3-3 0,7 0-1 16,0 0-16-16,-11 6-3 0,4-2-1 0,-3 2 0 15,3 3-15-15,-7 1-2 0,-4 5-1 0,0-2 0 0,4 9 87 0,-3 0 24 0,2 3 0 0,-2 9-9 16,-1 1 85-16,-3 2 16 0,3 1 4 0,1 6 1 15,-1-6 6-15,0 6 1 0,1-1 0 0,6 1 0 16,-3 0-21-16,4 3-4 0,-1 7-1 0,4-4 0 16,0-3-44-16,3 3-9 0,-3-9-1 0,7-1-1 15,-3-5-23-15,6-7 0 0,1-6 0 0,-1 3 0 16,1-6-12-16,6-10-6 0,1 7-2 0,0-6 0 16,-1-4 20-16,1-6 0 0,6 0 0 0,-3 0 0 15,-3-6 0-15,3 2 9 0,0-2-1 0,0-3 0 16,1 2 2-16,-1-2 0 0,-4 0 0 0,1-1 0 15,3-2 18-15,0-4 3 0,0 0 1 0,0-2 0 0,-3-8-7 16,6 4-1-16,-2-9 0 0,2 3 0 0,-3-10-4 16,0 4-2-16,4-4 0 0,-4-3 0 0,0 4-18 0,4 2 8 15,-4-2-8-15,-3 2 0 0,3 1 8 0,-4-4-8 16,-6 4 0-16,3-4 0 0,0-6 12 0,-4 6-4 16,-3-2 0-16,4 2-8 0,-4 10 12 0,-4 0-12 15,-3-4 12-15,4 13-12 0,-8 1 0 16,4 2 0-16,0-3 0 0,-3 10 0 0,-4-1 0 15,3 1 0-15,0 3 0 0,-3 2-12 0,4-2-2 0,-1 3 0 16,0 3 0-16,8-6 0 16,-4 6-66-16,-4-3-12 0,4 3-4 0,7 0 0 15,0 0-136-15,0 0-28 0</inkml:trace>
  <inkml:trace contextRef="#ctx0" brushRef="#br4" timeOffset="-209839.88">19158 16185 864 0,'0'0'38'0,"-3"6"8"0,-1 4-37 0,-3-1-9 0,0-3 0 0,0-3 0 16,0 7 378-16,7-10 74 0,-3 6 14 0,3-6 3 15,0 0-384-15,0 0-77 0,0 0-8 0,7 3-16 16,7-3 4-16,3 0 0 0,8-3 0 0,7-6 0 0,3 2 21 0,8-2 5 15,6 0 1-15,4-1 0 0,-4 1-5 0,-3-1-1 16,3 1 0-16,-3-7 0 0,0 7-9 0,-7 3-17 16,0-4 4-16,0 7 1 15,-8-3-43-15,1 3-8 0,-7-4-1 16,-8 4-990-16</inkml:trace>
  <inkml:trace contextRef="#ctx0" brushRef="#br4" timeOffset="-209239.72">19575 15203 1497 0,'0'0'133'0,"0"0"-106"0,0 0-27 0,0 0 0 0,0 0 264 0,0 0 48 16,0 0 10-16,0 0 2 0,0 0-248 0,10 0-48 16,-3 7-11-16,0-7-1 0,-7 0-28 0,11 3-6 15,-11-3-1-15,7 12 0 0,0-8 31 0,0 5 5 16,0 0 2-16,0 1 0 0,-3 5-19 0,6-5 0 15,-3-1 0-15,8 10-9 0,-1-3 29 0,7 3 7 16,7-4 1-16,7 4 0 0,4 0 1 0,7 9 1 16,10-3 0-16,4 10 0 0,-7 2-30 0,4-2 0 15,-4 9 0-15,0 0 0 0,0 3 0 0,-4 6 0 16,0 0 0-16,-6 7 0 0,-5 3 0 0,-6-7 0 16,-7-3 0-16,-11 7 0 0,0-13-13 0,-10 6 4 0,-8 4 1 15,-6-4 0-15,-8-3 8 0,-3-3 0 0,-4 3 0 16,-3-3-8-16,-4-9 8 0,-7 6 0 0,0-10 8 0,-3-5-8 15,-4 5 0-15,-3-15 0 0,-8 0-10 0,-3 3 10 32,-3-10-133-32,-1-2-20 0</inkml:trace>
  <inkml:trace contextRef="#ctx0" brushRef="#br4" timeOffset="-208338.47">21159 15943 1382 0,'0'0'123'0,"0"0"-99"0,-4 7-24 0,4-7 0 16,-7 0 212-16,7 0 36 0,-7 3 8 0,7-3 2 16,0 0-184-16,0 0-37 0,0 0-7 0,0 0-2 15,0 0 11-15,18-3 1 0,3-4 1 0,7 7 0 16,0-3-20-16,8-3-4 0,2 3-1 0,5-3 0 15,3-4-4-15,3 1 0 0,7 9-1 0,-3-6 0 16,4 6 5-16,-8 0 0 0,-6-4 1 0,-1-2 0 31,-7 6-41-31,0-3-8 0,-3-6-1 0,0 2-1 0,-4-2-167 0,-3 6-34 16</inkml:trace>
  <inkml:trace contextRef="#ctx0" brushRef="#br4" timeOffset="-207923.13">21219 16292 1728 0,'0'0'153'0,"0"0"-122"0,0 0-31 0,0 0 0 0,0 0 201 0,0 0 35 0,0 0 6 0,10-4 2 16,-10 4-171-16,7-6-33 0,0 6-8 0,4 0 0 0,0 0-7 16,-1-3-1-16,4-3 0 0,4 6 0 15,3-3 23-15,11-4 4 0,7 1 1 0,10 3 0 0,11-3-18 16,3 3-3-16,-3-4-1 0,7-2 0 0,-3-1-30 0,14 7 0 16,3-6-8-16,7-4 8 15,-7 4-166-15,7 0-26 16</inkml:trace>
  <inkml:trace contextRef="#ctx0" brushRef="#br1" timeOffset="-205183.57">24341 15693 1324 0,'0'0'59'0,"0"0"12"0,0 0-57 0,0 0-14 0,-7-4 0 0,7-2 0 16,0 6 261-16,0-9 50 0,-4 3 9 0,4 6 3 16,4-10-267-16,3 7-56 0,-7 3 0 0,0 0-16 15,0-6 16-15,7 3 10 0,0-4-2 0,-7 7 0 16,0 0-20-16,0 0-4 0,10 0 0 0,5 10-1 16,-8-1 17-16,0 1 0 0,3 5 0 0,4 1 0 15,0 3 16-15,-6 0 9 0,-1 6 3 0,0 3 0 16,3 0 23-16,1 0 5 0,-8 4 0 0,4-4 1 15,0 0-43-15,1-3-14 0,2 0 8 0,-3-3-8 0,-3-6 8 0,6 3-8 16,4 0 9-16,-3-10-9 0,-4 7 0 16,4-1 0-16,6-2 0 0,1-4 0 0,-4 1-10 15,0-4 10-15,4 3-8 0,3-2 8 16,0-4-47-16,0-3-4 0,-3 9-1 16,0-9 0-16,6 0-186 0,-3 0-38 0</inkml:trace>
  <inkml:trace contextRef="#ctx0" brushRef="#br1" timeOffset="-204768.69">25106 15577 1209 0,'0'0'108'0,"0"0"-87"0,0 0-21 0,0 0 0 15,-7 0 156-15,0-10 26 0,7 10 6 0,0 0 0 16,0 0-165-16,0 0-34 0,-7 0-6 0,7 0-2 16,0 0 19-16,0 0 0 0,-10-6-8 0,2 6 8 15,8 0 39-15,-7 6 11 0,-3 0 2 0,-1-2 1 16,-3-4 16-16,4 9 3 0,6 0 1 0,-3 1 0 0,-7-4-23 0,0 13-5 15,10-3-1-15,-3 2 0 0,-3 7-18 0,-1 4-4 16,-3-1-1-16,0 10 0 0,10 5-2 16,-10 8-1-16,-3 2 0 0,-5 0 0 15,8 1-8-15,-3 2-2 0,-8-3 0 0,0 1 0 0,1 8 11 16,2-8 1-16,1 2 1 0,-4-3 0 0,-3 1-21 16,7-1 0-16,3-9 0 0,1-3-8 0,-1-10-1 15,4 4 0-15,3-7 0 0,1-6 0 16,6-10-42-16,-3 4-8 0,4-7-1 0,3-9-681 15,7-6-136-15</inkml:trace>
  <inkml:trace contextRef="#ctx0" brushRef="#br4" timeOffset="-204297.19">25664 15934 2746 0,'0'0'60'0,"0"0"13"0,0 0 3 0,0 0 1 0,0 0-61 0,0 0-16 15,0 0 0-15,0 0 0 0,0 0 0 0,0 0 9 16,0 0-9-16,7 0 8 0,0 6-17 0,7-6-4 15,0-6-1-15,0 6 0 0,4 0 6 0,6-3 8 16,1-3-13-16,3 6 5 0,1-3 20 0,2-4 4 16,1 7 0-16,3-6 1 0,1 3-1 0,-1 3 0 0,-3 0 0 0,3 0 0 15,-3 0-16-15,-1 0 0 16,-2-6 0-16,2 6 0 0,5 0-14 0,-5-4-6 16,8 4-2-16,-3-6 0 15,2 6-102-15,1 0-21 0,21-3-4 0,-10-6-912 0</inkml:trace>
  <inkml:trace contextRef="#ctx0" brushRef="#br2" timeOffset="-195781.28">3392 16411 288 0,'0'0'12'0,"0"0"4"0,0 0-16 0,0 0 0 0,0 0 0 0,0 0 0 16,0 0 108-16,-7 10 20 0,3-4 3 0,4-6 1 15,4 3-27-15,-4-3-5 0,0 0 0 0,0 0-1 16,0 0 23-16,0 0 5 0,7 9 1 0,-7-9 0 15,0 0-32-15,0 0-7 0,0 0-1 0,0 0 0 16,3 0-43-16,5 0-9 0,-8 0-1 0,0 0-1 16,0 0-13-16,0 0-2 0,0 0-1 0,0 0 0 15,7 0 3-15,0 7 1 0,3-4 0 0,-10-3 0 16,0 0-11-16,0 6-3 0,0-6 0 0,0 0 0 16,0 0 11-16,7 9 1 0,0 1 1 0,-7-10 0 15,0 0 15-15,0 0 4 0,0 0 0 0,0 0 0 16,4 6-8-16,-4-6 0 0,0 0-1 0,0 0 0 15,10-6-11-15,-3 6-1 0,-7 0-1 0,15 0 0 16,-15 0-8-16,3-3-2 0,-3 3 0 0,7-7 0 16,-7 7 0-16,0 0-8 0,14 0 12 0,-14 0-4 15,0 0 14-15,0 0 2 0,0 0 1 0,11-3 0 0,-11 3-7 0,0 0-2 16,3-6 0-16,-3 6 0 0,11 0 3 16,0-6 0-16,-11 6 0 0,3-3 0 15,4-4-1-15,-7 7 0 0,7-9 0 0,0 0 0 0,-3-1-5 16,3 1-1-16,0-1 0 0,-4 1 0 0,1-1-4 15,-1-5 0-15,5 5-8 0,2-5 12 0,-10 5-12 16,7-2 8-16,0-4-8 0,-3 7 0 0,3-7 8 0,-4 7-8 16,1-4 0-16,-1 4 0 0,-3-1 8 15,4 4-8-15,-4-3 0 0,0 9 9 0,-4-7-9 0,4 7 8 16,0 0-8-16,0 0 8 0,0 0 4 0,0-3 0 16,0-3 0-16,0 6 0 0,-3 0-12 0,3 0 0 15,0 0 0-15,0 0 0 0,0 0 0 0,0 0 0 16,0 0 0-16,0 0-11 0,0 0 11 0,0 0 0 15,0 0 8-15,7 6-8 0,4-3 11 0,-1 7-3 0,-6-4 0 16,6 3 0-16,1 1-17 0,-8-1-4 0,8 1-1 0,-11 5 0 16,3-5 37-16,4 5 7 0,-3-2 2 15,3 3 0-15,-7-7-24 0,0 10-8 0,0-4 0 16,4-2 0-16,-4 3 0 0,3 3 0 0,4-10 0 16,4 7 0-1,3-7-20-15,-4 0-9 0,5 1-3 0,-1-1 0 16,7-2-73-16,0-4-15 0,4-3-4 0,3 6-1113 0</inkml:trace>
  <inkml:trace contextRef="#ctx0" brushRef="#br2" timeOffset="-191764.45">27442 15445 1267 0,'-25'6'56'0,"18"0"12"0,-4-2-55 0,1 5-13 0,-4-9 0 0,0 9 0 16,-1-2 128-16,5-4 24 0,3 3 4 0,0-3 0 15,0-3-67-15,7 0-13 0,0 0-4 0,0 0 0 16,0 0 14-16,0 0 2 0,7 0 1 0,0-3 0 15,3 3-33-15,4 0-8 0,-3 3 0 0,3 3-1 16,7 4-18-16,-7-1-3 0,-3 7-1 0,0-3 0 16,-1 2-14-16,1 4-3 0,6 6-8 0,1-6 12 0,-7 6-12 15,6-3 0-15,-3 3 0 0,1 0 0 16,-5-6 9-16,4 9-9 0,-3-3 8 0,3-6-8 0,-4 6 0 16,1-6 0-16,-4-3 0 0,4-4 0 0,-1 4 0 0,-3 3 0 15,0-10 0-15,0-3 0 16,1 4-27-16,-1-7-10 15,-7-3-3-15,3 6 0 0,4-3-140 0,0-3-28 0,4 7-5 16</inkml:trace>
  <inkml:trace contextRef="#ctx0" brushRef="#br2" timeOffset="-191461.57">28186 15382 2732 0,'0'16'60'0,"-3"-7"13"0,-5 1 3 0,-6-1 0 0,0 0-61 0,0 7-15 0,4-6 0 0,-5-1 0 15,1 7-46 1,0-7-12-16,4 0-2 0,3-2-1 0,-4 2 0 0,0 1 0 0,-3-7 0 0,0 6 0 16,-3 7-4-1,2-1-1-15,-2-2 0 0,3 6 0 0,-4-4 66 0,0 11 17 0,-6 2 2 0,3 0 0 16,-1 7 52-16,-2 12 10 0,-1-4 3 0,0 11 0 15,1-1-27-15,-1-3-5 0,4-3 0 0,-4 7-1 16,0-1-43-16,1-6-8 0,2 13 0 0,1-7 0 16,4-6-16-16,-1-3 0 0,4-10 0 0,0 4 0 15,3-4-18-15,1-9-4 16,-4-6-1-16,6 0-1053 0</inkml:trace>
  <inkml:trace contextRef="#ctx0" brushRef="#br4" timeOffset="-160141.62">23416 14978 1209 0,'0'0'53'0,"0"0"12"0,0 0-52 0,4-7-13 15,0-2 0-15,-1 9 0 0,-3 0 244 0,7-9 45 16,-3 9 10-16,3-4 1 0,-4-2-236 0,4 3-47 16,-7 3-9-16,0 0-8 0,0 0 11 0,0 0-3 15,0 0-8-15,7 3 12 0,-3 7 12 0,-1-4 3 16,-3 3 0-16,0 1 0 0,0 5 19 0,0-2 4 15,-3 6 1-15,3-4 0 0,-4 14-9 0,-3-4-2 16,0 9 0-16,4 4 0 0,-4 6-3 0,3 3-1 16,1 12 0-16,-1-2 0 0,4-4-4 0,-3 7 0 15,3-4-1-15,0 4 0 0,0-4-13 0,3 7-2 16,-3 0-1-16,-3-10 0 0,6 6-4 0,-3-12-1 16,0-3 0-16,0 0 0 0,0 0-10 0,0-6 0 15,4-4 0-15,-4-5 8 0,0-4-20 0,0 3-5 0,3-12-1 16,-3-4 0-1,0 1-92-15,0-13-18 0,0 0-4 0,0 0-1084 0</inkml:trace>
  <inkml:trace contextRef="#ctx0" brushRef="#br4" timeOffset="-159751.39">23910 14981 1267 0,'0'0'56'0,"0"0"12"0,0 0-55 0,0 0-13 16,0 0 0-16,-3 6 0 0,-8 3 194 0,4 1 36 15,4-4 7-15,-1-3 2 0,-3 4-169 0,7-7-34 16,0 9-6-16,0 0-2 0,-3 7 47 0,3-3 9 16,0 2 1-16,0 4 1 0,0 0-6 0,0 0 0 15,0 6-1-15,3 3 0 0,1 7-30 0,-4-1-5 0,3 10-2 0,1-6 0 16,-4 12-21-16,3-3-4 0,1 0-1 16,-4 3 0-16,-4 3-7 15,4 1-1-15,-3 2-8 0,-4-3 12 0,0 1-12 16,3 5 0-16,-3-5 0 0,3-7 0 0,-3 0 0 0,4-7 0 15,-4-2 0-15,7 0-10 16,3-4-105-16,-3-9-21 0,0 0-4 0</inkml:trace>
  <inkml:trace contextRef="#ctx0" brushRef="#br4" timeOffset="-159097.62">28705 14586 1792 0,'0'0'80'0,"0"0"16"16,0 0-77-16,0 0-19 0,-4-3 0 0,4-10 0 15,4 10 94-15,-4-3 15 0,0 6 3 0,7-4 1 16,0 4-132-16,0 0-26 0,3 0-6 0,-3 4-1 0,4 2 68 0,0 3 12 16,-1 10 4-16,4-3 0 0,-3 3 20 0,-1 9 4 15,1 0 0-15,-4 16 1 0,0 0 40 0,4 0 8 16,-8 9 2-16,4-6 0 0,-3 6-70 0,-1 1-13 16,1 5-4-16,-1 4 0 0,-3 3-12 0,0 3-8 15,-3 3 8-15,3-3-8 0,-7-3 11 0,3-3-3 16,1 5 0-16,-1-5 0 0,1 0 20 0,-4 0 3 15,3-10 1-15,-3 0 0 0,4-9-20 0,-1 0-3 16,-3-6-1-16,3-10 0 0,1-3-8 0,-4 0-12 16,0-6 2-16,0-10 1 15,3 1-119-15,-3-1-23 0,0-9-5 0,7 0-996 0</inkml:trace>
  <inkml:trace contextRef="#ctx0" brushRef="#br4" timeOffset="-158713.95">29149 14648 1324 0,'0'0'118'0,"0"0"-94"0,0 0-24 0,0 0 0 16,0 0 280-16,0 0 51 0,0 0 10 0,0 0 3 16,0 0-280-16,0 0-55 0,0 0-9 0,4 16 0 0,-1-7 0 0,-6 4 20 15,-1 3-4-15,1 9 0 0,3-3 38 0,-4 3 7 16,1 3 2-16,-1 7 0 0,0-1-7 0,1 4 0 16,-1-4-1-16,1 10 0 0,3 0-38 0,0 3-7 15,0 6-2-15,0 1 0 0,-4 8 20 0,1-2 4 16,3 3 1-16,0-7 0 0,0 7-33 0,0-10 0 15,-4 7 0-15,4-7 0 0,0 3 0 0,0-2 0 16,0-10 0-16,4 6 0 16,-4-9-21-16,3-1-8 0,1-2-2 0,-1-10 0 0,1 7 15 0,-1-10 2 0,-3-6 1 15,4-1 0 1,0-8-125-16,-1-1-25 0,-3-9-5 0</inkml:trace>
  <inkml:trace contextRef="#ctx0" brushRef="#br2" timeOffset="-158255">29336 16041 2404 0,'0'0'53'0,"0"0"11"0,0 0 3 0,7-10 0 0,-3 1-54 0,3 3-13 0,0-4 0 0,3-2 0 16,-3 2 21-16,4-5 2 0,0 5 0 0,-1 1 0 0,1-7 10 0,-1 7 3 16,1-1 0-16,0 1 0 0,-1 3 7 0,1-4 1 15,3 10 1-15,-4-3 0 0,1 3 2 0,0 3 0 16,6-3 0-16,1 0 0 0,-1 10-38 0,1-4-9 16,-7-3 0-16,-1 10 0 0,1-1 0 0,-1 4 0 15,-3-7 0-15,1 7 0 0,-8-4 0 0,-4 4 0 16,0-3 0-16,-3 2 0 0,-3 4 0 0,-1-3 0 15,1 3 0-15,-8-1 0 0,-3-2 8 0,0 3-8 16,7-3 12-16,-4-4-4 0,4 7-8 0,0-3 0 16,0-1 0-16,3 4 0 0,0 0 0 0,4 0-11 0,0 0 1 0,4-4 0 15,3 4 10-15,0 0 0 16,0-3 0-16,3 2 0 0,4-2 0 0,4-3 0 0,-4 2 0 16,7-5 0-16,0-1 0 0,4 7 0 0,3-7 0 0,0-6 0 15,4 7 0-15,-4-4 0 0,0-3 0 0,4 3 0 16,0-6 0-16,-4 0 0 0,-4 0 0 0,1 0 0 31,-4 0-104-31,0-6-26 0,-7 6-5 0,0-3-1039 0</inkml:trace>
  <inkml:trace contextRef="#ctx0" brushRef="#br4" timeOffset="-157605.78">29343 14369 1209 0,'0'0'108'0,"0"0"-87"0,-3 3-21 0,3-3 0 0,0 0 133 0,0 0 23 15,0 0 4-15,0 0 0 0,0 0-127 0,0 0-25 16,-4-3-8-16,4 3 0 0,0-6 79 0,0 6 13 16,0 0 2-16,0 0 1 0,0-9 17 0,0-1 4 15,4 1 1-15,3-7 0 0,-4 7-30 0,1-10-7 0,3 10 0 0,0-7-1 16,0 6-43-16,3 1-8 0,1 0-1 0,0-7-1 15,3 7-26-15,0-1 0 0,4 1 0 0,-4-4 0 16,3 1 0-16,8 8 0 0,-4-5 0 0,4 0 0 16,0 2 0-16,-1 4 0 15,1-3 0-15,0 6 0 0,-4 0 0 0,0 9 0 0,-7-9 0 16,4 10 0-16,-1-1 14 0,-3 7-2 16,4-7-1-16,-7 7 0 0,-1-3-11 0,1 2 0 0,-1 4 0 0,1-3 0 15,-7-4 0-15,-1 4 0 0,1 3 0 0,-4 0 0 16,0-4 0-16,-4 4 0 0,1-3 0 15,-1-4 0-15,-3 10 0 0,0-9-9 0,0 6 9 0,-7-4-13 16,3 10 4-16,-7-6 1 0,1 0 0 0,-1 0 0 0,-3 0 8 16,0 6 11-16,-4-7-3 0,0 1 0 0,8-3-8 15,-1 3-17-15,1 0 4 0,2-10 1 0,1 7 12 0,7-7 0 16,-3 1 9-16,3-1-9 0,3-3 20 0,1-3-3 16,3-3 0-16,0 0 0 15,7 10-17-15,0-4 0 0,7 3 0 0,0 1 0 0,0-4 10 0,4-3-10 16,6 4 8-16,1-4-8 0,3 3 21 0,4 3-1 15,0-9 0-15,3 7 0 0,-3-4-20 0,3 6 0 16,-3 1 0-16,-4-1-8 16,4-3-56-16,0-3-12 0,3 4-1 15,0 2-1205-15</inkml:trace>
  <inkml:trace contextRef="#ctx0" brushRef="#br4" timeOffset="-155605.83">21261 17593 806 0,'0'0'72'0,"0"0"-58"0,0 0-14 0,-7 0 0 16,0 0 204-16,7 0 37 0,0 0 8 0,-7 0 2 15,0-9-182-15,3 2-36 0,4 7-7 0,0 0-2 16,0 0-24-16,0-9 0 0,-3-1 0 0,3 1 0 16,0 9 11-16,0 0-3 0,7-3-8 0,-4 3 12 15,4 3 43-15,0-3 8 0,0 9 1 0,1-2 1 16,-1-4-2-16,3 6-1 0,1-2 0 0,-1 2 0 0,1 0 26 0,3-9 4 15,0 7 2-15,4-4 0 16,-1-3-28-16,5 0-6 0,-5-10 0 0,11 10-1 16,4-3-15-16,3-3-4 0,1-3 0 0,3 2 0 0,-1-2-27 15,5 6-5-15,-4-4-8 0,-4-2 11 0,4 0-11 16,3-1 0-16,0 1 0 0,1-1 0 0,2 1 0 0,-2 3 0 16,-1 3 0-16,0-4 0 0,-3 7 0 0,-3 0-9 15,-8 0 9-15,0 0-10 16,-3 7-23-16,-4-4-5 0,0-3-1 0,-3 0 0 15,-1 0 9-15,1 6 2 0,0-12 0 0,-4 6 0 16,0-10-20-16,3 1-3 0,1-7-1 0,-4 4 0 16,4-4-105-16,-1 7-22 0,1-1-4 0</inkml:trace>
  <inkml:trace contextRef="#ctx0" brushRef="#br4" timeOffset="-155138.05">21215 17894 1324 0,'0'0'59'0,"0"0"12"0,0 0-57 0,0 0-14 0,0 0 0 0,0 0 0 0,0 0 160 0,0 0 28 15,0 0 7-15,7-6 1 0,4 6-144 0,-1-3-28 0,-3-4-5 0,4 7-2 16,-4 0 25-16,4 7 5 16,3-4 1-16,0-3 0 0,0 0 2 0,4 6 1 15,6-3 0-15,1-3 0 0,10 0 25 0,1 0 6 0,6 0 1 0,4 0 0 16,7-3-47-16,0-3-10 0,-4-4-2 16,7 4 0-16,-3-3-24 0,4-1 0 0,3 1 0 15,3-4 0-15,1 1 0 0,-4 9 0 0,-7-13 0 16,-4 6 0-1,0 1-72-15,-6 0-19 0,-1-1-4 0,-3 1-686 0,-4 3-138 0</inkml:trace>
  <inkml:trace contextRef="#ctx0" brushRef="#br4" timeOffset="-154031.33">23476 16988 345 0,'0'0'31'0,"0"0"-31"0,0 0 0 0</inkml:trace>
  <inkml:trace contextRef="#ctx0" brushRef="#br4" timeOffset="-153662.18">23494 16872 172 0,'0'0'8'0,"0"0"1"0,4-3-9 0,-4 3 0 0,0-7 0 0,0-2 0 16,0-1 336-16,0 7 66 0,0 3 13 0,0-6 2 16,-4-3-235-16,4 2-47 0,4 4-10 0,-4 3-1 15,0 0-54-15,0-6-10 0,0-3-3 0,0 9 0 16,0 0-43-16,0 0-14 0,0 0 8 0,0 0-8 15,0 0 0-15,0 0 0 0,0 0 0 0,0 0 0 16,0 0-8-16,0 0 8 0,0 0 0 0,0 0-9 16,0 0 18-16,0 0 4 0,0 0 1 0,0 0 0 0,3 9 15 15,1-3 3-15,3-3 1 0,-4 13 0 0,4-7-14 16,-3 10-3-16,3 0-1 0,0 6 0 0,0 0 14 16,0 10 3-16,0-4 1 0,-3 10 0 0,3-3-3 15,-4-1-1-15,1 7 0 0,-1 0 0 0,-3 0-14 16,0 0-3-16,-7 3-1 0,7 3 0 0,-3-12-2 15,3 5 0-15,-7-5 0 0,3 3 0 0,1-10 19 0,-1 1 3 16,1-4 1-16,-1 0 0 0,0 0-32 0,1-3 0 16,-1 0 0-16,-3 1 0 0,4-5 0 0,-4 5-13 15,3 2 1-15,1-9 0 0,-4 6 2 0,3 3 1 16,1-3 0-16,-1-6 0 0,1 0-8 0,3-4-2 16,-4 1 0-16,4-7 0 15,0-9-21-15,0 0-4 0,0 0 0 0,0 0-1 16,0 0-152-16,4-15-31 0</inkml:trace>
  <inkml:trace contextRef="#ctx0" brushRef="#br4" timeOffset="-153221.08">23893 16872 979 0,'3'-22'43'0,"-3"12"9"0,4-2-41 0,-4 2-11 0,7 1 0 0,-7 0 0 0,0-1 52 0,3 1 9 16,-3 9 2-16,0 0 0 16,0 0-105-16,0 0-21 0,0 0-4 0,0 0-1 0,0 0 154 0,0 0 30 15,0 0 7-15,0 0 1 0,0 0 59 0,0 0 12 16,0 0 2-16,0 0 1 0,0 0-64 0,0 0-13 15,0 0-2-15,0 0-1 0,0 0-57 0,0 0-11 16,0 0-2-16,4 9-1 0,3 1-38 0,-4-1-9 16,8 0 0-16,0 7 0 0,-1 3 0 0,1 9 0 15,-4 7 0-15,3 5 0 0,1 1 0 0,-4 3 0 16,0 6-9-16,0-3 9 0,-3 7 16 0,-4-1 9 16,-4 10 3-16,1-1 0 0,-4 7-15 0,0-12-2 15,0-4-1-15,-1 0 0 0,1-9 2 0,4 3 0 16,-1-12 0-16,1-1 0 0,-1 4-12 0,4-7 0 15,0-3 0-15,0-2 0 0,4-5 20 0,-4-5 0 0,3-3-1 16,-3-13 0 0,0 0-47-16,0 0-10 0,0 0-2 0,7 0 0 15,4-3-140-15,-4-4-29 0,4-2-6 0</inkml:trace>
  <inkml:trace contextRef="#ctx0" brushRef="#br1" timeOffset="-152558.97">24478 17386 576 0,'0'0'51'0,"4"-6"-41"0,-1-4-10 0,-3 10 0 16,-3-9 216-16,-1-1 42 0,11 4 8 0,-7 6 2 15,0 0-152-15,0 0-31 0,0 0-5 0,0 0-2 16,0 0-44-16,0 0-9 0,0 0-1 0,0 0-1 16,0 0 15-16,0 0 3 0,-7 10 1 0,7-10 0 15,7 6 22-15,-7 3 4 0,0 1 0 0,0-4 1 16,0 3-5-16,4-6 0 0,3 7-1 0,-3-4 0 0,-4 4-11 0,3 5-1 16,8-2-1-16,-4 2 0 0,0 4-15 0,0-3-3 15,7-3-1-15,4 8 0 0,-1 1-13 16,-3-3-2-16,4 6-1 0,0 0 0 0,3-6-15 15,0 6 0-15,-3-3 0 0,-1 3 0 0,8 0 0 0,-7-6 0 16,-1 0-12-16,-6 6 12 0,-1-6-16 0,4 0 3 16,1-10 1-16,-5 7 0 0,-6-7-5 0,3 1-1 15,3-1 0-15,-3-3 0 16,0-3-33-16,4-3-6 0,-4 0-2 0,7-3 0 16,-3-3-118-16,-1-3-24 0,-10 9-5 0</inkml:trace>
  <inkml:trace contextRef="#ctx0" brushRef="#br1" timeOffset="-152189.95">25233 17235 806 0,'0'0'36'0,"11"0"7"0,-1-6-35 0,-6 6-8 0,-4-9 0 0,4 6 0 16,6-7 173-16,-6 4 33 0,-4-3 6 0,-4 9 2 16,4 0-228-16,0 0-46 0,0 0-8 0,-3-10-3 0,-1 10 71 0,4 0 0 15,0 0 15-15,0 0-3 16,-11 6 63-16,4-2 12 0,7-4 2 0,-3 9 1 0,3 0 13 0,-7 1 2 16,-4 5 1-16,4-5 0 0,4 6-34 0,-8 2-6 15,-7 1-2-15,4 0 0 0,4 0-32 0,-4 12-6 16,-4 0-2-16,0 10 0 15,1-9-24-15,-1 12 0 0,4-4 0 0,-7 4 0 0,-4-3 24 0,7 3 13 16,-3 6 3-16,0-3 0 0,-4 13 12 0,1-4 4 16,3-6 0-16,-4-3 0 0,4 0-36 0,-4 4-6 15,-3-8-2-15,7-5 0 0,7 0-12 0,-4-7 0 16,-3-3 0-16,3-9 0 16,11 0-112-16,3-3-23 0</inkml:trace>
  <inkml:trace contextRef="#ctx0" brushRef="#br1" timeOffset="-149413.05">24535 15210 403 0,'-21'3'17'0,"10"3"5"0,4-6-22 0,3 0 0 0,4 0 0 0,0 0 0 0,0 0 100 0,0 0 16 16,0 0 4-16,-7 0 0 0,0-9-120 0,7 9-13 15,0 0-8-15,0 0-2 0,7 0 23 0,-7 0-11 16,0 0 11-16,0 0-8 0,11 0 49 0,-11 0 11 15,0 0 1-15,0 0 1 0,0 0 46 0,0 0 10 16,0 0 2-16,0 0 0 0,-7 3-18 0,7-3-3 16,0 0-1-16,-4 6 0 0,-6 4-19 0,10-10-4 0,0 0-1 0,0 0 0 15,0 0-34-15,0 0-8 0,0 0 0 0,0 0-1 16,0 0 0-16,0 0 0 0,0 0 0 0,0 0 0 16,14 0 25-16,-14 0 4 0,0 0 2 0,0 0 0 15,0 0-22-15,0 0-5 0,7 9-1 0,-7-9 0 16,0 0-14-16,7 0-2 0,7 0-1 0,-14 0 0 15,0 0-9-15,0 0 8 0,11 6-8 0,-1-3 8 16,-10-3 2-16,7 10 0 0,4-10 0 0,3 6 0 16,-3-6-1-16,3 3 0 0,-7-3 0 0,3 0 0 15,8-3 6-15,-4 3 1 0,0-6 0 0,0 3 0 16,8-7 3-16,-1 1 1 0,0 3 0 0,-3-4 0 16,-1 1-10-16,4-1-2 0,8 1 0 0,-5 3 0 15,-10 2-8-15,8-2 0 0,2 6 9 0,-3-3-9 16,1-3 0-16,-5 6 0 0,-6 0 0 0,3 6 0 15,4-3 0-15,-8-3 8 0,-3 0-8 0,4 0 0 16,-1 0 9-16,-3 6-9 0,-7-6 12 0,0 0-12 0,0 0 17 16,7-6-3-16,4 6-1 0,-11 0 0 0,0-9 3 0,4-1 0 15,6 10 0-15,-3-9 0 0,-7 3-5 0,0 3-1 16,4-4 0-16,-1 4 0 0,1-3-10 16,-4 6 10-16,-4-10-10 0,1 7 10 15,3 3 2-15,0-6 0 0,-11-3 0 0,1 2 0 0,2 7-12 16,1-3 12-16,-3 3-12 0,-4-6 12 0,-7 6-12 0,6 0 0 15,-2-3 0-15,3 3 0 0,-11-6 0 0,7 2 8 16,4-2-8-16,-3 6 12 0,-1-9 3 0,0 6 1 16,4-4 0-16,4 1 0 0,6-3-16 0,-6 9 11 15,-5-3-11-15,8 3 10 0,7 0-10 0,0 0 0 16,-10-7 0-16,-1 7 8 0,11 0-8 0,0 0 0 16,0 0 0-16,0 0 0 15,0 0-38-15,7-9 0 0,11 9 0 0,-8-10 0 16,1 10-176-16,7 0-35 0</inkml:trace>
  <inkml:trace contextRef="#ctx0" brushRef="#br2" timeOffset="-146522.78">27572 15122 2595 0,'0'0'57'0,"0"0"12"0,-7 0 3 0,7 0 0 0,-7 0-57 0,7 0-15 0,0 0 0 15,0 0 0-15,0 0-16 0,0-10-5 0,0 7-2 0,0-3 0 31,0-3-11-31,0 9-2 0,0 0-1 0,0 0 0 0,0 0 28 0,0 0 9 0,0 0 0 0,0 0 0 16,0 0 12-16,0 0 8 0,0 0 3 0,0 0 0 16,0 0-5-16,0 0-1 0,0 0 0 0,0 0 0 15,0 0 3-15,0 9 1 0,0-9 0 0,0 0 0 16,0 0 8-16,0 0 2 0,0 0 0 0,7 0 0 16,0 6-1-16,4-12 0 0,-1 6 0 0,1-6 0 15,3 3-10-15,-3 3-1 0,3-7-1 0,3 4 0 16,-2-3 2-16,-1 6 0 0,0-3 0 0,0-3 0 15,0 6-32-15,-3 0-5 0,3 0-2 0,-4 0 0 16,-10 0 19-16,14 6 0 0,-3-3 0 0,3-3 0 16,-7 9 0-16,4-2 0 0,-1-4 0 0,1 3 0 15,-1-6 9-15,1 6 3 0,3-6 0 0,0 0 0 0,7 0-2 16,1-6 0-16,-1 6 0 0,0-9 0 16,0 9-10-16,0-7 0 0,4-2 0 0,-4 9 8 15,0-3-8-15,-3-3 0 0,0 2 0 0,-4 4 0 0,0-6 0 0,0 6 0 16,-4 0 0-16,1 0 0 0,-11 0 8 0,0 0-8 15,0 0 0-15,0 0 8 0,0 0 4 0,0 0 1 16,0 0 0-16,0 0 0 0,0 0 2 0,0 0 0 16,0 0 0-16,7 0 0 0,-7 0-7 0,11 0 0 15,-4-9-8-15,3 9 12 0,-6-10-12 0,3 10 9 16,0-6-9-16,0 3 8 0,-3-3 4 0,-4 6 1 16,0 0 0-16,0 0 0 0,0 0-13 0,0 0-15 15,0 0 3-15,0 0 1 0,0 0 19 0,0 0 3 0,-8 0 1 16,1 6 0-16,-3-6-2 0,3 0 0 15,0 3 0-15,0-3 0 0,0 0-2 0,0 0 0 0,0 0 0 16,7 0 0-16,-8 0 0 0,8 0-8 0,0 0 12 0,-3 0-4 16,3 0-8-16,-4-3 0 0,1-3 9 0,-1 3-9 15,1-4 8-15,3 4-8 0,-7-3 8 0,3-4-8 16,1 7 0-16,-1-3 8 0,1-3-8 0,-4 9 0 16,0-7 0-16,-4 7 8 0,4 0-8 0,-4 0 0 15,-3 0 0-15,4 0 0 0,3 0 0 0,-4 0 8 16,-7 7-8-16,4-7 0 0,0 0 0 0,4 3 0 15,-1-3 0-15,0 0 0 0,4 0 0 0,7 0 0 16,0 0 0-16,0 0 8 0,0 0-8 0,0 0 0 16,4-10 0-16,3 7 9 0,-4-6-9 0,1 3 0 0,-4-4 0 0,7 7 0 15,-3-6 0-15,-1-4 0 16,-3 10 0-16,0 3 0 0,0-6 0 0,0 6 0 16,0 0 0-16,0 0 0 0,0 0 0 0,0 0 0 15,0 0-17-15,0 0 2 0,0 0 1 0,0 0 0 16,0 0-90-16,0 0-17 0,0 0-4 0,4 6-767 15,-1-3-152-15</inkml:trace>
  <inkml:trace contextRef="#ctx0" brushRef="#br2" timeOffset="-145638.89">27636 14692 1267 0,'0'0'112'0,"0"0"-89"0,-4 0-23 0,4 0 0 16,0 0 121-16,0 0 20 0,-3-9 4 0,3 9 1 16,0-6-120-16,0 6-26 0,0 0 0 0,0 0 0 15,3-4 16-15,-3 4 7 0,0 0 1 0,0 0 1 16,7-6 50-16,-7 6 9 0,7-3 3 0,-7 3 0 16,7-6-18-16,0-4-3 0,-3 7-1 0,3-3 0 15,0 0-25-15,0 3-4 0,-3-4-2 0,3-2 0 16,0-1 3-16,-4 7 1 0,4-6 0 0,-3 0 0 15,-1-4 1-15,4 4 0 0,-3 5 0 0,3-11 0 16,-3 5-2-16,3 1 0 0,-4-7 0 0,4 4 0 16,-3 2-29-16,3-5-8 0,0-4 0 0,-4 3 0 15,4-3 0-15,-3 4 0 0,3 5 0 0,-3-2 0 16,-1-4 0-16,1-3 0 0,-1 10 0 0,1-1 0 16,-4-5 0-16,0 5 0 0,0 1 0 0,0 9 0 0,0 0 0 15,0 0 0-15,0-6-8 0,0 6 8 0,0 0 0 16,0 0 14-16,3-10-2 0,1 7 0 0,-4 3-12 0,0 0 0 15,10-6 8-15,-3 3-8 0,0 3 0 0,4 0 0 16,-11 0 0-16,7 3-10 0,4 3 10 0,-1-3 0 16,1 4 10-16,-1 8-10 0,-6-2 12 0,3 6-3 15,-4-4-1-15,5 10 0 0,-5-6 1 0,1 0 0 16,-1 0 0-16,1 0 0 0,3-1 6 0,0 4 1 16,-4-9 0-16,4 3 0 0,4-7-16 0,-1 0 0 15,-2 1 0-15,-1-1 0 0,3-3 19 0,1-2-3 16,-1-4 0-16,1 0 0 15,7-4-39-15,-4-2-8 0,3-3-1 0,1-1-887 16,0-8-177-16</inkml:trace>
  <inkml:trace contextRef="#ctx0" brushRef="#br1" timeOffset="-144469.12">24655 16997 633 0,'21'-3'56'0,"-21"3"-44"15,0 0-12-15,0 0 0 0,0 0 180 0,0 0 33 0,0 3 7 0</inkml:trace>
  <inkml:trace contextRef="#ctx0" brushRef="#br1" timeOffset="-143872.39">24577 17003 460 0,'28'0'41'0,"-28"0"-33"0,0 0-8 0,0 0 0 16,0 0 254-16,0 0 49 0,0 0 9 0,0 0 3 16,4 4-211-16,3 8-43 0,0-9-8 0,-7-3-1 15,0 10 25-15,0-1 6 0,7 0 1 0,0-2 0 16,0-4 0-16,-7-3 1 0,0 0 0 0,11 6 0 16,3 4-17-16,-14-10-3 0,0 0-1 0,7-4 0 15,7-2-29-15,0 6-7 0,-7-6 0 0,0 3-1 16,0-4-16-16,7 7-3 0,1 0-8 0,-1 0 12 15,-4 0-12-15,1 0 9 0,10 7-9 0,-7-4 8 16,-3 3-8-16,-1 0 0 0,8-2 0 0,-4 5 8 16,4-3 3-16,-8-3 0 0,-3 4 0 0,4-4 0 0,3 3 24 15,-3-3 5-15,-11-3 0 0,7 0 1 0,3 0-26 0,-3 0-6 16,-7 0-1-16,7 0 0 0,4-9 0 0,-4 6-8 16,7-4 12-16,-3-2-4 0,-4-4 1 0,7-2 0 15,0 5 0-15,4-5 0 0,-4-4-9 0,0 9 0 16,7-5 0-16,0 5 0 0,-3 1 0 0,-1-1 0 15,-3 1 0-15,1 3 0 0,6 3 0 0,-11 3 0 16,-10 0 0-16,0 0 0 0,11-7 0 0,-4 7 0 16,-7 0 0-16,0 0 0 0,0 0 0 0,0 0 10 15,0 0-1-15,0 0 0 0,-7-3 23 0,3-3 5 16,11-3 1-16,-3-1 0 0,-4 1-28 0,0-1-10 16,0-5 0-16,0 5 9 0,7 1-9 0,-3-4 0 15,-11-2 0-15,7 8 0 0,7-2 0 0,-11 0 0 16,-3-1 0-16,0 1 0 0,0 2 0 0,0 4 0 0,0 3 0 0,-7 0 0 15,-8 0 0-15,8 0 12 0,0 0-12 0,4 0 12 16,-8 0-12-16,0 0 12 0,8-6-12 0,-4 6 12 16,3-3-12-16,1-3 0 0,-1 3 9 0,7-4-9 15,1-2 12-15,-1 6-3 0,-3-4 0 0,4-2 0 16,3 9-9-16,0 0 0 0,0-6 0 0,0 6 0 16,0 0 0-16,0 0 0 0,0 0 0 0,0 0 0 15,0 0 0-15,0 0 0 0,7-3-10 0,-7 3 10 16,0 0-8-16,0 0 8 0,0 0 0 0,7-7-9 15,3 7-7-15,-2 0-2 0,-8 0 0 0,10-3 0 16,4-3-129-16,0-3-25 16,-7-1-6-16</inkml:trace>
  <inkml:trace contextRef="#ctx0" brushRef="#br4" timeOffset="-143221">25688 17602 957 0,'-3'-9'20'0,"-1"9"5"0,1-9 1 0,3 9 2 0,0 0-28 0,0 0 0 16,0 0 0-16,0 0 0 0,0 0 84 0,0 0 12 15,0 0 1-15,0 0 1 0,0 0 63 0,0 0 13 16,0 0 2-16,0 0 1 0,10 3-25 0,1-3-6 16,-4-3-1-16,4 3 0 0,-4-7-41 0,3 4-9 15,4-3-2-15,0 3 0 0,4-7-49 0,-4 4-11 0,4 3-1 16,-1-3-1-16,5 6-18 0,-1 0-3 0,0 0-1 0,0 0 0 16,0 0-9-16,4 0 0 15,-4 0 0-15,0 6 0 0,4-3 0 0,-4-3 0 0,4 0 0 16,0 0 0-16,-4 0 8 0,3 0-8 0,5 0 12 0,2-3-4 15,-2-3-8-15,6-4 10 0,-3 10-10 0,3-6 10 16,0 3-10-16,1 3 0 0,2-6 0 0,-6 6 0 31,3-4-87-31,-3-2-16 0,0 3-3 0,-7-3-1 0</inkml:trace>
  <inkml:trace contextRef="#ctx0" brushRef="#br0" timeOffset="-140301.37">28137 16765 1368 0,'0'0'60'0,"0"0"13"0,0 0-58 0,0 0-15 0,0 0 0 0,0 0 0 16,0 0 98-16,0 0 17 0,0 0 3 0,0 0 1 16,10 6-32-16,-10-6-7 0,11 0 0 0,-4 0-1 15,11-6-20-15,-8 6-4 0,4-3-1 0,0-3 0 16,0-4-32-16,1 7-6 0,-1-3-2 0,0 3 0 16,-4-4 2-16,4 1 1 0,-3 3 0 0,0 3 0 15,-11 0 12-15,0 0 3 0,7 0 0 0,-7 0 0 16,10 0 3-16,-10 0 1 0,0 0 0 0,0 0 0 15,0 0 9-15,0 0 3 0,0 0 0 0,0 0 0 16,0 0-16-16,4 9-4 0,-4-9 0 0,0 0 0 16,0 7-12-16,0 2-4 0,0-9 0 0,-4 10 0 15,4-7-2-15,-3 6-1 0,-4 0 0 0,3 7 0 16,-6-6 12-16,3 8 3 0,-1-2 0 0,-6 12 0 16,4-3-10-16,-8 10-2 0,0-7 0 0,1 10 0 15,-8 2 0-15,-3-2 0 0,-4 9 0 0,-3-3 0 16,-4 9 11-16,-7 1 1 0,-3-1 1 0,3 10 0 0,4-4-2 15,-1-2-1-15,5-7 0 0,2-3 0 0,-3-3-4 16,1 3-1-16,2-6 0 0,1-4 0 0,3-2-5 16,4-7 0-16,3 0-1 0,4-3 0 0,0-6-11 0,7-3 0 15,0-7 0-15,3 1 0 0,4-1-10 16,4-9-7-16,3 0-2 0,-4 0 0 16,1 0-86-16,-1-6-18 0,1-4-3 0,-1 7-793 15,-3-6-158-15</inkml:trace>
  <inkml:trace contextRef="#ctx0" brushRef="#br0" timeOffset="-139791.39">27650 16818 2905 0,'0'0'64'0,"0"0"12"0,-4-3 4 0,1 3 2 0,3 0-66 0,0-6-16 0,-4 3 0 0,4 3 0 0,0 0 11 15,0 0-2-15,0 0 0 0,0 0 0 0,0 0-9 0,11 3 0 16,-4 6 0-16,3 1 0 0,-2 5 0 0,-1 4 13 16,0 0-3-16,0 12-1 0,0-2 17 0,3 8 3 15,-3-2 1-15,4 2 0 0,3 7-9 0,-3-3-1 16,3 0-1-16,0 9 0 0,0-3-1 0,4 3 0 15,-1-3 0-15,4 3 0 0,4-3-3 0,-4 1-1 16,4-5 0-16,0 1 0 0,-4 0-14 0,4-6 11 0,-4 6-11 16,0-10 10-16,0 4-10 0,0-4 0 0,0 1 0 15,-3-7 0-15,3 0 0 0,-3-3 0 16,-4 0 0-16,0-6 0 16,0 6-19-16,-3-6-9 0,3 0-1 0,-4-3-1 15,-3-7-78-15,1 1-16 0,-8-10-4 0,0 0-1153 0</inkml:trace>
  <inkml:trace contextRef="#ctx0" brushRef="#br2" timeOffset="-139039.03">28983 16790 288 0,'0'0'25'0,"0"0"-25"16,4-9 0-16,3-1 0 0,-7 4 408 0,3-3 76 15,1-1 15-15,-4 7 3 0,0 3-374 0,0 0-74 16,3-6-15-16,5-4-3 0,2 4-13 0,-3 3-3 15,-7 3 0-15,0 0 0 0,0 0 29 0,0 0 6 16,11-6 1-16,-11 6 0 0,0 0-13 0,0 0-3 16,0 0 0-16,0 0 0 0,0 0-9 0,0 0-3 0,0 9 0 0,0 4 0 15,-4-4-5-15,-3 4-2 0,0-4 0 0,-3 7 0 16,2 3-21-16,-2-1 8 0,-4 4-8 0,3 0 0 16,-3 3 30-16,0 4 2 0,0 5 0 15,0 1 0-15,3-1-8 0,-3-3 0 0,0 13-1 0,0-9 0 16,3 2-3-16,4 7-1 0,-3 7 0 0,-1-4 0 15,0 6 2-15,1 0 1 0,-1 0 0 0,4-5 0 16,-3 2-22-16,-1-6 0 0,0-7 0 0,4 1 8 16,0 6-8-16,-3-16 0 0,6 6 0 15,-3-5 0-15,4 2 11 0,3-9-3 0,-4 3 0 0,4-9 0 16,4-4-8-16,3 4 8 0,3 0-8 0,1-13 8 16,3 6-8-16,0-9 0 0,4 10 0 0,3-10-11 15,-3-10 11-15,6 7 0 0,4-3 0 0,1-4 0 0,2 1 0 16,1 0 0-16,3-1 0 0,-3-6 0 0,-4 7 0 0,-3-3 0 15,0-10 0-15,-4 9 0 0,0-3 0 0,-3 1 0 16,-1 2 0-16,-2-3 0 0,-1-2 8 16,-4-1-8-16,1 3 10 0,-4-3-10 0,0-6 13 15,0-3-3-15,-3 0-1 0,-1 3 0 0,1-13 2 16,-1 0 0-16,-3-5 0 0,4-1 0 0,-4-7-3 0,3 4-8 16,-3 4 12-16,0-1-4 0,0 0-8 0,-3 6-16 15,3-6 4-15,-4 7 1 0,1-4 11 0,-1 9 12 16,-3-2-2-16,0-1-1 0,-4 10-9 0,1-3-11 15,-1 3 3-15,-3 6 0 0,4 0 8 0,-5 4 0 16,1 2 0-16,0-2 0 0,-3 5 0 0,2 1 0 16,-2-1 0-16,3 1 0 0,3 0 0 0,1 2-8 0,-1-2 8 15,0-1-12-15,1 1-9 0,-1 3-3 0,8 3 0 16,-1-4 0 0,1-2-68-16,3 9-15 0,-4-3-2 0,4 3-1 15,-3-6-70-15,3 6-13 0,0 0-3 0,0 0-849 0</inkml:trace>
  <inkml:trace contextRef="#ctx0" brushRef="#br2" timeOffset="-138676.72">28853 17345 2286 0,'0'0'101'0,"-7"6"21"0,3 4-98 0,-3-1-24 16,4-2 0-16,3-7 0 0,0 0 64 0,0 0 8 15,0 0 2-15,0 0 0 0,0 0-60 0,0 0-14 16,0 0 0-16,7 0 0 0,0 0 22 0,-7 0 4 16,10 3 1-16,-10-3 0 0,0 0 10 0,0 0 3 15,4 0 0-15,-4 0 0 0,7 9-13 0,0-3-3 16,4 4 0-16,-4-1 0 0,3 1-3 0,-3 5-1 15,4-5 0-15,3-1 0 0,-3 0-20 0,3 1 0 16,0-10 0-16,3 9 0 0,8-2 0 0,-4-4 0 16,-3 3 0-16,3-6 0 0,0 0 0 0,-3 0 0 15,7 0 0-15,-4-6 0 16,0 6-23-16,-3 0-9 0,-1-10-1 0,-3 10-1 16,-3-9-183-16,-4 3-37 0,3 2-7 0,-10 4-2 15</inkml:trace>
  <inkml:trace contextRef="#ctx0" brushRef="#br4" timeOffset="-136914.22">29830 16568 230 0,'0'0'10'0,"-7"0"2"0,0 0-12 0,-4 0 0 0,4 0 0 0,0-4 0 16,7 4 221-16,-3-6 42 0,3-3 8 0,0-1 1 31,3 4-241-31,1-3-49 0,3-1-10 0,-4 1-1 0,4-1 71 0,0 1 14 0,-3 0 4 0,-1-1 0 15,1 4 40-15,0-4 9 0,-4 10 2 0,0 0 0 16,0 0-16-16,0-3-3 0,0-3-1 0,0 6 0 16,0 0-9-16,0 0-2 0,0 0 0 0,0 0 0 15,0 0-3-15,0 0-1 0,0 0 0 0,0 0 0 16,0 0-20-16,0 0-5 0,0 0-1 0,0 0 0 16,0 0-27-16,3 9-6 0,-3 1-1 0,0 6 0 15,4 2-16-15,-4-2-19 0,0 6 4 0,0 3 1 16,0 3 14-16,0 4 13 0,-7-1-2 0,3 13-1 15,-7 0-10-15,1 9 8 0,-4 10-8 0,0 0 8 16,-1-1-8-16,-6 7 0 0,0-3 0 0,0 3-11 16,0 3 19-16,0 0 3 0,-1-9 1 0,1 0 0 15,4-10-12-15,-1 0 0 0,0-2 0 0,4-8 0 0,7-2 0 16,0-6 0-16,0-7 0 0,4-3 0 0,3-6-17 16,3-3-6-16,1-7-1 0,-1 0 0 15,-3-9-112-15,0 0-22 16,0 0-5-16</inkml:trace>
  <inkml:trace contextRef="#ctx0" brushRef="#br4" timeOffset="-136496.41">30317 16185 979 0,'0'0'87'0,"0"0"-70"0,0 0-17 0,0 0 0 0,0 0 407 0,0 6 77 0,-4 4 16 0,4-1 4 16,0 7-415-16,4-4-89 0,-4 4 0 0,0 12-16 15,3-3-28-15,-3 10-7 0,4-4-1 16,-4 4 0-16,0 8 41 0,0 1 11 0,-4-6 0 0,1 12 0 15,-1-3 8-15,-6-3 7 0,3 16 1 0,-4-4 0 16,0 4 20-16,-3-4 5 0,4 7 1 0,-4 6 0 16,3-3-19-16,-7-4-4 0,1 1-1 0,3 6 0 15,-4-6-18-15,4 0 0 0,0-10 0 0,0 0 0 16,3-6 0-16,-3 3 10 0,7-12-10 0,-4 0 8 16,1-4 4-16,3 1 0 0,0-7 0 0,3-3 0 0,1 0-12 15,-1-6 0-15,1 0 0 0,3-1 0 0,0-8-17 0,0-1-3 16,0-9 0-16,0 0 0 15,0 10-91-15,0-10-18 0,0 0-4 0,0-3-619 16,0-4-123-16</inkml:trace>
  <inkml:trace contextRef="#ctx0" brushRef="#br4" timeOffset="-135879.28">30366 17728 1267 0,'0'0'112'15,"0"0"-89"-15,0 0-23 0,0 0 0 0,0 0 133 0,0 0 23 16,0 0 4-16,0 0 0 0,0 0-69 0,0 0-15 15,0 0-2-15,4-3-1 0,3-4 10 0,0-2 1 16,-4 3 1-16,8 3 0 0,-4-4-23 0,4-2-5 16,-4-1-1-16,3 1 0 0,1 0-22 0,3-1-5 15,0-5-1-15,0 5 0 0,-3 1-28 0,3 6 0 16,-4-4 0-16,1 4 0 0,-11 3-9 0,11 3-8 16,-4-3-2-16,-7 0 0 0,7 10 19 0,-4-1-10 15,1 1 10-15,-4 5-8 0,-4 4 8 0,1-3 0 16,-4 3 0-16,0-1 8 0,3 1 9 0,-7-3 3 15,4 3 0-15,-3-1 0 0,-1 1-20 0,4 3 0 0,-3-3 0 16,3 0 0-16,-4 6 0 0,0-3 0 0,1 9 0 0,3 1 0 16,-4-7 0-16,4 3 0 0,0 6 0 0,0-8 0 15,0-8 10-15,3 1-2 0,1 0 0 16,-1-3 0-16,4-7 13 0,4 0 3 0,-1 1 0 16,4-10 0-16,1 9-15 0,-8-9-9 0,10-3 12 0,1-3-12 15,-1 6 0-15,4-3 0 0,1-7-12 16,-5-2 3-1,4 2-20-15,4 1-4 0,-1-4-1 0,-2-2 0 0,6-1-139 16,-7 7-28-16,4-4-6 0,-1-3-1 0</inkml:trace>
  <inkml:trace contextRef="#ctx0" brushRef="#br4" timeOffset="-135219.22">30673 16050 1728 0,'0'0'153'0,"0"0"-122"0,0 0-31 0,0 0 0 16,0 0 198-16,0 0 34 0,7-9 6 0,-3 6 2 16,3-10-189-16,0 10-38 0,3-7-13 0,1 1 9 15,-4 0 18-15,4-1 3 0,-1-5 1 0,4-1 0 16,-3 6-20-16,-1 1-11 0,5-3 12 0,-5-4-12 15,8 10 16-15,-8-4-3 0,5 10-1 0,-1-3 0 16,0-3-12-16,0 6 0 0,0 0-12 0,0 6 12 16,0-3 0-16,-3 7 0 0,-1-4 0 0,1 3 0 15,-4 7 0-15,0-7 0 0,0 4 0 0,0 3 0 16,-7 2 0-16,4 1 0 0,-4-3 12 0,0 3-3 16,-4 0-9-16,4-1 0 0,-7 4 0 0,4-3 0 15,-4 0 0-15,-1 0 0 0,-2 0 0 0,3-4 0 0,0 1 0 16,-7-4 0-16,3 7 0 0,-7-3 0 0,4 3 0 15,0-10 0-15,-3 7 0 0,2-7 0 0,1 1 0 16,0-4 12-16,4-3-12 0,-4 6 12 16,-4-2-12-16,7-4 0 0,1-3 0 0,10 0 0 0,0 0 0 0,0 0 0 15,-7 0 0-15,7 0 0 0,0 0 0 0,0 0 0 16,0 0 0-16,0 0 0 0,0 0 0 0,0 0 0 16,3 6 0-16,4-3 0 0,4 4 0 0,-4-4 13 15,3 3 0-15,5-6 0 0,-5 0 11 0,8 3 3 16,-4 3 0-16,4-6 0 0,-1 7-11 0,4-4-3 15,-3-3 0-15,3 0 0 0,0 0-13 0,4 6 0 0,0-6 0 16,3 0 0-16,4-6 0 0,3 6-10 0,4 6 10 16,0-3-8-1,3-3-27-15,0 0-5 0,-3 6 0 0,3-2-816 0,-3 5-162 0</inkml:trace>
  <inkml:trace contextRef="#ctx0" brushRef="#br0" timeOffset="-55524.07">10906 8443 756 0,'0'0'33'0,"0"0"7"0,-7 0-32 0,-4 0-8 15,4 0 0-15,-3 6 0 0,10-6 16 0,0 0 2 0,0 0 0 0,0 0 0 16,0 0-18-16,0 0 0 0,0 0 8 0,0 0-8 16,7-9 36-16,-4 3 3 0,8-4 1 0,0 7 0 15,-1-3-8-15,-3-4 0 0,4 10-1 0,-4-6 0 16,0 3-11-16,3 3-3 0,-2-6 0 0,-8 6 0 15,0 0-2-15,0 0-1 0,0 0 0 0,0 0 0 16,0 0-6-16,0 0 0 0,0 0-8 0,0 0 12 16,0 0 5-16,0 0 1 0,-8 6 0 0,1-6 0 15,0 3 3-15,0 3 1 0,7-6 0 0,-7 0 0 16,0 7-1-16,4-4 0 0,-4-3 0 0,0 0 0 16,7 0 0-16,-7 6 0 0,-1-6 0 0,1 3 0 15,0-3 0-15,7 0 0 0,-7 10 0 0,7-10 0 16,-7 0-8-16,4 6-1 0,-4-3-1 0,0 3 0 15,0-3-3-15,-4 7 0 0,4 2 0 0,-4-2 0 16,1-1 3-16,-1 4 0 0,1-4 0 0,-1 7 0 16,0 0-11-16,1-4 12 0,3 4-12 0,-4 3 12 15,4-4-12-15,0-2 0 0,4 2 0 0,-1 1 0 0,0-3 0 16,4-4 0-16,-3 7 0 0,6-7 0 0,-3 7 0 0,4-4 0 16,0 4 0-16,-4-7 0 0,3 10 0 15,1-3 0-15,-1-7-9 0,1 1 9 0,3 5 0 0,0-2 0 16,-4-4 0-16,8 1-509 15,-4 6-99-15</inkml:trace>
  <inkml:trace contextRef="#ctx0" brushRef="#br0" timeOffset="-54960.26">11185 8443 1562 0,'0'0'69'0,"0"0"15"0,0 0-68 0,0 0-16 16,7-3 0-16,3-3 0 0,-3 2 50 0,1 4 6 16,6 0 2-16,0 0 0 0,0 0-49 0,-4 4-9 0,1-4 0 0,7 9 0 15,-1-9-8-15,1 9 8 0,-7-2-8 0,-1 8 8 16,1-5 0-16,-1 2 0 0,1-2 0 0,-4-1 0 16,0 7 0-16,0 0 0 0,4 2 0 0,-4 1 0 15,0-3 0-15,0-4 0 0,-4 4 0 0,1 3 0 16,3-3 0-16,-4-4 0 0,1 4 0 0,-1 3 0 15,1-10 0-15,-4 7 0 0,0-4 0 16,0 10 0-16,-4-9 0 0,1 6 0 0,3-4 0 16,-4 4 0-1,1-3-26-15,-1-7-6 0,-3 10-2 0,4-10-465 0,-1 1-93 0</inkml:trace>
  <inkml:trace contextRef="#ctx0" brushRef="#br0" timeOffset="-53139.78">12892 8443 576 0,'18'0'51'0,"-18"0"-41"0,0 0-10 0,0 0 0 0,3 0 274 0,4-3 53 16,-7-3 10-16,0 6 3 0,0 0-264 0,11 0-52 15,-4 0-10-15,-7 0-2 0,0 0-12 0,0 0-9 16,0 9 9-16,0 7-13 0,-3-1 2 0,-8 4 1 16,0-6 0-16,-3 9 0 0,4 0 10 0,-8 3 0 15,-3 3-9-15,3-3 9 0,4 3 0 0,-3 7 0 16,-5-7 0-16,8 0 0 0,-3 4 0 0,2-4 0 16,5 0 0-16,-1-3 0 0,1 3 0 0,3-3 0 15,3 4 8-15,-3-1-8 0,7-3 0 0,0 3 0 16,0 13 0-16,7-13 0 15,-3 7-19-15,6-13-9 0,-3 3-1 0,7-7-1 16</inkml:trace>
  <inkml:trace contextRef="#ctx0" brushRef="#br0" timeOffset="-52664.65">13485 8531 115 0,'0'0'10'0,"0"0"-10"0,7-10 0 0,-7 10 0 15,0 0 339-15,11 0 65 0,-4-6 14 0,0 6 2 16,3 6-319-16,-3-6-64 0,7 7-13 0,-3-4-2 15,0 13-22-15,-1 2-8 0,8 1 0 0,-4 0 0 16,4 0 8-16,-4 6-8 0,7-6 8 16,-4 6-8-16,5-6 8 0,-1-1 0 15,0-2 0-15,0 3 0 0,0 0 0 0,-3 0 0 0,0-4 0 0,-1 4 0 16,1 0 0-16,-4-3 0 0,0-7 0 0,-3 10 0 31,-1 0-64-31,1 2-13 0,-4-2-3 0,-4-6-580 0</inkml:trace>
  <inkml:trace contextRef="#ctx0" brushRef="#br0" timeOffset="-47236.3">10500 10092 57 0,'0'0'0'0,"0"0"0"0,0 0 0 0,11 0 0 0,0-9 0 15,-4 0 0-15,-7 9 152 0,0 0 24 16,7-7 6-16,-7 7 1 0,0 0-54 0,0 0-10 15,0 0-3-15,0 0 0 0,0 0-12 0,-7 0-2 0,-4-3-1 0,0 3 0 16,11 0-37-16,-7 0-8 0,0-6-2 16,7 6 0-16,0 0-34 0,0 0-8 0,0 0 0 0,0 0-1 15,0 0 5-15,11 0 0 0,0 6 1 0,-4-3 0 16,3 4-17-16,-3 2 0 0,0 0 0 0,-3 17 0 16,-4 2 8-16,0 9-8 0,-7-5 12 0,3-1-12 15,1 4 0-15,-1-1 0 0,-6 4 0 0,-1-4-12 16,0-6 12-16,4-2 0 0,-3 2 0 0,3-3 0 31,3 0-35-31,1-6-7 0,3 0-2 0,-4-4 0 16,4-5-10-16,4-1-2 0,10-6-1 0,0 3 0 0</inkml:trace>
  <inkml:trace contextRef="#ctx0" brushRef="#br0" timeOffset="-46704.32">11040 10030 1324 0,'0'0'118'0,"0"0"-94"0,0 0-24 0,0 0 0 16,0 0 87-16,0 0 13 0,0 0 2 0,0 0 1 16,0 0-84-16,11 6-19 0,-1-3 0 0,1-3 0 15,-1 6 0-15,1-2-11 0,0 2 11 0,-1-3-12 16,1 3 12-16,3-3 0 0,0 4 0 0,4-4 0 16,-1 3 11-16,4 3 4 0,4-2 1 0,3 2 0 15,1 1 8-15,2-1 3 0,-2 4 0 0,-5 2 0 0,1 4-13 16,-4-3-2-16,0 2-1 0,-7 8 0 15,1-8-11-15,-5 7 0 0,-3-3 0 0,0 0 8 0,-7 0-8 16,0 3-17-16,0 4 4 0,-7-4 1 0,-3 0 2 0,-5-3 1 16,1 3 0-16,-7 3 0 15,0-12-29-15,0 3-6 0,0 6 0 0,10-13-460 16,1 4-92-16</inkml:trace>
  <inkml:trace contextRef="#ctx0" brushRef="#br0" timeOffset="-45961.76">13143 9976 882 0,'0'0'39'0,"0"0"8"0,0 0-38 0,0 0-9 0,0 0 0 0,0 0 0 16,0 0 55-16,0 0 9 0,0 0 1 0,0 0 1 16,0 0-41-16,0 0-8 0,0 0-1 0,0 0-1 15,0 0 17-15,0 0 3 0,-7 7 1 0,-4-4 0 16,4 3 24-16,0 4 6 0,-4-1 1 0,1 0 0 16,-1 1-21-16,-3 9-4 0,-4-1-1 0,-3 7 0 15,4 1-26-15,-1 2-6 0,4 0-1 0,0-3 0 16,0 3-8-16,3-3 0 0,1 4 0 0,2-11 0 15,8 8 8-15,-3-8-8 0,-4 1 8 0,7 3-8 0,3-3 16 16,4-7-3-16,4 4 0 0,0 0 0 16,10-4-13-16,-4 7 0 0,5-9 8 0,2 5-8 15,5-5-32-15,-1-1-8 0,0 0-3 16,0-2 0-16</inkml:trace>
  <inkml:trace contextRef="#ctx0" brushRef="#br0" timeOffset="-45453.92">13400 9860 1036 0,'0'0'92'0,"0"0"-73"0,0 0-19 0,4-9 0 0,-1 9 176 0,1-9 32 16,3 9 7-16,0-7 1 0,4 7-148 0,-1-3-30 15,-3 3-6-15,4 0 0 0,6-6-32 0,-3 6 8 16,1 6-8-16,2-3 0 0,1-3 0 0,-4 10 0 16,7-4 0-16,-3 3-10 0,-4-2 10 0,4 2 0 15,-1 4 0-15,1-4 0 0,-4 0-8 0,0 7 8 16,0 0-8-16,-3-4 8 0,-1 4 0 0,-3 3 0 15,0 0 0-15,0 6 0 0,1-6-9 0,-5 6 9 16,-3 9-10-16,4-6 10 0,-1 7-11 0,-3-7 11 16,0 7-12-16,0-7 12 0,-3-3-16 0,3 3 4 15,3-3 1-15,-3-3 0 16,4-6-59-16,-4 3-12 0,-7 15-2 0,3-6-1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2T04:28:29.52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10791 13504 288 0,'8'0'25'0,"-8"0"-25"15,0 0 0-15,0 0 0 0,0 0 81 0,0 0 11 16,0 0 3-16,0 0 0 0,-8 0-75 0,8 0-20 16,0 0 8-16,0 0-8 0,0 0 0 0,0 0 0 15,0 0 0-15,0 0 0 0,0-6 0 0,0 6 0 16,-3-10 0-16,6 1 0 0,8 2 20 0,-11 7 8 15,-7-3 2-15,7 3 0 0,0 0 5 0,0 0 1 16,0 0 0-16,0 0 0 0,-7 0-24 0,7 0-4 0,0 0 0 0,0 0-8 16,-14 0 0-16,14 0 0 0,0 0 0 0,0 0 0 15,0 0 17-15,-4 3-3 0,1 4-1 0,3 2 0 16,0-9 4-16,0 10 1 0,-11-1 0 0,8 0 0 16,10-2 5-16,-4-4 1 0,-6 3 0 0,-1 3 0 15,4-9-6-15,-3 10-1 0,3-1 0 0,-4 1 0 16,-3-1-3-16,4-3-1 0,6 4 0 0,-3-1 0 15,-7 7 4-15,7-4 1 0,4-2 0 0,-1-4 0 16,-3 10 11-16,0-4 3 0,-3 13 0 0,6-6 0 16,1 0-20-16,-1 0-4 0,-6-3-8 0,-4 2 12 15,0 1-3-15,7-3-1 0,7-7 0 0,0 1 0 16,-7 5 0-16,3-5 0 0,8-1 0 0,-11-6 0 16,-4 10-8-16,8-4 0 0,6-6 0 0,-3 7 0 0,-7-1 0 15,4-3 0-15,-1-2 0 0,8 2 0 0,0 3 0 16,-4 7 0-16,-7-7 0 0,7 4 0 0,7-4 0 15,-7 7-14-15,-7 0 3 0,0-4 1 16,10-6-31-16,-6 4-7 0,3-1 0 16,-7 1-1-16,-3-1-47 0,3-9-10 0</inkml:trace>
  <inkml:trace contextRef="#ctx0" brushRef="#br0" timeOffset="855.61">11289 13391 500 0,'-11'-3'22'0,"11"3"5"0,-3 0-27 0,3 0 0 0,0 0 0 0,0 0 0 15,-11 0 56-15,11 0 7 0,0 0 1 0,0 0 0 16,0 0-10-16,0 0-2 0,0 0 0 0,7 3 0 16,7-3 4-16,-14 0 0 0,0 0 0 0,0 0 0 15,14 6-28-15,-3-3-6 0,-11-3-1 0,4 10 0 16,3-4-3-16,-4 3-1 0,4 1 0 0,-7-1 0 16,0 1-3-16,4-1-1 0,6 7 0 0,-3-7 0 15,-14 10-13-15,11-10 0 0,3 7 8 0,4 0-8 16,-1-4 0-16,-6 4 0 0,-1-7 0 0,4 10 0 15,11-9 11-15,-8 8-1 0,-10-2 0 0,7 12 0 16,8-3 21-16,-5 0 4 0,-6-3 1 0,-1 4 0 16,1-8-10-16,-1 1-2 0,1 3 0 0,-4-3 0 0,-11 0-7 0,8 0-1 15,3-4-1-15,-7-2 0 0,-4 2 9 0,0 4 3 16,8-9 0-16,-1 5 0 0,1-2-16 0,-4 3-3 16,-4-7-8-16,4 0 12 0,7 1-12 0,-7-1 0 15,-7-3 8-15,7 4-8 0,0-1 0 0,0 1-18 16,0-4 4-16,-4 3 1 15,1-6-52-15,3 4-11 0,7-7-1 0,-11 3-600 0</inkml:trace>
  <inkml:trace contextRef="#ctx0" brushRef="#br0" timeOffset="1855.62">13085 13454 288 0,'0'0'25'0,"-8"0"-25"0,8 0 0 0,0 0 0 0,0 0 202 0,-3 0 35 16,-4-3 7-16,7 3 2 0,0 0-188 0,0 0-38 15,-7-7-7-15,0 7-1 0,7 0-4 0,0 0 0 16,0 0 0-16,-11 7 0 0,4-4 18 0,-3-3 3 16,6 6 1-16,-3-3 0 0,-4 3-6 0,4-3 0 15,4 4-1-15,-4 2 0 0,0 1 7 0,0-1 2 16,0 0 0-16,-4 7 0 0,4-7-14 0,0 7-2 15,-4-3-1-15,1 2 0 0,-1 1 15 0,1 3 3 0,-1-7 1 16,0 13 0-16,1 4-2 0,-1-4 0 0,1 3 0 16,3-3 0-16,0-6-12 0,-1 9-4 0,5-3 0 15,-1-6 0-15,4 6-6 0,0-6-2 0,4 6 0 16,-1-6 0-16,8 0-8 0,-4-1 0 0,0-8 0 16,4 6-11-16,3-1 11 0,-4-2 0 0,1-4 0 0,0 7-8 15,-1-7-4-15,4 1-1 0,-3-4 0 0,-1-3 0 31,5 6-34-31,-1-2-6 0,0-4-2 0,3-3-462 0,-6 0-93 0</inkml:trace>
  <inkml:trace contextRef="#ctx0" brushRef="#br0" timeOffset="2602.51">13734 13338 172 0,'0'0'16'0,"0"0"-16"16,0 0 0-16,0 0 0 0,0 0 134 0,0 0 24 16,0 0 5-16,0 0 1 15,3 6-81-15,-3-6-16 0,0 0-3 0,11 3-1 0,-4-3-3 16,0 0 0-16,-7 0 0 0,10 0 0 0,-10 0-35 16,8 6-7-16,-1 4-2 0,0-4 0 0,-7-6-16 0,7 9 0 15,-4 1 8-15,1-1-8 0,-1 4 0 0,1-4 0 16,-1 7 0-16,-3 0 0 0,0-4 17 0,4 4 0 15,-4 3 0-15,0-4 0 0,0 4 14 0,3 0 2 16,-6 0 1-16,3-1 0 0,0 8-6 0,0 2 0 16,0 3-1-16,3-3 0 0,1 1-11 0,-1-4-1 15,4 0-1-15,-3-3 0 0,0 3-3 0,-1 0-1 16,1-3 0-16,-1-6 0 0,-3 2-10 0,0 1 0 16,-3-3 0-16,-1 3 0 0,-3-4 0 0,0 4 0 15,0-3 0-15,-7 3 0 16,-4-1-45-16,-3 1-11 0,-7 0-3 0,3 0 0 15,4 6-58-15,-4 0-12 0</inkml:trace>
  <inkml:trace contextRef="#ctx0" brushRef="#br1" timeOffset="3904.51">4110 12551 172 0,'0'0'16'15,"0"0"-16"-15,0 0 0 0,0 0 0 0,0 0 86 0,0 0 14 16,0 0 4-16,0 0 0 0,0 0-61 0,0 0-12 16,0 0-3-16,0 0 0 15,0 0-4-15,0 0 0 0,0 0-1 0,-7 6 0 16,7-6 28-16,-7 3 5 0,0 6 2 0,3-9 0 15,-6 10-13-15,3-4-2 0,3-3-1 0,0 7 0 0,4-4-15 0,-10 3-3 0,10 1-1 0,-11 5 0 16,8 4-7-16,-8 0 0 0,1-3-1 0,-1 2 0 16,8-5-15-16,-8 9 0 0,-3-9 0 0,3 5-10 15,1-2 36-15,6 3 7 0,-6 0 2 0,2-4 0 16,5 4-4-16,-4 0-1 0,3 3 0 0,1-3 0 16,3 0-19-16,-11-1-11 0,11 1 12 0,-7 0-12 15,4-3 13-15,3 2-4 0,0 1-1 0,-4 0 0 0,4 6-8 0,-7-6 8 16,7 6-8-16,0 0 8 0,7-6-8 0,-7 9 0 15,-7-9 0-15,4 3 8 0,6-9-8 0,-3 5 0 16,0-2 0-16,0 3 8 0,-3-10-22 0,6 1-5 16,4-1-1-16,-3-9 0 15,-4 0-31-15,10 6-6 0,4 4-2 0,0-4-529 16</inkml:trace>
  <inkml:trace contextRef="#ctx0" brushRef="#br1" timeOffset="4723.18">4745 12435 172 0,'0'0'8'0,"0"0"1"0,0 0-9 0,0 0 0 0,0 0 0 0,0 0 0 16,0 0 190-16,0 0 36 0,0 0 7 0,0 0 2 16,0 0-148-16,0 0-30 0,0 0-5 0,0 0-2 15,0 0-32-15,0 0-6 0,0 0-2 0,0 0 0 0,0 0-10 0,0 0 12 16,0 0-12-16,0 0 12 16,0 0-12-16,0 0-14 0,0 9 3 0,0 0 1 15,0 1 18-15,3-1 3 0,-3 1 1 0,4-4 0 0,-8 3 16 0,4 7 4 16,4-7 1-16,-4 4 0 0,0 3 3 0,0-1 1 31,3-2 0-31,1 12 0 0,0 0-9 0,3-3-1 16,-7 9-1-16,3-9 0 0,4 3-11 0,-3 4-3 15,-1-4 0-15,-3 0 0 0,7-3-12 0,-7 3 0 0,0 3 8 0,0-3-8 16,0 0 0-16,-7-3 0 0,4 3 0 0,-1 0 0 16,-3 3 0-16,4-2 0 0,-4-1 0 0,-4 3 0 15,4 9-13-15,0-11 1 0,-4-8 0 0,4 1 0 16,0 0-26-1,-3-3-5-15,-1 3-1 0,4-4-406 0,-14-5-82 0</inkml:trace>
  <inkml:trace contextRef="#ctx0" brushRef="#br1" timeOffset="5998.6">3754 9992 403 0,'0'0'17'0,"0"0"5"0,0 0-22 0,0 0 0 0,0 0 0 0,7-3 0 15,-7-4 106-15,0 7 17 0,0 0 3 0,0 0 1 16,0 0-58-16,0 0-11 0,3-3-2 0,-3 3-1 16,0 0-31-16,0 0-5 0,0 0-2 0,0 0 0 0,0 0-1 15,0 0-1-15,0 0 0 0,0 0 0 0,0 0-6 0,0 0-1 16,0 0 0-16,-3 3 0 0,3-3 1 0,-7 10 0 16,3 12 0-16,-3-10 0 0,3 4 8 0,1-4 2 15,-4 1 0-15,3 0 0 0,-3-4-3 0,0 7 0 16,0-7 0-16,4 10 0 0,-8-10 4 15,4 7 1-15,0-7 0 0,-4 7 0 16,-3-3 3-16,4 5 1 0,3-2 0 16,-4 0 0-16,4 3 5 0,-11-7 1 0,11 10 0 15,-3 0 0-15,-1-3-11 0,-3 6-3 0,3 0 0 0,-3 0 0 0,7 3-9 0,-3 7-8 0,6 2 12 0,-6 1-12 16,6 3 0-16,4-4 0 0,0-2 0 0,0-7 0 16,7 7 0-16,0-7 0 0,4 0 0 0,-1-3 0 15,-3 3 0-15,11-3 0 0,-11 1 0 0,11-4 0 16,-8 3-10-16,4-7-2 0,-3 8-1 0,7 2 0 31,-1 0-47-31,1-3-10 0,-8-9-2 0,5-4-378 0,2 4-76 0</inkml:trace>
  <inkml:trace contextRef="#ctx0" brushRef="#br1" timeOffset="6681.46">4240 10080 172 0,'0'0'8'0,"0"-10"1"0,0-6-9 0,0 7 0 0,0 0 0 0,0 9 0 16,0 0 152-16,0-4 28 0,-7-2 5 0,7 6 2 16,0 0-145-16,0 0-29 0,7-9-5 0,-7 9-8 15,0 0 12-15,0 0-4 0,0-3-8 0,4-4 12 16,-1-2-12-16,-3 9 0 0,8 0 8 0,-8 0-8 16,0 0 0-16,0 0 0 0,0 0 0 0,10 9 0 15,-6 10 0-15,3-3 11 0,-7 3-11 0,7 0 10 16,0-1 8-16,-4-2 2 0,4 12 0 0,-3-9 0 15,6 6-20-15,1 0 0 0,-7-6 8 0,6 6-8 16,1-3 0-16,6-6 0 0,5 3 0 0,-1-1 0 16,-7-2 8-16,7 0-8 0,4 3 12 0,-1-7-12 15,-2 4 31-15,-5 3-1 0,-3-1 0 0,-3 1 0 0,-4 6-17 16,-4 0-3-16,-3 4-1 0,0-1 0 0,-3-3-9 0,-4 3 8 16,-11-6-8-16,8 0-341 15,-4-3-74-15</inkml:trace>
  <inkml:trace contextRef="#ctx0" brushRef="#br1" timeOffset="7608.62">3881 8722 230 0,'0'0'20'0,"0"0"-20"0,-7 0 0 0,7 0 0 16,0 0 173-16,-4 3 31 0,-7 3 5 0,8-6 2 15,3 0-127-15,-7 10-24 0,-4-10-6 0,11 0-1 16,-3 9-13-16,-1-9-4 0,-6 6 0 0,-1 4 0 15,0-7-19-15,8 6-4 0,-8-3-1 0,-3-2 0 16,4 2-12-16,-1 3 9 0,-3 1-9 0,3 5 8 16,-3-5 5-16,4-1 1 0,-8 7 0 0,11 3 0 15,-11-1 6-15,4 8 0 0,0 5 1 0,0 3 0 16,3 1 3-16,-3-1 0 0,7 4 0 16,-3-3 0-16,6 2-7 0,4 4-1 0,0-10 0 0,4 4 0 15,3-1-16-15,-4 1 0 0,8-1 8 16,3-2-8-16,0 8 0 0,4-11 0 0,-4-1 8 0,7-9-8 15,-7 6-102 1,7-10-24-16,-7-2-5 0</inkml:trace>
  <inkml:trace contextRef="#ctx0" brushRef="#br1" timeOffset="8205.26">4314 8662 820 0,'0'0'36'0,"0"0"8"0,0 0-35 0,0 0-9 16,-7 6 0-16,7-6 0 0,-3 4 20 0,-1 2 3 15,4 3 0-15,0-9 0 0,0 0-23 0,0 0 0 16,0 0 0-16,-7 10 0 0,14-4 0 0,-7-6 0 16,0 0 0-16,0 0 0 0,0 0 14 0,0 9 2 15,0-9 0-15,0 0 0 0,0 3 35 0,0 7 7 16,0-4 2-16,4 4 0 0,-4-1-2 0,0 0 0 15,3 1 0-15,4 5 0 0,-7-5-22 0,4 6-4 0,3-4 0 0,-7 4-1 16,11-1-13-16,-4-2-2 16,0 6-1-16,7 6 0 0,0 0-2 0,4 3 0 15,-4 0 0-15,3 7 0 0,12-1-2 0,-5-5-1 0,1-1 0 16,0 6 0-16,-1-5-10 0,-2 2 8 0,2-9-8 0,-6 9 8 16,-4-3-8-16,-3-2 0 0,-1-5 0 0,-3 5 0 15,-3 2-16-15,-8 0-6 0,4 13-1 0,-10-7-450 16,-12-6-91-1</inkml:trace>
  <inkml:trace contextRef="#ctx0" brushRef="#br1" timeOffset="15663.69">9409 16743 172 0,'17'-6'16'0,"-17"6"-16"0,0 0 0 0,0 0 0 16,0 0 163-16,0 0 29 0,0 0 7 0,0 0 1 16,0 0-106-16,0 0-21 0,7 0-4 0,-7 0-1 15,0 0-10-15,0 0-2 0,0 0-1 0,11 0 0 16,-11 0-43-16,0 0-12 0,0 0 0 0,0 0 0 15,10 0 9-15,-10 0-9 0,0 0 12 0,15 0-12 16,-1 0 0-16,-4 6 0 0,-10-6 0 0,14 0 0 16,-3 0 18-16,7 3-3 0,-11-3-1 0,7 0 0 0,-4 0 5 0,4 0 1 15,1-3 0-15,2 3 0 0,-3-6 0 16,0 6 1-16,1 0 0 0,2-3 0 0,1 3-11 16,-4-7-2-16,4 7-8 0,-4 0 12 0,7-9 0 15,-4 9-1-15,1 0 0 0,0 0 0 0,-1 0 6 0,1 0 2 16,10-6 0-16,-7 6 0 0,1 6-19 0,-8-6 0 15,-4 0 0-15,4 0-9 0,4 0 9 0,-4 0 14 16,-14 0-3-16,11 0-1 0,-1 0-10 0,-10 0 0 16,0 0 0-16,0 0 8 0,7 0 11 0,4 0 1 15,-11 0 1-15,0 0 0 0,0 0 4 0,0 0 1 16,7-6 0-16,-7 6 0 0,0 0 10 0,0 0 1 0,0 0 1 16,0 0 0-16,0 0-18 0,0 0-3 15,0 0-1-15,0 0 0 0,0 0-7 0,0 0-1 0,-11-3-8 16,11 3 12-16,0 0-12 0,0 0 11 0,-10-7-11 15,3 4 10-15,7 3 4 0,-4-6 1 0,4 6 0 0,-3-3 0 16,-4-3 11-16,7 6 2 0,-4-10 1 16,4 10 0-16,-3-3-19 0,3 3-10 0,0 0 10 0,0 0-10 15,0-6 12-15,-4-4-3 0,1 4-1 0,3 6 0 16,0 0-8-16,-4-9 10 0,-3 9-10 0,-7-10 10 16,0 10 6-16,3-9 0 0,1 6 1 0,-5-4 0 15,5-2 10-15,-4 3 1 0,3 3 1 0,1-4 0 0,-1-2-13 0,0 6-4 16,-3-7 0-16,4 4 0 0,3-3 0 0,-4 9 0 15,4-7 0-15,0 4 0 0,0-3-12 0,0 6 0 16,0 0 0-16,0-3 0 0,0 3 0 0,0 0 8 16,3 3-8-16,-3-3 0 15,4 6-16-15,-4-6-8 0,3 0-3 0,4 0 0 16,0 0-151-16,-4 0-30 0,-10 10-7 0,14-10-1 0</inkml:trace>
  <inkml:trace contextRef="#ctx0" brushRef="#br1" timeOffset="17762.86">28734 16583 288 0,'0'0'25'0,"0"0"-25"0,0 0 0 0,-7 0 0 15,0 0 118-15,-4 0 18 0,4 0 4 0,0 0 1 16,7 0-107-16,-7 0-22 0,7 0-4 0,-7 0 0 16,0 0 7-16,7 0 1 0,0 0 1 0,0 0 0 15,0 0 17-15,0 0 3 0,0 0 1 0,0 0 0 16,0 0-2-16,0 0-1 0,0 0 0 0,0 0 0 15,0 0 14-15,0 0 3 0,0 0 1 0,0 0 0 16,0 0-33-16,0 10-6 0,0-10-2 0,-4 3 0 16,4-3-12-16,0 0 0 0,0 0 8 0,0 0-8 15,0 0 12-15,0 0-1 0,0 0 0 0,7 6 0 16,-7-6 19-16,11 3 4 0,-1 3 1 0,1-6 0 16,0 0-4-16,3 0-1 0,3 0 0 0,5-6 0 15,-8 3-3-15,7 3-1 0,-4 0 0 0,5 0 0 16,-1 0-10-16,0 0-3 0,0 0 0 0,0 0 0 15,0 0-1-15,1 0-1 0,-5 0 0 0,4 0 0 16,1 0-11-16,-1 0 0 0,0 0 9 0,0 0-9 0,0 0 11 16,0 0-3-16,4 0 0 0,-4 0 0 0,0 0 1 15,1 0 0-15,6 0 0 0,-3 0 0 0,-4 0-1 0,-4 0 0 16,1-6 0-16,-4 6 0 0,4 0-8 0,-4 0 0 16,-4 0 0-16,-2 0 8 0,2 0 8 0,1 0 2 15,-4 0 0-15,0 0 0 0,0 0 3 0,-7 0 1 16,0 0 0-16,0 0 0 0,3-3-4 0,-3 3-1 15,0 0 0-15,0 0 0 0,7 0-3 0,-7 0-1 16,4-7 0-16,-4 7 0 0,0 0 8 0,0 0 2 16,3 0 0-16,-3 0 0 0,0 0-23 0,0 0 0 0,0 0 0 15,0 0-12-15,0-9 12 0,0 9 14 0,0 0-3 0,0 0-1 16,4-3-1-16,-4-3 0 0,0 6 0 16,0 0 0-16,0 0 4 0,0 0 1 0,0 0 0 0,0-10 0 15,0 10-14-15,0 0 0 0,-4-3-12 0,4 3 12 16,-3-6 15-16,3 6 9 0,0 0 3 0,0 0 0 15,3-10-7-15,-3 10-2 0,-3-6 0 0,3 6 0 16,0 0-3-16,0 0-1 0,0 0 0 0,-4-3 0 0,4-7-6 16,0 10-8-16,0 0 11 0,0 0-11 0,-3-6 13 0,3 6-4 15,-4-9-1-15,4 9 0 0,-7-3 8 0,0-10 0 16,0 10 1-16,0-6 0 0,0 2 10 0,0 4 1 16,7 3 1-16,-11-9 0 0,-3-1 0 15,0 1 0-15,-7-4 0 0,0 4 0 0,-4-4-8 16,4-2-1-16,0 5-1 0,-4-5 0 0,8 5-9 0,-5 7-2 15,8-6 0-15,0 2 0 0,0-2-8 0,3 9 0 16,1-9-10-16,-1 2 10 16,1 4-156-16,3-3-24 0,0-3-6 0</inkml:trace>
  <inkml:trace contextRef="#ctx0" brushRef="#br1" timeOffset="20247.24">15993 6296 403 0,'0'0'17'0,"0"0"5"0,0 0-22 0,0 0 0 15,0 0 0-15,-7-7 0 0,0 7 53 0,7 0 7 16,0 0 0-16,-7 0 1 0,0 0-43 0,-1 0-9 0,-2 0-1 15,10 0-8-15,-7 0 0 0,0 0 0 0,-4 0 0 0,1 0 0 16,3 0 8-16,-1 7-8 0,-2-4 0 0,3-3 0 16,0 0 29-16,-4 6-1 0,1-6 0 0,-1 3 0 15,0 6 17-15,1-2 3 0,3-4 1 0,-4 3 0 16,-6-6 10-16,6 10 1 0,11-10 1 0,-7 0 0 16,0 9 12-16,7-9 3 0,0 0 0 0,0 0 0 15,0 0-16-15,0 0-2 0,0 0-1 0,0 0 0 16,0 0-25-16,0 0-4 0,0 0-2 0,0 0 0 15,0 0-10-15,7 0-3 0,-7 0 0 0,11 0 0 16,-4 0-4-16,3 0-1 0,1 0 0 0,-1 0 0 16,1 0 4-16,0-3 1 0,3 3 0 0,0-6 0 15,0 6-13-15,0 0 11 0,0-4-11 0,0-2 10 16,4 6-10-16,-4-6 12 0,-3 6-12 0,3-3 12 16,3 3-12-16,-3-7 0 0,-3 7 0 0,0 0 0 0,-1-3 0 0,4 3 15 15,-7 0-3-15,4-6 0 0,-11 6 1 0,10 0 0 16,5-3 0-16,-5-3 0 0,1 6 7 0,-4 0 2 15,7 0 0-15,-4 0 0 0,-10 0-2 0,11 0-1 16,0 0 0-16,-11 0 0 0,10 0-7 0,-10 0-2 16,0 0 0-16,14 0 0 0,-14 0-10 0,0 0 10 15,0 0-10-15,0 0 10 0,0 0-10 0,0 0 0 16,0 0 9-16,0 0-9 0,0 0 8 0,0 0-8 16,0 0 10-16,0 0-10 0,0 0 8 0,0 0-8 15,0 0 0-15,0 0 9 0,0 0 3 0,0 0 1 16,0-10 0-16,0 10 0 0,0 0-2 0,4-3-1 0,-4 3 0 15,0 0 0-15,0 0-10 0,0 0 10 0,0 0-10 0,0-6 10 16,0 0-10-16,0 6 8 0,0 0-8 0,0 0 8 16,0 0-8-16,0 0 10 0,0 0-10 0,0 0 10 15,0-4 2-15,0 4 0 0,-4 0 0 0,-3 0 0 16,4-6 0-16,-1 6 1 0,1 0 0 0,-1-3 0 16,-3-3 2-16,4 3 0 0,-8 3 0 0,7-7 0 15,-3 4 1-15,-3-3 1 0,3 6 0 0,-4-9 0 16,1 9-2-16,-1-10-1 0,4 4 0 0,-4-4 0 15,1 7-14-15,-1-3 0 0,1-3 0 0,3-1 0 16,0 7 0-16,-1-3 0 0,1-4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6:02:31.091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1 179 24575,'1'-1'0,"0"1"0,0-1 0,0 1 0,0-1 0,0 0 0,1 0 0,-1 0 0,0 1 0,-1-1 0,1 0 0,0 0 0,0 0 0,0 0 0,-1-1 0,1 1 0,0 0 0,-1 0 0,2-3 0,11-28 0,-10 25 0,3-10 0,-2 6 0,0 1 0,1-1 0,0 1 0,12-19 0,-15 26 0,1 1 0,-1-1 0,0 1 0,1 0 0,0-1 0,-1 1 0,1 0 0,0 1 0,0-1 0,0 0 0,0 1 0,1 0 0,-1 0 0,0 0 0,1 0 0,-1 0 0,0 0 0,1 1 0,-1 0 0,1 0 0,3 0 0,11 2 8,-1 1 1,0 0-1,0 1 0,0 1 0,0 1 1,17 8-1,101 55-361,-81-39-717,-14-9-5756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6:06:08.9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3392 16411 288 0,'0'0'12'0,"0"0"4"0,0 0-16 0,0 0 0 0,0 0 0 0,0 0 0 16,0 0 108-16,-7 10 20 0,3-4 3 0,4-6 1 15,4 3-27-15,-4-3-5 0,0 0 0 0,0 0-1 16,0 0 23-16,0 0 5 0,7 9 1 0,-7-9 0 15,0 0-32-15,0 0-7 0,0 0-1 0,0 0 0 16,3 0-43-16,5 0-9 0,-8 0-1 0,0 0-1 16,0 0-13-16,0 0-2 0,0 0-1 0,0 0 0 15,7 0 3-15,0 7 1 0,3-4 0 0,-10-3 0 16,0 0-11-16,0 6-3 0,0-6 0 0,0 0 0 16,0 0 11-16,7 9 1 0,0 1 1 0,-7-10 0 15,0 0 15-15,0 0 4 0,0 0 0 0,0 0 0 16,4 6-8-16,-4-6 0 0,0 0-1 0,0 0 0 15,10-6-11-15,-3 6-1 0,-7 0-1 0,15 0 0 16,-15 0-8-16,3-3-2 0,-3 3 0 0,7-7 0 16,-7 7 0-16,0 0-8 0,14 0 12 0,-14 0-4 15,0 0 14-15,0 0 2 0,0 0 1 0,11-3 0 0,-11 3-7 0,0 0-2 16,3-6 0-16,-3 6 0 0,11 0 3 16,0-6 0-16,-11 6 0 0,3-3 0 15,4-4-1-15,-7 7 0 0,7-9 0 0,0 0 0 0,-3-1-5 16,3 1-1-16,0-1 0 0,-4 1 0 0,1-1-4 15,-1-5 0-15,5 5-8 0,2-5 12 0,-10 5-12 16,7-2 8-16,0-4-8 0,-3 7 0 0,3-7 8 0,-4 7-8 16,1-4 0-16,-1 4 0 0,-3-1 8 15,4 4-8-15,-4-3 0 0,0 9 9 0,-4-7-9 0,4 7 8 16,0 0-8-16,0 0 8 0,0 0 4 0,0-3 0 16,0-3 0-16,0 6 0 0,-3 0-12 0,3 0 0 15,0 0 0-15,0 0 0 0,0 0 0 0,0 0 0 16,0 0 0-16,0 0-11 0,0 0 11 0,0 0 0 15,0 0 8-15,7 6-8 0,4-3 11 0,-1 7-3 0,-6-4 0 16,6 3 0-16,1 1-17 0,-8-1-4 0,8 1-1 0,-11 5 0 16,3-5 37-16,4 5 7 0,-3-2 2 15,3 3 0-15,-7-7-24 0,0 10-8 0,0-4 0 16,4-2 0-16,-4 3 0 0,3 3 0 0,4-10 0 16,4 7 0-1,3-7-20-15,-4 0-9 0,5 1-3 0,-1-1 0 16,7-2-73-16,0-4-15 0,4-3-4 0,3 6-1113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6:06:13.82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3392 16411 288 0,'0'0'12'0,"0"0"4"0,0 0-16 0,0 0 0 0,0 0 0 0,0 0 0 16,0 0 108-16,-7 10 20 0,3-4 3 0,4-6 1 15,4 3-27-15,-4-3-5 0,0 0 0 0,0 0-1 16,0 0 23-16,0 0 5 0,7 9 1 0,-7-9 0 15,0 0-32-15,0 0-7 0,0 0-1 0,0 0 0 16,3 0-43-16,5 0-9 0,-8 0-1 0,0 0-1 16,0 0-13-16,0 0-2 0,0 0-1 0,0 0 0 15,7 0 3-15,0 7 1 0,3-4 0 0,-10-3 0 16,0 0-11-16,0 6-3 0,0-6 0 0,0 0 0 16,0 0 11-16,7 9 1 0,0 1 1 0,-7-10 0 15,0 0 15-15,0 0 4 0,0 0 0 0,0 0 0 16,4 6-8-16,-4-6 0 0,0 0-1 0,0 0 0 15,10-6-11-15,-3 6-1 0,-7 0-1 0,15 0 0 16,-15 0-8-16,3-3-2 0,-3 3 0 0,7-7 0 16,-7 7 0-16,0 0-8 0,14 0 12 0,-14 0-4 15,0 0 14-15,0 0 2 0,0 0 1 0,11-3 0 0,-11 3-7 0,0 0-2 16,3-6 0-16,-3 6 0 0,11 0 3 16,0-6 0-16,-11 6 0 0,3-3 0 15,4-4-1-15,-7 7 0 0,7-9 0 0,0 0 0 0,-3-1-5 16,3 1-1-16,0-1 0 0,-4 1 0 0,1-1-4 15,-1-5 0-15,5 5-8 0,2-5 12 0,-10 5-12 16,7-2 8-16,0-4-8 0,-3 7 0 0,3-7 8 0,-4 7-8 16,1-4 0-16,-1 4 0 0,-3-1 8 15,4 4-8-15,-4-3 0 0,0 9 9 0,-4-7-9 0,4 7 8 16,0 0-8-16,0 0 8 0,0 0 4 0,0-3 0 16,0-3 0-16,0 6 0 0,-3 0-12 0,3 0 0 15,0 0 0-15,0 0 0 0,0 0 0 0,0 0 0 16,0 0 0-16,0 0-11 0,0 0 11 0,0 0 0 15,0 0 8-15,7 6-8 0,4-3 11 0,-1 7-3 0,-6-4 0 16,6 3 0-16,1 1-17 0,-8-1-4 0,8 1-1 0,-11 5 0 16,3-5 37-16,4 5 7 0,-3-2 2 15,3 3 0-15,-7-7-24 0,0 10-8 0,0-4 0 16,4-2 0-16,-4 3 0 0,3 3 0 0,4-10 0 16,4 7 0-1,3-7-20-15,-4 0-9 0,5 1-3 0,-1-1 0 16,7-2-73-16,0-4-15 0,4-3-4 0,3 6-1113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6:06:18.76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3392 16411 288 0,'0'0'12'0,"0"0"4"0,0 0-16 0,0 0 0 0,0 0 0 0,0 0 0 16,0 0 108-16,-7 10 20 0,3-4 3 0,4-6 1 15,4 3-27-15,-4-3-5 0,0 0 0 0,0 0-1 16,0 0 23-16,0 0 5 0,7 9 1 0,-7-9 0 15,0 0-32-15,0 0-7 0,0 0-1 0,0 0 0 16,3 0-43-16,5 0-9 0,-8 0-1 0,0 0-1 16,0 0-13-16,0 0-2 0,0 0-1 0,0 0 0 15,7 0 3-15,0 7 1 0,3-4 0 0,-10-3 0 16,0 0-11-16,0 6-3 0,0-6 0 0,0 0 0 16,0 0 11-16,7 9 1 0,0 1 1 0,-7-10 0 15,0 0 15-15,0 0 4 0,0 0 0 0,0 0 0 16,4 6-8-16,-4-6 0 0,0 0-1 0,0 0 0 15,10-6-11-15,-3 6-1 0,-7 0-1 0,15 0 0 16,-15 0-8-16,3-3-2 0,-3 3 0 0,7-7 0 16,-7 7 0-16,0 0-8 0,14 0 12 0,-14 0-4 15,0 0 14-15,0 0 2 0,0 0 1 0,11-3 0 0,-11 3-7 0,0 0-2 16,3-6 0-16,-3 6 0 0,11 0 3 16,0-6 0-16,-11 6 0 0,3-3 0 15,4-4-1-15,-7 7 0 0,7-9 0 0,0 0 0 0,-3-1-5 16,3 1-1-16,0-1 0 0,-4 1 0 0,1-1-4 15,-1-5 0-15,5 5-8 0,2-5 12 0,-10 5-12 16,7-2 8-16,0-4-8 0,-3 7 0 0,3-7 8 0,-4 7-8 16,1-4 0-16,-1 4 0 0,-3-1 8 15,4 4-8-15,-4-3 0 0,0 9 9 0,-4-7-9 0,4 7 8 16,0 0-8-16,0 0 8 0,0 0 4 0,0-3 0 16,0-3 0-16,0 6 0 0,-3 0-12 0,3 0 0 15,0 0 0-15,0 0 0 0,0 0 0 0,0 0 0 16,0 0 0-16,0 0-11 0,0 0 11 0,0 0 0 15,0 0 8-15,7 6-8 0,4-3 11 0,-1 7-3 0,-6-4 0 16,6 3 0-16,1 1-17 0,-8-1-4 0,8 1-1 0,-11 5 0 16,3-5 37-16,4 5 7 0,-3-2 2 15,3 3 0-15,-7-7-24 0,0 10-8 0,0-4 0 16,4-2 0-16,-4 3 0 0,3 3 0 0,4-10 0 16,4 7 0-1,3-7-20-15,-4 0-9 0,5 1-3 0,-1-1 0 16,7-2-73-16,0-4-15 0,4-3-4 0,3 6-1113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9:24.6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2164 5283 7359 0,'0'0'656'0,"0"0"-528"16,-2-13-128-16,-2 3 0 0,-3 1 2640 0,2 2 496 15,5 7 112-15,-5-6 16 0,5 6-1168 0,-6-7-240 16,3 1-32-16,3 6-16 0,0 0-544 0,0 0-112 15,-4-8-32-15,4 8 0 0,1-9-416 0,-1 9-96 16,3-7-16-16,-3 7 0 0,0 0-304 0,7-6-64 16,-7 6-16-16,10-7 0 0,-10 7-208 0,9-5 176 15,-2 0-176-15,-7 5 160 0,0 0-160 0,0 0 128 16,11 0-128-16,-11 0 128 0,0 0 272 0,0 0 48 16,12 6 16-16,-2 2 0 0,-1-3-16 0,2 6 0 15,-1-1 0-15,2 4 0 0,-2 1 0 0,2 0-16 0,-2 1 0 0,3 2 0 16,4 4-144-16,-4 1-32 0,-3-1 0 15,1 3 0-15,4-2 0 0,0-1-16 0,-2 0 0 0,2 2 0 16,-1 1-240-16,0-3 144 0,-1-3-144 0,-1 0 128 16,-1-3-128-16,0 3 0 0,1-6 144 0,1 0-144 15,-1 1 0-15,-1-1 128 0,0-1-128 0,-1 0 0 16,-2-1 0-16,0 0 128 0,0-2-128 0,-2 0 0 16,0 0 0-16,-6-9-288 0,5 11 48 0,0-1 16 15,-5-10-1664 1,4 9-336-16,-4-9-64 0,0 0-8032 0,0 0-1616 0</inkml:trace>
  <inkml:trace contextRef="#ctx0" brushRef="#br0" timeOffset="455.4">2817 5058 14159 0,'0'0'624'0,"0"0"144"0,0 0-624 0,0 0-144 16,0 0 0-16,0 0 0 0,12 4 960 0,-12-4 144 0,0 0 48 0,0 0 0 15,0 0-256-15,4 9-64 0,-4-9 0 0,1 10 0 16,-1-10 96-16,-2 11 16 0,2-11 0 15,-3 13 0-15,-1 0-112 0,-1 0 0 0,0 0-16 0,0 2 0 16,-2 4-272-16,0-2-48 0,1 2-16 0,-1 1 0 16,0 4 48-16,-3 3 16 0,-1 1 0 0,0 4 0 15,0 3 176-15,-1 1 48 0,-2 1 0 0,0-1 0 16,4 3-80-16,-3 2-16 0,-1-3 0 0,-1 3 0 16,0 2-288-16,-1-1-48 0,-2 2-16 0,0 1 0 15,1-2-192-15,0 0-128 0,0-4 128 0,0-3-128 16,-2 1 0-16,4-3 144 0,1-3-144 0,-2 0 0 15,-1-1 176-15,0-1-176 0,1 0 160 0,2-1-160 16,1 0 128-16,0-3-128 0,0-2 0 0,4-2 144 16,2 1-144-16,1-2 0 0,-3-4 0 0,5 0 0 15,4-2-352-15,0 0-160 0,0-14-16 0,0 0-10576 16,0 0-2112-16</inkml:trace>
  <inkml:trace contextRef="#ctx0" brushRef="#br0" timeOffset="9156.42">3417 5244 11967 0,'-14'-4'528'0,"14"4"112"0,0 0-512 0,0 0-128 16,-11-2 0-16,11 2 0 0,-9 0 3440 0,9 0 656 15,0 0 128-15,0 0 16 0,0 0-3024 0,0 0-592 16,0 0-128-16,0 0-32 0,0 0-304 0,11 0-160 15,3-2 160-15,0 2-160 0,-3 2 128 0,2-4-128 16,1-2 0-16,0 2 144 0,1-1-144 0,-1 1 128 16,-1-2-128-16,1 0 128 0,2 2 208 0,-2 1 48 15,-2-5 0-15,3-1 0 0,0 5 48 0,1-2 16 0,-2 0 0 16,2 0 0-16,1-1-192 0,1-2-48 0,-1 1 0 0,1-1 0 16,2 0-208-16,-1 2 128 0,2 1-128 0,-1-1 0 15,-2-1 0-15,0 0 0 0,2 1 0 0,-5 3 0 16,-3-2 0-16,1 2-192 0,0 1 16 0,-1 2 0 31,-12-1-608-31,0 0-128 0,8 8-32 0,-8-8-12752 0</inkml:trace>
  <inkml:trace contextRef="#ctx0" brushRef="#br0" timeOffset="9649.5">3235 5459 12895 0,'0'0'1152'0,"0"0"-928"0,0 0-224 0,0 0 0 15,0 0 2896-15,0 0 544 0,0 0 96 0,0 0 32 16,0 0-2224-16,0 0-432 0,14 0-80 0,2-1-32 15,0-2-464-15,3 2-80 0,-1 0-32 0,2 1 0 16,2-3-224-16,2 3 0 0,3 0 128 0,-1 0-128 16,-3 0 0-16,2 3 0 0,1-3 128 0,0 1-128 15,-3 2 0-15,1-3 0 0,-1-2 0 0,0 2 0 16,-3 2 192-16,-1-1-64 0,-4-1-128 0,2 0 192 16,-1-3-192-16,0 2 144 0,-3 0-144 0,0 1 128 15,0-3-128-15,-2 2 0 0,0-2-160 0,1 3 160 16,1 0-688-16,0 0-32 0,-2-6-16 0,0 3 0 15,-11 3-1760-15,13-1-368 0,-3 1-64 0</inkml:trace>
  <inkml:trace contextRef="#ctx0" brushRef="#br0" timeOffset="10581.99">4390 5142 11967 0,'0'0'528'0,"0"0"112"16,-3-6-512-16,3 6-128 0,-5-5 0 0,5 5 0 0,-3-9 2816 0,3 9 512 16,-4-11 128-16,4 11 0 15,0 0-2080-15,0 0-416 0,0 0-96 0,0-12-16 0,0 2-16 0,0 10-16 16,0 0 0-16,0 0 0 0,0 0-192 0,0 0-48 16,8-8 0-16,-8 8 0 0,0 0-112 0,0 0-16 15,11 0-16-15,-11 0 0 0,0 0 32 0,9 5 16 16,-2 1 0-16,-7-6 0 0,8 10 96 0,-2 2 32 15,-4-1 0-15,1 5 0 0,1-2-32 0,-2 3 0 16,-2 0 0-16,2 3 0 0,-1-1-240 0,-1 1-48 16,0 0-16-16,1-1 0 0,0 1-128 0,3-1-16 15,2 1-128-15,-3 1 192 0,0-7-192 0,4 2 144 16,3-6-144-16,-1 2 128 0,-4-3-128 0,3-3 128 0,5 0-128 0,-1-4 128 16,-2 0 32-16,-10-2 0 0,12-3 0 0,1-1 0 15,3 0-16-15,-2-2 0 0,-1-3 0 0,-1 1 0 16,0-4-16-16,-2 3-128 0,-2-3 192 0,1 3-64 15,0 1-128-15,-1 0 0 0,-1 2 0 0,-7 6 128 16,7-7-128-16,-7 7 0 0,11-2 0 0,-11 2 0 16,0 0 0-16,10 2 0 0,1 4 0 0,-4 3-176 15,0 1 176-15,-1 3-128 0,1 0 128 0,0 0-128 16,-2 0 128-16,1 2 0 0,-1-2 0 0,2 0 0 16,0 0 0-16,-1 0 0 0,2 0 0 0,-2-3 0 15,2-2 0-15,-8-8 0 0,9 7 0 0,-1-2 0 16,-8-5 0-16,0 0 128 0,0 0-128 0,12 2 0 15,-12-2 128-15,13-1-128 0,-3-3 160 0,-10 4-160 16,0 0 176-16,12-6-176 0,-1-1 192 0,-4 1-192 0,-7 6 224 16,8-8-64-16,1 1-16 0,-1 1 0 0,-3-5 16 0,1 3 0 15,0 1 0-15,2 0 0 0,0 1-160 0,0-2 160 16,-1-3-160-16,1 2 160 0,3-4-160 0,-4 0 0 16,-1-1 0-16,-1-2 128 0,3 2-128 0,-1 1 128 15,-1 0-128-15,-1-2 128 0,-1 0-128 0,0-2 160 16,-3-1-160-16,0 1 160 0,1 2-160 0,0 1 0 15,1 0 0-15,-2-2 128 16,-1 2-128-16,3-1 0 0,1 6 0 0,0-3 0 0,-2 5-160 0,2-3-16 16,0 3 0-16,0 0 0 15,-4 7-416-15,0 0-96 0,5-9-16 0,-5 9 0 16,7-8-1632-16,-2 2-336 0,-5 6-64 0,0 0-13552 0</inkml:trace>
  <inkml:trace contextRef="#ctx0" brushRef="#br0" timeOffset="11482.32">4408 4806 10127 0,'-7'-4'896'0,"1"0"-704"0,1-2-192 0,5 6 0 15,0 0 2704-15,0 0 512 0,0 0 112 0,-2-8 0 16,2 8-1936-16,2-11-400 0,-1 1-80 0,-1 10-16 16,0 0-240-16,12-3-48 0,-1 3-16 0,0 0 0 15,-11 0-144-15,14-1-48 0,2 0 0 0,-1 2 0 16,0 2-128-16,0-1-16 0,2 1-16 0,2 1 0 16,-1-2-32-16,0 1 0 0,0 1 0 0,2 0 0 15,1-1-208-15,0-3 144 0,-2 0-144 0,2 0 128 16,0 1 144-16,-2-1 32 0,1 0 0 0,-2 0 0 15,1 0 144-15,-1 1 48 0,-3 2 0 0,2-2 0 16,-1-1 32-16,0 0 16 0,-2 0 0 0,0 1 0 16,-2 1-160-16,1 0-48 0,1 2 0 0,0-1 0 0,-14-3-128 0,14-2-16 15,0-1-16-15,-1 0 0 0,-1 2-176 0,-12 1 128 16,12 1-128-16,-2-1 128 0,1-3-128 0,-11 3 160 16,0 0-160-16,9-4 160 0,1 2-160 0,-10 2 192 15,7-7-192-15,-7 7 192 0,6-6 0 0,-6 6 0 16,0 0 0-16,0 0 0 0,4-8 32 0,-4 8 16 15,0 0 0-15,0 0 0 0,-3-9 48 0,3 9 16 16,0 0 0-16,-6-7 0 0,-3-3 0 0,4 2 0 16,1 0 0-16,-2 2 0 0,-1-1 0 0,-1 2 0 15,0-2 0-15,1-2 0 0,0 0-80 0,-1 1-16 16,-1 1 0-16,1-1 0 0,0 1-32 0,-1 1-16 16,-1-1 0-16,-1 2 0 0,2-4-32 0,0 1-128 15,1-1 192-15,0 2-64 0,-1 0 0 0,1 0 0 0,0 1 0 16,1 0 0-16,-3 1-128 0,3-1 160 0,-1-1-160 0,0 1 160 15,0 0-160-15,2 2 0 0,6 4 0 0,-9-5 0 16,2 0 0-16,7 5 0 0,0 0 0 0,-8-4 0 16,8 4 0-16,0 0 0 0,0 0 0 0,0 0 0 15,0 0-208-15,0 0-32 0,0 0 0 0,0 0 0 32,0 0-432-32,0 0-96 0,-1 11 0 0,1-11-16 15,0 0-2064-15,13 10-416 0,1-4-64 0</inkml:trace>
  <inkml:trace contextRef="#ctx0" brushRef="#br0" timeOffset="12211.42">5474 4511 11967 0,'0'0'1072'0,"0"0"-864"16,-1-10-208-16,1 10 0 0,0 0 3056 0,0 0 560 16,0 0 112-16,0 0 32 0,0 0-2672 0,0 0-544 15,0 0-96-15,0 0-32 0,0 0-160 0,0 0-16 16,0 0-16-16,5 10 0 0,-5-10-224 0,7 15 0 16,-3-2 128-16,0 0-128 0,-1 0 0 0,0 0 0 15,-3-3 0-15,3 2 0 0,-1 0 288 0,2 1 16 16,0 0 0-16,-1 1 0 0,-2 1 144 0,0-1 48 15,3-1 0-15,-1 3 0 0,-3 1-240 0,4 0-64 0,1-2 0 16,-2 3 0-16,-6 1-192 0,2-1 0 0,1-1 128 0,0-1-128 16,-2-1 0-16,2-1-208 0,-2 2 32 0,0-3 16 31,2-2-704-31,-1-1-144 0,1-10-16 0,0 0-16 16,0 7-2208-16,0-7-432 0</inkml:trace>
  <inkml:trace contextRef="#ctx0" brushRef="#br0" timeOffset="12557.42">5343 4515 16575 0,'0'0'1472'0,"-7"-6"-1168"16,1-1-304-16,6 7 0 0,0 0 4272 0,0 0 784 15,0 0 176-15,0 0 16 0,0 0-4048 0,0 0-816 16,9-2-176-16,2 0-16 0,2 2-192 0,1 0 128 16,-1 0-128-16,2 0 128 0,3-2-128 0,2 0 128 15,0 2-128-15,-1-1 128 0,1 1-128 0,1 0 0 16,1 0 0-16,0 0 0 0,1-1 0 0,1 0 128 16,-2 1-128-16,0 0 0 0,2 0 0 0,-2 0 0 15,-1-2 0-15,-1 2 0 0,0 0-304 0,0 0-32 16,-1 0-16-16,1 0 0 15,-1 0-416-15,1 2-64 0,-2-2-32 0,0 1 0 16,1 0-416-16,-1 0-96 0,-1 1-16 0,0 0 0 16,0 1-2128-16,-2 1-448 0</inkml:trace>
  <inkml:trace contextRef="#ctx0" brushRef="#br0" timeOffset="13322.71">6481 4893 17855 0,'0'0'784'0,"0"0"176"0,0 0-768 0,0 0-192 0,5-9 0 0,-5 9 0 16,0 0 576-16,4-9 64 0,0 1 32 0,-4 8 0 16,0 0 32-16,0 0 0 0,2-7 0 0,-2 7 0 15,0 0-128-15,0 0-32 0,0 0 0 0,0 0 0 16,0 0-80-16,0 0-16 0,0 0 0 0,0 0 0 16,0 0 112-16,0 0 16 0,0 0 0 0,-9 3 0 0,0 3 176 0,0 0 32 15,1-1 16-15,0 1 0 0,1 0 48 0,-1 2 16 16,0 2 0-16,-1 1 0 0,0 1-160 0,-2-3-16 15,1 1-16-15,1 1 0 0,-2 2-320 0,2-3-64 16,1 3-16-16,-1 0 0 0,0-5-272 0,-1 4 0 16,-2-3 0-16,0 1 0 0,0 5 128 0,1-2-128 15,-2 1 0-15,0-1 0 0,-3 3 0 0,-1-2 0 16,-1 3 0-16,0 1 0 0,1-4 144 0,4 5-144 16,3 0 0-16,0 0 144 0,-3-3-16 0,0 1-128 15,1 2 192-15,0-1-64 0,-1 1-128 0,3 1 0 16,1-2 144-16,1 2-144 0,0-2 0 0,0-1 0 15,1-1 0-15,0-2 0 0,1 0 0 0,-1 1 0 16,-1-6 0-16,4 0 0 0,0 0-240 0,4-9-64 0,-2 9-16 16,2-9 0-1,0 0-704-15,0 0-128 0,0 0-48 0,0 0 0 16,0 0-1872-16,0 0-368 0</inkml:trace>
  <inkml:trace contextRef="#ctx0" brushRef="#br0" timeOffset="13775.68">6116 4923 23039 0,'-13'-2'2048'0,"13"2"-1648"16,-9-1-400-16,9 1 0 0,-10-2 2416 0,10 2 400 16,0 0 64-16,0 0 32 0,0 0-2368 0,0 0-544 15,0 0 0-15,-1 11 0 0,4-1 0 0,-3-10 0 16,5 9 0-16,0-1 0 0,0 1 0 0,1 2 0 16,-6-11 0-16,7 10 0 0,5 0 0 0,0 2 192 15,-2-1-48-15,2 0-16 0,0-2 224 0,0 1 32 16,-2 0 16-16,3 2 0 0,1 2 32 0,2-1 0 15,0 1 0-15,1 2 0 0,-2-2-112 0,2 2-32 16,0-2 0-16,1 3 0 0,1 2-144 0,-1-2-16 16,0 2-128-16,0-1 192 0,-1 1-192 0,-1-4 0 0,0 0 128 0,-1 0-128 15,0 2 0-15,2-2 128 0,-2-2-128 0,1-2 0 16,-3 1 0-16,0-2 0 0,0 0 0 0,0-3 0 31,1-1-576-31,-1-1-64 0,-2-1-16 0,-1 0 0 16,-10-4-432-16,11 0-64 0,-11 0-32 0,0 0 0 15,0 0-1520-15,0 0-304 0,0 0-64 0</inkml:trace>
  <inkml:trace contextRef="#ctx0" brushRef="#br0" timeOffset="14797.77">7396 4879 9215 0,'0'0'816'0,"0"0"-656"16,0 0-160-16,0 0 0 0,0 0 4480 0,0 0 880 15,0 0 160-15,0 0 48 0,0 0-4272 0,0 0-848 16,8 13-160-16,0 0-32 0,1-1-256 0,0 4 0 16,0-3-144-16,-1 4 144 0,0-1 0 0,-1 4-144 15,3 1 144-15,-1 0 0 0,-1 0 0 0,-1-1 0 16,1 1 0-16,-1 1-128 0,-2 3 128 0,1-1 0 15,1 1 0-15,-1-1 0 0,0 1 0 0,-1-3 0 16,0-4 0-16,-1 2-128 16,-3 2-1408-16,1-1-288 0,-2-5-48 0</inkml:trace>
  <inkml:trace contextRef="#ctx0" brushRef="#br0" timeOffset="15034.62">7309 5225 32255 0,'-11'-4'2864'0,"2"-2"-2288"0,9 6-576 0,0 0 0 16,0 0 1280-16,0 0 128 0,0 0 48 0,0 0 0 16,0 0-1456-16,13-5 0 0,3-3-288 0,1 3 32 15,0 0-96-15,2-2-32 0,2 0 0 0,1-2 0 16,3-2-256-16,0 1-64 0,0 1-16 0,-1 1 0 15,0 1-912-15,-2 1-176 0,-1 2-48 0,1-3 0 16,1-1-1536-16,0 1-320 0</inkml:trace>
  <inkml:trace contextRef="#ctx0" brushRef="#br0" timeOffset="15689">8062 4556 33055 0,'0'0'1472'0,"0"0"288"0,0 0-1408 0,0 0-352 16,0 0 0-16,0 0 0 0,0 0 272 0,13 6-16 16,-1 2 0-16,-2 3 0 0,1 3-256 0,-1 2 0 15,-2 0-128-15,1 5 128 0,-1 5-160 0,-1 2 160 0,-4 0-160 0,1 5 160 16,2 1 0-16,-1 1 0 0,-1 2 0 0,0 0 0 15,0-1 0-15,-1-2 0 0,0-3 0 0,1-2 0 16,0-2 0-16,1-1 0 0,2 0 208 0,-2 0-64 16,-1-2 96-16,0-2 16 0,1-1 0 0,0-2 0 15,-1-1 112-15,0-3 16 0,0-5 16 0,0 1 0 16,-4-11 16-16,4 9 0 0,-4-9 0 0,0 0 0 16,7 6-48-16,-7-6-16 0,0 0 0 0,0 0 0 15,0 0-96-15,8-6-32 0,-1-2 0 0,-1-5 0 16,1-5-32-16,-1-6-16 0,1-1 0 0,-2 2 0 0,-1-1-176 15,3 1 160-15,-1-2-160 0,2 0 160 16,0 2-160-16,1 1 0 0,1 1 0 0,1 3 128 0,-4-1-128 16,4 4 0-16,1 2 0 0,-1 1 0 0,2 6 160 0,2-1-160 15,0 1 192-15,1 3-192 0,-2 3 0 0,1 1 0 16,-2 1 0-16,1 1 0 0,2 3 0 0,-2 1 0 16,-1 3-144-16,-1-3 144 0,0 3 0 0,-2 0-160 15,-1 0 160-15,-1 2 0 0,0-1 0 0,0 2-128 16,-1 0 128-16,1 1 0 15,-1-1 0-15,-1 0 0 0,0-3 0 0,-1 6 0 0,-1-2 0 0,-2 2 0 16,0-2 0-16,-2-1 0 0,0 1 0 0,-2-3 0 16,0 1 0-16,-2 0 0 0,-1-1 0 0,-2 1 192 15,-1-3-16-15,0 3-16 0,-1 1 32 0,-1-1 0 16,-2-4 0-16,0-1 0 0,-1 0 32 0,0 0 16 16,-2-4 0-16,-2 1 0 0,0-1-48 0,0 0 0 0,-3-3 0 15,1 0 0-15,-4-2-64 0,1 0-128 0,-1-5 176 16,-1 3-176-16,1-1 192 0,1 4-192 0,0-5 192 0,2 1-192 31,2-4-448-31,2 0-208 0,2 1-48 0,2 2-11968 0,2-1-2384 0</inkml:trace>
  <inkml:trace contextRef="#ctx0" brushRef="#br0" timeOffset="42386.83">2413 7472 14735 0,'-9'4'1312'0,"-1"1"-1056"0,0-2-256 0,1 1 0 15,0 2 896-15,1-2 128 0,8-4 32 0,0 0 0 16,0 0-864-16,-6 9-192 0,-2-2 0 0,8-7 0 15,0 0 0-15,0 0 0 0,0 0 0 0,0 0 160 16,0 0 224-16,0 0 64 0,0 0 0 0,0 0 0 16,0 0 352-16,0 0 80 0,0 0 16 0,0 0 0 15,9 4 0-15,-9-4 16 0,0 0 0 0,9 4 0 16,-9-4-32-16,0 0-16 0,0 0 0 0,11 6 0 16,-1 1-128-16,-2-1-32 0,0 0 0 0,1-1 0 15,3 0-192-15,-1 0-32 0,1 0-16 0,4 2 0 16,2-1-224-16,0 2-48 0,-1 3-16 0,2 0 0 0,0-1-176 15,-1 1 160-15,-1 1-160 0,0 2 160 0,0-1-160 0,0 0 128 16,-1-1-128-16,-1 1 128 0,0 0-128 0,0 2 160 16,1-1-160-16,-2-1 160 0,-2-1-160 0,0 1 0 15,1 0 0-15,-1 0 128 0,-2 0-128 0,2-1 128 16,0-2-128-16,-1 2 128 0,1-1-128 0,-2 2 0 16,-2-3 0-16,4-3 0 0,2 1-384 0,-3-1 64 15,-11-7 0-15,0 0 0 16,10 8-640-16,-2-2-128 0,-8-6-32 0,0 0-8448 15,12 4-1696-15</inkml:trace>
  <inkml:trace contextRef="#ctx0" brushRef="#br0" timeOffset="42774.48">3052 7527 13823 0,'0'0'608'0,"-8"-9"128"0,-1 0-592 0,3 1-144 0,-1 1 0 0,2 1 0 16,1-3 1856-16,0 1 352 0,-1 1 64 0,5 7 16 15,0 0-1104-15,-4-6-224 0,-1-1-32 0,5 7-16 16,0 0-240-16,0 0-48 0,0 0-16 0,-7-2 0 16,7 2-336-16,0 0-64 0,-8 0-16 0,8 0 0 15,-9 2 32-15,3 4 0 0,6-6 0 0,-7 11 0 16,1 2 64-16,0 0 16 0,1 2 0 0,1 0 0 15,0 4 16-15,-2 0 16 0,-3 1 0 0,-2 2 0 16,1-1-80-16,-1 2 0 0,0 1-16 0,0 3 0 0,1 2 32 0,-2 2 16 16,-2 0 0-16,-1 6 0 0,2 3-32 0,0 2 0 15,-1-4 0-15,1 3 0 0,1 0-128 0,1-2-128 16,1-1 144-16,0 0-144 0,0-1 128 0,0 0-128 16,3-3 0-16,-3 1 0 0,0-4 0 0,2 3 0 15,2 1 0-15,-1 1 0 0,-1-6 0 0,3-3-288 16,1-2 32-16,2-3 16 15,0-1-1872-15,2-4-384 0,-1-4-80 0</inkml:trace>
  <inkml:trace contextRef="#ctx0" brushRef="#br0" timeOffset="43771.82">3451 6730 4607 0,'0'0'400'0,"0"0"-400"16,0 0 0-16,0 0 0 0,0 0 1824 0,-1 12 288 16,-7-8 48-16,8-4 16 0,0 0-704 0,0 0-128 15,-9 5-16-15,9-5-16 0,-7 7-288 0,7-7-48 16,-9 6-16-16,1 2 0 0,0 1-256 0,2 0-48 16,2-1-16-16,-4 3 0 0,-4-5-320 0,3 5-80 0,3 0-16 0,-3 1 0 15,-2 0-224-15,2 1 0 0,0 1 128 0,1-1-128 16,0 4 0-16,0-1 0 0,-1-1 0 0,4 1 0 15,1 0 0-15,0-1 0 0,-1 2 0 0,1-1 0 16,3-2 256-16,0 1-64 0,-2-1 0 0,2 2 0 16,-1-1 80-16,2 0 16 0,0 0 0 0,2-3 0 15,-1 0-288-15,2 1 160 0,1 0-160 0,-2 0 128 16,1-1-128-16,2-1 0 0,3 1 0 0,0 0 128 16,-8-12-128-16,10 9-256 0,2-3 64 0,1 0 16 15,0 0-96-15,1-1-32 0,-1-1 0 0,3-4 0 16,3 0-144-1,-2 0-16-15,-2-4-16 0,-2 2 0 0,0-1-1632 0,0-1-336 0</inkml:trace>
  <inkml:trace contextRef="#ctx0" brushRef="#br0" timeOffset="44026.68">3627 6996 26495 0,'0'0'1168'0,"0"0"240"0,0 0-1120 0,-1 12-288 16,-2 0 0-16,3-2 0 0,4 2 144 0,0 0-16 16,-2-3-128-16,2 0 192 0,-4-9-192 0,6 12-128 15,-5-2 128-15,1 1-208 0,4-2-96 0,-6-9-16 0,4 10 0 0,0-1 0 31,-4-9-256-31,6 11-64 0,-6-11-16 0,8 7 0 16,-8-7-1904-16,0 0-368 0</inkml:trace>
  <inkml:trace contextRef="#ctx0" brushRef="#br0" timeOffset="44219.12">3746 6799 3679 0,'0'0'160'0,"0"0"32"16,0 0-192-16,-6-6 0 0,2-2 0 0,4 8 0 0,0 0 5616 15,0 0 1072-15,0 0 224 0,0 0 32 16,0 0-6272-16,12 3-1248 0,-12-3-256 0,13 0-11040 16</inkml:trace>
  <inkml:trace contextRef="#ctx0" brushRef="#br0" timeOffset="44671.88">3731 6706 13823 0,'0'0'1216'0,"0"0"-960"0,0 0-256 0,0 0 0 15,-5-7 1632-15,5 7 288 0,0 0 48 0,0 0 16 16,0 0-1568-16,0 0-416 0,0 0 128 0,0 0-128 16,0 0 0-16,0 0 0 0,0 0 128 0,5 12-128 15,-5-12 272-15,7 9 0 0,-7-9 0 0,9 12 0 16,1-1-48-16,-2 0-16 0,-1-2 0 0,2 0 0 15,0 0-64-15,1-1-16 0,1-3 0 0,0 3 0 16,1 3 96-16,1-1 16 0,-1-2 0 0,1 2 0 16,0 1-48-16,1 2-16 0,2-2 0 0,-3 4 0 15,-2-2 80-15,-1 0 0 0,0 1 16 0,1 2 0 0,-1 1-144 0,-2 2-128 16,-1 0 144-16,-2 0-144 0,-3-1 128 0,0 3-128 16,-2-4 0-16,0 0 0 0,0-1 144 0,-2 1-144 15,-1-4 128-15,-1 0-128 0,0 0 0 0,-2 0 128 16,-4-1-128-16,2-1 0 0,3 1 0 0,-2-2 0 15,-3 0 0-15,1-1 0 0,0-1-224 0,2-1-128 16,1 1-32-16,-2-3 0 16,-4-1-1536-16,3 0-304 0</inkml:trace>
  <inkml:trace contextRef="#ctx0" brushRef="#br0" timeOffset="45387.02">4317 7416 2751 0,'0'0'128'0,"0"0"16"0,0 0-144 0,0 0 0 0,0 0 0 0,0 0 0 16,0 0 1088-16,10 1 176 0,0 2 32 0,-10-3 16 16,0 0-496-16,11 0-112 0,-1-1 0 0,-10 1-16 15,0 0 672-15,11 1 144 0,-11-1 32 0,11 0 0 16,0 0 64-16,-11 0 32 0,10-1 0 0,1-1 0 15,-1 2-336-15,-10 0-64 0,12-1-16 0,0 0 0 16,1 1-448-16,-2 0-112 0,-11 0-16 0,15 1 0 16,-1 2-448-16,-1 1-192 0,-2-2 176 0,0 0-176 15,4-2 0-15,0 2 0 0,1 2 0 0,0 1 0 0,-1 2 0 16,2-1 0-16,0 1 0 0,-1-3 0 0,-1 0 0 16,-2 0 0-16,1 1 0 0,-3-3 0 0,0 4 0 0,-2-1 0 15,-9-5 0-15,10 4 0 0,-1 0-352 16,-9-4 32-16,0 0 16 0,11 2-7840 15,-1 0-1584-15</inkml:trace>
  <inkml:trace contextRef="#ctx0" brushRef="#br0" timeOffset="45827.57">4296 7696 22623 0,'0'0'1008'0,"0"0"208"15,0 0-976-15,0 0-240 0,0 0 0 0,0 0 0 16,0 0 928-16,0 0 144 0,11-2 16 0,-11 2 16 16,12-4-640-16,-1 1-128 0,-1 2-16 0,1 0-16 0,0 1-128 0,2 0-32 15,2-2 0-15,-2 4 0 0,-2-2-144 0,2 0 128 16,3 1-128-16,1 3 128 0,0-4-128 0,1 1 0 15,0-1 0-15,2 2 128 0,-2-1-128 0,1 0 0 16,-1-1 0-16,1 1 0 0,2 1 0 0,0-2 0 16,-1 0 0-16,-1 0 0 15,2-2-720-15,0 0-80 0,-2-1-16 0,1 2 0 16,0-3-1744-16,-2 3-336 0,-1-1-80 0</inkml:trace>
  <inkml:trace contextRef="#ctx0" brushRef="#br0" timeOffset="46512.81">3568 6828 20671 0,'0'0'912'0,"0"0"192"0,0 0-880 0,0 0-224 0,0 0 0 0,0-10 0 16,-2 2 912-16,2 8 144 0,-2-8 32 0,2 8 0 16,0 0-448-16,0 0-96 0,0 0-16 0,0 0 0 15,0-10-240-15,0 1-48 0,0 9-16 0,0 0 0 16,0 0-224-16,0 0 0 0,0-8 128 0,0 8-128 16,0 0 0-16,0 0 0 0,3-9 0 0,-3 9 0 15,0 0 0-15,0 0-128 0,0 0 128 0,0 0 0 16,0 0-448-16,0 0 32 0,0 0 0 0,0 0-7376 15,0 0-1472-15</inkml:trace>
  <inkml:trace contextRef="#ctx0" brushRef="#br0" timeOffset="47868.96">5339 7408 7359 0,'0'0'656'0,"0"0"-528"16,-4-6-128-16,1-5 0 0,1 2 4032 0,2 9 768 15,0-9 144-15,0 9 48 0,0-8-3360 0,0 8-672 16,0 0-128-16,0 0-16 0,0 0-240 0,0 0-64 16,0 0 0-16,0 0 0 0,10 11-304 0,-1 0-64 15,-1-1-16-15,0 1 0 0,-2 0-128 0,1 2 128 0,-1 2-128 0,1 2 128 16,-2 2 64-16,2 0 16 16,-2-1 0-16,0 2 0 0,-1 1 288 0,0-2 48 0,0 1 16 0,-2 0 0 15,0-2-32-15,2 0 0 0,-2-2 0 0,1-2 0 16,1-2-64-16,0-2-16 0,1-1 0 0,0 0 0 15,-5-9-128-15,9 10-48 0,0-4 0 0,3-2 0 16,0-4-64-16,0-3-16 0,-12 3 0 0,14-5 0 16,1 0-48-16,0-2-16 0,-5-3 0 0,2 0 0 15,0 0-128-15,-2 0 160 0,-1 1-160 0,0-2 160 16,1 1-160-16,-3 1 0 0,0 0 0 0,-1 1 0 16,-6 8 0-16,8-7 0 0,-8 7 0 0,0 0 0 15,0 0 0-15,11-2-144 0,-11 2 144 0,11-1 0 0,0 2-160 0,-1 1 160 16,-1 4-128-16,2-1 128 0,-2 1 0 0,1 1-160 15,-1-2 160-15,1 3 0 0,0 2-144 0,0-1 144 16,1 2 0-16,-1-2-144 0,1 1 144 0,-1 1 0 16,-1-5 0-16,0 2 0 0,-1 1 0 0,-8-9 0 15,11 11 0-15,-1-2 0 0,-10-9 0 0,12 6 0 16,-2 0 0-16,-10-6 0 0,12 2 0 0,0-2 0 16,-1-2 0-16,1-1 0 0,0 0 160 0,0 0-32 15,-2-3-128-15,2-2 192 0,1-2 64 0,0 1 16 16,-3-1 0-16,2 0 0 0,0-1 112 0,-2 0 0 15,-2-1 16-15,0 1 0 0,1-2-32 0,-2-2-16 16,-2 0 0-16,-1 0 0 0,0-4-64 0,-2-1-16 16,-2-1 0-16,0 2 0 0,0-5-32 0,3 5-16 15,-1-1 0-15,-3 1 0 0,-3-2-224 0,3 3 0 16,2 1 0-16,2-2 0 0,-2 1 0 0,0 4-128 0,1 1 128 0,-2 2-160 31,-2 1-432-31,4 1-96 0,-2 9-16 0,1-9 0 16,0 2-2016-16,-1 7-416 0,0 0-64 0</inkml:trace>
  <inkml:trace contextRef="#ctx0" brushRef="#br0" timeOffset="53791.62">6590 6803 17503 0,'0'0'1552'0,"0"0"-1232"0,0-10-320 0,0 10 0 15,4-8 1392-15,-4 8 208 0,0 0 64 0,0-10 0 16,0 10-1216-16,4-9-256 0,-4 9-32 0,0 0-16 15,0 0-144-15,9-4 0 0,2 2 0 0,-11 2 0 16,0 0 0-16,0 0 0 0,11 3 0 0,-1 2 0 16,-10-5 0-16,7 12 0 0,0-2 0 0,-1 3 0 15,1 2 384-15,-3-1 64 0,-4-1 0 0,0 3 0 16,1 2 208-16,-1 2 48 0,-1 2 16 0,-2-1 0 16,-1 1-144-16,2 3-48 0,2-1 0 0,-2 1 0 15,-3-3-240-15,3 2-48 0,-2-3-16 0,1 1 0 16,2-3-224-16,-1-2 0 0,0-1 128 0,-1-1-128 15,1 1-400-15,0-3-128 0,4-2-32 16,-2-11 0-16,0 0-784 0,0 0-144 0,1 10-48 0,-1-10-9824 16</inkml:trace>
  <inkml:trace contextRef="#ctx0" brushRef="#br0" timeOffset="54095.15">6468 6799 16575 0,'-8'-9'1472'0,"1"0"-1168"0,1 0-304 0,2 4 0 16,4 5 3792-16,0 0 704 0,0 0 144 0,0 0 32 15,5-7-3712-15,3 3-720 0,2 2-240 0,1-1 128 16,1-2-128-16,2 1 192 0,4 0-64 0,4 2 0 15,3-5-128-15,0 1 176 0,0-2-176 0,2 3 192 16,2 1-192-16,1-2 160 0,0 1-160 0,-2 3 160 16,0-2-160-16,-2 2 0 0,-1 1 0 0,-2 1 0 15,-1 0 0-15,-1 0 0 0,-3 1 0 0,-1 2 0 32,-1 0-336-32,-2-3-160 0,1 1-16 0,-4 0-9456 0,-11-1-1872 0</inkml:trace>
  <inkml:trace contextRef="#ctx0" brushRef="#br0" timeOffset="54843.23">5480 7042 16575 0,'-8'-4'1472'0,"8"4"-1168"0,0 0-304 0,0 0 0 16,-9-6 1648-16,9 6 272 0,0 0 48 0,0 0 16 16,-4-8-1568-16,4 8-416 0,1-11 128 0,-1 11-128 15,6-9 0-15,1 3 128 0,-2-1-128 0,3 2 0 16,2 0 272-16,1 1-48 0,-11 4-16 0,13-3 0 16,3 1 32-16,-3 2 0 0,-13 0 0 0,11 2 0 15,2-4 32-15,0 2 16 0,-1-2 0 0,1 4 0 16,0 0 112-16,0-1 32 0,0-1 0 0,0 2 0 15,0 2-96-15,0-3-16 0,2 2 0 0,-1-2 0 16,-1-2-80-16,1-1-32 0,2 2 0 0,0 0 0 16,-2 0-80-16,2 0 0 0,-1 0-128 0,2 0 192 0,0-1-192 0,2 1 144 15,-3 0-144-15,3-1 128 0,-1-3-128 0,0 1 0 16,1-3 0-16,-1 2 0 0,-3 1 0 0,1-1 128 16,-3 0-128-16,1 0 0 0,1 2 128 0,-3 0-128 15,-2 1 0-15,-10 1 128 0,0 0 16 0,9-5 0 16,-1 1 0-16,-8 4 0 0,0 0 112 0,0 0 32 15,0 0 0-15,0 0 0 0,0 0-32 0,0 0 0 16,0 0 0-16,0 0 0 0,0 0 64 0,0 0 0 16,-4-8 0-16,4 8 0 0,-8-6 160 0,2 1 32 15,-1 1 16-15,-1-2 0 0,-1 1-64 0,0 0-16 16,1-2 0-16,0 1 0 0,1-3-80 0,-1 1-32 16,0 0 0-16,0-1 0 0,2 1-128 0,-1 0-16 0,1 3-16 15,-2-5 0-15,-1-2-176 0,-1 2 192 0,1-1-192 0,2 2 192 16,-1 0-192-16,1 1 0 0,-1 0 0 0,1 2 0 15,-1 1 0-15,0 1 128 0,-1-2-128 0,9 6 0 16,-8-4 0-16,8 4 0 0,-9 0 0 0,9 0 0 16,-9 0 0-16,9 0 0 0,0 0-128 0,0 0 128 31,-8 7-416-31,8-7-16 0,-3 12 0 0,3-12 0 16,2 11-1552-16,1 0-304 0,4 1-64 0,0-5-12496 0</inkml:trace>
  <inkml:trace contextRef="#ctx0" brushRef="#br0" timeOffset="55925.44">7786 7179 2751 0,'0'0'256'16,"0"0"-256"-16,0 0 0 0,0 0 0 0,0 0 3168 0,0 0 592 16,0 0 112-16,0 0 32 0,0 0-2016 0,0 0-400 15,-5-9-80-15,5 9 0 0,0 0-624 0,0 0-112 16,-10-4-32-16,10 4 0 0,0 0-176 0,-9-3-32 15,9 3-16-15,0 0 0 0,-9 4-48 0,0 1-16 16,-1 2 0-16,-1-1 0 0,1 1-48 0,-2 3-16 16,0 2 0-16,-2 2 0 0,-3 2 96 0,0 2 0 15,1 3 16-15,-2 0 0 0,-3-1 272 0,0 3 48 16,1 2 16-16,-3 1 0 0,1 0-16 0,0-1 0 16,0-2 0-16,0 2 0 0,-2-2-224 0,2 1-48 15,1-1-16-15,3-4 0 0,0-1-240 0,1-1-32 0,0-2-16 16,3 0 0-16,2-3-144 0,1 2 0 15,2-6 0-15,1 0 0 0,-1-1-288 0,0-1-96 0,-1-3 0 0,10-3-16 32,0 0-624-32,0 0-112 0,0 0-16 0,0 0-8592 0,-11-2-1712 0</inkml:trace>
  <inkml:trace contextRef="#ctx0" brushRef="#br0" timeOffset="56230.12">7313 7333 4607 0,'0'0'400'0,"0"-9"-400"0,0-1 0 0,0 10 0 16,1-9 4480-16,-1 9 800 0,0-9 160 0,0 9 48 15,0 0-3888-15,0 0-784 0,0 0-160 0,0 0-16 0,10 0-64 0,-10 0-16 16,12-1 0-16,0 5 0 0,-1 1-128 0,3 3-32 16,-1 0 0-16,1 1 0 0,0 3-80 0,1 1-32 15,-1 0 0-15,2 1 0 0,-1 0 112 0,0 1 32 16,-2-1 0-16,0 2 0 0,-2 3-48 0,4-1-16 15,-2 1 0-15,-2 0 0 0,-1 2-176 0,0-1-16 16,-1-2-16-16,0 1 0 0,-1 0-160 0,0-1 192 16,2-1-192-16,-1-1 192 0,1-5-192 0,-1 1 0 15,-1-2 144-15,2 1-144 0,3-2 0 0,1-2 0 16,1-4 0-16,-1 0 0 16,2-3-1280-16,-1 1-288 0,1-2-48 0,1-2-12320 0</inkml:trace>
  <inkml:trace contextRef="#ctx0" brushRef="#br0" timeOffset="56952.7">8161 6554 4607 0,'0'0'400'0,"0"0"-400"15,0 0 0-15,8-6 0 0,-1-1 1472 0,-7 7 192 0,7-6 64 0,1-2 0 16,0 0-912-16,0 2-176 0,-8 6-48 0,9-7 0 16,-9 7-144-16,8-5-48 0,-8 5 0 0,0 0 0 15,0 0 240-15,0 0 32 0,0 0 16 0,0 0 0 16,0 0 80-16,0 0 0 0,0 0 16 0,0 0 0 16,0 0 96-16,0 0 16 0,0 0 0 0,0 0 0 15,0 0-320-15,0 0-48 0,1 10-16 0,-1-10 0 16,0 0-48-16,0 9-16 0,0-9 0 0,-1 11 0 15,1-11-64-15,-1 10-32 0,1-10 0 0,-4 13 0 16,-3-1-96-16,2 0-32 0,1 0 0 0,1-1 0 16,-1 1-64-16,1-2-16 0,-3 4 0 0,2 0 0 15,1 1 112-15,-3 1 0 0,1 1 16 0,-1-1 0 16,0-1-64-16,1 4-16 0,0-1 0 0,2 0 0 16,2 0-16-16,0 1-16 0,-2-5 0 0,3 6 0 15,1 0 0-15,2 0 0 0,-3-2 0 0,3 0 0 0,-1-1-160 0,3 2 0 16,1-5 0-16,0 2 128 0,2 1-128 0,2-2 0 15,2 0 0-15,-1-2 128 0,-4-3-128 0,4 0 0 16,1 0 0-16,-1-1 0 0,2-3-256 0,0 2 32 16,-1-3 0-16,1-1 0 15,2 0-528-15,-1-1-96 0,0-3-32 0,2 0 0 16,-2 0-1680-16,1 0-352 0,-2-4-64 0</inkml:trace>
  <inkml:trace contextRef="#ctx0" brushRef="#br0" timeOffset="57284.52">8646 6715 26783 0,'0'0'1184'0,"0"0"240"0,0 0-1136 0,-6 6-288 0,-1 2 0 0,2-1 0 15,5-7 560-15,-4 13 48 0,1-4 16 0,1 5 0 16,-1-1-144-16,2 3-32 0,2 1 0 0,1-2 0 16,-2-2-224-16,1 0-48 0,0 0-16 0,2-1 0 0,-1-1-160 0,1-1 0 15,0-2 0-15,-3-8 128 0,0 0-128 16,0 0-144-16,0 0 144 0,0 0-208 15,0 0-368-15,0 0-64 0,0 0 0 0,0 0-16 16,7 5-1808-16,-7-5-352 0</inkml:trace>
  <inkml:trace contextRef="#ctx0" brushRef="#br0" timeOffset="57483.42">8679 6505 23951 0,'-9'-11'2128'0,"9"11"-1696"0,-7-7-432 0,1 1 0 15,6 6 2944-15,0 0 496 16,0 0 96-16,0 0 32 0,0 0-3120 16,0 0-608-16,0 0-128 0,0 0-32 15,0 0-1392-15,10 7-272 0,-2-1-64 0</inkml:trace>
  <inkml:trace contextRef="#ctx0" brushRef="#br0" timeOffset="58033">8782 6461 4607 0,'0'0'400'16,"0"0"-400"-16,-5-11 0 0,-1 3 0 0,2 0 3792 0,4 8 688 15,2-9 128-15,-2 9 16 0,0 0-3408 0,0 0-672 16,0-8-144-16,0 8-16 0,0 0 448 0,0 0 112 16,0 0 16-16,0 0 0 0,0 0-160 0,0 0-32 0,0 0 0 0,0 0 0 15,0 0 32-15,0 0 0 0,0 0 0 0,0 0 0 16,10 2-176-16,-10-2-48 0,13 2 0 0,-2 2 0 16,-2 2-288-16,1 0-64 0,2 1-16 0,0 0 0 15,-1 3-208-15,1 0 144 0,0 0-144 0,1 2 128 16,1 0-128-16,-1 1 160 0,-2 3-160 0,-1-3 160 15,1 1-160-15,-1 2 0 0,0-2 0 0,0 2 128 16,-3 0-128-16,0 1 0 0,-1-1 0 0,0 1 0 16,-2-1 0-16,0 1 0 0,-3-2 0 0,-1 1 0 15,-1 0 0-15,-3 3 0 0,0-2 144 0,0 0-144 16,0-1 144-16,-1-3-144 0,-2 4 192 0,1-4-192 16,-1 0 208-16,1 0-64 0,-1 0-16 0,2-1 0 15,0-2-128-15,-1 2 0 0,0-1 0 0,-1 2 0 0,1 0-128 16,-1-1-128-16,-2 0 0 0,1 0-16 15,2-6-368-15,1 3-64 0,-3-2 0 0,1-1-16 16,7-6-1776-16,-8 6-368 0</inkml:trace>
  <inkml:trace contextRef="#ctx0" brushRef="#br0" timeOffset="58719.94">9525 7094 20271 0,'0'0'896'0,"0"0"192"0,0 0-880 0,0 0-208 0,0 0 0 0,4 13 0 15,0 0 1920-15,1 0 352 0,0 0 64 0,2 4 16 16,-2-2-1792-16,0 3-368 0,0-1-64 0,1 1 0 15,-4 4 48-15,1 2 16 0,-3-1 0 0,0 1 0 16,0 2 48-16,1 1 16 0,-1-1 0 0,0 3 0 16,0-3-112-16,0-1-16 0,-1-3 0 0,1-1 0 15,-2 0-128-15,1-5 0 0,1-1 0 0,0-1 0 32,0-2-592-32,-1 0-48 0,-2-3-16 0,3-9-8176 0,0 0-1616 0</inkml:trace>
  <inkml:trace contextRef="#ctx0" brushRef="#br0" timeOffset="58929.2">9374 7372 27647 0,'0'0'2448'0,"0"0"-1952"16,0 0-496-16,0 0 0 0,0 0 1776 0,13 0 256 15,0 0 48-15,1 0 16 0,2 0-1584 0,2 2-304 16,0 2-64-16,2 2-16 0,-1-3-128 0,1 5 128 15,-2-4-128-15,2 0 128 0,1-1-288 0,-1-1-64 16,-1-4-16-16,-2 2 0 16,1 2-2576-16,-2-2-528 0,6 0-112 0,-4-5 0 0</inkml:trace>
  <inkml:trace contextRef="#ctx0" brushRef="#br0" timeOffset="59590.21">10069 6766 35071 0,'0'0'1552'0,"0"0"320"15,0 0-1488-15,0 0-384 0,0 0 0 0,0 0 0 16,0 0 288-16,9 13-16 0,-1-3 0 0,-1 3 0 15,0 3-272-15,-1 3 0 0,4 5-176 0,-3 3 176 0,0 3-192 0,-1 1 192 16,1 3-192-16,1 0 192 0,-2 0-144 0,1 0 144 16,-1-1 0-16,1 0-144 0,-1 0 144 0,0-2 0 15,-1-2 0-15,0-2 0 0,0 1 0 0,-1-3 0 16,0-1 128-16,-1 0-128 0,-1-3 336 0,0-3 0 16,-2 0 0-16,0-2 0 0,-2-7 208 0,2 1 32 15,-1 1 16-15,1-11 0 0,-3 8-32 0,3-8-16 16,0 0 0-16,0 0 0 0,0 0-128 0,0 0-32 15,0 0 0-15,0 0 0 0,-4-11-128 0,2-1-48 16,-1 1 0-16,2-5 0 0,1-5-208 0,1-1 128 16,1-3-128-16,-1 2 0 0,-1-1 0 0,2 5 0 15,1-1 0-15,0 1 0 0,1 2 0 0,-1-2 0 16,3 5 0-16,0 1 0 0,2 1 0 0,1 3 0 16,2 3 0-16,-1-1 0 0,0 5 0 0,2-2 0 0,0 1-128 0,1 2 128 15,0 1 0-15,0 1-128 0,0 2 128 0,0 1 0 16,0 2-160-16,1 1 160 0,1-1-128 0,-1 2 128 15,-1 0 0-15,2 0-160 0,0 1 160 0,-2 1 0 16,-4 1 0-16,0-1-128 0,-1 2 128 0,-1-2 0 16,-3 3 0-16,-2 0 0 0,0 0 0 0,-2 2 0 15,-2-2 0-15,0 1 0 0,-4-1 0 0,1 1 0 16,-1 2 0-16,-1 2 144 0,1-2-16 0,-1 0 0 16,1-2 48-16,-2-2 0 0,-1-1 0 0,1 2 0 15,-1 0-48-15,0-1-128 0,-2-1 192 0,2-2-64 16,-3-1 32-16,2-2 0 0,-2-1 0 0,-1-1 0 15,-2 1 64-15,-2 2 16 0,-3-3 0 0,2 0 0 0,0-2-64 16,-1 2-16-16,1-1 0 0,-2 1 0 0,1 0-160 0,1 0 0 16,-3-2 0-16,1 1 0 15,1-1-336-15,-1-2-112 0,-1 2 0 0,3-4-12800 16,2 1-2544-16</inkml:trace>
  <inkml:trace contextRef="#ctx0" brushRef="#br1" timeOffset="80296.61">6838 5590 7359 0,'0'0'656'0,"0"0"-528"0,0 0-128 0,3-10 0 16,-3 10 2624-16,9-7 480 0,-3-1 96 0,2 1 32 16,0 0-2528-16,-2 0-512 0,-6 7-192 0,8-8 128 15,-8 8-128-15,0 0 0 0,5-8 0 0,-5 8 0 16,0 0 0-16,0 0 0 0,0 0 0 0,0 0 0 16,0 0 144-16,0 0 0 0,0 0 0 0,0 0 0 0,-9-5 208 0,0 1 32 15,1 0 16-15,8 4 0 0,0 0 192 0,-7-2 48 16,-1-1 0-16,8 3 0 0,0 0-16 0,-8-5 0 15,1 1 0-15,7 4 0 0,-9-5-112 0,0 1 0 16,0 1-16-16,0 3 0 0,0 0-112 0,-2 2 0 16,1-1-16-16,-1 3 0 0,1 0-144 0,1 0-32 15,-2 1 0-15,1 1 0 0,-2 5-192 0,2-5 176 16,-1 2-176-16,0 0 160 0,-4 2-160 0,4 1 0 16,2-2 0-16,-1 1 0 0,0 2 0 0,2 0 0 15,3-2 0-15,0 1 0 0,0-1 0 0,1 2 0 16,0 1 0-16,4 0 0 0,2-1 0 0,1 1 0 15,-3 0 0-15,3-2 0 0,2 1-176 0,1-1 176 16,-6-11-128-16,12 11 128 0,-3-3-176 0,2 0 176 16,-1-3-208-16,-10-5 80 0,10 4-32 0,1-3 0 15,1-1 0-15,-2-1 0 0,0-2-16 0,0 0 0 0,-1-5 0 0,1 3 0 16,1-1 176-16,-1 0 0 0,-1-3-144 0,2 0 144 16,0-1 0-16,0 1 0 0,-4 0 0 0,1-1 0 15,0-1 0-15,-1 1 0 0,-2 1 0 0,1-2 0 16,1 1 0-16,-2 1 0 0,-1-3 0 0,-1 3 0 15,-3 9 0-15,1-9 0 0,-4-3 0 0,3 12 0 16,-2-13 0-16,-1 4 128 0,1 0-128 0,-2-2 192 16,-2 4 48-16,6 7 16 0,-5-11 0 0,1 3 0 15,4 8-16-15,0 0 0 0,-4-10 0 0,4 10 0 16,-2-7-48-16,2 7-16 0,0 0 0 0,0 0 0 16,0 0-176-16,0 0 0 0,0 0 0 0,0 0 0 0,0 0 0 15,0 0 0-15,0 0 0 0,0 0 0 0,0 0 0 0,0 0 0 16,0 0 0-16,0 0-176 15,0 0 176-15,0 0-208 0,0 0 80 0,0 0 128 16,0 0-656-16,5 11-16 0,-5-11 0 0,5 8-7776 16,-5-8-1536-16</inkml:trace>
  <inkml:trace contextRef="#ctx0" brushRef="#br1" timeOffset="80757.25">6985 5753 3679 0,'0'0'160'0,"0"0"32"0,8 6-192 0,0 1 0 0,-8-7 0 0,8 7 0 16,-2 0 1120-16,0 1 176 0,-6-8 48 0,5 10 0 16,-1 1-400-16,-2-2-80 0,0 0-16 0,-2 1 0 15,0-10 64-15,0 0 16 0,-2 8 0 0,2-8 0 16,-1 9 32-16,1-9 16 0,-1 8 0 0,1-8 0 15,0 0-96-15,0 0-32 0,0 0 0 0,0 0 0 16,0 0 48-16,0 0 0 0,0 0 0 0,0 0 0 16,0 0-96-16,0 0-16 0,1-9 0 0,-1 9 0 15,3-9-144-15,-3 9-16 0,1-13-16 0,0 1 0 16,-1 2-128-16,0-2-32 0,0-2 0 0,0-1 0 16,0 2-224-16,0 1-48 0,1 1-16 0,-1 0 0 15,0-4-160-15,0 3 0 0,0 3 0 0,0-3 128 16,-1 3-128-16,1 0 0 0,0 0 0 0,0 9 0 0,4-9 192 15,-4 9-64-15,4-11 0 0,1 3 0 0,2-1-128 0,-1 0 0 16,-1 1 0-16,2 0 128 0,-7 8-128 0,8-9 0 16,-8 9 0-16,6-6 0 0,-6 6 0 0,8-7 0 15,-8 7 0-15,0 0 0 0,8-9 0 0,-8 9 0 16,9-4 0-16,-9 4 0 0,0 0-304 0,0 0 16 16,12 0 0-16,-12 0 0 15,8 7-608-15,-8-7-128 0,7 8-32 0,0 1 0 16,-1 0-2240-16,1 1-448 0</inkml:trace>
  <inkml:trace contextRef="#ctx0" brushRef="#br1" timeOffset="80998.27">7246 5746 23951 0,'0'0'2128'0,"0"0"-1696"0,-9 7-432 0,9-7 0 16,-1 9 1632-16,1-9 240 0,0 0 48 0,0 10 16 16,0-10-1568-16,2 11-368 0,-2-11 0 0,0 0 0 15,9 6-576-15,-9-6-128 0,9 8 0 0,1-2-8000 16,-1 0-1584-16</inkml:trace>
  <inkml:trace contextRef="#ctx0" brushRef="#br1" timeOffset="81230.36">7359 5552 21183 0,'0'0'944'0,"0"0"192"0,-7-7-912 0,-1 1-224 16,8 6 0-16,0 0 0 0,0 0 2800 0,0 0 512 15,-5-7 96-15,5 7 32 0,0 0-2768 0,0 0-544 16,0 0-128-16,0 0 0 16,0 0-368-16,0 0-64 0,0 0-16 0,0 0 0 15,0 0-2704-15,0 0-560 0</inkml:trace>
  <inkml:trace contextRef="#ctx0" brushRef="#br1" timeOffset="82017.85">7646 5650 5519 0,'0'0'496'0,"0"0"-496"15,0 0 0-15,0 0 0 0,0 0 2336 0,0 0 368 16,-5-6 80-16,5 6 16 0,0 0-1200 0,0 0-256 15,-4-9-32-15,4 9-16 0,-2-11-272 0,2 11-48 16,-3-10-16-16,3 10 0 0,-4-9-448 0,4 9-112 16,-6-9-16-16,6 9 0 0,-10-2-128 0,1 0-48 15,1-2 0-15,-1 4 0 0,0 4 48 0,0-1 0 16,0 1 0-16,0 2 0 0,-2-2 0 0,4 3 0 0,-1-2 0 0,1 3 0 16,1-2 160-16,1 2 32 15,-1 3 16-15,2 0 0 0,2 0-176 0,-1-1-32 0,3-10-16 0,-1 14 0 16,1 1-240-16,0-2 0 0,0-1 0 0,1-1 0 15,-1-11 0-15,3 13 0 0,-1-1 128 0,2-2-128 16,-4-10 0-16,7 12 0 0,-1-3 128 0,-6-9-128 16,0 0 0-16,12 4 0 0,-2-4-192 0,1 0 192 15,-11 0-256-15,14-1 48 0,-2-4 16 0,1 1 0 16,-3-3 192-16,1-1-176 0,-1 2 176 0,-1 1-160 16,-9 5 160-16,10-8 0 0,-4 0 0 0,-6 8 0 15,8-8 0-15,-8 8 192 0,3-10-32 0,-2 1-16 16,-1 0 80-16,0 9 16 0,-3-11 0 0,1 3 0 15,2 8-64-15,-6-9-16 0,2 0 0 0,-1 3 0 16,-1-1-160-16,6 7 128 0,-5-8-128 0,5 8 128 0,0 0-128 16,-4-6 0-16,4 6 0 0,0 0 0 0,0 0 0 0,0 0 0 15,0 0 0-15,0 0 0 0,0 0 0 0,0 0 128 16,0 0-128-16,0 0 0 0,0 0 128 0,-4 13-128 16,0-3 128-16,1 3-128 0,2 2 128 0,0-2-128 15,-2-3 0-15,2 2 128 0,-1 1-128 0,2-3 0 16,0 1 0-16,3 0 0 0,0 2 0 0,-1 0 0 15,1-1 144-15,-1 1-144 0,1 0 224 0,1 0-32 16,0-4 0-16,0 2 0 0,-2-1-192 0,1-1 176 16,-3-9-176-16,3 12 160 0,-2 0-160 0,0 1 0 15,-1-1 144-15,0-1-144 0,0 1 128 0,-2 0-128 16,-5 1 160-16,1-1-160 0,0-1 176 0,1 2-176 16,-3-2 192-16,0 2-192 0,-1-3 176 0,-1-1-176 15,-1-1 160-15,1 1-160 0,0 1 0 0,-1-3 0 0,1-1 0 0,-1-3 0 31,0 0-496-31,0-2-192 0,2-1-32 0,0-2-13728 0</inkml:trace>
  <inkml:trace contextRef="#ctx0" brushRef="#br1" timeOffset="83271.39">8045 7696 10127 0,'0'0'448'0,"0"0"96"0,0 0-544 0,0 0 0 0,0 0 0 0,0 0 0 16,0 0 2336-16,0 0 352 0,0 0 80 0,0 0 16 16,0 0-2208-16,0 0-432 0,0 0-144 0,-2-6 0 15,2 6 0-15,0 0 128 0,0 0-128 0,-4-9 0 0,4 9 304 0,-8-4-32 16,8 4 0-16,-9 0 0 0,1 0-144 0,8 0-128 16,-10 2 192-16,0 2-192 0,3 3 0 0,-3-3 0 15,1 1 0-15,-1 3 0 0,-1 2 0 0,1 1 0 16,0-1 0-16,-1 2 0 0,-1-2 288 0,2 2-48 15,-2 0-16-15,2 3 0 0,-1 0 128 0,2 2 32 16,1 0 0-16,2 1 0 0,-1 1-192 0,2-4-16 16,3 0-16-16,0 0 0 0,1 0-160 0,2 1 128 15,2-2-128-15,1-3 128 0,-4-11-128 0,9 9 0 16,1-3 0-16,1-3 0 0,-1 0 0 0,2-2 0 16,1-2 0-16,0-2 0 0,-1 0 0 0,0-3 0 15,-1-1 0-15,2-3 0 0,-1 0 0 0,0 0 128 16,-2-1-128-16,1 0 0 0,-2 0 272 0,-1-1-16 0,-2 0-16 15,1 2 0-15,-2 1 208 0,-1-1 32 0,0-4 16 0,-2 4 0 16,1 2-224-16,-1 0-32 0,-2 8-16 0,2-10 0 16,-2 0-224-16,0 10 144 0,-2-9-144 0,1 2 128 15,1 7-128-15,-2-11 0 0,0 2 0 0,2 9 0 16,-4-9 0-16,4 9 0 0,0 0 0 0,-5-9 0 16,0 1 0-16,5 8 0 0,-5-8 0 0,5 8 0 15,0 0 0-15,0 0-176 0,-4-8 176 0,4 8-128 16,0 0-448-16,0 0-96 0,0 0-16 15,0 0 0-15,0 0-2512 0,0 0-496 0</inkml:trace>
  <inkml:trace contextRef="#ctx0" brushRef="#br1" timeOffset="83748.57">8204 8045 7359 0,'0'0'320'0,"0"0"80"0,0 0-400 0,0 0 0 15,0 0 0-15,0 0 0 0,0 0 2544 0,0 0 416 16,0 0 96-16,0 0 16 0,0 0-1728 0,0 0-352 0,0 0-64 0,0 0-16 15,0 0 48-15,0 0 16 0,0 0 0 0,0 0 0 16,0 0-144-16,0 0-48 0,-6-6 0 0,6 6 0 16,-8-8-16-16,4 2-16 0,4 6 0 0,-3-10 0 15,2-1-112-15,0 2-32 0,1-3 0 0,0 2 0 16,-1 2-160-16,-1-2-16 0,0 0-16 0,-1 0 0 16,2-2-160-16,-1 2-16 0,0-1-16 0,-1 0 0 15,2-1-80-15,0 2-16 0,-2 2 0 0,2-1 0 16,-1-1-128-16,1 0 160 0,0 0-160 0,1-1 160 15,0 1-160-15,1-1 0 0,0 2 0 0,-1 9 0 16,4-9 0-16,-4 9 128 0,0 0-128 0,8-8 0 16,-1 2 0-16,-7 6 0 0,10-7 0 0,2 3 0 15,1 3-128-15,-3 0 128 0,-10 1-160 0,13-3 160 0,2 0-320 16,-1 1 48-16,0-2 0 0,-1 1 0 16,-2 2-352-16,-1 1-64 0,-10 0-16 0,11 3 0 15,-11-3-448-15,0 0-80 0,10 4-32 0,-10-4-11792 16</inkml:trace>
  <inkml:trace contextRef="#ctx0" brushRef="#br1" timeOffset="84007.66">8409 7913 22751 0,'0'0'1008'0,"0"0"208"0,0 0-976 0,0 0-240 0,0 0 0 0,-1 13 0 15,1-1 672-15,0-12 96 0,2 11 0 0,1 0 16 16,-3-11-512-16,1 12-96 0,0-2-32 0,2 0 0 16,0 1-144-16,-2-1 0 0,-1-10 0 0,3 12 0 15,-1-6 0-15,-2-6 0 0,0 0 0 0,7 8-176 31,-7-8-1456-31,0 0-288 0,0 0-64 0</inkml:trace>
  <inkml:trace contextRef="#ctx0" brushRef="#br1" timeOffset="84220.23">8436 7737 19343 0,'0'0'1728'0,"0"0"-1392"16,0 0-336-16,0 0 0 0,0 0 2240 0,0 0 384 16,0 0 80-16,12-3 16 15,-1-1-2720-15,-1 2-640 0,-10 2-64 0,12-2-11520 0</inkml:trace>
  <inkml:trace contextRef="#ctx0" brushRef="#br1" timeOffset="84922.81">8650 7965 6447 0,'0'0'576'0,"0"0"-576"0,7-7 0 0,-7 7 0 15,0 0 1776-15,6-6 240 0,-1-1 48 0,-5 7 16 16,0 0-944-16,3-7-192 0,-3-3-48 0,0 10 0 16,0 0 272-16,0 0 48 0,-3-6 16 0,3 6 0 15,-5-10-224-15,0 3-48 0,0 1-16 0,5 6 0 16,-9-2 80-16,9 2 0 0,-11-2 16 0,2 0 0 16,1 0-160-16,8 2-48 0,-10 1 0 0,1 2 0 0,0 1-368 0,1 1-80 15,1 1 0-15,-1-1-16 0,-1-1-368 0,9-4 0 16,-8 8 0-16,1 1 128 0,-2 2-128 0,1 0 0 15,1-4 0-15,1 2 0 0,0 0 0 0,1 3 0 16,1-2 0-16,2 2 0 16,-1 0 0-16,2 0 0 0,1-2 0 0,2 0-128 0,-2-10 128 0,7 10 0 15,-1 0 0-15,1-3-128 0,2-1 128 0,0 1-160 16,0-2 160-16,2 0-160 0,-1-1-80 0,2-1-16 16,0-3 0-16,-1-3 0 0,1 2-64 0,1-1-32 15,0 1 0-15,-1-4 0 0,-2 0 224 0,1-1 128 16,-1 1-160-16,1 1 160 0,-2 0 0 0,-9 4 0 15,9-7 0-15,-3 0 0 0,-6 7 0 0,6-10 0 16,-4 0 192-16,-2 10-192 0,3-7 128 0,-3 7-128 0,0-8 0 0,0 8 0 16,-4-8 0-16,4 8 0 0,-4-10 128 0,0 3-128 15,-2 0 0-15,6 7 0 0,-3-6 0 0,3 6 0 16,-4-7 0-16,4 7 0 0,-1-9 0 0,1 9 0 16,0 0 0-16,0 0 0 0,0 0 0 0,0 0 0 15,0 0 224-15,0 0-16 0,-7 9 0 0,3 2 0 16,2-1 96-16,0 1 16 0,1-2 0 0,1 1 0 15,3 1-128-15,-1 0-32 0,-2-11 0 0,2 14 0 16,-2-1-160-16,1-2 0 0,0 1 0 0,2 0 128 16,-1-1-128-16,0 3 0 0,-2-1 0 0,0 0 0 15,0 0 160-15,0 1 0 0,1 2 0 0,-1 1 0 16,0-3 112-16,0 3 32 0,1-3 0 0,-1 4 0 16,-1 1 80-16,0 2 0 0,-1-2 16 0,1-2 0 0,-1-1-240 0,0 1-160 15,1 1 192-15,-2 0-192 0,-1-1 128 0,-1 0-128 16,0 0 0-16,-1-1 0 0,-1-1 0 0,-2 0 0 15,-2-1 0-15,-2-1 0 0,0 0 0 0,-2 1-256 16,-1-1 32-16,-2 3 0 16,-3-3-2144-16,-4-1-448 0</inkml:trace>
  <inkml:trace contextRef="#ctx0" brushRef="#br1" timeOffset="96999.9">17985 9218 5519 0,'0'0'496'0,"0"0"-496"0,0 0 0 0,0 0 0 0,0 0 2688 0,0 0 432 15,0 0 80-15,0 0 32 0,0 0-1648 0,0 0-336 16,0 0-64-16,0 0-16 0,0 0-464 0,0 0-80 16,0 0-32-16,0 0 0 0,0 0-304 0,-7 6-64 15,7-6-16-15,-10 7 0 0,-2-2 560 0,2 0 128 16,-1 2 0-16,0 1 16 0,-1 1 304 0,0 4 64 16,2 0 16-16,-2-3 0 0,0 2-368 0,0 2-80 15,1 1-16-15,-1 0 0 0,-1 1-336 0,1 1-80 16,0 4-16-16,1 2 0 0,-2 2-224 0,0 2-48 15,-2 0-128-15,1 0 192 0,-2 0-192 0,1-2 0 16,-1-1 0-16,2-1 0 0,-1-5 0 0,1 0 0 16,0-4 0-16,2 0-160 0,1 1-128 0,4-4-32 15,0-2 0-15,1-2 0 16,6-7-320-16,0 0-80 0,0 0-16 0,0 0 0 16,0 0-2064-16,0 0-400 0,0 0-96 0,-7-8-16 0</inkml:trace>
  <inkml:trace contextRef="#ctx0" brushRef="#br1" timeOffset="97288.21">17668 9274 22111 0,'0'0'1968'15,"0"0"-1584"-15,0 0-384 0,0 0 0 0,0 0 2176 0,0 0 336 16,0 0 80-16,0 0 16 0,0 0-1856 0,0 0-368 15,5 12-80-15,0-1-16 0,1-1 48 16,0-1 16-16,-6-9 0 0,11 14 0 0,-4 2-160 0,4 2-48 16,-1-1 0-16,1 0 0 0,-2-2 16 0,1 4 0 15,1 0 0-15,-1 3 0 0,2-2 16 0,0 1 0 16,-2 1 0-16,2 1 0 0,-1 2-48 0,1 0 0 16,-1-2 0-16,0 0 0 0,1-3-128 0,1 1 0 15,-1-1 144-15,2 1-144 0,-1-2 0 0,-2 0 0 16,-4-2 0-16,4-2 128 0,1 1-128 0,2-2 0 15,-2-1-128-15,-1 2 128 16,1-2-1488-16,-1-4-224 0,-1-2-32 0,-1 0-7856 16,-9-7-1584-16</inkml:trace>
  <inkml:trace contextRef="#ctx0" brushRef="#br1" timeOffset="99574.06">17695 9009 27647 0,'0'0'1216'0,"0"0"256"0,0 0-1168 0,-7-5-304 15,7 5 0-15,0 0 0 0,0 0 752 0,0 0 80 16,0 0 32-16,0 0 0 0,0 0-624 0,0 0-240 16,-2-10 176-16,4 1-176 0,0-1 0 0,-2 10 0 15,5-9 0-15,1 0 0 0,-6 9 0 0,0 0-128 16,9-4 128-16,-9 4-160 0,8-4 160 0,-8 4 0 15,11-1 0-15,-11 1 0 0,12-3 352 0,-12 3 0 0,10-1 0 0,-10 1 0 16,12 5 192-16,0-1 32 0,-2-1 16 0,1-3 0 16,-1-1-48-16,3-1-16 0,0 2 0 0,2 0 0 15,-2 0-176-15,1-1-32 0,2-3-16 0,1 0 0 16,0 3-304-16,-1-3 128 0,-1 3-128 0,0-1 0 16,1-2 0-16,-2 2 0 0,-1-3 0 0,0 1 0 15,-1-2 128-15,-1 4-128 0,-11 2 0 0,0 0 0 16,10-3 0-16,-10 3 0 0,0 0 128 0,0 0-128 15,0 0 0-15,0 0 160 0,0 0-160 0,0 0 128 16,0 0 80-16,0 0 16 0,0 0 0 0,0 0 0 16,7-6-16-16,-7 6 0 0,0 0 0 0,0 0 0 15,0-9-16-15,0 9-16 0,-6-11 0 0,2 2 0 16,4 9-48-16,-5-9-128 0,-3 0 192 0,-1-2-64 0,-1 2 64 0,-1 4 0 16,1 1 0-16,0 3 0 0,-3-6-192 0,1 1 128 15,1 0-128-15,0 3 128 0,-1 0-128 0,0 0 0 16,-1 2 0-16,1-2 0 0,1 1 0 0,0-1 0 15,2 2 0-15,9 1 0 0,-12-3 0 0,2 2-144 16,1 1 144-16,9 0-208 16,0 0-224-16,0 0-32 0,0 0-16 0,0 0 0 15,0 0-1632-15,-1 13-320 0,3-1-64 0,3 0-12368 0</inkml:trace>
  <inkml:trace contextRef="#ctx0" brushRef="#br1" timeOffset="100244.18">18259 9781 4607 0,'0'0'400'0,"0"0"-400"16,5-8 0-16,-5 8 0 0,0 0 3488 0,4-8 608 15,-4 8 128-15,5-9 32 0,0 1-2768 0,-5 8-544 16,4-11-112-16,0 3-32 0,-4 8-272 0,6-7-48 15,0 1-16-15,-6 6 0 0,5-8-320 0,-5 8-144 16,5-9 128-16,-5 9-128 0,0 0 0 0,0 0 0 16,0 0 0-16,0 0 0 0,0 0 0 0,0 0 0 15,0 0 128-15,0 0-128 0,0 0 384 0,-5 8 64 16,-2 0 0-16,1-1 0 0,-1 3 160 0,2-1 32 16,-1-2 16-16,0 4 0 0,1 1-80 0,0 1 0 15,1-2-16-15,0 2 0 0,2 3-352 0,-1-2-64 16,0-1-16-16,2 2 0 0,0-1-128 0,2 0 0 0,2 0 0 0,1-4 128 15,-1 2-128-15,3-1 0 0,0 0 0 0,1-2 0 16,-7-9 0-16,0 0 0 0,9 3 0 0,1-1 0 16,1 1 0-16,-11-3 0 0,11 0 144 0,0-1-144 15,-1-1 128-15,-1 0-128 0,1-5 128 0,0 1-128 16,0-5 0-16,2 2 144 0,-3 0-144 0,-1-2 0 16,-1 0 0-16,-1-2 0 0,1 0 0 0,-2 0 0 15,-3 0 128-15,1 1-128 0,0 0 0 0,-2 2 0 16,-1 10 144-16,-4-13-144 0,-1 1 0 0,-2 0 144 15,-2 0 80-15,0 2 16 0,-1-2 0 0,-1 3 0 16,1 3 80-16,-1-1 0 0,0 1 16 0,-1 3 0 16,-1-2-96-16,0 2-32 0,0 2 0 0,1 0 0 15,0 1-208-15,2 1 128 0,-1 1-128 0,4 2 0 16,7-4 0-16,-10 6 0 0,10-6-176 0,-6 6 176 16,6-6-768-16,0 0-16 0,0 0-16 0,0 0 0 15,-4 9-2400-15,4-9-496 0</inkml:trace>
  <inkml:trace contextRef="#ctx0" brushRef="#br1" timeOffset="100597.07">18540 9981 7359 0,'0'0'656'0,"0"0"-528"16,0 0-128-16,0 0 0 0,0 0 4928 0,0 0 944 15,0 0 192-15,0 0 32 0,0 0-4816 0,8 9-960 0,-8-9-192 0,0 0-128 16,0 0 0-16,0 0 0 0,0 0 0 16,0 0 0-16,0 0 0 0,0 0 0 0,0 0 0 0,0 0 0 15,0 0 416-15,0 0-16 0,0 0 0 0,-7-3 0 16,0-7 624-16,-1 2 128 0,1 3 32 0,1-5 0 16,1 0-400-16,1-3-80 0,0 3 0 0,1-3-16 15,3 1-368-15,-1 0-64 0,0-1 0 0,2-3-16 16,4-1-112-16,2 2 0 0,0-2-128 0,1 3 192 15,0 2-64-15,1 0-128 0,-1-1 176 0,2-1-176 16,1 2 0-16,-2 1 0 0,-1-2 0 0,1 4 0 16,1 2 0-16,1 0 0 0,-1 0 0 0,1 1 0 15,-11 6-128-15,10-3-48 0,1 1 0 0,-11 2 0 16,10 0-656-16,-10 0-144 0,12 0-32 0,-12 0 0 16,0 0-1840-16,11 5-368 0,-11-5-80 0</inkml:trace>
  <inkml:trace contextRef="#ctx0" brushRef="#br1" timeOffset="100793.83">18815 9818 29423 0,'0'0'1296'0,"0"0"288"0,0 0-1264 0,0 0-320 16,3 10 0-16,-3-10 0 0,4 10 576 0,1 1 64 15,2-2 16-15,0 1 0 0,1 1-496 0,0 1-160 16,-2-1 0-16,1 1 0 0,-7-12 0 0,8 10 0 15,-2 1 0-15,1-1-144 16,-7-10-480-16,4 12-80 0,-4-12-32 0,2 12 0 16,-2-12-656-16,0 0-128 0,0 0-16 0</inkml:trace>
  <inkml:trace contextRef="#ctx0" brushRef="#br1" timeOffset="100957.03">18939 9589 22111 0,'0'0'1968'0,"0"0"-1584"15,0 0-384-15,0 0 0 0,0 0 2384 0,0 0 400 0,0 0 80 0,0 0 16 16,0 0-4832-16,0 0-960 0</inkml:trace>
  <inkml:trace contextRef="#ctx0" brushRef="#br1" timeOffset="101574.4">19166 9755 9215 0,'0'0'816'0,"0"0"-656"16,0 0-160-16,0 0 0 0,0 0 3904 0,0 0 736 16,0 0 160-16,0 0 16 0,0 0-3984 0,9-3-832 15,-9 3 0-15,0 0-208 0,0 0-64 0,0 0-16 16,0 0 0-16,0 0 0 0,0 0 96 0,0 0 0 15,0 0 16-15,0 0 0 0,-9-1 528 0,-3 2 96 0,-1 2 32 0,1 0 0 16,2 2 352-16,-3 1 64 16,-3 2 0-16,2 1 16 0,1 0-384 0,1 2-80 0,0-1 0 0,2 2-16 15,0 1-240-15,2 0-64 0,1-1 0 0,2 0 0 16,0-2-128-16,2 0 192 0,2 1-192 16,1 1 192-16,0-12-192 0,3 11 0 0,-1 1 144 0,-2-12-144 15,7 9 0-15,-1-1 128 0,-6-8-128 0,9 8 0 16,0-2 0-16,-9-6 0 0,11 6 0 0,-11-6 0 15,14 0 0-15,-2 0 0 0,-12 0 0 0,12-3 128 16,-1-1-128-16,2-1 192 0,0 0-64 0,1-2 0 16,-4-2-128-16,2 0 176 0,-1-2-176 0,1 4 192 15,-1-3-192-15,0 3 128 0,1-4-128 0,-2 2 128 16,-2 0-128-16,0-1 160 0,-1-2-160 0,-1 0 160 16,-2 2-160-16,-1 0 0 0,-1 1 0 0,-2 9 0 0,2-10 0 0,-2 10 0 15,0-10 0-15,0 10 128 0,0 0 48 0,0 0 0 16,0 0 0-16,0 0 0 0,0 0 96 0,0 0 32 15,0 0 0-15,0 0 0 0,0 0-304 0,0 0 0 16,0 0 0-16,0 0 0 0,0 10 0 0,0-10 0 16,5 12-128-16,-1 2 128 0,0-1 0 0,0 1-144 15,-2-2 144-15,2 2 0 0,0 2 0 0,0 2 0 16,0 1 0-16,1-1-128 0,0 0 128 0,-1 0 0 16,-1 3 0-16,1 0 0 0,1 0 0 0,-1 1 0 15,-2-5 0-15,1 3 0 0,0-5 0 0,-1 2 0 16,0 0 0-16,-1 0 0 0,-1-3 0 0,0 3 0 15,-1-1 0-15,-1 0 128 0,0-5 0 0,-1 2 0 0,-1 0 0 16,0-1 0-16,0 0-128 0,-1 0 144 16,-1-4-144-16,-2 2 160 0,-1-2-160 0,-2 0-256 15,1-2 64-15,-5 1 16 16,0-1-1824-16,-2 1-368 0,-1-5-80 0</inkml:trace>
  <inkml:trace contextRef="#ctx0" brushRef="#br1" timeOffset="102129.24">20178 9211 11055 0,'0'0'480'0,"0"0"112"0,0 0-464 0,0 0-128 16,0 0 0-16,0 0 0 0,0 0 3168 0,0 0 608 15,0 0 128-15,0 0 32 0,0 0-3056 0,0 0-624 16,-9-2-112-16,9 2-16 0,0 0-128 0,0 0 0 16,-12-3 0-16,1 3 128 0,2 1 0 0,9-1 0 15,-9 4 0-15,-1-2 0 0,-2 3 608 0,0-5 128 0,-1 4 32 0,-1 1 0 16,-2 2 16-16,1 0 16 0,-2 0 0 0,0 1 0 16,-3 2-480-16,1 2-80 0,-1-2-32 0,0 5 0 15,1 0-336-15,-1 2 144 0,1 0-144 0,0 1 0 16,1-1 0-16,3 3 0 0,-1-2 0 0,3 4 0 15,1 4 144-15,2-1-16 0,1-4-128 0,1-1 192 16,1-3-192-16,5 2 0 0,0 3 128 0,5-1-128 16,1-3 0-16,2-1 176 0,2 2-176 0,4-2 160 15,1-4-160-15,1 1 160 0,1 0-160 0,0 1 160 16,1-4-160-16,1 1 0 0,0-4 0 0,0 0 0 16,0 0-320-16,0-2-160 0,1-3-32 15,2 1 0-15,-1-4-640 0,1 0-144 0,-1 0-32 0,1 0-7760 16,-1-3-1568-16</inkml:trace>
  <inkml:trace contextRef="#ctx0" brushRef="#br1" timeOffset="102513.5">19772 9578 19343 0,'0'0'1728'0,"0"0"-1392"0,0 0-336 0,0 0 0 16,0 0 2880-16,0 0 496 0,0 0 96 0,0 0 32 15,0 0-2704-15,0 0-544 0,0 0-96 0,0 0-32 16,0 0 80-16,0 0 16 0,0 0 0 0,0 0 0 16,11 1 112-16,-1-1 32 0,0 0 0 0,1 0 0 15,1 1-224-15,-1-3-144 0,1-4 192 0,1 3-192 16,0 1 208-16,0 1-64 0,0-2-16 0,0 1 0 16,-1 0-128-16,1 2 0 0,1-2 0 0,1 1 0 15,-1 1-336-15,2-2-112 0,-1 1 0 0,2 1-16 16,-1 0-528-16,1 0-96 0,0 0-32 0,0-3-8192 15,-2 2-1632-15</inkml:trace>
  <inkml:trace contextRef="#ctx0" brushRef="#br1" timeOffset="103162.36">20669 8947 28559 0,'0'0'1264'0,"0"0"272"0,0 0-1232 0,0 0-304 16,0 0 0-16,0 0 0 0,0 0 352 0,-4 11 16 15,2 4 0-15,-1-2 0 0,0 1 80 0,2 2 32 16,1 3 0-16,1 2 0 0,1 1-112 0,0 3-32 16,1 4 0-16,-2-2 0 0,-1 2-96 0,0 1-32 15,3 1 0-15,-3 0 0 0,-3 2 32 0,3 1 0 16,3 2 0-16,-3 2 0 0,-3-4-16 0,1 1 0 0,-2 1 0 0,0-3 0 16,1 0-96-16,-2-2 0 0,-3-5-128 15,4 0 192-15,2-3-192 0,-1-3 0 0,0-1 0 0,2-1 0 16,-1-5 0-16,2-1-192 0,2 0 16 0,-2-12 0 31,-2 6-1760-31,2-6-368 0,0 0-64 0,0 0 0 0</inkml:trace>
  <inkml:trace contextRef="#ctx0" brushRef="#br1" timeOffset="103452.01">20848 9003 3679 0,'0'0'160'0,"0"0"32"0,-9 6-192 0,-2 1 0 16,1 6 0-16,3 4 0 0,2 4 7648 0,2 3 1488 16,2 4 288-16,1 0 64 0,1 0-7824 0,2 4-1664 15,-2 2-160-15,2-1-112 0,-2 3 0 0,1 0 0 16,-1-1 0-16,0 0 0 15,-1 0-208-15,0 0-32 0,-1-2-16 0,0-2 0 16,-2-1-112-16,0-1-32 0,-1-4 0 0,2 0 0 0,-1-1 384 0,-1-3 80 16,-1-4 16-16,0-1 0 0,1 2 0 0,0-8 0 15,-1-2 0-15,1 0 0 16,4-8-1488-16,-3 8-304 0,3-8-48 0</inkml:trace>
  <inkml:trace contextRef="#ctx0" brushRef="#br1" timeOffset="104051.43">20683 8966 7359 0,'0'0'656'0,"0"0"-528"0,0 0-128 0,0 0 0 16,0 0 5504-16,0 0 1088 0,0 0 192 0,8-8 64 0,-8 8-5488 0,9-5-1088 16,2 0-272-16,-1 0 0 0,2 1 0 0,2 1 128 15,2 3-128-15,1-4 0 0,0-1 384 0,2 0-16 16,4 0-16-16,-1 1 0 0,0 1-32 0,0 2-16 16,2 0 0-16,-1 1 0 0,-1 0-48 0,0 0-16 15,-1-2 0-15,0 5 0 0,1 3-112 0,-1 4 0 16,-1-1-128-16,-1 1 192 0,-2 2-192 0,-1 0 128 15,-3 2-128-15,-1-1 0 0,-3 1 0 0,-3-1 128 16,-2 3-128-16,-4 1 0 0,-2 1 0 0,-1 0 0 16,-2-2 128-16,-2 2-128 0,-2-1 0 0,0 0 0 15,-1-1 0-15,-4-2 0 0,-4 3 128 0,-1-1-128 16,0-3 0-16,0 0 0 0,-2 0 0 0,0-1 0 16,2-1 0-16,-1-2 0 0,2-1 0 0,0 0 128 15,-1-3-128-15,4 2 0 0,0-1 0 0,0-2 0 16,-2 0 0-16,2 1 0 0,1 1 0 0,1 0 0 0,1 1 0 0,3-1 0 15,9-6 0-15,0 0 0 0,-4 8 0 0,4-8 0 16,0 12 0-16,5-1 0 0,3 3 0 0,3-4 0 16,0-2 0-16,2 1 0 0,0-1 0 0,2 2 144 15,-1-2 64-15,2 4 16 0,1 3 0 0,0 1 0 16,0-6-32-16,-2 3 0 0,0-2 0 0,2 2 0 16,0 1-192-16,-1 1 128 0,-1-1-128 0,-2 2 0 15,0 2 0-15,-3 0 0 0,-1-1 0 0,1 1 0 16,-4 2 0-16,-1 2 0 0,-2-5 0 0,0 0 0 15,-1-3-320-15,1 1 0 0,-1-5 0 0,1 0 0 16,-2 2-96-16,-1-12-32 0,5 8 0 0,-5-8 0 16,0 0-1968-16,0 0-400 0,0 0-64 0</inkml:trace>
  <inkml:trace contextRef="#ctx0" brushRef="#br1" timeOffset="104951.71">21343 8784 21311 0,'0'0'944'0,"0"0"192"0,0 0-912 0,0 0-224 15,0 0 0-15,0 0 0 0,0 0 208 0,0 0 0 16,4-9 0-16,-4 9 0 0,5-11-80 0,-1 3-128 15,-4 8 176-15,5-7-176 0,-5 7 448 0,7-6-32 16,-2-3 0-16,-5 9 0 0,5-8 416 0,-5 8 96 16,8-7 16-16,-1-1 0 0,-2-1 112 0,1 1 32 15,-6 8 0-15,10-8 0 0,-4 1-464 0,2 1-96 16,2 1-16-16,1-2 0 0,-1 1-304 0,2-2-64 16,0 1-16-16,1 2 0 0,0 1 48 0,0-2 0 15,1 0 0-15,0 3 0 0,1 0-176 0,-2 2 160 0,-1-2-160 16,-1 2 160-16,1 1-160 0,0 4 0 0,-12-4 144 0,13 2-144 15,-3 3 0-15,-1 2 0 0,-1 1 0 0,-8-8 0 16,4 10 0-16,0 1 144 0,3 2-144 0,-4-3 0 16,-4 3 192-16,-1-2-64 0,0 0 0 0,1 1-128 15,-2-2 192-15,1 2-192 0,-2 0 192 0,-1 0-192 16,-2 1 144-16,1-3-144 0,-1 3 0 0,-1-4 144 16,-1 2-144-16,0-2 0 0,-1 3 0 0,-1-2 0 15,-2-1 0-15,0 2 0 0,-1-2 0 0,-2-1 0 16,-1-2 0-16,-2 2-192 0,0-2 64 0,1 2 128 15,-2 0-176-15,2 0 176 0,1 0-128 0,2-2 128 16,0-3 0-16,2-1 0 0,1 0 0 0,2-2 176 16,2-3-176-16,8 3 0 0,0 0 0 0,0 0 0 15,0 0 0-15,0 0 0 0,0 0 0 0,0 0 0 0,0 0 0 0,0 0 0 16,0 0 0-16,0 0 0 0,11-2 0 0,0 0 0 16,1 1 0-16,1 4 128 0,0 3 288 15,2 1 48-15,0-2 16 0,2 3 0 0,1 1 128 0,2-1 32 16,0-3 0-16,0 1 0 0,3 2-336 0,0-3-64 15,0 1-16-15,2-3 0 0,0 0-224 0,2 2 144 16,3 3-144-16,-5-3 128 0,-5-1-128 0,1 0 0 16,2 1 0-16,-1 1 0 0,-1-3-224 0,-1 3-80 15,-2-2-16-15,-1 1 0 16,-2-3-1856-16,0 2-368 0</inkml:trace>
  <inkml:trace contextRef="#ctx0" brushRef="#br1" timeOffset="107100.33">17880 11322 3679 0,'0'0'320'0,"0"0"-320"0,0 0 0 0,0 0 0 16,0 0 912-16,0 0 112 0,0 0 32 0,0 0 0 16,6-5-1280-16,-6 5-256 15</inkml:trace>
  <inkml:trace contextRef="#ctx0" brushRef="#br1" timeOffset="107436.7">17892 11257 2751 0,'0'0'256'0,"0"0"-256"0,0 0 0 0,0 0 0 0,0 0 2368 0,0 0 416 16,11-4 96-16,-11 4 0 0,0 0-1152 0,0 0-256 16,6-7-32-16,-6 7-16 0,8-6-656 0,-8 6-128 15,0 0-16-15,7-8-16 0,-7 8-432 0,6-8-176 16,-6 8 128-16,5-8-128 0,-5 8 256 0,3-6-48 16,-3 6 0-16,1-7 0 0,-1 7 432 0,0 0 64 15,3-9 32-15,-3 9 0 0,0 0 32 0,0 0 0 16,0 0 0-16,0 0 0 0,0 0-32 0,0 0 0 15,0 0 0-15,0 0 0 0,0 0-224 0,0 0-32 16,0 0-16-16,-9 6 0 0,0 0 112 0,1 2 32 16,-1 0 0-16,1 1 0 0,-1 1-16 0,-1 2 0 0,1-3 0 0,-1 3 0 15,-2 0-192-15,0-1-32 0,1 1-16 0,-1 1 0 16,-1-1-128-16,0 0-32 0,0-2 0 0,0 0 0 16,0 1-64-16,1 1 0 0,-1 1-128 0,0-2 192 15,0-2-192-15,0 2 0 16,0-1 128-16,0 1-128 0,0-1 0 0,-2 1 0 0,1-1-144 0,0-2 144 31,1 0-576-31,0-1-32 0,1 0 0 0,0 0 0 0,2-5-544 16,1 2-96-16,9-4-32 0,-8 0 0 0,0-4-2048 0,8 4-432 0,0 0-80 15,1-16 0-15</inkml:trace>
  <inkml:trace contextRef="#ctx0" brushRef="#br1" timeOffset="107705.34">17754 11069 32943 0,'0'0'1456'0,"0"0"304"0,0 0-1408 0,0 0-352 16,-6 12 0-16,3-3 0 0,2 3 256 0,3-1 0 16,2 1-16-16,1 0 0 0,3 0-240 0,0 1 0 15,0 0 0-15,1 1-160 0,1 2 160 0,2 1 0 16,0-2 0-16,1 4 0 0,-1-1 0 0,1 1-128 15,1 1 128-15,-1-1 0 0,0 0 0 0,1-1 0 16,1 2 0-16,-1-2 0 0,-1-3-192 0,-2 1 64 16,-6 0 0-16,3-3 0 0,1-1-224 0,-1 1-32 0,1-3-16 0,-2 0 0 31,0 0-1392-31,-7-10-256 0,8 9-64 0,-8-9-16 0</inkml:trace>
  <inkml:trace contextRef="#ctx0" brushRef="#br1" timeOffset="108366.98">17681 10965 29375 0,'0'0'1296'0,"0"0"272"0,0 0-1248 0,0 0-320 16,0 0 0-16,0 0 0 0,0 0 512 0,0 0 32 15,0 0 16-15,0 0 0 0,0 0-560 0,12-7 0 16,1 3 0-16,0 2 0 0,-1-2 0 0,1 0 0 15,1-1 0-15,2 1 0 0,-2 0 0 0,3 1 0 16,1-3 0-16,0 2 0 0,-1 1 0 0,0-1 0 16,0-1 0-16,1 1 0 0,1 0 256 0,-2 0-64 15,0 2-16-15,-2-3 0 0,0 3 64 0,-1 0 16 0,0-1 0 0,-1 2 0 16,0 0 48-16,0-1 16 16,0 1 0-16,0 0 0 0,-1-1-128 0,0 1 0 0,0 0-16 15,-1-1 0-15,0 1-176 0,-1 1 0 0,1 0 0 0,-2 0 0 16,-9 0 0-16,10-1 128 0,-10 1-128 0,11 0 0 15,-11 0 0-15,0 0 128 0,0 0-128 0,0 0 0 16,0 0 128-16,0 0-128 0,0 0 128 0,0 0-128 16,0 0 256-16,0 0-16 0,0 0-16 0,0 0 0 15,0 0 64-15,-9-4 16 0,1-1 0 0,1-1 0 16,1 0-96-16,-1 1-16 0,1-2 0 0,-1 1 0 16,-1-2-192-16,0 1 128 0,-1-2-128 0,0 0 0 15,0 0 0-15,0 0 128 0,0-3-128 0,0 2 0 16,-3-1 0-16,2 1 0 0,-1-3 128 0,1 2-128 15,-2-2 0-15,2 2 0 0,-2-1 0 0,1 1 0 0,2 2 128 0,-1-2-128 16,-2 4 0-16,2 2 0 0,2 1 144 0,-1 3-144 16,-3-1 128-16,3 2-128 0,0 0 0 0,9 0 0 15,-12 2 0-15,3 0 0 0,9-2 0 0,0 0 0 16,-8 5 0-16,8-5 0 0,0 0 0 0,0 0-192 16,0 0 32-16,0 0 16 15,0 0-1312-15,0 0-256 0,13 7-48 0,0-3-13360 0</inkml:trace>
  <inkml:trace contextRef="#ctx0" brushRef="#br1" timeOffset="109000.25">18398 11449 13823 0,'0'0'608'0,"0"0"128"0,-9-4-592 0,1 1-144 15,0 0 0-15,8 3 0 0,-8-2 3120 0,8 2 592 16,0 0 112-16,0 0 16 0,0 0-3104 0,0 0-736 16,0 0 0-16,0 0 0 0,0 0-192 0,0 0-80 15,-6 8-16-15,1-1 0 0,0 1-48 0,-1 4-16 16,0-3 0-16,1 2 0 0,-1-2 352 0,0 2 0 15,-1 1 0-15,-2 1 0 0,0 2 496 0,1 0 64 16,0 5 16-16,3 1 0 0,0-6-64 0,0 1 0 16,1-2 0-16,1 1 0 0,1-2-240 0,2-3-48 15,0-10-16-15,2 13 0 0,2 0-208 0,1-5 0 16,-5-8 0-16,11 6 0 0,-11-6 0 0,14 2 0 16,-1-4-176-16,0 0 176 0,-1-2-192 0,0-3 192 0,-2 0-160 0,1-3 160 15,0 0-208-15,0 0 48 0,-3-3 16 0,1-2 0 16,0 2 144-16,-1 0 0 0,-3 0 0 15,0 0 0-15,-1-4 0 0,0 4 224 0,-2 0-48 0,0 1-16 16,-2-1 336-16,-2 2 64 0,0 0 16 0,-1 2 0 16,-1 0-192-16,0 1-16 0,-1 2-16 0,5 6 0 15,-9-11-160-15,0 5-16 0,0-1-16 0,1 3 0 16,0 2-160-16,8 2 0 0,-9-4 0 0,9 4 0 16,0 0 0-16,-8-3 0 0,8 3 0 0,0 0 0 15,0 0-624-15,-8 0-48 0,8 0-16 0,0 0-8736 16,0 0-1760-16</inkml:trace>
  <inkml:trace contextRef="#ctx0" brushRef="#br1" timeOffset="109335.07">18626 11641 12895 0,'0'0'1152'0,"0"0"-928"16,0 0-224-16,5 11 0 0,-1-1 2992 0,-4-10 544 15,4 13 112-15,0-1 32 0,-4-12-2640 0,4 11-528 16,-4-11-96-16,5 9-32 0,-5-9-128 0,0 0-16 16,0 0-16-16,0 0 0 0,0 0 176 0,0 0 48 15,0 0 0-15,0 0 0 0,0 0 176 0,7-8 32 16,-7 8 16-16,4-11 0 0,-4 1 48 0,0 0 16 0,-2-1 0 0,1 2 0 16,-1 1-160-16,-1-1-16 0,-1-3-16 0,1 1 0 15,-1-2-208-15,2-2-32 0,-1 1-16 0,1 0 0 16,0-2-80-16,1 2-16 0,0-2 0 0,1 2 0 15,2 1-64-15,0-3 0 0,-2 3-128 0,2 0 192 16,5 1-192-16,-2 2 0 0,-1 1 0 0,2-1 0 16,-6 10 0-16,11-6 0 0,-2 1 0 0,-9 5 0 31,10-6-640-31,1 4-32 0,-11 2 0 0,12 2 0 16,-12-2-2832-16,11 7-560 0</inkml:trace>
  <inkml:trace contextRef="#ctx0" brushRef="#br1" timeOffset="109531.99">18891 11567 22047 0,'0'0'976'0,"0"0"208"0,0 0-944 0,5 12-240 16,-2 1 0-16,2-1 0 0,0-1 816 0,2 1 112 15,-1 0 32-15,2 0 0 0,0-2-768 0,0 0-192 16,-1 0 0-16,1-3 0 0,0 3 0 0,-1-3-192 15,0 0 32-15,0-1 16 16,-7-6-944-16,5 8-176 0,-5-8-32 0</inkml:trace>
  <inkml:trace contextRef="#ctx0" brushRef="#br1" timeOffset="109702.34">18933 11406 23951 0,'0'0'1056'0,"0"0"224"16,0 0-1024-16,0 0-256 0,0 0 0 0,0 0-10592 0</inkml:trace>
  <inkml:trace contextRef="#ctx0" brushRef="#br1" timeOffset="110350.43">19393 11565 31215 0,'0'0'1376'0,"0"0"288"0,0 0-1328 0,0 0-336 15,0 0 0-15,0 0 0 16,0 0-304-16,2-10-128 0,-2 10-16 0,2-9-16 15,-2 9-240-15,-2-8-64 0,2 8 0 0,-5-6 0 16,-3 2 128-16,1-1 32 0,-3 1 0 0,1 1 0 0,-1 3 928 0,1 2 192 16,-2 2 48-16,2-2 0 0,-1 3 416 0,-1 2 96 15,0 1 16-15,0 0 0 0,2 1-560 0,1 1-96 16,-1-3-32-16,3 2 0 0,2 1-272 0,0-2-128 16,4-8 128-16,-3 12-128 0,1-1 0 0,2 1 0 15,0-12 0-15,2 13 0 0,2-1-176 0,1-3 176 16,2-2-128-16,1 0 128 0,-1 1-352 0,4-3 16 0,-1-2 0 0,2 1 0 15,0-1 176-15,-2-6 160 0,-1 0-208 0,2-1 80 16,0-1 128-16,0 0 144 0,-11 5-16 0,12-4-128 16,-2-2 384-16,-1-1-16 0,-1 1-16 0,1-2 0 15,0 0-64-15,0 0-16 0,1-4 0 0,0 2 0 16,0-1-144-16,1 1-128 0,-1-3 144 0,1 1-144 16,-4 2 0-16,1 2 128 0,-1-4-128 0,-3 3 0 15,-4 0 0-15,0-1 0 0,0 10 128 0,0 0-128 16,0-11 0-16,0 11 176 0,0 0-176 0,0 0 160 15,0 0-160-15,0 0 160 0,0 0-160 0,0 0 160 16,0 0 16-16,0 0 0 0,0 0 0 0,0 0 0 0,0 0-176 16,5 9 0-16,-2 0 0 0,0 1 0 0,-3-10 0 15,8 13 0-15,1 1 0 0,-3-1 0 0,-2 0-144 0,1 1 144 16,3 1 0-16,-2 2 0 0,-3 1 0 0,1 0 0 16,2 2 0-16,-2 1 0 0,-1 2 0 0,2 3 0 15,0-4 0-15,0 2 0 0,-2-2 0 0,1 1 0 16,1-2 0-16,-1 0 0 0,-1 1 0 0,-3 2 0 15,-2 0 0-15,1 0 0 0,0-1 0 0,-2 2 0 16,-2-4 0-16,-2 1 0 0,-1 2 128 0,-2-5 0 16,-4-1-128-16,-2 2 192 0,-2 2-64 0,0-5-128 15,-1-2 176-15,1-2-176 0,-3 0 0 0,0-3 0 16,0-3 0-16,-1-2-192 16,-1 1-1728-16,1-4-352 0,-2-2-64 0</inkml:trace>
  <inkml:trace contextRef="#ctx0" brushRef="#br1" timeOffset="111701.61">20575 10674 22751 0,'0'0'1008'0,"0"0"208"0,-10 0-976 0,10 0-240 16,-9 0 0-16,9 0 0 0,0 0 0 0,0 0 0 15,-9 1 0-15,9-1 0 0,0 0 0 0,0 0 0 16,-10 0 0-16,10 0 0 0,-9 0 128 0,9 0-128 16,-11 2 0-16,1-1 0 0,1 0 192 0,0 2-48 15,-1 0-16-15,-1-1 0 0,0 1 640 0,0-1 112 16,1 0 16-16,-1 0 16 0,0 1 240 0,0 1 64 0,1-4 0 0,-1 1 0 15,0 0-288-15,0 1-48 0,1-4-16 0,2 2 0 16,8 0-320-16,-9-1-64 0,0 0-16 0,9 1 0 16,-8 0-256-16,8 0-48 0,-11-5-16 0,11 5 0 15,0 0-144-15,-9-2 0 0,0-2 144 0,9 4-144 16,0 0 224-16,-9 0-32 0,0 0 0 0,9 0 0 16,-9 0-192-16,9 0 0 0,0 0 0 0,-9 4 0 15,0-1 0-15,9-3 0 0,0 0 0 0,0 0 144 16,0 0-16-16,0 0-128 0,0 0 192 0,0 0-64 15,0 0 80-15,0 0 16 0,0 0 0 0,0 0 0 16,0 0-16-16,0 0 0 0,0 0 0 0,0 0 0 16,0 0-208-16,0 0 144 0,0 0-144 0,0 0 128 15,0 0-128-15,0 0 0 0,0 0 0 0,0 0 0 16,0 0 0-16,0 0 0 0,0 0 0 0,0 0 0 0,0 0 0 0,0 0 0 16,0 0 0-16,0 0 0 0,0 0 0 0,0 0 0 15,-3 8 0-15,3-8 0 0,0 0 0 0,0 0 0 16,0 0 0-16,0 0 0 0,0 0 160 0,0 0 0 15,0 0 0-15,0 0 0 0,0 0 48 0,0 0 16 16,0 0 0-16,0 0 0 0,0 0-48 0,0 0-16 16,0 0 0-16,0 0 0 0,0 0-160 0,0 0 128 15,0 0-128-15,-3 11 128 0,-1-3-128 0,4-8 0 16,0 0 0-16,-2 11 0 0,2-11 144 0,-2 10-144 16,2-10 160-16,-1 11-160 0,-1 0 0 0,-1-2 128 15,0 1-128-15,3 3 0 0,2 0 0 0,0 2 0 16,0 2 0-16,0 4 0 0,1 4 0 0,1 0 0 0,-2 2 0 15,2 4 0-15,0 3 176 0,1 1-176 16,-1-1 192-16,1 3-192 0,3 1 128 0,0-2-128 0,0-1 0 0,-2 0 0 16,1 2 128-16,-1-3-128 0,0 0 0 0,-1-2 0 15,-1 0 128-15,0 0-128 0,0 2 0 0,1 3 0 16,0 3 0-16,-1-2 0 0,-1 1 0 0,-1 1 0 16,1 3 208-16,-2 0-64 0,0 0-16 0,2 10 0 15,0 7 0-15,-1 2 0 0,-2-3 0 0,3-8 0 16,-1-8-128-16,2-5 128 0,-1-3-128 0,0-4 128 15,-1-2 32-15,1-3 0 0,-2-3 0 0,-1-1 0 16,-1-1-160-16,-1 0 160 0,1-4-160 0,1 1 160 16,-2-3-160-16,0 0 128 0,0-2-128 0,-1 2 128 15,0 0-128-15,1 0 160 0,-1-4-160 0,2 2 160 16,-2 2-160-16,2-2 0 0,0 0 0 0,1-4 0 0,0 3 160 16,0-3-160-16,0-9 192 0,0 0-192 0,0 13 256 0,0-3-64 15,0-10-16-15,1 11 0 0,-1-11-176 0,1 10 160 16,-1-10-160-16,2 9 160 0,-2-9-160 0,0 0 128 15,1 12-128-15,0-2 128 0,-1 1-128 0,0-11 0 16,0 0 144-16,0 0-144 0,0 13 0 0,0-13 0 16,0 0 0-16,0 10 128 0,-1-1-128 0,1-9 0 15,-1 11 0-15,1-11 0 0,0 0 0 0,0 9 0 16,0-9 0-16,0 0 0 0,0 12 0 0,0-3 128 16,0-9-128-16,2 10 0 0,2 1 0 0,-4-11 0 15,3 10 0-15,-3-10 0 0,0 0 0 0,2 12 0 16,-2-12 0-16,2 9 0 0,-2-9 0 0,0 0 0 0,0 0 0 15,0 10 128-15,0-10-128 0,0 11 0 16,0-11 128-16,0 9-128 0,0-9 176 0,0 10-48 0,0-10 0 0,1 10 0 16,-1-10-128-16,0 0 192 0,4 10-192 0,-4-10 192 15,0 0-192-15,5 8 0 0,-5-8 0 0,9 9 0 16,-9-9 160-16,11 3-160 0,-11-3 192 0,10 3-192 16,-10-3 0-16,12 3 0 0,-12-3 0 0,13 0 0 15,-1-1 0-15,-1 1 0 0,1 1 0 0,0 2 0 16,0-2 0-16,-1 0 0 0,2-1 0 0,0 2 0 15,0 0 0-15,3 1 0 0,2 1 0 0,-1 1 0 16,-1 1-336-16,-2-2 16 0,-2 0 16 0,1 0 0 16,-1-1-336-1,-12-3-64-15,0 0 0 0,0 0-16 0,11-2-1472 0,-11 2-304 0,0 0-48 0,0 0-14832 16</inkml:trace>
  <inkml:trace contextRef="#ctx0" brushRef="#br1" timeOffset="112204.61">19850 11421 2751 0,'0'0'256'0,"0"0"-256"0,0 0 0 0,0 0 0 16,0 0 4160-16,0 0 800 0,0 0 160 0,0 0 16 16,0 0-3696-16,0 0-736 0,0 0-160 0,11-2-32 15,-11 2 192-15,12-3 48 0,-12 3 0 0,11-3 0 0,-11 3-240 0,12-1-32 16,-12 1-16-16,13 0 0 0,0 1-240 0,-2-1-48 15,-11 0-16-15,11 0 0 0,1 0-160 0,-12 0 128 16,12 2-128-16,-2-1 128 0,-10-1-128 0,12 1 0 16,-2 1 0-16,-10-2 0 15,11 0-448-15,-1 0 0 0,1 0-16 0,-11 0 0 16,0 0-1824-16,10-2-352 0</inkml:trace>
  <inkml:trace contextRef="#ctx0" brushRef="#br1" timeOffset="112603.77">19817 11675 11055 0,'0'0'480'0,"0"0"112"16,-10 2-464-16,10-2-128 0,0 0 0 0,0 0 0 15,0 0 3952-15,0 0 768 0,0 0 144 0,0 0 48 0,0 0-3568 0,0 0-720 16,0 0-144-16,0 0-32 0,11 0-224 0,1 0-48 15,1 0-16-15,-2-3 0 0,2 0-160 0,0 2 0 16,-1 0 144-16,1 1-144 0,0 0 0 16,0 1 128-16,0 0-128 0,0 2 0 0,0-2 0 0,-1 2 0 15,-1 0 0-15,-1-3 0 0,-10 0 0 0,13 1-256 16,0 2 32-16,-3-1 16 16,-10-2-688-16,11 1-144 0,-11-1-32 0,0 0-11408 0</inkml:trace>
  <inkml:trace contextRef="#ctx0" brushRef="#br1" timeOffset="113208.2">21084 10944 14735 0,'0'0'640'0,"0"0"160"0,0 0-640 0,0 0-160 16,0 0 0-16,0 0 0 0,0 0 2336 0,0 0 432 15,0 0 96-15,0 0 16 0,-7-3-2112 0,7 3-432 0,0 0-80 0,-9 0 0 16,9 0 160-16,-9 3 32 0,0 1 16 0,2 2 0 16,2 1 176-16,-1 3 16 0,-5-1 16 0,2 3 0 15,0 1 144-15,0 3 16 0,-2 5 16 0,0 1 0 16,-2 1-64-16,0 1-16 0,-3-2 0 0,0 0 0 15,1 0-544-15,-1-1-224 0,2-3 176 0,-1 1-176 16,1-1 0-16,2-2 128 0,0-2-128 0,3-1 0 16,0-4 0-16,3-1 0 0,-1-2-192 0,7-6 192 15,-10 7-768-15,2-4-64 0,8-3 0 16,-9 0 0-16,9 0-2560 0,-11-3-528 0</inkml:trace>
  <inkml:trace contextRef="#ctx0" brushRef="#br1" timeOffset="113450.2">20772 10910 10127 0,'0'0'896'0,"0"0"-704"16,0 0-192-16,0 0 0 0,0 0 5392 0,0 0 1056 16,9 9 208-16,-1 2 32 0,0 0-5280 0,2 0-1040 15,2 2-224-15,0-3-144 0,1 3 0 0,1 0 0 16,1 2 0-16,0 0 0 0,-1 5 0 0,2-2 0 15,0 3 0-15,-1-1 0 0,0-2 0 0,-2 1 0 16,0 1 0-16,-1-2 0 0,-1-2-288 0,1 1-16 16,-3-2 0-16,0 1 0 15,-1 0-320-15,0-1-64 0,0 1-16 0,-2-3 0 16,-2 0-2048-16,-1-1-432 0</inkml:trace>
  <inkml:trace contextRef="#ctx0" brushRef="#br1" timeOffset="114042.48">21094 11907 5519 0,'0'0'240'0,"0"0"64"0,0 0-304 0,0 0 0 0,0 0 0 0,0 0 0 16,0 0 5888-16,0 0 1136 0,0 0 208 0,0 0 64 15,0 0-5616-15,-5 10-1104 0,5-10-240 0,-7 10-32 16,1-1-80-16,-1 2-16 0,2-1 0 0,0 2 0 16,-3-1 32-16,0 2 0 0,-1 1 0 0,-1 1 0 15,-1 5 112-15,-2-2 32 0,-2 3 0 0,-1 2 0 16,0 3 64-16,-1 2 32 0,-1-3 0 0,0 1 0 16,1-2-208-16,-1 0-32 0,-1-1-16 0,2 1 0 15,1-2-224-15,1 0 176 0,1 2-176 0,2-5 160 16,3-1-352-16,0 1-64 0,-2-4 0 0,4 2-16 15,1-4-432-15,2-1-64 16,2-2-32-16,-2 1 0 0,4-11-1728 0,-5 8-352 0,5-8-64 0,0 0-5568 16,0 0-1136-16</inkml:trace>
  <inkml:trace contextRef="#ctx0" brushRef="#br1" timeOffset="114274.65">20803 12026 10127 0,'0'0'896'0,"0"0"-704"16,0 0-192-16,0 0 0 0,0 0 5376 0,6 13 1024 15,-2-1 224-15,2 2 32 0,1 2-5216 0,0-1-1056 16,0-3-192-16,2 5-64 0,1 4-128 0,2-1 0 16,0-2 0-16,0-1 0 0,-2 1 0 0,1 2-192 0,-2 2 64 0,1-3 128 31,-1 1-656-31,0-2-16 0,-1-2 0 0,0-1 0 15,-1 2-304-15,-2 0-64 0,0-2-16 0,1 2 0 16,-2-4-1296-16,0 0-256 0,0-2-48 0</inkml:trace>
  <inkml:trace contextRef="#ctx0" brushRef="#br1" timeOffset="114742.97">21301 11287 7359 0,'0'0'656'0,"0"0"-528"0,0 0-128 0,0 0 0 16,2 13 5632-16,-1-1 1088 0,2-2 208 0,1 2 48 16,1 0-5216-16,1-1-1056 0,0 1-192 0,1 0-64 15,1-2-192-15,0 1-32 0,-2-1-16 0,1-3 0 16,0 0-208-16,-7-7 0 0,7 9 0 0,1-1 0 31,-8-8-384-31,0 0-112 0,0 0-16 0,0 0-16 0,7 8-2304 16,-7-8-464-16,0 0-96 0</inkml:trace>
  <inkml:trace contextRef="#ctx0" brushRef="#br1" timeOffset="115437.99">21231 12446 7359 0,'0'0'656'15,"0"0"-528"-15,0 0-128 0,0 0 0 0,0 0 5328 0,12-5 1040 16,-2-2 208-16,1 1 32 0,-1-2-5536 0,3 1-1072 16,1-2-304-16,1 1-16 0,-3 2 176 0,-1-3 144 15,1 2-208-15,0 1 80 0,-1-1 128 0,0 1 0 16,-3-1 0-16,-8 7 128 0,11-4 208 0,-11 4 48 15,0 0 16-15,0 0 0 0,0 0-16 0,0 0 0 16,0 0 0-16,0 0 0 0,0 0-192 0,8 9-64 16,-8-9 0-16,3 11 0 0,-3-11-128 0,0 13 160 15,-3 0-160-15,1-3 160 0,-1 3-32 0,-1 0 0 16,-1-2 0-16,1 3 0 0,1-1-128 0,1 0 0 16,-1 0 0-16,2 0 128 0,0 0-128 0,1 0 160 15,0 0-160-15,1-1 160 0,1 0 96 0,1 1 0 16,0-4 16-16,2 1 0 0,1 1-48 0,2-2-16 0,-1-1 0 0,1 0 0 15,-1-1-208-15,3 1 128 0,-10-8-128 0,11 5 0 16,0-1 0-16,-11-4-256 0,11 0 16 0,-11 0 16 31,12-5-1872-31,-1 0-368 0,-4-3-80 0</inkml:trace>
  <inkml:trace contextRef="#ctx0" brushRef="#br1" timeOffset="120680.1">21672 10651 16575 0,'0'0'736'0,"0"0"160"0,0 0-720 0,0 0-176 0,0 0 0 0,0 0 0 16,0 0 880-16,0 0 144 0,10-4 16 0,-10 4 16 0,0 0-160 0,12-2-16 15,2 1-16-15,-3 0 0 0,-11 1 16 16,10-3 0-16,3 1 0 0,-1 0 0 0,-12 2 16 0,13 2 0 16,-3-1 0-16,1 0 0 0,-11-1-336 0,14 3-64 15,-1-1-16-15,0 0 0 0,0-2-64 0,2 2-16 16,-1 2 0-16,0-1 0 0,1 1 32 0,-4-3 0 16,-11-1 0-16,15 3 0 0,0-1-112 0,0 0 0 15,-2-2-16-15,0 0 0 0,-2 0-32 0,2 0 0 16,0 0 0-16,-1 0 0 0,-1 0-80 0,-1-2 0 15,-10 2-16-15,12-2 0 0,0-1 16 0,-2 2 0 16,-10 1 0-16,12 0 0 0,-12 0 48 0,0 0 16 16,11-3 0-16,-11 3 0 0,11 3 80 0,-11-3 32 15,0 0 0-15,0 0 0 0,12 0-112 0,-12 0 0 16,0 0-16-16,0 0 0 0,0 0-16 0,0 0 0 16,0 0 0-16,9 2 0 0,-9-2-32 0,0 0-16 0,0 0 0 15,0 0 0-15,0 0 16 0,0 0 0 0,0 0 0 0,0 0 0 16,4 11-32-16,-4-11 0 0,6 8 0 0,-6-8 0 15,3 9-160-15,-3-9 0 0,4 13 144 0,-3-3-144 16,-1-10 0-16,0 13 0 0,0 0 0 0,1 0 0 16,-1 0 0-16,0 2 144 0,-1 0-144 0,0 2 0 15,1 3 176-15,1-2-176 0,0 2 160 0,2 2-160 16,1-3 128-16,1 5-128 0,-1 3 0 0,0 3 0 16,0-1 128-16,1 2-128 0,0 4 0 0,0 3 144 15,-1 4-144-15,0-3 0 0,0 1 0 0,0 1 0 16,0-1 0-16,0 2 0 0,0-2 0 0,-2 2 128 15,-2 0 32-15,-1 0 0 0,0-1 0 0,-1 0 0 0,0-2 48 16,-1-1 16-16,1-3 0 0,-1 0 0 0,2 0-96 0,-1-1 0 16,1-1-128-16,2-2 192 0,-2 2-192 15,0-1 0-15,-2-2 128 0,2 0-128 0,0 4 0 16,1-1 128-16,0-2-128 0,-2 0 0 0,0 1 0 0,-1-1 128 16,2-1-128-16,-2 0 0 0,-1 0 0 0,0-4 0 15,0 1 0-15,1-1 0 0,-1-5 192 0,1 1-64 16,0-3-128-16,1 1 192 0,-2 0-16 0,3-2-16 15,-2 0 0-15,2 1 0 0,2 0-160 0,-1 1 160 16,-3-6-160-16,2 2 160 0,1-2-160 0,0 2 0 16,0-1 144-16,1 4-144 0,1-4 0 0,0 1 128 15,0-2-128-15,-2 1 0 0,0-1 192 0,0 0-16 16,0-1-16-16,0 0 0 0,1-1-160 0,1 0 192 0,-2-12-192 0,3 10 192 16,-3-10-192-16,3 12 0 15,-1-1 0-15,-2-1 0 0,0-10 0 0,-1 9 128 16,1-9-128-16,-1 10 0 0,1-10 0 0,0 11 128 0,0-11-128 0,0 0 0 15,1 9 0-15,-1-9 0 0,3 12 128 0,-3-12-128 16,0 0 0-16,0 0 0 0,0 0 0 0,0 0 0 16,0 0 192-16,0 0-64 0,0 0 0 0,0 0 0 15,0 0 0-15,0 0 0 0,0 0 0 0,0 0 0 16,0 0 16-16,0 0 0 0,0 0 0 0,0 0 0 16,-3 8-144-16,3-8 160 0,0 0-160 0,0 9 160 15,0-9-160-15,0 0 0 0,0 0 0 0,0 0 0 16,1 9 0-16,-1-9 0 0,0 0 0 0,0 0 0 15,0 0 0-15,2 9 0 0,-2-9 0 0,0 0 0 16,0 0 0-16,0 0 128 0,0 0-128 0,0 0 128 16,0 0 16-16,-4 8 0 0,4-8 0 0,0 0 0 0,-7 5-16 0,7-5 0 15,0 0 0-15,-6 7 0 0,-1-2 64 0,7-5 0 16,-8 5 0-16,-1-2 0 0,0 0 0 0,1 1 0 16,0 0 0-16,1 2 0 0,-3-1-32 0,1-1 0 15,0 0 0-15,0 1 0 0,0 0-160 0,1-1 0 16,-1 0 144-16,1 0-144 0,8-4 0 0,-8 5 0 15,2-1 0-15,6-4 0 0,-9 2 0 0,9-2-208 16,0 0 16-16,0 0 16 16,-9 2-912-16,9-2-192 0,0 0-48 0,0 0-13984 15,4-12-2800-15</inkml:trace>
  <inkml:trace contextRef="#ctx0" brushRef="#br1" timeOffset="127617.19">17776 14474 5519 0,'0'0'496'0,"0"0"-496"0,0 0 0 0,0 0 0 15,0 0 2736-15,0 0 448 0,0 0 80 0,0 0 32 16,0 0-1648-16,0 0-336 0,-9-2-64 0,9 2-16 16,0 0-80-16,0 0-32 0,-9 0 0 0,9 0 0 0,0 0-160 0,0 0-48 15,-10 4 0-15,10-4 0 16,0 0-112-16,0 0-32 0,0 0 0 0,0 0 0 0,-6 8-16 0,6-8-16 16,0 0 0-16,0 0 0 0,2 10-176 0,-2-10-48 15,2 12 0-15,-2-12 0 0,5 9 80 0,-5-9 16 16,6 12 0-16,-1-1 0 0,0 1-80 0,0 0-16 15,0-2 0-15,1 2 0 0,-2 1-48 0,0 1-16 16,-1 2 0-16,1 2 0 0,0 3 0 0,1 1 0 16,1 0 0-16,-1 5 0 0,-1-3-208 0,1 1-48 15,0-1-16-15,0-2 0 0,-1-1 0 0,2-5 0 16,0 1 0-16,2-1 0 0,1-3-48 0,0-1-128 16,-1 0 192-16,0-6-64 0,0-1 64 0,-1 1 0 15,3-3 0-15,-1 0 0 0,0-3 16 0,-9 0 16 0,0 0 0 16,9-6 0-16,-1 0-64 0,0 0-16 0,-1-2 0 15,1-1 0-15,-3 0-144 0,1 0 160 0,0-2-160 0,-1 2 160 16,-1 3-160-16,-4 6 0 0,6-11 144 0,-6 11-144 16,0 0 0-16,0 0 0 0,9-3 0 0,-9 3 0 15,0 0 0-15,10 7 0 0,-1 1-144 0,-1 4 144 16,-1-1 0-16,-1 2-144 0,2 0 144 0,0 0 0 16,0-1 0-16,-1 0 0 0,3 1 0 0,0-3 0 15,-2-2 0-15,2 0 0 0,1-2 0 0,-1 1 0 16,-1 0 0-16,-1-4 0 0,-8-3 0 0,10 4 0 15,-10-4 0-15,11 2 0 0,-11-2 128 0,0 0-128 16,12-2 192-16,-2 0 0 0,-1-1 0 0,-9 3 0 16,11-4 80-16,-2 0 16 0,0 0 0 0,-9 4 0 0,10-4-96 15,-1 1-32-15,1-3 0 0,-3 1 0 0,-7 5-160 16,11-8 0-16,-2 1 0 0,0-1 128 0,-1-1-128 0,-2-1 128 16,0 0-128-16,-1 0 128 0,0-3 16 0,0-2 0 15,0 1 0-15,-1 0 0 0,-1-5 64 0,1 1 16 16,0-3 0-16,-2 2 0 0,-2-1-80 0,-1 0-16 15,2-3 0-15,-1 3 0 0,2 1-128 0,-2-1 0 16,0 1 0-16,0 1 0 0,-2 1 0 0,1 1 0 16,1 2-192-16,0 1 192 15,0 1-464-15,0 1 16 0,0 2 16 0,1 1 0 16,2-2-320-16,-3 10-64 0,5-10-16 0,-1 2 0 16,-4 8-336-16,7-8-80 0,0 1-16 0,1 2 0 15,-8 5-1648-15,9-5-336 0,-9 5-64 0,11-3-12304 0</inkml:trace>
  <inkml:trace contextRef="#ctx0" brushRef="#br1" timeOffset="129107.92">17848 14279 5519 0,'0'0'240'0,"0"0"64"0,0 0-304 0,0 0 0 16,0 0 0-16,0 0 0 0,0 0 4352 0,0 0 832 16,0 0 144-16,0 0 48 0,0 0-3952 0,0 0-784 15,0 0-144-15,0 0-48 0,0 0-64 0,9-4 0 16,-9 4-16-16,10-3 0 0,-10 3-240 0,11-4-128 16,-11 4 160-16,0 0-160 0,0 0 448 0,10 0 0 15,-10 0 0-15,12-1 0 0,0 0 320 0,-12 1 64 16,9 0 16-16,-9 0 0 0,12 0-128 0,-1 0-16 15,-2 0-16-15,2 0 0 0,-1 0-240 0,3-3-32 16,3 2-16-16,2-2 0 0,2-2-96 0,-1 1-32 0,2 2 0 0,0-2 0 16,0-4-144-16,0 3-128 0,-2 1 192 0,1 0-192 15,0-5 128-15,-2 1-128 0,-1 3 0 0,-2 1 0 16,0 1 0-16,-2-1 0 0,-3 2 0 0,1 0 0 16,-11 2 128-16,11 0-128 0,-2-4 192 0,-9 4-192 15,0 0 240-15,11-2-64 0,-11 2-16 0,9-5 0 16,-9 5 64-16,0 0 16 0,8-10 0 0,-8 10 0 15,0 0 32-15,5-6 16 0,-5 6 0 0,4-9 0 16,-3-3 32-16,-1 12 16 0,0 0 0 0,2-12 0 16,-4 1-96-16,0 3-32 0,2 8 0 0,-6-11 0 15,-1 2-80-15,0 0 0 0,1 1-128 0,-1 2 192 16,-1-1 0-16,0 2 0 0,-1-1 0 0,1 0 0 0,1 2-16 16,-2-1-16-16,-2 1 0 0,1-2 0 0,-1-1-16 15,1 2 0-15,-1 0 0 0,2 2 0 0,9 3-16 0,-10-2-128 16,1-4 192-16,1 1-64 0,0 1-128 0,8 4 0 15,-9-4 0-15,9 4 0 0,-7-5 0 0,7 5 0 16,0 0 128-16,0 0-128 0,0 0 0 0,0 0 0 16,0 0 0-16,0 0-176 0,0 0-48 0,0 0-16 15,0 0 0-15,0 0 0 16,0 0-240-16,0 0-48 0,-7 5-16 0,7-5 0 16,0 0-352-16,0 0-64 0,2 11 0 0,2-2-11056 15,3 0-2192-15</inkml:trace>
  <inkml:trace contextRef="#ctx0" brushRef="#br1" timeOffset="130773.8">19356 14566 12895 0,'0'0'1152'16,"0"0"-928"-16,-9 1-224 0,9-1 0 15,-8 4 1952-15,8-4 352 0,0 0 64 0,-9 4 0 0,9-4-2048 0,-8 4-320 16,8-4-272-16,-7 2 48 0,7-2 224 0,-8 3-192 16,8-3 192-16,0 0-192 0,-9 1 672 0,9-1 144 15,-10 2 16-15,10-2 16 0,0 0 832 0,-9 0 176 16,9 0 16-16,0 0 16 0,0 0-320 0,0 0-64 16,0 0-16-16,0 0 0 0,-9 2-288 0,9-2-64 15,0 0-16-15,0 0 0 0,0 0-160 0,0 0-16 16,0 0-16-16,0 0 0 0,0 0-96 0,0 0-32 15,0 0 0-15,0 0 0 0,0 0-288 0,0 0-48 16,0 0-16-16,0 0 0 0,11 3-256 0,-1-2 128 16,2-1-128-16,0 3 0 0,-1-3 0 0,2 0 0 15,2-2 0-15,-1 1 0 0,0 1 0 0,1 0 0 0,-1 0 0 16,3 0 0-16,1-1 0 0,0-1 0 0,1 2-176 0,-1 0 176 31,2 0-496-31,-1 0 16 0,-1 0 0 0,1 0 0 16,0 0-656-16,-1 0-128 0,-2 0-16 0,-2 0-16 15,-1 0-1632-15,-1-1-320 0,-3 0-64 0,0-2-9360 0</inkml:trace>
  <inkml:trace contextRef="#ctx0" brushRef="#br1" timeOffset="131084.34">19308 14743 8287 0,'0'0'368'0,"0"0"80"0,-6 5-448 0,6-5 0 16,-8 4 0-16,8-4 0 0,0 0 5056 0,0 0 912 16,-2 11 192-16,2-11 48 0,6 7-4672 0,-6-7-912 15,13 3-192-15,0-3-48 0,1-5-128 0,3 1-16 16,0 1-16-16,2 2 0 0,1-2 80 0,1 2 16 15,1 1 0-15,3 0 0 0,1-1-128 0,1 1 0 16,-1-3-16-16,-1 3 0 0,1 1-176 0,-1 1 0 16,0-2 0-16,-2 0 0 0,-2 0-320 0,0 0-32 15,-2-4-16-15,0 1 0 16,-2 2-1872-16,-2 1-384 0,0 1-80 0</inkml:trace>
  <inkml:trace contextRef="#ctx0" brushRef="#br1" timeOffset="132250.91">20729 14139 19343 0,'0'0'1728'0,"0"0"-1392"15,-6-5-336-15,6 5 0 0,0 0 2000 0,0 0 336 16,0 0 64-16,0 0 16 0,0 0-2112 0,0 0-304 15,0 0-304-15,0 0 64 0,0-9 240 0,0 9-144 16,0 0 144-16,-8-5-128 0,-1-2 480 0,0 5 96 16,9 2 32-16,-14 2 0 0,-1-2 688 0,0 3 144 15,1-2 32-15,0 2 0 0,-3-1-96 0,0 1-16 16,0 1 0-16,1-1 0 0,3-2-528 0,0-2-128 0,0 1 0 0,1 0-16 16,1 0-224-16,0 0-32 0,0-2-16 0,-1 2 0 15,1 0-96-15,2 0-32 0,9 0 0 0,-10-4 0 16,-1 2-160-16,2 0 0 0,0 1 0 0,1 1 128 15,-1-1-128-15,1 2 0 0,1 2 0 0,7-3 128 16,-11 0-128-16,3 1 0 0,8-1 0 0,-9 4 0 16,1-1 144-16,8-3-144 0,-6 5 160 0,6-5-160 15,-5 9 160-15,5-9-160 0,0 0 160 0,0 12-160 16,0-12 0-16,2 13 128 0,1-2-128 0,1 1 0 16,2 1 0-16,1 0 144 0,-2 3-144 0,2-2 128 15,-2 2-128-15,1-2 0 0,1 2 0 0,-1-2 0 16,0 2 0-16,-3 1 0 0,1 2 144 0,0 1-144 15,0 2 0-15,0 3 128 0,0 1-128 0,0-1 0 16,-1 3 0-16,-2 0 144 0,0 0-144 0,0 2 0 0,-1 0 0 16,0 3 0-16,0 3 0 0,0 4 0 0,0 4 176 0,0 2-176 15,0-3 160-15,3 0-160 0,0 0 160 0,-1-3-160 16,2-1 160-16,0 3-160 0,-1-2 0 0,2 5 0 16,0-2 0-16,-1 2 0 0,0 3 128 0,0-1-128 15,1-4 0-15,-2 0 144 0,-1-1-144 0,1-1 0 16,-1-2 144-16,0 1-144 0,-2-1 128 0,1 2-128 15,0 2 160-15,1 2-160 0,-2 1 240 0,-2-2-48 16,1-1-16-16,1-4 0 0,0-3 64 0,0-2 16 16,-1-1 0-16,1-3 0 0,1-4-128 0,-1 1 0 15,0 0-128-15,0-4 192 0,0 0 32 0,0 0 0 16,0 0 0-16,1 1 0 0,1-2-96 0,-1 5-128 16,0-3 176-16,-1-2-176 0,-2-1 128 0,0-1-128 15,2-2 0-15,-1 0 0 0,-2-4 128 0,1 2-128 0,1 0 0 0,-2-2 0 16,0-1 160-16,-1 0-160 0,1-1 128 0,-1 1-128 15,0-1 0-15,0-1 128 0,0 1-128 0,0 1 0 16,0-2 0-16,1 2 128 0,0 0-128 0,0-2 0 16,0 1 0-16,1-2 0 0,0 1 128 0,1-1-128 15,0 2 0-15,0-1 0 0,-1-1 0 0,1-1 0 16,0-1 0-16,1 1 0 0,0 0 0 0,-2 0 0 16,1 0 0-16,1-9 128 0,-1 12-128 0,1-4 0 15,-2 0 0-15,2-8 0 0,-2 10 128 0,0-2-128 16,2-8 0-16,-2 10 0 0,-1-2 0 0,1 0 128 15,2-8-128-15,0 0 0 0,0 0 0 0,-3 9 0 16,3-9 128-16,0 0-128 0,-4 8 128 0,4-8-128 16,0 0 128-16,0 0-128 0,0 0 0 0,-2 8 128 0,2-8-128 0,0 0 0 15,0 0 0-15,0 0 128 0,0 0 16 0,0 0 0 16,0 0 0-16,0 0 0 0,0 0-144 0,0 0 192 16,0 0-192-16,9 8 192 0,-3 0-192 0,-6-8 0 15,7 9 0-15,-2-2 128 0,1 1-128 0,-6-8 0 16,8 7 0-16,0-2 0 0,-8-5 0 0,11 5 0 15,-2-1 0-15,0 0 0 0,-9-4 0 0,13 7 0 16,0-5 0-16,0 1 0 0,-1-3 176 0,1 1-48 16,2 0-128-16,1 2 192 0,-2-2-192 0,2 1 128 15,0-2-128-15,-2 0 0 0,-2 0 0 0,-1 0 0 16,-11 0 0-16,15-2 0 16,-2 2-496-16,-13 0 16 0,0 0 0 0,9-5 0 15,-1-1-1776-15,-8 6-368 0,2-15-64 0,-2 1-10176 16,0 2-2032-16</inkml:trace>
  <inkml:trace contextRef="#ctx0" brushRef="#br1" timeOffset="133109.4">20901 14448 9215 0,'0'0'816'0,"0"0"-656"0,0 0-160 16,0 0 0-16,-4-9 5824 0,4 9 1120 0,0 0 224 0,0 0 64 15,0 0-5552-15,0 0-1104 0,0 0-208 0,0 0-48 16,0 0-320-16,2 16 0 0,0-3 0 0,1 3-144 16,-1 2 144-16,2 1-160 0,0 1 160 0,0 2-160 15,0 2 160-15,1 0 0 0,-1 0 160 0,0 1-160 16,0-2 320-16,0 1-16 16,0-4-16-16,0 4 0 0,0 1 176 0,-2-3 48 0,1-4 0 0,-1-5 0 15,1-1 80-15,-3-12 32 0,5 12 0 0,-5-12 0 16,0 0-176-16,0 0-16 0,0 0-16 0,0 0 0 15,12 0-224-15,-2-3-32 0,-2-4-16 0,0-2 0 16,1-2-144-16,0-2 0 0,-1-2 144 0,-1 2-144 16,-1 0 0-16,1 1 0 0,-2 1 0 0,0 2 0 15,-5 9-128-15,0 0 128 0,9-4-128 0,-9 4 128 0,11-2-128 0,-2 4 128 16,1 2-128-16,-2-1 128 0,-1 4-128 0,0 1 128 16,4 0-128-16,1-1 128 0,-3 3 0 0,0-4 0 15,-9-6 0-15,12 8 0 0,-1-2 0 0,0 1 0 16,-11-7 0-16,11 9 0 0,0-2 0 0,-1 0 0 15,-2 0 0-15,-8-7 128 0,8 6 0 0,0 4 0 16,-2-4 0-16,0 3 0 0,-6-9 96 0,6 8 32 16,-6-8 0-16,7 9 0 0,-7-9-128 0,7 8 0 15,-7-8-128-15,12 5 192 0,-3 0-192 0,2-2 0 16,-2-3 0-16,0-1 0 0,-1-2 128 0,1-2 16 16,1 1 16-16,-1 0 0 0,1-8 16 0,-3 3 0 15,1 1 0-15,0 1 0 0,0-5 160 0,0 0 48 0,-2-1 0 16,1-1 0-16,-2-5-192 0,0 2-16 0,0-2-16 0,-1-1 0 15,-1 1-160-15,-2-2 160 0,-1-1-160 0,0 1 160 16,1-1-160-16,1-2 0 0,0 0 0 0,0 0 128 16,-1 1-128-16,0 0 0 0,1 1 0 0,-2 3 0 15,-2 2 0-15,2 2 0 0,0-3 0 0,0 5 0 16,0 1-272-16,0 3 16 0,-1 3 0 0,1 6 0 31,0 0-1600-31,0 0-320 0,0 0-64 0,0 0-10352 0,-9 10-2064 0</inkml:trace>
  <inkml:trace contextRef="#ctx0" brushRef="#br1" timeOffset="133448.64">21694 14786 30063 0,'0'0'1328'0,"0"0"272"0,0 0-1280 0,0 0-320 16,0 0 0-16,0 0 0 0,0 0 880 0,4 10 96 16,-4-10 32-16,2 14 0 0,0-5-256 0,0 1-48 15,-2-10-16-15,7 13 0 0,-3 0-256 0,1 0-48 16,3 2-16-16,-3-2 0 0,-2 0-368 0,-1 4 0 15,1-3 0-15,-3 4 128 0,-2 0-128 0,1 1 0 0,1-1 0 0,-1 0 0 16,-2 2 0-16,2-2 0 0,-2-1 0 0,1 0 0 16,0 1-288-16,1-4-32 0,-1 2 0 0,0-2 0 31,1 1-2176-31,1-1-448 0,0-1-96 0</inkml:trace>
  <inkml:trace contextRef="#ctx0" brushRef="#br1" timeOffset="134235.18">20974 15996 41471 0,'0'0'1840'0,"0"0"368"0,-4-9-1760 0,4 9-448 16,-2-8 0-16,2 8 0 0,0 0 0 0,0 0 0 16,0 0 0-16,0 0 0 0,0 0-224 0,0 0 32 0,0 0 0 0,0 0 0 15,10 8 192-15,-2 2 0 0,-2 2 0 0,1 5-144 16,-2-1 144-16,0 2 0 0,-1-1 128 0,0 1-128 16,0 2 384-16,0-1 0 0,-1-1 0 0,-1 1 0 15,1-2 16-15,1-2 16 0,-3 1 0 0,2-3 0 16,-1-1-176-16,1-2-48 0,0-2 0 0,-3-8 0 15,0 0-192-15,0 0 176 0,7 6-176 0,-7-6 160 16,0 0-160-16,9-4 128 0,1-2-128 0,-3-1 128 16,0-2-128-16,-1 1 0 0,1-1 0 0,-1 0-176 15,2 1 176-15,-1 2 0 0,1 1 0 0,-8 5 0 16,10-3 0-16,-10 3 0 0,0 0 0 0,12 5-128 16,0 3 128-16,-2 1-128 0,-1 3 128 0,2-3-128 0,3 0 128 15,-4 3 0-15,-2-4 0 0,3 1 0 0,-1-3 0 0,2 1 0 16,1-1 0-16,-2-3 0 0,1 1 0 0,-1-4 144 15,-2 0-16-15,-9 0-128 0,12-3 0 0,-3 1 0 16,-9 2 0-16,10-4 0 0,-10 4 208 0,12 0-64 16,-12 0-16-16,10 0 0 0,-10 0 0 0,0 0 0 15,11 4 0-15,-11-4 0 0,10 5-128 0,-1-1 128 16,-9-4-128-16,12 4 128 0,-12-4-128 0,12 0 128 16,-12 0-128-16,11-2 128 0,-11 2 0 0,11-3-128 15,-2-3 192-15,-1 0-64 0,0-2 64 0,-1 0 16 16,1 0 0-16,0-1 0 0,-3-2-64 0,1 0-16 15,0-1 0-15,-1 2 0 0,-2-3-128 0,1 0 0 16,0 0 144-16,-2-3-144 0,-2-1 0 0,2-1 0 0,-1 0 0 16,-1-1 0-16,0 3-400 0,-1-1 0 0,-1 2 0 0,1 2 0 31,1 3-336-31,0 1-64 0,0 9-16 0,0 0 0 16,0-7-1424-16,0 7-304 0,0 0-48 0,0 0-16 15,0 0-528-15,0 0-128 0,0 0 0 0,0 0-16 0</inkml:trace>
  <inkml:trace contextRef="#ctx0" brushRef="#br1" timeOffset="134655.24">21670 16283 10127 0,'0'0'448'0,"0"0"96"15,0 0-544-15,0 0 0 0,0 0 0 0,0 0 0 0,0 0 5856 0,12-4 1056 16,-4-4 224-16,1 1 32 0,2 1-5792 0,-1 1-1168 15,-1 0-208-15,1-1 0 0,4 0 0 0,-4 1 0 16,-2-1 0-16,1 2-128 0,1 1 128 0,-1 0 0 16,-9 3 128-16,0 0-128 0,12-3 320 0,-12 3 0 15,9-2 0-15,-9 2 0 0,0 0 176 0,12 1 16 16,-2 0 16-16,-10-1 0 0,0 0-288 0,11 6-64 16,-2-1-16-16,-9-5 0 0,7 9-160 0,-7-9 0 15,5 10 0-15,-3 2 128 0,-3 1-128 0,0 0 0 16,-3 1 0-16,0-1 0 0,0 1 0 0,-1 2 0 15,-2 1 0-15,-2 0 0 0,-3-4 0 0,2 2 0 16,0 0 0-16,0 1 0 0,7-6 160 0,-3 4 0 0,0-4 0 16,-1 3 0-16,1 0 160 0,2 0 16 0,1-4 16 0,2 3 0 15,-2-2-128-15,2 2-32 0,1-12 0 16,0 14 0-16,0-2-192 0,0-12 128 0,5 12-128 0,2-3 0 16,-2-1 0-16,3-2 0 0,2 0 0 0,1-3 0 15,-11-3-192-15,13 3-64 0,-2-3-32 0,2 0 0 31,3-5-320-31,-2 1-64 0,-2-1-16 0,1-3 0 0,3-3-1648 16,0 1-336-16,-2-4-64 0,0-1-11728 0</inkml:trace>
  <inkml:trace contextRef="#ctx0" brushRef="#br1" timeOffset="135623.44">21738 14117 16575 0,'0'0'1472'0,"0"0"-1168"0,-6-6-304 0,6 6 0 15,0 0 4848-15,0 0 912 0,0 0 176 0,4-8 32 16,5 1-4800-16,1 1-960 0,2 1-208 0,2 2 0 16,3 2 0-16,0-1-128 0,0 0 128 0,0 2-160 15,-1 0 160-15,2 0 0 0,0 0 0 0,0 1 0 16,1 2 0-16,-1-1 0 0,0 0 0 0,0-1 0 15,-2 0 0-15,1 2 128 0,3-2-128 0,-2-1 176 16,0 0 192-16,-1-1 32 0,-1 0 16 0,2-1 0 16,1 1 80-16,0-2 16 0,-5-1 0 0,3 2 0 15,1-3-176-15,-1 1-16 0,-1 1-16 0,-1 2 0 16,1-3-176-16,-4 3-128 0,-12 1 144 0,13-2-144 16,-1 4 128-16,-12-2-128 0,0 0 0 0,7 7 144 15,-1 1-144-15,-2 3 0 0,-2 2 0 0,-1 2 128 0,-1 5 16 16,0 3 0-16,0 2 0 0,0 4 0 0,-1 3 16 0,1 4 0 15,1 1 0-15,1 1 0 0,-1 4 0 0,2 2 0 16,1 1 0-16,0 3 0 0,-1 4-160 0,1 3 128 16,0 2-128-16,4 3 128 0,4 3-128 0,-2-2 0 15,-2 0 0-15,3-2 128 0,0-2-128 0,1-1 0 16,-4-1 0-16,0 6 0 0,-2 3 0 0,-1-4 192 16,-1-1-192-16,0-1 192 0,-1-3 144 0,1 1 48 15,-2 2 0-15,1 3 0 0,-2 3-176 0,2-4-16 16,1-4-16-16,-3-4 0 0,-1-1 0 0,3-2 0 15,-1-4 0-15,3-2 0 0,1-2 48 0,0 0 16 16,-2-2 0-16,1 3 0 0,2-1 16 0,-1 2 0 16,1-3 0-16,-1-3 0 0,2 0-96 0,-3-5-16 0,-2-2 0 15,0-1 0-15,-1 0-144 0,1-3 0 0,-2-3 0 0,0 0 0 16,-1-3 128-16,0 1-128 0,0-3 128 0,0-2-128 16,0 1 256-16,2-3-48 0,-1-2 0 0,0 0 0 15,2 0 0-15,-2-3 0 0,-1-1 0 0,0-8 0 16,0 0-80-16,0 0 0 0,3 7-128 0,-3-7 192 15,0 0-192-15,0 0 128 0,0 8-128 0,0-8 0 16,0 0 128-16,0 0-128 0,0 0 0 0,0 0 144 16,0 0-144-16,0 0 0 0,0 0 144 0,0 0-144 15,0 0 0-15,0 0 128 0,0 0-128 0,0 0 0 16,0 0 0-16,0 0 0 0,0 0 0 0,0 0 128 16,0 0-128-16,0 0 0 0,0 0 0 0,0 0 0 15,0 0 0-15,0 0 0 0,-3 7 0 0,3-7 128 16,0 0-128-16,-4 6 176 0,4-6-176 0,-5 5 192 0,5-5 16 15,-8 7 16-15,1 0 0 0,7-7 0 0,-7 5-80 0,-1 3-16 16,0 1 0-16,1-2 0 0,-3 0 192 0,1-2 48 16,0-1 0-16,-1 3 0 0,-2-6-368 0,-1 2-192 15,0 0 32-15,-1 1 0 0,-2-4 160 0,2 2 0 16,1-1 0-16,-2-1 128 0,0 1-128 0,0-1 0 16,1-1-176-16,0 0 176 15,1-2-432-15,-1 0 16 0,3 0 0 0,-1-1 0 16,2-5-1872-16,-1-1-368 0,2 0-80 0</inkml:trace>
  <inkml:trace contextRef="#ctx0" brushRef="#br1" timeOffset="139624.41">21243 17598 24879 0,'0'0'2208'0,"0"0"-1760"0,0 0-448 0,0 0 0 16,0 0 736-16,6 13 64 0,0-2 16 0,0 0 0 31,1 2-1152-31,-1-2-240 0,-6-11-32 0,7 13-16 0,-1 3 432 0,-1-2 192 0,-1-1-192 0,0 0 192 16,0 1 0-16,-1 2 160 0,-2 3 16 0,-1 2 0 15,-3 0 496-15,2 5 96 0,0 3 32 0,-1 1 0 16,0 0 32-16,-1 3 0 0,-1 2 0 0,0 0 0 15,0-1-416-15,2 1-80 0,1-8-16 0,-1 2 0 16,0 2-320-16,-1-2 0 0,-1-7 0 0,2 3 0 16,0-2 0-16,4-3 0 0,-4-3 0 0,4-4 0 15,1-3 0-15,1-2 144 0,-4-8-144 0,4 8 160 16,-4-8 288-16,0 0 64 0,0 0 16 0,11-1 0 0,-11 1-48 0,10-8-16 16,1 0 0-16,-4-4 0 0,0-1-256 0,1 2-48 15,-2-6-16-15,2-2 0 0,-1 0-144 0,2-5 0 16,0 0 0-16,-1 0 0 0,-2-1-256 0,2 2-96 15,1-3-16-15,0 5 0 0,3 4 224 0,0 0 144 16,-3 3-192-16,3 3 192 0,1 5-176 0,-2 2 176 16,0 4-160-16,1 2 160 0,-1 2-192 0,1 2 48 15,0-1 16-15,-2 1 0 0,1 0 0 0,0 1 0 16,1 3 0-16,0-3 0 0,-12-7-64 0,13 8-16 16,-1 1 0-16,-2 3 0 0,-4-4 208 0,2 2-144 15,0 3 144-15,-3 0-128 0,-2 0 128 0,-2 3 0 16,1-3 0-16,-1 0 0 0,-2 1 0 0,-1 3 176 15,0 0-48-15,-2 2 0 0,-3-1-128 0,-2 0 160 16,-1-4-160-16,-2 2 160 0,-1 0-160 0,0-1 0 0,-3 0 0 16,1-4 0-16,-2 0 0 0,-2 1 128 0,1-3-128 0,0 0 0 15,0-1 288-15,-1-1-32 0,-1 3 0 0,-1-4 0 16,-2-3 0-16,0 1-16 0,-2 0 0 0,0-2 0 16,1-2-240-16,-2-1 0 0,0 0 0 0,1-2 0 31,1-4-1728-31,1-3-352 0</inkml:trace>
  <inkml:trace contextRef="#ctx0" brushRef="#br2" timeOffset="145885.37">24144 9645 11055 0,'-8'-9'480'0,"8"9"112"0,0 0-464 0,-9-4-128 0,2-1 0 0,7 5 0 15,-6-5 2784-15,6 5 544 0,0 0 96 0,-7-4 32 16,7 4-2176-16,0 0-448 0,0 0-64 0,0 0-32 16,0 0-128-16,0 0-32 0,1-8 0 0,-1 8 0 15,0 0 256-15,0 0 32 0,9-6 16 0,1 2 0 16,0 0 16-16,0 1 0 0,-10 3 0 0,12-2 0 15,0 0-112-15,-2 2-16 0,2 2 0 0,-12-2 0 16,13-4-48-16,-1 3-16 0,-2 1 0 0,1 0 0 16,-11 0-256-16,11 0-48 0,1-3-16 0,-1 2 0 15,-1 1-80-15,-10 0-32 0,12 0 0 0,0 0 0 16,-1 0-16-16,1 0 0 0,-2 1 0 0,2 2 0 0,1-1-32 16,3-1-16-16,-1-2 0 0,2 2 0 0,0 2-80 0,2 1-128 15,-1-4 176-15,1 0-176 0,1 0 192 0,0 0-192 16,0 0 192-16,3 1-192 0,-1 2 208 0,0-3-64 15,0 2-16-15,0-2 0 0,2 2-128 0,-2 0 192 16,-1 1-192-16,0 0 192 0,-2-1-192 0,2-2 160 16,1-2-160-16,3 0 160 0,1 1-16 0,1 1 0 15,1-3 0-15,0 3 0 0,0 0-16 0,0 3-128 16,4-3 192-16,-1 1-64 0,3 2-128 0,-3 0 160 16,-1-1-160-16,-1 1 160 0,-2-1-160 0,1 1 0 15,-4-2 0-15,3-1 128 0,-1-1 0 0,1-2-128 16,0 1 192-16,3-1-64 0,2-2 0 0,-1 1 0 15,-2-3 0-15,1 1 0 0,0-3-128 0,0 4 0 16,-2-1 144-16,0 2-144 0,-1-2 0 0,0 1 144 0,-1 0-144 0,-1 2 0 16,1-1 160-16,-4 3-160 0,-1-2 128 0,0 0-128 15,-1 0 144-15,-2 0-144 0,0-1 160 0,-1 1-160 16,-1 1 0-16,-1 1 128 0,1-2-128 0,0 3 0 16,-3 1 0-16,1 1 0 0,-1-5 0 0,0 3 0 15,-1-3 0-15,-2 3 128 0,-10 0-128 0,12 0 0 16,0 0 0-16,-2 0 128 0,-10 0-128 0,12-1 0 15,-3-2 128-15,-9 3-128 0,9 0 0 0,-9 0 144 16,12-3-144-16,-12 3 128 0,9-4-128 0,-9 4 128 16,0 0-128-16,0 0 0 0,9-6 144 0,-9 6-144 15,0 0 0-15,0 0 128 0,0 0-128 0,0 0 0 16,0 0 0-16,0 0 128 0,-1-9-128 0,1 9 0 16,-7-6 128-16,2-1-128 0,-1-1 160 0,-2 2-160 0,-1 1 128 0,-2-1-128 15,-3 0 0-15,0-1 144 0,1-3-144 0,-2 2 0 16,0 0 144-16,0 1-144 0,0-3 0 0,0 1 128 15,1-1-128-15,0-1 0 0,-1 1 0 0,2 1 128 16,1 0-128-16,2 1 0 0,1-3 0 0,-2 2 0 16,0 2 0-16,0-1 0 0,2 0 0 0,-1 1 0 15,-1 1 0-15,2 2 0 0,9 4 0 0,-10-4 0 16,-1 0 0-16,2 0 0 0,9 4 0 0,0 0 0 16,-10-1 0-16,10 1 0 0,0 0 0 0,0 0 0 15,-9-1 0-15,9 1 0 0,0 0 0 0,0 0 0 16,0 0 0-16,0 0 0 0,0 0 0 0,5 9 0 15,3 0 0-15,0-3 0 0,1 1 0 0,2-1 0 16,0-2 0-16,-1 0-128 0,1 1 128 0,0 1 0 16,2 0 0-16,0 1 0 0,-1-1 0 0,1-1 0 0,-1-1 0 0,1 2 0 15,0-3 0-15,0 3 0 0,0 0 0 0,1 2 0 16,1 0 0-16,-1 1 0 0,-2 1 0 0,0-2-128 16,1 0 128-16,0 1 0 0,0 3 0 0,-2-3 0 15,-4 4 0-15,0-1 0 0,0-2 0 0,0 2 0 16,-2-4 0-16,0 2 0 0,-1 3 0 0,-1 2 0 15,-2 0 0-15,-1 0 0 0,-1 0 0 0,-1 0 0 16,2 0 0-16,-1 1 0 0,0-1 0 0,-2 0 0 16,-1 0 0-16,-1-1 0 0,-3-4 0 0,2 3 0 15,-1-3 0-15,1 1 0 0,-3-2 128 0,0 0-128 16,-1 2 0-16,1-5 144 0,1 1-144 0,-1 2 0 16,-2-1 128-16,0-2-128 0,2-3 0 0,0 2 0 0,0 0 0 15,1 0 0-15,8-5 0 0,0 0 0 16,-10 2-1152-16,10-2-304 0,0 0-48 0,0 0-12672 15,0 0-2528-15</inkml:trace>
  <inkml:trace contextRef="#ctx0" brushRef="#br2" timeOffset="148063.21">28018 9314 6447 0,'0'0'576'0,"8"-6"-576"16,0-1 0-16,0 3 0 0,-8 4 3600 0,10-4 624 16,-10 4 112-16,8-5 16 0,-8 5-1904 0,9-4-384 15,-9 4-80-15,0 0 0 0,0 0 64 0,9-4 0 16,-9 4 16-16,0 0 0 0,0 0-336 0,0 0-80 15,0 0-16-15,0 0 0 0,0 0-480 0,0 0-112 16,0 0-16-16,3 13 0 0,-5 2-592 0,-1 0-128 16,-4 5-32-16,-2 1 0 0,-2-3-144 0,-2 4-128 15,-2 3 192-15,-2 1-192 0,-1 3 160 0,-3-2-160 16,-3-1 128-16,-1 3-128 0,-1-2 144 0,-2 2-144 16,-5 0 160-16,1-1-160 0,-2 0 128 0,0-2-128 0,-4-1 0 0,3-2 144 15,3 2-144-15,6-3 0 0,2-1 0 0,1-3 0 16,3-1 0-16,1-1 0 0,1-2 0 0,4-2 0 15,2 0 0-15,0-2-304 0,1-1 48 0,1-2 16 32,1-3-1312-32,1 1-272 0,8-5-48 0,-7 4-16 15,7-4-624-15,0 0-128 0,-8-7-32 0,1 1-12736 0</inkml:trace>
  <inkml:trace contextRef="#ctx0" brushRef="#br2" timeOffset="148386.63">27621 9445 23951 0,'0'0'1056'0,"0"0"224"0,-6-8-1024 0,6 8-256 16,-5-11 0-16,5 11 0 0,0 0 2560 0,0 0 448 16,0 0 80-16,0 0 32 0,13 0-2032 0,-2 3-416 15,-4 5-80-15,0-2-16 0,-2 1-80 0,3 2-32 16,2 0 0-16,0 6 0 0,-4-1 112 0,3 2 0 15,2-2 16-15,-1 3 0 0,-1 5 192 0,2 0 48 16,-2 2 0-16,1-2 0 0,2 0-192 0,0-1-16 16,1 0-16-16,1 1 0 0,0 1-240 0,1-2-48 15,-1-3-16-15,0 1 0 0,2-2-304 0,0 0 160 16,-1-1-160-16,0 0 128 0,-1-4-128 0,0 0 0 16,-1-2 0-16,0 0 128 0,-2 0-128 0,-1-3-192 0,-2-1 32 15,-1 0 16 1,-1 1-1664-16,-6-7-336 0,0 0-64 0,0 0-10432 0,0 0-2080 0</inkml:trace>
  <inkml:trace contextRef="#ctx0" brushRef="#br2" timeOffset="149098.87">27615 9112 14735 0,'0'0'1312'0,"0"0"-1056"16,0 0-256-16,0 0 0 0,-5-6 3216 0,5 6 592 15,0 0 112-15,0 0 32 0,-1-9-2240 0,1 9-448 16,0 0-96-16,0 0-16 0,0 0-224 0,0 0-48 16,0 0-16-16,0 0 0 0,0-8-176 0,0 8-48 15,0 0 0-15,0 0 0 0,0 0 64 0,0 0 16 16,0 0 0-16,0 0 0 0,10-7-32 0,1 5-16 15,-11 2 0-15,13-2 0 0,-2 2-64 0,2-1-16 0,2-2 0 0,0 3 0 16,2-1-144-16,2 0-48 0,0 0 0 0,1-1 0 16,-2 1-224-16,0 0-48 0,1-1-128 0,0-2 192 15,1 2-192-15,-1 2 0 0,-1 0 128 0,1 0-128 16,-2-4 0-16,-2 1 0 0,0 1 0 0,-2 0 0 16,-2 1 0-16,1 1 0 0,-12 0 0 0,12 0 0 15,-2 0 128-15,-10 0-128 0,11 0 0 0,-11 0 144 16,10-1-144-16,-10 1 0 0,11 0 0 0,-11 0 0 15,0 0 0-15,10 0 0 0,-10 0 0 0,10 1 128 16,-10-1-128-16,0 0 192 0,0 0-192 0,0 0 192 16,0 0-192-16,0 0 128 0,0 0-128 0,0 0 128 15,0 0-128-15,0 0 160 0,0 0-160 0,0 0 160 0,0 0-160 0,0 0 160 16,0 0-160-16,-9-1 160 0,0-3-32 0,0 1 0 16,0-1 0-16,9 4 0 0,-12-2 0 0,2-1-128 15,1-2 192-15,0 2-64 0,-2-1-128 0,2 2 192 16,0-5-192-16,0 1 192 0,0-1-48 0,1 1 0 15,1-1 0-15,1-1 0 0,-2-1-144 0,1-1 192 16,1 3-192-16,-1 2 192 0,1-1-192 0,-1 0 0 16,0 1 0-16,0 0 0 0,2 0 0 0,5 5 0 15,-9-6 0-15,9 6 0 0,-9-2 0 0,9 2 0 16,-8-3-144-16,8 3 144 16,0 0-1712-16,0 0-224 0,0 0-48 0,0 0-11904 15,0 0-2384-15</inkml:trace>
  <inkml:trace contextRef="#ctx0" brushRef="#br2" timeOffset="151831.59">29383 9258 3679 0,'0'0'320'0,"0"0"-320"0,0 0 0 0,0 0 0 16,11-4 3648-16,-2-1 640 0,1 4 144 0,-10 1 32 15,9-5-3136-15,0 3-624 0,2-2-128 0,-11 4-32 16,10-3 176-16,-10 3 48 0,9-6 0 0,-9 6 0 16,10-4 208-16,-10 4 48 0,0 0 16 0,0 0 0 15,0 0 48-15,0 0 16 0,0 0 0 0,0 0 0 16,0 0-304-16,0 0-64 0,0 0-16 0,0 0 0 16,0 0-224-16,-8 7-48 0,-1-2-16 0,-1 0 0 0,1-1-112 15,0 1-32-15,0 2 0 0,0-1 0 0,-4 1 32 0,0 1 0 16,0 0 0-16,-2 1 0 0,0 0 32 15,-2 1 16-15,-1 1 0 0,-2 1 0 0,-1 1-80 0,0 1-16 16,1 2 0-16,1 2 0 0,1 0-144 0,2 4-128 16,1 4 144-16,2-1-144 0,1-4 208 0,2 0-48 15,0-4-16-15,3 4 0 0,0-1-16 0,2 0 0 16,1-4 0-16,1-1 0 0,2 2-128 0,1 1 0 16,0-3 144-16,3 0-144 0,-1-2 0 0,1 2 128 15,-1-3-128-15,2-1 0 0,0 1 0 0,1-2 144 16,1-2-144-16,0 0 0 0,1 3 128 0,1-6-128 15,-1 1 0-15,4 1 0 0,-2-2 0 0,1 2 0 16,1-4-176-16,1 0 176 16,1-2-576-16,0 1 0 0,-2-1 0 0,1 0 0 15,-1 2-448-15,0-3-112 0,2-1-16 0,-2-1 0 16,-11 2-1664-16,11 0-352 0,1 0-64 0</inkml:trace>
  <inkml:trace contextRef="#ctx0" brushRef="#br2" timeOffset="152274.69">29172 9587 20271 0,'0'0'896'0,"-7"-5"192"0,7 5-880 0,0 0-208 16,0 0 0-16,-5-7 0 0,5 7 2752 0,0 0 512 15,2-9 112-15,-2 9 16 0,0 0-2416 0,5-7-464 16,-1 1-112-16,-4 6-16 0,0 0 192 0,10-5 16 15,-10 5 16-15,11-2 0 0,-11 2 160 0,11 0 48 16,0 0 0-16,-11 0 0 0,0 0-64 0,10 2-16 16,1-1 0-16,-2-1 0 0,-9 0-288 0,11 0-48 15,0 0-16-15,-1 0 0 0,2 1-240 0,1 2-144 0,-13-3 160 0,17 1-160 16,3 2 176-16,-1-1-176 16,-1-4 192-16,2 1-192 0,2 1 0 0,-1 1 0 0,-2 1-160 0,1 0 160 31,1-1-512-31,-3 0 32 0,-2 2 0 0,-2-2 0 15,0 2-1616-15,0-3-320 0,-3-1-64 0,-11 1-13472 0</inkml:trace>
  <inkml:trace contextRef="#ctx0" brushRef="#br2" timeOffset="152947.01">30287 9104 4607 0,'0'0'192'0,"0"0"64"0,0 0-256 0,5-6 0 0,-1-2 0 0,-4 8 0 15,0 0 4336-15,0 0 816 0,0 0 160 0,0 0 48 16,0 0-2880-16,0 0-576 0,0 0-112 0,0 0-32 0,0 0-544 0,0 0-128 15,8 8 0-15,-2 1-16 0,-1 0-64 0,-1 3-16 16,0 2 0-16,-1 2 0 0,1 1-160 0,0 0-48 16,-2 2 0-16,1 1 0 0,-2 3-256 0,2 1-48 15,-1 3-16-15,-2 2 0 0,-2 1-112 0,2 0-32 16,1 4 0-16,-1 0 0 0,-4 0-144 0,0-3-48 16,-1-4 0-16,2 2 0 0,1 2-128 0,-1 0 0 15,-1-1 0-15,3-2 0 0,-2-2 0 0,1-4 0 16,-2-1 0-16,1-4 0 0,2-1 0 0,0-6 128 15,-2 0-128-15,3-10 0 0,0 0-160 0,-5 10-112 16,5-10-32-16,0 0 0 16,0 0-720-16,0 0-128 0,-8-3-48 0,8 3 0 15,-7-8-1504-15,5-2-304 0,-1-5-64 0,1 1-6496 16,-1-2-1296-16</inkml:trace>
  <inkml:trace contextRef="#ctx0" brushRef="#br2" timeOffset="153491.1">30235 9159 2751 0,'0'0'256'0,"0"0"-256"0,-3-9 0 0,0 0 0 15,3 9 4256-15,-4-9 800 0,4 9 176 0,0 0 16 16,0 0-2368-16,0-11-464 0,0 11-112 0,4-10 0 16,0 1-816-16,3 0-144 0,2 0-48 0,3 2 0 15,1 2-800-15,1-3-176 0,0-4-16 0,2 6-16 16,1-1-112-16,1 2-32 0,2 1 0 0,-2 0 0 15,-2 2 112-15,2 0 32 0,1 4 0 0,0 0 0 0,-4 2 0 0,1 3 0 16,2 2 0-16,-1 4 0 0,-3-3-32 0,1 3 0 16,-1 0 0-16,1 2 0 0,-4 0-256 0,1-2 128 15,0-1-128-15,-2 2 0 0,-1 1 0 0,-4-1 0 16,1-1 0-16,-2 1 0 0,-2 1 0 0,0-1 0 16,-4 0 0-16,1 1 0 0,-2-2 128 0,-1-4-128 15,-1 1 0-15,0 1 0 0,-2-1 160 0,0 1-160 16,-3-1 128-16,-1 2-128 0,-4-3 160 0,0 3-160 15,-2-1 192-15,-1 1-192 0,-3 0 176 0,-1 0-176 16,-1-1 160-16,0 0-160 0,-1 1 128 0,4-2-128 16,1-2 0-16,5 1 0 0,2-3 0 0,3 1 128 15,-1-3-128-15,10-4 0 0,0 0 0 0,0 0 0 16,-2 9 0-16,2-9 0 0,0 0 0 0,4 12 0 0,-4-12 0 16,8 9 0-16,-1 0 0 0,0 1 0 0,4-2 128 0,-1 1-128 15,-1 2 128-15,1-2 0 0,-1 0-128 0,-4 3 192 16,-1-2 0-16,4 2 0 0,3-4 0 0,1 1 0 15,-3 0 32-15,2 1 0 0,0-2 0 0,2 1 0 16,1 1-224-16,-1-3 144 0,-3-1-144 0,3 0 128 16,1 3-128-16,1-2 0 0,-4-2 0 0,2 1 0 15,2 1 0-15,-2 0 0 0,-1-4 0 0,-2 3 0 32,0 0-464-32,1 1-176 0,-1 1-48 0,-2-2 0 0,-8-6 176 15,0 0 16-15,0 0 16 0,0 0 0 0,0 0-2384 0,0 0-464 0,0 0-112 16</inkml:trace>
  <inkml:trace contextRef="#ctx0" brushRef="#br2" timeOffset="154369.31">30929 8745 26143 0,'0'0'1152'0,"-2"-4"256"0,2 4-1136 0,0 0-272 0,0 0 0 0,0 0 0 16,0 0 1440-16,0 0 224 0,0 0 64 0,0 0 0 15,2-11-576-15,-2 11-128 0,8-6 0 0,-8 6-16 16,0 0-544-16,12-7-96 0,2 1-32 0,-2 2 0 0,-12 4-48 0,13-3-16 16,1 1 0-16,2-1 0 0,0 2 64 0,1-3 16 15,-2 1 0-15,1-1 0 0,0 3 0 0,-2-2 0 16,-2 1 0-16,1-1 0 0,0 2-112 0,-2 2-32 16,-11-1 0-16,13 3 0 0,-2-3-208 0,-11 0 176 15,0 0-176-15,0 0 160 0,10 6-160 0,-10-6 0 16,0 0 144-16,0 0-144 0,0 0 0 0,3 12 128 15,-3-12-128-15,-3 12 0 0,-3-3 0 0,-1 0 0 16,1-1 0-16,-2 0 128 0,-1-2-128 0,0-1 0 16,-2 1 0-16,1-1 0 0,-1 0 0 0,1 2 0 15,-3-1 0-15,3 1 0 0,2-2 0 0,0 0 0 16,-1 0 0-16,9-5 0 0,0 0 0 0,-8 8 0 16,-1-3 0-16,9-5 0 0,0 0 0 0,0 0 0 15,0 0 0-15,0 0 0 0,0 0 0 0,0 0-128 0,10 11 128 0,-10-11-192 16,11 5 16-16,-11-5 0 0,14 2 0 0,-2 2 0 15,-2 0 176-15,-10-4 0 0,12 4 0 0,0 0-128 16,-1-1 128-16,-11-3 0 0,12 6 0 0,-1-3-128 16,0-2 128-16,-11-1 0 0,0 0 0 0,12 8 0 15,0 0 0-15,-3 2 0 0,-9-10 0 0,9 11 0 16,-1 0 0-16,-2 1 0 0,0 0 0 0,-3 0 0 16,0-1 0-16,-2 0 0 0,-2-1 0 0,-2 1 0 15,0-2 0-15,3-9 0 0,-6 9 128 0,1 1-128 16,0 1 336-16,0-2 0 0,-1-3 0 0,6-6 0 15,-6 7-64-15,-2 1-16 0,0 0 0 0,0 1 0 16,1-4-96-16,-2 1-32 0,-2 1 0 0,2-2 0 16,0-1-128-16,-3 3 0 0,-5-2 0 0,3 1 0 0,3 1 0 15,1-1 0-15,-4-3 0 0,-1 1 0 0,2 1-336 0,0-1 48 16,0-1 16-16,0-2-12464 16,-1-1-2496-16</inkml:trace>
  <inkml:trace contextRef="#ctx0" brushRef="#br2" timeOffset="158435.76">28143 11100 13823 0,'0'0'1216'0,"0"0"-960"15,0 0-256-15,0 0 0 0,0 0 1664 0,0 0 272 16,0 0 64-16,0 0 16 0,0 0-1616 0,0 0-400 16,0 0 0-16,0 0 0 0,0 0 0 0,0 0 0 15,0 0 0-15,0 0 0 0,0 0 672 0,0 0 48 16,0 0 16-16,6 8 0 0,-6-8 592 0,-3 12 112 15,-2-2 32-15,-2 1 0 0,-2 1-320 0,-1 2-48 16,-2-1-16-16,-1 0 0 0,-3 1-224 0,1 1-48 16,-2-1-16-16,0 0 0 0,2 1-96 0,-2-1-32 15,0 3 0-15,1-1 0 0,-3 1-272 0,0 0-48 0,-2 1-16 16,-3 1 0-16,0 1-144 0,-1-1-16 0,-1 2-16 0,-2 1 0 16,-2-2-32-16,0 1-128 0,2 1 192 0,-1-4-64 15,-2 1-128-15,3 0 0 0,4-1 0 0,0 2 0 16,2-3 0-16,4-3 0 0,2 1 0 0,3-5 0 31,1 0-576-31,2-3 16 0,1-3 0 0,9-4 0 16,0 0-560-16,0 0-112 0,0 0-32 0,0 0 0 15,0 0-2192-15,2-9-448 0</inkml:trace>
  <inkml:trace contextRef="#ctx0" brushRef="#br2" timeOffset="158763.41">27699 11259 21183 0,'0'0'1888'0,"-2"-6"-1504"16,-1-3-384-16,3 9 0 0,0 0 944 0,0 0 112 15,2-8 32-15,-2 8 0 0,0 0-368 0,0 0-64 16,0 0-16-16,0 0 0 0,-5-5 224 0,5 5 32 16,0 0 16-16,0 0 0 0,-9 4 240 0,9-4 32 15,-7 8 16-15,7-8 0 0,0 14-432 0,0 0-96 16,2-1-16-16,2 2 0 0,3-1-128 0,1 0-16 15,0 2-16-15,2 0 0 0,3 2-112 0,2 0 0 16,-2 0-16-16,1 1 0 0,1-1-96 0,-1 1-16 16,0 1 0-16,-1-1 0 0,0 1-96 0,0 1-32 15,2-2 0-15,-2 2 0 0,-3-1-128 0,1-1 0 0,-2-2 144 16,1-1-144-16,1-2 0 0,-2-1 0 0,0-1 0 16,-1-1 128-16,-2-1-128 0,1-1-192 0,-7-9 64 0,6 8 0 31,-6-8-576-31,0 0-96 0,5 10-32 0,-5-10 0 15,0 0-1936-15,0 0-400 0,0 0-80 0</inkml:trace>
  <inkml:trace contextRef="#ctx0" brushRef="#br2" timeOffset="159459.07">27722 10975 24879 0,'-11'-1'2208'0,"1"-2"-1760"16,10 3-448-16,0 0 0 0,0 0 2064 0,0 0 336 16,2-10 64-16,-2 10 16 0,9-7-1904 0,0 2-384 15,0 0-192-15,1 2 192 0,1 1-192 0,-1-1 192 16,-10 3-192-16,12-1 192 0,0-2 320 0,-2 2 80 16,-10 1 16-16,13-1 0 0,0-1 224 0,0 2 32 15,0 0 16-15,0 0 0 0,0 0-304 0,1 0-64 0,-3 0-16 0,1 3 0 16,0-4-240-16,-1 1-32 0,2 0-16 0,2-2 0 15,-1 2-80-15,2-2-128 0,1-1 176 0,2 1-176 16,1-1 128-16,1 0-128 0,0 1 0 0,-1 0 0 16,1 1 0-16,-1 0 0 0,-2-1 0 0,-2 1 0 15,-2 1 128-15,-2 0-128 0,-12 0 0 0,12 1 0 16,-2-1 128-16,-10 0-128 0,0 0 0 0,10 4 0 16,-10-4 0-16,11 3 160 0,-11-3-160 0,0 0 128 15,0 0-128-15,0 0 160 0,10 0-160 0,-10 0 160 16,0 0 16-16,0 0 0 0,0 0 0 0,12 0 0 15,-2 0-176-15,-10 0 0 0,0 0 0 0,11-4 0 16,-11 4 0-16,0 0 0 0,6-5 0 0,-6 5 0 16,0 0 144-16,6-7-144 15,-6 7 160-15,0 0-160 0,-2-10 208 0,-2 3-48 0,-3 2-16 0,-1 0 0 0,8 5 80 0,-11-7 16 16,0 2 0-16,-1 1 0 0,0-2-16 0,2 1 0 16,-1-1 0-16,0 1 0 0,-3 0-80 0,1 0-16 15,0-2 0-15,0 1 0 0,0 2 0 0,2-3 0 16,-2 1 0-16,1 1 0 0,0-1-128 0,2 2 128 15,-1 2-128-15,2-2 128 0,1 1-128 0,8 3 0 16,-9 0 0-16,9 0 0 0,-9-2-144 0,9 2-16 16,0 0 0-16,0 0 0 15,0 0-352-15,0 0-80 0,-6 9-16 0,6-9 0 16,0 0-1328-16,2 9-272 0,-2-9-48 0,7 12-9728 16,0-3-1952-16</inkml:trace>
  <inkml:trace contextRef="#ctx0" brushRef="#br2" timeOffset="162026.91">29031 11421 7359 0,'0'0'656'0,"0"0"-528"0,0 0-128 0,-9-2 0 15,1-2 1520-15,8 4 272 0,0 0 48 0,0 0 16 16,0 0-1024-16,0 0-192 0,0 0-32 0,0 0-16 15,0 0-128-15,0 0-16 0,0 0-16 0,0 0 0 16,0 0 480-16,0 0 112 0,0 0 0 0,0 0 16 16,0 0 400-16,0 0 80 0,0 0 16 0,0 0 0 15,0 0-272-15,8-7-48 0,1 2-16 0,0 1 0 16,-9 4-512-16,13-4-112 0,0 0 0 0,0 0-16 16,0 2-416-16,2 0-144 0,0 0 0 0,4-1 144 15,-1 1-144-15,3 2 0 0,0 0 0 0,0-3 0 0,-1 3-256 0,0 0-96 16,-3-1-16-16,1 1 0 15,0 0-2000-15,-2-2-416 16,-3 1-80-16,-1 1-16 0</inkml:trace>
  <inkml:trace contextRef="#ctx0" brushRef="#br2" timeOffset="162289">28974 11538 25631 0,'0'0'1136'0,"0"0"224"0,0 0-1088 0,0 0-272 0,13-1 0 0,1 0 0 15,2-2 192-15,2 1 0 0,-2 0-16 0,2-2 0 16,2-2-176-16,2 2 0 0,0-1 0 0,3 1 128 15,-1-1-128-15,4-1 160 0,0 3-160 0,-1-3 160 32,-4 1-688-32,3-1-144 0,4-2-32 0</inkml:trace>
  <inkml:trace contextRef="#ctx0" brushRef="#br2" timeOffset="163658">30257 10923 12431 0,'0'0'544'0,"0"0"128"0,0 0-544 0,-9 5-128 0,9-5 0 0,0 0 0 31,0 0-1008-31,0 0-224 0,0 0-48 0,0 0-16 0,0 0 896 0,0 0 176 0,0 0 32 0,0 0 16 16,0 0 2160-16,0 0 416 0,0 0 96 0,0 0 0 15,0 0-336-15,0 0-80 0,9-5-16 0,-9 5 0 16,0 0-368-16,0 0-80 0,0 0-16 0,0 0 0 15,0 0-320-15,0 0-64 0,0 0 0 0,0 0-16 16,0 0-272-16,0 0-48 0,-9-4-16 0,9 4 0 16,-11-1-416-16,2 2-64 0,-1 1-32 0,-1 0 0 15,2 1-144-15,-1-1-16 0,-2 0-16 0,0-1 0 16,-1-1 112-16,1 0 32 0,1 1 0 0,-4-1 0 16,0 0 48-16,0 0 16 0,1 0 0 0,0 3 0 15,-2-6-32-15,-1 3 0 0,0 0 0 0,0 3 0 0,0-3-16 0,0 0 0 16,-1 2 0-16,2 0 0 0,3 0-336 0,0 0 128 15,0 3-128-15,0-1 0 0,-1 0 144 0,2 0-144 16,2 1 192-16,1-3-192 0,9-2 128 0,-10 7-128 16,3-1 0-16,0 1 0 0,1 0 0 0,0 0 0 15,1 2 0-15,0-1 0 0,5-8 0 0,-4 11 0 16,4-11 0-16,-5 10 0 0,0 2 128 0,1-2-128 16,4-10 144-16,-2 12-144 0,2 0 128 0,0-12-128 15,0 13 0-15,0 0 0 0,0 1 128 0,2 1-128 16,-2-1 0-16,1 2 144 0,0 0-144 0,-1 4 0 15,0 0 0-15,2 2 0 0,0 0 0 0,-1 4 0 16,1-1 0-16,0 1 0 0,1 3 0 0,1-2 0 16,2 2 128-16,0 2-128 0,-4 1 0 0,2 1 0 15,3 0 0-15,-2 1 128 0,-1-2-128 0,0 3 0 0,-2 4 0 0,0 1 0 16,-1-3 0-16,-1 1 128 0,-1 0-128 0,-1-2 0 16,2 1 128-16,0 1-128 0,-1 1 0 0,2-1 128 15,-1-6-128-15,0 2 0 0,0-1 0 0,0-1 128 16,0 1 16-16,2 0 0 0,-1 2 0 0,0-4 0 15,-2 0-144-15,1 3 128 0,1-2-128 0,2 3 128 16,-2-1-128-16,2 1 0 0,1-1 0 0,-2 0 0 16,0 1 0-16,1-1 128 0,3 1-128 0,-2 1 0 15,0 1 0-15,-2-4 0 0,1-3 128 0,-1-3-128 16,2-4 0-16,0 1 192 0,-1-1-192 0,1-1 192 16,1-2-192-16,-2 0 0 0,-3-1 144 0,2-1-144 15,5 1 0-15,-3-4 128 0,-4 1-128 0,2 0 0 0,2 1 0 16,0-2 128-16,-1 1-128 0,-2 1 0 15,-2-4 0-15,-1 1 144 0,4 0-144 0,-4 2 0 0,0 1 128 0,-1-3-128 16,0 2 0-16,0 0 0 0,-3-1 128 0,2 1-128 16,1 1 0-16,0 0 0 0,2-1 0 0,-1-1 0 15,0 0 0-15,2-1 0 0,1 0 128 0,-1-2-128 16,-1-2 0-16,2 2 0 0,3 1 0 0,-3-4 0 16,-1-9 128-16,0 15-128 0,2-2 0 0,-2-4 0 15,0 0 0-15,0 3 0 0,0 2 128 0,0 2-128 16,1-1 0-16,-1 1 0 0,-3 2 0 0,2-1 0 15,1 3 0-15,0-1 0 0,-1-1 0 0,-1 2 0 16,1-3 0-16,1-3 0 0,1-2 0 16,-1 0 0-16,-1 0 0 0,2-1 0 0,-1-11 128 0,3 9-128 15,-3-9 0-15,0 9 0 0,0-9 0 0,3 12 0 0,-3 0 0 0,0 0 0 16,3-2 0-16,-3-10 0 0,-1 9 0 0,1-9 0 16,-2 11 0-16,-1-2 0 0,3-9 128 0,-5 8-128 15,-1-3 0-15,6-5 0 0,0 0 128 0,-3 10-128 16,-3-2 0-16,6-8 0 0,-2 9 0 0,2-9 0 15,-3 11 0-15,3-11 0 0,-4 9 0 0,4-9 0 16,0 0 0-16,0 0 0 0,0 0 0 0,4 9 0 16,-4-9 0-16,0 0 0 0,0 0 0 0,0 0-144 15,4 9 144-15,-4-9 0 0,0 0 0 0,4 8 0 16,-4-8 0-16,0 10 0 0,0-10 0 0,0 0 0 16,-4 8 0-16,4-8 0 0,0 0 0 0,0 0 0 15,0 0 0-15,0 0 0 0,0 0 0 0,0 0 0 16,0 0 0-16,0 0 0 0,0 0 0 0,0 0 0 0,13 0 0 15,-13 0 0-15,12-1 0 0,0-2 0 16,-1 2 0-16,-11 1 0 0,0 0 0 0,15-3 0 0,0 3 0 16,-2 0 0-16,-13 0 0 0,15 2-128 0,0 0 128 0,0 1 0 15,-1-2 0-15,-1 2-128 0,-1-2 128 0,1-1 0 16,0-1 0-16,0-1 0 0,-13 2 0 0,14-1 0 16,-1 1 0-16,-1 1-128 0,-12-1 128 0,12-1-192 15,-12 1 192-15,11-1-192 16,-11 1-480-16,0 0-96 0,0 0-32 0,0 0 0 15,0 0-1504-15,0 0-320 0,0 0-48 0,10-11-8880 16,-3 4-1776-16</inkml:trace>
  <inkml:trace contextRef="#ctx0" brushRef="#br2" timeOffset="165541.06">30708 12047 5519 0,'0'0'496'0,"0"0"-496"0,0 0 0 0,0 0 0 16,0 0 2176-16,0 0 352 0,0 0 64 0,0 0 16 15,0 0-816-15,0 0-176 0,0 0-16 0,0 0-16 16,2-9 352-16,-2 9 80 0,0 0 16 0,0 0 0 15,0 0-352-15,0 0-64 0,0 0-16 0,0 0 0 16,0 0-384-16,0 0-64 0,-10 1-32 0,1 3 0 16,0 3-336-16,1 0-64 0,0 2-16 0,-1 5 0 15,0 2-272-15,-2 4-64 0,1 2-16 0,-2 0 0 0,-2 3-352 0,0 0 144 16,-2 0-144-16,0 1 0 0,-1 1 128 0,-1 2-128 16,-3-4 0-16,3 2 0 0,2-1 0 0,1-1 0 15,-5-2 0-15,1-2 0 0,-1-1 0 0,0 2-176 16,1-5 32-16,2-2 0 15,1 0-672-15,5-2-128 0,-3 0-16 0,1-7-16 16,2 1-1936-16,0-5-384 0</inkml:trace>
  <inkml:trace contextRef="#ctx0" brushRef="#br2" timeOffset="165795.75">30229 12181 19343 0,'0'0'1728'0,"0"0"-1392"0,0 0-336 0,0 0 0 16,0 0 4048-16,0 0 752 0,0 0 128 0,0 0 48 15,11 2-3632-15,-1 0-736 0,1 2-144 0,0 3-16 16,0-1 64-16,0 2 0 0,1 2 16 0,0 3 0 16,1 3 0-16,0 0 0 0,0-1 0 0,1 2 0 15,1 0-224-15,-1 0-48 0,-2 0-16 0,1 0 0 16,1-3-240-16,2 1 0 0,-1-2 0 0,1 2 0 15,-3 0 0-15,0-2 0 0,0 0 0 0,-1-3 0 16,-2 2-1280-16,0 0-368 0,-3-1-64 0,1 1-10144 16,-1 0-2032-16</inkml:trace>
  <inkml:trace contextRef="#ctx0" brushRef="#br2" timeOffset="166132.31">30894 12563 40431 0,'0'0'1792'0,"0"0"368"0,-9-1-1728 0,9 1-432 0,-9 1 0 0,9-1 0 16,0 0 448-16,0 0 16 0,4 16 0 0,-2-4 0 16,2 1-464-16,0 1 0 0,-1 2 0 0,1 2 0 15,1-2 0-15,0 2 0 0,-1 1 0 0,-1 2 0 16,-2-1 0-16,2-1 0 0,-1 3 0 0,2-1 0 16,-3-1 0-16,2-1 0 0,0 0 0 0,-1-1 0 31,1-2-576-31,0-1 0 0,-2-2 0 0,3 0 0 0,1-1-3312 0,-2-2-656 0</inkml:trace>
  <inkml:trace contextRef="#ctx0" brushRef="#br2" timeOffset="166657.26">30691 13224 11967 0,'4'-21'528'0,"-3"12"112"0,-1 9-512 0,0 0-128 0,0 0 0 0,0 0 0 15,3-9 4352-15,-3 9 832 0,0 0 160 0,0 0 32 16,0 0-3728-16,0 0-752 0,0 0-160 0,-2 13-32 16,-2 0 272-16,-1 4 48 0,0 4 16 0,-3 1 0 15,-1 2-80-15,-1 2-32 0,-2 1 0 0,1 0 0 16,0 2-240-16,-2-2-48 0,-4 3-16 0,-2 2 0 16,1-1-272-16,-3 2-48 0,-2-3-16 0,-1 2 0 0,4 0-288 15,-3-3 128-15,-1 0-128 0,-1-4 0 0,0 1 0 0,3 0 0 16,2-2 0-16,2-2 0 15,0-7-688-15,2 0-80 0,4-2-32 0,2-4 0 16,1-4-2000-16,9-5-400 0,0 0-64 0</inkml:trace>
  <inkml:trace contextRef="#ctx0" brushRef="#br2" timeOffset="166898.28">30275 13335 30399 0,'0'0'2704'0,"0"0"-2160"0,0 0-544 0,0 0 0 16,0 0 2048-16,0 0 288 0,0 0 64 0,12 1 16 15,1 3-1840-15,1 1-384 0,-1 5-64 0,3-1 0 16,1 4-128-16,2 1 176 0,2 6-176 0,1-3 192 16,-5 0-64-16,3 2-128 0,2 2 192 0,-3 1-64 15,0 0-128-15,-1-1 0 0,-1-1 0 0,-3 1 0 16,-1 2-192-16,-1-1-112 0,-2 0-16 0,0 0-16 31,-3 1-2608-31,1-2-528 0,-1-2-112 0</inkml:trace>
  <inkml:trace contextRef="#ctx0" brushRef="#br2" timeOffset="167326.16">30803 13660 15663 0,'0'0'688'0,"0"0"144"0,6-8-656 0,2 0-176 16,3 0 0-16,0 2 0 0,0-5 2240 0,-1 5 432 16,1-1 80-16,0 1 0 0,2-1-1104 0,-1 1-240 15,-4 2-32-15,-8 4-16 0,12-4-48 0,-12 4-16 16,0 0 0-16,0 0 0 0,13-2-464 0,-1 2-112 15,-12 0-16-15,11 2 0 0,0 0-368 0,-11-2-80 0,6 10 0 0,-2 0-16 16,-4-10-240-16,3 14 0 0,-5 2 0 0,0 2 0 16,-3-5 0-16,-1 4 0 0,1-1 0 0,-3-1 0 15,-2 1 0-15,1 0 0 0,2-3 0 0,-2 2 0 16,-1 1 0-16,-1 1 128 0,2-1-128 0,1 1 0 16,1-2 192-16,0 2-64 0,2-4-128 0,2 2 192 15,3 0-64-15,0-2-128 0,0 0 176 0,2-1-176 16,0 0 192-16,3-3-192 0,2-1 192 0,2-2-192 15,3 1 192-15,-1-1-64 0,2-2 0 0,-1 0-128 16,-12-4 0-16,18 4 0 0,3-4 0 0,-1 0 0 16,-3-1 0-16,1-2-320 0,0-2 32 0,1 0 16 15,-1 1-1264-15,0-3-240 0,2-1-48 0,-2-1-13792 16</inkml:trace>
  <inkml:trace contextRef="#ctx0" brushRef="#br2" timeOffset="168940.34">30454 11163 9551 0,'0'0'416'0,"0"0"96"0,0 0-512 0,0 0 0 16,6-8 0-16,-6 8 0 0,0 0 1696 0,0 0 224 16,0 0 64-16,0 0 0 0,0 0-400 0,0 0-80 15,0 0-16-15,0 0 0 0,-1-8-160 0,1 8-48 16,0 0 0-16,0 0 0 0,0 0-192 0,0 0-64 16,0 0 0-16,0 0 0 0,0 0-304 0,0 0-64 15,0 0-16-15,0 0 0 0,0 0-96 0,0 0-32 16,0 0 0-16,-2 13 0 0,0-2-112 0,1 1-16 15,-1-1-16-15,1 2 0 0,0 0 16 0,-2 2 0 16,-2-2 0-16,2 1 0 0,4 2 0 0,-2 2 16 16,-3-2 0-16,3 2 0 0,4 0-144 0,-3 3-16 15,-4-3-16-15,0 2 0 0,1-1-96 0,3 0-128 0,3-4 176 0,-2 4-176 16,-2-1 160-16,-1 0-160 0,5-4 128 0,-3 2-128 16,-4-2 128-16,4-1-128 0,0-13 0 0,3 13 128 15,-5-1 0-15,2-12-128 0,0 0 192 0,0 0-64 16,2 11 64-16,-2-11 0 0,0 0 0 0,0 0 0 15,0 0 0-15,0 0 16 0,0 0 0 0,0 0 0 16,0 0-16-16,0 0-16 0,2-11 0 0,2 1 0 16,0-2-32-16,1 2 0 0,-3-3 0 0,-2-2 0 15,0 2-144-15,2 0 0 0,2-1 0 0,-1-1 0 16,-3 0 0-16,0-2 0 0,1 0 0 0,2 0 0 16,1 0 0-16,-6 0 0 0,-3 0 0 0,3 0 0 15,3 1-192-15,-1-2 192 0,-4 1-160 0,3 3 160 16,2-3-192-16,-2 1 48 0,-5-1 16 0,2 3 0 0,2 1-16 15,2 1 0-15,1 1 0 0,-1-1 0 16,0 1-304-16,0 2-64 0,-1 1-16 0,1 8 0 16,0 0-352-16,0 0-64 0,0 0-16 0,0 0 0 15,0 0-2704-15,0 0-560 0</inkml:trace>
  <inkml:trace contextRef="#ctx0" brushRef="#br2" timeOffset="170322.9">30856 10988 20735 0,'0'0'912'0,"0"0"192"15,-5-8-880-15,5 8-224 0,0 0 0 0,0 0 0 0,-1-7 880 0,1 7 128 16,-3-8 16-16,3 8 16 0,0 0 176 0,0 0 48 16,0 0 0-16,0 0 0 0,0 0-112 0,0 0-32 15,0 0 0-15,0 0 0 0,8-7-240 0,-8 7-48 16,0 0-16-16,12-2 0 0,0 0-304 0,-1 2-64 16,1 0-16-16,-2 0 0 0,-10 0-128 0,15 2-32 15,3-1 0-15,0-1 0 0,-2 0-96 0,1 1-32 16,1 1 0-16,2-1 0 0,-1 0-144 0,1-1 0 15,-2 0 0-15,2 0 0 0,0 0 0 0,0 3 0 16,-3-2 128-16,1 0-128 0,0-2 0 0,1 1 0 16,-2 0 0-16,0 0 128 0,0 0-128 0,1 0 0 15,0 1 0-15,0-1 0 0,-1 0 144 0,-1-1-144 16,-2 0 160-16,1 1-160 0,-2 0 192 0,-2 2-64 0,0 2-128 0,-11-4 192 16,10 0-192-16,-10 0 176 0,0 0-176 0,9 7 160 15,-9-7 0-15,0 0 0 0,0 0 0 0,0 0 0 16,6 8 160-16,-6-8 16 0,0 13 16 0,0-3 0 15,0-10-32-15,0 13 0 0,-3-1 0 16,2 0 0-16,1-1-96 0,2 2-32 0,-2-1 0 0,2 3 0 16,-1-1-192-16,1 5 144 0,1 0-144 0,1 3 128 15,-1 1-128-15,-2 3 0 0,-2 3 0 0,-1 0 128 16,2 2-128-16,0 0 128 0,-1 2-128 0,1 1 128 16,0 4-128-16,0 2 160 0,-3-2-160 0,1 4 160 15,-1-2-160-15,1 6 0 0,-2-5 144 0,1 2-144 16,-1 0 0-16,0 0 128 0,-2 0-128 0,2 0 0 0,1-1 144 15,1 1-144-15,-1 0 192 0,2-2-192 0,-2-1 304 16,0 2-48-16,1-3-16 0,-1 1 0 0,1-1-48 0,-1 2 0 16,-1-2 0-16,2-3 0 0,0 1-64 0,2 1-128 15,-1 1 176-15,0-3-176 0,-3 3 160 0,0 2-160 16,0-3 128-16,0-1-128 0,1 4 128 0,1-5-128 16,-3 2 0-16,1-3 128 0,1 2-128 0,0-4 128 15,-2 0-128-15,1 1 128 0,0-1-128 0,2 1 128 16,-1-3-128-16,1 2 128 0,0 1-128 0,1-3 0 15,1-2 0-15,0-2 0 0,1 0 0 0,1-1 128 16,-2-2-128-16,0-3 0 0,0 0 128 0,2-2-128 16,3-3 128-16,-1-1-128 0,-1 0 128 0,1-1-128 15,0 2 128-15,-2-3-128 0,1-1 0 0,-2-1 128 16,-1 1-128-16,3 1 0 0,1-3 0 0,-2 2 0 16,-3 1 128-16,2 0-128 0,2-1 0 0,-2 1 0 0,-2-1 0 0,1 1 128 15,0 1-128-15,1 0 0 0,2 0 0 0,1-4 0 16,-2 2 0-16,1-3 128 0,-2 3-128 0,1-1 0 15,-1 1 144-15,-1-12-144 0,4 8 160 0,-4-8-160 16,2 9 128-16,-2-9-128 0,6 12 0 0,-2-4 0 16,-3 1 0-16,-1-9 128 0,2 10-128 0,1 0 0 15,0 2 0-15,-3-12 0 0,4 9 0 0,-2 3 0 16,1-1 0-16,-3-11 0 0,1 11 0 0,0-3 0 16,2 1 0-16,-3-9 0 0,0 0 0 0,0 13 0 15,0-4 0-15,3 0 128 0,-3-9-128 0,4 11 0 16,-2-2 0-16,-2-9 0 0,1 12 0 0,2-4 0 15,-3-8 0-15,3 11 0 0,-5 0 0 0,2-11 0 0,0 0 0 0,3 10 0 16,-3 1 128-16,0-1-128 0,0-1 0 0,0-9 0 16,1 11 0-16,1-2 0 0,-2-9 0 0,0 13 0 15,0-5 0-15,0-8 0 0,0 11 0 0,0-3 0 16,0-8 0-16,0 0 0 0,0 11 0 0,1 0 0 16,0-3 0-16,2 3 0 0,-3-11 0 0,2 11 0 15,-2-11 0-15,3 9 0 0,-3-9 0 0,4 11 0 16,0-5 0-16,-4-6 0 0,0 0 128 0,0 0-128 15,0 0 0-15,0 0 0 0,0 0 128 0,0 0-128 16,0 0 0-16,0 0 0 0,0 0 128 0,0 8-128 16,0-8 0-16,0 0 144 0,-4 7-144 0,4-7 0 15,0 0 144-15,-5 6-144 0,5-6 0 0,-6 5 144 16,0-1-144-16,6-4 0 0,0 0 192 0,0 0-192 16,-9 3 192-16,2 1-192 0,7-4 304 0,-5 5-48 0,5-5-16 15,-6 4 0-15,-5-5-32 0,5 1 0 0,6 0 0 16,-9 0 0-16,-1-3 0 0,1 2 0 0,-2-2 0 0,-1 1 0 15,1-1-208-15,1 0 144 0,-2 3-144 16,2-2 128-16,1 4-128 0,-2-2 0 0,2 0 0 0,1 0 0 16,8 0 0-16,-8-4 0 0,8 4 0 0,-6-2 0 31,6 2-1840-31,0 0-288 0,0-15-64 0</inkml:trace>
  <inkml:trace contextRef="#ctx0" brushRef="#br2" timeOffset="175979.21">24033 11842 8287 0,'0'0'736'0,"0"0"-592"16,0 0-144-16,0 0 0 0,0 0 2128 0,0 0 400 15,0 0 80-15,0 0 16 0,2-8-944 0,-2 8-176 16,7-7-32-16,2-3-16 0,1 4-128 0,1 1-32 16,-1 2 0-16,2-2 0 0,0 0-272 0,1 2-48 15,-1 3-16-15,-1-3 0 0,2 2-384 0,0 0-96 16,0 0-16-16,2-1 0 0,-2 2-160 0,0 2-48 16,1 0 0-16,0 2 0 0,1-3-64 0,0 2 0 0,1 0-16 0,1-2 0 15,0 0 64-15,3 1 16 0,2 0 0 0,2-2 0 16,3 1 0-16,0 1 16 0,3-1 0 15,4-1 0-15,2 0-16 0,2 3 0 0,-1 1 0 0,0-2 0 16,0 1-80-16,-1-2-32 0,1 0 0 0,1 1 0 16,0-1-144-16,2 2 0 0,0-1 144 0,1 2-144 15,-2-3 0-15,1 2 144 0,-1 0-144 0,-2 1 0 16,-4-1 128-16,-3 1-128 0,-2 0 0 0,-2 0 0 16,-1 1 0-16,0-2 0 0,0 0 128 0,1-1-128 15,1 0 0-15,2 0 160 0,-1-2-160 0,4 0 128 16,0 0 64-16,0-2 16 0,-2 0 0 0,1 1 0 15,0 0-16-15,-1 1-16 0,-1-3 0 0,-3 0 0 16,-3 0-176-16,-2 0 160 0,-1-1-160 0,-3 1 160 0,-3 1-160 16,-2 0 128-16,-2 1-128 0,-10 1 128 0,11 0-128 0,-11 0 192 15,10-4-192-15,-10 4 192 0,0 0-64 0,11-2-128 16,-11 2 192-16,9-4-64 0,-9 4-128 0,9-3 128 16,-1-2-128-16,-8 5 128 0,10-4-128 0,-10 4 0 15,10-5 0-15,0 1 128 0,-3 0-128 0,-7 4 0 16,0 0 0-16,0 0 0 0,0 0 128 0,0 0-128 15,0 0 0-15,0 0 128 0,0 0 16 0,0 0 0 16,0 0 0-16,0 0 0 0,-6-7-16 0,6 7 0 16,-9-6 0-16,0 5 0 0,-1-2-128 0,0 2 0 15,0-2 0-15,-2 3 128 0,0-3-128 0,0 2 0 16,1-3 0-16,-1 0 0 0,0 2 128 0,0-2-128 16,-1-4 0-16,0 2 128 0,0 2-128 0,0-3 128 0,-1 2-128 0,0-2 128 15,-2 1-128-15,0 1 192 0,-1-1-192 0,0 1 192 16,1 3-64-16,-1-5 0 0,0 4 0 15,0 1 0-15,1-1-128 0,2 1 128 0,-1-1-128 0,2 2 128 16,0-1-128-16,3 2 0 0,1-1 0 0,9 1 0 16,-9 0 0-16,9 0 0 0,0 0 0 0,0 0 0 15,0 0 0-15,0 0 0 0,0 0 0 0,0 0 0 16,0 0 0-16,11 0 0 0,0 0 0 0,3 0 0 16,4 1 0-16,1 3 0 0,-4 0 0 0,4 0 0 15,0 0-128-15,3 3 128 0,-1-1 0 0,0 1 0 16,0-3 0-16,-2 2 0 0,0 2 0 0,-1 0 0 15,-1 0 0-15,-2 1 0 0,0-2 0 0,-1 0 0 0,-1-1 0 16,0 0 0-16,0-2 0 0,0 2 0 0,0-2 0 16,0 1 0-16,0-1 0 0,0 0 0 0,0 0 0 0,-1 1 0 15,1-1 0-15,-2 0 0 0,-2 0 0 0,0 1 0 16,-1 0 0-16,0 2 0 0,-8-7 0 0,9 6 0 16,-1 4 0-16,-8-10 0 0,5 10 0 0,-1 0 0 15,-2 2 0-15,-2-3 0 0,0-9 0 0,-4 15 0 16,-1-2 0-16,-3-3 0 0,-2 2 0 0,-1 0 0 15,1 1 0-15,-2-2 128 0,-1 0 48 0,0-1 0 16,-1 1 0-16,1-2 0 0,0 1 112 0,0 3 32 16,0-4 0-16,0 3 0 0,0-2-320 0,1 2 0 15,-1 0 128-15,1-2-128 0,0-2 0 0,2 0 0 16,0 1 0-16,0 2 0 16,0 0-1600-16,0 2-384 0,0 2-80 0,1-1-16368 0</inkml:trace>
  <inkml:trace contextRef="#ctx0" brushRef="#br2" timeOffset="180318.64">24659 15468 11055 0,'0'0'480'0,"0"0"112"0,-11 4-464 0,1-3-128 16,10-1 0-16,0 0 0 0,0 0 2768 0,0 0 544 15,0 0 96-15,0 0 32 0,0 0-2656 0,0 0-528 16,0 0-96-16,0 0-32 0,0 0 192 0,0 0 48 16,0 0 0-16,0 0 0 0,0 0 336 0,0 0 80 0,0 0 16 0,0 0 0 15,0 0 208-15,0 0 32 0,0 0 16 0,0 0 0 16,0 0-112-16,0 0-32 0,0 0 0 0,10 5 0 16,1-1-272-16,-2-4-64 0,0 0-16 0,1 0 0 15,1 0-224-15,0-2-32 0,1 0-16 0,1 1 0 16,3 0-32-16,-1 1 0 0,1-3 0 0,4 0 0 15,2 0 32-15,0 0 0 0,1 2 0 0,2-1 0 16,1 1-80-16,2 1-16 0,-1 0 0 0,0 1 0 16,1-1 48-16,0-1 0 0,0 0 0 0,-1 1 0 15,-1 0 16-15,-1 0 16 0,0 0 0 0,-3 0 0 16,-1-3-32-16,0 2-16 0,0-2 0 0,1 3 0 16,0-2-32-16,1 0-16 0,1 1 0 0,2 0 0 15,3 1-48-15,1-3-128 0,0 1 192 0,2 0-64 16,1 2 80-16,-1 0 16 0,0 0 0 0,-1 2 0 0,1-2-32 0,0 1-16 15,-5 3 0-15,1-3 0 0,-4 0-176 0,1 1 0 16,0-2 0-16,0 0 0 0,-2 2 0 0,2-2 0 16,0-2 0-16,-3 2 0 0,-4 0 0 0,4-2 128 15,3 0-128-15,-2 2 128 0,-2-3-128 0,0 2 192 16,1-2-192-16,-1 3 192 0,-1-2-192 0,-2 2 0 16,-2 0 0-16,-2-2 128 0,0 0-128 0,1-1 128 15,-4 2-128-15,1 1 128 0,-1-2-128 0,-11 2 128 16,10 0-128-16,-10 0 128 0,0 0 0 0,0 0 0 15,10 0 0-15,-10 0 0 0,0 0 0 0,0 0 0 16,0 0 0-16,0 0 0 0,0 0 48 0,0 0 0 16,0 0 0-16,0 0 0 0,0 0 48 0,0 0 16 15,0 0 0-15,0 0 0 0,0 0-80 0,0 0-16 0,3-9 0 0,-3 9 0 16,0 0-144-16,0 0 160 0,0 0-160 0,0 0 160 16,0 0-160-16,-4-7 0 0,4 7 144 0,-5-7-144 15,5 7 128-15,-7-7-128 0,7 7 160 0,-9-3-160 16,0-1 208-16,9 4-48 0,-9-4-16 0,9 4 0 15,-10-4 32-15,-1 1 0 0,2 1 0 0,0-1 0 16,9 3-48-16,-11-1-128 0,1-3 192 0,0 1-64 16,0-2 0-16,0 1-128 0,1 0 192 0,-3-2-64 15,0 0 0-15,2 1-128 0,0 0 192 0,0-2-64 16,0 0-128-16,0-1 160 0,-2 4-160 0,1-3 160 16,2 0-160-16,2 0 0 0,-3 1 0 0,3 2 128 15,0-2-128-15,7 6 0 0,-9-5 0 0,9 5 0 16,-7-2 0-16,7 2 0 0,0 0 0 0,0 0 0 0,0 0-144 15,0 0 144-15,0 0 0 0,0 0 0 0,-6-3-144 0,6 3 144 16,0 0 0-16,0 0-144 0,0 0 144 0,0 0 0 16,0 0 0-16,0 0-128 0,0 0 128 0,10 5 0 15,-2 2-144-15,1-2 144 0,2 0 0 0,0-1 0 16,0 3-144-16,-1-1 144 0,2-1 0 0,0 1 0 16,-2-1-128-16,2 0 128 0,1 1 0 0,0 2 0 15,0-1 0-15,1-1 0 0,1 2 0 0,-1-1-128 16,2-3 128-16,-1 2 0 0,0 2 0 0,0 0 0 15,1-3-128-15,-2 0 128 0,-2 2 0 0,0-1 0 16,-1 1 0-16,0-1 0 0,-2 1 0 0,0-1 0 16,-9-6 0-16,9 11 0 0,-2-5 0 0,-1 2 0 15,0 0 0-15,-1 0 0 0,-5-8 0 0,2 13 0 16,0-5 0-16,-2 2 0 0,-2 2 0 0,0-1 0 16,-1 0 0-16,1 1 0 0,-5-1 0 0,2 1 0 0,0-1 0 15,-2 0 0-15,-2 1 0 0,0 0 0 0,-2-2 0 0,1 2 144 16,-2 1-144-16,2 1 160 0,1-1-160 0,-2-2 160 15,0 2-160 1,0-4 0-16,-1 1-192 0,2 1 192 0,1-1-224 0,0 1 80 0,0-1 16 0,-1-1 0 31,3-2-1104-31,7-7-224 0,0 0-32 0,0 0-16 0,0 0-1824 0,0 0-384 0</inkml:trace>
  <inkml:trace contextRef="#ctx0" brushRef="#br2" timeOffset="183720.31">28094 15139 16175 0,'0'0'704'0,"0"0"176"0,0 0-704 0,0 0-176 16,0 0 0-16,0 0 0 0,2-9 352 0,-2 9 32 15,4-9 16-15,-4 9 0 0,0 0 16 0,7-9 0 16,-7 9 0-16,5-8 0 0,-5 8 160 0,5-6 48 16,-5 6 0-16,5-9 0 0,-5 9 400 0,0 0 64 15,0 0 32-15,6-8 0 0,-6 8-96 0,0 0-32 16,0 0 0-16,0 0 0 0,0 0-80 0,0 0-16 15,0 0 0-15,0 0 0 0,0 0-48 0,0 0-16 0,0 0 0 0,0 0 0 16,0 0-256-16,-9-3-64 0,-1 3-16 0,1 3 0 16,0 1-160-16,0 0-16 0,0 1-16 0,0 1 0 15,1-1-48-15,-1 5-16 0,0-1 0 0,0 2 0 16,-1 2-80-16,1 1-16 0,-1 1 0 0,0 2 0 16,-1 4-144-16,-1 4 0 0,1 1 144 0,-4 2-144 15,1 4 0-15,0 2 0 0,-2 2 0 0,0 1 128 16,1 0-128-16,-1 3 0 0,-1-1 0 0,0-1 0 15,0 1 0-15,0 1 0 0,2 2 0 0,0-2 0 16,1 1 0-16,1-2 0 0,1-3 0 0,2-2 0 16,1-1 0-16,3-5 0 0,5-4 0 0,2-2 0 15,3-1 0-15,3-2 0 0,-1-4 0 0,5-2 0 0,3-4 0 16,0-1 0-16,-1-3 0 0,3-1 0 0,2-2 0 0,3-3 0 16,0 0 0-16,1-4 0 0,0-2 128 0,1-1-128 15,0-2 160-15,-1-2-160 0,0-2 128 0,2-2-128 16,-1-2 0-16,2-2 144 0,0 0-144 0,0-3 128 15,-1 0-128-15,0-1 128 0,-3 0-128 0,1-1 128 16,-1 0-128-16,-2-4 128 0,0 1-128 0,-3-2 128 16,0 0-128-16,0 0 128 0,-1 0 0 0,-2-1-128 15,-5-1 192-15,0 2-64 0,0-4-128 0,-3 2 0 16,-2-3 144-16,-2 1-144 0,-1 0 128 0,-1 1-128 16,-1-1 128-16,0 3-128 0,-3 2 272 0,-2 3-16 15,-2 1 0-15,-1 3 0 0,-4 0 112 0,1 4 16 16,2 0 0-16,-1 3 0 0,0 2-128 0,-2 2-32 0,-4 0 0 15,1 2 0-15,2 4-224 0,1 1 0 0,0 0 0 16,1 3 0-16,0 1-224 0,1 1-32 0,0 3-16 0,2 1 0 31,1-1-240-31,2 1-32 0,7-5-16 0,-8 11 0 16,2-5-336-16,6-6-64 0,-5 11 0 0,-1-2-16 16,6-9-1632-16,-2 13-320 0,2-3-64 0</inkml:trace>
  <inkml:trace contextRef="#ctx0" brushRef="#br2" timeOffset="184423.49">27936 15598 3679 0,'0'0'160'0,"0"0"32"16,0 0-192-16,0 0 0 0,0-10 0 0,0 10 0 0,0 0 1152 0,-3-9 192 0,3 9 48 0,-2-8 0 15,2 8-832-15,-4-7-176 0,4 7-16 0,0 0-16 16,-7-5 1248-16,7 5 240 0,-7-4 48 0,7 4 16 16,0 0 48-16,-7-6 16 0,1-2 0 0,6 8 0 15,0 0-624-15,0 0-112 0,0 0-16 0,0 0-16 16,-7-5-112-16,7 5 0 0,0 0-16 0,0 0 0 16,0 0-48-16,0 0-16 0,0 0 0 0,0 0 0 0,0 0-176 0,0 0-16 15,0 0-16-15,0 0 0 0,0 0-304 0,0 0-64 16,0 0-16-16,0 0 0 15,-1 13-16-15,2-3 0 0,2 2 0 0,1 0 0 0,-2-1-32 0,3 0-16 16,2-1 0-16,2 3 0 0,-1-5-128 0,1 4-32 16,0-4 0-16,3 1 0 0,1-1 0 0,0-1 0 15,0 0 0-15,3-1 0 0,1 0-16 0,1-2-16 16,-1-2 0-16,1 1 0 0,0-2-160 0,2 2 192 16,-2-3-192-16,2 0 192 0,-2-2-192 0,0 0 0 15,-2-2 0-15,-1 1 128 0,-2-1-128 0,2 3 0 16,0-3-192-16,-3 2 192 15,-12 2-576-15,11-3 0 0,-11 3 0 0,0 0 0 16,0 0-1600-16,0 0-304 0,9-3-64 0,-9 3-8592 16,6-6-1728-16</inkml:trace>
  <inkml:trace contextRef="#ctx0" brushRef="#br2" timeOffset="189034.94">27797 14837 2751 0,'0'0'256'0,"0"0"-256"0,0 0 0 0,0 0 0 0,0 0 2336 0,0 0 416 16,0 0 96-16,0 0 16 0,-8-1-848 0,8 1-160 15,-9 0-48-15,9 0 0 0,-10 3 160 0,10-3 16 16,0 0 16-16,-9 2 0 0,0-2-368 0,9 0-80 15,0 0-16-15,0 0 0 0,-9-2-448 0,9 2-80 16,0 0-32-16,0 0 0 0,0 0-320 0,0 0-64 16,0 0-16-16,0 0 0 0,0 0 0 0,13 2-16 15,0-1 0-15,0-1 0 0,-1-1-96 0,1-1-16 16,0 2 0-16,0 2 0 0,-3-1 32 0,2-1 0 16,1 0 0-16,0 0 0 0,-1 1-224 0,1-1-32 15,1 0-16-15,-1 0 0 0,0 0-32 0,1 0-16 16,0 0 0-16,0 0 0 0,2-1-16 0,1 0 0 0,0-2 0 15,1 1 0-15,0-2-16 0,3 0-128 0,1 0 192 0,0 3-64 16,1-2-128-16,-3 0 128 0,0-1-128 0,1 2 128 16,1-2-128-16,0 1 128 0,-1 2-128 0,-1 0 128 15,-1-1 16-15,1 1 0 0,-3 1 0 0,-2 0 0 16,1 0 16-16,-2 0 0 0,-1-3 0 0,-1 3 0 16,-1 0-16-16,-11 0 0 0,13 0 0 0,-2 2 0 15,0-2-144-15,-11 0 192 0,10-2-192 0,-10 2 192 16,11 0-192-16,-11 0 128 0,10 0-128 0,-10 0 128 15,0 0-128-15,12-2 192 0,-12 2-192 0,10-3 192 16,-10 3-192-16,0 0 192 0,9-2-192 0,-9 2 192 16,0 0-192-16,0 0 128 0,11-2-128 0,-11 2 128 15,0 0 32-15,0 0 0 0,0 0 0 0,0 0 0 0,0 0 32 16,0 0 0-16,0 0 0 0,0 0 0 0,0 0 80 0,2-7 32 16,-2 7 0-16,0 0 0 0,0 0-32 0,-2-10 0 15,2 10 0-15,-5-9 0 0,-1 1-80 0,1 2 0 16,5 6-16-16,-6-8 0 0,0 0-16 0,1 2 0 15,5 6 0-15,-6-9 0 0,0 0 0 0,1 2 0 16,-1-2 0-16,-1 2 0 0,1 1-32 0,-1-1-128 16,-1 1 192-16,-1 1-64 0,-1 2-128 0,-1-1 0 15,0 1 144-15,0 1-144 0,-1-1 0 0,1 2 0 16,-1 0 0-16,-1 1 128 0,0 0-128 0,1 0 0 16,0 0 0-16,3 0 0 0,9 0 0 0,-10 0 0 15,-3 0 0-15,13 0 0 0,0 0 0 0,0 0-160 16,-9 0 160-16,9 0-160 15,0 0-368-15,0 0-80 0,0 0-16 0,4-8 0 16,2 1-1984-16,2 1-400 0,1-2-64 0,1-1-17040 0</inkml:trace>
  <inkml:trace contextRef="#ctx0" brushRef="#br2" timeOffset="190446.2">28976 15532 2751 0,'0'0'256'0,"0"0"-256"0,0 0 0 0,0 0 0 16,0 0 5008-16,0 0 960 0,-9 1 192 0,9-1 48 16,0 0-4400-16,0 0-864 0,0 0-176 0,0 0-48 15,0 0 16-15,0 0 0 0,0 0 0 0,0 0 0 16,0 0 256-16,0 0 48 0,0 0 16 0,0 0 0 16,0 0-64-16,11 4-16 0,-1-1 0 0,-10-3 0 0,12 1-336 0,-2-1-80 15,1-3-16-15,2 1 0 0,-1-1-288 0,-1 0-48 16,2 1-16-16,0-1 0 0,2-3-192 0,0 2 0 15,2 1 0-15,2-1 0 0,-1-1 0 0,1 1-240 16,2 0 48-16,0 0 16 16,0 2-336-16,-3-2-64 0,-2 1 0 0,-1 3-16 15,2 0-384-15,-4 0-80 0,-13 0-16 0,0 0-9408 16,0 0-1872-16</inkml:trace>
  <inkml:trace contextRef="#ctx0" brushRef="#br2" timeOffset="190784.84">28910 15716 32479 0,'0'0'1440'0,"0"0"288"0,0 0-1376 0,0 0-352 0,0 0 0 0,0 0 0 16,0 0 384-16,0 0 0 0,0 0 0 0,9 5 0 15,-9-5 96-15,14 0 32 0,1-3 0 0,0 2 0 16,0 0 176-16,0-1 32 0,1-3 16 0,0 1 0 16,2 0-176-16,-1 2-48 0,-1-2 0 0,0 0 0 15,1-1-304-15,-1 1-64 0,-2 0-16 0,1 1 0 0,-2-1-128 0,-3 2 0 16,-10 2 0-16,9-3 0 15,-9 3-480-15,9-4-128 0,-9 4-32 0,10-2 0 16,-10 2-2224-16,10-6-448 0,0 1-80 0</inkml:trace>
  <inkml:trace contextRef="#ctx0" brushRef="#br2" timeOffset="192863.98">30220 14751 8287 0,'0'0'368'0,"0"0"80"0,0 0-448 0,0 0 0 16,0 0 0-16,0 0 0 0,0 0 2720 0,0 0 464 16,0 0 80-16,0 0 32 0,0 0-1824 0,0 0-352 15,0 0-80-15,0 0-16 0,0 0 192 0,0 0 16 16,0 0 16-16,0 0 0 0,0 0 48 0,0 0 16 15,-5-8 0-15,5 8 0 0,0 0-320 0,0 0-64 16,0 0-16-16,-8-4 0 0,8 4-32 0,0 0-16 16,-12 4 0-16,3-3 0 0,0 1-112 0,0 0-32 15,0 1 0-15,9-3 0 0,-12 2-80 0,2 1 0 16,1 0-16-16,-2-1 0 0,-1 1-176 0,2-1-16 0,1-2-16 0,0 3 0 16,-2 1-32-16,2-4-16 0,-1 0 0 0,1 0 0 15,9 0-176-15,-11-3-48 0,2 2 0 0,9 1 0 16,-9-3-144-16,1 1 160 0,-1 1-160 0,9 1 160 15,0 0-32-15,-9 0 0 0,1 0 0 0,8 0 0 16,0 0 0-16,0 0 0 0,-10 0 0 0,2 0 0 16,8 0-128-16,-9 1 192 0,9-1-192 0,-9 4 192 15,1-2-64-15,8-2-128 0,0 0 192 0,0 0-64 16,-12 4-128-16,12-4 128 0,0 0-128 0,0 0 128 16,0 0 0-16,0 0-128 0,0 0 192 0,0 0-64 15,0 0-128-15,0 0 160 0,0 0-160 0,0 0 160 16,0 0-160-16,0 0 128 0,0 0-128 0,0 0 128 15,0 0-128-15,0 0 128 0,-4 9-128 0,4-9 128 0,0 0-128 0,-1 12 0 16,1-12 0-16,-2 9 128 0,1 3-128 0,2-2 0 16,2 1 0-16,1-1 128 0,-4-10-128 0,4 13 0 15,-1 0 0-15,0 3 0 0,1-3 0 0,0 1 0 16,1 2 0-16,1 0 0 0,-1 1 0 0,-1 2 0 16,-2 2 128-16,2 1-128 0,3 0 0 0,-5 3 0 15,-2 0 0-15,0 4 0 0,0-5 0 0,-1 8 0 16,-1 0 0-16,-1 0 0 0,2-4 0 0,-1 0 0 15,1-2 0-15,-2 4 0 0,1-2 0 0,-1 2 160 16,1-2-160-16,-1 2 160 0,0-3-32 0,3 2-128 16,3 1 192-16,1 0-64 0,2-3-128 0,-2 3 0 15,-4-4 144-15,0 3-144 0,-1-2 0 0,-2 3 0 0,0-2 0 16,1 3 128-16,2 5-128 0,-1-2 0 0,-2-4 0 16,2 0 128-16,2-4-128 0,-1 0 0 0,-1-1 0 0,0 0 128 15,1-2-128-15,-2 1 0 0,0-2 128 0,-2 0-128 16,0-1 0-16,1 1 128 0,3-1-128 0,-6 1 0 15,-9 0 0-15,2 1 128 0,4 0-128 0,2 4 0 16,1 6 0-16,1-3 0 0,-1-5 0 0,0-2 128 16,1-2-128-16,1-1 0 0,2-2 0 0,-2-2 128 15,-3-9-128-15,2 5 0 0,1 1 0 0,1 3 128 16,1-1-128-16,1 2 0 0,-2-1 0 0,0 0 0 16,-1-1 0-16,2 4 0 0,0-2 0 0,-1 2 0 15,-1-3 0-15,1 2 0 0,0 0 0 0,1 0 128 16,-3 2-128-16,1-2 0 0,0-1 0 0,3 0 0 15,-1 0 0-15,1-1 0 0,0-2 0 0,1 0 0 0,1 1 0 16,0-1 0-16,-1-1 0 0,-1 0 128 0,1 2-128 0,0-2 0 16,0-2 0-16,1 4 0 15,1-2 0-15,-2 0 0 0,-2 4 0 0,1-3 0 0,0 2 0 0,-1 1 0 16,5 0 0-16,0 2 0 0,-3 1 0 0,0-1 0 16,1-4-160-16,-1 0 160 0,-1-2-160 0,1 0 160 15,0 2-128-15,0-4 128 0,0-11 0 0,0 13 0 16,0-1 0-16,1 0 0 0,1-3 0 0,0 0 0 15,-1 0 0-15,0 0 0 0,-1-9 0 0,3 12 0 16,-3-3 0-16,0-9 0 0,3 9 0 0,-3-9 0 16,-2 12 0-16,2-1 0 0,0-11 0 0,3 10 0 15,-3-10 0-15,0 0 0 0,1 9 0 0,-1-9 0 16,3 9 0-16,-3-9 0 0,0 0 0 0,0 0 0 0,0 0 0 0,0 0 0 16,0 0 0-16,0 0 0 0,1 11 0 15,-1-11-128-15,0 0 128 0,0 0 0 0,0 0 0 0,0 0 0 16,0 0 0-16,0 0 0 0,0 0 0 0,1 10 0 15,-2-1 0-15,1-9 0 0,0 0 0 0,0 0 0 16,0 0 0-16,0 0 0 0,0 0 0 0,0 0 0 16,-4 9 0-16,4-9 0 0,-1 9 0 0,1-9 0 15,0 0 0-15,-3 10 0 0,3-10 0 0,0 0 0 16,0 0 0-16,-2 9 0 0,0 1 0 0,2-10 0 16,0 0 0-16,-1 11 0 0,-2-2 0 0,3-9-128 15,-1 10 128-15,0-1 0 0,-2 0 0 0,3-9 0 16,-1 11 0-16,-2-3 0 15,-3-2 0-15,6-6 0 0,-3 9 0 0,3-9 0 0,0 0 0 0,-2 9 128 16,2-9-128-16,0 0 0 0,0 0 0 0,0 0 0 16,0 0 0-16,0 0 0 0,0 0 0 0,0 0 0 0,0 0 0 0,0 0 0 15,-2 11 0-15,2-11 128 0,0 0-128 0,0 0 0 16,-1 9 0-16,1-9 0 0,0 0 0 0,0 0 0 16,0 0 0-16,0 10 0 0,0-10 0 0,0 0 0 15,0 0 0-15,0 0 0 0,0 0 0 0,0 0 0 16,0 0 0-16,-1 11 0 0,1-11 0 0,0 0 0 15,0 0 0-15,-2 10 0 0,0-1 0 0,2-9 0 16,0 0 0-16,0 0 0 0,-4 8 0 0,4-8 0 16,-3 9 0-16,3-9 0 0,0 0 0 0,0 0 0 15,0 11 0-15,0-11 0 0,0 0 0 0,0 0 0 16,0 0 0-16,2 10 0 0,-2-10 0 0,0 0 0 16,0 0 0-16,0 0 0 0,3 12 0 0,-3-12 0 0,0 0 0 15,0 0 0-15,2 9 0 0,-2-9 0 0,0 0 0 0,0 0 0 16,1 9 0-16,-1-9 0 0,0 0 0 0,-1 9 0 15,-2 0 0-15,3-9 0 0,0 0 0 0,0 0 128 16,-2 10-128-16,2-10 0 0,0 10 0 0,0-10 0 16,0 0 0-16,-2 10 0 0,2-10 0 0,-1 8 0 15,1-8 0-15,0 0 0 0,0 0 0 0,0 9 0 16,0-9 0-16,0 0 0 0,0 0 0 0,0 9 0 16,0-9 0-16,0 0 0 0,0 0 0 0,0 0 0 15,0 0 0-15,-3 8 128 0,3-8-128 0,0 0 0 16,0 0 0-16,-4 9 144 0,4-9-144 0,0 0 0 15,0 0 128-15,0 0-128 0,-5 8 0 0,5-8 0 16,0 0 0-16,0 0 0 0,-5 9 0 0,5-9 0 0,0 0 0 0,-5 7 0 16,5-7 0-16,0 0 0 0,0 0 0 0,0 0 0 15,0 0 0-15,0 0 0 0,0 0 0 0,0 0 0 16,0 0 0-16,0 0 0 0,0 0 0 0,0 0 0 16,0 0 128-16,0 0-128 0,0 0 0 0,0 0 128 15,0 0-128-15,0 0 0 0,0 0 160 0,0 0-160 16,17 1 128-16,-2-2-128 0,0-4 144 0,0 2-144 15,1-1 160-15,4 0-160 0,0-1 0 0,1 2 0 16,0 0 0-16,0 0 0 0,0 0 0 0,-3 3 0 16,2 3 0-16,-1-2 0 0,2 4 0 0,-3-2 0 15,-2 1 0-15,-2 0 0 0,1 1 0 0,-4 2 0 16,-2-2 0-16,-1 0 0 0,-8-5-240 0,7 7-32 16,-7-7-16-16,0 0 0 15,0 0-992-15,0 0-192 0,-4 7-32 0,4-7-13344 0,-9 0-2656 16</inkml:trace>
  <inkml:trace contextRef="#ctx0" brushRef="#br2" timeOffset="195932.7">30616 14962 4607 0,'0'0'400'0,"0"0"-400"0,0 0 0 0,0 0 0 16,0-10 2656-16,0 10 448 0,0 0 96 0,0 0 0 16,4-11-1056-16,0 2-224 0,-4 9-32 0,4-9-16 15,-1 0 176-15,-3 9 48 0,2-9 0 0,1 0 0 16,1-1-400-16,-4 10-80 0,3-9-16 0,-1 1 0 16,-2 8-496-16,5-7-96 0,-5 7-32 0,0 0 0 15,3-9-400-15,-3 9-96 0,0 0-16 0,0 0 0 0,0 0-48 0,0 0-16 16,0 0 0-16,0 0 0 0,0 0-16 0,0 0-16 15,0 13 0-15,0 1 0 0,0 2-192 0,0 1-48 16,-1 2 0-16,1-1 0 0,2 2 128 16,-2 1 0-16,-1 0 16 0,2 1 0 0,2 4-48 0,-2-1-16 15,-2-1 0-15,1 2 0 0,3 3-80 0,-2-1-128 16,-1-2 176-16,0 1-176 0,0 2 128 0,0-2-128 16,2-2 0-16,-2-3 0 0,-1-1 192 0,1-3-192 15,0-2 192-15,0-2-192 0,1-1 384 0,-1 0-48 16,-1-1 0-16,1-3 0 0,0-9-144 0,0 0-16 15,-1 12-16-15,1-12 0 0,0 0-32 0,0 0-128 16,0 0 192-16,0 0-64 0,0 0 0 0,0 0 0 16,0 0 0-16,0 0 0 0,0 0-128 0,0 0 192 0,0 0-192 15,-1-12 192-15,1 0-192 0,2 1 0 0,2 0 144 16,0-3-144-16,-1-3 0 0,2 0 0 0,1-1 0 0,1-1 128 16,-1 0-128-16,2 1 0 0,3 1 0 0,-1 0 0 15,-1 1 0-15,2 3 0 0,0 1 0 0,0 2-128 16,-2-2 128-16,0 2 0 0,0 1 0 0,0-1-128 15,2 1 128-15,-5 1 0 0,-6 8 0 0,8-7-128 16,1-1 128-16,0 1 0 0,-1 1 0 0,1 3 0 16,2-1 0-16,-1 2 0 0,2 2 0 0,-2 0-128 15,-10 0 128-15,16 0 0 0,3 1 0 0,0 4-128 16,-6 2 0-16,2 2 0 0,2 0 0 0,0 3 0 16,0-1 0-16,-1 2 0 0,-2 0 0 0,1 2 0 0,-2-1 128 15,-2 6-192-15,-3 3 192 0,-1-3-192 0,-1-2 192 0,-2-1-128 16,-4-3 128-16,0 3-128 0,0-4 128 0,-1 2 0 15,-3-4 0-15,0 1 0 0,-1 0 0 0,0 0 0 16,1-1 0-16,-2 0 0 0,-1-4 0 0,-1 1 128 16,-1-1-128-16,-2-1 0 0,-2 0 0 0,1-1 128 15,1 0-128-15,-4 0 0 0,0-2 128 0,-4 1-128 16,0-3 128-16,-2 2-128 0,0-1 0 0,-2-2 144 16,-2 0-144-16,1 2 0 0,2-1 128 0,0-1-128 15,-3-3 0-15,5 1 0 0,1-1 128 0,2-1-128 16,2 0 0-16,0 0 0 0,2 2 0 0,2-1 0 15,-2 0 0-15,1 1 0 0,1-1 0 0,4 1 0 16,7 2 0-16,-10-4-144 16,1 0-1024-16,4 1-208 0,5 3-32 0,0 0-16 15,-3-6-1552-15,3 6-304 0,0 0-64 0</inkml:trace>
  <inkml:trace contextRef="#ctx0" brushRef="#br2" timeOffset="197245.11">30606 16026 8287 0,'0'0'368'0,"0"0"80"0,0 0-448 0,0 0 0 16,0 0 0-16,0 0 0 0,-1-11 4080 0,1 11 720 0,0 0 160 0,0 0 32 16,0 0-2752-16,0 0-528 0,0 0-112 0,0 0-32 15,0 0-544-15,0 0-128 0,0 0 0 0,0 0-16 16,0 0-240-16,8 11-32 0,-2 2-16 0,-1 1 0 15,1 5-16-15,-3-1 0 0,0 0 0 0,-2 0 0 16,-1 2 48-16,2-1 0 0,-1 1 0 0,-1 1 0 16,-1 1-48-16,-1-4-16 0,2-2 0 0,0 1 0 15,2 0-80-15,-2 1-16 0,1 2 0 0,2-3 0 16,-1-4-48-16,1-2-16 0,-3-11 0 0,5 12 0 16,-5-12-208-16,7 8-32 0,-7-8-16 0,0 0 0 15,0 0-144-15,10 5 192 0,-1-2-192 0,-9-3 192 16,0 0-192-16,11-6 192 0,-2 0-192 0,-2-3 192 0,-1-3-192 0,0 2 0 15,2-2 144-15,-1 4-144 16,-7 8 0-16,6-9 0 0,1 1 0 0,-7 8 128 0,0 0-128 0,0 0 0 16,0 0 0-16,0 0 0 0,0 0 0 0,0 0 0 15,0 0 0-15,9 7-128 0,0 0 128 0,-3 1-128 16,-2 4 128-16,0 0-128 0,0-1 128 0,0 1 0 16,1 0 0-16,0-2-128 0,1 0 128 0,0-3 0 15,1 2 0-15,-1-1 0 0,-6-8 0 0,8 8 0 16,0 0 0-16,-8-8 0 0,10 8 0 0,-2-3 0 15,-8-5 128-15,9 4-128 0,0-2 224 0,-9-2-32 16,12 3 0-16,-12-3 0 0,10-4 64 0,2 2 0 16,1-1 0-16,0 2 0 0,-2-3 0 0,-11 4 0 15,6-5 0-15,3-2 0 0,2 2-64 0,-5-2 0 0,-6 7 0 0,7-10 0 16,1-1-64-16,2 1 0 0,2 0-128 0,-6-1 192 16,0-2-192-16,0 0 144 0,3-1-144 0,-1-1 128 15,-4 1-128-15,1 1 160 0,2-5-160 0,0 1 160 16,1-1-160-16,-1 2 0 0,-2-1 144 0,0-1-144 15,2-1 0-15,-3 0 0 0,-2 2 0 0,1-1 128 16,1 1-128-16,-2 0 0 0,-3 1 0 0,0 1 0 16,1 1 0-16,-1 1-192 0,-3 0 192 0,-2 3-192 15,4 2-256 1,-1 2-64-16,1-1-16 0,2 7 0 0,-4-5-1392 0,4 5-256 16,0 0-64-16,0 0-11200 0,0 0-2224 0</inkml:trace>
  <inkml:trace contextRef="#ctx0" brushRef="#br2" timeOffset="197622.28">31241 16434 22399 0,'0'0'992'0,"0"0"208"0,0 0-960 0,0 0-240 15,0 0 0-15,0 0 0 0,0 0 1520 0,0 0 256 0,0 0 48 0,8 8 16 16,-2 0 16-16,-6-8 0 0,4 11 0 0,-1 1 0 15,-1 0-256-15,1 1-64 0,-2 0 0 0,1 0 0 16,-1-1-464-16,-1 1-112 0,0 0 0 0,1 1-16 16,-1-4-576-16,2 2-112 0,0-1-32 0,-1-1 0 15,2 1-64-15,-3-1-16 0,0 2 0 0,0-2 0 16,0-10-144-16,0 12-192 0,-1 0 32 0,1-2 16 31,0-1-496-31,0 2-80 0,-2 2-32 0,1-3 0 16,1-10-1872-16,0 13-368 0,-1 0-80 0,0 0-7728 0,1-13-1552 0</inkml:trace>
  <inkml:trace contextRef="#ctx0" brushRef="#br2" timeOffset="198651.39">30649 17105 17039 0,'0'0'752'0,"0"0"160"0,0 0-720 0,0 0-192 16,0 0 0-16,0 0 0 0,-3-7 1440 0,3 7 256 15,0 0 48-15,0 0 16 0,-1-8-256 0,1 8-48 16,0 0-16-16,0 0 0 0,0 0 80 0,0 0 16 16,0 0 0-16,0 0 0 0,0 0-288 0,0 0-48 15,0 0-16-15,0 0 0 0,0 0-128 0,3 13-32 16,-2 1 0-16,0 3 0 0,1 3-176 0,-1-1-32 0,0 1-16 0,-1 2 0 15,0 3-96-15,0-1 0 0,-1 0-16 0,1 1 0 16,0 1-144-16,1 1-32 0,1 2 0 0,-1-6 0 16,-1-1-96-16,3-1-32 0,0-1 0 0,1-5 0 15,-1 0-96-15,0-1-32 0,-1-1 0 0,2-2 0 16,-4-11-64-16,7 9 0 0,-1 0-16 0,-6-9 0 16,0 0-176-16,0 0 192 0,11 0-192 0,-11 0 192 15,0 0-192-15,10-4 128 0,-4-4-128 0,1 2 128 16,-7 6-128-16,8-10 128 0,-2 0-128 0,0 0 128 15,-1 2-128-15,0-1 0 0,-1 0 0 0,-4 9 0 16,0 0 0-16,4-8 0 0,-4 8 0 0,0 0 0 16,0 0-128-16,0 0 128 0,0 0-160 0,8 10 160 0,-3 1-144 0,0 0 144 15,-1 0-128-15,2-1 128 0,-2 2 0 0,2-2-128 16,-2 1 128-16,1-1 0 0,1 1 0 0,1-4 0 16,-7-7 0-16,8 7 0 0,-1 0 0 0,1-2 0 15,-8-5 0-15,12 5 0 0,-2-1 0 0,0-3 144 16,-10-1-144-16,10 1 0 0,-1-1 192 0,-9 0-192 15,0 0 192-15,13-2-192 0,-4-2 240 0,-9 4-64 16,0 0-16-16,9-7 0 0,-1-2 32 0,0 0 0 16,0-1 0-16,1-1 0 0,3 1-16 0,-4-3 0 15,-2-4 0-15,2 0 0 0,4 1-48 0,-3-3-128 16,-3-5 192-16,3 1-64 0,2-2-128 0,-2 0 0 16,-4-2 0-16,2 1 0 0,-1 0 0 0,1 2 0 15,-2-1 0-15,-1 5 0 16,0 1-512-16,-2 4 32 0,1-1 0 0,0 4 0 15,-1 3-1088-15,1 0-224 0,-3 9-32 0,0 0-16 16,0 0-1216-16,0 0-240 0,0 0-48 0</inkml:trace>
  <inkml:trace contextRef="#ctx0" brushRef="#br2" timeOffset="199100.99">31195 17633 16575 0,'0'0'1472'0,"0"0"-1168"0,0 0-304 0,0 0 0 15,0 0 3024-15,9-4 560 0,-9 4 96 0,10-6 32 0,-10 6-1840 0,10-5-352 16,-2 0-80-16,0-1-16 0,-8 6-112 0,9-6-32 16,-1 2 0-16,-1 0 0 0,1-1-416 0,-8 5-96 15,11 0 0-15,-11 0-16 0,9-3-368 0,-9 3-64 16,9 1 0-16,-9-1-16 0,0 0-176 0,0 0-128 15,0 0 192-15,0 0-192 0,5 8 192 0,-5-8-192 16,0 0 192-16,0 0-192 0,-1 12 128 0,-3-3-128 16,-3-2 0-16,1-1 0 0,-1 1 128 0,1 0-128 15,-3 1 0-15,0 0 0 0,-1 0 128 0,1 2-128 16,2 0 144-16,-1 0-144 0,1 3 0 0,-1 0 0 16,1 3-208-16,0-2 64 0,-1-1 16 0,2 1 0 15,-1 3 0-15,2 0 0 0,1-1 128 0,1-2 0 0,2 1 0 0,1-1-128 16,1-1 128-16,2-1 0 0,0-1 0 15,1 0 0-15,1 1 0 0,0-1 128 0,-1 0-128 0,2 1 0 16,2 1 144-16,0-3-144 0,-1-4 192 0,0 1-192 16,3-3 0-16,0-1 0 0,2-1 0 0,-1 1 0 15,1-2-128-15,3 0 128 0,1 2-208 0,5-6 80 32,0-1-480-32,1 1-96 0,-1 0 0 0,0-2-16 15,1-6-2704-15,-4-4-544 0</inkml:trace>
  <inkml:trace contextRef="#ctx0" brushRef="#br2" timeOffset="200512.92">31622 14700 7647 0,'0'0'336'0,"0"0"80"0,-7 7-416 0,7-7 0 0,0 0 0 0,-9 5 0 15,3 1 832-15,6-6 96 0,0 0 16 0,-7 5 0 16,7-5 560-16,0 0 112 0,0 0 32 0,0 0 0 16,0 0 240-16,0 0 48 0,0 0 16 0,0 0 0 15,0 0-64-15,0 0-16 0,0 0 0 0,0 0 0 16,0 0-256-16,0 0-48 0,0 0-16 0,10 4 0 0,-10-4-368 0,12 3-80 16,0-3-16-16,-2 1 0 0,-10-1-384 0,13 3-96 15,0-3-16-15,0 3 0 0,0-1-272 0,0 2-64 16,1 0-16-16,-1 0 0 0,0-2-240 0,1 4 176 15,-1 1-176-15,1 1 160 0,2 0-16 0,0-3 0 16,-3-1 0-16,0-1 0 0,0-2 48 0,0 2 16 16,-2 1 0-16,1 0 0 0,-1 0 48 0,-1-2 16 15,-10-2 0-15,12 5 0 0,-4 1-16 0,1-4-16 16,-9-2 0-16,8 7 0 0,-8-7-48 0,7 7 0 16,0 3 0-16,-2-3 0 0,-5-7-192 0,3 12 176 15,1-1-176-15,1 0 160 0,1 1-32 0,1-1-128 16,-6-1 192-16,2 2-64 0,-1-1 32 0,1 1 0 0,0 0 0 15,1 0 0-15,-3-2-32 0,-1 3 0 0,0 0 0 0,0 1 0 16,1 2 0-16,4 2 0 0,1 1 0 0,-2 3 0 16,-2 5-128-16,1 1 0 0,-1 5 0 0,-2 3 128 15,-2 1-128-15,2 3 0 0,1 0 0 0,3 0 128 16,0 1-128-16,-3-1 0 0,-2 1 0 0,0-1 128 16,-1-1-128-16,1 2 0 0,0 2 0 0,1 1 0 15,2 3 0-15,-3 1 0 0,-6 0 0 0,1 2 0 16,-1-1 0-16,0-2 0 0,-1 0 128 0,0 3-128 15,-1-2 0-15,1 2 0 0,0 0 144 0,-1 1-144 16,0 0 144-16,1 1-144 0,3-1 192 0,-2-1-192 16,-3-5 128-16,2 0-128 0,3-1 0 0,-2-1 0 15,0 0 192-15,1 3-64 0,1-2 0 0,0 2-128 16,1-3 192-16,1-2-64 0,-1 0 0 0,1-2-128 0,0-1 176 16,0-2-176-16,2-2 160 0,0-1-160 0,-2-1 128 0,1-3-128 15,-1-2 0-15,2 3 0 0,-1 0 128 0,2-2-128 16,-1 0 0-16,0 2 0 0,-1 0 128 0,2-2-128 15,-1-4 0-15,0 1 0 0,-2-3 0 0,2-1 128 16,0-3-128-16,-2-1 0 0,0 0 0 0,1-1 0 16,-1 1 0-16,2-1 0 0,-2-2 128 0,2 0-128 15,-2-1 0-15,2 0 144 0,1 0-144 0,0-2 0 16,-1 1 0-16,1-1 0 0,2 0 0 0,0-2 0 16,-2-9 128-16,1 13-128 0,-1 0 0 0,1-5 0 15,-1-8 0-15,3 10 0 0,-2 2 0 0,-1-12 0 16,0 0 128-16,0 0-128 0,0 0 0 0,0 10 0 15,0 1 0-15,0-11 0 0,0 0 0 0,0 9 0 0,0-9 0 16,0 0 0-16,0 0 0 0,0 0 128 0,0 0-128 0,4 13 0 16,-4-13 0-16,3 8 0 0,-3-8 128 0,0 0-128 15,0 0 0-15,4 9 0 0,-2-1 0 0,-2-8 0 16,0 0 0-16,0 0 0 0,0 0 0 0,3 11 0 16,-1-3 0-16,-2-8 0 0,0 0 0 0,0 0 0 15,0 0 0-15,0 0 0 0,0 0 128 0,0 0-128 16,3 9 0-16,-3-9 0 0,0 0 0 0,0 0 0 15,0 0 0-15,0 0 0 0,0 0 0 0,0 0 128 16,0 0-128-16,0 0 0 0,0 0 0 0,7 8 0 16,-7-8 0-16,0 0 0 0,0 0 0 0,0 0 0 15,0 0 0-15,0 0 0 0,0 0 0 0,0 0 0 16,0 0 0-16,0 0 0 0,0 0 128 0,0 0-128 0,0 0 128 16,0 0 0-16,0 0 0 0,0 0 0 0,0 0 64 15,0 0 16-15,0 0 0 0,-8-5 0 0,0 0-16 0,1 1 0 16,7 4 0-16,-7-3 0 0,-1 2 64 0,-3-3 0 15,2 1 0-15,0 0 0 0,1 0-16 0,-1 3 0 16,-3 0 0-16,2 0 0 0,-1 0 0 0,-2-3 0 16,0 2 0-16,0 1 0 0,2 1-80 0,-1-1-16 15,0 0 0-15,0 0 0 0,1 0-144 0,0 3 0 16,0 0 0-16,0-2 0 0,2-2 0 0,1-1 0 16,2 1 0-16,-2-2 0 0,-1 1-384 0,3-1 32 15,6 3 16-15,0 0 0 16,-5-6-1680-16,3 0-336 0,2 6-64 0,6-13-12960 15,3-5-2608-15</inkml:trace>
  <inkml:trace contextRef="#ctx0" brushRef="#br2" timeOffset="206461.68">1315 8957 4607 0,'-18'1'400'0,"6"-1"-400"0,-1-2 0 0,0-2 0 16,-1-1 2528-16,2-2 416 0,2 3 96 0,10 4 16 15,0 0-2128-15,-7-6-416 0,1 1-96 0,6 5-16 16,2-11 96-16,2 3 16 0,-4 8 0 0,6-6 0 16,3-3-368-16,0 1-144 0,-1 4 128 0,1 0-128 15,3 0 160-15,1 0-160 0,1 0 192 0,2 0-192 16,0 2 736-16,4 2 32 0,4 0 16 0,0 0 0 15,0-4-80-15,2 8-32 0,3 0 0 0,2-2 0 16,0-2-288-16,3 2-48 0,4 3-16 0,2-1 0 16,5-2 64-16,3 1 16 0,3 0 0 0,3-1 0 15,5 1-16-15,-2-1-16 0,-1 2 0 0,4-4 0 16,6 0-48-16,1 2-16 0,4 0 0 0,4 1 0 0,5-3 64 0,-2 2 16 16,-2 2 0-16,3 0 0 0,5 0 64 15,2 0 0-15,0-3 16 0,-1 3 0 0,-3 0-64 0,4 1-16 16,5-1 0-16,3 3 0 0,1-2-112 0,0 0-16 15,-1-2-16-15,4-2 0 0,1-1-48 0,1-2-16 16,2-4 0-16,1 0 0 0,0-1-16 0,5-2 0 16,7 0 0-16,-2 2 0 0,-2 2 96 0,1 0 0 15,6-1 16-15,-4-1 0 0,0 2-144 0,-2 0-128 16,0 1 192-16,3 0-192 0,3-1 128 0,-2 3-128 16,-2 0 0-16,1 2 0 0,1-3 128 0,-3-2-128 15,-3 0 0-15,2 2 0 0,2 2 0 0,2-3 0 16,-3-4 128-16,-3 0-128 0,-1 4 0 0,0-2 0 15,3-3 0-15,-1-1 0 0,-5 0 0 0,2-2 0 16,4 1 0-16,0 1 0 0,-5 0 128 0,-1 2-128 0,-2-4 0 16,1 6 0-16,4-2 128 0,-4 2-128 0,-6-1 0 0,3 1 0 15,5-1 0-15,-4 3 0 0,-4 0 0 0,-2 2 0 16,-2-1 0-16,-1 2 0 0,1-3 0 0,-3 2 0 16,-2 1 0-16,-2 1 0 0,-5-4 0 0,4 2 0 15,-1-2 0-15,-1 2 0 0,-1 0 0 0,-6-1 0 16,-5 1 0-16,0-4 0 0,1 1 0 0,-1-1 0 15,1-1 0-15,-1 2 0 0,-3 4 128 0,-5-5-128 16,-1-1 0-16,0-1 0 0,-4 0 0 0,1 1 0 16,3 2 0-16,-3 0 0 0,-4 4 0 0,-3-2 0 15,-6 2 0-15,-4-2 0 0,-2-1-128 0,-3 2 128 16,-4-1-1824-16,-2 2-272 0,-4-1-48 16</inkml:trace>
  <inkml:trace contextRef="#ctx0" brushRef="#br2" timeOffset="207996.91">2808 10179 1839 0,'0'0'160'0,"0"0"-160"15,0 0 0-15,0 0 0 0,0 0 4576 0,0 0 880 16,-8-6 176-16,8 6 48 0,0 0-4336 0,0 0-848 16,0 0-176-16,0 0-48 0,4-10 384 0,-4 10 80 15,4-10 16-15,-4 10 0 0,7-7-128 0,1 2-32 16,-1 0 0-16,-7 5 0 0,0 0-16 0,9-4-16 15,3 1 0-15,-12 3 0 0,0 0-96 0,0 0-16 16,12 1 0-16,-12-1 0 0,0 0-80 0,9 7-32 16,-9-7 0-16,12 7 0 0,2 2-16 0,-9-2 0 15,-5-7 0-15,0 0 0 0,7 11-48 0,-3-2-16 16,-8 0 0-16,4-9 0 0,6 12 64 0,1 0 0 0,1 1 0 0,1-3 0 16,-1 3-80-16,2 3-16 0,1-1 0 0,-1 1 0 15,0 0-224-15,3 2 144 0,2 1-144 0,-2 1 128 16,-3-2-128-16,1 1 0 0,-1-1 0 0,-1 0 0 15,-1 0 0-15,0 1 0 0,0-4 0 0,0 5 0 16,-1-5 0-16,1 4 0 0,-1-2 0 0,1 0 0 16,1-4-128-16,-2-2-16 0,-1 0 0 0,2-2 0 15,-1-1-192-15,0 0-48 0,-7-8 0 0,4 11 0 16,-4-11-112 0,5 8-16-16,-5-8-16 0,8 5 0 0,-8-5-2224 0,0 0-432 0,0 0-80 0</inkml:trace>
  <inkml:trace contextRef="#ctx0" brushRef="#br2" timeOffset="208501.68">3465 10076 11055 0,'0'0'976'0,"0"0"-784"0,0 0-192 0,0 0 0 31,0 0 2240-31,0 0 384 0,0 0 96 0,0 0 16 0,0 0-1888 0,0 0-368 0,0 0-80 0,0 0-16 16,0 0 256-16,0 0 32 0,0 0 16 0,0 0 0 15,0 0-256-15,0 0-48 0,0 0-16 0,0 0 0 16,0 0 0-16,0 0 0 0,0 0 0 0,-9 8 0 16,-1-3-32-16,10-5 0 0,0 0 0 0,-8 10 0 15,-4 1-96-15,6-4-32 0,6-7 0 0,0 0 0 16,-9 12 80-16,2-1 16 0,3-4 0 0,0 3 0 16,-1-1 144-16,1 1 16 0,-1 3 16 0,2 0 0 15,2 0-32-15,-2 2 0 0,-2 0 0 0,1 3 0 16,3 3-64-16,-3 1-32 0,-4 5 0 0,2-1 0 0,0 1-144 15,1 3-16-15,-3 1-16 0,-1 4 0 0,-2 3-176 16,0 0 160-16,2-3-160 0,0-1 160 0,-3 0-160 0,2-3 0 16,1-1 0-16,-2 0 0 0,-1 2 0 0,-1-2 0 15,-2 1 0-15,-1 0 0 0,0 0 304 0,1 1-32 16,-1 0 0-16,2 1 0 0,-1 0-112 0,2-2-32 16,0-4 0-16,2-1 0 0,0-2-128 0,1-1 0 15,-2-3-160-15,2-2 160 16,0-2-1712-16,4-2-240 0,1-2-48 0</inkml:trace>
  <inkml:trace contextRef="#ctx0" brushRef="#br2" timeOffset="209743.68">3806 9498 4607 0,'0'0'400'0,"0"0"-400"15,0 0 0-15,0 0 0 0,0 0 3024 0,0 0 528 0,-2-10 96 0,2 10 32 16,0 0-2768-16,0 0-544 0,0 0-112 0,0 0-32 15,2-11 304-15,0 3 64 0,-2 8 16 0,0 0 0 16,0 0-288-16,4-6-64 0,-4 6-16 0,0 0 0 0,0 0 272 0,0 0 64 16,0 0 16-16,0 0 0 0,0 0-48 0,3 14-16 15,-6 2 0-15,0-3 0 0,2 1-160 0,-3 2-48 16,-2 1 0-16,-2 2 0 0,-1 2-48 0,1 0-16 16,-1-1 0-16,1 1 0 0,-1 1-16 0,1 0-16 15,-1 0 0-15,0 0 0 0,0 0-224 0,1-1 144 16,1-1-144-16,2 2 128 0,-1 0-128 0,2 2 0 15,0-1 0-15,0-2 128 0,0-1-128 0,1 2 0 16,3 6 0-16,3-3 0 0,1-7 0 0,1-2 128 16,-1-2-128-16,3-2 0 0,2-1 0 0,0-4 0 15,-1 1 0-15,2-1 0 16,3-1-480-16,1-2-32 0,1-4 0 0,-1 0 0 16,-1 0-400-16,3-5-96 0,2 0-16 0,-2-2-10000 0</inkml:trace>
  <inkml:trace contextRef="#ctx0" brushRef="#br2" timeOffset="209978.84">4068 9823 7359 0,'0'0'656'16,"0"0"-528"-16,0 0-128 0,-6 12 0 15,4-2 5328-15,0 2 1040 0,1-2 208 0,2 1 32 16,1-1-5280-16,-2-10-1072 0,0 0-256 0,6 14 0 16,0-1 0-16,-1-1 0 0,0 0 0 0,-1 0 0 0,-3 1 0 0,-1-13-192 15,5 10 16-15,-5-10 16 16,2 13-144-16,-2-13-16 0,0 13-16 0,0-13 0 16,0 0-672-16,0 0-128 0,-3 12-16 0,3-12-10768 15</inkml:trace>
  <inkml:trace contextRef="#ctx0" brushRef="#br2" timeOffset="210158.66">4057 9639 20271 0,'1'-9'1792'0,"-2"0"-1424"0,-1 1-368 16,2 8 0-16,0 0 4032 0,0 0 720 0,0 0 160 15,0 0 16 1,0 0-5248-16,0 0-1040 0,0 0-224 0,10 1-13696 0</inkml:trace>
  <inkml:trace contextRef="#ctx0" brushRef="#br2" timeOffset="210643.3">4161 9450 24991 0,'0'0'1104'0,"-7"-5"240"0,-2 3-1088 0,9 2-256 16,0 0 0-16,0 0 0 0,-7-3 912 0,7 3 128 15,0 0 32-15,0 0 0 0,0 0-768 0,0 0-160 16,0 0-16-16,0 0-128 0,0 0 208 0,8 10-64 16,-8-10-16-16,10 9 0 0,1 3-128 0,-1-2 128 15,-1-1-128-15,2 2 128 0,-1-1-128 0,1-1 0 16,-2-2 0-16,1 2 128 0,-1 0 0 0,2 2 0 16,-1-1 0-16,0 2 0 0,0-1 272 0,0 4 48 15,2-2 16-15,-4 0 0 0,-2 0 32 0,2 3 0 16,2-2 0-16,-2 2 0 0,-3-5-224 0,2 5-32 15,-1 0-16-15,0 2 0 0,-1 1-96 0,-1 0 0 0,-3-1-128 0,2 0 192 16,1 2-192-16,-3 1 128 0,-2-2-128 0,1 1 0 16,1 0 0-16,-2 0 0 0,-3 0 0 0,0-2 0 15,0 3 0-15,-1 0 0 0,-1-2 0 0,0-1 0 16,-2 1-144-16,0-6-32 0,2 0 0 0,-2 1 0 31,-1-1-400-31,1 0-64 0,1-4-32 0,1-1 0 16,-3-1-2064-16,9-7-400 0</inkml:trace>
  <inkml:trace contextRef="#ctx0" brushRef="#br2" timeOffset="210972.62">4721 10172 17503 0,'0'0'768'0,"0"0"176"0,2-9-752 0,-2 9-192 15,4-8 0-15,4 3 0 0,3 1 4320 0,0-1 832 16,1 4 160-16,1-2 48 0,1 2-4416 0,2-2-944 15,0 0 0-15,1 2-192 0,-2 1 192 0,1 0 0 16,0-1-160-16,-1 0 160 0,2 1 0 0,1 0 0 0,2-3 0 0,-4 2 0 16,-5-1-336-16,5 2 48 0,4-1 16 0,-2 0 0 15,-5-1-16-15,0 2 0 0,0-1 0 0,0 1 0 32,0-4-688-32,-3 2-144 0,-10 2-32 0,11-4-8224 0,-1 2-1648 0</inkml:trace>
  <inkml:trace contextRef="#ctx0" brushRef="#br2" timeOffset="211296.06">4753 10338 19343 0,'0'0'1728'0,"0"0"-1392"16,0 0-336-16,0 0 0 0,0 0 3344 0,0 0 608 15,0 0 112-15,7 10 32 0,1-2-3280 0,1-1-656 16,1-2-160-16,1-1 0 0,0-2 0 0,2 2 128 16,3-1-128-16,-2 1 128 0,2-4 0 0,1 0-128 15,1 0 192-15,-2 0-64 0,-2 0-128 0,5 0 160 16,1 2-160-16,-1 0 160 0,-5 0-160 0,2 0 0 15,2 0 0-15,0 1 0 0,-2-1-288 0,-2 1-96 16,0 0 0-16,1-2-16 16,0 1-2592-16,0-2-512 0</inkml:trace>
  <inkml:trace contextRef="#ctx0" brushRef="#br2" timeOffset="213508.31">6088 9732 26607 0,'0'0'1168'0,"0"0"256"0,-1-10-1136 0,1 10-288 16,3-9 0-16,-3 9 0 0,5-9 0 0,-5 9 0 16,0 0 0-16,8-6 0 0,2 0 0 0,-10 6 0 15,0 0 0-15,0 0-144 0,0 0 144 0,0 0 0 16,0 0 0-16,0 0 0 0,0 0 0 0,0 0 0 16,0 0 0-16,0 0 0 0,0 0 336 0,-6-3 112 15,-1-4 0-15,7 7 16 0,-9-4 560 0,9 4 96 16,0 0 32-16,0 0 0 0,0 0-224 0,-9 4-32 15,9-4-16-15,-9 3 0 0,0 1-224 0,1-2-32 16,1 3-16-16,1 2 0 0,-1-1-128 0,1 1-32 16,-3 2 0-16,1 0 0 0,-1 5-256 0,-1 0-48 15,1 0-16-15,-1 3 0 0,0 1-128 0,-1 3 0 16,1 1 0-16,-1 2 128 0,-1 0-128 0,1 4 0 0,-2 0 0 0,2 5 128 16,1 1-128-16,2 0 0 0,2-2 144 0,0 0-144 15,1-2 160-15,1-4-32 0,3-2-128 0,0 3 192 16,-2-1-64-16,2-2 0 0,-1-1-128 0,4-1 192 15,0-1-192-15,1-1 128 0,-1 1-128 0,4-1 0 16,0-2 160-16,2-1-160 0,-1-1 160 0,2-3-160 16,0-3 128-16,1-1-128 0,2 2 0 0,0-7 144 15,-1-2-144-15,1-2 0 0,0-2 0 0,0-1 0 16,-1-2 128-16,1-2-128 0,1-2 0 0,0 0 128 16,2-4-128-16,0-3 0 0,0 1 144 0,1-5-144 15,1 3 0-15,-2-2 144 0,-5-1-144 0,5-1 0 16,1-2 128-16,1-1-128 0,-2 0 0 0,-2-1 0 15,0-3 144-15,0 0-144 0,-1-2 0 0,1 0 144 0,-3-2-144 0,-1 1 0 16,-2 1 0-16,-1 4 0 0,-2-1 0 16,-1 2 0-16,-1 1 0 0,-3 4 0 0,-2-3 0 0,0 4 0 15,-3 2 0-15,-2 1 0 0,-2 2 0 0,0 0 0 16,-1-1 0-16,1 2 0 0,1 2 0 0,-2 1 0 16,-1 0 0-16,3 2 0 0,3 0-256 0,-2 2 64 15,-2-1 0-15,3 2 16 16,7 5-1360-16,0 0-288 0,-8-4-48 0,8 4-9296 15,-9-1-1856-15</inkml:trace>
  <inkml:trace contextRef="#ctx0" brushRef="#br2" timeOffset="213828.24">5885 10094 24879 0,'0'0'2208'0,"0"0"-1760"0,0 0-448 0,0 0 0 16,0 0 1456-16,0 0 208 0,0 0 32 0,0 0 16 16,0 0-1328-16,13-1-384 0,0 1 144 0,1 0-144 15,2-2 0-15,0 2 144 0,1 2-144 0,-2 0 0 16,1 0 0-16,0 0 0 0,2 2 0 0,-3-1 0 15,-1 1 0-15,0 0 0 0,1-2 0 0,-1-1 0 0,-4 1 0 16,-10-2 0-16,10 0 0 0,1 0 0 0,-1 0 0 0,-10 0 0 16,9 2 0-16,-9-2 0 15,12-2-480-15,-12 2-48 0,9-3-16 0,2 1-8384 16,-1-2-1680-16</inkml:trace>
  <inkml:trace contextRef="#ctx0" brushRef="#br2" timeOffset="-214276.2">6006 9467 27647 0,'0'0'2448'0,"0"0"-1952"0,0 0-496 0,0 0 0 16,0 0 544-16,12-1 16 0,0-5 0 0,1 4 0 31,0 0-1008-31,1 2-192 0,0 2-32 0,1-2-16 0,-3-3 464 0,-1 1 96 0,1-1 128 0,1 3-208 16,0-3 208-16,0 2 0 0,-1-2-160 0,1 1 160 15,0-2 0-15,1 0 288 0,1 4-48 0,-2 1-16 16,-3-2 288-16,0-2 64 0,0-1 16 0,-10 4 0 16,11 0-256-16,-11 0-48 0,12-2-16 0,-12 2 0 15,11 0-128-15,-11 0-16 0,10-5-128 0,-1 2 192 16,-9 3-192-16,0 0 128 0,10-1-128 0,-10 1 0 15,11-2 128-15,-11 2-128 0,9-6 0 0,-9 6 0 16,10-3 128-16,-10 3-128 0,8-4 0 0,-8 4 144 16,0 0 112-16,0 0 0 0,0 0 16 0,0 0 0 15,0 0 112-15,0 0 0 0,0 0 16 0,0 0 0 16,0 0-48-16,0 0-16 0,0 0 0 0,0 0 0 0,0 0-48 0,0 0-16 16,0 0 0-16,-5-7 0 0,5 7-144 0,0 0-128 15,-5-7 192-15,5 7-192 0,0 0 176 0,0 0-176 16,0 0 160-16,-5-6-160 0,5 6 144 0,-6-7-144 15,6 7 128-15,0 0-128 0,0 0 240 0,-9-3-48 16,3-3 0-16,6 6 0 0,-8-5 80 0,8 5 16 16,-10-4 0-16,-1 2 0 0,1 2-32 0,1-2-16 15,1-3 0-15,-1 1 0 0,-1 2-64 0,0 1-16 16,0 1 0-16,-1 0 0 0,1-1-160 0,1 0 128 16,-2 1-128-16,2-2 128 0,9 2-128 0,-10 0 0 15,-1 0 0-15,11 0 0 0,0 0 0 0,0 0 0 16,0 0 0-16,0 0 0 0,0 0 0 0,0 0 128 0,0 0-128 0,0 0 0 15,0 0 0-15,0 0 0 0,0 0 128 0,0 0-128 16,0 0 0-16,0 0 0 0,-8-4 0 0,8 4-176 16,0 0-144-16,0 0-16 0,0 0-16 0,0 0 0 31,0 0-224-31,0 0-64 0,-7 8 0 0,7-8 0 16,0 0-1744-16,0 0-368 0,0 0-64 0,0 0 0 0</inkml:trace>
  <inkml:trace contextRef="#ctx0" brushRef="#br2" timeOffset="-213833.42">6796 9282 2751 0,'0'0'256'0,"0"0"-256"15,0 0 0-15,0 0 0 0,-9 0 6480 0,9 0 1264 0,0 0 240 0,0 0 48 16,0 0-6224-16,0 0-1232 0,0 0-256 0,0 0-64 16,7 10 80-16,-1 1 16 0,-1-1 0 0,1-1 0 15,-1 3-224-15,-3-3-128 0,-2 1 128 0,2 5-128 16,-1 4 0-16,-1 1 128 0,-3-1-128 0,1 1 0 16,-2 0 144-16,0 0-144 0,0 3 192 0,-1 1-192 15,0-3 176-15,-1 1-176 0,0-1 160 0,1 1-160 16,1-2 0-16,1-4 0 0,1-1 0 0,2-2 0 15,-2-1-192-15,2-12-144 0,-2 8-32 0,2-8 0 16,0 0-1648 0,0 0-336-16,0 0-64 0</inkml:trace>
  <inkml:trace contextRef="#ctx0" brushRef="#br2" timeOffset="-213553.61">6633 9291 27647 0,'0'0'2448'0,"0"0"-1952"15,-6-7-496-15,6 7 0 0,0 0 2624 0,0 0 416 16,0 0 96-16,0 0 0 0,8-6-2496 0,3 2-512 16,4 3-128-16,2-1 0 0,1 1 0 0,0 0 144 15,0-1-144-15,1 1 160 0,2 0-160 0,-1-1 0 16,0 1-160-16,-1 1 160 0,2-1-336 0,-1 0 16 0,-2-2 16 15,2 2 0 1,-1 1-176-16,1-2-32 0,-2 0-16 0,0 0 0 16,2 2-240-16,-2 2-32 0,-1-2-16 0,0 2 0 15,0-2-1472-15,1 3-288 0,0-2-64 0,-1 1-9392 0</inkml:trace>
  <inkml:trace contextRef="#ctx0" brushRef="#br2" timeOffset="-212840.04">7676 9884 7359 0,'0'0'656'0,"0"0"-528"0,0 0-128 0,0 0 0 16,0-9 3264-16,0 9 640 0,0 0 112 0,0 0 16 16,0 0-3408-16,0 0-624 0,0 0-256 0,0 0 0 15,0 0-592-15,0 0-128 0,0 0-32 0,0 0 0 16,0 0 768-16,0 0 240 0,0 0 0 0,0 0-160 16,0 0 1584-16,0 0 320 0,-8 6 64 0,8-6 16 0,-9 6-32 0,9-6-16 15,0 0 0-15,-6 5 0 0,-1 0-432 0,7-5-64 16,-6 7-32-16,6-7 0 0,-9 6-448 0,2 5-96 15,-1-1 0-15,2 3-16 0,-2-3-336 0,-1 5-64 16,-2 0-16-16,1 5 0 0,-3 1-32 0,-1 4-16 16,-2 2 0-16,0 0 0 0,1-1 208 0,-2-1 32 15,0 0 16-15,-1-2 0 0,-3 0 64 0,0-2 16 16,0 1 0-16,1-3 0 0,1-2-256 0,-1 0-48 16,2-1-16-16,1-2 0 0,0-1-240 0,3 0 0 15,-1-2 0-15,2-2 0 16,2-3-384-16,2-1-112 0,1 1-16 0,8-6-16 15,-8 4-624-15,8-4-128 0,-9 2-32 0,9-2 0 16,-11-5-2112-16,2 1-416 0,1-2-96 0</inkml:trace>
  <inkml:trace contextRef="#ctx0" brushRef="#br2" timeOffset="-212549.5">7302 9970 44639 0,'0'0'1984'0,"0"0"384"0,0 0-1888 0,0 0-480 0,0 0 0 0,0 0 0 16,13 7 192-16,1 3-48 0,2-3-16 0,1 3 0 16,3 6-128-16,-1 1-176 0,1-2 48 0,1 6 0 0,-1 1 0 15,1 3 0-15,0-1 0 0,0-2 0 0,-3-1 128 0,-1-1-128 16,-2 3 128-16,-2-4-128 0,0 1 128 0,-2-1 0 15,-1-2-144-15,-4-1 144 0,-1-2-320 0,0-1 0 16,-1-1 0-16,0-2 0 16,-1-1-320-16,0 1-48 0,-3-10-16 0,3 7 0 15,-3-7-1152-15,0 0-224 0,0 0-48 0,0 0-13552 0</inkml:trace>
  <inkml:trace contextRef="#ctx0" brushRef="#br2" timeOffset="-211587.39">7401 9690 18431 0,'0'0'1632'0,"0"0"-1312"0,0 0-320 0,0 0 0 16,0 0 3136-16,0 0 544 0,0 0 112 0,0 0 32 15,0 0-3072-15,0 0-624 0,0 0-128 0,0 0 0 16,0 0 0-16,0 0-176 0,0 0 176 0,0 0-208 16,0 0 16-16,0 0 0 0,0 0 0 0,-9-1 0 15,1-2 192-15,8 3 0 0,0 0 0 0,0 0-144 16,-8-3 496-16,8 3 96 0,0 0 32 0,0 0 0 16,0 0-16-16,0 0 0 0,0 0 0 0,0 0 0 15,7-6-272-15,-7 6-48 0,10-5-16 0,1 2 0 0,-1-2 0 16,1 3-128-16,-1 1 192 0,2 0-64 0,1 0-128 0,1 1 0 15,1 0 0-15,-1 0 0 0,2-2 0 16,0 2 0-16,3 0 0 0,-1 0 0 0,2-1 0 0,2-2 0 16,1-1 0-16,1 2 0 0,-5 0 0 0,1 2 128 15,-1-5-128-15,-2 4 0 0,-2-3 0 0,-2 1 0 16,-2 1 0-16,1 1 0 0,-1-1 0 0,-11 2 0 16,0 0 128-16,10 0-128 0,-10 0 0 0,12-2 160 15,-3-2-160-15,-9 4 160 0,9-3-16 0,-9 3 0 16,8-5 0-16,-8 5 0 0,9-4 64 0,-9 4 16 15,8-7 0-15,-8 7 0 0,0 0-64 0,5-6-16 16,-2-4 0-16,-3 10 0 0,0 0 112 0,-6-7 32 16,1 0 0-16,-1 1 0 0,6 6 144 0,-12-7 16 15,0 1 16-15,0 2 0 0,1 1-64 0,0 2-16 0,2 0 0 0,-1-1 0 16,-1-1-64-16,0 0 0 16,-1 0-16-16,0-1 0 0,2-1-144 0,-2 1-32 0,-2 0 0 0,2-2 0 15,1 2-128-15,4-3 128 0,-1 2-128 0,1-1 128 16,2-1-320-16,0 2-80 0,5 5-16 0,-7-7 0 31,1 1-2688-31,1-1-544 0</inkml:trace>
  <inkml:trace contextRef="#ctx0" brushRef="#br3" timeOffset="-191201.76">19429 8286 1839 0,'0'0'160'0,"0"0"-160"16,0 0 0-16,0 0 0 0,0 0 2896 0,0 0 560 16,0 0 96-16,0 0 32 0,0 0-2752 0,-5-6-560 15,5 6-96-15,0 0-32 0,0 0-16 0,0 0 0 16,-6-3 0-16,6 3 0 0,0 0 176 0,0 0 16 16,0 0 16-16,0 0 0 0,-11 0 272 0,11 0 48 15,-8 6 16-15,2-1 0 0,-2 1 112 0,0 0 32 16,0 2 0-16,1 1 0 0,-3 1-384 0,-1 2-80 15,2 1-16-15,-1 2 0 0,1-2-336 0,0 2 128 16,0 6-128-16,0-4 0 0,-2 1 0 0,2-2 0 0,0 0 0 0,1-1 0 16,2 0 128-16,1-1-128 0,-1-1 128 0,4 1-128 15,-1 2 192-15,2-2-48 0,1 1 0 0,0-1 0 16,1-2-144-16,2 1 128 0,2 1-128 0,0 2 128 16,-1-3-128-16,0 0 0 0,-1 0 0 0,-1 0 128 15,1 1-128-15,1-1 0 0,-2-2 0 0,2 2 0 16,-1-3-336-16,0 2 0 0,0 0 0 0,-3-12 0 15,7 11-576 1,-1 0-112-16,-6-11-32 0,0 0 0 0,11 0-416 16,1 0-64-16,-1 0-32 0,2 0-5568 0</inkml:trace>
  <inkml:trace contextRef="#ctx0" brushRef="#br3" timeOffset="-190864.54">19526 8559 16575 0,'0'0'1472'0,"-5"11"-1168"0,5-11-304 0,-6 12 0 15,2 1 2416-15,2 1 416 0,-1-1 96 0,2 0 16 16,1-1-2288-16,1 0-448 0,-1-12-80 0,4 13-128 16,1-3 0-16,1 0 0 0,-6-10-128 0,6 12 128 31,1-5-832-31,-7-7-64 0,6 9-16 0,-1-1 0 15,-5-8-1744-15,3 10-352 0,-3-10-64 0</inkml:trace>
  <inkml:trace contextRef="#ctx0" brushRef="#br3" timeOffset="-190644.31">19570 8400 23039 0,'-4'-18'2048'0,"3"10"-1648"15,1 8-400-15,0 0 0 0,0 0 1936 0,0 0 304 16,0 0 64-16,0 0 16 16,0 0-2480-16,0 0-496 0,0 0-112 0,0 0-8064 15,0 0-1600-15</inkml:trace>
  <inkml:trace contextRef="#ctx0" brushRef="#br3" timeOffset="-190190.22">19674 8277 31215 0,'0'0'1376'0,"0"0"288"16,-9-4-1328-16,9 4-336 0,0 0 0 0,0 0 0 0,0 0 336 0,0 0 0 15,0 0 0-15,7 7 0 0,-7-7-336 0,9 8-240 16,0 0 48-16,1 3 0 15,0-4-256-15,-1 0-32 0,-9-7-16 0,9 12 0 0,-1-1 96 0,-2 2 16 16,-1 0 0-16,-1-1 0 0,-4-12 256 0,4 16 128 16,-1-1-128-16,-2 2 128 0,0 0 0 0,-1-1 0 15,0-2 0-15,-1 1 176 0,0-1 96 0,0 3 32 16,1 1 0-16,0 0 0 0,0-1-112 0,0 2 0 16,1-1-16-16,0 0 0 0,0 2-176 0,3-3 0 15,-2-2 0-15,0 0 128 0,1-2-128 0,1 0 0 16,0-2 0-16,0 1 0 0,-4-12-272 0,4 9 16 15,-4-9 0-15,3 12 0 0,-3-12 0 0,4 11 16 16,-4-11 0-16,0 0 0 16,-1 10-432-16,1-10-96 0,-3 13 0 0,0-4-11152 0</inkml:trace>
  <inkml:trace contextRef="#ctx0" brushRef="#br3" timeOffset="-189285.9">19480 10327 2751 0,'0'0'256'0,"0"0"-256"15,0 0 0-15,0 0 0 0,0 0 3760 0,0 0 704 16,0 0 144-16,0 0 16 0,0 0-3568 0,0 0-720 15,0 0-144-15,0 0-16 0,0 0-176 0,0 0 128 16,0 0-128-16,0 0 128 0,-8 8 384 0,8-8 64 0,-6 8 0 0,-1 0 16 16,-1 0-64-16,1-1-16 15,-1 0 0-15,-3 2 0 0,1 0-256 0,0 3-64 16,-2 1-16-16,0 1 0 0,-1 3-176 0,0 0 0 0,-1-2 0 0,1 0 128 16,1 1-128-16,0 2 128 15,0 0-128-15,2-1 128 0,0 0 160 0,0 0 32 0,4 3 0 0,-1-3 0 16,1 0-320-16,1 0 160 0,1 1-160 0,2 0 128 15,4 0-128-15,0-1 0 0,2-1 0 0,1-2 0 16,2 1 0-16,2-1 0 0,2-2 0 0,-2-2 0 16,-2 1-240-16,3-2 32 0,0 0 0 0,0-3 0 31,0 1-368-31,0-1-64 0,2-2 0 0,0-1-16 0,-2 0-400 0,0-2-80 0,1-4-16 16</inkml:trace>
  <inkml:trace contextRef="#ctx0" brushRef="#br3" timeOffset="-189016.72">19597 10606 5519 0,'0'0'240'0,"0"0"64"0,0 0-304 0,0 0 0 16,0 0 0-16,-6 7 0 0,6-7 6288 0,0 0 1200 16,3 10 256-16,-3-10 32 0,6 11-6272 0,2-1-1248 15,0-1-256-15,0 0 0 16,-1 1-528-16,1-1-48 0,0 0-16 0,1 1 0 16,2-1-432-16,-4-2-64 0,-7-7-32 0,7 9 0 15,-2-1-1888-15,-5-8-384 0,3 10-80 0</inkml:trace>
  <inkml:trace contextRef="#ctx0" brushRef="#br3" timeOffset="-188792.62">19661 10349 32255 0,'0'0'2864'0,"0"0"-2288"16,-9 0-576-16,9 0 0 0,0 0 528 0,0 0 0 15,0 0 0-15,0 0 0 16,0 0-3008-16,0 0-592 0</inkml:trace>
  <inkml:trace contextRef="#ctx0" brushRef="#br3" timeOffset="-188297.5">19836 10290 13823 0,'0'0'1216'0,"0"0"-960"0,0 0-256 0,0 0 0 0,0 0 2672 0,0 0 480 15,0 0 112-15,0 0 0 0,0 0-2368 0,10 6-496 16,-10-6-80-16,0 0-32 0,11 7 32 0,-2-1 0 16,-9-6 0-16,10 11 0 0,-2-1-192 0,0-2-128 15,0-2 144-15,1 2-144 0,-1 3 0 0,1-1 0 16,0 2 0-16,0-3 0 0,0 0 240 0,-1 3-48 16,0-3-16-16,0 3 0 0,0 1 144 0,-2 2 16 15,-1-2 16-15,-1 4 0 0,2 0-208 0,-3 1-144 16,0 5 192-16,-4-1-192 0,-3-4 192 0,-1 4-192 15,1 2 192-15,-5 0-192 0,-3 4 0 0,0-2-144 16,0-3-16-16,-1-1 0 16,0 2-224-16,0-3-32 0,0-7-16 0,3 0-8224 15,1-2-1648-15</inkml:trace>
  <inkml:trace contextRef="#ctx0" brushRef="#br3" timeOffset="-186753.1">28585 8694 20959 0,'0'0'448'0,"0"0"112"0,0 0 16 0,0 0 16 0,0 0-464 0,0 0-128 0,6-5 0 0,-6 5 0 15,0 0 640-15,0 0 96 0,0 0 32 0,0 0 0 16,0 0-480-16,0 0-96 0,0 0 0 0,0 0-16 16,0 0-32-16,0 0 0 0,0 0 0 0,0 0 0 0,0 0 400 0,0 0 80 15,0 0 16-15,0 0 0 0,0 0 256 0,-7 10 48 16,-1-1 16-16,0 2 0 0,-1-1-240 0,-1 2-32 16,-1-1-16-16,0 4 0 0,0-1-208 0,-2 3-32 15,-1-1-16-15,-1 3 0 0,0 2-224 0,1 1-64 16,0 2 0-16,3-5 0 0,-1 0-128 0,3 1 0 15,1 1 0-15,2 3 0 0,0-3 0 0,1 1 0 16,1-1 0-16,2 1 0 0,0-4 0 0,1 2 0 16,0 0 0-16,-1 1 0 0,1-5 0 0,1 1 0 15,1 1 0-15,2-2-176 0,0-2-32 0,2-1-16 16,0 0 0-16,2-1 0 16,-1-2-288-16,2 0-48 0,1-4-16 0,3-2 0 15,1 0-640-15,0-3-144 0,0 4-32 0,1-3-11408 0</inkml:trace>
  <inkml:trace contextRef="#ctx0" brushRef="#br3" timeOffset="-186404.75">28759 9020 16575 0,'0'0'736'0,"0"0"160"0,-7-3-720 0,7 3-176 16,0 0 0-16,0 0 0 0,0 0 3216 0,0 0 624 15,0 0 112-15,-4 11 16 0,2 0-2992 0,2-2-592 16,0-9-128-16,2 12-32 0,0 0-224 0,-1-2 0 16,-1-10 0-16,1 13 0 0,2-1-304 0,-1 1 0 15,1-1 0-15,-2-3 0 16,-2 0-288-16,0 0-64 0,1-9-16 0,-2 9 0 16,2-9-272-16,0 0-48 0,0 0-16 0</inkml:trace>
  <inkml:trace contextRef="#ctx0" brushRef="#br3" timeOffset="-186213.62">28776 8838 13823 0,'0'0'1216'0,"-6"-7"-960"0,0-2-256 0,2 2 0 15,4 7 4320-15,0 0 816 0,0 0 176 0,0 0 16 16,8-5-4496-16,-8 5-832 0,9-5-288 0,-9 5 0 15,13 2-2336 1,-4-1-448-16,-9-1-112 0,0 0-16 0</inkml:trace>
  <inkml:trace contextRef="#ctx0" brushRef="#br3" timeOffset="-185802.75">28956 8643 21183 0,'0'0'1888'0,"0"0"-1504"15,-6-4-384-15,6 4 0 0,0 0 1568 0,0 0 240 16,0 0 48-16,0 0 16 0,0 0-1408 0,0 0-272 15,0 0-64-15,11 3-128 0,-11-3 160 0,12 6-160 0,-2 2 128 0,-1 1-128 16,-9-9 0-16,8 14 0 0,-2-1 128 0,0 1-128 16,-2-3 272-16,-1 2 32 0,0 0 0 0,0 2 0 15,-2-1 144-15,2 0 48 0,-2 1 0 0,1 0 0 16,1 1-96-16,-2 0-16 0,-1 1 0 0,3 1 0 16,2-1-192-16,-1 1-64 0,-1 4 0 0,1-1 0 15,0-1-128-15,-1-2 0 0,0-1 0 0,0 0 0 16,-2 2 0-16,-1 0 0 0,-1-4 0 0,-2 3 0 15,0-2 0-15,0 2 0 0,-4-3 0 0,-1 0 0 16,-2-4-256-16,-3-1-64 0,1-1-32 0,0 0 0 16,-5 2-608-16,0-3-128 0,0 0-32 0,-1-1-12016 15</inkml:trace>
  <inkml:trace contextRef="#ctx0" brushRef="#br3" timeOffset="-185066.91">28664 10339 13823 0,'0'0'1216'0,"0"0"-960"16,0 0-256-16,0 0 0 0,0 0 2112 0,0 0 384 15,0 0 80-15,0 0 16 0,0 0-2000 0,0 0-400 16,0 0-64-16,0 0-128 0,0 0 192 0,0 0-64 0,0 0-128 0,0 0 192 16,0 12 176-16,-2 1 16 0,-2-1 16 0,-1-1 0 15,-1 1 112-15,-4 1 32 0,0 0 0 0,0 1 0 16,-1 2-48-16,1 1-16 0,-1 1 0 0,2 1 0 16,0 1-176-16,0 1-48 0,1-4 0 0,3 3 0 15,1 1-128-15,0 1-128 0,0-3 144 0,2 2-144 16,0-1 0-16,1-1 0 0,1 0 0 0,1-1 0 15,1 0-416 1,0 0-32-16,1-1 0 0,2-1 0 0,-2-3-288 0,2 0-64 16,1-3-16-16,1 1 0 0,-1-2-384 0,1 0-80 0,-7-9 0 15</inkml:trace>
  <inkml:trace contextRef="#ctx0" brushRef="#br3" timeOffset="-184775.36">28840 10649 33119 0,'0'0'1472'0,"0"0"288"0,0 0-1408 0,0 0-352 15,0 0 0-15,-3 11 0 0,3-11 224 0,-1 12-32 16,1-12 0-16,0 11 0 0,2 2-192 0,0-2-160 0,-1-2 32 0,1 0 0 16,1-1-224-16,-3-8-32 0,1 10-16 0,-1-10 0 31,3 11-272-31,-3-11-48 0,-1 10-16 0,1-10 0 16,0 0-880-16,-3 8-176 0,3-8-48 0,0 0-9328 0</inkml:trace>
  <inkml:trace contextRef="#ctx0" brushRef="#br3" timeOffset="-184585.73">28883 10417 35359 0,'-11'-5'1568'0,"11"5"320"0,0 0-1504 0,0 0-384 16,0 0 0-16,0 0 0 15,0 0-592-15,0 0-192 0,11-3-48 0,-1 3-9152 16,2 0-1824-16</inkml:trace>
  <inkml:trace contextRef="#ctx0" brushRef="#br3" timeOffset="-184209.87">29042 10338 19343 0,'0'0'848'0,"0"0"192"0,0 0-832 0,0 0-208 0,-8 1 0 0,8-1 0 16,0 0 2800-16,0 0 512 0,0 0 96 0,0 0 32 15,0 0-2656-15,0 0-528 0,0 0-96 0,0 0-32 16,10 3-128-16,-10-3 0 0,13 0 0 0,-1 2 128 15,-2 2-128-15,1-1 0 0,-2 1 0 0,-1 2 0 16,-8-6 0-16,9 13 128 0,-1-1-128 0,-2 1 0 16,-1 3 0-16,2-1 0 0,-2 4 0 0,-1 0 0 15,1 2 128-15,-1 1-128 0,-1 0 0 0,-1-1 128 16,1-1-128-16,0-5 0 0,-1 1 0 0,2 2 128 16,-1-3-128-16,-1 0 0 0,-2 1 0 0,2-3 0 15,-1 1 128-15,0-3-128 0,-3 0 128 0,-2 0-128 0,-1-1 128 16,-1-1-128-16,0 2 0 0,-3-1 128 0,-2-3-128 0,0 2 0 15,-2 0 0-15,-2 0 0 16,-2 0-752-16,2 2-176 0,-4-3-32 0</inkml:trace>
  <inkml:trace contextRef="#ctx0" brushRef="#br3" timeOffset="-181409.46">21445 10605 19743 0,'0'0'880'0,"0"0"176"0,0 0-848 0,0 0-208 0,0 0 0 0,0 0 0 15,0 0 960-15,0 0 160 0,0 0 32 0,0 0 0 16,0 0-544-16,0 0-96 0,0 0-32 0,0 0 0 15,0 0-96-15,0 0-32 0,0 0 0 0,0 0 0 16,0 0-160-16,0 0-48 0,0 0 0 0,0 0 0 16,5 12 160-16,-2-3 16 0,-3 0 16 0,-2 1 0 15,-2 1-32-15,1 1-16 0,-3-1 0 0,0 1 0 0,-3 0-288 0,0 1 160 16,1 0-160-16,-1 0 128 0,-1 1-128 0,1 1 128 16,-1-1-128-16,-1 3 128 0,1-3 0 0,1 2 0 15,1-2 0-15,3 2 0 0,-2-3 32 0,2 1 0 16,0 2 0-16,1 0 0 0,-1-2-160 0,4 0 0 15,2 2 0-15,1-3 0 0,0-1 0 0,2-1-224 16,1-2 48-16,1-1 16 16,-6-8-304-16,10 9-64 0,-10-9-16 0,13 6 0 15,1-2-144-15,0-2-16 0,-1 1-16 0,0-3 0 16,2-4-1552-16,-1 0-304 0</inkml:trace>
  <inkml:trace contextRef="#ctx0" brushRef="#br3" timeOffset="-181135.19">21543 10838 11967 0,'0'0'1072'0,"0"0"-864"0,0 0-208 0,-7 7 0 0,7-7 2816 0,0 0 528 0,0 0 112 0,-6 8 0 16,6-8-1920-16,0 0-400 0,0 0-80 0,-4 9-16 16,4-9-192-16,0 0-32 0,0 9-16 0,0-9 0 0,0 0-464 0,6 12-80 15,-1-3-32-15,-5-9 0 0,0 0-224 0,7 10 0 16,-2-1 0-16,-5-9 0 16,0 0-624-16,4 12-64 0,-1 0-16 0,-3-12 0 15,1 10-2336-15,-2 1-480 0</inkml:trace>
  <inkml:trace contextRef="#ctx0" brushRef="#br3" timeOffset="-180921.73">21536 10793 40719 0,'-8'-11'1792'0,"8"11"384"0,0 0-1728 0,0 0-448 0,-2-9 0 0,2 9 0 31,0 0-448-31,0 0-160 0,6-9-32 0,1 3-16 16,-7 6-2560-16,8-6-512 0,-1 2-112 0</inkml:trace>
  <inkml:trace contextRef="#ctx0" brushRef="#br3" timeOffset="-180428.83">21664 10578 9215 0,'0'0'816'0,"0"0"-656"16,0 0-160-16,0 0 0 0,0 0 2784 0,0 0 528 15,0 0 96-15,0 0 32 0,0 0-1904 0,0 0-384 16,0 0-80-16,0 0-16 0,0 0-400 0,12 0-80 0,-12 0 0 0,13 0-16 15,-2 4-304-15,1 1-48 0,1-4-16 16,0 3 0-16,-1 1-64 0,-2 0-128 0,-1 1 176 0,-1 0-176 16,-8-6 320-16,11 12-32 0,0 0-16 0,0-1 0 15,-2 2 32-15,-4-1 0 0,-2 0 0 0,1 1 0 16,1 0 32-16,-1 0 16 0,-2-1 0 0,0 1 0 16,-2 0-96-16,1 0 0 0,3-1-16 0,0-1 0 15,-1 0-48-15,0-1 0 0,4 2 0 0,-3-2 0 16,-2 3-192-16,2-4 128 0,0 1-128 0,0 1 0 15,0 0 0-15,-1-1 0 0,-1-1 0 0,0 2 0 16,-2-2-192-16,-3 0-48 0,3-9 0 0,-5 13 0 16,1-1-272-16,-4-1-48 15,-2 0-16-15,-1-1 0 0,1 1-1328 0,-2-2-272 0,-1-1-48 0</inkml:trace>
  <inkml:trace contextRef="#ctx0" brushRef="#br3" timeOffset="-179584.9">21693 11571 4607 0,'0'0'400'0,"0"0"-400"0,0 0 0 0,0 0 0 16,0 0 2688-16,0 0 448 0,0 0 80 0,0 0 32 15,0 0-2080-15,0 0-400 0,0 0-96 0,0 0-16 16,0 0-528-16,0 0-128 0,0 0 0 0,0 0 0 15,-11 7 192-15,2-1 0 0,1 2 0 0,0 1 0 16,1-2 608-16,-3 2 128 0,3 2 32 0,0-1 0 16,1-3 192-16,-2 4 64 0,0 1 0 0,0-2 0 15,0 3-448-15,3 0-96 0,0 3-16 0,1-1 0 16,-1 1-368-16,-1 2-80 0,0 0-16 0,3 2 0 16,1 0-192-16,0-1 0 0,2-1 0 0,0 3 0 0,-1-2 0 0,2-1 0 15,3-1 0-15,-1 0 0 16,1-3-640-16,0 2-32 0,1-3 0 0,2-3 0 15,0 3-432-15,1-5-96 0,0 0-16 0,1-2 0 16,2 1-384-16,-1-1-64 0,0 0-32 0</inkml:trace>
  <inkml:trace contextRef="#ctx0" brushRef="#br3" timeOffset="-179259.39">21865 11861 11055 0,'0'0'480'0,"0"0"112"0,0 0-464 0,0 0-128 0,-11 5 0 0,11-5 0 15,0 0 5568-15,-4 10 1088 0,-1-1 208 0,4 0 48 32,3 3-6032-32,1-1-1216 0,-3-2-240 0,0-9-64 0,4 10-224 0,0 1-48 15,0-2-16-15,-4-9 0 0,2 9 240 0,-2-9 48 0,6 10 16 0,-6-10 0 16,2 11 368-16,-2-11 80 0,3 10 16 0,-3-10 0 16,0 0-352-16,1 11-64 0,-1-11 0 0,0 0-7232 15,0 0-1424-15</inkml:trace>
  <inkml:trace contextRef="#ctx0" brushRef="#br3" timeOffset="-179053.57">21853 11675 38351 0,'0'0'1696'0,"-9"-1"352"15,-2-2-1632-15,11 3-416 0,0 0 0 0,0 0 0 0,0 0 208 0,0 0-32 16,0 0-16-16,0 0 0 16,0 0-1056-16,0 0-192 0,0 0-64 0,11 6 0 15,-11-6-1904-15,12 4-384 0,-2-4-80 0,-10 0 0 0</inkml:trace>
  <inkml:trace contextRef="#ctx0" brushRef="#br3" timeOffset="-178665.34">21956 11579 35711 0,'0'0'1584'0,"0"0"320"0,0 0-1520 0,0 0-384 15,0 0 0-15,0 0 0 0,0 0 0 0,0 0 128 16,0 0-128-16,0 0 0 0,0 0 0 0,10-3-288 16,-10 3 48-16,11 0 16 0,-1 3 224 0,-10-3-144 15,11 5 144-15,-2 3-128 0,-1 2 128 0,-1-1 0 16,0-1 0-16,-1 1 0 0,1 1 0 0,-1-1 0 16,0 0 0-16,-2 3 0 0,-2-5 160 0,1 5 64 15,1-1 16-15,-2 2 0 0,1 2 112 0,-3 1 32 16,-1 0 0-16,-1 2 0 0,1 0-240 0,0 2-144 15,-2-1 192-15,1-5-192 0,-1 1 0 0,0 2 0 16,-1-2 0-16,0 1 0 0,1-2 0 0,-3 1-224 16,0-4 32-16,-1 1 16 0,1 0 48 0,-1 0 0 0,2 1 0 15,-1-7 0 1,-2 1-1264-16,8-7-240 0,0 0-48 0,-9 5-12720 0</inkml:trace>
  <inkml:trace contextRef="#ctx0" brushRef="#br3" timeOffset="-176713.39">31116 11640 9215 0,'0'0'400'0,"0"0"96"0,0 0-496 0,-9 1 0 16,1-1 0-16,0 0 0 0,0 0 1968 0,8 0 288 15,0 0 64-15,-10 4 16 0,-1-1-1872 0,11-3-464 16,0 0 0-16,-9 3 0 0,1-3 256 0,8 0-64 16,-9 0 0-16,9 0 0 0,0 0 480 0,0 0 96 15,-9 2 0-15,9-2 16 0,0 0 288 0,0 0 48 16,-13 7 16-16,4 1 0 0,9-8-272 0,-8 9-48 15,-4 1-16-15,5-1 0 0,1 3-352 0,0-3-80 16,-3-1-16-16,-2 2 0 0,0 2-352 0,0 1 144 16,3-1-144-16,1 2 0 0,-1-1 0 0,0 0 0 15,-1 2 0-15,1-1 0 0,1 2 0 0,1 1 0 16,-1-4 0-16,2 1 0 0,1 0 0 0,2 1 0 16,-2 0 0-16,1 0 0 0,2-2 0 0,0 0 0 0,-1 0 0 15,2-3 0-15,0 1-256 0,3-1 0 0,-3-10 0 0,5 12 0 31,2-4-768-31,-7-8-176 0,10 7-16 0,0-1-16 16,-10-6-1392-16,15 3-288 0</inkml:trace>
  <inkml:trace contextRef="#ctx0" brushRef="#br3" timeOffset="-176359.16">31104 11857 17967 0,'0'0'784'0,"0"0"176"0,0 0-768 0,0 0-192 16,5 9 0-16,-5-9 0 0,3 10 1312 0,-3-10 224 16,0 12 32-16,1-3 16 0,-1-9-1136 0,-1 10-240 15,-4 0-32-15,5-10-16 0,0 0-160 0,0 11 0 16,-3-2 0-16,3-9 128 0,0 12-128 0,0-12-192 16,0 0 32-16,0 11 16 0,0-11-64 0,1 10-16 15,-1-10 0-15,0 0 0 0,3 12 32 0,-3-12 16 0,0 0 0 16,0 0 0-1,0 11-512-15,0-11-96 0,0 0-32 0</inkml:trace>
  <inkml:trace contextRef="#ctx0" brushRef="#br3" timeOffset="-176110.81">31111 11767 6447 0,'0'0'576'0,"0"0"-576"0,0 0 0 0,0 0 0 0,0 0 4224 15,0 0 752-15,0 0 144 0,0 0 16 0,0 0-3888 0,0 0-784 16,0 0-144-16,0 0-48 0,0 0-80 0,0 0 0 16,0 0-16-16,0 0 0 0,0 0-176 0,0 0 0 15,0 0 0-15,0 0-176 16,0 0-528-16,0 0-96 0,0 0-32 0,0 0-6480 15,0 0-1312-15</inkml:trace>
  <inkml:trace contextRef="#ctx0" brushRef="#br3" timeOffset="-175660.6">31167 11701 17855 0,'0'0'784'0,"0"0"176"0,0 0-768 0,0 0-192 0,0 0 0 0,0 0 0 16,0 0 784-16,0 0 128 0,0 0 32 0,0 0 0 15,0 0-224-15,9 7-32 0,-9-7-16 0,0 0 0 16,0 0 16-16,10 9 0 0,1-2 0 0,-11-7 0 16,7 6-272-16,-7-6-48 0,10 8-16 0,-3 1 0 15,-7-9-16-15,8 9 0 0,-8-9 0 0,8 11 0 0,0-2 48 0,-3 1 16 16,-4 1 0-16,2-1 0 0,1-1-160 0,-1 2-48 16,-1 2 0-16,-1-4 0 0,-1 0-192 0,2 0 128 15,-1 0-128-15,-1 0 0 0,0-9 0 0,-1 12 0 16,-1 0 0-16,1-1 0 0,0 0 0 0,1-11 0 15,-1 12 0-15,1-12 0 0,-3 10 0 0,0 0 0 16,-1 1 0-16,2-2-160 16,2-9-336-16,-7 12-64 0,-1 0-16 0,2-2 0 15,1-2-208-15,-3 2-48 0,-3-1-16 0,2-1 0 16,2-3-1312-16,-3 3-256 0</inkml:trace>
  <inkml:trace contextRef="#ctx0" brushRef="#br3" timeOffset="-174608.81">31191 12761 8287 0,'0'0'736'16,"0"0"-592"-16,0 0-144 0,0 0 0 0,0 0 2800 0,0 0 528 0,0 0 96 0,0 0 32 16,0 0-1936-16,0 0-384 0,0 0-80 0,0 0-16 15,0 0-144-15,0 0-48 0,0 0 0 0,0 0 0 16,0 0-112-16,0 0-32 0,0 0 0 0,-7 8 0 16,-1 0-176-16,0 2-32 0,0 2-16 0,0 3 0 15,2-2-128-15,-5 1-32 0,-2 2 0 0,0-1 0 16,0 3-112-16,-1-2-16 0,-2 2-16 0,2 1 0 15,1-1 112-15,0 0 32 0,1 0 0 0,2 5 0 16,4-7-64-16,0 4 0 0,-2 0 0 0,3-1 0 16,2-1-256-16,-1 1 160 0,-1-4-160 0,3 1 128 15,2 0-128-15,1-1 0 0,-1 0 0 0,1-4 128 16,2 2-128-16,-1-1 0 0,-2-12 0 0,3 12 0 0,0-2 0 16,2-1 0-16,7-1 0 0,-5-1 0 15,-7-7-576-15,0 0 16 0,15 8 0 0,-1-2 0 16,-1-1-496-16,-2 0-96 0,-11-5-32 0,11 3-8128 15,4-2-1632-15</inkml:trace>
  <inkml:trace contextRef="#ctx0" brushRef="#br3" timeOffset="-174294.63">31156 13079 15663 0,'0'0'688'0,"0"0"144"0,0 0-656 0,0 0-176 0,0 0 0 0,0 0 0 15,0 0 2816-15,0 0 544 0,2 8 96 0,0 0 32 16,-2-8-2672-16,3 12-544 0,-3-12-96 0,0 12-32 15,0-12-144-15,2 10 0 0,-2-10 0 0,0 0 0 16,-1 12 0-16,1-2 0 0,0 1 0 0,0-11 0 16,-1 10-224-16,1-10 32 0,0 10 0 0,0-10 0 15,0 0-1568-15,0 0-304 0,0 0-64 16,0 0-16-16</inkml:trace>
  <inkml:trace contextRef="#ctx0" brushRef="#br3" timeOffset="-174063.66">31145 13052 7359 0,'0'0'656'0,"0"0"-528"16,0 0-128-16,6-9 0 0,-1-3 3840 0,2 3 720 15,-2 0 160-15,0 2 16 0,0-6-3968 0,1 4-768 16,-6 9-240-16,4-8 0 15,-4 8-224-15,1-10-48 0,-1 10-16 0,0 0 0 0,0-9 272 0,0 9 64 0,0 0 16 16,0 0 0-16,0 0 176 0,0 0 0 16,0 0 0-16,0 0-128 15,0 0-496-15,0 0-80 0,0 0-32 0</inkml:trace>
  <inkml:trace contextRef="#ctx0" brushRef="#br3" timeOffset="-173544.92">31255 12814 5519 0,'0'0'496'0,"0"0"-496"16,0 0 0-16,0 0 0 0,0 0 4656 0,0 0 832 15,0 0 160-15,0 0 48 0,0 0-3968 0,0 0-768 16,0 0-176-16,0 0-16 0,0 0-320 0,0 0-64 16,0 0-16-16,0 0 0 0,11 0-48 0,-11 0 0 15,13 3 0-15,-4 4 0 0,-9-7 0 0,8 8-16 0,-2 1 0 0,1 1 0 16,-1 1 0-16,1 0 0 0,-2 3 0 0,2 2 0 16,-2-2-112-16,0 0-32 0,-1 0 0 0,-2 4 0 15,0-1-160-15,-2 3 0 0,-3 1 144 0,1 1-144 16,-4-2 128-16,1 0-128 0,-1 3 160 0,0 0-160 15,-1 3 160-15,-1-2-160 0,-3-7 160 0,2 2-160 16,3-3 176-16,-1 1-176 0,-2 0 192 0,0 0-192 16,0-4 0-16,2-2 0 0,2 1 0 0,0-2 0 15,-3-2-1008 1,2 0-304-16,-1-1-64 0</inkml:trace>
  <inkml:trace contextRef="#ctx0" brushRef="#br3" timeOffset="-164803.52">1176 11389 12895 0,'-9'-3'1152'0,"9"3"-928"0,-8-5-224 0,8 5 0 15,-8-5 2672-15,2-2 480 0,6 7 112 0,0 0 0 16,-7-7-2064-16,7 7-432 0,-8-6-64 0,8 6-32 16,-6-5-224-16,6 5-32 0,-8-4-16 0,8 4 0 15,-8-5 256-15,8 5 48 0,0 0 16 0,0 0 0 16,0 0 192-16,0 0 48 0,0 0 0 0,0 0 0 16,0 0-384-16,0 0-64 0,0 0 0 0,11 2-16 15,-1 1-112-15,3-1 0 0,1 1-16 0,2 1 0 16,2-3-80-16,1 2-16 0,-3-1 0 0,5-2 0 15,5 2 0-15,3-1 0 0,-2 3 0 0,2-4 0 16,2 1 16-16,1-1 0 0,-2 0 0 0,2 3 0 16,2 0 64-16,1-1 16 0,3-1 0 0,0 2 0 0,0 0-128 0,2-2-32 15,3 0 0-15,2 2 0 0,0-1 112 0,3 1 0 16,1-2 16-16,-2 2 0 0,-3-3-128 0,2 0-16 16,2 0-16-16,1 0 0 0,2 0-176 0,4 0 128 15,4-4-128-15,1 1 128 0,0 0 16 0,-2 0 0 16,-2 0 0-16,4 1 0 0,-1 0 80 0,0 0 16 15,-2 1 0-15,3-3 0 0,4 1-64 0,-2 0-16 16,0 1 0-16,-2 0 0 0,-2-1-16 0,2 0 0 16,4-1 0-16,0 1 0 0,0 2-144 0,0-1 128 15,-2 0-128-15,0 1 128 0,-4-2 0 0,1 1 0 16,2-1 0-16,2 0 0 0,1 0 32 0,1 0 0 16,1 3 0-16,2-4 0 0,-4 1-160 0,0-2 192 0,-3-1-192 0,6-1 192 15,4 2-192-15,1-2 0 0,-1 2 144 0,-4 0-144 16,0-1 0-16,-2-1 128 0,2-2-128 0,2 0 0 15,2 1 0-15,2 1 128 0,0 4-128 0,-2 0 0 16,-5 0 0-16,2-1 0 0,2 0 0 0,3 1 0 16,3 1 0-16,1 4 0 0,-3 1 0 0,-1-1 0 15,-4-2 0-15,4 0 0 0,2-4 0 0,2 3 0 16,0 1 0-16,-4 0 144 0,-4 0-144 0,0 0 0 16,0-2 128-16,3 1-128 0,2-3 0 0,3 1 0 15,2 3 128-15,-2-2-128 0,-2 1 0 0,1-2 0 16,4-1 160-16,0 3-32 0,-2-1 0 0,0 4 0 15,-2-1-128-15,0 0 0 0,1-1-192 0,0 0 192 16,2-1 0-16,-1 5 0 0,0 2 0 0,-2 1 0 16,-5-1 0-16,2-2 0 0,0-1 0 0,2 2 0 0,3 2 0 0,-3-1 0 15,-2 1 0-15,1-2 0 0,-4-1 0 16,3-2 0-16,3-3 0 0,0 1 0 0,1 0 0 0,-2 0 0 16,-5 1 0-16,2-2 128 0,1-3-128 0,0 0 0 15,1 0 0-15,0 1 128 0,-1 1-128 0,-2 1 0 16,-3 1 0-16,1 0 0 0,2-4 0 0,1 3 0 15,1-1 0-15,-1 2 0 0,-3 3 160 0,-3 1-160 16,-2-3 192-16,0 1-192 0,0-2 0 0,1 0 0 16,3 0 0-16,-1 3-192 0,-2 0 192 0,-3 1 0 15,0 0 0-15,-4-3 0 0,1-2 0 0,2 0 0 16,3-2 0-16,0 0 0 0,1 2 0 0,-2 1 0 16,-3 0 0-16,-4-1 0 0,-3-3 0 0,2 0 0 0,-2 0 0 15,0 0 0-15,-1 2 0 0,-1 0 0 0,-2 1 0 0,-2 2 0 16,-3 2 0-16,-2-1 0 0,-2 0 0 0,-2 0-144 15,-1 1 0-15,-2 0 0 0,0 0 0 0,0 1 0 32,-1 0-240-32,0 0-32 0,-3 1-16 0,2 1 0 15,1 1-1520-15,-3 0-304 0,-2-1-64 0,0-2-16720 0</inkml:trace>
  <inkml:trace contextRef="#ctx0" brushRef="#br3" timeOffset="-153481.62">2991 11953 8287 0,'0'0'368'0,"0"0"80"0,0 0-448 0,0 0 0 0,0 0 0 0,0 0 0 16,0 0 2608-16,0 0 432 0,0 0 96 0,0 0 0 15,0 0-2304-15,0 0-480 0,0 0-96 0,0 0 0 16,0 0 256-16,0 0 64 0,0 0 16 0,0 0 0 15,0 0 112-15,0 0 0 0,0 0 16 0,-5-6 0 16,-6 2-32-16,5-2-16 0,6 6 0 0,0 0 0 0,-8-5-208 0,0 1-32 16,-1 2-16-16,9 2 0 0,-9-3-112 0,9 3-32 15,-11-1 0-15,2-1 0 0,9 2-16 0,-12-1 0 16,-2 1 0-16,4 0 0 0,10 0-96 0,-12-4-32 16,-5 3 0-16,3 0 0 0,2 1 0 0,0-4-128 15,-1 1 192-15,0-1-64 0,1 3 0 0,2-2 0 16,1 1 0-16,-2-1 0 0,0 0 0 0,-1 2-128 15,1 0 192-15,1 1-64 0,-2 0-128 0,1 0 0 16,-1 0 144-16,0 0-144 0,-1-1 0 0,1 1 128 16,-1 1-128-16,2-1 0 0,0-1 0 0,-1 1 0 15,-1 1 0-15,2 0 128 0,-1-1-128 0,-1 0 0 0,-2 0 0 16,2 0 0-16,0 0 0 0,3 1 0 0,1 1 0 16,0-2 128-16,0 0-128 0,1 1 144 0,-1 2-144 0,9-3 160 15,-11 4-160-15,3 0 160 0,8-4-160 0,0 0 160 16,-6 6-160-16,6-6 0 0,-7 9 0 0,7-9 0 15,-2 8 0-15,2-8 0 0,-5 9 0 0,5-9 0 16,-2 11 0-16,2-11 0 0,-1 10 0 0,1-10 0 16,-3 12 0-16,3-12 0 0,0 11 0 0,0 1 0 15,0-12 0-15,-1 15 0 0,0-2 0 0,-1-2 0 16,1 1 0-16,1 1 0 0,0 0 0 0,1 3 0 16,1-2 0-16,0 2 0 0,1-3 0 0,0 4 0 15,0-2 0-15,1 2 0 0,0 0 0 0,1 2 0 16,1 0 0-16,-1 1 0 0,0-1 0 0,0 1 0 15,1-1 0-15,-1 0 0 0,-1-1 0 0,1 3 0 0,0-4 0 16,0 1 0-16,-2 0 0 0,0 0 0 0,-1-1 0 16,1 3 0-16,-3-2 0 0,0 0 0 0,1 1 0 0,2 0 0 15,-2 1 0-15,-1 1 0 0,-1-1 128 0,1 3-128 16,2 1 0-16,1-1 128 0,-3-1 0 0,1 0 0 16,0-1 0-16,2 1 0 0,0-3-128 0,1 5 0 15,1-3 0-15,-1 1 128 0,0-3-128 0,0 1 0 16,-2 0 144-16,1 0-144 0,1 0 0 0,0 0 0 15,-3-1 0-15,0 2 0 0,1-3 0 0,-1 4 128 16,-2-1-128-16,1 0 0 0,0 3 0 0,0 0 0 16,-2 5 0-16,1-3 0 0,-2 0 0 0,3 2 0 15,3-1 0-15,-2 2 0 0,-2-5 0 0,1 1 0 16,3 0 0-16,-1 0 0 0,1-2 144 0,2 1-144 16,0-3 192-16,-1-1-192 0,0 1 256 0,0 1-64 15,-1 1-16-15,0-1 0 0,3 2-176 0,-2 1 0 0,-2 0 144 0,2 0-144 16,0 2 0-16,0-2 128 0,-4 2-128 0,0 2 0 15,0 2 0-15,-1 1 0 0,-2-1 0 0,0-1 0 16,1-1 0-16,-1-1 0 0,1 0 0 0,-1-2 0 16,-1 0 0-16,1 0 144 0,3-5-144 0,0 2 0 15,-1-1 176-15,0-1-176 0,1-3 160 0,1 1-160 16,0 0 256-16,2 1-64 0,0-1 0 0,-1-4 0 16,1-1-64-16,-2 0-128 0,0-1 176 0,1 2-176 15,-1 0 128-15,-1 0-128 0,0-2 0 0,0-2 0 16,1 1 0-16,1 0 0 0,-1 0 128 0,-1-1-128 15,0 1 0-15,1 1 0 0,1 0 0 0,-2 2 0 0,-2-1 0 16,4-1 0-16,0-3 0 0,-1 1 0 0,-2-1 0 0,2 1 0 16,3-1 0-16,-4-10 0 0,3 11 144 0,0-1-144 15,-3-10 0-15,4 8 144 0,-4-8-144 0,2 12 160 16,-2-2-160-16,3-4 160 0,-3-6-160 0,2 11 192 16,-2-11-192-16,3 10 192 0,0 1-192 0,-2-2 0 15,-1-9 0-15,1 9 0 0,-1-9 0 0,3 10 0 16,-3-10 0-16,2 13 0 0,-2-3 0 0,0 1 0 15,0 0 0-15,0-11 0 0,0 13 0 0,0-1 0 16,0-1 0-16,-1 2 0 0,-2 0 0 0,2-1 0 16,1-12 0-16,-1 13 0 0,0-1 0 0,1-12 0 15,-2 9 0-15,1 1 0 0,1 1 0 0,0-1 0 16,0-10 128-16,-3 12-128 0,2 1 0 0,0-3 0 16,-2 0 0-16,1 0 0 0,-1 0 0 0,0 2 0 15,3-12 0-15,-2 13 0 0,-1-2 0 0,3-1 0 0,1 1 0 0,1-2 0 16,-4 1 0-16,2-10 0 0,0 10 0 0,0 1 0 15,-1-1 0-15,0 2 0 0,1-4 0 0,0 1 0 16,-2 0 0-16,1 3 0 0,0 0 0 0,0-3 0 16,1 1 0-16,0 1 0 0,0-1 0 0,0 0 0 15,0 2 0-15,0-1 0 0,0-11 0 0,0 11 0 16,1 1 0-16,0-1 0 0,-1-11 0 0,1 11 0 16,-1 1 0-16,0-2 0 0,2 2 0 0,-2-3 0 15,-3 2 0-15,2 0 0 0,1 1 0 0,0 1 0 16,0 2 0-16,1-1 0 0,0-4 0 0,1 2 0 15,-2 1 0-15,0-1 0 0,0-12 0 0,1 14 0 16,0-5 0-16,-1 2 0 0,0-11 0 0,0 11 128 16,3 1-128-16,-2-3 0 0,-1-9 0 0,-1 12 0 0,1-12 0 0,-1 10 0 15,1-10 0-15,-3 12 0 0,3-12 0 0,-1 9 128 16,1-9-128-16,0 0 0 0,-5 12 0 0,5-12 0 16,0 0 128-16,-3 11-128 0,3-11 0 0,0 0 0 15,-3 9 0-15,3-9 128 0,-2 9-128 0,2-9 0 16,0 0 0-16,-3 10 0 0,3-10 0 0,-4 9 0 15,4-9 0-15,0 0 0 0,-2 11 0 0,2-11 0 16,-3 8 0-16,3-8 0 0,-3 7 0 0,3-7 0 16,0 0 0-16,0 0 0 0,-5 10 0 0,5-10 128 15,0 0-128-15,0 0 0 0,0 0 256 0,0 0-48 16,0 0 0-16,0 0 0 0,0 0-208 0,0 0 176 16,0 0-176-16,0 0 160 0,0 0-160 0,0 0 0 15,0 0 0-15,0 0 0 0,-4 9 0 0,4-9 0 0,-5 9 0 0,5-9 0 16,0 0 0-16,-1 6 0 0,1-6 0 0,-4 9 0 15,4-9 0-15,-3 8 0 0,3-8 0 0,0 0 0 16,0 0 0-16,0 0 0 0,0 0 0 0,0 0 0 16,0 0 128-16,-2 8-128 0,2-8 192 0,0 0-64 15,0 0 48-15,0 0 0 0,0 0 0 0,0 0 0 16,0 0-16-16,0 0 0 0,0 0 0 0,0 0 0 16,0 0-32-16,7 8 0 0,-7-8 0 0,0 0 0 15,12 5 0-15,-3-1 0 0,-9-4 0 0,12 4 0 16,-12-4-128-16,12 4 0 0,-2-2 144 0,2 2-144 15,-2 0 0-15,1-1 0 0,-11-3 0 0,10 5 0 16,1-2 0-16,-1-1 0 0,2-2 0 0,-2 0 0 16,-10 0 128-16,13 0-128 0,2-2 128 0,-2-1-128 15,-3 2 256-15,3-3 0 0,3 1-16 0,1-1 0 0,2 0-48 0,-2 2-16 16,-1-2 0-16,2 1 0 0,2 1-176 0,-1-1 0 16,0 2 144-16,-3 1-144 0,1-4 0 0,-2 3 0 15,-5-1 0-15,-1 2 0 16,-9 0-1216-16,11-2-304 0,-11 2-64 0,0 0-16 15,0 0-1904-15,0 0-384 0</inkml:trace>
  <inkml:trace contextRef="#ctx0" brushRef="#br3" timeOffset="-152434.56">3171 12329 1839 0,'0'0'160'0,"0"0"-160"0,0 0 0 0,0 0 0 0,0 0 144 0,0 0 0 15,4-10 0-15,-4 10 0 0,5-9 160 0,-5 9 16 16,0 0 16-16,4-6 0 0,-4 6 944 0,2-9 192 15,-2 9 48-15,0 0 0 0,-2-9 160 0,0 1 48 16,2 8 0-16,0 0 0 0,0 0-432 0,0 0-80 16,0-8 0-16,0 8-16 0,0 0-48 0,0 0 0 15,-2-7 0-15,2 7 0 0,0 0-304 0,0 0-64 16,0 0-16-16,0 0 0 0,0 0-256 0,0 0-48 16,0 0-16-16,0 0 0 0,0 0-128 0,0 0-16 15,0 0-16-15,0 0 0 0,0 0-160 0,0 0-128 16,12 4 144-16,-2 0-144 0,-10-4 0 0,10 11 0 15,1-1 0-15,-1 2 0 0,-2-2 192 0,2 2-64 0,1-2-128 0,-1 1 192 16,-1 2 32-16,2-1 0 0,1 1 0 0,-1 0 0 16,1 0-32-16,-1 0 0 0,-1-2 0 0,2 2 0 15,1 3 16-15,-3-2 0 0,-3 1 0 0,2-2 0 16,5-1-16-16,-1 1 0 0,-2-2 0 0,0-2 0 16,1 3-192-16,0-1 176 0,0-4-176 0,-1 1 160 15,0-1-160-15,-1-1 0 0,1 1 144 0,-11-7-144 16,11 2 0-16,0 0 144 0,-1-4-144 0,-10 2 0 15,0 0 0-15,13-1 0 0,-2 0 0 0,-11 1-144 16,9-5-816-16,-1-2-144 16,-2 1-48-16,-1-4-12416 0</inkml:trace>
  <inkml:trace contextRef="#ctx0" brushRef="#br3" timeOffset="-152090.89">3832 12130 7359 0,'0'0'656'0,"0"0"-528"16,0 0-128-16,-8 2 0 0,-1 0 4832 0,9-2 928 16,0 0 192-16,-7 7 48 0,7-7-4832 0,-6 8-960 15,0 1-208-15,1-1 0 0,0 2 0 0,0-1 0 16,0 0 0-16,1 2 0 0,-2 2-144 0,1 1 144 15,-3 0 0-15,1 3-144 0,0 0 144 0,-1 3 0 0,-1 1 0 0,-1 2 0 16,-1 1 192-16,1-1 64 0,-1 1 0 0,1 2 16 16,-2 2 272-16,0 0 48 0,-1 4 16 15,-1 4 0-15,0 0-288 0,-1 3-48 0,1 2-16 0,0-1 0 16,-1-1-128-16,4-1-128 0,2-2 144 0,-1-3-144 16,4-2 128-16,-1-1-128 0,2-4 0 0,0-1 0 15,0-1 0-15,1-2 128 0,-1-4-128 0,2-2 0 16,2 2 0-16,-1-1-208 0,1-4 32 0,1-1 16 15,0-12-384 1,-1 11-80-16,1-11-16 0,0 0-8608 0,0 0-1728 0</inkml:trace>
  <inkml:trace contextRef="#ctx0" brushRef="#br3" timeOffset="-151443.28">4087 11896 18191 0,'0'0'800'0,"0"0"176"0,0 0-784 0,0 0-192 0,-8-4 0 0,8 4 0 0,-7-3 880 0,7 3 128 15,0 0 16-15,0 0 16 0,0 0-848 0,-10-1-192 16,10 1 0-16,0 0 0 0,-9 4 0 0,1 0-176 16,8-4 176-16,-9 6-160 15,0 2-208-15,0 1-32 0,-3-2-16 0,2 3 0 0,-1 1 416 0,0-1-128 16,-5 0 128-16,2 2 0 0,1 2 176 0,4 1 112 16,2 0 32-16,-1 1 0 0,-3 0 32 0,3 1 16 15,4-3 0-15,0 3 0 0,-1 0-112 0,2-1 0 16,3-3-16-16,3 0 0 0,1 1 0 0,2-2 0 15,2-2 0-15,2-1 0 0,1 2-240 0,-1-3 0 16,-2 1 0-16,2-2 0 16,3 0-640-16,1 0-80 0,-1-1-16 0,1 1-5936 0,0-2-1200 0</inkml:trace>
  <inkml:trace contextRef="#ctx0" brushRef="#br3" timeOffset="-151127.22">4224 11986 2751 0,'0'0'256'0,"0"0"-256"0,0 0 0 0,0 0 0 0,0 0 6144 0,0 0 1200 15,0 0 224-15,5 13 48 0,-5-13-6016 0,7 14-1216 16,-2-1-256-16,-5-13-128 0,3 16 0 0,-1-3 0 16,1 4 0-16,-1 1-160 15,-2 3-224-15,0-3-64 0,0-2 0 0,0-1 0 16,-1 1-208-16,1 0-48 0,0-2-16 0,-1 0 0 16,-2 1 96-16,1-2 32 0,-1 0 0 0,3-4 0 15,0-9-16-15,0 12 0 0,-3-2 0 0,3-10-6112 16,0 0-1216-16</inkml:trace>
  <inkml:trace contextRef="#ctx0" brushRef="#br3" timeOffset="-150410.49">4328 11883 2751 0,'0'0'256'0,"0"0"-256"0,0 0 0 0,0 0 0 16,0 0 2848-16,0 0 528 0,0 0 96 0,0 0 32 15,0 0-1824-15,0 0-352 0,0 0-80 0,0 0-16 16,0 0-432-16,0 0-96 0,0 0 0 0,0 0-16 15,0 0-336-15,0 0-64 0,0 0-16 0,0 0 0 16,0 0-80-16,0 0-32 0,4 10 0 0,0-1 0 16,-4-9-160-16,9 11 160 0,-9-11-160 0,12 9 160 15,-2 0 144-15,2 0 16 0,1 0 16 0,-5 2 0 16,-3-1 112-16,6 0 0 0,3 2 16 0,-2-3 0 16,-3 2-208-16,1 0-64 0,2 1 0 0,-2-3 0 15,0 2-192-15,-3 0 0 0,0 1 128 0,-1-1-128 16,1-1 0-16,-3 1 0 0,-3-1 128 0,-1 0-128 0,0-10 0 15,-1 15 0-15,-2-2 128 0,1-2-128 0,2-11 0 0,-6 14 0 16,-1-1 0-16,0-2 0 0,1-3 128 0,0 1-128 16,1-2 0-16,-3 1 0 0,-2-2 0 0,2 1 0 15,8-7 0-15,-9 9-160 16,-3-5-1648-16,3 1-336 0,9-5-64 0,-16 5-16 0</inkml:trace>
  <inkml:trace contextRef="#ctx0" brushRef="#br3" timeOffset="-149703.08">3683 13245 39615 0,'0'0'1760'0,"0"0"352"16,0 0-1680-16,-9 3-432 0,9-3 0 0,0 0 0 0,-3 7-192 0,1 3-128 15,-1 0-32-15,3-2 0 16,0-8-1216-16,0 0-240 0,3 9-48 0,-3-9-13328 16</inkml:trace>
  <inkml:trace contextRef="#ctx0" brushRef="#br3" timeOffset="-149508.92">3811 13687 10127 0,'0'0'448'0,"0"0"96"0,0 0-544 0,0 0 0 16,0 0 0-16,0 0 0 0,0 0 6080 0,0 0 1120 0,0 0 224 0,0 0 32 31,0 13-6960-31,0-13-1392 0,0 0-288 0,0 0-14016 0</inkml:trace>
  <inkml:trace contextRef="#ctx0" brushRef="#br3" timeOffset="-149321.58">3722 13982 30399 0,'0'0'2704'0,"0"0"-2160"0,0 0-544 0,0 0 0 15,-8 9 2368-15,8-9 384 0,0 0 64 0,-1 10 0 16,1-10-2816-16,0 0-432 0,4 11-144 0,-4-11-48 16,5 9-1360-16,2-1-288 0,0-2-48 0</inkml:trace>
  <inkml:trace contextRef="#ctx0" brushRef="#br3" timeOffset="-149140.12">3864 14321 37551 0,'0'0'1664'0,"0"0"336"0,0 0-1600 0,0 0-400 15,0 0 0-15,0 0 0 0,0 0 544 0,0 0 32 16,-6 6 0-16,6-6 0 16,0 0-816-16,0 0-144 0,0 0-48 0,0 0 0 15,0 0-2480-15,13-1-496 0,-2-3-112 0</inkml:trace>
  <inkml:trace contextRef="#ctx0" brushRef="#br3" timeOffset="-148333.87">3446 14965 21183 0,'0'0'1888'0,"0"0"-1504"16,0 0-384-16,0 0 0 0,0 0 1920 0,0 0 320 16,0 0 64-16,0 0 16 0,0 0-1856 15,0 0-464-15,0 0 0 0,0 0 0 0,0 0 128 0,0 0-128 16,0 0 0-16,0 0 0 0,5 10 224 0,-2 1-48 15,-2-2-16-15,1 2 0 0,1 2 208 0,1 3 32 16,1 0 16-16,2 2 0 0,1 0 80 0,1 0 16 16,0 1 0-16,1-1 0 0,2 2 128 0,1 0 48 15,-1 0 0-15,1-2 0 0,1 0-192 0,0 2-48 16,-1 0 0-16,1 0 0 0,-1 3-304 0,-2-3-144 16,0 0 128-16,-1-2-128 0,1-1 0 0,-1-4 0 15,-2 2 0-15,0 0 0 16,-2-4-528-1,1-1 16-15,-2-1 0 0,-5-9 0 0,5 11-400 0,-5-11-80 16,8 9-16-16,-8-9 0 0,0 0-560 0,0 0-112 0,0 0-32 0,12 0-6800 0,-12 0-1344 0</inkml:trace>
  <inkml:trace contextRef="#ctx0" brushRef="#br3" timeOffset="-147974.42">4010 14871 19343 0,'0'0'848'0,"0"0"192"0,-6 5-832 0,6-5-208 0,-8 9 0 0,0 2 0 0,-2 0 3568 0,4 2 656 15,5 0 144-15,0 2 32 16,-6 0-3888-16,2 4-768 0,1-2-144 0,0 3-48 0,-1 3 448 0,-1 0 0 15,-2 3 0-15,1 1-128 0,3 2 128 0,-1 5 0 16,-4 0 160-16,1 1-160 0,0 2 416 0,-1 2-16 16,-5 1 0-16,1 1 0 0,1-2 0 0,0-3 0 15,-2 1 0-15,0-5 0 0,-1 1-208 0,2-2-32 16,0-1-16-16,0 0 0 0,-2 3-144 0,0-3 0 16,3 0 0-16,1 2 128 0,-1 1-128 0,2-6 0 15,2-3 0-15,1-3 0 16,2-1-608-16,1 1-48 0,1-5-16 0,2 0 0 15,1-5-2464-15,0-11-512 0,-1 12-80 0,1-12-32 0</inkml:trace>
  <inkml:trace contextRef="#ctx0" brushRef="#br3" timeOffset="-146416.85">4422 14223 14511 0,'0'0'640'0,"0"0"128"16,0 0-608-16,0 0-160 0,0 0 0 0,-4-7 0 0,4 7 496 0,0 0 64 15,0 0 16-15,0 0 0 0,-9 2-368 0,9-2-64 16,0 0-16-16,0 0 0 0,-8 7 112 0,8-7 16 15,-6 7 0-15,1 1 0 0,-1 2 432 0,1 1 80 16,-1-4 32-16,0 4 0 0,1-1-16 0,0 3 0 16,-3-2 0-16,2 2 0 0,0 0-304 0,0 3-64 15,-3-1-16-15,1 3 0 0,1-2-112 0,1 0-32 16,-2-1 0-16,2 5 0 0,-1-3 64 0,2 2 0 16,0-2 0-16,-1 2 0 0,1 1-128 0,1-1 0 15,3 0-16-15,0 1 0 0,-2-1 16 0,3 2 16 16,1 1 0-16,2 1 0 0,0-3-208 0,1 3 176 15,-1 1-176-15,3-1 160 0,0-3-160 0,1 0 0 16,-1-1 0-16,2-3 128 0,0-2-128 0,-2 0-192 0,1-5 32 0,1 1 16 31,2-5-288-31,1 1-48 0,-4 0-16 0,3-2 0 16,0-1-336-16,0-2-80 0,1 0-16 0</inkml:trace>
  <inkml:trace contextRef="#ctx0" brushRef="#br3" timeOffset="-145689.05">4465 14751 5519 0,'0'0'496'0,"0"0"-496"16,0 0 0-16,0 0 0 0,0 0 5344 0,0 0 976 16,0 0 192-16,0 0 32 0,0 0-5264 0,0 0-1040 15,0 0-240-15,0 0 0 0,0 0 0 0,0 0 0 16,0 0 0-16,0 0 0 0,0 0 368 0,0 0-32 16,0 0 0-16,5-8 0 0,-5 8 496 0,0 0 112 15,6-6 16-15,0-4 0 0,2 3 48 0,-8 7 16 16,5-12 0-16,2 1 0 0,3 1-352 0,-1 0-64 15,-1-2-16-15,-1-1 0 0,-2 0-112 0,1 1-32 16,2-4 0-16,-1 1 0 0,-2-1-64 0,1-1 0 16,1 1-16-16,-1-2 0 0,1 0-176 0,0 1-48 0,-1 0 0 15,1 3 0-15,-1 1-144 0,-1 1 128 0,-1 0-128 0,3 4 128 16,-1 2-128-16,-6 6 0 0,0 0 144 0,7-8-144 16,-7 8 0-16,9-4 0 0,-9 4 0 0,0 0 0 15,0 0 0-15,10 3 0 0,-10-3 0 0,0 0 0 16,12 6 0-16,-3 1 0 0,-9-7 0 0,11 10 0 15,-4 1 0-15,1-1 0 0,0 2 0 0,0 0 0 16,-3-2 0-16,2 2 0 0,0-1 0 0,0 2 0 16,-2 1 0-16,-1-1 0 0,0 0 0 0,1 1 128 15,0-4-128-15,-1 2 0 0,0-1 0 0,0 2 0 16,-1-3 0-16,-1 2 144 0,0-1-144 0,0-1 0 16,-2-10 128-16,4 10-128 0,-4-10 0 0,4 10 0 15,-4-10 144-15,0 0-16 0,0 0-128 0,0 0 192 0,0 0-16 16,11 7-16-16,-11-7 0 0,0 0 0 0,0 0 96 0,0 0 0 15,10 0 16-15,-10 0 0 0,0 0 64 0,12-8 16 16,-4 3 0-16,-1-3 0 0,-1-1-144 16,-1 0-16-16,-5 9-16 0,5-13 0 0,0 0 16 0,-1 0 0 15,-3 1 0-15,2-1 0 0,0-3-192 0,-1 2 128 16,0 1-128-16,-1 0 128 0,1-1-128 0,0-1 0 16,-2 0 0-16,0 0 0 0,-2 1 0 0,4 0 0 15,0-1 0-15,-2 2 0 0,-2-1 0 0,0 3 0 16,4-2 0-16,-4 4 0 0,1 3-272 0,1 6 16 15,1-7 0-15,-1 7 0 16,0-6-528-16,0 6-112 0,0-8 0 0,0 8-16 16,0 0-1776-16,0 0-336 0,0 0-80 0,10-4-8144 0,-1 0-1616 15</inkml:trace>
  <inkml:trace contextRef="#ctx0" brushRef="#br3" timeOffset="-145204.39">4975 14150 6447 0,'0'0'576'0,"0"0"-576"15,0 0 0-15,0 0 0 0,0 0 4288 0,0 0 736 16,-4-9 160-16,4 9 16 0,0 0-4128 0,0 0-832 16,0 0-240-16,0 0 0 0,0 0 384 0,0 0-32 15,0 0 0-15,0 0 0 0,0 0 16 0,0 0 0 16,7 10 0-16,-3 1 0 0,-4-11 144 0,3 10 48 16,4 2 0-16,-1-1 0 0,0 0-16 0,0-1 0 15,1 1 0-15,2 0 0 0,3 1-64 0,-1 0-16 16,0-2 0-16,0 1 0 0,2 3-144 0,1 0-16 15,0 1-16-15,0-1 0 0,1 3-160 0,-1 1-128 16,-1 2 192-16,0-1-192 0,-1 1 0 0,-2 1 0 0,1-2 0 16,-4 1 0-16,-1 0 0 0,-1 0 0 15,0-1 0-15,-2-1 0 0,-2-2 144 0,0-1-16 16,1 1-128-16,-1 0 192 0,-1 0-192 0,0-1 0 0,0-1 0 16,0 0 0-16,0 1 0 0,-1 0 0 0,-3 1 0 0,0 0-160 15,0-1 160-15,-1 1 0 0,-2 0 0 0,1-2 0 16,0-5 0-16,-1 3 0 0,-4-2-192 0,1 2 64 31,-1-2-640-31,1 1-112 0,-1-2-16 0,1-1-16 16,-2-3-672-16,-1-1-128 0,0 1-16 0</inkml:trace>
  <inkml:trace contextRef="#ctx0" brushRef="#br3" timeOffset="-143221.96">4966 11771 24767 0,'0'0'1088'0,"0"0"240"0,0 0-1072 0,0 0-256 15,-8 9 0-15,3-2 0 0,5-7 0 0,-5 10 0 16,-2-4 0-16,7-6 0 0,0 0 0 0,0 0 0 16,0 0 0-16,0 0 0 0,0 0 208 0,0 0 144 15,0 0 32-15,0 0 0 0,12 3 256 0,1-2 64 16,3-1 16-16,-3 0 0 0,-13 0-48 0,15 0-16 15,3 0 0-15,-3 1 0 0,-5 2-48 0,2 0-16 16,2-1 0-16,1 1 0 0,-1-1-176 0,2 1-32 16,1 1-16-16,1 1 0 0,0-4-160 0,0 1-16 15,-1-2-16-15,2 0 0 0,-1 0-176 0,-1 1 192 16,-2-2-192-16,1-1 192 0,0 1 16 0,-1 1 16 0,0-4 0 16,-1 2 0-16,0-2 32 0,-1 1 16 0,0 0 0 0,-1 2 0 15,-1 0 16-15,-11 1 0 0,10-3 0 0,-10 3 0 16,0 0-48-16,0 0-16 0,0 0 0 0,0 0 0 15,0 0-64-15,9 8-16 0,-9-8 0 0,7 8 0 16,-3 1-144-16,-4-9 0 0,0 0 0 0,1 13 128 16,1-1-128-16,0 0 0 0,-4-2 0 0,2 0 0 15,2 2 0-15,-2 1 0 0,-2-1 0 0,2 2 0 16,3 3 0-16,-2-2 0 0,1 1 0 0,-1 4 0 16,0 2 0-16,2 2 0 0,1 2 0 0,0 1 0 15,-2 2 0-15,4 1 0 0,1 0 0 0,0 1 0 16,-3 2 0-16,2-1 0 0,5 2 128 0,-2 0-128 15,0 0 128-15,1 0 0 0,1-2 0 0,1 4 0 0,-1 0 48 16,1 3 0-16,-2 2 0 0,1-2 0 0,-1 0-48 0,1 1 0 16,-2 1 0-16,-1 0 0 0,1-3 192 0,-1 0 16 15,-1 0 16-15,0 1 0 0,-3-3 32 0,0 2 0 16,0 1 0-16,0 2 0 0,-2 1-32 0,2 1 0 16,-1 0 0-16,2-3 0 0,-1 0-176 0,0 2-48 15,1-1 0-15,0-1 0 0,0 0-128 0,1-1 0 16,-1 1 0-16,0-1 0 0,2 2 128 0,-1 0-128 15,2-2 0-15,2 1 128 0,1 1-128 0,-1-2 0 16,1-1 0-16,-1 0 128 0,1-1-128 0,-4-1 0 16,0-3 0-16,-1 3 128 0,2 0-128 0,-1 3 0 15,-2 3 0-15,0-2 128 0,-2-1-128 0,-1 2 128 16,1-5-128-16,-2 1 128 0,-1-1-128 0,0-2 160 16,2-1-160-16,-1-2 160 0,-1-2-160 0,0 0 192 15,0 1-192-15,1-2 192 0,2 0-64 0,1-1-128 0,0 2 192 16,0 1-64-16,-2-2 0 0,3 1-128 0,-1 0 192 0,0-2-64 15,0-2-128-15,0 0 128 0,0-1-128 0,-1 2 128 16,-1-1-128-16,-1 0 0 0,1 0 144 0,-1 1-144 16,-1 1 0-16,1 1 0 0,-1 0 0 0,-1 1 0 15,0 2 0-15,1-1 0 0,0-1 0 0,0 0 0 16,-2 3 0-16,2-4 144 0,2-1-144 0,-1-1 0 16,-1-1 256-16,1-2-64 0,-1 1-16 0,3-3 0 15,1 1-32-15,0-4 0 0,0 2 0 0,-2-2 0 16,1 0-144-16,1 0 0 0,0 1 144 0,0-1-144 15,0-1 0-15,-2 0 0 0,-1 0 0 0,2 1 128 16,0 1-128-16,-1 2 0 0,0 0 0 0,-1 1 0 16,1 2 0-16,0-5 0 0,-1-3 0 0,0 5 0 0,1-2 0 15,-1 1 0-15,-1-3 0 0,1-3 128 0,2-2-128 16,1 0 0-16,-2-2 128 0,1 2-128 0,-2-3 0 0,-1-9 144 16,4 9-144-16,-4-9 0 0,0 0 160 0,0 0-160 15,0 0 128-15,5 9-128 0,-5-9 128 0,0 0-128 16,7 7 128-16,-7-7-128 0,0 0 0 0,7 9 128 15,-7-9-128-15,0 0 0 0,0 0 0 0,0 0 0 16,0 0 128-16,0 0-128 0,0 0 0 0,0 0 0 16,0 0 0-16,0 0 0 0,6 5 0 0,-6-5 0 15,0 0 0-15,0 0 128 0,0 0-128 0,0 0 0 16,0 0 0-16,0 0 128 0,0 0-128 0,0 0 128 16,0 0-128-16,0 0 128 0,0 0-128 0,0 0 160 15,0 0-160-15,0 0 160 0,0 0-160 0,0 0 0 0,0 0 0 0,0 0 128 16,-8-5-128-16,8 5 0 0,-8-4 0 0,8 4 128 15,-7-3-128-15,7 3 0 0,-11 0 144 0,1 0-144 16,-2 0 128-16,2 0-128 0,-2 0 128 0,1 2-128 16,0 0 160-16,-1 1-32 0,-1-3-128 0,0 1 192 15,-2 2-64-15,0-1 0 0,-2 2-128 0,0 2 192 16,-1-4-192-16,-1 3 0 0,1-3 0 0,-1 3 0 16,-2-1 0-16,1 0 0 0,-2 0 0 0,0 1 0 15,0-1-176-15,1 0 32 0,0-3 0 0,0 0 0 31,-1-1-336-31,5-1-64 0,4-2-16 0,0 1 0 0,0-1-2560 0,4 1-512 0,9 2-96 16</inkml:trace>
  <inkml:trace contextRef="#ctx0" brushRef="#br2" timeOffset="-118129.4">8838 10034 4607 0,'0'0'192'0,"0"0"64"0,0 0-256 0,0 0 0 0,0 0 0 0,0 0 0 15,0 0 4272-15,0 0 800 0,0 0 176 0,0 0 16 16,0 0-3872-16,0 0-784 0,0 0-160 0,0 0-16 16,0 0 0-16,0 0 0 0,12-3 0 0,-2 2 0 0,2 2 144 0,-2-2 16 15,1-3 16-15,0 2 0 0,2 2 64 0,0-3 16 16,-1 2 0-16,1 1 0 0,3 0-224 0,1-2-32 15,1-2-16-15,0 2 0 0,-1 2-176 0,2-1-48 16,-1-2 0-16,-1 0 0 0,0 1-192 0,0-1 176 16,1-1-176-16,0 3 160 0,-2 1-160 0,1 0 0 15,-2 1 0-15,0-2 0 0,-1 0 0 0,0-3-144 16,2 2 0-16,-2 1 0 16,-1 1-672-16,-1-4-128 0,-1 0-16 0,-1 2-16 15,0-1-2304-15,1 0-464 0</inkml:trace>
  <inkml:trace contextRef="#ctx0" brushRef="#br2" timeOffset="-117673.63">8727 10164 11055 0,'0'0'976'0,"0"0"-784"0,0 0-192 0,0 0 0 0,0 0 2112 0,0 0 384 16,0 0 80-16,0 0 16 0,0 0-1952 0,0 0-384 15,0 0-64-15,0 0-32 0,0 0 512 0,0 0 96 16,12 4 32-16,0 0 0 0,-2 0 64 0,2 0 16 16,2-4 0-16,0 0 0 0,2 3-16 0,1-3 0 15,-1-3 0-15,2 3 0 0,1 0-128 0,1-1-32 16,0-2 0-16,-1 2 0 0,2-1-272 0,0 2-64 16,0-1-16-16,-2 1 0 0,1 0-96 0,-1-1 0 15,1 0-16-15,-1-1 0 0,1 0-64 0,0-1-16 16,-1 0 0-16,1 2 0 0,-2-3-160 0,1 2 0 15,2-4 0-15,0 3 0 0,-1-1 0 0,-1 1 0 16,1-1 0-16,-2 1 0 0,-2 2 0 0,-1 0 0 0,1 0-192 16,-2-2 192-1,-2 0-640-15,0 2-16 0,-2 1 0 0,-10 0 0 16,0 0-1840-16,0 0-352 0,0 0-80 0</inkml:trace>
  <inkml:trace contextRef="#ctx0" brushRef="#br2" timeOffset="-114353.13">10551 9914 11967 0,'0'0'1072'0,"0"0"-864"16,0 0-208-16,-9 4 0 0,1-4 2384 0,8 0 432 16,0 0 96-16,0 0 16 0,0 0-2112 0,0 0-432 15,-8-1-64-15,8 1-32 0,0 0 224 0,0 0 64 16,0 0 0-16,0 0 0 0,0 0-80 0,0 0-16 16,5-9 0-16,-5 9 0 0,0 0 32 0,0 0 16 15,0 0 0-15,0 0 0 0,0 0 16 0,0 0 0 0,6-10 0 16,-6 10 0-16,0 0-160 0,0 0-48 15,0 0 0-15,0 0 0 0,0 0-112 0,0 0-32 0,0 0 0 16,0 0 0-16,-9 0 160 0,9 0 32 0,0 0 0 0,0 0 0 16,0 0 128-16,0 0 48 0,0 0 0 0,0 0 0 15,0 0-176-15,0 0-48 0,-11 2 0 0,11-2 0 16,0 0-128-16,-8 9-16 0,-1 0-16 0,0 5 0 16,0 6-176-16,-2-2 128 0,0-1-128 0,-2 0 128 15,-3 4-128-15,0 2 192 0,1 2-192 0,-2-1 192 16,-3-1-32-16,2 1 0 0,1-2 0 0,0 1 0 15,-1-3 32-15,1-1 16 0,3-2 0 0,1 0 0 16,2-3 16-16,1-2 0 0,-1-1 0 0,2-2 0 16,0-1-48-16,1-2-16 0,0 1 0 0,2-1 0 15,6-6-160-15,-8 7 0 0,0-1 0 0,2 1 128 0,-1-1-128 16,7-6 0-16,-8 8 0 0,3-1 0 0,5-7-192 16,-6 9-32-16,6-9 0 0,-7 6 0 15,1 1-208-15,6-7-32 0,0 0-16 0,0 0 0 16,-7 5-496-16,7-5-112 0,0 0 0 0,0 0-16 15,0 0-1520-15,0 0-320 0,-5-9-48 0</inkml:trace>
  <inkml:trace contextRef="#ctx0" brushRef="#br2" timeOffset="-113881.1">10162 9872 19343 0,'0'0'848'0,"-3"-7"192"0,-5-1-832 0,4 1-208 0,4 7 0 0,0 0 0 15,0 0 3296-15,0 0 608 0,0 0 128 0,0 0 32 16,0 0-3248-16,0 0-656 0,0 0-160 0,0 0 0 15,0 0 0-15,0 0 0 0,0 0 0 0,6 15 0 16,1-5 0-16,-1 0 0 0,-6-10 0 0,8 13 0 16,-1 0 0-16,1 0 0 0,-1 1 0 0,0-1 0 15,-1-6 256-15,1 4 32 0,1-1 0 0,0 2 0 16,1 1 144-16,1-1 16 0,1-2 16 0,-1 1 0 0,0 0 144 0,2 2 32 16,2-1 0-16,2-3 0 0,1 2-64 0,1 0 0 15,1 2 0-15,0 2 0 0,-1-1-240 0,1 3-48 16,-2 4-16-16,0-2 0 0,-1 1-272 0,1 0 160 15,-2 2-160-15,0-1 128 0,2-2-128 0,-2 1 0 16,-4 1 0-16,1-4 0 0,0-2 128 0,-2 0-128 16,-1-1 0-16,1 0 128 0,-3-5-128 0,3 0 0 15,0-1 0-15,-1 0 128 0,-9-8-128 0,11 7 0 16,-1-3 0-16,0 1 0 0,-10-5-160 0,11 0-64 16,-11 0-16-16,10 0 0 15,-10 0-720-15,0 0-128 0,0 0-48 0,9-5-10560 16,-9 5-2112-16</inkml:trace>
  <inkml:trace contextRef="#ctx0" brushRef="#br2" timeOffset="-112815.96">10159 9518 4607 0,'0'0'400'0,"0"0"-400"0,0 0 0 0,0 0 0 15,-8 5 1440-15,8-5 208 16,0 0 32-16,-9 1 16 0,9-1-1248 0,0 0-240 0,-8 3-48 0,8-3-16 16,0 0 80-16,0 0 16 0,0 0 0 0,0 0 0 15,0 0 688-15,0 0 144 0,0 0 16 0,0 0 16 16,0 0 48-16,0 0 16 0,0 0 0 0,0 0 0 15,0 0-96-15,0 0-32 0,0 0 0 0,0 0 0 16,0 0-240-16,0 0-48 0,0 0-16 0,0 0 0 16,5 12-160-16,-5-12-48 0,0 0 0 0,8 6 0 15,-8-6 0-15,9 5 0 0,0 1 0 0,-9-6 0 16,11 3-128-16,-1-3-16 0,0-3-16 0,1 0 0 16,-1 3-16-16,2-3 0 0,0 3 0 0,-1-4 0 15,0-2-48-15,1 2-16 0,2 0 0 0,0 1 0 0,-1 1-128 0,0-2-32 16,-1-1 0-16,2 1 0 0,3 3-128 0,-2-1 128 15,-5 1-128-15,3 0 128 0,2-1 48 0,-2 1 0 16,-3-2 0-16,2 3 0 0,1 2 0 0,0-2 0 16,-1-3 0-16,-1 2 0 0,0-1 64 0,0 1 16 15,2-1 0-15,1-4 0 0,-3 0 128 0,2-1 48 16,0 1 0-16,0 1 0 0,0 2-144 0,-1-1-32 16,0-1 0-16,-2 1 0 0,-1-3-256 0,-9 7 128 15,10-3-128-15,-10 3 0 0,10-3 128 0,-10 3-128 16,0 0 0-16,0 0 0 0,0 0 128 0,0 0-128 0,0 0 0 15,0 0 0-15,0 0 144 0,0 0-144 0,0 0 0 0,0 0 144 16,0 0-144-16,0 0 128 16,0 0-128-16,0 0 128 0,0 0-128 0,0 0 0 0,0 0 144 0,6-5-144 15,0-2 0-15,-6 7 144 0,0 0-144 0,0 0 0 16,4-8 128-16,-4 8-128 0,0 0 0 0,0 0 0 16,-2-9 0-16,2 9 0 0,-2-8 0 0,2 8 0 15,-6-7 144-15,1 1-144 0,-1 1 0 0,6 5 144 16,-11-1-144-16,2-2 0 0,0-1 144 0,0 2-144 15,0 0 128-15,9 2-128 0,-11-2 128 0,1-2-128 16,-3-1 160-16,2-2-32 0,2 1-128 0,0 0 192 16,9 6-16-16,-10-3-16 0,2-3 0 0,-1 2 0 15,-2 0-32-15,2 2 0 0,-1-5 0 0,1 2 0 16,9 5-128-16,-11-4 0 0,1-1 0 0,1 2 0 16,9 3 0-16,-9-6 0 0,0 2 0 0,9 4 0 15,0 0 0-15,0 0 0 0,-11-3 0 0,11 3 0 0,0 0 0 0,0 0 0 16,0 0 0-16,0 0 0 0,0 0 0 0,0 0 0 15,0 0-224-15,0 0 80 16,0 0-368-16,0 0-64 0,0 0 0 0,0 0-16 16,12 4-1616-16,0 0-320 0,1-1-64 0,0-1-12672 0</inkml:trace>
  <inkml:trace contextRef="#ctx0" brushRef="#br2" timeOffset="-112153.03">11267 9145 10127 0,'0'0'448'0,"0"0"96"0,0 0-544 0,0 0 0 16,0 0 0-16,0 0 0 0,0 0 2656 0,0 0 416 16,0 0 96-16,0 0 16 0,-4-7-1856 0,4 7-368 15,0 0-80-15,0 0-16 0,0 0 64 0,0 0 16 16,0 0 0-16,0 0 0 0,0 0 0 0,0 0 0 15,0 0 0-15,0 0 0 0,0 0-240 0,0 0-32 16,-4-6-16-16,4 6 0 0,0 0-144 0,0 0-48 0,0 0 0 16,0 0 0-16,0 0-112 0,0 0-32 0,0 0 0 0,-1 9 0 15,1-9-64-15,0 13-32 0,-2 1 0 0,1-2 0 16,1 4-16-16,0-1 0 0,0 2 0 0,0 3 0 16,-1-3-48-16,-1 2-16 0,0 0 0 0,-1 0 0 15,2 1-144-15,0-1 192 0,-2 1-192 0,0 1 192 16,1 0-192-16,-1-1 0 0,1-3 144 0,-1 3-144 15,0-3 0-15,1 0 144 0,-1 1-144 0,2-2 0 16,-1-5 160-16,1 2-160 0,1-5 128 0,0-8-128 16,0 0 0-16,0 0 0 0,0 0 0 0,-1 9 0 15,1-9 0-15,0 0-320 0,0 0 48 0,0 0 16 16,0 0-1328 0,0 0-256-16,0 0-48 0,2-11-13440 0</inkml:trace>
  <inkml:trace contextRef="#ctx0" brushRef="#br2" timeOffset="-111817.21">10983 9200 12895 0,'0'0'1152'0,"0"0"-928"15,-7-7-224-15,7 7 0 0,-5-9 3536 0,5 9 672 16,0 0 128-16,-2-9 16 0,2 9-3264 0,3-11-672 15,4 5-128-15,3 1-32 0,3 1-80 0,0 1-32 16,-1 2 0-16,3 1 0 0,4-1 48 0,0-1 16 16,0 1 0-16,-1 1 0 0,1 3 144 0,1-3 32 15,-1-2 0-15,1 2 0 0,0-1 144 0,-2 1 48 16,-1 0 0-16,0-1 0 0,0-3 0 0,1 1 0 0,-1 2 0 0,1-2 0 16,-1-1-80-16,1-1-16 0,-1-3 0 0,2 0 0 15,-1 1-192-15,1 0-32 0,3 1-16 0,1-2 0 16,-2-1-240-16,-2 1 128 0,1-1-128 0,-1 5 0 15,-1 0 0-15,-2 1 0 0,0-1 0 0,-1 0 0 32,1 2-560-32,-2-1-96 0,-2-1-32 0,0 2 0 0,0 2-2384 0,-2 2-496 15</inkml:trace>
  <inkml:trace contextRef="#ctx0" brushRef="#br2" timeOffset="-110616.9">12181 9458 16815 0,'5'-11'736'0,"-5"11"160"0,4-10-704 0,0 1-192 16,1 1 0-16,-5 8 0 0,2-7 208 0,-2 7 16 16,4-10 0-16,-4 10 0 0,2-7 224 0,-2 7 64 15,0 0 0-15,0 0 0 0,-2-7 320 0,2 7 80 16,0 0 16-16,0 0 0 0,0 0 144 0,-5-8 16 0,5 8 16 16,0 0 0-16,0 0 64 0,0 0 16 0,-9-4 0 0,9 4 0 15,-8-5-336-15,8 5-64 0,0 0-16 0,-9 2 0 16,9-2-192-16,-9 8-32 0,0 0-16 0,0 0 0 15,0-2-176-15,1 3-32 0,0-1-16 0,-1 5 0 16,-2 3-304-16,2 1 128 0,1 2-128 0,1 0 0 16,-4 2 160-16,-2 1-160 0,-4 0 128 0,2 4-128 15,-1 4 256-15,0 3-16 0,-2-1-16 0,1-1 0 16,1-2 0-16,2 0 0 0,1 2 0 0,1-1 0 16,3 0 0-16,0 1 0 0,-1 1 0 0,2 0 0 15,1 2-32-15,3-4 0 0,0-1 0 0,2-1 0 16,1 1-64-16,1-3 0 0,2-1-128 0,1-3 192 0,-2 0-192 0,3-1 128 15,0-5-128-15,-1 2 0 0,-1-2 128 16,2-2-128-16,0-1 0 0,1-1 144 0,2 0-144 0,-1-3 192 16,1-3-192-16,1 1 192 0,-1 1-16 0,1-2 0 15,1-1 0-15,2-1 0 0,-1-1-32 0,2-2 0 16,1-1 0-16,1 0 0 0,1-1-144 0,0-2 160 16,2-1-160-16,1-1 160 0,1-1-160 0,0-2 128 15,2-3-128-15,0 2 128 0,-1-3-128 0,0 1 0 16,1-2 144-16,0-2-144 0,0 0 0 0,-1-1 144 15,-2 2-144-15,0-6 0 0,0 1 128 0,-1-2-128 16,-2 1 0-16,-2-6 0 0,0 0 160 0,-3 0-160 16,1-1 128-16,-1 0-128 0,0 0 144 0,1 0-144 15,-2-2 160-15,0 2-160 0,0 3 208 0,0-1-48 16,0 3-16-16,1-1 0 0,-3-2 112 0,3 0 32 0,-1 2 0 0,0-2 0 16,-3-1-64-16,2 2-16 0,-1 4 0 0,-2-3 0 15,-1-4-208-15,0 2 144 0,0 4-144 0,-2-1 128 16,-2 1-128-16,-2-1 0 0,-5 4 0 0,-1 0 128 15,-1-3-128-15,-1 5 0 0,-3 3 0 0,1 0 0 16,-1-1 0-16,0 3 0 0,-1 0 0 0,-1 2 0 16,1-1 0-16,-1 4 0 0,2-1 0 0,2 1-176 15,-1-1 176-15,2 2 0 0,0 1 0 0,4 0 0 16,6 4-256-16,-9-4 16 0,1 0 16 0,8 4 0 16,-9 0-544-16,9 0-128 15,-8 2 0-15,8-2-16 0,-9 6-1504 0,0 2-288 0,-2 1-64 0,2 2-8112 16,-1 0-1600-16</inkml:trace>
  <inkml:trace contextRef="#ctx0" brushRef="#br2" timeOffset="-110173.42">12018 9808 12895 0,'0'0'1152'0,"-9"2"-928"16,-3-4-224-16,0 2 0 0,2 3 4112 0,1 0 784 15,9-3 160-15,0 0 16 0,-8 4-3936 0,8-4-800 0,0 0-144 0,0 0-48 16,0 0-144-16,0 0 0 0,0 0 0 0,0 0 0 15,0 0 0-15,0 0 0 0,0 0 0 0,5 7 0 16,-5-7 256-16,0 0 32 0,6 10 0 0,-6-10 0 16,0 0 352-16,8 10 64 0,-1 0 0 0,-1 0 16 15,1-3 176-15,1 0 16 0,-8-7 16 0,13 6 0 16,1 1-256-16,0 1-48 0,-1-4-16 0,4 0 0 16,4-3-160-16,1 0-48 0,1-1 0 0,0 1 0 15,2-1-224-15,0 0-48 0,1-2-128 0,-2 1 192 16,0-6-192-16,-1 3 0 0,1 1 128 0,-2 1-128 15,-3-1 0-15,1-2 0 0,0-4 128 0,-2 1-128 16,-2 2 0-16,-1-1 0 0,-1 1 0 0,2 0 0 0,2 2-256 16,-5 2-80-16,-2-3-32 0,-2 2 0 15,0-1-2256-15,-9 4-464 0,9-10-96 0,-9 10-16 0</inkml:trace>
  <inkml:trace contextRef="#ctx0" brushRef="#br2" timeOffset="-102576.48">12401 8995 9951 0,'0'0'448'0,"0"0"80"0,0 0-528 0,0 0 0 16,0 0 0-16,0 0 0 0,0 0 896 0,0 0 80 15,0 0 16-15,0 0 0 0,0 0-432 0,0 0-96 16,0 0-16-16,0 0 0 0,0 0-448 0,0 0 0 16,-9 5 0-16,9-5 0 15,-12 5-528-15,3-1-208 0,9-4-32 0,-9 7-16 16,9-7-640-16,-11 2-128 0,2 2-32 0,9-4 0 0,-9 3 1408 0,9-3 176 16,-9 5 256-16,1-2-64 0,8-3 976 0,0 0 208 15,-9 4 32-15,9-4 16 0,0 0-128 0,-8 2-16 16,8-2-16-16,0 0 0 0,0 0-352 0,0 0-64 15,0 0-16-15,0 0 0 0,0 0-192 0,0 0-32 0,0 0-16 0,0 0 0 16,-2 8-144-16,2-8-48 0,0 0 0 0,0 0 0 16,0 0 48-16,0 0 0 0,-2 12 0 0,2-12 0 15,0 0 192-15,0 0 32 0,0 0 16 0,0 0 0 16,0 0 224-16,0 0 48 0,0 0 16 0,0 0 0 16,0 0-80-16,0 0 0 0,0 0-16 0,11 0 0 15,-11 0-240-15,12 0-32 0,-12 0-16 0,11-3 0 16,-11 3-80-16,12-4 0 0,-2-1-16 0,1 4 0 15,-11 1-192-15,12-4-48 0,-2 1 0 0,0 1 0 16,1-1-256-16,-1 2 128 0,1-1-128 0,0 2 0 16,0 2 0-16,1-2 0 0,-2-2 0 0,3 1 0 15,1 0 0-15,1 0 0 0,-2-2 0 0,0 2 0 16,0-1 128-16,-3 2-128 0,-10 0 0 0,12 0 0 0,2-4 144 16,1 2-16-16,-4-1-128 0,0 3 192 0,-1 3-48 0,-10-3-16 15,12 2 0-15,-2 2 0 0,-10-4 0 0,10 4 0 16,-10-4 0-16,0 0 0 0,0 0-128 0,10 5 192 15,0-3-192-15,-10-2 192 0,0 0-192 0,8 8 160 16,-8-8-160-16,0 0 160 0,0 0-160 0,0 0 192 16,0 0-192-16,0 0 192 0,12 5-192 0,-12-5 0 15,0 0 0-15,0 0 128 0,0 0 64 0,0 0 16 16,0 0 0-16,10-3 0 0,-2-2 112 0,-8 5 0 16,0 0 16-16,0 0 0 0,0 0-80 0,0 0 0 15,-1-9-16-15,1 9 0 0,-3-11-96 0,-1 5-16 16,4 6 0-16,-10-5 0 0,1 1 0 0,1-3-128 15,0-1 192-15,2 2-64 0,-1 1-128 0,1 1 160 0,0-7-160 16,1 2 160-16,0-1-160 0,0-1 160 0,0 1-160 0,1 2 160 16,4 8-160-16,-5-10 192 0,-2-1-192 0,2 0 192 15,0 0-16-15,-1 1 0 0,2 1 0 0,-2-1 0 16,-1 3 32-16,7 7 16 0,-10-8 0 0,1-1 0 16,-2 1-224-16,4 3 144 0,7 5-144 0,-11-4 128 15,-1 0-128-15,3 1 0 0,9 3 0 0,-10-2 0 16,-1-2 0-16,1 2 0 0,0 2 0 0,10 0 0 15,-12-5 0-15,1 3 0 0,2 2 0 0,9 0 0 16,-10-2-336-16,10 2 0 0,-9 2 0 0,9-2-13664 16,0 0-2720-16</inkml:trace>
  <inkml:trace contextRef="#ctx0" brushRef="#br3" timeOffset="-90640.89">6113 13944 4607 0,'0'0'400'0,"-6"-3"-400"0,6 3 0 0,-6-6 0 15,6 6 3840-15,0 0 672 0,-2-8 144 0,2 8 16 16,-2-9-2864-16,2 9-576 0,0 0-112 0,0 0-32 16,0 0-480-16,0 0-96 0,8-7-32 0,1 5 0 15,2 0-288-15,2 1-64 0,1 0-128 0,1 1 192 16,0-3-192-16,3 2 176 0,2 0-176 0,1-1 160 15,0 1 80-15,1 0 16 0,0-1 0 0,-1 2 0 16,-2-1-32-16,2-2 0 0,0-1 0 0,-1 1 0 16,-1-1-32-16,2 1 0 0,0-1 0 0,1 0 0 15,0-1-192-15,1 1 144 0,-3-1-144 0,1 2 128 16,-1 2-128-16,-1 0 0 0,0-1 0 0,-4 2 0 16,1 2-864-16,-4 0-96 0,-12-2-32 0,10 4-11504 15</inkml:trace>
  <inkml:trace contextRef="#ctx0" brushRef="#br3" timeOffset="-90309.44">6163 14095 31327 0,'0'0'1392'0,"0"0"272"0,0 0-1328 0,0 0-336 0,0 0 0 0,0 0 0 16,15 0 240-16,4 0-32 0,1-1 0 0,1 1 0 15,-2 1-208-15,1-1 0 0,5-1 128 0,0-1-128 16,-3 1 0-16,3-1 144 0,1-1-144 0,0 2 128 15,-1 1-128-15,1 0 0 0,-1 0 0 0,1 0 0 16,1 0-144-16,-1 2-16 0,-1 1 0 0,1-2 0 31,-1 0-912-31,0 1-176 0,-3 0-32 0,0 0-7360 0,-1-2-1472 0</inkml:trace>
  <inkml:trace contextRef="#ctx0" brushRef="#br3" timeOffset="-87787.22">7979 11803 14735 0,'0'0'640'0,"0"0"160"15,0 0-640-15,0 0-160 0,0 0 0 0,0 0 0 0,0 0 976 0,-9 0 176 16,9 0 16-16,-8 0 16 0,8 0-464 0,-11-2-80 16,2-2-32-16,9 4 0 0,-9-3-160 0,9 3-48 15,-9-1 0-15,0-1 0 0,-2 1-128 0,1 1-16 16,0-3-16-16,-1 2 0 0,1 1 16 0,-2-1 16 16,-2 0 0-16,1-1 0 0,0 1 432 0,0 0 96 15,-3-1 16-15,0 1 0 0,-1 1 128 0,0-1 16 16,-1-1 16-16,-1 2 0 0,-1 0-272 0,0 0-48 15,2-1-16-15,1 1 0 0,0 0-192 0,3 0-64 16,0-1 0-16,-2 1 0 0,-1 2-96 0,3 0-32 16,-1-1 0-16,2 2 0 0,0 1-128 0,0-2-128 15,-1 2 144-15,1-3-144 0,2 1 0 0,1-1 128 16,0 2-128-16,10-3 0 0,-11 0 0 0,2 1 176 16,9-1-176-16,-9 1 160 0,9-1 16 0,0 0 0 0,-9 0 0 0,9 0 0 15,0 0-16-15,0 0 0 0,-8 2 0 0,8-2 0 16,0 0 64-16,0 0 16 0,0 0 0 0,0 0 0 15,0 0 0-15,0 0 0 0,0 0 0 0,0 0 0 16,0 0-112-16,0 0-128 0,0 0 176 0,0 0-176 16,0 0 144-16,0 0-144 0,-7 5 0 0,7-5 144 15,0 0-144-15,0 0 128 0,0 0-128 0,-4 8 128 16,4-8 0-16,0 0 0 0,0 0 0 0,0 0 0 16,-1 10-128-16,1-10 160 0,0 0-160 0,-2 12 160 15,2-12-160-15,0 0 128 0,0 11-128 0,0-11 128 16,-2 11-128-16,2-11 128 0,2 12-128 0,-2-2 128 15,0-10 0-15,0 12 0 0,1-2 0 0,0 2 0 0,-1-2 0 16,0 1-128-16,0-11 192 0,3 14-64 0,-2-1-128 0,0-2 128 16,2 2-128-16,0 1 128 0,1 2-128 0,-1 1 0 15,0 0 144-15,0 1-144 0,1 1 0 0,-1 2 144 16,1-3-144-16,2 5 0 0,-1 0 176 0,0 1-176 16,2-1 160-16,-1 0-160 0,-1 2 160 0,0-3-160 15,-1 3 160-15,0 1-160 0,0-1 128 0,-1 0-128 16,-2 0 0-16,2 1 0 0,-1 0 0 0,1 2 128 15,0 4-128-15,-1 0 0 0,-1 0 0 0,2-1 0 16,-2 1 0-16,2 2 0 0,-2-4 0 0,2 2 176 16,0-1-176-16,-1-1 160 0,1-3 16 0,-2 1 0 15,-1 0 0-15,1 0 0 0,1-2-48 0,-1 2-128 16,0 0 192-16,-1 2-64 0,-1 1-128 0,-2 3 160 16,1 3-160-16,-1 0 160 0,1-1-160 0,-2 0 128 0,0 2-128 15,0-3 128-15,0-1-128 0,1-1 192 0,2-2-192 0,0 0 192 16,-1-1-192-16,1 0 160 0,-2 0-160 0,2 3 160 15,0-3-160-15,1 2 160 0,0 2-160 0,1-1 160 16,0-1-160-16,1 2 0 16,-2-2 0-16,0 0 128 0,2 1-128 0,0-1 0 0,-1 1 0 15,-1-2 128-15,1-2-128 0,-1 1 0 0,0 0 0 0,0 0 0 16,2 0 0-16,0-2 128 0,-1 1-128 0,1 2 0 16,-1 3 144-16,0 0-144 0,-1-1 160 0,2-1-160 15,-1-3 176-15,-1 0-176 0,0-2 192 0,1 1-192 16,1 0 144-16,-1 1-144 0,2-6 0 0,-3 3 144 15,0-1-144-15,1 0 160 0,-1 0-160 0,1 1 160 16,0 0-32-16,2 0-128 0,1 0 192 0,-1 0-64 0,-3 2-128 0,1-1 128 16,0 0-128-16,0-1 128 0,-1 0-128 0,0-1 0 15,2 0 0-15,-1 1 128 0,0-2-128 0,1-1 0 16,-2-1 0-16,1 2 0 0,0-1 0 0,-1 1 0 16,-1-1 0-16,1 2 0 0,0 2 0 0,0-1 0 15,-1 0 0-15,-1 3 0 0,1 2 128 0,0-1-128 16,-2-2 0-16,2-1 128 0,0-1-128 0,1-1 0 15,0 0 0-15,0-3 0 0,0-1 0 0,0-2 0 16,0-2 128-16,-2 3-128 0,0-1 0 0,0-3 160 16,1 0-160-16,1-1 160 0,-3 1-160 0,2 1 0 15,-1-4 144-15,-1 4-144 0,0-3 0 0,2 3 0 0,0 0 0 16,-1 1 128-16,0 2-128 0,-1-5 0 16,2 1 0-16,0 2 0 0,1 1 0 0,0-1 0 0,0-1 0 15,0-3 0-15,0 2 0 0,0-2 0 0,-2 0 0 0,2 1 128 16,0-2-128-16,2 0 0 0,-1-3 0 0,0 3 0 15,-1-1 0-15,0 0 0 0,0-12 0 0,1 13 128 16,-1-4-128-16,0 0 0 0,0-9 0 0,0 0 0 16,0 11 128-16,0-2-128 0,0-9 128 0,0 9-128 15,0-9 0-15,0 0 0 0,0 12 0 0,0-12 128 16,0 0-128-16,-1 9 0 0,1-9 0 0,0 0 128 16,-2 11-128-16,2-11 0 0,0 0 0 0,-2 8 0 15,2-8 0-15,-2 9 0 0,2-9 0 0,0 0 128 16,-2 8-128-16,2-8 0 0,0 0 0 0,0 0 0 15,-4 8 0-15,4-8 0 0,0 0 0 0,0 0 0 0,0 0 0 16,0 0 128-16,0 0-128 0,0 0 0 0,0 0 0 0,0 0 144 16,0 0-144-16,0 0 0 0,0 0 128 0,0 0-128 15,0 0 0-15,0 0 0 0,0 0 144 0,0 0-144 16,0 0 0-16,0 0 144 0,0 0-144 0,0 0 192 16,0 0-192-16,0 0 192 0,12 1-64 0,-1 2 0 15,-1-6 0-15,-10 3 0 0,10 0-128 0,1 0 128 16,-1 0-128-16,2 3 128 0,-2-2-128 0,2 2 0 15,0-1 0-15,0-2 0 0,-2 2 0 0,2-1 0 16,0 3 0-16,-1-3 0 0,1 2 0 0,-2-1-176 16,-10-2 48-16,12 3 0 15,-3 1-1056-15,0-1-208 0,2-2-32 0,-2-1-16 16,-9 0-944-16,12-3-192 0,1 2-48 0,4-3-9408 16,1 0-1904-16</inkml:trace>
  <inkml:trace contextRef="#ctx0" brushRef="#br3" timeOffset="-85318.36">12050 11923 4607 0,'0'0'192'0,"0"0"64"0,0 0-256 0,0 0 0 15,0 0 0-15,0 0 0 0,0 0 2384 0,0 0 432 16,0 0 96-16,0 0 16 0,0 0-1536 0,0 0-304 16,0 0-64-16,0 0-16 0,-9 5 80 0,9-5 0 15,0 0 16-15,0 0 0 0,0 0-16 0,0 0-16 16,0 0 0-16,0 0 0 0,0 0-176 0,0 0-48 16,12-5 0-16,-2 1 0 0,-10 4-144 0,12-4-48 15,0 2 0-15,-2-2 0 0,1 1-48 0,-2-1-16 16,-9 4 0-16,13-4 0 0,0 2-80 0,-3-1-32 15,-10 3 0-15,12 0 0 0,0-1-144 0,-2 1-16 16,1 0-16-16,-1 1 0 0,0 0-48 0,1 1-16 0,-1-2 0 0,1 2 0 16,-11-2-48-16,14 3 0 0,-1-3 0 0,0 1 0 15,0 1-16-15,2 0-16 0,0-1 0 0,0 2 0 16,-1 0-16-16,1-3 0 0,1 0 0 0,0 0 0 16,1 0 16-16,0-3 0 0,-2 2 0 0,2-1 0 15,0 2-32-15,0 0 0 0,-1 0 0 0,-2 2 0 16,-1-1-128-16,0 2 192 0,0-2-192 0,-1 2 192 15,-2-1-192-15,1 1 0 0,1 1 0 0,-2 0 128 16,-10-4-128-16,9 6 0 0,-9-6 0 0,11 8 128 16,-11-8-128-16,7 8 128 0,-7-8-128 0,7 8 128 15,-7-8 48-15,8 7 0 0,-8-7 0 0,0 0 0 0,0 0 80 0,9 8 0 16,-9-8 16-16,0 0 0 16,10 8-16-16,-10-8-16 0,0 0 0 0,7 9 0 0,-7-9-48 0,8 8 0 15,-8-8 0-15,5 12 0 0,-5-12-192 0,4 13 176 16,0-3-176-16,-2 2 160 0,1 1-160 0,-2 0 0 15,0 1 0-15,2 1 128 0,1-1-128 0,0 2 0 16,-3 1 0-16,2 0 0 0,2 2 0 0,0 2 0 16,-1 1 128-16,0 3-128 0,-1 1 192 0,1 0 16 15,0 0 0-15,1 2 0 0,1 0-64 0,-1 0-16 16,-1-1 0-16,0 0 0 0,0 3-128 0,0 2 192 16,-1 3-192-16,1 3 192 0,-4 1-192 0,1 1 0 15,0 4 0-15,-1-1 128 0,-1-2-128 0,0 2 0 16,-1-4 0-16,0 3 128 0,-1-3-128 0,1 0 0 0,-1 0 0 0,2 3 0 15,1 1 0-15,-2 1 128 16,1 0-128-16,0 1 128 0,1-2 16 0,0 1 0 0,-2-1 0 0,2 0 0 16,2 0-144-16,-2 3 192 0,-3-2-192 0,0 2 192 15,1 5-192-15,-1-2 0 0,-1 1 0 0,-1-1 0 16,0 0 0-16,1-1 160 0,0-4-160 0,-1 0 160 16,-4 1-160-16,0-1 0 0,-1 2 0 0,1-1-176 15,0-2 176-15,1 0 0 0,2-2 0 0,1-1 128 16,1 1-128-16,0-4 128 0,-1 0-128 0,1-1 128 15,1-2 16-15,2 0 16 0,-2 1 0 0,2-2 0 16,1 1-16-16,0 0 0 0,-1-2 0 0,2 1 0 16,2 0-144-16,0-1 160 0,0 1-160 0,-2-1 160 15,-2 0-160-15,1 2 0 0,0-7 0 0,-1 3 0 0,-2-1 0 16,1 1 0-16,-1-2 128 0,0 1-128 16,-1 0 0-16,2 1 0 0,-3-4 0 0,1 0 0 0,-2-1 128 0,3-3-128 15,-1-1 0-15,2-1 128 0,2 3-128 0,0-3 0 16,-2 0 0-16,0 0 128 0,2-2-128 0,0 1 0 15,-1-2 0-15,2 0 128 0,2 0-128 0,-2 0 0 16,-1 0 0-16,0 0 128 0,-1-1-128 0,1-1 0 16,0 1 0-16,0 2 0 0,1-1 0 0,1 0 0 15,-1-1 0-15,-1 2 0 0,0 2 0 0,1-1 0 16,2 1 0-16,-2-1 0 0,-1 1 0 0,0-1 0 16,0-2 0-16,0-1 0 0,0 0 0 0,0-1 0 15,0 1 0-15,0-2 128 0,0-1-128 0,-1 0 0 16,-2 0 0-16,2 0 0 0,1 0 0 0,-1-1 128 0,-3 0-128 15,4-2 0-15,2 1 0 0,0 0 0 0,-4 1 128 0,2 0-128 16,2 0 0-16,0-1 0 0,1-1 0 0,-1 0 128 16,-3 0-128-16,2 1 0 0,2-1 0 0,0 1 0 15,-5-2 0-15,2 0 0 0,0-9 128 0,3 8-128 16,0 2 0-16,-3-10 0 0,0 9 0 0,0-9 128 16,0 11-128-16,0-11 0 0,-6 10 0 0,6-10 128 15,-1 8-128-15,1-8 0 0,-5 10 0 0,5-10 128 16,-1 8-128-16,1-8 0 0,0 0 0 0,-3 8 0 15,3-8 0-15,0 0 0 0,-1 11 128 0,1-11-128 16,0 10 0-16,0-10 0 0,0 0 144 0,0 0-144 16,2 10 0-16,-2-10 144 0,4 11-144 0,-4-11 0 15,5 9 128-15,-5-9-128 0,0 0 0 0,4 9 0 16,-4-9 0-16,0 0 0 0,0 0 0 0,0 0 0 16,7 10 128-16,-7-10-128 0,0 0 0 0,0 0 0 0,0 0 128 15,0 0-128-15,0 0 0 0,2 11 0 0,-2-11 144 0,0 0-144 16,3 10 0-16,-3-10 144 0,0 0-144 0,0 0 0 15,0 0 144-15,0 12-144 0,0-12 160 0,0 0-32 16,0 0-128-16,0 0 192 0,0 0-16 0,0 0-16 16,0 0 0-16,0 0 0 0,0 0 0 0,0 0 0 15,-4 11 0-15,4-11 0 0,0 0-32 0,0 0 0 16,0 0 0-16,-9 5 0 0,9-5 0 0,-8 4 0 16,8-4 0-16,-10 4 0 0,1-4 32 0,9 0 0 15,-10-2 0-15,1 1 0 0,0 0-32 0,0-2 0 16,-1-1 0-16,-1 2 0 0,-1-1-128 0,2 0 128 15,1-1-128-15,0 0 128 0,-3 1-128 0,2-1 0 16,-1 0 144-16,1 0-144 0,-2 0 0 0,2 0 128 16,-1 0-128-16,1 1 0 0,1-2 0 0,0 1 0 0,-2 3 0 15,2 0 0-15,-1-1 0 0,-1 0 0 0,1 2 0 0,-1 0 0 16,1 0 0-16,-1 2 0 0,0-2 0 0,0 3 0 16,-1 1 0-16,2-4 0 0,-2 1 0 0,2-2 0 15,-2 1 0-15,2-3 0 0,1 2 0 0,9 1 0 16,-12-1-192-16,3-1 32 0,9 2 16 0,-8-3 0 31,8 3-848-31,0 0-160 0,0 0-48 0,0 0 0 16,-4-10-1168-16,4 10-224 0,0 0-48 0,4-10-17664 0</inkml:trace>
  <inkml:trace contextRef="#ctx0" brushRef="#br3" timeOffset="-80493.81">7786 12232 3967 0,'0'0'176'0,"0"0"32"0,0 0-208 0,-8 5 0 0,-2-3 0 0,10-2 0 16,0 0 1120-16,0 0 176 0,-7 5 48 0,7-5 0 15,0 0 448-15,0 0 112 0,0 0 16 0,0 0 0 16,0 0-256-16,0 0-64 0,0 0 0 0,0 0 0 16,0 0-464-16,0 0-112 0,0 0 0 0,13 0-16 15,-1 0-528-15,0 1-96 0,-2 0-32 0,0 1 0 16,2-2-224-16,0 1-128 0,0 0 128 0,1 1-128 0,0 0 0 0,1 0 0 16,0-1 0-16,2-1 128 0,-2 1-128 15,1-1 0-15,-1-1 0 0,2 1 0 0,-1 0 0 0,1 0 144 16,0 1-16-16,-1-1-128 0,1-1 464 0,0 0-16 15,0-1 0-15,4 2 0 0,0 0-176 0,0 0-32 16,0 0-16-16,0 3 0 0,-1 1-224 0,2-2 0 16,1 2 128-16,-1 3-128 0,0-3 0 0,-2 1 0 15,0-1 0-15,-1 0 0 16,0 0-608-16,0 0-16 0,-2 1 0 0,-2-4 0 16,1 2-576-16,-1-1-112 0,0-2-32 0,1-2 0 15,-2 0 0-15,0 1-16 0,0 0 0 0,0-2-7200 0</inkml:trace>
  <inkml:trace contextRef="#ctx0" brushRef="#br3" timeOffset="-78462.71">9736 12226 11055 0,'0'0'480'0,"0"0"112"15,0 0-464-15,0 0-128 0,0 0 0 0,9-6 0 16,-9 6 1024-16,9-5 192 0,-9 5 48 0,0 0 0 0,0 0-560 0,11-2-128 15,-11 2 0-15,10-3-16 0,-10 3 16 0,0 0 0 16,0 0 0-16,0 0 0 0,0 0 160 0,0 0 32 16,0 0 16-16,0 0 0 0,0 0 48 0,0 0 0 15,0 0 0-15,0 0 0 0,0 0 16 0,0 0 16 16,0 0 0-16,0 0 0 0,0 0-176 0,0 0-48 16,0 0 0-16,0 0 0 0,0 0-160 0,0 0-32 15,0 0-16-15,0 0 0 0,-4 9-160 0,4-9-16 16,-5 8-16-16,5-8 0 0,-6 8 80 0,-1 1 32 15,-1 1 0-15,0-1 0 0,1 2 112 0,-2-2 32 16,-1 1 0-16,0 2 0 0,0 2-144 0,-1 1-32 16,-2 0 0-16,0 2 0 0,0 0-112 0,0 0-16 15,0-1-16-15,1 1 0 0,-2 0-176 0,-1 0 0 0,2 0 144 16,-2 1-144-16,-2 0 0 0,1 0 0 0,-1-1 0 0,0 2 128 16,-1 0-128-16,0 1 0 0,0-1 0 0,2-2 0 15,3-5 0-15,0 0 0 0,0 1 0 0,1-2 0 16,2 0-176-16,1-2-48 0,-1-2-16 0,10-7 0 31,0 0-528-31,-7 5-96 0,7-5-32 0,0 0-9680 0,0 0-1952 0</inkml:trace>
  <inkml:trace contextRef="#ctx0" brushRef="#br3" timeOffset="-78027.95">9307 12297 3679 0,'0'0'320'0,"0"0"-320"15,-6-9 0-15,6 9 0 0,0 0 4976 0,-4-6 912 16,4 6 192-16,0 0 48 0,0 0-4880 0,0 0-976 15,0 0-272-15,0 0 0 0,0 0 320 0,0 0-64 16,0 0 0-16,0 0 0 0,0 0 240 0,0 0 32 16,0 0 16-16,0 0 0 0,0 0 16 0,9 7 0 15,1 1 0-15,-2-1 0 0,-8-7 80 0,8 10 0 16,0 1 16-16,1-2 0 0,1-1 48 0,0 3 0 16,-1 0 0-16,1 2 0 0,2-3-256 0,0 5-64 15,-1-2 0-15,2 0 0 0,2 0-192 0,-1 0-64 0,0 2 0 0,1-2 0 16,-1 2-128-16,3 0 0 0,0-2 0 0,0 0 0 15,-3 0 0-15,2-2 0 0,-1-1 0 0,0-1 0 16,-1 2 0-16,1-2 0 0,-2-1 0 0,-2-2 0 16,2-3 0-16,-13-3-144 0,13 6 0 0,-2 0 0 15,-11-6-160-15,0 0-16 0,0 0-16 0,9 6 0 32,-9-6-1664-32,0 0-336 0,0 0-64 0</inkml:trace>
  <inkml:trace contextRef="#ctx0" brushRef="#br3" timeOffset="-77235.06">10177 11844 1839 0,'0'0'160'0,"0"0"-160"16,0 0 0-16,0 0 0 0,0 0 768 0,0 0 128 15,0 0 32-15,0 0 0 0,0 0-352 0,0 0-64 16,0 0 0-16,0 0-16 0,0 0 592 0,0 0 128 15,0 0 32-15,-5 7 0 0,-2 0 224 0,7-7 32 16,0 0 16-16,-6 6 0 0,6-6-304 0,0 0-48 16,-7 7-16-16,7-7 0 0,-9 5-432 0,9-5-80 15,-7 7-32-15,7-7 0 0,-6 6-224 0,6-6-32 16,-7 8-16-16,7-8 0 0,-9 9-80 0,3-2 0 16,-1 0-16-16,1 1 0 0,-2-1 16 0,0 1 0 15,0-2 0-15,0 1 0 0,1-1 16 0,7-6 16 16,-7 11 0-16,2-2 0 0,0-1-64 0,5-8-16 15,0 0 0-15,-3 11 0 0,3-11-32 0,-1 13-16 0,1-13 0 0,0 15 0 16,0-15 16-16,2 14 0 0,1 0 0 0,1 1 0 16,-2-2-48-16,2-2-128 0,0 3 192 0,0-1-64 15,0-2-128-15,0 2 0 0,-1 0 0 0,1 0 0 16,1-1 0-16,-1 0 0 0,-4-12 0 0,4 12-176 31,-1-2-208-31,1 2-64 0,-1-4 0 0,0-2 0 0,-3-6-256 16,0 0-64-16,0 0-16 0,0 0 0 0,0 0-1568 15,9 5-304-15,-9-5-64 0</inkml:trace>
  <inkml:trace contextRef="#ctx0" brushRef="#br3" timeOffset="-76879.58">10325 11987 7359 0,'0'0'656'0,"0"0"-528"0,0 0-128 0,0 0 0 15,0 0 2768-15,0 0 528 0,0 0 96 0,-2 12 32 16,2-12-2688-16,0 13-544 0,0-3-192 0,0-10 144 16,2 13-144-16,1-2 0 0,-2 0 0 0,2 1 0 15,0 0 0-15,-1-2 0 0,-2-10 0 0,0 13 128 16,0 0-128-16,3-1 0 0,-3-12 0 0,2 10 128 16,-2-10-128-16,3 12 0 0,-3-12 0 0,0 0-176 31,0 0-624-31,0 0-128 0</inkml:trace>
  <inkml:trace contextRef="#ctx0" brushRef="#br3" timeOffset="-75908.58">10453 11851 9215 0,'0'0'816'15,"0"0"-656"-15,0 0-160 0,0 0 0 0,0 0 2880 0,0 0 560 0,5 12 96 0,1-3 32 16,-6-9-2464-16,6 11-480 0,2-5-112 0,1 1 0 16,2-1-304-16,-2 1-48 0,-9-7-16 0,11 8 0 15,1-2-144-15,0 1 0 0,-2-2 0 0,-1 3 0 0,-9-8 0 16,8 9 0-16,-1 1 0 0,-1-1 0 0,-1 0 320 16,1 3 16-16,-6-12 16 0,6 13 0 0,-2-1 0 0,-1 2 0 15,-2 1 0-15,0-1 0 0,1-1 128 0,-1-3 32 16,-1-10 0-16,1 15 0 0,1 2-208 15,-2-2-48-15,-2 0 0 0,1-5 0 0,1-10-256 0,-1 12 160 16,1-12-160-16,-3 12 128 0,-1-2-128 0,-1 0-256 16,0 1 64-16,-2-3 16 15,-1-2-400-15,1 2-96 0,-3-1-16 0,0-1 0 16,-3 2-400-16,-3 0-64 0,-2 0-32 0,0-1-6048 16,-3 1-1200-16</inkml:trace>
  <inkml:trace contextRef="#ctx0" brushRef="#br3" timeOffset="-74771.19">10846 11812 19343 0,'0'0'1728'0,"0"0"-1392"0,-8 4-336 0,8-4 0 15,-7 5 1888-15,7-5 304 0,0 0 64 0,0 0 16 16,-6 8-1904-16,6-8-368 0,-4 11 0 0,4-11-192 16,0 0-96-16,-1 10-16 0,1-10 0 0,0 11 0 0,0-11 304 0,-2 10-192 15,1 2 192-15,0-3-160 0,-2 1 160 0,0 1 128 16,1 0-128-16,-2 1 176 0,0 1 384 0,0-2 80 15,0 2 0-15,0 0 16 0,0 1 48 0,2-1 16 16,2-13 0-16,-2 16 0 0,2-2-384 0,0 0-80 16,2 1 0-16,0-5-16 0,-2-10-240 0,0 0 0 15,2 12 0-15,-2-12 0 16,2 12-432-16,-2-12-16 0,0 0-16 0,0 0 0 16,0 0-560-16,0 0-96 0,0 0-32 0,0 0-7072 15,0 0-1424-15</inkml:trace>
  <inkml:trace contextRef="#ctx0" brushRef="#br3" timeOffset="-74393.41">10623 11815 13823 0,'0'0'608'0,"0"0"128"0,0 0-592 0,0 0-144 0,0 0 0 0,0 0 0 16,0 0 3200-16,0 0 624 0,0 0 112 0,9-5 32 16,1 1-2928-16,2 2-576 0,0 1-112 0,-1 1-32 15,2 0 224-15,1 0 32 0,-1 0 16 0,1 0 0 16,0 0-64-16,2-2-16 0,0 0 0 0,0 2 0 0,3 0 128 0,0-1 32 15,2 0 0-15,1-3 0 0,2 1-160 0,-1 0-48 16,-1 0 0-16,3-1 0 0,0 1-240 0,0 0-48 16,-1 0-16-16,3 0 0 0,-1 2-160 0,0-3 0 15,-3 1 0-15,-1-1 128 16,-1 2-1696-16,-1-1-352 0,-3 0-64 0</inkml:trace>
  <inkml:trace contextRef="#ctx0" brushRef="#br3" timeOffset="-69107.16">11126 12428 6447 0,'0'0'272'0,"0"0"80"0,0 0-352 0,0 0 0 0,0 0 0 0,0 0 0 16,0 0 4000-16,0 0 736 0,0 0 128 0,0 0 48 15,0 0-3232-15,0 0-640 0,0 0-128 0,12 7-16 16,-1-3-288-16,2-2-48 0,2-2-16 0,2 0 0 15,2-2-304-15,2 1-64 0,1-2-16 0,3 1 0 16,1-3 224-16,2 1 32 0,-2 0 16 0,5 0 0 16,3 1 0-16,1-1 0 0,1 3 0 0,1 1 0 15,-2 1-160-15,0-1-16 0,1 0-16 0,-3 2 0 16,-1 0-240-16,-1 1 0 0,0 1 0 0,1-2 0 16,0 2 0-16,0-2 0 0,-2-1 0 0,1 0 0 15,0 2 0-15,0-2-160 0,1 2 32 0,-4-1 0 16,-3 1-1680-16,0 0-336 0,0-1-64 0,-1-1-16 0</inkml:trace>
  <inkml:trace contextRef="#ctx0" brushRef="#br3" timeOffset="-67886.98">9818 13386 35823 0,'0'0'1584'0,"-2"-7"336"0,-2 2-1536 0,4 5-384 16,0 0 0-16,0 0 0 0,0 0 224 0,0 0-32 15,0 0 0-15,0 0 0 0,0 0-192 0,0 0 0 16,0 0 0-16,9 5 0 0,-9-5-384 0,12 7 16 16,-1-2 16-16,0-1 0 15,-11-4-2272-15,13 3-448 0,0-3-80 0</inkml:trace>
  <inkml:trace contextRef="#ctx0" brushRef="#br3" timeOffset="-67692.96">9898 13825 27519 0,'0'0'1216'0,"0"0"256"0,-7 13-1168 15,2-5-304-15,5-8 0 0,-4 10 0 0,4-10 208 0,0 0-16 0,0 0 0 0,0 0 0 16,3 12-192-16,-3-12 0 0,0 0-144 0,0 0 144 31,10 7-1616-31,1-1-240 0,-1-4-32 0</inkml:trace>
  <inkml:trace contextRef="#ctx0" brushRef="#br3" timeOffset="-67517.38">10057 14159 42623 0,'0'0'1888'0,"0"0"384"0,-7 6-1824 0,7-6-448 16,-9 8 0-16,4 3 0 16,2 0-1536-16,2 2-416 0,1 2-80 0,3-2-14864 15</inkml:trace>
  <inkml:trace contextRef="#ctx0" brushRef="#br3" timeOffset="-67346.86">9940 14696 38703 0,'-23'4'1712'0,"9"-1"352"0,-3 1-1648 0,1-3-416 0,2 3 0 0,4 1 0 16,10-5 1040-16,0 0 128 0,0 0 32 0,5 13 0 31,3-5-4176-31,3-2-832 0</inkml:trace>
  <inkml:trace contextRef="#ctx0" brushRef="#br3" timeOffset="-66344.92">9533 15598 7359 0,'0'0'656'0,"0"0"-528"0,0 0-128 0,0 0 0 16,0 0 3136-16,0 0 608 0,0 0 112 0,0 0 32 15,0 0-2576-15,0 0-512 0,0 0-96 0,0 0-32 16,0 0 208-16,0 0 32 0,2-10 16 0,-2 10 0 15,0 0-80-15,0 0-16 0,0 0 0 0,0 0 0 16,7-7-320-16,-7 7-80 0,0 0-16 0,0 0 0 16,0 0-240-16,0 0-48 0,9-4-128 0,-9 4 192 15,0 0 96-15,0 0 16 0,0 0 0 0,0 0 0 16,0 0 80-16,0 0 0 0,0 0 16 0,10 6 0 16,-10-6-80-16,0 0 0 0,0 0-16 0,6 11 0 15,-5 0-128-15,-1-11-32 0,0 0 0 0,-3 13 0 16,-1 0-144-16,1-1 192 0,-3-1-192 0,0 1 192 15,-2 1-64-15,-1 0 0 0,0-1 0 16,-2 1 0-16,-2 1 128 0,-1 2 32 0,0 1 0 0,-2-2 0 0,0 1-32 0,1 1 0 16,-4 1 0-16,2-2 0 0,1 1-256 0,0 1 160 15,0-1-160-15,2 3 128 0,0-1-128 0,-1 3 0 16,0-2 0-16,0-2 128 0,2-1-128 0,1 1 0 16,-1-3 0-16,2 0 0 0,-2-5-272 0,1 0 16 15,0 2 0-15,2-5 0 16,1 0-400-16,1-2-80 0,8-5-16 0,-9 3 0 15,0-1-1936-15,9-2-384 0,-11-2-64 0,3-2-9488 0</inkml:trace>
  <inkml:trace contextRef="#ctx0" brushRef="#br3" timeOffset="-65961.86">9189 15607 28559 0,'0'0'2544'0,"0"0"-2032"0,-8-5-512 0,8 5 0 15,0 0 2096-15,0 0 320 0,0 0 64 0,0 0 16 16,0 0-2240-16,0 0-432 0,0 0-80 0,12 5-32 16,-1 1 288-16,2 0-128 0,0 1 128 0,0-1 0 15,0 3-128-15,0-2 128 0,0-1 0 0,2 3 0 16,0 2 0-16,1 1 0 0,-3-1 0 0,1 2 0 15,1-1 144-15,-1 1 48 0,0-1 0 0,2 2 0 0,1 1 112 16,0 3 16-16,-1 0 16 0,-1 3 0 16,1 0-80-16,-2 1 0 0,1-1-16 0,-1 0 0 0,-1 0-240 15,0-1 144-15,0-3-144 0,-1 3 128 0,-2-3-128 0,2 0 0 16,0-2 0-16,-2 0 0 0,-1-3-176 0,0-2-16 16,-1-2 0-16,1 1 0 0,0-5-112 0,-9-4-16 15,10 4-16-15,0-2 0 16,-10-2-624-16,10-1-112 0,-10 1-16 0,0 0-9328 15,11-7-1856-15</inkml:trace>
  <inkml:trace contextRef="#ctx0" brushRef="#br3" timeOffset="-65266.13">10156 15079 9839 0,'0'0'432'0,"0"0"96"0,0 0-528 0,0 0 0 16,3-9 0-16,-3 9 0 0,0 0 416 0,0 0-32 15,0 0 0-15,0 0 0 0,-4-6-384 0,4 6 0 16,0 0 0-16,-7-5-176 0,7 5 176 0,-8-3 0 31,0 2 0-31,8 1 0 0,0 0 384 0,0 0 128 0,-9 0 0 0,9 0 16 0,0 0 880 0,0 0 160 16,-10 0 32-16,10 0 16 0,0 0-224 0,0 0-48 0,-7 5-16 15,2 3 0-15,5-8-784 0,-6 11-160 0,-2 1-16 0,3-3-16 16,1 3-352-16,-1 0 144 0,-2-2-144 0,0 2 0 16,1 1 128-16,-2 1-128 0,-1-1 0 0,-1 2 0 15,-1 0 192-15,2 1-64 0,0 0 0 0,1-2-128 16,2-1 576-16,2 0 16 0,0 0 0 0,1 0 0 15,2 0-64-15,0-1-16 0,1-2 0 0,2 1 0 16,5-2-336-16,-1 1-176 0,1 1 160 0,1-1-160 16,2 1 0-16,0 2 0 0,1 2 0 0,-1-2 0 15,2 0-256-15,0 0-32 0,-3 0-16 0,-1 0 0 16,-1 2-592-16,1-5-112 0,0-1-16 16,0-1-16-16,-3 1-2208 0,0-2-432 0</inkml:trace>
  <inkml:trace contextRef="#ctx0" brushRef="#br3" timeOffset="-64523.58">10263 15375 26255 0,'0'0'1152'0,"0"0"256"0,0 0-1120 0,0 0-288 0,0 0 0 0,0 0 0 15,13 0 0-15,-13 0 0 0,0 0-128 0,10 0 128 16,-10 0-144-16,0 0 144 0,0 0-128 0,0 0 128 15,0 0 0-15,0 0 144 0,0 0 0 0,0 0 0 16,0 0 576-16,0 0 112 0,0 0 32 0,0 0 0 16,0 0-64-16,0 0-16 0,0 0 0 0,9-2 0 15,-9 2-288-15,7-11-64 0,-1 2-16 0,1 1 0 16,0 1-96-16,0-1 0 0,2-5-16 0,-1 1 0 0,-2 0-48 16,-1-1-16-16,-1 4 0 0,0-3 0 0,1-2-240 0,0 2 144 15,0 0-144-15,0 1 128 0,-1 2-128 0,2-3 0 16,-3 1 144-16,-3 11-144 0,3-13 0 0,1 6 128 15,1-1-128-15,-5 8 0 0,0 0 0 0,0 0 0 16,0 0 0-16,0 0 0 0,5-8 128 0,-5 8-128 16,10-4 128-16,-10 4-128 0,0 0 128 0,0 0-128 15,10 5 128-15,-10-5-128 0,10 8 0 0,0 0 0 16,-3 0 0-16,1 2 128 0,1-2-128 0,0 2 0 16,-2 2 0-16,-1-3 0 0,1 2 0 0,-1-1 0 15,1-1 0-15,0 2 0 0,-7-11 0 0,6 11 0 16,1 1 0-16,-2 1 128 0,-1-4-128 0,-4-9 176 15,4 15-176-15,-2-5 192 0,-2-10-48 0,3 12 0 0,-3 0 0 16,1-2 0-16,-1-10-144 0,0 0 192 0,3 12-192 0,-3-12 192 16,6 6-192-16,-6-6 192 0,7 7-192 0,-7-7 192 15,0 0 16-15,10 4 16 0,-10-4 0 16,11 0 0-16,-11 0 32 0,10-3 0 0,-10 3 0 0,9-6 0 16,-1 0 80-16,-8 6 32 0,7-7 0 0,-2-1 0 15,-5 8 16-15,4-12 0 0,1 0 0 0,-3 0 0 16,-2-2-208-16,0 1-48 0,0 0 0 0,3 0 0 15,0-1-128-15,-1 1 0 0,0-2 144 0,-1 1-144 16,0 0 0-16,0-2 0 0,1 2 0 0,-1 1 128 16,2 1-128-16,-1 0 0 0,0-1 0 0,-2 0 0 15,1 3-128-15,-1 10 0 0,0 0 0 0,0-11 0 16,0 11-336-16,0 0-64 0,0 0-16 16,0 0 0-16,0 0-2384 0,0 0-464 0,0 0-112 0</inkml:trace>
  <inkml:trace contextRef="#ctx0" brushRef="#br3" timeOffset="-63898.73">10671 14913 16287 0,'0'0'720'16,"0"0"160"-16,0 0-704 0,0 0-176 0,0 0 0 0,0 0 0 0,0 0 608 0,0 0 96 15,0 0 0-15,0 0 16 0,0 0 256 0,0 0 48 16,0 0 16-16,10 5 0 0,-10-5-160 0,0 0-48 15,9 8 0-15,-9-8 0 0,8 6-288 0,-8-6-64 16,7 10-16-16,-1 0 0 0,1 0-192 0,-1-2-32 16,1 0-16-16,-1 1 0 0,1 1 16 0,-1 1 0 15,1 0 0-15,1 0 0 0,-2 1 80 0,2-3 32 16,3 2 0-16,-1 0 0 0,2 1-96 0,-2-2 0 16,-2 3-16-16,2 0 0 0,2 0-112 0,0-2 0 15,-2 2-128-15,1-3 192 0,0 4-192 0,1 1 0 16,0-1 128-16,-3 2-128 0,-4 1 0 0,-1 0 0 15,-1-2 128-15,-3 2-128 0,-2 0 0 0,1-1 176 0,0-3-176 16,-3 1 160-16,-4 2-160 0,-1-1 0 0,0 0 144 16,0-1-144-16,-2-1 0 0,2 0 0 0,0-2 0 15,3-1 0 1,-1-2-512-16,1 1-32 0,-1-2 0 0,7-7 0 16,0 0-576-16,-9 5-112 0,0-1-32 0,9-4-6880 0,0 0-1392 0</inkml:trace>
  <inkml:trace contextRef="#ctx0" brushRef="#br3" timeOffset="-63130.78">11148 14896 26607 0,'0'0'1168'0,"0"0"256"0,0 0-1136 0,0 0-288 16,0 0 0-16,0 0 0 0,11 3 352 0,-11-3 16 15,10-1 0-15,-10 1 0 0,10 4-368 0,-10-4 0 16,0 0 0-16,10 5 0 0,-10-5 0 0,6 8 0 15,-2 3 0-15,-3-2 0 0,-1 1 160 0,-1 2-32 16,0 1-128-16,-2 1 192 0,-1 2-192 0,0-2 176 16,0 1-176-16,2 0 160 0,-1 1-32 0,0-2-128 15,1 1 192-15,-1-2-64 0,2 0 0 0,0 1-128 0,-1-2 192 16,1-1-64-16,1-11-128 0,0 12 0 16,0-12 0-16,1 13 0 15,-1-13-528-15,2 11-144 0,-2-11-32 0,0 0-7584 0,0 0-1520 0</inkml:trace>
  <inkml:trace contextRef="#ctx0" brushRef="#br3" timeOffset="-62795.27">10967 14897 911 0,'0'0'0'0,"0"0"0"0,0 0 0 0,0 0 0 0,0 0 6912 0,0 0 1280 16,0 0 272-16,0 0 48 0,0 0-6720 0,0 0-1344 16,10 1-256-16,2-1-64 0,-2-1-128 0,2 0 0 15,1-5 0-15,2 5 0 0,3-2 0 0,1 1 0 16,1-2 0-16,-1 1 176 0,1 1-176 0,0 0 128 15,-2 0-128-15,0-1 128 0,2 1-128 0,1-1 128 16,-1-1-128-16,3 0 128 0,-3-1-256 0,3 1-64 16,0-4-16-16,1 3 0 15,-1 1-448-15,2-1-96 0,-2-2-16 0,2 2 0 16,1 0-1920-16,0 0-384 0</inkml:trace>
  <inkml:trace contextRef="#ctx0" brushRef="#br3" timeOffset="-61796.67">11303 15744 16175 0,'0'0'704'0,"0"0"176"0,0 0-704 0,0 0-176 0,0 0 0 0,0 0 0 16,0 0 2016-16,0 0 368 0,0 0 80 0,0 0 16 16,0 0-1184-16,0 0-224 0,0 0-48 0,13-2-16 15,3 0-592-15,6 1-112 0,7 0-32 0,2-1 0 16,4-1 32-16,10 0 0 0,5 2 0 0,4-3 0 15,1 0-64-15,-1-1-16 0,1 1 0 0,3 0 0 0,1 0-224 0,3 0 0 16,-1 1 128-16,-1 1-128 0,-4-1-160 0,-2 2-80 16,-5 0-16-16,-5 2 0 15,-5 1-1984-15,-1 2-384 0</inkml:trace>
  <inkml:trace contextRef="#ctx0" brushRef="#br3" timeOffset="-61339.39">8236 15674 3679 0,'0'0'320'0,"0"0"-320"16,0 0 0-16</inkml:trace>
  <inkml:trace contextRef="#ctx0" brushRef="#br3" timeOffset="-61089.57">8542 15692 9215 0,'-13'7'400'0,"5"-2"96"0,-1 0-496 0,-3 0 0 0,-3-1 0 0,-2-1 0 15,-2 1 3264-15,0-2 576 0,-2 0 96 0,-1-1 32 16,-3 0-2560-16,0-1-512 0,1-1-112 0,-4 0-16 16,-2-1-32-16,3 0-16 0,-1-2 0 0,2 1 0 15,-1-1-352-15,1 2-80 0,0-2-16 0,1 1 0 16,0 2-272-16,0 1 0 0,-1 0 0 0,0 0 0 15,2 1 0-15,-3 2-304 0,0 1 48 0,1 0-8448 16,1 1-1696-16</inkml:trace>
  <inkml:trace contextRef="#ctx0" brushRef="#br3" timeOffset="-55709.62">4057 17493 5519 0,'0'0'496'0,"0"0"-496"16,0 0 0-16,0 0 0 0,0 0 1968 0,0 0 288 16,0 0 64-16,0 0 16 0,0 0-896 0,0 0-176 15,0 0-48-15,11 5 0 0,-11-5 352 0,0 0 64 0,0 0 16 16,11 0 0-16,1-3-48 0,-12 3-16 0,0 0 0 0,10 3 0 16,-10-3-240-16,0 0-64 0,0 0 0 0,11 4 0 15,-3 1-352-15,-8-5-80 0,0 0-16 0,5 10 0 16,0-3-240-16,-1 1-48 0,-4-8-16 0,3 13 0 15,-1 2-288-15,2-2-64 0,0-2-16 0,0 2 0 16,3-1-160-16,-1 2 0 0,2 3 0 0,1 0 0 16,-1 0 128-16,2 2-128 0,2 3 0 0,1 3 128 15,0-1 48-15,1 2 0 0,1 1 0 0,2 3 0 16,0 3-48-16,-2-1-128 0,0-2 192 0,-1-1-64 16,3 1-128-16,-1-5 0 0,-5-3 144 0,1-1-144 15,1 0 160-15,-1-3-32 0,-2-2-128 0,1-3 192 16,-5-2-192-16,2 2 0 0,1-1-192 0,-4-1 192 15,-5-1-688-15,7-1-16 0,6-1-16 16,-1 1 0-16,-5-6-2352 0,-7-3-480 0,8 5-96 16</inkml:trace>
  <inkml:trace contextRef="#ctx0" brushRef="#br3" timeOffset="-55268.61">4860 17478 35359 0,'-9'-12'1568'0,"9"12"320"0,-10-2-1504 0,10 2-384 0,-9-4 0 0,9 4 0 15,-7-5-160-15,7 5-96 0,0 0-32 0,0 0 0 31,0 0-272-31,0 0-48 0,0 0-16 0,0 0 0 0,0 0 176 0,-9 2 48 0,9-2 0 0,-9 4 0 16,9-4 160-16,-11 11 48 0,1-1 0 0,2 2 0 16,0 0 384-16,-1-1 96 0,-1 0 16 0,1 2 0 15,1 4 608-15,0 0 128 0,0-2 32 0,0 4 0 16,-1 1-112-16,1 3-32 0,1 1 0 0,-3 2 0 16,0-1-432-16,0 4-96 0,0 1-16 0,1 1 0 15,0 0-144-15,-1 5-48 0,-1 3 0 0,2 0 0 16,0-1 0-16,-1-3 0 0,-2 0 0 0,1-1 0 15,1 3-192-15,-4-6 144 0,-7-1-144 0,3 2 128 0,2 0-128 16,-1 2 0-16,-1-7 0 0,1 2 0 0,1 1 128 0,2-4-128 16,-1-3 0-16,2 2 128 0,2 1-128 0,0-4 0 15,2-6 0-15,3-2 0 16,0-1-512-16,4-1-96 0,-1-4-16 0,3-8 0 16,0 0-1296-16,0 0-256 0,0 0-48 0,0 0-8032 15,0 0-1616-15</inkml:trace>
  <inkml:trace contextRef="#ctx0" brushRef="#br3" timeOffset="-54254.02">4241 17195 2751 0,'0'0'128'0,"0"0"16"0,0 0-144 0,0 0 0 0,0 0 0 0,-9-2 0 16,9 2 4736-16,-7-4 896 0,7 4 192 0,0 0 48 15,-6-5-3920-15,6 5-784 0,0 0-144 0,0 0-48 16,0 0-272-16,0 0-64 0,0 0-16 0,0 0 0 16,0 0 64-16,0 0 16 0,0 0 0 0,10-2 0 15,1 2-32-15,-11 0 0 0,0 0 0 0,10 0 0 16,-10 0-112-16,13 2-32 0,-1-2 0 0,-2 0 0 16,-10 0-32-16,12 0-16 0,0 1 0 0,-2-1 0 15,1-1-176-15,0-1-48 0,2 2 0 0,0-1 0 16,0-2 32-16,2 1 0 0,0-3 0 0,4 1 0 15,0 0-96-15,1 1 0 0,1 2-16 0,1-2 0 16,-1 1-176-16,-3-1 128 0,-1 0-128 0,-1 2 128 16,-1 0-128-16,0-1 0 0,-2 2 0 0,0 0 0 0,-2 0 128 0,0 0-128 15,-11 0 0-15,12 0 128 0,-12 0-128 0,11 0 192 16,0-1-192-16,-11 1 192 0,0 0-16 0,11-4 0 16,0 2 0-16,-11 2 0 0,9-4 64 0,-9 4 16 15,10-7 0-15,-2 2 0 16,-8 5-80-16,7-7-16 0,-7 7 0 0,6-6 0 0,1-1 0 0,-7 7 0 15,0 0 0-15,0 0 0 0,5-5-32 0,-5 5-128 16,1-9 192-16,-1 9-64 0,0 0-128 0,0 0 0 16,3-9 144-16,-3 9-144 0,0 0 160 0,0 0-32 15,-3-9-128-15,3 9 192 0,-4-8 32 0,0 0 0 16,1 2 0-16,-1-3 0 0,-2-1 96 0,1 3 32 16,0-1 0-16,1 0 0 0,-1 1-16 0,-2 0 0 0,1-2 0 0,-1 1 0 15,2-3-32-15,-1 2-16 0,-1-1 0 16,1 3 0-16,-1 1-96 0,-2-1-32 0,-2-1 0 0,1 3 0 15,0 0-160-15,1 0 0 0,-1 1 144 0,1-1-144 16,0 2 0-16,9 3 0 0,-8-4 0 0,0 1 0 16,-1 0 0-16,9 3 0 0,-10-2 0 0,10 2 0 15,-9-4 0-15,1 2 0 0,8 2-144 0,0 0 144 16,-8-4-320-16,8 4 16 0,0 0 0 0,0 0 0 31,0 0-1232-31,0 0-240 0,0 0-48 0,0 0-16 0,17-2-1616 0,3 1-336 16,1 0-64-16</inkml:trace>
  <inkml:trace contextRef="#ctx0" brushRef="#br3" timeOffset="-52989.16">5944 17619 2751 0,'0'0'256'0,"0"0"-256"0,0 0 0 0,-8 4 0 16,8-4 2096-16,0 0 368 0,0 0 80 16,0 0 16-16,0 0-800 0,0 0-160 0,0 0-16 0,0 0-16 15,0 0-288-15,0 0-64 0,0 0-16 0,0 0 0 16,0 0 272-16,0 0 64 0,0 0 16 0,0 0 0 16,10-4-208-16,-1 0-32 0,-1-1-16 0,3 2 0 15,0 2-432-15,2 1-96 0,2-1 0 0,0-1-16 16,1 0-432-16,4-1-64 0,3 2-32 0,2 1 0 15,0-4-224-15,1 3 128 0,1 1-128 0,2-2 0 16,-2-2 0-16,-1 1 0 0,-1 0 0 0,0 0 0 16,-1 1 0-16,0-1 0 0,-2-1 0 0,0 0 0 15,0 2-448-15,-1 0-16 16,-1 2-16-16,-2 0 0 0,-1 0-272 16,-1 3-48-16,-1 1-16 0,0-2 0 0,-4 6-128 0,1-1-16 0,0-1-16 15,-2 2 0-15,-10-8-368 0,9 11-64 0,-1-1 0 0,-3-2-9408 16</inkml:trace>
  <inkml:trace contextRef="#ctx0" brushRef="#br3" timeOffset="-52556.34">6017 17811 15663 0,'0'0'1392'0,"0"0"-1120"0,0 0-272 0,0 0 0 16,0 0 3648-16,0 0 656 0,0 0 144 0,0 0 32 16,0 0-3072-16,0 0-592 0,0 0-128 0,0 0-32 15,0 0-144-15,0 0-16 0,15 1-16 0,0-1 0 16,0 0-208-16,1 3-32 0,1 0-16 0,1 1 0 16,3-6-224-16,0 4 128 0,0 1-128 0,1 1 0 0,-1-3 128 0,0 2-128 15,-3 1 0-15,0-2 144 0,0 1-144 0,1-3 0 16,-4 0 0-16,1 0 128 0,1 0-128 0,-2 0 0 15,1 1 0-15,0-1 0 0,-1-1 0 0,4 1 0 16,0 1 0-16,-1-1 0 16,-2-1-496-16,2 4-176 0,3 0-32 0,-1 1-16 15,-2-2-2368-15,0 0-480 0</inkml:trace>
  <inkml:trace contextRef="#ctx0" brushRef="#br3" timeOffset="-51805.32">8486 16852 25743 0,'0'0'1136'0,"0"0"240"0,0 0-1104 0,0 0-272 16,0 0 0-16,0 0 0 0,0 0 512 0,0 0 64 15,0 0 0-15,0 0 0 0,0 0 64 0,0 0 32 16,0 0 0-16,0 0 0 0,0 0 400 0,0 0 80 0,-5 12 0 0,1-1 16 16,1-1-256-16,-1 0-48 0,-1 1-16 0,-1 2 0 15,-4 0-176-15,0 3-32 0,0 3-16 0,-2-1 0 16,-1 3 32-16,-3 3 16 0,-2-1 0 0,-2 5 0 15,-2 2-48-15,-5 1-16 0,-6 3 0 0,1 2 0 16,-1 3-64-16,2 4-16 0,-2 4 0 0,1 2 0 16,-1 0-176-16,2-1-32 0,-1-1-16 0,1-1 0 15,-4-3-176-15,0-1-128 0,-1-3 192 0,4 0-192 16,1-3 160-16,2 2-160 0,0 1 128 0,2-2-128 16,-1-5 0-16,5 1 128 0,1-3-128 0,2-4 0 15,2-1 0-15,2-3 128 0,3-2-128 0,2-4 0 16,0 0 0-16,2-2-272 0,1 0 32 0,0-7 16 15,1 1-368-15,0-1-80 0,7-7-16 0,0 0 0 16,-8 5-368-16,8-5-80 0,0 0-16 0,0 0 0 16,-9-1-1312-16,9 1-272 0,-8-7-48 0,4 1-7600 15,3-6-1520-15</inkml:trace>
  <inkml:trace contextRef="#ctx0" brushRef="#br3" timeOffset="-51344.44">7637 16944 21183 0,'-10'-9'944'0,"3"1"192"0,-1-3-912 0,2 5-224 0,-1 2 0 0,7 4 0 16,0 0 4752-16,0 0 912 0,0 0 176 0,0 0 48 15,0 0-4832-15,7-5-1056 0,-7 5 0 0,9-4-128 16,-9 4 128-16,12-2 0 0,-1 4-144 0,1 2 144 16,-12-4 0-16,12 4 0 0,0 2 0 0,-3 2 0 15,-1 4 0-15,1-2 0 0,1 2 0 0,1 2 0 16,-2 1 496-16,1 1 16 0,-1 3 0 0,3 0 0 16,1 1 64-16,3 1 32 0,-2 0 0 0,3 2 0 15,1 3-160-15,1 3-16 0,0-2-16 0,2 6 0 0,0-3-176 16,1 4-48-16,0 2 0 0,0 5 0 15,0 2-48-15,2-2-16 0,1 4 0 0,1-4 0 0,-1-2-128 0,1 2 0 16,-2-3 0-16,4 1 128 0,0-4 32 0,2 1 0 16,0 1 0-16,-2-1 0 0,-5 1 16 0,-1-1 0 15,-1-2 0-15,-1-1 0 0,-1 1-176 0,0-7 160 16,-4-2-160-16,1-5 160 0,-4 3-160 0,-1-7 128 16,0-2-128-16,-2-1 128 0,-1-1-128 0,0 0 0 15,-1-3 144-15,-1-2-144 0,-6-7-192 0,7 7-96 16,1 0-32-16,0-1 0 15,-8-6-1376-15,11 0-288 0,-1 0-48 0,0-4-11376 16,-1-1-2272-16</inkml:trace>
  <inkml:trace contextRef="#ctx0" brushRef="#br3" timeOffset="-48030.45">13761 11909 2751 0,'0'0'256'0,"0"0"-256"0,0 0 0 0,0 0 0 16,0 0 2768-16,0 0 512 0,0 0 112 0,0 0 0 0,0 0-2064 16,0 0-432-16,0 0-64 0,0 0-32 0,0 0-624 0,0 0-176 15,0 0 0-15,0 0 0 0,0 0 0 0,0 0 0 16,0 0 0-16,0 0 0 0,0 0 144 0,0 0-144 15,-9-2 192-15,9 2-192 0,0 0 960 0,0 0 96 16,0 0 16-16,0 0 0 0,0 0 208 0,0 0 64 16,-10 2 0-16,10-2 0 0,0 0-384 0,-9 4-80 15,0-4-16-15,9 0 0 0,0 0 480 0,-9 4 112 16,9-4 16-16,-9 2 0 16,9-2-1824-16,-8 0-352 0,8 0-80 0,0 0-16 0,-9 3 800 0,-1-2 192 15,-3-2 32-15,1 1 0 0,0 0 96 0,3 0 0 16,0 0 16-16,-2 1 0 0,0 0 64 0,0-1 16 15,2 0 0-15,0 0 0 0,0 0 0 0,-2 0 0 0,-2-1 0 16,2 1 0-16,-1 0-64 0,2 0-16 0,-1 0 0 16,2 0 0-16,-1 0-144 0,0 0-48 0,1 1 0 0,-1 1 0 15,1-1-144-15,1-1 0 0,-1 1 0 0,9-1 0 16,-11 3 0-16,2-2 0 0,-1 1 0 0,10-2 0 16,-9 1 128-16,9-1-128 0,-12 1 128 0,3 0-128 15,1-1 160-15,8 0-160 0,-9 0 192 0,9 0-192 16,-9-1 192-16,2 0-64 0,7 1 0 0,0 0-128 15,-8 1 192-15,8-1-192 0,0 0 192 0,0 0-192 16,-7-1 144-16,7 1-144 0,0 0 0 0,0 0 144 16,0 0-144-16,0 0 0 0,0 0 0 0,0 0 0 15,0 0-160-15,0 0 160 0,0 0-208 0,0 0 80 16,0 0-1344-16,0 0-272 0,10 4-48 16,-10-4-9072-16,0 0-1808 0</inkml:trace>
  <inkml:trace contextRef="#ctx0" brushRef="#br3" timeOffset="-46045.42">13302 11913 6447 0,'0'0'576'0,"0"0"-576"15,0 0 0-15,0 0 0 0,0 0 1488 0,0 0 192 16,0 0 48-16,0 0 0 0,0 0-464 0,0 0-96 16,0 0-16-16,0 0 0 0,0 0-192 0,0 0-64 15,0 0 0-15,0 0 0 0,0 0-112 0,0 0-16 0,0 0-16 0,0 0 0 16,0 0-128-16,0 0-32 0,0 0 0 0,0 0 0 16,0 0-112-16,0 0-32 0,0 0 0 0,0 0 0 15,0 0-64-15,0 0 0 0,0 0-16 0,0 0 0 16,0 0-160-16,0 9-16 0,0-9-16 0,0 0 0 15,0 0 80-15,0 0 0 0,0 0 16 0,0 10 0 16,0-10-32-16,0 0-16 0,0 0 0 0,0 0 0 16,0 0 96-16,0 0 32 0,-3 11 0 0,3-11 0 15,0 0 32-15,0 0 16 0,0 0 0 0,0 0 0 16,0 0-48-16,0 0-16 0,0 0 0 0,0 0 0 16,0 0 0-16,0 0 0 0,0 0 0 0,0 0 0 15,0 0-80-15,0 0-32 0,0 0 0 0,0 0 0 0,0 0-96 0,0 0-128 16,0 0 176-16,0 0-176 0,0 0 256 0,0 0-64 15,0 0-16-15,0 0 0 0,0 0 144 0,0 0 16 16,0 0 16-16,0 0 0 0,0 0-16 0,3 9 0 16,-3-9 0-16,0 0 0 0,0 0-112 0,0 0-32 15,0 0 0-15,2 10 0 0,-2-10-192 0,3 12 176 16,-3 0-176-16,0-12 160 0,1 13-160 0,1-3 0 16,0 3 0-16,0-2 0 0,-2-11 0 0,2 15 0 15,2-2 0-15,0 2 0 0,1-1 0 0,-1 0 0 16,0-1 0-16,0-1 0 0,-4-12 0 0,5 16 0 15,-2-3 0-15,-1-4 128 0,-2-9-128 0,3 14 192 16,-2-1-192-16,-1 0 192 0,0-1 0 0,0 1 0 16,0 1 0-16,0 1 0 0,-1 0-32 0,0 4 0 0,-1 0 0 15,2 2 0-15,0 3-32 0,2 0 0 0,-4 4 0 0,2-1 0 16,0 0-128-16,2 2-144 0,0 0 144 0,1 2-208 16,-1 0 208-16,1 1 0 0,1 0 0 0,0 1 0 15,-3-2 0-15,2-2 0 16,-1-1 0-16,1 0 0 0,-2-2 0 0,-1 0 0 0,0-1 0 0,-1 0 0 15,1-2 128-15,-3 2-128 0,1-2 0 0,-1 3 0 16,-1 2 0-16,0 3 0 0,-1-4 0 0,0 3 0 16,0 0 0-16,1 2 0 0,3-1 128 0,-1 2-128 15,0-3 0-15,0 1 0 0,1 0 0 0,0-1 0 16,1-3 0-16,0 3 0 0,1 0 128 0,-1 0-128 16,1-1 0-16,1 1 128 0,-1 3-128 0,2-1 0 15,-2 2 128-15,1-1-128 0,0-1 0 0,-1 0 0 0,2-5 0 16,-1 2 128-16,1-6-128 0,-1 3 0 0,0-5 144 0,0 3-144 15,0-2 0-15,-1-3 144 0,2 1-144 0,-2-1 160 16,-1 0-160-16,1-2 160 0,1 0-160 0,0 1 0 16,-1 0 0-16,1 2 0 0,-2-3 0 0,1 1 0 15,0 1 0-15,1 2 0 0,0 0 0 0,1 4 0 16,-1-2 0-16,1 1 0 0,-2-2 0 0,2 0 0 16,0-1 0-16,1 1 128 0,1 0-128 0,-1 0 192 15,0 1-192-15,-2-4 192 0,1-1-64 0,-2-3 0 16,0-2 0-16,-1 1 0 0,0 0-128 0,0 1 0 15,0-1-160-15,0-1 160 0,-2-1 0 0,0 0 0 16,1-1 0-16,-1 0 0 0,-2-1 0 0,0 1 0 16,1-2 0-16,3-9 0 0,-1 10 0 0,1-10 0 15,-1 12 128-15,-1-3-128 0,2-9 0 0,0 0 0 0,0 14 128 16,2-4-128-16,-2-10 0 0,0 11 128 0,-2 0-128 16,2-11 0-16,0 0 224 0,3 11-64 0,-2 0-16 0,-1-11 0 15,1 10-144-15,-1-10 0 0,3 11 0 0,0 1 0 16,-5-5 0-16,2-7 0 0,0 11 0 0,-1 0 0 15,0 0 0-15,-1-1 0 0,2-10 0 0,-2 12 0 16,-2-1 0-16,4-11 0 0,0 0 0 0,-4 10 0 16,0-1 0-16,4-9 0 0,0 0 0 0,-1 10 0 15,1-10 0-15,0 11 0 0,0-11 0 0,0 0 0 16,0 0 0-16,2 12 0 0,-2-12 0 0,3 11 0 16,1 0 0-16,-4-11 0 0,0 0 0 0,4 12 0 15,-4-12 0-15,2 9 0 0,-2-9 0 0,0 0 0 16,2 10 0-16,-2-10 0 0,0 0 0 0,0 0 0 0,0 11 0 0,0-11 0 15,0 0 0-15,0 0 0 0,0 0 0 0,0 0 0 16,0 0 0-16,0 0 0 0,0 0 0 0,0 0 0 16,0 0 0-16,0 0 0 0,0 0 0 0,0 0 0 15,0 0 0-15,0 0 0 0,0 0 0 0,0 0 0 16,0 0 0-16,0 0 0 0,0 0 0 0,0 0 0 16,0 0 128-16,0 0-128 0,-9 0 0 0,9 0 0 15,0 0 0-15,0 0 0 0,0 0 0 0,0 0 0 16,0 0 0-16,0 0 0 0,-6-7 0 0,6 7 0 15,0 0 0-15,0 0 0 0,0 0 0 0,0 0 0 16,0 0 0-16,0 0 0 0,0 0 0 0,0 0 0 16,0 0 0-16,0 0 0 0,0 0-128 0,0 0 128 15,-6 3 0-15,6-3 0 0,0 0 0 0,0 0 0 0,0 0 0 0,0 0 0 16,0 0 0-16,0 0 128 0,0 0 0 0,0 0 0 16,0 0-128-16,-7 4-176 0,7-4 48 0,0 0 0 15,-6 6 128-15,6-6 0 0,0 0 0 0,0 0 0 16,0 0 0-16,0 0 0 0,-5 7 0 0,5-7 0 15,0 0 0-15,0 0 0 0,0 0 0 0,0 0 0 16,0 0 0-16,0 0 0 0,0 0 0 0,0 0 0 16,0 0 128-16,13 0-128 0,-13 0 128 0,13 0-128 15,0 0 0-15,0 1 0 0,-1 0 0 0,-1 0 128 16,-11-1-128-16,13 3 0 0,0-2 0 0,-1 2 0 16,0 0 0-16,1-2 0 0,0-1 0 0,0 0 0 15,0-1 0-15,3-1 0 0,2 0 0 0,1 0 0 16,1 1 0-16,-2-2 0 0,-2 1 0 0,2 1 0 0,2-3 0 15,-1 1 0-15,-1 0 0 0,1 2 0 0,-2 0 0 16,-2 0-192-16,0-3 192 0,-2 2-192 16,0 2-512-16,-2-1-96 0,1-2-32 0,-1 2 0 15,-11 1-2304-15,10-2-448 0,-1-4-112 0</inkml:trace>
  <inkml:trace contextRef="#ctx0" brushRef="#br3" timeOffset="-42846.55">14010 11956 7359 0,'0'0'320'0,"0"0"80"0,0 0-400 16,0 0 0-16,0 0 0 0,0 0 0 15,0 0 3760-15,0 0 656 0,0 0 144 0,0 0 32 16,0 0-2992-16,0 0-576 0,0 0-128 0,0 0-32 0,0 0-336 0,0 0-64 16,0 0-16-16,0 0 0 0,0 0-144 0,0 0-48 15,0 0 0-15,0 0 0 0,0 0 176 0,0 0 16 16,6 7 16-16,-1 3 0 0,1 0 224 0,-4 2 32 15,0 0 16-15,-1 3 0 0,0 5-64 0,2-1-16 16,-1 3 0-16,1 3 0 0,-2 1-80 0,2 2-32 16,0-2 0-16,0 4 0 0,3-3-176 0,-2 3-48 15,0 0 0-15,-1-3 0 0,1 2-128 0,0-4-16 16,3-3-16-16,-2 3 0 0,0-4-160 0,-2 0 192 16,-2-2-192-16,2 1 192 0,-1-1-64 0,0-1-128 15,-1 1 192-15,-1-4-64 0,0-2 128 0,0-1 32 16,0-12 0-16,-3 12 0 0,3-12 96 0,0 0 32 0,-1 10 0 0,1-10 0 15,0 0-32-15,0 0 0 0,0 0 0 0,0 0 0 16,0 0 16-16,-1-9 0 0,-1-4 0 0,2 0 0 16,2-1-112-16,-2-1-32 0,1-2 0 0,2 2 0 15,-1-5-256-15,1 1 0 0,-2-1 128 0,2-1-128 16,1 0 0-16,0 1 0 0,-1-1 0 0,3 0-144 16,-1 3 144-16,3-3-192 0,2 4 192 0,-1-1-192 15,-2 1 192-15,2 0-128 0,3 2 128 0,-3 2-128 16,-4 3 128-16,2 1 0 0,0-2-144 0,1 3 144 15,1 3 0-15,2-1-144 0,0 1 144 0,1 1 0 16,-12 4 0-16,12 2 0 0,-2 0 0 0,2 3 0 16,0-1-288-16,0 2 48 0,-1 1 16 0,1 2 0 15,0 1 32-15,-2 1 16 0,1 0 0 0,-1 4 0 0,0-2 176 16,2-1-128-16,-4-1 128 0,0 2-128 16,0 2-272-16,-1 0-48 0,1 0-16 0,-1-2 0 15,-2 0 720-15,-1-2 160 0,-1 0 32 0,-1-1 0 0,-2 3-448 0,0-4 0 16,0 1 0-16,-1-1 0 0,-2 1 0 0,3-10 0 15,-4 11 0-15,-1 0 0 0,-1-3 0 0,-1 0 0 16,-1 0 0-16,0 0 0 0,-1-1 0 0,0 0 0 16,0-2 128-16,-1 0-128 0,-1-2 0 0,-1 1 0 15,-1 0 0-15,-1 0 0 0,0-2 128 0,-2 1-128 16,-3-2 128-16,0-1-128 0,2 0 128 0,0-1-128 16,0-2 128-16,-1 1-128 0,-1-2 0 0,-1 0 0 15,1-3 128-15,0 2-128 0,2-1-128 0,2-1-64 16,2-1-16-16,1 2 0 15,0-2-1472-15,2 3-304 0,2 1-48 0,8 4-9792 16,-8-5-1952-16</inkml:trace>
  <inkml:trace contextRef="#ctx0" brushRef="#br3" timeOffset="-40119.42">14012 13198 13823 0,'0'-13'1216'0,"0"13"-960"16,-2-10-256-16,-1 1 0 0,1-3 1600 0,2 12 288 15,0 0 48-15,0 0 16 0,-6-7-1168 0,6 7-224 16,-4-6-48-16,4 6-16 0,-2-8 112 0,2 8 32 15,0 0 0-15,0 0 0 0,0 0 288 0,0 0 64 16,0 0 16-16,0 0 0 0,0 0-48 0,0 0-16 16,0 0 0-16,0 0 0 0,6 9 0 0,1 1 0 0,-1 4 0 15,0-1 0-15,-1-3-160 0,0 4-16 0,2 1-16 0,-1-1 0 16,-1 2-368-16,0-1-64 0,1 1 0 16,-1 0-16-16,-1-2-96 0,1 2-16 0,2-1 0 0,-1 1 0 15,-1-2 32-15,2 1 0 0,1-2 0 0,-2 0 0 16,1-4 16-16,-2 0 0 0,-5-9 0 0,6 6 0 15,2 0-32-15,1-2 0 0,-9-4 0 0,11 2 0 16,0-1-32-16,-1-1-16 0,-10 0 0 0,10-1 0 16,-2-5 32-16,-8 6 0 0,5-10 0 0,-1 1 0 15,-4 9-192-15,5-11 0 0,0-1 0 0,-2 0 0 16,0 3 128-16,1-1-128 0,-1-1 0 0,1 2 128 16,0 0-128-16,-4 9 0 0,0 0 0 0,0 0 0 15,0 0 0-15,0 0 0 0,9 5 0 0,1 6-176 16,-3-1 176-16,1 2 0 0,-1-2 0 0,1 2-128 0,-1 0 128 15,1-2 0-15,-1 0 0 0,1 1 0 0,-1 1 0 0,1-6 0 16,-8-6 0-16,8 7 0 0,-8-7 0 0,10 6 0 16,-2-1 0-16,1 1 0 0,-9-6 0 0,0 0 128 15,12 2-128-15,-12-2 128 0,11-2-128 0,-11 2 144 16,0 0-144-16,11-3 160 0,-2-1 16 0,-9 4 0 16,10-6 0-16,-3 0 0 0,-7 6 80 0,11-6 32 15,-3 1 0-15,-2-2 0 0,1-5-32 0,-1 5 0 16,1 0 0-16,-1-2 0 0,2-3-96 0,0 0-32 15,0-1 0-15,-2 0 0 0,3-1-128 0,-1-3 160 16,-1 0-160-16,-1-1 160 0,1-3-160 0,-1 1 0 16,-1 0 0-16,-1 0 128 0,-1-6-128 0,1 4 0 15,-2 1 0-15,1 1 128 0,-3 1-128 0,1 2 0 16,1 0 0-16,0 3 0 0,-2-1 0 0,0 2-144 0,0 2 144 16,0 0-208-1,0 11-240-15,0-9-32 0,0 9-16 0,0 0 0 16,0 0-1760-16,0 0-368 0,0 0-64 0,0 0-14784 0</inkml:trace>
  <inkml:trace contextRef="#ctx0" brushRef="#br3" timeOffset="-39739.97">14864 13309 32127 0,'0'0'1424'0,"0"0"304"16,-7 6-1392-16,7-6-336 0,-6 7 0 0,6-7 0 0,-3 12 928 0,3-2 112 15,3 1 32-15,1-2 0 0,1 1-864 0,0-2-208 16,-1 1 0-16,1 0 0 0,3 2 0 0,0-1 144 16,-2 3-144-16,-1-4 128 0,-1 2-128 0,0-2 0 15,-1 1 144-15,-2 1-144 0,2 0 128 0,-3 1-128 16,0-12 160-16,-1 11-160 0,1-11 0 0,1 9 0 16,-1-9 0-16,0 0 0 0,4 7 0 0,-4-7-256 0,0 0 16 0,0 0 16 31,0 0-816-31,0 0-176 0,10-5-16 0,-2 0-8656 0,-8 5-1728 0</inkml:trace>
  <inkml:trace contextRef="#ctx0" brushRef="#br3" timeOffset="-39106.29">14428 13970 41519 0,'0'0'1840'0,"0"0"384"0,0 0-1776 0,0 0-448 16,-6-4 0-16,6 4 0 0,0 0 160 0,0 0-160 15,0 0 192-15,0 0-192 16,0 0-1024-16,0 0-304 0,0 0-64 0,11 5-10160 15,-11-5-2032-15</inkml:trace>
  <inkml:trace contextRef="#ctx0" brushRef="#br3" timeOffset="-38912.07">14456 14220 29135 0,'0'0'1280'0,"0"0"288"0,0 0-1248 0,0 0-320 0,0 0 0 0,0 0 0 15,0 0 560-15,0 0 48 0,0 0 16 0,0 0-9648 16,0 0-1920-16</inkml:trace>
  <inkml:trace contextRef="#ctx0" brushRef="#br3" timeOffset="-38719.74">14431 14399 10127 0,'0'0'896'0,"0"0"-704"15,-1 9-192-15,1-9 0 0,0 0 1600 0,0 0 272 16,0 0 64-16,6 6 16 0,-6-6-1616 0,0 0-336 15,0 0 0-15,9 4-7584 0</inkml:trace>
  <inkml:trace contextRef="#ctx0" brushRef="#br3" timeOffset="-37691.6">14098 14575 25791 0,'0'0'2304'0,"0"0"-1856"15,0 0-448-15,0 0 0 0,0 0 2736 0,0 0 448 16,0 0 80-16,0 0 32 0,0 0-2560 0,0 0-512 15,10 6-96-15,-10-6-128 0,11 4 128 0,1 0-128 0,-2 0 0 0,1 0 144 16,-11-4-144-16,10 5 0 0,-1 0 0 0,1 2 0 16,-3-1 288-16,0 1-32 0,-3 3 0 0,0 3 0 15,-2-2 464-15,0 2 96 0,-4 1 16 0,2 5 0 16,-1-3-192-16,1 4-48 0,1-4 0 0,1-1 0 16,-2-2-272-16,2-1-48 0,1-1-16 0,-3-11 0 15,5 13-112-15,-5-13-16 0,10 6-128 0,2 1 192 16,0-4-192-16,-2-3 176 0,-10 0-176 0,13-3 160 15,-1-1-160-15,1-2 0 0,-1 3 144 0,0-7-144 16,-3 0 0-16,-1 0 144 0,-1-1-144 0,1 2 0 16,-3-3 0-16,-1 2 0 0,-1 2 0 0,-3 8 0 15,4-10 128-15,-4 10-128 0,0 0 0 0,0 0 0 0,0 0 0 0,0 0 0 16,0 0 0-16,4 11-144 0,0 4 144 16,-2 0-160-16,1 2 160 0,2-1-160 0,0-3 160 0,2 0 0 15,1 0 128-15,0-4-128 0,-1 2 0 0,1-4 0 16,0 3 0-16,-8-10 0 0,0 0 0 0,10 6 0 15,-10-6 0-15,0 0-128 0,12 0 128 0,-12 0 0 16,0 0 128-16,11 0-128 0,-11 0 176 0,0 0-48 16,9-6 0-16,-9 6 0 0,8-10-128 0,-8 10 0 15,0 0 0-15,7-6 0 0,-7 6 0 0,0 0 0 16,9-4-128-16,-9 4 128 0,0 0 0 0,14 4 0 16,-4 1 0-16,-10-5 0 0,10 7-128 0,-1-1 128 15,1 1-160-15,-10-7 160 0,9 5 0 0,-9-5 0 16,11 5 0-16,-11-5 0 0,11 0 0 0,-11 0 0 0,0 0 0 0,12-5 0 15,-3 0 0-15,-1-2 160 0,-3-1-160 16,0 0 192-16,0-1 16 0,0 2 16 0,1-5 0 16,0 1 0-16,1 0 16 0,-1-1 0 0,1 0 0 0,-2 0 0 15,-2-1-64-15,2-1-16 0,1 1 0 0,0-5 0 16,-4 0 0-16,2-1 0 0,1 0 0 0,-2 0 0 16,-3-1-160-16,0-1 0 0,1 0 0 0,2 0 128 15,1 1-128-15,-2-4 0 0,0-1 0 0,0 0 0 16,2 0 0-16,0 2 0 0,1-2 0 0,0 4 0 15,1 4-320-15,-1 2 0 0,-1 0 0 0,0 5 0 16,1 3-1040-16,-5 7-208 16,6-6-32-16,-6 6-11680 0,0 0-2336 0</inkml:trace>
  <inkml:trace contextRef="#ctx0" brushRef="#br3" timeOffset="-36627.93">14898 15085 29247 0,'0'0'1296'0,"0"0"272"0,0 0-1248 0,0 0-320 0,0 0 0 0,0 0 0 15,0 0 464-15,0 0 48 0,3-12 0 0,4 3 0 16,0 1-304-16,-1 0-48 0,1-2-16 0,0 1 0 15,1-1 80-15,0 3 16 0,0-6 0 0,-2 1 0 16,1 0 272-16,-1-1 64 0,1 0 16 0,-1-1 0 16,0-3 256-16,-1-2 48 0,0 3 16 0,-1-1 0 15,1-2-16-15,-2 0 0 0,-1-3 0 0,1 2 0 0,1 0-288 16,-1 4-64-16,-1 3-16 0,1-1 0 16,-1 5-272-16,-2 9-48 0,4-7-16 0,-4 7 0 0,0 0-192 15,0 0 176-15,0 0-176 0,0 0 160 0,0 0-160 0,0 0 0 16,0 0 0-16,11 11 0 0,-3 2 0 15,-2 4 0-15,-3 1 0 0,1 2 0 0,-1-3 0 16,1 3 0-16,-1-5 0 0,0 2 0 0,-1 0 0 0,2 0 0 16,-1-3 144-16,-1 2-144 0,1-2 0 0,0 1 0 15,-1-5 0-15,1 2 0 0,-1 0 176 0,0-3-48 16,-2-9 0-16,1 9 0 0,-1-9-128 0,4 8 0 16,-4-8 0-16,0 0 0 0,0 0 0 0,8 6 0 15,-8-6 160-15,0 0-160 0,0 0 224 0,10 4-64 16,-10-4-16-16,0 0 0 0,0 0-144 0,12-3 192 0,-12 3-192 15,10-3 192-15,-10 3-192 0,9-7 160 0,-9 7-160 16,8-6 160-16,-8 6-160 0,0 0 0 0,8-8 0 0,-8 8 0 16,8-8 0-16,-8 8 0 0,6-8 0 0,1 2 0 15,-3-1 0-15,1-2 128 0,-1 1-128 16,-4 8 128-16,7-10-128 0,-1 2 0 0,1 1 0 16,-7 7 128-16,5-6-128 0,-5 6 0 0,8-7 0 0,-8 7 0 15,9-5 0-15,-9 5 0 0,6-9 128 0,1 2-128 16,-7 7 0-16,8-6 0 0,-8 6 0 0,6-8 0 15,1 0 0-15,-3 0 160 0,-4 8-160 0,3-10 160 16,1 2 0-16,-1-1 0 0,-2-1 0 0,-1 2 0 16,0 8 0-16,0-11 0 0,3 1 0 0,-2 1 0 15,-1 9-160-15,0-12 192 0,0 2-192 0,3 1 192 16,-3 9-192-16,4-11 0 0,-2 2 0 0,-2 9 0 0,6-9 0 16,-6 9 0-16,6-8 0 0,-6 8 0 0,8-6 0 0,-8 6 0 15,0 0 0-15,0 0 0 0,8-7 0 0,-8 7 0 16,0 0 0-16,0 0 0 0,0 0 0 0,0 0 0 15,0 0 0-15,0 0 0 0,0 0 0 0,7 8 0 16,1 1 0-16,-8-9 0 0,0 0 0 0,8 13 128 16,3 0-128-16,-4-1 0 0,-1 2 0 0,-1 0 0 15,-1-1 0-15,1 2 0 0,0-1 0 0,0 0 0 16,1 2 0-16,0 0 128 0,-1-2-128 0,1 3 0 16,-3-4 144-16,3 0-144 0,-1 1 0 0,-1-2 128 15,-3 0-128-15,2 0 0 0,-1-1 128 0,1 0-128 16,-3-11 128-16,4 12-128 0,-2-2 128 0,2-1-128 15,-4-9 128-15,4 11-128 0,-4-11 144 0,4 6-144 16,-4-6 192-16,0 0-192 0,5 8 0 0,-5-8 0 0,0 0 0 0,0 0 0 16,0 0 0-16,0 0 0 0,0 0 0 15,0 0 0 1,0 0-224-16,0 0-160 0,0 0-16 0,0 0-16 16,0 0-1552-16,0 0-304 0,-1-8-64 0,0-2-10496 0,-2-1-2096 0</inkml:trace>
  <inkml:trace contextRef="#ctx0" brushRef="#br3" timeOffset="-35386.18">15313 11857 8287 0,'0'0'736'0,"0"0"-592"0,0 0-144 0,0 0 0 15,0 0 3408-15,0 0 656 0,0 0 128 0,0 0 32 16,0 0-3024-16,0 0-608 0,0 0-112 0,0 0-32 16,0 0 0-16,0 0-16 0,12-3 0 0,-1 0 0 0,-11 3 176 0,11-1 32 15,0 1 16-15,-1-1 0 0,1-1 48 0,-1 1 16 16,1 1 0-16,-1 0 0 0,3 0-240 0,0 0-48 15,0 0-16-15,0 0 0 0,1 3-208 0,-1-1-32 16,2 1-16-16,0 1 0 0,1 0 16 0,1 0 0 16,0 0 0-16,0-3 0 0,0 2-48 0,1-1-128 15,2 1 192-15,-2 1-64 0,-1-3-128 0,1 2 160 16,0-2-160-16,2 1 160 0,-2 1-16 0,-1 0 0 16,-1-1 0-16,1 2 0 0,0 0 64 0,-3 3 16 15,-1-3 0-15,-1 1 0 0,0 0 0 0,-5 2 0 16,-1 2 0-16,0-2 0 0,3 1 64 0,-1 3 16 15,-1 0 0-15,-2 1 0 0,-5-12-48 0,6 18-16 16,1 1 0-16,-2 0 0 0,-1 2-112 0,1 1-128 16,0 3 176-16,2 0-176 0,-1 2 144 0,4 4-144 15,-1 5 0-15,1 3 144 0,2-1-144 0,-2 5 0 16,1 1 0-16,-1 3 0 0,1 2 128 0,-1 6-128 0,-1 4 192 16,0 1-64-16,0-2-128 0,-1-1-144 0,-1-4 144 0,1 0-208 15,-2-3 208-15,2 0 0 0,1 0 0 0,-1 5 0 16,0 1 128-16,-1 2 80 0,1-4 16 0,-1 2 0 15,-2-1 0-15,2-3 0 0,0 3 0 0,-1 1 0 16,-3 0-224-16,1 0 144 0,0 0-144 0,0 4 128 16,-1 0-128-16,-2-4 0 0,-1-2 144 0,-1-1-144 15,0-5 176-15,-1 2-48 0,0 2 0 0,-1 0 0 16,0 2 192-16,2-5 48 0,-3-2 0 0,2-3 0 16,-1-2-48-16,3-4-16 0,0-1 0 0,0-2 0 15,0 0 0-15,1 1 0 0,3-4 0 0,1 0 0 0,-1 0-144 16,2-2-32-16,0-2 0 0,1 2 0 0,-2-1 48 15,1 1 0-15,1 3 0 0,-2-3 0 0,-1 2-176 16,1-2 0-16,2-5 0 0,-2 1 0 0,-3-4 0 0,0-1 0 16,-1 2 0-16,-1 0 0 0,0-3 0 0,-1 3 0 15,-1 0 128-15,1-1-128 0,0 3 0 0,1-2 0 16,0-4 0-16,0-1 128 0,0-1-128 0,1-3 128 16,-1-14-128-16,1 12 128 0,-1-2 16 0,3 0 0 15,-3-10 0-15,0 0 0 0,5 9-16 0,-5-9-128 16,0 0 192-16,0 0-64 0,0 0-128 0,0 0 192 15,0 0-192-15,0 0 192 0,7 8-192 0,-7-8 0 16,0 0 144-16,0 0-144 0,0 0 144 0,0 0-144 16,0 0 192-16,0 0-192 0,0 0 144 0,0 0-144 0,0 0 0 0,0 0 144 15,0 0-144-15,0 0 0 0,0 0 0 0,0 0 0 16,0 0 128-16,0 0-128 0,0 0 0 0,0 0 128 16,0 0 16-16,0 0 0 0,0 0 0 0,0 0 0 15,0 0 32-15,0 0 0 0,0 0 0 0,0 0 0 16,0 0 16-16,-4-7 16 0,4 7 0 0,0 0 0 15,-8-5 96-15,0 2 16 0,-1-1 0 0,0 3 0 16,9 1-48-16,-12-1 0 0,1-2 0 0,-1 3 0 16,0-1-80-16,0-1-32 0,-1 1 0 0,0 0 0 15,0 0-160-15,0-1 128 0,0 0-128 0,-1 0 128 16,-1 1-128-16,1 0 0 0,0-3 0 0,1-1-176 16,-2 1-992-16,1-4-208 15,0 1-32-15,1-2-13728 0,0-1-2736 0</inkml:trace>
  <inkml:trace contextRef="#ctx0" brushRef="#br3" timeOffset="-30111.49">9685 16924 11055 0,'0'0'976'0,"0"0"-784"0,0 0-192 0,0 0 0 16,0 0 1888-16,0 0 336 0,0 0 64 0,0 0 16 15,0 0-1856-15,0 0-448 0,0 0 0 0,0 0 0 16,0 0 176-16,0 0-176 0,0 0 192 0,0 0-192 16,0 0 896-16,0 0 80 0,7-6 16 0,-7 6 0 15,0 0 192-15,0 0 32 0,0 0 16 0,0 0 0 16,0 0-368-16,0 0-80 0,0 0-16 0,0 0 0 16,0 0-256-16,0 0-64 0,0 0-16 0,0 0 0 0,0 0-48 0,0 0 0 15,0 0 0-15,-8-6 0 0,0 0-64 16,8 6-32-16,-10 2 0 0,10-2 0 0,-11 3-64 0,11-3-16 15,-10 5 0-15,-1 1 0 0,2-3-208 0,2 3 128 16,-1 0-128-16,0-1 0 0,-3 3 0 0,1 0 128 16,0 1-128-16,0-1 0 0,3 2 128 0,-2 3 0 15,-3-1-128-15,0-1 192 0,0 0-64 0,1 4-128 16,-1-2 176-16,0 0-176 0,-1 5 144 0,0-1-144 16,0 1 0-16,3-1 144 0,-2 3-144 0,1-3 160 15,0 2-160-15,-1-3 160 0,0 1-160 0,3 0 192 16,3 2-192-16,-2 1 192 0,-1-2-192 0,1 2 0 15,3 1 144-15,-1-1-144 0,0 1 0 0,-2-1 144 16,-1 1-144-16,1 1 0 0,0 1 144 0,3-2-144 0,0 1 0 16,1 0 144-16,0 2-16 0,1-3-128 0,3-2 192 15,0 1-64-15,2 3-128 0,-1-3 192 0,2 0-192 0,1 0 192 16,-1 0-192-16,4-1 0 0,-1 1 0 16,1 1 128-16,-3-4-128 0,1 5 0 0,2 3 0 0,0 1 0 15,1 0 0-15,-1 0 0 0,-2 0 0 0,2-4 0 16,0-2 0-16,1 2 0 0,-1-5 0 0,3 0 0 15,2-1 160-15,1-1-160 0,-3-4 192 0,2-1-192 16,1 0 256-16,0 0-48 0,1-7-16 0,1 1 0 16,-2 0 48-16,1 2 0 0,3-6 0 0,0-3 0 15,-1 0-48-15,-1-1 0 0,1-1 0 0,0-1 0 16,-2-2-32-16,0 1-16 0,2-1 0 0,-2-2 0 16,1 1-144-16,0-1 192 0,0-2-192 0,0 1 192 15,0 0-192-15,-1-1 128 0,0-1-128 0,2-2 128 0,0 2-128 16,-2 0 0-16,-2-4 144 0,3 3-144 0,5 1 0 15,-3-1 128-15,-5-3-128 0,1 0 0 0,0 0 144 0,0 0-144 16,0 0 192-16,-2-1-192 0,-3 0 288 0,0-1-48 16,1 2-16-16,-2-1 0 0,-2-2-32 0,0 1-16 15,0-1 0-15,-1-3 0 0,-2-2-176 0,-2 0 160 16,-3 1-160-16,3-1 160 0,0-5-160 0,0 0 0 16,-3 0 144-16,1 4-144 0,-1-2 128 0,-1 2-128 15,-4-2 128-15,3 3-128 0,1 3 0 0,-1 0 144 16,-1-1-144-16,-2 3 0 0,-1 1 144 0,1 1-144 15,0 0 0-15,0 1 144 0,-1 1-144 0,1 2 0 16,2 0 0-16,-1 2 128 0,-2 0-128 0,3 0 0 16,0 1 0-16,0 0 0 0,-3 1 0 0,0 1 0 0,-1-2 0 15,3 3-176-15,0 2-48 0,1-2-16 0,-2 0 0 16,0 2 0-16,0-1-80 0,0 2-32 0,-1-3 0 0,1 4 0 31,8 4-224-31,-7-4-64 0,-1-1 0 0,1 1 0 16,7 4-208-16,-9 0-48 0,1 0-16 0,8 0 0 15,-9 7-1632-15,3-1-320 0,6-6-64 0</inkml:trace>
  <inkml:trace contextRef="#ctx0" brushRef="#br3" timeOffset="-29502.87">9378 17420 19343 0,'0'0'848'0,"0"0"192"0,0 0-832 0,0 0-208 15,0 0 0-15,0 0 0 0,0 0 1664 0,0 0 272 0,0 0 64 16,0 0 16-16,0 0-1664 0,0 0-352 0,0 0 0 16,10 1 0-16,-10-1 0 0,12 0 0 0,-2 4 0 0,-10-4 128 15,12-2 128-15,-2 2 48 0,-10 0 0 0,12 3 0 16,-12-3 208-16,0 0 32 0,9 5 16 0,-9-5 0 15,9 7-64-15,-2 1-16 0,-7-8 0 0,4 13 0 16,-2-2 16-16,1 0 0 0,-3-11 0 0,4 13 0 16,1 1 48-16,-1-2 16 0,-1-3 0 0,1 1 0 15,-2 1 16-15,2-1 0 0,0-3 0 0,3 1 0 16,-1-2-256-16,2 1-64 0,1-2 0 0,1 1 0 16,1 0-48-16,1 0-16 0,-1 1 0 0,1-1 0 15,1-2-64-15,0 1 0 0,1-2-128 0,0 1 192 0,-1-3-192 16,2-1 128-16,0 0-128 0,0-1 0 0,3 1 144 0,1-5-144 15,-1-2 128-15,0 2-128 0,2 1 144 0,-1-4-144 16,1-2 160-16,1-1-160 0,1 1 0 0,-3-1 128 16,0 2-128-16,-4-2 0 15,0 0-336-15,-2-1-112 0,-2 1-32 0,0-1 0 16,-5 0-2160-16,1 2-432 0,-3-2-96 0,0-2-10704 16</inkml:trace>
  <inkml:trace contextRef="#ctx0" brushRef="#br3" timeOffset="-28751.24">9404 16739 12671 0,'0'0'560'0,"0"0"112"0,0 0-544 0,0 0-128 0,0 0 0 0,0 0 0 0,0 0 320 16,0 0 16-16,0 0 16 0,0 0 0 0,0 0-208 0,0 0-144 16,0 0 192-16,10 0-192 0,-10 0 1280 0,0 0 160 15,0 0 32-15,12-1 0 0,0-1 352 0,-12 2 80 16,0 0 16-16,10-4 0 0,2 1-448 0,-2 0-96 16,-10 3-16-16,12-4 0 0,-2 0-544 0,-1 0-112 15,1 2-32-15,0-1 0 0,0 0-256 0,2 2-48 16,0-3-16-16,1 2 0 0,-1 2-80 0,1-3-16 15,-2 2 0-15,4 1 0 0,-1 0-128 0,2 0-128 16,-1 0 192-16,2 0-192 0,-1 0 176 0,1-2-176 16,0 2 160-16,0 2-160 0,1-1 192 0,0 2-64 15,2-3-128-15,-2 0 192 0,0 0-32 0,-2 0-16 16,-3 0 0-16,0-3 0 0,0 2 112 0,2-1 32 0,-1 1 0 16,-1-2 0-16,-3 1 48 0,1 1 16 0,-1-3 0 0,1 1 0 15,-11 3-64-15,11-4-16 0,0 0 0 0,-11 4 0 16,9-2-144-16,-9 2-128 0,0 0 144 0,8-4-144 15,-8 4 160-15,0 0-160 0,0 0 160 0,0 0-160 16,0 0 160-16,0 0-160 0,5-8 160 0,-5 8-160 16,0 0 176-16,0 0-176 0,0-8 192 0,0 8-192 15,0 0 176-15,-4-10-176 0,0 2 160 0,4 8-160 16,-6-5 208-16,6 5-48 0,-6-11-16 0,0 5 0 16,-2-1 128-16,2 1 32 0,-2-1 0 0,0 1 0 15,-1-1 0-15,0 2 0 0,0-3 0 0,1 1 0 16,-1 2-304-16,-1 0 128 0,0-1-128 0,0 0 0 15,-2 1 128-15,0 0-128 0,-2 0 0 0,1-1 0 16,0 3 128-16,1-4-128 0,0 1 0 0,1-1 0 16,-1 0 160-16,0 2-160 0,3 1 128 0,1 0-128 0,2 1 0 0,6 3 0 15,-10-3 128-15,3 2-128 0,7 1 0 0,0 0-144 16,0 0 144-16,0 0-208 16,-8 4-1376-16,8-4-272 0,-5 11-48 0,3 1-16320 15</inkml:trace>
  <inkml:trace contextRef="#ctx0" brushRef="#br3" timeOffset="-24774.23">14007 17845 16575 0,'0'0'1472'0,"0"0"-1168"15,0 0-304-15,-12-3 0 0,2-1 3056 0,10 4 544 16,0 0 112-16,0 0 32 0,-7-6-2400 0,7 6-464 0,0 0-112 0,0 0 0 15,-5-12-320-15,0 0-48 16,-1 0-16-16,-1 5 0 0,7 7-160 0,-9-12-32 0,-2 0-16 0,0 3 0 16,-2 2 240-16,-2-2 48 0,1 0 16 0,-4 4 0 15,-2-6 288-15,-3 2 48 0,-3 0 16 0,1-1 0 16,-3-1-128-16,1 0-32 0,0-1 0 0,-2-1 0 16,-2 0-176-16,1 0-48 0,0 2 0 0,1-2 0 15,0-2-48-15,2 2-16 0,0 1 0 0,-1-1 0 16,1-4-16-16,-2 0-16 0,-1 1 0 0,0-2 0 15,0 2-192-15,-2 1-32 0,-5-5-128 0,2 3 192 16,2-1-192-16,-1 0 0 0,-1-3 128 0,0 0-128 16,1 0 0-16,3-1 144 0,1 1-144 0,1-2 128 15,3-1 112-15,1-2 16 0,2 3 0 0,1-3 0 16,0 0-64-16,1-2-16 0,0 0 0 0,1-1 0 16,2 0-176-16,1 2 0 0,1 1 144 0,1 0-144 0,-1 3 0 15,2 3 0-15,1 0 0 0,1 2 0 0,3 0 0 0,0 2 0 16,-2 0 0-16,1 3 0 0,0 0 0 0,-1 1 128 15,2 2-128-15,1 0 0 0,-1 0 0 0,1 1 0 16,0 0 0-16,1 3-192 0,0-1 192 0,7 7 0 16,-8-6 0-16,2 0 0 0,-2 0 0 0,3-1 0 15,1 0 0-15,4 7 0 0,0 0 0 0,-3-7 0 16,3 7 0-16,-1-9 0 0,1 9 0 0,0 0 0 16,0 0 0-16,0 0 0 0,0 0 0 0,0 0 0 15,0 0 0-15,0 0 0 0,0 0-144 0,0 0 144 16,0 0-160-16,0 0 160 0,0 0 0 0,0 0-144 15,0 0 144-15,4 12 0 0,-4-12 0 0,1 10-128 16,-2 1 128-16,1-11 0 0,-4 10 0 0,1-1 0 0,3-9 0 16,-4 9 0-16,4-9 0 0,-5 8 0 0,0 0 0 0,5-8 0 15,-8 8 128-15,3 2-128 0,1-2 160 0,1 1-160 16,3-9 0-16,-2 13 128 0,-2 0-128 0,1 1 0 16,1 2 0-16,-1-2 0 0,-2 2 0 0,0 4 0 15,1-1 0-15,0-1 0 0,0-2 0 0,0 0 0 16,-1-3 0-16,1-1 0 0,0-3 0 0,0 1 0 15,0-1 0-15,4-9 0 0,0 0 0 0,0 0 0 16,0 0 144-16,0 0-144 0,0 0 128 0,0 0-128 16,0 0 192-16,0 0-64 0,0 0 0 0,1-10 0 15,2 1-128-15,-2-4 192 0,2 0-192 0,1-2 192 16,1 0-192-16,0-2 0 0,0-3 0 0,1 3 0 16,-1 1 0-16,-1 2 0 0,0-1 128 0,0 0-128 15,0 2 0-15,-2 0 0 0,-1-1 0 0,1 2 0 0,-1 2 0 0,2-2 0 16,-1 3 0-16,-2 9 0 0,0-9 0 0,0-2-176 15,-1 2 176-15,1 9-128 0,-1-9 128 0,1 9 0 16,0-12 0-16,1 3 0 0,-1 9 0 0,3-9 0 16,-3 9 0-16,0 0 0 0,3-8 0 0,-3 8-128 15,0 0 128-15,8-6 0 0,-8 6 0 0,11-6-128 16,-11 6 128-16,10-4 0 0,-10 4 0 16,13-1-128-16,0 1 128 0,-1 1 0 0,-2-1 0 0,2 3 0 15,0 0 0-15,0 1 0 0,-1-4 0 0,2 0 0 16,3 0 0-16,0 1 128 0,1 0-128 0,1-1 128 15,-1-1-128-15,0 1 128 0,0 0-128 0,-2-1 128 16,0 1-128-16,0-3 128 0,1 2-128 0,0-1 0 0,-2 1 0 16,2-2 0-16,-1 2-176 0,1 0-96 0,-2 0-32 15,2 1 0 1,0-3-1872-16,2 3-384 0,1 0-80 0,3 0-10160 0,3 0-2016 0</inkml:trace>
  <inkml:trace contextRef="#ctx0" brushRef="#br3" timeOffset="-22912.35">14384 17311 20271 0,'0'0'896'0,"4"-7"192"0,0-3-880 0,-4 10-208 0,4-9 0 0,0-1 0 16,-2 2 688-16,-2 8 80 0,4-9 32 0,-4 9 0 15,3-9-208-15,-3 9-32 0,0 0-16 0,0 0 0 16,0-12 304-16,0 12 64 0,0 0 16 0,4-9 0 15,-2 0-160-15,-2 9-16 0,0 0-16 0,0 0 0 0,0 0-32 0,0 0-16 16,0 0 0-16,0 0 0 0,11 0-192 0,-11 0-48 16,0 0 0-16,0 0 0 0,0 0-128 0,9 12-48 15,-3-1 0-15,-1 2 0 0,-2 0-16 0,0 4-16 16,-3 3 0-16,0 3 0 0,0-2-16 0,0 8 0 16,1 5 0-16,0 1 0 0,-1 1-96 0,2 0-128 15,0-1 176-15,0-3-176 0,-2 1 192 0,2-2-64 16,1-2 0-16,-1 1-128 0,1-1 144 0,1-2-144 15,1-2 0-15,0 1 144 0,1 1-144 0,-1-3 0 16,-1-5 144-16,1 3-144 0,-1-1 0 0,2-1 0 16,0-4 0-16,-3-5 0 15,-3-11-320-15,6 8-144 0,0 0-32 0,-6-8 0 16,0 0-768-16,0 0-144 0,0 0-48 0,0 0-8672 0,0 0-1744 16</inkml:trace>
  <inkml:trace contextRef="#ctx0" brushRef="#br3" timeOffset="-22350.97">14280 17111 35823 0,'-12'-7'1584'0,"12"7"336"0,0 0-1536 0,-3-5-384 0,3 5 0 0,0 0 0 16,-4-5 336-16,4 5 0 0,0 0 0 0,0 0 0 0,0 0-336 0,0 0 0 16,13 2 0-16,0 0 0 0,-1-1 0 0,1 0 0 15,-1 0 0-15,1 2 0 0,1 0 0 0,1-1 128 16,-1 1-128-16,0-1 0 0,2 4 240 0,0-4-32 16,-1 2 0-16,1-1 0 0,0 1 112 0,-1 1 32 15,1 0 0-15,1 2 0 0,-3-1 0 0,2 1 0 16,1 2 0-16,0 1 0 0,0 1-224 0,1 2-128 15,1-2 128-15,1 4-128 0,-3-1 0 0,1 3 0 16,0 3 0-16,1 1 128 0,-1-1-128 0,0 1 0 16,-1-1 0-16,1-1 128 0,1 5-128 0,-1-5 0 15,0 1 0-15,0 1 0 0,-1 0 0 0,-1-3 0 16,-3-4 0-16,-3 1 0 0,0-1 0 0,-3 0 0 0,0-1 0 16,-2 2 0-16,-1 0 0 0,-1 2 144 0,-5 0-144 15,0-1 0-15,-1-3 192 0,-1 1-192 0,-1 3 192 0,-1-1-192 16,-4-3 192-16,1 2-192 0,0 2 192 0,-1-1-192 15,-2 1 192-15,0 0-192 0,-1 0 192 0,0-1-192 16,-1-6 160-16,-3 3-160 0,-1-1 128 0,1 1-128 16,0-1 128-16,0-2-128 0,0-2 128 0,0-2-128 15,-1-2 176-15,-2-1-48 0,-1-2-128 0,2-1 192 16,0 0-192-16,1-2 0 0,1-2 128 0,2-2-128 31,-1-1-368-31,3 1-112 0,2 5-32 0,2-2 0 0,-1-6-576 16,1 2-112-16,9 7-16 0,-7-6-16 0,1 1-1072 15,2 0-224-15,4 5-32 0,0 0-11232 0</inkml:trace>
  <inkml:trace contextRef="#ctx0" brushRef="#br3" timeOffset="-21865.65">15081 17722 21183 0,'0'0'1888'0,"0"0"-1504"16,0 0-384-16,0 0 0 0,-4-7 4528 0,4 7 832 15,4-9 160-15,3 4 48 16,3 0-5440-16,5 1-1072 0,0 1-208 0,2-2-64 16,0-3 400-16,1 2 80 0,2-1 16 0,-2 1 0 15,-2-1 176-15,1 1 32 0,1-1 16 0,-1 3 0 0,-3-2 496 0,-2 1-144 0,-1-2 144 16,-4 2 0-16,-7 5 176 0,8-9 112 0,-4 0 32 0,0 1 0 15,-4 8 448-15,3-11 80 0,-3 1 32 0,2 1 0 16,1 2-272-16,-3 7-48 0,2-11-16 0,-2 1 0 16,-1 1-544-16,0-1 0 0,1 2 0 0,-1 2 0 15,-2-2-176-15,0 1-32 0,-1 3-16 0,-1-4 0 16,-1 5 64-16,-3 0 16 0,-2 2 0 0,-1 1 0 16,1 2 0-16,-2 2 0 0,0 3 0 0,-2 4 0 15,-2 4 144-15,0 0-160 0,-1 1 160 0,2 2-160 16,2 2 160-16,-2-3 0 0,1 0 0 0,2 1 0 15,2 3 0-15,2 0 144 0,1-3 0 0,3 2 0 16,0 0 80-16,2 0 16 0,1 0 0 0,0-2 0 0,1-1-240 16,2 1 176-16,2 0-176 0,0-2 160 15,-1-3-160-15,2 1 0 0,3 1 0 0,-1-1 0 0,2-4 0 16,0 3-176-16,-2 3 48 0,4-3 0 16,0-5-384-16,0-3-80 0,1-5-16 15,2 0 0-15,0 3-624 0,1-7-128 0,2-7-32 0,1 1-12944 16</inkml:trace>
  <inkml:trace contextRef="#ctx0" brushRef="#br3" timeOffset="-21340.2">15699 17465 6447 0,'0'0'576'0,"0"0"-576"0,-10-2 0 0,2 2 0 15,8 0 4816-15,-9 3 864 0,9-3 160 0,-9 8 48 16,9-8-4592-16,-7 7-912 0,1 1-176 0,-1 1-32 16,-1 0-176-16,1-1 128 0,-1 1-128 0,0-3 128 15,-1 1 256-15,1 3 64 0,0-1 0 0,-1 2 0 16,-3-7 416-16,3 2 96 0,0 2 0 0,1 1 16 15,8-9-176-15,-8 9-32 0,3-3-16 0,5-6 0 16,0 0-448-16,0 0-96 0,0 0-16 0,0 0 0 16,0 0-192-16,0 0 0 0,0 0-144 0,11 5 144 15,-1-1-320-15,2-2 16 0,0-2 16 0,-1 0 0 0,1 0 32 0,0 0 0 16,-2-1 0-16,-10 1 0 0,11 1 256 0,-1-1 0 16,1 0-128-16,-1 2 128 0,-10-2 0 15,13 2 0-15,-1 5 0 0,-2-2 0 0,-10-5 0 0,12 5 0 16,-2 3 0-16,-1 0 0 0,-1 0 0 0,-1-1 0 15,-2 4 0-15,0-2 0 0,-1 1 0 0,-4-10 0 16,4 11 0-16,-1 2 0 0,-2 0 0 0,-1-1 176 16,-1-1-176-16,-1 0 160 0,1 2-160 0,-2-3 0 15,-2 1 0-15,-3-1 0 0,-2 2 0 0,1-2 0 16,0 1 0-16,0 1 0 0,-2 1 0 0,-1 1 0 16,-1 0 0-16,0 4 0 0,0-1 0 0,0-1-176 15,0 0 48-15,1-5 0 0,2-4-32 0,1-1 0 0,0 0 0 16,9-6 0-1,0 0-448-15,-9-2-96 0,2-4 0 0,7 6-16 16,0 0-1600-16,0-13-320 0,3-8-64 0</inkml:trace>
  <inkml:trace contextRef="#ctx0" brushRef="#br3" timeOffset="-21053.99">16038 17541 35823 0,'0'0'1584'0,"0"0"336"0,0 0-1536 0,-9 0-384 0,3 6 0 0,6-6 0 0,-6 7 896 0,5 3 128 16,1 2 0-16,3 2 16 0,1-1-1040 15,1 0-144-15,-1 0-64 0,1 4-16 0,0 3-48 0,0 0-16 16,1-4 0-16,-2 3 0 0,-2 0 32 0,-1 3 16 15,-1-3 0-15,2 0 0 0,-4-1 48 0,1 1 0 16,-1-4 0-16,-2 0 0 0,-2-4-128 0,3 1 0 16,1 0-16-16,2-12 0 15,0 0-1648-15,0 0-320 0,0 0-64 0</inkml:trace>
  <inkml:trace contextRef="#ctx0" brushRef="#br3" timeOffset="-20883.36">15989 17456 45087 0,'0'0'2000'0,"0"0"416"0,-7-4-1936 0,7 4-480 0,-8-8 0 0,8 8 0 31,0 0-1392-31,11 0-368 0,1-4-80 0,3 2-10400 0,4-2-2096 0</inkml:trace>
  <inkml:trace contextRef="#ctx0" brushRef="#br3" timeOffset="-20223.45">16663 17542 29487 0,'-8'-4'2624'0,"-1"0"-2112"15,-2-1-512-15,2 2 0 0,9 3 1808 0,-9-1 256 16,9 1 48-16,0 0 16 16,0 0-2592-16,-9-4-528 0,0 0-96 0,9 4-32 15,0 0-144-15,-11 2-16 0,2-1-16 0,-2 3 0 16,-4-2 576-16,0 4 112 0,-2 0 32 0,-2 3 0 0,-1 4 1024 0,-3 0 224 16,0 4 32-16,-2 0 16 0,-2-1 752 0,3 1 128 15,3 2 48-15,2-2 0 0,1-2-512 0,2 0-112 16,2 2 0-16,2 0-16 0,4-1-640 0,2-3-128 15,2-3-32-15,1 3 0 0,3-2-208 0,0-11 0 0,0 0-192 16,9 10 192-16,2-1-352 0,0-5 32 0,1-1 16 16,1-3 0-16,2-4 96 0,0 1 16 0,3-3 0 0,2-1 0 15,-2 0 192-15,-1-3 0 0,-3 1 0 0,2 0 0 16,1-1 0-16,0 2 0 0,-1-4 128 0,-2 3-128 16,0 0 128-16,-1 2-128 0,-2 1 144 0,1-3-144 15,-2-2 192-15,0 1-64 0,0-1-128 0,0 1 192 16,-1 2-192-16,-1 0 0 0,-3 2 0 0,-5 6 0 15,8-7 0-15,-8 7 0 0,8-6 0 0,-8 6 0 16,0 0 0-16,0 0 0 0,0 0 0 0,0 0 0 16,0 0 0-16,0 0 0 0,0 0 0 0,0 0 144 15,0 0-144-15,6 13 0 0,-2-3 0 0,-1 1 0 16,-2-1 128-16,0 2-128 0,1 0 0 0,-1 1 128 0,0-2-128 16,1 2 0-16,-2 2 0 0,1 0 0 0,0 0 0 15,2 0 0-15,-2-2 0 0,2 4 0 0,-1-2 0 16,1 0 0-16,0 0 0 0,1 2 0 0,-1 4 0 15,1-1 0-15,-1 0 0 0,0 1 0 0,-2 2 0 0,1 1 0 16,0-2 0-16,-2-1 0 0,-2-2-128 0,1 1 128 16,0-1 0-16,-2 1 0 0,-1-3 0 0,0 0 0 15,-1 0 0-15,0 0 0 0,-3-4 0 0,-1-1 0 16,-1-1 0-16,0 2 0 0,1-1 0 0,-1-5-176 16,-4 0 176-16,1-1-192 15,1-1-192-15,-1 0-32 0,-3-5-16 0,2 0 0 16,1-5-544-16,1 1-112 0,3-3-32 0,-2 0-8976 15,0-6-1792-15</inkml:trace>
  <inkml:trace contextRef="#ctx0" brushRef="#br3" timeOffset="-19686.11">16959 17583 31327 0,'0'0'2784'0,"0"0"-2224"0,-9 7-560 0,2 0 0 16,2 2 1888-16,4 1 272 0,1 1 48 0,0 2 16 16,0-1-2592-16,4-3-512 0,-4-9-96 0,5 9-32 15,-1 4 400-15,-2-4 80 0,-2-9 16 0,3 12 0 16,-3-12 336-16,0 13 176 0,-1-1-160 0,1-12 160 0,-4 7 0 0,0 0 240 15,-1-1-32-15,1 1 0 0,4-7 480 0,-8 6 80 16,-1-3 32-16,9-3 0 0,0 0-176 0,0 0-48 16,0 0 0-16,0 0 0 0,0 0-320 0,0 0-80 15,-3-9-16-15,3-3 0 0,3 0-160 0,2-1 0 16,3-2 0-16,-2 0 0 0,1 2-176 0,-1-2 48 16,3-5 0-16,-1 1 0 0,-1-2 0 0,-1 0 0 15,-1 1 0-15,2 1 0 0,1-3 128 0,-2 5 0 16,1 2 0-16,-1 4 0 0,1-1 160 0,-2 3 16 15,-5 9 0-15,7-7 0 0,-7 7-176 0,10-8 0 16,-2 2 144-16,-8 6-144 0,0 0 144 0,13 4-144 0,-3-4 192 16,-10 0-192-16,13 13 0 0,-1-1-144 0,0 1-16 15,0 0 0-15,-2-2 160 0,0 4 176 0,1 0-48 0,1 2 0 16,-2-4 128-16,0 3 0 0,-2 0 16 16,0-1 0-16,0-2-128 0,0 2-16 0,-2 0-128 15,1-2 192-15,-1-2-192 0,-1-1 0 0,-1 2 0 0,0-2 0 31,-4-10-432-31,0 0-80 0,3 11 0 0,-3-11-16 16,3 10-624-16,-3-10-128 0,0 0-32 0,0 0 0 16,0 0-2256-16,0 0-448 0,0 0-80 0,0 0-32 0</inkml:trace>
  <inkml:trace contextRef="#ctx0" brushRef="#br3" timeOffset="-18741.77">17725 17818 25391 0,'0'0'1120'0,"0"0"240"0,0 0-1088 0,0 0-272 0,0 0 0 0,0 0 0 16,2 12 560-16,-2-12 48 0,0 0 16 0,0 0 0 15,0 0-112-15,10 0-32 0,1-1 0 0,-1-6 0 0,-1-2 352 0,0 0 64 16,-1 1 0-16,1-2 16 0,2-2-144 0,-2 0-48 15,0-3 0-15,-1 0 0 0,-2 2 80 0,2-4 16 16,0 1 0-16,-2-3 0 0,1-2-64 0,-1-2-16 16,2-1 0-16,0-2 0 0,-1-2-256 0,0 0-48 15,-1-2-16-15,0-5 0 0,1-1-112 0,0-1-32 16,3-1 0-16,-1 2 0 0,-3 3-272 0,2 3 0 16,1 3 0-16,-1 2 0 0,0 2 0 0,-2 4 0 15,1 6 0-15,1 4 0 0,2-1 0 0,-2 6 0 16,-8 4 0-16,0 0 0 0,12 8 0 0,-3 5-144 15,0 0 144-15,-1 5-128 0,-2 3 128 0,-1 2-208 16,1 2 80-16,-1 2 128 0,-1 1-160 0,0-1 160 16,1-2 0-16,0 1-144 0,0 3 144 0,1-3 128 15,-3-3-128-15,3-4 176 0,-1-1-176 0,0-3 0 16,-1 1 0-16,0-3 0 0,0-2 0 0,-4-11 0 0,5 11 0 0,-5-11 0 16,0 0 144-16,0 0 0 0,0 0 0 0,0 0 0 15,10 0-16-15,-10 0 0 0,0 0 0 0,11-4 0 16,-3-2-128-16,-2-5 0 0,-1-2 0 0,1-1 0 15,-2-2 128-15,0-3 0 0,-2-6 0 0,2 2 0 16,0-1-128-16,0-1 0 0,-2-1 0 0,1 0 0 16,-2 3 0-16,3-3 0 0,-2 0 0 0,0 0 0 15,-1 2 0-15,-1-1 0 0,0 2 0 0,0 2 0 16,0 0 0-16,2 2 0 0,-2-1 0 0,0 3 0 16,0 3 0-16,1 3 0 0,2 3 0 0,-3 8 0 15,0 0 0-15,0 0-256 0,0 0 64 0,0 0 16 16,8 12 16-16,-2 1 0 0,-1 2 0 0,0 0 0 0,1 2 160 0,0 0-192 15,2 0 192-15,-1 1-192 0,-1 3 192 0,1-1 0 16,-1-2 0-16,2 3-128 0,-2 1 128 0,0 1 0 16,-1 0 0-16,0 1 0 0,2 4 0 0,-1 2 0 15,-1 0 0-15,1-3-128 0,-3 2 128 0,3-3 0 16,-1 3 0-16,0-2 0 16,-1-2-864-16,1 0-96 0,0-1 0 0,1-3-16 15,-1-3-592-15,0 2-112 0,-1 0-32 0,1-4 0 16,0-1-304-16,1-3-64 0,-2-2-16 0</inkml:trace>
  <inkml:trace contextRef="#ctx0" brushRef="#br3" timeOffset="-18168.23">18736 17562 8287 0,'0'0'736'0,"0"-8"-592"0,-2-3-144 0,2 11 0 15,-2-9 4608-15,2 9 880 0,0 0 176 0,0 0 32 32,0 0-4928-32,0 0-1008 0,-5-5-192 0,5 5-32 0,0 0 144 0,0 0 48 0,-11 3 0 0,2 2 0 15,-1 1 272-15,-1 2 224 0,-1 1-32 0,1-2-16 16,-2 1 400-16,-2 3 96 0,1 4 16 0,2-2 0 0,2-3 208 15,1 1 32-15,0 0 16 0,2 0 0 0,1-3-368 0,0 1-64 16,1 1 0-16,3 2-16 0,2-12-368 0,-2 12-128 16,2-3 0-16,0 0 0 0,-1 0 0 0,1-9-160 15,0 0 0-15,4 8 0 0,-4-8-96 0,0 0-32 16,10 4 0-16,-10-4 0 0,12 4 96 0,-12-4 32 16,10 0 0-16,1-2 0 0,-1-3 160 0,-1 0 0 15,-9 5 0-15,12-7 128 0,-1 1 112 0,-1-3 16 16,0 2 16-16,0 1 0 0,-1-2-32 0,-2 1-16 15,1 2 0-15,0-1 0 0,0-2-224 0,0-3 176 16,0 2-176-16,-2 0 160 0,-1 1-160 0,1-2 0 16,-1 1 0-16,-1 1 0 0,0 0 0 0,-1 0 0 15,1-2 0-15,-4 10 128 0,0 0 48 0,0 0 0 0,4-8 0 16,-4 8 0-16,0 0 144 0,0 0 48 0,0 0 0 0,0 0 0 16,8 8-176-16,-1 2-48 0,-2 1 0 0,-1 1 0 15,-2-1-144-15,2 2 0 0,0 2 0 0,0 0 128 16,-3 4-128-16,2-1 128 0,0-1-128 0,-1 1 128 15,1-4-128-15,-1 2 0 0,2-2 0 0,0 2 0 16,0 1-224-16,0-4-80 0,0-3-16 0,1 1 0 31,0-3-464-31,-5-8-112 0,0 0 0 0,0 0-16 16,10 5-1136-16,-10-5-208 0,0 0-48 0,7-7-10112 0</inkml:trace>
  <inkml:trace contextRef="#ctx0" brushRef="#br3" timeOffset="-17908.85">18942 17245 38991 0,'0'0'1728'0,"0"0"352"0,0 0-1664 0,-3 14-416 16,4 3 0-16,1 0 0 0,0 0 144 0,2 1-144 15,0-3 160-15,1 3-160 0,3 4-128 0,1 3-128 16,0-2-32-16,1-1 0 0,0 3 32 0,-1-1 0 15,-2-1 0-15,0 2 0 0,4 1 80 0,-5-3 32 16,-2-2 0-16,-1-1 0 0,0-2 16 0,2 2 0 16,1-2 0-16,-1-1 0 15,-2-4-256-15,-2 1-64 0,1-2 0 0,-1-2 0 16,-1-10-576-16,1 10-112 0,-1-10-16 0,0 0-8448 16,0 0-1664-16</inkml:trace>
  <inkml:trace contextRef="#ctx0" brushRef="#br3" timeOffset="-17637.65">18822 17427 30399 0,'0'0'2704'0,"-3"-9"-2160"0,-1 0-544 0,4 9 0 16,0 0 3328-16,0 0 544 0,0 0 112 0,0 0 32 15,0 0-3232-15,0 0-640 0,0 0-144 0,12 3 0 16,0 7 0-16,-1 2-224 0,1 0 64 0,1 2 16 0,0 3 144 15,2 2-128-15,-2 2 128 0,0-1-128 0,-2-1-16 0,1 0 0 16,1 0 0-16,-2-2 0 0,-4-1-16 0,1-2 0 16,0 1 0-16,-1-1 0 0,-1-1-144 0,-1-3-16 15,1-2-16-15,0 0 0 16,1 0-368-16,-7-8-64 0,0 0 0 0,10 6-16 16,-2 0-1424-16,-8-6-288 0,10 1-48 0,-10-1-7440 15,11-1-1504-15</inkml:trace>
  <inkml:trace contextRef="#ctx0" brushRef="#br3" timeOffset="-16859.55">18789 17438 8287 0,'0'0'736'0,"0"0"-592"0,-9 1-144 0,9-1 0 15,-9 0 4080-15,9 0 784 0,0 0 144 0,0 0 48 16,0 0-3264-16,0 0-640 0,0 0-128 0,0 0-16 16,0 0-528-16,0 0-96 0,0 0-32 0,0 0 0 15,13 9-112-15,-1-2-32 0,-1-5 0 0,1 1 0 16,-1-2 384-16,0-2 80 0,2-3 16 0,0 0 0 15,2-1 224-15,0 0 48 0,2 1 16 0,0-5 0 16,-1-2-240-16,2 5-48 0,3 2-16 0,-1-3 0 0,-5-2-400 16,2 3-80-16,1 2 0 0,-1 0-16 0,-1-3-176 15,0 2 0-15,-2-1 0 0,-2 2 0 0,-2 4-320 0,-1 2 0 16,-9-2 0-16,11 0 0 16,-11 0-432-16,10 2-80 0,-10-2 0 0,0 0-16 15,12-2-1776-15,-12 2-368 0,10 0-64 0</inkml:trace>
  <inkml:trace contextRef="#ctx0" brushRef="#br3" timeOffset="-16426.5">19317 17482 35007 0,'0'0'3120'0,"0"0"-2496"0,-6 9-496 0,2 2-128 15,1-1 896-15,3 3 176 0,1 3 16 0,2 1 16 16,1-2-1104-16,0 2 0 0,1 0-160 0,-1 3 0 16,0-6 0-16,0 2 0 0,-2-1 0 0,1 1 0 15,0 2 160-15,-3-3-192 0,-2-4 192 0,1 1-192 16,0 1 192-16,-1-2 144 0,2-11-16 0,-1 10-128 16,-1 1 640-16,2-11 32 0,0 0 0 0,0 0 0 15,0 0-32-15,0 0 0 0,0 0 0 0,0 0 0 16,0 0-160-16,0 0-32 0,0 0-16 0,0 0 0 15,0 0-64-15,3-10-16 0,-3 10 0 0,4-10 0 16,0 1-16-16,-1-2 0 0,-2 1 0 0,0-3 0 16,1 0-64-16,2-1-16 0,-3-2 0 0,0-2 0 0,-1-1-112 15,0 0-16-15,0-2-128 0,2-1 192 0,0-2-192 0,1 2 0 16,-1 3 0-16,1-1 0 0,0 2 0 0,-1-2 0 16,1 3 0-16,1-2 0 0,-2 2 0 0,2 4 0 15,0 2 0-15,0 2 0 0,0 0-144 0,-4 9 144 16,0 0-208-16,0 0 80 15,0 0-288-15,10 0-48 0,-10 0-16 0,11 8 0 16,-5 2-224-16,2 3-64 0,0 0 0 0,-1 3 0 16,-1 0-256-16,1-3-64 0,-2-3-16 0,1 2 0 15,1 0-2032-15,-1-2-416 0,1 2-80 0</inkml:trace>
  <inkml:trace contextRef="#ctx0" brushRef="#br3" timeOffset="-16215.11">19574 17644 28559 0,'0'0'2544'0,"0"0"-2032"0,0 0-512 0,-3 14 0 15,2-2 3456-15,5 1 576 0,6 0 128 0,0-1 32 16,-3-1-3440-16,3-1-752 0,0 1 0 0,-1 2 0 16,-1 0-416-16,0-1 32 0,0 2 16 0,-1-3 0 31,-1 1-448-31,-3-2-80 0,-3-10-32 0,0 12 0 15,-1-2-208-15,1-10-32 0,0 0-16 0,0 0 0 0,-6 7 0 0,6-7 0 0,0 0 0 16,-7-6-8288-16,7 6-1648 0</inkml:trace>
  <inkml:trace contextRef="#ctx0" brushRef="#br3" timeOffset="-16050.3">19536 17375 11055 0,'0'0'976'0,"-5"-9"-784"16,0 3-192-16,5 6 0 0,-5-8 5600 0,5 8 1072 15,0 0 224-15,-3-11 32 0,3 11-5264 0,0 0-1040 16,0 0-224-16,0 0-32 16,0 0-976-16,10-4-192 0,-10 4-32 0,12 2-16 15,-12-2-2144-15,12 4-416 0,0-2-96 0,-1 5-16 0</inkml:trace>
  <inkml:trace contextRef="#ctx0" brushRef="#br3" timeOffset="-15752.37">19994 17493 32079 0,'0'0'1408'0,"0"0"320"0,0 0-1392 0,0 0-336 0,0 0 0 0,0 0 0 15,0 0 816-15,0 0 80 0,0 0 32 0,0 0 0 16,0 0-752-16,0 0-176 0,0 0 0 0,-4 11 0 15,0 2 0-15,-1 2 128 0,-2 2-128 0,-2 1 144 16,-1 1 160-16,-2 1 16 0,-1 1 16 0,0 0 0 16,2 2-16-16,-2-2 0 0,0 0 0 0,-1-2 0 15,0 2 0-15,1-1 0 0,0-3 0 0,1 1 0 0,1-1-192 0,2-3-128 16,0-2 160-16,1-3-160 0,1-2-208 0,7-7-144 16,0 0-32-16,0 0 0 15,0 0-2240-15,0 0-448 16,0 0-80-16</inkml:trace>
  <inkml:trace contextRef="#ctx0" brushRef="#br3" timeOffset="-15536.83">19780 17558 21183 0,'0'0'1888'0,"0"0"-1504"16,0 0-384-16,0 0 0 0,0 0 3936 0,0 0 720 15,10 4 144-15,1 2 16 0,-1 2-3600 0,1 1-704 16,-1 3-160-16,1 0-32 0,-1 1 320 0,2 0 64 0,1 0 16 0,0 1 0 15,1 4-272-15,0-1-48 0,0-4-16 0,0 3 0 16,0 3-208-16,-1-2-48 0,0-4-128 0,-1 1 192 16,-2-1-448-16,2 0-112 0,1 1-16 0,-1-1 0 31,-6-3-608-31,2 1-128 0,3 1-32 0,-3-2-10816 0,-8-10-2160 0</inkml:trace>
  <inkml:trace contextRef="#ctx0" brushRef="#br3" timeOffset="-13436.02">15708 18280 11567 0,'0'0'512'0,"0"0"112"0,0 0-496 0,0 0-128 16,10 7 0-16,-10-7 0 0,11 3 992 0,0 0 176 16,-11-3 48-16,13 1 0 0,0-1-304 0,-13 0-48 15,8-5-16-15,-8 5 0 0,11-2 608 0,0-1 112 16,-5-4 32-16,-6 7 0 0,0 0 0 0,0 0 0 15,0 0 0-15,0 0 0 0,0 0-112 0,0-7-16 16,0 7 0-16,0 0 0 0,-5-10-320 0,5 10-64 16,0 0 0-16,0 0-16 0,-10-2-368 0,10 2-64 15,0 0 0-15,0 0-16 0,-12 0-160 0,12 0-16 0,-9 0-16 0,9 0 0 16,-8 5-48-16,8-5-16 0,0 0 0 0,-9 3 0 16,0 1 32-16,9-4 16 0,-9 2 0 0,0 2 0 15,-1 4 0-15,1-2 0 0,0-2 0 0,0 3 0 16,-1 5-32-16,-2-1 0 0,-1 4 0 0,-2 2 0 15,0 1-48-15,-2 3-16 0,0 2 0 0,-1 6 0 16,-3 3 0-16,0 1 0 0,-2 0 0 0,0-3 0 16,-1 1-16-16,-1-1-16 0,0-3 0 0,0 1 0 15,0-4-288-15,1 3 160 0,-2-4-160 0,1 0 128 16,3-2-128-16,0 1 0 0,-1-2 0 0,4 0 0 16,1-3 0-16,2-1 128 0,2 3-128 0,1-5 0 15,1-1 0-15,1-2 0 0,1-2 0 0,2 0 0 0,0-5-320 16,3 4 16-16,0 1 0 0,5-9 0 15,0 0-272-15,0 0-48 0,0 0-16 0,0 0 0 16,-7-7-384-16,7 7-64 0,-4-10-32 0,4-3 0 16,2-2-1952-16,0 0-400 0,1-1-80 0,1-1-7728 15,1-1-1552-15</inkml:trace>
  <inkml:trace contextRef="#ctx0" brushRef="#br3" timeOffset="-13070.22">15246 18353 7359 0,'0'0'656'0,"-4"-7"-528"15,-4 0-128-15,1 0 0 0,1 2 7488 0,6 5 1456 0,0 0 288 0,0 0 64 16,0 0-7440-16,0 0-1504 0,0 0-352 0,0 0 0 16,0 0 0-16,0 0 0 0,0 0 0 0,0 0-160 15,0 0 160-15,0 0 0 0,10 1 128 0,-10-1-128 16,0 0 352-16,0 0 0 0,11 4 0 0,-11-4 0 15,0 0 384-15,0 0 80 0,0 0 16 0,0 0 0 16,11 8-32-16,-11-8 0 0,0 0 0 0,0 0 0 16,10 5-192-16,-10-5-32 0,10 5-16 0,-1 2 0 15,-9-7-240-15,11 13-64 0,0 3 0 0,2-2 0 16,3 3-64-16,2 4 0 0,2 2-16 0,2 2 0 16,1 2 16-16,2 1 16 0,0-1 0 0,1-1 0 15,1-1-16-15,2 0-16 0,1 0 0 0,0-3 0 16,0-3-176-16,1 1 160 0,2-2-160 0,3 0 160 0,5 1-160 15,-3-3 0-15,-4 3 0 0,-2-5 128 16,-1-1-128-16,-1 3 0 0,-3-6 0 0,-3 3 0 16,-2 0-2944-16,-3-1-528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49:01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14129 4143 1152 0,'-18'-9'102'0,"18"9"-82"0,0 0-20 0,0 0 0 16,-3-6 266-16,-4-4 49 0,3 1 9 0,4 9 3 0,7-3-252 0,-3 3-51 15,-4 0-9-15,7-13-3 0,3 10-12 0,-3-6 0 16,0 2 0-16,4 7 0 0,7 0 0 0,-1 0 0 16,-3 7 0-16,4 2 0 0,-4-9 0 0,4 16 0 15,-4-4 0-15,-4 13 0 0,5 4 0 0,-1 5 0 16,-4 4 0-16,1 6 0 0,-4 0 24 0,-4 0 3 16,4 3 0-16,-3-7 0 0,-1 1-11 0,1-6-3 15,-4 5 0-15,0-2 0 0,4 0-13 0,-4 2 0 16,3 7 0-16,-3-3 0 0,4-9-15 0,-1 2 1 15,4-8 0-15,-3-4 0 16,-1 0-161-16,1-13-32 0,6 20-6 0,-3-20-2 16</inkml:trace>
  <inkml:trace contextRef="#ctx0" brushRef="#br0" timeOffset="306.87">15074 4002 2131 0,'0'0'94'0,"-7"0"20"0,0-3-91 0,0 3-23 0,-4 0 0 0,4 3 0 16,-3-3 135-16,-1 10 22 0,1-4 5 0,-1 7 1 16,-3-4-124-16,0 7-25 0,-7 9-5 0,-8 0-1 15,-6 6-8-15,-4 13-12 0,-10 9 2 0,0 1 1 16,-1 8 9-16,1 1-8 0,3 0 8 0,-7 6-8 15,0 6 16-15,-3 3 4 0,-4 10 1 0,0-16 0 16,-4 10 15-16,8-4 4 0,3-6 0 0,3 10 0 0,5-4-10 16,6-5-2-16,-4-4 0 0,12-13 0 0,-1-6-20 15,7-3 8-15,4-9-8 0,7 3 0 16,3-13-55-16,4 0-15 16,7-3-3-16,4-12-754 0,6-1-150 0</inkml:trace>
  <inkml:trace contextRef="#ctx0" brushRef="#br0" timeOffset="659.39">15617 4350 230 0,'0'0'20'0,"-7"-3"-20"0,4 3 0 0,3 0 0 15,-7 0 440-15,7 0 83 0,0 0 17 0,0 0 3 16,0 0-383-16,0 0-76 0,0 0-15 0,0 0-3 16,7-6-28-16,3 3-6 0,1-3 0 0,3-1-1 15,4 4-3-15,7-6-1 0,6-7 0 0,5 4 0 16,2-1-6-16,5 0-1 0,-1-2 0 0,4 5 0 15,0-2-6-15,-4-4-2 0,4 7 0 0,3-7 0 16,4-3-12-16,4 10 0 0,6-7 0 0,-3 7 0 16,-3-1-48-1,-1 1-13-15,-10 6-3 0,-4-10 0 0,-3 10-115 0,-4 3-23 16,-6-6-5-16,-5 3-1 0</inkml:trace>
  <inkml:trace contextRef="#ctx0" brushRef="#br0" timeOffset="944.95">15558 4655 2480 0,'0'0'110'0,"0"0"22"0,0 0-105 0,3 0-27 0,8 9 0 0,-1-3 0 15,4-3 61-15,0 4 7 0,8-1 2 0,6-6 0 16,4 0-54-16,6 0-16 0,8 0 8 0,0-6-8 16,0 6 8-16,0-7-8 0,0 4 10 0,-4 3-10 15,-3 0 0-15,0-6-8 0,3-3-1 0,-7 9 0 32,4-10-33-32,3 10-6 0,4-3-2 0,7-3 0 15,-7-4-121-15,0 1-24 0,0 0-5 0</inkml:trace>
  <inkml:trace contextRef="#ctx0" brushRef="#br0" timeOffset="1674.27">17166 3993 1267 0,'0'0'56'0,"0"0"12"0,0 0-55 0,0 0-13 16,0 0 0-16,-7-3 0 0,4 3 90 0,3 0 15 15,0 0 3-15,0 0 1 16,0 0-109-16,0 0-31 0,0 0-1 0,0 0-1 0,0 0 33 0,0 0 11 16,0 0 0-16,0 0 0 0,0 0 44 0,0 0 9 15,-7 3 1-15,3 3 1 0,4-6 30 0,-4 10 7 16,1-1 1-16,-1-6 0 0,1 7-10 0,-1-1-2 16,1-3 0-16,3 4 0 0,0-10-27 0,3 9-5 15,-3-9-2-15,4 9 0 0,-4-2-26 0,3 2-4 0,-3-9-2 16,4 10 0-16,-1-1-26 0,1 0 0 0,-4 1 8 0,4-1-8 15,3 1 10-15,-4-4 0 16,-3 3 0-16,0 7 0 0,4-4 10 0,-1 4 3 0,1 0 0 16,-1-4 0-16,4 7-13 0,-3 6-2 0,3 4-8 0,-4-11 12 15,1 7 1-15,3 4 0 0,0-4 0 0,0 3 0 16,-3-3-2-16,-1 3-1 0,1 4 0 0,-1-4 0 16,1-3-10-16,-1 3 0 0,-3-6 0 0,4 3 0 15,-1-9 0-15,1 3 8 0,-4-1-8 0,3-8 8 16,-3-1-8-16,0-9 0 0,7 10 0 0,-7-10 0 15,0 0 0-15,11 6 0 0,0-12 0 0,3 3 0 16,0-13 0-16,0 6 0 0,0-15 0 0,0 7 8 16,4-11-8-16,-1 1 0 0,5-6 0 0,-1-1 0 0,3-9 0 15,1 13 0-15,0 0 9 0,0-4-9 0,3 7 0 0,4 9 0 16,-8 3 0-16,4 13 8 0,-6-3-8 0,-1 12 0 16,0-6 0-16,-3 10 8 0,-1 5-8 0,1 4-8 15,-4 0 8-15,0 0-12 0,-3 9 12 0,3-6 0 16,-4 0 0-16,1-3 0 0,0-4 0 0,-1 4 0 15,4 0 0-15,-3-10 0 0,3 7 0 0,0-7-12 16,4 7 12-16,-1-13-12 0,1 7 12 0,-4-1 0 16,7-3-9-16,-7 1 9 0,7-4 0 0,-3-3 0 15,3 0 0-15,-3 0 0 0,3 0 0 0,0 0 0 16,-3 0 0-16,3-3 0 0,-7-4 0 16,4 7-14-16,-4-6 5 0,4-3 1 0,-1-1 8 0,-3 7-10 15,4-13 10-15,0 7-10 0,3-10 10 0,0 4-8 16,0-4 8-16,0-6-8 0,4-4 8 0,0 1-8 15,-1 3 8-15,1-9-8 0,0 2 8 0,3-8 0 16,-3-4 0-16,3 3 0 0,-3 0 0 0,-1-3 0 16,1-3 0-16,-4-3 8 0,0 0 0 0,-3 6 0 0,0 0 0 0,-4 3 0 15,-4 13-8-15,-3-6 0 0,0 12 0 16,-7 3-888-16,4 3-184 0</inkml:trace>
  <inkml:trace contextRef="#ctx0" brushRef="#br0" timeOffset="2101.12">19816 3620 403 0,'17'-10'17'0,"-17"10"5"0,0 0-22 0,7 0 0 16,0 0 0-16,-7 0 0 0,7 0 316 0,-7 0 60 15,0 0 11-15,7 0 2 0,-3 16-278 0,-4-13-56 0,-4 10-11 0,1 6-3 16,-4 12 34-16,0 3 6 0,-4-15 2 0,-6 16 0 16,-1-1-15-16,-3 4-2 0,-7 3-1 0,-8 2 0 15,-10 5-13-15,-3 5-2 0,-4 3-1 0,0 7 0 16,-7 15-8-16,0-5-1 0,4-1-1 0,-4-10 0 16,-7 1-19-16,3-13-3 0,8 4-1 0,3-7 0 15,4 6-16-15,6-9-9 0,8-7 1 0,7-2 0 16,7-7-4-16,3-3-1 0,7-9 0 0,11-7-819 15,0-9-163-15</inkml:trace>
  <inkml:trace contextRef="#ctx0" brushRef="#br0" timeOffset="2346.41">19233 3896 1785 0,'-24'0'159'0,"17"0"-127"0,-4 0-32 0,1 6 0 0,-1 3 276 0,4 1 50 15,0-1 10-15,7-3 1 0,3 4-249 0,4 2-49 16,0 4-11-16,4 0-1 0,3 3-35 0,4-1-8 16,3 8 0-16,0 2-1 0,0 0 17 0,4 10-10 15,-7 5 10-15,3-8-8 0,-7 12 8 0,4 3 0 16,3-6 0-16,-4 3 0 0,1 6 0 0,3-9 0 16,4 0 8-16,0-9-8 0,3-4 0 0,4 4 0 15,-1-10 0-15,5 0 0 16,6-6-20-16,-3-1-4 0,0 11-2 0,-4-14 0 15,0-5-102-15,0-1-20 0,1-9-4 0</inkml:trace>
  <inkml:trace contextRef="#ctx0" brushRef="#br0" timeOffset="2590.5">20853 3911 3027 0,'-18'35'134'0,"11"-16"28"0,-4 6-130 0,-3-3-32 0,-3 6 0 0,-1 6 0 0,7 1 15 0,1 3-4 15,-1 5-1-15,4-8 0 0,0 3-10 0,7 6 8 16,4-13-8-16,-1 0 8 0,-3 4-8 0,4-1 0 16,3-9 0-16,0-3-11 15,0-3-17-15,0-3-3 0,0 3-1 16,0-13-856-16,0 3-172 0</inkml:trace>
  <inkml:trace contextRef="#ctx0" brushRef="#br0" timeOffset="2762.67">20419 4385 3049 0,'0'0'67'0,"0"0"13"0,0 0 4 0,0 0 2 0,0 0-69 0,0 0-17 16,0 0 0-16,7 3 0 0,3 3 8 0,5-6-8 0,-1 0 12 0,0-6-12 15,7 6-8-15,4-9-9 0,3-1-2 0,11 7 0 32,7-6-120-32,3-1-24 0,-3 1-5 0</inkml:trace>
  <inkml:trace contextRef="#ctx0" brushRef="#br0" timeOffset="3251.65">21710 3084 1324 0,'0'-19'118'0,"-4"12"-94"0,1-2-24 0,3 9 0 16,3-3 256-16,-3 3 46 0,-7 0 10 0,4 12 1 15,6 1-218-15,1 9-44 0,-4 3-9 0,-4 13-2 16,1 6-24-16,6 9-6 0,4 0-1 0,-3 10 0 0,-8 0 6 0,4-1 1 16,7 10 0-16,-3 4 0 15,-4-1 5-15,0-3 2 0,4 0 0 0,-4 3 0 16,3-9 20-16,-6 6 4 0,-5-9 1 0,1 6 0 15,7-12-38-15,-7 2-10 0,-3-5 0 0,-4-7 0 0,10 3 18 0,-3-13-1 16,0 1 0-16,0-7 0 16,-4-9-4-16,1 3-1 0,10-6 0 0,-4-3 0 0,-3-7-4 15,7-9-8-15,0 0 11 0,0 0-11 0,0-9 18 0,4-7-3 16,3-9-1-16,7 3 0 0,4-12-14 0,3-10 8 16,-4 0-8-16,5-9 0 0,13-4 0 15,-3-2 0-15,-4 2 0 0,4 4 0 0,-4 3 0 0,4 12 0 16,3 3 0-16,-7 7-10 0,-7 3 10 0,4 13-12 15,3-4 12-15,-3 13-12 0,-4-10 12 0,4 13 0 16,3 0 0-16,4 0 0 0,-1 13 0 0,1-10 0 16,0 3 0-16,3 4 0 0,7 2 0 0,-3 4 0 15,-3 0 0-15,-1-4 8 0,4 13-8 0,-8-6 0 0,1 9 0 16,-7-3 0-16,0 3 0 0,-4 4 0 0,-4-4 0 16,-6 0 0-16,-11 10-15 0,-4-4 3 0,4 10 0 0,-10 0 0 15,-15 0 12-15,0-6 0 16,-10-4 0-16,-4 1 0 0,-10-13 0 0,-15 3 0 0,-17-6 0 0,0-4-9 15,-7-5 9-15,-11-4-8 0,-24-3 8 0,-1-12-8 16,1-10 8-16,-11-9 11 0,-127-48-3 16,67-24 0-16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38:33.37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10622 1456 1152 0,'0'0'102'0,"0"0"-82"0,0 0-20 0,0 0 0 0,0 0 199 0,11 3 35 15,3-3 7-15,3-3 2 0,1-3-201 0,0 6-42 16,6 0 0-16,5 0-11 0,-1 0 11 0,7-3 0 16,-3-4 8-16,10 1-8 15,11 3 46-15,-7-3 5 0,-7 3 1 0,0 3 0 16,-1-7-138-16,1-2-27 0,-3 9-6 0,-5-10-461 15,-2 7-92-15</inkml:trace>
  <inkml:trace contextRef="#ctx0" brushRef="#br0" timeOffset="267.75">10590 1770 2113 0,'18'-7'93'0,"-7"4"20"0,-4-3-90 0,3 6-23 0,1 0 0 0,6-9 0 15,12 9 39-15,-1-10 3 0,-3 7 1 0,10-3 0 16,7-1-43-16,1-2 0 0,2 0 0 0,-6-1 0 15,4 7-17-15,-5-3-3 0,8 6 0 0,-10-3-636 16,-5-4-128-16</inkml:trace>
  <inkml:trace contextRef="#ctx0" brushRef="#br0" timeOffset="625.75">12481 1102 2253 0,'-10'6'49'0,"-4"-3"11"0,-1-3 1 0,1 10 3 0,-3-1-51 0,-1 7-13 0,4-1 0 16,-7 4 0-16,3 0 0 0,1 0 0 0,-5 15 0 0,1-9 0 16,-3-3 0-16,-5 3 0 0,1 4 0 0,-4 2 0 15,1-3 0-15,-1 0 0 0,-3 16 0 0,-1-6 0 16,1 12 0-16,-4-6 0 0,4-3 0 0,0 9 0 16,-1-12 0-16,1-4 0 0,7-6 0 0,0 7 0 15,-1-7 0-15,5-9 0 0,6-4 0 16,-3 1 0-1,0-3-141-15,7-7-35 0</inkml:trace>
  <inkml:trace contextRef="#ctx0" brushRef="#br0" timeOffset="909.4">11818 1099 1440 0,'-3'-13'128'0,"3"1"-103"16,-4 5-25-16,4-12 0 0,-4 10 244 0,8 3 44 16,-4 6 9-16,0 0 2 0,11 15-253 0,-4 11-46 15,3-8-18-15,1 11 1 0,-1 2 17 0,5 7 8 16,-5-1-8-16,8 4 12 0,-4 0 8 0,3 3 2 16,1-1 0-16,3 1 0 0,0 10-6 0,1-7-2 15,-1 3 0-15,0-3 0 0,4-6-14 0,-4-1-13 16,4 1 2-16,-4-6 1 15,0-4-30-15,0-6-5 0,-3 3-2 0,-1-9 0 16,1 3-19-16,-4-3-4 0,-3-6-1 0,3 2 0 16,-4 4-100-16,1-10-20 0,14 10-4 0,-8-12-1 15</inkml:trace>
  <inkml:trace contextRef="#ctx0" brushRef="#br0" timeOffset="1592.94">13257 1099 1875 0,'-3'-13'41'0,"-4"10"9"0,0-3 2 0,-4 3 0 0,1-4-41 0,-5 7-11 0,-6 7 0 0,0 2 0 16,4-6 0-16,-8 10 0 0,4-1 0 0,-4 13 0 15,-3-6-11-15,0 16 3 0,-1-10 0 0,5 6 0 16,-8 3 8-16,0 1-10 0,0 3 10 0,4-4-10 15,0 13 22-15,0 3 4 0,3-6 0 0,0 13 1 16,1-13 18-16,2 9 3 0,1 0 1 0,7-6 0 16,4-3-18-16,-5 0-3 0,8-3-1 0,0-4 0 15,0 1 3-15,7-10 1 0,4 13 0 0,3-16 0 16,3 3-21-16,5-6 9 0,6-6-9 0,0 3 0 16,4-10 11-16,3-3-11 0,4-6 10 0,-1-9-10 15,5-10 25-15,-1-3-1 0,0 0 0 0,0-3 0 16,8-3-5-16,-4-6-2 0,-1 5 0 0,-2-5 0 15,-1-4-5-15,-3-6 0 0,-4 0-1 0,-3-6 0 0,-1-13 3 16,-6 10 1-16,0-10 0 0,-4 10 0 0,0 3-6 0,0 0-1 16,0-4 0-16,-7 1 0 0,-3 0-8 15,-1 9 12-15,1-9-12 0,-1 15 12 0,1 4-2 0,-8 5 0 16,1 11 0-16,-1-8 0 0,-6 11-10 0,6 2-11 16,-7 4 3-16,1 3 0 15,-1-4-136-15,1 1-26 0,3 9-6 0,-4-10-752 0</inkml:trace>
  <inkml:trace contextRef="#ctx0" brushRef="#br0" timeOffset="1806.94">12707 1638 2584 0,'0'0'115'0,"0"0"23"0,0 0-110 0,4 9-28 0,-1 1 0 0,4-1 0 16,7 7 32-16,7 3 0 0,4-10 1 0,3 0 0 16,8 4-33-16,2-13 0 0,8 0 0 0,7 0-9 15,7-13-47-15,4 10-8 0,3-6-3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39:38.81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16778 7605 864 0,'0'0'76'0,"0"0"-60"15,0 0-16-15,0 0 0 0,-3-6 143 0,-1-3 25 16,4 9 6-16,-3 0 1 0,-5 0-99 0,1 0-20 15,0 6-4-15,7-6-1 0,-7 3 25 0,7-3 4 16,0 0 2-16,0 0 0 0,0 0-13 0,0 0-2 16,0 0-1-16,0 0 0 0,0 0-30 0,4 6-5 15,-1-2-2-15,4 5 0 0,4-3-13 0,-4 4-2 16,4 5-1-16,-4-2 0 0,0 6 3 0,0 6 1 0,-4-6 0 0,1 15 0 16,-1-6 2-16,-3 16 0 15,0 0 0-15,4 0 0 0,-1 9-1 0,1 1 0 16,-4-1 0-16,7-6 0 0,-3 6 3 0,-1-3 1 0,1-3 0 0,-1 7 0 15,1-1 1-15,6 0 0 0,1 1 0 16,-1-7 0-16,1 3-11 0,-4-3-1 0,0 3-1 0,-3-3 0 16,-1-3 0-16,-3 3 0 0,0 3 0 0,-3 4 0 15,-4-7 2-15,0 12 1 0,-8-2 0 0,5-4 0 16,-1 7 3-16,-3-4 1 0,0 4 0 0,3 2 0 16,-3 4-4-16,4 3-1 0,-1-6 0 0,1-7 0 15,-1 7 0-15,4-10 0 0,0 7 0 0,0-4 0 16,3 7-12-16,1-10 9 0,-1 7-9 0,1-7 8 15,3-6-8-15,-4 3 12 0,4-3-12 0,0-9 12 16,-3 6-12-16,3-10 8 0,0 4-8 0,0 6 8 16,0 0-8-16,-4 0 10 0,1 3-10 0,3 3 10 0,0-3-10 15,-4-3 12-15,4 0-12 0,-3 0 12 0,-1-7-12 0,1 7 10 16,-1-6-10-16,-3 3 10 16,7 3-2-16,-4-7 0 0,-3 7 0 0,7-6 0 0,-3-4-8 15,-1 4 8-15,4-7-8 0,-3-3 8 0,3 1-8 16,-4-4 10-16,8-3-10 0,-4 3 10 0,0-6-10 0,0-4 8 15,3 10-8-15,1-6 8 0,-1-6-8 0,4 9 0 16,-7-3 9-16,4-1-9 0,-1 7 0 0,1-3 0 16,0 0 0-16,-1 0 8 0,-3 6-8 0,4 4 0 15,-1-4 0-15,1-3 8 0,-4 3-8 0,3 1 0 16,1-4 0-16,-1-7 0 0,1 8 0 0,-1-14 0 16,1 4 0-16,-4 3 0 0,3-4 0 0,-3-5 0 0,4 5 0 15,-4-2 0-15,3-4 0 0,-3 7 0 16,0-7 0-16,-3 10 0 0,3 0 0 0,0-3 0 0,-4 12 0 15,4-9 8-15,-3 15-8 0,-1-6 0 0,4 7 0 0,0-7 0 16,0 4 8-16,0-10-8 0,0 3 10 0,4-7-10 16,-4-2 8-16,0 0-8 0,3-4 0 0,-3-2 0 15,0-1 0-15,0-3 0 0,0-6 0 16,0 0 0-16,0 0 0 0,0 0 0 0,-3 4 0 0,-1 2 0 16,1-3 0-16,-1 3 0 0,1 4 0 0,-1-10 0 15,-3 9 0-15,7-9 8 0,-7 0-8 0,4 6 0 16,-5-3 0-16,1 4 0 0,7-7 0 0,0 0 0 15,0 0 0-15,0 0 9 0,-7 3-9 0,7-3 8 0,0 0-8 16,0 0 8-16,0 0-8 0,0 0 8 0,0 0-8 0,0 0 0 16,0-10 0-16,0 1 0 15,7 0 0-15,-7 9 0 0,4-4 8 0,-4 4-8 0,0 0 0 16,7-6 0-16,4 6 0 0,-1-6 0 0,1 12 0 0,-1-6 0 16,4 6 0-16,4-2 0 0,-4-4 0 15,7 6 0-15,1-3 0 0,2-3 0 0,1 0 0 0,3 0 0 16,-3 6 0-16,0-6 0 0,-1-6 0 0,1 6 0 15,0 0 0-15,3 0 0 0,-3 0 0 0,3 0 0 16,-7 6 0-16,4-6 0 0,-1 3 0 0,-3-3 0 16,1 7 0-16,-1-4 0 0,0-3 0 0,0 6 0 15,0-3 0-15,0 4 0 0,-3 2 0 0,0-9 0 16,-4 9 0-16,0-2 0 0,-3-4 0 0,-1 6 0 16,-3-9 0-16,-7 0 0 0,11 10 0 0,-4-4 0 15,-7-6 0-15,0 0 0 0,0 0 0 0,7 0 0 16,-7 0 0-16,0 0 0 0,0 0 0 0,10 0 0 0,1 0 0 15,0-6 0-15,-11 6 0 0,0 0 0 0,0 0 0 0,7 0 0 16,0-10 0-16,0 7 0 0,-7 3 0 0,0-6 0 16,0 6 0-16,0-10 0 0,0 10 0 0,0-3 0 15,-4-3 0-15,4-3 0 0,-3-1 0 0,-4 4 0 16,3-4 0-16,-3 1 0 0,4 0 0 0,-1-1 0 16,-3-5 0-16,0 5 0 0,0-9 8 0,0 0-8 15,3 4 0-15,1-7 0 0,-1-9 9 0,1 2-9 16,-1 1 0-16,1-6 9 0,6-1-9 0,-3 7 0 15,0 0 8-15,-3-7-8 0,6 10 0 0,-3-9 0 16,-3 5 0-16,3-5 0 0,3 2 0 0,-3-2 0 16,4-4 0-16,-4-2 0 0,7-4 0 0,-4 0 0 15,1-3 0-15,3 3 0 0,0-3 0 0,-4-3 0 0,8-4 0 16,-4 1 0-16,0-3 0 0,4-4 0 16,3-3 0-16,0 10 0 0,-3-3 0 0,-1 5 0 15,1 4 0-15,-1 3 0 0,-3 1 0 0,0 5 0 0,0-6 0 16,-3 6 0-16,0-2 0 0,-4 2 0 0,0-6 0 0,-4 0 0 15,0 0 0-15,-3 7 0 0,0-7 0 0,-3 0 0 16,3-3 0-16,-4-7 0 0,4 1 0 0,4-3 0 16,-5-13 0-16,8 0 0 0,0 3 0 0,4-6 0 15,0 0 0-15,3 3-9 0,0 0 1 0,3 6 0 16,1 0 0-16,3 1 0 0,-7 8-2 0,4 1 0 16,-1 6 0-16,-3-3 0 0,0 12 10 0,0 0-13 15,0-5 5-15,-3 8 8 0,-1-3-12 0,-3-5 12 16,4 8-12-16,-1-9 12 0,-3 6-10 0,4 4 10 0,-4-4 0 15,0-2-9-15,4 2 9 0,-1-6 0 0,-3 0 0 16,4-9 0-16,3-4 0 0,0-2-10 0,0-4 10 16,3-3 0-16,-3 4-12 0,4 2 12 0,-4 4-12 15,4 2 12-15,-8 4-13 0,4-3 4 0,0 12 1 0,-3 0 0 16,-1 4-4-16,-3 8 0 0,-3-2 0 16,-1 12 0-16,1-9 4 0,-4 9 0 0,3 0 0 0,-3-3 0 15,0 4 0-15,-4 5 0 0,4-6 0 0,0-3 0 16,-3 3 8-16,6 1-13 0,1-1 5 0,3-6 8 15,0-3-18-15,0 2 4 0,3-2 1 0,1 0 0 16,-1-7 13-16,1 10 0 0,3-9 0 0,-4 6-9 16,4-1 9-16,-3 4 0 0,0 0 0 0,-1 13 0 15,-6-4 0-15,3 4 0 0,-4-1 12 0,0 10-4 0,-3-7-25 16,0 4-5-16,0 6-1 0,-3 0 0 0,3 0 7 16,-4 0 0-16,0 6 1 0,4-6 0 0,0 4 3 15,0 2 0-15,4-6 0 0,3 0 0 0,0 0 0 0,0 0 0 16,0 0 0-16,0 0 0 0,0 0 4 0,0 0 8 15,0 0-13-15,-7 0 5 0,3-10 8 0,1 10 0 16,-4-6 0-16,3 6-8 0,-3-9 8 0,-4 9 0 16,1 0 0-16,-4 0 0 0,0 0 0 0,0 0 0 15,-1 6-9-15,-2-3 9 0,3 7-20 0,-4-4 0 16,-3 3 0-16,-4 1 0 0,0 5 20 0,-3-2 0 16,0-4-9-16,3 7 9 0,-3-7 0 0,3 7 0 15,-3-7 0-15,4 1 0 0,-5 6 0 0,5-7 0 16,-5-6 0-16,1 6-10 0,0-2 10 0,-4-4 0 15,0 3 0-15,4-6 0 0,0 10 0 0,-4-10 0 0,4 9 0 0,-4 0 8 16,4-9-8-16,3 10 0 0,1-4 0 16,-1-3 0-16,4 3 0 0,3-6 8 0,4 4-8 0,3 2 8 15,4-6 5-15,-3 0 2 0,3-6 0 0,0 2 0 32,7 4-107-32,0-6-20 0</inkml:trace>
  <inkml:trace contextRef="#ctx0" brushRef="#br0" timeOffset="1626.13">17004 6213 1836 0,'0'0'81'0,"-7"3"17"0,0 7-78 0,0-4-20 0,3 3 0 16,4 7 0-16,-7-3 46 0,4-4 6 0,3 7 0 0,0 2 1 15,3 8-28-15,1-8-5 0,-1 7-2 0,1-3 0 16,3 10 6-16,0-10 2 0,0 12 0 0,0-6 0 16,0 4-14-16,0-4-2 0,-3 0-1 0,3-3 0 15,-4 0-1-15,4 4-8 0,-3-11 12 0,-4 11-4 16,3-4 1-16,-3-6 0 0,0-1 0 0,0 1 0 16,4-3-9-16,-1 0 0 0,1-7-10 15,-4-9 10-15,0 0 0 0,0 0 0 0,7-6 11 0,4 3-3 16,-4-7-8-16,3-6 0 0,1 1 8 0,-1 2-8 15,4-6 0-15,-3-3 0 0,3 4 0 0,-3-1 0 16,-1-6-9-16,4 3 0 0,1-3 0 16,2 0 0-16,-6 6-43 15,6-6-9-15,-3 3-2 0,4-3 0 16,-4 6-57-16,0 3-12 0,0-3-3 0,1 4-385 0,-5 5-76 0</inkml:trace>
  <inkml:trace contextRef="#ctx0" brushRef="#br0" timeOffset="1824.06">17385 6226 1324 0,'0'0'59'0,"-7"9"12"0,-7-3-57 0,7 10-14 16,-4-3 0-16,4 5 0 0,-4 7 181 0,1 1 34 16,3-1 6-16,0 3 2 0,0 6-164 0,0-2-33 15,0 2-6-15,0 1-2 0,-4 9-10 0,0-7-8 16,1 7 9-16,-4 0-9 0,3 0 0 0,-3 9 0 15,-4 4 0-15,1 2 0 16,-1-5-156-16,-3-7-33 0,-25 44-7 0,4-22-2 16</inkml:trace>
  <inkml:trace contextRef="#ctx0" brushRef="#br0" timeOffset="2669.04">15367 9916 748 0,'0'0'33'0,"-11"0"7"0,1 4-32 0,3-4-8 0,-4 6 0 0,1-3 0 15,-4-3 68-15,6 6 11 0,5-3 2 0,-4 4 1 16,3-4-62-16,-3 3-20 0,7-6 10 0,7 10-10 15,0 5 49-15,-3-5 5 0,-1-1 1 0,-3 0 0 16,4 1 21-16,-4-10 4 0,0 0 0 0,7 6 1 16,-7-6-19-16,0 0-4 0,0 0-1 0,11 3 0 15,-11-3 11-15,7 0 1 0,3-3 1 0,-3-6 0 16,4-7-4-16,-4 7-1 0,0-7 0 0,4-3 0 16,-4 0-17-16,0-6-4 0,3-3-1 0,-3 3 0 15,0-3-14-15,4-1-2 0,-7-11-1 0,6 2 0 16,-3 0-18-16,0-2-8 0,0-7 8 0,0 3-8 15,0 9 0-15,0-2 0 0,0 8 8 0,1 4-8 0,-1 10 0 16,3 5 0-16,1 1 0 0,-1 9 0 0,1 6 0 16,-4 3 0-16,4 1 0 0,-4 9 0 0,0 6 0 15,0 3 12-15,0 6-2 0,0-5 0 0,3 5 0 0,-3 1 0 16,1-7 0-16,-1-3 0 0,3-3-10 0,1 3 0 16,-1-6 9-16,1 0-9 0,0 6 0 0,3-10 0 15,0-2 0-15,-4 3 0 0,1-1 0 16,-1-5 0-16,5-1 0 0,-1 1 0 0,-7-1 0 0,0 0 9 15,3 1-9-15,-3-1 0 0,1-3 19 0,-1 4-3 16,0-1-1-16,-4 1 0 0,4-7 10 0,-7-3 3 16,0 0 0-16,0 0 0 0,7 0-2 0,4-3 0 15,-4-4 0-15,7-2 0 0,-3-4 10 0,3-2 1 0,0-10 1 16,0 3 0-16,0-10-22 0,0 4-5 16,0-9-1-16,0-14 0 0,0-2-10 0,4 0 0 0,-4-4 0 15,7 4 8-15,-3 0-8 0,0-4 0 0,-1-2 0 16,1 2 0-1,3-2-91-15,0-4-20 0,4 0-4 0,-7 16-1 0</inkml:trace>
  <inkml:trace contextRef="#ctx0" brushRef="#br0" timeOffset="3662.6">18080 9650 1267 0,'0'0'112'0,"0"0"-89"0,7 0-23 0,7-6 0 0,4 6 264 0,-1 0 48 16,1 0 9-16,3 0 3 0,4-3-226 0,3 3-45 15,4 0-9-15,0-7-1 0,-1-2-29 0,5-1-6 16,2 1 0-16,1 0-8 16,0 2-17-16,0-2-11 0,0 6-1 0,3-7-1 15,-7-5-85-15,4 5-17 0,-7 1-3 0,0-1-525 16,-4-5-104-16</inkml:trace>
  <inkml:trace contextRef="#ctx0" brushRef="#br0" timeOffset="3918.85">18225 9964 2865 0,'-8'0'63'0,"8"0"13"0,0 0 2 0,0 0 3 0,0 0-65 0,11 6-16 0,3-3 0 0,7-3 0 16,8-3 9-16,2-7-1 0,8-2-8 0,7-1 12 15,7 4-12-15,-4-7 8 0,1 7-8 0,-4-1 0 16,-1-5-38-16,-2 5-14 0,-4 1-2 0,-1-1-773 15,-2 1-154-15</inkml:trace>
  <inkml:trace contextRef="#ctx0" brushRef="#br0" timeOffset="4960.84">20433 7392 1670 0,'-7'-9'74'0,"7"9"15"0,0-10-71 0,3 1-18 0,-3 0 0 0,0-4 0 16,4 4 44-16,-1-1 4 0,-3 7 2 0,0 3 0 16,4-9-7-16,-4 9-2 15,0 0 0-15,0 0 0 0,0 0-2 0,0 0-1 0,0 0 0 16,0 0 0-16,0 0-14 0,0 0-4 0,7 9 0 15,-3 0 0-15,3-5 8 0,-4 11 2 0,4-5 0 0,-3 8 0 16,-1 8 10-16,-3 2 1 0,4-3 1 0,-4 12 0 16,3-2-10-16,-3-7-1 0,0 7-1 15,0-1 0-15,4 4-6 0,-4 6 0 0,0 6-1 0,0 3 0 16,-4 4 1-16,4 5 0 0,-3 1 0 0,3 6 0 16,-4-3-5-16,1-3-1 0,-4 9 0 0,0 6 0 15,3-6-10-15,-3 0-8 0,0 1 12 0,3 2-12 16,-6-3 12-16,3 0-4 0,0 6 0 0,-7 7-8 15,3-3 16-15,-3 5-3 0,0-8-1 0,-4 12 0 16,-3 0 1-16,3 3 0 0,1-3 0 0,-4-10 0 16,-4-2-13-16,4-1 0 0,3-3 0 0,0 4 0 15,-3-1 17-15,4-3 1 0,-1-3 0 0,0 4 0 16,1-10-4-16,-1 12-1 0,0-6 0 0,4 0 0 16,0 0-5-16,0 0-8 0,4-9 11 0,-1 6-11 0,0 3 12 15,1-3-4-15,3-3 0 0,0 3-8 0,-4-3 10 0,4 3-10 16,0-6 8-16,3 6-8 0,-3-3 0 15,0-4 0-15,4 1 8 0,-4 6-8 0,3-6 0 0,-3-1 0 16,4 1 0-16,-1-10 0 0,-3 1 10 0,0-1-10 16,0 0 12-16,0 1-12 0,3-7 15 0,-3 3-4 15,0-13-1-15,4 7 0 0,-4-6-10 0,3-10 0 16,1 7 9-16,-4-7-9 0,3 6 0 0,0-8 0 16,4 2 0-16,-3-3 0 0,3 3 0 0,0-3 0 15,0 0 0-15,3-3 0 0,1 3 0 0,-4 0 0 0,4-3-9 16,-1 3 9-16,1-6-12 0,-4-3 1 0,3 3 1 15,-3 0 0 1,0-10-33-16,0 0-6 0,0 4-2 0,0-13 0 16,0 0-55-16,0 0-11 0,0 0-3 0,0 0-1073 0</inkml:trace>
  <inkml:trace contextRef="#ctx0" brushRef="#br0" timeOffset="7162.02">19738 12924 2070 0,'0'0'92'0,"0"0"18"0,11-7-88 0,-4 4-22 0,0-3 0 0,0-3 0 16,7 2 46-16,0 4 5 0,0-3 1 0,0 3 0 0,0-3-43 0,4 2-9 15,-4-2 0-15,0 6 0 16,0-3 0-16,4 3 9 0,-4 0-9 0,4 0 12 0,-4 0 5 16,7 0 2-16,-3-6 0 0,3 6 0 15,3 0 35-15,1 0 7 0,0 6 2 0,-1-6 0 0,12 0-18 16,-5 0-3-16,1-6-1 0,0 6 0 0,0 0-26 15,3 6-6-15,0-6-1 0,1 0 0 0,-5 0-8 16,8 0 8-16,0-6-8 0,3 6 8 0,4 0 0 16,4 0 0-16,2 0 0 0,5 9 0 0,-8-3 3 0,4-2 0 15,-3 5 0-15,2-3 0 0,-2-3-11 0,6 4 0 16,8-1 0-16,-4-3 0 0,-4 6 0 0,1-2 0 16,-4-4 0-16,0 6 0 0,-4-9 0 0,0 10 0 15,-3-4 0-15,11-6 0 0,10 9 11 0,-11-2-3 16,-7 2-8-16,1-6 12 0,3 7-12 0,-4-1-10 0,-3 0 2 15,-7 7 0-15,0-7 8 0,6 7 0 16,12-3 0-16,-8-4 0 0,1 7 0 0,3-7 0 16,0 1 0-16,-1-1 0 0,-6 0 0 0,-3 7 0 0,3-7 0 0,-4 1 0 15,7-1 0-15,-3 1 0 0,-7-4 0 0,7 3 0 16,3-2 48-16,-3-4 12 0,-11 3 3 16,4-3 0-1,-4 3-98-15,1-2-19 0,-5 2-4 0,1-3-1 0,0-3 48 0,-4 6 11 0,4-6 0 0,-4 3 0 16,0 4 0-16,4-1 0 0,0-6-9 0,0 0 9 15,-1 0 0-15,1 3 14 0,0-3-2 0,-4 0 0 16,0 0 7-16,0 0 1 0,-6 0 0 0,2 6 0 16,-6-2-20-16,3-4 0 0,-3 0 0 0,-1 0 0 15,-2 6 9-15,-1-3-1 0,-4-3-8 0,1 6 12 16,-1-6-12-16,1 3 0 0,-4-3 0 0,0 7 0 0,0-7 0 0,-7 0 0 16,7 3 0-16,-7-3 0 0,7 0 0 0,0 0 11 15,0 6-11-15,0-6 10 0,-7 0-10 0,7 9 0 16,1-9 0-16,2 10 0 0,-6-10 0 0,3 6 0 15,-7-6 8-15,7 3-8 0,0 3 0 0,0-2 0 16,0-4 0-16,0 9 0 0,0-9 0 0,0 6 0 16,-3 4 9-16,-4-10-9 0,7 0 0 0,0 6 8 15,-7-6-8-15,0 0 0 0,0 0 0 0,10 3 8 16,1-3-8-16,-11 0 0 0,0 0 9 0,0 0-9 16,10 10 12-16,-2-10-12 0,-8 0 11 0,7 6-11 15,0-3 10-15,0-3-10 0,0 6 0 0,-7-6 0 16,0 0 0-16,10 3 0 0,1-3 0 0,-4 10 0 0,-7-10 0 15,0 0 0-15,0 0 0 0,0 0 0 0,0 0 0 16,0 0 0-16,-4 0 24 0,4 0 9 0,0 0 2 0,0 0 0 16,0 0-24-16,0 0-11 0,8 0 10 0,-5 0-10 15,-3 0 14-15,0 0-3 0,4-3-1 0,-1-4 0 16,1 4 6-16,-1-6 0 0,1-1 1 0,-1 1 0 16,1-7 2-16,-4 7 0 0,-4-10 0 15,1-6 0-15,-1 0-3 0,1-3-1 0,-4-7 0 0,0 1 0 16,-1-4-15-16,1 4 9 0,7-10-9 0,-3-3 8 15,-4 3-8-15,3-3 0 0,4-7 0 0,0-5 0 16,-3 2-11-16,3 4 11 0,0 0-8 0,3 3 8 16,4 3 0-16,-3 3 0 0,-4 0 0 0,0 0 0 15,0 0 0-15,0 3 0 0,0-3 12 0,-4-6-4 0,-3 3-8 0,4-6 0 16,-1 3 0-16,1 3 0 16,-8 0 0-16,4-4 0 0,4-2 0 0,-8-10 0 15,0-9 0-15,1 0 0 0,-1 3 0 0,1-6 0 16,-1-4 0-16,0 1 0 0,1-13 0 0,3 3 0 0,3 7 0 15,4-1-8-15,-3 10 0 0,-1 0 0 0,1 0 8 16,-1-3 0-16,1 9 0 0,-1-3 0 0,1 6 0 16,-1 7 0-16,1 2 12 0,3 4-4 0,-4-3 2 0,-3-1 1 15,3-2 0-15,1-4 0 0,-1-2-11 0,1-1 0 16,3 10 0-16,-4-10 0 0,-3 10 0 0,4-4 0 16,-1-2 0-16,1-4 0 0,3-3 0 0,-4-3 0 15,1-3 0-15,3 9-11 0,-4 4 11 16,8 2 0-16,-4 4 0 0,3-3-8 0,-3-4 8 0,4 7 0 15,-1 6 0-15,1 3 0 0,-4 0 0 0,3 9 0 16,-3 1 0-16,4 2-8 0,-1 1 8 0,1 3 0 16,-1-7 0-16,1 1 0 0,-1 6-12 0,1-10 2 0,3 4 1 15,-3-10 0-15,3 0 9 0,-4-3-8 0,4 3 8 16,0 0-8-16,0 6 8 0,0-6-13 0,4 0 5 16,-4 7 8-16,0-4-11 0,0 0 11 0,4 1-8 0,-8 5 8 15,1-3-8-15,-1 10 8 0,1-6-8 0,-1 9 8 16,1-4 0-16,-1 4 0 0,-3 3 0 0,0-3 0 15,4 6 0-15,3-6 0 0,-7 0 0 0,3 6 0 16,5-6 0-16,-1 7 0 0,0-4 0 0,0-10-8 16,3 10 8-16,1-3 0 0,-1-3 0 0,1-3 0 15,0 9 0-15,-1-10 0 0,-3 10 0 0,4-9-8 16,-1 12 8-16,1-3 0 0,-4 0 0 0,0 10 0 0,0-4 0 16,0-3 0-16,0 10 0 0,-3-7 0 15,3 7 0-15,0-1 0 0,-4 1 0 0,1 0-8 16,0-1 8-16,-1 4 0 0,-3-4 0 0,4 7 0 0,-4-3 0 15,3-3 0-15,-3 9 0 0,0 0 0 0,0-10-9 16,0 10 0-16,0 0 0 0,0 0 0 0,0 0 9 16,-3-6 12-16,-4 3-2 0,7 3-1 0,-4 0-9 0,-3 0 0 15,-4-6 0-15,1 6 0 0,-1 0 0 16,-6-4 0-16,2 4 8 0,-6 4-8 0,4-4 0 0,-5 6-12 16,1-3 2-16,-3 3 1 0,2 0 18 0,-2-2 4 15,-1-4 1-15,0 6 0 0,1-3-14 0,-1-3 0 16,4 0 0-16,-4 6 0 0,0-6 0 0,1 0 0 15,-8 3 0-15,0-3 0 0,0 0 0 0,1 0 8 16,-12 7-8-16,5-7 0 0,-5 3 0 0,1 3 0 16,0-6 0-16,-1 10 0 0,1-1 0 0,-4 0 0 0,0 1 0 15,0-1 0-15,-3-3 0 0,0 4 8 0,-8-1-8 0,4-2 0 16,4-4 16-16,3 6-4 0,-3-9 0 16,3 6 0-16,3-6-12 0,1 0 0 0,0 0 8 15,-8-6-8-15,1 3 0 0,3-3 0 0,4-4 0 0,-4 10 0 16,-4-9 0-16,5 3 0 0,2 2 0 0,1 4 0 15,3-6 0-15,-3 6 0 0,-4 0 0 0,4-3 0 16,3 3 0-16,-4 0 0 0,-2-6 0 0,2 6 0 16,1 0 0-16,3 0 0 0,-3-3 0 0,3 3 0 15,0-7 0-15,0 7 0 0,4 0 0 0,0-9 0 16,-4 9 0-16,-3-3 0 0,3-3 0 0,0-1 0 16,-3 4 0-16,3-3 0 0,-3 6 0 0,3-3 0 15,4-4-13-15,-1 7 4 0,8-3 1 0,-4 3 0 16,1 0 8-16,2 0 0 0,5 0 0 0,-1 0 0 15,-3 0 0-15,3 0 0 0,-3 0 0 0,3 0 0 0,-3 0 0 16,3 3 0-16,-3-3 0 0,3 0 0 0,1 0 0 0,2 7 0 16,-2-7 0-16,3 0 0 0,3 0 0 0,-3-7 0 15,3 7 0-15,-3 0 0 0,7-3 0 0,0 3 0 16,0 0 0-16,3-6 0 0,-3 6-8 16,7 0 8-16,0 0-8 0,0 6 8 15,0-12-28-15,0 6-1 0,7 0 0 0,0 0 0 16,0 0-167-16,0 0-32 0,-4 6-8 0</inkml:trace>
  <inkml:trace contextRef="#ctx0" brushRef="#br0" timeOffset="9689.64">18888 10873 921 0,'0'0'82'0,"0"0"-66"0,0 0-16 0,-4 6 0 16,-3-3 222-16,7-3 41 0,-7 0 8 0,7 0 1 16,0 0-189-16,0 0-39 0,0 0-7 0,0 0-1 15,0 0 28-15,0 0 5 0,0 0 2 0,0 0 0 16,0 0-17-16,4-9-3 0,-1-1-1 0,4 4 0 15,-3-3-10-15,-1-1-3 0,4-2 0 0,-3-4 0 16,3 0-29-16,0 7-8 0,0-10 0 0,-3 4 0 16,3 2 18-16,0-6-1 0,-4-6 0 0,4 6 0 0,0-9-5 0,0-3 0 15,-3 3-1-15,3-1 0 16,0-5-1-16,0 6 0 0,0-7 0 0,0 7 0 0,0-3-10 16,4 9 0-16,-4-4 0 0,0 11 0 0,0-4 8 15,-4 10-8-15,5-1 0 0,-1 1 8 0,-7 9 0 0,0 0-8 16,0 0 12-16,10 9-4 0,1 1-8 15,-1-1 0-15,-3 0 0 0,0 7 0 0,4 3 0 0,0 0 0 16,-1-4 0-16,1 4 8 0,-1-3-8 16,1 3 0-16,3 0 0 0,0-1 0 0,-3-2 0 0,3 3 0 15,-4-4 0-15,5 4 0 0,-1 0 0 0,-4 6 0 16,1-3 0-16,-4-6 0 0,3 3 0 0,-2-4 0 16,-5-5 0-16,4-1 0 0,-3 1 8 0,3-4-8 15,-7-6 0-15,0 0 8 0,0 0 27 0,0 0 5 0,7-6 0 16,0-1 1-16,-4-2-26 0,4 6-6 15,0-7-1-15,1-5 0 0,-5 5-8 0,4 1 12 0,0-7-12 16,0 7 12-16,0-1-12 0,0 1 10 0,-3 0-10 0,-1-1 10 16,4 1-10-16,-3-1 0 0,-4-5 0 0,3 5 8 15,-3-5-8-15,4 5 12 0,-4-9-12 16,0 7 12-16,-4-4-4 0,4-3-8 0,0-6 12 0,0 6-4 16,-3-6-8-16,3 0 12 0,0 3-12 0,0-12 12 15,0 9-12-15,0-13 0 0,7 0 0 0,-3-5 0 16,3 2-16-16,0 0-6 0,0 0-1 0,7 7 0 15,-4 2-172 1,5 1-34-16,23-22-7 0,-13 24-2 0</inkml:trace>
  <inkml:trace contextRef="#ctx0" brushRef="#br0" timeOffset="10574.44">20902 13980 3006 0,'-7'0'66'0,"-4"0"14"0,-3 0 2 0,0-9 2 0,-3 0-67 0,2-1-17 0,8-5 0 0,0 5 0 16,4 1-35-16,3-4-10 0,3-2-3 0,1 5 0 0,3 4 39 0,-4-7 9 15,5-2 0-15,2-4 0 0,1 0 0 0,3-6 0 16,0 6 0-16,0-6-8 0,0 6 26 0,0-6 6 16,4 3 0-16,-4-3 1 0,-3 6-10 0,-1-6-3 15,1 0 0-15,-1 6 0 0,1-6-12 0,-4 6 0 16,4 1 0-16,-4-1 0 0,0 3 0 15,3 4 0-15,-3-4 0 0,0 0 0 0,0 7 0 0,4 6 0 16,-4-4 0-16,-7 7 0 0,0 0 0 0,14 10 0 16,0-4 0-16,0 13 0 0,1-3 0 0,-5 2 0 15,4 1 0-15,0 6 0 0,0-6 8 0,1 9-8 16,-8-3 0-16,3 4 0 0,1-1 0 0,-4-6 0 16,0 0 0-16,0 3 0 0,-7-6 0 0,3-1 8 0,5-2-8 15,-5-6 0-15,-3 5 0 0,0-15 9 0,0 0-9 16,0 0 8-16,0 0 3 0,0 0 0 0,0 0 0 15,0 0 0-15,0 0 1 0,0 0 0 0,0 0 0 0,7-6 0 16,-3 3 13-16,-1-10 3 0,-3 4 1 16,4-1 0-16,-1-8-17 0,-3-1-3 0,4 3-1 0,-4-3 0 15,3 0-8-15,1 4 0 0,3-4 0 0,-4 0 0 16,-3 3 0-16,4 4 0 16,3-4 0-16,0-3 0 0,0-6 0 0,-3 7 0 0,-4-1 0 15,3 3 0-15,1-3 0 0,-1-6 0 0,1 6 0 0,-4 1 0 16,3-8 0-16,4 8 0 0,-7-4 0 0,4-3 0 15,3 0 0-15,-4-1 0 0,4 8 8 0,1-1-8 16,-1 0 0-16,0 3 0 0,0 13 0 0,3-3 0 16,-6 3 0-16,6 6 0 0,1 6 0 0,3 7 0 15,-3 12-15-15,-1 7 5 0,1-1 1 0,-1 1 0 16,5 2-27-16,-5 1-4 16,1-4-2-16,3 4 0 0,-4 3 34 0,4-10 8 0,-6 4 0 0,2-1 0 0,1 1 0 15,-1-1 0-15,1-6 0 0,-4 1 0 0,-4-1 0 16,1 3 0-16,3-9 0 0,0 3 8 0,-7-6-8 15,0 0 0-15,4-3 0 0,-1-7 8 0,1 7-8 0,-4-7 0 16,-7-6 0-16,3 3-898 16,4-6-181-16</inkml:trace>
  <inkml:trace contextRef="#ctx0" brushRef="#br0" timeOffset="11649.22">21004 6207 172 0,'0'0'16'0,"0"0"-16"0,0 0 0 0,0 0 0 16,4-3 145-16,-4 3 27 0,0 0 4 0,0 0 2 15,0 0-34-15,0-7-6 0,0 7-2 0,3-9 0 16,-3 9 5-16,4-9 1 0,3 2 0 0,-3 4 0 16,-4 3-30-16,3-6-5 0,4-3-2 0,-3 5 0 15,-4 4-20-15,7-6-4 0,-4 3-1 0,-3 3 0 16,0 0-59-16,0 0-12 0,0 0-9 0,0 0 12 16,0 0-12-16,0 0 0 0,0 0 0 0,7 9 0 15,-3 4 20-15,-8 3-2 0,1 2 0 0,-4 1 0 16,-4 13 28-16,-3-1 6 0,0 10 0 15,0-4 1-15,-7 10-2 0,-1-3-1 0,-2 10 0 0,-4-1 0 16,-4 6-26-16,-3 4-6 0,-4 3-1 0,-4 6 0 16,-2 3-6-16,-5-2-2 0,4-1 0 0,0-6 0 15,1-4 3-15,-1 7 0 0,3-9 0 0,1-10 0 16,7 0-12-16,-1-3 0 0,5-12-10 0,3-1 10 16,6-9-24-16,1-12 0 0,4-4 1 0,2-3 0 15,1-6-188-15,0-6-37 16</inkml:trace>
  <inkml:trace contextRef="#ctx0" brushRef="#br0" timeOffset="12004.11">20306 6106 1785 0,'0'0'159'0,"0"0"-127"0,0 0-32 0,0 0 0 15,-4 10 140-15,4-1 21 0,0 7 5 0,4-3 1 16,-4 2-105-16,7-2-21 0,-4 2-4 0,5 1-1 16,-1 3 16-16,0 0 4 0,0 9 0 0,3-9 0 15,4 6-26-15,1-6-5 0,-1 6-1 0,7 3 0 16,0-3 13-16,4 3 3 0,-4-3 0 0,7 4 0 15,0-4-24-15,0 3-5 0,1 6-1 0,-1-5 0 16,0 5 6-16,0 1 2 0,4 2 0 0,-4 7 0 16,4-6-18-16,-4 6 10 0,-3 0-10 0,3-7 8 15,-3 7-8-15,0 0 0 0,-4-10 0 0,3 4 0 16,1-3 0-16,0-7 0 0,-4-3 0 0,0 0-906 16,0-6-183-16</inkml:trace>
  <inkml:trace contextRef="#ctx0" brushRef="#br0" timeOffset="17310.39">24825 7339 1972 0,'0'0'88'0,"-7"-10"17"0,3 4-84 0,1 6-21 0,-4-9 0 0,7 9 0 15,0 0 80-15,-4-3 12 0,1-7 3 0,-1 4 0 16,4 6-35-16,0 0-8 0,0 0 0 0,0 0-1 15,0 0-19-15,0 0-3 0,0 0-1 0,0 0 0 16,0 0 6-16,7 0 1 0,0 6 0 0,0 4 0 16,0-1-2-16,1 0 0 0,-1 10 0 0,-4 0 0 15,1 6-22-15,-1 3-11 0,-3-3 10 0,-3 4-10 16,3-1 0-16,-4 6 0 0,1-5-8 0,-1 2 8 0,-3-3-13 16,3 0 4-16,-3 7 1 0,0-1 0 0,0-5-8 15,0 8-2-15,0 7 0 0,-3 0 0 0,3 9 1 16,-1 1 0-16,1-1 0 0,0 3 0 0,0 4 17 15,0 9-10-15,-3 3 10 0,3 3-8 0,3-2 19 16,1 5 4-16,-1-9 1 0,4-3 0 0,0-4 9 0,0 1 3 16,4 0 0-16,-4 0 0 0,0-4 4 0,0-6 0 15,0 1 1-15,0-7 0 0,0-3-21 0,0-10-4 16,0 4 0-16,-4-4-8 0,1-5 12 0,-1 5-4 16,4-6 0-16,-4 7-8 0,1-1 17 0,-1-5-3 15,1-1-1-15,-4 3 0 0,3-9-1 0,1 3-1 0,3 0 0 16,0 3 0-16,3-9 9 0,-3-3 3 0,4 3 0 15,-1 0 0-15,1-4-23 0,-1-2-16 0,4 2 2 16,-3 4 1-16,0-3 13 0,-1 0 0 0,-3-4 0 16,4 4 0-16,-4-4 8 0,0 4 4 0,-4 3 0 15,4 0 1-15,-3-4-13 0,3 4-15 0,0 0 3 16,-4 0 1-16,0 3 11 0,1-10 0 0,3 7 0 0,-4 3 0 16,4-3 8-16,-3 0 4 0,3-4 1 0,0-2 0 15,-4 6-13-15,4-4 0 0,0 1 0 0,0-3 0 16,0 2 0-16,0 4 0 0,-3 0 0 0,3 0 0 15,0-4 0-15,-4 4 0 0,4 0 0 0,0 6 0 16,-3-6 0-16,3 0-12 0,0-4 12 0,0 11-13 0,0-8 13 16,-4 1 12-16,4-3-3 0,0 3 0 15,0 0-9-15,0-4-9 0,0-2 9 0,-3 2-13 16,3 1 13-16,-4-3 0 0,4 2 9 0,-3-5-9 16,3-1 8-16,0 1-8 0,0-1 0 0,0 0 0 0,0 7 10 15,0-7-10-15,0 7 10 0,0-3-10 0,0 5 0 0,0 1 0 16,0 3 0-16,0-3 0 0,0 0 0 0,-4 0 0 15,4-1 0-15,-3-2 0 0,3 3 0 0,0-3 0 16,-4-4 0-16,1-2 0 0,-1 5 0 0,4-5 8 16,-4-4-8-16,4-6 0 0,-7 3 0 0,7-3 0 15,0 0 0-15,0 0 0 0,0 0 16 0,0 0 0 16,0 0 0-16,-3-3 0 0,3 3-7 0,0 0-1 16,-7-6 0-16,7 6 0 0,0 0-8 0,0 0 0 15,0 0 0-15,0 0 0 0,0 0 0 0,0 0 0 0,0 0 0 16,0 0 0-16,0 0 0 0,0 0 0 0,0 0 0 15,0 0 0-15,0 0 0 0,0 0 10 0,0-10-10 16,0 10 10-16,0-3-10 0,0 3 0 16,7-6 0-16,-4 0 0 0,4 2 0 0,1 4 0 0,-1-6 0 15,3 6 0-15,1-3 0 0,-1 3 0 0,4 0 0 16,1 0 0-16,-1 3 0 0,3-3 0 0,1 6 0 0,7-6-11 16,-4 4 11-16,7 2 0 0,0-6 0 15,0 6-8-15,1-3 8 0,-1 4 0 0,0-4 0 0,0 3 0 16,1-6 0-16,-1 3 0 0,0 3 0 0,4-6 0 15,-4 4 0-15,-3-4 0 0,-1 0 0 0,1 0 11 16,0 6-11-16,-4-6 0 0,4 3 0 0,-4-3 8 16,0 0-8-16,0 6 0 0,0-6-12 0,4 10 12 15,-4-10 0-15,0 9 0 0,-3-3 0 0,-4-3 0 16,-3 4 0-16,3-4 0 0,0 3 0 0,-7-3 0 16,4 4 0-16,-4-7 0 0,-7 0 0 0,7 3 0 15,-7-3 0-15,10 0 0 0,-10 0 9 0,7-3-1 0,0 3-8 0,0-7 0 16,-3-2 8-16,3-1-8 0,-3 7 14 15,-1-6-2-15,1-7 0 0,-4 10 0 0,0-13 0 0,0 7-1 16,0-10 0-16,-4 3 0 0,1 0 0 0,3-6 0 16,0-3 0-16,-4-1 0 0,-3-5-3 0,3-1-8 15,4-2 12-15,-3-1-4 0,-1-6-8 0,1 0 8 16,-1 1-8-16,1-1 8 0,-1-3-8 0,1-4 0 16,-4-2 0-16,0-3 0 0,3 2 0 0,1 1 0 15,-5-7 8-15,5 7-8 0,-4 0 0 0,7 3 0 16,0-4 0-16,0-5 0 0,-4 5 0 0,8-8 0 0,-1 5 0 0,1-2 0 15,3-4 0-15,-3 10-9 0,3-1 9 16,0-2 0-16,0 3-8 0,0-1 8 0,0 4 0 16,3-6 0-16,1-4-9 0,-7 4 9 0,3 2 0 0,-4 1-9 15,4 0 9-15,0-1-10 0,-7 1 10 16,0 0-10-16,4 0 10 0,-4-1 0 0,0 1-9 0,0 0 9 16,-4 6 0-16,4-4-11 0,0 4 11 0,0 3-8 15,-3 1 8-15,3-1-12 0,0-10 12 0,0 10-12 16,3 7 1-16,-3-10 0 0,4 3 0 15,-1 0 0-15,1 9 1 0,-1 1 0 0,1 3 0 0,-1-1 0 16,-3 4 10-16,4 3-10 0,-4-3 10 0,3 9-10 16,-3-6 10-16,4 3 0 0,-4 0 0 0,0 3 0 15,0-6 0-15,0 6 0 0,0 0-9 0,0 1 9 16,0-1 0-16,0 3 0 0,3-3-9 0,-3 0 9 16,4 4 0-16,0-4-8 0,-4 3 8 0,3 4 0 0,1-4-8 15,-4 4 8-15,0-4 0 0,0 6 0 0,0 1-12 16,0 0 12-16,0 2-12 0,0 4 12 0,0-3-12 0,0 6 4 15,0 0 8-15,0 0-13 0,0 0 13 0,0 0-9 16,0 0 9-16,0 0-8 0,0 0 8 0,0 0-13 16,0 0 5-16,0 0 8 0,0 0 0 0,0 0 0 15,0 0 0-15,0 0 0 0,0 0 0 0,0 0 0 16,0 0 0-16,0 0 0 0,-7 0 0 0,7 0 0 16,-8 0 0-16,5 0 0 0,-8 0 0 0,4 0 0 15,-3 6 0-15,-4-3 0 16,0 7-32-16,-1-4-1 0,1 3-1 0,0 1 0 0,-3-1 34 15,-1 1 0-15,-3-1 0 0,0 0 0 0,-4 1 0 0,4-4 0 16,-4-6 0-16,4 10 0 0,-4-10-8 0,0 9 8 16,4-3 0-16,-3-6 0 0,2 0-9 0,1 0 9 15,-3 0 0-15,-1-6-9 0,0 6 9 0,-3 0 0 0,3-3 0 16,1-3-8-16,-1-1 8 0,4 4 0 0,0-3 0 0,-1 3 0 16,-2 3 0-16,-1-7 0 0,0 7 0 0,1 0 0 15,-1 7 0-15,0-4 0 0,4 3 0 0,3-3 0 16,4 13 8-16,0 0-8 0,0-4 10 0,7 4-911 15,0 3-183-15</inkml:trace>
  <inkml:trace contextRef="#ctx0" brushRef="#br0" timeOffset="19230.93">26208 9133 2127 0,'0'0'94'0,"-7"-7"20"0,0 7-91 0,0-3-23 15,0-3 0-15,0 3 0 0,7 3 15 0,0 0-2 16,0 0 0-16,0 0 0 0,0 0-13 0,0 0 8 15,0 0-8-15,0 0 0 0,0 0 0 0,7-7 8 16,-7 7-8-16,7 0 0 0,-7 0 17 0,10 7 1 16,-10-7 0-16,4 9 0 0,3 1 8 0,-4 8 2 15,1-2 0-15,-4 3 0 0,0-3 20 0,-4 2 4 16,1 1 0-16,-1 0 1 0,1 0-21 0,-1-4-4 16,1-2 0-16,-1 3-1 0,1-7-2 15,-1 7 0-15,1-13 0 0,3-3 0 0,0 0-4 0,0 0-1 16,0 0 0-16,0 0 0 0,0 0-3 0,0 0-1 15,0 0 0-15,0 0 0 0,0 0-16 0,0 0 10 16,0-3-10-16,3-7 8 0,-3 1 0 0,4-7-8 16,-4 7 12-16,0-1-4 0,-4-5-8 0,4 2 0 15,4-2 0-15,-4 5 0 0,0-6 10 0,0 7-10 16,0 0 12-16,0-1-12 0,3 4 12 0,-3 6-12 16,4-9 12-16,-4 9-12 0,0 0 10 0,10 0-10 0,1 0 8 0,0 0-8 15,3 0 0-15,-4 0 0 0,4 6 0 16,0-6 0-16,-14 0 0 0,11 0 0 0,0 3 0 0,-1 3 0 15,-10-6 8-15,11 0-8 0,-11 0 0 0,0 0 8 16,0 0-8-16,0 0 0 0,0 0 0 0,0 0 0 16,0 0 12-16,7 10 3 0,-7-10 1 0,0 0 0 15,0 0-7-15,0 0-1 0,0 0 0 0,0 0 0 16,10-3-8-16,-3-4 8 0,4 7-8 0,-4-9 8 16,4 3-8-16,-4-4 10 0,3 1-10 0,1-4 10 15,-4-2-10-15,4-1 10 0,-1 3-10 0,1-2 10 16,-1-10-10-16,1 12 0 0,-4-3 0 0,0 7 0 15,0-1 0-15,0 4 0 0,-7 6 0 0,0 0 0 16,0 0 0-16,7 10 0 0,0 2 0 0,0 1 0 16,0 2 0-16,0 4 0 0,4-3 0 0,-4 3 0 0,-3-7 0 15,3 4 0-15,0 3 8 0,3 0-8 0,-3-10 0 0,0 7 0 16,-3-7 0-16,3-3 0 0,4-3 0 0,-4 7 0 16,-7-10 0-16,0 0 0 0,0 0 0 0,10-3 10 15,-3-4-10-15,0 4 10 0,0-3-2 0,0-3 0 16,-3-1 0-16,3-5 0 0,-4 5-8 0,1-2 8 15,0-4-8-15,-1 0 8 0,1 7-8 0,-1-4 0 16,4-2 9-16,-3 5-9 0,-1-5 0 0,1 5 0 16,3 1 0-16,3-1 8 0,1 1-8 0,-4-1 0 15,0 4 0-15,0 6 0 0,4 0 0 0,-4 0 0 0,3 0 0 16,4 0 0-16,-3 6 0 0,7-2 0 0,-4 2 0 0,0 0-8 16,0-3 8-16,4-3 0 0,-4 7 0 15,0-4 0-15,0-3 0 0,0 0 0 0,-3 6 0 16,3 3 0-16,-4 1 0 0,-3-1 0 0,4 10 0 0,-7 0 0 15,3 6 0-15,-4 9-8 0,-3 1 8 16,0-4 0-16,-3 13-17 0,3-3 1 0,0-3 1 16,-4 5 0-1,4-5-102-15,4-3-21 0,-1-7-4 0,4-9-694 0,0-4-140 0</inkml:trace>
  <inkml:trace contextRef="#ctx0" brushRef="#br0" timeOffset="25607.02">18972 15282 2073 0,'0'-3'184'0,"0"3"-147"0,0 0-29 15,7 9-8-15,1 4 120 0,2 5 22 0,8 8 5 0,3 8 1 16,7 10-111-16,0 3-21 0,11-3-5 0,3 0-1 15,1 9 9-15,6-6 1 0,4 6 1 0,7-2 0 16,14-4-29-16,4-3-7 0,3-7-1 0,4 7 0 16,3-16 7-16,11 7 1 0,10-7 0 0,4-3 0 15,3 0-7-15,11-6-1 0,14-3 0 0,8-4 0 16,-5-2 4-16,15-1 1 0,10-3 0 0,1 1 0 16,6-14-1-16,4 7-1 0,7-9 0 0,-4 3 0 15,-6-7 13-15,6-3 0 0,1-2 0 0,-5 2-9 16,-6-3 9-16,-3-6 0 0,-1 3 0 0,-7-3 0 15,-14-10 0-15,1-2 11 0,-8-1-3 0,-11-3 0 16,-10-2-8-16,-3 5 10 0,-1-6-10 0,-10-3 10 16,-11-3 10-16,-7 3 1 0,-7-16 1 0,1-6 0 15,-1 3 6-15,-7-12 2 0,-4 6 0 0,-10 3 0 0,-3-7-14 0,-8-2-2 16,-3 0-1-16,-11 2 0 0,-3 4-4 0,-4-3-1 16,-10 3 0-16,0 0 0 0,-8-10 23 0,1 4 4 15,-1-4 1-15,-6 4 0 0,-4 6-6 16,0-3-1-16,0-4 0 0,-4 1 0 0,4-4-8 0,0 4-1 15,0 6-1-15,0-4 0 0,0 1-8 0,0 3-2 16,0 0 0-16,4 0 0 0,-1 6-9 0,-3 0 0 16,4 3 0-16,-4 7 0 0,3 3 0 0,1-1 0 15,-4 7 0-15,-4-3 0 0,1-3 0 0,-1 9 0 16,-3-3 0-16,4 12 0 0,-8-2 0 0,4 2 0 0,-3 1 0 16,-1 6 0-16,0-1 0 0,1-5 0 15,-1 9-9-15,1-3 9 0,-1-1 0 0,4-2 0 0,0 0-8 16,0-4 8-16,0 1 0 0,3-1 0 0,-3-3 0 15,7-5 0-15,0 8 0 0,0-3-8 0,0 4 8 16,4-1 0-16,-1 7 0 0,-3 0 0 0,4 0 0 0,-4 3 0 16,0 0 0-16,-4 6-8 0,4-6 8 0,-7 12 0 15,4-3 0-15,-4 1 0 0,0 5 0 0,-4-2 0 16,0 6-10-16,-6 2 10 0,-1 4-8 0,-3 4 8 16,0 2 0-16,-7 3-10 0,-1 1 10 0,-2 5 0 15,-5-2-9-15,5 6 9 0,-8-4 0 0,4 4-9 16,3 0 9-16,0-3-8 0,0 3 8 0,1-1-8 15,2 1 8-15,1-3 0 0,3 0 0 0,8-7 0 16,-1 0 0-16,4 1 0 0,3-10 0 0,8 0 0 16,3 0 0-16,0 0 0 0,3 0 8 0,8-7-8 0,0-2 0 15,6 0 0-15,1-1 0 0,0-9 8 0,3 4-8 16,0-4 0-16,0 0 0 0,0 0 0 16,4-6 0-16,0 0-10 0,-1 3 10 0,1-3 0 15,3 0 0-15,-3-3 0 0,0-7 0 0,-1 7 0 0,1 0 0 16,0-7 0-16,-1 10 0 0,1-3 0 0,0 9 0 0,-1 4-8 15,-2 2 8-15,-1 7 0 0,0 6 0 0,0 0 0 16,0 15-8-16,0-2 8 0,-3 12 0 0,3 0 0 16,7 3 0-16,4 10 0 0,-4 3 0 0,1-4 0 15,-5 10 0-15,-2-3 0 16,-5 10-75-16,1-1-21 0,-4 0-4 0</inkml:trace>
  <inkml:trace contextRef="#ctx0" brushRef="#br0" timeOffset="72901.48">2854 8251 2142 0,'25'0'190'0,"-4"-3"-152"0,4-3-30 0,-1-3-8 0,1 9 78 0,-4-10 14 0,0 10 4 0,-3-3 0 16,0-3-55-16,-4 6-10 0,-4 0-3 0,-6-7 0 16,-4 7-8-16,0 0-3 0,0 0 0 0,-14 7 0 15,-11-7-1-15,-7 0-1 0,-7 0 0 0,-6 6 0 16,-8-3-15-16,-7 7 0 15,0-1 8-15,-11 7-8 0,1-7 0 0,-12 16 9 0,-6-3-9 16,4 13 8-16,-8 5-8 0,4 1 0 0,-18 12 0 0,7 1 8 16,-3-1 24-16,10 10 4 0,-3-4 0 0,0 7 1 15,3 13-11-15,4-7-2 0,3 9-1 0,14-12 0 16,4 3-23-16,11-3 0 0,10-3 0 0,4-3 0 16,10-4 0-16,0-2-12 0,11 2 2 0,14-2 0 15,0-4 10-15,7-3 0 0,11-3-9 0,-1-3 9 16,15 3 0-16,-1-3 0 0,15-3 0 0,7-3 0 15,14-10 0-15,11-3 0 0,-1 3 0 0,4-9 0 0,7 3 0 16,8-13 0-16,6-5 0 0,4-4 0 16,3 0 0-16,-3-4-11 0,7-11 11 0,-8-4-12 0,1-6 24 15,3 0 5-15,-10-3 1 0,0-7 0 0,-4 7-18 0,0-7-16 16,-10-2 4-16,3 2 0 0,-10-9 28 16,-8-3 5-16,-6-3 2 0,-5-3 0 0,-2-4-9 0,-8-2-2 15,-7 2 0-15,-6-5 0 0,-8 2 0 0,-4-3-1 16,-6 1 0-16,-4-11 0 0,-14 1-2 0,4 6 0 15,-12-3 0-15,-2 7 0 0,-1-1-9 0,-7-6 0 16,-6 3 9-16,-5-3-9 0,-2 6 19 0,-1 7-1 16,-14 6 0-16,4 3 0 0,-4 6-18 0,-7 13 0 15,0 3 0-15,-7 6 0 0,-7 0 0 0,-1 10 0 16,-16 9 0-16,3 6 0 16,-8 3-34-16,1 4-4 0,-11 3-1 0,-3 2 0 15,-11 8-77-15,-4 2-15 0,-6 16-3 0</inkml:trace>
  <inkml:trace contextRef="#ctx0" brushRef="#br0" timeOffset="81216.84">9377 1393 748 0,'-4'-6'67'0,"-3"6"-54"0,-3-3-13 0,3 3 0 16,0 0 323-16,3 0 61 0,4-6 13 0,0 6 3 16,0 0-318-16,0 0-63 0,0 0-19 0,0 0 8 15,0 0-8-15,0 0 0 0,11-7 0 0,3 7 0 16,0 7-9-16,-14-7 9 0,0 0 0 0,10 6 0 15,5-3 16-15,-1 6 9 0,-11 7 3 0,4-6 0 16,0-1-4-16,-3 0 0 0,3 1 0 0,-4 9 0 16,1-10 34-16,-1 0 6 0,5 4 2 0,6-4 0 15,-11 4-34-15,4 3-8 0,11-13 0 0,-4 12-1 16,4 1-23-16,-1 3 0 0,1-10 0 0,7 7-8 16,-8 6 16-16,4-6 3 0,-3-4 1 0,3 13 0 0,-3 0-12 0,3-6-12 15,-7 9 2-15,0-9 1 0,-3 6 9 0,3 0 0 16,-4-9 0-16,1-3 8 0,-4 2 3 15,0-2 1-15,-3 2 0 0,-1-5 0 0,-3-1-12 16,0-9 0-16,0 0 0 0,-3 10 0 16,-4-10-127-16,0-10-30 0,0 7-7 15</inkml:trace>
  <inkml:trace contextRef="#ctx0" brushRef="#br0" timeOffset="81623.34">9984 1359 2026 0,'0'0'44'0,"0"0"10"0,0 0 2 0,0 0 1 0,0 0-45 0,7-6-12 0,-4-4 0 0,4 1 0 0,-3-1 8 0,3 10 0 16,0-6 0-16,-7 6 0 0,3-9-8 0,8 9 0 15,-4-3 0-15,-7 3 0 0,0 0 0 0,0 0 0 16,7 0 0-16,-7 0 0 0,0 0 26 16,0 0 3-16,7 12 1 0,-3-6 0 0,3 13 32 0,-7-3 6 15,-4-4 2-15,-3 4 0 16,0 3-18-16,-3 6-3 0,-1-6-1 0,-7 6 0 15,1 9-48-15,-1-2 0 0,-3 2 0 0,0 10 0 0,-4 9-15 16,-3 7 3-16,-4-4 1 0,4 7 0 0,0 9-1 16,-4 7 0-16,0-7 0 0,-3 6 0 15,-4 4-15-15,0-10-3 0,-3 9-1 0,-8-2 0 16,5-1 22-16,-5 7 9 0,8 3-8 0,0-7 8 0,-1 7 34 0,4-6 12 16,4-4 2-16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44:21.29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3066 4991 2751 0,'0'0'128'0,"0"0"16"0,0 0-144 0,0 0 0 0,6-8 0 0,-6 8 0 15,1-7 2240-15,-1 7 400 0,0 0 96 0,6-7 16 16,-6 7-2176-16,7-9-416 0,-1 1-160 0,1 2 0 16,-1-1 0-16,1 1 0 0,-7 6 0 0,8-7 0 15,0-1 0-15,-8 8 192 0,0 0-48 0,7-6 0 16,0-1 672-16,-7 7 128 0,0 0 16 0,6-6 16 15,-6 6 256-15,0 0 48 0,0 0 16 0,0 0 0 16,0 0-288-16,0 0-64 0,0 0-16 0,0 0 0 16,0 0-400-16,0 0-80 0,0 0 0 0,-7 4-16 15,7-4-144-15,-8 3-32 0,8-3 0 0,-8 7 0 16,1 1-64-16,7-8 0 0,-6 8-16 0,1 2 0 16,0-2-176-16,-1 2 0 0,0 2 0 0,1-2 128 0,-1 2 16 0,-1 3 0 15,-3-2 0-15,0 0 0 0,0 1 96 0,-2 2 16 16,-1-1 0-16,0 2 0 0,0-1 256 0,0 2 64 15,-3 2 16-15,0-1 0 0,1-1-16 0,2 6 0 16,1 2 0-16,-2 1 0 0,-5-1-96 0,5 1-32 16,4-1 0-16,-2 1 0 0,-1 3-208 0,1-1-48 15,2-1-16-15,3 1 0 0,2-3-176 0,-3 0 0 16,-1 0 0-16,4-2 0 0,2 2 0 0,1-3 128 16,-1-2-128-16,0 1 0 0,2 0 0 0,1 1 0 15,1-1 0-15,2-3 0 0,1 1 0 0,0-2 0 16,0-4 128-16,-2 1-128 0,0-2 0 0,3-1 0 15,3-1 0-15,-1-2 128 0,0 2-128 0,3-5 128 16,3 0-128-16,2-1 128 0,-1 1-128 0,0-3 128 0,2 1-128 0,2-4 128 16,2 1-128-16,-1-1 0 0,1-1 0 0,1-2 0 15,1-1 176-15,0 0-48 0,-2 1-128 0,-1-3 192 16,2 1-192-16,-1-3 0 0,-1 0 0 0,0-1 0 16,-4 0 0-16,1-1 0 0,2-1 0 0,-2-4 0 15,-3 0 0-15,0-3 0 0,0 1 0 0,0-1 0 16,-1-2 128-16,-2 1-128 0,2-1 0 0,-2-2 144 15,1-3-144-15,-2 1 0 0,-1-1 144 0,1-1-144 16,0-2 128-16,-3-2-128 0,0-2 128 0,0-2-128 16,3 1 0-16,-4-2 144 0,-3 0-144 0,-1 1 0 15,2 0 0-15,-3 3 0 0,-3-2 0 0,-1 4 0 16,-2 2 0-16,-1 4 0 0,-1-1 0 0,-1 5 0 16,-1-1 0-16,1 3 0 0,-1 0 0 0,0 2 0 15,-2-2 128-15,2 2-128 0,1 3 0 0,0 2 0 0,-2 0 0 0,2 0 0 16,0 1 0-16,1 2 0 0,-1 1-160 0,1 2 16 15,2 1 0-15,6 3 0 16,-8-3-464-16,8 3-96 0,-8-3 0 0,8 3-16 16,0 0-1968-16,0 0-400 0,0 0-80 0,0 0-9088 15</inkml:trace>
  <inkml:trace contextRef="#ctx0" brushRef="#br0" timeOffset="570.79">2791 5363 14735 0,'0'0'1312'0,"0"0"-1056"0,0 0-256 0,0 0 0 0,0 0 3168 0,0 0 576 16,-2-9 112-16,2 9 32 0,0 0-2560 0,0 0-512 15,0 0-112-15,0 0 0 0,7 7 0 0,1 3 16 16,-2-3 0-16,1 3 0 0,1-1-448 0,0 4-80 16,-2-4-32-16,2-1 0 0,3-2-160 0,-2 2 0 15,0-1 0-15,3 0 0 0,2 0 144 0,2-1-144 16,2 2 160-16,2-1-160 0,0 1 384 0,1 1-32 15,1-4 0-15,1 0 0 0,-3-1-48 0,1-1-16 16,-1-1 0-16,-1 1 0 0,0 1-112 0,-2-3-32 16,-2-1 0-16,1 0 0 0,0 0-144 0,-2 0 192 0,-1-1-192 0,0-3 192 15,1 1-192-15,-2-1 0 0,-2 0 144 0,2 0-144 16,0 1 0-16,-2-3 128 0,-1-1-128 0,1-1 0 16,-3-1 0-16,1-2 0 0,1 1 0 0,-2-2 0 31,-4-1-1920-31,3-1-368 0,4-3-64 0,-4-3-16 0</inkml:trace>
  <inkml:trace contextRef="#ctx0" brushRef="#br0" timeOffset="2297.1">3068 4687 6447 0,'-8'-3'576'15,"8"3"-576"-15,-8-4 0 0,-1 1 0 16,-2 2 1104-16,2 1 112 0,9 0 32 0,-9 0 0 0,-1-2-864 0,10 2-160 16,-9 0-32-16,9 0-16 0,0 0 752 0,-9 3 160 15,9-3 16-15,0 0 16 0,0 0 128 0,0 0 32 16,0 0 0-16,0 0 0 0,0 0-512 0,0 0-112 16,0 0-16-16,0 0 0 0,0 0-176 0,11 1-32 15,0 3-16-15,-1-1 0 0,-10-3 32 0,13-3 0 16,0 2 0-16,-1 0 0 0,0-1-128 0,-1 1-32 15,1-2 0-15,-1 2 0 0,-11 1-32 0,11-1-16 16,2 1 0-16,-1 0 0 0,-2 0 16 0,-10 0 0 16,12 2 0-16,0-2 0 0,-12 0 0 0,12-1 0 15,-12 1 0-15,11-1 0 0,0 1-80 0,-1 0-16 0,1-1 0 16,-1 1 0-16,2 0-160 0,0 0 160 0,-1-3-160 16,1 0 160-16,-2 2-160 0,4-2 128 0,-1 2-128 15,-2-2 128-15,0 0-128 0,-1-1 0 0,1 0 144 0,-11 4-144 16,0 0 192-16,10-3-16 0,0 2-16 0,-10 1 0 15,0 0 224-15,0 0 32 0,0 0 16 0,11-4 0 16,-1 1-80-16,-10 3-16 0,0 0 0 0,0 0 0 16,0 0-16-16,0 0-16 0,0 0 0 0,0 0 0 15,0 0-112-15,3-10 0 0,-3 10-16 0,0 0 0 16,-5-11-176-16,1 2 160 0,4 9-160 0,-4-8 160 16,-3 2-160-16,7 6 128 0,0 0-128 0,-9-7 128 15,-1 1 0-15,2 1-128 0,-1 0 192 0,0 1-64 16,0 0 64-16,-2 2 16 0,-1-2 0 0,2 4 0 15,0-2 32-15,-2 4 0 0,-1-2 0 0,1 2 0 16,2-2-96-16,-1 0-16 0,1 0 0 0,10 0 0 0,0 0 0 0,-9 1-128 16,0 0 192-16,9-1-64 0,-10-1-128 0,10 1-144 15,0 0 144-15,0 0-208 0,0 0 16 0,0 0 16 16,0 0 0-16,0 0 0 16,0 0-1632-16,11-3-336 0,2 0-64 0</inkml:trace>
  <inkml:trace contextRef="#ctx0" brushRef="#br0" timeOffset="5384.82">3958 5338 4607 0,'-13'-1'192'0,"13"1"64"0,0 0-256 0,0 0 0 0,0 0 0 0,0 0 0 15,0 0 2896-15,0 0 544 0,0 0 96 0,0 0 32 16,0 0-1776-16,0 0-368 0,0 0-64 0,0 0-16 16,0 0-16-16,0 0-16 0,0 0 0 0,10 1 0 15,4 2-480-15,-3-1-112 0,1 0-16 0,2 0 0 0,3-1-432 0,2 2-80 16,0 0-32-16,2-1 0 0,0-2-160 0,0 2 0 15,0 0 0-15,-2 1 0 0,1 1 0 0,-1-3 0 16,-1 2 0-16,-2-1 0 16,-2-4-592-16,-1 2 0 0,0 0 0 0,-2 2 0 15,-11-2-2000-15,12 0-400 0</inkml:trace>
  <inkml:trace contextRef="#ctx0" brushRef="#br0" timeOffset="5653.57">4048 5483 19343 0,'0'0'1728'0,"0"0"-1392"0,0 0-336 0,0 0 0 16,0 0 2224-16,0 0 368 0,0 0 80 0,12 2 16 15,-2 2-1920-15,2-1-384 0,2 1-80 0,1 0-16 16,-2-2-160-16,1 1-128 0,0-1 144 0,2 2-144 16,0-1 0-16,-1-2 0 0,1 1 0 0,2-2 0 15,2 0-384-15,-1 0-64 0,0-3 0 0,1 2-16 16,4-1-1776-16,-2-2-368 0</inkml:trace>
  <inkml:trace contextRef="#ctx0" brushRef="#br0" timeOffset="7035.12">5363 4608 16927 0,'0'0'752'0,"0"0"144"0,0 0-704 0,0 0-192 15,0 0 0-15,0 0 0 0,0 0 1040 0,0 0 176 16,0 0 48-16,6-8 0 0,-6 8-288 0,0 0-48 16,0 0-16-16,0 0 0 0,0-9-448 0,0 9-80 15,0 0-32-15,0 0 0 0,0 0-224 0,0 0-128 16,-8-7 128-16,8 7-128 0,-7-6 0 0,7 6 0 16,-10-4 0-16,10 4 0 0,-10-4 144 0,0 2-144 15,0-1 192-15,10 3-192 0,-12-1 496 0,2-1-16 16,-2 1 0-16,0 1 0 0,1-1 64 0,-1-1 16 15,1 1 0-15,-2 1 0 0,-1 4-144 0,0 0-32 16,-1-1 0-16,0 0 0 0,-2 0-128 0,2 1-16 16,1-1-16-16,1 0 0 0,0-3 48 0,1 0 16 0,1 0 0 0,1 2 0 15,10-2-96-15,-11 2-32 0,-2 1 0 0,4-2 0 16,9-1-160-16,0 0 0 0,-12 3 144 0,4-2-144 16,8-1 0-16,-10 1 128 0,-1-1-128 0,11 0 0 15,-9 0 0-15,9 0 128 0,0 0-128 0,-9 3 0 16,0-2 0-16,9-1 144 0,0 0-144 0,0 0 0 15,-7 7 208-15,7-7-64 0,0 0-16 0,-5 10 0 16,0-1 0-16,5-9 0 0,-2 12 0 0,1-1 0 16,1-11-128-16,1 11 192 0,1 0-192 0,0 1 192 15,2 2-192-15,-1 0 0 0,-2 2 144 0,3 0-144 16,4-5 0-16,-2 4 144 0,-2-2-144 0,0 2 0 16,0 4 192-16,1 0-192 0,2 2 192 0,-2 1-192 15,-1-1 192-15,4 0-192 0,1 0 192 0,-4 3-192 16,-5 1 208-16,3 3-64 0,3-2-16 0,-2 2 0 15,-1 4-128-15,-1 0 192 0,-2 3-192 0,2 2 192 0,-1 2-192 0,-1 0 128 16,-1 2-128-16,1 0 128 0,1 2-128 0,-1-1 160 16,-3-3-160-16,5 0 160 0,4 2 16 0,-3-2 0 15,-6-5 0-15,2 5 0 0,1 0-32 0,4-1 0 16,2-3 0-16,0 1 0 0,-2-2-144 0,-1 0 128 16,1 0-128-16,-1 0 128 0,-3-3 16 0,1-1 0 15,2 0 0-15,-1-1 0 0,0 1 80 0,0-3 16 16,0 5 0-16,-1 0 0 0,-1 2-240 0,-1 0 176 15,-1 0-176-15,2 2 160 0,2 3-160 0,-2-1 160 16,-3-1-160-16,2-2 160 0,1-2-160 0,1-5 0 16,-1-2 144-16,3 3-144 0,-3-4 128 0,0 2-128 15,0 1 160-15,1 0-160 0,0 0 144 0,3-1-144 0,0 0 128 16,0-2-128-16,-1-1 128 0,1-4-128 0,-1 5 128 0,0 0-128 16,-2 0 160-16,2 0-160 0,0-1 192 0,-1 0-192 15,0-2 240-15,0-1-64 0,1 0-16 0,-1-2 0 16,1 1-160-16,-3-2 0 0,-3-2 0 0,3 3 0 15,2-3 192-15,-1 1-64 0,-1-2 0 0,0 1 0 16,0 0-128-16,-1-1 0 0,-1 0 0 0,2-1 0 16,0-1 0-16,0 0 208 0,2 0-48 0,-2 0-16 15,-2 0-144-15,1-1 0 0,0 2 0 0,-1-1 0 16,0-2 0-16,1 1 0 0,1-1 0 0,-2 2 0 16,0 0 0-16,-2 0 0 0,0 0 0 0,1 0 0 15,1 2 0-15,-2-2 0 0,-2-3 0 0,3 3 0 16,-1-4 0-16,0-1 0 0,4-8 0 0,-6 9 0 0,3-1 192 15,3-8-64-15,0 0 0 0,-6 9 0 0,2 0-128 16,4-9 0-16,0 0 0 0,-2 10 0 0,-1-3 192 0,3-7 0 16,0 0 0-16,0 0 0 0,-5 8-192 0,5-8 0 15,-4 9 144-15,4-9-144 0,-6 8 0 0,6-8 0 16,-2 8 0-16,2-8 0 0,0 0 0 0,0 0 0 16,0 0 0-16,8 9 0 0,1-2 0 0,-9-7 0 15,11 2 0-15,-1 1 128 0,-10-3-128 0,14 1 0 16,2-1 0-16,-2 0 0 0,-2-1 0 0,1-3 0 15,2 3 0-15,-2 1 0 0,-3 1 0 0,3 0-128 16,0 2 128-16,0-2-128 0,0 4 128 0,0-2 0 16,2 1-144-16,-1 1 144 0,-1-1-224 0,1 0 32 15,1 0 0-15,-1 0 0 16,0 0-192-16,-1 1-16 0,-1 1-16 0,0-2 0 16,1 0-2032-16,-13-4-416 0,10 0-80 0</inkml:trace>
  <inkml:trace contextRef="#ctx0" brushRef="#br0" timeOffset="8596.03">5663 4616 4607 0,'0'0'400'0,"0"0"-400"0,0 0 0 0,0 0 0 0,0 0 2064 0,0 0 336 16,0 0 64-16,0 0 16 0,0 0-560 0,0 0-128 16,0 0 0-16,0 0-16 0,0 0-384 0,0 0-80 15,0 0-16-15,0 0 0 0,7 5-464 0,-1-2-80 16,-6-3-32-16,7 5 0 0,1 0-160 0,-2 2-48 15,-6-7 0-15,7 10 0 0,-1 0 48 0,-2 2 0 16,-1 0 0-16,1 1 0 0,-3 3-96 0,0 0-16 16,2 1 0-16,-2 4 0 0,-1 3-144 0,2 2-48 15,-2 0 0-15,2 1 0 0,2 1 128 0,-1-1 0 16,-1 0 16-16,2 2 0 0,-3-3 112 0,2 2 32 16,0-1 0-16,-1-2 0 0,2-3-208 0,-1 0-32 0,-1-1-16 15,1 4 0-15,-2-1-80 0,1 1-16 0,-2-4 0 0,0 0 0 16,2-2-64-16,-2 0 0 0,-1-2-128 0,0-3 192 15,1 0-192-15,-2 1 144 0,0-4-144 0,0 1 128 16,2-12-128-16,0 0 192 0,0 0-192 0,0 0 192 16,0 0-64-16,0 0-128 0,0 0 192 0,0 0-64 15,0 0 32-15,0 0 0 0,2-9 0 0,-1-1 0 16,-1-1-32-16,1-4 0 0,1-4 0 0,0 0 0 16,2-1-128-16,0-2 0 0,0 1 144 0,1-2-144 15,2-3 0-15,-1 2 0 0,-1-1 0 0,2 4 0 16,-1 2-128-16,2 1 128 0,0 2-128 0,0 2 128 15,-2 1 0-15,1 1 0 0,0 0 0 0,0 3-128 16,4-1 128-16,0 3 0 0,1 2 0 0,3-2-128 0,-2 0 128 16,0 0-160-16,0 2 160 0,-2 1-160 0,0 1 160 15,-1 2 0-15,1 1 0 0,-1 1-128 0,-10-1 128 0,13 4-128 16,0 1 128-16,-2 5-128 0,-4-4 128 0,1 5-128 16,0-1 128-16,0 2-128 0,0-2 128 0,-2 2-128 15,-1 1 128-15,2 0-128 0,-2 0 128 0,-1 0 0 16,-4 1 0-16,0 1 0 0,0-5 0 0,-1-1 0 15,-2 2 0-15,-2-1 0 0,0-1 128 0,0 2-128 16,-2-2 160-16,-2 0-160 0,-1-1 240 0,-2 0-48 16,0 1-16-16,0-2 0 0,-1 0-48 0,0-2-128 15,0-1 192-15,0 0-64 0,-1 1-128 0,1 0 128 16,0 1-128-16,2-1 128 0,1-2-128 0,1-1 0 16,-2-2 0-16,2 0 128 0,0 0-128 0,9 0 0 15,-12 0 0-15,2-4 0 16,1-4-624-16,0 3 0 0,0-1 0 0,1 2 0 15,-1 1-2192-15,1-5-432 0</inkml:trace>
  <inkml:trace contextRef="#ctx0" brushRef="#br0" timeOffset="13078.7">20098 7304 9215 0,'-22'7'400'0,"12"-2"96"0,0-1-496 0,1 0 0 15,-1 1 0-15,-1-3 0 0,2 2 2496 0,0 2 416 16,-1-1 80-16,1-1 16 0,-1-2-1840 0,10-2-352 16,0 0-80-16,-10 4-16 0,1-1-464 0,9-3-80 15,-9 4-32-15,9-4 0 0,0 0-144 0,0 0 160 16,-4 10-160-16,4-10 160 0,-7 8-160 0,7-8 160 15,0 0-160-15,0 0 160 0,-5 9 96 0,0-1 32 16,5-8 0-16,-5 12 0 0,-1-2 176 0,1-1 48 16,-1 0 0-16,6-9 0 0,0 0 64 0,-7 7 0 15,7-7 16-15,-6 6 0 0,6-6 304 0,0 0 48 0,0 0 16 0,0 0 0 16,0 0-272-16,0 0-48 0,0 0-16 0,0 0 0 16,0 0-80-16,0 0-16 0,0 0 0 0,0 0 0 15,0 0-48-15,0 0-16 0,0 0 0 0,0 0 0 16,0 0-144-16,0 0-48 0,-2-13 0 0,6 3 0 15,0-2-16-15,0 2 0 0,1 1 0 0,2-1 0 16,1 0 0-16,2-2 0 0,2 1 0 0,0-2 0 16,1-2 0-16,1-2 0 0,3 0 0 0,0-1 0 15,1 1 16-15,3 0 0 0,1-1 0 0,2 0 0 16,0-1-16-16,1 1-16 0,1 0 0 0,0 0 0 16,2-1 0-16,-2 1 0 0,0-1 0 0,0 0 0 15,-1 2-32-15,-1-1 0 0,1-1 0 0,0 0 0 16,1 1 0-16,1-2 0 0,2-2 0 0,2 1 0 15,2 1-208-15,-2 0 128 0,-2 0-128 0,2 0 0 0,2-3 208 0,1 3-48 16,1-4-16-16,0 2 0 0,0 1-144 0,-2-1 160 16,-2 1-160-16,1-2 160 0,-2 0-160 0,0 1 128 15,-1-2-128-15,4 0 128 0,2-7-128 0,0 2 160 16,-1 0-160-16,3 2 160 0,2-3-160 0,-1 4 128 16,-2-1-128-16,0 1 128 0,-1-1-128 0,-1 1 128 15,-3 0-128-15,0 2 128 0,-1 1-128 0,0 1 128 16,0 1-128-16,0 0 128 0,0-1-128 0,1 1 0 15,1-1 144-15,-2 1-144 0,-2 2 0 0,4-3 128 16,-1 1-128-16,0-3 0 0,-1 1 0 0,0-1 0 16,-1 2 0-16,-2 1 128 0,-2 1-128 0,0-3 0 15,0-1 0-15,-1-1 0 0,-1 1 0 0,-1 2 0 16,0 1 0-16,0 2 128 0,1 1-128 0,0 1 0 0,-3 2 0 16,1 0 0-16,2 2 0 0,-5 1 0 0,-3 3 0 0,0-2 0 15,0 2 0-15,1 0 0 0,-2 1 0 0,1 2 0 16,-1-1 0-16,-1 1 0 0,-2-1 0 0,2-1 128 15,1 2-128-15,-1-2 0 0,-1-1 0 0,-1 2 0 16,0 2 0-16,1-1 0 0,-1-1 0 0,1 1 128 16,0-1-128-16,-2 2 0 0,-2 0 0 0,0 1 0 15,0-3 0-15,-1 1 0 0,0-1 0 0,1 2 0 16,0 0 0-16,-8 5 0 0,7-4 0 0,-7 4 0 16,8-7 0-16,-8 7 0 0,7-6 0 0,-7 6 0 15,6-5 128-15,1-2-128 0,-7 7 0 16,5-8 0-16,-5 8 0 0,8-9 0 0,-2 3 128 15,-6 6-128-15,7-4 0 0,-1-3 0 0,-6 7 0 16,7-8 0-16,-2 2 0 0,-1-1 0 0,-4 7 0 0,5-9 0 0,-1 3 0 16,-4 6 0-16,5-8 0 0,-5 8 0 0,0 0 128 15,0 0-128-15,0 0 0 0,2-9 0 0,-2 9 0 16,-5-7 0-16,5 7 128 0,0 0-128 0,-12 0 0 16,0 2 0-16,0 0 128 0,-1-1-128 0,-1 2 0 15,-2 0 128-15,-1-1-128 0,-2 2 0 0,-1 0 128 16,-3 0-128-16,-3 1 0 0,-2 2 0 0,0-2 0 15,-4 3 0-15,2-2 128 0,3 1-128 0,-3 1 0 16,-1-1 0-16,-1 4 0 0,1 1 0 0,1-1 0 16,1 0 0-16,2-1 128 0,2-1-128 0,2 2 144 15,1-6-144-15,2 1 160 0,2 0-160 0,1 0 0 16,4-2 0-16,0 0 128 0,1 1-128 0,3-3 0 16,9-2 0-16,0 0 0 0,0 0 0 0,0 0 0 0,0 0 0 0,0 0 0 15,0 0 0-15,8-6 0 0,2 1 0 0,5-1 0 16,0-1 0-16,5 1 0 0,-1-2-128 0,4-5 128 15,3-3 0-15,2 2-144 0,4-3 144 16,4 0 0-16,3-1 0 0,0 1-128 0,-2 1 128 0,1 2 0 16,2 3 0-16,-2-2 0 0,-2-1-128 0,-2 1 128 15,-1 0 0-15,-2 1 0 0,-1 0-128 0,0 1 128 16,0-2 0-16,-1 1-128 0,-1 0 128 0,1 3 0 16,0 1-128-16,-3 3 128 0,-5 1 0 0,-2 0 0 15,-2 0 0-15,-4 2-128 0,-13 2 128 0,0 0 0 16,11 2 0-16,-11-2 0 0,0 0 0 0,-3 13 0 15,-2 0 0-15,-3 2 0 0,-2 0 0 0,-5 3 0 0,-3-1 0 0,-2 4 0 16,-2 3 0-16,0-1 0 0,-1 2 0 0,1 1 192 16,-1 1-16-16,4 2-16 0,-2 0-16 0,0-3 0 15,2-1 0-15,0-1 0 0,0 1-144 0,0-1 192 16,1-4-192-16,3 0 192 0,2 0-192 0,2-3 0 16,1-3 144-16,4 0-144 0,4 1 0 0,2-2 0 15,0-13 0-15,9 11 128 16,5-3-1392-16,7-4-272 0,7-4-48 0,11-9-19440 0</inkml:trace>
  <inkml:trace contextRef="#ctx0" brushRef="#br0" timeOffset="15046.58">32717 7304 5183 0,'-15'-8'224'0,"6"7"48"0,-1 2-272 0,-3 2 0 0,-5-3 0 0,-1 0 0 31,2 0-304-31,0 0-112 0,-2 0-32 0,-2 1 0 0,0 2 1440 0,0-2 288 0,0 0 48 0,1-1 16 15,-1-1 2000-15,1 0 416 0,2 1 80 0,1 4 0 16,1 0-1568-16,2-1-320 0,2 0-64 0,1-2-16 16,0-1-480-16,11 0-112 0,-9 4 0 0,9-4-16 0,0 0-64 0,0 0-16 15,0 0 0-15,0 0 0 16,0 0-592-16,10 0-112 0,1-2-32 0,3 0 0 0,3 0-32 0,4-1-16 16,5-1 0-16,3 0 0 0,3 0-48 0,5-1-16 15,2 1 0-15,5-2 0 0,3 2-64 0,0 1-16 16,-1-1 0-16,-1 2 0 0,1-2-48 0,1 1-16 15,1 2 0-15,-20 1 0 0,4 0-192 0,3 0 176 16,4 0-176-16,2 0 160 0,2 0 16 0,-1 0 0 16,-2 1 0-16,29 1 0 0,-15-1 32 0,-11 0 16 15,-7-1 0-15,-3 1 0 0,-3 2 0 0,-2 0 0 16,-2 1 0-16,-1-3 0 0,-4-1-16 0,-1 0 0 16,-3 0 0-16,-2 0 0 0,-2 1-80 0,0-1-128 15,-1 0 176-15,-12 0-176 0,12 3 176 0,-12-3-176 0,12 0 160 0,-12 0-160 16,0 0 128-16,11 1-128 0,-11-1 0 15,0 0 144-15,0 0-144 0,8-1 160 0,-8 1-160 0,0 0 160 16,0 0-16-16,0 0 0 0,-1-7 0 0,-2 3 0 16,-2 0-144-16,0 1 160 0,0-4-160 0,-1 3 160 15,-2 3-160-15,2-3 0 0,-1 1 0 0,1-1 0 16,-2 2 0-16,0 2 128 0,-1-3-128 0,-1 2 0 16,-1 0 0-16,0 1 0 0,-2 0 0 0,-1 0 0 15,-1 0 0-15,-3 0 0 0,-2-2 0 0,-1 4 0 16,0 3 0-16,-1-4 0 0,-1 2 0 0,-1-1 0 15,1 1 0-15,-3-2 0 0,-4 2 0 0,-2-2 0 16,1 2 0-16,-3-2 0 0,-2-2 128 0,-1 2-128 16,1 2 128-16,15-1-128 0,-1 1 192 0,0-2-64 15,-2 2-128-15,1-2 0 0,0 0 144 0,4 1-144 0,-1-2 0 16,-10-2 0-16,9 1 0 0,7 0 0 0,5 1 0 16,9 0 0-16,0 0 0 0,0 0 128 0,0 0-128 0,0 0 0 15,0 0 0-15,0 0 0 0,10-5 0 0,2 1 0 16,0 0 0-16,2 1-128 0,3 2 128 0,3 1-128 15,-1-3 128-15,-7 2-128 0,2-2 128 0,3 3 0 16,3-2 0-16,-1-1-128 0,4 3 128 0,0 0 0 16,1 0-144-16,16-1 144 0,-6 1-352 0,-5 0 0 15,-3 0 0-15,-4 0 0 16,-1 0-496-16,-4 0-112 0,-3-3 0 0,-1 3-16 16,-1 0-1312-16,-12 0-256 0,0 0-48 0</inkml:trace>
  <inkml:trace contextRef="#ctx0" brushRef="#br0" timeOffset="15734.31">33463 7807 4607 0,'0'0'400'0,"0"0"-400"0,0 0 0 0,0 0 0 0,6-8 4560 0,-6 8 832 0,7-6 176 0,-7 6 16 15,0 0-3216-15,0 0-656 0,0 0-128 0,0 0-32 16,0 0 272-16,0 0 48 0,0 0 16 0,-4 10 0 15,-2 1-160-15,0 0-48 0,-3 4 0 0,-3-1 0 16,-1-1-448-16,-1 3-80 0,-2 1-32 0,-2 5 0 16,-3 1-448-16,-1 2-96 0,-3-3 0 0,-1 1-16 15,-4 0-128-15,-3-5-32 0,2 4 0 0,14-9 0 16,-1 3-128-16,-2 1-16 0,-1 0-16 0,2-1 0 0,-2-2-240 16,1 0 128-16,2 1-128 0,-12 8 0 0,8-5 0 0,6-2 0 15,6-6 0-15,2 0 0 16,3-5-384-16,0-1-128 0,1-2-32 0,4-2 0 15,0 0-560-15,-3-5-112 0,3 0-32 0,2-2 0 16,-1-3-2000-16,3 0-400 0,0-4-64 0</inkml:trace>
  <inkml:trace contextRef="#ctx0" brushRef="#br0" timeOffset="15992.34">33019 7842 20271 0,'0'0'1792'16,"0"0"-1424"-16,0 0-368 0,0 0 0 0,0 0 3280 0,0 0 592 15,0 0 112-15,0 0 32 0,0 0-1808 0,0 0-352 16,0 0-80-16,0 0-16 0,0 0-336 0,0 0-64 0,0 0-16 0,4 10 0 16,-1 0-512-16,1 3-128 0,1 0 0 0,3 1-16 15,1-1-224-15,-3-3-32 0,1 1-16 0,1 5 0 16,1-3-224-16,0 4-32 0,3 2-16 0,-1 0 0 16,2 0-144-16,12 18 0 15,-4-6 144-15,-1-5-144 0,-3-2 0 0,-2-3 128 0,0-2-128 0,-2 1 0 16,-2-1 0-16,0-1-288 0,-2 1 48 0,-1-4 16 31,-3-2-1312-31,0 2-256 0,0 0-48 0,-1 0-16 0,0-1-1472 16,-1-4-320-16</inkml:trace>
  <inkml:trace contextRef="#ctx0" brushRef="#br0" timeOffset="16232.63">33558 8351 32255 0,'0'0'1424'0,"0"0"304"0,0 0-1392 0,0 0-336 15,0 0 0-15,-3 13 0 0,2 0 2352 0,1 3 400 16,0-2 64-16,0 2 32 0,0 1-1280 0,0 3-256 16,1 4-48-16,-1 1-16 0,-1-2-656 0,-1-1-128 15,1 2-16-15,0-1-16 0,-2 1-272 0,-1-1-160 16,-1-1 192-16,1-1-192 0,2-1 144 0,-1-1-144 15,0 1 0-15,2-3 144 16,1-4-1872-16,0 0-384 0,0-1-80 0</inkml:trace>
  <inkml:trace contextRef="#ctx0" brushRef="#br0" timeOffset="18064.3">23610 4561 6447 0,'0'0'576'0,"0"0"-576"0,0 0 0 0,0 0 0 16,0 0 2416-16,0 0 368 0,0 0 80 0,0 0 16 16,0 0-1360-16,0 0-272 0,0 0-48 0,0 0-16 15,-1 10 32-15,1-10 16 0,-3 13 0 0,1-1 0 16,-2-3-176-16,-1 2-32 0,-2 0-16 0,-1 1 0 0,-1 1-384 0,-3 0-80 15,-1 4-16-15,-1 3 0 16,-2 1-208-16,-2 0-32 0,-4-1-16 0,0 3 0 0,0 0 80 0,-4-1 16 16,-6-1 0-16,2 1 0 15,4 2 16-15,2-2 16 0,-1-4 0 0,4-1 0 0,3 0-80 0,2 0 0 16,2-1-16-16,2-2 0 0,0-2-304 0,3-2 0 16,0-3 128-16,9-7-128 15,-7 6-1440-15,7-6-352 0,0 0-64 0,0 0-7680 16,-7 0-1536-16</inkml:trace>
  <inkml:trace contextRef="#ctx0" brushRef="#br0" timeOffset="18294.73">23181 4770 12895 0,'0'0'1152'0,"6"-11"-928"0,-4-1-224 0,2 3 0 16,-4 9 3184-16,7-6 592 0,-7 6 112 0,9-4 16 15,-9 4-2144-15,12-3-432 0,-2 2-96 0,0 2-16 16,1 2-496-16,-1 1-96 0,-2 4-32 0,2 2 0 15,2-3-240-15,0 3-48 0,0 3-16 0,-1 1 0 16,1 2-160-16,2 1-128 0,5 0 192 0,-1 1-192 16,2-1 0-16,-1 1 0 0,1 1 0 0,-1-1 0 15,1-4 128-15,-1 1-128 0,1-1 0 0,1 0 0 16,-3 1 0-16,-2-6 0 0,-2 1-160 0,-1-2 160 16,-3 2-1984-1,-2 2-256-15,-1-3-64 0</inkml:trace>
  <inkml:trace contextRef="#ctx0" brushRef="#br0" timeOffset="18701.72">23704 5023 20271 0,'0'0'1792'0,"0"0"-1424"16,0-10-368-16,1 3 0 0,2-5 3520 0,1 1 640 16,3 1 128-16,0 0 32 0,4-1-3440 0,1 2-688 15,1 0-192-15,1-2 0 0,0 1 0 0,2 0 0 16,1-1 0-16,1 2 0 0,2-1 0 0,-5 3 0 16,0 2 0-16,-1 4 0 0,0-3 0 0,-1 4 0 0,-1 4 0 0,-12-4 0 15,0 0 0-15,9 6 0 0,-4 4 0 0,-2 1 0 16,-3 1 0-16,-4-1 0 0,-4 1-128 0,-3 2 128 15,-6 2 0-15,0 2 0 0,0 3 0 0,0-3 0 16,-1-1 208-16,1 2 48 0,0-1 0 0,2 0 0 16,4 0 128-16,3 1 16 0,1-2 16 0,5-3 0 15,2 2 96-15,2-1 32 0,1 0 0 0,1 2 0 16,2 1-144-16,3 0-16 0,2 0-16 0,2-2 0 16,0 0-192-16,4-2-48 0,2-1 0 0,2 0 0 15,1 0-128-15,2-1 128 0,1-2-128 0,1-5 128 16,2 2-1888-1,4-2-384-15,0-1-80 0</inkml:trace>
  <inkml:trace contextRef="#ctx0" brushRef="#br0" timeOffset="20330.62">19811 1062 13535 0,'-2'-20'592'0,"0"10"128"0,1-1-576 0,1-2-144 0,3-1 0 0,-1 2 0 15,2 3 128-15,0 0-128 0,1-1 192 0,2-1-64 16,1 1 224-16,-1 1 32 0,-1 1 16 0,0-1 0 16,1 1-272-16,-1-1-128 0,-6 9 128 0,8-8-128 15,-1 0 0-15,-7 8 0 0,0 0 0 0,7-5 0 16,-7 5 0-16,0 0 128 0,0 0-128 0,0 0 0 0,0 0 0 0,0 0 128 16,0 0-128-16,0 0 0 0,0 0 128 0,0 0-128 15,0 0 128-15,0 0-128 0,0 0 0 0,0 0 0 16,10-5 0-16,-10 5-4784 15,5-7-880-15</inkml:trace>
  <inkml:trace contextRef="#ctx0" brushRef="#br0" timeOffset="20884.5">19922 724 11967 0,'0'0'1072'0,"0"0"-864"15,0 0-208-15,0 0 0 0,0 0 1328 0,0 0 208 16,0 0 64-16,0 0 0 0,-3-9-848 0,3 9-176 15,0 0-16-15,0 0-16 0,0 0 304 0,0 0 64 0,0 0 16 0,0 0 0 16,0 0-144-16,0 0-16 0,0 0-16 0,0 0 0 16,0 0-320-16,0 0-64 0,0 0-16 0,0 0 0 15,-2 10-224-15,2-10-128 0,0 0 160 0,0 0-160 16,2 15 176-16,1-5-176 0,-3-10 192 0,3 11-192 16,-3-11 320-16,2 13-64 0,1 0 0 0,-2 0 0 15,-1 1 256-15,0 3 64 0,-1 3 0 0,0 3 0 16,-1 3-16-16,1 9 0 0,0 10 0 0,-3 0 0 15,0 2-224-15,0 1-32 0,-1 2-16 0,1-2 0 16,1-3-288-16,2-1 128 0,0-1-128 0,1 0 0 16,2-1 160-16,1 5-160 0,1 1 128 0,1 1-128 15,0 0 368-15,2-2-16 0,1-4 0 0,-2 0 0 16,1 0-176-16,-1 0-48 0,-1 1 0 0,2 4 0 0,1 3-128 0,-3 4 0 16,-3 3 0-16,1 1 0 0,0 0 0 0,-2-3 0 15,-2 0 0-15,-1-3 0 0,2-2 0 0,-1 0 0 16,-4 0-160-16,0 2 160 0,-1 0 0 0,1-3 0 15,-1-4 0-15,-1-3 0 0,1-3 0 0,0 0 0 16,3-4 0-16,0 1 0 0,2-1 0 0,1 2 0 16,1-2 128-16,-1 3-128 0,1 2 0 0,1-2 0 15,-1-1 0-15,0 0 0 0,0-1 128 0,1 0-128 16,-1-3 0-16,2 0 0 0,-2 0 0 0,-1 0 0 16,-1-1 0-16,1 3 0 0,0-4 0 0,0 3 0 15,0 3 0-15,0 3 0 0,-2-1 0 0,1 0 0 16,0 0 0-16,-2-3-192 0,-1 1 192 0,3-1 0 15,1-3 0-15,0-2-144 0,0-2 144 0,1 0 0 0,2-1 0 0,1 1-128 16,0-5 128-16,0-1 0 0,-2 1-144 0,2 1 144 16,0 0-272-16,-1 0 16 0,-5-2 0 0,4-3-15168 15</inkml:trace>
  <inkml:trace contextRef="#ctx0" brushRef="#br0" timeOffset="21551.02">19672 117 12895 0,'0'0'1152'0,"0"0"-928"0,-7-6-224 0,7 6 0 16,0 0 3216-16,0 0 608 0,0 0 112 0,0 0 32 16,0 0-2752-16,0 0-528 0,0 0-112 0,0 0-32 15,0 0 96-15,0 0 0 0,0 0 16 0,11 3 0 16,-11-3-240-16,10 9-48 0,-2 3-16 0,0 0 0 16,0 1-16-16,-1 1 0 0,1 2 0 0,0-1 0 0,2 4-144 0,-2-1-16 15,0 0-16-15,0 0 0 0,1 1-160 0,-1-1 0 16,1 0 144-16,1-2-144 0,0-1 0 15,-1 1 0-15,0 2 0 0,1-2 128 0,2-2-128 0,-2-2 0 16,1 1 0-16,-1 5 128 0,2-1-128 0,0-1 0 16,-2-6 0-16,1 1 128 0,-1-1-128 0,0-1 0 15,0-2 0-15,0-1 0 16,0-2-336-16,1 3-96 0,-1-2-16 0,1-2 0 16,-11-3-2256-16,11-3-464 0</inkml:trace>
  <inkml:trace contextRef="#ctx0" brushRef="#br0" timeOffset="21861.65">20238 94 23039 0,'0'0'2048'0,"0"0"-1648"0,-11-2-400 0,2 1 0 15,0-1 2544-15,9 2 416 0,0 0 96 0,0 0 16 16,-3 12-2432-16,1 0-464 0,-2-1-176 0,0 5 0 16,1 0 496-16,-2 3-16 0,-4 3 0 0,-3 3 0 15,-2 1-128-15,-3 6-32 0,-5 3 0 0,0 5 0 16,1 1 160-16,-1 7 32 0,-2 7 0 0,1 3 0 16,-2-2-48-16,1-1 0 0,1-1 0 0,-1-2 0 15,1 0-224-15,1 0-48 0,0-1-16 0,1 2 0 0,1 5-176 0,6-4 0 16,1-7 0-16,4-2 0 15,1-2-1840-15,3-3-336 0,1-3-80 0</inkml:trace>
  <inkml:trace contextRef="#ctx0" brushRef="#br0" timeOffset="34154.75">5661 5867 5519 0,'0'0'496'0,"0"0"-496"0,0 0 0 0,0 0 0 16,0 0 2464-16,0 0 400 0,0 0 80 0,0 0 0 15,0 0-1248-15,0 0-256 0,-9-4-48 0,9 4-16 16,0 0-240-16,0 0-48 0,0 0-16 0,0 0 0 15,-7-5-240-15,7 5-32 0,0 0-16 0,0 0 0 16,-3-8-208-16,3 8-64 0,0 0 0 0,0 0 0 16,-6-2-176-16,6 2-32 0,0 0-16 0,0 0 0 15,0 0-160-15,0 0-128 0,-9 2 192 0,9-2-192 16,0 0 256-16,0 0-48 0,-5 9-16 0,5-9 0 16,0 0 112-16,2 11 16 0,-2-11 0 0,5 13 0 15,5-1 16-15,-3-1 16 0,0-3 0 0,1 1 0 16,0-2-32-16,-1 2-16 0,1 0 0 0,1 3 0 0,0-3-112 0,-1 1-32 15,-1 1 0-15,-1-1 0 0,2 1-160 0,0-1 192 16,-2 2-192-16,1 1 192 0,-2 1-192 0,0-1 0 16,1-1 0-16,-4 1 0 0,1 1 0 0,-2 1 128 15,4 0-128-15,-1-4 0 0,-4-11 128 0,3 12-128 16,-3-12 0-16,4 11 128 0,-4-11-128 0,0 0 160 16,0 0-160-16,8 9 160 0,-8-9 0 0,0 0 0 15,0 0 0-15,10 0 0 0,-10 0 48 0,10-6 16 16,-3-3 0-16,0 1 0 0,-1-1-48 0,-1 0-16 15,2 1 0-15,-3-3 0 0,0 1-160 0,0 1 0 16,-1-2 144-16,-3 11-144 0,4-10 0 0,-4 10 0 16,6-9 0-16,-6 9 0 0,0 0 0 0,0 0 0 15,0 0 0-15,0 0 0 0,7-7 0 0,-7 7 0 16,0 0 160-16,0 0-160 0,0 0 0 0,11 0-160 0,-11 0 0 16,10 3 0-16,1 1 160 0,-1-1 0 0,-10-3 0 0,12 3-128 15,-2 3 128-15,1-1 0 0,0 0 0 0,1 0 0 16,-3 1 0-16,-1 0-128 0,0 1 128 0,-8-7 0 15,0 0 0-15,12 7 0 0,-1 0 0 0,0-1 0 16,-3 1 0-16,-8-7 0 0,0 0 0 0,10 6 0 16,-10-6 0-16,0 0 0 0,0 0 0 0,12 3 0 15,-2-3 0-15,-10 0 0 0,0 0 0 0,11-6 176 16,0-1 0-16,-4-1 0 0,-6-1 0 0,3 0 0 16,4-1 48-16,1-1 16 0,-1-1 0 0,-2 2 0 15,-2-2-48-15,2 0 0 0,-1-1 0 0,-1 0 0 16,-2 0-64-16,1-1 0 0,-2-2-128 0,2 1 192 0,1-2-192 0,-2-2 128 15,-2 1-128-15,0-1 0 0,0 2 128 0,0-2-128 16,-1 0 0-16,0 1 144 0,-1 1-144 0,2 0-144 16,-1 1 144-16,1 3-208 15,3 5-464-15,-1-1-96 0,-2 1 0 0,0 8-16 16,0 0-2176-16,0 0-432 0,0 0-96 0</inkml:trace>
  <inkml:trace contextRef="#ctx0" brushRef="#br0" timeOffset="34578.07">6376 6069 16575 0,'0'0'1472'0,"0"0"-1168"0,0 0-304 0,0 0 0 0,0 0 2752 0,0 0 512 16,0 0 80-16,0 0 32 0,0 0-2432 0,0 0-496 15,0 0-80-15,11 8-32 0,-3-1-112 0,-2 2-32 16,-2 1 0-16,1 1 0 0,1 0-192 0,-1 2 0 16,-3 1 0-16,1 0 0 0,0 2-208 0,-2 0 16 15,-2 1 0-15,-1 3 0 16,1-3-480-16,-2 2-96 0,1-2 0 0,-1 3-7616 15,-1-3-1504-15</inkml:trace>
  <inkml:trace contextRef="#ctx0" brushRef="#br0" timeOffset="36604.64">5704 6922 17903 0,'0'0'784'0,"0"0"176"0,0 0-768 0,5-8-192 15,-5 8 0-15,5-8 0 0,-5 8 256 0,0 0 16 16,0 0 0-16,0 0 0 0,0 0 192 0,0 0 48 16,0 0 0-16,0 0 0 0,0 0-16 0,0 0 0 15,0 0 0-15,0 0 0 0,0 0-96 0,11 6-16 16,-11-6 0-16,11 9 0 0,0 1 192 0,-1 3 48 0,-3-6 0 0,1 3 0 15,-1 3-80-15,1-1-16 0,0 2 0 0,0-1 0 16,-2-1 96-16,1 1 16 0,1 3 0 0,-2-1 0 16,1 1-80-16,-1 0-16 0,-1-1 0 0,3 2 0 15,-1-4-208-15,-1 2-32 0,0-2-16 0,-1-2 0 16,0 1-128-16,0-1-32 0,0-2 0 0,-5-9 0 16,0 0-128-16,7 9 192 0,-7-9-192 0,0 0 192 15,0 0-64-15,10 5 0 0,-10-5 0 0,0 0 0 16,11-5 0-16,-3 0-128 0,-8 5 192 0,6-8-64 15,1-4-128-15,-2 2 0 0,-3-2 144 0,2 0-144 16,2 2 0-16,-2-1 0 0,-2 1 0 0,-2 10 0 16,5-8 0-16,-5 8 0 0,7-7 0 0,-7 7 0 15,0 0 0-15,0 0 0 0,9 6-144 0,-1 2 144 16,-3 1 0-16,0 2 0 0,0 4-144 0,-1-4 144 0,0 1 0 0,1-1 0 16,2-1 0-16,0 0 0 0,-7-10 0 0,10 12 0 15,0-1 0-15,0-2 0 0,-10-9 0 0,11 5 0 16,-11-5 0-16,13 7 0 0,-1-2 0 0,-12-5 0 15,0 0 128-15,0 0-128 0,13 2 0 0,-13-2 128 16,0 0-128-16,0 0 0 0,0 0 176 0,10-1-176 16,-10 1 192-16,11-4-192 0,-11 4 400 0,10-4-16 15,-1 0-16-15,-9 4 0 0,12-6 0 0,0-3 0 16,0-2 0-16,-2 1 0 0,-1 3-160 0,0-3-16 16,2 1-16-16,-1-4 0 0,1-2-176 0,-1 0 192 15,-1-2-192-15,2 0 192 0,-2 1-192 0,-1 1 0 0,-3-4 0 16,1 1 0-1,1-2-864-15,-2 2-48 0,-1 0-16 0,1 1 0 16,0 0-2624-16,-1 4-528 0</inkml:trace>
  <inkml:trace contextRef="#ctx0" brushRef="#br0" timeOffset="37159.15">6410 7264 10127 0,'0'0'896'0,"0"0"-704"0,-5-6-192 0,5 6 0 0,-2-9 4752 0,2 9 928 15,3-9 176-15,4 0 32 0,2 0-4704 0,3 0-944 16,2 0-240-16,1-1 0 0,0 1 0 0,1 0 0 16,1 0 0-16,0 0 0 0,-2 2 0 0,2 1 0 15,2 1 0-15,-1-2 0 0,0 5-128 0,-1 0 128 16,-5 0 0-16,-1-1 0 0,0 2 0 0,-11 1 0 16,0 0 0-16,12 1 0 0,-2 2 0 0,-10-3 0 15,0 0 0-15,7 8 0 0,-7-8 0 0,0 0 0 16,3 10 0-16,-1 0 0 0,-4 1 0 0,1-1 0 15,1-10 176-15,-4 15-176 0,-2 0 240 0,-1 1-64 0,2-2-16 0,0 1 0 16,0-2-160-16,-1-2 0 0,6-11 0 0,-4 12 128 16,1 1-128-16,-1-1 0 0,0-2 0 0,0-1 0 15,4-9 0-15,-7 10 0 0,7-10 0 0,-6 11 128 16,1 2-128-16,-1 0 0 0,1-1 0 0,1 1 0 16,-1-1 0-16,0 1 0 0,1-1 0 0,1 1 0 15,1 1 0-15,2-2 0 0,4-3 0 0,0-1 0 16,-4-8 144-16,0 0-144 0,9 7 160 0,0 1-160 15,-1-1 256-15,-1-1-64 0,-7-6 0 0,13 7 0 16,3-1-192-16,-3 0 0 0,-2-2 0 0,0-1 0 16,2 3 0-16,0-4 0 0,-1 1 0 0,0-2 0 15,0 0 0-15,-1 3-256 0,1-4 48 0,1 0 16 16,1-2-448-16,1-1-96 0,-4-1-16 0,0 0-13008 16</inkml:trace>
  <inkml:trace contextRef="#ctx0" brushRef="#br0" timeOffset="38488.41">6901 4543 14735 0,'0'0'1312'0,"0"0"-1056"15,0 0-256-15,0 0 0 0,0 0 2080 0,0 0 352 16,0 0 80-16,1-8 16 0,1-3-1952 0,-2 11-400 16,8-7-176-16,-8 7 160 0,11-6-160 0,-2 1 128 15,0 1-128-15,-9 4 128 0,12-1 352 0,-1-2 64 16,0-1 16-16,-1 3 0 0,1 2-48 0,-1 3 0 16,-10-4 0-16,13 3 0 0,0 1-112 0,-1-3-16 15,0 4-16-15,-1-3 0 0,1 0-240 0,0 2-128 16,0 0 160-16,-2 0-160 0,-10-4 208 0,14 4-48 15,-1 0-16-15,-1 0 0 0,-12-4 48 0,12 2 16 0,0 0 0 16,-2 0 0-16,-10-2 48 0,0 0 0 16,12 6 0-16,-3-1 0 0,-9-5-64 0,9 6-16 0,-9-6 0 0,7 8 0 15,-7-8 64-15,5 12 16 0,-3-2 0 0,-2-10 0 16,3 11 0-16,0 0 0 0,-2 2 0 0,0-2 0 16,-1 1-256-16,0 2 144 0,2 2-144 0,-1-1 128 15,0 0-128-15,0 0 0 0,1 4 0 0,0 1 0 16,4 6 0-16,-1 3 0 0,1 1 0 0,1 1 0 15,-1 1 0-15,1 2 0 0,-1-2 0 0,1 2 0 16,-2 0 0-16,2 1 0 0,0 0 0 0,0 3 0 16,-2 1 0-16,0 3 0 0,-1 4 0 0,0-2 0 15,0 4 128-15,-1-2 112 0,-1-1 16 0,1 2 0 16,0 4-16-16,-2-4 0 0,-1 1 0 0,1 3 0 16,2 5-112-16,1-4 0 0,1-1-128 0,0-1 192 0,-1-3-192 0,0 0 144 15,0-4-144-15,0-3 128 0,-2-1-128 0,0 3 192 16,-1 1-192-16,0 1 192 0,-1 2 0 0,0-2 0 15,0 3 0-15,2 0 0 0,0-3-192 0,1-3 160 16,-4-3-160-16,3-2 160 0,1 2 32 0,-2-1 16 16,-1-2 0-16,0 1 0 0,0 2-208 0,1-1 0 15,1-2 0-15,0-1 0 0,1 2 176 0,-1-5-176 16,1 1 192-16,0-2-192 0,-1 0 160 0,2 0-160 16,1-4 128-16,-1-1-128 0,-1-3 144 0,1 0-144 15,1-1 160-15,0 1-160 0,-1 1 288 0,0 1-32 16,0 1-16-16,0 1 0 0,0 1-112 0,0 0 0 15,-2-2-128-15,1 0 192 0,-2 2-192 0,-1-3 128 16,0-5-128-16,-1 2 0 0,1 0 144 0,0 0-144 0,-1-4 128 16,-1 0-128-16,1-2 160 0,0 2-160 0,1 0 192 0,1-4-192 15,2 0 208-15,-1-2-64 0,-2-11-16 0,3 13 0 16,-2-3 64-16,2 1 16 0,-3-11 0 0,4 10 0 16,-4-10 0-16,4 11 0 0,-4-11 0 0,4 11 0 15,-4-11-16-15,3 13-16 0,-3-13 0 0,6 13 0 16,-4-2-176-16,1 2 0 0,-3-13 0 0,0 0 0 15,2 9 0-15,-2-9 0 0,0 0 0 0,3 12 0 16,-3-12 0-16,0 0 0 0,0 0 0 0,0 0 128 16,5 10-128-16,-5-10 160 0,0 0-160 0,8 9 160 15,-8-9-160-15,0 0 192 0,8 9-192 0,-8-9 192 16,0 0-192-16,0 0 192 0,0 0-192 0,9 8 192 16,-9-8-192-16,0 0 128 0,0 0-128 0,7 11 128 0,-7-11-128 15,0 0 0-15,0 0 144 0,0 0-144 0,0 0 128 0,0 0-128 16,0 0 128-16,0 0-128 0,0 0 0 0,0 0 128 15,0 0-128-15,0 0 0 0,0 0 144 0,0 0-144 16,0 0 192-16,0 0-192 0,0 0 256 0,0 0-48 16,0 0-16-16,0 0 0 0,-7-6 64 0,7 6 16 15,-8-5 0-15,0 1 0 0,-1 0 32 0,0 2 0 16,0-1 0-16,0 2 0 0,0-3-112 0,0 3 0 16,-2 1-16-16,1 2 0 0,-1 1-176 0,1 1 0 15,-1 0 144-15,2 0-144 0,0-2 0 0,9-2 0 16,-10 4 0-16,2 0 0 0,8-4-240 0,0 0-64 15,0 0-16-15,0 0 0 16,0 0-1776-16,0 0-352 0,0 0-80 0,0 0-16 16,0 0-944-16,0 0-192 0,0 0-32 0</inkml:trace>
  <inkml:trace contextRef="#ctx0" brushRef="#br0" timeOffset="41334.65">9500 4873 3679 0,'0'0'320'0,"0"0"-320"16,0 0 0-16,5-7 0 0,-5 7 2240 0,4-10 368 15,-1 1 80-15,-3 9 0 0,0 0-1856 0,8-4-368 16,-8 4-80-16,0 0 0 0,6-8-224 0,-6 8-32 16,0 0-128-16,0 0 192 0,0 0 560 0,0 0 96 15,0 0 32-15,0 0 0 0,0 0 336 0,0 0 64 16,0 0 0-16,0 0 16 0,0 0-336 0,0 0-64 16,0 0 0-16,0 0-16 0,0 0-112 0,-8 8 0 15,1-1-16-15,-1 3 0 0,0-1-224 0,0 1-32 0,0 2-16 0,-1 0 0 16,0 1 32-16,0-2 16 0,-1 1 0 0,0 1 0 15,4 1-48-15,-3 2-16 0,-4-3 0 0,-2 4 0 16,-2-1-144-16,2 2-16 0,-2 2-16 0,0 0 0 16,-1 0-128-16,-1 2-32 0,1-1 0 0,0 1 0 15,-2-2 0-15,2-1-128 0,2 1 192 0,1 1-64 16,-2 3-128-16,2-1 192 0,2-4-192 0,0-2 192 16,0-1-192-16,2-5 0 0,-1-4 0 0,0-2 128 15,0 0-432 1,2-1-80-16,0-1-32 0,0 0 0 0,10-3-640 0,0 0-128 15,-9 1-32-15,9-1-8432 0,-9-4-1680 0</inkml:trace>
  <inkml:trace contextRef="#ctx0" brushRef="#br0" timeOffset="41716.61">9144 4843 30751 0,'0'0'1360'0,"0"0"288"0,0 0-1328 0,0 0-320 16,0 0 0-16,0 0 0 0,0 0 416 0,5 11 16 16,1-2 0-16,-1 2 0 0,0-1-432 0,0 2 0 15,1 1 128-15,-1 0-128 0,-1-1 0 0,1 2 0 16,1-1 0-16,0 2 0 0,-2-4 0 0,1 2 0 15,1-1 0-15,1 1 0 0,-1 0 0 0,3 0 0 0,2-1 144 0,-1 0-144 16,1-1 384-16,2 1 0 0,2-1 0 0,1 2 0 16,-2-3-64-16,2 3 0 0,2 1 0 0,1 2 0 15,-1 1-32-15,-1 1-16 0,-4-1 0 0,1 0 0 16,3-1-144-16,-1 1-128 0,-3 1 192 0,1 0-192 16,0-1 176-16,-2-2-176 0,-1-4 160 0,-2 1-160 15,-1 1 0-15,1-3-192 0,-2 0 16 0,1-5 0 16,-8-5-1984-1,0 0-400-15</inkml:trace>
  <inkml:trace contextRef="#ctx0" brushRef="#br0" timeOffset="42792.56">10104 4269 7359 0,'0'0'656'0,"0"0"-528"0,0 0-128 0,8-7 0 15,-8 7 2016-15,6-6 368 0,-6 6 80 0,0 0 16 0,7-7-1712 0,-7 7-352 16,0 0-64-16,0 0-16 0,0 0-336 0,0 0 0 16,0 0 0-16,0 0 0 0,5-7 256 0,-5 7-32 15,0 0 0-15,0 0 0 0,0 0 480 0,0 0 80 16,0 0 32-16,0 0 0 0,0 0-160 0,0 0-16 15,0 0-16-15,-5-6 0 0,5 6-240 0,-8-2-32 16,-1 2-16-16,1 2 0 0,0-2-112 0,0 4-32 16,-1 1 0-16,0 3 0 0,-1 1-16 0,-1 2-16 15,-1-1 0-15,1 2 0 0,-1 0-160 0,0 1 160 16,0 1-160-16,-1 0 160 0,-2 1-32 0,-1-1-128 16,1 1 192-16,1 3-64 0,3-3 0 0,-1 2 0 15,0 0 0-15,3-1 0 0,1-3 80 0,3 0 16 16,0-1 0-16,2 2 0 0,2 0 112 0,1-3 32 15,1-1 0-15,3 2 0 0,1 0 16 0,2-2 0 0,-1-1 0 0,2 0 0 16,3-1-208-16,-2 4-48 0,-3-2 0 0,5 3 0 16,1-2-128-16,-1-1 0 0,0-1 0 0,-1-1 128 31,-10-8-464-31,13 8-112 0,-2 0 0 0,0 0-16 16,2 0-2016-16,0-3-400 0,0-4-64 0,0-2-32 0</inkml:trace>
  <inkml:trace contextRef="#ctx0" brushRef="#br0" timeOffset="43958.65">10303 4471 4607 0,'0'0'400'0,"0"0"-400"16,0 0 0-16,0 0 0 0,0 0 3984 0,0 0 720 15,0 0 144-15,0 0 16 0,0 0-3200 0,0 0-656 16,0 0-128-16,0 0-32 0,0 0-592 0,-9 5-112 15,9-5-16-15,0 0-128 0,-9 5 0 0,9-5 0 16,-6 10 0-16,0-3 0 0,6-7 0 0,-6 13 0 0,1-3 0 0,-1 0 0 16,1 0 224-16,0 0-64 0,5-10-16 0,-5 13 0 15,-1 1 192-15,3-1 48 0,-1-3 0 0,4-10 0 16,-4 13-224-16,4-13-32 0,-2 13-128 0,2-13 192 16,0 12-192-16,3 0 0 0,1 1 128 0,-4-13-128 15,0 0 0-15,6 13 0 0,1-1-192 0,-7-12 192 31,0 0-896-31,10 5-80 0,-10-5-16 0</inkml:trace>
  <inkml:trace contextRef="#ctx0" brushRef="#br0" timeOffset="44194.18">10341 4281 6447 0,'0'0'576'0,"0"0"-576"15,0 0 0-15,0 0 0 0,-1-13 4912 0,-1 5 864 16,2 8 176-16,0 0 48 0,0 0-4496 0,0 0-896 16,0 0-176-16,0 0-48 0,0 0-384 0,0 0 0 15,0 0-224-15,2 10 80 16,-4 1-1792-16,2-11-368 0,0 0-64 0</inkml:trace>
  <inkml:trace contextRef="#ctx0" brushRef="#br0" timeOffset="44646.06">10427 4176 10127 0,'0'0'896'0,"0"0"-704"0,-8-4-192 0,8 4 0 0,0 0 3584 0,0 0 704 15,0 0 128-15,0 0 16 0,6 11-3536 0,-6-11-720 16,7 12-176-16,0-2 0 0,-1 2 0 0,-6-12 0 16,0 0 0-16,7 13 0 0,1-1 0 0,2-1 192 15,3 0-192-15,0-1 192 0,0 1-16 0,2 0 0 16,-1 2 0-16,3-2 0 0,1 1-48 0,0-1-128 16,-1 1 192-16,0 1-64 0,0 1 16 0,-1 1 0 15,-2 0 0-15,1 1 0 0,-1-2 96 0,-4 2 16 16,-3 1 0-16,-2 1 0 0,-1 2 96 0,-3-3 32 15,-3 1 0-15,-2 0 0 0,-1 0-160 0,-2 1-32 16,-2-1 0-16,-2-1 0 0,1 2-64 0,-2-2-128 16,-1 3 176-16,0-4-176 0,-2-2 0 0,-2-1-304 15,0-3 48-15,-2 0 0 16,0-3-1792-16,-1 0-368 0</inkml:trace>
  <inkml:trace contextRef="#ctx0" brushRef="#br0" timeOffset="45380.04">9052 4581 9215 0,'0'0'816'0,"0"0"-656"16,0 0-160-16,0 0 0 0,0 0 2464 0,0 0 464 15,0 0 80-15,10-3 32 0,-10 3-1744 0,12-4-336 16,0 1-80-16,-12 3-16 0,14 0-80 0,-2-1-16 0,1-1 0 0,0 0 0 16,0 1-352-16,0 0-80 0,0 1-16 0,0 0 0 15,-1 0-176-15,-1 0-144 0,1 0 192 0,0 0-192 16,0 2 128-16,-1 0-128 0,0-2 0 0,-1 1 0 15,-10-1 256-15,13 0-48 0,-2 0-16 0,2 0 0 16,2 0 128-16,-2 0 0 0,-13 0 16 0,13-1 0 16,-1-1-144-16,-1 2-48 0,-2 3 0 0,0-1 0 15,-9-2 0-15,10 4 0 0,-10-4 0 0,8 7 0 16,-8-7-144-16,0 0 0 0,9 9 144 0,-9-9-144 16,0 0 176-16,9 6-48 0,-9-6 0 0,8 7 0 15,-8-7-128-15,0 0 160 0,0 0-160 0,0 0 160 16,0 0 32-16,0 0 0 0,0 0 0 0,11 4 0 0,-11-4 48 15,0 0 16-15,0 0 0 0,0 0 0 0,6-9 64 0,-6 9 32 16,1-8 0-16,-1 8 0 0,-4-10-160 0,1 3-48 16,3 7 0-16,-7-8 0 0,-1 2-16 0,0 0 0 15,-1 0 0-15,0 1 0 0,0 0-128 0,0-1 192 16,0 1-192-16,0 1 192 0,-2-1-192 0,2 2 160 16,-1-1-160-16,1-1 160 0,-5 1 48 0,3 2 16 15,0-2 0-15,1 1 0 0,-1-1 96 0,11 4 0 16,-11-4 16-16,2 0 0 0,-1 1-192 0,10 3-144 15,0 0 192-15,0 0-192 0,-7-3 0 0,7 3 0 16,0 0-192-16,0 0 48 16,0 0-528-16,0 0-96 0,0 0-32 0,0 0 0 15,7-7-2272-15,1 1-448 0</inkml:trace>
  <inkml:trace contextRef="#ctx0" brushRef="#br0" timeOffset="46581.09">11117 5016 2751 0,'0'0'256'0,"0"0"-256"15,0 0 0-15,10-4 0 0,1 0 5696 0,2 2 1104 16,0 2 224-16,1 0 32 0,3 2-5376 0,1 2-1072 16,-1-4-224-16,1 0-32 0,2 0-352 0,0 1 0 15,-1 2 0-15,3-3 0 0,3-1 0 0,0-2 0 16,-3 0 0-16,0 0 0 0,3-3 0 0,-3 2 0 16,0 2 0-16,0 1 0 15,1-2-464-15,-3 0-16 0,-1-1 0 0,-1 3 0 16,0-2-448-16,-2 2-96 0,-2 0 0 0,1 1-16 15,-4-1-1696-15,0 1-336 0</inkml:trace>
  <inkml:trace contextRef="#ctx0" brushRef="#br0" timeOffset="46830.83">11205 5146 20271 0,'0'0'1792'0,"0"0"-1424"15,0 0-368-15,0 0 0 0,11-4 1856 0,1 1 320 16,2 0 48-16,0 2 16 0,3-2-1824 0,1 2-416 16,-1 1 0-16,3-2 0 0,1 1-176 0,1 1-32 15,0-3-16-15,3 2 0 16,1 0-1824-16,-1 0-352 0,9 1-80 0,-2-4-16 0</inkml:trace>
  <inkml:trace contextRef="#ctx0" brushRef="#br0" timeOffset="48584.96">13100 5462 2751 0,'0'0'256'0,"0"0"-256"16,-5-5 0-16,5 5 0 0,-8-4 3776 0,8 4 720 15,0 0 144-15,0 0 32 0,0 0-3392 0,0 0-656 16,0 0-144-16,0 0-32 0,0 0-32 0,-9 1-16 16,9-1 0-16,0 0 0 0,0 0 160 0,-7 9 16 15,-2-2 16-15,1-1 0 0,8-6 384 0,-10 7 80 16,-2 2 16-16,2 1 0 0,-1 3-192 0,3 2-48 15,2 2 0-15,-3 1 0 0,-3-3-384 0,0 4-96 16,0-5-16-16,-1 4 0 0,-2 3-48 0,-1 1-16 0,-1 3 0 0,-1 4 0 16,-2-4-16-16,-1 3 0 0,-1 2 0 0,0-1 0 15,-1 0 16-15,1-2 0 0,-2 0 0 0,5-3 0 16,0-3-96-16,5-2-32 0,2 0 0 0,3-5 0 16,0-1-144-16,2-7-144 0,1 2 144 0,6-8-208 31,0 0-816-31,0 0-176 0,0 0-16 0,0 0-16 15,0 0-2080-15,0 0-400 0,-1-18-96 0,5 2-16 0</inkml:trace>
  <inkml:trace contextRef="#ctx0" brushRef="#br0" timeOffset="48856.32">12702 5608 18431 0,'0'0'816'0,"0"0"160"0,-8-3-784 0,8 3-192 15,0 0 0-15,0 0 0 0,0 0 3744 0,0 0 704 16,0 0 144-16,0 0 16 0,7 7-3536 0,-1 2-720 16,1 0-144-16,3 3-16 0,2 0-64 0,0 3-128 15,-1 3 192-15,3 1-64 0,1-1-128 0,2 0 0 16,-1 0 0-16,-1 2 0 0,2 1 0 0,2-2 0 16,-1 1 0-16,1-1 0 0,1 2 0 0,1-4 0 15,1-1 0-15,0 0 0 0,-4 2-256 0,1-5-16 16,-1 0-16-16,0 1 0 15,0-1-784-15,-1 0-144 0,0 0-48 0,-1-2 0 16,0 2-1488-16,-1 0-288 0,1 0-64 0</inkml:trace>
  <inkml:trace contextRef="#ctx0" brushRef="#br0" timeOffset="49501.46">13132 6715 34095 0,'0'0'1504'0,"-6"-9"320"0,1 2-1456 0,5 7-368 0,0 0 0 0,0 0 0 16,0 0 576-16,0 0 64 0,0 0 0 0,0 0 0 15,0 0-496-15,0 0-144 0,0 0 0 0,0 0 0 16,-4 16 0-16,-3-1 0 0,-3 4 0 0,-1 1 0 16,0 3 0-16,-4 0 0 0,-3 1 0 0,-2 2 0 15,1-2 0-15,1 3 0 0,-1-3 0 0,1 1 0 0,-1-1 0 0,2-2 0 16,1-4 0-16,0 0 0 0,2 0 0 0,0-2 0 15,-1-3 0-15,1 0 0 0,0-1-160 0,-2 0-32 16,0-2-16-16,2-1 0 16,0-2-1552-16,-3-1-304 0,-3 1-64 0,3-5-7152 15,3 0-1408-15</inkml:trace>
  <inkml:trace contextRef="#ctx0" brushRef="#br0" timeOffset="49725.64">12786 6759 29487 0,'0'0'2624'0,"0"0"-2112"0,0 0-512 0,0 0 0 15,0 0 2160-15,1 13 320 0,0 0 64 0,3-1 16 16,3 4-2048-16,2 0-384 0,1 4-128 0,1 1 0 16,-1 0 0-16,2 2 0 0,-1 2 0 0,1 4 0 15,1-1 0-15,0 0-208 0,0-1 32 0,0 2 16 31,-2-2-832-31,-1-1-160 0,1 0-48 0,-1-4 0 16,1-1-2000-16,-1-2-416 0,-1-4-80 0,0 0-7632 0</inkml:trace>
  <inkml:trace contextRef="#ctx0" brushRef="#br0" timeOffset="50917.59">13201 7240 5695 0,'0'0'256'0,"0"0"48"0,0 0-304 16,0 0 0-16,0 0 0 0,11-4 0 0,-11 4 1968 0,10-2 336 16,-10 2 64-16,11-2 0 0,-11 2-192 0,9-2-32 15,-9 2-16-15,0 0 0 0,9 0-512 0,-9 0-96 16,10-2-32-16,-10 2 0 0,0 0-480 0,11-1-112 16,-11 1 0-16,12-1-16 0,-2-2-320 0,-1 1-64 15,-9 2-16-15,12-4 0 0,0 2-192 0,-1 0-32 16,-2-1-16-16,2 1 0 0,-1 0 48 0,1-2 16 15,-1 3 0-15,1 0 0 0,-11 1-48 0,11 1 0 16,0 2 0-16,-2 1 0 0,0 1-128 0,-9-5-128 16,8 11 192-16,-3-1-192 0,-5-10 0 0,3 13 0 15,-2-3 0-15,-2 3 0 0,-2 0 0 0,-2 0 0 0,0-1 0 16,-1 2 0-16,0 1 0 0,-1 0 0 0,0 0 0 0,-1-1 0 16,0 0 0-16,0-3 0 0,-1-2 0 0,1 1 0 15,0 3 0-15,2-4 0 0,-1 2 0 0,1-1 0 16,-1-1 0-16,2 2-144 0,0-2 144 0,1 0 0 15,0 3 0-15,1-3 0 0,2 0 0 0,1 0 0 16,0 0 0-16,0 0 0 0,0-9 0 0,5 12 0 16,1-3 0-16,-1-2 0 0,-5-7 0 0,0 0-128 15,11 4 128-15,-11-4-160 0,11-2 160 0,-1 1-160 32,2-3-416-32,0-1-64 0,0-4-32 0,-1-2-9216 0,1 0-1840 0</inkml:trace>
  <inkml:trace contextRef="#ctx0" brushRef="#br0" timeOffset="51332.42">13432 6033 12895 0,'0'0'1152'0,"0"0"-928"0,0 0-224 0,0 0 0 15,0 0 2592-15,0 0 480 0,0 0 80 0,0 0 32 16,5 12-2016-16,-5-12-400 0,0 0-64 0,4 13-32 16,-1-2 144-16,-2 2 16 0,2-2 16 0,-2 2 0 15,-1 1-336-15,1 2-64 0,2 0 0 0,0-2-16 16,-2-1-304-16,2-3-128 0,-3-10 128 0,2 15-128 16,1-2-224-16,-2 0-128 0,-1-2-32 0,0-11 0 15,0 0-800-15,0 0-160 0,0 12-48 0,0 0 0 16,-1-2-1632-16,-1 3-336 0,0 3-64 0,-1-2-4352 15</inkml:trace>
  <inkml:trace contextRef="#ctx0" brushRef="#br0" timeOffset="51951.21">13590 5034 8287 0,'0'0'368'0,"0"0"80"16,0 0-448-16,0 0 0 0,0 0 0 0,0 0 0 0,0 0 2560 0,0 0 448 15,0 0 64-15,0 0 32 0,0 0-2016 0,0 0-384 16,0 0-96-16,0 0-16 0,0 0-416 0,0 0-176 16,0 0 128-16,0 0-128 0,0 0 0 0,0 0 0 15,3 15 0-15,-5-6 0 0,-2 0-320 0,-1 1 64 16,-1 1 16-16,-4 0 0 0,0 2 240 0,0 0-144 15,0 3 144-15,1-4-128 0,-1 1 128 0,1 1 0 16,1 1 0-16,1-2 0 0,1 0 368 0,1-2 96 16,1 5 32-16,1-2 0 0,2-2 80 0,1 1 32 15,0 0 0-15,3-1 0 0,-1 0-160 0,2 1-16 16,0 0-16-16,1 0 0 0,0-1-240 0,1-1-48 16,0 2-128-16,1-1 192 0,-2-2-192 0,3 1 0 15,2-1 0-15,1 1 0 16,-2 0-720-16,1-1-96 0,2-1-16 0,-2-3-6448 0,-1 3-1296 0</inkml:trace>
  <inkml:trace contextRef="#ctx0" brushRef="#br0" timeOffset="52241.11">13832 5294 31391 0,'0'0'1392'0,"0"0"272"0,-7 4-1328 0,-3 1-336 15,3 0 0-15,7-5 0 0,-7 7 320 0,7-7-16 16,-6 10 0-16,2-1 0 0,1 0-432 0,3-9-96 15,-2 12-16-15,2 0 0 16,2-6-800-16,-2-6-176 0,4 11-16 0,0-2-16 16,-4-9-1904-16,0 0-384 0</inkml:trace>
  <inkml:trace contextRef="#ctx0" brushRef="#br0" timeOffset="52437.17">13769 5139 24879 0,'-12'-15'2208'0,"5"9"-1760"0,1 2-448 0,6 4 0 16,-7-7 1712-16,7 7 256 0,0 0 48 0,0 0 16 16,0 0-1888-16,0 0-368 0,0 0-80 0,0 0-16 31,0 0-2544-31,0 0-512 0</inkml:trace>
  <inkml:trace contextRef="#ctx0" brushRef="#br0" timeOffset="52848.49">13877 5051 30639 0,'0'0'1344'0,"0"0"304"0,0 0-1328 0,0 0-320 16,10-2 0-16,1-2 0 0,-1 0 416 0,2 2 16 15,0 2 0-15,-2 3 0 0,-10-3-432 0,12 7 0 16,-12-7 0-16,11 9-176 0,-1 0-176 0,-3 1-32 15,0 1-16-15,-2-1 0 0,-5-10 48 0,8 12 16 0,-8-12 0 0,9 15 0 16,-1 1 336-16,-2 0 0 0,0-2-144 0,-1-3 144 16,1 0 0-16,0 0 0 0,-1-1 0 0,1 2 0 15,1 0 0-15,-2-2 176 0,0 0-32 0,-1 1 0 16,0 1-144-16,-1-2 0 0,-2 3 144 0,-2 1-144 16,-2 1 0-16,0-1 128 0,-2 0-128 0,-1 3 0 15,-3 2 0-15,-1-5 0 0,0 0 0 0,0 1-128 16,-1-2-128-16,2-3 0 0,0-2-16 0,0 1 0 15,1 0-496-15,1-2-112 0,1-2-16 16,6-5-10976-16</inkml:trace>
  <inkml:trace contextRef="#ctx0" brushRef="#br0" timeOffset="53651.78">13676 6367 16575 0,'0'0'1472'0,"0"0"-1168"15,-7-6-304-15,7 6 0 0,0 0 1648 0,-9 0 272 16,9 0 48-16,-9 3 16 0,9-3-1552 0,-9 4-304 15,9-4-128-15,-10 6 0 0,1 2 0 0,1-1-128 0,8-7-16 0,-8 8 0 16,0-3-80-16,8-5-16 0,-6 6 0 0,6-6 0 16,-7 11 240-16,3 1 0 0,-1-5 144 0,0 4-144 15,1 1 720-15,-1-3 48 0,-2 2 16 0,2 1 0 16,-2 1 128-16,2 1 32 0,-1 1 0 0,0 0 0 16,4 0-432-16,-2-2-64 0,1 0-32 0,2 1 0 15,0-2-272-15,2 0-144 0,2-2 160 0,-1 1-160 16,-2-11 128-16,7 13-128 0,-2-6 0 0,1 1 0 15,-6-8 0-15,11 8 0 0,-3 0-208 0,1-3 64 16,1-1-704-16,-10-4-144 0,0 0-32 16,12 4 0-16,-2 0-304 0,-10-4-64 0,12 2-16 0,-12-2 0 15,13 0-64-15,-13 0-32 0,12-1 0 0</inkml:trace>
  <inkml:trace contextRef="#ctx0" brushRef="#br0" timeOffset="53954.25">13797 6534 29711 0,'0'0'1312'0,"0"0"288"0,0 0-1280 16,0 0-320-16,-8-3 0 0,8 3 0 0,-9 4 576 0,9-4 48 0,-6 8 16 0,6-8 0 15,-5 10-640-15,5-10 0 0,-2 9 0 0,2 2 0 32,0-11-496-32,0 11-16 0,2 1 0 0,0-1 0 15,-2-11-64-15,1 13 0 0,-2-4-16 0,1 2 0 16,3 1-208-16,-1-1-32 0,-2-11-16 0,2 11 0 15,-2-11-848-15,0 11-160 0,0-11-48 0</inkml:trace>
  <inkml:trace contextRef="#ctx0" brushRef="#br0" timeOffset="54167.6">13741 6407 30399 0,'-6'-12'2704'0,"0"4"-2160"15,1 2-544-15,5 6 0 0,0 0 912 0,0 0 80 16,0 0 16-16,9-5 0 16,2 0-2800-16,-2 3-576 0,-9 2-96 0</inkml:trace>
  <inkml:trace contextRef="#ctx0" brushRef="#br0" timeOffset="54636.06">13933 6311 5519 0,'0'0'240'0,"0"0"64"0,0 0-304 0,0 0 0 16,0 0 0-16,0 0 0 0,0 0 5040 0,0 0 944 15,0 0 192-15,0 0 32 0,8 10-4544 0,-2-2-896 16,-6-8-192-16,9 10-48 0,-1-2-368 0,0 0-160 16,0 0 128-16,1 1-128 0,0 1 0 0,-1 2 0 15,-3-2-192-15,0 1 192 0,2-2-240 0,-2 0 80 16,0 0 16-16,0 2 0 0,-1 3 144 0,2-5 0 16,-1 0 0-16,-3 0 0 0,1 2 0 0,0 1 0 15,-3-1 0-15,-2 1 0 0,1 1 256 0,0-3-32 16,-2 5 0-16,0-2 0 0,1-1 32 0,-1-1 16 15,1 1 0-15,-1 0 0 0,-1-2-272 0,0 2 128 16,0-2-128-16,0 0 0 0,4-10 0 0,-6 10 0 0,-1-1 0 0,2-2 0 31,-1 2-512-31,0-1-192 0,6-8-64 0,-7 6-12336 0</inkml:trace>
  <inkml:trace contextRef="#ctx0" brushRef="#br0" timeOffset="58688.59">12899 4234 9215 0,'0'0'400'0,"0"0"96"0,3-15-496 0,-1 4 0 0,-2 0 0 0,3 2 0 15,-3 9 2656-15,4-10 432 0,-2 1 96 0,1-1 16 16,1 3-2560-16,-2-1-512 0,2-3-128 0,-4 11 0 16,3-10 128-16,-3 10 0 0,6-9 0 0,0 2 0 15,-6 7 832-15,5-10 160 0,-5 10 32 0,0 0 16 16,0 0 240-16,0 0 32 0,0 0 16 0,10-1 0 16,-1 4-400-16,-1 5-80 0,0 1-16 0,0 4 0 15,-3-1-448-15,-1 4-80 0,0 2-32 0,-1 4 0 16,-1 4-96-16,-1-1-32 0,-1 1 0 0,-1 0 0 15,0-2-144-15,1-1-128 0,1 1 192 0,-1-2-192 16,0 0 144-16,-1-1-144 0,0-2 0 0,-1-2 144 16,0-1 48-16,-1 1 0 0,2-3 0 0,-2 2 0 15,1-2 112-15,0 3 16 0,0-1 16 0,-1-1 0 16,0 0-144-16,3-2-48 0,0-3 0 0,2 1 0 0,-2-11-144 0,2 11 0 16,-2-11 0-16,0 0 0 15,0 0-1792-15,0 0-272 0,0 0-64 0,0 0-13216 16</inkml:trace>
  <inkml:trace contextRef="#ctx0" brushRef="#br0" timeOffset="60106.96">12597 3998 14735 0,'0'0'1312'0,"0"0"-1056"15,0 0-256-15,0 0 0 0,0 0 1760 0,0 0 288 16,0 0 64-16,0 0 16 0,0 0-1648 0,0 0-336 15,0 0-144-15,10 0 128 0,0-4-128 0,-10 4 192 0,0 0-192 0,11-5 192 16,-3-1-64-16,-8 6-128 0,0 0 192 16,9-5-64-16,-9 5 448 0,8-6 96 0,-8 6 16 0,0 0 0 15,0 0 336-15,0 0 64 0,0 0 0 0,0 0 16 16,0 0-352-16,-8-6-80 0,0 3-16 0,-1 1 0 16,-3 5-320-16,-1 1-64 0,-3 0-16 0,2 0 0 15,0 1-32-15,-1 0-16 0,-2 0 0 0,0 2 0 16,1-1 0-16,-3 0 0 0,0 1 0 0,0 0 0 15,3-3 0-15,0 0 0 0,-1 0 0 0,1 1 0 16,1-3 160-16,0 2 16 0,2 0 16 0,-1-1 0 16,0-2 64-16,1 0 16 0,-1 1 0 0,1-1 0 15,2 0-176-15,0 3-48 0,1-2 0 0,1 0 0 16,0 1-64-16,9-3-32 0,-11 1 0 0,11-1 0 16,-9 5-160-16,9-5 128 0,-9 3-128 0,9-3 128 0,0 0-128 0,0 0 0 15,-9 5 0-15,9-5 0 0,0 0 128 0,-9 3-128 16,9-3 0-16,0 0 128 0,0 0-128 0,0 0 128 15,0 0-128-15,0 0 128 0,0 0 64 0,0 0 0 16,0 0 0-16,0 0 0 0,0 0-192 0,-7 8 192 16,7-8-192-16,-4 11 192 0,4-11-48 0,-1 13 0 15,-2-1 0-15,3 4 0 0,0 1 0 0,0 1 0 16,-1 1 0-16,1 4 0 0,3 1 0 0,-2 4 0 16,-1 0 0-16,0 1 0 0,-1 0-16 0,1 1-128 15,1 2 192-15,-1 0-64 0,0 2-128 0,1 3 0 16,2 3 0-16,-1 3 0 0,0 1 128 0,2 4-128 15,1 2 0-15,-2 3 128 0,-3 3 32 0,2 2 0 16,1-1 0-16,1 3 0 0,-4 4-160 0,0 0 0 0,-2-1 0 0,2 0 128 16,2-3-128-16,2-4 0 0,-2-2 0 0,1-1 0 15,-2 2 0-15,-1 0 192 0,-1-1-32 0,-2 1 0 16,1-3-32-16,0 3-128 0,0 0 192 0,-1-2-64 16,0-1-128-16,1 2 160 0,-5-2-160 0,-1-1 160 15,1 1-160-15,-1-1 160 0,3 0-160 0,-1-1 160 16,0 0 16-16,2 0 0 0,3-7 0 0,1-3 0 15,0-1 0-15,1-1 0 0,0 1 0 0,2-3 0 16,1 1-176-16,0-3 128 0,1 1-128 0,0-1 128 16,-1 0-128-16,-1 0 0 0,-1 0 0 0,2-3 128 15,1 2-128-15,-1-2 0 0,-4 0 0 0,0 2 128 16,0-3-128-16,-1 1 0 0,-2 0 0 0,3-1 0 16,-1 0 0-16,0 0 128 0,-1 2-128 0,0-2 0 15,-1-2 176-15,2 2-48 0,0-1-128 0,1-2 192 0,1-1-64 0,-1-4-128 16,-1 1 176-16,1-4-176 0,0 1 160 0,0-3-160 15,-2-2 128-15,2-2-128 0,0-1 0 0,0 0 128 16,-1 1-128-16,0-1 0 0,-2-1 0 0,1 2 0 16,-2-2 128-16,0-1-128 0,0-1 0 0,-1 4 0 15,-1-3 0-15,0 1 128 0,-2 1-128 0,1 2 0 16,2 2 0-16,0 1 128 0,-1-5-128 0,0-1 0 16,1 2 0-16,1-3 0 0,-1 1 0 0,1-2 0 15,0 1 128-15,0-3-128 0,-1 0 144 0,5-7-144 16,-3 10 160-16,2-1-160 0,1 1 0 0,0-1 0 15,0-9 0-15,3 11 0 0,-3-11 0 0,0 0 0 16,4 7 0-16,-4-7 0 0,0 0 0 0,7 6 0 0,-7-6-128 16,0 0 128-16,16 2 0 0,0-2 0 0,-3-2 0 0,0 2 0 15,0-2 0-15,-1 1 176 0,1-1-176 16,1 1 160-16,2 1-160 0,1 0 160 0,0-3-160 0,-1 2 160 16,-1 0-160-16,-1-1 0 0,0 2 0 0,1 0 0 15,-2 0 0-15,0 0 0 0,-1 0-128 0,1 0 128 31,0 0-1072-31,-2 0-144 0,1-3-16 0,1 0-16 16,2-5-1056-16,0 0-224 0,3 0-32 0,-1-7-15104 0</inkml:trace>
  <inkml:trace contextRef="#ctx0" brushRef="#br0" timeOffset="61491.57">14380 3882 13823 0,'0'0'1216'0,"0"0"-960"16,0 0-256-16,0 0 0 0,-9 6 3200 0,2-1 608 16,7-5 112-16,-4 10 32 0,4-10-3104 0,-3 9-608 15,3-9-240-15,0 0 176 0,0 0 144 0,0 0 48 16,0 0 0-16,3 10 0 0,-3-10 224 0,13 5 48 16,1-3 16-16,-1-1 0 0,-2 0-176 0,4 1-32 15,0-2-16-15,1 0 0 0,-2-2-176 0,3 2-48 16,1 0 0-16,2 0 0 0,-3 0-32 0,1 0-16 15,2 0 0-15,2 2 0 0,1 0-160 0,-2 0 192 16,-2 0-192-16,-1 1 192 0,0-2-192 0,-2 2 0 16,-3-1 0-16,0-2 128 0,-2 2 16 0,1-1 0 0,-1 0 0 15,-11-1 0-15,10 3 384 0,-1-3 80 0,-9 0 16 0,11 2 0 16,-11-2-80-16,10 4-16 0,0 0 0 0,-10-4 0 16,0 0-208-16,0 0-32 0,10 12-16 0,-3-2 0 15,-7-10 64-15,4 13 16 0,-2-1 0 0,-1 4 0 16,3-1-80-16,-3 4-16 0,-2 0 0 0,1 5 0 15,0 3-32-15,-3 4-16 0,-1 1 0 0,0 5 0 16,2 5-32-16,-1 4-16 0,1 2 0 0,-1 3 0 16,-1-2-160-16,0 5 0 0,0 5 0 0,0 4 0 15,0 4 0-15,3 2 0 0,2 5 128 0,2-2-128 16,-4-7 0-16,-1 6 0 0,1-1 0 0,0 3 128 16,0 3 80-16,-1-5 16 0,2-2 0 0,-1 1 0 15,-3 1-64-15,-1 2-16 0,0-4 0 0,-2 3 0 0,1-3 16 0,-1-1 0 16,1-4 0-16,-1 0 0 0,-2 2 144 0,0 1 16 15,0-1 16-15,1 3 0 0,1-1-80 0,3-3 0 16,-1-1-16-16,1-3 0 0,2-1-96 0,-1-1-16 16,2 1 0-16,2-1 0 0,-1 1-128 0,0-3 192 15,0-4-192-15,0-2 192 0,-1-2-192 0,-1-4 128 16,2 0-128-16,0-2 128 0,0 1 0 0,-2 0-128 16,-1 1 192-16,2 0-64 0,0-3 16 0,-1-2 0 15,0-1 0-15,-1-2 0 0,2-3 0 0,-2-2 0 16,1 0 0-16,0-4 0 0,4 0-16 0,0-2-128 15,-1 0 192-15,2-4-64 0,0 0-128 0,-2 0 0 16,0-1 144-16,1 0-144 0,-1 0 144 0,2-1-144 16,-1-1 192-16,-1-1-192 0,1 2 192 0,0-1-64 0,1 1 0 15,1-2-128-15,-4 0 128 0,0 2-128 0,-1 0 0 0,1-1 0 16,-2-2 0-16,2 0 0 0,2 0 0 0,-2-3 0 16,-2 2 128-16,2 0-128 0,-1-2 0 0,1 0 0 15,0-1 0-15,0 0 0 0,0-1 128 0,1-1-128 16,1-1 0-16,0-1 128 0,-2-9-128 0,3 12 0 15,-3-12 192-15,1 12-192 0,-1-12 192 0,4 10-192 16,-1-1 192-16,-3-1-192 0,0-8 192 0,1 10-192 16,1-2 128-16,-2-8-128 0,0 11 0 0,0-11 0 15,2 10 128-15,-2-10-128 0,2 10 0 0,-2-10 0 16,0 0 0-16,0 0 0 0,0 0 0 0,3 10 0 16,1-1 128-16,0-3-128 0,-4-6 0 0,0 0 0 15,0 0 176-15,0 0-176 0,0 0 160 0,0 0-160 16,0 0 224-16,0 0-48 0,0 0-16 0,0 0 0 15,-12-5 64-15,0 1 16 0,-1-1 0 0,2 4 0 0,-1-2-80 0,0 0-16 16,-1 2 0-16,0-3 0 0,0 3 64 0,0 1 16 16,0-1 0-16,-1 1 0 0,2 0-224 0,-1 0 0 15,-2 0 0-15,2-3 0 0,2 2 0 0,-2-2 0 16,2 0 0-16,1 1 0 0,-2 1 0 0,0 1-240 16,1 0 32-16,-1 0 0 0,1-2 208 0,-2 1 0 15,-1 1 0-15,1 1 0 0,0 1 0 0,-1 0-144 16,-2 2 144-16,-1 0-128 0,-1-4-64 0,-2 3 0 15,-1 0 0-15,1 0 0 16,-1-3-176-16,0-3-32 0,-3 3-16 0,2 0 0 16,1-1-2144-16,-2 0-416 0,-2 0-96 0</inkml:trace>
  <inkml:trace contextRef="#ctx0" brushRef="#br0" timeOffset="66435.8">10082 9342 5519 0,'0'0'240'0,"0"0"64"0,0 0-304 0,5-8 0 0,-5 8 0 0,5-9 0 16,-5 9 4288-16,0 0 816 0,8-8 144 0,-8 8 48 16,0 0-3888-16,0 0-784 0,0 0-160 0,0 0-16 15,0 0 256-15,0 0 64 0,0 0 16 0,0 0 0 16,0 0 48-16,0 0 16 0,0 0 0 0,0 0 0 15,0 0-80-15,-5 8 0 0,-1 1-16 0,1-1 0 16,-1 0-176-16,-2-1-48 0,-1 1 0 0,0 4 0 16,1 2-80-16,-3 2 0 0,0-3-16 0,-2 4 0 15,0-1-16-15,-3 2 0 0,-1 1 0 0,1 2 0 16,1 0 48-16,-1 0 16 0,-1 1 0 0,0 2 0 16,-5 2 128-16,1-2 32 0,2 0 0 0,-1 1 0 15,0-2-208-15,2-1-48 0,0-2 0 0,2 1 0 0,2 0-208 0,1-3-48 16,1 0-128-16,2 0 192 0,-2 1-192 0,3-1 0 15,1 0 128-15,2-4-128 0,-1-2 0 0,1 1 0 16,-1 2 0-16,2-1 0 0,0 0 0 0,-1-1 0 16,0 2 0-16,1-2 0 0,-2 0-320 0,1-2-16 15,-1 1 0-15,-1-4 0 16,-1 0-208-16,3 0-32 0,-1-2-16 0,1 2 0 16,-1-2-112-16,7-6-32 0,-9 7 0 0,9-7 0 15,0 0-1584-15,0 0-320 0,0 0-64 0,0 0-12144 0</inkml:trace>
  <inkml:trace contextRef="#ctx0" brushRef="#br0" timeOffset="67494.56">9516 9562 20271 0,'0'0'1792'0,"-9"-6"-1424"0,-2-6-368 0,3 5 0 16,1 3 1808-16,7 4 304 0,-6-7 48 0,6 7 16 16,-2-10-1760-16,2 10-416 0,-4-7 0 0,4 7 0 15,0 0 0-15,0 0 128 0,-4-10-128 0,4 10 0 16,-1-9 352-16,1 9-32 0,0 0 0 0,2-9 0 16,-2 9 128-16,7-8 32 0,-1-1 0 0,2 4 0 15,0 0 0-15,1 1 0 0,0 0 0 0,-9 4 0 0,9-3 288 0,-9 3 48 16,0 0 16-16,11-3 0 0,-11 3 16 0,0 0 16 15,0 0 0-15,0 0 0 0,0 0-80 0,8-3-16 16,-8 3 0-16,0 0 0 0,0 0-160 0,0 0-32 16,0 0-16-16,0 0 0 0,4-9-160 0,-4 9-16 15,2-9-16-15,-2 9 0 0,1-9-112 0,-1 9 0 16,2-10-16-16,-1 0 0 0,2 0-240 0,-2 0 0 16,-1 10 128-16,1-9-128 0,-1 9 0 0,3-10 0 15,-2-1 0-15,-1 11 0 0,0-9 0 0,0 9 0 16,0 0 0-16,0 0 0 0,0 0 160 0,0 0-160 15,0 0 160-15,0 0-160 0,-8-6 128 0,8 6-128 16,-7-4 0-16,7 4 0 0,-11-4 192 0,11 4-48 16,-9-3-16-16,9 3 0 0,-9-1 0 0,9 1 0 0,-9-4 0 15,9 4 0-15,0 0-128 0,0 0 192 16,0 0-192-16,0 0 192 0,0 0-192 0,0 0 160 0,0 0-160 16,0 0 160-16,0 0-160 0,0 0 128 0,0 0-128 0,0 0 128 15,0 0-128-15,0 0 0 0,-2-8 0 0,2 8 0 16,0 0 144-16,0 0-144 0,0 0 160 0,0 0-160 15,0 0 192-15,0 0-64 0,0 0-128 0,0 0 192 16,0 0-64-16,11 8-128 0,-3 1 176 0,-1 0-176 16,3-2 176-16,-1-1-176 0,0 5 160 0,1-1-160 15,2 2 128-15,1 0-128 0,0-1 0 0,1 3 0 16,1 0 128-16,0 0-128 0,1 2 0 0,2-1 0 16,-1 2 128-16,2-1-128 0,-1 0 0 0,0 2 0 15,-2 0 128-15,1 3-128 0,0 3 0 0,0-1 144 16,-1 0-144-16,0 1 0 0,-2-3 144 0,1 1-144 15,-1 1 176-15,2 1-48 0,-2-3 0 0,0 0 0 0,2-1 64 0,-3 1 16 16,-2-1 0-16,2-1 0 0,1-2-80 0,0 0-128 16,-1 2 176-16,0-1-176 0,2 1 224 0,-2-2-64 15,0-2-16-15,0-1 0 0,-1-1 112 0,-1 0 0 16,1-2 16-16,-2 2 0 0,1-4-272 0,-2 2 0 16,-1 1 0-16,0-1 0 0,-2-1 0 0,1 0 0 15,-2 1 0-15,-1-2 0 0,-2 0 0 0,-2-9 0 16,3 8 128-16,2 0-128 0,-2 0 0 0,-3-8 0 15,0 0 128-15,4 9-128 0,-4-9 0 0,0 0 128 16,0 0-128-16,0 0 0 0,0 0 160 0,0 0-160 16,0 0 128-16,0 0-128 0,0 0 128 0,0 0-128 15,0 0 128-15,0 0-128 0,0 0 0 0,0 0 0 16,0 0 128-16,0 0-128 0,0 0 0 0,0 0 0 16,8 1 0-16,-8-1 0 0,0 0 0 0,0 0 0 0,0 0 0 0,9 5 0 15,-1 0-128-15,-8-5 128 0,0 0 0 0,7 7 0 16,2 0 0-16,-9-7 0 0,8 3 0 0,-8-3 0 15,0 0 0-15,9 6 0 0,-1-2 0 0,-8-4 0 16,0 0 0-16,0 0 0 0,9 2 0 0,-9-2 0 16,0 0 0-16,0 0 0 0,8 7 0 0,-8-7 0 15,0 0 0-15,0 0 0 0,0 0 0 0,7 5 0 16,-7-5 0-16,0 0 0 0,5 6 0 0,0 1 0 16,-5-7 0-16,0 0 0 0,0 0 0 0,5 8 0 15,1 0 0-15,-6-8 0 0,0 0 0 0,0 0 0 16,6 9 0-16,-6-9 0 0,0 0 0 0,7 6 0 0,-7-6 0 15,0 0 0-15,0 0 0 0,9 4 0 16,-9-4-1040-16,0 0-192 0,0 0-48 0,9-5-13984 16,-3-2-2800-16</inkml:trace>
  <inkml:trace contextRef="#ctx0" brushRef="#br0" timeOffset="68500.67">10049 9365 11967 0,'0'0'1072'0,"0"0"-864"16,0 0-208-16,0 0 0 0,5-8 1632 0,-5 8 288 15,0 0 48-15,5-9 16 0,-5 9-1232 0,6-9-240 16,-6 9-64-16,4-9 0 0,-4 9 288 0,4-9 48 16,-4 9 16-16,0 0 0 0,1-9-32 0,-1 9 0 0,0 0 0 0,0 0 0 15,0 0-64-15,-1-9 0 0,1 9-16 0,0 0 0 16,0 0-304-16,0 0-64 0,0 0-16 0,0 0 0 15,0 0-32-15,0 0 0 0,0 0 0 0,0 0 0 16,2-8 64-16,-2 8 16 0,0 0 0 0,0 0 0 16,5-8 320-16,-5 8 64 0,0 0 16 0,0 0 0 15,7-8-32-15,-7 8 0 0,0 0 0 0,0 0 0 16,0 0-256-16,0 0-48 0,6-8-16 0,-6 8 0 16,0 0-96-16,0 0-32 0,0 0 0 0,0 0 0 15,0 0-80-15,0 0-32 0,0 0 0 0,0 0 0 16,0 0-160-16,-10 0 0 0,1 3 0 0,1 2 128 15,8-5-128-15,-9 12 128 0,-2-3-128 0,2 3 128 16,1 3 0-16,2 0-128 0,1 2 192 0,0 1-64 16,-2-4 16-16,-1 2 0 0,-1 0 0 0,1 4 0 0,0 1 16 0,1-1 0 15,-4-3 0-15,1 2 0 0,-1 3-160 0,1 2 128 16,-2-2-128-16,-2 0 128 0,-3 2-128 0,-1-1 160 16,-1-2-160-16,1 3 160 0,0 0 64 0,0-2 16 15,-2-2 0-15,3 0 0 0,0 2 64 0,2 0 16 16,0-1 0-16,3 0 0 0,1-2-96 0,-1 2-16 15,2-4 0-15,0 4 0 0,1 4-208 0,1-1 128 16,1 0-128-16,0-2 0 0,1-1 144 0,-1 0-144 16,1 0 128-16,0-3-128 0,1 3 0 0,-1-3 0 15,-1-2 0-15,1-1 0 0,2 1 0 0,-3-2 0 16,-2-2 0-16,3 0 0 0,-1-2 0 0,0 3 128 0,0-6-128 16,-1 1 0-16,1-2 144 0,1 1-144 0,-2-1 160 15,1 1-160-15,0-2 144 0,7-5-144 0,-9 6 128 0,2 2-128 16,7-8 0-16,0 0 0 0,-9 3 128 0,9-3-128 15,0 0 0-15,0 0-224 0,0 0 48 0,0 0 16 32,0 0-1760-32,10 4-336 0,1 0-80 0,3-2-16 15,4-2-1104-15,3 0-208 0,0-2-48 0</inkml:trace>
  <inkml:trace contextRef="#ctx0" brushRef="#br0" timeOffset="69018.3">10578 9794 15663 0,'0'0'1392'0,"0"0"-1120"0,-10-2-272 0,2 2 0 15,8 0 2496-15,-8 2 448 0,8-2 96 0,0 0 16 16,0 0-1776-16,0 0-368 0,0 0-64 0,0 0-16 16,11 5-256-16,0 1-48 0,4-5-16 0,-1 0 0 15,2-1-288-15,-1-1-64 0,1 0-16 0,0-3 0 16,1 1-144-16,1 0 0 0,-1 1 144 0,0 1-144 15,-2-3 0-15,1 1 0 0,-2 2 0 0,1-1 0 16,-2 1 0-16,1 0-192 0,2-2 32 0,-3 2 0 16,-1-2-576-16,-1 2-112 0,1 1-32 15,-3 0 0-15,-9 0-496 0,11 0-96 0,-11 0-32 0,10-1-9632 16</inkml:trace>
  <inkml:trace contextRef="#ctx0" brushRef="#br0" timeOffset="69296.95">10490 10027 23951 0,'0'0'1056'0,"0"0"224"0,-6-3-1024 0,6 3-256 0,0 0 0 0,0 0 0 16,0 0 2048-16,14 1 336 0,-1 4 80 0,0-4 16 16,0 1-2096-16,1-1-384 0,2 2 0 0,2-3-224 15,1 2 80-15,1 2 16 0,0 0 0 0,-1-3 0 32,-1-2-416-32,1 0-80 0,-1-2-16 0,1 3 0 15,2 0-2480-15,0-4-496 0</inkml:trace>
  <inkml:trace contextRef="#ctx0" brushRef="#br0" timeOffset="70699.45">11857 9273 16575 0,'0'0'1472'0,"-10"2"-1168"0,-2 2-304 0,2 1 0 15,1 2 2144-15,-1-5 368 0,3 0 80 0,-1 0 16 16,-1 1-1888-16,1 0-368 0,8-3-80 0,-12 1-16 16,2-2 368-16,-1-1 64 0,0 0 16 0,-1 0 0 15,0-2-32-15,-1 3 0 0,-1 0 0 0,-2 1 0 16,-1-3-176-16,-2 3-48 0,-2 0 0 0,0 3 0 16,-1-6-192-16,0 3-64 0,-2 3 0 0,3-3 0 0,2 0 0 0,-1 0-16 15,-1 2 0-15,2 2 0 0,-1-1 48 0,2 0 16 16,-2-3 0-16,3 2 0 0,2 1 80 0,2-1 0 15,2 2 16-15,2-1 0 0,-1-3 64 0,2 1 16 16,8-1 0-16,0 0 0 0,-9 0-112 0,9 0-32 16,-9 3 0-16,9-3 0 0,0 0-144 0,0 0-128 15,0 0 192-15,0 0-192 0,0 0 192 0,-8 6-192 16,8-6 192-16,0 0-192 0,-4 10 0 0,4-10 0 16,-1 13-240-16,1-2 80 0,0-11 160 0,2 13 0 15,-2-13 0-15,4 15 0 0,0-1 0 0,1-2 0 16,-5-12 0-16,7 15 0 0,-2 1 0 0,0 1 144 0,-1 1-144 0,0 0 160 15,0 2 48-15,0-2 16 0,0-1 0 0,-2 3 0 16,0 2-32-16,-1 0-16 0,-1 0 0 0,0 2 0 16,-1 2-176-16,-1 0 0 0,0 1 144 0,0 1-144 15,1-1 0-15,1 3 0 0,0-3 0 0,0 3 128 16,0 3-128-16,1 1 0 0,2 1 0 0,0 3 128 16,-1-3 0-16,1 0 0 0,-2-1 0 0,2 1 0 15,-1 1 48-15,2 0 16 0,0-2 0 0,-1 1 0 16,-2 2-64-16,0 0-128 0,2 1 192 0,0 3-64 15,-1 3 0-15,1-1-128 0,-3-1 192 0,1 1-64 16,2 1 32-16,-1 2 0 0,2-3 0 0,-1 1 0 16,-1-2 32-16,2 2 0 0,-1-1 0 0,0 4 0 0,-1 3 16 15,1-1 16-15,-2-1 0 0,3 2 0 16,1-3 0-16,0 2 0 0,-1-2 0 0,2-1 0 0,-3 0-224 16,1-3 128-16,0 0-128 0,0 0 0 0,-1 0 128 0,1-2-128 15,0 1 0-15,-3 1 0 0,-1-1 240 0,1 0-48 16,3-3-16-16,1 1 0 0,-2-1 48 0,1 2 16 15,1 2 0-15,0-4 0 0,1 1-96 0,-1 2-16 16,0-3 0-16,0 0 0 0,-1 0-128 0,-1-1 192 16,-3-3-192-16,4-1 192 0,-2 1-192 0,2-1 0 15,0-2 144-15,-3 0-144 0,-2 1 0 0,1-1 128 16,3-2-128-16,-3 3 0 0,-2-3 0 0,2 0 0 16,2 0 0-16,-2 0 0 0,-2 2 0 0,2 2 144 15,2 2-144-15,0-3 0 0,1-1 0 0,1-4 0 16,1 0 0-16,-1-2 0 0,-4-3 0 0,-1 3 0 15,-2 0 160-15,4-3-160 0,2-1 0 0,-4 0 0 0,-5 0 128 0,5-1-128 16,4-1 128-16,-3-1-128 0,-4 1 192 0,0 1-64 16,0-6-128-16,1 6 0 0,1-1 0 0,-2-1 0 15,-3-1 0-15,1 1 0 0,1 0 0 0,-1 1 0 16,2-2 0-16,-1 2 0 0,4-1 0 0,-2-1 0 16,2 1 0-16,1-2 0 0,1 2 0 0,1-3 0 15,-1-2 0-15,-1 3 0 0,0 3 0 0,0-1 0 16,-1-1 0-16,-1-2 0 0,1-2 0 0,1 2 128 15,1 2-128-15,-1 1 0 0,0-4 0 0,0 0 0 16,0-4 0-16,0 2 128 0,-1 0-128 0,0 2 0 16,-1-2 0-16,1-2 0 0,-1 1 128 0,0-1-128 15,2-1 0-15,0 0 0 0,-2 0 0 0,-1 0 0 16,0 0 0-16,3-10 0 0,0 0 128 0,-1 11-128 16,1-11 0-16,0 9 0 0,0-9 0 0,0 0 128 0,0 0-128 0,0 0 0 15,0 0 0-15,0 0 128 0,4 12-128 0,-4-12 0 16,0 0 0-16,0 0 0 0,8 8 0 0,-8-8 128 15,0 0-128-15,0 0 0 0,14 4 128 0,-1-3-128 16,-1-2 0-16,-12 1 128 0,12 0-128 0,-1 0 0 16,1 0 0-16,0 1 128 0,0 0-128 0,1 0 0 15,-2 1 0-15,4 0 0 0,-1 2 0 0,2-2 0 16,1-1-128-16,0 3 128 0,0 2 0 0,-1-2-144 16,0 0 144-16,1 1 0 15,0 1-448-15,0-3 32 0,-1 0 0 0,-2-3 0 16,-1-1-928-16,0-2-176 0,-1-2-32 0,-3 0-18816 0</inkml:trace>
  <inkml:trace contextRef="#ctx0" brushRef="#br0" timeOffset="78453.38">12194 9610 19343 0,'-7'-1'1728'0,"-2"-6"-1392"15,0 1-336-15,0 2 0 0,1 1 3280 0,8 3 592 16,0 0 112-16,0 0 32 0,0 0-3264 0,0 0-752 16,0 0 0-16,0 0 0 0,10 7 0 0,0-3 0 15,0 1 0-15,-1 0 0 0,-1 2 0 0,1-1 0 16,0 3 0-16,0 1 0 0,-1 3 192 0,-1 1-64 15,-2 2-128-15,3 2 192 0,1 4 32 0,-3 1 0 16,-2 1 0-16,1 2 0 0,2-3 112 0,-2 1 32 16,-1-1 0-16,1 1 0 0,-1 1-176 0,1 2-16 15,1 0-16-15,-1 2 0 0,0-4-160 0,2 1 128 16,-1 0-128-16,1 0 128 0,-2-4-128 0,1-1 0 0,1-1 0 0,-1-1 0 31,2-1-400-31,0-1-112 0,-1-2-32 0,0-2 0 16,1 1-1616-16,1-1-320 0,-3-2-64 0,-1-1-10480 0</inkml:trace>
  <inkml:trace contextRef="#ctx0" brushRef="#br0" timeOffset="79433.86">13497 9751 21183 0,'0'0'1888'0,"0"0"-1504"0,0 0-384 0,-6-5 0 16,6 5 1744-16,0 0 288 0,0 0 48 0,0 0 16 15,0 0-1440-15,0 0-272 0,0 0-64 0,0 0-16 16,0 0-304-16,0 0 160 0,0 0-160 0,0 0 128 16,0 0-128-16,0 0-144 0,0 0 144 0,0 0-208 15,0 0 208-15,0 0-144 0,0 0 144 0,0 0-128 16,0 0 128-16,0 0 192 0,0 0-32 0,0 0-16 16,0 0 752-16,-11 2 128 0,2 2 48 0,-2 3 0 15,-1 2 32-15,-1-2 16 0,0 0 0 0,0 3 0 16,1-1-576-16,-1 1-112 0,0 2-32 0,0 0 0 15,-1-1-272-15,-1 4-128 0,2-1 0 0,-2 3 128 16,-4 1-128-16,1 0 0 0,2 2 0 0,-2 0 0 0,-3 0 0 0,2 0 0 16,0-2 0-16,0 2 0 0,-3 1 0 0,0-2 0 15,1-1 0-15,1-1 0 0,3 2-240 0,0-5 32 16,0 0 0-16,4-2 0 16,3-2-496-16,-1-2-80 0,1-1-32 0,2-2 0 15,8-5-2256-15,0 0-464 0</inkml:trace>
  <inkml:trace contextRef="#ctx0" brushRef="#br0" timeOffset="79761.45">13018 9831 29487 0,'0'0'2624'0,"0"0"-2112"0,0 0-512 0,0 0 0 15,0 0 1600-15,2 11 224 0,-2-11 32 0,11 12 16 16,-1 0-1568-16,3 1-304 0,4 0 0 0,1 0-176 16,-1 0 176-16,2 1 0 0,-1 2 0 0,3 0 0 15,-1-2 0-15,3 2 0 0,0-5 0 0,-1 5 0 16,-2 1-144-16,-1 0 144 0,0-2-160 0,-2 0 160 15,-2-2-176-15,0 0 176 0,-2 0-192 0,0-1 192 16,-2-2-304-16,1-2 48 0,1-2 16 0,-2 1 0 16,-1-1-384-16,0 0-80 0,2-2 0 0,-1 0-16 15,-1-1-1392-15,0 0-256 0,1 0-64 0</inkml:trace>
  <inkml:trace contextRef="#ctx0" brushRef="#br0" timeOffset="80686.73">13797 10107 10127 0,'0'0'896'0,"0"0"-704"15,-9-1-192-15,9 1 0 0,0 0 4256 0,-4 8 816 16,4-8 176-16,0 0 16 0,-1 10-3856 0,2 0-784 15,2 2-160-15,1 1-16 0,0-1 64 0,1 1 32 16,0-1 0-16,2 1 0 0,2 4-256 0,-1-3-48 16,-3 2-16-16,1 1 0 0,2 1-224 0,-1 0 144 15,-3-1-144-15,-1 0 128 0,0-1-128 0,-2 1-176 16,-1-2 48-16,-1 2 0 16,-2-4-320-16,1 0-64 0,1-2-16 0,1-11 0 15,0 0-1376-15,0 0-272 0,0 0-48 0,0 0-16 0</inkml:trace>
  <inkml:trace contextRef="#ctx0" brushRef="#br0" timeOffset="81240.42">13920 9266 4607 0,'0'0'400'0,"0"0"-400"16,0 0 0-16,6-6 0 0,-6 6 1968 0,11-6 304 15,-2-3 64-15,0 0 16 0,0 0-1968 0,-1 2-384 16,-8 7 0-16,10-6-192 0,-1-2 192 0,-9 8 0 16,0 0 0-16,8-8 0 0,-1-1 0 0,-7 9 0 15,0 0 0-15,0 0 0 0,0 0 752 0,0 0 32 16,0 0 16-16,0 0 0 0,0 0 736 0,0 0 160 15,0 0 32-15,-11 3 0 0,1 1-576 0,1 0-96 0,9-4-32 0,-11 6 0 16,2 2-560-16,1 0-112 0,2 0-32 0,-1-1 0 16,1 0-176-16,-2 3-144 15,-1 2 192-15,1 0-192 0,0-2 128 0,2 1-128 0,-2 0 0 0,1 2 0 16,2 3 176-16,0 0-32 0,-1 1 0 0,-1 1 0 16,0-1-144-16,2 2 192 0,1 5-192 0,3-3 192 15,1-2-192-15,0 0 0 0,0-1 0 0,1-3 0 16,-1 2 0-16,3-4 0 0,1-1 0 0,0 1-176 15,1-1-176-15,2-2-32 0,-1-2-16 0,2-3 0 16,-8-5-544-16,12 7-96 0,-2-3-32 16,2 0-9584-16</inkml:trace>
  <inkml:trace contextRef="#ctx0" brushRef="#br0" timeOffset="81781.09">14207 9353 21183 0,'0'0'1888'0,"0"0"-1504"0,0 0-384 0,-6 11 0 0,6-11 1920 0,-2 9 320 16,2-9 64-16,-2 13 16 0,1 1-1824 0,1-1-368 15,0-2-128-15,-1 2 0 0,-2 0 0 0,-1 1 0 16,0 2 0-16,1 0-192 0,-3-1 192 0,0 0-208 16,1-4 80-16,-2 1 128 0,-1 0-320 0,3-1 48 15,1 3 16-15,0-4 0 0,0-2-128 0,4-8 0 16,-5 6-16-16,5-6-7664 16,0 0-1536-16</inkml:trace>
  <inkml:trace contextRef="#ctx0" brushRef="#br0" timeOffset="82238.89">14342 9168 4607 0,'0'0'192'16,"0"0"64"-16,0 0-256 0,0 0 0 0,0 0 0 0,0 0 0 0,0 0 3840 15,0 0 736-15,0 0 144 0,0 0 16 0,0 0-3776 0,11 2-768 16,0 0-192-16,-11-2 0 0,12 4 0 0,-1-1 128 15,-11-3-128-15,13 2 128 0,-2 2 240 0,1 0 32 16,-2 1 16-16,1-1 0 0,-1-1-224 0,1 1-64 16,-1 0 0-16,1 2 0 0,-2 2-128 0,1 0 192 15,-1 2-192-15,0-1 192 0,1 3-64 0,-3 0 0 16,0-2 0-16,-1 3 0 0,0-2 160 0,0-1 32 16,2 2 0-16,-3 1 0 0,-2 1-144 0,-1-3-32 15,-2-11 0-15,2 14 0 0,-1-2-144 0,-1 1 128 16,0 0-128-16,0-13 128 0,-1 13-128 0,1-3 160 15,0-10-160-15,0 13 160 0,-2 0-160 0,0-1 0 0,-1 0-160 16,3-12 160 0,-4 10-2464-16,-1 1-400 0,0-2-80 0</inkml:trace>
  <inkml:trace contextRef="#ctx0" brushRef="#br0" timeOffset="82899.23">15645 9713 11967 0,'0'0'528'0,"0"0"112"0,6-6-512 0,-6 6-128 0,0 0 0 0,0 0 0 15,7-8 2928-15,-7 8 544 0,0 0 112 0,0 0 32 16,0 0-2128-16,0 0-416 0,0 0-96 0,-3 13-16 16,-2 0-256-16,0-1-48 0,-3 1-16 0,-1 1 0 15,-2 2-336-15,1-1-80 0,-1 1-16 0,0 2 0 16,-2 2 256-16,0-2 48 0,0 0 16 0,-1 2 0 0,0 1 48 0,-1 0 16 15,-4-2 0-15,1 3 0 0,0 6-256 0,-1-5-48 16,1-5-16-16,1 1 0 0,2-1-272 0,-1-1 0 16,-1-4 0-16,4 0 0 15,3 0-720-15,-2-1-48 0,-4-3-16 0,4-3 0 16,12-6-2144-16,-9 3-416 0,9-3-96 0</inkml:trace>
  <inkml:trace contextRef="#ctx0" brushRef="#br0" timeOffset="83148.03">15273 9709 31327 0,'0'0'1392'0,"8"6"272"0,-8-6-1328 0,6 10-336 0,2 2 0 0,4 1 0 16,4 0 1968-16,3 2 320 0,2 2 64 0,1 0 16 15,2 0-1984-15,-1 0-384 0,1-2 0 0,-2 2-192 32,0 1-320-32,-1 1-64 0,0 2-16 0,-2 0 0 15,-2-5-688-15,-1 2-144 0,-2 2-32 0,0-1 0 16,-2-1-1584-16,0 1-320 0,1-5-64 0,-4-2-7392 0</inkml:trace>
  <inkml:trace contextRef="#ctx0" brushRef="#br0" timeOffset="83589.1">15767 10226 34607 0,'0'0'1536'0,"0"0"320"0,0-9-1488 0,1 1-368 16,2-1 0-16,2 1 0 0,2-1 160 0,1 1-32 15,-1 1-128-15,4-1 192 0,-1 1-368 0,1 1-80 16,-2 5 0-16,1-3-16 0,3 2 272 0,0-4-160 16,0 2 160-16,2 1-128 0,-1 3 128 0,0 0-128 15,-2 1 128-15,1-1-128 0,0 0 0 0,-2 1 0 0,-11-1 0 0,10 4 0 16,-10-4 128-16,0 0 176 0,7 8-48 0,-7-8 0 16,0 0 256-16,2 12 64 0,-2-12 0 0,-2 11 0 15,-1 0-64-15,-1-1-16 0,-1 1 0 0,-2-4 0 16,2 0-192-16,-1 2-48 0,-1-1 0 0,-1 1 0 15,-2 2-128-15,-1-1 0 0,1 2 0 0,0 1 0 16,-2-2 0-16,0 2 0 0,-1 2 0 0,3-1 0 16,3 0-144-16,2 0 144 0,0-3 0 0,3 0 0 15,2-1 0-15,2 1 0 0,-1-1 0 0,3 2 144 16,0-1 16-16,1 1 0 0,0-1 0 0,3-1 0 16,2-2-160-16,2 0 0 0,-1 0 0 0,0-3 128 15,0-3-320-15,1 2-80 0,-1-2-16 0,0-1 0 16,-1 0-1792-16,-1-2-352 0,0-2-80 15,1-1-6832-15,-3-1-1344 0</inkml:trace>
  <inkml:trace contextRef="#ctx0" brushRef="#br0" timeOffset="84107.14">16282 9042 26655 0,'0'0'1184'0,"0"0"240"16,-10 5-1136-16,-1 2-288 0,1-1 0 0,1 2 0 15,2 0 512-15,1 1 64 0,-3 1 0 0,-1-1 0 0,1 3-576 0,1 1 0 16,1 3 0-16,-2 1 0 0,-3 1 0 0,0 2 0 16,-1-1-192-16,0 3 192 0,-1-1-144 0,1 1 144 15,2-2-128-15,2 1 128 0,0-3 0 0,2-1 0 16,2-3 0-16,1 3 0 0,2 2 192 0,-1-1 0 16,2-1 16-16,2-2 0 0,2 0-208 0,2-1 128 15,1 2-128-15,2-1 0 0,0 1 0 0,1-3-320 16,2 0 64-16,-1-1 0 0,2 0-32 0,1-2 0 15,0-4 0-15,0 2 0 16,0-1-1488-16,0-1-288 0</inkml:trace>
  <inkml:trace contextRef="#ctx0" brushRef="#br0" timeOffset="84394.25">16530 9215 10127 0,'0'0'896'0,"0"0"-704"0,0 0-192 0,0 0 0 15,-5 8 4496-15,5-8 880 0,-6 8 160 0,2 2 32 16,1-1-4352-16,1 2-896 0,2-11-160 0,-1 13-32 15,0 1-128-15,1-1 0 0,0 0-176 0,0 0 176 0,0-1-320 0,1 0 48 16,-1-12 0-16,1 14 0 16,-1 2-176-16,0-3-16 0,0-13-16 0,0 14 0 15,0-2-1472-15,0-12-288 0,0 0-64 0,2 13-16 0</inkml:trace>
  <inkml:trace contextRef="#ctx0" brushRef="#br0" timeOffset="85031.46">16560 8939 25503 0,'0'0'1136'0,"0"0"224"0,0 0-1088 0,0 0-272 16,0 0 0-16,0 0 0 0,0 0 544 0,0 0 48 15,0 0 16-15,0 0 0 0,6 12-288 0,1-3-64 16,-7-9-16-16,10 10 0 0,-1 2 64 0,2 0 16 16,-1 1 0-16,1 0 0 0,-1 0-64 0,1 0 0 15,0-4 0-15,1 3 0 0,2-1-256 0,-1 2 128 16,0-2-128-16,2-1 0 0,-2-1 160 0,0 3-160 16,0 1 128-16,0 0-128 0,0-1 192 0,-3 1-64 0,-3-1 0 0,1 1 0 15,0-2 192-15,-3 3 16 0,-1 0 16 0,-2-2 0 16,1 1-48-16,-2-2-16 0,-1 2 0 0,-1-3 0 15,-3 0-128-15,1 0-32 0,1 2 0 0,-2 0 0 16,-3-2-128-16,1 1 0 0,1-2 0 0,-2 1 0 16,-1 2-192-16,-1 1-80 0,-1 0-16 0,-1-1 0 31,0 1-720-31,-1 1-144 0,-1 2-16 0,1-1-16 16,2-4-1760-16,0-3-336 0</inkml:trace>
  <inkml:trace contextRef="#ctx0" brushRef="#br0" timeOffset="86631.16">16789 8829 24879 0,'0'0'1088'0,"0"0"256"0,0 0-1088 0,0 0-256 15,0 0 0-15,0 0 0 0,0 0 880 0,12 4 112 16,0-2 32-16,-1-2 0 0,3-3-496 0,0 0-80 15,1 2-32-15,5 0 0 0,2-3-112 0,0 1-32 16,-1 3 0-16,1-5 0 0,1 0-272 0,-3 2 128 16,0-1-128-16,0 2 0 0,-2 0 128 0,-3 1-128 15,1 1 0-15,-2 1 0 0,1-1 144 0,-2 0-144 16,-3 0 0-16,1 0 144 0,-11 0 0 0,13 2 0 16,-3-1 0-16,1 0 0 0,-11-1 240 0,11 2 32 15,-11-2 16-15,12 0 0 0,-2-3-32 0,-10 3 0 16,0 0 0-16,12 1 0 0,-1-2-48 0,-11 1-16 0,0 0 0 0,0 0 0 15,0 0-128-15,0 0-16 0,0 0-16 0,0 0 0 16,0 0-48-16,0 0 0 0,0 0 0 0,0 0 0 16,-4 12 64-16,0-3 0 0,-1 1 0 0,-1-2 0 15,6-8-48-15,-7 9 0 0,0 0 0 0,2 2 0 16,0-1-16-16,1-1 0 0,0 3 0 0,1 2 0 16,1 2 16-16,-1 2 0 0,2 6 0 0,2-1 0 15,2 3 0-15,0 0 0 0,3 3 0 0,0 4 0 16,-1-2 48-16,2 3 0 0,1-2 0 0,0 5 0 15,-2 1-64-15,2 3-128 0,1 6 192 0,-2-1-64 16,-2 5-128-16,0 1 160 0,0 1-160 0,-2 2 160 16,-1 1-160-16,-2 2 0 0,-1-1 0 0,0 0 128 0,-2 2-128 15,1-2 0-15,-2 2 144 0,0 0-144 16,-1 1 0-16,-1-3 0 0,1-1 0 0,1 2 128 0,-1 0 160 0,-2 1 32 16,1 5 16-16,-1 1 0 0,1 1 64 0,1 1 16 15,0 1 0-15,-1-2 0 0,0-3-256 0,2-1-160 16,3 4 192-16,-1-5-192 0,1-3 384 0,-2 0-16 15,2-5-16-15,0-1 0 0,1-1-32 0,0-1-16 16,-2-1 0-16,2 6 0 0,2 5-176 0,-1-3-128 16,-1 3 192-16,1-4-192 0,1-3 128 0,-1-4-128 15,-1-6 0-15,0 3 0 0,-3-1 0 0,2 4 0 16,0 0 128-16,-1-1-128 0,0-3 0 0,-1-2 128 16,2-1-128-16,-2-5 0 0,1-1 208 0,0-1-64 15,1-1-16-15,0-3 0 0,-2-2-128 0,2 2 0 16,1 3 144-16,0-3-144 0,0-2 0 0,0 3 128 15,1 5-128-15,0-3 0 0,2-2 128 0,0 1-128 0,-1 0 160 0,4-3-160 16,-4-3 192-16,2-1-48 0,0 1-16 0,0 1 0 16,0-1-128-16,0 0 128 0,0-3-128 0,0 3 128 15,-2 2-128-15,2-3 0 0,-1-1 0 0,-1 4 0 16,-2-2 0-16,0 2 128 0,0-2-128 0,0-1 0 16,0 0 0-16,0-1 128 0,0 0-128 0,0-2 0 15,0 1 0-15,0-5 0 0,0 1 128 0,2-2-128 16,-1 2 0-16,1-2 0 0,1-1 0 0,1 1 128 15,0-1-128-15,0 0 0 0,0 1 0 0,1-2 0 16,-1-1 0-16,0 1 128 0,0-3-128 0,0 1 0 16,1 1 0-16,-1 0 0 0,-2 1 128 0,0 0-128 0,-1-2 0 15,0 2 0-15,1-1 0 0,-2 1 128 0,-2-2-128 16,2-1 0-16,0-1 0 0,0 0 0 0,0 0 128 0,0-2-128 16,0-10 0-16,0 12 128 0,0-12-128 0,2 14 160 15,-1-2-160-15,-1-12 160 0,4 12-160 0,-2-1 128 16,-2-11-128-16,2 11 128 0,-2-11-128 0,2 14 0 15,1-2 0-15,-1-2 128 0,-2-10-128 0,0 0 0 16,4 11 144-16,0-2-144 0,-4-9 0 0,3 10 128 16,-3-10-128-16,2 11 0 0,-2-11 0 0,3 9 128 15,-3-9-128-15,3 9 0 0,-3-9 0 0,0 0 0 16,2 8 0-16,-2-8 128 0,0 0-128 0,0 0 0 16,0 0 0-16,0 0 128 0,0 0-128 0,0 0 0 15,0 0 0-15,0 0 128 0,0 9-128 0,0-9 176 16,0 0-176-16,0 0 192 0,0 0-16 0,0 0 0 0,0 0 0 15,0 0 0-15,0 0-176 0,0 0 0 0,0 0 0 0,0 0 0 16,0 0 0-16,0 0 0 0,0 0 0 0,0 0 0 16,0 0 0-16,0 0 0 0,0 0 0 0,0 0 0 15,-10 4 0-15,1-2 0 0,9-2 0 0,-8 4 0 16,0-1 208-16,-1 1 16 0,-1-4 0 0,0 1 0 16,0 0 32-16,-2 3 0 0,-1-4 0 0,0 3 0 15,0 1-64-15,-1-4-16 0,-2 0 0 0,1-3 0 16,-1 6-176-16,0-3 0 0,1 0 144 0,-1 0-144 15,-1-3 0-15,1 2 0 0,2-2 0 0,1 3 0 16,0 0-304-16,0 0-128 16,-1-5-16-16,-1 4-16 0,1-2-1488 0,2 1-288 0,2-4-64 15,-1 1-12240-15,-2-1-2448 0</inkml:trace>
  <inkml:trace contextRef="#ctx0" brushRef="#br0" timeOffset="87493.88">14183 11025 36863 0,'0'0'1632'0,"0"0"336"0,0 0-1584 0,0 0-384 16,-10 0 0-16,10 0 0 0,0 0 592 0,0 0 48 15,0 0 0-15,0 0 0 0,0 0-640 0,0 0 0 16,0 0 0-16,0 0 0 16,2 10-2160-16,-2-10-400 0,9 5-64 0</inkml:trace>
  <inkml:trace contextRef="#ctx0" brushRef="#br0" timeOffset="87660.02">14208 11211 26031 0,'0'0'1152'0,"0"0"240"0,0 0-1120 0,0 0-272 16,0 0 0-16,0 0 0 0,9 5 512 0,0-1 64 0,3 2 0 16,-2-4 0-16,1-2-32 0,-11 0 0 0,0 0 0 0,13 4 0 15,0 0-224-15,-1 0-32 0,-12-4-16 16,11 6 0 0,1-2-1600-16,0 2-320 0,-3 0-64 0</inkml:trace>
  <inkml:trace contextRef="#ctx0" brushRef="#br0" timeOffset="87812.69">14405 11415 11967 0,'0'0'528'0,"0"0"112"0,0 0-512 0,-7 7-128 0,2 3 0 0,5-10 0 16,-4 10 5088-16,2 0 992 0,0 1 192 0,2-11 32 15,2 12-5792-15,-2-12-1168 0,5 13-240 0</inkml:trace>
  <inkml:trace contextRef="#ctx0" brushRef="#br0" timeOffset="88034.78">14409 11806 29887 0,'0'0'1328'0,"0"0"272"0,0 0-1280 0,0 0-320 16,0 0 0-16,0 0 0 0,0 0 288 0,0 0 0 15,0 0 0-15,6 9 0 0,1 0-480 0,-7-9-112 16,8 9-16-16,-8-9 0 16,6 8-320-16,1 0-80 0,-7-8-16 0,6 9 0 15,-6-9-48-15,5 9-16 0,-5-9 0 0,6 9 0 0,-6-9 560 0,0 0 240 0,0 0-192 0,5 11 192 16,-5-11-160-16,0 0 160 0,9 6 0 0</inkml:trace>
  <inkml:trace contextRef="#ctx0" brushRef="#br0" timeOffset="88193.79">14480 12087 19343 0,'0'0'1728'0,"-6"8"-1392"0,-1 0-336 0,7-8 0 0,-7 5 3808 0,7-5 688 0,0 0 144 0,-6 8 32 16,6-8-2912-16,-4 9-576 0,4-9-112 0,0 0-32 16,0 0-704-16,3 11-144 0,-3-11-16 0,4 10-16 15,-4-10-2592-15,5 9-512 0</inkml:trace>
  <inkml:trace contextRef="#ctx0" brushRef="#br0" timeOffset="90161.39">12456 13099 16575 0,'0'0'736'0,"0"0"160"0,-9 1-720 0,-1 1-176 15,1-2 0-15,9 0 0 0,0 0 4384 0,0 0 848 16,-6 5 160-16,6-5 48 0,0 0-4288 0,2 8-832 16,-2-8-192-16,0 0-128 0,7 9 496 0,-1-1-16 15,2 1 0-15,-1-3 0 0,-7-6-80 0,12 8-16 0,1 3 0 0,-2-2 0 16,0 2 16-16,-2 1 0 0,-1-1 0 0,0 2 0 15,-2 0 48-15,1 4 16 0,-1-3 0 0,1 5 0 16,-2 4 32-16,-1 3 0 0,-2 1 0 0,2-2 0 16,-4 1-240-16,-1 0-64 0,-2 0 0 0,2 0 0 15,1 0 64-15,0-1 16 0,-1 0 0 0,1 0 0 16,5-1-128-16,-1-2-16 0,0-2-128 0,0 0 192 16,0-2-192-16,1-3 128 0,1-3-128 0,-2-1 0 15,-4-11 0-15,4 13 0 0,1 0 0 0,-1-4 0 16,-4-9-560-1,0 0-48-15,4 12-16 0,0 1 0 0,-1 0-272 0,-3 1-64 0,-3 0-16 0,-1 1 0 16,-2 0-48-16,-2 2 0 0,-1-2 0 0,0 2 0 16,-2 1 320-16,3-4 64 15,4-3 16-15,4-11 0 0,0 0-64 0,4 7-16 0,-4-7 0 0,12 4 0 16,0-5-2272-16,5-4-464 0</inkml:trace>
  <inkml:trace contextRef="#ctx0" brushRef="#br0" timeOffset="91611.27">13650 13370 28559 0,'0'0'1264'0,"0"0"272"0,0 0-1232 0,0 0-304 0,0 0 0 0,0 0 0 0,0 0 0 0,8-5 0 16,-8 5 0-16,10-1-144 16,-10 1-320-16,12 4-64 0,-12-4-16 0,0 0 0 15,0 0 16-15,0 0 0 0,0 0 0 0,0 0 0 0,0 0 208 0,0 0 32 16,0 0 16-16,0 0 0 0,0 0 272 0,0 0 128 15,0 0-128-15,0 0 192 0,0 0 352 0,0 0 64 16,0 0 16-16,0 0 0 0,-9 2 48 0,9-2 16 16,-11 4 0-16,2-3 0 0,0 1-128 0,9-2-32 15,0 0 0-15,-10 2 0 0,-1 1-224 0,2 0-48 16,1-1-16-16,8-2 0 0,-9 3 16 0,9-3 0 16,-9 4 0-16,9-4 0 0,-9 4 128 0,9-4 48 15,-11 1 0-15,11-1 0 0,-9 5 48 0,9-5 16 16,-6 4 0-16,6-4 0 0,-11 5 48 0,2 0 16 15,1 2 0-15,1 2 0 0,-2-2-128 0,-1 6-32 0,1 0 0 0,-1 4 0 16,-2-2-112-16,0 6-32 0,-1-1 0 0,-1 3 0 16,-3-3-112-16,-1 4-16 0,-2 5-128 0,1-1 192 15,0 0-64-15,2-3 0 0,1-3-128 0,0-1 192 16,2-1-192-16,2-3 128 0,1-3-128 0,5-2 0 16,1-2 0-16,1-2 0 0,4-8-128 0,0 0 128 31,-5 9-576-31,5-9-16 0,-6 8 0 0,6-8 0 15,0 0-560-15,-6 5-128 0,6-5 0 0,-9 3-16 0,0-1-464 16,9-2-96-16,0 0 0 0,-11 3-16 0,2-2-1504 0,0-1-288 0</inkml:trace>
  <inkml:trace contextRef="#ctx0" brushRef="#br0" timeOffset="91952.05">13184 13434 19343 0,'0'0'1728'0,"0"0"-1392"15,0-10-336-15,0 10 0 0,-1-9 2704 0,1 9 480 16,0 0 80-16,0 0 32 0,0 0-2656 0,11-4-640 16,-11 4 0-16,10 4 0 0,-10-4 160 0,13 9-16 15,-1 1 0-15,0-1 0 0,-1 2 80 0,-2 2 16 16,-2 1 0-16,1 2 0 0,0 1-32 0,-1 0 0 15,0 2 0-15,1 1 0 0,0-1-32 0,1 2-16 0,-1-1 0 0,1-1 0 16,0 2 96-16,1 1 0 0,1 2 16 0,0-3 0 16,0 1 176-16,-1 0 16 0,2-1 16 0,-2-2 0 15,1 0-160-15,1-3-48 0,-1 3 0 0,0-6 0 16,-1 0-272-16,1-1 128 0,-1 1-128 0,2-3 0 16,-3 2 0-16,0-6-272 0,-1 1 16 0,1 1 16 31,0-3-1872-31,-1-1-368 0,-8-4-80 0</inkml:trace>
  <inkml:trace contextRef="#ctx0" brushRef="#br0" timeOffset="93156.53">14124 12744 2751 0,'0'0'256'0,"0"0"-256"15,0 0 0-15,0 0 0 0,0 0 2288 0,0 0 400 16,0 0 96-16,0 0 16 0,0 0-2224 0,0 0-432 15,0 0-144-15,0 0 0 0,0 0 448 0,0 0 16 16,4 12 0-16,-4-12 0 0,-1 9 496 0,1-9 112 0,0 11 16 0,-3-1 0 16,0 2-144-16,-5 11 880 15,4-8-912-15,0-2-352 0,-1 1-80 0,-2 0-16 0,-1 1 0 16,1 0-256-16,-3 2-48 0,1 0-16 0,0 0 0 16,0 1 192-16,0 1 48 0,0-1 0 0,-2 2 0 15,1-1 320-15,1 2 64 0,0 1 0 0,0 0 16 16,-1-2-272-16,3 2-48 0,0-2-16 0,3-2 0 15,2 0-256-15,0-4-64 0,4 2-128 0,0-4 192 16,1 1-192-16,1-1 0 0,0-3 0 0,1 0 0 16,-5-9-192-16,8 10-96 0,-1-2-16 0,1 0 0 15,0-2-480-15,-8-6-112 16,11 4 0-16,-1 0-16 0,0-4-1744 0,-10 0-352 16</inkml:trace>
  <inkml:trace contextRef="#ctx0" brushRef="#br0" timeOffset="97146.99">14194 13162 8287 0,'0'0'736'0,"0"0"-592"0,0 0-144 0,0 0 0 16,0 0 4688-16,-7 10 912 0,2 0 176 0,5-10 48 16,0 0-3376-16,-4 11-656 0,-3-2-144 0,2-1-32 31,5-8-1872-31,-6 6-368 0,-1 0-80 0,7-6 0 0,0 0 704 0,0 0 0 0,0 0 0 0,0 0 0 16,-8 0 160-16,8 0 32 0,0 0 0 0,0 0 0 15,0 0 352-15,0 0 80 0,0 0 16 0,0 0 0 16,2-12 176-16,-1 4 32 0,-1 8 16 0,1-10 0 15,-1 10-96-15,4-10 0 0,-4 10-16 0,0 0 0 16,4-9-208-16,0 3-32 0,-4 6-16 0,6-8 0 16,1-2-192-16,-7 10-48 0,1-11 0 0,-1 11 0 15,4-12-64-15,-1 2 0 0,-3-2-16 0,0 1 0 16,1 0 816-16,0-2 160 0,2 0 48 0,-2 0 0 16,-1-4-1600-16,3 1-320 0,2 1-64 0,0-2-16 0,-1 0 800 0,0 2 0 15,0 2 144-15,0 0-16 0,0 2-128 0,-1 2 0 16,-3 9 0-16,0 0 128 0,5-8-128 0,-5 8 0 15,0 0 0-15,0 0 128 0,0 0-128 0,0 0 0 16,0 0-160-16,0 0 160 0,10 0 0 0,-10 0 0 16,11 1-128-16,-11-1 128 0,0 0 0 0,0 0 0 15,9 4 0-15,-9-4-144 0,10 3 144 0,-10-3 0 16,12 3 0-16,-12-3 0 0,10 3 0 0,-10-3 0 16,0 0 0-16,11 5 128 0,-11-5-128 0,8 7 144 15,-8-7-144-15,0 0 160 0,7 9-160 0,-1-1 0 16,-6-8 0-16,5 11 0 0,-1 0 0 0,-2-1 0 0,0 1 0 15,-1-1 0-15,2 1 0 0,-1 0 0 0,-1 0 0 0,2-1 0 16,1 2 0-16,0-3 0 0,-4-9 0 0,5 14 0 16,0-1 0-16,1 1 0 0,-1-3 0 0,-1 1 0 15,-4-12 0-15,6 13 0 0,1 1 0 0,-1-2 128 16,-6-12-128-16,0 0 0 0,5 11 144 0,-5-11-144 16,6 13 144-16,-6-13-144 0,0 0 192 0,0 0-192 15,0 0 128-15,0 0-128 0,0 0 0 0,0 0 0 16,0 0 160-16,0 0-160 0,0 0 128 0,10-4-128 15,-3-2 176-15,-7 6-48 0,0 0-128 0,5-9 192 16,0-1-16-16,-1-1-16 0,-1 2 0 0,-2-2 0 16,0-4 16-16,2 4 0 0,-2-3 0 0,2 3 0 15,-2-1-176-15,2-1 160 0,-1 0-160 0,1 3 160 0,-2-4-160 16,0 1 0-16,1 3 0 0,-1-3 0 0,0 1 0 16,1 0 0-16,-1 1 0 0,0-1 0 0,1 0 0 0,-2 1 0 15,0 1 0-15,1-3 0 0,0 0 0 0,0 3 0 16,-1 1 0-16,2 0 0 0,-2-2 0 0,1 1 0 15,0 1 0-15,1 0 0 0,-2-1-192 0,1 4 48 16,-1 6 0-16,3-9 0 16,-3 9-288-16,0 0-48 0,0 0-16 0,0 0 0 15,0 0-1392-15,0 0-288 0,11 0-48 0,1 2-16 16,-12-2-1296-16,14 4-272 0</inkml:trace>
  <inkml:trace contextRef="#ctx0" brushRef="#br0" timeOffset="98392.65">14420 12561 22975 0,'0'0'1024'0,"0"0"192"0,0 0-960 0,0 0-256 15,0 0 0-15,0 0 0 0,0 0 608 0,0 0 80 16,0 0 16-16,0 0 0 0,8 11-544 15,-1-4-160-15,-7-7 0 0,10 10 0 0,-1 1 128 0,-1-1-128 16,-1 2 0-16,0-6 0 0,3 1 0 0,0 2 0 16,0 1 0-16,2 1 0 0,-1-2 256 0,0 1-64 15,1 1-16-15,0-2 0 0,0 0 144 0,-1 2 16 16,1 3 16-16,-2-1 0 0,0 1 32 0,0 2 0 16,2 1 0-16,-4 2 0 0,-3 1 48 0,1 0 16 15,1-1 0-15,-2 3 0 0,-2-1 48 0,1 0 16 16,-4-3 0-16,0 2 0 0,0 1-224 0,-2 0-32 15,1-3-16-15,0 0 0 0,-1 0-240 0,1 1 128 16,-2-3-128-16,2-1 0 0,-1-3 0 0,0-3 0 0,0 1 0 0,-1 1 0 31,3-11-336-31,0 0-64 0,-4 9-16 0,4-9 0 16,0 0-1536-16,0 0-304 0,0 0-64 0</inkml:trace>
  <inkml:trace contextRef="#ctx0" brushRef="#br0" timeOffset="99158.14">13972 13774 21599 0,'0'0'960'0,"0"0"192"0,0 0-928 0,0 0-224 16,0 0 0-16,0 0 0 0,0 0 1104 0,0 0 176 16,0 0 48-16,0 0 0 0,0 0-656 0,0 0-128 15,0 0-32-15,0 0 0 0,0 0 160 0,0 0 32 16,0 0 0-16,8 9 0 0,-8-9 64 0,5 10 0 16,0-1 16-16,0-3 0 0,-5-6-16 0,4 11 0 15,-4-11 0-15,4 13 0 0,-1 1-128 0,-1 0-16 16,1 2-16-16,0 2 0 0,-2 2-416 0,-1 1-192 15,0-2 160-15,1-2-160 0,1 3 128 0,-1-1-128 16,-4 1 0-16,2 1 144 0,0-2-144 0,-1 1 0 0,-2-2 144 16,2-1-144-16,1-3 0 0,1 1 0 0,0 0 0 15,0-2 0-15,-2-1-176 0,1 0-96 0,1-2-32 0,0-10 0 32,0 0-2208-32,0 0-448 0</inkml:trace>
  <inkml:trace contextRef="#ctx0" brushRef="#br0" timeOffset="100097.12">15967 13318 12431 0,'0'0'544'0,"-9"4"128"0,9-4-544 0,0 0-128 0,-10 4 0 16,10-4 0-16,-10-1 1152 0,1 1 192 0,9 0 32 0,-9 0 16 15,9 0-256-15,-11 3-48 0,0 0-16 0,11-3 0 16,-10 4 320-16,10-4 64 0,-9 4 16 0,9-4 0 15,-8 6-128-15,1 4 0 0,-2-7-16 0,-1 4 0 16,0 2-64-16,-2 0-16 0,-1 3 0 0,-1 4 0 16,-2 2-192-16,-2 1-32 0,-2 1-16 0,2 2 0 15,-1 2-464-15,-1 0-96 0,-1 1 0 0,2-3-16 16,0 2-208-16,4-1-32 0,0 1-16 0,2-1 0 16,-1-1-176-16,1-1 128 0,1-3-128 0,2-2 128 15,1-2-128-15,1-1-176 0,-1-1 48 0,2-1 0 16,1-1-704-16,-1-1-128 15,-2-5-16-15,9-4-16 0,-9 3-2832 0,0-3-560 0,-6-4-112 0,15 4-32 16</inkml:trace>
  <inkml:trace contextRef="#ctx0" brushRef="#br0" timeOffset="100384.07">15396 13375 24879 0,'0'0'1088'0,"0"0"256"0,0 0-1088 0,0 0-256 16,0 0 0-16,0 0 0 0,11 0 2640 0,2 4 480 15,2 4 80-15,0 3 32 0,1-2-2688 0,0 4-544 16,-1 5 0-16,2 2-192 0,-2 0 192 0,-1 1 0 0,0 0 0 0,1 4 0 16,-2 1 0-16,-2 3 0 0,0-3 0 0,-1 2 0 15,-1 1 0-15,-1-2 0 0,0 0 0 0,-1-3 0 16,-4-2 0-16,1-1 0 0,2 0 0 0,-1-1 0 15,-1-2 128-15,1 0-128 0,-1-3 0 0,0-2 0 16,0-2-176-16,1 0-144 0,0 1-16 0,0-5-16 31,-5-7-1584-31,9 7-320 0,1-3-64 0,0 0-10928 0</inkml:trace>
  <inkml:trace contextRef="#ctx0" brushRef="#br0" timeOffset="100847.77">15887 13907 28959 0,'0'0'1280'0,"0"0"272"0,0 0-1232 0,0 0-320 15,0 0 0-15,0 0 0 0,0 0 368 0,7-6 16 16,-7 6 0-16,11-7 0 0,1-1-224 0,0 3-32 15,0-4-128-15,-1 3 192 0,0-1-192 0,-1 2 128 16,1 1-128-16,-2 1 0 0,0 1 192 0,-9 2-64 16,10-5-128-16,-10 5 192 0,0 0 176 0,0 0 16 15,0 0 16-15,0 0 0 0,0 0 112 0,0 0 32 16,0 0 0-16,0 0 0 0,0 0-224 0,8 9-64 0,-8-9 0 0,0 0 0 16,0 0-256-16,0 0 160 0,4 13-160 0,-1-3 128 15,-3-10-128-15,0 12 0 0,0-2 0 0,0-10 0 16,0 0 0-16,-2 12 0 0,0 0 0 0,-1-2 0 15,3-10 0-15,-4 13 0 0,-1-4 0 0,1 2 0 16,0-1 0-16,-1 1 0 0,-2 0 0 0,2 1 0 16,0 1 0-16,1-1 0 0,0 1 0 0,2-1 0 15,0-1 0-15,4 0 0 0,1-2 0 0,-3-9 0 16,6 12 128-16,-1-3 0 0,-5-9 0 0,10 6 0 16,-1 1 48-16,2-5 0 0,1 2 0 0,-2-1 0 15,-10-3-176-15,12 0 192 0,-2 0-192 0,2 0 192 16,-2-1-192-16,-10 1 0 0,12 0 0 0,-1 0 0 15,-11 0-1536-15,11-3-192 0,0-1-48 0,-11 4-12960 16</inkml:trace>
  <inkml:trace contextRef="#ctx0" brushRef="#br0" timeOffset="101735.58">16356 12507 2751 0,'0'0'128'0,"0"0"16"0,0 0-144 0,0 0 0 0,0 0 0 0,0 0 0 16,0 0 2864-16,0 0 528 0,0 0 128 0,0 0 0 16,0 0-1776-16,0 0-352 0,0 0-80 0,-5 9-16 15,-3-2-48-15,2-1-16 0,6-6 0 0,-8 7 0 16,-1-1-272-16,2 1-48 0,7-7-16 0,-10 5 0 16,1 4-320-16,2 0-80 0,1-2-16 0,-1-1 0 15,-2 2-80-15,1 1-16 0,1 0 0 0,-1 2 0 16,-1 2 80-16,1-1 16 0,-1 1 0 0,2 0 0 15,2-2 224-15,0 4 64 0,-2 0 0 0,2 2 0 16,0-2-192-16,2 3-48 0,1 0 0 0,-1 0 0 0,-1 2-304 16,0-2-64-16,1 2-16 0,0-1 0 15,-1 1-144-15,0-2 0 0,1 0 0 0,2-2 0 0,-2 1 0 16,2 0 0-16,1-3 0 0,1-1 0 0,1-2 0 0,1-1 0 16,3 2 0-16,-1-4 0 0,-5-8-144 0,10 9-64 15,1 0-16-15,0-4 0 16,1-2-464-16,1-1-80 0,2 2-32 0,0 0 0 15,2 2-352-15,-1-5-64 0,-2 4 0 0,1-4-16 16,-4 3-352-16,1 0-64 0,-2 0-16 0,-10-4-9872 0</inkml:trace>
  <inkml:trace contextRef="#ctx0" brushRef="#br0" timeOffset="102777.08">16337 13094 17215 0,'0'0'768'0,"0"0"144"0,0 0-720 0,0 0-192 0,0 0 0 0,0 0 0 16,0 0 640-16,0 0 80 0,0 0 32 0,0 0 0 16,0 0-608-16,0 0-144 0,0 0 0 0,0 0 0 15,0 0 352-15,0 0 32 0,0 0 16 0,9-4 0 16,-9 4 400-16,0 0 80 0,0 0 16 0,5-7 0 16,-5 7 352-16,7-9 80 0,-1 1 16 0,-6 8 0 15,3-9 0-15,-3 9 16 0,4-10 0 0,-2 1 0 16,-2 9-416-16,3-11-96 0,0 1-16 0,-1 1 0 15,1 0-304-15,1 0-64 0,0-2-16 0,1-1 0 16,0 1-48-16,2-2-16 0,0 0 0 0,1-2 0 16,0 1-80-16,-1-3-32 0,0 0 0 0,0 1 0 0,-1 2-272 15,1 1 160-15,-2-4-160 0,0 4 128 0,1 1 16 16,0 0 0-16,-1 2 0 0,1 2 0 0,-5 2 48 16,-1 6 16-16,0 0 0 0,0 0 0 0,8-5-208 0,-8 5 144 15,6-7-144-15,-6 7 128 0,0 0-128 0,0 0 0 16,0 0 0-16,0 0-176 0,12 7 176 0,-3 0 0 15,-9-7 0-15,8 12 0 0,-2 0 0 0,0-2 0 16,-2 1 0-16,-2 0 0 0,1-1 0 0,-1 1 176 16,1 1-48-16,-2 0 0 0,-2 1-128 0,2 0 0 15,2-3 0-15,-2 2 0 0,-1 0 0 0,3-2 0 16,-2-1 144-16,2 0-144 0,-3-9 128 0,4 12-128 16,-1-1 160-16,1-1-160 0,-4-10 128 0,4 10-128 15,-4-10 0-15,4 12 0 0,-1-1 144 0,-1-1-144 16,-2-10 128-16,4 9-128 0,-4-9 208 0,3 11-32 0,-3-11-16 0,4 10 0 15,-4-10-32-15,0 0-128 0,5 8 192 0,-5-8-64 16,0 0-128-16,7 8 0 0,-7-8 144 0,0 0-144 16,0 0 160-16,0 0-32 0,0 0-128 0,10 0 192 15,-10 0 64-15,8-6 16 0,-8 6 0 0,8-9 0 16,-2 0-16-16,-1 0 0 0,1 0 0 0,-2 0 0 16,-1-2-64-16,0 1-32 0,-2-1 0 0,1 1 0 15,-1-2-160-15,0 1 160 0,1-2-160 0,-1 0 160 16,0-1-160-16,2 1 0 0,-1-1 0 0,0 1 0 15,-2 1 0-15,0 1 0 0,1 0 0 0,-1 1 0 16,0-2 0-16,1 3 0 0,1 0 0 0,-2 1 0 16,-2 1-272-16,2 7 16 0,0-6 0 0,0 6 0 15,0 0-512-15,0 0-80 0,0 0-32 0,0 0 0 16,0 0-2512-16,0 0-496 0,0 0-96 0</inkml:trace>
  <inkml:trace contextRef="#ctx0" brushRef="#br0" timeOffset="103317.85">16801 12501 3679 0,'0'0'320'0,"0"0"-320"0,-9-4 0 0,1 1 0 15,-1 2 4928-15,9 1 896 0,0 0 192 0,0 0 48 16,0 0-4544-16,0 0-912 0,0 0-176 0,0 0-48 15,0 0-48-15,0 0-16 0,0 0 0 0,0 0 0 16,0 0-320-16,0 0 0 0,0 0 0 0,6 10 128 16,1-1-128-16,-7-9 0 0,5 9 0 0,-5-9 128 15,5 11 160-15,-1-1 32 0,0 2 16 0,0 0 0 0,-4-12 160 0,5 15 16 16,-1 0 16-16,0-2 0 0,-1 0-144 0,2-1-48 16,2 1 0-16,-1 1 0 0,-2 0 48 0,2 2 0 15,2-2 0-15,0 3 0 0,0 0-240 0,0 1-144 16,-2 2 192-16,2-2-192 0,0 1 192 0,0-1-192 15,1-1 192-15,-3 0-192 0,-2 1 144 0,-2-2-144 16,-2-1 0-16,-2 0 144 0,0-1-144 0,-1 2 160 16,2-2-160-16,-3 0 160 0,-3-1-160 0,2-1 0 15,0-2 0-15,-2 1 128 0,-3 1-128 0,2-2 0 16,2-1 0-16,-2-1 128 0,-1 0-128 0,1 0 0 16,3 2 0-16,-3-3 0 0,-3-1-224 0,2 1-32 15,1-1 0-15,-1-1 0 16,0 1-2432-16,-1-3-512 0</inkml:trace>
  <inkml:trace contextRef="#ctx0" brushRef="#br0" timeOffset="109074.59">19886 9503 6447 0,'0'0'576'0,"0"0"-576"0,0 0 0 0,-8-4 0 16,8 4 3712-16,-5-6 624 0,-1-1 128 0,6 7 16 16,0 0-2576-16,0 0-528 0,0 0-96 0,0 0-32 15,0-10 64-15,0 10 16 0,0 0 0 0,0 0 0 0,0 0-304 16,0 0-48-16,0 0-16 0,0 0 0 0,0 0-256 0,0 0-48 16,11 4-16-16,-2 0 0 0,-9-4-128 0,10 12-48 15,1 2 0-15,-1-1 0 0,2-4-112 0,-2 0-32 16,1 3 0-16,-1-2 0 0,2 3-112 0,1 0-16 15,-1 0-16-15,1-1 0 0,0 1-176 0,2 2 192 16,1 0-192-16,2 0 192 0,1-2-192 0,-1 1 0 16,-3 2 0-16,1-1 0 0,-2 1 0 0,-2 0-224 15,-3-5 32-15,-1 1 0 16,0-2-512-16,1 0-112 0,0-4-16 0,-2 1 0 16,-7-7-112-16,0 0-16 0,5 10-16 0,-5-10 0 15,0 0-256-15,0 0-48 0,0 0-16 0,0 0 0 16,0 0-1584-16,0 0-304 0,0 0-64 0,0 0-16 0</inkml:trace>
  <inkml:trace contextRef="#ctx0" brushRef="#br0" timeOffset="109427.88">20419 9366 19007 0,'0'0'832'0,"0"0"192"0,0 0-832 0,-9 2-192 0,9-2 0 0,-9 4 0 15,1 1 528-15,8-5 64 0,0 0 16 0,-7 8 0 16,2 1 160-16,5-9 48 0,-7 8 0 0,7-8 0 16,-5 13 416-16,0 0 96 0,0 2 16 0,1-3 0 0,1 1-96 0,-1 2-16 15,-1 0 0-15,0 3 0 0,-2 2-272 0,0-2-48 16,-1 4-16-16,-1 4 0 0,0-2-320 0,-2 3-64 15,-1-1 0-15,-1 3-16 0,-1 2-288 0,0 1-48 16,-2 2-16-16,0-2 0 0,-1 6-144 0,2 1 0 16,0-1 0-16,1-2 0 0,0 0 0 0,1-4 0 15,0-2 0-15,4 0 0 0,2-2 0 0,1-5 0 16,-2-3 0-16,3-5 0 16,2-2-768-16,-1-1-48 0,4-12 0 0,0 0 0 15,0 0-2160-15,0 0-432 0</inkml:trace>
  <inkml:trace contextRef="#ctx0" brushRef="#br0" timeOffset="110192.35">19963 9061 11967 0,'0'0'528'0,"0"0"112"0,0 0-512 0,0 0-128 15,0 0 0-15,0 0 0 0,0 0 2000 0,0 0 368 16,0 0 80-16,0 0 16 0,0 0-1632 0,0 0-320 16,0 0-64-16,0 0 0 0,0 0 352 0,0 0 80 15,0 0 16-15,0 0 0 0,0 0 16 0,0 0 16 16,0 0 0-16,0 0 0 0,0 0 176 0,10 4 48 16,-10-4 0-16,10 0 0 0,-10 0-128 0,0 0-32 15,0 0 0-15,10-2 0 0,-10 2-288 0,0 0-64 16,7-8-16-16,-7 8 0 0,0 0-288 0,0 0-48 15,0 0-16-15,0 0 0 0,0 0-272 0,11 0 0 16,-11 0 128-16,0 0-128 0,0 0 0 0,11 5 0 0,0-1 0 0,-11-4 0 16,0 0 0-16,13 5 0 15,0-1 0-15,-1-1 0 0,-2-2 0 0,3 0 128 0,3-1-128 0,-2-2 0 16,-1-3 208-16,3 1-64 0,3 1-16 16,2 0 0-16,0 1 32 0,0-2 0 0,0 1 0 0,-2 3 0 15,1 0-160-15,-2 0 0 0,-1 4 144 0,-1-1-144 16,-2-3 0-16,-1 0 0 0,-1 2 0 0,0 2 0 15,-2-2 0-15,1 0 0 0,-2 1 0 0,-9-3 0 16,13 2 0-16,-3 1 0 0,-10-3 0 0,12 1 0 16,-3-1 0-16,-9 0 128 0,12-2-128 0,-3-1 0 15,-9 3 192-15,9-1-16 0,-9 1-16 0,10-3 0 16,-10 3 96-16,0 0 0 0,0 0 16 0,0 0 0 16,8-4-48-16,-8 4-16 0,0 0 0 0,0 0 0 15,0 0 48-15,0 0 16 0,0 0 0 0,0 0 0 0,0 0-80 0,0 0 0 16,-9-6-16-16,1 1 0 0,0-1-48 0,1 4 0 15,-3-5 0-15,3 1 0 0,-2-2 96 0,1 1 16 16,0 1 0-16,-1-2 0 0,-2-2 48 0,1-1 16 16,-2-3 0-16,2 1 0 0,-2 0-64 0,-1-3-16 15,0 0 0-15,0 5 0 0,0-2-224 0,0 2 128 16,0 0-128-16,0 0 0 0,1 1 0 0,0 2 0 16,1 1 0-16,0 5 0 15,1-3-1136-15,1 5-112 0,9 0-32 0,0 0 0 16,-7 0-1696-16,7 0-352 0,0 0-64 0</inkml:trace>
  <inkml:trace contextRef="#ctx0" brushRef="#br0" timeOffset="111479.1">20972 9614 30239 0,'0'0'1344'0,"0"0"256"0,0 0-1280 0,0 0-320 16,0 0 0-16,0 0 0 0,0 0 464 0,0 0 32 16,0 0 0-16,10 5 0 0,-10-5-288 0,12 4-48 15,-12-4-16-15,11 7 0 0,0-1 240 0,1 0 32 0,-2-5 16 0,3 1 0 16,1 1 80-16,3-3 0 0,3-3 16 0,0-2 0 16,0 4-112-16,3-4-32 0,1 1 0 0,4 0 0 15,-1-3-240-15,0 2-144 0,1 1 160 0,-2 0-160 16,-1 0 0-16,-6 2-192 0,-1 1 16 0,1 2 0 31,-4 1-512-31,-2 1-96 0,-13-3-32 0,11 4-9664 0,-11-4-1936 0</inkml:trace>
  <inkml:trace contextRef="#ctx0" brushRef="#br0" timeOffset="111717.45">20981 9772 26719 0,'0'0'2368'0,"0"0"-1888"15,0 0-480-15,0 0 0 0,0 0 2240 0,0 0 336 16,8-9 80-16,3 4 16 0,2 2-2128 0,3-4-416 16,2 2-128-16,4 1 0 0,4 2 0 0,3-1 0 15,2 1 0-15,2 0 0 0,1 2 0 0,0 0 0 16,-2 0-192-16,1 3 192 15,-2-1-1872-15,-2 1-272 0,-3-2-48 0,-2 1-11632 0</inkml:trace>
  <inkml:trace contextRef="#ctx0" brushRef="#br0" timeOffset="113615.51">22652 8994 21935 0,'0'0'960'0,"0"0"224"0,0 0-944 0,0 0-240 0,0 0 0 0,0 0 0 16,0 0 864-16,0 0 128 0,0 0 32 0,-8-4 0 15,2-4-128-15,6 8-32 0,-11-1 0 0,1 1 0 16,-1 1-32-16,0 0 0 0,-2 1 0 0,-2-2 0 16,0 0-224-16,-1 0-48 0,-1 1-16 0,-1-1 0 15,0 0-208-15,-1-1-32 0,0-2-16 0,-1 0 0 16,-1-1-16-16,3-1 0 0,1-1 0 0,3 0 0 16,1 3 256-16,-2-3 48 0,-1 0 16 0,-1-1 0 15,0 1-272-15,1-1-48 0,2 3-16 0,-1 0 0 16,2-1-128-16,0 3-128 0,0 0 192 0,1 2-192 15,1 0 0-15,-1 2 0 0,0-1 0 0,2 3 0 16,2 1 0-16,8-5 0 0,-9 7 0 0,1-2-144 16,0-4 144-16,8-1 0 0,0 0 0 0,0 0 0 0,-9 3 192 0,9-3-48 15,0 0 0-15,0 0 0 0,0 0 112 0,0 0 32 16,-5 6 0-16,5-6 0 0,0 0 0 0,0 0 0 16,0 0 0-16,0 0 0 0,-1 9-288 0,1-9 160 15,0 11-160-15,0-11 128 0,2 13-128 0,1-1 0 16,-1 2 0-16,1 3 0 0,0-5 0 0,-1 3 0 15,0 2 0-15,-1 1 0 0,1 1 0 0,0 1 0 16,-1 3 0-16,-1 1 0 0,-3 4 0 0,2-2-144 16,1-3 144-16,0 1 0 0,0-5 0 0,3 2 0 15,1 1 0-15,0 3 0 0,-2 0 0 0,2 1 0 16,0 0 0-16,1 1 0 0,0 1 144 0,-1 1-144 16,-1-2 128-16,1 2-128 0,0 1 0 0,0-2 128 15,0 0-128-15,-1 0 0 0,0 2 0 0,0 2 0 0,-1-4 128 0,0 1-128 16,-1 1 0-16,-1 0 0 0,1-3 0 0,-1 2 0 15,-1 4 0-15,1-5 0 0,0 0 0 0,0 2 0 16,0 2 0-16,1-1 0 0,2-2 0 0,-1 1 0 16,0 0 128-16,0-2-128 0,2-1 128 0,0-1-128 15,3 3 240-15,-3-5-48 0,-3 2 0 0,2 1 0 16,0 0-32-16,0 0-16 0,-2 2 0 0,2-2 0 16,-2 1-144-16,-2 2 0 0,-3-4 144 0,0 1-144 15,-1 1 0-15,0 0 144 0,1 0-144 0,-1 0 0 16,-3-4 160-16,1 1-160 0,3-1 128 0,0 1-128 15,0 0 144-15,2-2-144 0,1-3 160 0,-1 1-160 16,1-2 160-16,1 1-160 0,0 1 160 0,0 1-160 0,1-1 192 16,1-2-64-16,-2 1-128 0,1-1 192 0,0 1-192 15,2 1 128-15,-2 0-128 0,0 1 0 0,-1 1 0 0,0 1 128 16,0-1-128-16,-1 2 0 0,0-2 0 0,1 1 0 16,0-3 0-16,-2 1 0 0,-1-1 0 0,1 1 0 15,1-4 0-15,1 2 0 0,-1-1 0 0,1 0 0 16,1 0 0-16,-1-1 0 0,-1 1 0 0,1-1 0 15,1 0 0-15,-1 3 0 0,0 0 0 0,0 1 0 16,-1-4 0-16,1 2 0 0,0-1 0 0,-2 4 0 16,0-1 0-16,0 1 0 0,1 1 0 0,0-2 0 15,0-1 0-15,-1 0 0 0,0-1 0 0,-1 1 128 16,2 0-128-16,-1 0 0 0,0-1 0 0,2 0 0 16,1 0 0-16,-1 1 0 0,-2 1 0 0,0 0 0 15,1-1 0-15,0 1 0 0,-1 0 0 0,1 3 0 0,1 1 128 0,0-1-128 16,-1 0 0-16,-1-3 0 0,1 0 0 0,0 2 0 15,-1-1 0-15,1-1 128 0,0 2-128 0,0-2 0 16,2-3 0-16,-1 0 0 0,-1-1 0 0,1-1 0 16,-2 0 0-16,1-2 128 0,0 2-128 0,1-2 0 15,1 2 128-15,-1 0-128 0,0 1 0 0,0 0 144 16,0 0-144-16,0 1 0 0,0 1 0 0,0 4 0 16,-1 1 0-16,2 1 0 0,-1 0 0 0,0 0 0 15,-1-1 0-15,-1-1 0 0,0 0 0 0,-1-2 0 16,1 0 0-16,-1-1 128 0,0 0-128 0,1-3 0 15,-1 0 0-15,-1 1 0 0,0-4 128 0,2 2-128 16,-1-1 0-16,2 0 0 0,-2-2 144 0,1 2-144 0,-2-1 0 16,1 3 0-16,0-2 0 0,1 2 0 0,-2-1 0 15,1 2 128-15,2-1-128 0,0 0 0 0,-3 0 0 0,2 2 0 16,1 2 0-16,4 3 128 0,1 6-128 0,1-1 0 16,-4-10 0-16,-2-3 0 0,-4-10 0 0,-1 5 144 15,3 2-144-15,0 2 0 0,3 1 0 0,0 3 0 16,-1-3 0-16,-1 2 0 0,1-3 0 0,0 1 0 15,-2-2 0-15,2 1 0 0,-2 0 0 0,5-2 0 16,1 2 0-16,0 1 0 0,-4-4 0 0,1 0 0 16,-2-4 0-16,1 4 0 0,-3 1 0 0,2-3 0 15,-1-2 128-15,0 8-128 0,1 5 0 0,0-4 128 16,0-5-128-16,-1 0 0 0,2-4 0 0,1-9 0 16,-4 12 0-16,1 0 0 0,3-12 224 0,-6 5-64 15,-5-6-16-15,4 2 0 0,7-1-144 0,-6 12-192 16,4-3 32-16,2-9 16 0,-3 13 144 0,3-13 0 0,-1 14 0 0,0-5 0 15,1-9 0-15,-3 12 0 0,0 0 0 0,1-2-128 16,2-10 128-16,-5 9 0 0,5-9 0 0,0 12 0 16,5 4 0-16,-1-6 128 0,-2-2-128 0,-2-8 0 15,0 0 128-15,0 0-128 0,0 0 160 0,0 0-160 16,0 0 128-16,0 0-128 0,0 0 0 0,0 0 144 16,0 0-144-16,0 0 128 0,-11-3-128 0,11 3 128 15,0 0 0-15,7 7-128 0,-7-7 192 0,0 0-64 16,0 0-128-16,0 0 0 0,0 0 0 0,0 0 128 15,0-9-128-15,0 9 192 0,6-7-192 0,-6 7 192 16,0 0-192-16,13-2 0 0,15 11-160 16,-17-7 160-16,-11-2 0 0,0 0-128 0,0 0 128 0,0 0 0 0,14-1 0 15,-2 0 0-15,-12 1 0 0,0 0 0 0,14 1 0 16,2 4 0-16,-16-5 0 0,0 0 0 0,12-2 0 16,2 0 0-16,-4 1 0 0,-10 1 0 0,0 0 0 15,15-1 0-15,-4-3 0 0,-11 4-240 0,12-3 0 16,-12 3 0-16,0 0 0 15,0 0-656-15,0 0-144 0,12 0-32 0,-12 0 0 16,0 0-1888-16,2-9-384 0</inkml:trace>
  <inkml:trace contextRef="#ctx0" brushRef="#br0" timeOffset="116845.47">22776 9490 14735 0,'0'0'1312'0,"0"0"-1056"0,0 0-256 0,0 0 0 0,0 0 2048 0,3-9 368 15,-3 9 64-15,0 0 16 0,0 0-1600 0,10-5-304 16,2 4-64-16,-12 1-16 0,0 0 144 0,0 0 32 15,14 1 0-15,-4 3 0 0,-10-4 0 0,11 4 0 16,-2 1 0-16,0 4 0 0,-1 3-176 0,-3 1-48 16,-1 0 0-16,1 0 0 0,1 0-112 0,-1 1-32 15,-3 1 0-15,4 0 0 0,3 2 64 0,-1-1 0 16,-2-2 0-16,2 2 0 0,2-3-208 0,-1 0-48 0,-1 4 0 16,1-4 0-16,2-1-128 0,-1-1 0 0,2-3 0 0,0 4 0 15,-2-3 0-15,-1 0 0 0,0 0-224 0,1-2 80 31,-3-1-592-31,1 0-112 0,-8-6-32 0,7 7 0 16,-7-7-1792-16,0 0-352 0,6 10-80 0</inkml:trace>
  <inkml:trace contextRef="#ctx0" brushRef="#br0" timeOffset="117230">23322 9382 11967 0,'0'0'1072'0,"0"0"-864"15,0 0-208-15,0 0 0 0,0 0 2432 0,0 0 448 16,0 0 96-16,-4 11 16 0,4-11-2352 0,-1 11-480 15,0 0-160-15,1 2 0 0,-2 4 432 0,0 2-32 16,-5 5 0-16,1-1 0 0,-3 2 304 0,-1 2 64 16,1 2 16-16,-1 4 0 0,-3 1 112 0,-1 1 32 15,-2-3 0-15,-1 1 0 0,-1 0-272 0,1-2-48 16,0 4-16-16,0-1 0 0,0 0-240 0,1 0-48 16,2 0-16-16,0-1 0 0,-1 0-160 0,4 0-128 0,-1-2 144 0,1-1-144 15,2-1 0-15,-1-2 0 0,-2 2 0 0,2-6 0 16,2-1-352-16,3-1-16 0,-1-4 0 0,4-3 0 31,2-1-656-31,0-1-128 0,1-3-16 0,-1-9-12080 0</inkml:trace>
  <inkml:trace contextRef="#ctx0" brushRef="#br0" timeOffset="117812.87">23668 9082 2751 0,'0'0'256'0,"0"0"-256"0,0 0 0 0,0 0 0 16,0 0 2496-16,0 0 464 0,0 0 96 0,0 0 16 15,0 0-1936-15,0 0-384 0,0 0-80 0,0 0-16 16,0 0 48-16,-4 8 16 0,0 1 0 0,4-9 0 16,0 0 352-16,0 0 64 0,-9 7 16 0,2-1 0 15,7-6 16-15,0 0 16 0,-8 7 0 0,2 1 0 16,1-1-336-16,5-7-64 0,-7 10-16 0,2-3 0 16,0 1-320-16,-1 1-80 0,3 0-16 0,-1 3 0 15,0-1-352-15,-1 0 128 0,-2-3-128 0,1 3 0 16,-1 0 0-16,0 2 0 0,1 0 0 0,2 0 0 15,1 2 0-15,2-1 0 0,-3 0 0 0,3 0 0 0,2-1 0 16,3 1 0-16,1-5-144 0,2 3 144 0,-1-1 0 0,1 0-176 16,-7-11 176-16,10 10-128 0,1 1-64 0,-2-2 0 15,0-1 0-15,1-3 0 16,2-1-288-16,0 0-64 0,0 1-16 0,-1 0 0 16,2 0-272-16,-1-2-48 0,-1 1-16 0,-1 2 0 15,0 1-1728-15,1-3-368 0</inkml:trace>
  <inkml:trace contextRef="#ctx0" brushRef="#br0" timeOffset="118205.17">23881 9227 24239 0,'0'0'1072'0,"-6"7"224"0,6-7-1040 0,0 0-256 0,0 0 0 0,-3 11 0 15,1-2 736-15,2-9 96 0,2 12 0 0,1 0 16 16,-3-4-144-16,3 1-48 0,-3-9 0 0,5 12 0 0,-5-1-240 0,1 1-48 16,0 0-16-16,-1-12 0 0,2 13-160 0,0 0-48 15,1-1 0-15,0-1 0 0,-3-11-144 0,2 12 0 16,-2-12 0-16,1 13 0 16,3-1-400-16,-4-12-16 0,0 0 0 0,0 10 0 15,0-10-368-15,0 0-80 0,2 12-16 0,-2-12 0 16,0 0-128-16,0 0-16 0,2 13-16 0,-2-13-6240 15,0 0-1232-15</inkml:trace>
  <inkml:trace contextRef="#ctx0" brushRef="#br0" timeOffset="118697.39">23969 9071 19743 0,'0'0'880'0,"0"0"176"0,0 0-848 0,0 0-208 15,0 0 0-15,0 0 0 0,0 0 848 0,0 0 128 16,0 0 32-16,0 0 0 0,0 0-496 0,12 1-112 16,-12-1-16-16,13 10 0 0,-3-2 64 0,-1 0 0 15,-1 0 0-15,0 0 0 0,0 1-192 0,-1 0-16 16,0 0-16-16,1 0 0 0,0 0-224 0,-2 3 144 15,1-2-144-15,0 2 128 0,3 0 128 0,-3 1 32 16,0-4 0-16,-1 3 0 0,1 1 144 0,0 0 16 16,-1 0 16-16,1 0 0 0,-1-3-208 0,1 1-64 15,-2-1 0-15,-1 2 0 0,-2 0-192 0,1-1 144 16,-2 0-144-16,-1-1 128 0,-1 1-128 0,-2 0 0 16,3-11 0-16,-4 11 0 0,-1-1-176 0,0-2-112 15,5-8-32-15,-9 11 0 16,2-1-1680-16,-2-1-352 0,-3-4-64 0,-1 0-16 0</inkml:trace>
  <inkml:trace contextRef="#ctx0" brushRef="#br0" timeOffset="119277.53">23120 10789 11055 0,'0'0'976'0,"0"0"-784"0,0 0-192 0,0 0 0 16,0 0 4880-16,0 0 944 0,12 0 176 0,-2-1 32 15,1-1-4496-15,-11 2-896 0,10-4-176 0,-1 0-32 16,-9 4 144-16,8-5 16 0,-8 5 16 0,0 0 0 16,0 0-416-16,8-4-64 0,-8 4-128 0,0 0 176 15,0 0-176-15,0 0-176 0,0 0 48 0,0 0 0 16,0 0-2624-16,0 0-528 0</inkml:trace>
  <inkml:trace contextRef="#ctx0" brushRef="#br0" timeOffset="119513.65">23310 11289 39567 0,'0'0'1744'0,"0"0"368"0,0 0-1680 16,0 0-432-16,0 0 0 0,0 0 0 0,0 0 0 0,0 0-192 15,0 0 0-15,0 0 16 16,0 0-400-16,0 0-64 0,0 0-32 0,4 11 0 16,-4-11-784-16,0 0-144 0,0 0-48 0,0 0 0 15,0 0-1648-15,0 0-336 0,0 0-64 0,0 0-16 0</inkml:trace>
  <inkml:trace contextRef="#ctx0" brushRef="#br0" timeOffset="119812.81">23248 11902 32015 0,'0'0'1408'0,"0"0"320"0,0 0-1392 0,0 0-336 15,0 0 0-15,0 0 0 0,0 0 256 0,0 0-32 16,0 0 0-16,0 0 0 0,0 0-224 0,0 0 0 16,0 0-144-16,8-5 144 15,-8 5-960-15,8-5-80 0,-8 5-32 0,0 0-7920 16,10-4-1584-16</inkml:trace>
  <inkml:trace contextRef="#ctx0" brushRef="#br0" timeOffset="120838.56">22892 13180 31967 0,'0'0'1408'0,"0"0"304"0,0 0-1376 0,0 0-336 0,0 0 0 0,0 0 0 16,0 0 224-16,13 4-32 0,-3-3 0 0,2 4 0 16,-1 2-48-16,-1 5-16 0,2-2 0 0,1 4 0 15,2 2 32-15,1 2 0 0,-2 3 0 0,-1-1 0 16,-1 3 0-16,3 1 0 0,-4-5 0 0,1 1 0 16,0-1-160-16,-2 2 160 0,-1-1-160 0,-1-2 160 0,0-2-160 0,0-2 0 15,-2-1 0-15,3 1 0 16,-2-3-256-16,-1-1-128 0,-2-2-16 0,0 0-16 15,-4-8-2176-15,5 8-432 0,-5-8-96 0</inkml:trace>
  <inkml:trace contextRef="#ctx0" brushRef="#br0" timeOffset="121138.18">23519 13100 3679 0,'0'0'320'0,"0"0"-320"0,0 0 0 16,0 0 0-16,0 0 5520 0,0 0 1040 15,-9 7 208-15,9-7 32 0,-5 8-5200 0,-2 3-1056 0,1 4-208 0,-3-1-32 16,-2 0 336-16,-2 6 80 0,0 9 16 0,-1-1 0 16,-2 2 112-16,0 4 32 0,2 3 0 0,-3 1 0 15,-4-2 80-15,-1 3 32 0,0 0 0 0,2 0 0 16,0 2-352-16,-1-1-80 0,0 2-16 0,1-2 0 15,2 1-416-15,0-3-128 0,1-3 0 0,1-3 0 16,3-2 0-16,1-2-256 0,1-7 32 0,2 1 0 16,2-5-480-1,2-2-80-15,2-3-32 0,2-1 0 0,0-4-1632 0,1-7-336 0,0 0-64 0</inkml:trace>
  <inkml:trace contextRef="#ctx0" brushRef="#br0" timeOffset="121648.46">23921 12463 19343 0,'0'0'848'0,"0"0"192"0,-11 4-832 0,1 1-208 0,-2 0 0 0,2 3 0 16,-2 0 2272-16,1 1 416 0,1 1 64 0,0-2 32 16,-3 3-2336-16,-1 0-448 0,1 2-144 0,0 0 0 15,0 2-32-15,0-1 0 0,-1-1 0 0,1 3 0 16,0 3 176-16,1 2 0 0,0 1 0 0,2-2 0 16,0 1 464-16,2 0 32 0,3 1 0 0,1 0 0 15,0-1 128-15,2 0 16 0,2-2 16 0,2 1 0 0,0-1-320 0,2 1-64 16,0-1-16-16,1 0 0 0,1-1-256 0,1-1 0 15,3 2 0-15,0-5 0 0,0-3-288 0,1 1-64 16,-1 1-16-16,3-3 0 16,0 1-32-16,2-2-16 0,-1-2 0 0,2-1 0 15,1-3-480-15,-2-1-80 0,0-2-32 0,0-1-11552 16</inkml:trace>
  <inkml:trace contextRef="#ctx0" brushRef="#br0" timeOffset="122201.05">23901 12957 16575 0,'0'0'1472'0,"-8"3"-1168"0,8-3-304 0,0 0 0 16,-8 3 1904-16,8-3 320 0,0 0 64 0,0 0 16 15,0 0-1424-15,0 0-288 0,0 0-48 0,0 0-16 16,-4-7 80-16,4 7 16 0,2-11 0 0,0 2 0 16,2 0-16-16,0-1 0 0,1-1 0 0,-1-1 0 15,0 2-224-15,1-4-32 0,3-2-16 0,-4 0 0 16,0-2-144-16,-1 2-16 0,-1-3-16 0,2 2 0 16,0-4-160-16,-1 5 0 0,1-1 0 0,0 4 128 15,-2 3-128-15,1 1 0 0,-1 1 0 0,-2 8 0 16,0 0 0-16,0 0 0 0,0 0 0 0,0 0 0 0,0 0 0 0,0 0 0 15,0 0-176-15,0 0 176 0,11 7 0 0,-11-7 0 16,8 14 0-16,-4 0-128 0,1 1 128 0,-3-1 0 16,1 0 0-16,0-1 0 0,-1 3 0 0,1-3 0 15,-3 1 0-15,1 2 0 0,0 0 0 0,1-1 0 16,-2-2 0-16,1 0 0 0,2 0 128 0,-1 0-128 16,0 0 128-16,0-2-128 0,1-2 128 0,2-1-128 15,-5-8 160-15,7 9-160 0,-7-9 256 0,6 6-32 16,-6-6-16-16,0 0 0 0,10 7-16 0,-10-7-16 15,11 1 0-15,-1 1 0 0,-10-2 80 0,12-3 32 16,-12 3 0-16,12-5 0 0,0-2 64 0,-2-2 16 16,-1 0 0-16,-1-1 0 0,0-1-64 0,0 1-16 15,-2-2 0-15,1-1 0 0,-2 0-288 0,-1-1 128 0,-2-1-128 16,1 0 0-16,0-1 0 0,-2 2-272 0,-1-1 16 16,0 1 16-1,-4 1-384-15,1 0-80 0,1 4 0 0,0 2-16 16,2 7-1120-16,0 0-208 0,-4-6-64 0,4 6-11280 0</inkml:trace>
  <inkml:trace contextRef="#ctx0" brushRef="#br0" timeOffset="122621.78">24232 12369 4607 0,'0'0'192'0,"0"0"64"0,0 0-256 0,0 0 0 16,-9 1 0-16,9-1 0 0,0 0 5632 0,0 0 1072 15,0 0 208-15,0 0 64 0,-3 11-5648 0,3-11-1136 16,3 11-192-16,1 0 0 0,-4-11 0 0,6 12 192 15,2-1 0-15,0 0-16 0,0 0 240 0,1 1 48 16,0 0 16-16,2 1 0 0,-1 1-192 0,1 1-32 16,-1 0-16-16,2 2 0 0,-1 0 96 0,1 1 32 15,-1 3 0-15,-1 0 0 0,-1-1 128 0,2-1 16 16,-1 2 16-16,0-1 0 0,0-2-144 0,-3 2-16 16,0-2-16-16,1 4 0 0,1-3-160 0,-1 2-48 0,-2 0 0 0,-2-3 0 15,-1 1-144-15,-1-1 0 0,-2-1 0 0,-4 0 0 16,-6 0 0-16,-2 0 128 0,0 1-128 0,-2-1 0 15,-1 3 0-15,-5-4-224 0,-4 4 32 0,1-2 0 32,0 2-384-32,-2-2-64 0,-3-1 0 0,0 0-9984 0,-2 0-1984 0</inkml:trace>
  <inkml:trace contextRef="#ctx0" brushRef="#br0" timeOffset="127466.81">24228 8854 19919 0,'0'0'880'0,"0"0"192"0,0 0-864 0,-5-4-208 0,5 4 0 0,0 0 0 0,-10-6 2048 0,10 6 384 15,-9-4 64-15,9 4 0 0,0 0-912 0,0 0-192 16,0 0-48-16,0 0 0 0,0 0-320 0,0 0-80 15,6-7-16-15,-6 7 0 0,10-2-304 0,1 0-64 16,1 0-16-16,-1 2 0 0,1-4-256 0,1 4-48 16,1 4-16-16,-2-4 0 0,-3-5-48 0,2 3-16 15,0 6 0-15,1-1 0 0,-1-1-160 0,0 1 192 16,1 0-192-16,0 0 192 0,-2 1-192 0,1 2 0 16,-1 0 144-16,3 1-144 0,2-3 0 0,0-1 0 15,1 1 0-15,-2 0 128 0,-1-1-128 0,0 1 0 16,0 1 128-16,2 0-128 0,-1-2 0 0,0 1 0 15,-1-3 0-15,0 2 128 0,-1-1-128 0,-12-2 0 16,9 5 0-16,-1 2 128 0,-8-7-128 0,7 12 0 16,-4 1 0-16,1-1 0 0,-4-12 0 0,-1 13 144 0,-2-2-144 0,3-11 160 15,-1 12-160-15,0 0 128 0,0 1-128 0,-1-3 128 16,2-10 96-16,-1 11 16 0,1 0 0 0,0 0 0 16,0-2-240-16,1 3 144 0,2 1-144 0,1-2 128 15,1 0-128-15,0 1 0 0,-2 1 144 0,1 0-144 16,1 2 0-16,0 0 128 0,0 0-128 0,2 1 0 15,-2 1 128-15,0 0-128 0,1-3 128 0,0 4-128 16,-1 3 160-16,0 0-32 0,1 0-128 0,-1 2 192 16,0 2-192-16,0 5 144 0,-1 5-144 0,0 2 128 15,0-4-128-15,0 0 0 0,-1 0 0 0,1 0 0 16,-2-1 0-16,1 0 0 0,-2-3 128 0,2 1-128 16,1 0 0-16,1 2 0 0,-1-1 0 0,1-1 0 15,0 4 128-15,0 2-128 0,1 4 128 0,-1-1-128 0,0 0 144 0,0 1-144 16,-1-2 160-16,-1 1-160 0,-2 0 0 0,-1 0 128 15,-1-3-128-15,-2 1 0 0,-2 0 0 0,0-1 0 16,-1 2 128-16,1 1-128 0,-1 3 0 0,0-2 0 16,0-2 128-16,1 0-128 0,1-1 0 0,1-2 128 15,1 0-128-15,2-1 0 0,-2-4 0 0,1 0 0 16,0 0 0-16,-1 2 0 0,2-2 128 0,0 3-128 16,2 1 0-16,-2 1 144 0,-2 2 64 0,1 0 16 15,-1 0 0-15,-1-1 0 0,0 0 32 0,-1-3 0 16,-1-1 0-16,0 0 0 0,0 1-64 0,0 1 0 15,-1-3 0-15,1 0 0 0,0 2-192 0,1-3 144 16,0 0-144-16,0 3 128 0,2 0-128 0,0 0 0 0,1-2 0 16,1-1 128-16,0 2-128 0,0-5 0 0,0 0 0 0,1 1 0 15,2-1 0-15,-1 1 0 0,1-4 0 0,-2 4 0 16,1-4 0-16,-1 4 0 0,-1-1 0 0,1-1 0 16,1 3 0-16,-2 2 0 0,-2 1 0 0,2-1 0 15,0 0 0-15,0-1 0 0,0-1 128 0,0-2-128 16,0-1 0-16,2 0 0 0,-1 0 0 0,1 2 0 15,1-2 0-15,0 0 0 0,-1 1 0 0,2 2 0 16,1 0 0-16,-2-1 0 0,0 1 0 0,-2-2 0 16,-1 1 0-16,0-1 0 0,0 1 0 0,0-1 128 15,0 0-128-15,0-1 0 0,0 0 0 0,0-2 128 16,0-1-128-16,0 0 0 0,0-3 0 0,0 4 0 16,-1-2 0-16,1-1 0 0,-2-2 0 0,2 1 0 15,2 0 0-15,-1-2 0 0,-2-1 0 0,1 1 0 16,1-2 0-16,3 2 0 0,-2 4 0 0,1-4 128 0,-3 1-128 0,3 0 0 15,-2 6 0-15,2-3 128 0,-1-2-128 0,1 0 0 16,-2 3 0-16,0-3 0 0,1 0 0 0,-1 0 0 16,0-1 0-16,1-1 0 0,0-1 0 0,1-1 0 15,-1 0 0-15,0-3 0 0,-2 0 0 0,0 1 128 16,1-1-128-16,0 1 0 0,1-1 0 0,-2 0 0 16,0 1 128-16,1-3-128 0,2 0 0 0,-2 0 0 15,-2 2 0-15,2 2 128 0,1 0-128 0,0 2 0 16,-2-2 0-16,0-1 0 0,-2 0 0 0,0 5 0 15,-1-1 0-15,1 0 0 0,-1-1 0 0,0-3 0 16,1 0 0-16,1-1 0 0,-1 1 0 0,2 0 0 0,0-3 0 16,0 0 0-16,-1 0 0 0,1-11 128 15,-1 12-128-15,1-12 0 0,0 10 128 0,0-10-128 0,0 10 128 0,0-10-128 16,0 12 0-16,0-1 0 0,0-11 128 0,0 0-128 16,0 11 0-16,0-11 0 0,-2 11 0 0,2-11 0 15,0 13 0-15,2-3 0 0,-2-10 0 0,1 11 0 16,-1-1 0-16,0-10 0 0,0 0 0 0,3 9 0 15,-3-9 0-15,1 11 0 0,-1-11 128 0,0 0-128 16,0 0 0-16,0 0 0 0,0 9 0 0,0-9 0 16,0 10 0-16,0-10 0 0,0 0 128 0,1 9-128 15,-1-9 0-15,-1 9 0 0,1-9 0 0,0 0 0 16,0 0 0-16,-1 10 0 0,1-10 128 0,0 0-128 16,0 0 0-16,0 0 0 0,0 0 0 0,0 0 0 15,0 0 192-15,0 0-32 0,0 0-16 0,-6 9 0 16,0-3 176-16,6-6 16 0,0 0 16 0,-9 4 0 0,1-3-16 0,0 1 0 15,-1 0 0-15,0-2 0 0,0 0-64 0,0 2-16 16,-3-2 0-16,0 1 0 0,0 2-96 0,-1-2-32 16,-1-1 0-16,0 1 0 0,-1 3 32 0,1 0 0 15,0-1 0-15,-2-1 0 0,0 1-160 0,1-3 192 16,-2 0-192-16,0 0 192 0,-3 1-64 0,6-1 0 16,3-1 0-16,2 1 0 0,-1 2-128 0,10-2 0 15,-12 0 0-15,3 2 0 0,9-2-128 0,0 0-64 16,0 0-16-16,0 0 0 15,-8 5-2256-15,8-5-448 0,0 0-96 0,0 0 0 0</inkml:trace>
  <inkml:trace contextRef="#ctx0" brushRef="#br1" timeOffset="134882.53">2240 15873 27007 0,'0'0'1200'0,"0"0"240"0,0 0-1152 0,0 0-288 0,0 0 0 0,0 0 0 15,9-5 704-15,-9 5 96 0,0 0 16 0,0 0 0 16,0 0-176-16,0 0-48 0,0 0 0 0,8 9 0 15,-8-9-112-15,5 11-32 0,0-2 0 0,-2 0 0 16,-3-9 96-16,0 13 16 0,1-1 0 0,-1-1 0 16,-3 2 64-16,1 1 16 0,1-3 0 0,1 2 0 15,0 2-192-15,0 0-16 0,-4 2-16 0,2-1 0 16,5 1-128-16,-3 1-32 0,-4 0 0 0,3 2 0 16,2-1 16-16,0 2 0 0,-1 1 0 0,0 3 0 15,2 0-144-15,2 1-128 0,-1 3 144 0,0-2-144 16,-4 1 128-16,2-2-128 0,3 1 0 0,-1 0 144 15,-3 2-144-15,2-2 0 0,2 2 0 0,-4-2 0 16,-4 0 0-16,2-1 128 0,0 0-128 0,4-3 0 0,-1 1 0 16,-2-1 0-16,-3-2 128 0,1 1-128 0,2-2 0 0,-2-1 0 15,-2-1 144-15,1 1-144 0,1 0 0 0,2-2 128 16,-1-1-128-16,-1-2 0 0,0-1 0 0,1-2 144 16,2-11-144-16,-4 13 0 0,-1-2 144 0,-1 1-144 15,2-3 0-15,-1 0 144 0,0-1-144 0,5-8 192 16,0 0-192-16,-4 12 192 0,-1-2-64 0,0 0 0 15,5-10 0-15,-6 10 0 0,3-1 0 0,-3-2-128 16,6-7 192-16,-7 5-64 0,-1 0 0 0,8-5-128 16,-11 3 192-16,2-1-64 0,9-2 32 0,-12 0 0 15,1-1 0-15,0-2 0 0,0 1-16 0,-1-2 0 16,0-1 0-16,-1 1 0 0,0-3-144 0,0 1 128 16,1-1-128-16,-2 1 128 0,-3-2-128 0,3 0 0 0,-1 0 0 0,2 2 0 15,1-3 0-15,1 1 0 0,-1-1 128 0,3 1-128 16,2 0 0-16,1 1 0 15,-1 1 0-15,2 1 128 16,5 5-448-16,-4-7-112 0,0 1-16 0,4 6 0 16,-2-9-480-16,-2 2-96 0,-1 0-32 0,2 0 0 15,3 7-512-15,-1-7-96 0,-1-2-32 0,1 1-14608 0</inkml:trace>
  <inkml:trace contextRef="#ctx0" brushRef="#br1" timeOffset="135694.73">2969 15751 16287 0,'0'0'720'0,"7"-7"160"0,-7 7-704 0,11-5-176 15,-11 5 0-15,10-5 0 0,-2 0 448 0,-8 5 64 16,0 0 16-16,8-6 0 0,-8 6 944 0,0 0 192 16,0 0 48-16,6-6 0 0,-6 6-96 0,0 0-16 15,0 0 0-15,0 0 0 0,0 0-448 0,0 0-80 16,0 0-32-16,0 0 0 0,0 0-464 0,-4 10-80 15,2 2-32-15,-2 1 0 0,-3 1-224 0,0 2-48 16,-2 2-16-16,-1 1 0 0,-1 0-176 0,-2 2 128 16,-3 2-128-16,0 5 128 0,1-2 144 0,-4 4 32 15,-3 1 0-15,3 2 0 0,-1-1 128 0,2-3 16 16,0 0 16-16,1 2 0 0,2 6 0 0,1-4 0 16,-2-6 0-16,1 6 0 0,-2 7-272 0,0 1-48 15,-1 1-16-15,-1 1 0 0,1 1-128 0,2-2 0 0,2-4 0 16,1 1 128-16,0-3-128 0,4 0 0 0,1-2 0 0,2-2 0 15,0-1 128-15,2 2-128 0,2 1 0 16,2-1 128-16,1-5-128 0,0 0 0 0,1-2 0 0,3-3 0 16,3-1 176-16,1 0-48 0,-3 1-128 0,5-3 192 15,1 0-192-15,1 0 144 0,-2-5-144 0,2-3 128 16,-1 1-128-16,2 0-144 0,3-1 144 0,0-4-208 31,-1-1-368-31,1 3-80 0,3-4-16 0,-2-1 0 16,-3-3-464-16,4 1-80 0,0-3-32 0,-3 0-9712 0,-6-1-1952 0</inkml:trace>
  <inkml:trace contextRef="#ctx0" brushRef="#br1" timeOffset="152187.49">3541 16191 8287 0,'0'0'736'0,"0"0"-592"0,0 0-144 0,0 0 0 15,0 0 2304-15,4-9 448 0,-2-1 64 0,-2 10 32 16,0 0-1648-16,3-9-336 0,1 1-64 0,-4 8-16 16,1-7 160-16,-1 7 16 0,4-10 16 0,-4 10 0 0,3-8-80 0,-3 8 0 15,0 0-16-15,0-9 0 0,0 9-64 0,0 0-16 16,0 0 0-16,0 0 0 0,0 0-160 0,0 0-48 16,0 0 0-16,0 0 0 0,0 0 16 0,0 0 0 15,0 0 0-15,0 0 0 0,0 0-48 0,0 0-16 16,-5-6 0-16,5 6 0 0,0 0-96 0,0 0 0 15,0 0-16-15,0 0 0 0,0 0 32 0,0 0 16 16,0 0 0-16,-10-2 0 0,10 2-80 0,0 0-16 16,-10 3 0-16,10-3 0 0,-9 4-112 0,0 1-16 15,-2 0-16-15,2 0 0 0,9-5-240 0,-10 8 176 16,-2-1-176-16,2 1 160 0,2 1 0 0,0-1 0 16,-2-2 0-16,0 2 0 0,1 1 64 0,0 1 16 15,0 1 0-15,-1-1 0 0,-3 2-64 0,1 1-16 0,3 0 0 0,-2 1 0 16,-2-1-160-16,1 4 0 0,2 3 0 0,0 1 128 15,-1 1-128-15,1-2 0 0,-2 0 0 0,0 3 0 16,1 0 0-16,-1-2 0 0,1 1 0 0,1-2 0 16,0-1 0-16,-1 2 0 0,1 0 0 0,1-2 0 15,2-2 128-15,1 0-128 0,0 2 128 0,1-5-128 16,2 2 128-16,1-3-128 0,1 1 128 0,-1 2-128 16,0-3 144-16,2 2-144 0,1 0 160 0,0-1-160 15,1-1 176-15,0 3-176 0,3-3 192 0,-2 1-192 16,-2-2 144-16,2 1-144 0,1 1 0 0,0 2 144 15,1-2-144-15,0-1 0 0,2-2 0 0,-2-1 0 16,0-1 128-16,-5-9-128 0,8 9 192 0,0-1-64 16,1-1-128-16,0-2 0 0,-9-5 0 0,12 5 0 0,1-1 0 0,-1-1 0 15,-2-2 0-15,0-1 0 0,1 0 0 0,2 1 0 16,1-3 0-16,-2-1 0 0,-12 3 0 16,14-5 0-16,2 0 0 0,-2-1 128 0,-1 0 0 15,0-1-128-15,2-2 192 0,0-1-64 0,1-1 0 0,0 2-128 16,-2-3 192-16,2 3-64 0,-1 0 16 0,1 0 0 15,-2-3 0-15,2 1 0 0,-3 0-144 0,0-2 0 16,-3 1 0-16,1 1 128 0,-2-1 32 0,-1 1 0 16,-2 0 0-16,1-1 0 0,-2 0 96 0,0 2 0 15,0-2 16-15,1-1 0 0,-4 0-96 0,1-1-32 16,1-1 0-16,-2 1 0 0,-2 0-144 0,0-2 160 16,0-1-160-16,0-2 160 0,-1 2-160 0,0-3 0 15,-1 0 0-15,2 0 128 0,0-3-128 0,-2 4 0 0,-2-1 0 16,1 1 0-16,2 1 0 0,-2-2 0 0,-1 3 128 0,-1-1-128 15,0 3 0-15,0 2 0 0,-2 0 0 0,1 2 0 16,-2-2 0-16,-1 3 0 0,0-1 0 0,-2 2 0 16,1-1-176-16,-1 0 48 0,2 2 0 0,0 2 0 15,0 0-64-15,3 0 0 0,-1-1 0 0,7 7 0 32,-10-6-320-32,0 2-80 0,4 0-16 0,6 4 0 15,0 0-1184-15,-9 0-256 0,9 0-32 0,-8 5-16 0,8-5-1440 16,-8 9-304-16</inkml:trace>
  <inkml:trace contextRef="#ctx0" brushRef="#br1" timeOffset="152614.46">3214 16523 6447 0,'0'0'576'0,"0"0"-576"16,0 0 0-16,0 0 0 0,0 0 3968 0,0 0 704 0,0 0 128 0,0 0 16 15,0 0-2464-15,0 0-496 0,6 11-112 0,-6-11-16 16,5 12-128-16,1-4-48 0,-1 0 0 0,1 0 0 16,1-1-528-16,-1 1-128 0,-6-8 0 0,11 9-16 15,2 0-80-15,0-2-16 0,-1-2 0 0,-2 0 0 16,2 1-272-16,0-2-48 0,1 1-16 0,-2-1 0 16,0 0-224-16,3-2-48 0,2-2-16 0,-1 0 0 15,1 4-160-15,0-4 128 0,1-3-128 0,-2 2 128 16,0-1-128-16,0-1 0 0,2 0 0 0,0 2 0 31,-1-2-384-31,-1 1-64 0,1-1-16 0,0 2 0 0,-1 0-512 0,-2-2-112 0,-2 0 0 0,-2 2-10800 16,0-3-2144-16</inkml:trace>
  <inkml:trace contextRef="#ctx0" brushRef="#br1" timeOffset="153402.62">3336 15969 13823 0,'0'0'608'0,"0"0"128"0,0 0-592 0,0 0-144 0,0 0 0 0,0 0 0 16,0 0 3504-16,0 0 656 0,0 0 144 0,0 0 32 16,0 0-2032-16,0 0-416 0,13-2-80 0,-13 2-16 15,11-2-288-15,-1-1-64 0,1-2-16 0,-1 1 0 0,-10 4-336 0,12-5-64 16,-1-1 0-16,2 4-16 0,1-1-320 0,-1 1-64 16,-13 2-16-16,14-3 0 0,0 0-288 0,-1 2-64 15,-13 1-16-15,16 0 0 0,0 1-240 0,-2-2 176 16,-1 1-176-16,0 1 160 0,-1 1-160 0,1 0 0 15,0 1 0-15,-1-2 128 0,-2-1-128 0,2 2 0 16,-1 0 0-16,1 1 0 0,-12-3 0 0,14 0 0 16,0 0 0-16,-3 2 0 0,0 0 0 0,-11-2 0 15,13 2 0-15,-3 1 0 0,-10-3 144 0,12 0-144 16,-12 0 160-16,10 1-160 0,-10-1 160 0,0 0-160 16,0 0 160-16,0 0-160 0,0 0 192 0,0 0-64 15,0 0-128-15,0 0 192 0,0 0 0 0,0 0-16 0,9-1 0 16,-9 1 0-16,0 0-48 0,0 0-128 15,4-11 192-15,-4 11-64 0,0-7-128 0,0-1 0 16,2-1 144-16,-2 9-144 0,-2-8 0 0,2 8 0 0,-1-7 0 0,1 7 128 16,0 0-128-16,0 0 0 0,0 0 0 0,0 0 0 15,-3-9 0-15,3 9 0 0,0 0 0 0,-7-4 0 16,0 0 0-16,-1 3 144 0,8 1-144 0,-11-1 160 16,-1-1-32-16,1 1-128 0,1 0 192 0,0 1-64 15,-2-3-128-15,1 1 160 0,2-2-160 0,0 1 160 16,1 2-160-16,8 1 0 0,-8-5 0 0,8 5 128 15,-9-3-128-15,9 3 0 0,-7-3 0 0,7 3 0 16,0 0-384-16,0 0 32 0,0 0 16 0,0 0 0 16,0 0-352-16,0 0-64 0,0 0-16 0,0 0 0 15,2 11-1040-15,1-1-224 0,-3-10-32 0,5 12-16 16,-5-12-1760-16,9 9-336 0</inkml:trace>
  <inkml:trace contextRef="#ctx0" brushRef="#br1" timeOffset="154219.09">3942 15617 4607 0,'0'0'400'16,"0"0"-400"-16,0 0 0 0,0 0 0 0,0 0 1984 0,0 0 320 16,-10 1 64-16,10-1 16 0,0 0-1552 0,-10 0-320 15,-5-1-64-15,6 2-16 0,9-1 208 0,0 0 64 16,0 0 0-16,0 0 0 0,-10 2 304 0,10-2 64 15,-9 2 16-15,9-2 0 0,0 0 368 0,0 0 80 16,0 0 0-16,0 0 16 0,0 0-64 0,0 0-16 16,0 0 0-16,0 0 0 0,0 0-160 0,0 0-32 15,0 0-16-15,0 0 0 0,0 0-288 0,0 0-48 16,0 0-16-16,0 0 0 0,0 0-144 0,0 0-16 16,0 0-16-16,0 0 0 0,0 0-160 0,-4 9-16 15,-2 1-16-15,4-2 0 0,2-8-224 0,1 14-64 16,2 3 0-16,-1-1 0 0,1-2-64 0,3 2 0 15,5 0-16-15,-1 1 0 0,-2 0 16 0,4 1 0 16,4 0 0-16,-2 2 0 0,-1 0 16 0,1 3 16 0,1 1 0 0,2 2 0 16,1 3-80-16,0 0-16 0,-2 1 0 0,1 0 0 15,-2-1-128-15,0 0 160 0,-2 3-160 0,-2-1 160 16,0 3-160-16,-2 0 0 0,-3 1 144 0,1 3-144 16,1 1 0-16,-2 1 0 0,1 2 0 0,-1 1 128 15,1-1-128-15,-2-3 0 0,0 0 0 0,1-5 0 16,-4 1 0-16,2 0 0 0,1 1 0 0,0-3 0 15,-2 0 0-15,-2-2 0 0,1 1-128 0,-1-2 128 16,0-6 0-16,1 1 0 0,-2-1 0 0,0-2 0 16,-3-1 0-16,-1-2 0 0,-2-2 0 0,-1-2 0 15,-1-1-224-15,-1 0 32 0,-3-1 16 0,-1-2 0 16,-1 2-80-16,-3-5 0 0,-1-2-16 0,-2 1 0 16,2 0-176-16,-2-3-16 0,1 0-16 0,-1-4 0 15,1-2-544-15,1 2-96 0,-1-3-32 0,1 0 0 16,-2-1-448-16,3 1-112 0,4-1-16 0,0 0 0 15,0-1-1856-15,2-2-368 0</inkml:trace>
  <inkml:trace contextRef="#ctx0" brushRef="#br1" timeOffset="155007.62">3679 15845 8287 0,'0'0'736'15,"0"0"-592"-15,0 0-144 0,0 0 0 0,0 0 2512 0,0 0 480 16,0 0 80-16,0 0 32 0,0 0-1760 0,11-6-336 16,-5 0-80-16,-6 6-16 0,0 0 288 0,0 0 48 0,0 0 16 0,0 0 0 15,7 10-304-15,-7-10-48 0,0 0-16 0,2 11 0 16,-2-11-272-16,1 10-64 0,-2 2-16 0,1-12 0 16,0 0 0-16,-2 10 0 0,2-10 0 0,0 0 0 15,0 0 144-15,-3 11 16 0,3-11 16 0,0 0 0 16,0 0 160-16,0 0 16 0,0 0 16 0,0 0 0 15,0 0-112-15,-9-1-32 0,2-3 0 0,7 4 0 16,-6-6-256-16,-1 1-64 0,1 0-16 0,-1-2 0 16,2 1-304-16,0-1-128 0,-2 2 0 0,2-1 128 15,1-5 32-15,-1 1 0 0,-3-1 0 0,2 2 0 16,0 1-160-16,1 2 128 0,-1 1-128 0,-1-1 128 16,1 1-128-16,6 5 0 0,-7-6 0 0,2 2 0 15,0-3 0-15,5 7 0 0,0 0 128 0,0 0-128 0,0 0 0 16,0 0 0-16,0 0 0 0,0 0-176 0,2-10 176 0,-2 10 0 15,0 0-144-15,0 0 144 0,12-3-288 0,-2 1 16 16,-10 2 0-16,12 2 0 16,0 0-384-16,-12-2-80 0,12 6-16 0,-2 1 0 15,2-2-2112-15,-2 1-416 0,1 1-96 0</inkml:trace>
  <inkml:trace contextRef="#ctx0" brushRef="#br1" timeOffset="163296.21">4858 16461 7359 0,'0'0'320'0,"0"0"80"0,0 0-400 0,0 0 0 15,0 0 0-15,0 0 0 0,0 0 4480 0,0 0 800 16,0 0 160-16,0 0 48 0,0 0-3360 0,0 0-656 16,13-1-144-16,-3-2-32 0,-10 3-512 0,13-1-96 15,0 1-32-15,-2-1 0 0,-11 1 32 0,13-1 0 16,0-2 0-16,0 3 0 0,0 3-80 0,-1-1-16 15,-3 5 0-15,4-1 0 0,5 2-352 0,-2 0-80 0,-5 1-16 0,4 0 0 16,3-1-144-16,1 0 0 0,4 0 0 0,-3-2 0 16,1-3 0-16,1 1 0 0,1-3 0 0,-1-1 0 15,-1 0-176-15,0 0 48 0,-2-1 0 0,-2 1 0 16,-3 0-128-16,-1-3-32 0,0 0 0 0,-1 2 0 31,-1 1-1472-31,-1-3-288 0,-10 3-64 0</inkml:trace>
  <inkml:trace contextRef="#ctx0" brushRef="#br1" timeOffset="163744.29">4971 16667 29135 0,'0'0'1280'0,"11"-4"288"0,-11 4-1248 0,11-4-320 0,4 1 0 0,-2 0 0 16,-13 3 1088-16,13 0 176 0,-13 0 16 0,0 0 16 16,0 0-464-16,10 4-112 0,-10-4-16 0,11 5 0 15,-11-5-304-15,7 7-64 0,-7-7-16 0,9 6 0 16,2-1 80-16,-11-5 16 0,8 7 0 0,1-2 0 16,0-1-16-16,1 0 0 0,-10-4 0 0,15 5 0 15,0-2-224-15,1-1-48 0,0 1-128 0,1 0 192 16,0-1-192-16,2 1 0 0,2-1 0 0,-1 1 0 15,-1 0 0-15,1-1-208 0,1 2 16 0,-1-4 0 16,0 1-2240 0,1-1-448-16,1 0-96 0,1 0-16 0</inkml:trace>
  <inkml:trace contextRef="#ctx0" brushRef="#br1" timeOffset="167284.09">6503 15701 7359 0,'0'0'656'0,"0"0"-528"0,0 0-128 0,0 0 0 16,0 0 2944-16,0 0 576 0,0 0 96 0,0 0 32 15,0 0-1696-15,9-2-336 0,-9 2-64 0,0 0-16 16,10 0-176-16,-10 0-32 0,0 0-16 0,0 0 0 16,0 0-416-16,10 5-96 0,-10-5-16 0,6 10 0 15,-6-10-208-15,4 13-64 0,-3 0 0 0,-1 2 0 16,0 0 16-16,0 2 0 0,0-2 0 0,0 2 0 16,0 1-48-16,0 0-16 0,0 0 0 0,-1 3 0 15,-2 1-32-15,2 1-16 0,2-1 0 0,-1 0 0 16,-2 1-160-16,-1-1-48 0,1-1 0 0,0 0 0 0,2-1-208 15,2 2 128-15,-4-4-128 0,1 0 0 0,0 1 0 16,-1-1 128-16,1-4-128 0,0 2 0 0,-1 3 0 0,0-2 0 16,-2-2 0-16,0-1-160 15,0 0-736-15,0 1-128 0,0-2-48 0,0-1 0 16,4-12-2736-16,-5 10-544 0</inkml:trace>
  <inkml:trace contextRef="#ctx0" brushRef="#br1" timeOffset="167764.06">5859 16620 17503 0,'0'0'1552'16,"0"0"-1232"-16,0 0-320 0,0 0 0 15,0 0 2976-15,0 0 544 0,0 0 96 0,0 0 32 16,0 0-1840-16,0 0-352 0,0 0-80 0,14 0-16 0,-2 0 16 0,1 0 0 16,1 2 0-16,6 2 0 0,5 0-544 0,2 1-128 15,4 1 0-15,3 2-16 0,3-1-208 0,3-1-32 16,3-2-16-16,3 1 0 0,-1 0-272 0,0-1-160 16,-5 2 192-16,2-4-192 0,0-2 144 0,2 0-144 15,2-1 0-15,-1 0 144 0,0-3-144 0,-1 1 0 16,0-2 0-16,1 1 0 0,-5-1 0 0,-1 2 0 15,-1-3 128-15,-3 0-128 0,-2 2 0 0,-2-1 0 16,-1 0 144-16,-1 1-144 0,-3 2-192 0,0-2-96 16,-4 0-32-16,-1 1 0 15,-2-1-2208-15,0 2-448 0,-4-1-96 0,-2 0 0 0</inkml:trace>
  <inkml:trace contextRef="#ctx0" brushRef="#br1" timeOffset="168692.53">6073 17383 13823 0,'0'0'608'0,"0"0"128"0,0 0-592 0,0 0-144 0,0 0 0 0,0 0 0 15,0 0 3792-15,0 0 736 0,13 3 144 0,-13-3 16 16,0 0-2576-16,0 0-528 0,8-8-112 0,-8 8 0 16,3-12-272-16,3 4-48 0,-6 8-16 0,5-9 0 15,-4-1-160-15,3-1-16 0,1 5-16 0,2-6 0 16,1 0-192-16,0 1-48 0,-1-1 0 0,4-1 0 16,-1 0-112-16,-1-3-16 0,-1-1-16 0,1 0 0 15,2-1-208-15,0 0-32 0,0-2-16 0,-1-1 0 16,-1 0-128-16,1 1-32 0,-1-1 0 0,1 1 0 15,-1 2-144-15,-1 4 128 0,0 1-128 0,0 2 128 16,-2 3-128-16,-6 8 0 0,0 0 0 0,0 0 128 16,9-2-128-16,-9 2 0 0,11 0 0 0,-11 0 0 0,0 0 0 0,8 10 0 15,-2 3 0-15,-1 0 0 0,1-1 0 0,-1 1 0 16,1 0-144-16,-1 0 144 0,1-1 0 0,0 1 0 16,1 0-128-16,-1 1 128 0,1 3 0 0,1-3 0 15,-1 0 0-15,1 0 0 0,0 0 0 0,0 1-128 16,0-1 128-16,0 2 0 0,-2-1 0 0,3 2 0 15,-1 0-128-15,0 1 128 0,-2-1 0 0,2-2-160 16,1-2 160-16,0-3-128 0,-2 2 128 0,2-4 0 16,1-1 0-16,0 1-128 0,-3-1 128 0,-7-7 0 15,13 0 0-15,1 0 0 0,-3 1 0 0,0-2 0 16,0-2 0-16,-11 3 0 0,0 0 128 0,12-1-128 16,-1-6 128-16,-1 1-128 0,0 1 176 0,1-2-48 15,-1-1 0-15,1-1 0 0,-1 1 32 0,1 1 0 16,0-1 0-16,0-1 0 0,-3-2 32 0,2 1 16 0,3 1 0 0,0-3 0 15,-1-3 16-15,0 1 0 0,-3-1 0 0,1-2 0 16,1-2-16-16,-2 1 0 0,0 0 0 0,-1 0 0 16,-2-1-64-16,-1 0-16 0,-1-5 0 0,0 1 0 15,1-1-128-15,-1 2 0 0,-1-3 144 0,-1 2-144 16,1 1 0-16,0 1 0 0,-1 3 0 0,2-2 0 16,-1 3 0-16,1 4-128 0,0 1 0 0,-2 5 0 15,0-1-1632 1,-2 8-320-16,0 0-64 0,0 0-19232 0</inkml:trace>
  <inkml:trace contextRef="#ctx0" brushRef="#br1" timeOffset="179532.98">8595 16596 3679 0,'0'0'320'0,"0"0"-320"15,0 0 0-15,0 0 0 0,0 0 800 0,0 0 96 16,0 0 0-16,0 0 16 0,0 0-656 0,0 0-256 16,0 0 176-16,0 0-176 0,-7 6 512 0,7-6 16 15,0 0 0-15,0 0 0 0,0 0 992 0,0 0 192 16,0 0 32-16,0 0 16 0,0 0-48 0,0 0-16 16,0 0 0-16,0 0 0 0,0 0-272 0,0 0-48 15,0 0-16-15,0 0 0 0,0 0-144 0,0 0-16 16,0 0-16-16,0 0 0 0,0 0-400 0,0 0-80 0,0 0 0 0,0 0-16 15,0 0-112-15,0 0-32 0,0 0 0 0,0 0 0 16,7 8-32-16,-7-8 0 0,0 0 0 0,6 12 0 16,-6-12 64-16,2 11 16 0,0 0 0 0,-1-2 0 15,-1-9-32-15,2 10-16 0,-2-10 0 0,4 11 0 16,-4-11-48-16,4 12-16 0,0-2 0 0,1 2 0 16,2-2-288-16,1 2-48 0,0 0-16 0,2-2 0 15,3 3-128-15,0 0 128 0,0-1-128 0,1 1 128 16,2 1-128-16,-3 1 0 0,-2-2 144 0,0 0-144 15,1 0 0-15,0-2 0 0,-2 1 0 0,-2-3 128 16,-1 2-128-16,-2 0 0 0,0 1 128 0,-5-12-128 16,0 11 0-16,0-11-240 0,4 13 48 0,-4-13 0 15,0 0-704-15,5 9-128 0,-5-9-16 0,0 0-16 16,0 0-1632-16,0 0-320 0,0 0-64 0,0 0-11376 16</inkml:trace>
  <inkml:trace contextRef="#ctx0" brushRef="#br1" timeOffset="180040.06">9091 16630 7359 0,'0'0'656'0,"0"0"-528"0,0 0-128 0,0 0 0 16,0-10 2496-16,0 10 448 0,-1-7 112 0,1 7 16 15,-2-11-1664-15,2 11-320 0,-2-9-64 0,2 9 0 16,0 0 192-16,-2-8 64 0,0 0 0 0,2 8 0 16,-2-7 0-16,2 7 16 0,0 0 0 0,0 0 0 15,0 0-272-15,-1-10-48 0,1 10-16 0,0 0 0 16,0 0-80-16,0 0-32 0,0-7 0 0,0 7 0 16,0 0-192-16,0 0-32 0,0 0-16 0,0 0 0 15,0 0-304-15,0 0-64 0,0 0-16 0,0 0 0 16,0 0-80-16,0 0-16 0,0 0 0 0,0 0 0 15,0 0 192-15,0 0 48 0,0 0 0 0,-1 13 0 16,-1 0 0-16,0-2 0 0,-2 1 0 0,0 1 0 16,-1 0-32-16,0 2 0 0,-1-1 0 0,0 3 0 0,-2 1-16 15,-1 0-16-15,-1 2 0 0,-1 2 0 0,-1 0-80 0,1 4-16 16,-4 2 0-16,0 2 0 0,-1-4-64 0,2 5-16 16,1 2 0-16,-2-1 0 0,1-1 0 0,-2 1 0 15,-1-1 0-15,2 2 0 0,-2-5-128 0,4 1 0 16,1-2 144-16,2-1-144 0,-2-1 0 0,1 0 144 15,2 0-144-15,0-2 0 0,1-2 128 0,2-1-128 16,-3-3 0-16,0 1 0 0,-1 3 0 0,1-2 0 16,-1-6 0-16,1-1 0 15,0 1-256-15,-1-1-176 0,0-4-16 0,1-1-16 16,2 0-1360-16,7-7-272 0,0 0-48 0,0 0-16 16,-9-3-1344-16,3-1-272 0</inkml:trace>
  <inkml:trace contextRef="#ctx0" brushRef="#br1" timeOffset="182641.72">9714 16689 23039 0,'0'0'1024'0,"0"0"192"0,0 0-960 0,0 0-256 0,0 0 0 0,0 0 0 16,0 0 1360-16,0 0 240 0,0 0 32 0,0 0 16 16,10 6 0-16,-10-6 0 0,0 0 0 0,11 4 0 15,-11-4-352-15,10 4-64 0,2-2-16 0,-2 1 0 16,-10-3-384-16,13 1-96 0,2 2-16 0,0-1 0 16,1 0-336-16,2-2-64 0,1 0 0 0,0 0-16 15,3 0-176-15,1 0-128 0,-1-2 144 0,1 2-144 16,2-1 0-16,0 1 128 0,-3-1-128 0,1-1 0 0,1 1 0 0,-1 0 0 15,-1-2 0-15,1 3 0 0,-3-2-208 0,0 2-48 16,0 0 0-16,-2 0 0 16,-3 0-1504-16,0 0-304 0,-3 0-64 0,-1-2-14544 15</inkml:trace>
  <inkml:trace contextRef="#ctx0" brushRef="#br1" timeOffset="183141.28">10724 16555 7359 0,'0'0'656'0,"0"0"-528"0,0 0-128 0,0 0 0 0,0 0 4320 0,0 0 832 15,0 0 160-15,0 0 48 0,0 0-2960 0,0 0-592 16,0 0-112-16,0 0-32 0,0 0-80 0,0 0-32 16,0 0 0-16,0 0 0 0,0 0-464 0,0 0-112 15,0 0-16-15,0 0 0 0,0 0-352 0,0 0-80 16,10 9-16-16,-4 0 0 0,-1 2-160 0,0 1-32 16,1 1-16-16,-1 1 0 0,0 0-160 0,0 5-16 15,1-1-128-15,1 0 192 0,1 2-192 0,0-1 0 16,0-1 0-16,1 1 0 0,1 0 0 0,2-2 0 15,0 0 0-15,2-3 0 0,1 0 0 0,0-3 128 16,1 0-128-16,-1-3 0 0,1 1 0 0,-3-5-128 16,-13-4 128-16,16 5-208 15,-1-1-1184-15,0-2-224 0,-5-2-48 0,1-1-10592 0,-1-3-2112 16</inkml:trace>
  <inkml:trace contextRef="#ctx0" brushRef="#br1" timeOffset="183474.61">11276 16585 8287 0,'0'0'736'0,"0"0"-592"0,0 0-144 0,0 0 0 16,-8-1 2240-16,8 1 400 0,0 0 96 0,-8-1 16 15,8 1-1152-15,-8-4-240 0,8 4-32 0,-9-2-16 16,1 1 544-16,8 1 128 0,0 0 0 0,0 0 16 15,0 0-352-15,-9 4-80 0,3 1-16 0,-2 2 0 16,-1-1-544-16,0 3-112 0,0 3-32 0,1 0 0 0,0 1-320 0,0 2-64 16,-2 1-16-16,1 2 0 0,-1 2-96 0,0 2-32 15,0-2 0-15,-1 4 0 0,1 5 48 0,-2 0 0 16,-2 2 0-16,-2 4 0 0,-1 4-208 0,-1 3-48 16,-2 0 0-16,-1 1 0 0,-1 0-128 0,-1 1 0 15,-3 1 0-15,2-2 0 0,1-2-288 0,2 2-96 16,1-4 0-16,2 2-16 15,0-5-544-15,1 1-96 0,0-3-32 0,1-2 0 16,3-3-1408-16,2-4-272 0,-1-4-64 0</inkml:trace>
  <inkml:trace contextRef="#ctx0" brushRef="#br1" timeOffset="184978.31">10913 16272 8799 0,'0'0'384'0,"0"0"96"0,0 0-480 0,0 0 0 16,0 0 0-16,0 0 0 0,0 0 608 0,0 0 32 15,0 0 0-15,0 0 0 0,0 0-640 0,0 0-288 16</inkml:trace>
  <inkml:trace contextRef="#ctx0" brushRef="#br1" timeOffset="188713.77">10923 15893 2751 0,'0'0'256'0,"0"0"-256"15,0 0 0-15,0 0 0 0,0 0 1952 0,0 0 352 16,0 0 64-16,0 0 0 0,0 0-1792 0,0 0-352 16,0 0-80-16,0 0-16 0,0 0-128 0,0 0 0 0,0 0 0 0,0 0 0 15,0 0 0-15,0 0 0 0,0 0 128 0,0 0-128 16,-8-3 496-16,8 3 16 0,-5-5 0 0,5 5 0 16,0 0 64-16,0 0 0 0,0 0 16 0,0 0 0 15,0 0 336-15,0 0 64 0,0 0 16 0,0 0 0 16,0 0-16-16,0 0 0 0,0 0 0 0,0 0 0 15,0 0 208-15,0 0 32 0,0 0 16 0,0 0 0 16,0 0 32-16,0 0 16 0,0 0 0 0,0 0 0 16,0 0-384-16,0 0-80 0,0 0 0 0,0 0-16 15,0 0-192-15,0 0-48 0,0 0 0 0,0 0 0 16,0 0-16-16,0 0-16 0,0 0 0 0,0 0 0 16,0 0-112-16,0 0-32 0,0 0 0 0,0 0 0 15,0 0-16-15,0 0 0 0,0 0 0 0,0 0 0 16,0 0 64-16,0 0 0 0,0 0 0 0,0 0 0 15,11-5-32-15,0 0 0 0,-4-1 0 0,-7 6 0 0,10-7-16 0,-4 0 0 16,-1 1 0-16,2 0 0 0,3 0-80 0,-1-1-32 16,-1-3 0-16,1 1 0 0,3 0-80 0,0 1-16 15,0-1 0-15,-1-2 0 0,1-2 16 0,0 3 0 16,0-2 0-16,-1 2 0 0,1-2-32 0,0 3-16 16,-1-3 0-16,1 0 0 0,-1 1-160 0,-1 1 160 15,-1 0-160-15,-1 1 160 0,0 0-160 0,-2 2 0 16,-6 7 0-16,7-9 128 0,-7 9-128 0,6-6 0 15,-6 6 0-15,0 0 0 0,0 0 0 0,0 0 0 16,0 0 128-16,0 0-128 0,0 0 0 0,0 0 0 16,0 0 0-16,0 0 0 0,0 0 0 0,0 0 0 15,0 0 0-15,0 0 0 0,0 0 0 0,0 0 0 0,0 0 0 0,0 0 0 16,0 0 0-16,0 0 0 0,0 0 0 0,0 0 0 16,0 0 0-16,8 7 0 0,-3 1 0 0,-1 1 0 15,0 2-144-15,-1-2 144 0,-2 5 0 0,0-5 0 16,-1-9 0-16,2 13 0 0,-2 2 0 0,2-5 0 15,-2-10 176-15,3 13-176 0,-3-2 192 0,1 0-192 16,-1-11 240-16,3 16-64 0,-2-2-16 0,2 1 0 16,-1-1-160-16,0-1 128 0,-2-1-128 0,0-12 128 15,2 13-128-15,0-1 0 0,-2-1 144 0,0-11-144 16,2 12 0-16,-2-12 144 0,0 0-144 0,0 0 0 16,2 11 144-16,-2-11-144 0,0 0 0 0,0 0 144 15,0 0-400-15,0 0-96 0,0 0-16 0,0 0 0 16,0 0-1296-16,0 0-272 0,0 0-48 0,0 0-16 15,0 0-1504-15,0 0-288 0</inkml:trace>
  <inkml:trace contextRef="#ctx0" brushRef="#br1" timeOffset="190862.15">8667 16211 3679 0,'0'0'160'0,"0"0"32"0,0 0-192 0,0 0 0 15,0 0 0-15,0 0 0 0,0 0 4368 0,0 0 832 16,0 0 176-16,0 0 16 0,0 0-3216 0,0 0-640 16,0 0-128-16,0 0-16 0,0 0-208 0,0 0-32 15,0 0-16-15,0 0 0 0,0 0-352 0,4 10-64 16,-4-10-16-16,0 0 0 0,0 0-128 0,0 0-16 15,0 0-16-15,10 7 0 0,-10-7 80 0,12 4 16 16,-12-4 0-16,9 2 0 0,-9-2-48 0,0 0 0 16,0 0 0-16,0 0 0 0,11-2-16 0,-11 2 0 15,0 0 0-15,0 0 0 0,0 0-80 0,10 0-32 16,-10 0 0-16,0 0 0 0,0 0-192 0,0 0-32 16,11 2-16-16,-11-2 0 0,10 6-224 0,-1-1 0 0,-9-5 0 0,12 6 0 15,0 1 0-15,1-3 0 16,0 0 0-16,1 1 0 0,0-2 0 0,1-1 0 0,-2-1 0 0,2-1 0 15,2-1 192-15,0 0 0 0,-1 0 0 0,4-1 0 16,0-2 32-16,1 2 0 0,-3-3 0 0,1-1 0 16,-1 1 96-16,0 1 0 0,-2 0 16 0,0 0 0 15,-1 0-112-15,0 1-32 0,-1 0 0 0,-1 0 0 16,-1 1-48-16,-1 0-16 0,1-1 0 0,-3 1 0 16,-9 2-128-16,11-1 192 0,-2-2-192 0,-9 3 192 15,9-1-192-15,-9 1 0 0,0 0 0 0,12 0 128 16,-12 0-128-16,10-1 0 0,-10 1 0 0,0 0 0 15,10 1 0-15,-10-1 0 0,0 0 128 0,11 0-128 16,-11 0 0-16,0 0 0 0,9-1 0 0,-9 1 0 16,0 0 0-16,0 0 0 0,0 0 128 0,0 0-128 0,0 0 0 0,0 0 0 15,0 0 0-15,0 0 0 0,0 0 128 0,0 0-128 16,0 0 0-16,0 0 128 0,0 0-128 0,0 0 0 16,0 0 144-16,0 0-144 0,0 0 0 0,0 0 128 15,0 0-128-15,0 0 0 0,-9-4 0 0,9 4 128 16,-9-4-128-16,9 4 0 0,0 0 0 0,-9-7 0 15,3 1 0-15,6 6 128 0,-9-7-128 0,9 7 0 16,-8-6 0-16,8 6 128 0,-10-8-128 0,2 1 0 16,2 1 0-16,-1 1 128 0,-1 0-128 0,8 5 0 15,-7-6 0-15,7 6 0 0,-11-5 0 0,2 0 0 16,1 0 0-16,2 1 128 0,6 4-128 0,-9-5 0 16,1 2 0-16,8 3 0 0,-7-5 0 0,7 5 0 15,-6-6 0-15,6 6 0 0,-7-5 0 0,7 5 0 0,-6-6 0 0,6 6 0 16,0 0-192-16,0 0 32 0,0 0 16 0,0 0 0 31,0 0-1104-31,0 0-224 0,0 0-32 0,0 0-16 16,11-3-1296-16,4 3-256 0,0 1-48 0</inkml:trace>
  <inkml:trace contextRef="#ctx0" brushRef="#br1" timeOffset="192009.91">10877 16236 15839 0,'0'0'704'0,"0"0"128"0,0 0-656 0,-9-5-176 15,9 5 0-15,0 0 0 0,-9-6 1680 0,9 6 304 16,-9-6 64-16,9 6 16 0,0 0-384 0,-7-7-80 15,7 7 0-15,0 0-16 0,0 0-224 0,0 0-32 16,-9-2-16-16,9 2 0 0,0 0-208 0,0 0-32 16,0 0-16-16,0 0 0 0,-9 5-352 0,9-5-64 15,0 0 0-15,-8 6-16 0,8-6-336 0,0 0-64 16,-5 8-16-16,5-8 0 0,0 0-16 0,0 0-16 16,0 0 0-16,0 0 0 0,0 0 176 0,0 0 32 15,0 0 16-15,0 0 0 0,0 0 128 0,10 5 32 16,-10-5 0-16,11 4 0 0,-1-1-112 0,0 0 0 0,0-2-16 0,0 0 0 15,0 1-240-15,3-2-64 0,-1 0 0 0,0 1 0 16,-2-1-128-16,2 1 0 0,0-1 0 0,1 1 128 16,1-1-128-16,4 0 0 0,3 0 0 0,1 0 0 15,-1-1 192-15,2-1-64 0,-1-1 0 0,1 0 0 16,1-1 64-16,-2 2 16 0,0 0 0 0,0-1 0 16,-1 1-80-16,0 1-128 0,0-2 176 0,0 2-176 15,1 0 128-15,-1-1-128 0,-3 2 0 0,0-2 0 16,0-1 176-16,1 2-176 0,0 1 160 0,-3 0-160 15,-2-3 288-15,-1 2-32 0,-1 1-16 0,0 0 0 16,-2-1-48-16,-10 1 0 0,10-3 0 0,-10 3 0 16,12-3-32-16,-12 3-16 0,0 0 0 0,0 0 0 15,11-3 32-15,-11 3 0 0,0 0 0 0,0 0 0 16,0 0-32-16,0 0 0 0,0 0 0 0,0 0 0 0,0 0-144 16,0 0 192-16,0 0-192 0,0 0 192 0,0 0-192 15,0 0 0-15,-6-10 0 0,6 10 128 0,0 0-128 0,-6-9 0 16,6 9 0-16,0 0 0 0,-8-9 0 0,8 9 0 15,-8-5 128-15,8 5-128 0,-5-7 0 0,5 7 0 16,-8-6 0-16,8 6 0 0,-6-9 128 0,2 2-128 16,4 7 0-16,-5-8 128 0,-1 3-128 0,1 0 192 15,-1-1-192-15,6 6 192 0,-4-8-192 0,-2 1 128 16,-1 1-128-16,0 0 128 0,2 3-128 0,5 3 0 16,-8-6 144-16,2 0-144 0,-2 2 0 0,0-1 0 15,1 1 0-15,0 1 128 0,-4 1-128 0,2-1 0 16,3-1 0-16,-1 0 0 0,-1 2 0 0,2-1 0 0,6 3 0 15,-9-3 0-15,9 3 0 0,-7-4 0 0,2-1 0 0,5 5 0 16,-5-6 0-16,1-1 0 0,0 2-160 0,4 5 160 31,0 0-1408-31,2-9-192 0,1 0-16 0,4 1-13184 0,2-1-2640 0</inkml:trace>
  <inkml:trace contextRef="#ctx0" brushRef="#br1" timeOffset="213661.04">7740 15716 3679 0,'0'0'320'0,"0"0"-320"0,0 0 0 0,0 0 0 15,0 0 2352-15,0 0 400 0,-8-4 64 0,8 4 32 16,0 0-1504-16,0 0-320 0,0 0-48 0,0 0-16 15,-6-4-688-15,6 4-144 0,0 0-128 0,0 0 192 16,0 0-192-16,0-9 0 0,0 9-192 0,0 0 192 16,5-8-176-16,-5 8 176 0,0 0-128 0,0 0 128 15,0 0 352-15,0 0 160 0,0 0 16 0,0 0 16 0,9-7 1056 0,-9 7 224 16,0 0 32-16,0 0 16 0,0 0-336 0,0 0-64 16,0 0 0-16,0 0-16 0,0 0-496 0,0 0-80 15,0 0-32-15,0 0 0 0,0 0-112 0,0 0-32 16,0 0 0-16,0 0 0 0,0 0-128 0,0 0-48 15,3 11 0-15,-3-11 0 0,0 0-208 0,4 13-64 16,-2-3 0-16,-2-10 0 0,7 12 0 0,-2 0 0 16,-2 1 0-16,1 0 0 0,1-2 96 0,0 4 16 15,0 0 0-15,0 1 0 0,2 2 16 0,-2-1 16 16,-1 3 0-16,1 1 0 0,2 1 0 0,-1 1 0 16,-2 2 0-16,0 1 0 0,0 3-192 0,0-2-32 15,0 1-16-15,-2-1 0 0,1 2-160 0,0-1 160 16,-2 0-160-16,-1 2 160 0,-1-2-160 0,-1 4 128 15,0 0-128-15,0 4 128 0,0-4 0 0,-1 2 0 0,1-1 0 16,0-1 0-16,4 1-128 0,0-2 160 0,-3-1-160 0,2-1 160 16,2 2-160-16,-3 0 0 0,-1 1 144 0,-2-1-144 15,2 0 0-15,-3 2 0 0,0-2 0 0,1 2 128 16,1-3-128-16,-1 1 0 0,2-2 0 0,-2-2 0 16,0-1 0-16,1-1 0 0,-2-3 0 0,0-1 0 15,1 0 0-15,1-4-160 0,2-2 160 0,-1-2-208 16,-2-1-80-16,2-1-16 0,-1-2 0 0,2-9 0 15,0 0 16-15,-2 11 0 0,-4-3 0 0,6-8 0 16,0 0-160-16,0 0-48 16,0 0 0-16,0 0 0 0,0 0-256 0,0 0-48 0,0 0-16 0,-9-1 0 15,9 1-2752-15,-6-5-544 0</inkml:trace>
  <inkml:trace contextRef="#ctx0" brushRef="#br1" timeOffset="214327.86">8112 15665 8287 0,'0'0'736'0,"0"0"-592"0,0 0-144 0,0 0 0 0,0 0 2416 0,0 0 448 0,0 0 80 0,0 0 32 16,0 0-992-16,0 0-208 0,6 13-48 0,-3-4 0 0,-2 1-80 0,-1 1-32 15,0-11 0-15,-1 14 0 0,0 2-496 0,-1 1-96 16,2 0-32-16,-1 2 0 0,-3 2-416 0,1-1-64 15,1-3-32-15,1 1 0 0,-2 0 0 0,2 2 0 16,-1-2 0-16,1 3 0 0,0 1 96 0,-1 1 32 16,0 2 0-16,0 1 0 0,1 0-96 0,0 2 0 15,1-1-16-15,0 4 0 0,0 2-80 0,0-2-16 16,0 3 0-16,0 1 0 0,0 3-80 0,0 0 0 16,2 0-16-16,1 1 0 0,0-1-144 0,-1-1-32 15,1 0 0-15,-3-1 0 0,0 0-128 0,0-1 0 16,0 0 0-16,1-2 128 0,2-1-128 0,-2 2 0 15,0-1 0-15,1-2 0 0,-2-1 128 0,1-1-128 16,2-3 0-16,-2 1 128 0,0-2-128 0,1-3 0 0,-2-2 0 0,2-1 0 16,1-2 0-16,-1-1 0 0,-2-2 0 0,0-1 0 15,0 0-320-15,0 0 64 0,0-1 16 0,2 0 0 32,-2 1-272-32,0-4-48 0,0-9-16 0,-3 14 0 15,0-5-128-15,2 2-16 0,1-11-16 0,-1 10 0 16,1-10-240-16,-1 9-48 0,1-9-16 0,0 0 0 15,0 0-1728-15,0 0-352 0</inkml:trace>
  <inkml:trace contextRef="#ctx0" brushRef="#br1" timeOffset="-214080.85">11921 15666 18767 0,'0'0'832'0,"0"0"176"0,0 0-816 0,0 0-192 0,0 0 0 0,0 0 0 15,0 0 1408-15,0 0 224 0,0 0 48 0,0 0 16 16,0 0-320-16,0 0-64 0,0 0-16 0,0 0 0 16,0 0-208-16,0 0-64 0,0 0 0 0,0 0 0 15,0 0-240-15,11 7-48 0,-4 2-16 0,-1 1 0 0,-2 3 64 0,-1 4 16 16,1 3 0-16,-2 2 0 0,-4-1-160 0,1 6-16 15,0 4-16-15,1 2 0 0,1 1-80 0,0 4-16 16,-1 1 0-16,0 1 0 0,0 2-80 0,-1 1-32 16,-2 0 0-16,2 4 0 0,2 0-144 0,1 2-48 15,-1 1 0-15,-1-2 0 0,0-2-208 0,0-1 176 16,0-2-176-16,0-1 160 0,1-1-160 0,-1-4 0 16,0 2 144-16,0-2-144 0,0-3 0 0,-1 1 0 15,0 2 0-15,-1-1 128 0,0 1-128 0,-1-2 0 16,-1-1 0-16,2 0 0 0,-2-1 0 0,1 0 0 15,-1-2 0-15,2-3 0 0,-1-5-240 0,0-2-64 16,2-3-16-16,0-1 0 0,0-5 320 0,1 0 0 16,-2-2-128-16,2 1 128 0,0-11-256 0,2 9 0 15,-2-9 0-15,0 0 0 16,0 0-384-16,0 0-64 0,0 0 0 0,0 0-16 16,0 0-1200-16,3-9-256 0,0 1-32 0,-2-5-13648 0</inkml:trace>
  <inkml:trace contextRef="#ctx0" brushRef="#br1" timeOffset="-213457.8">12220 15635 6335 0,'0'0'272'0,"0"0"64"0,0 0-336 0,0 0 0 16,2 13 0-16,-2-13 0 0,4 9 672 0,-4-9 64 0,-1 12 16 0,1-12 0 16,0 11 1104-16,0-11 208 0,-1 12 48 0,1-12 16 15,0 12-464-15,0-12-80 0,0 10-32 0,0-10 0 16,0 12-240-16,0-2-48 0,0 1-16 0,0-1 0 15,0 2-80-15,0 1-16 0,0 0 0 0,0 3 0 16,1 3 0-16,0 1 0 0,-1 3 0 0,2 2 0 16,-2 4-16-16,0 1-16 0,-2 2 0 0,2 0 0 15,2 3-384-15,-2 0-80 0,0 2-16 0,0 3 0 16,1 2-256-16,-1 1-64 0,-3 1-16 0,2 3 0 16,2 4-48-16,1-2 0 0,-2-3 0 0,1-2 0 15,0 1-64-15,-1-5-32 0,0-1 0 0,1 2 0 16,1-4-160-16,-2 5 128 0,-3-1-128 0,2-2 128 15,0-2-128-15,3 3 0 0,6 1 0 0,-9-6 0 16,-8-8 0-16,1-3 0 0,4 1 128 0,1-3-128 0,2-1 0 0,0-3 0 16,-2-1 0-16,2-1 0 0,-2-2-192 0,3-2-32 15,0-3 0-15,0-9 0 16,0 11-368-16,0-11-80 0,0 0-16 0,0 0 0 16,0 0-2128-16,0 0-416 0,0 0-96 0</inkml:trace>
  <inkml:trace contextRef="#ctx0" brushRef="#br1" timeOffset="-212068.33">12477 17176 4607 0,'0'0'400'0,"0"0"-400"0,0 0 0 0,0 0 0 16,0 0 3664-16,0 0 656 0,0 0 128 0,0 0 32 15,0 0-2528-15,0 0-496 0,0 0-112 0,0 0 0 16,0 0-192-16,0 0-16 0,0 0-16 0,0 0 0 16,0 0-656-16,0 0-128 0,0 0-16 0,0 0-16 15,0 0-176-15,0 0-128 0,0 0 144 0,10-4-144 16,-10 4 320-16,10-3-48 0,-10 3 0 0,13-6 0 16,2-1 208-16,-2 1 32 0,-3-1 16 0,2 2 0 15,1 0-64-15,-1 0-16 0,-12 5 0 0,12-6 0 16,2 4-48-16,-1-2-16 0,-1 1 0 0,-1 3 0 15,2 3-144-15,0 2-48 0,0 2 0 0,-2 0 0 16,-1 2-192-16,1 3 0 0,0 1 0 0,0 0 0 16,-1 2 0-16,-1 0 0 0,1 2 0 0,-1 0 0 0,-1-1 0 0,-1 1 0 15,1-2 0-15,-1 1 0 0,-2 0 128 0,-1-1-128 16,0 2 0-16,-2 0 0 0,1 4 192 0,-3 0-64 16,-1-3-128-16,-3 0 192 0,0-1 64 0,-1 0 0 15,-3-2 0-15,0 0 0 0,0 2-112 0,-1-1-16 16,-3-3 0-16,-1 0 0 0,-1 1-128 0,0-1 0 15,-1-3 0-15,-2-1 0 0,-2-2-320 0,-1 0 16 16,2-1 0-16,1 1 0 0,1-3 48 0,2-1 0 16,0-1 0-16,-1-2 0 0,1-1 256 0,0 0 0 15,-1-2 0-15,4-1 0 0,0-1 0 0,1-2 0 16,-1 1-128-16,1-1 128 0,1 1 0 0,-2-3 0 16,1-2 0-16,2 3 0 0,8 8 0 0,-5-7 0 0,5 7 0 0,0 0 0 15,-1-11 256-15,1 11-64 0,2-9 0 0,-2 9 0 16,7-9 48-16,0 5 0 0,-7 4 0 0,15 0 0 15,-1-1 48-15,2 2 16 0,-1 3 0 0,4 0 0 16,-1 0-96-16,1 2-16 0,0 2 0 0,0 1 0 16,2 0-16-16,-1 0-16 0,-5 2 0 0,1-1 0 15,0 1-32-15,-3-2-128 0,-3-1 192 0,-1 1-64 16,3 1-128-16,-4 2 0 0,-8-12 0 0,4 8 0 16,-4-8-672-1,0 0-112-15,0 0-32 0,0 0-11024 0,0 0-2224 0</inkml:trace>
  <inkml:trace contextRef="#ctx0" brushRef="#br1" timeOffset="-210897.42">12490 15486 21599 0,'0'0'960'0,"0"0"192"0,0 0-928 0,0 0-224 0,0 0 0 0,0 0 0 16,0 0 912-16,0 0 144 0,0 0 32 0,0 0 0 16,0 0-16-16,0 0 0 0,0 0 0 0,0 0 0 15,1-9 16-15,-1 9 16 0,0 0 0 0,3-8 0 16,-3 8-144-16,-2-9-16 0,2 9-16 0,2-8 0 16,-2 8-208-16,3-11-32 0,0-1-16 0,2 3 0 15,0 0-336-15,3 1-64 0,0-3-16 0,1 2 0 16,0-1 80-16,3-1 16 0,1 0 0 0,-1-1 0 15,-3 3-16-15,3-2 0 0,1 1 0 0,1-1 0 16,0 0 0-16,1 2 0 0,-2 1 0 0,0 0 0 16,0-1-208-16,-3 2-128 0,-2 1 160 0,-8 6-160 15,12-3 128-15,-12 3-128 0,0 0 0 0,0 0 144 0,0 0-144 0,0 0 0 16,8 7 0-16,-8-7 0 0,6 13 0 0,-2-2 0 16,0 4 0-16,-1 0 0 0,-3 4 128 0,1-4 0 15,0 2 0-15,1 3 0 0,-4 1-128 0,2 1 0 16,0 0-192-16,-1 0 192 0,-2-2 0 0,1 1 0 15,-1 1 0-15,2 0 0 0,-2-1 0 0,-1-3 0 16,-1 2 0-16,2-1 0 0,2-1 0 0,-1 2 0 16,-4-2 0-16,1-1 0 0,0 0 0 0,-2-1 128 15,-2-1-128-15,-1 2 0 0,-2-2 160 0,0-2-160 16,1-3 192-16,-2 1-192 0,-6-2 128 0,4 0-128 16,3-5 0-16,-1 1 0 0,-4-1 0 0,3-2 0 15,1-2 0-15,1-1 0 0,3-3 0 0,0 0 0 16,0 0 0-16,1-2-144 0,0-2 144 0,1 0-160 0,1-1 160 0,1 1-160 15,-1-3 160-15,4 1 0 0,2 10-144 0,-1-9 144 16,1 0 0-16,0 9 0 0,0 0 0 0,0 0 0 16,9-4 0-16,1-1 160 0,0 2-16 0,2 3 0 15,0 2 32-15,2 0 0 0,5 2 0 0,-1 3 0 16,0-1 80-16,2 1 0 0,-1-2 16 0,2 2 0 16,1-1 48-16,-2 1 0 0,-2 0 0 0,0 1 0 15,0 0-160-15,-1 1-32 0,-1 2 0 0,-2-2 0 16,-1-3-128-16,-2 2 0 0,-2 0 0 0,1 2 0 15,1-1-1344-15,-2 1-240 16,-1-3-48-16,0 4-18080 0</inkml:trace>
  <inkml:trace contextRef="#ctx0" brushRef="#br2" timeOffset="-203308.25">28703 13093 4607 0,'0'0'192'0,"0"0"64"0,0 0-256 0,0 0 0 16,0 0 0-16,0 0 0 0,-9 2 3296 0,9-2 608 16,-10 7 128-16,1-2 32 0,1-1-2336 0,8-4-448 15,-9 4-112-15,9-4-16 0,-9 8-160 0,3-2-32 16,6-6-16-16,0 0 0 0,-9 7-176 0,9-7-48 16,-7 6 0-16,1 1 0 0,6-7-144 0,-7 6-16 15,7-6-16-15,0 0 0 0,-5 11-32 0,5-11-16 16,0 0 0-16,-5 7 0 0,5-7 112 0,0 0 32 15,0 0 0-15,0 0 0 0,0 0-64 0,0 0 0 16,0 0 0-16,0 0 0 0,0 0-80 0,0 0-32 16,0 0 0-16,-6 9 0 0,6-9-176 0,0 0-32 0,0 0-16 0,0 0 0 15,0 0-48-15,0 0-16 0,0 0 0 0,0 0 0 16,0 0-16-16,0 0 0 0,0 0 0 0,11-1 0 16,-11 1 48-16,12-2 16 0,-2-2 0 0,2 1 0 15,-1-3-32-15,2-1 0 0,0-2 0 0,2 2 0 16,0 1 48-16,1-2 0 0,0-2 0 0,1-2 0 15,0 0 32-15,-3 3 16 0,-1-3 0 0,1 2 0 16,1-1-16-16,0 1 0 0,0 0 0 0,0-2 0 16,4-1-96-16,-2 1-32 0,-2-4 0 0,1 1 0 15,-1-2-144-15,2-1 160 0,0-1-160 0,2 0 160 16,-5-1-160-16,0-1 0 0,-2-1 144 0,0-1-144 16,1-2 0-16,0-2 144 0,-1-2-144 0,2-1 0 15,2-4 144-15,-1 1-144 0,1 2 0 0,-1 0 144 0,2 1-144 0,-1 0 0 16,-3 4 0-16,0 2 0 0,-1 1 0 0,-2 3 0 15,-3 3 0-15,-2 4 0 0,-1 2 0 0,-3 1 0 16,-2 3 0-16,1 7 0 0,0 0 0 0,0 0 0 16,-8-4 0-16,8 4-176 0,-12 2 48 0,2 4 0 15,1 0 0-15,-2 3 0 0,0 3 0 0,-1 2 0 16,0 2 0-16,0 2 0 0,2 0 128 0,0 3-160 16,-2 0 160-16,0 1-160 0,0 4 160 0,1 0 0 15,-1 4 0-15,-1 0-128 0,0-4 128 0,1 4 0 16,0 3 0-16,1 0 0 0,-2-2 0 0,1-1 0 15,1-1 128-15,8 2-128 0,4 4 128 0,0-5-128 16,-1-5 160-16,0-2-160 0,1-3 0 0,1-2 128 16,0-1-128-16,4 0 0 0,-1-4 0 0,1 0 0 0,3-1 0 15,1-2 0-15,-1-3 0 0,-3-1 0 0,-6-6 0 16,11 9-160 0,3 1-352-16,-4-8-80 0,-10-2-16 0,0 0 0 15,13-2-1872-15,1-1-368 0,0 3-80 0,0 0-8208 0,-1-1-1632 0</inkml:trace>
  <inkml:trace contextRef="#ctx0" brushRef="#br2" timeOffset="-202819.08">29361 13020 5519 0,'0'0'496'0,"0"0"-496"16,0 0 0-16,0 0 0 0,0 0 4640 0,0 0 832 16,0 0 160-16,0 0 48 0,0 0-3376 0,0 0-688 15,0 0-128-15,0-10-16 0,0 10 0 0,1-10 0 16,2 0 0-16,2 0 0 0,3 1-640 0,0 1-112 15,-2-2-16-15,2 2-16 0,0-1-384 0,0 3-80 16,0-1-16-16,1 2 0 0,1 1-208 0,-10 4 176 16,9 0-176-16,-9 0 160 0,0 0-160 0,8 5 0 15,-8-5 144-15,3 14-144 0,-6-2 0 0,-1 1 0 0,-2 0 0 0,-3 2 128 16,-3 0-128-16,0 1 128 0,0-2-128 0,1 2 128 16,-2 2-128-16,0 0 0 0,-2-2 128 0,3 2-128 15,1 2 0-15,0-3 0 0,0-3 0 0,0 3 0 16,1 3 0-16,1-2 0 0,-1-1 0 0,4 0 0 15,1 2 0-15,0 0 0 0,-2-2 0 0,3-2 0 16,3 0 0-16,1-2 0 0,2-3 0 0,-2-10 0 16,7 10 0-16,2-2 0 0,3-3 0 0,-1-1 0 15,-11-4 0-15,12 0 0 0,6-1 0 0,2-2 0 16,-2 1 0-16,1-1-208 0,1-1 48 0,0-1 16 16,-2-1-1712-16,0-4-320 0,1 3-80 0,-1-1-8256 15,0 1-1648-15</inkml:trace>
  <inkml:trace contextRef="#ctx0" brushRef="#br2" timeOffset="-202374.92">29733 12847 20959 0,'0'0'928'0,"0"0"192"0,0 0-896 0,0 0-224 0,0 0 0 0,0 0 0 16,0 0 1424-16,-4 7 240 0,4-7 64 0,0 0 0 16,0 0-16-16,0 0 0 0,0 0 0 0,0 0 0 15,0 0-912-15,0 0-176 0,0 0-48 0,0 0 0 16,0 0-448-16,0 0-128 0,0 0 0 0,0 0 0 15,11 0-384-15,-11 0-112 0,11 0-16 0,-11 0 0 16,0 0-512-16,12 0-128 0,-12 0 0 0,10 0-16 16,-10 0-112-16,12-3 0 0,-12 3-16 0</inkml:trace>
  <inkml:trace contextRef="#ctx0" brushRef="#br2" timeOffset="-201829.72">30044 12729 13823 0,'0'0'608'0,"0"0"128"0,0 0-592 0,0 0-144 0,0 0 0 0,0 0 0 15,0 0 3344-15,0 0 640 0,0 10 128 0,0 2 32 16,-1 1-2544-16,0 0-512 0,-2 3-112 0,-1-1-16 16,0 2-160-16,0 2-32 0,0 0-16 0,-1-1 0 15,-1-1-352-15,0-1-64 0,2 1-16 0,1-2 0 16,-3-1 0-16,1-1-16 0,0 0 0 0,1-2 0 16,4-11 0-16,-1 11 0 0,1-11 0 0,0 0 0 15,0 0 16-15,0 0 16 0,0 0 0 0,0 0 0 16,0 0-80-16,0 0-32 0,0 0 0 0,0 0 0 0,2-9-80 0,2-2-16 15,0 1 0-15,0-2 0 0,1-1-128 0,2 0 0 16,1-3 144-16,-1-1-144 0,1-2 0 0,1-1 144 16,0 1-144-16,1 0 0 0,-3 3 0 0,1 1 0 15,0 2 0-15,0 1 0 0,-2 3 0 0,1 0 0 16,-1 1 0-16,-6 8 0 0,10-6 0 0,-3 2 0 16,-7 4 0-16,0 0 0 0,11-3 0 0,-11 3 0 15,0 0 0-15,12 3 0 0,-3 1 0 0,-9-4 0 16,0 0 0-16,10 19 0 0,3 9 0 0,-4-2 192 15,-4-7-48-15,-1 1 0 0,-2-3 48 0,-2 0 0 16,-2 0 0-16,0 1 0 0,0-1 0 0,0-3 0 16,-1 3 0-16,-2-5 0 0,-5-5-192 0,1 0 0 15,2 2 0-15,3-1 0 0,4-8-256 0,-3 11-64 16,3-11-32-16,0 0 0 16,0 0-864-16,0 0-160 0,0 0-32 0,0 0-10048 0,0 0-1984 0</inkml:trace>
  <inkml:trace contextRef="#ctx0" brushRef="#br2" timeOffset="-201439.22">30315 12832 3679 0,'0'0'320'0,"0"0"-320"0,0 0 0 0,0 0 0 16,0 0 4448-16,0 0 816 0,7-7 176 0,-7 7 16 16,0 0-2992-16,0 0-608 0,0 0-112 0,0 0-16 15,0 0-160-15,0 0-32 0,-9 8 0 0,-3 1 0 16,0 3-640-16,2 2-128 0,2 2-16 0,-1-2-16 15,-2 2-160-15,2 0-48 0,3-1 0 0,1-2 0 16,2 0-144-16,0-1-48 0,1 0 0 0,0-1 0 0,1-3-176 0,2 3-32 16,-1-11-128-16,4 11 192 0,2-3-192 0,-1 0 0 15,-5-8 0-15,10 8 0 0,2-3 0 0,0-1 0 16,-2 0 0-16,2-1 0 0,0-3 0 0,-1 0 0 16,0-2 0-16,1 1 0 0,1 0 0 0,0-1 0 15,-2 0 0-15,-11 2 0 0,6-8 128 0,-1 0-128 16,4-1 0-16,-3 0 0 0,-6 9 144 0,6-12-144 15,-2 0 128-15,-1 1-128 0,1-2 208 0,-2 0-32 16,-4 0-16-16,2-1 0 0,2 1 0 0,-2-1 0 16,-3 0 0-16,2-1 0 0,-1 1-32 0,0 1-128 15,-3 1 192-15,2 2-64 0,3 1-128 0,0 9 0 16,-1-8 0-16,-1 1 0 0,-2 1-192 0,4 6-128 0,0 0-32 16,0 0 0-1,-1-7-1696-15,1 7-320 0,0 0-80 0,0 0-13744 0</inkml:trace>
  <inkml:trace contextRef="#ctx0" brushRef="#br2" timeOffset="-201071.76">30467 13029 17727 0,'0'0'784'0,"0"0"176"0,0 0-768 0,0 0-192 0,0 0 0 0,3 11 0 16,3-2 1408-16,-6-9 240 0,0 0 48 0,8 8 16 16,-8-8 0-16,0 0 0 0,0 0 0 0,9 7 0 0,-9-7-160 0,0 0-16 15,10 2-16-15,-10-2 0 0,0 0-336 0,0 0-64 16,11-3-16-16,-11 3 0 0,6-10-304 0,-6 10-64 16,5-9-16-16,-1 0 0 0,-1-1-144 0,-1-2-16 15,1-1-16-15,2 0 0 0,0 0-272 0,-1-3-48 16,-1-1-16-16,1-1 0 0,0 0-32 0,0 0-16 15,0-2 0-15,1 0 0 0,1 1-160 0,1 2 0 16,-3 0 0-16,2 4 128 0,-1-3-128 0,2 2 0 16,1 4 0-16,0 0 0 0,-2 0 0 0,1 3 0 15,-2 1 0-15,-5 6 0 0,0 0-192 0,0 0 48 16,0 0 0-16,0 0 0 16,0 0-688-16,0 0-144 0,0 0-32 0,10-3 0 15,-10 3-2640-15,0 0-512 0,11 3-128 0</inkml:trace>
  <inkml:trace contextRef="#ctx0" brushRef="#br2" timeOffset="-200440.3">30736 12860 10127 0,'0'0'448'0,"-2"10"96"0,2 0-544 0,-1 0 0 0,-2 1 0 0,0 1 0 16,3-1 3776-16,-2 1 656 0,2-12 128 0,-4 13 32 15,1-1-2304-15,2 0-464 0,2-1-96 0,-1 0 0 16,0-11-592-16,0 11-112 0,1 0-32 0,1-2 0 15,-4 0-352-15,2-9-64 0,0 0 0 0,6 9-16 16,-6-9-176-16,0 0-16 0,5 7-16 0,-5-7 0 0,0 0-96 0,9 0-32 16,-9 0 0-16,9-2 0 0,0-4-96 0,-2-1-128 15,-2-2 176-15,0 2-176 0,3-5 144 0,-1 1-144 16,-2 1 0-16,1-1 144 0,3-4-144 0,1-1 0 16,-1-1 0-16,0 0 0 0,-3 0 0 0,3 2 0 15,3 2 128-15,-1 2-128 0,-4 1 0 0,1 3 0 16,-8 7 0-16,0 0 0 0,9-4 0 0,-9 4 0 15,0 0 0-15,0 0 0 0,11 2 0 0,-11-2 0 16,9 6 0-16,-9-6 0 0,6 12 0 0,2 0 192 16,1 6-64-16,-3-8 0 0,-6-10 288 0,0 0 48 15,2 15 16-15,-2-6 0 0,0-9-208 0,0 0-32 16,3 15-16-16,-2-2 0 0,-1-2 16 0,0-11 0 16,0 0 0-16,0 0 0 0,0 0-48 0,0 0 0 15,0 0 0-15,0 0 0 0,0 0-192 0,0 0 128 16,-4-5-128-16,4 5 0 0,0 0 144 0,0 0-144 0,-1-12 128 0,4 3-128 15,3 0 0-15,1 0 0 0,-2-1 128 0,1-1-128 16,3 0 0-16,2 0 0 0,-5-4 0 0,4 1 0 16,-1-2 128-16,0 2-128 0,0-2 0 0,1 3 128 15,-1 1-128-15,1 3 0 0,-3 2 0 0,1 1 128 16,-8 6-128-16,0 0 0 0,8-4 0 0,-8 4 0 16,0 0 0-16,0 0 0 0,0 0 0 0,14 4 0 15,5 16 0-15,-12-14 0 0,-9-12 0 0,2 6 0 16,13 16 0-16,-5-1 0 0,-2-3 0 0,-1 1 0 15,2 0 0-15,-7-5 0 0,0-8 0 0,0 0 0 16,0 15 256-16,6 4 192 0,4 7 16 0,-6-8 16 0,-4-18-272 16,-3 13-48-16,2 0-16 0,1 1 0 0,0-1-144 15,1-1 128-15,-1-12-128 0,3 13 128 0,-2 0-128 0,0-2 0 16,-1-11 0-16,0 0 0 16,4 10-1408-16,-4-10-144 0,0 0-48 0,0 0-11824 15,10 4-2368-15</inkml:trace>
  <inkml:trace contextRef="#ctx0" brushRef="#br2" timeOffset="-199810.67">32006 12701 26255 0,'0'0'1152'0,"0"0"256"15,0 0-1120-15,0 0-288 0,0 0 0 0,0 0 0 16,0 0 1152-16,0 0 192 0,0 0 16 0,0 0 16 16,0 0-112-16,0 0-32 0,0 0 0 0,-9-2 0 15,9 2-336-15,-12 2-80 0,-1 0-16 0,2 3 0 16,-1-2-272-16,-1 2-48 0,0 0-16 0,-2 0 0 0,-1 2-256 0,-1-1-48 16,0 2-16-16,0 0 0 0,0-2-144 0,2 1 192 15,1-1-192-15,1-3 192 0,0 1-64 0,3-1-128 16,10-3 192-16,-10 1-64 0,10-1 0 0,0 0 0 15,0 0 0-15,0 0 0 0,0 0-128 0,0 0 0 16,0 0 0-16,0 0 128 0,0 0-128 0,0 0 0 16,0 0 0-16,11-1 0 0,-11 1-160 0,12 0 160 15,-12 0 0-15,11 0-144 0,-11 0 144 0,12 1 0 16,-12-1 0-16,10 2 0 0,-10-2 0 0,11 8-128 16,-3-1 128-16,-8-7 0 0,6 9 0 0,1-1 0 15,-1 0 0-15,1 1-128 0,-2 2 128 0,-1-1 0 16,0 1 0-16,0 0 0 0,-2-2 0 0,1 1 0 0,-3 1 0 15,0-1 0-15,1 1 144 0,-2-1 16 0,0 0 0 16,-3 1 0-16,-1-2 96 0,-1 1 0 0,0 0 16 0,-1-1 0 16,1 0-16-16,-1-1 0 0,1-1 0 0,-1 1 0 15,-2-3-256-15,3 2 160 0,6-7-160 0,-11 4 128 16,-1 0-128-16,3 1-272 0,9-5 64 0,-9 1 16 31,1 1-720-31,8-2-144 0,0 0-32 0,0 0 0 16,0 0-1904-16,0-10-384 0</inkml:trace>
  <inkml:trace contextRef="#ctx0" brushRef="#br2" timeOffset="-199106.6">32305 12845 25791 0,'0'0'2304'0,"0"0"-1856"16,0 0-448-16,0 0 0 0,0 0 2240 0,0 0 336 15,-1-11 80-15,2 2 16 0,-1 9-2288 0,2-8-384 0,1-2-240 0,-3 10 48 16,1-9 192-16,-1 9 0 0,-1-9 0 0,-2 2-144 15,3 7 400-15,-5-6 64 0,5 6 32 0,0 0 0 16,-8-4 432-16,2 2 96 0,6 2 16 0,0 0 0 16,-5 17-336-16,-6-7-64 0,-3-16-16 0,0 4 0 15,2 7-288-15,0 1-48 0,0 2-16 0,1 1 0 16,-1 2-128-16,-1-1 192 0,-2 1-192 0,2 0 192 16,2 2 0-16,-1-1 16 0,-1 0 0 0,3-4 0 15,3 0-32-15,0-1-16 0,0 1 0 0,0 0 0 16,7-8-32-16,0 0 0 0,0 0 0 0,-1 9 0 15,1-9-128-15,0 0 0 0,0 0 144 0,9 7-144 16,-9-7 0-16,13 2 0 0,-1 0 0 0,-1-2 0 16,3 0 0-16,-1-2 128 0,0 1-128 0,0-2 0 15,1-1 0-15,0 1 0 0,-1 0 0 0,2-2 0 16,-2 0 0-16,0-1 0 0,-2 1 0 0,0 0 0 0,-2 0 0 0,-1-1 0 16,-8 6 0-16,9-6 0 0,-9 6 0 0,8-7 0 15,-2 1 0-15,-6 6 0 0,6-8 0 0,-6 8 0 16,0 0 0-16,5-8 0 0,-5 8 0 0,0 0 0 15,0 0 0-15,0 0 0 0,0 0 0 0,0 0 0 16,0 0 0-16,0 0-128 0,0 0 128 0,0 0 0 16,0 0 0-16,0 0 0 0,-5 12 0 0,-2 0-128 15,1 1 128-15,-1 1 0 0,-1 0 0 0,-2 2 0 16,-2 1 0-16,-1 3 0 0,0 2 0 0,0 3 0 16,-3-1 0-16,-1 2 0 0,-4 0 0 0,3 1 0 15,0-4 0-15,0-1 0 0,-1 0 0 0,4-1 0 16,0-3 144-16,4 1-144 0,3-4 0 0,4 1 0 15,3-3 0-15,3 0 0 0,3 0 0 0,-1-4 0 0,-4-9 0 16,6 12 0 0,4 0-528-16,-2-4-16 0,-8-8 0 0,10 6 0 15,2-2-1184-15,0-1-256 0,-2-3-32 0,2-2-9056 0,0 1-1792 0</inkml:trace>
  <inkml:trace contextRef="#ctx0" brushRef="#br2" timeOffset="-198631.79">32491 12873 27647 0,'-9'-3'2448'16,"3"-1"-1952"-16,6 4-496 0,0 0 0 0,0 0 2864 0,9-9 464 15,2 1 112-15,1 3 16 16,-1 1-3184-16,-1 0-624 0,-1 0-128 0,-9 4-32 0,0 0 176 0,0 0 16 15,0 0 16-15,-1 13 0 0,-6 0 512 0,1 6 112 16,-1 7 0-16,-1-6 16 0,-5-8 144 0,0 2 32 16,0 3 0-16,2 0 0 0,2-1-64 0,1-2-16 15,0 0 0-15,1-1 0 0,1-1-176 0,2 0-16 16,1 0-16-16,3-12 0 0,0 0-80 0,0 0-16 16,3 13 0-16,-3-13 0 0,0 0-128 0,9 10 0 15,-9-10 0-15,13 3 0 0,0-3 0 0,0-2 128 16,-1 1-128-16,1-3 0 0,0-2 0 0,1-2 0 15,1-1 0-15,-4 0 0 0,-4-3 0 0,2-1 0 0,1-3-176 16,1 2 176-16,-3 1-128 0,0 1 128 0,-1 0-128 0,0 2 128 16,-2 1-144-16,0 1 144 0,-5 8-160 0,0 0 160 15,0 0 0-15,0 0 0 0,0 0 0 0,0 0 0 16,0 0 0-16,0 0 0 0,0 0 176 0,7 9-48 16,-2 1 112-16,-5-10 16 0,7 11 16 0,-2 1 0 15,-1-2-16-15,-4-10 0 0,0 0 0 0,5 13 0 16,0-1-256-16,0-3 128 0,-5-9-128 0,0 0 0 15,8 9 0-15,1-1 0 0,0-2 0 0,2-2-144 32,-11-4-576-32,12 4-112 0,-12-4-32 0</inkml:trace>
  <inkml:trace contextRef="#ctx0" brushRef="#br2" timeOffset="-198187.03">32915 12920 20271 0,'0'0'1792'0,"0"0"-1424"0,-3-10-368 0,1 1 0 0,2 9 3872 0,0-9 704 16,0 9 144-16,2-8 16 0,-2 8-3824 0,0 0-768 15,0 0-144-15,0 0 0 0,0 0 0 0,0 0 0 16,-10 0 0-16,-1 3 0 0,0 2 304 0,-1 1 96 16,2 1 32-16,-2 1 0 0,0 1 288 0,2 0 64 15,-1 0 16-15,2 0 0 0,0-1-336 0,1 1-64 16,2 1-16-16,-1-2 0 0,7-8-192 0,-5 9-64 15,5-9 0-15,-4 8 0 0,4-8-128 0,0 0 0 16,0 0 0-16,0 0 0 0,0 0 0 0,0 0 0 16,0 0 0-16,0 0 0 0,0 0 0 0,0 0 0 0,12 3 0 0,-2-4 0 15,1-2 0-15,-11 3 0 0,11-4 128 0,0-1-128 16,-3-2 0-16,-8 7 0 0,9-5 0 0,-9 5 0 16,8-6 0-16,-8 6 0 0,0 0 0 0,9-3 128 15,-9 3-128-15,0 0 0 0,0 0 0 0,0 0 0 16,0 0 0-16,0 0 0 0,0 0 0 0,0 0 0 15,6 10 256-15,-2 1-48 0,-4-11 0 0,3 12 0 16,-3 1 16-16,2-3 0 0,-2-10 0 0,4 10 0 16,-4-10-224-16,4 13 0 0,0-3 128 0,-4-10-128 15,0 0 0-15,0 0 128 0,7 9-128 0,-7-9 0 16,0 0 0-16,0 0 0 0,0 0 0 0,0 0-160 16,0 0-496-16,0 0-112 0,0 0 0 0,0 0-16 15,10 2-2224-15,-10-2-448 0,9-4-96 0</inkml:trace>
  <inkml:trace contextRef="#ctx0" brushRef="#br2" timeOffset="-197889.36">32974 13095 18431 0,'0'0'816'0,"0"0"160"0,0 0-784 0,0 0-192 16,0 0 0-16,0 0 0 0,0 0 3984 0,0 0 752 15,0 0 160-15,5-8 32 0,0 2-3968 0,2-1-800 16,-1 2-160-16,-6 5 0 0,5-9 0 0,-1 1 240 15,-4 8-64-15,5-9-16 0,-2-3 544 0,1 2 128 16,0 2 0-16,1-4 16 0,-2 1-96 0,1-3-32 0,0 1 0 0,-1 0 0 16,0-1-464-16,1 0-112 0,-4-1-16 0,3 2 0 15,3 0-128-15,-1 2 0 0,-2-2 0 0,-1 1 0 16,0 1 0-16,2 2 0 0,4 1 0 16,-1 2 0-16,1-1 0 0,-3 2 0 0,1 1 0 0,0 0 0 15,1-1 0-15,0 0-176 0,1 1 176 0,0 1-192 16,0-1-64-16,6 2-32 0,-3-3 0 0,-1 2 0 31,-10 3-2096-31,0 0-432 0,0 0-64 0,0 0-32 0</inkml:trace>
  <inkml:trace contextRef="#ctx0" brushRef="#br2" timeOffset="-197521.18">33142 12945 16575 0,'0'0'736'0,"0"0"160"0,0 0-720 0,0 0-176 16,0 0 0-16,0 0 0 0,12-1 1984 0,-1-2 352 16,1-1 80-16,0 2 16 15,-1-2-1664-15,1 1-336 0,0 2-64 0,1-2-16 0,0 6 496 0,-1-7 112 16,-2-4 0-16,1 2 16 0,-1 0-48 0,0 1-16 16,0 0 0-16,-1 0 0 0,-9 5-432 0,10-4-96 15,-2-3 0-15,-2 2-16 0,1-1-160 0,-2 0-16 16,-2 0-16-16,-3 6 0 0,4-7-176 0,-4 7 192 15,-2-9-192-15,1 3 192 0,1 6-192 0,-2-5 192 16,-4-1-192-16,6 6 192 0,-6-2-64 0,6 2 0 16,-9 1 0-16,0 3 0 0,-1-4-128 0,1 4 0 15,0 2 0-15,-1 2 128 0,-2 0 144 0,0 2 32 0,-1 0 0 0,-1 1 0 16,0 2 80-16,-1 0 0 0,0-1 16 0,-1 2 0 16,3-2-208-16,1 0-32 0,0-3-16 0,5 1 0 15,1-3-144-15,1 1 0 0,4 1 144 0,1-9-144 16,2 9 0-16,-2-9-192 0,0 0 32 0,12 8 0 31,-12-8-2368-31,17 5-480 0,-1-1-80 0</inkml:trace>
  <inkml:trace contextRef="#ctx0" brushRef="#br2" timeOffset="-197053.28">33556 13090 27647 0,'0'0'1216'0,"-9"-4"256"0,0 0-1168 15,9 4-304-15,0 0 0 0,0 0 0 0,-6-8 1744 0,6 8 304 16,-3-9 48-16,3 9 16 16,-5-9-2112-16,1 2-560 0,4 7-32 0,-7-6-16 0,7 6 608 0,-9-4 0 15,0 0 224-15,9 4-64 0,-10-1 672 0,-1 2 128 16,1 0 16-16,1 2 16 0,9-3-320 0,-12 7-64 16,0-1-16-16,2 2 0 0,-1 0-288 0,1 0-64 15,0-1-16-15,0 3 0 0,1 0 32 0,3 0 0 16,-1 1 0-16,2 1 0 0,0-3-16 0,2 1 0 15,3-10 0-15,-1 13 0 0,0-1-80 0,2 0-16 16,-1-12 0-16,4 11 0 0,-4-11-144 0,6 8 192 16,-6-8-192-16,9 5 192 0,-9-5-192 0,13 4 192 15,-1 1-192-15,0-2 192 0,0-7-192 0,-1 0 192 0,0 0-192 0,-1-1 192 16,1-3-192-16,-1 2 160 0,-1-2-160 0,0-1 160 16,-1-3-160-16,1 3 128 0,0-3-128 0,-1 1 128 15,-1-2 64-15,1-4 0 0,-1 1 0 0,1-1 0 16,-1-3 208-16,-1 1 48 0,2-1 16 0,-1-2 0 15,-1-3-128-15,1-1-16 0,-1-1-16 0,1-2 0 16,-1 1-112-16,1 0 0 0,-2 1-16 0,0-1 0 16,0 1-32-16,-1 0 0 0,-1-2 0 0,-2 3 0 15,-1 2-144-15,0 5 0 0,-2-3 0 0,-1 2 0 16,0 2 0-16,1 1-256 0,-1 1 48 0,1 2 0 16,-1 1-640-16,2 1-128 0,1-1-32 0,0 1 0 15,0 1-1872-15,1 0-368 0,2 1-80 0</inkml:trace>
  <inkml:trace contextRef="#ctx0" brushRef="#br2" timeOffset="-195762.54">27888 13546 11967 0,'-8'5'1072'0,"-2"1"-864"0,-3-5-208 0,5 4 0 16,8-5 4064-16,0 0 768 0,0 0 160 0,6 9 16 15,6-1-4336-15,5-1-864 0,4-1-192 16,5-2-16-16,4 1 400 0,8 0-128 0,5-1 128 0,10 0 0 15,11-1 320-15,8-2 128 0,6-2 48 0,5 1 0 16,3 3 224-16,12-3 48 0,12 0 16 0,6-3 0 0,4 0 240 16,11 1 64-16,10-2 0 0,5 1 0 0,3 3-352 0,15-2-64 15,13 2-16-15,11 3 0 0,6 1-192 0,-1-4-32 16,-2-5-16-16,2 0 0 0,3 4-176 0,10 1-48 16,10 0 0-16,0 0 0 0,0 0 0 0,-3 1-16 15,-8 2 0-15,-3-3 0 0,-3-2-16 0,-95 1 0 16,16 0 0-16,13-3 0 0,9 1-160 0,-2-1 0 15,-3 0 0-15,305-7 0 32</inkml:trace>
  <inkml:trace contextRef="#ctx0" brushRef="#br2" timeOffset="-192953.43">33605 11605 29247 0,'0'0'1296'0,"0"0"272"0,0 0-1248 0,0 0-320 16,10-4 0-16,0 4 0 0,1-3 576 0,1 3 64 15,-1 3 16-15,0-3 0 0,-11 0-256 0,12-3-48 16,-2 3-16-16,-10 0 0 0,10 3-16 0,-10-3-16 15,11 3 0-15,-11-3 0 0,0 0-176 0,9 4-128 16,-9-4 192-16,0 0-192 0,0 0 320 0,0 0-64 0,0 0 0 0,0 10 0 16,0-10 320-16,-4 8 48 0,4-8 16 0,-10 6 0 15,-1 0 0-15,-2 0 16 0,-3 1 0 0,-2-2 0 16,-4 0-80-16,-3 2 0 0,-1-1-16 0,-4 1 0 16,-2-1-128-16,-2 3-32 0,-3 0 0 0,-3-6 0 15,-4 3-176-15,-7 0-32 0,-8-2-16 0,24-3 0 16,-7 2-176-16,-6 0 192 0,-6 0-192 0,-4 1 192 15,-7-3-192-15,-7 1 192 0,-8-1-192 0,-74 5 192 16,20 0-64-16,9-5-128 0,1-2 192 0,2 1-64 16,0 1-128-16,0-1 0 0,-3-1 144 0,-2-2-144 15,-2 6 0-15,0-6 144 0,3-1-144 0,-2 0 0 16,-4 2 128-16,6-2-128 0,4-3 0 0,1 1 0 0,-1-1 160 16,6 2-160-16,5 4 128 0,-4-5-128 0,-2 1 128 0,5 3-128 15,5 4 0-15,5-2 128 0,3-1-128 0,0 0 0 16,-4 1 0-16,4 1 128 0,6 3-128 0,5-3 128 15,-1-1-128-15,-1 0 128 0,1 1 0 0,5 5 0 16,3-3 0-16,5 1 0 0,6-1-128 0,-1-3 0 16,0-1 0-16,2 1 128 0,5 1-128 0,4 2 128 15,2-1-128-15,6 0 128 0,5-2-128 0,6 0 0 16,1-2 144-16,1 1-144 0,-1 0 0 0,-2 1 128 16,-1-4-128-16,1 2 0 0,1 2 0 0,2 2 0 15,1-1 0-15,3 2 0 0,1-2 0 0,2 2 0 16,6-2 0-16,2 1 0 0,-1 0 0 0,3 2 0 15,1-2 0-15,1 0 0 0,3-1 0 0,2 0 0 0,-1 0 0 16,2 2 0-16,1-3 0 0,1 0 0 0,1-3 0 16,2 3 0-16,1-1 0 0,8 1 0 0,-9 0 0 15,9 0 0-15,0 0 0 0,-9 0 144 0,1 0-144 0,8 0 0 16,-9 4 128-16,9-4-128 0,0 0 0 0,-8 1 0 16,8-1 128-16,-9 3-128 0,0 0 144 0,9-3-144 15,-8 4 160-15,8-4-160 0,-9 5 160 0,9-5-160 16,0 0 176-16,-5 9-176 0,-1-1 192 0,6-8-192 15,-4 10 192-15,1-2-192 0,0 1 192 0,3-9-192 16,-1 12 192-16,0 0-192 0,-1-2 192 0,4 0-192 16,0 0 160-16,1 0-160 0,0 2 128 0,1 1-128 15,-1 1 144-15,1 0-144 0,2 2 160 0,0 4-160 16,1 0 128-16,0 7-128 0,-1 1 0 0,3 6 144 0,1 5-144 16,3 11 0-16,4 14 0 0,-5-6 0 0,-8-7 0 15,0 8 0-15,0 3 0 0,0 10 0 0,-1 8 0 0,1 4 0 16,-1 5 0-16,1 4 0 0,0 2 0 0,-3 3 0 15,-2 1 0-15,3 4 0 0,6 6 0 0,-1 3 0 16,-3 4 0-16,0-5 0 0,-1-4 192 0,3-7 0 16,-1-3 0-16,1 11 0 0,0 11-48 0,0-7 0 15,-2-10 0-15,-1 2 0 0,-5 4-144 0,4 3 0 16,-1 4 144-16,0 1-144 0,-2 2 0 0,0 5 144 16,-2-1-144-16,0-2 0 0,1-4 128 0,-2 6-128 15,0 1 0-15,1-4 0 0,2-7 0 0,-1 0 0 16,-1 0 128-16,2-3-128 0,-1-6 0 0,2-3 128 15,0-1-128-15,3 3 0 0,3 5 0 0,0-15 0 0,-2-8 0 16,-3-7 0-16,-2-6 0 0,1 0 0 0,1 0 0 0,1-3 0 16,1-4 0-16,1-5 0 0,0-7 0 0,-1-5 0 31,-3-4-384-31,1-3-96 0,1-1-16 0,1-1 0 16,-2-3-2000-16,2-1-384 0,2-2-96 0,2-8-16208 0</inkml:trace>
  <inkml:trace contextRef="#ctx0" brushRef="#br2" timeOffset="-190192.73">28331 14152 17503 0,'0'0'1552'0,"0"0"-1232"15,0 0-320-15,4-7 0 0,1-1 1040 0,-5 8 160 16,5-8 16-16,-5 8 16 0,4-8-256 0,-4 8-48 15,7-6-16-15,-7 6 0 0,0 0 240 0,0 0 32 16,5-8 16-16,-5 8 0 0,0 0 64 0,0 0 16 16,0 0 0-16,0 0 0 0,0 0-384 0,0 0-80 15,0 0-16-15,5 13 0 0,-1 4-304 0,-1 4-64 16,-3 1-16-16,-2 4 0 0,1 1-192 0,-1 6-32 16,-1 3-16-16,0 1 0 0,2-1-48 0,-2 5-128 0,-2-1 192 0,1 5-64 15,-2-2-128-15,1 1 0 0,1 0 0 0,0-1 0 16,-3-1 0-16,2 0 0 0,0-2 0 0,1 0 0 15,0-2 0-15,0-1 0 0,0-5 128 0,2 1-128 16,-1 0 208-16,0-3-32 0,1-2-16 0,0 0 0 16,2-5-160-16,2-1 0 0,-5 0 0 0,3-1 128 15,3-5-336-15,-1 0-80 0,-2-3-16 0,3 0 0 32,1-7-336-32,-4-6-80 0,0 0-16 0,0 0 0 0,0 0-544 0,0 0-96 0,0 0-32 0,12-9-8608 15,-6 1-1728-15</inkml:trace>
  <inkml:trace contextRef="#ctx0" brushRef="#br2" timeOffset="-189631.8">28558 14177 4607 0,'0'0'192'0,"0"0"64"0,0 0-256 0,0 0 0 0,0 0 0 0,0 0 0 16,0 0 3776-16,0 0 704 0,0 0 128 0,0 0 48 16,0 0-2944-16,0 0-592 0,-4-8-112 0,4 8-32 15,0 0 192-15,0 0 48 0,0 0 0 0,0 0 0 16,0 0-128-16,0 0-32 0,0 0 0 0,0 0 0 15,0 0-352-15,-5 12-80 0,1 0-16 0,1 0 0 16,-2 2-176-16,1 3-48 0,2-3 0 0,0 6 0 16,-2 3-144-16,2 2-48 0,-1 2 0 0,2 3 0 0,-3 2 64 0,1 3 0 15,1 0 0-15,0 2 0 0,0-1 64 0,-1 3 0 16,2-1 16-16,2 2 0 0,-1 1-144 0,0-1-16 16,0 1-16-16,1-4 0 0,2-1-160 0,0-2 0 15,1-4 144-15,-2-3-144 0,1 2 128 0,-1-5-128 16,0 1 160-16,0-1-160 0,1-4 0 0,-2 3 0 15,-1-6 0-15,0 2 0 16,0-3-416-16,0-1-32 0,0-2 0 0,2-2 0 16,-4-3-1728-16,2-8-368 0,0 0-64 0</inkml:trace>
  <inkml:trace contextRef="#ctx0" brushRef="#br2" timeOffset="-188572.4">28790 14663 1839 0,'0'0'160'0,"0"0"-160"0,-7-3 0 0,7 3 0 15,0 0 1936-15,0 0 368 0,0 0 64 0,0 0 0 16,0 0-1296-16,0 0-272 0,0 0-48 0,0 0-16 15,0 0 1824-15,0 0 352 0,0 0 80 0,0 0 16 16,0 0-912-16,0 0-176 0,0 0-48 0,0 0 0 16,0 0-480-16,0 0-112 0,0 0 0 0,14 6-16 15,-3 1-544-15,1-1-96 0,-2 2-32 0,2-2 0 0,1-2-304 0,0 2-64 16,-1-1-16-16,2-1 0 0,2-2-208 0,0 0 176 16,-2-2-176-16,2 0 160 0,-1 0-32 0,1 1 0 15,-3 0 0-15,1-1 0 0,-2 0-128 0,1 2 0 16,-13-2 144-16,10 1-144 0,-10-1 0 0,0 0 144 15,0 0-144-15,0 0 0 0,0 0 192 0,0 0-192 16,0 0 192-16,0 0-192 0,0 0 224 0,0 0-64 16,0 0-16-16,0 0 0 0,0 0-144 0,0 0 0 15,0 0 144-15,0 0-144 0,0 0 0 0,0 0 0 16,0 0 0-16,0 0 128 0,-7 1-128 0,-3 2 0 16,0 2 0-16,1-1 0 0,0 2 0 0,0 2 0 15,-2 0 0-15,1 2 0 0,-1 1 0 0,0-1 0 16,-2 2 0-16,0 0 0 0,0 0 0 0,0-3 0 0,1 2 0 15,-1 2 0-15,-2 0 0 0,1 2 0 16,1-2 0-16,0 1 0 0,-3 1 0 0,1-1 0 0,-2-1 0 0,1 3 0 16,0-3 0-16,1-3 0 0,0 3 0 0,2-4 0 15,3-1 0-15,1 0 0 0,0-2 128 0,2 1-128 16,7-7 160-16,-6 8-32 0,2 0-128 0,4-8 192 16,-7 6-192-16,7-6 0 0,-2 8 0 0,2-8 0 15,0 0 0-15,0 0 0 0,2 9 0 0,-2-9 0 16,0 0 192-16,8 9-64 0,1-5-128 0,-1 1 192 15,-8-5-16-15,13 3-16 0,0-3 0 0,1 0 0 16,1-1 32-16,0-1 16 0,4 1 0 0,2 0 0 16,1 1-80-16,-1 0-128 0,-3-3 176 0,1 3-176 15,2 0 0-15,1-1 0 0,-3-1 0 0,-4 1 0 16,0 1-208-16,-2 0-48 0,-13 0-16 0,11 0 0 16,-11 0-1392-16,0 0-288 0,0 0-48 15,0 0-9200-15,0 0-1824 0</inkml:trace>
  <inkml:trace contextRef="#ctx0" brushRef="#br2" timeOffset="-187799.78">28893 14537 7359 0,'0'0'656'0,"0"0"-528"0,-7-3-128 0,7 3 0 15,0 0 3584-15,0 0 704 0,0 0 128 0,-5-7 16 16,5 7-3536-16,0 0-720 0,0 0-176 0,-9-4 0 16,0 1 704-16,1 3 96 0,0 0 32 0,1 0 0 15,-3 0 720-15,10 0 160 0,0 0 16 0,0 0 16 16,0 0-272-16,0 0-48 0,-7-3-16 0,7 3 0 0,0 0-416 0,0 0-96 16,0 0 0-16,0 0-16 0,0 0-384 0,0 0-80 15,0 0-16-15,7-6 0 0,1 1-272 0,-8 5-128 16,0 0 128-16,12-4-128 0,0 1 176 0,-2 2-48 15,-10 1-128-15,12 0 192 0,-2 0-192 0,1 1 144 16,-1 2-144-16,1-1 128 0,-1-2-128 0,2 0 128 16,-1 3-128-16,1-2 128 0,0 2-128 0,1-3 160 15,-1 0-160-15,-1 0 160 0,2 0-160 0,-1 0 0 16,-1 0 0-16,-1 0 128 0,1 0-128 0,-2 0 0 16,-9 0 0-16,0 0 128 0,11 0-128 0,-2 1 0 15,-9-1 0-15,0 0 128 0,0 0-128 0,0 0 0 16,0 0 144-16,0 0-144 0,0 0 192 0,0 0-48 0,0 0 0 15,0 0 0-15,0 0 160 0,0 0 16 16,0 0 16-16,0 0 0 0,0 0-112 0,0 0-32 0,0 0 0 0,0 0 0 16,0 0-64-16,0 0 0 0,0 0-128 0,0 0 192 15,0 0-192-15,0 0 176 0,0 0-176 0,4-8 160 16,-4 8-160-16,0 0 128 0,0 0-128 0,0 0 128 16,0 0-128-16,-2-9 192 0,-1 1-192 0,3 8 192 15,-5-6-64-15,5 6 0 0,0 0 0 0,-7-5 0 16,-2 1 16-16,3 0 0 0,6 4 0 0,0 0 0 15,-9-7-144-15,2 4 0 0,7 3 144 0,-8-6-144 16,2 1 0-16,-1 1 144 0,1-1-144 0,6 5 0 16,-8-5 144-16,8 5-144 0,-7-4 0 0,7 4 144 15,-6-7-144-15,-1 3 128 0,7 4-128 0,-9-2 128 16,3-1-128-16,6 3 0 0,-11-1 0 0,2 1 0 0,9 0 0 16,-9 0 0-16,9 0 0 0,-9 2 0 0,9-2-256 0,0 0-48 15,0 0 0-15,0 0 0 16,0 0-2112-16,0 0-416 0,0 0-96 0</inkml:trace>
  <inkml:trace contextRef="#ctx0" brushRef="#br2" timeOffset="-187214.53">29362 14198 18431 0,'-6'-4'1632'16,"1"-1"-1312"-16,5 5-320 0,0 0 0 0,0 0 2480 0,-2-9 416 16,2 9 96-16,0 0 16 0,5-9-1936 0,-5 9-384 15,0 0-80-15,0 0-16 0,6-7-192 0,-6 7-32 16,0 0-16-16,0 0 0 0,0 0 208 0,0 0 32 15,0 0 16-15,0 0 0 0,0 0 64 0,0 0 16 16,0 0 0-16,-2 16 0 0,-2-3-80 0,1 1-16 16,1 4 0-16,-2 1 0 0,-2-2-112 0,-1 2-32 15,3 3 0-15,2 2 0 0,2 5-80 0,-3-1-32 16,-1 2 0-16,0 1 0 0,0 1-112 0,2 3-32 16,-1-2 0-16,-1 0 0 0,-1 4-192 0,-1-1 176 15,-2 2-176-15,3-3 160 0,-1-2-32 0,2-2-128 16,2 1 192-16,-1-1-64 0,-1-1-128 0,3 0 0 15,-3-1 0-15,0-6 0 0,0-1 0 0,2-1 0 16,0-3 160-16,1 1-160 0,0-6 0 0,1-3 0 0,4 0 0 0,0 0 0 16,0-4-256-16,-4-6-48 0,0 0-16 0,0 0 0 31,0 0-512-31,11 0-128 0,-11 0 0 0,12-6-16 16,-4-5-1792-16,-2 1-368 0,1-2-64 0</inkml:trace>
  <inkml:trace contextRef="#ctx0" brushRef="#br2" timeOffset="-186842.18">29550 14163 21183 0,'0'0'1888'16,"0"0"-1504"-16,0 0-384 0,0 0 0 0,0 0 1456 0,0 0 208 16,0 0 64-16,0 0 0 0,4 13-1248 0,-1 1-240 15,-2 2-48-15,0 3-16 0,-1 5 432 0,0 2 96 16,0 1 0-16,1 2 16 0,-2 1 304 0,0 3 48 16,-2-2 16-16,1 2 0 0,-2-2-128 0,1 0-32 15,-1 2 0-15,0-1 0 0,0 3-272 0,1 2-48 16,-3-3-16-16,1 2 0 0,0 3-464 0,-2-3-128 15,2-2 0-15,-1-1 0 0,-1 0 0 0,1-3 0 16,-1 0 0-16,2-6 0 0,2-4 0 0,1 0 0 0,-1-2 0 16,2-2 0-16,1-2 0 0,0-2-192 0,-2-3 64 0,2-9 0 31,4 8-1648-31,-4-8-320 0,0 0-64 0,0 0-13248 0</inkml:trace>
  <inkml:trace contextRef="#ctx0" brushRef="#br2" timeOffset="-186236.48">29588 15074 11967 0,'0'0'1072'0,"0"0"-864"15,0 0-208-15,0 0 0 0,0 0 4080 0,-1-6 768 16,1 6 144-16,2-9 48 0,-2 9-3760 0,5-10-736 16,-5 10-160-16,8-7-16 0,0-3 16 0,-1 4 16 15,-2-1 0-15,-5 7 0 0,8-6 368 0,-8 6 64 16,7-7 0-16,3 3 16 0,-10 4-80 0,11-2 0 15,-11 2-16-15,12-1 0 0,-12 1-240 0,12-2-64 16,-2 2 0-16,-10 0 0 0,0 0-192 0,0 0-64 0,8 8 0 0,-8-8 0 16,8 10-192-16,-3 1 144 15,-5-11-144-15,5 10 128 0,-5-10-128 0,4 12 0 0,-4-12 144 0,0 12-144 16,0 0 0-16,0-2 128 0,0-10-128 0,-1 13 0 16,-2-3 0-16,1 1 0 0,-2 1 0 15,-1-3 0-15,-2 1 0 0,0 2 0 0,1 0 0 0,-1-1 128 31,0 1-128-31,0-1 0 0,1-2 0 0,-2 1 0 0,-1 1 0 0,1-2 0 0,1-3 0 0,-1 2 0 16,1 0 0-16,-1 0-160 0,8-8 160 0,-9 6-160 16,9-6 160-16,-8 4-160 0,8-4 160 0,0 0-160 15,0 0 160-15,0 0 0 0,0 0 0 0,0 0 0 16,0 0 0-16,0 0 0 0,0 0 0 0,0 0-128 16,0 0 128-16,0 0 0 0,0 0 0 0,0 0 0 15,0 0 0-15,12 4 0 0,-1 1 0 0,1-4 0 16,-2 1 128-16,2-1-128 0,0-1 128 0,1 0-128 15,0 0 0-15,1 0 0 0,1 0 0 0,0 1 0 16,-2 1 0-16,0-1 0 0,-1 0 0 0,0-1 0 16,0-1-544-16,-12 1-32 0,11-3 0 0,1-1 0 15,0-2-2064-15,-3-2-432 0,-3 2-64 0</inkml:trace>
  <inkml:trace contextRef="#ctx0" brushRef="#br2" timeOffset="-185427.99">29742 14091 22175 0,'0'0'976'0,"0"0"208"0,0 0-944 16,0 0-240-16,0 0 0 0,0 0 0 0,-3-9 1360 0,3 9 240 16,-1-8 32-16,1 8 16 0,0-9-80 0,0 9-16 15,0 0 0-15,0 0 0 0,5-9-208 0,-5 9-32 16,0 0-16-16,4-9 0 0,1 0-528 0,-5 9-128 16,7-9 0-16,0 2-16 0,1 1-400 0,0 0-80 15,0 1-16-15,0 0 0 0,1 2-128 0,1-2 0 16,1 1 0-16,0 2 0 0,4 0 0 0,-2 0 128 15,-13 2-128-15,14-3 0 0,-1 2 128 0,0-1-128 16,-2 2 0-16,-11 0 128 0,11 0-128 0,0 3 160 16,-11-3-160-16,10 7 160 0,-10-7-160 0,8 7 0 0,-8-7 0 15,5 11 0-15,-2-1 144 0,0 1-144 0,-3-11 160 0,2 11-160 16,1 1 0-16,-3 1 0 0,-3-1 0 0,3 1 0 16,1 1 0-16,-1-1 0 0,-3 2 0 0,-1 0 0 15,1 1 0-15,-2 1 0 0,-2-4 0 0,1 1 0 16,-1 1 0-16,1-2 128 0,-3-2-128 0,-2 0 0 15,1-2 0-15,1-1 128 0,0-2-128 0,-1 5 0 16,-1 0 0-16,-2 0 128 0,-2-3-128 0,1 0 0 16,0-2 0-16,2-1-160 0,0-1 32 0,12-4 0 15,-9 5 128-15,9-5 0 0,-9-2-144 0,9 2 144 16,0 0 0-16,0 0 0 0,0 0 0 0,0 0 0 16,0 0-128-16,-1-9 128 0,1 9-160 0,0 0 160 15,0 0-160-15,5-7 160 0,-5 7-160 0,0 0 160 16,0 0 0-16,10-4 0 0,-1 2 0 0,-9 2 0 15,0 0 0-15,13 0 192 0,-1 0-16 0,0 1 0 0,-2 2 80 0,2-3 32 16,0-2 0-16,2 2 0 0,2 0-32 0,-2 2-16 16,-1-1 0-16,1 1 0 0,1 1-240 0,-2 0 0 15,-3-2 0-15,2 3 0 0,1-3 0 0,-3 2 0 16,-10-3 0-16,11 2 0 0,-11-2 0 0,0 0 0 16,0 0 0-16,0 0 0 15,9 4-448-15,-9-4-192 0,0 0-48 0,0 0 0 16,0 0-1712-16,0 0-352 0,0 0-64 0</inkml:trace>
  <inkml:trace contextRef="#ctx0" brushRef="#br2" timeOffset="-183481.05">30477 14673 5519 0,'0'0'496'15,"0"0"-496"-15,0 0 0 0,0 0 0 16,0 0 3872-16,0 0 672 0,0 0 144 0,0 0 32 16,0 0-2224-16,0 0-432 0,0 0-80 0,0 0-32 0,0 0-256 0,0 0-48 15,0 0-16-15,0 0 0 0,0 0-384 0,0 0-80 16,0 0-16-16,10 0 0 0,-10 0-544 0,12 0-112 16,3 0-32-16,-2-2 0 0,-2 1-128 0,2 0-16 15,2-1-16-15,2 1 0 0,0-2-128 0,1 1-32 16,-1-1 0-16,2-1 0 0,2 0-144 0,1-1 0 15,-1 3 0-15,1-2 128 0,2 0-128 0,-2 1 0 16,-1 2 0-16,-2 0 0 0,0-1-192 0,-2 2-80 16,-3 2-16-16,-4-1 0 15,-10-1-1632-15,9 3-336 0,-9-3-64 0,10 5-8704 16,-10-5-1744-16</inkml:trace>
  <inkml:trace contextRef="#ctx0" brushRef="#br2" timeOffset="-183059.06">30512 14893 19343 0,'0'0'1728'0,"0"0"-1392"15,0 0-336-15,0 0 0 0,0 0 3424 0,12 0 608 16,-2 0 128-16,-10 0 32 0,11 4-2464 0,-1-3-512 15,-10-1-80-15,12 1-32 0,-12-1-96 0,13 4-32 16,0-2 0-16,-1-2 0 0,-12 0-128 0,14 0-16 16,-1-2-16-16,0 2 0 0,0-1-272 0,2-2-48 15,0 0-16-15,0-1 0 0,1 1-240 0,4-2-48 16,0 4-16-16,2-5 0 0,1 1-176 0,1-1 0 16,-1-1 0-16,2 3 0 15,1 2-1280-15,3-1-224 0,1 0-48 0,-2 2-11488 16,-2 4-2288-16</inkml:trace>
  <inkml:trace contextRef="#ctx0" brushRef="#br2" timeOffset="-180623.61">30210 16077 3679 0,'0'0'160'0,"0"0"32"0,0 0-192 0,0 0 0 0,0 0 0 0,0 0 0 16,0 0 4672-16,0 0 880 0,0 0 176 0,0 0 32 15,0 0-4016-15,0 0-800 0,0 0-176 0,0 0-16 16,0 0 432-16,0 0 96 0,0 0 0 0,0 0 16 15,0 0 240-15,0 0 32 0,0 0 16 0,0 0 0 16,0 0-352-16,0 0-64 0,0 0-16 0,0 0 0 16,-4 9-256-16,4-9-64 0,-7 8-16 0,-1-2 0 15,8-6-240-15,-10 7-32 0,-2-1-16 0,1-1 0 16,-1 1-176-16,0-2-32 0,-2-1-16 0,-2 3 0 16,-2-1-80-16,0 1-16 0,-2 1 0 0,-1 1 0 0,-4 0 0 15,2-1 0-15,2 0 0 0,-4 1 0 0,-2 0 32 16,2-2 0-16,4-1 0 0,0 2 0 0,-1-1 16 0,0 1 0 15,0-2 0-15,4 0 0 0,1 1-80 0,1-1-16 16,-1 0 0-16,4-2 0 0,3 0-32 0,-1 0-128 16,1 2 192-16,1 0-64 0,9-5 0 0,-9 6 0 15,-1-1 0-15,10-5 0 0,-7 6-128 0,7-6 128 16,0 0-128-16,-7 7 128 0,7-7-128 0,0 0 0 16,0 0 0-16,0 0 0 0,0 0 0 0,0 0 128 15,0 0-128-15,0 0 0 0,11 6 128 0,-11-6-128 16,13 7 0-16,1-4 128 0,0 1-128 0,1-1 0 15,-1 0 0-15,3 0 128 0,2 1-128 0,2-1 0 16,0 0 0-16,3 1 0 0,0-3 0 0,-1 2 0 16,-4 1 0-16,1 0 0 0,1 0 0 0,-1-2 0 0,0 1 0 0,-2-1 0 15,-1 1 0-15,0 1 0 0,0-4 0 0,-1 4 0 16,-1-2 160-16,0 2-160 0,-1-1 192 0,-1 0-192 16,-1-1 0-16,0 1 0 0,-1-1 0 0,1 1-144 15,0 0 144-15,0-1 0 0,-1 1 0 0,0-1 0 16,-1 0 0-16,-10-2 0 0,12 0 0 0,-2 1 0 15,-10-1 0-15,0 0 0 0,0 0 0 0,11 0 0 16,-11 0 0-16,0 0 144 0,0 0-144 0,0 0 0 16,0 0 144-16,0 0-144 0,0 0 0 0,0 0 144 15,0 0-144-15,0 0 0 0,-7 7 0 0,1-1 0 16,-2 1 0-16,0-1 0 0,8-6 0 0,-9 9 0 16,-2 3 0-16,1-4 0 0,0 0 0 0,-1-1 0 15,1 1 0-15,-2 4 0 0,-1-3 0 0,0 2 0 0,-1-1 0 0,-3-1 0 16,-2 4 0-16,-1 2 0 0,-1-2 0 0,-3-2 0 15,-1 1 0-15,1 1 0 0,0 1 0 0,-1-1 0 16,1 0 0-16,-1 1 0 0,1-1 0 0,2-3 0 16,1 3 0-16,2-1 0 0,-1-1 0 0,2 1 0 15,2 0 0-15,1 1 0 0,-2 0 0 0,1 0 0 16,0 0 0-16,3 0 0 0,2 0 0 0,-1-1 0 16,0 1 0-16,2-1 0 0,1-1 0 0,1-3 0 15,1-3 0-15,7-5 0 0,0 0 0 0,-5 11 0 16,5-11 0-16,-4 9 0 0,4-9 0 0,0 0 0 15,-1 10 0-15,1-10 0 0,0 0 0 0,4 12 0 16,-4-12 0-16,6 9 0 0,-6-9 0 0,9 8 0 16,1-1 0-16,0-1 0 0,-10-6 0 0,14 1 0 15,-1 2 0-15,2 0 0 0,0-3 0 0,2 1 0 0,0-1 0 0,3 0 128 16,2 0-128-16,1 0 0 0,2 0 0 0,5 0 128 16,4-1-128-16,0 1 0 0,-1-3 0 0,-1 2 128 15,2 1-128-15,0 0 0 0,-1-2 0 0,-5 2 0 16,-2 0 0-16,-3 0 0 0,-4-1 128 0,-3 1-128 15,-3-2 0-15,-3 2 0 0,1 2 0 0,-11-2 0 32,0 0-608-32,0 0-48 0,0 0-16 0,0 0 0 15,0 0-2208-15,0 0-432 0,0 0-80 0</inkml:trace>
  <inkml:trace contextRef="#ctx0" brushRef="#br2" timeOffset="-179924.98">29736 17267 21823 0,'0'0'960'0,"0"0"208"0,0 0-928 0,0 0-240 16,0 0 0-16,0 0 0 0,0 0 1872 0,0 0 336 15,0 0 64-15,0 0 16 0,0 0-992 0,0 0-192 16,0 0-32-16,0 0-16 0,0 0-224 0,0 0-32 16,0 0-16-16,-7 4 0 0,7-4-256 0,-8 4-48 15,8-4-16-15,-8 8 0 0,2 1 48 0,-1-3 16 16,0 2 0-16,1 1 0 0,-1 2 32 0,1 0 0 15,-1 1 0-15,0 1 0 0,-3 2-288 0,3 0-48 16,-1 2-16-16,1-1 0 0,1-2-208 0,1 3 128 16,-1 1-128-16,2-2 0 0,1-3 0 0,0-1 0 15,3-12 0-15,-1 13 0 0,1-2 0 0,0-11 0 16,0 0 0-16,4 11 0 0,-4-11-320 0,6 10-64 0,-6-10-16 0,9 7 0 31,-9-7-560-31,13 4-128 0,-1-4 0 0,0-2-16 16,-1 1-1792-16,2-3-368 0,2-2-64 0</inkml:trace>
  <inkml:trace contextRef="#ctx0" brushRef="#br2" timeOffset="-179166.6">29806 17069 3679 0,'0'0'320'0,"0"0"-320"16,0 0 0-16,0 0 0 0,0 0 3504 0,0 0 624 16,0 0 128-16,0 0 32 0,0 0-1760 0,0 0-352 15,-6 9-64-15,6-9 0 0,0 0-496 0,0 0-80 16,0 0-32-16,0 0 0 0,0 0-368 0,0 0-80 16,0 0-16-16,0 0 0 0,0 0-528 0,0 0-96 15,0 0-32-15,0 0 0 0,0 0-384 0,0 0 0 0,0 0-144 0,0 0 144 31,0 0-3104-31,0 0-512 0</inkml:trace>
  <inkml:trace contextRef="#ctx0" brushRef="#br2" timeOffset="-178497.47">29916 17353 4607 0,'0'0'192'0,"0"0"64"16,0 0-256-16,0 0 0 0,0 0 0 0,0 0 0 0,0 0 4736 0,0 0 912 16,-9 0 176-16,9 0 48 0,0 0-3440 0,0 0-704 15,0 0-128-15,0 0-16 0,0 0-128 0,0 0-32 16,0 0 0-16,0 0 0 0,0 0-560 0,0 0-112 16,0 0-32-16,9-1 0 0,2-2-400 0,-1 2-64 15,-1 0-32-15,2-1 0 0,-1 0-224 0,1 2 0 16,-3 0 128-16,2 0-128 0,-1 0 0 0,-9 0 0 15,0 0 0-15,12 0 0 16,0 0-448-16,-12 0-16 0,0 0-16 0,11-3 0 16,0 3-1888-16,-11 0-384 0,0 0-80 0,9-5-11296 0</inkml:trace>
  <inkml:trace contextRef="#ctx0" brushRef="#br2" timeOffset="-178153.69">29838 17503 11967 0,'0'0'528'0,"0"0"112"0,0 0-512 0,0 0-128 0,0 0 0 0,0 0 0 15,7-4 3088-15,-7 4 592 0,8 0 112 0,1 0 32 0,2 0-2544 0,0-1-512 16,-11 1-112-16,10 0-16 0,2 2 512 0,-3 1 112 16,-9-3 16-16,12 1 0 0,3-2-416 0,1 1-80 15,-4-1-16-15,0 1 0 0,1 1-512 0,0-1-128 16,-2 0 0-16,0-1-128 15,-11 1-960-15,10-2-288 0,1 2-64 0,-11 0-13280 16</inkml:trace>
  <inkml:trace contextRef="#ctx0" brushRef="#br2" timeOffset="-177858.37">30241 17223 2751 0,'0'0'256'0,"0"0"-256"0,0 0 0 0,0 0 0 16,0 0 6896-16,0 0 1328 0,0 0 272 0,0 0 48 16,0 0-6464-16,0 0-1296 0,-1 13-256 0,-1-3-48 15,2-10 320-15,-1 13 64 0,1 0 16 0,-1 0 0 16,-2 0-288-16,1 4-48 0,-1 0-16 0,0 3 0 15,2-3-256-15,-2 2-48 0,-2 2-16 0,1 1 0 16,-1 0-208-16,1 1 0 0,-2-4 0 0,0-1 0 16,3-1 0-16,-1-2-288 0,-2-4 32 0,3 0 16 15,-1-2-1472-15,4-9-288 0,0 0-64 0</inkml:trace>
  <inkml:trace contextRef="#ctx0" brushRef="#br2" timeOffset="-176937.47">29820 15871 5519 0,'0'0'496'0,"0"0"-496"16,0 0 0-16,0 0 0 0,4 11 3168 0,-4-11 544 16,8 12 96-16,-8-12 32 0,0 0-1856 0,5 9-352 15,-5-9-80-15,0 0-16 0,8 8-96 0,-8-8-32 16,0 0 0-16,0 0 0 0,0 0-192 0,0 0-64 15,0 0 0-15,0 0 0 0,0 0 0 0,0 0-16 16,8 5 0-16,-8-5 0 0,0 0-112 0,0 0-32 16,0 0 0-16,0 0 0 0,0 0-160 0,0 0-16 15,0 0-16-15,0 0 0 0,10-5-240 0,-10 5-48 16,0 0-16-16,6-8 0 0,1-1-224 0,-7 9-32 16,4-9-16-16,0 0 0 0,0 0-48 0,0 1-16 15,1 0 0-15,-5 8 0 0,2-10-160 0,4-1 192 16,0-3-192-16,1 2 192 0,-3 2-192 0,0-5 128 15,-1 1-128-15,1 1 128 0,0 1-128 0,0 1 0 0,-1 0 0 0,1 1 0 16,0-2 0-16,0 3 0 0,-4 9 0 0,5-9 0 16,0 2 0-16,-5 7 0 0,0 0 0 0,0 0 0 15,10-9 0-15,-10 9 0 0,0 0 0 0,8-8 0 16,1 3 0-16,-9 5 0 0,0 0 0 0,0 0 0 16,0 0 0-16,0 0 0 0,9-1-144 0,-9 1 144 15,0 0 0-15,0 0 0 0,7 10-128 0,-2 1 128 16,-2 0 0-16,-1 2-128 0,0-1 128 0,0 4 0 15,1-3 0-15,0 1-128 0,-1 2 128 0,1-2 0 16,-1 2 0-16,2-2 0 0,-1 2 0 0,1-1 0 16,0 0 0-16,0 0 0 0,-2 1 0 0,2-2 0 15,0-2 0-15,0 1 0 0,0-1 0 0,0 0 144 16,1-1-16-16,0-1-128 0,-5-10 192 0,5 10-64 0,1-2 32 16,-6-8 0-16,6 9 0 0,-6-9 0 0,0 0 112 0,9 3 32 15,-9-3 0-15,11 0 0 0,-11 0 16 0,10-3 0 16,-2-4 0-16,0 1 0 0,-2-3-64 0,1-2 0 15,-2 1 0-15,2-4 0 0,-1-1-128 0,1 1-128 16,-2-2 192-16,0-1-192 0,7-22 128 16,-7 18-128-16,0 2 0 0,0-1 0 0,1 2 0 15,-2 0-128-15,-1 1 128 0,3 1-400 0,-1 0 16 16,0 1 0-16,-1 3 0 16,-1-1-224-16,-1 1-32 0,2 1-16 0,0 0 0 15,0 3-1584-15,1 2-304 0,3-1-64 0,1 2-16336 0</inkml:trace>
  <inkml:trace contextRef="#ctx0" brushRef="#br2" timeOffset="-175127.72">31207 16391 3679 0,'0'0'160'0,"0"0"32"0,-5-7-192 0,5 7 0 0,0 0 0 0,0 0 0 15,-8-4 4928-15,8 4 928 0,0 0 192 0,0 0 32 16,-8-3-3392-16,8 3-704 0,0 0-128 0,0 0-16 16,0 0-128-16,0 0-32 0,-10-3 0 0,10 3 0 15,0 0-320-15,0 0-64 0,0 0-16 0,0 0 0 16,0 0-368-16,0 0-80 0,0 0 0 0,0 0-16 16,0 0-304-16,0 0-64 0,0 0-16 0,0-7 0 15,0 7-224-15,0 0-32 0,6-5-16 0,2 0 0 0,0 1 0 0,1 2 0 16,0-5 0-16,3 3 0 0,1 1-32 0,3 1-128 15,-1-1 192-15,5 2-64 0,-1-2-128 0,2 1 0 16,-1-1 0-16,1 1 0 0,0 0 0 0,-2 2 0 16,-1 0 0-16,2 2 0 0,-1-2 0 0,-3 0 0 15,-5 0 0-15,0 0 0 0,4 1 144 0,-2-1-144 16,-3 0 160-16,-10 0-160 0,10-1 0 0,-10 1 0 16,12 0 0-16,-12 0 0 0,0 0 0 0,0 0 0 15,12 2 0-15,-12-2 0 0,0 0 0 0,0 0 0 16,0 0 0-16,3 12 0 0,-6-2 0 0,-1 1 0 15,-1-1 0-15,-2 1 0 0,-2-1 0 0,-3-1 0 16,-2 2 0-16,1 0 0 0,3 1 0 0,-2 0 0 16,-4 0 0-16,1 1 0 0,-2-2 0 0,0 1 0 15,0 1 0-15,0-1 0 0,1 1 0 0,2 0 0 0,-1-1 0 0,1 1 0 16,-3-2 0-16,3 1 128 0,2 1-128 0,0-1 0 16,-2 0 0-16,1-1 0 0,3 1 0 0,-2 1 0 15,-1-1 0-15,1 1 0 0,2-1 0 0,1-2 0 16,-1 2 0-16,1-2 0 0,-1 1 0 0,3-5 0 15,7-6 0-15,-2 11 0 0,2-11 0 0,0 0 0 16,-3 10 192-16,3-10-48 0,0 0-16 0,3 10 0 16,-3-10 0-16,0 0-128 0,8 10 192 0,-1-3-64 15,-7-7-128-15,11 7 160 0,-11-7-160 0,13 5 160 16,-1-1-160-16,1 0 0 0,0-1 144 0,1-1-144 16,0 2 0-16,1-1 144 0,0-3-144 0,2 0 0 15,2 0 128-15,-3 0-128 0,0 2 0 0,1 0 0 16,0-2 128-16,-1 0-128 0,-3 0 0 0,-2-2 0 0,1 0-176 15,-12 2-144-15,12-2-16 0,-2 1-16 16,-1-2-1648-16,-9 3-336 0,11-3-64 0,-11 3-16 16,9-4-1296-16,0-2-256 0</inkml:trace>
  <inkml:trace contextRef="#ctx0" brushRef="#br2" timeOffset="-174438.15">31744 16925 8287 0,'0'0'736'0,"0"0"-592"16,0 0-144-16,5-7 0 0,-5 7 1664 0,4-11 288 15,0 2 64-15,-4 9 16 0,7-9-800 0,-7 9-144 16,0 0-48-16,0 0 0 0,4-8 704 0,-4 8 144 16,0 0 32-16,0 0 0 0,0 0-64 0,0 0 0 15,0 0 0-15,0 0 0 0,0 0-624 0,0 0-128 0,0 0-16 16,0 0-16-16,0 0-208 0,-6 13-32 0,1-4-16 0,0 2 0 16,0-1-288-16,0 1-48 0,-1-1-16 0,1 0 0 15,0 2-176-15,0 3-32 0,-2-2-16 0,1 2 0 16,-1-2-240-16,1 2 144 0,-1-4-144 0,2 1 128 15,1 0-128-15,0-1 0 0,2 1 0 0,-1-3 128 16,2 2-128-16,1-11 0 0,0 12 0 0,0-12 128 16,0 0-128-16,4 11 0 0,2 0 0 0,1-3 0 15,-7-8-208-15,9 5-80 0,1-3-16 0,-10-2 0 16,12-1-400 0,0 0-96-16,-1 1-16 0,2-3 0 0,-1 1-432 15,1-2-96-15,-1 0 0 0,1 1-16 0,0-2-1776 0,-1 0-336 0,-3-2-80 0</inkml:trace>
  <inkml:trace contextRef="#ctx0" brushRef="#br2" timeOffset="-174203.29">31786 16716 26719 0,'-10'-3'2368'0,"10"3"-1888"16,-10-3-480-16,10 3 0 0,-6-2 3184 0,6 2 528 16,0 0 128-16,0 0 0 0,0 0-3136 0,0 0-704 15,8-7 0-15,-8 7 0 0,0 0-256 0,8-5 32 16,-8 5 16-16,0 0 0 16,0 0-368-16,0 0-64 0,7-4 0 0,-7 4-10688 0,11-5-2112 0</inkml:trace>
  <inkml:trace contextRef="#ctx0" brushRef="#br2" timeOffset="-173318.79">31899 16118 15663 0,'0'0'1392'0,"0"0"-1120"16,0 0-272-16,0 0 0 0,0 0 2752 0,0 0 512 16,7-6 80-16,-7 6 32 0,9-5-1968 0,-9 5-400 15,10-2-80-15,1 0-16 0,-11 2 80 0,12 4 16 16,-3 1 0-16,-1-1 0 0,-1 4-32 0,0 2 0 16,-2 2 0-16,4 1 0 0,3 3-384 0,0 2-80 15,-3 4 0-15,3 0-16 0,2 0-240 0,0 3-64 16,-1 1 0-16,2 1 0 0,2 1-192 0,0 1 176 0,-2 1-176 15,-1 0 160-15,-2-2-32 0,3 1 0 0,-4 1 0 0,0-1 0 16,-3-2 32-16,-2-1 0 0,1-3 0 0,-2 5 0 16,-4-1-32-16,-1 3 0 0,-3 0 0 0,0 0 0 15,-3 0-128-15,0 0 0 0,-6-5 0 0,-1 0 0 16,-1-1-192-16,-5 0-128 0,-3-2-32 0,-1-1 0 16,-1-2-1552-1,-3 1-304-15,-4-3-64 0,-4-1-8592 0,-1-1-1712 0</inkml:trace>
  <inkml:trace contextRef="#ctx0" brushRef="#br2" timeOffset="-172786.69">31066 15996 21183 0,'0'0'1888'0,"0"0"-1504"0,0 0-384 0,0 0 0 15,0 0 1056-15,0 0 144 0,3-11 16 0,-3 11 16 16,0 0-32-16,0 0-16 0,0 0 0 0,0 0 0 16,0 0 32-16,0 0 16 0,0 0 0 0,0 11 0 15,-3-1-32-15,1 3-16 0,-2-2 0 0,-1 3 0 16,-2 2-288-16,-2 3-64 0,-3 1-16 0,2-1 0 15,-1 1-288-15,-4 3-48 0,-5 2-16 0,1 4 0 16,3-2-176-16,-2 5-32 0,-2-1-16 0,-1 3 0 16,0 2-48-16,3 2 0 0,2-1 0 0,0-1 0 0,-1 1-192 15,2-1 176-15,2 2-176 0,3-3 160 0,-1-2-160 0,4 1 0 16,1-3 0-16,5-1 0 16,0-3-256-16,3 2-128 0,5 0-16 0,3-5-16 15,3-3-592-15,4-1-112 0,3-2-32 0,3-2 0 16,6-2-2208-16,2-2-448 0,15 1-96 0,-2-3 0 0</inkml:trace>
  <inkml:trace contextRef="#ctx0" brushRef="#br2" timeOffset="-171872.06">32201 15794 27647 0,'0'0'1216'0,"0"0"256"0,0 0-1168 0,0 0-304 15,-2-9 0-15,2 9 0 0,0-8 480 0,0 8 32 0,4-9 16 0,-4 9 0 16,4-9 560-16,-4 9 128 0,5-8 0 0,-5 8 16 15,4-11 208-15,-4 11 32 0,3-10 16 0,-3 10 0 16,5-8-368-16,-5 8-80 0,0 0-16 0,5-8 0 16,2-1-336-16,-7 9-80 0,6-10-16 0,1 1 0 15,-1 1-336-15,1 1-64 0,-7 7 0 0,10-6-16 16,1-1-176-16,0 2 0 0,1 0 0 0,0 2 128 16,-2 2-128-16,2 1 0 0,0 0 0 0,-1 4 0 15,1 1 0-15,-1 2-144 0,-1 0 144 0,-1 4 0 16,-1 1-144-16,0 2 144 0,-3 3 0 0,0-2-144 15,-1 2 144-15,-1 2 0 0,-1-1 0 0,-2 1 0 16,-1 2 0-16,0-1 0 0,-2-1 0 0,-1 1 0 16,-1-2 0-16,-1-1 128 0,-1-1-128 0,1-1 128 0,-1 1-128 15,0-2 0-15,1 0 128 0,-2-1-128 0,-1-2 0 16,0 1 144-16,0 0-144 0,-2-2 0 0,1-2 128 0,-1 0-128 16,1-3 0-16,1 0 0 0,1-1 0 0,-2-1 0 15,-1-2 128-15,2-1-128 0,9 0 0 0,-10-1 0 16,-1-1 0-16,11 2 0 0,-9-6 0 0,1 1 0 15,2-2 0-15,1 1-144 0,5 6-32 0,-3-9 0 16,2-1 0-16,1 10 0 0,2-9 176 0,-2 9-128 16,5-9 128-16,-5 9-128 0,0 0 128 0,11-5 0 15,-11 5 0-15,10-3-128 0,-10 3 128 0,12 0 0 16,-12 0 160-16,12 7-160 0,-12-7 384 0,12 6-32 16,-2 2 0-16,-1 1 0 0,-1 2-48 0,0-2-16 15,-8-9 0-15,10 8 0 0,1 0-96 0,-2-1 0 16,-1 0-16-16,-1-1 0 0,4 1-176 0,-11-7 0 15,10 6 0-15,1 0 128 16,0-1-1072-16,1 1-208 0,0-2-64 0,0 0-12384 0,-1 1-2480 0</inkml:trace>
  <inkml:trace contextRef="#ctx0" brushRef="#br1" timeOffset="-145378.36">13653 16572 18767 0,'0'0'832'0,"0"0"176"0,0 0-816 0,0 0-192 15,0 0 0-15,0 0 0 0,0 0 1680 0,0 0 304 16,0 0 48-16,0 0 16 0,-8 8-480 0,8-8-96 16,0 0 0-16,0 0-16 0,0 0-416 0,0 0-80 15,0 0 0-15,0 0-16 0,0 0-192 0,0 0-48 16,0 0 0-16,0 0 0 0,0 0-192 0,10 3-64 15,-10-3 0-15,13 0 0 0,0-3-16 0,3 0-16 16,2 2 0-16,-1-2 0 0,-3 1-144 0,5 1-16 16,3-3-16-16,0 1 0 0,-1 0-240 0,0 2 128 15,-2 0-128-15,1 1 0 0,-1 1 0 0,0 0 128 16,-4 1-128-16,2-1 0 0,0-1 0 0,-1 0 0 16,-2 0 0-16,2 0 0 0,1 0 0 0,0 0 0 0,-2-1 0 15,4-1 0-15,0 1 0 0,1 0 0 0,-1-1 0 0,1 0 0 16,-2-1-320-16,0 2-48 0,-1 0-16 15,-1 1 0 1,0 0-640-16,-2 0-128 0,-1-2-16 0,-1 4-16 16,-2 0-1600-16,-10-2-320 0,11 2-64 0,-11-2-5536 0,0 0-1088 0</inkml:trace>
  <inkml:trace contextRef="#ctx0" brushRef="#br1" timeOffset="-144836.18">13625 16779 17615 0,'0'0'768'0,"0"0"192"0,0 0-768 0,0 0-192 15,0 0 0-15,0 0 0 0,-10-1 832 0,1 1 128 16,9 0 16-16,0 0 16 0,0 0-528 0,0 0-96 0,-8 0-32 0,8 0 0 15,0 0 256-15,0 0 48 0,0 0 16 0,0 0 0 16,0 0 224-16,0 0 32 0,0 0 16 0,0 0 0 16,0 0 160-16,13 3 48 0,0 1 0 0,0-3 0 15,0 3-16-15,-1 0 0 0,-1-2 0 0,2 2 0 16,0 0-288-16,4 0-48 0,2-4-16 0,2 0 0 16,-1 0-192-16,3 0-32 0,0-2-16 0,2 2 0 15,-2-3-112-15,1 2-32 0,-2 1 0 0,0 0 0 16,0 0-128-16,-1 0-48 0,0 0 0 0,2 0 0 15,3 0-208-15,1 0 0 0,-3 0 0 0,2 0 0 16,2-2 0-16,-1 0 0 0,1 0 0 0,-1 0 0 16,0-1 0-16,1 1 0 0,-1-2 0 0,0 0-160 15,-1-1-240-15,1 2-48 0,-1 3-16 0,0-1 0 16,0 1-1488-16,-1-3-288 0,1 2-64 0,-2 1-13664 16</inkml:trace>
  <inkml:trace contextRef="#ctx0" brushRef="#br1" timeOffset="-142783.48">15702 15803 11967 0,'0'0'1072'0,"0"0"-864"15,0 0-208-15,0 0 0 0,4-9 2768 0,-4 9 512 16,0 0 112-16,0 0 0 0,0 0-1600 0,0 0-320 15,0 0-64-15,0 0 0 0,0 0-48 0,0 0 0 16,0 0 0-16,0 0 0 0,0 17-224 0,-1-2-48 16,-2 2-16-16,0 2 0 0,1 0-448 0,-1 3-96 15,-1 3-16-15,0 1 0 0,2 0-320 0,-1 0-192 16,-1 2 192-16,0-2-192 0,2 0 128 0,-1 0-128 16,0-5 0-16,2 2 0 0,-1-1 0 0,0-3 0 15,0 0 0-15,0-1 0 0,0-1 0 0,2 0-224 16,-2-2 32-16,1-2 16 15,-3-2-1808-15,2-1-384 0,2-10-64 0</inkml:trace>
  <inkml:trace contextRef="#ctx0" brushRef="#br1" timeOffset="-142383.33">15016 16670 19343 0,'0'0'1728'0,"0"0"-1392"16,0 0-336-16,0 0 0 0,0 0 2960 0,0 0 528 15,0 0 96-15,13-1 32 0,0-1-2000 0,2 2-400 16,-1 2-64-16,2-1-32 0,2-1-128 0,3 1-32 16,5 2 0-16,2-2 0 0,2-2-320 0,4 1-64 15,4-1 0-15,1 1-16 0,0-2-240 0,1 0-32 16,0-2-16-16,-1 2 0 0,-1 1-272 0,0 1 128 16,1-4-128-16,0 2 0 0,0-1 128 0,0 0-128 15,0 2 0-15,-1-3 0 16,0 3-304-16,-4 0-112 0,-3-1-32 0,-2 1 0 0,-3 1 64 0,-4 0 0 15,-3-1 0-15,-2 1 0 16,-2 1-384-16,-2 0-64 0,-1 1 0 0,-2-1-16 16,-10-1-2672-16,12 1-544 0</inkml:trace>
  <inkml:trace contextRef="#ctx0" brushRef="#br1" timeOffset="-141610.65">14857 17459 21183 0,'-9'-8'944'0,"9"8"192"0,0 0-912 0,0 0-224 16,0 0 0-16,-3-7 0 0,3 7 2928 0,0-10 528 15,2-2 128-15,2 0 0 0,0 1-1856 0,1-1-384 16,1 0-80-16,2-1-16 0,-1-2-288 0,0-1-48 15,1 0-16-15,0 2 0 0,1-4-416 0,0-1-96 16,0 0 0-16,-1 1-16 0,0-2-176 0,0 0-16 16,-2 2-16-16,1-1 0 0,-1 2-160 0,0-2 128 15,-1 1-128-15,1 3 128 0,1 2 32 0,-2 1 0 16,-1 3 0-16,1 0 0 0,2 2-16 0,-7 7 0 0,10-5 0 0,-1 1 0 16,-9 4-144-16,12-1 0 0,0 1 0 0,0 2 0 15,-1 2 0-15,1 1-176 0,0 3 48 0,0-1 0 16,-2 2 128-16,2 3-160 0,-1 1 160 0,1 0-160 15,0 0 160-15,1 1 0 0,0-1 0 0,1 3-128 16,-1-1 128-16,-2 2 0 0,-3-2 0 0,-1 0 0 16,4 1 0-16,-2 0 0 0,-4 0 0 0,3 0 0 15,1 0 0-15,2-6 0 0,-4 1 0 0,3-1 0 16,-1 1 0-16,1-2 144 0,0 0-144 0,1-3 160 16,-1-2-160-16,1 1 0 0,-11-5 0 0,13 6 0 15,-1-2 0-15,-1-2 192 0,-11-2-32 0,13-1 0 0,-1-3 0 0,-2 3 0 16,-10 1 0-16,11-2 0 0,-11 2 16 0,10-6 0 15,-2-1 0-15,-8 7 0 0,8-4-16 0,-1-1 0 16,-2-5 0-16,1 1 0 0,1 2 16 0,-1 1 0 16,-6 6 0-16,7-11 0 0,-1 1 96 0,1-1 32 15,-1 0 0-15,1-1 0 0,-1 0 80 0,1-1 32 16,1 0 0-16,-2-1 0 0,1-2 0 0,1-1 0 16,-1 0 0-16,3 0 0 0,-3 0-144 0,1-4-16 15,-1 0-16-15,1 1 0 0,-2-1-240 0,1 0 0 16,-2-1 128-16,-1 2-128 0,0 2 0 0,0 1 0 15,-1 0-192-15,0 1 192 16,-2 2-656-16,2 4-32 0,0 1 0 0,0 1 0 16,3-1-1312-16,-1-1-272 0,1 3-48 0,1-4-16 15,1 1-560-15,2 1-112 0,2 0-32 0</inkml:trace>
  <inkml:trace contextRef="#ctx0" brushRef="#br1" timeOffset="-140973.04">16629 15714 15663 0,'0'0'1392'0,"0"0"-1120"0,0 0-272 0,0 0 0 15,4-9 2528-15,-4 9 448 0,8-8 96 0,-1 2 0 16,-1-1-1872-16,-6 7-384 0,8-6-80 0,-8 6-16 15,0 0 16-15,0 0 0 0,0 0 0 0,0 0 0 16,0 0-48-16,0 0-16 0,0 0 0 0,2 12 0 16,-2 6 144-16,-2 1 16 0,-2 6 16 0,0 8 0 15,0 7-48-15,-1 3-16 0,-2 3 0 0,-1 2 0 16,2 2-128-16,-2 2-16 0,0 2-16 0,0 6 0 16,-1 0-224-16,0 4-32 0,0 1-16 0,-2-1 0 15,1-1-160-15,-2-4-16 0,1-3-16 0,-1-2 0 16,-1 1-160-16,1-1 0 0,-1-5 0 0,3-2 0 0,0 0 128 15,3-4-128-15,0-3 0 0,1-3 128 16,0-2-128-16,0-4 0 0,-2-3 0 0,1-1 0 16,2-5-320-16,1-1-112 0,-1-1-16 0,0-6 0 15,1-2-1216-15,1-2-256 0,3-10-64 0,0 0 0 16,0 0-768-16,0 0-176 0</inkml:trace>
  <inkml:trace contextRef="#ctx0" brushRef="#br1" timeOffset="-140491.95">16899 15656 21935 0,'0'0'960'0,"0"0"224"0,-4-8-944 0,1-1-240 0,3 9 0 0,-1-8 0 16,1 8 944-16,0 0 144 0,-5-8 16 0,5 8 16 15,0 0-224-15,-5-6-64 0,-1 0 0 0,6 6 0 16,0 0-128-16,0 0-48 0,0 0 0 0,0 0 0 15,0 0-160-15,0 0-48 0,-5 8 0 0,1 4 0 16,2 2 128-16,2 7 0 0,1 4 16 0,-1 5 0 0,-1 0 272 0,-1 6 48 16,1 3 16-16,0 8 0 0,1 3-96 0,0 3-32 15,0 3 0-15,-3 0 0 0,-1 4-272 0,-1-1-48 16,-2 2-16-16,2 1 0 0,0-1-224 0,-3-1-48 16,0 1-16-16,2-3 0 0,2-9-176 0,-1-1 0 15,-2-2 144-15,1 0-144 0,-1-2 128 0,1-1-128 16,-2-1 128-16,1-2-128 0,-2-1 0 0,1-5 144 15,2-1-144-15,-1-5 0 0,-1 0-192 0,3-6-160 16,0-1-32-16,0-3 0 16,1 0-1600-16,1-7-336 0,2-2-64 0,1-9-16 15,0 0-608-15,0 0-128 0</inkml:trace>
  <inkml:trace contextRef="#ctx0" brushRef="#br1" timeOffset="-139266.33">17350 16547 5519 0,'0'0'496'0,"0"0"-496"0,0 0 0 0,0 0 0 0,0 0 2640 0,0 0 432 16,-4-6 96-16,4 6 16 0,-7-7-1072 0,7 7-224 15,0 0-32-15,0 0-16 0,-3-7-368 0,3 7-64 16,0 0 0-16,0 0-16 0,0 0-48 0,0 0-16 15,0 0 0-15,0 0 0 0,0 0-160 0,0 0-16 16,0 0-16-16,2 13 0 0,1-4-352 0,1 4-64 16,0 1-16-16,-2 3 0 0,-1 3-336 0,2-2-80 15,1 1-16-15,0 1 0 0,1-1-144 0,2 1-128 16,0 1 144-16,4 0-144 0,-3 0 128 0,0-3-128 16,1 1 0-16,2-2 144 0,2-2-144 0,0-1 0 15,-2 0 0-15,-1-1 0 0,2-1 0 0,-3-4 0 0,-1-2 0 0,0 2 0 31,-8-8-448-31,0 0-80 0,5 8-16 0,-5-8 0 16,0 0-464-16,0 0-80 0,0 0-32 0,13 3-9888 0,-1-3-1984 0</inkml:trace>
  <inkml:trace contextRef="#ctx0" brushRef="#br1" timeOffset="-138892.91">17818 16499 20271 0,'0'0'1792'0,"0"0"-1424"15,0 0-368-15,0 0 0 0,-8 4 2160 0,8-4 352 16,-8 7 80-16,8-7 16 0,-10 3-1488 0,3 4-288 15,7-7-64-15,-6 13-16 0,1-3 240 0,-2 3 48 16,2 1 16-16,0 0 0 0,-2 3-384 0,1 2-80 16,-1 2-16-16,-1 3 0 0,-1 0-208 0,0 5-48 15,0 2-16-15,-2 5 0 0,-2 1-128 0,-1 3-32 16,0-1 0-16,1-3 0 0,-2 1 16 0,1-3 0 16,0-1 0-16,-1 0 0 0,1 0-160 0,0-2 0 15,-1-2 144-15,0-1-144 0,-1 2 0 0,0 0 0 0,3-4 0 16,0-1-192-1,2-1-384-15,0-1-64 0,1-1-32 0,-1-1 0 16,0-4-1616-16,0 1-320 0,1-2-64 0,1-3-11472 0</inkml:trace>
  <inkml:trace contextRef="#ctx0" brushRef="#br1" timeOffset="-137917.1">17412 16274 4607 0,'0'0'400'0,"-10"0"-400"0,1 0 0 0,9 0 0 16,0 0 3632-16,0 0 640 0,0 0 128 0,0 0 16 15,-8-2-2144-15,8 2-432 0,0 0-96 0,0 0-16 16,0 0-512-16,0 0-128 0,0 0 0 0,0 0-16 16,0 0-496-16,0 0-80 0,0 0-32 0,0 0 0 15,0 0-224-15,0 0-48 0,11 0-16 0,-11 0 0 16,0 0 16-16,10 2 16 0,0 0 0 0,2-1 0 0,0-1 80 16,0 2 16-16,-12-2 0 0,14 1 0 0,0 0-144 0,-1-1-32 15,0-1 0-15,2 1 0 0,-1-1 0 16,0-1-128-16,-1 1 192 0,0 1-64 0,0 0 64 0,2 0 0 15,-1-1 0-15,-1 1 0 0,-2 1-64 0,0 2 0 16,1-1 0-16,-2 1 0 0,-10-3-128 0,12 4 192 16,-12-4-192-16,12 6 192 0,-2-2-192 0,-10-4 0 15,11 7 144-15,-11-7-144 0,8 9 0 0,-8-9 0 16,7 5 0-16,-7-5 128 0,0 0-128 0,0 0 0 16,11 7 128-16,-11-7-128 0,0 0 0 0,0 0 128 15,10 2-128-15,-10-2 0 0,0 0 0 0,0 0 144 16,11 0-144-16,-11 0 0 0,0 0 144 0,0 0-144 15,0 0 0-15,8-5 144 0,-8 5 48 0,5-6 16 16,-5 6 0-16,4-7 0 0,-4 7 32 0,0-9 0 0,0 9 0 0,0-9 0 16,0 9-240-16,-2-8 176 0,2 8-176 0,0 0 160 15,-2-9-160-15,2 9 0 0,-3-9 0 0,3 9 128 16,-2-8-128-16,2 8 0 0,-6-9 0 0,6 9 0 16,-4-9 0-16,4 9 0 0,-5-6 0 0,5 6 0 15,-5-10 128-15,0 2-128 0,5 8 0 0,-5-9 128 16,1 1 0-16,4 8-128 0,0 0 192 0,-6-6-64 15,0-1 64-15,6 7 16 0,-5-6 0 0,5 6 0 16,-8-5-64-16,8 5-16 0,-8-6 0 0,8 6 0 16,-8-5-128-16,8 5 128 0,-9-4-128 0,9 4 128 15,-9-4-128-15,9 4 128 0,-9-5-128 0,9 5 128 16,-7-3-128-16,7 3 128 0,0 0-128 0,0 0 128 16,-6-6-128-16,6 6 0 0,0 0 0 0,0 0 0 0,-4-11-384 0,4 11 64 15,0 0 0-15,0 0 0 16,0 0-1328-16,0 0-256 0,6-6-48 0,-6 6-9088 15,0 0-1824-15</inkml:trace>
  <inkml:trace contextRef="#ctx0" brushRef="#br1" timeOffset="-136796.65">18445 16613 2751 0,'0'0'128'0,"0"0"16"0,0 0-144 0,0 0 0 16,-3-8 0-16,3 8 0 0,0 0 2592 0,0 0 480 15,-2-11 112-15,2 11 16 0,0 0-1856 0,0 0-352 16,-4-5-80-16,4 5-16 0,0 0 320 0,0 0 64 16,0 0 16-16,0 0 0 0,-8-5-80 0,8 5 0 0,-8-1-16 0,8 1 0 15,-8-3-48-15,8 3 0 16,0 0 0-16,0 0 0 0,0 0 320 0,0 0 48 0,0 0 16 0,0 0 0 16,0 0-320-16,0 0-48 0,0 0-16 0,0 0 0 15,7-4-464-15,1-1-112 0,1 0 0 0,1 1-16 16,2 1-176-16,-2 0-16 0,1 2-16 0,2 0 0 15,1-2-80-15,3 2-16 0,1 1 0 0,1 0 0 16,-5 0-256-16,2 0 160 0,-1 0-160 0,2 0 128 16,0-1-128-16,0 1 0 0,0 0 0 0,1 0 0 15,1 0 0-15,-1 0 0 0,1 0 0 0,1-2 0 16,-2 1 0-16,1 1 0 0,-1 0 0 0,-1-3 0 16,-2 3-176-16,0 0-64 0,-1 0-16 0,-1 3 0 15,-1-2-512-15,-2 2-96 0,-1 1-32 0,-9-4 0 16,9 5-1728-16,-9-5-368 0,0 0-64 0</inkml:trace>
  <inkml:trace contextRef="#ctx0" brushRef="#br1" timeOffset="-130283.14">19993 16070 9215 0,'0'0'816'0,"0"0"-656"16,0 0-160-16,0 0 0 0,0 0 2672 0,0 0 496 16,6-8 96-16,-6 8 32 0,0 0-1824 0,0 0-384 15,0 0-64-15,0 0 0 0,0 0-256 0,0 0-32 16,0 0-16-16,0 0 0 0,0 0 16 0,0 0 0 16,0 0 0-16,0 0 0 0,0 0 80 0,0 0 16 15,0 0 0-15,0 0 0 0,0 0-64 0,0 0 0 16,0 0 0-16,0 0 0 0,3-9 32 0,-3 9 0 15,0 0 0-15,0 0 0 0,0 0-192 0,0 0-32 16,0 0-16-16,0 0 0 0,0 0-240 0,0 0-64 16,0 0 0-16,0 0 0 0,0 0 16 0,0 0 0 15,0 0 0-15,0 0 0 0,0 0-80 0,0 0-32 16,0 0 0-16,0 0 0 0,0 0 16 0,0 0 0 0,0 0 0 0,0 0 0 16,0 0-48-16,0 0 0 0,0 0 0 0,-8 5 0 15,8-5 32-15,0 0 0 0,0 0 0 0,-9 4 0 16,9-4 32-16,0 0 16 0,0 0 0 0,0 0 0 15,-7 8-48-15,7-8-16 0,0 0 0 0,-6 9 0 16,6-9-16-16,-6 9-128 0,6-9 192 0,-5 11-64 16,0-3-128-16,5-8 128 0,-5 11-128 0,1-1 128 15,0-1-128-15,1 0 192 0,3-9-192 0,-5 10 192 16,0-1-64-16,1-1 0 0,-1 0 0 0,0 2 0 16,-1 0 0-16,2 0 0 0,-1 0 0 0,0 3 0 15,0-1-128-15,-2 1 0 0,-2 3 144 0,1 0-144 16,1 0 128-16,-1 1-128 0,-1 3 128 0,-1 0-128 0,0-2 0 15,0 0 0-15,-1 0 0 0,1 1 128 0,-1 0-128 0,1-1 0 16,-2-2 0-16,2 0 0 0,-1-2 128 0,1 0-128 16,-2 1 128-16,-1-1-128 0,0-1 0 0,0 0 144 15,0 0-144-15,0-1 0 0,-3 0 192 0,3-2-192 16,2 0 192-16,1 2-192 0,3 0 192 0,-3 0-64 16,-3-2 0-16,2 3-128 0,0-2 128 0,2 2-128 15,1-4 0-15,0 2 0 0,1 2 0 0,-1 1 0 16,-1-3 0-16,1 2 0 0,0-1 0 0,0 0 0 15,0 1 0-15,1 1 0 0,0-1 0 0,1 2 0 16,-1 0 0-16,2 3 0 0,-2 1 0 0,1-4 0 16,1 0 0-16,-1-1 0 0,0-1 0 0,1-1 0 15,-1-2 0-15,1-1 0 0,0 0 0 0,0 1 160 16,-2-1-160-16,3 0 128 0,4-9-128 0,-6 8 0 0,1-1 0 0,5-7 128 16,-8 8-128-16,8-8 0 0,0 0 0 0,-7 8 0 15,7-8 0-15,0 0 0 0,0 0 0 0,-6 7 0 16,6-7 0-16,0 0 0 0,0 0 0 0,-7 5 0 15,7-5 0-15,0 0-176 0,0 0 176 0,0 0-128 16,-8 6 128-16,8-6-208 0,0 0 80 0,0 0 128 16,0 0-160-16,-7 4 160 0,7-4 0 0,0 0-144 15,0 0 144-15,-8 4-128 0,1 0 128 0,7-4-128 16,-6 4 128-16,6-4-128 0,0 0 128 0,-7 5-128 16,1-2-32-16,6-3 0 0,-8 4 0 0,8-4 0 15,-8 0-160-15,8 0-48 0,-8 1 0 0,8-1 0 16,-8 0-1280-16,8 0-256 0,-6-1-48 0,6 1-16 15,-7-4-1648-15,7 4-336 0</inkml:trace>
  <inkml:trace contextRef="#ctx0" brushRef="#br1" timeOffset="-129126.48">19278 16211 11055 0,'0'0'976'16,"0"0"-784"-16,0 0-192 0,0 0 0 15,0 0 2320-15,0 0 432 0,0 0 64 0,0 0 32 0,0 0-1376 0,0 0-288 16,0 0-48-16,0 0-16 16,0 0 240-16,0 0 48 0,0-9 16 0,0 9 0 0,0 0-144 0,0 0-48 15,0 0 0-15,0 0 0 0,0 0-288 0,0 0-64 16,0 0-16-16,0 0 0 0,0 0-272 0,0 0-48 16,0 0-16-16,0 0 0 0,0 0-272 0,0 0-48 15,0 0-16-15,0 0 0 0,0 0-192 0,0 0 0 16,0 0 128-16,0 0-128 0,0 0 208 0,0 0 0 15,0 0 0-15,0 0 0 0,0 0 16 0,0 0 0 16,0 0 0-16,0 0 0 0,0 0-64 0,0 0-16 16,0 0 0-16,0 0 0 0,0 0-16 0,0 0 0 15,0 0 0-15,0 0 0 0,0-9-128 0,0 9 0 16,0 0 0-16,0 0 0 0,0 0 0 0,0 0 0 16,0 0 0-16,0 0 0 0,0 0 336 0,0 0-16 15,0 0 0-15,0 0 0 0,0 0-96 0,0 0-32 0,0 0 0 0,0 0 0 16,0 0-192-16,0 0 176 0,0 0-176 0,0 0 160 15,0 0-160-15,0 0 0 0,0 0 144 0,0 0-144 16,0 0 0-16,0 0 144 0,0 0-144 0,0 0 0 16,0 0 128-16,-4-8-128 0,4 8 0 0,0 0 0 15,-5-7 128-15,5 7-128 0,-5-7 0 0,5 7 0 16,0 0 0-16,0 0 0 0,-4-8 128 0,4 8-128 16,0 0 0-16,0 0 0 0,0 0 0 0,-4-8 0 15,4 8 176-15,-3-9-176 0,3 9 160 0,-2-8-160 16,2 8 208-16,0 0-48 0,-4-8-16 0,4 8 0 15,0 0-16-15,0 0 0 0,-4-6 0 0,4 6 0 16,0 0 0-16,0 0 0 0,0 0 0 0,0 0 0 0,0 0 0 0,0 0 0 16,-4-6 0-16,4 6 0 0,0 0-128 0,0 0 192 15,0 0-192-15,0 0 192 0,0 0-192 0,0 0 192 16,0 0-192-16,0 0 192 0,0 0-192 0,0 0 160 16,0 0-160-16,0 0 160 0,0 0-160 0,0 0 128 15,0 0-128-15,12 3 128 0,-12-3-128 0,10 7 0 16,-1 0 0-16,0 1 128 0,-1 0-128 0,0 2 0 15,-1 1 144-15,0 2-144 0,2 0 144 0,1 1-144 16,-3 2 192-16,4-2-192 0,-1 5 192 0,-1 0-192 16,2 2 192-16,1 1-192 0,-1 3 224 0,4 1-64 15,-1-3-16-15,0 4 0 0,1-4 16 0,2 2 0 16,1 0 0-16,1-2 0 0,0 3-16 0,0-2 0 16,-1-1 0-16,1 0 0 0,-1 1-144 0,0-2 160 0,-1 2-160 0,0-4 160 15,1 3-16-15,-2 0 0 0,-2-2 0 16,-1 1 0-16,0 0-16 0,0 0-128 0,1 1 192 0,-1-1-64 15,0 0-128-15,-3 0 192 0,0-1-192 0,0 0 192 16,-1 1-192-16,0 0 0 0,-1-2 144 0,1-1-144 16,-4-4 0-16,2 1 0 0,-2-1 0 0,1-2 128 15,-1 1-128-15,1-2 0 0,0 1 0 0,-1-1 128 16,-1-2-128-16,2 2 0 0,-3 0 0 0,3-2 0 16,-2-1 0-16,-1-1 0 0,3 0 0 0,-2 0-128 15,0 1 128-15,-1-1-192 0,-3-8 192 0,6 10-192 16,-2 2 64-16,-4-12 0 0,0 0 0 0,0 0 0 15,0 0-320-15,9 4-48 0,-9-4-16 0,0 0 0 16,8-7-1392-16,-8 7-272 0,6-9-64 0,-1-3-11584 16,-3-3-2304-16</inkml:trace>
  <inkml:trace contextRef="#ctx0" brushRef="#br1" timeOffset="-128005.91">20575 16267 12895 0,'0'0'1152'0,"0"0"-928"16,0 0-224-16,8-6 0 0,-1-1 1760 0,-1 1 304 15,2-1 64-15,-8 7 16 0,8-7-800 0,-8 7-144 16,0 0-48-16,0 0 0 0,6-9 448 0,-6 9 96 0,0 0 16 0,0 0 0 15,6-7-368-15,-6 7-80 0,3-8-16 0,-3 8 0 16,0 0-608-16,0 0-128 0,0 0-32 0,0 0 0 16,0 0-192-16,0 0-32 0,0 0-16 0,0 0 0 15,0 0 80-15,0 0 32 0,0 0 0 0,-9 8 0 16,0-2-16-16,1 2 0 0,2 1 0 0,-1 3 0 16,1 1-32-16,1 1-16 0,-2 0 0 0,2 2 0 15,1 0-64-15,-1 2-16 0,-1 2 0 0,1 0 0 16,0 0-64-16,0 1-16 0,-3 1 0 0,3 1 0 15,0 0-128-15,-1 0 0 0,1 1 0 0,0 0 0 16,-3 2 0-16,2 0 0 0,0-1 0 0,0 1 0 16,-1-1 0-16,2 0 0 0,1 0 0 0,-1-1 0 0,0 4 0 15,1-3 0-15,1-3 128 0,2 1-128 0,0 2 0 16,-1-2 0-16,2-2 144 0,3 0-144 0,-2-1 128 16,2-2-128-16,0-2 128 0,0-1-128 0,3 0 128 0,0-4-128 15,1 0 128-15,-1-3-128 0,-1 1 128 0,2-2-128 16,-7-7 128-16,10 8-128 0,1 0 0 0,-1-1 128 15,-1-1-128-15,2 1 0 0,-11-7 128 0,13 2-128 16,1 2 128-16,-1-4-128 0,-1 0 256 0,1-2-32 16,3-1 0-16,-3-1 0 0,-2-2 80 0,1-2 16 15,1-1 0-15,0-1 0 0,2 0-64 0,-1 0 0 16,0-3 0-16,2 0 0 0,-2-2-64 0,1 0 0 16,-2-2-16-16,-2 0 0 0,1-3 16 0,0 1 16 15,-2-1 0-15,1-1 0 0,-1-2-32 0,-1-1-16 16,0 1 0-16,-1-1 0 0,-1 2-32 0,-2-3 0 0,-3 2 0 0,1 2 0 15,-2 0 0-15,1 0-128 0,-1-1 192 16,-1 0-64-16,-1 0-128 0,1 0 128 0,-2-2-128 0,1 3 128 16,-2 2-128-16,-2-2 0 0,0 0 0 0,0 2 0 15,0-1 0-15,-2 3 0 0,-1-3 0 0,0 3 0 16,1 2 0-16,-3 1-176 0,0 0 176 0,0 1-192 16,-2 3 48-16,1 0 0 0,1-2 0 0,0 1 0 15,-1 2 0-15,1 1 0 0,-1-1 0 0,1 2 0 16,-2-1-176-16,4 0-48 0,2 0 0 0,1 0 0 15,-1 0-368 1,2 1-80-16,4 7-16 0,0 0 0 0,0 0-1504 0,-5-10-304 0,-1 4-64 16,6 6-8768-16,0 0-1760 0</inkml:trace>
  <inkml:trace contextRef="#ctx0" brushRef="#br1" timeOffset="-127572.13">20480 16633 23951 0,'0'0'2128'0,"0"0"-1696"0,0 0-432 0,0 0 0 15,0 0 2080-15,0 0 336 0,5 10 64 0,-5-10 16 16,0 0-1536-16,7 13-288 0,-1-4-64 0,1 0-16 16,-2-1 256-16,2-1 48 0,0 0 16 0,3 0 0 15,-3-1-160-15,1 2-48 0,0-3 0 0,2 2 0 16,2-1-192-16,1-2-64 0,-2 0 0 0,0 0 0 15,4-2-128-15,-1 0-48 0,-1 0 0 0,0-2 0 16,0 0-64-16,0-1-16 0,2 0 0 0,-1-1 0 16,0 0-192-16,1-1 0 0,-2 1 0 0,0-4 0 15,0 2-256-15,0 1-112 0,0-3-16 0,-2 1 0 16,0-1-496-16,-2-1-96 0,-1 1-32 16,1-5 0-16,0 1-1936 0,-1-2-400 0,0 3-80 0,0-3-10544 15</inkml:trace>
  <inkml:trace contextRef="#ctx0" brushRef="#br1" timeOffset="-126611.41">20513 15955 7359 0,'0'0'656'0,"0"0"-528"16,0 0-128-16,-9-1 0 0,9 1 4576 0,0 0 880 16,-8 1 176-16,8-1 48 0,-9 2-3824 0,9-2-768 15,0 0-160-15,0 0-32 0,0 0-96 0,0 0-32 16,0 0 0-16,0 0 0 0,0 0-64 0,0 0-32 15,0 0 0-15,0 0 0 0,0 0 32 0,13 0 0 0,-3 0 0 16,2-3 0-16,2 2 32 0,0-4 16 0,0-1 0 0,0 4 0 16,3 1-272-16,-2-2-48 0,-1 0-16 0,0 2 0 15,0 0-224-15,-1-1-64 0,-13 2 0 0,15-2 0 16,-1 2 32-16,0 0 0 0,4-2 0 0,1 2 0 16,-4 2-16-16,2-1 0 0,0-2 0 0,-1 1 0 15,-3 0-144-15,1 1 128 0,-1 0-128 0,0 1 128 16,-1-1-128-16,-1 2 0 0,-11-3 0 0,11 4 0 15,1-2 0-15,-12-2 0 0,10 3 128 0,-10-3-128 16,11 4 0-16,-11-4 0 0,0 0 144 0,10 5-144 16,-10-5 0-16,11 2 0 0,-11-2 0 0,0 0 128 15,9 2-128-15,-9-2 0 0,0 0 0 0,0 0 128 16,0 0-128-16,0 0 128 0,0 0-128 0,0 0 128 0,0 0 48 16,0 0 16-16,0 0 0 0,0 0 0 0,0 0-16 0,0 0 0 15,4-8 0-15,-4 8 0 0,1-10 0 0,-1 10 0 16,-3-10 0-16,1 4 0 0,2 6-176 0,-4-11 128 15,-1 2-128-15,0 3 128 0,5 6-128 0,-6-7 0 16,2-2 144-16,0 3-144 0,-1-1 0 0,1-1 0 16,0-1 0-16,1 1 0 0,-3 2 0 0,1-1 128 15,0 1-128-15,0-2 0 0,-2 0 224 0,1 2-32 16,-1-1 0-16,2 2 0 0,0 0 80 0,-2-1 16 16,1 3 0-16,6 3 0 0,-7-7-80 0,7 7-16 15,-6-9 0-15,2 2 0 0,4 7-192 0,-4-6 128 16,4 6-128-16,-4-7 0 0,4 7 0 0,-1-9 0 15,1 9 0-15,0-9 0 0,0 9 0 0,0 0-128 16,-3-8 128-16,3 8-160 0,0 0-176 0,0 0-48 16,0 0 0-16,0 0 0 15,0 0-1664-15,0 0-320 0,0 0-80 0,0 0-10512 0,0 0-2096 0</inkml:trace>
  <inkml:trace contextRef="#ctx0" brushRef="#br1" timeOffset="-125739.05">21420 15850 6447 0,'0'0'576'16,"0"0"-576"-16,-1-11 0 0,-1 2 0 0,2 9 2176 0,2-9 320 16,-4-1 64-16,1 1 0 0,1 9-1728 0,-1-8-336 15,1-3-80-15,0 11-16 0,0 0 224 0,-3-9 32 16,2 1 16-16,1 8 0 0,0 0 784 0,0 0 144 16,0 0 48-16,0 0 0 0,0 0-160 0,0 0-16 15,0 0-16-15,0 0 0 0,0 0-384 0,0 0-80 16,0 0-16-16,0 0 0 0,0 0-256 0,0 0-48 15,-3 11-16-15,2 6 0 0,1 2 0 0,1 5 0 16,-1 1 0-16,0 6 0 0,-1 4-64 0,0 6-16 16,-1 2 0-16,0 2 0 0,-2 3-16 0,-1 2-16 0,-2 2 0 15,1 5 0-15,-2 1-176 0,0 2-48 0,-1-3 0 0,0 1 0 16,1-5-192-16,0 0-128 0,-1 0 160 0,1-4-160 16,2 2 0-16,0-1 128 0,1-1-128 0,1-3 0 15,2-3 0-15,-1-3 0 0,-1-3 0 0,2-3 0 16,0-3 0-16,2-5 0 0,-2-3-192 0,-1-2 192 15,0-1-384-15,2-6 48 0,0-1 0 0,0-1 0 32,1-12-80-32,0 0-16 0,0 0 0 0,0 0 0 0,0 0-1344 15,0 0-272-15,0 0-48 0,3-9-8912 0,1-8-1776 0</inkml:trace>
  <inkml:trace contextRef="#ctx0" brushRef="#br1" timeOffset="-125377.83">21689 15803 3679 0,'0'0'160'0,"0"0"32"0,0 0-192 0,0 0 0 16,0 0 0-16,0 0 0 0,0 0 5568 0,0 0 1088 15,0 0 192-15,0 0 64 0,0 0-4624 0,0 0-928 16,5 10-176-16,-1 1-32 0,0 2-256 0,-2 1-64 16,0 6 0-16,0 5 0 0,2 2 16 0,0 3 0 15,3 8 0-15,-5 1 0 0,-2 3-48 0,-1 4-16 16,0 3 0-16,-2 3 0 0,-1 1-304 0,-1 2-64 0,-3 2-16 16,-1-1 0-16,-2 1-400 0,1-5 128 0,0 0-128 0,-1-1 0 15,-2 0 0-15,3 2 128 0,-3 0-128 0,2-2 0 16,2-3 0-16,1-1 0 0,3-4 128 0,0-3-128 15,0-5 0-15,1-4-256 0,1-5 64 0,0 0 16 32,1-1-1232-32,1-5-256 0,-1-6-64 0,4-1-9856 0,-1-1-1984 0</inkml:trace>
  <inkml:trace contextRef="#ctx0" brushRef="#br1" timeOffset="-124749.83">21893 17130 17503 0,'0'0'768'0,"0"0"176"0,0-9-752 0,0 9-192 0,8-9 0 0,1 0 0 15,0 0 3296-15,2 2 624 0,-2 1 128 0,1 0 32 16,-10 6-2896-16,12-5-576 0,0 1-112 0,-12 4-32 16,12-1-64-16,-1 4-16 0,1 0 0 0,-2 1 0 15,-10-4-128-15,11 11-48 0,-2-1 0 0,-2 3 0 16,-1 0-80-16,1 0-128 0,-1 0 176 0,-1 2-176 16,1 0 0-16,-3 0 0 0,0-1 0 0,-2 2-144 15,1 1 144-15,-2 1-208 0,0 0 80 0,-2 2 128 16,0-1-192-16,0-2 192 0,-1 0-160 0,-3 0 160 0,-1-1-176 15,-1 1 176-15,0 2-192 0,-1 1 192 16,-2-6-432-16,1 0 32 0,-2 1 0 0,0-3 0 16,1-1-96-16,-1 2-16 0,2-2 0 0,-1-1 0 15,2-1 0-15,1-2-16 0,2-3 0 0,6-4 0 0,0 0 288 0,0 0 64 16,-7 6 16-16,7-6 0 0,0 0 784 0,0 0 144 16,0 0 48-16,0 0 0 0,4 11 208 0,-4-11 32 15,0 0 16-15,8 8 0 0,-8-8-304 0,12 7-64 16,-2-4-16-16,-10-3 0 0,13 4-496 0,0-4-192 15,0 0 128-15,-1 0-128 16,0 0-272-16,-2-4-144 0,0 1-32 0,1-3 0 16,-1-1-2688-16,-2 1-560 0,1-5-96 0,-2 0-32 0</inkml:trace>
  <inkml:trace contextRef="#ctx0" brushRef="#br1" timeOffset="-123984.45">22007 15568 2751 0,'0'0'128'0,"0"0"16"0,0 0-144 0,0 0 0 16,0 0 0-16,0 0 0 0,0 0 5504 0,8-6 1056 16,-3-1 224-16,1 1 32 0,1-1-4832 0,-1 1-976 15,1-2-192-15,-1 0-48 0,0 0-208 0,0 2-48 16,1-2-16-16,-1 0 0 0,1 0-144 0,-1-2-32 16,-1 1 0-16,2 0 0 0,1 1 192 0,0-1 16 0,-1 2 16 0,1-1 0 15,0-1-144-15,1 1-16 0,-1 0-16 0,2 2 0 16,2-1-160-16,0 1-16 0,1 1-16 0,-1 1 0 15,-1 1-176-15,0 3 192 0,-11 0-192 0,14 2 192 16,-1 3 0-16,-2-1 0 0,-11-4 0 0,6 10 0 16,-2 2-32-16,-1 1 0 0,-1 1 0 0,-2 2 0 15,-2 1-16-15,0 0 0 0,2-2 0 0,0 1 0 16,2 0-144-16,-2 1 160 0,0-2-160 0,0 1 160 16,0 0-160-16,-2-1 0 0,-2 0-160 0,1-1 160 15,-1 3-208-15,-2-2 48 0,-4 1 16 0,-2 0 0 16,-1-1-80-16,0 0-16 0,-1 0 0 0,-2-2 0 15,-1 0 112-15,0 0 128 0,2 2-208 0,-2-3 80 0,0 2-64 16,2-2 0-16,1-5 0 0,0 0 0 0,1-2 16 16,1-1 0-16,2-4 0 0,0 0 0 0,10 0 176 0,-9-1 0 15,9 1 128-15,-6-7-128 0,1-3 208 0,5 10-16 16,0 0-16-16,2-9 0 0,-2 9 80 0,8-9 0 16,0 2 16-16,2 3 0 0,1 3 320 0,-1 0 64 15,2 1 16-15,1 3 0 0,2 3 192 0,2 3 32 16,-1 1 16-16,4 1 0 0,0-2-128 0,4 0-16 15,2 1-16-15,-1-1 0 0,-2 3-320 0,2-1-64 16,1-2-16-16,-2 1 0 0,-6 1-352 0,3 0 0 16,-2 0 0-16,1-1 128 15,-3 1-1088-15,0 0-192 0,-2-4-64 0,1 2-12144 16,0 1-2432-16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41:41.95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1513 12955 2048 0,'-21'-3'91'0,"7"-3"18"0,-3 6-87 0,-1-3-22 0,-3-4 0 0,7 4 0 16,-1-3 84-16,-2 3 12 0,13-4 2 0,-3-2 1 15,4 0-10-15,3-1-1 0,10 1-1 0,1-1 0 16,3-5-41-16,11 5-8 0,-1 1-2 0,12 9 0 16,2-6-6-16,8 6-2 0,11 6 0 0,-4-3 0 15,17 13-28-15,1 3 0 0,-1-1 0 0,1 7 0 16,3 4 0-16,11 2 0 0,-1-3 0 0,12 10 0 16,-8-10 0-16,4 13 0 0,6 3 0 0,1 0 0 15,3 3 0-15,-3 0 0 0,-7-3 0 16,-7 6 0-16,-1-13 0 0,1 7 0 0,0 0 0 0,-15 3 0 15,-3 7-8-15,-10-1-2 0,-1 0 0 0,-17 1 0 16,0-7-14-16,-8 6-4 16,-2-9 0-16,-5 6 0 0,-3-12 0 0,-6 5 0 15,2 1 0-15,-3 3 0 0,-3-3 28 0,-4-6 0 0,4 12 0 0,6-6 8 0,-3-6-8 16,4 6-15-16,0-1 4 0,-1 1 1 0,4-6 10 16,1 0 8-16,2-4-8 0,-6 1 11 0,7-7-11 0,-4 0 0 15,0-3 0-15,-3 3 0 0,-1-12 0 0,-3 3 0 16,0 0 0-16,1-10 8 0,-5 4-8 0,1-4 10 15,-4 0-10-15,0-5 10 0,0 5-10 0,-4-3 8 16,-3-6-8-16,7 3 8 0,-7 4-8 0,0-7 0 16,0 9 0-16,0 0 0 0,0-2 0 0,0-7 0 15,0 0 0-15,0 0 0 0,0 0 8 0,0 0-8 16,0 0 0-16,0 0 8 0,0 0 4 0,0 0 0 0,4-7 0 0,-1-8 0 16,5 5 2-16,-5-2 1 0,4-13 0 15,-3 6 0-15,3-6-6 0,-4 0-1 0,1-3 0 0,3-1 0 16,-4 4 8-16,4-3 2 0,-3-7 0 15,-1 1 0-15,8 6-18 0,-4-7-16 0,-3 4 4 0,3-4 0 16,0-5 12-16,0 8 0 0,-4-2 0 0,4-1 0 16,-3 10 0-16,-1-3 15 0,4 3-2 0,-7 3 0 15,0 3-13-15,0-3-16 0,0 13 3 16,-7-4 1-16,4 4 12 0,-1-4 16 0,-3 4-3 0,4-1-1 16,-8 10-35-1,8 0-7-15,-4-3-2 0,3 6 0 0,-6 4 16 0,2 2 4 0,1 1 0 0,0 8 0 16,4 7-9-16,-4 10-2 0,3-7 0 0,1 10 0 15,3 3-11 1,0-4-2-16,0 1-1 0,0 3 0 0,0-10 25 0,0 3 12 0,7-5-10 0,-7 2 10 16,0-3 0-16,0 0 0 0,-4-9 0 0,1 13 0 0,3-10 0 15,-7 0 0-15,3-10 0 0,-6 7 10 0,10-3-10 0,-11-7 0 16,7 0 0-16,-6 1 0 0,3-4 0 0,7-6 12 16,0 0-12-16,-7-6 12 0,7 6 2 0,-7-10 1 15,7 7 0-15,0-3 0 0,0-3 6 0,0 2 2 16,7-2 0-16,-7 6 0 0,-7-3-12 0,3-4-3 15,-3 7 0-15,4-3 0 0,-8-4-8 0,-3 4 0 16,0 3 0-16,-7 3 0 0,-1 0 0 0,-6 0-17 16,-4-6 4-16,-3 6 1 0,-7 0 12 0,-4 0 0 15,0-4-10-15,-7-2 10 0,0 3-19 0,-7-3 1 0,-7-7 0 16,0-2 0-16,-3 5 29 0,6-6 5 0,1 7 2 0,3-10 0 16,3 4-4-16,1-4-1 0,3-6 0 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36:58.7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15109 18063 1558 0,'0'0'69'0,"0"0"15"0,0 0-68 0,-7 3-16 16,0-3 0-16,7 0 0 0,0 0 66 0,0 0 10 16,0 0 1-16,0 0 1 0,0 0-64 0,0 7-14 15,0-7 0-15,4 3 0 0,-1 6 0 0,4-2 0 16,-7-7 8-16,8 3-8 0,2-3 44 0,1 6 4 16,-1-6 0-16,1 0 1 0,-1 0-4 0,5 0-1 15,6 0 0-15,0 0 0 0,4 0-4 0,3 0 0 16,4-6-1-16,3 6 0 0,7 0-19 0,4 0-4 15,3-3-1-15,4-4 0 0,7 7 12 0,4-3 2 16,6 3 1-16,1-6 0 0,7 6-18 0,-1 0-3 0,4 0-1 0,0 0 0 16,8-3-8-16,-1 3 12 15,7 3-12-15,-3-3 12 0,0-3-12 0,3 3 0 0,7 3 0 16,-3-3 0-16,0 0 0 0,3 0-12 16,0 0 4-16,1 6 8 0,-1-6-11 0,0 3 11 0,-3-6-8 15,0 3 8-15,10 3-10 0,0-3 10 0,1 0-12 0,3 0 12 16,7 0-10-16,0 0 10 0,3 7-8 0,-3-4 8 15,0-3 0-15,0 6-8 0,7-3 8 0,-11 3 0 16,-6-6 0-16,-1 7 12 0,4-4 0 0,-7 6-1 16,-4-3-11-16,-7-2 0 0,1 2 0 0,-1-3 0 15,4 3 0-15,-8-3 10 0,1-3-1 0,-7 0 0 16,3 0 11-16,-3 0 1 0,3-9 1 0,0 9 0 16,0-9 15-16,-3 5 3 0,3-2 1 0,4 3 0 15,10-3-10-15,-3 3-3 0,0 3 0 0,3 0 0 16,7-7-19-16,-6 7-9 0,2 7 8 0,-9-4-8 0,-1 3 0 0,-3-3 0 15,-1 3 0-15,-2-2 0 0,-15 2-8 0,0-3 8 16,-4-3-10-16,-10 6 10 16,-10-3-60-16,-5-3-7 0,-9 0-1 0,-5 0-1120 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42:38.7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9239 5627 1425 0,'0'0'63'0,"4"-3"13"0,-1-4-60 0,4-2-16 16,-7-1 0-16,4 4 0 0,3-3 8 0,-7 9-8 15,0 0 11-15,0-10-11 0,0 10 36 0,3-9 0 16,-3 0 0-16,0 9 0 0,0 0-5 0,0 0-1 16,-3 0 0-16,3 0 0 0,0 0-2 0,-7 0-1 15,3 9 0-15,-3 0 0 0,4 1-14 0,-4-1-2 16,0 1-1-16,-4 5 0 0,1 1-1 0,-1 3 0 0,0 0 0 16,1-1 0-16,-4 1 0 0,0 6 0 0,-1 4 0 15,1 5 0-15,4-6 5 0,-8-3 1 16,4-6 0-16,0 6 0 0,0 3 8 0,-4-2 1 0,4-8 1 15,-4 7 0-15,4-6 10 0,0 6 1 16,-7-3 1-16,0 0 0 0,3 0 7 0,-7 3 0 0,1 0 1 0,3-3 0 16,-4 10 1-16,0-4 0 0,1 6 0 0,-1-5 0 15,0 15-8-15,0-7-2 0,4 1 0 0,-3 3 0 16,6-4-18-16,-7-2-4 0,4-1-1 0,-4 1 0 16,1-4 5-16,3 4 1 0,-1-1 0 0,-2 0 0 15,-1-5 5-15,0 8 2 0,1-5 0 0,2-1 0 16,5 4-2-16,-1-7 0 0,-3 3 0 0,3-3 0 15,8-3-7-15,-4 4-1 0,0-11-1 0,6 11 0 0,-9-10-6 16,10 6-1-16,-7 0 0 0,3-6 0 0,1 6-8 0,-1-3 10 16,0 3-10-16,1 0 10 0,3-6 0 0,-4 6 0 15,1 3 0-15,-5 0 0 0,5-3 2 0,-4 3 1 16,0 1 0-16,-4-4 0 0,4 3-1 0,-4-3 0 16,4 0 0-16,-4-3 0 0,1 3-4 0,-1-6 0 15,4 3-8-15,-4 0 12 0,4-6-12 0,0 2 0 16,0 1 8-16,4 0-8 0,-1-3 0 0,-7 9 0 15,4-6 0-15,0 6 0 0,0-3 0 0,0-4 0 16,3 7 0-16,-6 1 0 0,3-8 0 0,3 1 0 16,0 0 0-16,-3 6 0 0,0 0 0 0,0-6 0 15,-4 9 0-15,1-3 0 0,-1 0 0 0,4-3 0 16,-4 3 0-16,1 4 0 0,-1-4 0 0,0 3 0 0,1 3 0 16,-1-2 0-16,1-1 0 0,2 0 0 0,-6-3 0 15,7 3 0-15,-3-3 0 0,-5 4 0 0,8-4 0 16,-7 0 0-16,3-3 0 0,1 9 0 15,-8-3 0-15,4-3 0 0,0-3 0 0,-4 7 0 0,0 2 0 0,-3-3 0 16,0 0 0-16,3-3 0 0,-3 10 0 0,0-7 0 16,7 10 0-16,-11-4 0 0,7-5 0 0,0 5 0 15,1-6 0-15,-1 7 0 0,0-1 0 0,4-6 0 16,-3-2 0-16,-1 8 0 0,4-12 0 0,-4 9 0 16,7-9 0-16,-10 10 0 0,3-4 0 0,8 0 0 15,-8 0 0-15,4 4 0 0,-4-4 0 0,1 10 0 16,-1-4 0-16,0 4 0 0,0-4 0 0,-3 4 0 15,4 3 0-15,6-7 0 0,-7-3 0 0,1 4 0 16,-1-10 0-16,4 9 0 0,-1-5 0 0,1 5 0 16,-3-6 0-16,6 1 0 0,-7 5 0 0,1-6 0 15,6-3 0-15,0 4 0 0,1 2 0 0,3-3 0 0,10 0 0 16,-10 1 0-16,-11 2 0 0,8 0 0 0,-1-6 0 16,7 10 0-16,-10-7 0 0,0 7 0 0,3-1 0 15,-3-2 0-15,4 2 0 0,-1 7 0 0,-3-10 0 16,3 10 0-16,4-3 0 0,-4-4 0 0,1 1 0 0,-1-4 0 15,0 3 0-15,4-5 0 0,-3 2 0 0,3-3 0 16,0 0 0-16,-4-3 0 0,11 1 0 0,-11-4 0 16,11 3 0-16,-11 3 0 0,4-3 0 0,0 0 0 15,0 3 0-15,4-9 0 0,-5 9 0 0,5-3 0 16,-4 0 0-16,3 4 0 0,1-1 0 0,-5-3-8 16,-2 9 8-16,3-5 0 0,3-1 0 0,-6-3 0 15,6 3 0-15,-7-3 0 0,11 4 0 0,-3-11 0 16,-4 7 0-16,-4 1 0 0,7-5 0 0,4 5 0 0,-3-1 0 15,-4-7 0-15,3 8 0 0,-3-8 0 0,3 7 0 16,1-3 0-16,-4 0 0 0,3 0 0 0,4-3 0 16,-4 6 0-16,-3-6 0 0,4 0 0 0,3 6 0 0,-4-6 0 15,-7 6 0-15,11 0 0 0,-10-3 0 0,3 9 0 16,-4-9 0-16,0 13 0 0,1-7 0 0,-1 6 0 16,0-5 0-16,-6 5 0 0,13 1 0 0,-10-7 0 15,7 6 0-15,-7 1 0 0,3-7 0 0,-3 0 0 16,-4 7 0-16,4-10 0 0,7 0 0 0,-7-3 0 15,3 3 0-15,0 3 0 0,4-3 0 0,0 3 0 16,-7 4 0-16,3-4 0 0,1 0 0 0,-1 7 0 16,1-7 0-16,-1 0 0 0,-3 7 0 0,0-1 0 15,3 1 0-15,-7-4 0 0,1 10-8 0,-5-4 8 16,1-2 0-16,3 3 0 0,4 2 0 0,-3-2 0 0,-5 6 0 16,-2-7 0-16,6 1 0 0,0 6 0 15,4-9 0-15,-4 2 0 0,8 4 0 0,-5-7 0 0,1-2 0 16,4 2 0-16,-4 1 0 0,-1-1 0 0,5-6 0 15,-4 10 0-15,-4-7 0 0,4 1 0 0,-4 2 0 0,4 1 0 16,3-1 0-16,-7 4 0 0,1-4 0 0,-4 4 0 16,10 3 0-16,-7-4 0 0,1 1 0 0,-8 3 0 15,7-4 0-15,0 7 0 0,1 3 0 0,-1-3 0 16,0 0 0-16,1 3 0 0,-8 7 0 0,4-4 0 16,-4-3 0-16,4 3 0 0,-8-3 0 0,5 0 0 15,2 3 0-15,-6-3 0 0,0-3 0 0,10 0-8 0,-7 3 8 16,4-3 0-16,4 0 0 0,-1 0 0 0,0 0 0 15,0-7 0-15,4-2 0 0,0 9 0 0,3-7 0 0,-3 7 0 16,-3-6 0-16,2 6 0 0,-2-3 0 0,-1-4 0 16,0 7 0-16,1-6 0 0,-8 2 0 0,7-2 0 15,-3 0 0-15,3-4 0 0,1 4 0 0,2 3 0 16,-9-4 0-16,6 1 0 0,7 3 0 0,-6-4 0 16,2 1 0-16,1 3-8 0,4-4 8 0,-4-2 0 15,6 2 0-15,-6-8 0 0,7 5 0 0,0 1 0 16,-7-7 0-16,7 6-8 0,-4-5 8 0,0 5 0 15,4 1 0-15,-7-1 0 0,0-6 0 0,7 10 0 16,-11-4 0-16,1 4 0 0,2 3 0 0,-2-10 0 16,-1 4 0-16,4-1 0 0,3 4 0 0,-7-4 0 15,-6 1 0-15,6 2 0 0,0-2 0 0,1 9 0 0,-1-7 0 16,0-2 0-16,1 2 0 0,-1 4 0 0,-3-3 0 0,10-4 0 16,-14 1 0-16,8-7 0 0,-1 10 0 15,0-4 0-15,0-6 0 0,1 7 0 0,-1-7 0 0,4 7 0 16,7-7-8-16,-7 6 8 0,-4-5 0 0,11 2 0 15,-7-3 0-15,7-3 0 0,-1-3 0 0,-6 3 0 16,7-6 0-16,4 6 0 0,-5-6 0 16,5 6 0-16,-4-6 0 0,-4 0 0 0,11 0 0 0,-11-4 0 15,11 4 0-15,-10-3 0 0,3 3 0 0,0-1 0 16,-1-2 0-16,-2-3 0 0,-1 2 0 0,-3 4 0 16,7 0 0-16,-7-3 0 0,7 2 0 0,-8-2 0 15,8-3 0-15,0 2 0 0,-3-5 0 0,2 5 0 16,5-2 8-16,-1-4-8 0,8 1 0 0,3 2 11 15,3-2-11-15,4-7 10 16,4 6-133-16,3-3-26 0</inkml:trace>
  <inkml:trace contextRef="#ctx0" brushRef="#br0" timeOffset="7645.64">27538 10650 633 0,'0'0'56'0,"0"0"-44"0,0 0-12 0,-7 0 0 15,0 0 334-15,7 0 65 0,0 0 13 0,0 0 2 16,-4 0-241-16,4 0-48 0,0 0-9 0,0-9-3 16,0 3-49-16,4 2-11 0,-1-2-1 0,1 3-1 15,-1-6-41-15,1-1-10 0,3 1 0 0,-4-4 0 16,-3 10 0-16,4-3 0 0,-8-4 0 0,4 7 0 16,-3-3 0-16,-4 3 0 0,3-3 0 0,-3 6 0 15,-3 0 0-15,3 0 8 0,-4 6-8 0,0-6 8 16,1 3 12-16,-4-3 1 0,3 6 1 0,-3-3 0 15,3 7 10-15,-3-4 3 0,4 4 0 0,-4-1 0 16,3-9-7-16,1 9-2 0,-1 1 0 0,4-1 0 0,0 1-17 0,3 2-9 16,1 1 10-16,-1-4-10 0,4 0 0 15,0 7 8-15,0-6-8 0,0 5 0 0,7-5 0 0,-3 2 0 16,-1-2 8-16,4 2-8 0,0-2 0 0,1-7 11 16,-1 6-11-16,0 0 10 0,0 1-10 0,3-4 0 15,-3-6 0-15,4 10 0 0,-1-10 0 0,1 0 0 16,0 0 0-16,3 0 0 0,3-7-8 0,1 4 8 15,0-3-10-15,3-4 10 0,-4 1 0 16,5 0 10-16,-1-4 0 0,7-3 0 0,-7 1-10 16,0 2-14-16,-3-2 3 0,0-4 1 0,-1 0 34 0,-3 3 8 0,-7-3 0 15,4 1 1-15,-4-7-33 0,0 6 0 16,-3-6 0-16,-4 6 0 0,0 0 12 0,-4 3 0 0,1-2-1 0,-8 8 0 16,4-6-3-16,0 7-8 0,-4 6 12 15,1-3-4-15,-8 6-8 0,4 0 0 0,0 0 0 0,0 6 8 16,0 3-8-16,0 1 0 0,-1-1 0 0,-2 10 0 15,3 0 0-15,0-4 0 0,-1 10 0 0,5-3 0 16,-4-3 0-16,3 6 0 0,-3 0 0 0,4 1 0 16,-1-5 0-16,0-2 0 0,1 3 0 0,-1-3 0 15,4-6 0-15,0 2 8 0,0 4-8 0,0-3 0 16,3-7 0-16,4 1 0 0,0-1 0 0,4 0 0 16,-1-2 0-16,5-4 0 0,-1 3 0 0,3-6 0 0,1 0 0 15,3 0 0-15,0-6 0 0,4 3 0 0,-4-4 0 16,0 4 0-16,3-6 0 0,-2 3 0 0,-1-4 0 15,0 1 0-15,3-1 0 0,-2 1 8 0,-5-7-8 0,1 7 0 16,3-7 0-16,0 7 0 0,-11-1 0 16,5 1 8-16,2-10-8 0,-3 3 0 0,0 4 8 0,0-4-8 15,-7-3 8-15,0 10-8 0,4-7 8 16,-8-2-8-16,1 2 8 0,-1 6-8 0,1-2 8 0,-1-4-8 16,-3 7 8-16,0-1-8 0,-7 4 10 15,3 3-10-15,4 3 12 0,0 3-12 0,-7 3 8 0,4 4-8 16,-1 9 0-16,-3-4 0 0,0 4 0 0,0 0 0 15,0 6 0-15,3-6 0 0,0 6-9 0,4-3-3 0,4 0 0 16,-4-3 0-16,3-1 20 0,4-2 3 16,0-3 1-16,0 2 0 0,4-2-12 0,-4-7 0 0,3 4 0 0,1-1 0 15,-4-9 0-15,7 0 0 0,3 6 8 0,-3-3-8 16,-7-3 0-16,11-3 0 0,-4-3 0 0,7 3 0 16,-3-10 8-16,-1 10-8 0,5-13 0 0,-5 7 8 15,8 0-8-15,-11-10 0 0,3 9 0 0,-3-5 8 16,0-4-8-16,-3 3 0 0,-4 4 0 0,0-4 0 15,-4-3 0-15,-3 10 8 0,4-7-8 0,-4 7 0 16,-4-1 12-16,4 1-2 0,-3 0-1 0,3-1 0 16,-4 4-9-16,0 3 0 0,1-4 0 0,-4 7-11 15,3 7 11-15,-3-4 0 0,3-3 0 0,1 6 8 16,-1 4-8-16,-3-1 0 0,7 7 0 0,-3-4 0 16,-1 4 0-16,4 3 0 0,0-4 0 0,0 4 0 15,0-3 0-15,3 3 0 0,1-7 0 0,3 4-8 16,3 3 8-16,1-4 0 0,3-5 0 0,0-1 0 15,0 1 0-15,0-1 0 0,4 0 0 0,-4-2 0 16,0-4 0-16,3 3 0 0,1-3 0 0,-1-3 0 0,4 0 0 16,-3 0 0-16,0-3 0 0,-1-3 0 0,1-4 0 0,-1 7 0 15,1-3 0-15,-4-3 0 0,0-7 0 0,0 6 0 16,4-2 0-16,-4-4 8 0,-4 7-8 0,1-7 0 16,3-3 0-16,-4 1 0 0,4-1 0 0,-3-6 0 15,-4 6 0-15,4 3 8 0,-1-3 0 0,-3 1 1 16,0 2 0-16,-3-3 0 0,3 0-9 0,0 4-11 15,-11 5 3-15,4 1 0 0,0 6 8 0,0-4 0 0,-4 7 0 16,1 7 0-16,-8-4 0 0,4 6 0 0,0-3 0 16,-4 10-8-16,-3-3 8 0,3 5 0 0,-3-2 0 0,4 3 0 15,-1 0 0-15,0 0 0 0,1 6 0 0,2-7 0 16,5-2 0-16,-1 3 0 0,4 0 0 0,4-10 0 16,-1 7 0-16,8 0 0 0,-1-7 0 0,4 0-8 15,0 1 8-15,4-7 0 0,0 6 0 0,-4-2 0 16,3-7 0-16,1 0 0 0,6 0 0 0,-2 0 0 15,-5 0 0-15,1 0 0 0,3-7 0 0,0 4 0 16,0-3 0-16,0 3 0 0,-3-7 0 0,3 1 0 16,0 0 0-16,-3-7 0 0,-1 6 0 0,1-5 0 15,-1 5 0-15,-3-8 0 0,0 2 0 0,0-3 0 16,-7 0 0-16,4 0 8 0,7 1-8 0,-8-1 0 16,-3-3 0-16,0 0 0 0,0-3 0 0,0 9 0 15,0-3 0-15,0 10 0 0,-3-7 0 0,-1 13 0 0,0-3 0 16,-3 3 0-16,-7 3 0 0,4 3 0 0,-4 3 0 15,0 4 0-15,-4-1 0 0,0 0 0 0,4 7 0 0,-4-7 0 16,4 10 0-16,-3-3 0 0,3-4 0 0,0 4 0 16,-4 3 0-16,7 0 0 0,1-4 0 0,-1 11 0 15,4-8 0-15,4 1 0 0,-1 6 0 0,0-6 0 16,4 0 0-16,4 0-8 0,3-1 8 0,0-2 0 16,-3 3 0-16,6-10 0 0,1 10 0 0,-4-9 0 15,3-4 0-15,5 3 0 0,-1 1 0 0,0-4 0 16,3-6 0-16,5 0 0 0,-8 0 0 0,10-6 0 15,1 6 0-15,3-10 0 0,-3 10-17 0,3-9 1 0,0 3 1 16,1 2 0 0,-1-11-177-16,-10 5-36 0</inkml:trace>
  <inkml:trace contextRef="#ctx0" brushRef="#br0" timeOffset="8606.4">26282 10428 1324 0,'0'0'59'0,"3"-4"12"0,1-5-57 0,0 3-14 0,-1-4 0 0,1 4 0 16,3-3 105-16,0 6 19 0,-4-4 3 0,4-2 1 16,-7 9-106-16,11 0-22 0,-11 0 0 0,0 0 0 15,3 9-28 1,1 1 0-16,-1-1 0 0,-3 13 0 0,-3-3-2 16,3 9-1-16,-4 7 0 0,1 2 0 0,-1 7 31 0,1 0 0 0,3 0 0 0,-4 0 0 15,1-3-28 1,3 2 1-16,-4 1 0 0,1-9 0 0</inkml:trace>
  <inkml:trace contextRef="#ctx0" brushRef="#br0" timeOffset="9237.29">24356 9644 1778 0,'-14'0'79'0,"14"0"16"0,0 0-76 0,0 0-19 16,0 0 0-16,0 0 0 0,0 0 22 0,0 0 1 0,7 6 0 0,-4 3 0 16,4 1-23-16,4-1 0 0,7 1 0 0,6-4 0 15,-3 3 53-15,4-6 16 16,3 4 3-16,1 2 1 16,2-3-105-16,1-3-20 0,0 4-5 0,0-4-1 0,3-3 46 0,-3-3 12 0,-1-4 0 0,1 7 0 31,7-9-81-31,3 0-15 0,36-16-2 0,-15 6-1 0</inkml:trace>
  <inkml:trace contextRef="#ctx0" brushRef="#br0" timeOffset="9800.14">24317 8389 1324 0,'0'0'118'16,"0"0"-94"-16,0 0-24 0,0 0 0 0,0 0 150 15,14 0 26-15,4 0 4 0,6-6 2 0,8 6-94 0,7-6-20 16,7-4-3-16,7 7-1 16,7-6-92-16,0-7-18 0,7 7-4 0,7-7-1 15,7-3 31-15,0 7 5 0,-3-4 2 0,-1 7-580 16,-3-7-116-16</inkml:trace>
  <inkml:trace contextRef="#ctx0" brushRef="#br0" timeOffset="12426.89">27802 10660 1497 0,'-7'0'133'0,"0"0"-106"15,-3-3-27-15,3-4 0 0,0 4 197 0,0-3 35 16,0 0 6-16,3 2 2 0,0-2-196 0,1-3-44 16,3-1 0-16,-4 1 0 0,8 0-17 0,-8-1 0 15,-3 4 0-15,4-4 0 0,-1 1 17 0,1 0 11 16,-4-1-2-16,-4 1 0 0,-7-1 34 0,4 4 6 16,0 3 2-16,0-3 0 0,4 6-2 0,-8-3 0 15,0 3 0-15,-3 0 0 0,7 0-29 0,-7 0-7 0,3 3-1 16,-3-3 0-16,3 6-4 0,4-3 0 15,-3 7-8-15,3-4 12 0,-1 3-12 0,5 7 11 16,-1-4-11-16,1 4 10 0,3 3-10 0,3 6 0 0,-3-6 0 16,4 6 0-16,3-3 0 0,0 3 0 0,3-6 0 0,1 6 0 15,-1-6 0-15,1-1 0 0,-1-2 0 16,1 3 0-16,-1-3 0 0,4-4 0 0,-3-2 0 0,3 2 0 16,-4-9 21-16,4 7 3 0,0-10 0 0,4 0 0 15,3-3 4-15,0-4 2 0,4-2 0 0,3-7 0 16,0 4-17-16,4-7-3 0,3-3-1 0,0-6 0 15,1-1-9-15,-1 4 0 0,7-3 0 0,-7-6 0 16,4 5 0-16,-4-5 8 0,-7-1-8 0,1 7 0 16,-1 3 0-16,-4 6 0 0,-6-6 0 0,-4 13 0 15,0 2 11-15,-7 1-3 0,4 3-8 0,-4 6 12 16,-7 0 1-16,0 6 0 0,-4-3 0 0,0 3 0 16,-3-3-13-16,0 7 0 0,-7-1 0 0,3 7 0 0,1 0 0 15,-4-4 0-15,-1 4 0 0,5 3 0 0,-1-1 0 0,-3-2 0 16,3 3 0-16,1 0 0 0,-1 0 0 0,4 3-8 15,-4-1 8-15,4 5 0 0,4-8-9 0,-5 7 9 16,5-6 0-16,-4 0-9 0,3 0 9 16,1-3 0-16,3 2 0 0,0-8-8 0,-1-1 8 0,5 1 0 15,3 2 0-15,0-12 0 0,0 0 0 0,0 0 0 16,0 0 0-16,0 0 0 0,3-6 0 0,8 0 0 16,0 2 0-16,-1-2 0 0,4-3 0 0,0-1 0 15,4-8 8-15,0 2-8 0,6-3 0 0,-6 0 9 16,-4-6-9-16,0 3 0 0,0-3 8 0,0 6-8 15,-6-6 0-15,2 6 0 0,-6 1 9 0,-1 2-9 16,-3 0 0-16,-3 7 9 0,-8-1-9 0,4 1 8 0,-4 0-8 16,1 5 8-16,-1-2-8 0,1 6 0 0,-1 0 0 0,1 0 0 15,-1 10 0-15,0-4 0 0,-3 6 0 0,4 4-11 16,-1 0 2-16,0 3 0 0,1-1 0 0,3 11 0 16,0-11-3-16,3 8 0 0,1-1 0 0,3-7 0 15,-4 1 4-15,8 0 0 0,-1 0 0 0,1-3 0 16,-4-1 8-16,3-2 0 0,1-4 0 0,3 1-8 15,-4-4 8-15,4 3 0 0,-3-9 0 0,3 0 0 16,0 7 0-16,4-14 0 0,-1 7 0 0,4-9 11 16,1-1 0-16,-5 1 0 0,4-7 0 0,0 4 0 15,4-10-2-15,3 3 0 0,-7-3 0 0,4 0 0 16,0-6-9-16,-4 0 10 0,0 0-10 0,0-4 10 0,-4 4-10 16,1-7 10-16,-4 7-10 0,-3 3 10 0,-4 3-10 15,0 0 0-15,0 10 9 0,-4-4-9 16,-3 7 0-16,3 5 0 0,-6-2 0 0,-1 6 8 0,-3 0-8 15,0 0 0-15,-7 6-11 0,0-2 11 0,3 5-11 0,0 0 11 16,8 1-12-16,-8 6 12 0,4-1-10 0,0 4 10 16,7-6-8-16,-4 8 8 0,1-2-10 0,6 0 10 15,-3-3-12-15,7 3 12 0,-3-1-12 0,3 1 4 16,0 0 8-16,3 0-13 0,1-3 13 0,-1 2 0 16,1-2-10-16,3-3 10 0,-4 2-8 0,8-5 8 15,3-1-10-15,-3 0 10 0,-4-2 0 0,7-4-9 16,0 3 9-16,0-6 0 0,4 0 0 0,-4 0 0 15,3 0 0-15,1-6 0 0,0 6 0 0,-1-10 0 0,1 1 0 16,0 0 11-16,-4-1-1 0,0 1 0 0,0-7 0 16,-3 4 0-16,-1-4-10 0,-3-3 0 0,0 0 0 15,-3 4 8-15,-1-10 2 0,1 6 0 16,-4-3 0-16,-4 0 0 0,1 0 1 0,-4-3 0 0,0 6 0 16,0 3 0-16,-7-2-11 0,-1 8 10 0,1-6-10 0,0 13 10 15,-3-6-10-15,-1 9 0 0,-3 0 0 0,3 3 0 16,0 3 0-16,4 4-12 0,-3-1 4 0,-4 10 8 15,6 0-16-15,-2 0 5 0,3 6 1 0,0 0 0 16,-1-6 2-16,8 9 0 0,0-9 0 0,4 6 0 16,-4 0 8-16,7-6-10 0,-4 6 10 0,8-13-10 15,-4 10 10-15,3-3-10 0,4-7 10 0,4 4-10 16,3-6 10-16,0 5-12 0,-3-5 12 0,3 2-12 16,-4-6 12-16,5-2 0 0,-1 2 0 0,0 0-8 0,0-6 8 15,0 3 0-15,-3-3 8 0,-1-3-8 0,1-3 0 16,-1 0 8-16,-3 2-8 0,4-2 0 0,-4-3 12 0,-3-1-1 15,3 1-1-15,-4-10 0 0,-3 3 4 0,-3 4 1 16,3-13 0-16,-4 6 0 0,1-6-3 16,-5 6 0-16,1 0 0 0,0-6 0 0,0 0-12 0,0-3 9 15,0 9-9-15,-3-6 8 0,-1 6-8 0,0 4 0 16,4 2 0-16,-3 4 0 0,-4-1 0 0,3 4 0 16,1-3 0-16,-1 9 0 0,-3 9-9 0,0-3 9 15,3-3-12-15,-3 13 12 0,0-7-16 0,0 10 4 16,3-3 1-16,1-4 0 0,-4 14 11 0,3-8-8 15,0 1 8-15,1 6-8 0,-1-6 8 0,4 0 0 16,-3-3 0-16,3 2-8 0,3 1 8 0,-3-3 0 0,3 0 0 16,1-4-8-16,3-3 8 0,0 1 0 15,10-4-9-15,-2-3 9 0,-1 4-9 0,3-7 9 0,1-7-12 0,6 4 12 16,1-3 0-16,3 3 0 0,0-7 0 0,1-5 0 16,2 5 0-16,-3-5 0 0,4 5 0 0,-4-9 0 15,-3 7 8-15,0-4-8 0,-4 0 0 16,-4-2 0-16,1-1 0 0,-4 3 0 0,0-3 0 0,-4 1 0 31,-3-8-32-31,-3 8-10 0,3-1-2 0,-4 3 0 0,1-3-15 16,-4 7-3-16,0-4-1 0,3 7 0 0,-3-1-48 15,-3-5-9-15,3 5-3 0</inkml:trace>
  <inkml:trace contextRef="#ctx0" brushRef="#br0" timeOffset="22223.62">508 12924 864 0,'-11'3'76'0,"-3"3"-60"0,-7-3-16 0,7 4 0 16,0-4 106-16,-7-3 18 0,7 0 4 0,3 0 1 15,0-3-86-15,1-4-18 0,6 4-3 0,-3-3-1 16,7 6 48-16,0 0 10 0,0 0 1 0,0 0 1 16,0 0-30-16,0 0-7 0,11 9 0 0,-1 1-1 15,1-1 11-15,0 7 2 0,-1-7 1 0,-6 10 0 16,6-3 9-16,1-1 2 0,0-2 0 0,-4 3 0 15,3-7-30-15,1 7-6 0,-1-7 0 0,4-6-1 16,-3 3-2-16,0-6 0 0,3-6 0 0,-4-3 0 16,11 6-16-16,-3-13-3 0,3 7-1 0,4-7 0 15,10 6 3-15,1-8 1 0,-1 2 0 0,0 3 0 0,4-2 10 16,-4-1 1-16,4 7 1 0,7-10 0 0,-7 9 1 16,3 1 0-16,-3 0 0 0,-4 9 0 0,4-7-12 15,0 7-2-15,3 0-1 0,-7 0 0 0,4 7-11 16,-4-7 12-16,4 0-12 0,-4 0 12 0,4 0-1 15,-3 0 0-15,-1-7 0 0,0 4 0 0,0-6 5 16,4 3 2-16,7-4 0 0,0-2 0 0,0-4 8 0,-4 10 2 16,4-4 0-16,3 1 0 0,-3 6-4 0,0-4 0 15,0 7 0-15,-7-3 0 0,-4 3-5 0,4-6-2 0,0 6 0 0,3 0 0 16,4 0 3-16,-7 6 0 16,-4-3 0-16,-7-3 0 0,7 0-10 0,1 7-2 15,-1-4 0-15,0-3 0 0,-7 0 16 0,8-3 2 16,-5 3 1-16,5-7 0 0,-1-2-16 0,4 0-3 0,-4-1-8 15,4-5 12-15,7 5-4 0,-7 1-8 0,6-1 11 16,1 1-11-16,-7 3 8 0,7-4-8 0,-11 7 0 0,4-3 0 16,-4 3 0-16,1 3 0 0,-1 0 0 15,0 3 0-15,-7-3 0 0,8 0 0 0,-1 6 0 0,0-3 0 16,0-3 0-16,4 0 0 0,-3 0 0 16,2 0 0-16,-2-3 0 0,6-3-9 0,-7-4 9 0,-3-8 0 15,10 8 0-15,-6-6-10 0,6-2 10 0,0 2 0 16,4 7-21-16,-4-1 2 0,1 1 1 15,-1 9 0-15,0-3-117 16,1 6-23-16,-8-3-5 0,0 6-1 0,-3-3 72 16,-4 7 13-16,-3 5 3 0,0-5 1 0,-1-1 59 0,5 7 16 0,-12-7 0 15,8 1 0-15,-4-1-16 0,4 0 1 0,0 1 1 0,-1-4 0 16,1-6 14-16,0 3 0 0,6-3 0 0,-9 0 0 0,9 0 0 16,1 0 0-16,-4 0 8 0,0-3-8 0,4 3 0 15,-4 0 0-15,-3 3 0 0,3-3 0 0,4 10 0 0,-7-10 0 16,0 6 0-16,-1-3 0 0,1 3 10 0,0 1-2 15,3-4 0-15,0 6 0 0,-10-3-8 0,3-2-11 16,0 2 3-16,-3-3 0 0,3-3 8 0,0 0 0 16,4 0 0-16,-1 0 0 0,5 0 0 0,2-3 0 15,-6-3 0-15,10 2 0 0,-10-2 0 16,10-3 0-16,1-1 0 0,-5 1 0 0,5-7 0 0,6 7 0 16,-3-1 0-16,0-2 0 0,3-1 11 0,-7 10-3 15,4-3 0-15,0 6 0 0,-4 6-8 0,-3-3 0 0,3 10 0 16,-3-4 0-16,0 1-9 0,-1-7-1 0,1 6 0 0,3-3 0 15,1-2 10-15,-1 2 0 0,-3-6 0 16,3 0-8-16,0 0 8 0,8 0 0 0,-1-6 0 0,7 2 0 16,-6-5 0-16,-1 0 0 0,4-1 0 0,3-5 0 15,-3-1 8-15,3 6 3 0,1 1 1 0,-1 0 0 16,4-1-12-16,0 1 0 0,-11 9 0 0,8 0 0 16,3 0 0-16,-11 0 0 0,11 0 0 0,-7 9 8 15,0-9-8-15,7 7 0 0,-8-4 0 0,8 6 0 16,4 0 0-16,-8 1 0 0,11-4 0 0,-7-3 0 15,4 4-9-15,2-7-4 0,5-7-1 0,3-2 0 16,0 9 22-16,-3-3 5 0,-1-4 1 0,4-2 0 0,0 0-14 0,0-1 0 16,0 4 0-16,0 3 0 15,4 3 0-15,-11 0 0 0,3 0 0 0,1 0 0 16,-1 0 0-16,4 0 0 0,0 0 0 0,0 0 0 0,0 3 0 16,0 3 0-16,0-6 0 0,4 7 0 0,-4-4 0 15,7-3 0-15,-3-3 0 0,3-4 0 16,3 14-28-16,1-7-1 15,0-7-1-15,-4 7 0 0,3-9 30 0,4 3 13 0,0 6-1 0,1-10 0 16,-8 10-12-16,3-3-16 0,4-3 3 0,-6-4 1 0,-1 10 12 0,0 0 16 16,3-3-3-16,4 3-1 0,-3-6-12 0,-4 6 0 15,-7-9 0-15,4 9 0 0,6-7 0 0,-6 7-16 16,-4-3 3-16,-4-3 1 0,-3 6 20 0,4-3 5 16,3-4 1-16,-4-2 0 0,-6 6 3 0,-1-3 1 15,8 3 0-15,-11-4 0 0,0-2 10 0,-7 3 3 16,-8-13 0-16</inkml:trace>
  <inkml:trace contextRef="#ctx0" brushRef="#br0" timeOffset="30120.33">24874 8367 748 0,'0'0'67'16,"0"0"-54"-16,-10 0-13 0,-1 7 0 0,1-7 241 0,-1 0 46 15,-3 0 9-15,3 0 1 0,1 0-193 0,3-7-38 16,-4 7-8-16,4-3-2 0,0-3 24 0,7 6 4 15,-4-9 0-15,4 5 1 0,-3-2-26 0,6-3-6 16,1-1-1-16,0 1 0 0,-4 0-34 0,3-7-7 16,1 13-2-16,-4-4 0 0,0 7 20 0,3-9 4 15,-3 0 1-15,0 2 0 0,0 7-2 0,-3-9-1 0,-4 9 0 0,-1-3 0 16,1 3-11-16,-3 0-1 0,-1 0-1 0,-6 3 0 16,-1 3 8-16,-3-3 2 0,0 7 0 0,-1-4 0 15,1 10-28-15,0-7 0 0,0 4-12 16,3-4 12-16,8 0 0 0,-1 4 10 0,1-4 1 0,3 1 0 15,3-1-11-15,0 1 0 0,4-1-12 0,0 0 12 16,4 7 0-16,3-3 0 0,-3-4 0 0,6 7 0 16,-3 3 0-16,4-4 0 0,3-2 0 0,0 2 0 15,0 1 0-15,4-3 0 0,3-4 0 0,0 1 0 16,4 2 0-16,0-9 0 0,-1-3-8 0,1 0 8 16,3 0 0-16,0-9 0 0,1-1 0 0,6 1 0 15,-3 0-9-15,-1-7 9 0,-2-3 0 0,-5 3 0 16,4-2-8-16,-3-1 8 0,0 3 0 0,-4-3 0 15,-3 0 0-15,-1-6 0 0,-3 7 0 0,-7-1 0 16,-3-6 0-16,0 6-8 0,-4-6 8 0,-4 6 0 0,-7 0 0 16,4 0-8-16,-7 4 8 0,0 5 0 0,-3 1-13 0,2 9 4 15,-6-3 1-15,0 6 0 0,-4 3-6 0,-3 4-1 16,-4 2 0-16,4 4 0 0,-4 3 15 0,4-4-11 16,0 4 11-16,3 0-10 0,1 0 10 0,2-4-12 15,-2 4 12-15,3 0-12 0,-1-3 12 0,1 2-13 16,7 1 5-16,-4 0 8 0,4-3-10 0,0 3 10 15,4-4 0-15,3-2-9 0,3-1 9 0,4-12 0 16,0 0 0-16,7 10 0 0,0-1-12 0,4-6-1 0,3-3 0 16,4 0 0-16,-1-3 13 0,4-3-9 0,1-4 9 15,-1 1-8-15,0 0 8 0,0-7 12 0,4 7-2 16,-1-10-1-16,-2 3-9 0,2-3 0 0,1 0-12 0,-4 4 12 16,-3 2-9-16,-4-2 9 0,4-4 0 0,-1 3 0 15,-6 4 0-15,-1-4 0 0,-6-3 0 0,-1 3 0 16,1 4 0-16,-1-4 0 0,-3 7 0 0,4-1 0 15,-8 1 0-15,4 9 0 0,0-6 0 0,0 6-10 16,-10-3 10-16,3 3 0 0,0 3 10 0,0 3-10 16,-7 3 0-16,3 1-12 0,-3 9 1 0,3-4 0 15,-3-2 11-15,0 9 0 0,3-10 0 0,-3 7-8 16,0-3 8-16,4 3 0 0,-4-4 0 0,3-5 0 16,0 8 14-16,1-8 2 0,3-1 0 0,3-2 0 15,4-7-26-15,0 0-5 0,0 0-1 0,0 0 0 0,0 0 26 0,0 0 5 16,11 0 1-16,-4-7 0 15,7 4-16-15,-3-3-18 0,6-4 4 0,-3-5 1 0,0 5 13 16,1 1 0-16,-1 0 0 0,-4-4 0 0,1-3 0 0,-1 1 0 16,-3 5 0-16,1-2 0 0,-5-4 8 0,1 0-8 15,-4 7 0-15,-7-4 0 0,3-2 8 0,-3 5-8 16,0-5 0-16,-4 5 0 0,1 1 0 0,-4-1 0 16,-1 7 0-16,5-3 0 0,-4-3 8 0,3 2-8 15,-3 7 0-15,4-3 0 0,-5 3 0 0,5-6 0 16,-1 6 0-16,4 0 0 0,-3 0 0 0,3 6 0 15,-1-3 0-15,5 13 0 0,-4-7 0 0,3 10 0 16,-3 0 0-16,4 6 0 0,-4-6 0 0,3 6 0 16,1-6-8-16,-1 6 8 0,1-6 0 0,3 9 12 15,0-9-3-15,3 3 0 0,1-10-9 0,-1 7 0 0,4-3 0 16,0-1 0-16,4-5 0 0,-1-1 0 0,1-6 0 0,0-3-11 16,-4 0 11-16,0-3 0 0,3-6 0 0,1 3-8 15,0-4 8-15,-1-9 0 0,-3 10 0 0,0-7 0 16,-3-3 0-16,-1 4 9 0,1 2-9 0,-1-2 10 15,-3-4-10-15,0-6 0 0,0 12 0 0,-3-6 0 16,-1-3 0-16,1 10 13 0,-1-4-3 0,-3 0-1 16,0 7-9-16,0 0 0 0,0-1 0 0,-4 7 0 15,1-3 0-15,-1 6-11 0,1-3 3 0,-1-4 0 16,-3 7 8-16,3 0 0 0,-3 7 0 0,4-4 0 16,-8-3 0-16,4 6-10 0,3-3 10 0,1 4-10 15,3-4 10-15,-4-3 0 0,8 6 0 0,3-6 0 16,0 0 10-16,0 0 1 0,0 0 0 0,14-6 0 0,0 6-11 0,0-10 0 15,7 1 0-15,0-4-1216 16</inkml:trace>
  <inkml:trace contextRef="#ctx0" brushRef="#br0" timeOffset="31383.95">25030 8599 1785 0,'10'-22'159'0,"-6"7"-127"15,-4 5-32-15,0-5 0 0,3 5 130 0,-3 1 20 0,0-16 4 0,0 12 1 32,0-2-168-32,0 2-34 0,0-3-6 0,-7 1-2 15,0 2-187-15,-7-3-38 0,0 7-7 0,-7 0-1 16,0 2 121-16,-1-5 25 0,5 6 5 0,-1-4 1 0,-3 1 323 0,3-1 65 0,4 4 12 0,4 3 4 15,-4-6-81-15,6-1-16 0,-2 4-3 0,6-4-1 16,-3 7-100-16,4-3-20 0,-4-3-4 0,0 2-1 16,3 7-26-16,1 0-6 0,-4 0-1 0,-1-3 0 15,5 3-9-15,-4 0 0 0,0 3 0 0,-4-3 0 16,1 7 0-16,3-4 0 0,0 3 0 0,-4 3 0 16,0-2 0-16,1 2 0 0,-1 1 0 0,1-7 8 15,3 6-8-15,0-3 0 0,7-6 9 0,-4 0-9 16,4 0 8-16,0 0-8 0,0 0 8 0,0 0-8 15,0 0 8-15,0 0-8 0,0 0 10 0,0 0-10 16,11 10 28-16,-1-1 0 0,4-3 0 0,0-2 0 16,4-4 0-16,0-4 0 0,3-2 0 0,0 6 0 0,-3-9-4 15,3 9 0-15,0-10-1 0,0 4 0 0,-3 3-15 16,-1-3-8-16,-6 3 10 0,0-4-10 0,-1 7 8 0,-10 0-8 16,0 0 0-16,0 0 9 0,0 0 3 0,0 0 1 15,-7-3 0-15,4-3 0 0,-4 6 8 0,-1 0 2 16,5-3 0-16,-4-4 0 0,-4 7-5 0,4-3-1 15,4-3 0-15,-1 0 0 16,1 3-63-16,3-7-13 0,3 1-2 0</inkml:trace>
  <inkml:trace contextRef="#ctx0" brushRef="#br0" timeOffset="35821.3">1697 7803 806 0,'0'0'36'0,"0"-6"7"0,-11-4-35 0,8 1-8 0,-8-1 0 0,1 1 0 15,6-7 133-15,-7 7 25 0,1-4 5 0,6-2 1 16,-6 5-135-16,3-5-29 0,3 2 0 0,-6-3 0 16,-1 7 9-16,8 0 6 0,3-1 1 0,0 1 0 15,-11-1 8-15,11 4 1 0,0-3 1 0,0-1 0 16,-4 4-1-16,4 6 0 0,4-3 0 0,-4 3 0 16,0 0 21-16,0 0 4 0,0 0 1 0,0 0 0 15,0 0 1-15,0 0 1 0,0 0 0 0,0 0 0 0,0 0-29 0,0 3-7 16,0 13-1-16,3-7 0 0,-3 1-7 0,0 5-1 15,8-5-8-15,-8 8 12 0,0-2 0 0,3-3 0 16,4 2 0-16,-3 4 0 0,-1 0-1 16,4 6-1-16,4-6 0 0,-8 6 0 0,8 3 5 15,-1-3 1-15,-10 13 0 0,15-4 0 0,-5-5 10 0,4 2 2 16,-3 0 1-16,-1-6 0 0,8 0 14 0,3-6 2 16,-7 10 1-16,8-4 0 0,-1 3-34 0,-4 0-12 15,8-3 0-15,7 3 9 0,-11 4 2 0,-3-4 0 16,3 0 0-16,3 10 0 0,-2 3 9 0,-5-4 3 15,4 1 0-15,1-7 0 0,-5-3-7 0,4-3 0 16,-10-3-1-16,7 10 0 0,-1-10-7 0,-3 3-8 16,-3-6 11-16,3 6-11 0,0 3 8 0,4-3-8 0,-4-6 0 15,0 9 0-15,-3-3 0 0,3 3 0 16,0-3 0-16,3 4 0 0,-2-4 0 0,-1 3 10 0,7 0-10 16,4 4 8-16,-1-10 4 0,-3 3 0 0,4-7 0 15,0 8 0-15,-8-8-2 0,8 7 0 0,-7-6 0 16,-1 9 0-16,5-2 0 0,-1 2 0 0,-7-9 0 15,7 6 0-15,-7 3-10 0,-3-3 0 0,3 0 0 0,-4-3 0 16,1 13 31-16,3-7 1 0,7 3 0 0,-7-9 0 16,-3 3-32-16,-4-6 0 0,11 6 0 0,-4 0 0 15,-4-6 0-15,4 0 11 0,1 6 0 0,6-3 0 16,0 3-11-16,-7 0 0 0,-3 0-10 0,3 3 10 16,0 0 0-16,0 1 0 0,4 5 0 0,-1 1 0 15,1-1 0-15,-4 4 0 0,4-4 8 0,-1 4-8 16,1-13 0-16,0 10 0 0,-1-7 0 0,4 6 0 0,-7-12 0 0,1 3 10 15,2 0-10-15,-3 4 8 0,0-11-8 0,1 7 0 16,2-6 0-16,-6 6 8 0,3-6-8 0,0 0-11 16,-3 0 3-16,3 6 0 0,0-6 8 0,-4 6-12 15,4 0 12-15,4-3-12 16,-7 3-16-16,-4 0-3 0,10 3-1 0,-2-3 0 0,-5 4 32 16,4-4-9-16,0 3 9 0,0 0 0 0,-3-3-10 0,0 3 10 15,3-3-12-15,-4 4 12 0,4-4-12 0,4-6 4 16,-11 6 8-16,11-6-13 0,-8-1 13 0,4 1 0 15,1 0 0-15,-1-3-9 0,3-7 9 0,-3 7-8 0,-3-4 8 16,3 4-8-16,0 3-4 0,0-4 0 16,4-2 0-16,0 3 0 0,-1 2 12 0,-3-2 0 0,4 3 0 0,0-3 0 15,-1-4-25-15,1 7 0 16,-4-3 0-16,0 2 0 0,7 1 7 0,-10 3 2 0,3-3 0 0,0-6 0 16,0 2 2-16,4 4 1 0,-4-3 0 0,-3-4 0 15,3 4 2-15,0-7 1 0,-7 7 0 0,7-3 0 16,-3-4 10-16,3 0 0 0,-4 7 0 0,1-6 0 15,3-1 0-15,4 0 0 0,-1 7 0 0,-3 0 0 16,7-4 0-16,-6-2-12 0,6 5 12 0,-4 4-12 16,5-3-8-16,-1-4-3 0,-7 10 0 0,3-3 0 15,1-6-1-15,0 6 0 0,-1 2 0 0,-3-2 0 0,1 0 12 16,-1-3 3-16,3 3 0 0,-3-7 0 16,-3 10 9-16,0-3 11 0,6 0-3 0,-6 0 0 15,-1-1-8-15,5 1 0 0,-5 3 0 0,4-3 0 0,7 0 0 16,-10 0 0-16,0-1 0 0,-4 7 0 0,10-6-13 0,-10-3 1 15,4 3 1-15,3 0 0 0,4-4-11 16,-4-2-2-16,0 12-1 0,4-6 0 0,-1-4 1 16,4 4 1-16,-7 0 0 0,8 0 0 15,-8 3 10-15,7-3 1 0,-11-1 1 0,8 1 0 0,-4 6 11 0,4-3 0 16,-4 3 0-16,0 4 0 0,0-4 0 0,4 3 11 16,-11 6-3-16,3-5 0 0,1-4-8 0,0 3 0 15,-1-3 0-15,1 3 0 0,-8-3 0 0,8 4 0 16,-8-4 0-16,4-7 0 0,-3 11 0 0,3-7 0 15,0 0 0-15,0-4-11 0,-3 7 11 0,3 1 0 16,0-8 8-16,3 11-8 0,-3-4 0 0,4 0 0 16,3-3-12-16,-3 3 4 0,3 3-1 0,-4 3 0 15,-6-9 0-15,3 3 0 0,7 4 9 0,-3-4 0 16,3 3 0-16,-4-3 0 0,5 3 0 0,6-3-8 0,-7 4 8 0,0-4-8 16,0 0 8-16,4-3 0 0,-1 3 0 0,-3 3 0 15,4-3 0-15,-4 3 0 0,7-3-8 0,-10 4 8 16,7-1 0-16,3-3 0 0,-7 3 0 0,0-3 0 15,4 3 0-15,-1 4 0 0,-3-4 0 0,4 0 8 16,0-3-19-16,-1 4-3 0,1-1-1 0,0 3 0 16,6 0 1-16,-6 1 0 0,-1-1 0 0,1 4 0 15,-4-1 14-15,4 1-9 0,7-1 9 0,-8-2-8 16,8 2 8-16,3 1 0 0,-3 2 0 0,0-2 0 16,3-7 0-16,3 6 0 0,-6-5 0 0,3 5 0 15,-3-6 0-15,3 7 0 0,-3-7 0 0,3 6 0 16,4 1 0-16,-4 3-8 0,4-4 8 0,0 1-8 0,-11-1 8 15,11 4 0-15,-8-1 0 0,12-2 0 0,-5-1 0 0,1 4-8 16,3-4 8-16,-3 4 0 0,0 3 0 0,-4-4 0 16,0 1 0-16,1 6 0 0,-1 0 0 0,0 0 0 15,-3 0 0-15,6 0 0 0,1 0 0 0,-4-7 0 16,-3 7 0-16,-7 0 0 0,10-6 0 0,0 5 0 16,0 5 0-16,4-5 0 0,0 1-8 0,7 0 8 15,-4 0-8-15,-7 0 8 0,4-6 0 0,-4 6-10 16,4 3 10-16,0-3 0 0,-4-1 0 0,0 11 0 15,4-4 0-15,-4-3 0 0,4 6-12 0,-7-6 12 16,10 7-12-16,-3-4 12 0,3-3 0 0,-3-3 0 16,3 3 0-16,0 3 0 0,0-3-8 0,-6 3 8 15,2-6 0-15,1 3 0 0,-4-3 0 0,1 0 0 16,2 3 12-16,-6-3-3 0,0 0-9 0,3 0-11 0,-3 3 3 16,3 3 0-16,7-3 8 0,4 0 0 0,-11 3 0 0,11-3 8 15,3 3-8-15,1-3 0 0,-5 3 0 0,1-2 0 16,4 8-20-16,-1-3 2 0,-3 1 0 0,0 5 0 15,-1-2 29-15,1-4 5 0,3 0 2 0,-3-9 0 16,-3 0-29-16,6 0-5 0,-3-6-2 0,0 2 0 16,-8-8 18-16,5 2 0 0,-5 4 0 0,5 3 0 15,-1-4 16-15,-3-2 1 0,-1 2 0 0,1-2 0 16,3-1 71-16,4-5 15 0,-11-4 2 0,4-7 1 16,-7 8-14-16,0-8-4 0,-1-8 0 0</inkml:trace>
  <inkml:trace contextRef="#ctx0" brushRef="#br0" timeOffset="41823.04">22056 6056 630 0,'-18'0'28'0,"18"0"5"0,0 0-33 0,0 0 0 0,0 0 0 0,0 0 0 0,0 0 18 0,0 0-3 16,7 0-1-16,-7 0 0 0,-3-9-14 0,6 6-15 15,4-4 3-15,0 4 1 16,-7 3-37-16,4-6-7 0,-1 3-1 0,-3 3-1 0,0 0 57 16,0 0 0-16,0 0 0 0,0 0 11 0,4-6 91 0,-4 6 18 15,-7 0 4-15,0 0 1 0,7 0-37 0,-4 9-7 16,-6 0-1-16,-1 1-1 0,-7-1-58 0,8 7-11 16,3-7-2-16,-4 7-8 0,-3-3 32 0,0-4 0 15,3 7 0-15,1-7 0 0,6 7-32 0,-3-7 0 16,-3 1 0-16,6-1 0 0,8 0 19 0,-4 1-3 15,-7-4-1-15,-1 3 0 0,8-9 2 0,0 10 1 16,0-10 0-16,0 0 0 0,-7 9-8 0,7-9-2 16,11 0 0-16,-4 7 0 0,-7-7 1 0,7 0 0 0,7-7 0 15,0 7 0-15,0-6 11 0,-3-3 1 16,3 5 1-16,0-5 0 0,7 0-10 0,-10-7-1 16,-4 7-1-16,4 2 0 0,3-5-10 0,-4 2 12 0,-6 1-12 0,-1-7 12 15,-3 10 0-15,0-3 1 0,-3-1 0 0,-1 1 0 16,-6-1 21-16,3 1 4 0,7 0 1 0,-4-1 0 15,-6 4 8-15,-1-4 1 0,4 10 1 0,0-3 0 16,-4 3-29-16,1 0-5 0,-4 3-2 0,3 4 0 16,7-4-13-16,-10 6 0 0,-3 7 8 0,3-7-8 15,7 7 0-15,0-3 0 0,-8 2 0 0,5 4-10 16,-4-3 10-16,7 3 0 0,7-1 0 0,-7-2 0 16,-4-3 0-16,4-4 0 0,14 7 0 0,0-7 0 15,-7 1 0-15,4-1 0 0,3 0 0 0,7-9 0 16,0 7 0-16,-4-7 0 0,-10 0 0 0,15 0 0 15,2 0 0-15,-3-7 0 0,-7 4 0 0,0-3 8 0,0-3-8 0,-3-1 8 16,0-2-8-16,-4-1 8 0,0 4 5 0,3-4 2 16,1 4 0-16,-1-7 0 0,-10 7 13 0,4-7 4 15,6 7 0-15,1-1 0 0,-4 1-32 0,0-1 0 16,-4-5 0-16,4 11 0 0,4-2 0 0,-4-3 0 16,-11 6 0-16,11 3 0 0,0 0 0 0,0 0 12 15,-4-7-1-15,-3 14-1 0,4-4-10 0,-4 3 0 16,3 3-12-16,-6-5 12 0,-1 5 0 0,1 7 0 15,10-7 0-15,-4 7 0 0,-7-4-10 0,4-2 10 16,7 5 0-16,0 1-9 0,0-3 9 0,0 2 0 16,0 1 0-16,7-3 8 0,4 2-8 0,0-5 0 15,-8 8-8-15,4-11 8 0,7-4 0 0,-3 6 0 16,-11-9 0-16,10 7 8 0,1-7-8 0,0 0 0 0,3-7 0 16,-7 7 0-16,-7-9 0 0,7 6 8 0,3-7-8 15,-2-5 0-15,-5 8 0 0,-3-5 9 0,7-4-9 0,0 7 0 16,-7-7 12-16,4 3-4 0,-4-2 0 0,3 2-8 15,4-2 9-15,-7 5-9 0,-7-5 0 0,4 2 9 16,3-3-9-16,0 7 0 0,-7-1 9 0,-4 4-9 16,0-3 0-16,4 6 9 0,7-4-9 0,-10 7 0 15,-8 0 0-15,8 0 0 0,3 10 0 0,-1-4 0 16,-6-3 0-16,4 7 0 0,3-1 0 0,0 7 0 16,0-1 0-16,0-2 0 0,-4 3 0 0,7-1 0 15,12-2 0-15,-5 6 0 0,-10-4 0 0,7 1 0 16,7-3 0-16,4-4 0 0,-4 7 0 0,3-7 0 15,-3 0 9-15,0 1-9 0,11-4 0 0,0-3 9 16,-4 4-9-16,3-7 0 0,1-7 9 0,0 4-9 0,-1-3 0 0,-3 6 9 16,4-13-9-16,-4-2 0 0,7 5 8 15,-7-5-8-15,-6 5 0 0,2-2 0 0,4-4 8 16,-3 0-8-16,-11 7 0 0,-4-10 0 0,1 3 8 0,3 4-8 16,-4-4 12-16,-3 7-12 0,-7-1 17 0,0 1-3 15,3 3-1-15,1 2 0 0,-8 4-5 0,0 0 0 16,8 4-8-16,-4 2 12 0,0-3-12 0,-7 10 0 15,3-4 0-15,0 0 0 0,4 4 0 0,0-4 0 16,-7 7 0-16,0-7 0 0,7 1 0 0,-1 5 0 16,-6-5 10-16,7-1-2 0,0 1-8 0,3-1-12 0,1 1 4 15,-1-1 0-15,-3-9 8 0,14 0 12 0,0 0-2 0,0 0-1 16,0 0-9-16,4 0 0 16,10-3 0-16,3-7-738 0,5 4-145 0</inkml:trace>
  <inkml:trace contextRef="#ctx0" brushRef="#br0" timeOffset="46748.54">289 14423 1432 0,'-24'-7'64'0,"13"4"12"0,0 3-60 0,1-6-16 0,-4-3 0 0,7 2 0 0,0-2 62 0,0-1 10 16,3 1 1-16,-3 0 1 0,3-7-32 0,4 7-6 16,0-4-2-16,0-3 0 0,0 7-25 0,4 0-9 15,-4 2 0-15,7-2 9 0,-3-4-1 0,-4 7-8 16,0 6 12-16,0 0-4 0,0 0 32 0,0 0 5 15,0 0 2-15,0 0 0 0,0 9-9 0,0 1-2 16,7-1 0-16,-4 1 0 0,-3 2-2 0,4 1-1 0,3-7 0 16,3 3 0-16,-3 1-6 0,4-1-2 0,7 10 0 0,-4-10 0 15,0 10-9-15,0-9-1 16,7 5-1-16,0 4 0 0,-3-3-6 0,3-4-8 0,4 10 11 0,-11-3-11 16,7 0 11-16,-7 0-11 0,0 0 10 0,7 6-10 15,-10 0 8-15,3-3-8 0,-3 3 0 0,-1 3 9 16,4 3-9-16,-3-2 0 0,0-1 9 0,-1 0-9 15,-3 7 0-15,11-10 9 0,-11 9-9 16,11-12 0-16,-4 9 9 0,-4-9-9 0,8 0 0 0,3 0 9 16,0 3 1-16,-3 0 0 0,3 4 0 0,-7-4 0 15,7-3 2-15,4 12 1 0,-4 1 0 0,-3-1 0 16,3-6-2-16,0 10-1 0,-7-3 0 0,7-1 0 16,-6 4-10-16,-1 2 0 0,-4-8 0 0,4 9-11 15,-3-4 19-15,-1-2 3 0,1 2 1 0,0-2 0 16,-8 2-12-16,8-2 0 0,-1 3 0 0,1-4 0 15,-4-6 0-15,4 4 0 0,-1-4 0 0,4-3 0 0,4-3 0 16,-11 0 8-16,11 0-8 0,-4-3 12 0,3 6-12 0,5-6 12 16,-1-4-12-16,-4 10 12 0,1-3-12 0,7-6 0 15,-8 12 9-15,1-9-9 0,0 6 14 0,3 3-2 16,0 4 0-16,-7-1 0 0,7 3-12 0,-7-5 0 16,0 11 0-16,1-5 0 0,6-4 0 0,-7 10 0 15,3-10 0-15,-2 4 0 0,-1-7 0 0,7-3 0 16,-7-6 0-16,7 3 9 0,-3-9 5 0,3-4 1 15,0 0 0-15,-3-2 0 0,3-4-7 0,4-3-8 16,-1 6 11-16,-3-6-11 0,4 3 0 0,-7 3 0 16,10 4 0-16,-10-1 0 0,3 1 0 0,0 5 0 0,-3 4 0 0,3 9 0 15,0-3 0-15,-7 10-9 16,4-7 1-16,-1 7 0 0,-3 2 8 0,-3-8 0 16,3 2 0-16,-3-3 0 0,3 7 0 0,0-7 0 0,-3-3 0 15,3-3 0-15,3 0-12 0,-3-3 0 0,0-7 0 16,1 4 0-16,2-7 12 0,-3 1 0 0,11 5 0 0,-11-5-8 15,4-1 8-15,-4 7 0 0,4-4 0 0,-1 7 0 16,-3-3 0-16,7 9-8 0,-6-13 0 0,-1 10 0 31,7 0-21-31,-7 3-4 0,0-6-1 0,7 0 0 0,0 6 18 0,-6 0 4 0,2-3 1 16,4 3 0-16,0 0 11 0,-3-6-12 0,0 6 12 0,6-6-12 16,-6 0 12-16,3 0 0 0,0 0 0 0,4-4 0 15,0 1 0-15,-4-4 0 0,4-2 0 0,3 6 0 16,4 2 0-16,-4-2 0 0,4-3 0 0,3 2 0 15,-7 10-11-15,7-3 11 0,-10 3-13 0,10 0 5 16,-10-6-3-16,7 10 0 0,-7-4 0 0,3 3 0 16,-4-3 3-16,1 3 0 0,0 0 0 0,-4-3 0 15,0-6 8-15,4 6-8 0,-8-6 8 0,5 0-8 0,-1 6 19 16,4-6 4-16,-11-3 1 0,7 2 0 0,-4 1-16 0,5-3 0 16,-1-4 0-16,-11 4 0 0,15 3 0 0,-11 0 8 15,0-10-8-15,0 7 0 0,4 3 0 0,-11-4-12 16,11 4 3-16,-8 0 0 0,4-3 17 0,-3 2 4 15,3 1 1-15,-10 0 0 0,3-3 11 0,3 3 3 16,-6-4 0-16</inkml:trace>
  <inkml:trace contextRef="#ctx0" brushRef="#br0" timeOffset="48965.42">22204 10606 1497 0,'-21'0'66'0,"21"0"14"0,0 0-64 0,0 0-16 15,-11 7 0-15,11-7 0 0,0 0 158 0,0 0 28 16,-14 9 6-16,7-6 0 0,7-3-139 0,0 0-28 15,0 0-5-15,-7 0-2 0,-7 6-9 0,14-6-1 16,0 0-8-16,0 0 12 0,0 0-12 0,0 0 0 16,0 0 0-16,-4 10 0 0,-3-1 0 0,-3 7 9 15,6-4-9-15,4 4 8 0,0 3 9 0,0 6 2 16,-11-6 0-16,8 0 0 0,3-1-7 0,-4 1 0 16,-3 3-1-16,4-3 0 0,6-6-11 0,-3 2 10 15,0 1-10-15,-7-3 10 0,4-4 4 0,-1-3 1 0,8 4 0 16,-4-10 0-16,0 0-15 0,0 0 0 0,7 0 8 0,-4-7-8 15,1 4 12-15,6-6-1 0,1-1 0 0,3-5 0 16,0-4 7-16,-3 3 2 0,-4-3 0 16,7 1 0-16,4-8-4 0,-4 5-1 0,-7-5 0 0,0 1 0 15,0-3 1-15,0 3 1 0,0-3 0 0,-3 3 0 16,-8 6-17-16,4 10 0 0,0-7 0 0,-7 6 0 16,-4 7 0-16,1-3 10 0,-1 6-10 0,8 0 8 15,-8 6-8-15,4-3-9 0,0 7 9 0,-4 6-13 16,1-7 13-16,-1 0 0 0,1-2 0 0,-1 2 0 15,8 0 12-15,-8 1 3 0,0-1 0 0,1 7 0 0,6-4-3 16,1 4 0-16,-8 3 0 0,-3 0 0 0,4 0 4 16,6 6 0-16,0 0 0 0,1-6 0 0,-8 6-16 0,4-3 9 15,11 0-9-15,3-4 8 0,-4-5-8 16,1 3 0-16,-1-1 0 0,8-5 0 0,3-7 20 16,-3 3 0-16,-11-6-1 0,10-6 0 0,11 6-27 0,-10-10-6 15,-7 7-1-15,3-6 0 0,3-7 15 0,-3 10 0 16,0-13 0-16,-7 7 0 0,-3-4 0 0,3-3 10 15,7-6-10-15,-4 6 8 0,-10 0-8 0,4-6 0 16,6 0 0-16,-6 6 0 0,-4-6 12 0,3 3-4 16,1-6 0-16,-1 3 0 0,4 6-8 0,-3-3-11 15,-4 3 3-15,0 10 0 0,3 0 8 0,0 5 0 16,-3-2 0-16,-3 6 0 0,3-3 8 0,-4 3-8 16,8 0 10-16,-8 3-10 0,1-3 0 0,10 0 0 15,0 0 0-15,-4 16-10 0,-3-4 10 0,3 4 8 16,8-6-8-16,3 5 11 0,-3-5-11 0,-4-1 0 0,-4 0 0 15,4 1 0-15,7-1 0 0,0 7-16 16,-7-4 3-16,4-2 0 0,3 6 13 0,0-1 16 0,-4-5-3 0,-3 2-1 16,0 4-12-16,4-7-16 0,3 1 3 0,-7-10 1 15,0 0 12-15,7 0 0 0,11 6 0 0,-4-3 0 16,-7-6 0-16,3 3 0 0,4-6 10 0,1-4-10 16,2 7 10-16,-3-9-10 0,-3 2 12 0,3 1-12 15,14-1 0-15,-14-2 0 0,-7-4 0 0,0 10 0 16,4-7 0-16,0 4 0 0,-8-7 0 0,-3 7 0 15,-10-1 0-15,6-5 0 0,4 5 0 0,-4 1 0 16,-13-7 0-16,6 7 0 0,8 6 0 0,-8-7 0 16,1 4 0-16,-1 3 0 0,4-3 0 0,0 6 0 15,7 0 0-15,-7 0 0 0,-4-4 0 0,11 4-9 16,0 0 9-16,0 0 9 0,-3 4-1 0,3-4-8 16,0 0-36-16,0 0-13 0,0 0-3 15,0 0-1-15,-7 9-147 0,7 7-30 16,10-7-6-16,-10 1 0 0</inkml:trace>
  <inkml:trace contextRef="#ctx0" brushRef="#br0" timeOffset="50020.11">22102 10697 2098 0,'-4'-9'93'0,"0"-1"19"0,-10 10-89 0,4-9-23 16,10 6 0-16,-4-3 0 0,-3 6 11 0,0-3-3 15,4-4 0-15,3 7 0 0,0 0-8 0,0 0 8 16,0 0-8-16,0 0 8 0,0 0-8 0,0 0 12 16,-11 10-12-16,4-4 12 0,7 6 11 0,0-2 2 15,-7-4 1-15,3 10 0 0,-3-4 21 0,4 7 4 16,-1-3 1-16,-3 0 0 0,0 2-8 0,0-5-2 0,11 3 0 0,-1-7 0 15,-3 7-25-15,0-7-5 0,4-6 0 16,3 7-1-16,3-10-11 0,-10 0 12 0,0 0-12 16,11 0 12-16,3-4-3 0,0-2 0 0,-7-3 0 0,0-4 0 15,0-2 5-15,4 5 1 0,-4-6 0 0,0-2 0 16,-7-1 5-16,4 3 0 0,3-3 1 0,-4-6 0 16,-6 6-12-16,3 1-9 0,3-17 12 0,1 13-12 15,-11-3 14-15,3 6-4 0,1 0-1 0,-1 4 0 16,4 9 9-16,-4-4 2 0,-6 10 0 0,-4 0 0 15,3 0-12-15,-3 6-8 0,0 4 12 0,-4 9-12 16,1-1 12-16,3 8-12 0,-1-8 12 0,-2 1-12 16,-4-3 8-16,10 3-8 0,8-1 0 0,-8-2 0 15,-7 3 10-15,11-10-10 0,4 10 8 0,6-9-8 16,-3 5 0-16,4 1 0 0,-1-4 0 0,4-2 0 0,8-1 0 16,-1-2 0-16,-11 2 0 0,11-3 0 15,7-3 0-15,-3-3 0 0,-4 0 0 0,0 0 0 16,0-3 0-16,1-3 0 0,-1-3 0 0,0-1 0 0,-11 4 0 15,4-7 0-15,7-2 0 0,-7 5 0 0,-7-5 0 0,4 2 10 16,0-3-2-16,-1-2-8 0,1-8 17 16,-4 8-3-16,-7-17-1 0,3 13 0 0,8-3-13 0,-8 0 0 15,-7 6-9-15,4 0 9 0,4 1 0 0,-1 2 0 16,1 7 0-16,-8-1 0 0,4 4 0 0,0 6 15 16,7 0-3-16,-7 0-1 0,-7 9-11 0,3 4 0 15,11-1 0-15,-7 4 0 0,-3 3-16 0,3 9 5 16,3-3 1-16,1 3 0 0,-4 1 10 0,3 2 0 0,-10-9 0 15,10 3 0-15,8 0 0 0,-4-6 0 16,-7-3 10-16,3-4-10 0,8-3 10 0,-1 1-10 0,-3-10 10 16,0 0-10-16,0 0 0 0,7 0 0 0,8 0-11 0,2-10 11 15,-3 1 0-15,4 0 21 0,-4-4-2 16,0-3-1-16,0-2-5 0,0 2-1 0,8-3 0 16,-1-6 0-16,3 3-12 0,-2 0 0 0,-5 0 0 0,8-3 0 15,10 9-12-15,-7-2-6 0,-13 5-1 0,-1-3 0 16,-4 7 19-16,4 0 0 0,-7 2 0 0,-7 4 0 15,-10-3-12-15,-4 6 12 0,3 0-12 0,-10 9 12 16,-11-9-29 0,-3 10 1-16,7-1 0 0,-4 13-1312 0</inkml:trace>
  <inkml:trace contextRef="#ctx0" brushRef="#br0" timeOffset="61508.41">26367 6912 979 0,'0'-28'43'0,"0"12"9"0,0 7-41 0,0 0-11 0,3-4 0 0,4 4 0 16,-3-4 202-16,6 4 38 0,1-4 8 0,3-2 2 16,0 5-159-16,0 1-32 0,-3 2-7 0,-1-2 0 15,8 6-20-15,-7-3-3 0,-4 2-1 0,-7 4 0 0,0 0 5 16,10 4 1-16,1 5 0 0,-8 0 0 0,-3 1-13 0,0 6-2 15,0 9-1-15,0 0 0 0,-3 3-8 0,-1 0-2 16,4-3 0-16,0 3 0 0,-3 7-8 0,3-7 0 16,0 7 0-16,3-7 8 0,4 0-8 15,-3 3 10-15,-4 1-10 0,3-7 10 16,1 9 8-16,3-5 2 0,-3 5 0 0,-1 1 0 0,-3-7-5 16,4 9-1-16,-1-11 0 0,-3 2 0 0,-3-3-14 0,-1 3 0 15,4-9 8-15,-3 6-8 0,-8 3 16 0,0-3 0 16,8-6 0-16,-8 6 0 0,1-6 20 0,-1 0 4 15,1-3 0-15,2 2 1 0,1-2-21 0,0-3-4 0,0 2 0 16,-3-5-1-16,3 5-15 0,0-5 8 0,-4-1-8 16,0 1 0-16,1-7 0 0,-1 3 8 0,4 0-8 15,-7-3 0-15,4-3 0 0,-5-3 9 0,1 3-9 0,-3 0 8 16,-5-6-8-16,1 6 0 0,-3-9 0 16,2 2 0-16,-6 7 0 0,-4-9 8 0,-6 6-8 0,2-7 0 15,1 4 0-15,7-3 0 0,-4-1 0 0,4 4 0 16,7-3 0-16,0-1 0 0,3 1 0 0,4-1 0 15,3 1-9-15,1 0-1 0,3 2 0 0,7-2-822 16,0-1-164-16</inkml:trace>
  <inkml:trace contextRef="#ctx0" brushRef="#br0" timeOffset="61957.39">27471 6392 2073 0,'-4'-35'184'0,"1"20"-147"15,3 5-29-15,-4 1-8 0,1-1 59 0,3 1 10 0,0 9 3 0,0 0 0 16,-4-6-60-16,4 6-12 0,0 0 0 0,0 0 0 16,-7 6 0-16,0 3-8 0,-4 10 8 0,1-3 0 15,-4 3 0-15,0 0 0 0,0 6 0 0,-8-7 0 16,1 11 32-16,4-4 12 0,-1 3 3 0,0 3 0 16,4 1 4-16,-3 2 1 0,-1 1 0 0,-7 9 0 15,-7 3-29-15,8 6-6 0,-4 10-1 16,3-1 0-16,-3 1-16 0,6 0 8 0,1-10-8 0,4-3 0 15,-1-3 12-15,0 3-12 0,8-2 12 0,-1-1-12 16,4-4 21-16,4 1-2 0,-1-9-1 0,4-1 0 16,4-5-18-16,3-4 0 0,3 3 8 0,1-9-8 15,7 6 14-15,3-6-1 0,10-1 0 0,1 1 0 16,3-3-27-16,4-7-6 0,0 7 0 0,3-3-1 16,-3-4-172-16,4-3-35 15,-5 4-6-15,1-4-776 0</inkml:trace>
  <inkml:trace contextRef="#ctx0" brushRef="#br0" timeOffset="62536.44">27520 7053 2246 0,'0'0'200'0,"0"0"-160"0,0 0-32 0,0 0-8 15,0 0 104-15,0 10 20 0,4 6 4 0,-4-4 1 16,-4 4-101-16,4 3-28 0,0-1 8 0,0 1-8 16,-7 3 0-16,7-3 0 0,0-6 0 0,0 8-9 15,0-2 9-15,4-6 9 0,-4-4-1 0,3 7-8 16,4 3 23-16,0-4-3 0,-3-5 0 0,-1-1 0 15,4 1-11-15,4-1-9 0,-4-9 12 0,-7 0-12 16,7 9 0-16,4-9 0 0,3 0 0 0,-4 0 0 16,-10 0 0-16,7-3-11 0,1-3 2 0,-1 6 0 15,-7 0 0-15,0-9 0 0,0-1 0 0,-4 10 0 16,4 0 9-16,0 0 0 0,0 0 0 0,0 0 0 16,11 0 0-16,-11 0 0 0,0 0 0 0,3 10 0 15,8 8 0-15,-1-2 14 0,4 0-3 0,1-4-1 16,-1 4 6-16,3-7 2 0,1 1 0 0,3-1 0 15,-3 1-8-15,-1-1-2 0,5-9 0 0,-1 0 0 16,0 0 7-16,-3 0 1 0,-4-3 0 0,3-3 0 0,-3-4-16 16,0-5 0-16,-3 2 8 0,0-6-8 0,-1-6 0 0,1 9 11 15,-1-2-11-15,-3-1 10 0,1 3 13 16,-1-3 2-16,0 1 1 0,0-1 0 0,-7 0-6 0,3-3-2 16,-3 3 0-16,4 0 0 0,-4 1-18 0,3 2 10 15,-3 3-10-15,4-2 8 0,-4-1-8 0,0 7 0 16,0-1 0-16,0 1 0 0,0 9 8 0,0-10 0 15,0 1 0-15,0-1 0 0,0 1-8 0,0 3 0 16,0-4 0-16,0 1 8 16,0 0-108-16,0-1-21 0,0 1-5 0,0 9-738 15,0 0-148-15</inkml:trace>
  <inkml:trace contextRef="#ctx0" brushRef="#br0" timeOffset="62828.18">28388 7480 1497 0,'0'0'133'0,"0"9"-106"0,0-9-27 0,7 10 0 15,-7-1 187-15,0 7 32 0,7-4 6 0,0-2 2 16,0-1-132-16,0 7-27 0,0-7-4 0,0 1-2 0,4 5-34 15,0-5-6-15,-1-1-2 0,1 10 0 0,-4-10-20 0,0 7 0 16,0-6 0-16,0 8 0 0,0-8 0 0,-3 5 0 16,-1-2 0-16,-3-4 0 0,0 7 0 0,0 0-18 15,0-7 3-15,-3 1 1 16,-4-1-22-16,-1-3-4 0,-2-3 0 0,-4-3-1 16,3 0-101-16,-3-3-20 0,-21-12-4 0,0-4-1 0</inkml:trace>
  <inkml:trace contextRef="#ctx0" brushRef="#br0" timeOffset="63392.37">28723 6608 1324 0,'0'0'59'0,"0"0"12"0,0-9-57 0,0-1-14 0,4 10 0 0,-4 0 0 15,0 0 317-15,0 0 61 0,10 7 12 0,-3 2 2 16,4 4-312-16,0 5-62 0,-4-2-18 0,0 12 0 16,3 4 12-16,-3-1-4 0,4 4 0 0,-8-1-8 15,4 4 8-15,-3-4-8 0,7 4 0 0,-1-4 0 16,-6 1 0-16,3-7 0 0,-4 0 0 0,4-3 0 16,0 4 0-16,-3-14 0 0,-1 4 0 0,-3 0 0 15,4-3 0-15,-1-1 0 0,-6-2 0 0,3-4 0 0,0 1 12 16,0-10-12-16,0 0 12 0,0 0-12 0,0 0 12 0,0 0-12 15,0 0 12-15,0 0-12 0,0 0 8 0,0-10-8 16,3 1 0-16,1-1 0 0,-4 1 0 0,7 6 0 16,-3-3-11-16,3-4 11 0,0 10-12 0,0 0 12 15,-7 0-12-15,10-6 12 0,1 6-10 0,-1 0 10 16,1 0-8-16,3-3 8 0,0-4 0 0,4 4 0 16,-7-3 0-16,3-3 0 0,0-1 0 15,3 4 0-15,1-3 0 0,3-1 8 0,-7 1-8 0,7-1 0 16,4 1 0-16,-4-1 0 0,8 10 0 0,-5-9 0 15,1 9-8-15,0 0 8 0,-1 0 0 0,-3 9-8 16,1-2 8-16,-5 2 0 0,1 4 0 0,-4-4 0 16,-3 7 0-16,-4 3-8 0,0-4 8 0,-7-2 0 0,-4 3 0 15,-3 2 0-15,-3-2 0 0,-1-3 12 0,-3 2-4 16,3-5 0-16,-3 5-8 0,0-2 0 16,-7-7 0-16,0 4 0 0,0-1 14 0,-1 0-2 15,-2-2 0-15,3-4 0 0,-4 3-3 0,4-3-1 0,0-3 0 16,3 0 0-16,4 0-8 0,-4 0-11 0,4-9 3 15,-4 6 0-15,1-7-13 0,3-5-3 0,0-1 0 0,-4 3 0 32,0-2-233-32,4-4-47 0</inkml:trace>
  <inkml:trace contextRef="#ctx0" brushRef="#br0" timeOffset="63871.38">29196 6216 2559 0,'-14'-9'56'0,"10"9"12"0,-3-10 3 0,7 10 1 0,0 0-58 0,0 0-14 0,0-3 0 0,0 3 0 15,7-6 0-15,4 0 0 0,-1 3 0 0,1 3-10 16,3 3 10-16,0 3 0 0,7-6 0 0,4 9 0 15,0-9 10-15,7 10 4 0,3-1 1 0,4-3 0 16,3 4 11-16,0 6 2 0,1 2 1 0,2 4 0 16,5 3-17-16,-1 4-3 0,8 5-1 0,-4 1 0 15,3-1 4-15,-7 4 1 0,-6-1 0 0,-1 4 0 16,-7 3 5-16,1-3 1 0,-8 3 0 0,-3 6 0 16,-4 3-19-16,-4 1 0 0,1-7 0 0,-4 6-9 15,-3-6 1-15,-4 3 0 0,-7-3 0 0,-4 3 0 16,1-3-13-16,-8-9-3 0,-3 6 0 0,0-3 0 15,0-4-8-15,-7 1-1 16,-4-4-1-16,-3-5-1140 0</inkml:trace>
  <inkml:trace contextRef="#ctx0" brushRef="#br0" timeOffset="65106.37">28667 9321 806 0,'0'0'72'0,"0"0"-58"0,-4-10-14 0,-6 10 0 16,3-6 372-16,0 3 72 0,7 3 15 0,0 0 2 15,0 0-369-15,0 0-73 0,0 0-19 0,0 0 0 16,7 0 0-16,0-6 0 0,0 6 0 0,0-4-9 16,0 4 9-16,-7 0-10 0,7 0 10 0,0 0-10 15,3 4 10-15,1 2 0 0,0 3 0 0,3-2 0 16,-4 2 0-16,4 0 0 0,1 4 0 0,-1 3 0 16,3 2 0-16,1 7 0 0,0-6 0 0,-4 6 0 15,-4-3 8-15,4 3 3 0,1 4 1 0,-5-4 0 16,1 3-12-16,-1 6 0 0,-6-5 0 0,-1-4 0 15,1 3 0-15,-4-3 0 0,0 3 0 0,-4-3 0 16,4 4 0-16,0-4 0 0,-3-7 0 0,-1 8 0 16,-3-8 0-16,0-2 0 0,0-3 0 0,0 2 0 15,-4 4 0-15,1-9 0 0,-1 5 0 0,-3-5 0 0,-3-1 0 16,-5 0-11-16,8 1 11 0,-7-4-12 0,-7-3 12 16,3-3 0-16,0 6 0 0,1-2 0 0,3-4-20 0,-4 0-1 15,4-10-1-15,3 1 0 16,-3-1-111-16,7 1-23 0,0-7-4 0,0 7 0 15</inkml:trace>
  <inkml:trace contextRef="#ctx0" brushRef="#br0" timeOffset="65695.62">29566 8715 1753 0,'0'0'77'0,"0"0"17"0,0-3-75 0,0 3-19 15,0 0 0-15,0-6 0 0,4-3 10 0,-4 9-2 16,0 0 0-16,0 0 0 0,0 0-8 0,0 0 8 16,0 0-8-16,0 0 8 0,0 0 0 0,-4 6 0 15,-3 3 0-15,0 1 0 0,-3-1 44 0,-1 7 9 16,-3 3 2-16,0-1 0 0,0 1-1 0,-4 6 0 16,4 0 0-16,0 7 0 0,0 2-18 0,0 4-4 15,0 6-1-15,-1 0 0 0,5 0-11 0,-1 0-1 16,-6 9-1-16,-1-6 0 0,0 6-26 0,4 0 0 15,-3 1 8-15,2 5-8 0,1-2 0 0,4-4 0 0,-1-3 0 16,1-3 0-16,3-9 0 0,-1 3 0 16,1-4 0-16,7-2 0 0,-3-7 0 0,6 0 0 0,1-3 0 0,3-6 0 15,4 0 0-15,3 6 0 0,7-6 0 0,0-10 0 32,7 1-34-32,4-4 1 0,7-3 0 0,0 3-689 0,3 10-138 0</inkml:trace>
  <inkml:trace contextRef="#ctx0" brushRef="#br0" timeOffset="67025.57">29693 9330 2109 0,'0'0'46'0,"0"0"10"0,-3 0 1 0,3 0 3 0,0 0-48 0,0 0-12 16,0 0 0-16,0 0 0 0,0 0 0 0,0 0-13 15,3 6 2-15,1 4 1 0,-4-10 10 0,7 3 0 16,-4 6 0-16,4-2 0 0,1-7 26 0,-1 9 7 16,-4-3 2-16,4 4 0 0,-3-1 8 0,3 0 1 15,0 1 1-15,-4 9 0 0,1 0-17 0,-1-1-4 16,4 4-1-16,-3-3 0 0,0-6-23 0,-1 2 0 15,1 1 0-15,3-3 0 0,-4-4 9 0,1 0 4 16,-1-2 1-16,4 2 0 0,-7-9-14 0,0 0-12 0,0 0 3 16,11 0 0-16,-1 6 18 0,1-12 4 0,-4 6 1 15,4-6 0-15,-1 3-14 0,-3-4 8 16,-3-2-8-16,3 6 0 0,-4-7 0 0,4 4 0 16,-3-6 0-16,0-1-10 0,-4 13 10 0,0 0 0 0,3-3 0 0,-3 3 0 15,0 0 0-15,0 0 0 0,7 3 0 0,0 3 0 16,0 4 0-16,-3-1 0 0,3-9 0 0,0 10 8 15,3-1-8-15,1-3 12 0,0-6-4 0,-1 10 0 16,4-10 10-16,0 0 2 0,-3-7 1 0,3 4 0 16,0-3 7-16,0-3 2 0,0 5 0 0,-3-11 0 15,3-1-14-15,-3 3-4 0,3-2 0 0,0 5 0 16,-3-8 12-16,3 2 3 0,-4-3 0 0,1 0 0 16,-1 4-3-16,1 2-1 0,-4-3 0 0,4-2 0 15,-1 2-23-15,-3-3 8 0,-3 7-8 0,-1-4 0 16,1 6 13-16,-1-5-1 0,1 2-1 0,-4-2 0 0,0 8-11 0,3-2 0 15,-3-4 0-15,0 4 8 0,4-7-24 0,-4 7-4 16,0 3-2-16,3-7 0 16,1 4-139-16,0-1-28 0,-1-2-6 15</inkml:trace>
  <inkml:trace contextRef="#ctx0" brushRef="#br0" timeOffset="67428.89">30515 9600 1440 0,'0'0'64'0,"0"0"12"0,0 0-60 0,0 12-16 0,0-2 0 0,4-1 0 16,3 1 240-16,3-1 44 0,-2 0 10 0,6 1 2 0,-4 5-236 0,8-2-46 15,-4-4-14-15,0 1 0 0,0 5 0 0,0 1 0 16,0-3 0-16,1 2 0 0,-8 1 0 0,0-3 0 15,0 2-11-15,0 4 11 0,-7 0-26 0,-4 0 2 16,-3-4 1-16,0 4 0 16,-3 0-9-16,-1-3-1 0,-3 3-1 0,0-1 0 15,0 7-66-15,-4-15-12 0</inkml:trace>
  <inkml:trace contextRef="#ctx0" brushRef="#br0" timeOffset="68061.09">30843 8828 1612 0,'0'0'72'0,"0"0"14"0,0 0-69 0,0 0-17 0,0 0 0 0,0 0 0 16,0 0 138-16,11 10 24 0,0-1 5 0,-1 7 1 0,1 3-124 0,-4-1-25 15,0 11-5-15,0 5-1 0,0-6 23 0,0 7 5 16,-3 3 1-16,-1-4 0 15,8 1-6-15,-4-1-2 0,-7-6 0 0,3 0 0 0,4 1-6 16,-3-4-2-16,-4 0 0 0,0 0 0 0,0-3 3 16,-4 3 1-16,4-6 0 0,-3 0 0 0,-1-4-18 0,1 1-3 15,-1-3-1-15,4-4 0 0,0 0 2 16,0-2 0-16,7 2 0 0,-7-9 0 0,0 0-10 0,0 0 0 16,0 0 0-16,0 0 0 0,0 0 0 0,0 0 8 15,-3-9 0-15,3 2 0 0,-4-2-8 0,4-4 10 16,-3-2-10-16,3-1 10 0,0-3-10 0,3 0 10 15,8 1-10-15,-8 2 10 0,1-3-10 0,6 0 0 16,4 0 9-16,4 4-9 0,-7 2 0 0,3-2 0 0,3 8 0 16,1-2 0-16,0 6-8 0,-1-4 8 15,1 7-8-15,3 0 8 0,0 7 0 0,-3-4-10 0,0 3 10 16,-1-3 0-16,1 7-10 0,0 2 10 16,-8 1-8-16,4-4 8 0,-3 1 0 0,-1 5 0 0,-3-5 0 0,1 8-8 15,-5-8 8-15,1 6 0 0,-1-1-9 16,-6-2 9-16,-1 2 0 0,1-5 0 0,-1 9 0 15,-3-4 0-15,0-5 0 0,-4 2 0 0,1 4 0 0,-1 0 0 16,1-4 0-16,-5-2 0 0,5-4 12 0,-4-3-4 16,-4 3-8-16,4-6 0 0,0 0 0 0,-4-6 0 15,1-3-17-15,-1-1-6 0,4 1-1 0,0-4 0 16,0-2-112 0,0 8-22-16,-1-5-5 0,8-4-893 0</inkml:trace>
  <inkml:trace contextRef="#ctx0" brushRef="#br0" timeOffset="68533.34">31207 8430 2520 0,'0'0'112'0,"0"0"22"0,-7-3-107 0,0-3-27 0,7 6 0 0,0 0 0 15,-7 6 12-15,3-3-4 0,-3 7 0 0,7 2 0 16,0-3-8-16,0 1 12 0,0-1-12 0,4 1 12 15,-1 8 7-15,1-2 1 0,-1 3 1 0,8 0 0 16,-4 0 15-16,7-1 4 0,0 8 0 0,7-1 0 16,4-7 3-16,3 11 1 0,7-4 0 0,4 3 0 15,0-9-36-15,3 15-8 0,-3-6 0 0,3 7 0 16,1-1 0-16,-4 1 13 0,-4 3-3 16,0-1-1-16,-3 4-9 0,-4-3 0 0,0-1 0 0,-3 4 0 15,-4-6 0-15,-3-4 0 0,-1 3 0 0,-6-5-11 16,-4 5 11-16,-3 1 0 0,-1-1 0 0,-10 1-8 15,4-4-15 1,-8 3-2-16,4-9-1 0,-4 4 0 0,1-4 7 0,-4-6 2 0,-4-1 0 0,0 1 0 16,1-9-81-16,-8-1-16 15,0 4-3-15,-6-10-1 0</inkml:trace>
  <inkml:trace contextRef="#ctx0" brushRef="#br0" timeOffset="69599.19">21093 11400 2235 0,'0'0'49'0,"-7"0"11"0,-4 6 1 0,4-3 2 0,-4 3-51 0,1-2-12 15,3 2 0-15,0-3 0 0,7-3 22 0,-7 9 2 16,3-2 0-16,4-7 0 0,0 0 6 0,0 0 2 16,0 0 0-16,4 9 0 0,-1 0-16 0,8 1-4 0,-4 6 0 0,3-4 0 15,1 13-4-15,3 3 0 0,4 4-8 0,-1-1 12 16,4 10-12-16,1-4 0 0,-1 1 0 16,0 6 0-16,-3 0 0 0,-1-6 0 15,-3 5 0-15,-7-8 0 0,-3 9 0 0,-4-7 0 0,3 4 0 16,-3-3 0-16,-7-1 0 0,0 4 11 0,-3-3-11 15,-1-10 10-15,-3 7 10 0,0-10 1 0,0 0 1 0,3-6 0 16,1-7 0-16,-1 4 0 0,-3-7 0 16,3 1 0-16,1-1-14 0,-1-9-8 0,1 6 10 0,-4-6-10 15,3 0 0-15,0 0 0 0,-3-6 0 0,0 3 0 16,0-3-16-16,0-4-7 0,-4 4-1 0,4-3 0 16,-7-1-15-1,3 1-3-15,-3-1-1 0,0-2 0 0,3-1-84 16,-3 4-17-16,7-1-3 0,-4 7-491 0,1-3-98 0</inkml:trace>
  <inkml:trace contextRef="#ctx0" brushRef="#br0" timeOffset="70049.64">21710 11249 1900 0,'11'0'169'0,"-11"0"-135"0,-8-3-34 0,5-3 0 15,3 6 101-15,0 0 14 0,0 0 2 0,-4 0 1 16,-3 0-98-16,7 0-20 0,0 0 0 0,0 0 0 16,-10 6-9-16,3 7 9 0,3-4-10 0,-3 7 10 15,-3 2 0-15,-5 8 12 0,5-1-1 0,-1-3 0 16,1 12 3-16,-4-6 1 0,-1 13 0 0,1 6 0 16,4 6 3-16,-8 1 1 0,4 5 0 0,0-2 0 15,0-4-2-15,0 0 0 0,0-6 0 0,3 13 0 16,0-4-17-16,1 4 10 0,6-13-10 0,-3 6 8 15,4-9-8-15,6 0 12 0,1 0-12 0,3-9 12 16,-4-7-20-16,8 0-4 0,0-3-1 0,6 0 0 16,1-6-32-16,3-6-7 15,-3-4 0-15,6 4-1 0,8-10-93 0,0 6-18 16,-4-9-4-16</inkml:trace>
  <inkml:trace contextRef="#ctx0" brushRef="#br0" timeOffset="71298.95">22715 12237 1796 0,'0'0'80'0,"0"0"16"0,-7 0-77 0,7 0-19 16,11 3 0-16,-11-3 0 0,0 0 23 0,0 0 1 15,10 10 0-15,1-4 0 0,0-3 12 0,-8 3 4 16,-3 4 0-16,0 5 0 0,-3-2-26 0,3-4-5 15,0 7-1-15,3-7 0 0,-3 7 2 0,-3-3 0 16,-4 2 0-16,0 1 0 0,-8-4 0 0,5 4 0 16,6 0 0-16,-6-4 0 0,-4-2-10 0,3-1 0 15,8 1 0-15,-5-1-630 16,1-3-126-16</inkml:trace>
  <inkml:trace contextRef="#ctx0" brushRef="#br0" timeOffset="71829.89">22895 11284 2048 0,'0'0'91'0,"0"0"18"0,0 0-87 0,0 0-22 0,11 9 0 0,3 0 0 15,7 7 10-15,-3-3-2 0,-4 2-8 0,4 1 12 16,-1 3-12-16,4 0 0 0,-3 0-9 0,-4 6 9 16,0 3-9-16,0 0 9 0,0 3-8 0,-3-2 8 15,-4 8 0-15,0-2 0 0,0-7 0 0,-3 6 0 16,-4-5 0-16,0-4 0 0,-4 0 0 0,1-6 8 0,-1 6 32 0,1-13 8 16,-4 4 0-16,3-7 1 0,4 1-8 0,-4-1-1 15,1-9-1-15,3 0 0 0,0 0-6 0,-4-9-1 16,4-1 0-16,0-5 0 15,0 2-51-15,4-12-10 0,-1 6-3 0,1-6 0 0,-4 0 18 16,4-3 3-16,-1 0 1 0,1 3 0 0,-1-1-10 0,4 14-3 16,-3 3 0-16,-1-1 0 0,4 4 23 15,-7 6 0-15,0 0 0 0,11 9 0 0,-4 7-23 0,4-7 3 16,-4 7 1-16,3-3 0 0,1-4 31 0,-1 0 7 16,1-2 1-16,-1 2 0 0,5 0-8 0,2-9 0 15,-3 10-1-15,8-10 0 0,2 6-11 0,-6-3 0 16,3-3 9-16,-3 10-9 0,-1-1 0 0,-3-3 0 15,1 13 0-15,-8-3 0 0,-4-4 0 0,-3 13-12 0,0-6 12 16,-7 0-12-16,-11 6 22 0,1 0 4 0,-1-6 1 0,-3 6 0 16,0-6 23-16,0 0 5 0,-1 0 1 15,1-4 0-15,4-2-22 0,-1 3-4 0,0-7-1 16,1-3 0-16,-1-3-5 0,4 4 0 0,3-7-1 16,-3 0 0-1,0 0-105-15,-3-7-21 0,2 7-4 0,5-9-911 0</inkml:trace>
  <inkml:trace contextRef="#ctx0" brushRef="#br0" timeOffset="72272.52">23417 11005 403 0,'-14'-10'36'0,"11"4"-36"0,-1-3 0 0,1 2 0 16,3 4 388-16,0 3 72 0,0 0 13 0,10-6 3 31,4 3-403-31,-3-4-73 0,3 7-30 0,-3 7 2 0,3-4 15 0,3 6 3 0,-6 1 1 0,3 5 0 15,-3 10 38-15,3 4 8 0,-4-1 2 0,1 3 0 16,3 1 37-16,4 2 7 0,-4 1 1 0,3-1 1 16,1-3-52-16,0 4-10 0,-1-4-3 0,1-3 0 15,0 7-20-15,-1-4 0 0,4 1 0 16,1-1 0-16,-8 4 0 0,3-1 0 0,-2 1 0 16,-1-1 0-16,-7-3 0 0,0 4-8 0,-4-7 8 0,1 7-12 15,-4-1 12-15,-7 1-12 0,0 2 12 0,-4-2-12 16,1 2-6-16,-5-8-2 0,-2 2 0 0,-1-9 0 15,-3 3 32-15,0-6 5 0,-4 6 2 0,-3-6 0 16,0-4-157 0,-4-5-31-16</inkml:trace>
  <inkml:trace contextRef="#ctx0" brushRef="#br0" timeOffset="73218">20422 4579 2516 0,'0'-6'56'0,"0"6"11"0,0 0 2 0,0 0 1 0,0 0-56 0,0 0-14 0,0 0 0 0,7 0 0 16,0 6 0-16,4 4 0 0,3-1 0 0,0 4 0 15,0-4 0-15,0 7-10 0,4 3 2 0,3 6 0 16,-3 3 8-16,7 0 0 0,-4 7 0 0,7-10 0 16,0 3 0-16,0 6 0 0,1-5 0 0,-5-4-8 15,1 3 8-15,-4 0-8 0,-7 7 8 0,0-10-8 16,-7 3 20-16,1-3 4 0,-5 3 0 16,-3 7 1-16,-3-1 10 0,-8 1 1 0,0-4 1 0,-3 10 0 15,0-3-4-15,-3-4-1 0,-8 4 0 0,-3-4 0 0,-1 4-24 16,-2-13 0-16,-1 3-9 0,4-3 9 15,-1 0-12-15,1-12 12 0,4 2-12 0,-5-5 12 0,5-1 0 16,2 1-8-16,-2-10 8 0,3 0 0 0,-4-3 0 16,4-4 17-16,3-2-3 0,0-1-1 0,1 1-13 15,3 3-16-15,-4-7 3 0,7 4 1 0,-3-1 12 0,7 4 15 16,-10-3-3-16,6 2-1 16,11 7-47-16,0 0-8 0,-7 0-3 0,7 0 0 15,0 0-153-15,0 0-32 0,0 0-5 0,0 0-2 0</inkml:trace>
  <inkml:trace contextRef="#ctx0" brushRef="#br0" timeOffset="73961.73">21368 4115 1324 0,'0'0'59'0,"0"-6"12"0,-4 3-57 0,1-10-14 0,-4 10 0 0,3 3 0 16,1 0 183-16,-1 0 33 0,-3 0 8 0,7 3 0 16,0 10-180-16,-7-1-36 0,0 4-8 0,0 6 0 15,-4 12 12-15,4-2 1 0,-10-1 1 0,2 13 0 16,-6 0 6-16,4 9 0 0,-5-6 1 0,1 7 0 0,0 5 10 15,0 7 1-15,0 12 1 0,3 1 0 16,1-7 7-16,2 0 2 0,1-3 0 0,4-3 0 0,3 3-10 16,0-6-3-16,3-1 0 0,4-5 0 15,4-4-17-15,3 0-4 0,3-9-8 0,4-9 12 0,4 2-12 16,3-11 0-16,4 2 0 0,0-9 0 16,6 3-104-16,1-10-16 0,3 4-4 15,-6-7-586-15,-1 1-117 0</inkml:trace>
  <inkml:trace contextRef="#ctx0" brushRef="#br0" timeOffset="74540.12">21371 4984 1555 0,'0'0'138'0,"0"0"-110"0,0 0-28 0,0 0 0 15,0 0 126-15,14 0 20 0,-14 0 4 0,15 9 1 16,2 1-115-16,-3-1-22 0,-3-3-5 0,3 13-1 16,-3-3 22-16,3-4 4 0,-7 4 1 0,0 3 0 15,0 0-13-15,-4-10-2 0,8 7-1 0,-4-1 0 16,-3-5-19-16,-1 2 0 0,1-5 8 0,3 2-8 15,-4 0 0-15,-3-9 0 0,0 0 0 0,0 0 0 0,0 0 12 0,0 0-12 16,0 0 12-16,7 0-12 0,4-9 16 0,-4 3-3 16,-4-4-1-16,1 1 0 0,-1 0 10 0,4-1 2 15,-3-9 0-15,0 13 0 0,-4-3-24 0,7-1-18 16,3 1 3-16,1-1 1 0,-11 4 14 0,0 6 0 16,10 0-10-16,1 6 10 0,-11-6-8 0,7 10 8 15,-3-1-10-15,3 7 10 0,3-7 16 0,1 7 10 16,-8-3 2-16,8-4 0 0,-1 7-8 0,1-7-2 15,0 0 0-15,-1 1 0 0,-10-10-8 16,14 9-2-16,7-9 0 0,-6 0 0 0,-8 0 1 0,3-3 0 16,11-3 0-16,-7 3 0 0,-3-10 12 0,3 4 3 15,-3-1 0-15,-1 1 0 0,4 6-24 0,-6-7 0 16,-8 4 0-16,7-3 0 0,0-1 14 0,-4 4-2 16,-3 6 0-16,0 0 0 0,0 0-3 0,0 0-1 0,0-3 0 0,-3-3 0 15,-4-4 0-15,7 1 0 0,0-1 0 16,0 1 0-16,0-7-8 0,7 4 0 0,3-4 0 0,4-3 0 15,-10-6 9-15,3 0-9 0,0 3 10 0,0-3-10 16,7-3-10-16,-10 0-8 0,-4-4-2 0,7-5 0 31,0 12-96-31,0-10-19 0,-11 7-4 0,4 9-597 0,-3 3-119 0</inkml:trace>
  <inkml:trace contextRef="#ctx0" brushRef="#br0" timeOffset="75189.59">22243 5100 2167 0,'0'0'96'0,"0"0"20"0,0 9-93 0,7 1-23 15,7 5 0-15,0-5 0 16,-7 9-26-16,0-1-10 0,4-2-1 0,-1 3-1 0,4 6 38 0,-7-6 0 15,-7 0 0-15,0-1 0 0,11 8 0 0,-4-8-11 16,-14 1 11-16,7-3-8 16,0 3-25-16,-4-10-5 0,-3 7-1 0,-3-7 0 0,-4 1 11 0,0-1 3 15,14-9 0-15,-11 0-517 16,-3 6-103-16</inkml:trace>
  <inkml:trace contextRef="#ctx0" brushRef="#br0" timeOffset="75748.92">22465 4093 2361 0,'28'13'52'0,"-28"-13"10"0,-7 9 2 0,7 10 4 0,4 3-55 0,-1 12-13 16,1 10 0-16,3 0 0 0,0 0 14 0,3-6 0 15,8 6 0-15,-4-7 0 0,-7 4-14 0,4-6-15 16,3-4 3-16,-4 3 1 0,-6-5-9 0,3 15-1 16,-3-10-1-16,-1 10 0 15,4-6 22-15,-3 6 0 0,-8-10 0 0,4 4 0 0,4-13 28 16,-4 0 1-16,-4-3 0 0,4-7 0 0,4 4-5 0,-1-9-2 15,-3 5 0-15,-3-15 0 0,3 0-6 0,0 0-2 16,0 0 0-16,0 0 0 0,0 0 2 0,0 0 0 16,3-9 0-16,1 3 0 0,-4-13-16 0,-4-6 0 15,4 6 8-15,4-9-8 0,-4 3 0 0,3-13 0 16,-6-6 0-16,3 10 0 0,7-10-9 0,-4 12 9 16,-6-2-13-16,3 6 5 0,0 3 8 0,7 6-8 15,-4 3 8-15,-3-3-8 0,0 10 8 0,4 3 0 0,6-4 0 16,-2 10 0-16,-8 0 0 0,10 0 0 15,11 0 0-15,0 0 0 0,1 0 0 0,2 10 0 0,-3-10 0 16,8 0 0-16,6 6 0 0,0-6 0 0,-10 3 0 0,0 3 0 16,6-6 0-16,-6 10 0 0,0-4 0 0,-8 3-8 15,5-6 8-15,-8 7 0 0,0-4 0 0,-4 4 8 16,-3 2-8-16,-3 1 0 0,-1-1 0 0,-6 4 0 16,-4-4 12-16,-7 13 5 0,-4 1 1 0,-3-8 0 15,0 11-9-15,-7-14-1 0,-4 14-8 0,0-11 12 16,-3 1-12-16,0 3 0 0,-11-3 0 0,3-10-781 15,8 7-159-15</inkml:trace>
  <inkml:trace contextRef="#ctx0" brushRef="#br0" timeOffset="77623.45">27940 10497 864 0,'0'0'76'0,"0"0"-60"0,0 0-16 15,0 0 0-15,-7 9 85 0,3-6 15 0,1-3 2 0,3 0 1 16,-4 6-35-16,4-6-6 0,0 0-2 0,-7 0 0 16,4 0 29-16,-1-6 6 0,1 6 1 0,-4-3 0 15,7-3-20-15,-4 3-4 0,4-4-1 0,0-2 0 16,0 9-13-16,0 0-2 0,0-3-1 0,0 3 0 16,0 0-55-16,0 0 0 0,4 3-16 0,3 6 4 15,-4 1 12-15,4 5 14 0,0 4-3 0,-3-3-1 31,3-4-80-31,-4 7-16 0,1 6-3 0,0-6-523 0,-4-3-104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6:12:21.75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29196 6216 2559 0,'-14'-9'56'0,"10"9"12"0,-3-10 3 0,7 10 1 0,0 0-58 0,0 0-14 0,0-3 0 0,0 3 0 15,7-6 0-15,4 0 0 0,-1 3 0 0,1 3-10 16,3 3 10-16,0 3 0 0,7-6 0 0,4 9 0 15,0-9 10-15,7 10 4 0,3-1 1 0,4-3 0 16,3 4 11-16,0 6 2 0,1 2 1 0,2 4 0 16,5 3-17-16,-1 4-3 0,8 5-1 0,-4 1 0 15,3-1 4-15,-7 4 1 0,-6-1 0 0,-1 4 0 16,-7 3 5-16,1-3 1 0,-8 3 0 0,-3 6 0 16,-4 3-19-16,-4 1 0 0,1-7 0 0,-4 6-9 15,-3-6 1-15,-4 3 0 0,-7-3 0 0,-4 3 0 16,1-3-13-16,-8-9-3 0,-3 6 0 0,0-3 0 15,0-4-8-15,-7 1-1 16,-4-4-1-16,-3-5-1140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6:12:41.2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21371 4984 1555 0,'0'0'138'0,"0"0"-110"0,0 0-28 0,0 0 0 15,0 0 126-15,14 0 20 0,-14 0 4 0,15 9 1 16,2 1-115-16,-3-1-22 0,-3-3-5 0,3 13-1 16,-3-3 22-16,3-4 4 0,-7 4 1 0,0 3 0 15,0 0-13-15,-4-10-2 0,8 7-1 0,-4-1 0 16,-3-5-19-16,-1 2 0 0,1-5 8 0,3 2-8 15,-4 0 0-15,-3-9 0 0,0 0 0 0,0 0 0 0,0 0 12 0,0 0-12 16,0 0 12-16,7 0-12 0,4-9 16 0,-4 3-3 16,-4-4-1-16,1 1 0 0,-1 0 10 0,4-1 2 15,-3-9 0-15,0 13 0 0,-4-3-24 0,7-1-18 16,3 1 3-16,1-1 1 0,-11 4 14 0,0 6 0 16,10 0-10-16,1 6 10 0,-11-6-8 0,7 10 8 15,-3-1-10-15,3 7 10 0,3-7 16 0,1 7 10 16,-8-3 2-16,8-4 0 0,-1 7-8 0,1-7-2 15,0 0 0-15,-1 1 0 0,-10-10-8 16,14 9-2-16,7-9 0 0,-6 0 0 0,-8 0 1 0,3-3 0 16,11-3 0-16,-7 3 0 0,-3-10 12 0,3 4 3 15,-3-1 0-15,-1 1 0 0,4 6-24 0,-6-7 0 16,-8 4 0-16,7-3 0 0,0-1 14 0,-4 4-2 16,-3 6 0-16,0 0 0 0,0 0-3 0,0 0-1 0,0-3 0 0,-3-3 0 15,-4-4 0-15,7 1 0 0,0-1 0 16,0 1 0-16,0-7-8 0,7 4 0 0,3-4 0 0,4-3 0 15,-10-6 9-15,3 0-9 0,0 3 10 0,0-3-10 16,7-3-10-16,-10 0-8 0,-4-4-2 0,7-5 0 31,0 12-96-31,0-10-19 0,-11 7-4 0,4 9-597 0,-3 3-119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31:20.79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1315 18040 9439 0,'-19'22'416'0,"8"-6"96"0,2 0-512 0,-1 1 0 16,-6-1 0-16,3 1 0 0,1-1 1360 0,-1-2 176 16,-1-2 48-16,0 1 0 0,-1 2 64 0,4-5 16 15,0-1 0-15,2-1 0 0,-3-2-672 0,6 0-128 0,6-6-32 0,0 0 0 16,-9 5-128-16,9-5-48 0,0 0 0 0,0 0 0 16,0 0-80-16,0 0-32 0,0 0 0 0,0 0 0 15,0 0-192-15,0 0-32 0,0 0-16 0,0 0 0 16,12-7-128-16,-1 0-32 0,0-4 0 0,0 1 0 15,1 1 208-15,0-5 32 0,2-1 16 0,1-2 0 16,-1-3 96-16,4-1 16 0,3-2 0 0,0-3 0 16,0-3-96-16,2-2-16 0,5-6 0 0,-1 1 0 15,-2-6-16-15,1 2-16 0,1-1 0 0,1 0 0 16,0-2-64-16,2-2-16 0,0-2 0 0,3-2 0 16,1-9-32-16,1 4 0 0,-1 0 0 0,4-2 0 15,3 0-256-15,0 0 128 0,-2 0-128 0,1-1 0 16,2-3 272-16,-3-3-48 0,-1-2-16 0,0 1 0 0,0 1 0 15,3 2 0-15,6 0 0 0,0-2 0 0,-4-2 32 16,4 0 0-16,4-1 0 0,-3-1 0 0,-1-2 16 0,0 1 0 16,0 3 0-16,0-5 0 0,-2-2-48 0,5-1 0 15,3 0 0-15,4 0 0 0,0-3-64 0,-1 3-16 16,-1 0 0-16,-1-2 0 0,1-4-128 0,0 1 0 16,-2 1 0-16,4-1 0 0,1 1 176 0,2 1-48 15,1 0-128-15,-2-3 192 0,-4 0-192 0,-2 2 0 16,-2 1 0-16,0 2 0 0,0-2 0 0,1-1 0 15,0-1 0-15,2 1 0 0,0 0 0 0,-2 2 0 16,-1 2 0-16,-2 0 0 0,-4-2 0 0,1 1 0 16,-1-4 0-16,2 4 0 0,2 2 0 0,0 1 0 15,1 4 0-15,1-5 144 0,1-1-144 0,-4 3 160 0,-2 0-160 16,-1 4 160-16,0 2-160 0,-2 1 0 16,-2-2 144-16,2 0-144 0,0-4 0 0,2 0 0 0,0 1 0 0,1 3 128 15,0 2-128-15,-2-2 0 0,-1 3 0 0,-1-4 128 16,-6 1-128-16,1-1 0 0,-1-1 0 0,1 3 128 15,-2 3-128-15,3 1 0 0,3 0 0 0,2 0 128 16,0-1-128-16,-1 0 0 0,1-5 0 0,-1 5 0 16,0 0 0-16,-1 1 0 0,1 0 0 0,-2 0 0 15,1-7 0-15,1 2 0 0,1 1 0 0,2-2 0 16,2-1 0-16,0 2 0 0,0 1 0 0,0-3 0 16,0-1 0-16,-1-3 0 0,-2-2 0 0,3 0 0 15,1 2 0-15,4-1 0 0,3 0 0 0,2-3 0 16,3-1 0-16,0-1 0 0,1-6 0 0,1 2 0 15,-4 1 0-15,2-4 0 0,2-6 0 0,3-2 128 16,4 1-128-16,0 2 0 0,0 3 0 0,-2-4 0 0,-2-3 0 0,0 1 0 16,0 0 0-16,3 3 0 0,0 2 0 0,-2 1 0 15,-2-7 0-15,-3 6 0 0,-1 1 0 0,0 0 0 16,2 1 0-16,2 2 0 0,1-2 0 0,1-1 128 16,1 1-128-16,-1 2 0 0,-2 3 0 0,3-2 0 15,3-7 0-15,4 2-192 16,6 1-2400-16,-1 1-480 0,0 2-112 0</inkml:trace>
  <inkml:trace contextRef="#ctx0" brushRef="#br0" timeOffset="15199.71">19590 3869 10079 0,'0'0'448'0,"0"0"80"0,2-9-528 0,-2 9 0 15,3-10 0-15,-3 10 0 0,5-10 1712 0,-5 10 224 16,0 0 48-16,0 0 16 0,4-8-560 0,-4 8-112 15,0 0-32-15,0 0 0 0,0 0-720 0,0 0-128 0,0 0-48 0,0 0 0 16,8 8-208-16,-8-8-64 0,6 9 0 0,0 0 0 16,-3 2 320-16,3-2 64 0,-1 1 16 0,-1 2 0 15,-2 0 96-15,1 1 16 0,-2 1 0 0,1 2 0 16,-1 2-192-16,-1 3-16 0,-1 2-16 0,-1 2 0 16,2-3 80-16,-1 6 16 0,-3 0 0 0,2 4 0 15,-1-1 176-15,-1 2 32 0,-1 0 16 0,0 3 0 16,1 0-224-16,0 2-64 0,1-2 0 0,1 1 0 15,-2-3-192-15,1 0-64 0,-1 1 0 0,1 1 0 16,2 2 0-16,2 0-16 0,2 0 0 0,0-3 0 16,-3 0 0-16,0 0 0 0,0 1 0 0,1 1 0 15,2 4-16-15,-1-2 0 0,2 0 0 0,0-2 0 16,-1-1 48-16,-2-2 16 0,-1 1 0 0,0 6 0 0,0-2 48 16,1 2 16-16,1 1 0 0,-2 1 0 0,0 0-288 15,0 3 160-15,1-2-160 0,1 0 128 0,1 0-128 0,-2-3 0 16,-3 2 144-16,0 0-144 0,2 2 0 0,2-1 0 15,-2 0 0-15,1-1 128 0,-1 0-128 0,1 0 0 16,1-1 128-16,-2-2-128 0,0 1 208 0,0-5-16 16,0 3-16-16,0 1 0 0,2 1 32 0,1 1 16 15,0 1 0-15,0 0 0 0,3 0-32 0,-2 0 0 16,-1 0 0-16,3-1 0 0,0 1-64 0,-1 0 0 16,-1-1-128-16,0 1 192 0,-1 1-192 0,1 2 176 15,0-3-176-15,0 2 160 0,1 4-160 0,-1-1 0 16,0 0 0-16,0 0 128 0,-1-2-128 0,0-1 0 15,-2 0 0-15,-1 3 128 0,-1 3-128 0,1 0 0 16,0-2 0-16,0 1 0 0,0-5 0 0,0 1 128 16,0-4-128-16,1 1 128 0,1-3-128 0,-1 2 0 15,0 1 0-15,2 0 0 0,1 0 0 0,0-1 0 0,-2-1 0 0,1 2 0 16,1 0 0-16,0 2 0 0,0-3 160 0,0-2-160 16,-2 0 0-16,1 1 0 0,-1-2 0 0,1 1-192 15,0 1 192-15,0 0 0 0,1 1 0 0,0 0 0 16,0 2 0-16,1-1 0 0,2 0 0 0,-1-2 160 15,0-2-160-15,-1-1 0 0,-1 1 0 0,1-3-176 16,0 1 176-16,0-1 0 0,-1 1 128 0,0-3-128 16,-1 3 0-16,1 3 0 0,0 0 0 0,0-1-128 15,1-2 128-15,-1-2 0 0,-2-1 0 0,2-2 0 16,-1 2 0-16,-1-1 0 0,0-1 0 0,-1 2 0 16,0 1 0-16,1 3 0 0,0 3 0 0,1-2 0 15,-2-4 0-15,2-1 0 0,-2-2 0 0,2 0 128 0,-2-2-128 0,2-2 0 16,-1-2 0-16,1 2 0 0,-1-1 0 0,1-1 0 15,-3 0 0-15,1-2 0 0,1-2 0 0,-1 0 128 16,0 2-128-16,1 3 0 0,-1-1 0 0,0 4 0 16,0 0 0-16,1-1 128 0,-1-4-128 0,-1 1 0 15,0-3 0-15,0 3 0 0,0-2 0 0,1-1 0 16,-1-1 0-16,0 2 0 0,0-1 0 0,0-3 0 16,0 1 0-16,0-1 0 0,0 1 0 0,0 0 0 15,-1-4 0-15,1 3 0 0,-1-1 0 0,1 1 0 16,0-1 0-16,-2 2 128 0,0-1-128 0,1 1 0 15,-1 1 0-15,1-1 0 0,0-2 0 0,1 1 0 16,0-1 0-16,0 1 128 0,1-1-128 0,-1 2 0 16,0-4 0-16,0 3 128 0,0-5-128 0,0 4 0 15,0 0 0-15,-1 1 0 0,-1-6 0 0,1 4 0 0,0 1 0 0,-1-2 0 16,1-2 0-16,0 3 0 0,1 1 0 0,-1-2 0 16,-1-3 0-16,1 2 0 0,0-2 0 0,-1 2 0 15,2-1 0-15,0 1 0 0,0 1 0 0,0 0 0 16,0 2 0-16,0 0 0 0,0-1 0 0,0 0 0 15,0 0 0-15,2-2 0 0,-2 1 0 0,0 0 0 16,0-1 0-16,1-1 0 0,0 1 0 0,-1 1 0 16,2 0 0-16,-2 1 0 0,0-1 0 0,0 1 0 15,0-2 0-15,0 0 0 0,0-1 0 0,0 1 0 16,-2-1 0-16,2 1 0 0,0-2 0 0,2 1 0 16,-1-2 0-16,-1 0 0 0,0 1 0 0,1 1 0 0,2-1 0 15,-2 2 0-15,0-3 0 0,1 2 0 0,-1 6 0 16,0-4 128-16,1-3-128 0,-1 1 0 0,1 2 0 0,1 0 0 15,-2-2 0-15,1 2 0 0,-1 1 0 0,2 1 0 16,-1-2 0-16,1 1 128 0,-3 0-128 0,1 0 0 16,0 1 0-16,2-2 0 0,-2 2 0 0,1-3 0 15,-1-1 0-15,0 2 0 0,-1 2 0 0,0-2 0 16,0-2 0-16,2 2 0 0,-4-1 0 0,2 1 0 16,0 0 0-16,2-3 0 0,-2 2 0 0,0-2 0 15,0 4 0-15,-2 1 128 0,0-3-128 0,0 3 128 16,1-5-128-16,1 2 128 0,0 1 0 0,0 0 0 15,0-2 0-15,0 0 0 0,0 2-128 0,0-2 144 16,0 0-144-16,0 0 160 0,0 2-160 0,0-1 0 16,0 1 0-16,1-4 0 0,1 0 0 0,-2 0 0 0,0-1 0 0,0-1 0 15,2 0 0-15,-2-2 0 0,0 1 0 0,2-1 0 16,0 1 0-16,-1 0 128 0,-2-1-128 0,1 3 0 16,0-12 0-16,3 12 0 0,1 1 0 0,-4-2 0 15,0-11 0-15,0 0 0 0,-3 8 128 0,3-8-128 16,-3 12 0-16,3-12 0 0,0 0 0 0,-1 10 0 15,1-10 0-15,-2 11 0 0,2-11 0 0,0 0 0 16,-3 11 0-16,3-11-176 0,0 0 176 0,0 0-192 16,0 0-64-16,0 0 0 0,0 0-16 0,0 0 0 15,0 0-1424-15,0 0-288 0,0 0-48 16,0 0-15808-16</inkml:trace>
  <inkml:trace contextRef="#ctx0" brushRef="#br0" timeOffset="16673.37">15651 8167 4607 0,'-9'-3'400'16,"0"1"-400"-16,0 1 0 0,0-3 0 15,-1 2 3984-15,4 1 720 0,-1 1 144 0,1-4 16 16,6 4-3040-16,0 0-608 0,-7-2-128 0,7 2-32 0,0 0-384 0,0 0-80 15,0 0-16-15,0 0 0 0,0 0-320 0,0 0-80 16,0 0-16-16,11 0 0 0,-1-3-160 0,1 2 192 16,0-2-192-16,2 3 192 0,2-4 128 0,0 1 16 15,4 0 16-15,0 0 0 0,2 0 96 0,4 1 0 16,1-1 16-16,3 2 0 0,1 0-48 0,2-2-16 16,2-1 0-16,1 4 0 0,2 0-64 0,-1 0-16 15,3 0 0-15,2 0 0 0,-2 0-80 0,5 0-32 16,5 0 0-16,1-3 0 0,4 3-32 0,1 0-16 15,1 3 0-15,0-3 0 0,0 1-160 0,0-1 0 16,0-1 144-16,6 1-144 0,6 0 0 0,4 0 144 16,-2-3-144-16,-1 3 0 0,2 0 144 0,-1-1-144 15,1-2 0-15,0-2 144 0,2 1-144 0,6 0 160 16,3 2-160-16,-1-1 160 0,-7 1-160 0,4-1 192 16,4-3-192-16,3 0 192 0,2 2-48 0,-1 0 0 0,-2 1 0 0,1-3 0 15,1 0 16-15,2 2 0 0,1 0 0 0,-2 0 0 16,-2 1 32-16,1-3 0 0,3-2 0 0,1 3 0 15,0 1 0-15,-2 1 0 0,-3 3 0 0,1-1 0 16,0-2-192-16,3 3 128 0,-1-2-128 0,1 1 128 16,-3 1-128-16,1-2 0 0,-1 1 0 0,6-2 0 15,2 3 0-15,-2 0 0 0,-3 0 128 0,-2 0-128 16,1-2 0-16,1 0 0 0,4 2 0 16,-2 0 0-16,-3 0 0 0,-2 0 0 0,-3-2 128 0,5-1-128 15,3 1 0-15,-1 0 0 0,-3 2 0 0,-1 0 0 16,1 0 0-16,0-2 160 0,0-5-160 0,0 3 160 15,-2 3-160-15,-3 1 128 0,-4-4-128 0,3 1 128 0,4 0-128 0,0 0 0 16,-1 3 144-16,-4 0-144 0,-4-3 0 0,-2 1 0 16,0-2 0-16,3 1 128 0,1 1-128 0,0 2 0 15,-2 0 0-15,-3 0 0 0,-4 0 0 0,3 7 0 16,-2 9 0-16,3-15 0 0,3-15 0 0,-4 2 0 16,-7 8 0-16,-1 0 0 0,0 1 0 0,-1 0 0 15,3 3 0-15,-4-3 0 0,-2-1 0 0,-1 2 0 16,0 2 0-16,-5 0 0 0,-2 0 0 0,-1 0 0 15,-2 0 0-15,-3-1 0 0,-1-2 0 0,2-1 128 16,4 1-128-16,-3 1 0 0,-3-1 0 0,0 2 0 16,-4 1 0-16,-1-1 0 0,-3-2 0 0,-1 0 0 15,-2-1 0-15,-1 4 128 0,1 2-128 0,-1-1 0 16,-1-1 128-16,2-1-128 0,3-1 0 0,-3 2 0 0,-3-2 0 16,-1 1 128-16,-1-1-128 0,-1 2 0 0,0 0 0 15,-2-1 0-15,-3-2 0 0,-2 2 0 0,-3 1 0 0,-2 0 0 16,-2-1-128-16,-1-1-64 0,-1-1 0 0,-1 1 0 31,-11 2-448-31,11-1-112 0,-2 1-16 0,-9 0 0 16,0 0-2880-16,11-4-576 0</inkml:trace>
  <inkml:trace contextRef="#ctx0" brushRef="#br0" timeOffset="19443.86">25911 7537 2751 0,'0'0'256'0,"0"0"-256"15,-7-6 0-15,1 1 0 0,6 5 6912 0,-4-7 1344 0,4 7 272 16,0 0 48-16,0 0-5952 0,0 0-1216 0,0 0-224 0,0 0-48 16,0 0-432-16,0 0-64 0,0 0-32 0,0 0 0 15,0 0-304-15,0 0-64 0,0 0-16 0,4 12 0 16,-2-3 288-16,-1 5 48 0,-1-1 16 0,3 2 0 16,0 0 16-16,1 1 16 0,0 2 0 0,0 0 0 15,1 1-208-15,-1-1-32 0,0 2-16 0,0-2 0 16,-1-3-32-16,1 0 0 0,0-2 0 0,1 1 0 15,0-1 16-15,2 2 0 0,0-1 0 0,1-1 0 16,-1-4-208-16,2-1-128 0,3 0 160 0,-1-3-160 16,0-2 160-16,0-2-160 0,4-2 160 0,-2-1-160 15,0-2 192-15,-1 0-64 0,-1-2-128 0,2-3 192 16,0-3-192-16,-1 0 0 0,-1-1 128 0,-1 0-128 0,-1-1 0 16,0 0 0-16,0-1 0 0,-1 2 0 15,0 1 0-15,-1 3 0 0,-2 0 0 0,0 3 0 0,-5 6 0 0,6-7 0 16,-6 7 0-16,0 0 0 0,0 0-192 0,0 0 64 15,8 7 128-15,-1 4-208 0,-3 2 64 0,-2 0 16 16,1 2 0-16,0 0 0 0,-1 0 128 0,1 0 0 16,-1 0 0-16,1 0-128 0,1 1 128 0,1 0 0 15,2-2 0-15,-1 0 0 0,1 1 0 0,-1-2 0 16,-1-4 0-16,2 1 0 0,1 1 0 0,-2-2 0 16,-1 0 0-16,2 0 0 0,-7-9 0 0,8 12 0 15,0-2 0-15,-1 1 0 0,0-3 0 0,1-1 0 16,-8-7 0-16,8 9 0 0,-1-1 128 0,1-1-128 15,0-2 128-15,0 0-128 0,-8-5 0 0,13 3 144 16,-1-1-144-16,-2-2 0 0,-1-3 176 0,2 0-176 0,-1-1 160 0,2 0-160 16,0-1 256-16,1 1-32 0,-4-3-16 0,1-3 0 15,2 1-208-15,0-2 176 0,-1-2-176 0,0-2 160 16,-2-2 16-16,1-3 0 0,3-3 0 0,-2-1 0 16,-3-2-176-16,-2-1 160 0,-1-2-160 0,2 2 160 15,-1-1-160-15,2 4 0 0,1-1 144 0,-1 1-144 16,-1 2 0-16,-2 1 0 0,-1 1 0 0,1 1 0 15,0 1 0-15,-1 4 0 0,-3 1 0 0,2 1 0 16,1 3-144-16,0-3 0 0,-1 6 0 0,0-1 0 16,-3 7-368-1,6-8-64-15,-4 0 0 0,1 2-16 0,-3-2-1792 0,-1 2-368 0,-2-4-64 0</inkml:trace>
  <inkml:trace contextRef="#ctx0" brushRef="#br0" timeOffset="20381.04">20090 2229 1839 0,'0'0'0'0,"0"0"160"0,-9 5-160 0,1 0 0 16,1-1 0-16,7-4 0 0,-10 3 800 0</inkml:trace>
  <inkml:trace contextRef="#ctx0" brushRef="#br0" timeOffset="21119.5">19994 2209 5519 0,'0'0'496'0,"0"0"-496"0,0 0 0 0,-4-6 0 16,4 6 2016-16,0 0 304 0,0 0 64 0,0 0 16 15,0 0-336-15,-1-11-64 0,-1 2-16 0,2 9 0 16,0 0-432-16,0 0-80 0,0 0-32 0,0 0 0 15,0 0-320-15,0 0-64 0,0 0-16 0,0 0 0 16,0 0-480-16,0 0-112 0,0 0 0 0,0 0-16 16,0 0 208-16,0 0 32 0,4 12 16 0,0 2 0 15,0 2-112-15,0 1-32 0,0 2 0 0,2 1 0 16,1-1-96-16,-1 2-32 0,1 1 0 0,2 4 0 16,0 2 48-16,2 2 16 0,0-3 0 0,0 4 0 0,-2 1-128 15,0 0-32-15,0 0 0 0,0 0 0 16,2 1-192-16,-2-1-128 0,-4 0 160 0,0-1-160 0,-1 0 144 15,1-2-144-15,2-2 128 0,-1-1-128 0,0-6 128 0,-2 0-128 16,-1-4 0-16,1 1 128 0,0-1-128 0,0-2 192 16,0 1-192-16,0-4 192 0,-1 0-64 0,-3-11 0 15,2 9 0-15,-2-9 0 0,2 10 0 0,-2-10 0 16,-3 11 0-16,3-11 0 0,0 0 0 0,0 0 0 16,0 0 0-16,0 0 0 0,0 0 128 0,0 0 0 15,0 0 16-15,0 0 0 0,0 0-48 0,-3-11-16 16,3 0 0-16,0-2 0 0,0-3-208 0,0-2 176 15,2 0-176-15,-2-2 160 0,0 0-160 0,0 0 0 16,2-1 0-16,1 1 0 0,-2 2 0 0,2 1-192 16,-2 1 0-16,3-1 16 0,0 2 176 0,0 2 0 0,0 1 0 15,1 0-128-15,3-1 128 0,-2 1 0 0,1 2 0 0,1 1-128 16,2 2 128-16,2 1 0 0,-2-1 0 0,1 3 0 16,-1 1-128-16,0-1 128 0,0-2-128 0,-10 6 128 15,10 0 0-15,-10 0-160 0,13 3 160 0,-3 0 0 16,-10-3 0-16,12 5 0 0,-3 1 0 0,-9-6 0 15,8 8 0-15,0 0 0 0,0 1 0 0,0 0 0 16,-2 0 0-16,-6-9 0 0,7 9 0 0,-1 2 0 16,-1-1 0-16,-1 1 0 0,-1-1 0 0,0 1 0 15,-1 0 0-15,-1 0 0 0,-1-1 176 0,0 1-176 16,-1 0 208-16,0-1-64 0,0 0-16 0,-2 2 0 16,2-1 64-16,-1 2 16 0,1-1 0 0,-2 0 0 15,0-3-32-15,0 1-16 0,2 1 0 0,-1-1 0 16,2-10-160-16,-1 13 0 0,-2-1 144 0,1 0-144 0,-2-3 0 0,4-9 144 15,-5 8-144-15,-1 0 0 0,6-8 144 0,-5 9-144 16,5-9 0-16,-6 6 144 0,6-6-144 16,0 0 160-16,-9 5-160 0,9-5 160 0,-10 3-160 0,10-3 192 15,-11 1-192-15,0-2 192 0,2-4-192 0,0 1 160 16,1-4-160-16,0 2 160 0,-1-1-288 0,3 1-64 16,-1-4-16-16,2 3 0 15,0-2-1648-15,2-1-320 0,1 0-64 0</inkml:trace>
  <inkml:trace contextRef="#ctx0" brushRef="#br0" timeOffset="29373.42">21923 7854 8287 0,'0'0'736'0,"0"0"-592"15,-1-9-144-15,1 9 0 0,-3-8 1632 0,3 8 288 16,-1-8 64-16,1 8 16 0,-1-10-1296 0,1 10-272 15,-3-9-48-15,3 9-16 0,1-9 352 0,-1 9 80 16,0-11 16-16,0 11 0 0,6-8-48 0,-6 8 0 16,0 0 0-16,2-9 0 0,-2 9 320 0,0 0 48 15,0 0 16-15,0 0 0 0,0 0-384 0,0 0-64 16,0 0 0-16,0 0-16 0,0 0-336 0,0 0-64 16,-9-1-16-16,1 4 0 0,-1 1-80 0,3 2-32 15,-2 2 0-15,-1 1 0 0,-2-1 32 0,1 2 16 0,-1 3 0 0,1 2 0 16,-2 0 32-16,1 1 0 0,-2-3 0 0,1 1 0 15,3 5 16-15,0-2 0 0,-1-1 0 0,3-1 0 16,0 2-64-16,2-2-16 0,2 2 0 0,-1-1 0 16,0-4-176-16,1 1 160 0,0 0-160 0,0-1 160 15,2-2-160-15,4-2 0 0,2 0 144 0,-5-8-144 16,0 0 192-16,5 7-16 0,-5-7-16 0,12 6 0 16,1-2 32-16,-1-3 16 0,-12-1 0 0,13-3 0 15,-2 1-16-15,2 0 0 0,0-2 0 0,2 1 0 16,-1-4 48-16,0 0 0 0,-1-2 0 0,2 2 0 15,0 0-96-15,0-3-16 0,-2 0 0 0,0 0 0 0,-1 1-128 0,-2-2 128 16,-1-2-128-16,-1 0 128 0,-2 0-128 0,0 0 0 16,-2 2 144-16,-2 1-144 0,-2-3 128 0,0 0-128 15,-1-2 160-15,0 0-160 0,-5 5 192 0,2 0-64 16,-1-2-128-16,0 3 192 0,-1 2-16 0,-1 1-16 16,-1 0 0-16,-1-3 0 0,0 3-32 0,-1 2-128 15,-2 3 192-15,1 1-64 0,1 0-128 0,-2 1 0 16,-3 1 0-16,-1 5 0 0,0 1 0 0,2 4 0 15,-2 2 0-15,3-1 0 0,0-1 0 0,1 2 0 16,1 3 0-16,-1-1 0 0,-2 2 0 0,2 0 0 16,2 0-144-16,2 1 144 0,2-1 0 0,1-1 0 15,-1 0 0-15,1-2 0 0,1 0 0 0,1-2 0 16,2-1 0-16,2-2 0 0,2 0 0 0,1 1 0 16,-3-3 0-16,4-1 0 0,4 0 0 0,2-3 0 15,-2-1 0-15,1-2 0 0,1-1 0 0,3 0 0 0,3-1 0 0,1-2 0 16,-1 0 0-16,0 1 0 0,1-4 0 0,-1 3 0 15,-1-4 0-15,0 1 0 0,-1-5 0 0,1 2 0 16,-2 0 128-16,-1 1-128 0,-1-2 0 0,0 0 144 16,-2 0-144-16,-1 0 0 0,-2-3 0 0,-1 1 0 15,-1 1 144-15,-1 1-144 0,-1-3 160 0,-2 2-160 16,1-4 128-16,-2 2-128 0,-2-2 0 0,1 2 0 16,0-5 128-16,-2 6-128 0,0-2 0 0,0 5 144 15,-1 2-144-15,4 7 0 0,-7-6 0 0,1 3 128 16,6 3-128-16,-10 0 0 0,1 3 0 0,0 0 0 15,0 2 0-15,1 4 0 0,2 1 0 0,-1 2 0 16,-2 0-160-16,0 1 160 0,0 2 0 0,1-1-144 16,0 0 144-16,2 1 0 0,-1-3 0 0,2 3 0 0,2 0 0 0,-1-2-128 15,-1-1 128-15,3 1 0 0,3-5 0 0,0 1 0 16,-1-9 0-16,0 0 0 0,0 0 0 0,7 9 0 16,1-4 0-16,-8-5 0 0,0 0 0 0,10 2 0 15,-10-2 0-15,12-6 0 0,1 2 0 0,-2-3 0 16,1-1 0-16,-1 1 0 0,-2 0 0 0,0-4 0 15,-1 1 0-15,1-1 0 0,0-1 0 0,-1 1 0 16,-3-2 0-16,2 1 0 0,-1-2 0 0,-1-1 144 16,0 1-144-16,-1-2 0 0,-1 2 0 0,-2 1 0 15,-1 3 0-15,0-1 0 0,-1 2 128 0,0 0-128 16,-3 2 0-16,4 7 0 0,-5-5 0 0,5 5 0 16,-10 0 0-16,1 1 0 0,-1-1 0 0,1 3 0 15,0 1 0-15,1 0 0 0,-1 2 0 0,0 3 0 0,-2-2 0 0,1 1 0 16,-1 1 0-16,2-1 0 0,0-2-128 0,1 3 128 15,2 2 0-15,0-1 0 0,1 2 0 0,3-4 0 16,2-8 0-16,-2 10 0 0,-2-1 0 0,4-9 0 16,0 13 0-16,2-2-144 0,-2-2 144 0,0 0 0 15,1 2 0-15,3-4 0 0,2 2 0 0,-6-9-128 16,0 0 128-16,7 7 0 0,-7-7 0 0,8 7-128 16,-8-7 128-16,0 0 0 0,10 0 0 0,-10 0 0 15,11-4 0-15,-11 4 0 0,7-8 0 0,1 1 0 16,-8 7 0-16,8-9 0 0,-3 0 0 0,-2-1 0 15,-2 0 176-15,-1 1-48 0,0-1 0 0,-1-1 0 16,0 1-128-16,-1-2 0 0,0 1-160 0,-1-1 160 16,1-1 0-16,-2 1 0 0,-3 0 0 0,1 3 0 0,-2 3-192 0,0 2 192 15,-1 2-208-15,0 2 80 16,-2 0 0-16,1-2 0 0,-1 4 0 0,0 4 0 0,-2 0-48 0,1 2 0 16,3 2 0-16,1 1 0 0,-1 1 176 0,0 2-192 15,-2-1 192-15,2 4-192 0,4 2 192 0,1-2 0 16,0-1-144-16,3-2 144 0,-1 1 0 0,2-2 0 15,0 0-144-15,-1 0 144 0,-1-3 0 0,3 1 0 16,4-2 0-16,-2 0 0 0,-5-1 0 0,2-8 0 16,3 12 0-16,-3-12 0 0,0 0-128 0,0 0 128 15,0 0 0-15,7 5 0 0,-7-5 0 0,9 2 0 16,-9-2 0-16,11-2 0 0,-1-2 0 0,1-3 0 16,1 0 0-16,0-3 0 0,-2 0 0 0,1 0 0 15,-1-4 0-15,0 1 0 0,1 3 0 0,-2-3 0 16,-1 1 0-16,0 1 0 0,-1-3 0 0,0 0 0 0,-1 0 128 15,0-1-128-15,-2 1 0 0,0 1 0 0,1 1 0 0,-1 1 0 16,-4-2 0-16,1 3 0 0,2 0 0 0,-2 1 0 16,-2 0 0-16,-1 2 0 0,1-1 0 0,1 8 0 15,0 0 0-15,0 0 0 0,-9-2 0 0,9 2 0 16,-11 2 0-16,1 1 0 0,-3 4 0 0,0 2 0 16,-1 2 0-16,-3 2 0 0,-2 0 0 0,2 4 0 15,3 3 0-15,1-3 0 0,0 2 0 0,0-2 0 16,0 3 0-16,2-3 0 0,5 0 0 0,1-3 0 15,-2-2 0-15,3 1 0 0,3-4 0 0,1 0 0 16,0-9 0-16,0 0 0 0,4 8 0 0,2-3 0 16,4-2 0-16,-10-3 0 0,0 0 0 0,13-1 0 15,0-2 0-15,-2-1 144 0,0-1-144 0,-2 0 128 0,-1-1-128 16,-8 6 0-16,10-7 144 0,1 0-144 0,-1-1 0 0,-2 0 144 16,-2 1-144-16,0 0 0 0,-6 7 160 0,6-9-160 15,-1-1 128-15,1-1-128 0,-3 2 0 0,1-1 128 16,0-1-128-16,-1 1 0 0,-2-2 128 0,1 2-128 15,0-2 0-15,-1 1 128 0,-2 1-128 0,0 0 0 16,-2-2 0-16,2 5 0 0,1 7 128 0,0 0-128 16,-9-6 128-16,2 2-128 0,1 0 0 0,-3 1 0 15,-2 2 0-15,1 5 0 0,1-1 0 0,-1 2 0 16,0 0-128-16,0 3 128 0,-1 2 0 0,2 2 0 16,0 1-144-16,0 1 144 0,-2 3 0 0,4 2-128 15,0-1 128-15,2 0 0 0,-2 0-144 0,3-2 144 16,3 0 0-16,1-2-144 0,-1 0 144 0,2-1 0 15,2-1 0-15,2-4 0 0,1 0 0 0,-6-8 0 0,7 6 0 0,1-1 0 16,1-1 0-16,1-1 0 0,-10-3 0 16,12 3 0-16,-1-6 0 0,-1 0 0 0,0-2 0 0,-10 5 0 15,12-6 0-15,-1-1 0 16,-2 1 128-16,-2-1-128 0,-7 7 0 0,7-12 0 0,0 2 0 0,-2 1-128 31,-1-3-304-31,-2 0-48 0,1-1-16 0,-1 2 0 16,1-3-2048-16,0 1-400 0,-2-10-96 0,8 1-16 0</inkml:trace>
  <inkml:trace contextRef="#ctx0" brushRef="#br0" timeOffset="38252.08">22548 8668 13647 0,'0'0'592'0,"0"0"144"0,0 0-592 0,8-6-144 15,-8 6 0-15,0 0 0 0,5-7 1344 0,-5 7 256 16,0 0 32-16,0 0 16 0,0 0-336 0,0 0-64 16,0 0-16-16,0 0 0 0,12 0-256 0,-12 0-48 15,0 0-16-15,0 0 0 0,9 6-400 0,0 1-96 16,-9-7-16-16,8 8 0 0,-3-1-96 0,-5-7-32 16,5 9 0-16,0 3 0 0,0-3 32 0,1 2 0 15,-1-1 0-15,0 3 0 0,-2 2-112 0,-1 0-32 16,1-2 0-16,1 0 0 0,0 0-160 0,1 0 128 15,0 2-128-15,-1 0 128 0,0 2-128 0,0 0 160 16,0-4-160-16,1 2 160 0,0 0-160 0,1 2 0 16,-3 3 144-16,1-6-144 0,0-3 160 0,1 0-32 15,-1-2-128-15,0 3 192 0,0 1 96 0,-3-2 16 16,-1-11 0-16,-1 13 0 0,1 0 16 0,0 2 0 0,-2-4 0 0,-2-1 0 16,0-1-192-16,-1 2-128 0,-1-1 192 0,0-1-192 15,-3-1 128-15,0 1-128 0,1 0 0 0,0-2 0 16,-1-2 144-16,-2 0-144 0,2-2 0 0,0 1 144 15,0-3-144-15,-1 2 192 0,-3-1-192 0,1-2 192 16,0 0 128-16,0-2 48 0,-1 0 0 0,2 0 0 16,0-2-112-16,-1 1-32 0,1-3 0 0,-1 2 0 15,1 0-224-15,0-3 0 0,2 1 0 0,-1-1 0 16,1 0 0-16,2-1 0 0,0 0 0 0,1 0 0 16,0 0 0-16,2 0-320 0,-1-1 64 0,3 4 0 15,2 5-496-15,0 0-80 0,-3-8-32 0,3 8 0 16,0 0-2400-16,0-9-496 0</inkml:trace>
  <inkml:trace contextRef="#ctx0" brushRef="#br0" timeOffset="38824.04">23061 8480 18079 0,'0'0'800'0,"0"0"160"0,0 0-768 15,0 0-192-15,0 0 0 0,0 0 0 0,0 0 0 0,0 0 0 0,0 0 0 0,0 0 0 16,0 0 0-16,0 0 144 0,0 0-144 0,0 0 128 16,0-8 384-16,0 8 80 0,0 0 16 0,0 0 0 15,0 0 448-15,0 0 96 0,0 0 0 0,0 0 16 16,-10 0-96-16,10 0-32 0,-8 5 0 0,0 2 0 15,-1-1-368-15,0 4-80 0,0 0-16 0,1 2 0 0,0-1-240 0,-1 2-48 16,0-1-16-16,0 3 0 0,0 1-144 0,-2 1-128 16,-2 2 144-16,0-2-144 0,0 2 144 0,2 2-144 15,-1 1 128-15,3-1-128 0,4 1 0 0,-2-2 0 16,-1 1 0-16,4 2 0 0,4 2 0 0,-1 2 0 16,-3-2 0-16,1 0 0 0,2-2 0 0,1-1 0 15,1 1 0-15,2-1 0 0,1-3 0 0,-3 2 0 16,2-1 0-16,1-1 0 0,2-4 0 0,2 2 0 15,-1-2 0-15,0 1 0 0,4-3 0 0,1 0 0 16,-1 1 0-16,2-1 0 0,2-4-384 0,-1 2 64 16,0-1 0-16,2-2 0 15,1 0-832-15,0-3-176 0,0 0-16 0,1-2-16 16,0 2-816-16,-2-1-176 0</inkml:trace>
  <inkml:trace contextRef="#ctx0" brushRef="#br0" timeOffset="39919.01">23159 8828 3679 0,'0'0'320'0,"0"0"-320"16,0 0 0-16,0 0 0 0,0 0 3584 0,0 0 640 16,0 0 128-16,0 0 16 0,0 0-2704 0,0 0-528 15,0 0-112-15,0 0-32 0,0 0-576 0,0 0-112 0,0 0-32 0,0 0 0 16,0 0-272-16,0 0 0 0,0 0 0 0,0 0 0 15,0 0 0-15,0 0 160 0,0 0-160 0,0 0 128 16,0 0 464-16,0 0 96 16,0 0 16-16,0 0 0 0,0 0 0 0,0 0 16 0,0 0 0 0,0 0 0 15,0 0-192-15,0 0-32 0,3-8-16 0,-3 8 0 16,0 0-112-16,0 0-32 0,4-10 0 0,-4 10 0 16,0 0-144-16,0 0-48 0,5-8 0 0,-5 8 0 15,0 0-144-15,6-7 0 0,-6 7 0 0,0 0 128 16,0 0-128-16,0 0 0 0,0 0 144 0,0 0-144 15,0 0 224-15,0 0-32 0,0 0 0 0,0 0 0 16,0 0 64-16,0 0 16 0,0 0 0 0,0 0 0 16,0 0-48-16,0 0-16 0,0 0 0 0,0 0 0 0,0 0-16 0,0 0-16 15,0 0 0-15,8 7 0 0,-8-7-176 0,0 0 128 16,0 0-128-16,0 0 128 0,7 8-128 0,-7-8 0 16,6 10 0-16,-6-10 0 0,6 11 0 0,-6-11 0 15,3 11 0-15,1 0 0 0,-4-11 0 0,6 14 128 16,-1-2-128-16,0-2 128 0,-5-10 32 0,5 15 0 15,0-1 0-15,1-1 0 0,-2-1-160 0,1-2 192 16,-5-10-192-16,8 13 192 0,-2-4-192 0,1 1 0 16,-7-10 144-16,6 11-144 0,-6-11 0 0,8 11 144 15,0-1-144-15,-8-10 0 0,0 0 144 0,12 8-144 16,-2 0 0-16,-10-8 144 0,0 0-144 0,0 0 160 16,0 0-160-16,12 0 160 0,-12 0-160 0,11-4 128 15,0-1-128-15,-5-1 128 0,-6 6-128 0,7-9 0 16,1 3 144-16,-2-5-144 0,1 1 128 0,-2 1-128 0,-1-2 128 0,1 2-128 15,0 1 0-15,1 1 128 0,-4-1-128 0,-2 8 0 16,5-12 0-16,-5 12 0 0,0 0 0 0,0 0 0 16,0 0 0-16,0 0-128 0,0 0 128 0,0 0-128 15,0 0 128-15,0 0-128 0,0 0 128 0,11 9-128 16,-2 2 128-16,-3-2 0 0,-6-9 0 0,0 0-128 16,3 13 128-16,-2 0 0 0,2-3 0 0,-3-10 0 15,0 12 0-15,1-2 0 0,-1-10 0 0,3 12 128 16,-3-12-128-16,0 0 0 0,0 0 0 0,0 0-128 15,0 0 128-15,0 0 0 0,10 9 0 0,-10-9 0 16,0 0 0-16,11 0 144 0,-11 0-144 0,11 0 0 0,-11 0 192 16,12-4-192-16,-4-2 192 0,0-3-192 15,-3 2 128-15,2-1-128 0,-1-1 0 0,1-1 0 0,-2-2 192 0,0 0-32 16,-1 2 0-16,0-2 0 0,1-2 48 0,-1 1 16 16,0-5 0-16,-1 2 0 0,-1 0-224 0,2-1 144 15,-1 4-144-15,1-4 128 0,-1 0-128 0,0 3 0 16,-2 0 0-16,2 1 0 0,0 2-192 0,-2 1-80 15,-1 10-16-15,0 0 0 16,4-9-544-16,-4 9-96 0,0 0-32 0,0 0 0 16,0 0-2352-16,0 0-464 0</inkml:trace>
  <inkml:trace contextRef="#ctx0" brushRef="#br0" timeOffset="40965.21">23735 8814 1839 0,'0'0'0'0,"0"0"160"0,0 0-160 0,0 0 0 0,0 0 0 0,0 0 0 16,0 0 3904-16,0 0 736 0,0 0 160 0,0 0 16 15,0 0-2816-15,0 0-560 0,0 0-112 0,12 0-32 16,-1-4-528-16,-1 2-128 0,-10 2 0 0,13-1-16 15,-2-3-400-15,-1 2-80 0,0-2-16 0,1 1 0 16,-11 3-128-16,13-2 0 0,1-2 0 0,-1 1 0 16,-2 2 0-16,-1-3 0 0,-10 4 0 0,13-1 0 15,0-1-384-15,-4 2-96 0,-9 0-32 0,13 0 0 16,0 0-496-16,0 0-96 0,0 0-32 0,0 0-8736 16</inkml:trace>
  <inkml:trace contextRef="#ctx0" brushRef="#br0" timeOffset="41370.05">23769 8974 18767 0,'0'0'832'0,"0"0"176"0,0 0-816 0,0 0-192 0,0 0 0 0,0 0 0 16,0 0 928-16,0 0 144 0,0 0 16 0,11-1 16 16,-11 1-576-16,10-7-112 0,1 2-32 0,-2 2 0 15,0 2 32-15,1-1 0 0,1-1 0 0,-1 0 0 16,-10 3-416-16,15-4 128 0,-1-1-128 0,-1 1 0 0,-1 2 0 0,-12 2 0 16,13 0 0-16,-3 0 0 15,2-3-992-15,-2 2-80 0,-10 1-16 0,13-3-5824 16,-1 2-1152-16</inkml:trace>
  <inkml:trace contextRef="#ctx0" brushRef="#br0" timeOffset="42564.09">24044 8659 1839 0,'0'0'0'0,"0"0"160"16,0 0-160-16,0 0 0 0,0 0 0 0,4-10 0 0,-4 10 1584 0,6-10 272 15,-4 2 64-15,-2 8 16 0,5-6-336 0,-5 6-64 16,0 0 0-16,7-9-16 0,-7 9 48 16,8-8 16-16,0 1 0 0,-1 1 0 0,1 0-304 0,0 1-48 15,0-1-16-15,0 1 0 0,-8 5-688 0,10-4-144 16,1-2-16-16,-2 2-16 0,-9 4 32 0,10-6 0 16,-1-1 0-16,0 1 0 0,2-1 0 0,-2 2 16 15,-1 0 0-15,0 1 0 0,-1-1-96 0,-7 5-32 16,9-4 0-16,-9 4 0 0,11-1-32 0,-1 1-16 15,-10 0 0-15,9 5 0 0,-1 1-224 0,-1 4 144 16,-3 1-144-16,1 0 128 0,-1 0-128 0,0 1 0 0,-2 1 0 16,-2 2 0-16,-1 3 0 0,2-1 0 0,-1 0 0 15,-1-3 0-15,-2 2 0 0,1-1 0 0,-2 0 0 0,1 0 0 16,-1 0 0-16,1 0 128 0,-3 2-128 0,0-4 0 16,-2-1 0-16,1 1 0 0,0 0 0 0,-1 1 0 15,-1 2 128-15,1-3-128 0,-1-2 0 0,1 0 128 16,0-2-128-16,-1 0 0 0,0-2 0 0,0 0 0 15,0-2-240-15,9-5 80 0,-10 2 16 0,10-2 0 16,-9 6 144-16,9-6 0 0,-7-2-144 0,7 2 144 16,-7-5-192-16,7 5 16 0,-7-6 16 0,4-1 0 15,3 7-80-15,0 0-16 0,-3-8 0 0,3 8 0 16,0-9 32-16,0 9 0 0,0 0 0 0,0 0 0 16,0 0 80-16,0 0 16 0,0 0 0 0,9-4 0 15,-9 4 128-15,11-1 0 0,-11 1 0 0,11-1 0 16,0 1 0-16,-1 1 144 0,2 0 0 0,-2 2 0 0,-10-3 48 0,15-3 0 15,-4 2 0-15,0 0 0 0,-2 1-64 0,-9 0-128 16,10 2 192-16,-10-2-64 0,11 0-128 0,-11 0 0 16,10 5 0-16,-10-5 0 15,0 0-2160-15,0 0-352 0</inkml:trace>
  <inkml:trace contextRef="#ctx0" brushRef="#br0" timeOffset="42938.56">24480 8985 27007 0,'0'0'1200'0,"0"0"240"0,0 0-1152 0,-1 11-288 0,1 2 0 0,1-4 0 16,-1-9 0-16,3 12 0 0,2-1 128 0,1 0-128 16,2 4 0-16,-1-2 0 0,-4-2 0 0,4 1 0 15,0 0 0-15,-1-2 0 0,1 1 0 0,-1 0 0 0,2 1 144 0,-2 0-16 16,-2 0-128-16,2 3 192 15,-4-4-192-15,-1 2 0 0,-2 0 128 0,0 0-128 0,0-1 0 0,-1-1 0 16,2-11 0-16,-5 13 0 0,0-4-176 0,-2 2-128 16,1-2-16-16,-1-1-16 15,7-8-2352-15,-10 4-448 0</inkml:trace>
  <inkml:trace contextRef="#ctx0" brushRef="#br0" timeOffset="43643.31">24760 8528 8287 0,'0'0'736'0,"0"0"-592"0,0 0-144 0,0 0 0 15,0 0 3312-15,-1-8 624 0,1 8 128 0,0 0 32 16,0 0-2704-16,0 0-544 0,0 0-96 0,0 0-32 16,0 0-336-16,0 0-80 0,0 0-16 0,0 0 0 15,5 16 320-15,-2 0 64 0,-1-1 16 0,1 2 0 16,-2 2-128-16,2-3-32 0,-2 1 0 0,0 3 0 16,-1 0 32-16,0 2 0 0,0-4 0 0,2 1 0 15,-1 1-240-15,0 0-64 0,-1-1 0 0,2 1 0 16,0-5-128-16,1 1-128 0,-2 2 144 0,0-5-144 0,1 0 128 0,0-2-128 15,-2-11 0-15,4 10 144 0,0-1-144 0,0 2 192 16,-4-11-192 0,4 8 192-16,-4-8-64 0,0 0-128 0,0 0 192 0,0 0-64 0,0 0 0 0,0 0 0 15,0 0 0-15,4-11 0 0,-3-1-128 0,1 3 192 16,0-1-192-16,-1-2 192 0,1-2-192 0,-1 1 0 16,0-3 0-16,2 2 0 0,-2 1 0 0,2 1-256 15,0 2 64-15,-3 10 16 0,5-11 176 0,-5 11 0 16,4-10-144-16,-4 10 144 0,7-7 0 0,-7 7-144 15,8-8 144-15,-8 8 0 0,9-4-176 0,-9 4 176 16,0 0-160-16,11-2 160 0,-11 2-128 0,10 0 128 16,-10 0 0-16,11 4-144 0,-11-4 144 0,0 0-160 15,10 5 160-15,-2 0-160 0,-8-5 160 0,8 11 0 16,-2-1-144-16,1-1 144 0,-1-1 0 0,-2 1-176 0,-4-9 176 16,4 16-128-16,1-5 128 0,1 3 0 0,-6-14 0 0,3 14 0 15,1-1 0-15,-1-3 0 0,-3-10 0 0,-1 11 0 16,1-11 0-16,-3 13 0 0,3-3 0 0,-3 1 0 15,-3-2 0-15,-1-1 128 0,7-8-128 0,-9 9 128 16,-1 1-128-16,1-1 192 0,-2-1-64 0,2-1 0 16,-1-3-128-16,-1 1 0 0,1 1 128 0,-2-3-128 15,-1 1 0-15,0-2 0 0,1 2 0 0,1-2 128 16,-2-2-384-16,0 0-80 0,-2 1-16 0,2 2 0 16,1-1-352-1,1-2-64-15,0-1 0 0,2 0-16 0,1-2-176 16,8 3-16-16,-9-3-16 0,9 3 0 0,-6-5-1472 0,6 5-288 15,-6-12-64-15,8 1-16 0</inkml:trace>
  <inkml:trace contextRef="#ctx0" brushRef="#br0" timeOffset="43938.45">25134 8785 20271 0,'0'0'1792'0,"0"0"-1424"16,-9-1-368-16,9 1 0 0,0 0 2000 0,0 0 336 15,-8 2 64-15,8-2 16 0,0 0-1808 0,0 0-352 16,0 0-80-16,0 0-16 0,0 0 0 0,0 0 0 16,0 0 0-16,0 0 0 0,0 0 176 0,0 0 48 0,13 0 0 0,0-1 0 15,-1 0-32-15,-1-4 0 0,-1 1 0 0,2 1 0 16,0 2-176-16,-1-2-48 0,-2-1 0 0,3 0 0 15,0 0-128-15,0 2 0 0,-3-1 0 0,1 1 0 32,-1-2-512-32,2 1-48 0,-11 3 0 0,11-1 0 15,1 1-1584-15,-12 0-320 0,0 0-64 0,0 0-8752 0</inkml:trace>
  <inkml:trace contextRef="#ctx0" brushRef="#br0" timeOffset="44189.21">25115 8901 4607 0,'0'0'400'0,"0"0"-400"0,0 0 0 0,0 0 0 0,0 0 3696 0,0 0 656 16,0 0 128-16,0 0 16 0,8-5-3408 0,1 2-672 15,2 3-144-15,0-2-16 0,-2 0 80 0,1 0 32 16,1-2 0-16,-1 1 0 0,1 3-240 0,1-1-128 15,1-2 128-15,0 1-128 0,0 0 0 0,2 0-320 16,0-1 64-16,-2 1 16 16,-2-2-592-16,2 1-112 0,0 2-16 0</inkml:trace>
  <inkml:trace contextRef="#ctx0" brushRef="#br0" timeOffset="44599.71">25555 8689 5519 0,'-9'0'496'0,"0"0"-496"16,9 0 0-16,-8 2 0 0,8-2 2016 0,-10 4 304 0,-3 0 64 0,2 1 16 16,11-5-800-16,-10 8-144 0,-2 0-48 0,1 0 0 15,0-1 48-15,2 3 0 0,3-1 0 0,-1 1 0 16,-1 1-656-16,2-1-128 0,0-1-32 0,3 2 0 15,-3-2-368-15,4 0-80 0,0 4 0 0,1-3-16 16,1-10 80-16,0 0 32 0,0 0 0 0,4 12 0 16,3-2-80-16,0 0-16 0,-7-10 0 0,11 9 0 0,1-3-64 0,-1-2 0 15,1 0-128-15,1-3 192 0,3-2-192 0,-2 0 128 16,-1 1-128-16,1-4 0 0,3-1 160 0,0-2-160 16,0 1 160-16,-2 0-160 0,-2 0 128 0,-2 1-128 15,1 1 0-15,-1-3 0 0,-4-5 224 0,1 3-48 16,0 3-16-16,-8 6 0 0,5-9 240 0,-1-2 48 15,-4 2 16-15,1 0 0 0,-1-3-144 0,-1 3-16 16,-3 1-16-16,0-1 0 0,-1-1-288 0,0 1 128 16,-2-2-128-16,0 2 0 0,-3 0 0 0,1 2-304 15,-2 1 48-15,-1 1 0 16,0 0-464-16,0 1-96 0,-1 1-16 0,0 2 0 16,0 1-2160-16,1 0-432 0</inkml:trace>
  <inkml:trace contextRef="#ctx0" brushRef="#br0" timeOffset="45082.15">25558 8437 13823 0,'-13'-10'1216'0,"7"6"-960"0,6 4-256 0,-6-7 0 0,1-2 2752 0,5 9 496 16,0 0 96-16,0 0 32 0,0 0-2672 0,0 0-544 15,0 0-160-15,0 0 0 0,4-9 0 0,-4 9 0 16,0 0-144-16,0 0 144 0,0 0 176 0,12 0 144 15,-12 0 16-15,11 5 16 0,-11-5 352 0,15 7 80 16,-1 0 16-16,0 5 0 0,0-1-304 0,-1 2-64 16,0 0-16-16,1 1 0 0,0 2 48 0,2-2 16 15,-2 0 0-15,1 1 0 0,0 0-64 0,1 2-16 16,2 1 0-16,-2 1 0 0,-2-1 0 0,-1-1 0 16,-1 1 0-16,-2-1 0 0,2 4-64 0,-3-3-16 15,-1 0 0-15,-1 1 0 0,-2 0-160 0,0-2-32 0,-2-2-128 16,-1 2 192-16,-2 2-192 0,-1 1 176 15,-2-1-176-15,-1-2 160 0,-1-3-160 0,-1 2 192 16,-2 0-192-16,-1-1 192 0,0 1-48 0,-2-2 0 0,-1 1 0 0,1-2 0 16,-4-3-144-16,-2 1 0 0,-1-5 0 0,-1 3 0 31,-2-1-1984-31,-4-1-496 0</inkml:trace>
  <inkml:trace contextRef="#ctx0" brushRef="#br0" timeOffset="52900.11">197 9666 39615 0,'-25'16'3520'0,"12"-3"-2816"16,-1 4-560-16,2 3-144 0,5 0 736 0,6 3 112 15,2 0 32-15,5 4 0 16,4 5-1168-16,6 0-224 0,2 3-64 0,7 5 0 0,5-4 416 0,4 7 160 16,2-1-128-16,6 3 128 0,2 2 0 0,1 2-160 15,-4-5 160-15,-12-15 0 0,9 2-128 0,6 8 128 16,7 4 0-16,2 7 0 0,5 6-144 0,0 1 144 16,1 3 0-16,54 59-144 0,-13-14 144 0,-8-2 0 15,1 0 0-15,-10-1 0 0,-6-2 0 0,3 6 224 16,3 6-48-16,0 4-16 0,1 1 160 0,-1 7 48 15,-1 5 0-15,3 8 0 0,0-1-16 0,4 5 0 0,4 2 0 16,3 2 0-16,-1 1-160 0,3 5-16 0,-2 5-16 16,2 0 0-16,2-4 32 0,-3 3 16 0,-3 6 0 0,3 0 0 15,2 2 16-15,3 0 0 0,1 0 0 0,-4 3 0 16,-8 2 0-16,3 0 0 0,3-1 0 0,2 1 0 16,-3-1 128-16,0 2 32 0,-3 2 0 0,3-5 0 15,3-3 64-15,-2-2 0 0,0-1 16 0,-2-5 0 16,-5-5-32-16,4-4-16 0,2-7 0 0,0-2 0 15,-4-5-208-15,-5-5-32 0,-2-5-16 0,3-4 0 16,3-3-160-16,-4 0 0 0,-3-2 144 0,-4-6-144 16,-1-10 0-16,-4-5 0 0,0-2 0 0,2-8 128 15,-2-4-128-15,-4-6 0 0,-8-9 0 0,-3-6 0 16,-5-6 0-16,-3-4 0 0,-1-3 0 0,1-1 0 16,-2-6 0-16,-3-3-160 0,-3-4 160 0,-5-2-208 0,-6-4-128 15,-3-3-32-15,-5-3 0 0,-5-5 0 16,0-4-272-16,-4-4-64 0,-5-2-16 0,-2-4 0 15,-9 1-1008-15,6-12-208 0,-5-5-48 0,-1-9-10800 16,-4-8-2160-16</inkml:trace>
  <inkml:trace contextRef="#ctx0" brushRef="#br0" timeOffset="54355.56">532 13501 39679 0,'-24'0'1760'0,"10"2"352"16,-2 1-1680-16,2-1-432 0,2 0 0 0,1-1 0 0,-2-1 0 0,2 3 0 15,11-3-144-15,0 0 144 0,0 0-144 0,0 0 144 16,0 0 0-16,0 0-144 0,0 0-16 0,12-12 0 16,2 0 0-16,5-1 0 0,0-1-32 0,3-2-16 15,3-2 0-15,6-4 0 0,7-3 208 0,-11 11 0 16,10-7-160-16,6-1 160 0,7-7 0 0,3-4 0 16,4-5 0-16,9-3 0 0,8-5 0 0,77-49 192 15,-14 8-32-15,-7-1 0 0,-3-4 144 0,7-2 16 16,10-1 16-16,4-6 0 0,6-8 112 0,10-10 0 15,10-1 16-15,7-6 0 0,4-3 160 0,9-7 16 16,8-9 16-16,4-2 0 0,2-5-96 0,7-4-32 16,5-1 0-16,4-2 0 0,6-3-16 0,3 2-16 0,6 0 0 15,3-2 0-15,3-7-96 0,0 0-16 0,0-3 0 16,2 5 0-16,1 7-64 0,-2 0 0 0,-5 0-16 0,-1 5 0 16,-1 5-160-16,-7 7-16 0,-7 1-128 0,-4 6 192 15,-5 6-192-15,-2 4 144 0,-4 4-144 0,-10 7 128 16,-7 6-128-16,-11 4 0 0,-10 4 0 0,-8 7 128 15,-4 5-128-15,-12 7 0 0,-11 5 0 0,-8 7 0 16,-6 3-272-16,-10 2 16 0,-14 5 0 0,-9 7 0 31,-6 3-176-31,-4 7-16 0,-10 3-16 0,-6 4 0 16,-6 5-80-16,-10 5-16 0,-8 4 0 0,-5 1 0 16,-5 1-192-16,-6 6-32 0,-6 4-16 0,-1 7 0 0,1 10-1840 0,-10-9-368 0,-9-7-80 0</inkml:trace>
  <inkml:trace contextRef="#ctx0" brushRef="#br0" timeOffset="55394.47">832 15649 19343 0,'-20'-14'1728'0,"-2"-2"-1392"0,-3 2-336 0,12 3 0 15,0 1 5072-15,-1-1 944 0,0 0 192 0,0-1 48 16,3-2-4592-16,0 3-928 0,4-2-176 0,-7-6-48 16,7 4-208-16,3 4-48 0,4-1-16 0,0 12 0 15,13 4-240-15,-3-6-192 0,5-3 48 0,7 5 0 16,10 3 144-16,2-2 0 0,-5-5 0 0,3 2 0 15,5 0-176-15,40 0 176 0,-5-1-208 0,3 1 80 16,6 0 128-16,2 0 0 0,1 2 0 0,5 5 0 0,6 5 0 0,8-3 0 16,9-7 0-16,-1 0 0 0,-4-2 0 0,15 0 192 15,14-7 0-15,-1-7-16 0,-4-7 128 0,12-1 16 16,15 2 16-16,9-3 0 0,6-1-32 0,12-3-16 16,12-2 0-16,10 0 0 0,6-2-80 0,11-1-16 15,9 3 0-15,9-4 0 0,4 1 0 0,6 1 0 16,1 2 0-16,3 0 0 0,5 0-32 0,4 1-16 15,1 0 0-15,2 1 0 0,0 3 16 0,0 1 0 16,3 3 0-16,-2 1 0 0,-2 0-32 0,-1 2-128 16,-5 3 192-16,-4 0-64 0,-4 2 0 0,-6 2-128 15,-4 2 192-15,-6 2-64 0,-4 1-128 0,-6 1 0 16,-5 1 0-16,-3 3 128 0,-4-3-128 0,-4 3 0 16,-5-1 0-16,-6 2 128 0,-10 1-128 0,-7 0-192 0,-5 1 32 0,-6 2 16 31,-2-1-1696-31,-10 1-336 0,-7 1-64 0,-2-2-11040 0,0 1-2208 0</inkml:trace>
  <inkml:trace contextRef="#ctx0" brushRef="#br0" timeOffset="60303.18">18815 6129 6447 0,'0'0'576'0,"0"0"-576"16,0 0 0-16,0 0 0 0,0 0 3376 0,0 0 560 15,9-2 112-15,-9 2 32 0,0 0-2128 0,0 0-416 16,0 0-96-16,0 0-16 0,0 0-464 0,0 0-112 0,8-7-16 0,-8 7 0 16,0 0-96-16,0 0-32 0,0 0 0 0,0 0 0 15,0 0-176-15,0 0-32 0,0 0-16 0,3-8 0 16,-3 8-16-16,0 0 0 0,0 0 0 0,0 0 0 15,-5-9-112-15,5 9-32 0,0 0 0 0,0 0 0 16,-10-1-64-16,10 1-32 0,0 0 0 0,0 0 0 16,-9 5 64-16,9-5 16 0,-5 8 0 0,5-8 0 15,-2 10-128-15,2-10-32 0,0 12 0 0,0 0 0 16,0-3-144-16,0-9 0 0,3 12 0 0,3 0 0 16,-1-1 0-16,0 0 0 0,2-2 0 0,0 0 0 15,3-5 0-15,-1 1 0 0,-9-5 0 0,13 4 0 16,-2-1 0-16,1-3 0 0,-12 0 0 0,13-2 0 15,0-2 0-15,-2 0 0 0,-5-6 0 0,-1 2 0 0,1-1 160 0,-2 0-160 16,-2-4 192-16,-2 1-192 0,-2 0 256 0,0-1-48 16,0-1-16-16,-2 2 0 0,-3 2-16 0,1-3-16 15,-1 2 0-15,-2 0 0 0,-1 3-160 0,-1 1 160 16,1 2-160-16,-1 1 160 0,1 0-16 0,-1 2 0 16,2 0 0-16,0 2 0 0,0 2-16 0,0 0-128 15,9-2 192-15,-10 7-64 0,0 1-128 0,3 3 0 16,-1-1 0-16,3 1 128 0,-1 0-128 0,4 2 0 15,0 1 0-15,2 0 0 0,-1-1 0 0,4-2 0 16,1 1 0-16,1-1 0 0,1 0 0 0,3-1 0 16,3-1 0-16,1 0 0 0,2-2 0 0,0-2 0 15,1-2-144-15,2-3 144 0,2-2 0 0,-2-1 0 16,-1-3 0-16,0 0 0 0,0-2 0 0,-3 0 0 0,0-1 0 16,-3 0 0-16,-5 0 0 0,0 0 0 15,-2-2 0-15,-3 3 0 0,-1 8 128 0,-3-10-128 0,1 0 0 0,-2 0 144 16,-3 4-144-16,1-1 128 0,-1 1-128 0,-2 2 128 15,-4 1-128-15,1-1 128 0,2 2-128 0,-1 2 128 16,0 1-128-16,0 2 0 0,1 1 0 0,2 1 0 16,-1-2 0-16,1 2 0 0,0 1 0 0,2 1 0 15,6-7 0-15,-7 10 0 0,2-2 0 0,5-8 0 16,-4 10 0-16,4-10 0 0,0 12 0 0,0-12 0 16,4 11 0-16,-4-11 0 0,8 9 0 0,0-1 0 15,-1-2 0-15,4-1 0 0,1-2 0 0,-1-2 0 16,1-1 0-16,0-1 0 0,1 0 0 0,0-2 0 15,-3-2 128-15,-2 0-128 0,-1-2 128 0,-1 1-128 0,-1-1 176 16,2-1-48-16,-1-1-128 0,-6 9 192 0,6-9-192 0,-6 9 176 16,0 0-176-16,-2-9 160 0,2 9-160 0,-5-7 160 15,0 2-160-15,5 5 160 0,-9-1-160 0,0 3 192 16,0 1-192-16,-1 2 192 0,1 0-192 0,9-5 128 16,-8 7-128-16,1 1 128 0,-3 0-128 0,4-1 160 15,1 1-160-15,5-8 160 0,-4 12-160 0,4-12 0 16,0 9 0-16,0-9-176 0,4 12 176 0,-4-12 0 15,5 10 0-15,3-2 0 0,4-3-352 0,1-1-32 16,0 0-16-16,13 0 0 16,15 1-3264-16,-13-6-656 0</inkml:trace>
  <inkml:trace contextRef="#ctx0" brushRef="#br0" timeOffset="61389.36">22709 4419 23039 0,'-6'-5'2048'0,"-3"1"-1648"16,0 1-400-16,0 2 0 0,-1 0 1728 0,10 1 272 16,0 0 48-16,-6 7 16 0,6-7-1168 0,-9 7-256 15,0 1-32-15,1-2-16 0,-1-1-224 0,1 1-48 16,-1 0-16-16,0 3 0 0,1 3-112 0,-1 0 0 16,0 1-16-16,-2 0 0 0,1 1 48 0,-2 2 16 0,-1 1 0 0,1-2 0 15,2 1 144-15,-1 2 16 0,1 2 16 0,1-4 0 16,2-5 96-16,2 1 0 0,0-2 16 0,1 1 0 15,4-11-160-15,1 12-48 0,3-2 0 0,5-2 0 16,2-2-128-16,0-3-16 0,1-4-16 0,3-2 0 16,1-2-32-16,0 0-128 0,0-2 192 0,-1-1-64 15,2-3-128-15,0 0 192 0,0-1-192 0,-1 2 192 16,-2 0-192-16,-2-1 128 0,-3-1-128 0,0 1 128 16,0-2-128-16,-3 1 0 0,-4 0 144 0,-1 2-144 15,-1-1 128-15,-1 3-128 0,-3-1 128 0,4 9-128 16,-9-5 144-16,-1 0-144 0,-1 1 192 0,0 4-192 15,-3 3 176-15,-1 0-176 0,-2 4 160 0,-1 1-160 0,-2 1 0 16,-1 3 128-16,0 2-128 0,3 0 0 0,0-1 0 16,1 0 0-16,0 0 128 0,4-1-128 0,4 1 0 0,4-1 0 15,-2-2 0-15,7-10 0 0,5 15 0 0,3-4 0 16,0-1 0-16,4-4 0 0,3-2 0 0,4-3 0 16,-1-2-128-16,1 0 128 0,1-2 0 0,1-1 0 15,-2-1 0-15,2-2 0 0,-4-4 0 0,1-1 0 16,-2 0 0-16,-2 1 0 0,-3-2 0 0,-2-1 0 15,-1 1 0-15,-2 0 0 0,-3 3 128 0,-4-3-128 16,-6 1 176-16,1 2-176 0,-2-1 224 0,-3 4-64 16,-2 0-16-16,-1 0 0 0,-2 1 16 0,-2 2 0 15,-3 4 0-15,-1 0 0 0,1 3-160 0,-2 1 192 16,-2 1-192-16,0 1 192 0,-1 0-192 0,1 0 0 16,2 4 0-16,2-2 0 0,3 0 0 0,3 1 0 0,1-1 0 0,6-1 0 15,3 2 0-15,5-9 0 0,-1 11 0 0,1-11 0 16,6 13 0-16,5-6 0 0,0 0-144 0,4-2 144 15,0-1 0-15,4-2 0 0,-1 0 0 0,1-4 0 16,2 0 0-16,-1-2 0 0,-2-1 0 0,0-1 0 16,-1 0 0-16,-1-1 144 0,-4 2-144 0,-1-1 128 15,0-1-128-15,-2 2 128 0,-9 5-128 0,8-8 128 16,-2 1-128-16,-6 7 128 0,7-6-128 0,-7 6 128 16,0 0-128-16,0 0 160 0,0-10-160 0,0 10 160 15,0 0-160-15,0 0 160 0,0 0-160 0,0 0 160 16,0 0-160-16,-11 1 192 0,2 3-192 0,1 1 192 15,2 1-192-15,1 2 128 0,-2 0-128 0,2 1 128 16,0 3-128-16,0-2 0 0,-1 2 0 0,2-1 0 16,4-11 0-16,-2 11 0 0,-1 2 0 0,2-1 0 0,1 0-128 0,1-2 128 15,0 2 0-15,-1-12 0 0,0 0-128 0,0 0 128 16,0 0-160-16,4 10 160 0,-4-10-304 0,0 0 48 16,0 0 0-16,0 0 0 15,11 3-432-15,-11-3-80 0,9-7 0 0,0 1-16 16,0-3-288-16,-1 2-48 0,0 1-16 0,1-1 0 15,1-1-1488-15,6 6-288 0,4 3-64 0</inkml:trace>
  <inkml:trace contextRef="#ctx0" brushRef="#br0" timeOffset="63275.87">22038 10850 15663 0,'0'0'1392'0,"-9"-4"-1120"0,2-1-272 0,0 2 0 16,-3-1 3232-16,4 1 592 0,6 3 112 0,-11-2 32 15,2 0-3152-15,2 0-624 0,-3 2-192 0,1 0 0 16,0 2 528-16,-1 3 32 0,-1-1 0 0,0 2 0 16,-2 3 272-16,1 3 64 0,0 0 16 0,3 1 0 15,1 0-128-15,0 1-16 0,-2 2-16 0,5 1 0 16,3-3-64-16,2 2-16 0,0 0 0 0,3-2 0 15,2-1-304-15,2-1-64 0,2-1-16 0,1-1 0 16,1-3-160-16,2-1-128 0,2-5 192 0,1-1-192 16,0-3 176-16,2-1-176 0,0-3 160 0,0-3-160 15,-1 0 144-15,0-2-144 0,0-2 128 0,2-3-128 16,-1 0 128-16,-1 1-128 0,-2-1 128 0,-3 2-128 0,-3-2 160 0,-4 1-160 16,1 2 192-16,-2-1-192 0,-4 1 288 0,-2 1-48 15,-3 1-16-15,-1 3 0 0,-4 3 96 0,0 2 32 16,-2 0 0-16,-2 3 0 0,-3 2-80 0,0 4-16 15,-1 2 0-15,1 4 0 0,-4 0-64 0,-1 2 0 16,-2 1-16-16,1 3 0 0,-2 1-176 0,2 1 192 16,-2-1-192-16,5 1 192 0,3 1-192 0,0-2 0 15,-1 0 144-15,6-2-144 0,8-3 0 0,6-1 0 16,2 0 0-16,1-2 0 0,-5-10 0 0,13 9 0 16,3 0 0-16,2-3 0 0,1-3 0 0,2-3-160 15,3-2 160-15,-1-2 0 0,1-3 0 0,-2 1 0 16,1-3 0-16,-1 0 0 0,-1 0 0 0,0-1 0 15,-1-3 0-15,-2 0 0 0,-2-2 0 0,-2 0 0 0,-1 0 0 16,-1 0 0-16,-3-2 176 0,-4 2-176 0,-5-2 192 0,0 2-192 16,-1 1 176-16,-3 1-176 0,-3 3 160 0,-2 2-160 15,-1 1 192-15,-2 5-64 0,-1 0-128 16,0 4 192-16,-3 2-192 0,1 2 144 0,-2 3-144 0,0 3 128 16,0 2-128-16,1 1 0 0,2 2 0 0,0 1 0 15,-2 1 0-15,3 1 0 0,0-2 0 0,2 2 0 16,2 1 0-16,1-2 0 0,2-3 0 0,2-1 0 15,4 2 0-15,3-5 0 0,-2 0 0 0,-1-12 0 16,6 8-176-16,2-2 176 0,1-1-128 0,3-2 128 16,0-3-128-16,1-3 128 0,1-3-128 0,1-3 128 15,-1-4 0-15,0 0 0 0,-1-2 0 0,0-2 0 16,0 1 0-16,0 0 0 0,-1 0 0 0,-1 2 0 0,-4-3 0 16,1 4 0-16,-3 1 0 0,1 3 128 0,-6 9-128 0,4-8 0 15,-4 8 0-15,0 0 128 16,0 0-128-16,0 0 0 0,0 0 0 0,0 0 0 0,0 0 128 0,0 0-128 15,0 0 128-15,-10 7-128 0,0-2 0 0,0 1 0 16,0 1 0-16,1-1 0 0,9-6 0 0,-10 8 0 16,-1-1 0-16,2-1 128 0,9-6-128 0,-9 3 0 15,9-3 0-15,0 0 0 0,0 0 0 0,0 0 0 16,0 0 0-16,0 0 0 0,-10-3 0 0,10 3 0 16,0 0 0-16,-5-9 0 0,-1 3 0 0,6 6 0 15,-4-8 0-15,4 8 0 0,-4-7 0 0,4 7 0 16,0 0 0-16,-6-6 0 0,6 6 0 0,-7-7 0 15,7 7 0-15,-9 0 0 0,0 3 0 0,1 2 0 16,1 0 0-16,-1 3 0 0,-1 1 0 0,-1 2 0 0,1-2 0 16,3 1 0-16,1-1 0 0,5-9 0 0,-4 11 0 0,4-11 0 15,0 0 0-15,0 0 0 0,0 0 0 0,0 0 0 16,5 9 0-16,-5-9-160 0,12 0 160 0,-1-3-160 16,2-1 160-16,0-1 0 0,2-3-144 0,-1-1 144 15,0 0 0-15,1 1 0 0,0-2-144 0,1 1 144 16,-2-2 0-16,1 0 0 0,-2 2 0 0,-3-1 0 15,1 1 0-15,-2 1 0 0,-1 2 0 0,-8 6 0 16,6-9 0-16,-6 9 0 0,7-7 0 0,-7 7 0 16,0 0 160-16,0 0-160 0,0 0 160 0,0 0-160 15,-12 3 192-15,0 2-64 0,0 2-128 0,1 0 192 16,-2 4-48-16,0-2-16 0,-2 4 0 0,2 1 0 0,2-1 48 16,-1 2 0-16,-1 0 0 0,1-2 0 0,3 0-176 15,1 1 0-15,2-3 0 0,3 0 128 0,3-11-128 16,-3 11-224-16,5 0 48 0,2-1 16 15,-4-10-2416-15,11 4-496 0,2-8-80 0</inkml:trace>
  <inkml:trace contextRef="#ctx0" brushRef="#br0" timeOffset="70915.23">23400 3429 9215 0,'0'0'816'0,"0"0"-656"0,0 0-160 0,0 0 0 0,0 0 2048 0,0 0 368 16,0 0 80-16,0 0 0 0,0 0-1216 0,0 0-256 15,0 0-64-15,0 0 0 0,0 0-496 0,0 0-96 16,0 0-32-16,0 0 0 0,0 0-64 0,0 0-16 16,0 0 0-16,0 0 0 0,0 0 528 0,0 0 112 15,0 0 0-15,0 0 16 0,0 0 96 0,12 6 16 16,-12-6 0-16,11 6 0 0,-11-6-128 0,7 9 0 15,0-1-16-15,-1 0 0 0,-6-8-112 0,10 12-32 16,-1-5 0-16,0 1 0 0,-1-1-320 0,-1 1-64 16,0 1-16-16,1 1 0 0,2 2-144 0,-1 0-16 0,-1 1-16 15,1 0 0-15,0 1-160 0,2 3 0 0,-1 3 144 0,1-1-144 16,-1-1 0-16,1-1 144 0,-4-1-144 0,3 2 0 16,-1 3 0-16,1 1 0 0,1-4 0 0,-1 3 0 15,-1 0 128-15,-2 0-128 0,-2-4 0 0,0-1 0 16,-1 1 0-16,0-2 0 0,-3-2 128 0,-1-1-128 15,0-2 0-15,-1 1 128 0,-2 1-128 0,1-3 0 16,-4 0 160-16,1-1-160 0,-1 1 128 0,-1-3-128 16,-1 2 144-16,1 1-144 0,-3 2 160 0,0-2-160 15,-2-1 192-15,0-2-64 0,1 1-128 0,-2-1 192 16,-2 1-192-16,1-1 0 0,0-1 0 0,1-2 0 16,0 0 0-16,0-1 0 0,0 1 0 0,1-2 0 15,1-2 0-15,1-2 0 0,-2-1 0 0,0 0 0 16,2-2-320-16,1 3-128 15,0-3 0-15,1 2-16 0,1 1-528 0,7 3-96 0,-10-4-32 0,10 4 0 16,0 0-2304-16,-6-6-464 0</inkml:trace>
  <inkml:trace contextRef="#ctx0" brushRef="#br0" timeOffset="71395.19">23973 3298 20495 0,'0'0'896'0,"-5"-7"208"0,5 7-880 0,-6-5-224 0,6 5 0 0,0 0 0 16,0 0 880-16,-5-4 128 0,5 4 16 0,0 0 16 16,0 0 192-16,0 0 48 0,0 0 0 0,0 0 0 15,0 0-224-15,0 0-32 0,0 0-16 0,-6 8 0 16,0 1-288-16,4 1-48 0,0 1-16 0,1 1 0 16,-1 1-144-16,0 1-48 0,2 3 0 0,0-1 0 15,0-1-80-15,-1 2 0 0,-2 1-16 0,1 1 0 16,-1-1-16-16,1 0 0 0,-1 0 0 0,0 3 0 15,2 1-160-15,0 2-16 0,-1 1-16 0,0-2 0 0,-2 2-160 0,0 1 0 16,-1 1 144-16,0 2-144 0,-1 2 0 0,2-1 0 16,0-1 0-16,3-2 0 0,1 1 0 0,3-3 0 15,-1-5 0-15,2-1-128 0,2-2-16 0,0-3 0 16,1-2 0-16,2-2 0 0,1 1-48 0,2-2 0 16,-2 0 0-16,2-3 0 0,0-2-48 0,-1 0-16 15,1-1 0-15,0-1 0 16,0 1-368-16,1-2-80 0,-2-1 0 0,2 0-16 15,1-1-1904-15,-3 0-384 0,1-1-80 0</inkml:trace>
  <inkml:trace contextRef="#ctx0" brushRef="#br0" timeOffset="71944.28">24209 3763 4607 0,'0'0'400'0,"0"0"-400"0,0 0 0 0,0 0 0 0,0 0 2432 0,-5-4 384 0,5 4 96 0,0 0 16 16,0 0-640-16,0 0-128 0,0 0-32 0,0 0 0 16,0 0-560-16,0 0-112 0,0 0-32 0,0 0 0 15,0 0-448-15,0 0-80 0,0 0-32 0,2 12 0 16,1 0-128-16,-1-2-32 0,-2-10 0 0,3 11 0 16,-3-11-240-16,4 9-48 0,-4-9-16 0,0 0 0 15,6 9-160-15,-6-9-48 0,9 6 0 0,-9-6 0 16,0 0-64-16,12 0-128 0,-1-1 176 0,-1-2-176 15,1-2 192-15,-1 0-192 0,-1 0 192 0,-1-2-192 16,-2-2 160-16,0 3-160 0,-1-2 128 0,-5 8-128 0,6-7 0 0,-6 7 0 16,0 0 0-16,0 0 0 0,0 0 0 0,0 0 0 15,0 0 0-15,0 0 0 0,0 0 0 0,9 11 0 16,-1-1 0-16,-1-1 0 0,-1 0 0 0,1 0 0 16,-1-1 0-16,1 3 0 0,-7-11 0 0,8 9 0 15,-8-9 0-15,9 8 0 0,-9-8 0 0,12 5 0 16,-2-2 0-16,-10-3 0 0,10 2 0 0,-10-2 0 15,11 3 0-15,-11-3 128 0,0 0 16 0,0 0 0 16,9-7 0-16,-9 7 0 0,13-2 32 0,-13 2 0 16,0 0 0-16,0 0 0 0,0 0-16 0,0 0 0 15,8-7 0-15,-8 7 0 0,0 0 64 0,9-5 16 16,-2-2 0-16,-7 7 0 0,7-6 16 0,1-1 0 16,0-2 0-16,0 0 0 0,0 1-64 0,-1-4-16 0,-1-1 0 15,-1 3 0-15,0 0-32 0,2-1 0 0,-1-1 0 0,1 1 0 16,-2-2-144-16,0 0 0 0,0-2 0 0,-2 0 128 15,0-5-128-15,-2 2 0 0,0 0 0 0,0 1 0 32,1-2-400-32,-2 4-64 0,0 0-16 0,0 4 0 15,0-1-560-15,0 12-112 0,-2-9-32 0,2 9-9872 0,0 0-1968 0</inkml:trace>
  <inkml:trace contextRef="#ctx0" brushRef="#br0" timeOffset="72296.85">24751 3815 17615 0,'0'0'768'0,"0"0"192"0,0 0-768 0,0 0-192 15,0 0 0-15,0 0 0 0,0 0 912 0,0 0 160 16,0 0 16-16,0 11 16 0,0-11-16 0,0 0 0 16,4 13 0-16,-4-13 0 0,3 10-128 0,1 1-16 15,-4-11-16-15,5 10 0 0,-5-10-192 0,6 12-32 16,1-4-16-16,1-1 0 0,-1 1-240 0,1-1-32 16,-8-7-16-16,11 6 0 0,-5 1-192 0,-6-7-32 0,8 6-16 0,-8-6 0 15,0 0-160-15,5 12 0 16,-1-3 0-16,-4-9 0 0,1 11 0 0,-1-11 0 15,-2 10 0-15,-2 2 0 16,0-2-384-16,0-1-144 0,-1-1-48 0,5-8 0 16,-8 8-1808-16,8-8-368 0,-9 5-80 0,9-5-8240 0</inkml:trace>
  <inkml:trace contextRef="#ctx0" brushRef="#br0" timeOffset="72945.5">25046 3302 12895 0,'0'0'1152'0,"0"0"-928"15,0 0-224-15,0 0 0 0,0 0 1552 0,0 0 272 16,0 0 48-16,0 0 16 0,0 0-1008 0,0 0-208 16,-4 11-32-16,4-11-16 0,1 12 272 0,-1-2 48 15,-3 1 16-15,3-1 0 0,4 2-192 0,0 0-16 16,-1 2-16-16,0 3 0 0,-1-4 16 0,2 1 0 16,-1 2 0-16,-1 1 0 0,-2 3-48 0,0-2-16 0,0 0 0 0,2-1 0 15,-1 0-208-15,-1 0-32 0,-1-1-16 0,2-1 0 16,1 0-112-16,0-1 0 15,-1-1-16-15,2-3 0 0,-3-10 16 0,5 10 0 0,-5-10 0 0,0 0 0 16,5 10-128-16,-5-10 0 0,0 0-16 0,0 0 0 16,0 0-48-16,0 0-128 0,0 0 192 0,11 5-64 15,-11-5 16-15,0 0 0 0,11-5 0 0,-3-2 0 16,-4-3 0-16,0 0 0 0,1-1 0 0,-1-1 0 16,0-2-144-16,0-2 0 0,0 0-192 0,1 1 192 15,-1 0-272-15,0 1 64 0,-2 1 16 0,2 6 0 16,-4 7 192-16,6-11-192 0,-6 11 192 0,6-6-192 15,-6 6 192-15,0 0 0 0,0 0-160 0,11-4 160 16,-11 4 0-16,10-3-144 0,-10 3 144 0,10 1 0 16,-10-1-144-16,12 3 144 0,-1 1 0 0,-11-4-144 15,9 5 144-15,-2 0 0 0,-7-5 0 0,8 8 0 0,-8-8 0 0,6 12-128 16,-4 0 128-16,-1-2 0 0,-1-10 0 0,0 13 0 16,-2-2 0-16,-1-1-128 0,3-10 128 0,-5 13 144 15,-2 0-16-15,1-2-128 0,-1-1 176 0,1 2-176 16,-2-3 160-16,0 0-160 0,0-1 128 0,2-2-128 15,-2-1 0-15,0 1 144 0,-1-1-144 0,0 0-176 16,-1-1 48-16,-1 0 0 0,-1 1-176 0,1-2-16 16,-1 1-16-16,2-4 0 15,-1 0-448-15,1 0-96 0,-1-4-16 0,2 1-9280 16,0 3-1856-16</inkml:trace>
  <inkml:trace contextRef="#ctx0" brushRef="#br0" timeOffset="73480.83">25194 3090 6447 0,'0'0'576'0,"0"0"-576"16,0 0 0-16,0 0 0 0,4-7 2768 0,-4 7 448 15,0 0 96-15,0 0 16 0,7-7-2288 0,-7 7-448 16,0 0-80-16,0 0-32 0,0 0-16 0,0 0 0 16,10 0 0-16,-10 0 0 0,12 8 384 0,0 2 80 15,-2 1 16-15,1 2 0 0,-1 0 176 0,2 1 32 16,-1 0 16-16,1 6 0 0,0 0-256 0,1 3-48 16,1-5-16-16,-1 2 0 0,0-1-240 0,-2 4-48 15,-1-4-16-15,-1 1 0 0,-2 1-96 0,-1-1 0 16,0-1-16-16,1-2 0 0,0-2-160 0,-1 1-16 0,-2 1-16 0,2 1 0 15,0-2-96-15,-2 1-16 0,-1 0 0 0,-1-4 0 16,1 1 32-16,-2 2 0 0,-2 1 0 0,-2 0 0 16,1 2-160-16,-2 2 160 0,0 1-160 0,-3 3 160 15,-2 1-160-15,-1 0 0 0,-1-1-192 0,-2-2 192 32,0-1-672-32,-2-1-16 0,-1 2 0 0,-1-3 0 15,0 3-1840-15,-1-4-368 0,-2-2-80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54:37.7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13547 5159 864 0,'0'0'38'0,"-7"-6"8"0,0 6-37 0,0 0-9 0,-4 0 0 0,0 6 0 16,1-6 107-16,-1 4 19 0,1-4 4 0,-5 6 1 16,5-3-102-16,-4 3-20 0,3-3-9 0,1 4 8 15,-1-4-8-15,0 3 8 0,4-6-8 0,0 3 8 16,7-3 4-16,0 0 0 0,0 0 0 0,0 0 0 15,-3 6 51-15,3-6 10 0,0 0 3 0,0 0 0 16,0 0 16-16,0 0 3 0,-7 0 1 0,7 0 0 16,-4 10-68-16,1-4-14 0,3-6-2 0,-4 3-1 15,1 7 23-15,3-10 5 0,0 0 1 0,0 9 0 16,-4 1-5-16,4 2-1 0,0-3 0 0,0-9 0 16,4 4 0-16,-1 5 0 0,1 0 0 0,-1-2 0 0,-3-7-3 0,0 0-1 15,4 3 0-15,-4-3 0 0,7 6-15 0,3 4-3 16,-10-10-1-16,7 6 0 15,1-3 17-15,2 3 3 0,1-6 1 0,-1 3 0 0,-3-3-15 0,7 0-2 16,-3 0-1-16,7 0 0 0,-4 0 10 0,0 10 3 16,4-10 0-16,3 0 0 0,0 0 0 0,4 6 0 15,-8-3 0-15,4-3 0 0,4 6-1 0,3-6 0 16,0 0 0-16,4 10 0 0,-4-10-10 0,4 6-1 16,0-3-1-16,0-3 0 0,-1 0 4 0,5 7 1 15,-1-7 0-15,0 0 0 0,1 0-19 0,2 0 0 0,-2 3 0 16,2-3 0-16,5 0 0 0,-4 6 0 0,-1-3 0 0,1-3 0 15,0 6 0-15,0-3 0 0,-4-3 0 0,4 7 0 16,0-7 0-16,0 3 12 0,3-3-4 0,-3 0-8 16,7 0 23-16,-4 6-3 0,7-6 0 0,-3 0 0 15,-4 0 0-15,4 0-1 0,-3-6 0 0,-1 6 0 16,0-3-10-16,4-4-1 0,0 7-8 0,0-9 12 16,0 9-12-16,0 0 0 0,-1-3 0 0,5 3 0 15,-4-6 0-15,3 6 0 0,-3 0 0 0,0 0 0 16,0 0 0-16,0 0 0 0,6 0 0 0,1-3 0 15,-3-4 0-15,3 7 0 0,0 7 0 0,0-7 0 16,-4 0 0-16,0-7 0 0,1 7 0 0,-1 0 0 16,8 0 0-16,-1-3 9 0,-3-3-9 0,7 6 8 15,0 0-8-15,0 0 0 0,-7 0 0 0,3 0 8 16,4 0-8-16,0 0 0 0,0 0 9 0,4 0-9 16,-4 0 0-16,-4 9 0 0,4-9 0 0,-7 10 0 0,-4-4 0 15,4-3 0-15,-3-3 0 0,2 6 0 0,1-3 0 16,-3 4 0-16,-4-7 0 0,3 3 0 0,0 3 0 15,1-6 0-15,-8 3 0 0,4-3 0 0,0 7 0 16,0-7 12-16,3-7-4 0,1 7 0 0,-5 7-8 16,5-7 0-16,-1 0 0 0,1 6 8 0,-1-3-8 0,-3 6 11 15,0 1-11-15,-4-10 12 0,-3 6-2 0,3-3 0 16,-3-3 0-16,0 6 0 0,-8 4-10 0,1-10-9 16,0 9 9-16,0-2-13 0,-4-4 13 0,0-3 0 15,-7 6 0-15,-3-3 0 0,3-3 0 0,0 6 0 16,-3-6 0-16,0-6 0 0,-1 6 0 0,1 0 8 0,-4 0-8 15,4-3 0-15,-4 3 8 0,0-6-8 0,0 6 0 16,-3 0 0-16,-1 0 0 0,-3 0 0 0,4 0-12 0,-4 0 3 31,-7 0-99-31,0 0-20 0,0 0-4 0,0 0-812 0,-7 0-161 0</inkml:trace>
  <inkml:trace contextRef="#ctx0" brushRef="#br0" timeOffset="2879.09">1792 6448 2019 0,'0'0'89'0,"4"0"19"0,6-3-86 0,1 3-22 15,10 3 0-15,4-3 0 0,-1 7 30 0,5-7 2 16,2 3 0-16,8-3 0 0,-4 0-14 0,1 0-2 0,10 0-1 0,-8-3 0 16,8-4-15-16,7 4 8 0,4-3-8 0,6 3 0 15,-3-4 0-15,7 7 0 0,-3-9 0 0,6 9 0 16,1-6 19-16,3 3-3 0,7 3 0 0,-7 3 0 16,11-3-3-16,-4 0-1 0,-4-3 0 0,8 3 0 15,7 0 32-15,-8 0 7 16,5 0 1-16,-5 0 0 0,8-7-15 0,3 7-2 0,1 0-1 0,-1 0 0 15,-7 7-11-15,7-7-3 0,4-7 0 0,3 7 0 16,1 0-11-16,-1 0-9 0,0 0 12 0,4 0-12 16,3-3 16-16,1-3-3 0,-8 6-1 0,4 0 0 15,3-3-2-15,1-3-1 0,-4 6 0 0,-4 0 0 16,0 6 15-16,-10-6 2 0,7 0 1 0,-1 3 0 16,-9 3-4-16,-5-3-1 0,1 4 0 0,-7-4 0 15,-1 3-1-15,4 0 0 0,0 4 0 0,-3-7 0 16,-4 6-10-16,4-2-3 0,-15-4 0 0,8 3 0 0,-1-6-8 0,1 3 0 15,-8 3 0-15,1-6 0 0,-1 0 0 0,-3 0 0 16,0 0 0-16,0-9 0 16,-3 9-73-16,3-6-20 0,0-4-4 0,0 1-752 15,-4-1-151-15</inkml:trace>
  <inkml:trace contextRef="#ctx0" brushRef="#br0" timeOffset="11046.65">24740 12397 1440 0,'0'0'128'16,"0"0"-103"-16,-3-6-25 0,-1 2 0 15,4 4 172-15,0 0 30 0,0 0 6 0,0 0 0 0,0 0-167 0,0 0-33 16,0 0-8-16,0 0 0 0,0 0 0 0,0 0-8 16,0 0 8-16,0 0-10 0,0 0 2 15,0 0 0-15,0 0 0 0,7 10 0 0,0-7 8 0,0 6 0 16,0-2 0-16,1-4-8 0,-5 3 8 0,4-3 16 15,0 10-4-15,-3-10-1 0,3 13 16 0,-4-7 3 16,1 4 1-16,-1-4 0 0,-3 7 13 0,4 2 2 16,-1-2 1-16,1 3 0 0,-1 6-14 15,-3-3-2-15,8 3-1 0,-5 3 0 0,-3 4-19 0,4-4-11 16,3 6 12-16,-4 1-12 0,4-4 0 0,-3 10 0 16,3-3 0-16,0-1 0 0,0 7 0 0,0 0 0 15,0 3 0-15,-3 3 0 0,-1-3 0 0,4 7 0 0,0-1 0 16,-7 0 0-16,4 1 0 0,-4-1 0 15,3 0 0-15,-3 7 0 0,0-4 10 0,0 7-10 0,4 0 8 0,-1-4-8 16,-3 4 0-16,4 0 0 0,-1-1 0 16,1 4 0-16,6 3 31 0,-6 0 1 0,3-3 0 0,0 6 0 15,4 0-32-15,-4-3 8 0,-4 3-8 0,1-3 0 16,-1-3 0-16,4 6 0 0,-3-3 0 0,-1 3 0 16,4-9 0-16,1 9 0 0,-5-3 0 0,4 3 0 15,-3 1 0-15,-1-4 0 0,4-4 0 0,-3 4 0 16,3-6 0-16,-4 3 0 0,1 3-8 0,-1 3 8 15,1-3 0-15,-1-3 0 0,1 3 0 0,-4 3 0 16,4-9 0-16,-4 9 0 0,3-3 8 0,-3 3-8 16,0 0 0-16,4 0 0 0,-1-3 0 0,-3-3 0 0,4-3 0 15,-4 6 0-15,3 0 0 0,4-3 0 16,-3-4 0-16,-4 1 0 0,3 0 0 0,1-1 0 0,-1-8 0 16,-3 8 0-16,0-8 0 0,4 5-10 0,3-2 10 15,-4-4 14-15,1 0-3 0,-1 1-1 16,1-4-10-16,3-9 0 0,-3 3 0 0,3-1 8 0,-4 1-8 0,4-6 0 15,0 6 0-15,0-3 0 0,-3-4 0 0,3 10 0 16,-4-6 0-16,1-3 0 0,3 6 0 0,-3-7 0 16,-4-2-10-16,3 2 10 0,-3 4 0 0,0-6 0 15,-3-4 0-15,-1 3 0 0,4 1 0 0,-3 3 0 16,-1-10 0-16,0 3 10 0,4-9-10 0,0 3 0 0,0-6 0 16,0-3 0-1,0-1-132-15,4-2-29 0,-4-13-6 0</inkml:trace>
  <inkml:trace contextRef="#ctx0" brushRef="#br0" timeOffset="15276.35">22218 12168 1386 0,'18'0'61'0,"-18"0"13"0,0 0-59 0,0 0-15 15,0 0 0-15,0 0 0 0,0 0 47 0,0 0 6 16,-7 0 2-16,7 0 0 0,0 0 13 0,0 0 2 16,-8-3 1-16,8 3 0 0,0 0 17 0,0 0 4 0,0 0 1 0,0 0 0 15,-7-6-33-15,7 6-6 0,7-4-2 0,-7 4 0 16,0 0-33-16,0 0-7 0,8 0-2 0,-1 0 0 15,-7 0-10-15,0 0 0 0,7 4 0 0,0 11 0 16,3-5 0-16,-3-1 0 0,-7 4 0 0,0 2 0 16,0-5 0-16,4 5 0 0,-4-5 11 0,0 5-11 15,0-2 0-15,0 3 8 16,3-7-8-16,-3 10 0 0,-3-3 15 0,3-4 0 0,10 7 0 0,-2 3 0 16,-8-3-4-16,3 0-1 0,8-1 0 0,-1 7 0 15,1-6-10-15,-1 6 0 0,-6-3 9 0,6 10-9 16,5-10 0-16,-8 9 0 0,-4-3 0 0,4-3 0 15,-3-3 0-15,3 3 0 0,-4 0 0 0,-3-6 0 16,0 0 0-16,4-3 8 0,-4-4-8 0,0 4 0 0,-7-13 8 16,3 10-8-16,4-13 8 0,0 0-8 15,-7 9 22-15,0-6 0 0,7-3 0 0,-7 10 0 0,0-4 14 16,7-6 4-16,-11 3 0 0,11-3 0 0,0 0-27 16,0 0-5-16,-17-3 0 0,6 3-8 0,1-6 8 0,-1 6-8 15,-3-4 0-15,0 4 0 0,-7-6 8 16,7 3-8-16,3-3 0 0,-3 3 0 0,-11-4 8 0,8 7-8 15,2-9 0-15,1 9 0 0,-3-6 0 0,-1 6 0 16,0-4 0-16,4-2 0 0,4 6 0 0,-4 0 0 16,0-3-8-16,-1 3 8 0,8 0-24 0,-3-6 0 15,-1 6 1-15,4-3 0 16,0 3-34-16,7 0-7 0,0 0-2 0,0 0 0 16,-3-7-183-16,3 7-37 0</inkml:trace>
  <inkml:trace contextRef="#ctx0" brushRef="#br0" timeOffset="15957.15">22747 12196 1555 0,'-10'-3'138'0,"-1"-3"-110"15,7 3-28-15,1-4 0 0,-4 4 107 0,0-3 16 16,0-3 3-16,7 9 1 0,3-10-84 0,1 4-17 15,-8 3-3-15,8-4-1 0,-1-2-14 0,4 9-8 16,-7-9 10-16,4-1-10 0,-1 10 0 0,4-9 8 16,-3-1-8-16,-4 10 0 0,0-9 13 0,0 3 0 15,4 3 0-15,-4-4 0 0,-4 4 11 0,4 3 1 16,-4-6 1-16,4-3 0 0,0 5-16 0,0 4-10 16,-7-6 12-16,7-3-12 0,0 9 24 0,0 0-3 0,-3-7 0 15,-1 4 0-15,4 3 12 0,0 0 3 0,0 0 0 0,-7 0 0 16,-3-6-36-16,10 6 0 0,0 0 0 0,0 0 0 15,-7 6 0-15,0-3 8 0,7-3-8 0,-4 7 0 16,1 2 0-16,-1 1 0 0,1-1 0 0,3 0 0 16,0 1 0-16,-4 5-16 0,0-5 2 0,4 9 0 15,0-4 14-15,0-2 0 0,-7 9 0 0,4-3 0 16,-1-1 12-16,1 1-2 0,3 0 0 16,-7 6 0-16,3 0-10 0,4-6 10 0,4 9-10 0,-4-3 10 15,-4 0-10-15,1 4 0 0,6-1 0 16,1 6 0-16,-4-5 0 0,3 5 8 0,-3 4-8 0,4-10 8 15,-1 6-8-15,1-8 0 0,-4 2 0 0,3-3 0 16,1 0 0-16,-1-3 8 0,-3-6 2 0,0 2 0 16,0-2 11-16,0-3 3 0,4 2 0 0,-4-5 0 15,-4-1-15-15,8 1-9 0,7-1 12 0,-4 0-12 16,3-2 0-16,1 8 0 0,-1-5 0 0,4-1 0 0,8-6 12 0,-5 7-4 16,4-1 0-16,4-3-8 0,3 4-8 0,4-4-9 15,-11-3-2-15,8 3 0 16,-1-6-61-16,0 0-13 0,-3 0-3 15,-1-6-617-15,-2 6-124 0</inkml:trace>
  <inkml:trace contextRef="#ctx0" brushRef="#br0" timeOffset="16731.82">23068 12043 172 0,'0'0'16'0,"0"0"-16"0,0 0 0 15,0-4 0-15,4-8 178 0,-4 2 33 0,3 7 6 0,-3-6 2 16,7 3-175-16,-3-4-36 0,-4 10-8 0,7-3 0 15,0-3 0-15,-7 6 0 0,0 0 0 0,0 0 8 16,3-6 34-16,-3 6 6 0,0 0 2 0,11-4 0 16,-11 4 59-16,7 0 12 0,-7 0 3 0,7 0 0 15,4 0-20-15,-4 0-3 0,3 0-1 0,1 0 0 16,0 0-25-16,3 0-6 0,0 0-1 0,3 4 0 16,5 2-36-16,-5-6-7 0,8 9-1 0,0-2-1 15,3 2-23-15,0 0 9 0,0 1-9 16,0 9 0-16,-3-1 0 0,0 1 0 0,0 6 0 0,-4 0 0 15,-4 4 0-15,1-1 0 0,-4-3 0 0,0 3-9 16,-3 3 9-16,-1-2 0 0,1-1 0 0,0-3-8 16,-4-6 8-16,3 9 12 0,-3-9-2 0,4 6-1 15,-1-6 7-15,-3 6 0 0,4-6 1 0,-4 6 0 16,4 0 15-16,-4-3 2 0,3 3 1 0,-3 3 0 0,4-3-35 16,-4 0-11-16,4 3 0 0,-8-2 0 0,1-4 2 15,-1 3 0-15,-3-7 0 0,-3 1 0 16,-1 0-31-1,-6-3-7-15,-1 3-1 0,-3-4 0 0,-7-5-31 0,3-1-6 16,-3 0-2-16,-4 1-525 0,-3-10-106 0</inkml:trace>
  <inkml:trace contextRef="#ctx0" brushRef="#br0" timeOffset="17372.34">23209 12290 2019 0,'-7'-15'89'0,"4"15"19"0,-1-10-86 0,1 10-22 0,-1-9 0 0,1 9 0 16,3 0-12-16,-7-6-8 0,7-4 0 0,0 10-1 15,0 0-11-15,0 0-3 0,0 0 0 0,0 0 0 16,0 0 5-16,0 0 1 0,-4 0 0 16,4 0 0-16,0 0 29 0,0 0 0 0,-7 0 0 0,0 0 0 15,0 10 32-15,0-4 2 0,0 3 1 0,-4 1 0 16,1 5-9-16,-5-5-2 0,5 2 0 0,-4 4 0 16,0 0-12-16,0-4-2 0,-8 4-1 0,8-1 0 15,0-2 6-15,-4 6 1 0,1-3 0 0,-1 2 0 16,4 7-16-16,4-6 0 0,-1 0 0 0,4 0 0 0,-4 6 0 15,8-6 0-15,3 0 0 0,3 3 0 0,-6-4 0 0,6-5 0 16,8 3 0-16,3 2 0 0,-3-2 0 16,-1-3 8-16,4-4-8 0,0 7 9 0,0-7-9 0,1 1 8 15,-5-1-8-15,1-3 8 0,-1-3-8 16,4-3 0-16,-14 0 0 0,11 0 8 0,0 0-8 0,-1-3 10 16,-3-3-10-16,0 3 10 0,4-7 2 0,-4-5 0 15,0 5 0-15,4-5 0 0,-1 5 13 0,-3-9 3 16,4 7 1-16,3-4 0 0,-3-3-2 0,-1 4-1 15,1-4 0-15,-1 3 0 0,1 7-11 0,-1-10-3 16,-3 10 0-16,1-7 0 0,-5 3-12 0,4-2 0 0,-3 5 8 16,-1-5-8-16,-3 2 12 0,0-3-1 0,-3 7 0 15,3-10 0-15,-7 3 3 0,3 4 1 0,1-4 0 0,-5 1 0 16,1-4 8-16,0 0 1 0,0 0 1 0,0 0 0 16,0 0-6-16,0-2-2 0,0 8 0 0,0-3 0 15,0 1-17-15,0 5 0 0,0 1 0 0,0 6 0 16,0-4-9-16,0 4-6 0,-4-3-1 0,1 6 0 31,-1 0-35-31,0 6-7 0,1-3-2 0,-4 4 0 16,0-4-34-16,-1 3-7 0,12 3-2 0,-8 1-836 0</inkml:trace>
  <inkml:trace contextRef="#ctx0" brushRef="#br0" timeOffset="17649.5">23043 12409 403 0,'0'0'36'0,"0"0"-36"16,0 0 0-16,0 0 0 0,0 0 361 0,0 0 66 15,0 0 13-15,0 0 2 0,0 0-354 0,0 0-72 0,0 0-16 0,0 10 0 16,4-4 0-16,-4-6 0 15,0 10 0-15,-4-1 0 0,4 0 0 0,4 1 0 16,-4-10 0-16,4 6 0 0,-4 3 0 0,3-5 0 0,4 2 0 0,0-6 0 16,7 0 14-16,0 0-2 0,8 0-1 0,2-6 0 15,8-4-11-15,7 1-9 0,7-4 9 0,10-2-13 16</inkml:trace>
  <inkml:trace contextRef="#ctx0" brushRef="#br0" timeOffset="19332.84">31785 17631 2131 0,'0'0'189'0,"0"0"-151"0,-3 0-30 0,3 0-8 15,0 0 116-15,0 0 21 0,0 0 5 16,0 0 1-16,0 0-99 0,0 0-19 0,0 0-4 0,0 0-1 16,0 0-20-16,0 0 0 0,0 0 0 0,7 6 0 15,-7-6 11-15,7 3-3 0,0 13 0 0,0-7 0 16,0 0-8-16,0 1 0 0,0 6 0 0,0 2 0 16,-3 1 8-16,3 6-8 0,-4 0 12 0,1 4-4 15,-1 5 5-15,1 1 1 0,-4 2 0 0,0 1 0 16,-4 3-6-16,4-10 0 0,-3 3-8 0,3 1 12 15,-4-7 13-15,1-3 3 0,3-6 0 0,0 0 0 0,0 0-28 16,0-4 0-16,0-5-12 0,0-1 12 16,3 1 0-16,-3-10 12 0,0 0 0 0,4 6 0 15,-4-6-12-15,0 0-9 0,7 3 9 0,-7-3-13 0,0 0 13 0,0 0 10 16,7 0-2-16,-7 0 0 0,0 0-8 0,7-3-12 16,-3-3 2-16,3 2 1 0,-4-2 9 0,4-3 0 15,-3-7 0-15,3 7 0 0,0-10 0 0,0 6 0 16,0-2 0-16,7-1 0 0,0-3 0 0,4-6 0 15,-4 6 0-15,7 0 8 16,-3 1-33-16,3 2-7 0,-3 3 0 0,-1-2-1 0,-3 5 33 0,4-5 0 16,-4 5 0-16,-3 7 0 0,-1-3-10 0,1 6 2 0,-4 0 0 15,-7 0 0-15,0 0 0 0,10 9 0 16,1 1 0-16,-4-4 0 0,0-3 8 0,4 3 0 16,-4 1 0-16,0-4 0 0,3 6 0 0,1-3 0 0,-4-2 0 15,4 5 0-15,-4 0 0 0,0-2 0 0,0 2 0 0,3 0 0 16,-3 7-16-16,0-3 3 0,-3 2 0 0,0-5 0 15,-4 9-1-15,0-1 0 0,0-2 0 0,0-7 0 16,-4 10 14-16,-3-9 0 0,3 5 0 0,-3 1 0 16,-3-3 0-16,-1-4 13 0,1 7-2 0,-1-7-1 15,-3 0 6-15,3 1 2 0,-3-1 0 0,0 1 0 16,0-1-1-16,-4 7 0 0,1-10 0 0,-1-3 0 16,0 7 8-16,1-10 2 0,-1 6 0 0,-3-6 0 15,-4-6 1-15,4 6 0 0,-4-4 0 0,4-5 0 16,0 0-20-16,3-7-8 0,1 0 0 0,-1 4 8 15,1-13-160-15,6 0-32 0</inkml:trace>
  <inkml:trace contextRef="#ctx0" brushRef="#br0" timeOffset="24141.74">13660 4322 367 0,'0'0'16'0,"0"0"4"0,0-9-20 0,0 3 0 0,-7-4 0 0,7 1 0 16,-4-1 66-16,4 10 10 0,-7 0 1 0,-4-6 1 0,4-3-6 0,-7 9 0 16,4-10-1-16,-8 10 0 15,0-3-12-15,1 3-3 0,3-6 0 0,-8 6 0 0,-2-3-6 0,-1 3-2 16,4-7 0-16,-7 7 0 0,3-9-10 0,-7 6-2 15,-3 3-1-15,0-13 0 16,-4 10 12-16,-4 3 2 0,-6-9 1 0,0 2 0 0,-1-2-23 16,-3 6-5-16,0-3-1 0,-3-4 0 0,-4 4-5 0,-3 3 0 15,-1-3-1-15,1 2 0 0,-1 4 25 0,4 0 6 16,4 0 1-16,-4 4 0 0,0-4 0 16,-4 9 0-16,-3-9 0 0,0 6 0 0,-3 10-37 0,3-4-10 15,0-2 0-15,-4-4 0 0,0 10 0 0,1-13 0 16,3 6 0-16,0-2-12 0,-4 2 12 0,8-6-8 15,10 3 8-15,3-2-8 0,5-4 8 0,2 0 12 16,1 0-2-16,3 0-1 0,11 0-9 0,-7-4 0 16,-1-2 0-16,12 3 0 0,10-3 0 0,-4 3-12 15,0-4 4-15,4 7 8 0,7-9-14 0,7 9 5 0,0 0 1 16,0 0 0-16,-7 0 8 0,7 0-13 0,18 0 5 16,-4 9 8-16,3-9-28 0,8 7 3 0,10-4 0 0,4 6 0 31,4-3-16-31,2-2-3 0,8 2-1 0,11-3 0 15,6-3-27-15,4 0-6 0,1 0-1 0,6 0 0 0,0 0 15 16,3-9 4-16,5 9 0 0,2-4 0 0,-2-2 46 0,-1 3 14 0,-4-6 0 0,5 2 0 16,2 4 28-16,-2-3 14 0,-5 6 2 0,1-3 1 15,-4-3 11-15,0-4 3 0,0 10 0 0,-3-9 0 16,-11 2-18-16,0 7-3 0,-7-9-1 0,-4 6 0 0,-6-3-15 0,-4 6-3 16,0 0-1-16,-8-3 0 15,-2 3-8-15,-5 0-2 0,1 0 0 0,-4 0 0 16,-7 3-8-16,-3-3 0 0,-4 0 0 0,0 0 0 0,-3 0 0 15,-11 0 0-15,0 0-12 0,0 0 12 16,-7 0-21-16,-7 6 3 0,-7-3 1 0,-8-3 0 0,1 9 17 0,-7-9 0 16,-4 0 0-16,-7 0 0 0,-7 0 10 15,-7 0-1-15,-3 0 0 0,-8 7 0 0,-3 2 15 16,-3-9 4-16,-5 0 0 0,1 0 0 0,-7 0 11 16,3 0 2-16,1 0 1 0,-1 0 0 0,4 0-14 15,0-6-2-15,-4-4-1 0,4 1 0 0,0 6-6 0,0-6-2 16,3 2 0-16,4-2 0 0,7-1 5 0,-7 1 1 15,0 0 0-15,3 2 0 0,8 4-8 0,-1-3-2 16,1 3 0-16,-1-3 0 0,4-1-13 0,4 7 0 0,-1 0 0 0,1 0 0 16,0 0-12-16,10 0 0 15,7 7 1-15,0-1 0 16,4-3-122-16,7 3-25 0,3-3-5 0,11 4-1 0</inkml:trace>
  <inkml:trace contextRef="#ctx0" brushRef="#br0" timeOffset="30574.49">21548 18148 115 0,'24'-13'10'0,"-13"7"-10"15,3 3 0-15,0-3 0 0,11-4 88 0,-4 4 15 16,0-3 3-16,0 6 1 0,11-4-107 0,-7-2-11 15,-8 9-7-15</inkml:trace>
  <inkml:trace contextRef="#ctx0" brushRef="#br0" timeOffset="31618.54">20500 18135 172 0,'-28'0'16'0,"17"0"-16"0,-10-6 0 0,0 6 0 15,-4 0 176-15,-3 0 32 0,-4 0 6 0,-7-3 2 0,-3 3-152 16,3 0-29-16,0 0-7 0,1 3 0 0,-1-3-28 0,0 0-20 15,7 0 3-15,0 0 1 16,4 0 16-16,4 0 0 0,2 0 0 0,8 0 9 16,0-3 67-16,0-3 12 0,3 6 4 0,1-10 0 0,3 10-2 15,3-6 0-15,4 6 0 0,0 0 0 0,0 0-38 0,0 0-7 16,0 0-1-16,0 0-1 0,11-3-25 0,-1 3-5 0,5 0-1 0,2 3 0 16,8-3-4-16,0 6-8 0,6-6 11 0,5 0-11 0,2 7 12 0,8-4-4 31,0-3 0-31,0 0-8 0,0 6 21 0,3-6-2 15,1 0-1-15,-1 0 0 0,4-6 10 16,3 6 3-16,4-3 0 0,0-4 0 0,0 7 7 0,0-6 2 16,0 3 0-16,0-3 0 0,4 6-6 0,-1-3-1 15,8-4 0-15,-1 7 0 0,4 7-10 0,-3-4-3 0,0-3 0 16,3 0 0-16,-4 6-12 0,8 3-8 0,3-9 10 0,4 10-10 16,-1-4 0-16,-3-3 0 0,-7 3 0 0,8-2 0 15,9 2 0-15,-6-6 0 0,-7 3 0 0,-8-3 0 16,4 6 18-16,0-6-2 0,7-6-1 0,-3 12 0 15,-4-3 1-15,4-3 0 0,-4-3 0 0,0-3 0 16,-3 6 4-16,-1 0 0 0,4 0 1 0,4 0 0 16,-4 0-12-16,-4 0-9 0,-3 6 12 0,-3-3-12 15,3-3 0-15,0 7-16 0,4-7 2 0,3 3 0 16,-4 3 14-16,-3-6 0 0,-3 9 0 0,-1-9 0 16,1 7 12-16,-1-4 1 0,1-3 1 0,6 6 0 15,-3-6-14-15,-3 0-16 0,-4 0 3 16,0 0 1-16,-7 0 12 0,3 0 16 0,1 0-3 0,-1-6-1 15,0 6 7-15,4 0 1 0,0 0 0 16,-3 0 0-16,-8 0-20 0,1 0 10 0,3 0-10 0,-1 0 8 16,1 0-8-16,7-3 8 0,4 6-8 0,-1-3 8 0,-3 0-8 15,4 6 0-15,-4-6 0 0,0 3 8 16,3-3-8-16,4 7 0 0,-3-14 0 0,3 7 0 0,0 0 0 16,-7 0 0-16,0-3 0 0,-4 3 8 0,1-6-8 0,-1 6 0 15,4 0 0-15,-3-3 0 0,2-4 0 0,1 7 0 16,0 0 0-16,0 0-11 0,0 0 11 0,0-3 0 15,0 3 0-15,7-6 0 0,0 6 0 0,4 0 0 16,-1 0 8-16,1 0-8 0,-4 0 0 0,0 0 0 16,0 0 0-16,0 0 0 0,7 0 0 0,-3 0 0 15,-1-6 0-15,-6 3 0 0,-1 3 0 0,-3-7 0 16,0 7 0-16,4-9 0 0,3 6 0 0,0-3 0 0,7 2 0 16,-7 4 0-16,4-6 0 0,-4 3 0 15,7-3 0-15,0-4 0 0,7 10 0 0,-4-6 0 0,-2 3 0 0,-1 3 0 16,0-6 0-16,-4 6 0 0,8-3 0 15,-8-4 0-15,5 7 0 0,-8-3 0 0,-4 3 0 16,-3-6 0-16,-7 6 0 0,-4-3 0 0,8 3 0 16,-8 0 0-16,4-7 0 0,0 7 0 0,0 0 0 15,0 0 0-15,-4 0 0 0,1 0 0 16,-5-3 0-16,5-3 0 0,-4 6 0 0,7-6 0 0,3 3 0 0,-3-4 0 16,3 7 0-16,-3-3 0 0,0-3 0 0,0 6 0 15,-7-9 11-15,-4 9-3 0,1-4 0 0,-1-2 0 16,-3 6-8-16,-4-3 0 0,0 3 0 0,-3 0 0 15,3 3 0-15,-6-3-12 0,-1 0 2 0,0 0 1 16,-3 10-147 0,-4-4-28-16,11-3-7 0,-22-16-1 0</inkml:trace>
  <inkml:trace contextRef="#ctx0" brushRef="#br1" timeOffset="117633.51">18807 5065 1414 0,'3'7'31'0,"4"2"6"0,4 0 2 0,-1 1 1 0,1-1-32 0,3 1-8 0,0-1 0 0,4 7 0 15,3 3 10-15,4-4 0 0,3 4 0 0,0 0 0 16,7 0-10-16,4 0 0 0,0 6 0 0,0-7 0 16,3 1-9-16,0 6 9 0,-3-6 0 0,0-3 0 15,0 9 0-15,0-6 9 0,-1 0 1 0,1-1 0 16,0 1 49-16,-4 3 9 0,-3-3 3 0,3 0 0 15,-3 6 9-15,0-3 3 0,0 3 0 0,-1 3 0 16,5-3-50-16,-5 10-9 0,1-7-3 0,3 6 0 16,4 1-11-16,0-4-2 0,7 4-8 0,0-1 12 15,3 4-12-15,4-4 0 0,0 1 0 0,0 2 0 16,-4-2 0-16,4 3 0 0,-3 2 0 0,3-2 0 0,-4 0 0 16,0 6 0-16,4-10 0 0,-7 10 0 15,-4-6 24-15,4 5 0 0,0-8-1 0,-4 9 0 0,4-7 11 0,-3 1 2 16,-1 3 1-16,4-3 0 0,3 12-12 0,4-10-2 15,0 11-1-15,4-4 0 0,-1 3-10 0,4-3-1 16,-4-3-1-16,8 0 0 0,-1 0-10 0,4 3 10 16,0-3-10-16,-3 3 10 0,3 6-1 0,-7-9 0 15,-4 6 0-15,-3-6 0 0,0-3-9 0,-3 2 10 16,6-2-10-16,-7-3 10 0,-6 0 4 0,6-4 1 16,8 4 0-16,-4 2 0 0,-1-2-15 0,1 0 0 15,0 6 0-15,4-4 0 0,6-2 8 0,-3 6-8 0,-3-7 0 16,3 7 0-16,3-6 0 0,1 6 8 0,-1-10-8 15,1 10 0-15,-1 0 0 0,1 0 0 16,-1 0 0-16,4-3 0 0,0 3 0 0,-3 0 0 16,-4-4 0-16,-4 1 0 0,-3-6 0 0,3 5 0 0,1-8 0 0,-1 2 0 15,-3 1 9-15,4-1-9 16,-4-6 8-16,0 10-8 0,-1-3 9 0,-2-1-9 0,3 4 10 0,-4-4-10 16,4 10 25-16,-4-6-1 0,8 2 0 0,3-2 0 15,0 0-16-15,3 3-8 0,-6-1 8 16,3 1-8-16,0-3 0 0,0 6 0 0,3-7 0 0,4 13 0 15,0-6 8-15,0 3-8 0,-3-3 8 0,-1-6-8 16,-3 6 0-16,4-7 0 0,-1 7 0 0,4-3-11 16,0-3 11-16,-3-1 0 0,3 13 0 0,-4-6 0 0,-3-6 0 0,4 9 0 15,3-6 0-15,0 3 0 16,0-7 0-16,0 10 0 0,0-3 0 0,-4 0 0 16,4 3 0-16,4 3 0 0,-4 4 0 0,0-7 0 15,0 6 0-15,0-3 8 0,0-3-8 0,-3 0 8 16,-4-3-8-16,3 0 0 0,4 0-8 0,0 0 8 0,0 3 0 15,0-3 0-15,0 0 9 0,0 6-9 0,-3-3 0 16,3 0 0-16,0-3 0 16,7 0 0-16,4 0 0 0,-4 0 0 0,-4-1 0 0,1 5 0 15,-4-5 0-15,3 1 0 0,4 0 0 0,1 3 0 0,-5-3 0 16,4 6 0-16,-7-3 0 0,0 0 0 0,0-3 0 0,4 0 0 16,3 0 8-16,0 9-8 0,0-6 12 0,0 7-4 15,-3-1 0-15,-1 0-8 0,4 1 11 0,-3-1-11 16,6-3 10-16,1-3-10 0,0 7 0 0,-1-1 8 0,-3 3-8 0,0-2 0 15,8-1 0-15,-5 6 0 0,4-5 0 0,1-7 0 16,-8 6 0-16,0-3 0 0,0-3 0 0,-4 0 0 16,4 4 8-16,-3-4-8 0,0 6 0 0,-4-9 9 15,-4 6 3-15,-3-9 0 0,0 3 0 0,0 0 0 16,0-10-1-16,0 10 0 0,-4-6 0 0,1-4 0 16,3 4-11-16,-7 2 10 0,0-8-10 0,0 2 10 15,-1 1-10-15,1-1 0 0,0-5 0 16,-3 5 0-16,3-9 0 0,-1 3 8 0,1-9-8 0,-7 9 0 15,-7-9 0-15,0-3 0 0,0 3 0 0,-8-4 0 16,1-5 0-16,-4-1 0 0,-6 1 0 0,-1-1 0 16,-4-3-27-1,-3-3-1-15,-3 4 0 0,-4-4-821 0,-7-3-165 0</inkml:trace>
  <inkml:trace contextRef="#ctx0" brushRef="#br1" timeOffset="125224.26">18323 6730 460 0,'-3'-9'20'0,"-1"3"5"0,1 3-25 0,3-4 0 0,-4 1 0 0,1 3 0 16,-1-3 225-16,1 6 40 0,-4-3 8 0,-1-4 2 16,1 4-204-16,7 3-41 0,0 0-8 0,0 0-2 0,0 0-32 0,0 0-6 15,0 0-2-15,0 0 0 0,0 0 3 16,0 0 0-16,11 3 0 0,0 7 0 15,-1-4 17-15,8-3 16 0,-1 10-4 0,5-4 0 0,-1 0 20 0,3 1 4 16,1 2 1-16,0-2 0 0,3 6-13 16,0-1-4-16,8 4 0 0,-5 0 0 15,5 0 20-15,-5-1 4 0,5 4 1 0,-1 0 0 0,0 3 2 16,0 1 0-16,1-5 0 0,3 5 0 0,-1 2-5 16,5-3-1-16,-1 3 0 0,4-3 0 0,3 3-3 15,4 7-1-15,-3-7 0 0,3 13 0 0,-1-3-26 0,1-1-11 16,7 4 8-16,-3-3-8 0,3-1 0 15,0 4 0-15,7-3 8 0,-4-1-8 0,-3 4 0 0,0-3 0 16,0-4 0-16,4 4 8 0,-4-1 3 0,0 4 0 16,3-3 0-16,-3 6 0 0,-3 0 33 0,2-1 8 15,-2-5 0-15,3 6 1 0,0-6 2 0,3 6 0 16,1-1 0-16,3 1 0 0,0 0-27 0,0 3-6 0,0 3-1 16,4-3 0-16,3 7-21 0,7-1 9 15,0-6-9-15,0 6 0 0,0-2 8 0,0 2-8 0,0-6 0 0,1 6 0 16,-1-9 8-16,-4 9-8 0,4 1 12 15,-6-7-12-15,-8 6 0 0,7-9 0 0,0 6 0 0,7-3 0 16,-7 0 0-16,0 7 0 0,-3-1 0 0,3 0 0 16,7 1 0-16,-4 5 0 0,5-2 9 0,-1-4-9 15,3 6 9-15,-2-2-9 0,-1 6 8 0,7-1-8 16,4 1 0-16,-1 0 0 0,1 6 0 0,0-7 0 16,-1 1 0-16,1 0 0 0,0 6 9 0,3-6-9 15,-3 2 0-15,0-2 0 0,-4 0 0 0,4 0 0 16,-1-4 0-16,-3 4 8 0,1-7 0 0,-1 4 0 15,-3 3 12-15,3-1 4 0,3 10 0 0,1-9 0 16,0 0-24-16,3 6-16 0,0-3 2 0,1 3 1 16,6 9 13-16,0-3 0 0,-3-3 0 0,3 7 0 0,4-7 0 15,-4-3 0-15,4 13 0 0,0-10 0 16,-4 6 0-16,1-6 0 0,-4 7 0 0,-1-7 0 0,-2-6 0 0,-1 9 0 16,0-3 0-16,4 0 0 0,0 0 8 0,-4 0-8 15,-7 0 0-15,4-3 0 0,-1-3 0 0,5 3 0 16,-1 3 0-16,0 0 0 0,-7 1 0 0,4-1 0 15,0-3 0-15,3 3 0 0,4 0 0 0,-7 0 0 16,-4-3 0-16,4 3 0 0,-1 0 0 0,5-9 0 16,-5 6 0-16,1-3 0 0,-7-3 8 0,-1 6-8 15,4-7 0-15,4 1 0 0,-4 0 0 0,-3-1 0 16,0-2 8-16,-4-4-8 0,4 4 0 0,-1-4 0 16,8-2 0-16,-7 5 0 0,-1-2 0 0,-3-7 0 0,-3-3 0 15,0 0 0-15,6 3 0 0,-3-6 0 0,-6 3 0 16,-5-3 0-16,-3 0 0 0,-3 0 0 0,-4-6 0 0,0-1 0 15,-11 4-14-15,0-13 0 0,-10 7 0 16,-7-10-1271-16</inkml:trace>
  <inkml:trace contextRef="#ctx0" brushRef="#br1" timeOffset="194090.69">2402 11230 2188 0,'-7'-18'195'0,"14"-8"-156"0,-3-2-31 0,7 0-8 0,3-3 76 0,7 2 15 16,7 1 2-16,4 3 1 0,3 3-68 0,-7 0-14 15,4 10-2-15,-4-4-1 0,-3 7-9 0,-4-1 0 16,-10 4 0-16,3 6 0 0,-14 0 0 0,0 0 0 15,0 0 0-15,-11 0 0 0,1 6 30 0,-8-6 14 16,-3 3 2-16,-11 4 1 0,-7 2-6 0,0 0-1 16,-10-2 0-16,-4 2 0 0,-7 1-40 0,7-1 0 15,-7 0-13-15,4 1 3 0,3 5 10 0,-3-2 0 16,-4 3 0-16,7 2 0 0,-4 8 9 0,-3 2 1 16,0 6 0-16,0 13 0 0,0-3-10 0,-10 16 0 15,-1 2 0-15,-3 4 0 0,0 3 0 0,0 3 0 16,7 1-8-16,7-1 8 0,7-10-19 0,7 7 1 15,11 0 0-15,10-3 0 16,4-3-14-16,14 0-4 0,0-4 0 0,17-5 0 16,1-7 7-16,17 3 1 0,8-9 0 15,9 2 0-15,15-2 28 0,4-9 0 0,17-7 8 0,0-7-8 0,7-2 34 16,11-6 0-16,7-10 0 0,3-7 0 0,-3-2-18 0,4-1-3 0,-1-8-1 16,4-1 0-16,-14 0-12 0,-1-9 0 15,-2-4 8-15,-1-5-8 0,-7 2 8 0,0-9 0 0,-10 1-8 0,-4-5 12 16,-7-5-4-16,-4 6 0 0,-6-6-8 0,-8 0 12 15,-3-1-1-15,-7 4-1 0,-14-3 0 0,-4 6 0 16,-11-3-10-16,-17 2 0 0,-3-5 0 0,-8 6 8 16,-14-6-8-16,-6 3 0 0,-8 3 0 0,-14 3 0 15,-14 6 0-15,-7-3-11 0,-4 4 3 0,0 2 0 16,-3-2 8-16,-4 8-8 0,4-2 8 0,-7 3-8 16,3 0 8-16,7 2 11 0,1-2-3 0,-1 9 0 15,0-6-8-15,1 7 12 0,3-1-12 0,7 3 12 0,-1-3-12 16,5 4 0-16,-4 2 0 0,3-3 0 15,1 1-74-15,-1 5-17 0,8 7-3 0</inkml:trace>
  <inkml:trace contextRef="#ctx0" brushRef="#br2" timeOffset="-209260.81">20313 10308 2293 0,'-11'-9'101'0,"11"3"22"0,-3-1-99 0,-1 4-24 0,1-3 0 0,3 6 0 0,0 0 48 0,7-3 5 16,0-3 1-16,0 3 0 15,0 3-69-15,4 0-13 0,-1 0-4 0,4 3 0 0,0-3 32 0,1 6 0 16,2-3 0-16,4-3 0 0,4 0 0 0,3 0 8 16,0 6 1-16,8-6 0 0,6-6 20 0,0 6 4 15,8 0 1-15,3 0 0 0,3-9-6 0,4 9-2 16,0-3 0-16,0-4 0 0,7 4-13 15,4-3-2-15,3 6-1 0,-4 0 0 16,1 0-91-16,-8 6-19 0,-3-3-3 16</inkml:trace>
  <inkml:trace contextRef="#ctx0" brushRef="#br2" timeOffset="-208551.19">20197 8474 2293 0,'0'0'50'0,"0"0"10"0,0 0 3 0,0 0 2 0,0 0-52 0,10-9-13 0,4-1 0 0,7 7 0 16,4-3 26-16,3-4 2 0,8 4 1 0,-1 6 0 0,4 0-12 16,7 0-2-16,-1 6-1 0,8-2 0 15,4 2-14-15,-1 3 8 0,-3 7-8 0,4-7 0 16,-1 1 0-16,0-1 0 0,-3 0 0 0,4 7 0 16,-1-6 0-16,4-1 0 0,-3 0 0 0,-4 1 0 15,3-1-16-15,-7 1-8 0,1-10-3 16,-4 6-1039-16</inkml:trace>
  <inkml:trace contextRef="#ctx0" brushRef="#br2" timeOffset="-207863.06">20228 6552 1209 0,'0'0'53'0,"0"0"12"0,0 0-52 0,0 0-13 0,0 0 0 0,0 0 0 16,4-7 231-16,-4 7 43 0,3-9 9 0,8 9 1 16,3-6-208-16,4 3-41 0,-1-4-9 0,8 7-2 15,0-3 2-15,6-3 0 0,8 3 0 0,11-3 0 16,10 6 5-16,7-4 1 0,10 4 0 0,4 4 0 15,8-4-10-15,9 6-2 0,8-3 0 0,11 6 0 16,-1-2-6-16,8 8-2 0,10-2 0 0,0 3 0 31,3-4-139-31,4 4-28 0</inkml:trace>
  <inkml:trace contextRef="#ctx0" brushRef="#br2" timeOffset="-205323.67">23343 11481 1645 0,'0'0'72'0,"0"0"16"0,0 0-70 0,0 0-18 16,0 0 0-16,0 10 0 0,0-1 88 0,0 7 15 16,7 3 2-16,-3-4 1 0,-1 4-62 0,8 6-13 0,-4-3-3 0,0 3 0 15,0 3-28-15,0 7 0 0,0-1 0 0,-3 4 0 32,-1 3-88-32,-3-4-23 0,4 7-5 0,-4-6-712 0</inkml:trace>
  <inkml:trace contextRef="#ctx0" brushRef="#br2" timeOffset="-204546.68">25647 11444 2516 0,'0'0'56'0,"0"0"11"0,0 0 2 0,0 0 1 0,0 9-56 0,0 7-14 16,0-4 0-16,0 7 0 0,0 3 0 0,0 0-10 0,0 9 2 0,0 1 0 31,0 2-26-31,0 4-5 0,0 6-1 0,-4 0 0 0,1-1 26 0,-1 5 5 0,1 2 1 0,-4 3 0 16,0 3 8-16,0 4 0 0,3-7 0 15,1 4 0 1,-1-7-79-16,1-3-13 0,6-6-4 0</inkml:trace>
  <inkml:trace contextRef="#ctx0" brushRef="#br2" timeOffset="-202653.43">27912 11544 2257 0,'0'0'100'0,"0"0"20"0,0 0-96 0,3 9-24 16,-3-2 0-16,4 11 0 0,-1 8 52 0,4 2 6 0,4 0 1 0,0 16 0 15,-1-6-51-15,4 12-8 16,0-3 0-16,4 15 0 15,-4 1-40-15,4 12 0 0,-4-2 0 0,4-1-1011 0</inkml:trace>
  <inkml:trace contextRef="#ctx0" brushRef="#br2" timeOffset="-198153.78">26698 17819 1267 0,'0'0'56'0,"0"0"12"0,0 0-55 0,-3 15-13 0,3-5 0 0,0 5 0 0,0-5 200 0,0 9 38 15,0-1 7-15,0 8 2 0,3-8-175 0,1 7-36 16,-4 1-6-16,0-4-2 0,0 3-28 0,0 3 0 16,0-9 0-16,0 6 0 15,0 0-32-15,0-6-4 0,-4 6 0 0,8-6 0 16,-4-1-133-16,0 1-27 0,0 6-6 15,0-6-1-15</inkml:trace>
  <inkml:trace contextRef="#ctx0" brushRef="#br2" timeOffset="-197635.43">27972 17885 2174 0,'0'0'96'0,"0"0"20"0,0 0-92 0,-4 9-24 16,4-9 0-16,0 3 0 0,-3 6 63 0,3 1 8 15,3-1 1-15,1-2 1 0,-1 2-41 0,1 7-8 16,-1-4-1-16,4 4-1 0,0 0-22 0,1 2 8 16,-1 4-8-16,0 3 0 0,0 4 0 0,0 2 0 15,0 0 0-15,0 4 0 0,-4 6 0 0,4-4 0 0,-3 1 0 0,-4 6 0 31,0 0-28-31,0 0 0 0,0-16 0 0,0 6 0 16,-4-5-24-16,4-1-6 0,0-13-1 0,4 4-620 16,-1-9-124-16</inkml:trace>
  <inkml:trace contextRef="#ctx0" brushRef="#br2" timeOffset="-197102.99">29492 17665 1094 0,'0'0'97'0,"0"0"-77"16,0 0-20-16,0 0 0 0,0 0 160 0,0 0 28 0,0 0 5 0,0 6 2 15,0 4-151-15,0-10-29 0,0 0-7 0,0 3 0 16,0 6 39-16,0-2 8 0,4 2 1 0,-4 7 1 16,0-7 21-16,0 4 4 0,3 2 1 0,1 4 0 15,-4 0-31-15,3 6-5 0,-3 9-2 0,4 1 0 16,-1 3-17-16,-3 5-3 0,0 1-1 0,0 0 0 15,4-3-12-15,-4 3-4 0,0-3 0 0,0-4 0 16,-4 7 20-16,4-6 3 0,-3-4 1 0,-1-5 0 16,1-1-32-16,3 3 0 0,0-9 0 0,0 0 0 15,3-13-125 1,-3-9-31-16,7 0-7 0,0-15-881 0</inkml:trace>
  <inkml:trace contextRef="#ctx0" brushRef="#br2" timeOffset="-195407.22">29693 18004 1562 0,'0'0'69'0,"0"0"15"0,0 0-68 0,-7 0-16 0,-3-10 0 0,-1 1 0 16,1 3 151-16,-1 6 26 0,-3-4 6 0,3 4 1 15,1 0-64-15,3 4-12 0,-4-4-2 0,4 0-1 16,-4 0-33-16,4 0-6 0,0 6-2 0,7-6 0 16,-7 0-8-16,4 3-1 0,-4 3-1 0,7-6 0 15,-4 10-38-15,-3-4-8 0,0 3-8 0,3-5 11 16,-3 5-11-16,4 0 0 0,-4-2 0 0,0 2 0 16,-4 7 0-16,4-7 0 0,-3 4-9 0,-1-4 9 0,0 4 0 0,1-1 0 15,3-2 0-15,0 5 0 16,-4-5 0-16,4-1 0 0,0 0 0 0,3 7 0 15,1-6 0-15,3-1 0 0,-4 0 0 0,4 1 0 0,4-1 0 16,-4 1 0-16,0-1 0 0,3 0 9 16,1-2-9-16,3-4 0 0,-3 3-12 0,-4-6 12 0,3 9 0 0,4-9 0 15,4 0 0-15,-4 7 0 0,0-14 0 16,3 7 0-16,-3-3 0 0,4-3 0 0,0-3 0 0,-4 2 0 16,3-2 11-16,-3 0-11 0,0-1 14 15,0-2-3-15,-3-4-1 0,0 7 0 0,-1-7 12 0,1 3 2 16,-4-2 1-16,0-1 0 0,-4 7-25 0,1-4 0 15,-1-3 0-15,0 7 0 0,-3-7 18 0,0 7-2 0,4-1 0 0,-4 1 0 16,0 0-4-16,-4 2-2 0,4 4 0 16,0-3 0-16,-4 6-10 0,1 0 12 0,-1 0-12 15,4 0 12-15,0 0-12 0,0 6 0 0,-3-6 0 0,2 3 0 16,1 4 0-16,0-4 0 0,-3 3 0 0,-1 3 0 16,1-2 0-16,3 2 0 0,-1 1-9 0,1-1 9 15,4 0 0-15,-1 1 0 0,1 5-8 0,3-2 8 16,3-4 0-16,-3 7-8 0,4-7 8 15,-1 1 0-15,4 6-12 0,1-7 4 0,2-6 8 0,1 3-13 16,-1 4 13-16,1-4-12 0,-1-6 12 0,1 3-12 16,-4-3 12-16,4-3 0 0,-11 3 0 15,7-6 0-15,0-4 0 0,0 4 0 0,-4 3 12 0,4-6-12 16,-7-7 23-16,4 3-3 0,-4-2 0 0,3-1 0 16,-3-6 7-16,0-3 1 0,-3 6 0 0,3-6 0 15,0 0-16-15,0-3-4 0,-4 3 0 0,4 3 0 16,0 0-8-16,0 12 0 0,-3-2 0 0,-1-4 0 0,4 13 0 0,0-3 0 15,0 6-8-15,0 0 8 0,-7 6-10 16,0 3 10-16,4 4-13 0,-4 12 5 0,3-6 8 0,1 6 0 16,-4 0-9-16,3-3 9 0,1 3 0 0,-1 3 0 15,0-9 0-15,1 6 0 0,3-6 0 0,0 6-11 16,0-9 11-16,0-4-8 0,3 4 8 0,1-7 0 16,0 1 0-16,-1-1 0 0,4 1 0 15,-7-10 0-15,7 0 0 0,-7 0 0 0,0 0 0 0,14-4 0 16,0-2 0-16,-3 3 0 0,0-3 0 0,-1-4 9 15,1-5-9-15,-1 5 0 0,1 1 8 0,-4-1-8 16,0-5 0-16,-3 5 0 0,-1 1 9 0,-3 0-9 16,0-4 0-16,-3-3 9 0,-1 10-9 0,-3 3 0 15,-4-6 9-15,1 2-9 0,-4-2 0 0,0 6 9 0,3 3-9 0,-7-7 0 16,1 7 8-16,-1 0-8 0,4 0 0 16,0 10 0-16,0-10 0 0,3 0 0 0,-3 6 0 0,7-3 0 15,7-3 0-15,-7 10 0 0,3-4 0 0,1 3 0 16,-1-2 0-16,4 2 0 0,0-9 0 0,0 9 0 15,7 1-9-15,0-1 9 0,0 1-8 0,1-1 8 16,-1-3 0-16,3-3-10 0,4 7 10 0,0-10 0 16,-3 6-9-16,7-6 9 0,-1 0 0 0,1 0-9 15,0 0 9-15,-4-6 0 0,3 3 0 0,-3-7-8 16,1-2 8-16,-1 2 0 0,-4 1 0 0,1-4 0 16,-1-2 8-16,-3 5 0 0,0-5 0 0,-3-4 0 15,3 9 3-15,-7-8 1 0,0-1 0 0,0-6 0 16,-3 9-12-16,-1 3 8 0,4 4-8 0,-4-7 8 0,-3 7-8 15,4 0 0-15,-4 2 9 0,0-2-9 0,3 6 0 0,-3-4 0 16,4 7 0-16,-8 0 8 0,11 0-8 0,-7 0 0 16,4 7 0-16,-5-4 0 0,5 3 0 0,-4 4 0 15,0 5 0-15,3-2-8 0,-3 6 8 16,4 3 0-16,-1-10 0 0,-3 7-8 0,4-3 8 0,-1 2 0 16,1-2 8-16,3-3-8 0,-4 2 0 0,4 1 0 15,4-3 0-15,-1-4 0 0,4 7 0 0,-3-7-8 16,3-3 0-16,0-3 0 0,0 7 8 0,3-10-10 15,-10 0 10-15,11 0-10 0,-4 0 10 0,4 0 0 16,-1-10 0-16,-3 10 0 0,0-9 0 0,4 0 0 16,-4-1 0-16,0-5 8 0,0 5-8 0,-3-9 9 15,3 10-9-15,-4 0 10 0,1-7-2 0,-4 6 0 0,0-5 0 0,0 5 0 16,0-2 3-16,-4 2 0 0,1-8 0 0,-4 2 0 16,3 10-11-16,-3-4 12 0,0 1-12 0,-4 6 12 15,1-4-12-15,-1 14 0 0,1-4 0 0,-1-3 0 16,-3 9-9-16,3 1 9 0,1-1-12 0,-1 4 12 15,1-1 0-15,3-2 0 0,-4-1 0 0,4 7 0 16,3-1-8-16,1-2 8 0,-4-4 0 0,7 7 0 16,0 0-10-16,3-4 10 0,-6-2-8 0,6-1 8 15,4 0-10-15,0-2 10 0,0 2-12 0,1-3 12 16,2-3 0-16,1 7 0 0,-1-10 0 0,1 6 0 16,-1-6-11-16,1 0 11 0,0-6-10 0,-1 6 10 0,-3 0 0 15,4-10 0-15,-4 10 0 0,0-9 0 0,-4 3 0 16,1 3 0-16,3-7 0 0,-7 1 0 0,4-1 10 15,-4 4-10-15,0-6 8 0,-4-4-8 0,1 10 8 16,-1-7-8-16,0-3 0 0,-3 7 8 0,0-7-8 16,0 7 0-16,0-4 0 0,0 7 8 0,-3-3-8 0,3-1 0 15,0 10 0-15,-4 0 0 0,4-6 0 0,-4 6 0 16,4 6 8-16,-3 1-8 0,3-4 0 0,0 6 8 16,-1-9-8-16,1 10 8 0,4-1-8 0,-1 0-14 15,4-9 3-15,0 7 1 0,0 2 10 0,0-9-13 16,0 0 5-16,11 0 8 15,3-6-118-15,4-4-16 0,-1-18-3 0</inkml:trace>
  <inkml:trace contextRef="#ctx0" brushRef="#br2" timeOffset="-185505.69">27820 16282 57 0,'0'0'0'0,"-7"0"0"16,3 0 0-16,-3-3 0 0,7 3 304 0,0 0 56 16,0 0 12-16,0 0 1 15,0 0-221-15,0 0-44 0,-7 0-8 0,7 0-3 0,0 0-45 0,0 0-10 16,0 0-2-16,0 0 0 0,0 0-3 0,0 0-1 16,11 0 0-16,-11 0 0 0,11 0 0 0,-1-6-1 15,1 6 0-15,-1 0 0 0,1-3 9 0,-1-4 3 16,5 1 0-16,-5 3 0 0,4-3-27 0,0 3-4 15,-3-4-2-15,3 4 0 0,0-6 14 0,0 2 4 0,0 7 0 16,1-9 0 0,-5 9-32-16,4-3-8 0,-3-3-1 0,-1 6 0 15,-10 0 9-15,0 0 0 0,11 6 0 0,-11-6-8 16,7 3 8-16,0 6 0 0,-3-2 0 16,-1 2 0-16,-3-6 0 0,0 7 0 0,0-1 0 0,-3-3 0 15,3 4 16-15,0-1 0 0,-4-3-1 0,1-2 0 0,-1 5-15 0,0-3 0 16,4 4 0-16,-3-4 0 0,-4-3 0 0,7 6 0 0,-4 1 0 0,1-1 0 15,-4-2 0-15,3 2 0 0,-3 0 0 0,4 1 9 16,-4 5-9-16,0-5 0 0,3-7 0 0,1 6 0 16,-1-2 0-16,-3 2 8 0,3 0-8 15,4-9 8-15,0 0-8 0,-3 10 0 0,3-4 0 16,0-3 0-16,0 4 0 0,0 2-11 0,3 0 3 0,-3 1 0 16,-3-1-4-16,3 1 0 0,0-1 0 0,-4-3 0 0,4 10 2 15,-3-3 0-15,3-7 0 0,0 6 0 0,0-5 2 16,-4 2 0-16,4 0 0 0,0 1 0 15,0-10-22-15,0 6-4 0,0-6-1 16,0 0 0-16,0 0-159 16,0 0-32-16,0 0-6 0,0 0-2 0</inkml:trace>
  <inkml:trace contextRef="#ctx0" brushRef="#br2" timeOffset="-185251.2">27954 17013 2743 0,'0'0'121'0,"0"0"26"0,-7 0-118 0,7 0-29 0,-7 0 0 0,7 0 0 16,0 0-92-16,-4-10-25 0,1 4-5 0,3-3-617 15,0-1-123-15</inkml:trace>
  <inkml:trace contextRef="#ctx0" brushRef="#br1" timeOffset="-168757.45">18486 8571 1713 0,'-15'-9'76'0,"8"3"16"0,-3 2-74 0,-1-2-18 0,-3 3 0 0,4-3 0 15,-1 3 43-15,0-4 5 0,1 4 0 0,3-3 1 16,0 3-60-16,3-4-12 0,-3 4-2 0,0-3-1 31,4-3-27-31,-1 2-6 0,0 4-1 0,1-3 0 0,-1-3 60 0,4 9 8 0,0 0 3 0,0-4 1 16,0 4 72-16,-3-6 16 0,3 6 2 0,0 0 1 0,0 0-43 16,0 0-8-16,-7-9-1 0,7 9-1 0,0 0-38 15,0 0-12-15,0 0 0 0,0 0 0 0,0 0 0 0,0 9 0 16,0 1 0-16,0-1 0 0,3 0 0 0,1-2 0 15,3 2 0-15,0 0-9 0,0 1 9 0,4-1 0 16,3 1 10-16,0-1-10 0,0 7 24 0,4-7 0 16,-1 1-1-16,4 5 0 0,1-2-3 15,-1 3 0-15,0-1 0 0,4 4 0 0,-1 0-8 0,1 0-1 16,0-1-1-16,-1 4 0 0,5 0 3 16,-5 3 1-16,5 1 0 0,-5-5 0 0,1 5 6 0,7 2 0 15,-4-3 1-15,4 3 0 0,-1-9 6 0,1 6 1 16,3 3 0-16,1-6 0 0,-1 0-16 0,0-3-2 15,1 6-1-15,6-6 0 0,-3 6-9 0,-1-6 0 16,1 0 9-16,0 6-9 0,-4-7 21 0,4 1 0 16,0 6 0-16,3-6 0 0,1 6 3 0,2 3 0 0,5-2 0 15,-4 8 0-15,0-6-12 0,-1 7-1 0,5-7-1 16,-4 10 0-16,0-7-10 0,-1-3 0 0,1 0 0 0,4 1 0 16,3 5 0-16,-4-9 0 0,-3 3 8 0,0-2-8 15,0 2 10-15,-4-3 0 0,4-3 0 0,-7 9 0 16,3-9 6-16,-3 9 0 0,3-2 1 0,0-1 0 15,-3-3-17-15,7 9 0 0,3-5 0 16,-3 5 0-16,0-6 0 0,-4 1 0 0,1 2-10 0,-1-3 10 16,-3-6 0-16,-4 3 16 0,1 0 0 0,2 4-1 15,1-4-1-15,-4 3 0 0,1-3 0 0,-1 0 0 16,0 3-4-16,1-6-1 0,-1 3 0 0,0 4 0 16,0 2 7-16,4-9 2 0,-7 9 0 0,10-9 0 0,-3 3-18 15,0 0 0-15,3-3 8 0,1 3-8 16,2-6 12-16,1 6-2 0,-3 0 0 0,-1-6 0 0,-3 0-10 0,-4 6-11 15,7-6 3-15,-6 0 0 0,-8 6 8 0,7-6 0 16,0-1 0-16,1 8 8 0,-1-8 4 0,0 7 2 16,-3-6 0-16,7 9 0 0,0-9-14 0,-4 6 0 15,4 4 0-15,-1-4 0 0,5 3 0 0,-4-3 0 16,-8 3 0-16,1-3 0 0,0 3 0 0,3-2 8 16,-3 2-8-16,-4 0 0 0,0-3 0 15,4 0 8-15,3 3-8 0,4 1 0 0,-4-4 0 0,1 0 0 16,3 3 0-16,-1-3 0 0,1 3 0 0,-4 1 8 15,1-4-8-15,-1 3 0 0,0-3 0 0,4 3 0 16,-4-3 0-16,4 3 0 0,7 1 12 0,-4-4-4 0,4 0-8 16,0 3 12-16,0-3-12 0,-4-3 9 0,1 3-9 15,-5 0 8-15,1 0-8 0,4-3 0 0,-5-3 0 0,5 6 8 16,3-6-8-16,-4 6 8 0,0 0-8 0,1-6 8 16,2 9-8-16,-2-9 0 0,-1 6 0 0,-3 3 8 15,3-3-8-15,-3 1 0 0,0-4 0 0,3 3 0 16,0 0 0-16,4 3 0 0,-3 0 0 0,3-3 0 15,3 3 0-15,-3-2 0 0,0 2 0 0,-4-3 0 16,0 3 0-16,1-3 0 0,-1 3 0 0,0-3 0 16,4-6 0-16,-4 10 0 0,1-11 8 0,3 7-8 15,0 0 0-15,-1-6 0 0,-2 6 0 0,3-3 0 16,-8 3 8-16,1-6-8 0,0 6 8 0,0-6-8 16,0 0 10-16,-1 6-10 0,1 3 12 0,4-3-12 15,-5 0 21-15,1 4-2 0,0-4-1 0,-4-3 0 0,4 3-27 16,-4 3-6-16,1-3-1 0,-5 3 0 0,5-9 16 15,-5 6 0-15,5-6 0 0,-5 3 0 0,5-3 0 0,-1 0 0 16,4-7 0-16,0 10 0 0,-1-9 0 0,1 5 0 16,0-2 0-16,0 3 0 0,-4 0 0 0,-3-4 8 15,0 4-8-15,-1 0 0 0,5 3 0 0,-5 0 0 16,1-3 0-16,3 3 0 0,1 0 0 0,-1 3 0 16,0-6 0-16,-3-1 0 0,0 8 16 0,-4-8-3 15,4 7-1-15,-4-6 0 0,0 6-12 0,0-6 0 16,-3 6 0-16,0-6 0 0,-1 0 0 0,5 0-16 15,-5-1 3-15,5 8 1 0,-1-8 12 0,4 7 0 16,-4-6 0-16,11 9 0 0,-1-2 0 0,1 2 0 16,-7-3 0-16,3 0 0 0,-3-3 0 0,3 3 0 0,1 3 0 15,-5 4 0-15,1-10 0 0,-4 3 0 0,4 0 0 0,-4-6 0 16,0 9 0-16,4-9 0 16,0 6 0-16,0 3 0 0,3-9 0 0,0 6 0 0,4 3 0 0,0-3 0 15,0 3 0-15,-1-3 0 0,-2 0 0 0,-4 4 0 16,-1-1 0-16,1-3 0 0,-4 3 0 0,4-3 0 15,-4 4 0-15,4-11 0 0,-4 7 0 0,4-6 0 16,0 0 0-16,-1 6 0 0,-2-6 0 0,2-3 0 16,-2 2 0-16,-1 1 0 0,4 0 0 0,-4-3 0 15,0 3 0-15,4-1 0 0,-8-2 0 0,5 3 0 16,-5 0 0-16,1 3 0 0,3-4 0 0,1 4 0 16,-1 0 0-16,0 0 0 0,0-3 0 0,0 6 0 15,1-6 0-15,-1 0 0 0,0 3 0 0,0-3 0 16,-3-1 0-16,3 1 0 0,-3 0 8 0,3 6-8 15,0-9 0-15,-3-4 0 0,0 4 8 16,3 3-8-16,-3-3 0 0,-1-4 0 0,1 4 0 0,3-1 0 0,1-2 0 16,-1 3 0-16,0-7 0 0,0 10 0 0,7-10 0 15,-3 7 0-15,-4-3 0 0,1 2 0 16,-1 1 9-16,4-4-9 0,-4-2 0 0,0 6 9 0,-3-1-9 0,-1-2 12 16,1 2-12-16,-4-5 12 0,4 6-12 0,-4-4 0 15,0 4 0-15,4-7 8 0,0 7-8 0,-1-4 0 16,-2 4 0-16,2-3 0 0,5 2 0 0,-5 1 0 15,-3-4 0-15,4 4 0 0,7 3 0 0,-7 0 0 16,-1-4 0-16,-3-2 0 0,1 3 0 0,-5 3 0 16,8-4 0-16,-7 4 0 0,3-10 0 0,0 10 0 15,-4-9 0-15,5 5 0 0,-1 1 0 0,-4-3 0 16,5-4 0-16,-1 7 0 0,3 2 0 0,1-2 0 0,-4-3 0 16,4 2 0-16,3 4 0 0,-3-3 0 0,0-4 0 15,-4 4 0-15,0 0 0 0,-3-4 8 16,-1 4-8-16,-3 0 0 0,-3-4 0 0,0-2 0 0,3 5 0 15,-7-5 0-15,3-1-8 0,-3 0-1 0,4 1 0 0,-4-1 0 16,4-2-63-16,-4 2-12 16,0-6-2-16,3 3-1 15,1 4-55-15,3-1-11 0,4-3-3 0</inkml:trace>
  <inkml:trace contextRef="#ctx0" brushRef="#br0" timeOffset="-155080.43">23594 8440 979 0,'0'0'87'0,"0"0"-70"0,3-4-17 0,-3-2 0 16,7-3 142-16,-3 6 25 0,-1-7 5 0,1 4 0 16,3 3-88-16,-7 3-17 0,0 0-4 0,0 0-1 15,0 0-22-15,0 0-5 0,0 0-1 0,-4 9 0 16,1 4-3-16,-4-4-1 0,3 7 0 0,1 3 0 15,-4-4-4-15,3-2-1 0,1 2 0 0,3 1 0 16,0-3 3-16,0-4 0 0,3-3 0 0,4 4 0 16,-3-1-16-16,-1-9-4 0,4 10 0 0,-7-10 0 15,7 0 3-15,1-4 0 0,2 4 0 0,-3-6 0 16,4 6 4-16,-4-3 1 0,-7 3 0 0,7-6 0 16,-7 6-16-16,7 0 8 0,-7 0-8 0,0 0 0 15,0 0 13-15,0 0-3 0,0 0-1 0,0 0 0 16,0 0-9-16,7 0 0 0,-7 0 0 0,7-10 0 15,0 10-10-15,0-6 10 0,-3-3 0 0,3-1-9 16,0 1 9-16,0-4 0 0,0-2 0 16,0 5-8-16,-4 1 8 0,1-7-8 0,0 7 8 0,-1-1-8 15,-3 10 8-15,0 0 0 0,0 0 8 0,0 0-8 16,0 0 35-16,0 0 2 0,-3 16 1 0,3-7 0 0,0 1-15 16,0 2-3-16,-4-5-1 0,4 8 0 0,0-2-19 0,0-4 0 15,0 10 8-15,0-9-8 0,4 2 0 0,-4 1 0 16,0-7-8-16,3 3 8 0,-3-9 0 0,0 0-9 15,0 0 9-15,0 0 0 0,0 0 0 0,0 0 0 16,0 0 0-16,0 0 0 0,0 0 0 0,0 0 0 16,0 0 9-16,0 0-9 0,-7 3 0 0,7-3 0 15,-7 0 0-15,7 0 0 0,-4 7 0 0,-3-4 0 16,4 3 8-16,-1 4-8 16,-3-1-23-16,7 7-8 0,-3-7-1 0,3 0-719 0,0 1-143 15</inkml:trace>
  <inkml:trace contextRef="#ctx0" brushRef="#br0" timeOffset="-154419.68">26472 10205 1440 0,'-7'6'128'0,"4"-3"-103"0,-4 7-25 0,-4-10 0 16,8 6 103-16,-1-6 15 0,-3 0 3 0,7 0 1 15,0 0-81-15,0 0-16 0,0 0-3 0,0 0-1 16,0 0 12-16,0 0 3 0,0 0 0 0,0 0 0 15,0 0 13-15,0 0 3 0,0 0 1 0,0 0 0 16,0 0 6-16,0 0 1 0,0 0 0 0,7 9 0 16,-3 1-28-16,-1-1-4 0,1 7-2 0,-1-7 0 15,1 1-18-15,-1 9-8 0,1-10 8 0,-1 7-8 0,-3-7 0 16,4 7-9-16,-1-4 0 0,1-5 0 16,-4 2 9-16,0-9 0 0,0 0 0 0,0 0 0 0,0 0 0 0,0 0 0 15,0 0-8-15,4-9 8 16,-1-7-108-16,1-3-17 15,-4 3-3-15</inkml:trace>
  <inkml:trace contextRef="#ctx0" brushRef="#br0" timeOffset="-152566.68">23693 8668 172 0,'0'0'16'0,"0"0"-16"0,0 0 0 0,0 0 0 0,0 0 210 0,0 0 39 16,-7 10 8-16,7-10 2 0,-4 9-116 0,4-9-23 15,-4 0-5-15,4 0-1 0,0 0-25 0,0 0-5 16,0 0 0-16,0 0-1 0,4 10-19 0,-4-10-4 15,4 9-1-15,-4-9 0 0,0 0-17 0,7 9-3 16,0-2-1-16,-7-7 0 0,3 3 1 0,1 9 0 0,3-8 0 0,-4 5 0 16,1 0-19-16,-1 1-3 0,1-1-1 0,-1 7 0 15,-3 0-16-15,4 2 10 16,-1 1-10-16,1 9 8 0,-1 7-8 0,1-1 12 16,0 4-12-16,6 6 12 0,-6 0 8 0,6 9 3 0,1-6 0 15,-4 6 0-15,0 1 19 0,0-1 4 0,4 0 1 16,-4 1 0-16,0-10-11 0,0 3-1 0,0 3-1 0,-4-6 0 15,4-7-24-15,0 1-10 0,-3 3 8 0,-1-10-8 16,5 4 0-16,-5-1 0 0,-3 1-12 0,0-7 12 31,0 6-50-31,0-5-2 0,-3-11-1 0,3 7 0 0,-8-6 1 16,8 0 0-16,-3-3 0 0,3-7 0 0,-7 1 15 0,0-1 3 16,7-9 1-16,0 0 0 0,-7 0-108 0,7 0-22 15,0 0-4-15</inkml:trace>
  <inkml:trace contextRef="#ctx0" brushRef="#br0" timeOffset="-151641.33">26345 10688 403 0,'0'0'36'0,"0"0"-36"0,0 0 0 0,0 0 0 16,0 0 224-16,0 0 37 0,0 0 8 0,0 0 2 15,0 0-183-15,0 0-36 0,0 0-7 0,0 0-1 0,4 6-4 0,0 4-1 16,-1-1 0-16,1 0 0 0,-4-9 14 0,7 7 3 15,-7-7 1-15,3 9 0 0,-3-9 2 0,0 0 0 16,0 0 0-16,7 3 0 0,-7-3-8 0,7 10-2 16,-7-10 0-16,4 6 0 0,3 10-1 0,-4-4-1 15,4 7 0-15,-3 3 0 0,-1 0-23 0,1 12-4 16,3 4 0-16,0 6-1 0,-3 9-11 0,-1 7-8 16,-3 2 9-16,4 1-9 0,-4-6 8 0,0 5-8 15,0 1 0-15,-4-3 9 0,4 2 2 0,-3 1 0 16,-1-7 0-16,1 4 0 0,3-13-1 0,0 3 0 15,0-12 0-15,3-4 0 16,-3 1-60-16,0-16-12 0,4 6-2 0,-1-13-1032 16</inkml:trace>
  <inkml:trace contextRef="#ctx0" brushRef="#br0" timeOffset="-147009.42">23417 8687 972 0,'0'0'43'0,"0"0"9"0,0 0-42 0,-3-9-10 0,3 9 0 0,0-10 0 16,0 10 45-16,0 0 7 0,3-6 2 0,-3 6 0 16,4-9 2-16,-4 9 0 0,0 0 0 0,0 0 0 15,0 0-24-15,0 0-5 0,0 0-1 0,0 0 0 16,0 0 8-16,0 0 2 0,0 0 0 0,0 0 0 16,3 9 4-16,-3-3 0 0,0 4 1 0,0-1 0 15,0 1 1-15,0-1 0 0,0 0 0 0,0-2 0 16,0-7-2-16,4 9-1 0,-4 1 0 0,0-4 0 15,0-6-16-15,7 9-3 0,-7-9-1 0,0 10 0 16,7-7-9-16,-3 6-2 0,-8-3 0 0,4-6 0 16,7 10 2-16,-3-1 0 0,-4-9 0 0,0 10 0 15,0-1 2-15,3 0 1 0,1-2 0 0,-4 2 0 16,0 1 6-16,0-1 1 0,3 0 0 0,-3 1 0 16,0-1-20-16,0 7 8 0,-3-7-8 0,3 7 0 15,0-3 13-15,3 2-4 0,-6 1-1 0,3-4 0 16,3 7-8-16,-3-3 8 0,0 3-8 0,0 0 8 15,4 2-8-15,-1 1 8 0,-3-3-8 0,0 6 8 0,4-6-8 16,-4 0 0-16,3 6 9 0,-3-6-9 0,4 0 0 0,-1 6 9 16,-3 0-9-16,4-6 0 0,-4 9 12 15,3-9-12-15,1 12 12 0,-4-12-12 0,4 9 0 16,-4-3 0-16,0 3-15 0,3 1 5 0,1-4 20 0,-1 3 4 16,1 6 1-16,-1-5 0 0,-3 5-5 0,4-6-1 15,3 7 0-15,-4-10 0 0,1 13 2 0,-1-10 0 16,4 6 0-16,-3 1 0 0,-1-1-11 0,1 1 0 15,0-4 0-15,-1 10 0 0,4-7 0 0,-3-2 12 0,-4 2-12 16,3 1 12-16,1 2-12 0,-1-2 0 0,-3-7 0 16,4 7 8-16,-4-7-8 0,0 3 0 0,0-3 0 0,0 1 0 15,0-1 0-15,0-3 15 0,3 3-3 0,1-3 0 16,-4 3-1-16,3 4-1 0,1-4 0 0,-1-3 0 16,1 3-10-16,3 1 8 0,-4-4-8 0,1 3 8 15,0-3-8-15,-1-3 0 0,4 3 0 0,-3 3 0 16,-1-3 0-16,1 4 0 0,-1-4 0 0,1 3 0 15,-1 3 0-15,1-3 0 0,-1 1 0 0,1-1 0 16,-4 3 10-16,7-3 3 0,-7 1 1 0,0-1 0 16,3-3-6-16,-3 0-8 0,4-3 11 0,-4 3-11 15,0 0 12-15,0-6-4 0,0 9 0 0,0-9-8 16,0 6 12-16,0-6-12 0,0 6 12 0,4 0-12 16,-4-3 9-16,3 0-9 0,-3 0 0 0,0-3 9 15,0 6-9-15,0-6 0 0,0-4 0 0,0 4 0 0,0 0 0 16,4-3 0-16,-4 2 0 0,3-2 0 0,-3-3 8 0,4 2-8 15,-4 4 8-15,0-9-8 0,3 5 8 0,1-2-8 16,-4 2 8-16,3 1-8 0,-3-3 0 0,4 2 0 16,-4 4 0-16,0-3-11 0,3-4 11 0,-3 4 0 15,0 0 10-15,0-7-10 0,0 1 0 16,0-1 0-16,7-6 0 0,-7-3 0 0,0 0 0 0,0 0 0 16,0 0 0-16,0 0 0 0,0 0 0 0,0 0 0 15,0 0 0-15,0 0 0 0,4-9 0 0,-1-1-12 16,-3 1 3-16,0 0 0 15,0-1-42-15,0-6-8 0,0 7-1 0,0 0-1 16,0 9-53-16,0-4-10 0,0 4-3 0,0 0 0 16,0 0-48-16,0 0-9 0,0 0-3 0</inkml:trace>
  <inkml:trace contextRef="#ctx0" brushRef="#br0" timeOffset="-145631.03">26642 10747 345 0,'0'0'31'0,"0"0"-31"0,3-6 0 0,1-3 0 15,-1-1 170-15,-3 1 28 0,0-7 6 0,4 7 0 16,-4-1-98-16,0 10-20 0,0-3-4 0,0 3-1 16,0 0 1-16,0 0 0 0,0 0 0 0,0 0 0 15,0 0-15-15,0 0-3 0,0 0-1 0,0 0 0 16,0 0-31-16,0 0-5 0,0 0-2 0,0 0 0 15,0 0 5-15,0 0 1 0,10 3 0 0,-6 7 0 16,0-4 4-16,-4 4 1 0,7 5 0 0,-7-5 0 16,3 2-14-16,-3 4-2 0,0 0-1 0,0-4 0 15,4 7-11-15,-4 3-8 0,-4 0 9 0,1-3-9 16,-4 6 10-16,3 3-10 0,-3 6 10 0,3-5-10 16,-3 5 15-16,0 1-3 0,0 2-1 0,0-2 0 15,0 2 19-15,4 7 4 0,-1-9 1 0,1 9 0 16,-1-7-1-16,1 4 0 0,-5-3 0 0,5-1 0 15,-4 7-15-15,3-3-3 0,4-3-1 0,0-1 0 16,0-2-15-16,0 2 0 0,-3 4 8 0,3-13-8 0,0 10 0 16,0-4 0-16,0-5 0 0,0-4 0 15,3 3 0-15,-3-3 0 0,-7 0 0 0,4 3 0 0,-4-2 0 0,3 2 0 16,1 0 0-16,-1 6 0 0,-3-5 0 0,4 5 0 16,3-6 0-16,-4 7 0 0,0 3 13 0,1-4-3 15,-1 7-1-15,4-10 0 0,4 4 4 0,-4-1 1 16,0 1 0-16,0-7 0 0,3 0-14 0,1 0 8 15,0 7-8-15,-4-10 0 0,3 0 8 0,4-3-8 16,0 3 0-16,-3 0 0 0,-1-6 0 0,1 9 0 16,-1-9 0-16,1 12 0 0,-4-9 0 0,0 3 8 15,0 4-8-15,0-4 0 0,0 3 0 0,0-3 11 16,-4 3-11-16,4-3 10 0,-3 3-10 0,3 1 0 16,3-4 0-16,1 3 0 0,-4-3 0 0,3 3 0 0,-6-9 0 15,3 6 0-15,-4-6 0 0,4 6 0 0,4-6 0 0,-4 0 0 16,-4-4 0-16,1 4 0 0,6-3 0 15,1 3 0-15,-4-4 0 0,3-2 0 0,-3 3 0 0,4-7 0 16,-1 7 0-16,-3-4 0 0,4-2 0 0,-4-1 0 16,3-3 0-16,-3 4 0 0,0-1 0 0,0 1 0 15,4-4 8-15,-4-3-8 0,0 6 0 0,0-2 8 16,-4-4-8-16,4 6 0 0,0-3 0 0,-3 10 0 16,6-13 0-16,-6 7 0 0,3-1 0 0,0 0 0 15,0 7 0-15,0-6 0 0,-4-1 0 0,1 0 0 16,3-2 0-16,0-7 0 0,0 3 0 0,0-3 0 15,0 0-32-15,0 0 0 16,0 0 1-16,0 0 0 0,0 0-105 0,0-3-20 16,0-13-5-16,0 3-877 0</inkml:trace>
  <inkml:trace contextRef="#ctx0" brushRef="#br0" timeOffset="-126599.2">17822 2259 1324 0,'0'0'118'0,"0"0"-94"0,-3-6-24 0,-1 6 0 0,-3-7 276 0,7 7 52 16,0 0 9-16,0 0 3 0,7-9-217 0,-3 9-43 16,6-3-9-16,5-7-2 0,2 4-42 0,4 6-9 15,0-9-2-15,4 9 0 0,3-10-8 0,4 10-8 16,0-3 12-16,7 3-12 0,0 0 23 0,3-6-3 16,-3 6 0-16,-1 0 0 0,5 0 4 0,-1 0 0 15,4 0 0-15,0 0 0 0,0 6-1 0,3-6 0 16,0 0 0-16,1 3 0 0,-4-3-9 0,0 0-2 15,-1 0 0-15,-2-3 0 0,3 3-12 0,0 0 8 0,-4-6-8 16,0 0 0-16,-3 6 8 0,-4-4-8 0,1-2 0 0,-8 3 0 31,0 3-33-31,-3 0-13 0,-4-6-2 0,-4 6-1 16,-2 0-101-16,-1-10-20 0,0 10-4 0,-4 0-610 0,1-3-123 0</inkml:trace>
  <inkml:trace contextRef="#ctx0" brushRef="#br0" timeOffset="-125146.5">20705 2353 921 0,'-8'-3'82'0,"1"3"-66"0,-3 0-16 0,-1 0 0 0,1-6 305 0,-1 6 58 16,4 0 11-16,-4 0 2 16,8 0-256-16,-1 0-52 0,-3 0-11 0,7 0-1 0,0 0-8 15,0 0 0-15,0 0-1 0,0 0 0 0,0 0-7 0,11-4 0 16,0-2-1-16,3 6 0 0,-4 0 1 0,4-9 0 15,0 9 0-15,1 0 0 0,2-3 6 0,1-4 2 16,7 7 0-16,-1-3 0 0,4-3-9 0,1 6-2 16,2-6 0-16,8 6 0 15,0-4-13-15,7-5-4 0,0 9 0 0,10-6 0 0,4-4-4 16,4 10 0-16,-4 0-1 0,0-3 0 0,0 3-6 0,3-6-1 16,-3 6 0-16,0 0 0 0,7 0-8 0,-3 0 0 15,-4 0-10-15,-8 6 10 0,-2-3 0 0,-4-3 0 16,-4 0 0-16,0 0 0 0,-10 0 0 0,3 0-9 15,1 0 9-15,-8 0-8 16,-7-3-80-16,0-3-16 0,7 6-4 0,1-9-823 16,-1 2-165-16</inkml:trace>
  <inkml:trace contextRef="#ctx0" brushRef="#br0" timeOffset="-123626.25">26317 2378 1497 0,'-7'-3'133'0,"4"-3"-106"0,-8-1-27 0,4-2 0 16,-4 6 161-16,1-7 27 0,3 4 6 0,0-3 1 16,-4 6-164-16,4-4-31 0,-3 4-10 0,-1-3 0 15,0 6 31-15,1 0 7 0,-4 0 0 0,3 0 1 16,-3 0-10-16,0 6-3 0,0-3 0 0,0-3 0 16,3 7 9-16,0-4 2 0,4 6 0 0,4-9 0 15,-8 0 3-15,8 6 1 0,3-6 0 0,0 0 0 16,-7 4 6-16,3 2 2 0,4-6 0 0,0 0 0 15,0 0 1-15,0 0 0 0,0 0 0 0,14 0 0 0,0 0-1 0,4-6 0 16,0 2 0-16,3-2 0 0,4 6 5 0,-1 0 0 16,1-9 1-16,7 6 0 15,-4-4-8-15,7 7-1 0,0-9-1 0,8 3 0 0,-1 6-15 0,8-4-2 16,6-2-1-16,4 3 0 0,0 3-1 16,0 0 0-16,0-6 0 0,7 6 0 0,0-10-16 0,3 10 0 15,1 0 8-15,0-3-8 0,-1 3 0 16,-3 0 10-16,0-6-10 0,-3 6 8 0,-1 0-8 0,8-3 0 15,-1-3 0-15,-6 6 0 16,-1-7-41-16,-3 4-11 0,-3-3-1 16,-1 3-919-16,4-4-183 0</inkml:trace>
  <inkml:trace contextRef="#ctx0" brushRef="#br0" timeOffset="-122920.65">28854 2450 172 0,'0'0'16'0,"0"0"-16"0,0 0 0 0,0 0 0 15,0 0 640-15,0 0 126 0,0 0 25 0,0 0 5 16,7-9-633-16,-7 9-127 0,10 0-24 0,1 0-12 0,3-10 21 0,0 10-1 15,7-9-1-15,4 9 0 0,3-6 17 16,11-4 4-16,3 1 1 0,8-1 0 0,13 1-6 16,4 0-2-16,11 2 0 0,0 4 0 15,-1-3-5-15,8 3-2 0,3-3 0 0,4 2 0 0,-4-2-13 16,4 6-2-16,-11 0-1 0,3 0 0 0,-6-9 1 16,-4 9 0-16,4 0 0 0,-11-3 0 0,-4 3-11 15,-6 0 0-15,-4-7 0 0,0 7-1060 16,3-9-205-16</inkml:trace>
  <inkml:trace contextRef="#ctx0" brushRef="#br0" timeOffset="-115570.95">32893 788 918 0,'0'0'40'0,"4"-6"9"0,-1-4-39 0,1 1-10 0,3 0 0 0,-4-1 0 15,1 4 21-15,3-3 3 0,-4-1 0 0,4 1 0 16,-3-1 27-16,-1 1 5 0,1-7 2 0,-4 13 0 16,-4-6-1-16,4 2 0 0,-3-2 0 0,-4 9 0 15,-4-9-31-15,1 9-6 0,-1 0-2 0,-7 9 0 16,1-9-18-16,-4 0 0 0,-4 16 8 0,-3-7-8 31,-4 4-19-31,-3 2-7 0,-4 10-2 0,-3-6 0 0,-4 9-5 16,3 1-2-16,-3 5 0 0,4 1 0 0,3 12 9 0,4-3 2 0,3 0 0 15,11-10 0-15,0 4 6 0,10-7 2 0,4 0 0 16,4-6 0-16,6 4 48 0,8-4 9 0,3 0 3 16,7-6 0-16,7-1-1 0,4-2 0 0,7 3 0 0,3-3 0 15,1-4-27-15,6 4-4 0,0-7-2 0,4-6 0 16,-3 4-10-16,3-1 12 0,-4-12-12 15,4-1 12-15,0 7 0 0,-11-3 0 0,-3-3 0 16,-4 3 0-16,1-13 13 0,-1 7 3 16,-3-1 1-16,-4-5 0 0,0-4-29 0,4-3 0 0,-4-9 0 15,-10-7 0-15,-4-6 0 0,-7 0-16 0,-4 7 1 0,-6-14 1 16,-8 4-35-16,-3 3-7 0,-4 7-2 0,-10-4 0 0,-3 3 31 16,-1 10 7-16,-4-6 0 0,-6 5 1 0,-4-5 19 0,-3 6 0 0,-4-7-8 0</inkml:trace>
  <inkml:trace contextRef="#ctx0" brushRef="#br0" timeOffset="-114537.35">24980 685 2070 0,'-3'-13'92'0,"-1"4"18"0,-6 2-88 0,-1 7-22 0,0-9 0 0,-6 9 0 15,-1 0 11-15,-3 0-3 0,0 0 0 0,0 0 0 16,-4 9-8-16,-7-2 0 0,0-4 0 0,-6 6-11 16,-5 1-3-16,-3 5-1 0,-10 4 0 0,0-9 0 15,-8 15 3-15,4 0 0 0,4-3 0 0,3 12 0 16,3-9 12-16,1 13 0 0,7-4 0 15,3 4-9-15,7 3 9 0,7-4 0 0,8 1 0 0,10 6 0 16,3-10 8-16,15 4 4 0,3 3 1 0,11-7 0 16,6-2-13-16,12-1 0 0,2-3 0 0,15 0-10 15,11 1-2-15,7-4 0 0,3 0 0 0,7-13 0 16,-3 4-29 0,3-6-7-16,4-10 0 0,-1-10-1 0,-3-6 49 0,-6 4 14 15,-12-13 1-15,1 0 0 0,-8-13 27 0,-6 10 6 0,-12-16 0 0,-9-3 1 16,-4-13-64-1,-15-2-13-15,-10-10-2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7:39:05.2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26000 895 1278 0,'-25'-7'56'0,"14"7"12"0,4-9-54 0,-3 9-14 16,-4 0 0-16,0 9 0 0,3-9 72 0,0 0 12 15,-6 7 3-15,6-7 0 0,-3 0-9 0,0 9-2 0,0-6 0 16,-4 7 0-16,1 2-24 0,-5 1-6 0,1 2-1 0,-3 4 0 15,-1 10-9-15,-3-1-1 16,-4-3-1-16,-7 3 0 0,0 7-4 0,-7-4-1 0,1-3 0 0,-1 7 0 16,3-4-8-16,-6 3-1 0,-7 1-1 0,-4 3 0 15,-4-7-11-15,-3 10-8 0,-4 9 12 0,4-3-12 16,0-3 12-16,4 6-12 0,-4-3 12 16,0 6-12-16,-4 1 36 0,4-7 1 0,11-3 0 0,3 6 0 15,4-9-13-15,3 9-4 0,3-13 0 0,5-2 0 16,-1-7-20-16,0 7 9 0,0-7-9 0,0 3 0 15,1-9 0-15,2 3 0 0,4 3 0 0,-3-3 0 16,-4-6 0-16,1 10 0 0,2-11 0 0,-2 7 0 16,-1-9 8-16,3-3-8 0,-2 2 0 0,6-5 0 15,0-1 0-15,4 1 8 0,0-4-8 0,3-3 0 16,0 3 18-16,4-3-3 0,3-3-1 0,4 7 0 16,4-7-22-16,-1 6-5 0,4-6-1 0,0 0 0 15,7 0 14-15,0 0 0 0,0 0 0 0,0 0 0 16,7-13 8-16,4 4 5 0,-4 6 1 0,3-13 0 0,1 7-14 15,3-1 0-15,0 1 0 0,4-1 0 16,-4-5 0-16,4 2 0 0,-1-2 0 0,4-4 0 0,4-6 0 16,0 0 0-16,-1 6 0 0,8-16-10 0,0 7 10 15,3-6-13-15,1 5 5 0,2-5 8 0,5 6-11 16,-1-10 11-16,0 4-8 0,-3-1 8 0,7-3 0 0,-7 1 0 16,3-4 0-16,-3 7 0 0,-4 5 0 0,0-5 0 15,1 6 0-15,-12 9 8 0,1 0-8 0,-7 3 0 16,-1 4 0-16,-6 5 0 0,-4 1 0 0,-7 6 0 15,0 0 0-15,-3 6 0 0,-8 10 0 16,0 3 0-16,-6-7 0 0,-1 14 0 0,-3-1 0 0,-4-7 0 16,-3 17 0-16,-4-10-8 0,-7 6 8 0,1 1-12 15,-1-1 12-15,-7 4-12 0,-3 2 12 0,3 4-12 16,-7-6 12-16,3 5-12 16,5 4-30-16,-5 0-6 0,1 0-2 0,3-6 0 0,-3 12 21 0,3-13 4 0,0-2 1 0,7 9 0 15,4-16 24-15,-1 7 0 0,8-7 0 0,0 0 0 16,3-6-12-16,8 0 2 0,6-6 1 0,4-7 0 15,4 0 9-15,3 1-8 0,10-1 8 0,4 1-8 16,7-4 8-16,8-3 0 0,6 3 0 0,7-3 0 31,8-3-19-31,6-9-8 0,0 6-1 0,12-13-1 0,2 7 20 0,1-1 9 0,6-5-8 0,-3 2 8 16,0-3 0-16,0 4 0 0,-6-4 0 0,-1 1 0 16,-7-4 43-16,-18 9 13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3:24.75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19690 2088 16575 0,'0'0'736'0,"0"0"160"0,0 0-720 0,0 0-176 16,0 0 0-16,0 0 0 0,0 0 848 0,0 0 144 16,9 1 32-16,-1 3 0 0,0 0 816 0,-2 1 160 15,1 2 48-15,1-3 0 0,-1 1-832 0,1 1-144 16,1 1-48-16,1 1 0 0,-1 0-816 0,5 3-208 0,-1-3 0 16,0 4 0-16,0 1 864 0,-1 1 128 0,1 1 32 0,-1-1 0 15,-2-1-832-15,3 1-192 0,0-1 0 0,1 0 0 16,1 2 864-16,0 2 128 0,4 1 32 0,-1-1 0 15,-1-5-832-15,1 3-192 0,0 3 0 0,1 3 0 16,-1-2 864-16,2 1 128 0,2 0 32 0,0 1 0 16,-1 1-832-16,0 1-192 0,-2 4 0 15,-5-11 0-15,3 3 0 0,2 0 0 0,0 2 0 0,9 10 0 16,-4-3 0-16,0-2 0 0,-2-1 0 0,0-3 0 16,0-4 0-16,-1 0 0 0,0-1 0 0,0 2 0 15,0-1 0-15,1 0 0 0,-1 0 0 0,4 1 0 16,3-1 0-16,-2 0 0 0,-5 2 0 0,1-1 0 15,6 2 0-15,-2-1 0 0,-1 3 0 0,-10-9 0 0,5 5 0 0,-1 0 0 16,2 3 0-16,8 10 0 0,-3-5 0 0,-3-1 0 16,1 0 0-16,-3 0 0 0,-2-1 0 0,1 1 0 15,-1 0 0-15,1-1 0 0,-1-3 0 0,2 0 0 16,0-1 0-16,3 3 0 0,-1-1 0 0,-1-1 0 16,-1-1 0-16,3 0 0 0,0 0 0 0,0 0 0 15,-1-1 0-15,-7-4 0 0,2 0 0 0,2 1 0 16,-1 2 0-16,9 9 0 0,-4-5 0 0,1-1 0 15,-1-1 0-15,-2 3 0 0,-1-1 0 0,1 2 0 16,0-2 0-16,2 2 0 0,-4-3 0 0,3 0 0 16,0 1 0-16,2-1 0 0,1 0 0 0,-1 1 0 15,-3 1 0-15,1-1 0 0,1 1 0 0,-1 1 0 16,-2-1 0-16,0 1 0 0,1 0 0 0,0-2 0 0,2-1 0 16,-3 1 0-16,-1-2 0 0,1-1 0 15,-1 0 0-15,-1-1 0 0,2 0 0 0,0-1 0 0,-1-1 0 0,1 0 0 16,-2-4 0-16,2 1 0 0,2 2 0 0,2-3 0 15,-1 4 0-15,-1 0 0 0,-1 0 0 0,3 1 0 16,0 3 864-16,0-2 128 0,-2 1 32 0,3 1 0 16,2 0-832-16,-2 0-192 0,0-1 0 0,-3 1 0 15,1 1 0-15,-1-1 0 0,-1 1 0 0,-1-3 0 16,-1-5 0-16,-1 0 0 0,1 3 0 0,1-1 0 16,-1-2 0-16,0 2 0 0,0 1 0 0,0-1 0 15,1-2 0-15,0-1 0 0,0-1 0 0,1 2 0 16,3 0 0-16,-2 2 0 0,0 0 0 0,0-1 0 15,2 0 0-15,-2-1 0 0,1-1 0 0,-1 1 0 16,1 2 0-16,-2 0 0 0,-1 1 0 0,0-4 0 0,-2 0 0 16,-1 1 0-16,1 0 0 0,-1 2 0 0,0 1 0 0,-1 0 0 15,-1-1 0-15,-5-5 0 0,4 4 0 0,7 6 0 16,1 1 0-16,0-4 0 0,-1 1 0 0,-1 1 0 16,-2 0 0-16,1 0 0 0,-1 1 0 0,1 1 0 15,1-1 0-15,0 0 0 0,-1-1 0 0,0-3 0 16,0 2 0-16,-1-2 0 0,-2 3 0 0,-1-5 0 15,-2 2 0-15,0 0 0 0,1-2 0 0,-1 2 0 16,0 1 0-16,1 1 0 0,-1 0 0 0,0 0 0 16,-1 1 0-16,2-1 0 0,-1 0 0 0,3-1 0 15,1 0 0-15,1 0 0 0,-2-2 0 0,2 4 0 16,1 0 0-16,-1 1 0 0,-2-3 0 0,1-1 0 16,1 0 0-16,0 2 0 0,3-1 0 0,1 0 0 0,-1-2 0 0,-1-1 0 15,-2 0 0-15,1 0 0 0,-2-3 0 0,0 2 0 16,0 1 0-16,1 0 0 0,-2 2 0 0,0 0 0 15,-2-2 0-15,5-1 0 0,-5 2 0 0,1 2 0 16,-2-2 0-16,1 1 0 0,-1 1 0 0,2-1 0 16,-1-2 0-16,1 0 0 0,1-1 0 0,1 3 0 15,2-4 0-15,-2 1 0 0,0 2 0 0,1 0 0 16,-3 5 0-16,3-2 0 0,-1-1 0 0,2 1 0 16,2-2 0-16,-1-2 0 0,-3 2 0 0,0 0 0 15,0 0 0-15,2 0 0 0,-2-1 0 0,-1 1 0 16,0-4 0-16,-1 1 0 0,-1 2 0 0,1 2 0 15,0 0 0-15,-1-1 0 0,0 3 0 0,-1-2 0 16,0 0 0-16,3-2 0 0,0 2 0 0,0-1 0 16,-1-1 0-16,1-1 0 0,2 0 0 0,1-1 0 0,-2 2 0 15,6-6 0-15,7-5 0 0,-8 8 0 0,-10 8 0 0,0-1 0 16,3-2 0-16,4-2 0 0,2-1 0 0,0-2 0 16,0 0 0-16,-2 0 0 0,-1 0 0 0,-1 2 0 15,-1-1 0-15,0 0 0 0,-1-2 0 0,0 0 0 16,-1 1 0-16,0 1 0 0,-2-3 0 0,2 2 0 15,1 0 0-15,1 1 0 0,-1-1 0 0,2 0 0 16,1 3 0-16,1-3 0 0,-1 1 0 0,0-1 0 16,2-1 0-16,-2 2 0 0,-1-5 0 0,-2 2 0 15,-2-1 0-15,3 1 0 0,2-1 0 0,-1 2 0 16,-1 2 0-16,0-2 0 0,1-4 0 0,0 2 0 16,2 1 0-16,-2 2 0 0,0 0 0 0,-1 2 0 15,-2 0 0-15,-1-2 0 0,-1-3 0 0,0 2 0 16,0-3 0-16,1 3 0 0,-1-1 0 0,0 0 0 15,0-3 0-15,2-2 0 0,-2-1 0 0,0 1 0 0,0-1 0 0,1 0 0 16,1 0 0-16,-1 2 0 0,-2-1 0 0,2 1 0 16,2-1 0-16,-1 2 0 0,0 0 0 0,-1 1 0 15,2 3 0-15,-1-2 0 0,0 2 0 0,0 0 0 16,3 0 0-16,1 1 0 0,-2 1 0 0,1-1 0 16,0-1 0-16,0 1 0 0,2 0 0 0,-2 0 0 15,-1 0 0-15,-1 0 0 0,-2-1 0 0,1-1 0 16,-1 1 0-16,0 0 0 0,-1-3 0 0,2 1 0 15,-1 1 0-15,0-1 0 0,-1 1 0 0,2-2 0 16,0-1 0-16,0 2 0 0,-1 0 0 0,3 3 0 16,2-1 0-16,0 1 0 0,-4-1 0 0,2 1 0 0,3 0 0 0,-3 0 0 15,-4-1 0-15,1 1 0 0,4 0 0 0,1 0 0 16,-4 0 0-16,2 0 0 0,0-3 0 0,2 2 0 16,-3 0 0-16,0 0 0 0,0-1 0 0,-2 1 0 15,0 0 0-15,1 0 0 0,-1-3 0 0,0 1 0 16,-1 2 0-16,2 0 0 0,2-1 0 0,-3 1 0 15,-2 1 0-15,1 1 0 0,3 2 0 0,-1 0 0 16,0-1 0-16,1 4 0 0,3-4 864 0,0 2 128 16,0-2 32-16,0 0 0 15,1 3-1648-15,-2-1-320 0,-4 2-64 0,3 0-16 0,1 1 1648 0,3 1 320 16,3-2 64-16,-1 1 16 0,-1-3-832 0,1 0-192 16,-1 2 0-16,0-1 0 0,3 2 0 0,-2 0 0 15,-1-3 0-15,-1 1 0 0,0-1 0 0,-1 1 0 16,-2 2 0-16,0-1 0 0,2-1 0 0,0 4 0 15,0 3 0-15,2-1 0 0,3-5 0 0,1-2 0 0,0 3 0 0,1-1 0 16,0 6 0-16,-1 1 0 0,-2 0 0 0,2-4 0 16,1-1 0-16,-1 0 0 15,-2 1 0-15,0-1 0 0,-3-3 0 0,0 3 0 0,-2 1 0 0,2 2 0 16,-1-1 0-16,2 0 0 0,1 1 0 0,3 2 0 16,3-2 0-16,2 2 0 0,3 4 0 0,-1-5 0 15,-5-4 0-15,2 2 0 0,2 2 0 16,-1 0 0-16,2 1 0 0,-2-2 0 0,-1 0 0 0,-1-2 0 15,-2-2 0-15,-1-1 0 0,-1 2 0 0,-2 0 0 16,1-2 0-16,3 5 0 0,-1-1 0 0,3 2 0 16,1 0 0-16,1 0 0 0,3-1 0 0,-3 3 0 15,-2 0 0-15,1-2 0 0,1-2 0 0,1-2 0 0,-1 1 0 0,0 2 0 16,-1-1 0-16,-1 3 0 0,-3-1 0 16,0 0 0-16,-3-2 0 0,2-2 0 0,1-1 0 0,2 0 0 15,-1 3 0-15,2-1 0 0,-1 0 0 0,2 3 0 16,-1-3 0-16,0 3 0 0,-1 1 0 0,1-3 0 15,-2 3 0-15,2-2 0 0,-2 2 0 0,0-1 0 16,-3-1 0-16,0 2 0 0,-2 2 0 0,-1-2 0 16,0-1 0-16,0-1 0 0,-1 4 0 0,3-3 0 15,-3-1 0-15,4 1 0 0,2 0 0 0,-1 0 0 16,0-3 0-16,-1 4 0 0,1-3 0 0,-3 1 0 16,-2 2 0-16,1-5 0 0,2 1 0 0,1-4 0 15,-1 0 0-15,1-3 0 16,-1-4-1600-16,0 0-352 0,0-7-80 0</inkml:trace>
  <inkml:trace contextRef="#ctx0" brushRef="#br0" timeOffset="16029.48">26546 838 27647 0,'0'0'1216'0,"0"0"256"0,0 0-1168 0,0 0-304 0,0 0 0 0,0 0 0 16,0 0 880-16,7 3 112 0,-2 5 32 0,0-1 0 0,0-1 0 0,1 3 0 16,-4 5 0-16,2 0 0 15,1 0-832-15,3 6-192 0,-3-1 0 0,5 14 0 0,0-3 128 0,-5-14-128 16,0 2 176-16,2-1-176 0,1 1 128 0,0 0-128 16,-1 0 0-16,1 1 0 0,0-2 0 0,4 11 0 15,-2-4 0-15,1-5 0 16,-5 1-512-16,-1-3 0 0,-2-1 0 0,-2 0 0 15,-1-2 0-15,2 0-16 0,-4-2 0 0,1 1 0 16,-2-3-240-16,3-10-32 0,0 0-16 0,6 10-8016 16,-6-10-1616-16</inkml:trace>
  <inkml:trace contextRef="#ctx0" brushRef="#br0" timeOffset="16312.5">26966 805 32479 0,'-12'3'1440'0,"12"-3"288"0,-9 5-1376 0,0 3-352 0,-1 3 0 0,1 2 0 16,2-1 512-16,1 4 16 0,-2 3 16 0,-1 1 0 16,-1 3 208-16,1 5 32 0,-2 4 16 0,1 6 0 15,0 5-368-15,1-1-80 0,-2-2-16 0,0 2 0 16,2-17-16-16,-1 3-16 0,0 2 0 0,0 2 0 15,-2 0-96-15,0 2-16 0,0 1 0 0,1 1 0 16,-8 24-192-16,6-7 0 0,2-9 0 0,3-6-160 16,1-7-400-16,3-3-80 0,1-3 0 0,1-6-16 15,4-2-2144-15,0-4-416 0,1-1-96 0</inkml:trace>
  <inkml:trace contextRef="#ctx0" brushRef="#br0" timeOffset="16686.3">27256 994 29823 0,'-14'1'1328'0,"14"-1"272"0,-10-2-1280 0,2 2-320 0,8 0 0 0,0 0 0 15,0 0 576-15,0 0 64 0,0 0 16 0,7-7 0 16,2 1-128-16,1 0-16 0,2 4-16 0,2-5 0 15,3 1-320-15,2-1-176 0,-1 3 192 0,3 0-192 16,0 2 0-16,1-1 0 0,0-1 0 0,0 2 0 16,0 2 0-16,2 2 0 0,0-4-208 0,0 4 80 15,-2 2-592-15,0-1-112 0,0-3-32 0,1 0-13328 16</inkml:trace>
  <inkml:trace contextRef="#ctx0" brushRef="#br0" timeOffset="17031.99">27306 1204 9215 0,'-14'6'400'0,"6"-3"96"0,-2-4-496 0,10 1 0 0,0 0 0 0,0 0 0 16,0 0 5104-16,0 0 912 0,0 0 192 0,0 0 48 16,12 0-4448-16,1 0-880 0,0-2-176 0,2 2-48 15,5 0-384-15,-2 0-64 0,2-5-32 0,-1 4 0 16,2 1-224-16,0-3 0 0,0 1 0 0,0 0 0 15,-1 1-304-15,1 0-96 0,1-2-32 0,1 1 0 16,-1-2-656-16,-1 1-144 0,-2 0-32 0,1 0-12368 16</inkml:trace>
  <inkml:trace contextRef="#ctx0" brushRef="#br0" timeOffset="18449.3">28133 856 20031 0,'0'0'896'0,"0"0"176"16,0 0-864-16,0 0-208 0,0 0 0 0,0 0 0 0,0 0 1536 0,0 0 272 16,0 0 48-16,0 0 16 0,0 0-816 0,0 0-160 15,-11-4-48-15,11 4 0 0,0 0-432 0,0 0-96 16,-9 1 0-16,9-1-16 0,0 0 64 0,0 0 16 15,0 0 0-15,0 0 0 0,0 0 96 0,-1 12 32 16,0 0 0-16,2 1 0 0,2 2 0 0,-1 2 16 16,1 5 0-16,-1 3 0 0,2-1 96 0,0 0 16 15,0 1 0-15,1 3 0 0,1-2-176 0,-1-2-16 16,0 0-16-16,0-1 0 0,2-4-192 0,-1-1-48 16,2-5 0-16,0-3 0 0,0 3 32 0,0-2 0 15,-1-2 0-15,-7-9 0 0,7 4-224 0,-7-4 176 16,0 0-176-16,0 0 160 0,13-1-32 0,-3 1-128 15,-10 0 192-15,11-3-64 0,-2-2-128 0,-9 5 128 16,9-7-128-16,-1 2 128 0,-8 5-128 0,8-8 0 0,-3-1 144 0,-5 9-144 16,5-9 128-16,0-3-128 0,2 2 160 0,-1 1-160 15,0 1 0-15,-2-3 0 0,-1-2 0 0,1 0 0 16,0 0 0-16,0 0 0 0,0-1 0 0,0 1 0 16,0 2 0-16,-1 5 0 0,-3 6 0 0,0 0 0 15,3-9 0-15,-3 9 0 0,0 0 0 0,0 0 0 16,0 0 0-16,0 0 0 0,0 0 0 0,0 0 0 15,0 0 0-15,11-3 0 0,-11 3 0 0,0 0 0 16,10 2 0-16,-10-2 0 0,12-3 0 0,-12 3 0 16,10 0 0-16,-10 0 0 0,10-7 0 0,-10 7 0 15,0 0 0-15,10-4 0 0,-10 4 0 0,0 0 0 16,0 0 0-16,10 0 0 0,-10 0 0 0,8 8 0 0,0 5 0 16,-1-1 0-16,-2 0 0 0,0 0 0 0,0-2 0 0,2 2 0 15,-2 2 0-15,0-1 0 0,0-1 0 0,1-2 0 16,-1 2-176-16,0-3 176 0,-5-9 0 0,7 8 0 15,0-2 0-15,0 1 0 0,-7-7 0 0,6 6 0 16,-6-6 0-16,0 0 0 0,11 2 0 0,-11-2 0 16,0 0 144-16,10-2-144 0,1 0 128 0,-11 2-128 15,9-3 128-15,-9 3-128 0,8-8 128 0,-8 8-128 16,0 0 160-16,9-5-160 0,-9 5 192 0,0 0-48 16,0 0-16-16,8-8 0 0,-2-1-128 0,1 1 0 15,-1-1 0-15,-1 0 0 0,1 1 128 0,0-2-128 16,2-3 0-16,-2 0 128 0,0 0 0 0,0-2-128 15,2-3 192-15,0 0-64 0,0 0-128 0,0-2 160 16,-1-3-160-16,0-2 160 0,-2 0-160 0,2-2 0 0,-1-3 0 0,1 2 0 16,-2 2-176-16,1 0-64 0,1-1-16 0,1 3 0 31,0 5-592-31,-5 3-128 0,-5 3-32 0,4 4 0 16,6 1-1200-16,-8 8-240 0,0 0-48 0</inkml:trace>
  <inkml:trace contextRef="#ctx0" brushRef="#br0" timeOffset="18974.43">29448 754 21183 0,'0'0'1888'0,"0"0"-1504"0,0 0-384 0,0 0 0 0,0 0 1888 0,0 0 304 0,0 0 64 0,0 0 16 16,0 0-1152-16,0 0-224 0,-5 13-64 0,-1-1 0 15,-1 0 16-15,1-1 0 0,-4 1 0 0,0 2 0 16,-3 3-320-16,-1 0-64 0,-2 2-16 0,-1 1 0 16,-1 4-208-16,-2-1-48 0,1-2-16 0,-1 3 0 15,-1-1-176-15,0-2 128 0,-1 1-128 0,4 0 128 16,1-1-128-16,1-1 0 0,1-2 0 0,2-2 0 31,2-2-704-31,2-4-32 0,0-2 0 0,9-8 0 0,0 0-2720 0,0 0-560 0</inkml:trace>
  <inkml:trace contextRef="#ctx0" brushRef="#br0" timeOffset="19164.59">29086 853 18431 0,'0'0'816'0,"0"0"160"16,0 0-784-16,0 0-192 0,0 0 0 0,0 0 0 0,0 0 2976 0,14 9 544 16,-1 2 128-16,0-2 0 0,0-1-2144 0,2 2-432 15,-1 2-96-15,0 2-16 0,1 2-416 0,0 1-96 16,2 0 0-16,2 0-16 0,0 1-272 0,-1 0-160 15,-2-1 192-15,0 4-192 0,1 0 128 0,0-4-128 16,1-3 0-16,0 2 0 16,0 1-1200-16,1-2-288 0,-2-5-64 0,-1-3-13344 0</inkml:trace>
  <inkml:trace contextRef="#ctx0" brushRef="#br0" timeOffset="19418.62">30332 766 40607 0,'0'0'1792'0,"-8"6"384"0,-1 5-1744 0,4-1-432 0,3 3 0 0,0 2 0 0,2 0 0 0,2 5-304 16,-1 2 48-16,-1 5 16 0,0-2 240 0,0 5 0 15,0 1 0-15,0 1 0 0,1-4-384 0,-1 4 0 16,-1-1 16-16,1-4 0 16,0-1-1536-16,0-2-304 0,1 2-64 0,-1-6-12496 15</inkml:trace>
  <inkml:trace contextRef="#ctx0" brushRef="#br0" timeOffset="19629.91">30137 964 22111 0,'0'0'1968'0,"0"0"-1584"15,-8 4-384-15,3 6 0 0,1 2 3968 0,4 1 704 0,4-1 128 0,2 1 48 16,2 0-3472-16,5 0-688 0,0 1-144 0,3-5-32 16,3-1-352-16,3-3-160 0,1-1 128 0,3-4-128 31,1-2-320-31,0 0-128 0,1 0-48 0,2-3 0 15,2-2-2656-15,-2-2-544 0,7-7-96 0,-3-1-32 0</inkml:trace>
  <inkml:trace contextRef="#ctx0" brushRef="#br0" timeOffset="20149.2">30922 333 35647 0,'0'0'1584'0,"0"0"320"0,-4 13-1520 0,0 0-384 16,1-1 0-16,4 5 0 0,3 9 448 0,0 1 0 16,0 1 16-16,-1 4 0 0,-2 6-208 0,2 4-64 15,-1 1 0-15,1-3 0 0,-2 2 32 0,1-2 0 16,-4 1 0-16,2-2 0 0,3-5-32 0,-2 0 0 16,-1 1 0-16,3-4 0 0,-1-2-192 0,0-1 144 15,-2 2-144-15,0 0 128 0,0-2-128 0,0-2 0 16,-2-9 144-16,2 0-144 0,0-4 320 0,-1-4-16 15,1-9 0-15,-8 6 0 0,2 0 240 0,6-6 48 16,0 0 16-16,-8-6 0 0,3-1-320 0,-1-4-64 16,4-3-16-16,2-3 0 0,2-8-208 0,1 2-160 15,0 2 32-15,2-5 0 16,1-4-320-16,1 2-48 0,-1 4-16 0,5-1 0 0,3 1 192 0,1 5 16 0,-2-1 16 0,1 6 0 16,0 1 288-16,1 2-128 0,-1 1 128 0,0 1 0 15,1 0 0-15,-1-2 0 0,2 4 0 0,-1 1 0 16,1 1 0-16,-2 4-160 0,1-2 160 0,-2 3-128 15,0 0 128-15,-2 4 0 0,0 3-144 0,-1 0 144 16,1 1 0-16,-2 5-176 0,-3 0 176 0,1 0-128 16,-1 0 128-16,-2 4 0 0,-2 4 128 0,-1 0-128 15,1-1 256-15,-2 1-32 0,-2 3 0 0,-1 0 0 16,1-5 160-16,-2 2 16 0,-1 0 16 0,-2 0 0 16,-2 1 128-16,0-1 32 0,0-4 0 0,-2 0 0 15,-1-2-144-15,-1-4-32 0,-1-2 0 0,-3-1 0 16,-1-2-144-16,-4 1-48 0,-4-3 0 0,0-3 0 0,-2-1-208 0,-2-1 0 15,-2-1 0-15,-4-1 0 16,-1-3-2016-16,0-3-496 0,1-3-112 16</inkml:trace>
  <inkml:trace contextRef="#ctx0" brushRef="#br0" timeOffset="22833.4">19252 3491 3679 0,'8'13'320'0,"-2"4"-320"0,2 0 0 0,1 3 0 15,2 3 5168-15,2 4 960 0,2 4 192 0,2 3 32 16,3 0-5040-16,1 1-1008 0,2 0-304 0,5-1 128 15,-1 0 512-15,7-4 112 0,2 4 16 0,5 1 0 16,2 1-128-16,0 1-32 0,4 1 0 0,0 5 0 16,0 5-352-16,0 2-80 0,-2-2-16 0,5 2 0 15,5-1-16-15,2 3 0 0,2-1 0 0,1 4 0 16,-1 2 240-16,0 6 32 0,-1 1 16 0,-1 1 0 0,0-1-48 0,6 0-16 16,3-2 0-16,5 1 0 0,-1 0-112 0,1 3-32 15,-1 4 0-15,2 2 0 0,1-3-32 0,6-1-16 16,7-3 0-16,-1 3 0 0,0 2 96 0,-2 3 32 15,1 4 0-15,11 0 0 0,13 3 0 0,-13-5 0 16,-19-8 0-16,2 6 0 0,5 6-96 0,6 2-16 16,5 1 0-16,-2 2 0 0,-2-2-192 0,-1 4 176 15,-4 4-176-15,3 1 160 0,6 2-160 0,0-3 160 16,-3-3-160-16,-1 3 160 0,-4 4-160 0,4 0 0 16,6-4 0-16,-1-3 0 0,-3-3 0 0,1 2 0 15,1 2 0-15,4 1 0 0,6-3 176 0,-4-4-48 0,-6-1-128 16,6 0 192-16,3 3 32 0,2 2 0 0,-2 3 0 0,-3-3 0 15,-3-4 128-15,0 0 32 0,4 3 0 0,-2 3 0 16,-1 2-208-16,-6-3-48 0,-3-4 0 0,5 3 0 16,5-2-128-16,-1 2 0 0,-3 0 0 0,-3-3 0 15,-3-2 128-15,2-3-128 0,7 1 128 0,-4-1-128 16,-4 0 144-16,-4-2-144 0,-3-6 160 0,6-1-160 16,4-2 176-16,-6-2-176 0,-5-1 192 0,-5 2-192 15,-3 1 0-15,3-2 0 0,4-4 0 0,1-1 0 16,0-1 0-16,-6-3 0 0,-7 0 0 0,-3 0 0 15,0 1 128-15,1-1-128 0,5 0 0 0,-4-3 0 16,-3-1 128-16,-6-3-128 0,-7-3 0 0,-5 0 0 16,-3-6 128-16,-1 0-128 0,-1 1 0 0,1-2 0 15,3-3 0-15,-5-2 0 0,-3-2 0 0,1-5 0 16,0-1-432-16,-3 0-32 0,-6-6-16 0,-3-2 0 16,-2-2-1824-16,-4-3-384 0,-2-4-64 0</inkml:trace>
  <inkml:trace contextRef="#ctx0" brushRef="#br0" timeOffset="23883.09">19577 5672 12895 0,'-19'-21'1152'16,"6"5"-928"-16,-2-5-224 0,0 1 0 0,2-1 2032 0,3 0 352 15,1-1 80-15,4-1 16 0,1 3-2160 0,1-1-320 16,-1 1-256-16,1-2 32 0,3 1 224 0,2 2 0 16,-1 2 144-16,2-3-144 0,1 1 272 0,1 2-32 15,1 1-16-15,1 2 0 0,-1-1 208 0,4 2 32 16,1 4 16-16,0-4 0 0,-2 3-96 0,1 1 0 16,1 1-16-16,0 1 0 0,4 2 16 0,-1 0 0 15,-1 1 0-15,1 0 0 0,3 0 160 0,-1 3 32 16,-2-2 16-16,2 3 0 0,0 0 80 0,-2 1 16 15,-1 5 0-15,3-5 0 0,-2 0 80 0,0 3 32 16,-1 4 0-16,2 1 0 0,0-2-80 0,0-1-16 0,0 5 0 16,1 3 0-16,0 4-256 0,1 0-48 0,1 3-16 0,0 1 0 15,2 2-80-15,3 1-32 0,3-2 0 0,2 3 0 16,0 0 16-16,4 2 0 0,3-1 0 0,3 2 0 16,1 1 80-16,0 0 16 0,1 1 0 0,1 3 0 15,0 1-128-15,2 3 0 0,0 2-16 0,6 3 0 16,4-1-80-16,2 2-16 0,0-1 0 0,2 3 0 15,4 2-16-15,-2 1-128 0,-3-1 192 0,1 5-64 16,3 6-128-16,3 3 0 0,2-2 0 0,3 3 128 16,2 0-128-16,-3-1 0 0,-6 2 0 0,2 4 128 15,-1 4-128-15,5-3 0 0,3 1 0 0,10 6 0 0,8 1 0 0,-12-7 0 16,-15-6 128-16,7 4-128 16,4 5 128-16,12 6 0 0,13 5 0 0,-12-9 0 0,-14-8 128 0,2 3 32 15,2 6 0-15,3 1 0 0,7 1-144 0,1 1-16 16,0 2-128-16,-2 0 192 0,-5 0-192 0,4 2 176 15,6 3-176-15,-2 0 160 0,3-1-160 0,-5 1 0 16,-6 0 0-16,5 4 0 0,3-2 0 0,4 2 0 16,2-2 0-16,-3 1 0 0,-4-3 0 0,5 3 128 15,2 2-128-15,2-3 0 0,0 0 0 0,-2-2 0 16,-7-3 0-16,4 2 0 0,2 2 0 0,2 1 0 16,-1-5 128-16,-3 1-128 0,-4-4 0 0,1 3 0 15,6-1 0-15,0 0 0 0,0 1 0 0,-3-3 0 16,-7-6 0-16,3 2 0 0,0 1 0 0,2-2 0 15,0 1 128-15,-3-3-128 0,-5-1 128 0,-1-2-128 16,2-2 192-16,0 1-64 0,0 1-128 0,-4 1 0 0,-6-1-192 16,-1-5 192-16,-3-3 0 0,0-2 0 15,1-2 0-15,1 1 0 0,0 0 0 0,-1-2 0 0,-3-2 0 0,-5-1 0 16,-3-3 0-16,-1-1 0 0,2-6 0 0,-1 0 0 16,0-3-288-16,-3-2 64 0,-2-3 16 0,-5 0 0 31,-6-1-592-31,-3-4-112 0,-3 3-32 0,-3-4 0 15,-4-3-2192-15,-3-4-432 0,-3-3-80 0</inkml:trace>
  <inkml:trace contextRef="#ctx0" brushRef="#br0" timeOffset="24673.38">19467 5776 14735 0,'0'0'1312'0,"-8"9"-1056"0,3 4-256 0,1 3 0 16,2 3 4064-16,5 4 752 0,7 4 160 0,7 3 16 16,5 1-4528-16,2 2-912 0,1-2-176 0,8 3-32 15,6 0 464-15,3 2 192 0,2 1-128 0,4 7 128 0,3 6 576 0,3 3 192 16,3 2 32-16,7 4 16 0,7 1-80 0,2 1-16 15,3 3 0-15,-2 6 0 0,1 11-208 0,3 2-32 16,7 1-16-16,2 2 0 0,0 1-80 0,1 10-32 16,-2 6 0-16,5-2 0 0,3 1-32 0,4 1 0 15,1 1 0-15,-1 7 0 0,-2 5-32 0,6-1-16 16,5-4 0-16,2 5 0 0,2 5-48 0,2-4-16 16,2-2 0-16,4 4 0 0,3 3-16 0,-2-2 0 15,-4-2 0-15,6 3 0 0,5 1 0 0,-3 2 0 16,-4-2 0-16,4-1 0 0,5 1 16 0,-5 0 0 15,-6-3 0-15,4 1 0 0,2-4-32 0,-2 2-16 16,-2 2 0-16,3-4 0 0,0-3 16 0,-1-1 0 16,-2-2 0-16,-3-2 0 0,-2-4-32 0,2-2 0 0,0 1 0 0,-3-5 0 15,-9 0-16-15,5-7-128 0,2-4 192 0,-2-2-64 16,-4-4-128-16,-3-2 160 0,-3 0-160 0,-4-1 160 16,-1-8-160-16,-4-3 0 0,-5-2 144 0,-5-5-144 15,-4 0 0-15,-1-3 0 0,-1-2 0 0,-2-2 128 16,-3-2-128-16,-7-3 0 0,-4-3-128 0,-4-4 128 15,-6-4-320-15,0-6 0 0,-2-1 16 0,0-2 0 32,-3-5-416-32,-2-3-96 0,-5-5-16 0,-1-2 0 15,-4-4-2320-15,-3-5-480 0,-4-8-80 0</inkml:trace>
  <inkml:trace contextRef="#ctx0" brushRef="#br0" timeOffset="26968.93">20281 105 39615 0,'-24'-11'1760'0,"10"8"352"0,-3-1-1680 0,1 1-432 16,1 2 0-16,3 1 0 0,12 0 992 0,0 0 112 16,-7 4 32-16,7-4 0 15,0 0-1280-15,8 11-256 0,4 1-48 0,2 1-16 0,2 0 208 0,3 2 32 16,2 0 16-16,3 2 0 0,2 3 208 0,3-2-176 0,2 1 176 0,0 4-160 16,0-3 160-16,5 4 0 0,0 1-144 0,6 1 144 15,3-1 0-15,1 5 0 0,-3 2 0 0,3 3 0 16,5 2 0-16,-3 3 0 0,-1 3 0 0,0-1 0 15,0-2 144-15,3 5 48 0,4 2 16 0,3 2 0 16,6 2 0-16,-1 6 0 0,1 7 0 0,-4 2 0 16,-2-3-80-16,3 0 0 0,3-3-128 0,-1 4 192 15,3 1-192-15,3 1 176 0,3 0-176 0,-4 0 160 16,-1 5-160-16,1-6 0 0,5-3 144 0,5 2-144 16,4 0 0-16,0 4 0 0,-1 2 0 0,0 1 128 15,-3-1-128-15,2-1 0 0,4-2 0 0,1-1 128 16,4 2-128-16,-2 2 0 0,-3 5 0 0,3-2 0 15,4 1 128-15,1-2-128 0,1-2 128 0,-5 2-128 0,-4 1 0 16,5 2 128-16,4 4-128 0,2-1 0 0,1 0 0 16,-2-1 0-16,-3 1 0 0,4 4 0 0,5 3 128 0,1 0-128 15,1 0 128-15,-2-1-128 0,-3-3 0 0,6 3 0 16,2 2 0-16,-1 0 0 0,-2-2 0 0,0 1 0 16,4 0 0-16,3 1 0 0,3 4 0 0,-2-1 128 15,-3-5-128-15,3 4 0 0,2-4 0 0,-2 5 0 16,-2 4 0-16,2-5 0 0,0 1 0 0,1 0 0 15,-1-1 0-15,-2 6 0 0,-7 5 0 0,5-4 0 16,6-3 0-16,-3-1 0 0,-4 1 0 0,0 5 128 16,5 2-128-16,-1-1 0 0,0-3 144 0,-6 0-144 15,-8 2 192-15,6 2-192 0,7 1 0 0,-3-3 0 16,-5-2 0-16,0-1 0 0,0 3 144 0,3 0-144 16,4-5 0-16,-6-2 144 0,-5-4-144 0,3 2 160 0,1 3-160 0,-1-1 160 15,0-3-160-15,-6-1 128 0,-6-5-128 0,3 3 128 16,2 0-128-16,0 2 192 0,1-1-192 0,-6-1 192 15,-4-5-192-15,-1 2 192 0,0 1-192 0,-2 0 192 16,-1-1-192-16,-1-3 128 0,0-3-128 0,-5 0 128 16,-6 2-128-16,5-1 0 0,-1-2 0 0,2 0 0 15,-2-5 0-15,-3-2 0 0,-6-7 0 0,-2-1 0 32,1-5-1152-32,0 0-272 0,1-2-48 0,5-5-11344 0,5-5-2272 0</inkml:trace>
  <inkml:trace contextRef="#ctx0" brushRef="#br1" timeOffset="37839.51">26417 7702 10943 0,'0'0'480'0,"0"0"96"0,0 0-448 0,0 0-128 16,0 0 0-16,0 0 0 0,0 0 192 0,0 0 0 16,0 0 16-16,0 0 0 0,0 0-208 0,0 0 0 15,0 0 128-15,0 0-128 0,0 0 0 0,0 0 128 16,0 0-128-16,0 0 0 0,0 0 704 0,0 0 64 16,0 0 0-16,0 0 0 0,0 0 96 0,0 0 32 15,0-11 0-15,0 11 0 0,2-10-128 0,-2 10 0 16,-2-9-16-16,2 9 0 0,3-11-224 0,-3 11-32 15,0-9-16-15,0 9 0 0,1-10-64 0,-1 10-16 16,-2-11 0-16,2 11 0 0,-2-9 240 0,2 0 64 16,0 0 0-16,0 9 0 0,-1-11-448 0,1 11-96 15,1-9-16-15,-1 9 0 0,2-10-144 0,-2 1 160 16,-4 1-160-16,2-1 160 0,1 0 64 0,1 1 16 0,1-4 0 0,1 3 0 16,-2-1 112-16,0-1 32 0,0-1 0 0,0 2 0 15,1 1 48-15,-1 0 16 0,0 9 0 0,-3-11 0 16,1-3 0-16,0 2 0 0,0 3 0 0,0-1 0 15,1-2-112-15,0 0-16 0,0 2 0 0,-1-2 0 16,1 2-144-16,2-1-48 0,2-1 0 0,-1 1 0 16,0-2-128-16,-2 0 192 0,0-2-192 0,1 2 192 15,-2 0-192-15,2 0 160 0,-1-1-160 0,0 1 160 16,0 0-160-16,3 0 0 0,-1 0 144 0,0 1-144 16,-2 0 192-16,0-1-16 0,0 3-16 0,0-1 0 15,-2 2 32-15,1-3 16 0,0 3 0 0,-1 0 0 16,1 0-64-16,1-1-16 0,3-1 0 0,-1 1 0 15,-2-2-128-15,0 2 160 0,0 1-160 0,0-2 160 16,-1-2-32-16,1 1 0 0,0-1 0 0,0 0 0 0,1 0-128 0,1 0 0 16,0 0 0-16,0-1-176 0,-2 1 176 0,0-2 0 15,-2 1 0-15,2 1 128 0,-1 0-128 0,-2 1 176 16,-1-1-176-16,3 0 192 0,-2-2-64 0,2 2 0 16,0-1 0-16,0 0 0 0,-1 1-128 0,1-1 192 15,1 1-192-15,-1 0 192 0,-2 1-192 0,2 2 128 16,1-1-128-16,0 1 128 0,0-1-128 0,0 2 128 15,0 0-128-15,0-1 128 0,1-1-128 0,0 2 160 16,1-1-160-16,0 0 160 0,1 0-160 0,-2 0 128 16,0-1-128-16,1 2 128 0,-1-3-128 0,-1 3 0 15,-1 0 0-15,1 0 0 0,1-2 0 0,0 1 128 16,-1-3-128-16,0 3 0 0,0 0 0 0,0 1 0 0,0-1 128 0,0-3-128 16,-1 0 0-16,1 0 0 0,3 1 0 0,-2 0 0 15,-4 1 0-15,3-1 0 0,0-1 0 0,0 1 0 16,0 3 0-16,-1-1 0 0,0-1 144 0,1 2-144 15,1-4 0-15,0 1 144 0,-2 2-144 0,2-1 0 16,2 0 128-16,-2 0-128 0,-2-1 0 0,2 2 0 16,2 1 0-16,0 0 0 0,-2 1 128 0,-1-2-128 15,0 0 0-15,1 1 0 0,-1 9 0 0,3-10 0 16,-2-1 0-16,-1 0 0 0,3 0 0 0,-3 3 0 16,0 8 128-16,0-10-128 0,0 0 0 0,0 0 0 15,0 10 128-15,0-9-128 0,0 9 0 0,0-10 0 16,-2-2 0-16,2 2 0 0,0-1 0 0,0 11 0 15,0-9 128-15,0 1-128 0,0-1 0 0,2-1 0 16,-1-1 0-16,0 2 0 0,-2 0 0 0,1 9 0 0,0-9 0 0,0 0 0 16,0 0 0-16,0 9 0 0,0-8 128 0,0 8-128 15,0 0 0-15,3-12 0 0,-3 0 0 0,0 3 0 16,0 9 0-16,0-8 0 0,0 8 0 0,-2-9 0 16,1-4 0-16,0 3 0 0,1 10 0 0,-3-8 128 15,3 8-128-15,-1-10 0 0,-1 2 144 0,2 8-144 16,0 0 0-16,-2-11 144 0,2 11-144 0,-4-9 0 15,0 0 0-15,4 9 0 0,0 0 0 0,-4-8 128 16,4 8-128-16,-3-10 0 0,1 1 0 0,2 9 0 16,-1-9 0-16,1 9 0 0,0 0 0 0,-3-8 0 15,3-1 0-15,0 9 0 0,0 0 0 0,0 0 0 16,0 0 0-16,0 0 0 0,0-9 0 0,0 9 0 16,0 0 0-16,0 0 0 0,0 0 0 0,0-8 0 0,0 8 0 0,0 0 0 15,0 0 0-15,0 0 0 0,1-9 0 0,-1 9 0 16,0 0 0-16,0 0 0 0,3-7 0 0,-3 7 0 15,1-8 0-15,-1 8 0 0,0-8 0 0,0 8 0 16,0 0 0-16,0 0 0 0,4-9 0 0,-4 9 0 16,1-6 0-16,-1 6 0 0,0 0 0 0,0 0 0 15,2-9 0-15,-2 9 0 0,0-7 0 0,0 7 0 16,0 0 0-16,0 0 0 0,1-9 0 0,-1 9 0 16,0 0 0-16,0 0 0 0,0 0 128 0,0 0-128 15,0 0 128-15,0 0-128 0,0 0 192 0,0 0-64 16,0 0-128-16,0 0 0 0,0 0 0 0,0 0 0 15,0 0 0-15,0 0 0 0,0 0 0 0,0 0 0 16,0 0 0-16,0 0 0 0,0 0 0 0,0 0 0 16,-8-1 0-16,8 1 0 0,0 0 0 0,0 0 0 0,0 0 0 0,0 0 0 15,0 0 0-15,0 0 0 0,0 0 0 0,0 0 0 16,0 0 0-16,0 0 0 0,0 0 0 0,0 0-304 16,0 0 48-16,0 0-12032 15,0 0-2400-15</inkml:trace>
  <inkml:trace contextRef="#ctx0" brushRef="#br1" timeOffset="39236.68">23613 5627 3391 0,'0'0'144'0,"0"0"48"0,0 15-192 0,0-5 0 0,0-10 0 0,0 12 0 15,0-12 0-15,0 10 0 0,0-10 0 0,0 0 0 16,0 0 0-16,0 0 0 0,0 0 0 0,3 11 0 16,-3-11 0-16,0 0 160 0,0 0-160 0,0 0 160 15,0 0-160-15,0 0 160 0,0 0-160 0,3 9 160 16,-3-9-160-16</inkml:trace>
  <inkml:trace contextRef="#ctx0" brushRef="#br1" timeOffset="40227.35">23681 5680 6447 0,'0'0'576'0,"0"0"-576"0,0 0 0 0,0 0 0 16,-8 5 2544-16,8-5 400 0,-9 1 64 0,9-1 32 16,0 0-3440-16,-7-8-688 0,1 2-144 0,6 6-32 15,0 0 896-15,-5-9 176 0,5 9 48 0,-6-8 0 16,6 8 144-16,-4-7 0 0,4 7 0 0,-4-10 0 0,4 10 560 0,0 0 32 16,-1-9 16-16,1 9 0 0,0 0 256 0,-2-9 48 15,2 9 16-15,-3-8 0 0,3 8-288 0,-1-11-48 16,1 11-16-16,-2-9 0 0,1-3-32 0,0 2-16 15,-1-2 0-15,4 2 0 0,-2 10 16 0,1-11 0 16,0 0 0-16,1-1 0 0,0-1-144 0,1 1-16 16,-1 1-16-16,2-3 0 0,0 3-160 0,0-5-16 15,0-1-16-15,0 1 0 0,0 2-176 0,0-3 160 16,0-1-160-16,0-3 160 0,0-2-160 0,0-1 192 16,-2-2-192-16,2-1 192 0,0-2-48 0,0 2 0 15,1-1 0-15,-1 0 0 0,-1-2-144 0,-1 0 160 16,-1-3-160-16,2 2 160 0,0-2-160 0,-1 1 192 15,1-1-192-15,0-1 192 0,0-2-64 0,1-2 0 0,-1 1 0 0,0 2 0 16,-1 1-128-16,-1 2 192 0,1-1-192 16,0 3 192-16,1-3-48 0,0 3 0 0,-2 2 0 0,2-2 0 15,-1-2-144-15,-1 1 0 0,1-1 0 0,-2-1 0 16,1 0 176-16,2 1-48 0,-1-1-128 0,1 1 192 16,-2-1-192-16,0 0 176 0,-1 1-176 0,0 2 160 15,0-3-32-15,2 2-128 0,-2-2 192 0,0 2-64 16,-2 0-128-16,1-1 128 0,1 0-128 0,-1 1 128 15,0-1-128-15,-1 2 0 0,0 3 0 0,0 0 128 16,1-1-128-16,-2 2 0 0,1 3 0 0,-2-1 0 16,-1 1 0-16,2 1 128 0,0 1-128 0,1 1 0 15,-1-2 0-15,2 4 0 0,0 1 0 0,-2 1 0 16,-1 3 0-16,0-3 128 0,2 2-128 0,-1 1 0 0,0 1 0 16,1 2 0-16,-1-1 128 0,1 1-128 0,-2-2 0 0,1 1 0 15,0-1 0-15,1 0 128 0,-2 2-128 0,0-3 0 16,0 0 0-16,3 0 0 0,0-3 0 0,-1 2 0 15,0 1 0-15,0 0 0 0,1-6 0 0,0 5 0 16,-2 0 0-16,2 1 0 0,1 0 0 0,0 3 0 16,0 10 0-16,-2-10 0 0,2 1 0 0,0 9 0 15,-1-8 0-15,1 8 0 0,0 0 0 0,0 0 0 16,0 0 0-16,0 0 128 0,0 0-128 0,0 0 0 16,-1 10 0-16,0 1 0 15,1-11-800-15,-2 13-192 0,2-13-32 0</inkml:trace>
  <inkml:trace contextRef="#ctx0" brushRef="#br1" timeOffset="41781.14">23758 5754 10303 0,'0'0'448'0,"0"0"112"0,7-11-560 0,0 2 0 0,-2 0 0 0,2 1 0 15,-1 2 1472-15,-6 6 192 0,8-8 48 0,-8 8 0 16,0 0-944-16,0 0-176 0,0 0-32 0,0 0-16 16,0 0-176-16,0 0-48 0,0 0 0 0,0 0 0 0,0 0 672 0,0 0 128 15,0 0 32-15,-9-1 0 16,9 1-192-16,-9 0-48 0,0-2 0 0,9 2 0 0,-9 4-320 0,9-4-64 15,-10 4-16-15,10-4 0 0,0 0 32 0,-10 3 0 16,1 1 0-16,0-3 0 0,9-1-96 0,-9 3 0 16,-2-1-16-16,11-2 0 0,-12 4-80 0,3 1-16 15,9-5 0-15,-10 10 0 0,1-1 48 0,-2 0 16 16,1-3 0-16,-1 5 0 0,4 0-160 0,-2 4-48 16,-1-2 0-16,4 0 0 0,2 0 0 0,-3 0-16 15,-2 1 0-15,4-1 0 0,3-1-176 0,-1 0 160 16,2 1-160-16,1-4 160 0,0-9-160 0,4 10 0 15,-1 1 0-15,-3-11 0 0,7 6 0 0,-7-6 0 16,9 7 0-16,-1-6 0 0,-8-1 0 0,10-1 0 0,1-6 0 16,-2 2 0-16,-9 5 0 0,10-6 0 15,-1-4 128-15,-1 1-128 0,0-4 128 0,0-2-128 0,-2 0 128 16,2-3-128-16,-1 1 128 0,-1 0-128 0,1 2 0 0,-2 0 128 16,0 1-128-16,0 1 0 0,-1 1 144 15,0 0-144-15,-1-1 0 0,-1 2 128 0,-2-1-128 0,0 3 0 16,0 0 0-16,0 9 0 0,-1-8 0 0,1 8 128 15,0 0-128-15,-4-7 0 0,4 7 128 0,0 0-128 16,0 0 160-16,-8-4-32 0,8 4-128 0,0 0 192 16,-9 4-192-16,9-4 0 0,-10 7 0 0,1 1 0 15,2 3 0-15,1 1 0 0,-1 0 0 0,1-3 0 16,0 1 0-16,1 2 0 0,0 2 0 0,1 2 0 16,0 0 0-16,2 2 0 0,0 0 0 0,4-2 0 15,-2-4 0-15,1-1 0 0,0 0 0 0,2-1 0 16,-1 1 0-16,4-2 0 0,-6-9-128 0,0 0 128 0,10 2 0 0,2-2 0 15,0-2 0-15,-2-2 0 0,-2-5 0 0,1 0 0 16,1-3-128-16,1 0 128 0,-1-1 0 0,-2-4 0 16,0-2 0-16,-2 2 0 0,4 2 0 0,-5 2 0 15,-4 2 0-15,0-1 0 0,2 1 0 0,-4 2 128 16,-5 0-128-16,1 4 0 0,5 5 160 0,-9-3-160 16,0 3 160-16,0 0-160 0,-2 2 128 0,1 3-128 15,-2 1 0-15,2 2 144 0,1 1-144 0,-2 2 0 16,2-1 0-16,0 1 0 0,1 0 0 0,0 2 0 15,3 0 0-15,0 0 0 0,0 0-192 0,1 2 192 16,0-1-192-16,3-1 192 16,2-1-1904-16,-1 0-256 0,0-1-48 0</inkml:trace>
  <inkml:trace contextRef="#ctx0" brushRef="#br1" timeOffset="42914.7">26327 7905 10127 0,'0'0'896'0,"0"0"-704"0,0 0-192 0,0 0 0 16,0 0 1760-16,0 0 320 0,0 0 64 0,3-10 16 15,1 0-784-15,0 0-160 0,0 1-16 0,-2 0-16 0,-2 9-208 0,0 0-32 16,7-9-16-16,-7 9 0 0,4-9-608 0,-4 9-128 16,5-8-32-16,-5 8 0 0,0 0-16 0,0 0 0 15,0 0 0-15,0 0 0 0,0 0-16 0,0 0-128 16,0 0 192-16,0 0-64 0,0 0 0 0,0 0-128 16,0 0 192-16,0 11-64 0,-1 1-128 0,1 0 160 15,0-2-160-15,0-10 160 0,0 0 128 0,2 12 32 16,-2-12 0-16,5 11 0 0,-5-11 64 0,8 10 32 15,1-1 0-15,-9-9 0 0,12 1-208 0,0-1-32 16,1-1-16-16,-1-2 0 0,-3-3-32 0,2-3 0 16,1 0 0-16,0 1 0 0,0 0-128 0,-2-1 192 15,-2-3-192-15,0 2 192 0,3-1-192 0,-4 1 192 0,-4-1-192 16,-2 2 192-16,1 0-192 0,-2 9 160 0,0-10-160 0,-2 1 160 16,-2 1-32-16,-3 4-128 0,0 0 192 0,-4 3-64 15,-3-1 80-15,1 4 16 0,1 0 0 0,0 2 0 16,-1 3 352-16,0 2 80 0,2 1 16 0,0 1 0 15,1-1-224-15,1 2-64 0,-1 1 0 0,3 1 0 16,-1 2-224-16,1-3-160 0,1 1 192 0,1 2-192 16,2-3 0-16,0-1 0 0,3 1 0 0,0-2 0 15,3 0 0-15,-2-1 0 0,-1-10 0 0,2 12 0 16,-1-2 0-16,-1-10 0 0,4 10 0 0,-4-10 0 16,0 0 0-16,8 5 0 0,-8-5 0 0,11 0 0 15,-11 0-128-15,11-4 128 0,-11 4 0 0,11-11-144 16,1-2 144-16,-1 0 0 0,-4-2 0 0,1 0 0 15,-1-3 0-15,1 3 0 0,-1-1 0 0,1 0 0 0,-1-1 0 16,-2 2 0-16,-2 0 0 0,0 0 0 0,1-2 160 0,-1 2 16 16,-4 1 0-16,-2 2 0 0,0 3 16 0,-2 1 0 15,0 1 0-15,-1 1 0 0,-4 2-32 0,1-1 0 16,0 4 0-16,-1-2 0 0,-1 3 80 0,0 3 16 16,0 1 0-16,-2 2 0 0,0 2 32 0,0 1 16 15,-1 2 0-15,-1 2 0 0,1 2 48 0,1 2 16 16,-1 2 0-16,-1 1 0 0,2-1-144 0,2 2-32 15,0-2 0-15,2 2 0 0,1 0-192 0,3 1 0 16,1-5 0-16,3-1 0 16,2-3-592-16,3-3-176 0,-4-10-16 0,8 7-17664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39:06.94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2542 16180 2751 0,'0'0'256'0,"0"0"-256"15,0 0 0-15,0 0 0 0,3-9 2576 0,1 1 480 16,-4 8 80-16,5-8 32 0,-2-2-1792 0,-3 10-352 16,2-10-80-16,-2 10-16 0,0 0 400 0,0 0 80 15,-1-9 0-15,1 9 16 0,0 0-304 0,0 0-64 0,0 0-16 0,0 0 0 16,0 0-272-16,0 0-64 0,0 0-16 0,0 0 0 16,-9-1 80-16,9 1 32 0,0 0 0 0,0 0 0 15,0 0-224-15,0 0-64 0,0 0 0 0,0 0 0 16,0 0 0-16,-5 10-16 0,5-10 0 0,-3 11 0 15,3-11-32-15,-4 12 0 0,1-2 0 0,3-10 0 16,2 13-80-16,-2 0 0 0,-2 0-16 0,4 1 0 16,0-3-128-16,1 3-32 0,-2 2 0 0,2-1 0 15,-1 2-80-15,1 3 0 0,1 0-128 0,0 2 192 16,1-1-192-16,3 2 144 0,2 2-144 0,-1 1 128 16,1 1-128-16,0-1 160 0,0 3-160 0,2-6 160 15,-4 1-160-15,1-1 0 0,3 0 0 0,-2 0 0 16,-1-1 0-16,1 0 128 0,-3-1-128 0,3 1 0 0,-4 1 0 15,-1-1 0-15,-2 0 0 0,1 3 0 0,-2-1 0 0,0 0 0 16,-2-3 128-16,0 1-128 0,-2 0 0 0,1-1 0 16,-3 0 144-16,-1 0-144 0,0 0 160 0,1-2-32 15,0 1-128-15,0-1 192 0,-3-3-192 0,2-1 0 16,1 0 0-16,-1-2 0 0,-3-3 128 0,0 1-128 16,1-1 0-16,0 1 144 0,-1-2-144 0,1 0 128 15,-3-1-128-15,4-1 128 0,-2 0-128 0,-1-2 0 16,-3-1 144-16,2 0-144 0,-1 1 192 0,0-3-16 15,-4 0-16-15,2 1 0 0,-1 1 96 0,0 0 32 16,-3-4 0-16,0 0 0 0,-2 0-64 0,2 1-16 16,2 1 0-16,-2 0 0 0,0-2-80 0,4 0-128 15,2 1 176-15,-2-1-176 0,-5 0 0 0,4 0 0 16,1 0 0-16,1-1 0 0,-1-2 0 0,0 1 0 16,0 0 0-16,1 0 0 0,2-1 0 0,-2 2 0 0,-2 1 0 0,2 0 0 15,-1 0-240-15,1-3-48 0,0 1-16 0,2 0 0 31,10 2-1376-31,-9 0-288 0,1-4-48 0,8 4-16 16,-6-2-1680-16,6 2-352 0</inkml:trace>
  <inkml:trace contextRef="#ctx0" brushRef="#br0" timeOffset="678.68">3414 16001 5519 0,'-5'-9'240'0,"7"2"64"0,3-2-304 0,-4 0 0 0,-5 1 0 0,3-1 0 16,3 1 4432-16,-2 8 832 0,7-6 176 0,-7 6 16 16,-5-4-3696-16,5 4-736 0,0 0-160 0,0 0-32 15,-9 8-80-15,2 1-32 0,2 1 0 0,-2 3 0 16,-2 4-96-16,1-1-32 0,2 2 0 0,-3 3 0 15,-2 1 112-15,-2 0 0 0,-2 2 16 0,0 1 0 16,2 1-64-16,-1 0-16 0,-3 1 0 0,1 2 0 0,1 2-128 16,0 3-48-16,0 1 0 0,0 2 0 0,4-1-128 0,-1 2-16 15,0 0-16-15,2 1 0 0,-2-2-144 0,3 2-32 16,1 1 0-16,0-3 0 0,-1 0-128 0,4 2 0 16,4 1 144-16,1-1-144 0,0-3 0 0,2-1 0 15,3 1 0-15,3-4 128 0,0-2-128 0,2-4 0 16,1 2 0-16,1-5 128 0,1-2-128 0,0-1-208 15,1-2 48-15,0-1 16 16,3-3-304-16,0-1-64 0,0 0-16 0,2-2 0 16,-1-2-656-16,0 0-128 0,0-1-32 0,1-3 0 15,-1 0-1808-15,4-2-368 0,3-3-80 0,1 2-16 0</inkml:trace>
  <inkml:trace contextRef="#ctx0" brushRef="#br0" timeOffset="1389.9">3573 16637 9215 0,'0'0'816'0,"0"0"-656"15,0 0-160-15,0 0 0 0,0 0 5984 0,0 0 1168 16,0 0 224-16,0 0 48 0,0 0-5664 0,0 0-1136 15,0 0-240-15,0 0-32 0,0 0-32 0,4 12 0 16,2-2 0-16,-2 5 0 0,-1 3-144 0,1 0-48 16,-1 3 0-16,0 1 0 0,-1 3 64 0,-1 0 0 15,-1 0 0-15,0-1 0 0,2 1 80 0,-1-1 32 16,-1-5 0-16,3-1 0 0,1-1-112 0,0-2 0 16,-2-5-16-16,-2-10 0 0,4 12-176 0,-4-12 160 15,0 0-160-15,0 0 160 0,0 0-160 0,10 1 192 16,0-3-192-16,-3-4 192 0,-1 1-192 0,-1-5 0 0,1 1 0 0,0-4 0 15,-3 2-160-15,1-2 160 0,-1 3 0 0,2-1-144 16,0 0 144-16,1 0 0 0,-6 11 0 0,6-9 0 16,-6 9 0-16,9-5 0 0,-9 5 0 0,12 0 0 15,0 2 0-15,-1 4 0 0,0 0 0 0,1 2-128 16,-2 4 128-16,1-3 0 0,-1 1 128 0,0 2-128 16,-2 0 0-16,3-1 0 0,2 1 0 0,-2 1 128 15,-3-5-128-15,1 1 0 0,2 0 0 0,-2 2 0 16,-1-5 0-16,0 1 128 0,2-3-128 0,-2-2 0 15,-8-2 0-15,9 4 144 0,-9-4-144 0,12 0 0 16,-2 0 176-16,1-4-176 0,-11 4 160 0,11-6-160 16,0-1 240-16,-2 1-48 0,-1-3-16 0,1-2 0 15,0-1 256-15,1 1 48 0,-1-2 16 0,-1-3 0 0,-3 2-80 16,2-1-16-16,1 0 0 0,1-2 0 0,-4-2-208 0,2 1-32 16,0-3-16-16,-1 3 0 0,-2-4-144 0,0 1 0 15,-2 0 0-15,2 3 0 16,1 0-464-16,0 2-80 0,-2 0-16 0,2 3 0 15,2 3-1424-15,-2 1-304 0,-5 9-48 0,8-7-9472 16,1 3-1888-16</inkml:trace>
  <inkml:trace contextRef="#ctx0" brushRef="#br0" timeOffset="1781.16">4562 16948 18431 0,'0'0'1632'0,"0"0"-1312"0,0 0-320 0,-3 13 0 16,3-3 4032-16,1-1 720 0,-1-9 160 0,6 13 16 15,-2 0-3520-15,1 2-720 0,1-1-144 0,2 0-32 0,-1 2 256 0,-1 0 32 16,1 1 16-16,0-1 0 0,1 3-256 0,0-2-48 16,-1 2-16-16,-1 2 0 0,2 1-288 0,-4 2-48 15,-3-5-16-15,-1 5 0 0,-2-2-16 0,-1 3-128 16,0-2 192-16,-1 2-64 0,-3 0-128 0,0-3-176 15,-1 1 48-15,-1-4 0 16,-3-1-240-16,1-4-32 0,-2-1-16 0,1-2 0 16,-1-2-1296-16,0-4-256 0,-1-2-48 0,-1-2-14512 0</inkml:trace>
  <inkml:trace contextRef="#ctx0" brushRef="#br0" timeOffset="2589.53">5095 16101 8287 0,'0'0'368'0,"0"0"80"0,-7-5-448 0,7 5 0 16,-4-8 0-16,4 8 0 0,0 0 3488 0,0 0 608 15,0 0 128-15,0 0 32 0,0 0-2112 0,0 0-416 16,0 0-96-16,0 0-16 0,10 8-208 0,-3 3-32 16,1 0-16-16,0 4 0 0,0 0-160 0,0 4-48 15,1 2 0-15,0 3 0 0,0 4-464 0,2 3-112 16,-1 3 0-16,-1 1-16 0,-2 3-352 0,0 1-64 16,1-2-16-16,-1-1 0 0,-2-2-128 0,-1 0 0 15,-1-2 0-15,-1 0 0 0,1-1 0 0,-2-4 0 16,-2-2 0-16,1-1 0 0,-2-5 0 0,1 5 0 0,0-7 0 0,1 0 128 15,-3-2-128-15,1-3 0 0,-2 0 144 0,1-3-144 16,3-9 128-16,0 0-128 0,0 0 128 0,0 0-128 16,-5 8 128-16,5-8-128 0,0 0 160 0,0 0-160 15,0 0 224-15,-4-10-48 0,1 0-16 0,2-2 0 16,0-2-160-16,-1-2 160 0,1 1-160 0,1-4 160 16,3 1-160-16,-1 1 0 0,1 2 0 0,1-1 0 15,0 2 0-15,0 1 0 0,-2-1-192 0,4 4 192 16,0 0-160-16,2 1 160 0,0 1 0 0,2 1-144 15,2 1 144-15,0 2-192 0,-1 0 192 0,1 1-192 16,0-1 192-16,0 2-128 0,1 0 128 0,0 1-128 16,-2 1 128-16,2 0 0 0,0 1 0 0,-1 2-128 15,-1 0 128-15,0 1 0 0,1 1 0 0,1 3-128 16,-1-2 128-16,0 6-208 0,-2-2 80 0,0 2 128 0,1 1-256 16,-5 0 64-16,-3 0 0 0,0 1 16 0,0 2 176 0,0-2-208 15,-3 1 80-15,3-1 128 0,-1-3-144 0,-2 0 144 16,-4 1 0-16,0 0 0 0,1-2 0 0,-1-2 0 15,-2 0 128-15,0 0-128 0,-3-4 144 0,9-4-144 16,-7 9 128-16,-2-4-128 0,-1-1 128 0,1 0-128 16,-1-2 0-16,1 1 128 0,-1-2-128 0,-2-1 0 15,0-1-160-15,1 0 160 16,-1-2-576-16,0 0 0 0,-1-1-16 0,3 1 0 16,-1-1-624-16,2-2-128 0,-1-1-32 0,1-3 0 15,1 1-2336-15,1 0-480 0,-3-5-96 0,3 2 0 0</inkml:trace>
  <inkml:trace contextRef="#ctx0" brushRef="#br0" timeOffset="3295.02">5675 15851 7359 0,'0'0'656'0,"0"0"-528"0,0 0-128 0,0 0 0 16,0 0 3680-16,0 0 704 0,0 0 144 0,0 0 16 15,0 0-2672-15,0 0-528 0,0 0-128 0,0 0 0 16,0 0 240-16,0 0 48 0,0 0 16 0,0 0 0 16,0 0-304-16,11 5-48 0,-11-5-16 0,11 11 0 15,1 2-368-15,-2-1-80 0,0 1 0 0,1 1-16 16,2 2-224-16,0 3-32 0,2 2-16 0,2 3 0 15,2 0-96-15,1 2 0 0,-1 2-16 0,3 0 0 16,2 2-96-16,1 3-16 0,2 2 0 0,0 3 0 16,1 2 0-16,1 2 0 0,1 0 0 0,-3 3 0 15,-4-1-64-15,1-1 0 0,-2 0-128 0,-2 0 192 16,-4-6-32-16,0 1-16 0,-5 0 0 0,-1-2 0 0,-1 1-144 0,-2 0 0 16,-1-4 0-16,-2 0-176 0,-1-2 176 0,-3 1 0 15,-2 0 0-15,-2-1 128 0,-1-2-128 0,-3-1 0 16,-2-6 0-16,-2 0 0 0,-1 0 0 0,-1 0 0 15,-3-2 0-15,0-2 0 16,0 0-304-16,0 3-128 0,-1-1-16 0,1-3-16 16,-3-4-464-16,1-2-96 0,1 1 0 0,1-4-16 15,1-3-1312-15,2-1-256 0,-2-3-48 0,3-1-12320 0</inkml:trace>
  <inkml:trace contextRef="#ctx0" brushRef="#br0" timeOffset="4812.74">6665 16480 10127 0,'0'0'896'0,"0"0"-704"0,0 0-192 0,0 0 0 16,0 0 3456-16,0 0 672 0,0 0 128 0,0 0 32 16,9-3-2272-16,0-1-448 0,1 1-96 0,-10 3 0 15,0 0-64-15,13-2 0 0,0 1 0 0,0-3 0 16,0 2-144-16,0 1-48 0,1-3 0 0,0 2 0 16,0-1-448-16,2 0-112 0,-1 1-16 0,1-1 0 15,0 2-320-15,-1-2-64 0,0-1 0 0,0 2-16 16,2-1-240-16,0 3 0 0,0-3 0 0,1 2 0 15,1 0 0-15,-1 0 0 0,0-2 0 0,3 0 0 0,0 2 0 16,1-3-192-16,0 1 192 0,2 1-160 0,-2-2-80 0,0 1-16 16,-1 1 0-16,-1 0 0 15,-2 1-320-15,-1 0-80 0,-3 1-16 0,-1 0 0 16,-1 1-1712-16,-12-1-352 0,9 3-64 0,-9-3-12016 16</inkml:trace>
  <inkml:trace contextRef="#ctx0" brushRef="#br0" timeOffset="5137.26">6811 16562 20271 0,'0'0'896'0,"0"0"192"0,0 0-880 0,0 0-208 0,0 0 0 0,0 0 0 16,6 9 3472-16,-6-9 656 0,0 0 128 0,5 9 32 15,-5-9-2752-15,0 0-560 0,0 0-96 0,8 6-32 16,-8-6 336-16,9 4 64 0,-9-4 16 0,11 3 0 16,-1-3-464-16,-10 0-96 0,12-1 0 0,0 1-16 15,1-2-368-15,0 1-64 0,-2 1 0 0,2-3-16 16,2 2-240-16,2 0 0 0,1 1 128 0,2 0-128 15,-1-1 0-15,3 2-288 0,4-1 64 0,4 1 16 16,0 0-2288-16,2 2-448 16,-2 1-80-16</inkml:trace>
  <inkml:trace contextRef="#ctx0" brushRef="#br0" timeOffset="40441.75">2627 10994 38239 0,'-9'-28'1696'0,"2"11"352"16,-2 3-1648-16,3-3-400 0,-1 1 0 0,2 2 0 0,1 0 608 0,0-2 32 15,-1-1 16-15,1 3 0 0,0-1-336 0,-2 4-80 16,-5-1-16-16,-1 0 0 0,1-1-224 0,-5 0 0 16,-2 1 0-16,-6 2 0 0,-3 1-192 0,-3 5-96 15,-1 3-16-15,-7 3 0 0,-6 3-16 0,-2 6-16 16,-1 2 0-16,-4 4 0 0,-5 2 144 0,-5 2 48 15,-3 5 0-15,-1 3 0 0,-2 5 144 0,2 2 0 16,2 1-144-16,5 3 144 0,4 3 0 0,5 3 0 16,3-3 0-16,4 0 0 0,3 0 432 0,5 3 48 15,3 1 16-15,5 3 0 0,5 4-224 0,7 1-32 16,3-1-16-16,4 4 0 0,0 0-224 0,10-2 0 16,8-3 128-16,8-4-128 0,4-3 0 0,7-3 0 0,7-4 128 0,2-4-128 15,3-5-256-15,4-4-80 0,5-1-32 16,5-3 0-16,6-2 192 0,5-6 48 0,6-2 0 0,2-8 0 15,0-4 128-15,2-4-128 0,0-5 128 0,7-4-128 16,4-2 128-16,0-4 0 0,-4-5 0 0,-3-2 128 16,-4-1-128-16,0-3 176 0,-3-3-176 0,-3-2 192 15,-5-3-64-15,-6-1-128 0,-5-4 192 0,-8-3-64 16,-5-1 96-16,-7 1 16 0,-5-1 0 0,-8 0 0 16,-8-2 64-16,-3 2 16 0,-5-2 0 0,-7-1 0 15,-9 0-48-15,-6-5 0 0,-5-5 0 0,-6 1 0 16,-6 2-48-16,-3 1-16 0,-6 4 0 0,0 6 0 15,-1 3-32-15,-5 5-16 0,-7 4 0 0,2 4 0 16,2 2 80-16,3 5 16 0,-1 8 0 0,2 0 0 16,0 6-256-16,-1 3 0 0,-1 6 128 0,-1 4-128 15,-1 7-1552-15,4 8-368 0,0 4-64 16,-3 6-16288-16</inkml:trace>
  <inkml:trace contextRef="#ctx0" brushRef="#br1" timeOffset="47331.28">3671 17281 4895 0,'0'0'208'0,"0"0"48"0,-10 4-256 0</inkml:trace>
  <inkml:trace contextRef="#ctx0" brushRef="#br0" timeOffset="57082.08">8288 15592 10127 0,'0'0'896'0,"0"0"-704"0,0 0-192 0,0 0 0 16,0 0 2688-16,0 0 496 0,-8 4 96 0,8-4 32 0,0 0-1808 15,0 0-352-15,0 0-80 0,-5 9-16 0,5-9-32 0,0 0 0 16,-3 9 0-16,6 3 0 0,2-2 0 0,0 2 0 16,-5-12 0-16,7 13 0 0,-2-1-160 0,1 1-32 15,0 0-16-15,-1 0 0 0,-1 4-368 0,0 5-64 16,-2-1 0-16,-2 3-16 0,-1 4-176 0,0-2-48 15,2 0 0-15,-1 1 0 0,-3 2-144 0,1 0 0 16,-1-1 144-16,2-3-144 0,0 0 176 0,-2-2-48 16,-1 1 0-16,1-3 0 0,2 0-128 0,0-1-176 15,-4-1 48-15,1-1 0 0,1-4-128 0,3 2 0 16,0-3-16-16,0-3 0 16,0-10-464-16,-1 12-96 0,-1-3 0 0,2-9-16 15,0 0-2160-15,0 0-448 0,-2 9-64 0</inkml:trace>
  <inkml:trace contextRef="#ctx0" brushRef="#br0" timeOffset="57510.59">7842 16384 30927 0,'-18'-4'1360'0,"7"4"304"15,1-2-1344-15,1 2-320 0,9 0 0 0,-11 2 0 16,1 0 512-16,10-2 48 0,0 0 0 0,0 0 0 0,-9 2-560 0,9-2-224 16,0 0 16-16,0 0 0 0,-7 6 208 0,7-6 0 15,0 0 0-15,0 0 0 0,0 0 224 0,0 0-16 16,8 7 0-16,-8-7 0 0,10 6 416 0,3-1 80 15,3-1 0-15,1-2 16 0,1-2 32 0,2 0 0 16,-1 3 0-16,4-3 0 0,0 0-96 0,2 0-16 16,1-3 0-16,0 2 0 0,0-2-368 0,1 1-80 15,2-1 0-15,1 1-16 0,0-1-176 0,1-1 0 16,2 0 0-16,-1 2 0 0,1 0 0 0,0 1 0 16,-3-2 0-16,0 3 0 0,-2 3 0 0,-2 0 0 15,-3-1 0-15,-3 2-176 0,0 0-160 0,-4 0-48 16,-2 0 0-16,-2 0 0 15,-1 1-368-15,0 2-80 0,-11-7 0 0,10 3-16 16,-10-3-1536-16,11 7-304 0,-11-7-64 0,9 8-6448 0,-9-8-1280 0</inkml:trace>
  <inkml:trace contextRef="#ctx0" brushRef="#br0" timeOffset="58276.84">8058 16759 8287 0,'0'0'736'0,"0"0"-592"16,0 0-144-16,-8-2 0 0,-1-3 5344 0,9 5 1040 15,-7-4 208-15,7 4 32 0,0 0-5008 0,0 0-992 16,0 0-208-16,0 0-32 0,1-9-128 0,-1 9-32 16,5-10 0-16,0 0 0 0,2 3 64 0,1 0 16 15,-1 1 0-15,4-1 0 0,-1-2-64 0,2 2-16 16,0 1 0-16,1 1 0 0,0-1 256 0,1 3 48 15,0-4 16-15,2 1 0 0,-2 0-144 0,1 2-16 0,-2 1-16 16,1-1 0-16,1 0-128 0,0 2-32 0,1 2 0 0,-2 0 0 16,-1 2-64-16,-1 2-16 0,-2-3 0 0,-10-1 0 15,11 6-128-15,-1 2 0 0,1 0 0 0,-2 2 128 16,-1 4-128-16,-1 0 0 0,1 2 0 0,-1 2 0 16,-3 0 0-16,-2 3-176 0,0 1 176 0,-2-1-128 15,0-2 128-15,-2 4 0 0,-2 0 0 0,0-1 0 16,-1-2 0-16,0 1 0 0,-3-3 0 0,0 1 0 15,-1 1 0-15,-2-3 0 0,-5 0 0 0,0 1 0 16,-1-2 0-16,-1-1 0 0,-3-2 0 0,0 1 128 16,-1-1-128-16,1 0 0 0,0-3 0 0,-1-1 0 15,0 0 0-15,3-2 0 0,0-2 0 0,2 0 0 16,0-3 0-16,2-2-192 0,0-2 64 0,1 0 0 0,0-1 128 16,1 2 0-16,2-4 0 0,2-1 0 0,1 0 0 15,2-1-160-15,1 1 160 0,5 6-160 0,-6-7 0 0,2 1 0 16,4 6 0-16,0 0 0 0,0 0 160 0,0 0 0 15,6-9 0-15,0 2 0 0,-6 7 192 0,12-3-16 16,0 0-16-16,-1 1 0 0,1 2-160 0,1 0 128 16,2 0-128-16,0 3 128 0,-1-1-128 0,2 2 128 15,0-1-128-15,2 1 128 0,0 0 160 0,1 1 32 16,1 2 0-16,0-1 0 0,0-1-96 0,2 2-16 16,2-1 0-16,0 1 0 0,-3-1 128 0,-2 1 32 15,0-1 0-15,-2 1 0 0,-3-1-368 0,-1 0 128 16,0 0-128-16,-1 1 0 0,-1-1 144 0,1-1-144 15,0-1 192-15,-2-1-192 16,-1 0-240-16,-1-1-144 0,-8-2-48 0,11 3 0 16,-11-3-1552-16,10 0-320 0,-10 0-64 0,11-4-8832 0,-11 4-1776 0</inkml:trace>
  <inkml:trace contextRef="#ctx0" brushRef="#br0" timeOffset="59852.83">9834 15473 26895 0,'0'0'1184'0,"0"0"256"0,0 0-1152 0,0 0-288 0,4-9 0 0,-4 9 0 16,0 0 128-16,0 0-128 0,0 0 144 0,0 0-144 16,0 0 0-16,0 0 0 0,0 0 0 0,0 0-160 15,0 0 160-15,-5-5 144 0,-3 1-16 0,8 4-128 16,0 0 448-16,-11-3 0 0,0 3-16 0,2 0 0 15,-1 2 336-15,1 0 64 0,-1-1 0 0,-1 1 16 16,0-1 32-16,-2 2 0 0,-2-1 0 0,0 1 0 16,-2-2-288-16,-2-1-48 0,3-1-16 0,-3 0 0 15,0 1-144-15,-2 0-48 0,-3-2 0 0,2 1 0 16,1 0-64-16,-2-1-16 0,-3 0 0 0,1-1 0 16,2 1-64-16,-2 2-32 0,-1-2 0 0,1 0 0 15,3 2 96-15,0 2 32 0,-1-2 0 0,3 3 0 16,-1-1-96-16,0 2-32 0,1 0 0 0,2 0 0 0,0 0-160 15,1 0 0-15,0-1 0 0,3 1 128 0,1 1-128 0,1-4 192 16,0 0-192-16,2 2 192 0,1 1 80 0,9-4 32 16,-10 4 0-16,10-4 0 0,0 0-96 0,0 0-16 15,-7 4 0-15,7-4 0 0,0 0-192 0,0 0 176 16,0 0-176-16,-4 8 160 0,4-8-160 0,-2 11 192 16,1-2-192-16,1 2 192 0,1-1-192 0,-1-1 0 15,0 2 0-15,2-1 0 0,-1 1 0 0,0 0 0 16,-1 2 0-16,0 2 0 0,0-2 0 0,0 2 0 15,0 4 0-15,2 0 0 0,-1 3 0 0,1 2 0 16,0 1 0-16,0 6 0 0,2 4 128 0,0 2-128 16,-1-1 128-16,1 2-128 0,1 0 208 0,0 1-32 0,-1-3-16 15,1 2 0 1,2-1-160-16,-5-1 0 0,1 1 0 0,0-1 0 0,-1-1 0 0,1 3 0 0,-2 3 0 0,-1-2 0 16,0-3 144-16,1 1 0 0,-1-2 0 0,2-1 0 15,-2-3-144-15,0 0 128 0,0 2-128 0,0-2 128 16,0 1-128-16,0-2 0 0,0 1 0 0,1 0 0 15,-1 2 0-15,0 1 0 0,-1 2 0 0,1-3 0 16,0 1 0-16,0-4 128 0,-2-3-128 0,2-1 128 16,0-2-128-16,0-2 0 0,0-1 0 0,0-2 0 15,0 1 0-15,0-1 0 0,-1-1 128 0,0 1-128 16,0-6 0-16,-1 1 0 0,1 2 0 0,0-6 128 16,-3 2-128-16,1 0 128 0,-1-2-128 0,0 1 128 15,0 0-128-15,2 2 128 0,0-1-128 0,1 1 128 16,-1 0-128-16,-2 3 0 0,2 1 0 0,1-2 0 0,0 0 0 15,-1-2 0-15,1 0 0 0,0 0 0 0,1 0 0 0,0-1 0 16,0-12 0-16,0 13 0 0,0 0 0 0,0-3 128 16,0-10-128-16,0 10 128 0,0 1-128 0,0-11 128 15,0 10-128-15,0-10 128 0,0 0 0 0,0 11 0 16,0-11 0-16,0 0 0 0,1 10 0 0,-1-10-128 16,0 0 192-16,0 0-64 0,0 0 48 0,0 0 0 15,7 11 0-15,-7-11 0 0,0 0-48 0,7 11 0 16,-7-11 0-16,8 8 0 0,-8-8-128 0,8 7 0 15,-8-7 144-15,11 5-144 0,-2 0 128 0,-9-5-128 16,0 0 160-16,13 3-160 0,0-1 0 0,-2 0 128 16,1-4-128-16,1-2 0 0,0 2 0 0,4-3 0 15,3 1 0-15,1-3 0 0,1-1 128 0,3 2-128 0,1-1 0 0,0 1 0 16,-1-2 0-16,-1 3 128 0,1 1-128 0,-3 1 0 16,-1 1 0-16,-3 0 0 0,-3-2 0 0,-2 4-160 31,-2 0-1312-31,-11 0-256 0,0 0-48 0,0 0-18496 0</inkml:trace>
  <inkml:trace contextRef="#ctx0" brushRef="#br0" timeOffset="61747.21">9997 15959 10127 0,'0'0'448'0,"0"0"96"0,0 0-544 0,0 0 0 0,0 0 0 0,0 0 0 16,0 0 4448-16,0 0 784 0,0 0 144 0,0 0 48 15,0 0-4400-15,0 0-864 0,0 0-160 0,0 0 0 16,0 0 0-16,0 0 0 0,0 0 0 0,0 0 0 16,0 0 0-16,0 0 0 0,0 0 0 0,0 0 0 15,0 0 0-15,-9 6 0 0,0-2 192 0,1 2-64 16,1 2 304-16,2 2 48 0,0 1 16 0,0-1 0 15,1 2 160-15,-3 1 48 0,-2-3 0 0,1 3 0 16,3 0-144-16,-1 2-32 0,-4-4 0 0,0 3 0 16,-2-1-240-16,3 1-48 0,0 0-16 0,0 3 0 0,-3-1 0 0,0-1 0 15,2 2 0-15,0 3 0 0,-2 0-64 0,0 0-16 16,2 1 0-16,1 3 0 0,-1 2-144 0,3 0 192 16,-1-1-192-16,1 2 192 0,-1-3-192 0,1 0 0 15,-1 1 144-15,1 0-144 0,2-2 0 0,0 2 0 16,-2-3 0-16,2 2 0 0,1-1 0 0,0 1 0 15,3 2 0-15,0-3 128 0,-2-2-128 0,2 1 0 16,1 2 0-16,0-1 0 0,0 1 224 0,2 2-32 16,2 4 0-16,1-6 0 0,-1 1-16 0,2-1-16 15,0-2 0-15,3 0 0 0,0-1-160 0,2 0 128 16,1-2-128-16,1-1 128 0,1-1-128 0,3 2 0 16,0-5 144-16,1 0-144 0,0 1 0 0,-1-5 0 15,-1 3-192-15,2 0 64 16,3-4-432-16,0 2-80 0,-2 1 0 0,1-1-16 15,-2-4-1840-15,1 2-352 0,-3-1-80 0,0-2-10896 0</inkml:trace>
  <inkml:trace contextRef="#ctx0" brushRef="#br0" timeOffset="63298.24">10359 16603 6447 0,'0'0'272'0,"0"0"80"0,0 0-352 0,0 0 0 15,0 0 0-15,-9 3 0 0,1-3 5616 0,8 0 1040 16,0 0 224-16,0 0 32 0,0 0-5408 0,0 0-1088 16,0 0-224-16,0 0-32 0,-5 9 160 0,5-9 48 15,0 0 0-15,8 12 0 0,-1-2-128 0,3 2-32 16,2 1 0-16,-1-1 0 0,1 2 112 0,1 3 0 16,0 0 16-16,2 0 0 0,-1 0-112 0,0 1-32 15,1 0 0-15,-2 1 0 0,-2-1-192 0,0-1 176 16,-1 0-176-16,1-1 160 0,-2-1-160 0,-1 1 0 15,-2-2 0-15,1 0 0 0,-1 0 0 0,-1-1 0 16,2-2 0-16,-2 1 0 0,-5-12-224 0,7 13-80 16,-2 0-16-16,1-2 0 15,-6-11-576-15,8 7-128 0,-8-7-32 0,11 8 0 16,-11-8-2656-16,11 1-512 0</inkml:trace>
  <inkml:trace contextRef="#ctx0" brushRef="#br0" timeOffset="63671.8">10750 16584 2751 0,'0'0'256'0,"0"0"-256"0,0 0 0 0,0 0 0 0,0 0 5184 0,0 0 976 16,0 0 208-16,0 0 32 0,0 0-4800 0,0 0-960 15,0 0-192-15,0 0-32 0,-3 12-416 0,0-2 128 16,3 3-128-16,0-2 0 0,0 2 384 0,0 1-16 16,-1 2 0-16,-1 0 0 0,0 4 128 0,-1 1 16 15,1 0 16-15,-1 4 0 0,0 2-16 0,-2 4 0 16,-1 2 0-16,-2 1 0 0,0 2-160 0,0-2-32 16,0-1-16-16,0-1 0 0,-1 1 16 0,1 1 16 15,-1-4 0-15,2 0 0 0,0-2-16 0,1 0-16 16,-1-1 0-16,2 1 0 0,0-4-144 0,-1 2-32 15,1 2 0-15,3 0 0 0,0 1-128 0,2 0-192 0,0-2 32 0,2-1 16 32,0 0-624-32,1-5-128 0,-1-5-32 0,2-1 0 15,1 2-1888-15,1-2-368 0,-2-5-80 0,-4-10 0 0</inkml:trace>
  <inkml:trace contextRef="#ctx0" brushRef="#br0" timeOffset="64670.91">11254 15935 6447 0,'0'0'576'0,"0"0"-576"0,0 0 0 0,0 0 0 16,0 0 2416-16,0 0 368 0,-7-6 80 0,7 6 16 16,0 0-2112-16,0 0-400 0,0 0-96 0,-6-4-16 15,6 4-256-15,0 0 0 0,-11-1 128 0,11 1-128 16,0 0 0-16,0 0 0 0,-10 4 0 0,10-4 0 15,-9 4 272-15,2 1 0 0,2 2 0 0,-2 2 0 16,0-3 352-16,-1 4 64 0,0 1 16 0,0 1 0 16,0 1 96-16,-1 1 32 0,-1-1 0 0,-1 0 0 15,2 4-192-15,1-1-16 0,-1-2-16 0,3 2 0 16,-3 0 48-16,2 2 16 0,3-2 0 0,0 2 0 16,-1 0-128-16,0 0-32 0,1 2 0 0,4 2 0 0,4-1-128 15,1 0-16-15,2 0-16 0,-1-1 0 0,2 1-128 0,-2-1-32 16,0-2 0-16,0-1 0 0,2 0-192 15,1-4 0-15,-1 0 128 0,1-1-128 0,1-2-256 0,0-2-112 16,-3-1-16-16,3-2 0 16,-1 0-640-16,1-4-144 0,1-1-32 0,-2-1 0 15,-9 1-1200-15,13-4-240 0,-2-2-48 0,0-1-16 0</inkml:trace>
  <inkml:trace contextRef="#ctx0" brushRef="#br0" timeOffset="64949.67">11388 16160 35871 0,'0'0'1600'0,"0"0"320"0,-3 12-1536 0,-1 1-384 0,1-3 0 0,0 5 0 15,2-1 368-15,2 2 0 0,2 2 0 0,-1-2 0 16,1-1-368-16,-1 3-240 0,1-2 48 0,2 2 0 31,0 1-544-31,2-5-96 0,-2-1-32 0,0-4 0 0,-5-9-688 16,7 12-144-16,-7-12-32 0,5 10 0 0,-5-10-432 0,0 0-80 0,0 0-32 0,0 0 0 16,0 0-112-16,0 0-32 0</inkml:trace>
  <inkml:trace contextRef="#ctx0" brushRef="#br0" timeOffset="65108.28">11346 16072 8287 0,'0'0'368'0,"0"0"80"0,0 0-448 0,4-8 0 15,-4 0 0-15,0 8 0 0,1-9 4992 0,-1 9 896 16,6-8 192-16,-6 8-12224 15,0 0-2432-15</inkml:trace>
  <inkml:trace contextRef="#ctx0" brushRef="#br0" timeOffset="65670.55">11531 15888 11055 0,'0'0'976'0,"0"0"-784"15,0 0-192-15,0 0 0 0,0 0 2896 0,0 0 544 16,0 0 96-16,0 0 32 0,0 0-2352 0,0 0-480 16,0 0-96-16,0 0 0 0,0 0 192 0,0 0 64 15,0 0 0-15,0 0 0 0,2 9-64 0,-2-9-16 16,0 0 0-16,4 13 0 0,2-4-160 0,1 1-16 15,-2 1-16-15,1 2 0 0,1-4-320 0,-1 3-64 16,0 1-16-16,1 1 0 0,3 0-224 0,0 1 0 16,0-2 0-16,-2 2 0 0,-4 0 128 0,1 0-128 15,1 2 0-15,-1 0 0 0,1 3 0 0,-2-3 0 0,-1 2 0 16,-2 2 0-16,0 1 0 0,1-1 128 0,-2 1-128 0,-2 2 144 16,1-1 0-16,0 3 0 0,-2-1 0 0,2 0 0 15,0-7-144-15,-1 2 0 0,0-2 144 0,2-1-144 16,-2-5 0-16,2 1 0 0,2 0 0 0,-2-1 0 31,-3-3-528-31,3-9-176 0,-2 11-48 0,-1-1 0 16,-2-4-2432-16,5-6-480 0</inkml:trace>
  <inkml:trace contextRef="#ctx0" brushRef="#br0" timeOffset="67938.45">11372 16382 8287 0,'0'0'736'15,"0"0"-592"-15,0 0-144 0,0 0 0 0,0 0 2640 0,0 0 496 0,0 0 112 0,0 0 16 16,0 0-2304-16,9 6-448 0,-9-6-80 0,0 0-32 16,0 0-80-16,0 0-32 0,0 0 0 0,0 0 0 15,0 0-16-15,0 0 0 0,7 7 0 0,-7-7 0 16,0 0 336-16,0 0 64 0,0 0 16 0,0 0 0 15,0 0 128-15,0 0 16 0,0 0 16 0,0 0 0 16,0 0-208-16,0 0-64 0,0 0 0 0,10-8 0 0,1-1-192 0,-5 1-32 16,-6 8-16-16,7-8 0 0,1 2-64 0,-8 6-16 15,8-9 0-15,-2 2 0 0,1-1 64 0,-1 2 16 16,-6 6 0-16,0 0 0 0,5-11 112 0,-5 11 0 16,5-10 16-16,-5 10 0 0,3-11-80 0,0 0-32 15,-2 2 0-15,-1 9 0 0,-3-10-144 0,3 10-16 16,-5-10-16-16,1 0 0 0,2 0-176 0,2 10 192 15,-3-10-192-15,3 10 192 0,-1-9-192 0,-3-2 0 16,-3 2 0-16,3 2 0 0,4 7 0 0,-2-10 0 16,-1 1 0-16,3 9 0 0,0-10 0 0,0 10 128 15,0-11-128-15,0 11 0 0,0-10 176 0,3 1-48 16,-3 9-128-16,0 0 192 0,1-9 0 0,-1 9 0 16,1-8 0-16,-1 8 0 0,0 0-192 0,0 0 0 15,0 0 128-15,0 0-128 0,0 0 0 0,3-11 0 16,-3 11 0-16,0 0 0 0,0 0 0 0,0 0 0 0,-3-7 0 0,3 7 0 15,0 0 0-15,0 0 0 0,0 0 128 0,0 0-128 16,0 0 0-16,0 0 128 0,-2-8-128 0,2 8 0 16,0 0 0-16,0 0 128 0,0 0-128 0,0 0 0 15,0 0 0-15,0 0 0 0,-5-7 128 0,5 7-128 16,0 0 0-16,0 0 0 0,0 0 0 0,0 0 0 16,-6-6 0-16,6 6 0 0,0 0 128 0,0 0-128 15,0 0 0-15,0 0 128 0,0 0-128 0,0 0 0 16,-5-4 128-16,5 4-128 0,-6-5 0 0,6 5 144 15,0 0-144-15,0 0 0 0,-8-2 0 0,8 2 0 16,0 0 0-16,0 0 128 0,-9-4-128 0,2 2 0 0,7 2 176 16,0 0-48-16,0 0-128 0,0 0 192 0,0 0-32 0,-6-4-16 15,6 4 0-15,0 0 0 0,-7-4-144 0,7 4 192 16,-8-4-192-16,8 4 192 0,0 0-192 0,-5-5 0 16,5 5 0-16,0 0 0 0,-6-4 0 0,6 4 0 15,-6-5 0-15,6 5 0 0,0 0 0 0,0 0 0 16,-7-4 0-16,7 4 0 0,-7-3 0 0,7 3 0 15,0 0 0-15,0 0 0 0,0 0 0 0,0 0 128 16,0 0-128-16,0 0 0 0,-6-2 160 0,6 2-160 16,0 0 192-16,0 0-192 0,0 0 128 15,0 0-128-15,0 0 0 0,0 0 0 0,0 0 0 0,0 0 0 16,0 0 0-16,2 13 0 0,1-2 0 0,-1 0 0 16,1-2 0-16,0 1 0 0,-3-10 0 0,1 13-144 15,-1-2 144-15,0 2 0 0,0-3 0 0,1 2 0 0,0-1 0 16,-1-1 0-16,0 0 0 0,3 3 0 0,1-2 0 0,1 1 0 15,0-1 0-15,1 1 0 0,-2 0 0 0,1 0 128 16,0-2-128-16,0 0 0 0,0 1 0 0,1-1 128 16,-1 2-128-16,0-3 0 0,-1 2 0 0,0-1 0 15,-4-10 0-15,4 13 0 0,-2-1 0 0,1-1 0 16,0 0 0-16,-2-1 0 0,-1-10 0 0,0 11 128 16,0-11-128-16,-1 11 0 0,1-11 0 0,-2 11 0 15,2-11 0-15,0 0 0 0,0 0 128 0,-1 10-128 16,1-10 0-16,0 0 0 0,0 0 0 0,0 0 128 15,0 0-128-15,0 0 0 0,0 0 128 0,0 0-128 16,0 0 128-16,0 0-128 0,0 0 160 0,0 0-160 0,0 0 160 16,0 0-160-16,-3-7 160 0,3 7-160 15,-1-11 176-15,0 1-176 0,-2-2 192 0,2 1-192 0,0 0 128 0,-1-1-128 16,0 0 0-16,0-1 0 0,1 0 128 0,1 1-128 16,-1-1 0-16,-1 0 0 0,0 0 0 0,1 0 0 15,-1-1 128-15,2 1-128 0,-1 0 0 0,1 1 0 16,1 0 0-16,-1 1 0 0,-1-1 0 0,0 2 0 15,-1-2 0-15,2 1 0 0,0 1 0 0,0 1 0 16,0 9 0-16,-2-11 0 0,0 2 0 0,0 3 0 16,-1-2 0-16,3 8 0 0,-2-7 0 0,2 7 0 15,-3-9-128-15,3 9 128 0,-4-6 0 0,4 6 0 16,-4-7 0-16,4 7 0 0,0 0 0 0,-4-6 0 16,0 1 0-16,4 5 0 0,0 0 0 0,0 0-144 15,-2-7 144-15,2 7 0 0,0 0 0 0,0 0-128 0,0 0 128 0,0 0 0 16,0 0 0-16,0 0-128 0,0 0 128 0,0 0 0 15,0 0-128-15,0 0 128 0,0 0-128 0,0 0 128 16,-9 5-160-16,9-5 160 0,-6 8-192 0,6-8 192 16,0 0-368-16,0 0 48 0,-4 9 0 0,4-9 0 31,0 0-240-31,0 0-32 0,0 0-16 0,0 0 0 16,0 0-1328-16,0 0-272 0,0 0-48 0</inkml:trace>
  <inkml:trace contextRef="#ctx0" brushRef="#br0" timeOffset="69610">12346 16719 2751 0,'0'0'128'0,"0"0"16"0,0 0-144 0,0 0 0 15,0 0 0-15,0 0 0 0,-10 0 2320 0,1-1 432 16,1 0 96-16,8 1 16 0,-9 0-1808 0,0-1-352 0,9 1-80 0,-11-2-16 16,11 2 240-16,-10-1 48 15,1 0 16-15,9 1 0 0,-10-2 784 0,10 2 160 0,0 0 16 0,0 0 16 16,-10-4-112-16,10 4-32 0,0 0 0 0,0 0 0 16,0 0-400-16,0 0-96 0,0 0-16 0,0 0 0 15,0 0-336-15,0 0-80 0,0 0-16 0,0 0 0 16,0 0-416-16,10 0-96 0,1 0-16 0,1 2 0 15,1-1-144-15,1 2-128 0,-1-2 192 0,3 0-192 16,-1 1 144-16,2 0-144 0,-1 1 0 0,1-2 144 16,-1 0-144-16,0 1 0 0,1 2 0 0,-1-3 0 15,0 0 0-15,1 0 0 0,1-1 0 0,-1 3 0 16,-4-3-304-16,0 0 64 0,3 0 16 0,-1 0 0 16,2 0-224-16,-1 0-32 0,-3-3-16 0,0 3 0 15,0-1-432-15,0 0-96 0,-1 0 0 0,1-3-16 16,0 0-2288-16,-2 0-448 0,4-3-80 0,-15 7-32 0</inkml:trace>
  <inkml:trace contextRef="#ctx0" brushRef="#br0" timeOffset="70156.77">13362 15949 2751 0,'0'0'256'0,"0"0"-256"0,0 0 0 0,0 0 0 16,0 0 5616-16,0 0 1072 0,0 0 224 0,0 0 32 16,0 0-5232-16,9 8-1056 0,-9-8-208 0,0 0-32 15,8 8-272-15,-8-8-144 0,4 11 160 0,-2 0-160 16,-2-11 160-16,-2 12-160 0,-4-1 160 0,1 1-160 16,0 0 304-16,-2 1-48 0,0 0 0 0,-4 2 0 15,-2 0 448-15,-1 2 96 0,0 0 16 0,-2 2 0 0,-1 2 48 0,0 4 16 16,-3 1 0-16,1 3 0 15,-2 4-112-15,3 4-32 0,1 2 0 0,1 2 0 0,-1 0-336 0,2 1-64 16,0 1-16-16,2-1 0 0,1-1-192 0,3-1-128 16,3-3 128-16,-2 1-128 0,-1 1 0 0,2 2 0 15,2 2 0-15,1-3 0 0,0-1 0 0,3-1 0 16,1 0 0-16,0 0 0 0,1-3 0 0,3-3 144 16,1-3-144-16,2 0 0 0,-1-2 0 0,5-1 0 15,3-2 0-15,1-2 0 0,0-4 0 0,3 0-144 16,3 1-16-16,0-4 0 15,0-3-416-15,1-3-64 0,4 0-32 0,-2-2 0 16,-2-5-416-16,0 2-64 0,0-1-32 0,-1-3 0 16,-1-1-1504-16,-2-1-320 0,-2-4-48 0</inkml:trace>
  <inkml:trace contextRef="#ctx0" brushRef="#br0" timeOffset="70842.17">13441 16682 35359 0,'0'0'1568'0,"0"0"320"0,0 0-1504 16,0 0-384-16,0 0 0 0,0 0 0 0,0 0 1120 0,0 0 160 16,0 0 16-16,0 0 16 15,0 0-1056-15,0 0-256 0,0 0 0 0,0 0 0 0,7 11 0 0,-2 2 0 16,0 2 0-16,0 2 0 0,-1 1-144 0,0 2 144 16,-1 2-128-16,1 1 128 0,0-2 0 0,-2 4 0 15,1 2 0-15,0-3 0 0,-1-4 128 0,1 0 48 16,1-4 16-16,0-2 0 0,0-1 80 0,-1-3 32 15,-3-10 0-15,7 10 0 0,-7-10-64 0,0 0-16 16,0 0 0-16,12 4 0 0,-12-4-80 0,13-2-16 16,0-3 0-16,-2-2 0 0,-3 0 0 0,0-5-128 0,0 2 192 0,0-2-64 15,1 0-128-15,-1 2 0 0,-2 0-160 0,2 4 160 16,0 2-176-16,-8 4 176 0,12 3-192 0,-2-2 192 16,0 2-256-16,-10-3 64 0,11 7 16 0,-3 3 0 15,0-1 176-15,-1 1-128 0,0 1 128 0,-2-1-128 16,0-1 128-16,2 0 0 0,-7-9 0 0,8 7 0 15,-8-7 0-15,9 6 0 0,-9-6 0 0,10 4 0 16,-10-4 240-16,11 3 16 0,-11-3 16 0,11 0 0 16,0-3-96-16,-2 1-32 0,0-1 0 0,-9 3 0 15,10-4-16-15,0 0 0 0,-3 0 0 0,-7 4 0 16,11-4-128-16,-3 2 0 0,-8 2 0 0,9-7 0 16,-9 7 160-16,9-6 96 0,-3-1 32 0,-6 7 0 15,7-6 64-15,0-1 16 0,-1 1 0 0,1-2 0 16,-2-3-112-16,1 2-32 0,2-1 0 0,0-3 0 0,0-4-16 15,1 1 0-15,-3-2 0 0,1 0 0 0,-1-1-64 0,1 1-16 16,-1-1 0-16,0-2 0 0,-2 0-128 0,-1 0 0 16,3 0 0-16,-1-1 0 0,-1 1-224 0,-2-1-80 15,1 2-16-15,-2 2 0 16,1 0-224-16,-1 1-48 0,0 3-16 0,1 2 0 16,-2 4-304-16,0 8-64 0,0 0-16 0,0 0 0 15,0 0-2000-15,0 0-400 0,0 0-64 0,0 0-11312 0</inkml:trace>
  <inkml:trace contextRef="#ctx0" brushRef="#br0" timeOffset="71923.38">14733 16571 8287 0,'0'0'736'0,"0"0"-592"0,0 0-144 0,0 0 0 15,0 0 3744-15,0 0 720 0,0 0 144 0,-6-7 16 16,6 7-3152-16,0 0-640 0,0 0-128 0,0 0-32 15,0 0-400-15,0 0-80 0,0 0 0 0,0 0-16 16,-11 7 208-16,2-1 64 0,1 2 0 0,2 0 0 16,-1 0 464-16,-2 4 112 0,-2-3 0 0,0 2 16 15,3 2 128-15,-2 3 32 0,-3-3 0 0,0 4 0 16,1-1-304-16,-2 2-48 0,-2 0-16 0,2 3 0 16,-1-1-256-16,1-2-48 0,-3 4-16 0,1 0 0 15,-1 0-144-15,2 1-48 0,-1-3 0 0,2 1 0 16,0 0-320-16,-1 0 128 0,1 0-128 0,1 0 0 15,1-6 128-15,0 1-128 0,1 0 160 0,0-2-160 0,2-2-192 16,1-1-144-16,0-3-32 0,2-1 0 16,6-7-352-16,0 0-80 0,0 0-16 0,0 0 0 15,-11-3-1280-15,4-2-256 0,7 5-48 0,-8-12-12896 16</inkml:trace>
  <inkml:trace contextRef="#ctx0" brushRef="#br0" timeOffset="72243.13">14268 16584 22111 0,'0'0'976'0,"0"0"208"0,-11 0-944 0,11 0-240 16,-9 0 0-16,9 0 0 0,-10 5 4928 0,10-5 928 0,-1 12 192 0,1 0 32 15,0-3-4976-15,4 1-1104 0,3 1 0 0,4-1 0 16,0 0 0-16,1 2 0 0,0 0 0 0,2 2 0 15,3 3 0-15,0 0 0 0,0 0 0 0,0 3 0 16,-3-1 0-16,2 2 0 0,-2 2 0 0,2 1 0 16,-2-1 0-16,1 1 0 0,-2-2 128 0,0 0-128 15,-1-2 0-15,1-1 192 0,-3-2-192 0,2-1 192 16,-2-2-192-16,2-1 0 0,0 0 0 0,-1-2 0 16,0-1-512-1,1-3-96-15,-1-1-16 0,2-2 0 0,2 1-624 0,0-1-128 16,1-1-32-16,0-2 0 0,-1-1-1472 0,1-2-288 0,-3-2-64 0,1-2-9888 15</inkml:trace>
  <inkml:trace contextRef="#ctx0" brushRef="#br0" timeOffset="73210.57">15088 15993 2751 0,'0'0'256'0,"0"0"-256"0,9-2 0 0,1-2 0 16,1 0 2432-16,-1-3 448 0,1 2 96 0,-1 0 16 15,1 0-1696-15,-1-1-336 0,-1 1-64 0,0 1 0 16,-1 0 64-16,-8 4 0 0,12-3 16 0,-12 3 0 16,0 0 400-16,0 0 80 0,0 0 16 0,0 0 0 0,0 0-320 0,0 0-64 15,0 0-16-15,0 0 0 0,-11 10-480 0,2 0-80 16,0 1-32-16,0 2 0 16,1-3-240-16,0 2-48 0,-1-2-16 0,3 2 0 0,1 1 80 0,-2 2 32 15,-1-1 0-15,2 0 0 0,-2 2 112 0,1-2 32 16,0 6 0-16,0-2 0 0,0 0-48 0,2 2-16 15,-1-1 0-15,1 4 0 0,-1-1-112 0,2 2 0 16,1 0-16-16,-1 2 0 0,0 1-240 0,2-1 176 16,2-2-176-16,2-2 160 0,-1-2-160 0,3-3-224 15,0-2 48-15,1 1 16 16,2-3-496-16,0-3-112 0,1-2 0 0,0 0-16 16,-8-8-736-16,12 4-144 0,-2 0-16 0,2-4-7200 15,-2-1-1424-15</inkml:trace>
  <inkml:trace contextRef="#ctx0" brushRef="#br0" timeOffset="73456.18">15413 16171 17503 0,'0'0'1552'0,"0"0"-1232"0,0 0-320 0,0 0 0 16,0 0 3712-16,0 0 704 0,0 0 128 0,3 14 16 15,1-2-3504-15,-1-1-704 0,0 2-144 0,-1 0-16 16,1-1-192-16,-1 3-192 0,1-1 32 0,0 2 16 16,-1 2-176-16,0-1-16 0,-2 1-16 0,0-1 0 15,1 0-48-15,-1 1-16 0,0-2 0 0,0-2 0 16,1-2-288-16,-1-2-48 0,0-10-16 0,0 0 0 16,0 0-112-16,0 0-16 0,0 9-16 0,0-9-7008 15,0 0-1392-15</inkml:trace>
  <inkml:trace contextRef="#ctx0" brushRef="#br0" timeOffset="73650.37">15423 16078 23039 0,'0'0'2048'0,"0"0"-1648"16,-10-5-400-16,10 5 0 0,-7-4 4096 0,7 4 720 15,0 0 160-15,0 0 16 16,-3-9-4624-16,3 9-944 0,2-8-176 0,-2 8-32 16,5-8-2640-16,-5 8-528 0,6-9-96 0,0 2-32 0</inkml:trace>
  <inkml:trace contextRef="#ctx0" brushRef="#br0" timeOffset="74190.28">15431 15919 24479 0,'0'0'1088'0,"0"0"208"0,-4-8-1040 0,4 8-256 0,-3-8 0 0,3 8 0 16,2-10 576-16,-2 10 48 0,0 0 16 0,0 0 0 15,3-9-464-15,-3 9-176 0,0 0 128 0,0 0-128 16,10-4 224-16,-10 4-32 0,0 0-16 0,0 0 0 16,0 0-48-16,10 0 0 0,-10 0 0 0,0 0 0 15,0 0 384-15,0 0 64 0,0 0 0 0,0 0 16 16,0 0 176-16,0 0 16 0,0 0 16 0,0 0 0 15,8 6-32-15,-8-6 0 0,0 0 0 0,0 0 0 16,0 0-432-16,0 0-80 0,0 0-32 0,0 0 0 16,0 0-480-16,0 0-80 0,10-1-32 0,-10 1 0 15,0 0-1104-15,0 0-240 0,0 0-32 0,0 0-16 16,0 0-16-16,0 0 0 0,0 0 0 0,0 0 0 0</inkml:trace>
  <inkml:trace contextRef="#ctx0" brushRef="#br0" timeOffset="75289.27">15419 16075 3679 0,'0'0'320'15,"0"0"-320"-15,0 0 0 0,0 0 0 0,0 0 4160 0,0 0 752 16,0 0 144-16,0 0 48 0,0 0-3072 0,0 0-624 16,7-6-112-16,-7 6-16 0,0 0-752 0,0 0-144 15,6-7-16-15,-6 7-16 0,0 0-160 0,0 0-16 16,0 0-16-16,0 0 0 0,0 0 208 0,0 0 32 16,0 0 16-16,0 0 0 0,0 0 160 0,0 0 48 15,0 0 0-15,0 0 0 0,0 0 0 0,0 0 0 16,0 0 0-16,0 0 0 0,0 0-256 0,0 0-48 15,0 0-16-15,0 0 0 0,0 0-144 0,-1 11-32 16,1-11 0-16,0 0 0 0,0 0 16 0,0 10 0 0,0-10 0 0,0 0 0 16,0 0 160-16,2 9 16 15,-2-9 16-15,0 0 0 0,2 9 96 0,-2-9 16 0,4 11 0 0,-4-11 0 16,1 9-144-16,-2 0-32 0,-2 0 0 0,2 0 0 16,1-9-80-16,0 13-32 0,-2-1 0 0,1 0 0 15,0 0-160-15,-1-1 128 0,0 2-128 0,-1-2 128 16,1 2-128-16,0 1 0 0,1-1 144 0,0 0-144 15,-2-1 0-15,1 1 0 0,-1 0 0 0,2-2 0 16,1-11 0-16,0 13 176 0,-2-2-176 0,4 0 192 16,-2-11 0-16,2 11 0 0,-2-11 0 0,0 0 0 15,3 12 16-15,-3-12 16 0,1 12 0 0,-1-12 0 16,0 0-80-16,5 13-16 0,-5-13 0 0,4 9 0 16,-4-9-128-16,0 0 0 0,0 0 144 0,0 0-144 0,0 0 0 15,0 0 0-15,0 0 0 0,0 0 128 0,0 0-128 0,0 0 144 16,0 0-144-16,0 0 160 0,0 0-160 0,0 0 0 15,0 0 0-15,0 0 0 0,0 0 128 0,-5-6 0 16,5 6 0-16,-3-12 0 0,0 0-128 0,0-1 192 16,-1 1-192-16,1-2 192 0,2 1-32 0,0-4 0 15,0 1 0-15,-1 1 0 0,0-2-160 0,-1-1 160 16,0-1-160-16,1 2 160 0,-2 0-160 0,1 2 0 16,-1 0 0-16,0 1 0 0,1 0 0 0,-1 1 0 15,1 0 0-15,-1 1 0 0,-1-1 0 0,0 2 0 16,-1 2 0-16,3 2 0 0,-1-1 0 0,1 0 0 15,2 0 0-15,-1 2 0 0,1-2 0 0,0 1 0 0,0 1 0 16,1 6 0-16,3-9 0 0,1 1-144 16,-1 1 144-16,1 1 0 0,1-1-128 0,-5 7 128 0,7-5 0 0,-7 5 0 15,9-5-144-15,-9 5 144 0,0 0 0 0,0 0-144 16,8-5 144-16,-8 5 0 0,0 0 0 0,0 0 0 16,0 0 0-16,0 0 0 0,0 0 0 0,0 0-128 15,0 0 128-15,0 0-208 0,0 0 80 0,0 0 128 16,0 0-416-16,0 0 32 0,0 0 16 0,0 0 0 15,0 0-16-15,0 0-16 0,-6 10 0 0,6-10 0 16,0 0-128 0,0 0-32-16,0 0 0 0,0 10 0 0,0-10-640 0,0 0-128 0,0 0-16 15,0 0-9664-15,0 0-1920 0</inkml:trace>
  <inkml:trace contextRef="#ctx0" brushRef="#br0" timeOffset="75639.13">15581 15806 5519 0,'0'0'496'0,"0"0"-496"0,0 0 0 0,-9-4 0 15,9 4 1536-15,-8-4 192 0,8 4 64 0,-7-4 0 16,1-3-1792 0,6 7-384-16</inkml:trace>
  <inkml:trace contextRef="#ctx0" brushRef="#br0" timeOffset="76047.2">15449 15765 2751 0,'0'0'128'0,"0"0"16"15,0 0-144-15,-8 4 0 0,8-4 0 0,-8 5 0 0,8-5 4192 16,0 0 800-16,0 0 176 0,0 0 16 0,0 0-3408 0,0 0-688 15,0 0-144-15,0 0-32 0,0 0-400 0,0 0-96 16,6 9-16-16,-6-9 0 0,0 0 128 0,0 0 32 16,6 8 0-16,-6-8 0 0,9 7 128 0,-2 1 16 15,-7-8 16-15,6 7 0 0,-6-7-32 0,11 6-16 16,-11-6 0-16,10 9 0 0,-2 1-304 0,1 1-64 16,0-4-16-16,0 4 0 0,-1 2-160 0,0-3-128 15,0 1 192-15,0 0-192 0,-2 2 176 0,2-1-176 16,0 0 160-16,1 2-160 0,0-1 320 0,0 0-48 15,0 2 0-15,-1 0 0 0,0-2 176 0,0 0 48 16,0 0 0-16,-1 1 0 0,3 0-32 0,-3-1 0 16,1 1 0-16,0-1 0 0,0 0-256 0,0 3-48 0,-1-2-16 15,0 2 0-15,0 0-144 0,-2-1 0 0,0 3 0 0,-2 1 0 16,-3-1 0-16,0 0 0 0,1 0 0 0,-1-2 0 16,-1 0 128-16,1 1-128 0,0 1 0 0,0-2 128 15,-3-1-128-15,2-2 0 0,1-1 0 0,0-3 128 16,0-9-128-16,-3 12 0 0,3-12 0 0,-3 10 0 15,3-10 0-15,-3 9-272 0,3-9 32 0,-7 10 16 32,7-10-544-32,-7 10-96 0,-2-3-32 0,0-1 0 0,1-3-1088 15,-1 1-240-15,-1-1-32 0,-1 1-11568 0</inkml:trace>
  <inkml:trace contextRef="#ctx0" brushRef="#br0" timeOffset="76772.39">16096 16543 23039 0,'0'0'2048'0,"0"0"-1648"0,-6 13-400 16,1 1 0-16,0 0 3264 0,2 3 560 16,2 1 112-16,1 3 32 0,0 1-3456 0,1-1-704 0,1 2-128 0,-1 2-16 31,-1-3-96-31,0 3-16 0,-1-1 0 0,1-1 0 15,-2-2-32-15,1 2-16 0,0 3 0 0,-2-3 0 0,1-4 80 0,-1-6 16 0,2 0 0 0,-1-2 0 32,2-11-384-32,-4 8-80 0,4-8-16 0,0 0-12112 0</inkml:trace>
  <inkml:trace contextRef="#ctx0" brushRef="#br0" timeOffset="76975.57">15939 16769 20271 0,'0'0'1792'0,"0"0"-1424"0,0 0-368 0,0 0 0 0,0 0 5520 0,9-4 1040 15,2 4 208-15,1-3 32 0,2 1-5680 0,2 1-1120 16,2-1-256-16,1 0-48 16,1-1-256-16,1 0-48 0,2 2-16 0,2 0 0 15,-2-2-368-15,2 2-80 0,1 0-16 0,-1-2 0 16,0 0-2160-16,0-1-432 0,1 1-96 0</inkml:trace>
  <inkml:trace contextRef="#ctx0" brushRef="#br0" timeOffset="77573.75">16725 16201 11967 0,'0'0'1072'0,"0"0"-864"0,0 0-208 0,0 0 0 0,0 0 6336 0,-1 11 1232 0,0 5 240 0,-2 2 64 15,1 7-6144-15,0 2-1216 0,2 9-240 0,-2 0-48 16,-1 2-224-16,0 0-208 0,0-2 32 0,0 1 16 16,-1-2 160-16,0 0 0 0,0-2 0 0,0-2 0 15,0-2 0-15,2-3 0 0,-1-2 0 0,1 0 0 16,0-2 0-16,1-2 0 0,1-2 0 0,0-2 128 15,-1-3 32-15,1-3 16 0,4 2 0 0,-3-3 0 16,-1-9-176-16,0 12 192 0,1-3-192 0,-1-9 192 16,0 0-192-16,0 0 0 0,0 0 0 0,0 0 0 0,0 0 0 0,0 0 0 15,3-12 0-15,-1 0 0 0,1 1-160 0,1-2 160 16,-2-2-208-16,1 2 80 0,0-4 128 0,1 3 0 16,0 0 0-16,1 0 0 0,0 4 0 0,1 0 0 15,0 0 0-15,0 3-128 0,-6 7 128 0,8-9 0 16,1-1 0-16,0 3 0 0,2 0 0 0,-1 1 0 15,1 0 0-15,-1 2 0 0,-1 1 0 0,3 0 0 16,1 2 0-16,0 1 0 0,-1 2 0 0,1 2-192 16,0 4 192-16,1 1-192 0,0-1 192 0,1 2-208 15,-2 1 80-15,1 3 128 0,0-1-160 0,-2 1 160 16,-4 0 0-16,0 0-144 0,-3 0 144 0,-1 3 0 0,-1-4 0 16,-3 2 0-16,-3-1 208 0,-1-1-16 15,-2 0-16-15,-4-1 0 0,0-2 48 0,-3 1 16 0,-1-2 0 0,-2-2 0 16,-1 0-64-16,0 0-16 0,3-1 0 0,-3-1 0 15,-3 0-160-15,-1 1 0 0,-1-4 0 0,0 2 0 16,1-2-192-16,0-1 192 0,-1-2-192 0,1 1 192 16,0-4-384-16,3 0 64 0,-3-3 0 0,0 2 0 31,1 0-384-31,0 0-80 0,1-1-16 0,0 0 0 0,2-1-1504 16,4-2-288-16,4-4-64 0,1 3-11440 0</inkml:trace>
  <inkml:trace contextRef="#ctx0" brushRef="#br0" timeOffset="78158.7">16794 15675 16703 0,'0'0'736'0,"0"0"160"0,-9 0-720 0,2 0-176 0,7 0 0 0,-8 0 0 16,8 0 1536-16,0 0 256 0,-8 4 64 0,8-4 16 15,0 0-608-15,0 0-128 0,0 11-32 0,0-11 0 16,5 11-128-16,3 0-16 0,2-2-16 0,3 1 0 16,3 3 112-16,1 0 32 0,-1 2 0 0,4 2 0 15,5 0-336-15,1 2-64 0,-1 5-16 0,2 2 0 16,3 2-384-16,0 2-80 0,0 0-16 0,0 3 0 15,-1 1-192-15,-2 1 144 0,0-1-144 0,-1 1 128 16,-2 2 112-16,0 0 16 0,-2 3 0 0,-2 3 0 16,-3 1 176-16,-1 1 32 0,0-1 16 0,-4-5 0 0,-3 1-96 0,-1-2 0 15,-2-3-16-15,1-1 0 0,-3 0-176 0,0 0-48 16,-2-3 0-16,1 2 0 0,-4-1-16 0,-2 0-128 16,-1-3 192-16,-1 3-64 0,-2 2-128 0,-2-2 0 15,-4 2 0-15,-1 3 128 0,-2-1-128 0,2-6 0 16,-2-4-192-16,2-2 192 0,-4-3-192 0,1-2 192 15,1-3-192-15,-1-2 192 0,-1-1-288 0,0 1 64 16,-2-3 16-16,0-1 0 16,1 1-720-16,-2-5-144 0,-1 1-16 0,1-5-10592 15,0-3-2112-15</inkml:trace>
  <inkml:trace contextRef="#ctx0" brushRef="#br0" timeOffset="80783.27">17115 15414 4607 0,'0'0'400'0,"0"0"-400"16,0 0 0-16,0 0 0 0,0 0 2912 0,0 0 496 15,0 0 112-15,0 0 0 0,0 0-1248 0,0 0-256 16,0 0-48-16,0 0-16 0,12 10-624 0,-2-4-128 0,2 1-32 0,1-1 0 16,1 1-48-16,2 0-16 0,2 4 0 0,1-1 0 15,-1 1-352-15,0-2-80 0,0 3-16 0,3-1 0 16,1 2-400-16,1 3-96 0,-3 2-16 0,3 2 0 16,0 1-16-16,3 2-128 0,0 6 192 0,-1 1-64 15,-2 2-128-15,1 4 0 0,-2 1 144 0,0 4-144 16,-1-2 144-16,0 1-144 0,0-2 192 0,-2 1-192 15,2 0 224-15,0-2-64 0,0-5-16 0,-1 2 0 16,-2-1 160-16,-1 0 16 0,0 0 16 0,0 7 0 16,1 1 48-16,-3 2 16 0,-1-1 0 0,-1 0 0 15,0-1-208-15,-3 4-32 0,-3-3-16 0,-4 1 0 16,-3-4-144-16,-1 4 160 0,-4 0-160 0,-3 4 160 16,-2-2-160-16,-2 1 0 0,-2-2 0 0,-2-3-176 0,2-2 176 15,-3-3 0-15,0-3 0 0,1-3 0 0,2-3 0 0,1-3 0 16,1-1 0-16,0-3 0 0,3-1 0 0,-1-6 0 15,1 0 0-15,-1-5 0 16,0-4-256-16,1 1-128 0,0-2-32 0,-2-3 0 16,1-3-1792-16,-2-3-352 0,-2-3-80 0</inkml:trace>
  <inkml:trace contextRef="#ctx0" brushRef="#br0" timeOffset="81543.97">17797 15448 3679 0,'0'0'320'0,"0"0"-320"0,0 0 0 0,0 0 0 0,0 0 5168 0,0 0 960 16,-4-7 192-16,4 7 32 0,-2-8-4688 0,2-1-960 15,0 9-176-15,2-10-32 0,1 3-192 0,1-1-48 16,1-1 0-16,3 1 0 0,0 1 64 0,2 0 16 16,0-1 0-16,2 1 0 0,1-2-160 0,3 0-48 15,2-2 0-15,0 4 0 0,-1-4 96 0,-1 5 16 16,0-1 0-16,-1 1 0 0,1-1 208 0,-2 2 32 16,-3 4 16-16,0-2 0 0,4-1-48 0,-4 2 0 15,0 2 0-15,-11 0 0 0,12 3-160 0,-2 3-32 16,2 0-16-16,-2 2 0 0,-1 2-240 0,-1 3 0 15,0 0 0-15,0 6 0 0,-2 2 0 0,1 1 0 16,-1 1 0-16,0 1 0 0,-3 0 0 0,1 1 0 16,-4-4 0-16,-1 1 0 0,-2-1 0 0,1-1 0 15,-2-2 128-15,0 0-128 0,-3-1 0 0,-2-1 0 0,-1-3 0 0,-1 1 0 16,1-1 0-16,0 0 0 0,-3-1 0 0,-2-2 0 16,-3 1 0-16,1-3 0 0,0-1 0 0,1 1 0 15,2-1-128-15,0-1 128 0,-6-4-192 0,2 0 192 16,1 1-176-16,1-1 176 0,2-3-160 0,0 0 160 15,-1-4 0-15,2 1 0 0,2-3 0 0,-1 1 0 16,0-2-128-16,3 0 128 0,1-1 0 0,3 0-144 16,0 0 144-16,5 9 0 0,-3-11-144 0,3 11 144 15,1-9 0-15,-1 9 0 0,0 0 0 0,13-5 0 16,-1 2 128-16,1 1 0 0,0 2 0 0,3 2 0 16,1 2 128-16,2 1 32 0,2 1 0 0,1 0 0 15,2-1 0-15,1 3 0 0,-1 1 0 0,4-1 0 0,-1-1-48 16,1 2-16-16,-4 0 0 0,0 1 0 0,-1-2-224 0,-1 1 128 15,-2-1-128-15,0 1 0 0,-3 0 0 0,-2 2 0 16,0-2 0-16,-1 1 0 0,0 3 0 0,-1-1-192 16,0 0 16-16,0-6 0 15,0 1-1712-15,0-3-352 0,0 0-64 0</inkml:trace>
  <inkml:trace contextRef="#ctx0" brushRef="#br0" timeOffset="82236.38">19316 16253 8287 0,'0'0'736'0,"0"0"-592"16,0 0-144-16,-1-9 0 0,-2 1 3408 0,3 8 656 0,-1-11 128 0,-1 4 32 16,0-1-2576-16,2 8-512 0,-3-7-112 0,3 7 0 15,0 0 64-15,0 0 0 0,-2-6 16 0,2 6 0 16,0 0 64-16,0 0 16 0,0 0 0 0,0 0 0 15,0 0-352-15,0 0-64 0,1 14 0 0,0 3-16 16,-1 1-320-16,1 4-64 0,2 4-16 0,-2 7 0 16,1 6-96-16,-2 0 0 0,0-1-16 0,-2 0 0 15,0-2-48-15,-2 0 0 0,0-5 0 0,-1 0 0 16,-1-2-32-16,3-2-16 0,-1-2 0 0,0 0 0 16,1-3-144-16,1 0 0 0,0-5-160 0,1 0 160 15,2-1-624-15,1-5-16 0,-2 1-16 16,0-12 0-16,0 8-2208 0,0-8-432 0,0 0-96 0,0 0 0 0</inkml:trace>
  <inkml:trace contextRef="#ctx0" brushRef="#br0" timeOffset="82479.07">19169 16583 42159 0,'0'0'1856'0,"0"0"400"0,0 0-1808 0,0 0-448 15,0 0 0-15,0 0 0 0,0 0 752 0,14-4 48 16,0 1 16-16,2 0 0 0,0 1-656 0,2-2-160 16,0-1 0-16,4-1 0 0,2 1 0 0,2 0 128 15,1-1-128-15,2-4 128 0,1 3-128 0,2 0-144 16,2 1 144-16,0 0-208 0,-1 2-160 0,-2 1-16 0,-2-1-16 0,-2 1 0 31,-2-1-608-31,0 1-112 0,-2 0-32 0,-1 0 0 16,-1-1-1696-16,-3 1-352 0,1 0-64 0,-4-1-10944 0</inkml:trace>
  <inkml:trace contextRef="#ctx0" brushRef="#br0" timeOffset="83337.23">20608 15568 25343 0,'0'0'1120'0,"0"0"224"0,0 0-1072 0,12-2-272 15,-2 0 0-15,-10 2 0 0,10-2 656 0,1 2 80 16,-11 0 16-16,0 0 0 0,0 0-112 0,10 0-32 15,-10 0 0-15,0 0 0 0,0 0 304 0,0 0 64 16,0 0 16-16,0 0 0 0,-6 10-96 0,-3 2 0 16,-3 0-16-16,0 1 0 0,0 0-64 0,1 2-16 15,-1 4 0-15,-2 3 0 0,-2 1 16 0,-1 6 0 16,-1 5 0-16,1 4 0 0,0 3-192 0,0 4-48 16,0 0 0-16,0 2 0 0,0 1-336 0,0-1-80 0,0 0-16 0,0 2 0 15,2 1-144-15,-1 4 0 0,2 2 0 0,-1 0 0 16,1-4 0-16,2-1 0 0,3-1 0 0,1-1 0 15,2-5 0-15,-1 1 128 0,3 0-128 0,0-2 0 16,1 0 0-16,0-1 128 0,0-4-128 0,3 0 0 16,3 0 160-16,2-3-160 0,2-4 192 0,3-1-192 15,3-1 0-15,4-5-352 0,0-1 48 0,4-2 16 32,4-2-288-32,2-1-64 0,2-1-16 0,3-5 0 15,5 0-1264-15,5-4-256 0,4-1-64 0,4 0-9040 0,1-3-1824 0</inkml:trace>
  <inkml:trace contextRef="#ctx0" brushRef="#br0" timeOffset="84069.16">20773 16528 11967 0,'0'0'1072'0,"6"-9"-864"16,-1 0-208-16,-1 2 0 0,-2-2 2768 0,2 2 512 16,-4 7 112-16,4-6 0 0,-4 6-2512 0,0 0-512 15,0 0-112-15,0 0 0 0,0 0 752 0,0 0 144 16,0 0 48-16,0 0 0 0,0 0-352 0,11 6-64 16,-11-6-16-16,10 12 0 0,3 1-208 0,-1 2-48 15,1 0-16-15,0 3 0 0,-1 2 16 0,1 2 0 16,-2 2 0-16,1 0 0 0,0 2-112 0,0 3-16 0,-1-4 0 0,1 0 0 15,-1-1-160-15,-1 1-32 0,2 0-16 0,-2 1 0 16,-1-2-176-16,2-2 0 0,-2-5 0 0,0-2 0 31,-1-2-368-31,0-1-96 0,-2-3-32 0,2-2 0 16,-8-7-848-16,0 0-160 0,0 0-32 0,10 2-8224 0,-10-2-1632 0</inkml:trace>
  <inkml:trace contextRef="#ctx0" brushRef="#br0" timeOffset="84354.88">21252 16553 32543 0,'0'0'1440'0,"-8"-4"288"0,4-4-1376 0,4 8-352 16,0 0 0-16,0 0 0 0,0 0 224 0,0 0-32 16,0 0 0-16,0 0 0 0,0 0-192 0,-1 14 144 15,2 1-144-15,2 0 128 0,1 3 144 0,-2 2 32 16,1 2 0-16,-3 4 0 0,-3 2 128 0,-1 3 16 15,-3 4 16-15,0 3 0 0,2 4 64 0,-4 1 16 16,-3 0 0-16,-1 0 0 0,1 0-304 0,-1 0-64 16,-2 0-16-16,0-2 0 0,1 1-160 0,1-3 0 15,0-1 144-15,2 1-144 0,2 2 0 0,0-1 144 16,1 2-144-16,3-4 0 0,0-5 128 0,1 0-128 16,1 0 0-16,2-5 0 0,0-7 0 0,3 1-192 15,2-5 16-15,0-2 16 16,-4-15-1664-16,7 11-336 0,-1-4-64 0,-6-7-7856 0,0 0-1568 0</inkml:trace>
  <inkml:trace contextRef="#ctx0" brushRef="#br0" timeOffset="85016.57">21612 15933 5519 0,'0'0'496'0,"0"0"-496"0,0 0 0 0,0 0 0 15,0 0 3552-15,0 0 608 0,0 0 128 0,0 0 32 16,0 0-2720-16,0 0-560 0,0 0-96 0,0 0-32 15,0 0-368-15,-5 9-80 0,-2-2-16 0,-1-1 0 16,-1 2-128-16,0 1-16 0,1 2-16 0,-1-1 0 16,-3-1-96-16,2 2 0 0,-1 2-16 0,1 0 0 15,0-3 32-15,-1 3 16 0,1 0 0 0,1 2 0 0,2-2 96 0,2 2 0 16,0-2 16-16,2 4 0 0,0-1-112 0,2 1-32 16,1-1 0-16,0-1 0 0,3 2-192 0,1 0 0 15,1-1 0-15,1 1 0 0,0 1-256 0,0-1-112 16,2-1-16-16,2 2 0 15,1 3-336-15,0-2-80 0,3-3-16 0,-1 0 0 16,0-1-16-16,0 0-16 0,1-2 0 0,2-2-6368 16,2 0-1264-16</inkml:trace>
  <inkml:trace contextRef="#ctx0" brushRef="#br0" timeOffset="85645.15">21886 16058 12895 0,'0'0'576'0,"0"0"112"0,0 0-560 0,0 0-128 0,0 0 0 0,0-9 0 16,0 9 2832-16,5-9 544 0,1 1 96 0,2 2 32 15,1-1-3008-15,-1 2-496 0,0 0-320 0,-8 5 64 16,9-5 256-16,0 0 0 0,0-1-128 0,-9 6 128 0,0 0 128 0,12-2 64 16,-2 0 32-16,-10 2 0 0,0 0 112 0,0 0 32 15,0 0 0-15,12 4 0 0,-12-4 16 0,0 0 16 16,0 0 0-16,9 8 0 0,-9-8-224 0,7 9-48 15,-7-9-128-15,4 11 192 0,-4-11-192 0,2 11 0 16,0 0 128-16,-1-1-128 0,-1 1 0 0,-1 0 176 16,-2 1-176-16,-1 1 160 0,0-1-160 0,0 0 160 15,0-2-160-15,0 2 160 0,-2 0-160 0,-1-2 128 16,1 0-128-16,-1 1 128 0,-2 1-128 0,0-2 0 16,0 0 0-16,0-2 0 0,1 0 0 0,-1-3 0 15,-2 1 0-15,4-1 0 0,7-5 0 0,0 0 0 16,-12 2 0-16,3 1 0 0,9-3 0 0,-11 1 0 15,2-1 0-15,9 0 0 0,0 0 0 0,0 0 128 16,-9-1-128-16,9 1 0 0,0 0 0 0,0 0 0 0,0 0 0 0,-9 0 0 16,9 0 0-16,0 0 0 0,0 0 0 0,0 0 0 15,0 0 352-15,0 0-16 0,0 0 0 0,10 6 0 16,1-2 128-16,-1 0 32 0,-10-4 0 0,13 4 0 16,2-3-64-16,-2 2-16 0,0 0 0 0,0-2 0 15,0-1-416-15,0 3 128 0,-1-3-128 0,-2 1 0 16,-10-1 0-16,13 3 0 0,-1-2-224 0,-1 1 80 15,0-2-464 1,-11 0-96-16,10 2 0 0,-10-2-16 0,11 0-736 16,-11 0-144-16,12 0-16 0,-12 0-10576 0</inkml:trace>
  <inkml:trace contextRef="#ctx0" brushRef="#br0" timeOffset="86197.93">22063 15824 5519 0,'0'0'496'0,"0"0"-496"0,6-8 0 0,-6 8 0 15,0 0 1248-15,11-5 160 0,-3-2 16 0,-8 7 16 31,0 0-1440-31,0 0-400 0,0 0-32 0,0 0 0 0,0 0 944 0,0 0 176 0,0 0 32 0,0 0 16 16,0 0 1488-16,0 0 288 0,0 0 64 0,0 0 16 16,0 0-656-16,0 0-128 0,7 7-16 0,-7-7-16 15,0 0-624-15,11 10-128 0,-1 2-32 0,-2-2 0 16,0-2-192-16,2 0-32 0,2 0-16 0,1 1 0 16,-1 0-368-16,2 0-64 0,2 2 0 0,-2 0-16 15,-1 2-176-15,0 2-128 0,0 0 144 0,2 1-144 0,0 1 0 0,0 1 128 16,-2 4-128-16,-3-2 0 0,-1 1 0 0,-2 1 0 15,-1 1 0-15,-1-2 0 0,-1 0 0 0,-2 4 0 16,-5-6 0-16,0 2 0 0,2 0 0 0,1-3 144 16,3 1-144-16,-2-4 192 0,-2 1-192 0,1-2 160 15,-2-1-160-15,2-1 160 0,3-1-160 0,0-1 0 16,1-2 0-16,-1 0 0 16,-3-8-1904-16,0 0-256 0,6 9-48 0</inkml:trace>
  <inkml:trace contextRef="#ctx0" brushRef="#br0" timeOffset="89472.11">22616 16706 2751 0,'0'0'256'0,"0"0"-256"16,0 0 0-16,0 0 0 0,-6-5 2944 0,6 5 560 16,0 0 96-16,0 0 32 0,-6-8-2480 0,6 8-512 15,0 0-80-15,0 0-32 0,-7-7 464 0,7 7 96 16,0 0 0-16,0 0 16 0,-6-7 240 0,6 7 64 15,0 0 0-15,0 0 0 0,0 0 48 0,0 0 16 16,0 0 0-16,0 0 0 0,0 0-128 0,0 0 0 16,-7-3-16-16,7 3 0 0,0 0-432 0,0 0-64 15,0 0-32-15,0 0 0 0,0 0-288 0,0 0-64 16,0 0-16-16,12 3 0 0,-2-2 0 0,2 1 0 16,1 2 0-16,0-3 0 0,0 1-144 0,2 1-32 15,2-2 0-15,0 2 0 0,-1 0-256 0,4-1 160 16,2 2-160-16,3-3 128 0,2 1-128 0,-1 0 0 0,-1 1 0 0,3-2 0 15,2-1 0-15,1 2 128 0,0 0-128 0,-1-2 0 16,0-1 0-16,-1 1 0 0,-2 0 0 0,-1 0 0 16,0-1 0-16,-1 1 0 0,0 0 128 0,-2 0-128 15,-2-2 0-15,0 2 128 0,3 0-128 0,-6 0 128 16,-5 0-320-16,1 0-64 0,3 2 0 0,-3-2-16 31,-3-2-592-31,-11 2-112 0,0 0-32 0,0 0 0 0,12-4-2160 0,-12 4-432 0,0 0-96 0</inkml:trace>
  <inkml:trace contextRef="#ctx0" brushRef="#br0" timeOffset="90486.88">24243 15929 25103 0,'0'0'1104'0,"0"0"240"0,0 0-1072 0,0 0-272 0,0 0 0 0,0 0 0 16,0 0 624-16,0 0 64 0,6 10 16 0,-6-10 0 15,0 0-128-15,0 0 0 0,0 0-16 0,0 0 0 16,0 0 256-16,0 0 48 0,0 0 16 0,3 10 0 16,-3-10 112-16,0 0 32 0,-3 12 0 0,-1-2 0 15,-2 2-192-15,-1-3-48 0,-1 0 0 0,-1 2 0 16,0 0-224-16,-1 1-48 0,-2 1-16 0,0 3 0 0,0 1-256 0,-1 1-48 16,-3 3-16-16,0 2 0 0,-2 3-48 0,-1 3-128 15,1 2 192-15,-3 7-64 0,-1 2 112 0,0 1 16 16,0 2 0-16,0 1 0 0,2 2-128 0,0 1 0 15,1 1-128 1,2-5 192-16,0 0-192 0,4 0 0 0,3 3 0 0,2-2 0 0,-1 2 0 0,3-2 0 16,2 2 0-16,2-3 0 0,1-4 0 0,1 1 0 15,2-3 0-15,5-1 0 0,2-4 0 0,3 1 0 16,-2 0-128-16,4-2 128 0,5-3-320 0,1-2 64 16,3 0 0-16,3-1 0 15,0-2-1200-15,0-2-224 0,1-8-48 0,1 1-16 16,-1-3-304-16,0-2-64 0,1-3-16 0,-1 0 0 15,0-3-1280-15,0-3-256 0</inkml:trace>
  <inkml:trace contextRef="#ctx0" brushRef="#br0" timeOffset="91200.45">24273 16645 30639 0,'0'0'1344'0,"0"0"304"0,0 0-1328 0,0 0-320 16,0 0 0-16,0 0 0 0,0 0 1264 0,0 0 176 15,0 0 32-15,0 0 16 0,0 0-800 0,0 0-176 16,0 0-16-16,0 0-16 0,0 0-192 0,6 12-32 16,-2 0-16-16,0 1 0 0,0 0 80 0,0 2 32 15,0 5 0-15,1 1 0 0,0 0-96 0,0 2 0 16,1 4-16-16,-1 0 0 0,0-1-48 0,0 0 0 16,2-5 0-16,-2-1 0 0,1 0 48 0,0-2 0 15,0-3 0-15,2-2 0 0,0-2-80 0,0-2-16 16,1-1 0-16,1-3 0 0,1-3 0 0,2-2 0 15,0-3 0-15,1 1 0 0,0-1 0 0,1-2 0 16,-1-3 0-16,-1-1 0 0,-1 0-144 0,-2 0 0 0,-1-1 144 16,-1 1-144-16,0 0 0 0,-1 0 0 0,-4 0 0 0,-3 9 0 15,8-7 0-15,-8 7 0 0,0 0 0 0,0 0 128 16,0 0-128-16,0 0-192 0,11 3 64 0,-2 4 0 16,-9-7 128-16,8 13 0 0,-1-2-144 0,1 1 144 15,3 0 0-15,-3-1 0 0,-1-1 0 0,1-3 128 16,1 1-128-16,0 0 0 0,-9-8 0 0,12 9 0 15,-1-6 0-15,-11-3 0 0,11 5 0 0,0-1 0 16,-11-4 0-16,12 3 0 0,-12-3 192 0,0 0-64 16,11 0 48-16,-11 0 0 0,0 0 0 0,13-2 0 15,-2 0-176-15,-11 2 192 0,9-4-192 0,-9 4 192 16,8-7-192-16,-8 7 160 0,10-6-160 0,-1-1 160 16,-2-3-16-16,-1 1 0 0,1-1 0 0,-1 0 0 0,1 1 80 0,-1-3 16 15,0-6 0-15,-1 0 0 0,0-1 48 0,1 0 16 16,0 1 0-16,0-2 0 0,1-1-112 0,1 0 0 15,-3 1-16-15,1-1 0 0,1 1-176 0,-2-1 0 16,0 3 0-16,-1 2 0 0,0 2 0 0,-1 4-144 16,-1-2 144-16,-2 12-208 15,0-8-272-15,0 8-48 0,0 0-16 0,0 0 0 16,-2-8-464-16,2 8-80 0,0 0-32 0,0 0 0 16,0 0-1568-16,0 0-320 0,0 0-64 0,0 0-12480 0</inkml:trace>
  <inkml:trace contextRef="#ctx0" brushRef="#br0" timeOffset="91801.45">25739 16589 4607 0,'0'0'192'0,"0"0"64"0,0 0-256 0,0 0 0 15,0 0 0-15,0 0 0 0,0 0 4304 0,0 0 816 16,0 0 176-16,0 0 16 0,-6 0-3008 0,6 0-592 16,0 0-128-16,0 0-32 0,-7-4-320 0,7 4-64 15,0 0-16-15,0 0 0 0,0 0-256 0,0 0-48 16,-8 0-16-16,8 0 0 0,0 0-320 0,0 0-64 15,-9 1 0-15,9-1-16 0,0 0-16 0,-9 3 0 16,1-2 0-16,8-1 0 0,-9 6-80 0,1-1-16 16,-1 0 0-16,3 2 0 0,-1 0 96 0,-2 1 16 0,-3 1 0 0,2 3 0 15,-2-3-80-15,0 3-16 0,-1 4 0 0,-1-2 0 16,-4 0-144-16,1 2-48 0,3 1 0 0,-2 1 0 16,-2 2-16-16,1-2 0 0,0 3 0 0,0 0 0 15,-1-1-128-15,-1 3 0 0,2-1 144 0,2 0-144 16,-1-2 176-16,3-1-48 0,0-1 0 0,0-1 0 15,1-1-128-15,1 0-176 0,-3-1 48 0,4-3 0 16,-2-3-416 0,2 0-80-16,-2-1-16 0,3-1 0 0,0-4-432 0,9-3-80 0,-11 3-32 0,4-2 0 15,7-1-1184-15,0 0-256 0,0 0-32 0,-8-5-11600 16</inkml:trace>
  <inkml:trace contextRef="#ctx0" brushRef="#br0" timeOffset="92099.98">25243 16613 24879 0,'0'0'2208'0,"0"0"-1760"16,0 0-448-16,0 0 0 0,0 0 2448 0,0 0 416 16,0 0 80-16,0 0 0 0,0 0-2432 0,0 0-512 15,0 0 0-15,0 0 0 0,10 2 0 0,-10-2 160 16,12 8 16-16,-2 2 0 0,1 1 352 0,-1 2 80 15,0 1 16-15,1 2 0 0,-1 2 32 0,1 0 16 16,-1 5 0-16,2-3 0 0,0 1-144 0,2 1-16 16,3 3-16-16,-3 0 0 0,1 0-192 0,0-2-48 0,2 1 0 15,1-3 0-15,-1 1-256 0,0-3 0 0,-2 2 0 0,0-1 0 16,2-1 0-16,0-4 0 0,-2-2 0 0,-1-2 0 31,0 0-384-31,-1-3-176 0,-1-2-32 0,-2-1-16 16,0 2-2032-16,-1-3-416 0,-9-4-80 0</inkml:trace>
  <inkml:trace contextRef="#ctx0" brushRef="#br0" timeOffset="93640.52">26037 16032 19695 0,'0'0'864'0,"0"0"192"0,0 0-848 0,0 0-208 16,0 0 0-16,0 0 0 0,0 0 1088 0,0 0 160 15,0 0 32-15,0 0 16 0,0 0-272 0,0 0-48 16,0 0-16-16,0 0 0 0,0 0-288 0,0 0-64 15,-12 0-16-15,1 3 0 0,2 1-208 0,0 0-64 16,-1 1 0-16,-1 0 0 0,0 4 224 0,0-2 32 16,2-1 16-16,0 4 0 0,-2 0-160 0,2 2-48 15,0 1 0-15,0 0 0 0,-1 2-240 0,2 0-144 16,1 3 160-16,-1 2-160 0,-2 2 0 0,1 1 0 0,0 2 0 0,0 5 0 16,1 0 0-16,0-1-128 0,1-2 128 0,4-4 0 15,0 0-368-15,2 0 48 0,-1-2 0 0,2-1 0 31,3-4-368-31,2-1-64 0,0-2-16 0,2-3 0 16,1-2-704-16,0 0-128 0,1-2-48 0,1-2-10320 0</inkml:trace>
  <inkml:trace contextRef="#ctx0" brushRef="#br0" timeOffset="94337.62">26123 16266 12895 0,'0'0'1152'0,"0"0"-928"15,0 0-224-15,0 0 0 0,0 0 3776 0,0 0 704 16,0 0 128-16,1-8 48 0,-1 8-3632 0,4-8-704 16,1 0-160-16,-5 8-32 0,4-8 16 0,1-1 0 0,2 3 0 0,-1-1 0 15,1 1 240-15,-7 6 32 0,8-7 16 0,1 2 0 16,1-1-48-16,1 0-16 0,-1 2 0 0,-10 4 0 15,10-2-64-15,-10 2-16 0,12-5 0 0,-12 5 0 16,13-2-80-16,-13 2-16 0,12 0 0 0,-12 0 0 16,0 0-48-16,9 7-16 0,-9-7 0 0,9 9 0 15,-9-9-128-15,7 13 192 0,-5-1-192 0,1-1 192 16,-3-1-192-16,0 0 160 0,0 0-160 0,0 3 160 16,-1-3-160-16,-2 1 0 0,0 1 144 0,-1-2-144 15,-1 0 128-15,0-1-128 0,0 0 160 0,0 0-160 16,-2-2 128-16,2 0-128 0,1 2 0 0,-1-1 144 15,-2-1-144-15,-1-2 0 0,-1-2 0 0,0 1 0 16,0-1 0-16,-1 0 0 0,-2-2 0 0,-1 2 0 0,0 1 0 0,1-2-224 16,2 1 48-16,-1 1 16 0,1-3 160 0,-1 2-192 15,0-3 192-15,1 0-192 0,3-1 192 0,7 1-128 16,0 0 128-16,0 0-128 0,0 0 128 0,0 0-208 16,0 0 80-16,0 0 128 0,0 0-208 0,0 0 80 15,0 0 128-15,0 0-208 0,0 0 208 0,9-3 0 16,4 0 0-16,-3 2 0 0,-10 1 0 0,12-1 0 15,0 1 192-15,-1 1-192 0,-11-1 0 0,13 4 0 16,-1-1 0-16,0 1 0 0,0-1 0 0,-1 4 0 16,0-1 0-16,-1 2 0 0,1 0 144 0,-1 3-144 15,2-5 0-15,-2 3 144 0,1 0-144 0,-3 0 0 16,-2 1 0-16,1-4 0 16,-7-6-416-16,7 11-16 0,0-4 0 0,-7-7 0 15,0 0-1680-15,6 8-352 0,-6-8-64 0,0 0-9984 0</inkml:trace>
  <inkml:trace contextRef="#ctx0" brushRef="#br0" timeOffset="94868.4">26434 16047 7359 0,'0'0'656'0,"-8"1"-528"15,1-1-128-15,7 0 0 0,-11 0 3200 0,2 0 592 16,-1 0 128-16,2 1 32 0,8-1-3168 0,-8 2-624 15,8-2-160-15,-9 0 0 0,9 0 304 0,0 0 16 16,0 0 16-16,0 0 0 0,0 0 496 0,0 0 112 16,0 0 16-16,0 0 0 0,0 0 0 0,0 0 0 15,0 0 0-15,0 0 0 0,0 0 80 0,0 0 32 16,0 0 0-16,0 0 0 0,0 0-288 0,10 4-48 16,-10-4-16-16,9 5 0 0,-9-5-336 0,12 6-80 15,-2 3-16-15,0-2 0 0,-3 1-128 0,1 2-32 0,0 2 0 0,0-2 0 16,0 2-128-16,0 2 0 0,1-2 0 0,-2 4 0 15,0-1 0-15,1 1 128 0,2 0-128 0,-2 1 0 16,-1-2 128-16,0 2-128 0,3-1 128 0,-3 0-128 16,0-1 128-16,-2 0-128 0,0-1 0 0,1 0 128 15,-1 1-128-15,-1 0 0 0,-4-2 0 0,0 0 128 16,0-1-128-16,-2 0 0 0,-3 0 0 0,0-2 0 16,-3 3-160-16,-1 0 160 0,-1-5-208 0,-2 1 80 15,0 0-352 1,-1 0-64-16,0-1-16 0,0 0 0 0,-3 0-1728 0,3-2-336 15,0 1-80-15,0-2-10496 0</inkml:trace>
  <inkml:trace contextRef="#ctx0" brushRef="#br0" timeOffset="95471.77">27081 16577 11055 0,'0'0'976'0,"0"0"-784"16,0 0-192-16,0 0 0 0,0 0 4640 0,0 0 880 15,0 0 176-15,0 0 48 0,0 0-4080 0,0 0-832 16,0 0-144-16,0 0-48 0,6 12 224 0,-3-3 32 15,-3-9 16-15,-1 15 0 0,-2 0-64 0,0 1-16 16,1-1 0-16,-2 2 0 0,-1 2-448 0,-1 0-80 16,0 2-32-16,-2-4 0 0,-1 0-112 0,0 1-32 15,0 3 0-15,0-3 0 0,0 1-128 0,1 0 0 16,1 2 0-16,2-3 0 16,0-3-304-16,0-2-80 0,1-2-32 0,0 1 0 15,1 1-736-15,3-13-160 0,-4 8-32 0,4-8 0 16,0 0-1728-16,0 0-336 0,0 0-80 0</inkml:trace>
  <inkml:trace contextRef="#ctx0" brushRef="#br0" timeOffset="95661.78">26888 16839 6447 0,'0'0'576'0,"0"0"-576"0,0 0 0 0,0 0 0 16,0 0 6512-16,0 0 1184 0,0 0 240 0,0 0 64 15,0 0-6048-15,10 7-1200 0,-10-7-240 0,16 3-64 16,1 0-176-16,0-1-32 0,0-2-16 0,2 0 0 15,4 0-224-15,1 0 0 0,4 0 0 0,-1 0 0 16,-1-2 0-16,1 2 0 0,2-1-176 0,-1 1 176 16,0 0-800-16,-3 0-32 0,-4-4-16 0,0 2-9712 15,-2-1-1920-15</inkml:trace>
  <inkml:trace contextRef="#ctx0" brushRef="#br0" timeOffset="96288.37">27735 16211 36799 0,'0'0'1632'0,"0"0"336"0,-11-3-1584 0,11 3-384 15,0 0 0-15,0 0 0 0,-6 13 368 0,6 0-16 16,6 4 0-16,-4 3 0 0,-3 3-352 0,2 1-160 15,2 3 16-15,-3 2 0 0,-3 0 144 0,3 3 0 0,3 3 0 0,-3 1 128 16,-4 0 240-16,3-1 48 0,2 1 16 0,-2-3 0 16,-3 0 16-16,1-2 0 0,2 1 0 0,1-5 0 15,0 0-192-15,0-2-16 0,1 0-16 0,-1-4 0 16,1-3-96-16,-1 0 0 0,-1-2-128 0,-2 0 192 16,-2-5 0-16,4 1 0 0,4 0 0 0,-3-12 0 15,0 0-192-15,0 0 0 0,0 0 0 0,0 0 0 16,0 0 144-16,0 0-16 0,0 0 0 0,0 0 0 15,0 0-128-15,1-9 0 0,-2-3 0 0,3-2 0 16,3-5 0-16,1 1 0 0,-1-3-160 0,3 2 160 16,1-4-144-16,0 4 144 0,-1 2-128 0,1 4 128 15,0 0 0-15,1 2 0 0,1 2 0 0,-1 2 0 0,1 3-128 16,0 0 0-16,2 2 0 0,0 2 0 0,-1-1 128 16,0 2 0-16,-12-1 0 0,14 3 0 0,-1 0-192 0,-2-2 0 15,-11-1 0-15,11 5 0 0,0 0 192 0,-11-5-208 16,0 0 80-16,9 12 128 0,-1-1-208 0,-2-1 80 15,-6-10 128-15,6 14-208 0,-1 1 208 0,-1-2 0 16,0 0 0-16,-2 1 0 0,1-1 0 0,-2 3 0 16,-1 2 0-16,0-1 160 0,0-3-160 0,-1 1 128 15,0-1-128-15,-2-1 128 0,-1-1 0 0,-1-1-128 16,0 2 192-16,-2-1-64 0,-2-4 32 0,0 1 0 16,-2-2 0-16,0-1 0 0,-1 1-16 0,0-3 0 15,-2 0 0-15,-2-1 0 0,-1 0-144 0,-2-2 0 0,-6-1 0 16,-1-1 0-16,-2 0 0 0,1-2-272 15,0 1 64-15,-2-1 16 16,-1-1-320-16,1 0-48 0,3-2-16 0,3 2 0 16,-1-5-752-16,5 1-144 0,2-1-48 0,2-1-9424 0,1 0-1904 0</inkml:trace>
  <inkml:trace contextRef="#ctx0" brushRef="#br0" timeOffset="96832.17">28023 15939 22047 0,'0'0'976'0,"-9"3"208"0,0 1-944 0,9-4-240 16,-9 2 0-16,9-2 0 0,-8 5 144 0,8-5-16 15,0 0 0-15,0 0 0 0,0 0 592 0,0 0 112 16,0 0 32-16,0 0 0 0,0 0 592 0,0 0 112 15,0 0 32-15,0 0 0 0,7 10-64 0,-1-2-16 0,-6-8 0 0,8 12 0 16,0-6-320-16,1 5-64 0,1 1-16 0,3 2 0 16,1-1-480-16,1 4-112 0,3 2-16 0,3 0 0 15,3 0-272-15,-1 2-64 0,1 4-16 0,2 1 0 16,4-1-160-16,1 5 160 0,-1 1-160 0,0 0 160 16,-1 4 0-16,-3 2 0 0,0-1 0 0,-1-2 0 15,-6-2-32-15,-2-1 0 0,-3-1 0 0,-1 3 0 16,-2-6 0-16,-2 3 0 0,-2 0 0 0,-2 1 0 15,-3-1-128-15,-3 4 160 0,-3 4-160 0,-1 9 160 16,-2 10-800-16,-3-3-144 16,-2-10-48-16,1-5 0 0,-4-6 832 0,1-5 128 0,-2 1 32 0,-1-3 16 15,-2-2 16-15,-1-4 0 0,-1 1 0 0,-2-4 0 16,-2 3-384-16,2-5-64 0,3 0 0 0,0-9-16 16,0 1-2128-16,1-5-416 0,2-3-96 0,3-3-7984 15,0-2-1600-15</inkml:trace>
  <inkml:trace contextRef="#ctx0" brushRef="#br0" timeOffset="97643.89">28079 15628 30927 0,'0'0'1360'0,"0"0"304"0,0 0-1344 0,0 0-320 16,0 0 0-16,0 0 0 0,0 0 992 0,0 0 128 15,0 0 32-15,0 0 0 0,0 0-240 0,0 0-32 16,0 0-16-16,12 9 0 0,0-2-176 0,2 3-48 0,2 2 0 0,3 2 0 16,6 1-128-16,0 4-48 0,1 3 0 0,4 6 0 15,5-5-160-15,2 6-48 0,1 2 0 0,-2 3 0 16,1 1-64-16,-2 2 0 0,-1-3-16 0,-3 0 0 16,-1-2-48-16,0 2 0 0,0 1 0 0,-1 2 0 15,-3 2 32-15,1-1 0 0,0 0 0 0,-3 2 0 16,-7-1 16-16,2-1 0 0,0-2 0 0,-2 4 0 15,-2-4 0-15,-2 1 0 0,-2-4 0 0,-1 1 0 16,-2 2-176-16,-3-4 160 0,-1-1-160 0,0 2 160 16,-1 0-160-16,-5-2 160 0,-3 1-160 0,1 0 160 15,0-2-160-15,-2 0 192 0,-1-3-192 0,-3 1 192 16,-3 0-192-16,0 0 0 0,-3-2 144 0,-2 0-144 16,-2 0-176-16,1-1-96 0,-2-3-32 0,-1-1 0 0,-2-3-80 15,1 0 0-15,-1-2-16 0,2-1 0 16,1 1-336-16,0-2-64 0,1-2-16 0,1-1 0 15,2-2-288-15,2-4-64 0,-1-1-16 0,3-2 0 16,3 2-1376-16,0-4-288 0,1-4-48 0,3-1-6432 16,2-3-1280-16</inkml:trace>
  <inkml:trace contextRef="#ctx0" brushRef="#br0" timeOffset="98391.74">28545 15654 6447 0,'0'0'576'0,"0"0"-576"0,0 0 0 0,0 0 0 16,0 0 3328-16,0 0 576 0,0 0 96 0,0 0 32 16,0-10-2864-16,1 1-560 0,-1 9-112 0,3-9-32 15,-3 9 208-15,4-9 32 0,-3-2 16 0,2 3 0 16,-3 8 0-16,5-9 0 0,-1 0 0 0,-4 9 0 0,5-9 80 0,0 1 16 15,0 0 0-15,-5 8 0 0,7-6 96 0,-1-2 32 16,1-1 0-16,1 2 0 0,0 1-336 0,1-1-64 16,1-3-16-16,2 2 0 0,1 0-160 0,1 0-48 15,1 0 0-15,-1 2 0 0,0-1-32 0,2 2-16 16,0 0 0-16,2 1 0 0,0 2 0 0,-1 0 0 16,-3 2 0-16,1 0 0 0,-1 2 112 0,-1 3 0 15,-1-3 16-15,1 6 0 0,1 3-144 0,-1 0-16 16,-2 1-16-16,2 2 0 0,-2 2-224 0,1 1 0 15,-1 1 0-15,-2-1 0 0,-3 3 0 0,-1-5 0 16,1 2 0-16,-2 2 0 0,-4 0 144 0,0-1-144 16,-2 1 128-16,1-1-128 0,-2-2 0 0,1 2 0 15,-5 0 128-15,1 0-128 0,-1-5 0 0,-2 2 128 0,0 0-128 0,-1-2 128 16,-2-2-128-16,1-3 0 0,-3-1 0 0,1 0 0 16,0-2 0-16,0-1-256 0,-1-3 48 0,-1 1 0 15,-2-2-80-15,0 1-16 0,0-1 0 0,0-1 0 16,3-2 0-16,-3 0 0 0,-1 2 0 0,2 0 0 15,3-3 112-15,1 1 32 0,2-2 0 0,2 4 0 16,8 1 160-16,0 0 0 0,0 0 0 0,0 0-128 16,0 0 128-16,0 0 128 0,0 0-128 0,0 0 176 15,0 0 16-15,11 6 0 0,-1 5 0 0,3-1 0 16,1-1 112-16,5-1 16 0,3 0 16 0,1 1 0 16,2 0-80-16,0-2 0 0,-2-2-16 0,2 0 0 15,0 2-240-15,0-3 144 0,-2-2-144 0,-2 1 128 16,-1-1-128-16,-2 1 0 0,-1-2 0 0,-2 1 128 15,-3-2-752-15,-1-2-144 0,-1 1-48 0,-10 1 0 16,10-4-2416-16,-10 4-480 0,8-5-112 0,-8 5-16 0</inkml:trace>
  <inkml:trace contextRef="#ctx0" brushRef="#br0" timeOffset="99578.42">29150 15141 16575 0,'-12'-3'1472'0,"-1"-1"-1168"0,-1-1-304 0,-1 1 0 16,1 1 1536-16,2 2 256 0,1-4 64 0,0 4 0 15,1-3-1216-15,1 1-256 0,1-2-32 0,8 5-16 16,-9-4 768-16,9 4 160 0,0 0 16 0,-8-1 16 16,8 1 416-16,0 0 80 0,-9 0 0 0,9 0 16 15,0 0-400-15,0 0-96 0,0 0-16 0,0 0 0 16,0 0-432-16,4 9-96 0,-4-9 0 0,7 10-16 15,3-2-288-15,3-1-48 0,0-2-16 0,2 0 0 16,4 0-96-16,1 0-32 0,5-2 0 0,4 0 0 0,3-1-96 0,5 2-32 16,3 0 0-16,2 0 0 0,0 1-144 0,-1-1 0 15,3-4 144-15,-3 3-144 0,-3 1 128 0,-4 0-128 16,-3-1 128-16,-1 3-128 0,-1-4 176 0,-2 2-48 16,-2 0 0-16,0 0 0 0,-2 0 32 0,-2-2 0 15,-3 1 0-15,1 1 0 0,-2 0-160 0,-2 1 160 16,-2-2-160-16,-1 3 160 0,-3-1-160 0,-1 2 0 15,0-2 0-15,-8-5 128 0,4 12-128 0,-2 0 0 16,-2-12 0-16,-1 17 0 0,-3 2 0 0,1-3 128 16,1 1-128-16,-2 2 0 0,-3 5 0 0,0 1 128 15,-1 1-128-15,3 1 0 0,-1 3 0 0,1 0 0 16,0 1 0-16,0-1 0 0,1 2 0 0,0 0 0 0,0 2 128 0,1 3-128 16,1 0 0-16,0 4 0 0,2 0 0 0,-1 3 0 15,-3-1 0-15,0-2 0 0,0 1 0 0,1-2 0 16,-1-1 0-16,2 2 0 0,1 2 0 0,0-4 0 15,-3 1 0-15,1 3 0 0,1 1 0 0,-1-1 128 16,0-2-128-16,1 0 0 0,2-2 144 0,-2-1-144 16,1-2 128-16,1-2-128 0,0-1 160 0,1-3-160 15,2-2 192-15,0 1-64 0,-1 1-128 0,1-1 192 16,-1-2-192-16,2 3 144 0,-2-1-144 0,0-3 128 16,2-3 0-16,0 1-128 0,-1-1 192 0,-1-2-64 15,1-1 64-15,1-1 0 0,1-1 0 0,-1-2 0 16,-3-2-64-16,1 1-128 0,0-2 192 0,-1 0-64 15,-1-4-128-15,0 3 192 0,0-12-192 0,0 11 192 0,0-11-192 0,0 11 192 16,0-11-192-16,0 0 192 0,-1 9-192 0,1-9 160 16,0 0-160-16,0 0 160 0,0 0-32 0,0 0-128 15,0 0 192-15,0 0-64 0,-4 9 0 0,4-9-128 16,0 0 192-16,0 0-64 0,0 0-128 0,0 0 160 16,0 0-160-16,0 0 160 0,-5 8-160 0,5-8 0 15,-4 8 0-15,4-8 0 0,0 0 0 0,-4 7 0 16,4-7 0-16,-4 8 0 0,4-8 0 0,-5 7 128 15,5-7-128-15,0 0 0 0,-4 8 192 0,4-8-64 16,-5 6 0-16,5-6 0 0,-4 9 0 0,4-9 0 16,0 0 0-16,0 0 0 0,0 0 32 0,0 0 0 15,-5 7 0-15,5-7 0 0,0 0-160 0,0 0 160 16,0 0-160-16,0 0 160 0,-5 6-160 0,5-6 128 16,0 0-128-16,0 0 128 0,-3 8-128 0,3-8 128 15,0 0-128-15,-1 9 128 0,1-9-128 0,0 0 160 0,0 0-160 0,0 9 160 16,-2 2-160-16,2-11 192 0,0 0-192 0,0 0 192 15,-1 10-64-15,1-10 0 0,0 0 0 0,-2 8 0 16,2-8 32-16,0 0 0 0,-3 9 0 0,3-9 0 16,0 0 32-16,0 0 0 0,0 0 0 0,0 0 0 15,-7 7-48-15,7-7 0 0,0 0 0 0,-6 6 0 16,6-6 48-16,-9 3 16 0,9-3 0 0,-9 4 0 16,-2-4-144-16,2 0-64 0,-1 0 0 0,-1 1 0 15,1 4 0-15,-3-2 0 0,-4 2 0 0,-1 0 0 16,-1 1 0-16,0 0 0 0,-5 3 0 0,0 2 0 15,-3-1 0-15,0-1 0 0,-3-5 0 0,0 1 0 16,3 2 0-16,2-6 0 0,1-1 0 0,2 1 0 0,-1 1 0 0,2-2 0 16,3 0 0-16,1-2 0 0,0 0 0 0,1-3-160 15,2 1 160-15,1-2-192 16,-2-1-1104-16,4-1-240 0,0-4-32 0,0 3-16 16,-2-1-2336-16,-3-2-480 0</inkml:trace>
  <inkml:trace contextRef="#ctx0" brushRef="#br1" timeOffset="114517.53">21915 14373 1839 0,'0'0'0'0,"-9"-3"160"0,-1 2-160 0,-2-2 0 0,0-2 0 0,3 8 0 16,3 8 5408-16,-6-9 1056 0,-9-14 192 0,0 2 64 15,2 3-4928-15,2 2-992 0,1 1-192 0,4-1-32 16,3-1-576-16,0 1 0 0,-1 1-240 0,3 0 80 31,7 4-208-31,0 0-32 0,-5-6-16 0,5 6 0 0,-3-9 272 0,3 9 144 0,0 0-160 0,0 0 160 16,0 0 256-16,0 0 128 0,0 0 48 0,0 0 0 15,0 0 272-15,0 0 48 0,0 13 16 0,0-13 0 16,2-11 16-16,-2 11 16 0,5-6 0 0,-5 6 0 16,0 0-32-16,0 0-16 0,0 0 0 0,10-4 0 0,0 1-176 0,0 1-48 15,0 2 0-15,1 0 0 0,-1-2-208 0,3 1-32 16,4 1-16-16,1 0 0 0,-1-2-80 0,-1-1-32 15,0-1 0-15,1 1 0 0,2 1 16 0,-1-1 0 16,-1 2 0-16,2-6 0 0,0 0 48 0,-1 3 16 16,-1 4 0-16,0 0 0 0,3-3 80 0,2 2 32 15,2-1 0-15,0 0 0 0,2 2-32 0,3 1-16 16,4 2 0-16,2-2 0 0,3-1 0 0,2 0 0 16,3-1 0-16,1 1 0 0,1-4-48 0,-1 1 0 15,-2 2 0-15,1-3 0 0,1 1-32 0,4-1-16 16,5 2 0-16,3 2 0 0,2-3 48 0,0 1 0 15,-2-2 0-15,0 0 0 0,0 0 0 0,0 1 0 16,1 1 0-16,5 0 0 0,3 1-64 0,3 0 0 16,1-2 0-16,-3 2 0 0,-3-3-64 0,1 3 0 15,1 1-128-15,4 0 192 0,3-2-192 0,2 2 128 0,0-4-128 0,0 2 0 16,1-1 192-16,0 1-64 0,-2-1-128 0,7-1 192 16,5 0-192-16,-2 0 0 0,-2 0 0 0,0 0 0 15,-2-2 128-15,6 3 0 0,5 1-128 0,-5-4 192 16,-7-1-192-16,-2 3 0 0,-3 1 0 0,0 2 0 15,4-4 128-15,1 1-128 0,3 0 0 0,-3 0 0 16,-1 1 144-16,-3-1-144 0,-1 2 128 0,4 0-128 16,3 1 160-16,-1 0-160 0,-1 0 192 0,-1 1-192 15,-1 0 144-15,2 0-144 0,4 2 0 0,4-2 144 16,2 0-144-16,-6-1 0 0,-7 0 0 0,4-1 0 16,4 1 0-16,2 0 0 0,1-1 0 0,-4 4 0 15,-4-2 0-15,-1 0 0 0,-3 0 0 0,5 0 0 0,3 0 0 16,-3-2 128-16,-4 1-128 0,-5 0 0 0,-5-1 128 0,2 2-128 15,0 3 0-15,4 1 128 0,0-1-128 0,1-2 0 16,-3-1 0-16,-2 2 0 0,-5 1 0 0,4 0 0 16,0-1 128-16,6 1-128 0,3 1 0 0,-2-4 0 15,-5 0 0-15,-3 0 0 0,-2 0 0 0,2-3 0 16,-1 3 128-16,1 0-128 0,0 3 0 0,-1-3 0 16,-1 0 0-16,-6 0 0 0,-3 0 0 0,-2 0 0 15,-1 0 128-15,-1 0-128 0,3 0 0 0,1 0 0 16,4 0 0-16,-2 0 0 0,-3 1 0 0,-2 0 0 15,-4 1 0-15,-1 0 0 0,-2-2 0 0,0 3 0 16,-1-2 0-16,2 2 0 0,0-3 0 0,2 0 0 0,0 1 0 16,0 0 0-16,-1 1 0 0,-2-1 0 0,-4-1 128 15,0-1-128-15,-5-1 0 0,-1 2 0 0,-3 2 0 0,2-4 128 16,-1 1-128-16,2 0 0 0,1 1 0 0,-2 0 128 16,-3 0-128-16,2-3 0 0,4 2 144 0,-2 0-144 15,-3-1 128-15,-3-2-128 0,0 2 128 0,-1 2-128 16,-2-3 0-16,-3 3 128 0,-1 0-128 0,0 0 0 15,0-1 0-15,-2 0 0 0,-3 1 0 0,1 0 128 16,1-2-128-16,0 2 0 0,1 2 0 0,-1-2 0 16,1 0 0-16,1 0 0 0,0 1 0 0,-2-1 0 15,-1 0 0-15,1 0 0 0,0 0 0 0,-2 0 0 16,-2 0 0-16,2 0 0 0,2 0 0 0,-1 0 128 16,-3-1-128-16,0-1 0 0,-1 2 0 0,1 0 0 15,0-2 0-15,-1 0 0 0,-13 2 0 0,13-2 128 0,0-1-128 16,-1 2 0-16,-12 1 0 0,12-1 0 15,0-1-432-15,-3 0-48 0,-9 2-16 0,9-6 0 16,-1 4-1296-16,-1-5-256 0,0 1-48 0,-7 6-11616 16,5-8-2336-16</inkml:trace>
  <inkml:trace contextRef="#ctx0" brushRef="#br1" timeOffset="115552.88">32279 13593 26895 0,'0'0'1184'0,"0"0"256"0,0 0-1152 0,-2-10-288 15,2 10 0-15,0 0 0 0,0-11 672 0,0 11 80 16,0 0 16-16,0 0 0 0,0 0-576 0,0 0-192 16,0 0 144-16,0 0-144 0,0 0 128 0,0 0-128 15,0 0 128-15,0 0-128 0,0 0 416 0,0 0 0 0,10 4 0 0,-10-4 0 16,6 9 480-16,-2 2 80 0,-1-1 32 0,-3 5 0 16,-3 3-112-16,0 4 0 0,2 4-16 0,-2 3 0 15,0 1-336-15,-1 2-64 0,0 2-16 0,1 1 0 16,1 1-144-16,-1-1-48 0,-1 1 0 0,1 1 0 15,-1-3-80-15,2 2-32 0,-1 1 0 0,2-3 0 16,2-3-160-16,-1 1 128 0,-1 2-128 0,1-2 128 16,0-5 0-16,-1 0-128 0,-2-3 192 0,0-3-64 15,1-3-128-15,1-2 0 0,-2-2 0 0,0-2 0 16,-1-4 256-16,4-8 0 0,-1 6 16 0,1-6 0 16,0 0-16-16,0 0 0 0,0 0 0 0,0 0 0 15,0 0 80-15,0 0 16 0,-3-9 0 0,3-3 0 16,3 0-64-16,1-1-16 0,0 0 0 0,4-5 0 0,1 0-272 15,0-4 0-15,-1-4 0 0,1 2 0 0,1 6-192 0,1 1 16 16,-1 1 0-16,1 1 0 0,-1 3 176 0,1 0 0 16,-1-1 0-16,2 1-128 0,-2 3 128 0,2-2 0 15,1 1-144-15,0 3 144 0,0-1 0 0,0 3 0 16,0 1 0-16,1 0 0 0,1 0-160 0,-1 1 160 16,-1 2 0-16,1 2-144 15,1 3 144-15,-1 0-128 16,-1 1 128-16,2 2-128 0,-1-1 128 0,-1 2-160 0,-1 3 160 0,-2 2-160 0,0 0 160 0,1 1-160 15,-3 0 160-15,0-2-160 0,-1 1 160 0,0 0 0 16,-1-1 0-16,-2 0-128 0,-2 1 128 0,-2 0 128 16,-2 0-128-16,0-2 176 0,2-11-176 0,-7 13 0 0,-1-1 0 15,-1 0 0-15,0-2 0 0,-3 1 0 0,-3-2 0 16,2-1 0-16,1 1 0 0,-1-3 0 0,-4 1 176 16,0-1-176-16,1 0 208 0,-1-1-48 0,-1 1-16 0,-1-2 0 15,-2 0-144-15,0 1 160 0,0 3-160 0,2-4 160 16,-1-1-160-16,0-2 192 0,2 0-192 0,0 1 192 15,0 3-192-15,1-5 192 0,0-3-192 0,1 1 192 16,-1-1-192-16,3 0 0 0,2 1 0 0,-1-1 0 16,0-1-176-16,-1 0-112 0,-1-1-32 0,2 1 0 31,0-2-1728-31,0-2-368 0,0-2-64 0</inkml:trace>
  <inkml:trace contextRef="#ctx0" brushRef="#br1" timeOffset="117624.47">26124 15162 1839 0,'0'0'0'0,"0"0"160"0,-8 15-160 0,8-15 0 0,-8 15 0 0,8-15 0 16,-9 11 2960-16,9-11 560 0,0 0 128 0,0 0 0 15,-5 12-2464-15,5-12-496 0,0 0-112 0,0 0 0 16,0 0 512-16,0 0 128 0,0 0 0 0,0 0 16 0,4 10 32 0,-4-10 0 16,0 0 0-16,0 0 0 0,0 0 32 0,0 0 16 15,0 0 0-15,0 0 0 0,0 0-336 0,6 4-64 16,-6-4-16-16,0 0 0 0,0 0-112 0,0 0-16 16,0 0-16-16,-1-10 0 0,0 1-144 0,-1 0-32 15,1-2 0-15,2-1 0 0,-1-2-16 0,2-2-16 16,-4-2 0-16,2 0 0 0,2-2 16 0,-1 0 0 15,-2-4 0-15,-1-1 0 0,0-3-48 0,1-1-16 16,1-2 0-16,0-2 0 0,1-2-176 0,-2 0-48 16,-3-3 0-16,2 1 0 0,4 1-16 0,2 2 0 15,-2-3 0-15,-2 5 0 0,-1-1 80 0,0 2 16 16,1 0 0-16,0-1 0 0,-2 0-32 0,2-2 0 16,0-1 0-16,0 1 0 0,-2 1-80 0,-1-1-32 15,3-2 0-15,-3-1 0 0,-1 1-64 0,-1-1-16 0,-1 1 0 0,2 1 0 16,1-1 48-16,-2 1 0 0,-3-1 0 0,2-3 0 15,-1-1 16-15,2 1 16 0,0-2 0 0,1 0 0 16,1 3 16-16,2-1 0 0,1 0 0 0,-1-1 0 16,-2 1-32-16,3 1 0 0,3 1 0 0,-1 1 0 15,0-3-64-15,0 1 0 0,1-2-128 0,-1 2 192 16,-2 1-48-16,2 1-16 0,-1-2 0 0,0 1 0 16,-1 1 0-16,0 2 0 0,-2-3 0 0,0 4 0 15,2 0-128-15,0-1 128 0,-1 2-128 0,1-1 128 16,0-4-128-16,0 1 0 0,-1-3 0 0,-1 1 0 15,1 0 0-15,0 2 0 0,0-1 128 0,-1 1-128 16,0-1 0-16,4 2 0 0,2 1 0 0,-1 1 0 16,-3 1 0-16,0-1 0 0,0-3 0 0,0 1 0 15,0 1 0-15,0-2 0 0,0-1 0 0,-2 1 128 0,0 3-128 0,-1-1 160 16,1 0-160-16,-1 1 160 0,2 2-160 0,-1 1 0 16,0 0 0-16,0 1 128 0,1 1-128 0,1-2 0 15,-1 0 0-15,0 0 0 0,-2-6 0 0,2 3 0 16,1-1 0-16,0 1 0 0,0-1 0 0,0 2 0 15,-2-1 0-15,1 0 0 0,-2-1 0 0,3 2 0 16,4 1 0-16,-2 1 0 0,-4 0 0 0,1 0 0 16,1-2 0-16,-1 2 0 0,-1 0 0 0,0 0 0 15,-3-1 0-15,1 2 0 0,1-1 0 0,0-2 0 16,0 1 0-16,-1 1 0 0,0 1 0 0,1-1 0 16,-1 3 0-16,2 0 0 0,0 1 0 0,2-2 0 15,2 2 0-15,-1-2 0 0,-1 0 0 0,1-1 0 16,2 3 0-16,-1-3 0 0,0 0 0 0,-2 1 0 0,0 0 0 0,0 0 0 15,0-1 0-15,-2 2 0 0,0 1 0 0,-1 1 0 16,-1 1 0-16,0 2 0 0,-1 1 0 0,0 2 0 16,0-1 0-16,1 2 0 0,-1 0 0 0,1 1 0 15,1 0 0-15,1 1 0 0,-2-1 0 0,1 2 0 16,0-2 0-16,1 2 0 0,-1 2 0 0,1 0 0 16,0 0 0-16,1-3 0 0,-2 0 0 0,1 1 0 15,-2 2-176-15,1 0 176 0,1 1-128 0,-1 1 128 16,0-1 0-16,1-2-160 0,-2-3 160 0,0 0 0 15,-1 4-160-15,1 0 160 0,0 0-128 0,1 1 128 16,-1 3 0-16,1 0-160 0,-1-2 160 0,1-1 0 16,0 1 0-16,2-1-128 0,-3 2 128 0,2 0 0 0,2 10 0 15,-3-9-192-15,0 1 192 0,1 1-160 0,-1-2 160 0,1-1-192 16,-1 1 192-16,3 9-192 0,-4-8 48 0,4 8 0 16,-4-6 0-16,4 6 0 0,-5-9-144 0,5 9-32 15,-3-9 0-15,3 9 0 16,0 0-960-16,0 0-192 0,0 0-32 0,0 0-16 15,0 0-1072-15,0 0-224 0,0 0-32 0,0 0-14880 16</inkml:trace>
  <inkml:trace contextRef="#ctx0" brushRef="#br1" timeOffset="118457.87">25782 9699 1839 0,'0'0'160'0,"0"0"-160"15,0 0 0-15,0 0 0 0,0 0 4656 0,0 0 896 16,0 0 176-16,0 0 32 0,0 0-3776 0,8-5-752 16,-8 5-144-16,0 0-48 0,0 0-336 0,0 0-80 15,0 0-16-15,0 0 0 0,11 9-304 0,-11-9-64 16,2 10-16-16,-2 2 0 0,-4 0 128 0,-1-1 32 15,0 3 0-15,-3-3 0 0,-4 4 176 0,1-1 32 0,-2 3 16 16,-3 1 0-16,0 0 64 0,1 1 16 16,-1-2 0-16,0 0 0 0,-1 1-192 0,-1 0-48 0,1 2 0 0,1-6 0 15,3-1-192-15,0-1-64 0,-1-1 0 0,4 1 0 16,3-1-192-16,-2-1 0 0,-1-2 128 0,2 0-128 16,3 2 0-16,-1-2-192 0,6-8 48 0,-6 6 0 31,6-6-448-31,0 0-96 0,0 0-16 0,0 0 0 15,0 0-256-15,1-7-64 0,6-5-16 0,-1 0 0 0,1-1 80 0,0-4 0 16,3 0 16-16,0 2 0 0,0-4 432 0,0 2 96 0,-1-1 16 0,1 1 0 16,1 2 400-16,-1 0 0 0,-1 0 0 0,2 2 0 15,0-1 320-15,0 4 160 0,-3 1 32 0,-8 9 0 16,9-7 448-16,-9 7 80 0,9-5 32 0,-9 5 0 0,0 0-496 0,0 0-80 16,10-1-32-16,-10 1 0 15,0 0-208-15,9 9-32 0,-1-1-16 0,-8-8 0 0,7 8 0 0,-2 1 0 16,-1 3 0-16,1-3 0 0,-1 1 112 0,1 2 32 15,0 0 0-15,3 1 0 0,0-3 64 0,1 3 16 16,2-4 0-16,-1 4 0 0,0 3-80 0,2-1-16 16,0 1 0-16,0 1 0 0,-1-4-336 0,1-2 0 15,0-1 0-15,0-1 0 0,-1-1-208 0,1 0-112 16,0 0-32-16,-2-2 0 16,1-2-1680-16,-1 0-336 0,3-1-64 0,-2-1-11936 0</inkml:trace>
  <inkml:trace contextRef="#ctx0" brushRef="#br1" timeOffset="119073.24">26641 9393 5519 0,'0'0'240'0,"0"0"64"0,-9-11-304 0,2 1 0 0,3 2 0 0,-2-3 0 16,0 2 3072-16,1 2 576 0,5 7 96 0,-6-10 32 0,1 1-2128 0,5 9-432 15,-6-9-64-15,6 9-32 0,2-10-224 0,-2 10-64 16,0 0 0-16,0 0 0 0,0 0 128 0,0 0 32 15,0-12 0-15,0 12 0 0,0 0-16 0,0 0 0 16,0 0 0-16,0 0 0 0,0 0-368 0,9-3-80 16,2 5-16-16,-11-2 0 0,0 0-160 0,6 6-32 15,0 2-16-15,-1 4 0 0,0 1 96 0,0 2 32 16,2 2 0-16,1-1 0 0,-1 0-32 0,1 2 0 16,-1-1 0-16,-2 2 0 0,-1 0-112 0,1 0-32 15,2-1 0-15,0 1 0 0,1-1-128 0,0-4-128 16,-1 2 192-16,0 2-192 0,1 2 144 0,-1-1-144 15,-2 0 0-15,0-1 144 0,0-3-144 0,1 4 0 16,-2-1 0-16,-3 3 0 0,-2-3 0 0,-1 0 0 16,1 1 128-16,-3 0-128 0,-5 2 0 0,0-4 0 0,1-1 0 0,-1 1 128 15,-3-1-128-15,-1 1 160 0,0-1-160 0,-1-2 160 16,-2-2-160-16,0 0 192 0,2-2-192 0,-2-2 192 16,1-3-192-16,-1 2 160 0,0-2-160 0,2-4 160 15,1 1-160-15,-1-2 192 0,-1-3-192 0,0-3 192 16,-1-1-192-16,2 1 0 0,-1-1 144 0,0-1-144 15,-1 0 0-15,2 1 0 0,-1 0 0 0,1-2 128 16,0 1-128-16,1-1 0 0,1 1 0 0,2 3 0 16,-1 1-160-16,2 3 0 0,0-1 0 0,1 2 0 15,0 2-224 1,8-2-64-16,-10 1 0 0,10-1 0 0,0 0-400 0,0 0-96 0,0 0-16 16,0 0 0-16,0 0-1920 0,0 0-400 0,0 0-80 0</inkml:trace>
  <inkml:trace contextRef="#ctx0" brushRef="#br1" timeOffset="119585.55">27138 9228 7359 0,'0'0'656'0,"0"0"-528"0,-2-9-128 0,2 9 0 16,2-8 3808-16,-2 8 736 0,5-9 128 0,-5 9 48 16,0 0-3424-16,6-9-672 0,-1 1-144 0,-5 8-32 15,0 0-96-15,0 0-32 0,0 0 0 0,0 0 0 16,0 0 160-16,0 0 32 0,0 0 0 0,0 0 0 15,0 0 208-15,0 0 48 0,0 0 16 0,0 0 0 16,0 0-224-16,-1 11-48 0,-3-1-16 0,-3 2 0 16,-1 2-112-16,-1 2 0 0,0-3-16 0,0 4 0 15,-2 2-96-15,1 2-16 0,0-1 0 0,-2 2 0 16,-1 1-48-16,0 2-16 0,0 1 0 0,0 4 0 16,-3 3 0-16,3-3-16 0,3-3 0 0,0 2 0 15,1-2-176-15,2 2 128 0,-1-3-128 0,4-1 128 0,1 0-128 0,2-3 160 16,2 0-160-16,0 0 160 0,2 2-160 0,1-5 128 15,0-1-128-15,1 2 128 0,2 2-128 0,-1-5 0 16,1-1 0-16,2-1 128 0,1 1-128 0,2-3 0 16,0-4 0-16,2 3 0 0,2 0-320 0,1-3 16 15,2-4 0-15,1 0 0 16,-2 3-656-16,0-3-128 0,-2-1-16 0,0-3-16 16,-2 2-176-16,-1-3-48 0,0-3 0 0,-1-1-7552 15,-3 1-1536-15</inkml:trace>
  <inkml:trace contextRef="#ctx0" brushRef="#br1" timeOffset="120184.61">27355 9621 8287 0,'0'0'736'0,"0"0"-592"0,0 0-144 0,0 0 0 16,0 0 3552-16,0 0 672 0,0 0 144 0,0 0 32 16,0 0-2496-16,0 0-496 0,0 0-112 0,-3 11-16 15,0-1-224-15,1 0-48 0,2 2-16 0,-2-3 0 16,2-9-288-16,-1 10-64 0,0-1-16 0,1 1 0 16,0-10-32-16,0 11 0 0,0-11 0 0,0 12 0 15,0-12-176-15,1 9-32 0,-1-9-16 0,0 0 0 16,4 9-48-16,-4-9-16 0,4 8 0 0,-4-8 0 0,0 0-48 0,8 5 0 15,-8-5 0-15,0 0 0 0,12 6-256 0,-2-4 0 16,-10-2 0-16,12 0 0 0,-2 0 144 0,-10 0-144 16,12-2 0-16,-2 2 144 0,-10 0-144 0,11-3 0 15,-11 3 0-15,10-3 0 0,-1 2 0 0,-9 1 0 16,11-5 0-16,-11 5 0 0,0 0 0 0,11 0 0 16,-11 0 0-16,11 5 0 0,-11-5 0 0,10 3 0 15,-10-3 0-15,0 0 0 0,8 10 0 0,0 0 0 16,-2 0 0-16,1 0 0 0,0-3 0 0,0 0 0 15,1 1 0-15,0 0 0 0,-2 0 0 0,2-2 0 16,1-2 0-16,1 1 0 0,-10-5 0 0,11 3 0 16,0 0 0-16,-1-1 0 0,-10-2 0 0,0 0 128 15,0 0-128-15,13-1 0 0,0 1 224 0,-1-1-32 0,-12 1-16 0,10-4 0 16,1 0 96-16,-1 0 32 0,3 0 0 0,0-2 0 16,-1-4-16-16,-2 1 0 0,0-1 0 0,-1-1 0 15,0 2-32-15,1-2-16 0,1-2 0 0,-1-1 0 16,1 0-80-16,-1 0-16 0,0 1 0 0,-2-2 0 15,-3-2-16-15,1 3-128 0,-1 1 192 0,0 0-64 16,0 0-128-16,-1 1-144 0,-2 1 144 0,-1 0-208 16,-1 11-176-1,1-8-16-15,-1 0-16 0,0 8 0 0,0 0-1312 16,0 0-256-16,0 0-48 0,0 0-16 0,0 0-976 16,0 0-208-16,0 0-32 0</inkml:trace>
  <inkml:trace contextRef="#ctx0" brushRef="#br1" timeOffset="120974.16">28134 9820 2751 0,'0'0'256'0,"0"0"-256"0,0 0 0 0,0 0 0 0,0 0 2032 0,0 0 352 16,0 0 80-16,0 0 16 0,0 0-288 0,8-5-48 0,-8 5-16 0,0 0 0 16,0 0-368-16,9-3-80 0,-9 3-16 0,12-1 0 15,-12 1-576-15,13 3-112 0,-3-1-16 0,-1 3-16 16,-1 2-400-16,0 1-80 0,-1 0-16 0,-1 2 0 15,2 1-48-15,0-1-16 0,-2 0 0 0,-2 2 0 16,-4 2-128-16,0-1-16 0,-1 2-16 0,1 0 0 16,0 4-64-16,-1-1-16 0,-3-1 0 0,-1-1 0 15,-1-3-144-15,0 1 0 0,-5 2 144 0,0-3-144 16,-4 1 0-16,2-1 144 0,3-3-144 0,-2 0 0 16,-1-3-160-16,1 1-144 0,2-1-16 0,-1-2-16 15,0 0-2016-15,0-4-400 0</inkml:trace>
  <inkml:trace contextRef="#ctx0" brushRef="#br1" timeOffset="121588.47">28606 9249 18431 0,'0'0'1632'0,"0"0"-1312"16,0 0-320-16,0 0 0 0,0 0 2304 0,0 0 384 15,0 0 64-15,0 0 32 0,0 0-1616 0,0 0-320 16,-4 12-64-16,2 1-16 0,-2 1-480 0,1 5-96 0,1 1-32 0,-2 4 0 16,0 2 64-16,-2 4 16 0,1 1 0 0,1 4 0 15,2-2 16-15,-1-2 0 0,1-2 0 0,-1-2 0 16,2-1 80-16,1 0 32 0,-2-5 0 0,2 2 0 15,0-4-96-15,2-2-16 0,-1-1 0 0,2-2 0 16,-2-5-80-16,0 2-32 0,-1-11 0 0,3 10 0 16,-2-1-16-16,-1-9 0 0,0 0 0 0,5 8 0 15,-5-8-128-15,0 0 192 0,0 0-192 0,0 0 192 16,0 0-192-16,9-4 192 0,-9 4-192 0,7-10 192 16,-3-1-192-16,-2-2 0 0,1-1 144 0,0-1-144 15,-1 1 0-15,1-3 0 0,-2-2 0 0,2 0 128 16,1 2-272-16,0 0-48 0,1 1-16 0,0 2 0 15,-1 1 32-15,1 3 16 0,0 0 0 0,2 2 0 0,-1 1 160 16,-6 7-128-16,12-5 128 0,0 2-128 0,0 3 128 0,-1 0-160 16,1 2 160-16,0 3-160 0,-2-1 160 0,2 1 0 15,1-1-144-15,-1 0 144 0,-1 2 0 0,0 1 0 16,-1-1 0-16,1 2 0 0,-1-1 0 0,-2 1 0 16,-8-8 0-16,8 13 0 0,0 1 0 0,-3-4 0 15,-5 1 0-15,1 1 0 0,2-1 0 0,-3 2 0 16,-3-1 0-16,-1 1 0 0,-1 1 0 0,0-1 0 15,0 1 0-15,-5-4 0 0,-1 0 128 0,0 2-128 16,1-1 0-16,-1-4 128 0,-2 0-128 0,0-1 160 16,0 0-160-16,2 0 160 0,-1-1-160 0,-1-1 160 15,-1-1-160-15,0-1 160 0,3 1-160 0,-2-3 0 16,-2-3 0-16,2 2 0 0,0 0-240 0,2-2-80 0,-1-1 0 16,0-1-16-1,-1-3-1712-15,1 0-352 0,2-1-64 0</inkml:trace>
  <inkml:trace contextRef="#ctx0" brushRef="#br1" timeOffset="122143.61">28884 9142 3679 0,'0'0'320'0,"0"0"-320"15,0 0 0-15,0 0 0 0,0 0 4880 0,0 0 912 16,0 0 176-16,0 0 48 0,0 0-3680 0,0 0-736 16,0 0-128-16,9-4-48 0,-9 4-688 0,12-2-144 0,-1 4-16 0,2 2-16 15,-1 3-208-15,0 1-32 0,0 3-16 0,2-2 0 16,2 3 16-16,1 1 0 15,1 0 0-15,0 2 0 0,0 0-48 0,1 1 0 0,-1 1 0 0,1 0 0 16,1 0 0-16,-2 1 0 0,0 0 0 0,1 2 0 16,-1 1 96-16,0 1 16 0,-1 1 0 0,1-1 0 15,-1-2-32-15,-1 0 0 0,-3 0 0 0,-1 5 0 16,-2 1-160-16,2 3-48 0,-2-6 0 0,0 0 0 16,-5-1-144-16,-1 0 0 0,-6-3 0 0,1 2 0 15,0 3 0-15,-6-5 0 0,-6 0 0 0,1-1 0 16,-1-1 0-16,-2-2 0 0,-3-2 0 0,-2 2 0 15,-2-1-336-15,0 0 0 0,-2 0 0 0,-1-4 0 16,1-4-1392-16,1 0-288 0,0-2-48 0,0-2-12976 16</inkml:trace>
  <inkml:trace contextRef="#ctx0" brushRef="#br1" timeOffset="145244.61">23012 10532 23903 0,'0'0'1056'0,"0"0"224"0,0 0-1024 0,0 0-256 16,0 0 0-16,0 0 0 0,5 13 688 0,-5-13 80 16,0 0 32-16,7 10 0 0,-2 1-96 0,0-2 0 15,-5-9-16-15,7 12 0 0,0-2-176 0,0-2-48 16,-7-8 0-16,10 12 0 0,-1-6-64 0,1 2-16 15,-3-1 0-15,3 0 0 0,-1 3 32 0,-1-3 0 16,-1 0 0-16,1 2 0 0,0 3 16 0,-1-3 0 16,-1 1 0-16,-1 1 0 0,0-1 16 0,2 1 16 15,-2-4 0-15,0 4 0 0,1 1 16 0,-1 1 0 16,-1-2 0-16,2 1 0 0,-1 0-128 0,1 0-32 16,0-1 0-16,1 2 0 0,-1-2-128 0,2 2-16 0,-1 0-16 15,0 0 0-15,1 0-160 0,1 4 192 0,0-1-192 0,-1-1 192 16,0-1-64-16,0 2-128 0,1 4 192 0,-1-1-64 15,-2 0 80-15,2-3 16 0,3 3 0 0,-5 0 0 16,-2 3-48-16,1 1-16 0,3-1 0 0,1 0 0 16,-1 0-32-16,1 2 0 0,2-2 0 0,-1 2 0 15,0-1-128-15,1-3 192 0,-2 0-192 0,3 0 192 16,1 0-192-16,-1 3 192 0,-3-3-192 0,2-4 192 16,2 2-64-16,0 2-128 0,-1-1 192 0,1 2-64 15,0 2 0-15,0-4 0 0,0 2 0 0,-1 0 0 16,-1 0 64-16,0 0 16 0,0-1 0 0,-1 1 0 0,1 0-16 15,-1-1 0-15,-1-2 0 0,2 0 0 0,-1 0-64 16,0 2 0-16,0-3-128 0,0 1 192 0,0 0-48 0,1 1-16 16,-1-2 0-16,2 0 0 0,1-2-128 0,1 2 128 15,-1 1-128-15,2 1 128 0,-1-2-128 0,2 2 0 16,1-2 144-16,-2 3-144 0,0-1 0 0,-1-2 0 16,-1 0 0-16,0 0 128 0,0-1-128 0,0 1 128 15,0 0-128-15,0 0 128 0,0 0-128 0,0 1 176 16,2-1-176-16,-1 2 192 0,-1-2-192 0,0 3 192 15,0-3-192-15,0 0 192 0,-1 0-64 0,0-2 0 16,-1 0 0-16,1-1 0 0,0 0-128 0,0 3 0 16,-1-2 0-16,2 0 0 0,-1 0 0 0,0-1 0 15,-1 0 0-15,1 2 0 0,0 1 0 0,1-2 192 16,0 4-192-16,1-2 192 0,-1-3-192 0,2 0 0 0,0 1 0 16,2-1 0-16,-1-2 0 0,1 0 0 0,0-1 0 15,1 1 0-15,0 0 160 0,1-2-160 0,-2 1 192 0,1 0-192 16,1 1 160-16,1 1-160 0,-3-1 128 0,1 0-128 15,0-1 128-15,1 2-128 0,-4 3 0 0,1-3 128 16,0 0-128-16,-2 0 160 0,0-1-160 0,1 1 160 16,0 2-160-16,0-1 128 0,-1-1-128 0,2 1 128 15,-2-2-128-15,2 2 0 0,-2-1 0 0,0-3 128 16,2 3-128-16,1-3 0 0,1 0 0 0,0-1 128 16,1-1-128-16,-1 2 0 0,0 1 0 0,0-1 128 15,1 2-128-15,-2-2 0 0,-2 1 144 0,3-2-144 16,2 0 0-16,-2 2 0 0,-2-1 0 0,0 3 128 15,-1 1-128-15,0-1 0 0,-1-2 0 0,2 2 128 16,-1 1-128-16,1 2 0 0,-2-2 0 0,1 1 128 0,-1-1-128 16,0 0 0-16,1 1 0 0,-1-2 0 0,0 0 0 0,1-2 0 15,-1 1 0-15,0-3 0 0,2-1 0 0,0 0 128 16,-1 1-128-16,2 0 0 0,0-1 160 0,0-2-32 16,0 2-128-16,1 0 192 0,0-1-192 0,1 0 176 15,-1 3-176-15,2-1 160 0,-1-1-160 0,1 1 0 16,-1-3 0-16,2 1 0 0,-1 2 0 0,-1 0 128 15,1-1-128-15,-2 1 0 0,0 0 0 0,-1 1 0 16,-1 2 0-16,-1-3 0 0,1-1 128 0,0 1-128 16,-1 2 0-16,1-1 128 0,-2-1-128 0,1 2 0 15,-1-2 0-15,2 1 0 0,-2 1 0 0,0-1 0 16,1 0 0-16,0 1 0 0,1-2 0 0,0 0 0 16,-2-2 0-16,3-3 0 0,3 3 0 0,-2 1 0 0,-4-1 0 15,2-1 0-15,-1 1 128 0,4-1-128 0,0 0 0 0,1 0 128 16,-3 3-128-16,1 0 0 0,0 2 144 0,0-3-144 15,2-1 0-15,0 3 0 0,-2 1 0 0,-1-2 128 16,-2 0-128-16,2 3 0 0,2-4 0 0,-2 2 0 16,-2 0 0-16,3-1 0 0,1-5 0 0,-1 5 0 15,-1-5 0-15,1 2 0 0,2 1 0 0,-1-1 0 16,2-2 0-16,0 1 0 0,-1 2 0 0,0-2 0 16,4 0 0-16,-2 1 0 0,-1-1 0 0,1 1 128 15,0 1-128-15,0-1 0 0,-1 0 0 0,1 0 0 16,1 1 128-16,-3-1-128 0,-1 1 160 0,0-1-160 15,1 2 0-15,-1 0 0 0,0-2 0 0,-1 1 0 16,1-3 0-16,1 1 0 0,-2 0 0 0,2 0 0 0,-1 1 0 16,2-3 0-16,1 1 0 0,2 0 0 0,-1 0 0 15,-1-1 0-15,-1-2 0 0,1 0 0 0,2 3 0 0,-1-2 0 16,0 0 0-16,0 1 0 0,2-1 0 0,-2 1 0 16,-2-2 0-16,0 3 0 0,-1 0 192 0,-1 0-64 15,-1-3-128-15,-1 3 192 0,2-2-192 0,-1 3 0 16,0-3-144-16,-1 0 144 0,-1 0 0 0,2-2 0 15,3 2 0-15,0-1 0 0,-1-1 0 0,1 1 0 16,-1 1 0-16,5-2 0 0,2 0 0 0,-1 0 0 16,-2 0 0-16,0 0 0 0,1 0 0 0,0 0 0 15,-2 0 0-15,0 0 0 0,-1 0 0 0,-1 0 0 16,-1 1 160-16,0-1-160 0,-2 0 0 0,2-1 0 16,-1-1 0-16,1 1 0 0,-2 0 0 0,3 1 0 0,0 1 0 15,0-1 0-15,0-1 0 0,1 1 0 16,1 0 0-16,-1 0 0 0,-2-2 0 0,2 0 0 0,2-2 0 0,0 1 0 15,2 2 0-15,-1-2 0 0,0-1 0 0,-2-1 0 16,1 0 0-16,-1 1 0 0,0 1 0 0,-1 1 0 16,-1-5 0-16,-1 2 0 0,1-1 0 0,1 0 0 15,1 2 0-15,0-1 0 16,2-1 128-16,1 2-128 0,1-3 0 0,2 3 0 0,1-3 0 0,-1-1 0 16,-1 0 0-16,2 1 0 0,3 2 0 0,-2-1 0 15,-2-1 0-15,-2 2 0 0,1-2 0 0,-2 1 0 16,-2-1 0-16,3 0 0 0,-4-1 0 0,2 0 0 15,0 0 0-15,-1 0 0 0,1-1 0 0,1 0 0 16,2 1 0-16,-1 0 0 0,-1-1 128 0,0 3-128 16,0-3 0-16,0 1 0 0,-1 1 0 0,1-2 0 0,0 0 0 0,0 2 0 15,-1 2 0-15,1 0 0 0,-2-3 0 0,-2 2 0 16,0-5 0-16,-1 2 0 0,-2 0 0 0,2-1 0 16,0-1 0-16,1 2 0 0,2 1 0 0,-1-1 0 15,-1 0 0-15,0 2 0 0,2 2 0 0,-2-1 0 16,-1-3 128-16,4-1-128 0,2 0 0 0,-1 0 0 15,-4-1 0-15,2 1 0 0,2-2 0 0,-3 4 0 16,-2-2 0-16,0 1 0 0,0-2 0 0,0-1 0 16,-2 2 0-16,1 0 0 0,-2-1 0 0,0 1 0 15,1 1 128-15,0-3-128 0,2 1 0 0,-1 0 0 16,-2-1 0-16,3 0 0 0,0 1 0 0,1 0 0 16,0-1 0-16,0 1 0 0,-1-5 0 0,0 2 0 15,-2 1 128-15,2-3-128 0,1 2 0 0,0 1 0 0,-2-4 0 0,1 1 0 16,0-1 160-16,0 0-160 0,-1 0 192 0,0-1-192 15,-2 0 0-15,2-2 0 16,-1-2 0-16,1 0 0 0,-2 0 0 0,2-1 0 0,1 3 0 0,-1 0 0 16,0-2 0-16,1 1 0 0,4 1 0 0,-1 0 0 15,1-1 0-15,-1 0 0 0,-3 0 0 0,1 1 0 16,1-3 0-16,1 3 0 0,-5-3 0 0,3 1 0 16,2 1 0-16,-3 1 0 0,-2-3 0 0,1 1 0 15,1 1 0-15,-2-4 0 0,-1 0 0 0,-1-3 0 16,0 3 0-16,0 0 0 0,0 0 0 0,0 2 0 15,-1 1 0-15,-1 0 0 0,2-2 0 0,0 2 0 16,0 0 128-16,-1-2-128 0,-2 0 0 0,3 0 0 16,3-1 0-16,-3-2 128 0,0 0-128 0,0 2 0 0,0-4 128 15,-3 3-128-15,-2 3 0 0,3-2 0 0,5 0 0 16,-3 0 0-16,-4 0 0 0,3 1 0 0,2-1 128 0,-1 0-128 16,-3 2 0-16,0-1 0 0,2 2 0 15,-2 0 0-15,1 1 0 0,-1-2 0 0,-1-1 0 0,1 1 0 16,2-2 0-16,-3 0 0 0,-2-1 0 0,0 0 0 15,2 0 0-15,0 1 0 0,-1-1 0 0,0 0 0 16,0 0 0-16,1 0 0 0,-2 1 0 0,2-4 0 16,-1 5 0-16,1-1 0 0,-1 3 0 0,-2-1 0 15,-1 1 0-15,2 0 0 0,-1 0 128 0,1 0-128 16,-1 1 0-16,1-2 0 0,-1-2 0 0,0 1 0 16,2 1 0-16,-3-1 0 0,-2 0 128 0,2 1-128 15,1 0 0-15,1-3 0 0,-2 2 0 0,1 0 0 16,2-4 0-16,0 1 0 0,-2 1 0 0,1 0 0 15,0 1 0-15,0 0 0 0,-1 2 0 0,1-2 0 0,-2-1 0 0,0 0 0 16,1 0 160-16,-1 0-160 0,-2-2 128 16,1 2-128-16,1 1 0 0,-1 1 0 0,-2-2 0 0,1-2 0 15,-2 1 0-15,2 1 0 0,-1-2 0 0,2 2 0 16,-2 2 0-16,1-3 0 0,1 4 0 0,-2 1 128 16,-1 1-128-16,2 0 0 0,0 0 0 0,0 2 0 15,0-2 0-15,-1 1 0 0,2 1 0 0,0-1 0 16,0-2 0-16,0 1 0 0,1-4 0 0,0 5 0 15,0 0 0-15,0 2 0 0,-2-2 0 0,1 3 0 16,-1 2 0-16,0-2 0 0,-1 0 0 0,1 0 0 16,-2 1 0-16,2 2 0 0,2 2 0 0,-4 2 0 15,-1-2 0-15,1 3 0 0,3 1 0 0,0 0 0 0,0-1-288 16,-1 2 64-16,1 1 16 0,1 1 0 16,-9 5-224-16,9-7-32 0,1 2-16 0,0 1 0 15,2 1-1088-15,1 1-224 0,1 1-32 0,0 1-16 16,1 2-1136-16,-1 2-224 0,-1-1-64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46:35.98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33168 16263 1036 0,'7'-9'92'0,"-7"0"-73"15,4-7-19-15,-1 6 0 0,-3-8 385 0,0 8 74 0,0 1 14 0,0-7 3 16,-3 13-380-16,-1-3-76 0,1-4-20 0,-4 10 0 15,0 0 0-15,0 0 0 0,-8 0 0 16,-2 0 0-16,-4 10 0 0,-1-4 0 0,-9 3 0 0,-1 1 0 16,-3-1 0-16,-18 10 0 0,-4 0 0 15,-6 6 0-15,-4-6 0 0,-7 6 14 16,0-6-1-16,0-1 0 0,-1 1 14 0,-6 0 2 16,-3-3 1-16,-8 3 0 0,-3-4 8 0,-1 1 2 15,1-4 0-15,-4-2 0 0,-6 6-14 16,6-7-2-16,0 7-1 0,7-4 0 0,15-2-7 0,3-1-2 0,7-3 0 15,10-3 0-15,8 4-14 0,10 2 0 0,7-9 0 16,4 6 0-16,3-2 0 0,8-4 8 16,3 0-8-16,3 0 0 0,4 0 0 0,7 0 0 0,0 0 0 0,7-10-10 15,4 7 10-15,-1-10-13 0,8 4 5 0,-1 0 8 16,5-1-8-16,6-2 8 0,-4-1 0 0,5 10 0 16,2-13 0-16,-2 13 13 0,-1-13-1 0,0 7-1 15,0 0-11-15,1-1-17 0,-5 1 4 0,8-7 1 16,-4 4 12-16,4-4 16 0,-4-3-3 0,-3 3-1 0,-4-9-12 15,4 7 0-15,3-1 0 0,-3 0 0 16,-4 0-12-16,0 0 12 0,-3-3-12 0,-1 4 12 0,-6-1 0 0,-1 3 0 16,-3-3 0-16,1 7 0 0,-8-4 0 15,0 7 0-15,-8-7 0 0,1 7 9 0,-7-1-1 16,0 7-8-16,-3-3 12 0,-5-4-4 16,-2 10-8-16,-8 7 0 0,0-4 0 0,0 3 0 0,-3-3 0 0,3 7 0 15,1-1 0-15,-5 0 0 0,5 7 0 0,-1-7 0 16,0 7 0-16,0-3 0 0,1 2 0 0,-5 4 0 15,-2 0 0-15,-5 6 0 0,1 3 0 0,-4 7 0 16,-3 2 0-16,6 7 0 0,5 0 0 0,2-3 0 16,1-3 0-16,3-1 0 0,8 4 0 0,2-3 0 0,8-4 12 15,7-6-4-15,7 7 14 0,7-7 2 0,11 7 1 0,10-7 0 16,7 0-7-16,15 3-2 0,13-9 0 0,8 3 0 16,10 0-4-16,0-3 0 15,4 3-1-15,14 1 0 16,6 2-83-16,5 6-17 0,-4-5-3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4:31.4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32607 1714 4607 0,'0'0'400'0,"0"0"-400"0,0 0 0 0,0 0 0 16,0 0 1584-16,0 0 224 0,0 0 48 0,0 0 16 15,0 0-656-15,0 0-128 0,0 0-16 0,0 0-16 16,0 0-672-16,0 0-128 0,0 0-16 0,0 0-16 16,0 0-32-16,0 0-16 0,0 0 0 0,0 0 0 15,0 0 448-15,0 0 80 0,0 0 32 0,0 0 0 16,0 0 208-16,0 0 32 0,0 0 16 0,0 0 0 0,0 0-224 0,0 0-64 16,-6-7 0-16,6 7 0 0,0 0-144 0,0 0-48 15,-11-5 0-15,11 5 0 0,0 0-352 0,0 0-160 16,-9-1 128-16,9 1-128 0,0 0 0 0,0 0 128 15,0 0-128-15,-10 2 0 0,-5-2 0 0,15 0 0 16,0 0 0-16,0 0 0 0,0 0 0 0,0 0 0 16,-7 4 0-16,-3 0 0 0,10-4 320 0,0 0 0 15,0 0-16-15,0 0 0 0,-6 8-16 0,6-8 0 16,-8 6 0-16,8-6 0 0,-9 7-96 0,9-7-32 16,-10 5 0-16,0 0 0 0,10-5-160 0,-9 7 128 15,0-2-128-15,9-5 128 0,0 0-128 0,0 0 160 16,-10 7-160-16,1-1 160 0,9-6-160 0,0 0 192 0,-7 5-192 0,7-5 192 15,0 0 80-15,-8 7 32 0,8-7 0 16,0 0 0-16,-8 5-112 0,8-5 0 0,0 0-16 0,-9 7 0 16,9-7-176-16,0 0 160 0,0 0-160 0,-7 7 160 15,7-7-160-15,0 0 0 0,-10 6 0 0,10-6 128 16,0 0-128-16,-6 6 0 0,6-6 0 0,-7 5 128 16,7-5-128-16,0 0 0 0,0 0 0 0,-6 7 0 15,6-7 0-15,0 0 0 0,-8 6 0 0,8-6 0 16,-6 7 0-16,6-7 0 0,0 0 0 0,-7 6 0 15,7-6 0-15,0 0 0 0,0 0 0 0,-7 7 0 16,7-7 0-16,0 0 128 0,0 0-128 0,0 0 0 16,0 0 0-16,0 0 0 0,0 0 0 0,-3 8 0 15,3-8 0-15,0 0 0 0,0 0 0 0,0 0 0 0,0 0 0 0,0 0 0 16,0 0 128-16,0 0-128 0,0 0 0 0,0 0 0 16,0 0 0-16,0 0 0 0,0 0 0 0,0 0 0 15,0 0 0-15,0 0 128 0,0 0-128 0,0 0 192 16,0 0-192-16,0 0 192 0,0 0-192 0,0 0 0 15,0 0-192-15,0 0 192 0,0 0-144 0,-4 9 144 16,4-9 0-16,0 0 0 0,0 0 0 0,0 0-128 16,0 0 128-16,0 0 0 0,0 0-208 0,0 0 16 15,0 0 0-15,0 0 0 0,0 0 48 0,0 0 16 16,0 0 0-16,0 0 0 16,0 0-320-16,0 0-48 0,0 0-16 0,0 0-13360 0</inkml:trace>
  <inkml:trace contextRef="#ctx0" brushRef="#br0" timeOffset="12846.27">31512 5042 6447 0,'0'0'272'0,"0"0"80"0,0 0-352 0,0 0 0 16,0 0 0-16,0 0 0 0,0 0 3136 0,0 0 576 15,0 0 96-15,0 0 32 0,9-4-2528 0,-9 4-496 16,0 0-112-16,5-9 0 0,3 1 320 0,-8 8 80 16,0 0 16-16,0 0 0 0,7-9 96 0,-7 9 0 15,0-10 16-15,0 10 0 0,2-9 0 0,-2 9 0 16,17 3 0-16,-17-3 0 0,-9-19-240 0,3 1-48 15,4 2-16-15,1 0 0 0,-3 1-352 0,2-1-80 16,-1-5-16-16,0 0 0 0,2 2 112 0,6 7 32 0,7 8 0 16,-2-8 0-16,-6-8-192 0,-2-1-48 0,-4 0 0 0,2 0 0 15,0-3-192-15,-9-2-64 0,-10-4 0 0,6 4 0 16,9 7-128-16,0 2 160 0,-1 3-160 0,3 2 160 16,5 0-160-16,-3 3 0 0,-1-2-160 0,1 11 160 15,0-9 0-15,-2 2 0 0,2-1 0 0,0 8 0 16,0-8 0-16,0 8 0 0,3-11 0 0,-3 11 0 15,1-6 0-15,-1 6 0 0,0 0 0 0,0 0-144 16,5-7 144-16,-5 7 0 0,0 0 0 0,0 0 0 16,0 0 0-16,0 0 0 0,0 0 0 0,0 0 0 15,0 0 0-15,0 0 0 0,0 0 128 0,0 0-128 16,0 0 0-16,0 0 0 0,0 0 0 0,0 0 0 16,0 0 0-16,0 0 0 0,0 0 0 0,0 0 0 0,-9 7 0 15,9 6 0-15,12 7 160 0,-7-5-160 0,-7-2 256 0,-5-1-32 16,-2 1-16-16,-1-3 0 0,-1 1-208 0,-1-1 144 15,1 3-144-15,-4-6 128 0,-4-8 16 0,7 7 0 16,4 11 0-16,2-4 0 0,-2-3 0 0,1-3 0 16,7-7 0-16,-7 7 0 0,7-7 32 0,0 0 0 15,0 0 0-15,0 0 0 0,0 0-176 0,0 0 128 16,-7 6-128-16,7-6 128 0,0 0-128 0,0 0 0 16,0 0 0-16,4-9 128 0,-4 9-128 0,6-11 0 15,0-2 144-15,0 3-144 0,2-3 0 0,0 3 0 16,0-1 0-16,-2-5 0 0,-3-8 0 0,1 5-128 15,1 2 128-15,3 4 0 0,2 0 0 0,-2 2 0 16,-3-1 0-16,2 3-128 0,2 1 128 0,-1 1 0 0,-2 1 0 0,-6 6-128 16,9-5 128-16,-9 5 0 0,9-7 0 0,-9 7 0 15,0 0 0-15,0 0 0 0,12-1 0 0,-12 1 0 16,0 0 0-16,15 5 0 0,5 9 0 0,-1 0 0 16,-6-7 0-16,-3 1 0 0,-2 1 0 0,1 0 0 15,1-1 0-15,1 4 256 0,-5-2-64 0,4 1-16 16,0-1 128-16,-1 1 16 0,0-2 16 0,2 0 0 15,2-3-64-15,-3 1-16 0,1-1 0 0,-11-6 0 16,6-5-112-16,-6 5-16 0,12-1-128 0,0 1 192 16,-1 0-192-16,1 0 0 0,1-3 0 0,0 1 0 15,-13 2-1824-15,13-2-304 16,0-3-64-16</inkml:trace>
  <inkml:trace contextRef="#ctx0" brushRef="#br0" timeOffset="14231.21">23376 5081 12895 0,'0'0'1152'16,"0"0"-928"-16,0 0-224 0,0 0 0 15,0 0 1792-15,0 0 304 0,0 0 64 0,0 0 16 0,0 0-1264 0,0 0-240 16,0 0-48-16,0 0-16 0,0 0-160 0,0 0-48 15,0 0 0-15,0 0 0 0,1-9-144 0,2 0-48 16,-1 1 0-16,2-2 0 0,1 1 400 0,2-1 80 16,1 3 16-16,-2-5 0 0,-2-1 256 0,0 1 64 15,0-4 16-15,-2 2 0 0,0-3 112 0,8 8 32 16,8 3 0-16,-1-2 0 0,-6-5-256 0,-5-2-48 16,0 0-16-16,-1-1 0 0,1-5-416 0,0 0-64 15,-3-3-32-15,4-3 0 0,-2 4-224 0,0 0-128 16,1 3 160-16,0-1-160 0,3 2 128 0,-2 0-128 15,-1 5 0-15,0 1 0 0,0 0 0 0,-2 2 0 16,0 1 0-16,0 2 0 0,1 0 0 0,-5 8 0 16,0 0 0-16,4-9 0 0,-4 9 0 0,4-8 0 15,-4 8 0-15,-5-11 0 0,-8-5 0 0,2 7 128 16,5 0-128-16,6 9 0 0,0 0 0 0,0 0 128 0,9 13-128 0,-9-13 0 16,-13-1 192-16,13 1-64 0,2 13-128 0,0-2 192 15,-2-11 96-15,-6 13 16 0,2-2 0 0,-2-1 0 16,-1-1-16-16,-2 0 0 0,-2-2 0 0,-6-4 0 15,-4-3-160-15,5 5-128 0,10 5 192 0,-4-2-192 16,-3-3 144-16,2 2-144 0,-1-1 0 0,3 2 144 16,2-1-144-16,1 2 160 0,-1-1-160 0,-1-1 160 15,-1 0-160-15,0-3 0 0,1 0 0 0,2-2 0 16,-2 1 0-16,8-3 0 0,0 0 0 0,0 0 0 16,0 0 0-16,0 0 0 0,0 0 144 0,0 0-144 15,0-12 144-15,4 1-144 0,2-1 192 0,1 0-192 16,-2-1 0-16,3 0 0 0,2-4 0 0,1 4 0 0,-2-3 0 0,0 2 0 15,2 1 0-15,-1-3 0 0,2 3 0 0,-1 0 0 16,0 3-128-16,1-1 128 0,-1 1 0 0,0 0 0 16,-1 0 0-16,1 1 0 0,0 3 0 0,0-1 0 15,-2-1 0-15,1 2 0 0,-2 1 0 0,0 1 0 16,-8 4 0-16,9-4 0 0,-9 4 0 0,16 5-144 16,3 11 144-16,-2-3 0 0,-6-5 0 0,-3 1 0 15,-1-1 0-15,-7-8 0 0,0 0 192 0,0 0 0 16,0 0 16-16,0 11 0 0,0-11 160 0,4 13 16 15,0-1 16-15,0 0 0 0,0-2-128 0,0-1-16 16,-4-9-16-16,8 11 0 0,-2-3-240 0,2-2 0 16,-8-6 128-16,13 5-128 0,-1 1 0 0,0-4 0 15,-2-2 0-15,2-1-160 16,1-3-1760-16,1 0-368 0,3 0-64 0</inkml:trace>
  <inkml:trace contextRef="#ctx0" brushRef="#br1" timeOffset="40111.08">23935 6208 13823 0,'-5'-12'1216'0,"-2"1"-960"16,-1 1-256-16,2 1 0 0,-1 5 3520 0,7 4 640 15,-4-9 144-15,4 9 32 0,0 0-3424 0,0 0-672 16,0 0-240-16,0 0 144 0,0 0-16 0,0 0-128 16,0 0 192-16,0 0-64 0,16 4-128 0,-3 2 0 15,-4 2 0-15,0 3-176 0,1-1 176 0,-1 3 0 16,-2 0 0-16,4 4-128 0,-1 3 128 0,1 3 0 16,-1 3 0-16,-1 3 0 0,0 2 0 0,-2 2 0 15,-2 1 0-15,-1-2 0 0,0 6 416 0,-1 1 16 16,-5-2 0-16,1 3 0 0,0 3 256 0,-2 3 48 15,0 2 16-15,5 7 0 0,3 2-112 0,-1-1 0 0,-3-3-16 16,0 0 0-16,1-3-192 0,2 5-48 0,-3-1 0 16,3 2 0-16,0 5-128 0,1 3-16 0,0 0-16 0,3 5 0 15,3 4-80-15,-4-7-16 0,-7-8 0 0,2 7 0 16,-1 4 64-16,-1 8 0 0,4 0 0 0,0 0 0 16,1-4-16-16,-2 0 0 0,-5 1 0 0,2 4 0 15,0 4-176-15,2 1 192 0,-1-3-192 0,-1 1 192 16,0 0-192-16,3 10 0 0,7 12 144 0,-2-9-144 15,-2-10 128-15,-3-5-128 0,-4-7 160 0,3 9-160 16,3 7 320-16,3 1-48 0,-1-2 0 0,2 2 0 16,1 1-96-16,-1 0-32 0,-2-1 0 0,-1-1 0 15,0 0-144-15,-1 0 192 0,-1 0-192 0,0 3 192 16,-2 4-192-16,1-1 160 0,-2-4-160 0,2 0 160 16,-3 2-160-16,1 1 0 0,0 5 0 0,1-4 0 0,-1-4 0 15,2 1 0-15,-1 0 0 0,1 2 0 0,-2-1 0 0,2-2 192 16,-1-3-192-16,1 2 192 0,1-2-192 0,-1 2 128 15,-1 1-128-15,1-1 128 0,1-3-128 0,0 0 192 16,-4 0-192-16,1 4 192 0,-1 2-64 0,0-2 0 16,1-1 0-16,-3 2 0 0,-2-2 0 0,0 2-128 15,0 3 192-15,-1-3-64 0,-2-5-128 0,-1 3 0 16,0 1 0-16,1-1 0 0,-1-1 0 0,0-3 0 16,1-4 0-16,1 4 0 0,-1-1 0 0,2 1 0 15,0-1 128-15,0-6-128 0,-2-3 0 0,3 1 0 16,0-2 144-16,1 4-144 0,-1-1 0 0,0 0 144 15,0-2-144-15,0-4 0 0,0-3 192 0,1 0-64 16,1 1 0-16,-2 1-128 0,-1-2 208 0,1 0-64 0,0-3-16 16,0-2 0-16,-3-3-128 0,1-3 192 0,-1 2-192 15,1-3 192-15,-1 0-64 0,1-3-128 0,-1-2 192 0,2-1-64 16,1-1-128-16,0-3 192 0,0-7-192 0,2 1 192 16,0-3-192-16,1-1 0 0,-2-3 144 0,2 1-144 15,0 0 0-15,1-2 144 0,0 0-144 0,1-1 0 16,0-4 128-16,2 1-128 0,0-1 0 0,1 1 0 15,-2-1 0-15,2-2 0 0,0-2 128 0,-1-2-128 16,-1-1 0-16,2-2 0 0,-1 0 0 0,-1-2 0 16,1-2-160-16,0 0-32 0,-2-1-16 0,-1 0 0 15,0-2-1264-15,0-11-256 16,0 0-64-16,-3 9-11104 0,3-9-2224 0</inkml:trace>
  <inkml:trace contextRef="#ctx0" brushRef="#br1" timeOffset="41086.87">15860 15452 34031 0,'15'0'1504'0,"0"2"320"0,4 3-1456 0,6 1-368 15,4 2 0-15,5 1 0 0,5-2 128 0,2-1-128 16,5-1 128-16,6-1-128 0,8-1 0 0,5 0 0 15,7-1 0-15,4 1 128 0,2 1-128 0,5-4 144 0,3 0-144 16,15 4 160-16,11 9-32 0,-8-9 0 0,-9-11 0 16,7 2 0-16,9 2 48 0,4 3 0 0,2 0 0 0,3 0 0 15,1 0 80-15,8 0 0 0,3 0 16 0,2 0 0 16,0 0 48-16,6 2 16 0,5 0 0 0,3 1 0 16,5-3-80-16,-1 1 0 0,-2 2-16 0,11-1 0 15,6 0-64-15,-1-1-16 0,0-1 0 0,6 8 0 16,5 5-160-16,8-3 160 0,5-5-160 0,-7-6 160 15,-5-5-32-15,2 0 0 0,2 6 0 0,6 2 0 16,6 0 80-16,2 1 16 0,-2-1 0 0,-1 1 0 16,-3-2 96-16,4 2 32 0,3 1 0 0,3 0 0 15,1-3 32-15,-5 2 16 0,-5-2 0 0,2 2 0 16,1-1 48-16,5-2 0 0,2 0 0 0,4 0 0 16,2 0-128-16,-1 0-32 0,-2-4 0 0,2 2 0 15,3-1-160-15,0 1-128 0,0 0 192 0,0 0-192 16,3-2 192-16,-5 0-192 0,-4-1 192 0,-2 1-192 0,-3 0 0 0,-1 4 0 15,-1 0 0-15,-2 0 0 0,0-3 0 0,-7 2 0 16,-11 1 0-16,-3 1 0 0,-3 2 0 0,-2-3 0 16,-3 1 0-16,-6 0 0 0,-7 3 0 0,3-2 0 15,4-2 0-15,-8 0 0 0,-9 0 144 0,-4 0-144 16,1-2 0-16,-10 2 144 0,-12 0-144 0,2 0 0 16,2 0 0-16,-6-2 0 0,-11 0 0 0,-5 0 0 15,-5-2 0-15,-2 1 0 0,-2-3 0 0,-4 2 0 16,-4 0 0-16,-9-1 0 0,-7-1 0 0,-2 1 0 15,-2-1 0-15,1-1 0 0,-1-1-208 0,-4 4-80 16,-6 2-16-16,-5-1 0 16,-6 1-608-16,-5 0-128 0,-6 2-32 0,-4 2 0 15,-3-1-1936-15,-5-1-400 0,-5 1-80 0</inkml:trace>
  <inkml:trace contextRef="#ctx0" brushRef="#br1" timeOffset="44172.63">33346 14813 31327 0,'-13'-2'2784'0,"-1"1"-2224"15,0 1-560-15,3-3 0 0,11 3 2128 0,0 0 320 16,0 0 64-16,0 0 16 0,0 0-2096 0,12 3-432 15,0 0 0-15,-12-3-144 0,0 0 144 0,8 11 0 16,-3 1 0-16,-1 1 0 0,-2 1 320 0,-2 6-16 16,-2-1 0-16,-2 2 0 0,-1 1 368 0,-3 5 80 15,-1 3 16-15,0 4 0 0,-1 4 32 0,-1-1 16 16,-6-5 0-16,-4-2 0 0,-3-1-176 0,1 2-16 16,-1 6-16-16,14-19 0 0,-3 3-336 0,1 2-64 15,1 5-16-15,-1 2 0 0,-1 0-16 0,1 0-16 0,0 0 0 0,-10 23 0 16,0-10 16-16,4-8 0 0,1-5 0 0,2-4 0 15,1-5 16-15,1-1 16 0,1-3 0 0,2-3 0 16,2-1 48-16,0-1 0 0,0-6 0 0,2 0 0 16,-1-3 16-16,2-1 16 0,1-4 0 0,2-1 0 15,0-3-64-15,1 1-16 0,1-3 0 0,3-2 0 16,2-7-208-16,0-1 176 0,0 1-176 0,3-5 160 16,1-3-160-16,3-3 0 0,1-3 0 0,3 0 128 15,-1 0-128-15,4-1 0 0,0-2 0 0,5 7 0 16,0 2 0-16,-11 13 0 0,0 1 0 0,3-1 0 15,0 2 0-15,1-1 0 0,0-1 0 0,1 2 0 16,1 2-160-16,17-4 160 0,-6 3 0 0,-3 5-144 16,-1 2 144-16,-4 2 0 0,-2 2 0 0,-3 2-128 15,-17-4 128-15,19 11-208 0,-4 2 80 0,-4 4 128 0,0 2-272 0,-2 3 64 16,0 5 16-16,-2 1 0 0,-2 5 0 0,-3-2 16 16,0 0 0-16,-4-2 0 0,-2 0 176 0,-1-3 0 15,-1-3-144-15,-1-1 144 0,-1-1 0 0,-1-2 0 16,-1-1 0-16,1-1 0 0,0 2 128 0,-2-2-128 15,-1-1 0-15,-1-2 128 0,0 1-128 0,-2-1 0 16,-4-1 144-16,0-1-144 0,-2-3 0 0,-4 0 144 16,-6 0-144-16,-2-4 0 0,-3-1 176 0,16 0-176 15,-4-1 160-15,-4-1-160 0,1 1 192 0,-2 1-48 16,0-2-16-16,2 2 0 0,0-2 0 0,-20 0 0 16,9-2 0-16,7-1 0 0,3-2-128 0,4 3 0 15,0-4 0-15,4 3 128 0,2 0-128 0,4-2 0 16,3-1-192-16,11 4 192 15,-2-7-2112-15,6-4-288 0,2-6-64 0</inkml:trace>
  <inkml:trace contextRef="#ctx0" brushRef="#br1" timeOffset="45594.06">24466 5321 22175 0,'-8'-17'976'0,"6"8"208"0,2 9-944 0,3-12-240 15,1 1 0-15,-4 0 0 0,-3 2 960 0,3 9 128 16,0 0 48-16,7-10 0 0,-2 2-272 0,0 0-48 16,-5 8-16-16,0 0 0 0,9-5-64 0,-9 5-16 15,11 2 0-15,-2 2 0 0,-9-4-112 0,13 9-32 16,-1 3 0-16,-2 0 0 0,-2-4-176 0,0 5-32 15,-2 6-16-15,3 5 0 0,1 3-144 0,-1 4-16 16,1 5-16-16,-6-6 0 0,-7-6 176 0,6 6 32 0,6 5 16 0,-9-3 0 16,-10-11 48-16,1 2 16 0,3 2 0 0,4 2 0 15,1 3-128-15,1 0-16 0,0-2-16 0,2 0 0 16,3 1-160-16,-1-2-16 0,-1-1-128 0,-1 0 192 16,2 2-192-16,-1-5 128 0,-3-1-128 0,0-1 0 15,-1 0 128-15,-1-1-128 0,2-2 0 0,-2-1 144 16,-3 0-144-16,-1-1 128 0,1-1-128 0,0 0 128 15,0-2-128-15,-1 1 128 0,0-4-128 0,1 1 128 16,-3-2-128-16,3 0 160 0,-1-1-160 0,6-8 160 16,-7 5-160-16,7-5 128 0,-8 5-128 0,8-5 128 15,0 0 0-15,0 0 0 0,-11-2 0 0,4-1 0 16,7 3-128-16,-11-5 160 0,-1-2-160 0,2 0 160 0,1-1-160 16,-4 0 192-16,-2 0-192 0,0 2 192 15,-1-2-192-15,-1 0 0 0,-2 0 0 0,-1 0 0 0,1 2 0 16,-1 1 0-16,2-1 0 0,0 2 0 0,-1-1-176 0,4 0 176 15,2 0-128-15,1 3 128 0,1-3-256 0,2 1 16 16,9 4 16-16,-6-6 0 16,6 6-560-16,-4-9-112 0,4 0-32 0,0 9-10816 15,8-10-2160-15</inkml:trace>
  <inkml:trace contextRef="#ctx0" brushRef="#br1" timeOffset="46216.49">25243 5145 14735 0,'0'0'640'0,"0"0"160"0,0 0-640 0,-6-6-160 16,1 2 0-16,5 4 0 0,0 0 2496 0,0 0 480 16,-9-3 96-16,9 3 0 0,0 0-1904 0,0 0-384 15,-9 3-80-15,9-3 0 0,-8 7-432 0,2 3-80 16,-1-1 0-16,1 1-16 0,-1 2 256 0,2 2 48 15,0 3 16-15,-2-1 0 0,-3 1 144 0,0 4 48 16,3 5 0-16,-4 1 0 0,-2 2 16 0,-2 2 16 0,-4 4 0 0,2-1 0 16,0 5-272-16,2-2-64 0,-3-1-16 15,1 3 0-15,1 2-16 0,2-1 0 0,1 1 0 0,2 0 0 16,3-3-112-16,3 1-32 0,1-2 0 0,2-1 0 16,0-2-208-16,5-1 0 0,1-2 128 0,4 0-128 15,-1-2 0-15,3 0 0 0,0-2 0 0,0 0 0 16,1 0 0-16,-1-3 0 0,2-2 0 0,1 1 0 15,1-1 0-15,1-3-320 0,-1-3 64 0,2-3 0 32,-1 0-320-32,4 0-64 0,1-2-16 0,1-1 0 0,-1 0-1424 0,-1-1-288 15,2-2-48-15,-1-2-6800 0,-1-2-1376 0</inkml:trace>
  <inkml:trace contextRef="#ctx0" brushRef="#br1" timeOffset="46919.55">25368 5702 25967 0,'0'0'1152'0,"0"0"240"0,0 0-1120 0,0 0-272 0,0 0 0 0,0 0 0 15,0 0 896-15,5 10 112 0,-5-10 16 0,4 12 16 16,-4-12-48-16,5 16-16 0,-1-1 0 0,1 0 0 15,0-2-336-15,2 0-80 0,-1 0-16 0,1 0 0 16,-1 0 96-16,1 1 0 0,0 2 16 0,-2-1 0 16,0-2-256-16,-1 0-48 0,-2 0-16 0,1-1 0 15,1-1-16-15,0 0-16 0,0-4 0 0,-4-7 0 16,5 9-80-16,3-2-16 0,1-2 0 0,-9-5 0 16,0 0-48-16,10 6-16 0,1-2 0 0,-1-3 0 15,-10-1-144-15,11-2 0 0,-11 2 144 0,10-4-144 0,1 0 0 0,-1 0 0 16,-2-2 0-16,2 0 0 15,1 0 0-15,-4 1-128 0,-7 5 0 0,0 0 0 0,8-8-96 0,-8 8-16 16,0 0 0-16,0 0 0 0,0 0 48 0,12 0 16 16,-3 4 0-16,-9-4 0 0,0 0 176 0,5 9 0 15,1 0-144-15,-1 1 144 0,0 2 0 0,0 0 0 16,0-3 0-16,2 0 0 0,-1-1 0 0,1 0 0 16,-2 0 0-16,2 1 0 0,-1-3 0 0,-6-6 0 15,7 9 0-15,-7-9 0 0,8 7 192 0,-8-7 16 16,0 0 0-16,10 4 0 0,2 0 32 0,-12-4 0 15,12 0 0-15,-2-2 0 0,2 2 0 0,-2-3 0 16,1 0 0-16,-2-4 0 0,0 2 0 0,1-1 0 16,1-3 0-16,-1 1 0 0,1-3 0 0,-1 0 0 0,0-4 0 15,-1 1 0-15,1-4-80 0,0-1-16 16,0-3 0-16,0-1 0 0,-5-1-144 0,1-1 160 0,1 1-160 0,-2-4 160 16,-1 2-160-16,-1 0 0 0,-2-1 0 0,-1 2 0 15,0 4 0-15,-3 3-304 0,1 4 48 0,-2 2 16 31,0 1-528-31,-1 4-96 0,5 7-32 0,-7-6-11456 0,7 6-2288 0</inkml:trace>
  <inkml:trace contextRef="#ctx0" brushRef="#br1" timeOffset="47369.97">26134 6128 11055 0,'0'0'480'0,"0"0"112"0,0 0-464 0,0 0-128 15,0 0 0-15,0 0 0 0,0 0 4032 0,11 1 800 16,-11-1 160-16,11 3 16 0,-1 1-3520 0,-3 2-704 16,-7-6-144-16,10 7-16 0,-3 1-336 0,1 2-64 0,1 1-16 0,0 0 0 15,-2 1 224-15,-1 0 32 0,0 1 16 0,-1 0 0 16,0 1-32-16,-2 1-16 0,-1 0 0 0,-2 1 0 15,-1-1-128-15,0-1-32 0,-2 2 0 0,1-1 0 16,-1-1-112-16,-1 0-32 0,-3 1 0 0,2-2 0 16,-1 0-128-16,1 0 0 0,-1 0 144 0,1 0-144 31,0-1-1248-31,-2-2-320 0,0-2-64 0,0-4-16 16,7-4-464-16,-9 4-112 0</inkml:trace>
  <inkml:trace contextRef="#ctx0" brushRef="#br1" timeOffset="48074.17">26558 5380 28559 0,'0'0'2544'0,"0"0"-2032"15,0 0-512-15,-5 10 0 0,0 3 1152 0,3 0 144 16,6-1 32-16,0 4 0 0,0 4-928 0,1 0-176 0,3 0-32 0,0 2-16 16,2 3 176-16,1-1 32 0,-1 4 16 0,1-2 0 15,0 1-48-15,0 2-16 0,-2-3 0 0,1 0 0 16,-1-4 48-16,1 2 0 0,-4 0 0 0,2 0 0 15,1-6 0-15,-1 0 16 0,-3-1 0 0,0 0 0 16,-1 0-64-16,1-3-16 0,1 1 0 0,-2-5 0 16,-2 1-64-16,-1-1 0 0,-1-10-16 0,0 12 0 15,0-12-16-15,0 0 0 0,0 0 0 0,0 0 0 16,0 0-224-16,0 0 144 0,0 0-144 0,0 0 128 16,0 0-128-16,0 0 160 0,-5-7-160 0,1-2 160 15,2-3-160-15,0-2 0 0,1-3 0 0,0 0 0 16,-3 0 0-16,4 0 0 0,0-4-160 0,3 3 160 15,0 1-192-15,3 0 48 0,-2-2 16 0,1 1 0 16,-1 3 128-16,1 2-160 0,1 0 160 0,1 1-160 0,1 2 160 0,0 2-128 16,-1 2 128-16,-7 6-128 0,11-6 128 0,-1 4 0 15,1-1 0-15,-11 3-128 0,10 0 128 0,-10 0-160 16,12 3 160-16,-2 1-160 0,1 1 160 0,-2 1 0 16,-9-6 0-16,13 15-128 0,-1-2 128 0,-1 0 0 15,0 4-144-15,-1 0 144 0,1 2 0 0,-2 1 0 16,-3-2-144-16,1-2 144 0,-1-2 0 0,-2 0 0 15,-2-1 0-15,-1 2 0 0,-1 0 208 0,0 0-48 16,0-2-16-16,0 0 0 0,0 0-144 0,-3-1 192 16,-1-1-192-16,2-1 192 0,-1-1-192 0,-1 2 160 15,-1-4-160-15,-2 1 160 0,1-2-160 0,-3 1 192 16,0-1-192-16,-2 1 192 0,1-2-192 0,-2 2 192 16,-2-2-192-16,-1 0 192 0,1 0-192 0,-3-1 128 0,-1 0-128 15,0 0 128-15,1-3-128 0,-2 1 0 0,1-1 0 0,1 1 128 16,3-2-128-16,1 0 0 0,0-2 0 0,2-1 0 15,2-1-304-15,9 4-32 0,0 0-16 0,-5-9 0 32,0-1-2560-32,4-1-512 0,1-4-96 0,6 0-32 0</inkml:trace>
  <inkml:trace contextRef="#ctx0" brushRef="#br1" timeOffset="48592.57">26991 5128 4607 0,'-12'-6'400'0,"12"6"-400"16,-10 0 0-16,1 0 0 0,9 0 3392 0,0 0 576 16,0 0 128-16,0 0 32 0,0 0-1904 0,0 0-384 15,0 0-80-15,-3 9-16 0,3-9-432 0,0 0-96 0,4 11 0 0,4 0-16 16,2-2-304-16,2 1-48 0,1 2-16 0,3 0 0 15,3 0-80-15,2 1-32 0,0 4 0 0,2 2 0 16,1 1-208-16,2 1-32 0,1 5-16 0,1-3 0 16,0 3-240-16,1-1-48 0,0 0-16 0,-2 1 0 15,-2 3-160-15,-4-2 192 0,-4 0-192 0,-2-1 192 16,-2 3-48-16,-1 1 0 0,-3 4 0 0,-2 0 0 16,-3-2 144-16,-2 2 32 0,-3 0 0 0,0 0 0 15,-2 0-64-15,-1 0 0 0,-1-3 0 0,1-2 0 16,-3-3-128-16,0 0-128 0,-4 1 144 0,1-4-144 15,-1-1 160-15,-2 0-160 0,-1-1 160 0,0 0-160 16,-3-1 0-16,-3 0 0 0,-2 1 0 0,1-2 0 16,0 1-512-16,-1-4-64 0,-1-1 0 15,-1 0 0-15,1-4-2752 0,0-2-544 0</inkml:trace>
  <inkml:trace contextRef="#ctx0" brushRef="#br2" timeOffset="56309.64">1572 17628 1839 0,'-13'13'160'0,"2"0"-160"0,0 0 0 0,2-1 0 15,0-3 464-15,-2 0 64 0,1 2 16 0,1-4 0 16,0-1 16-16,1-1 0 0,-1 0 0 0,1 2 0 16,8-7 1104-16,-10 6 240 0,-2-1 32 0,3 2 16 15,0-1-272-15,-1 0-48 0,0-1-16 0,0 1 0 0,-2 2-560 0,0 1-112 16,0 0-32-16,1 1 0 0,-1-1-480 0,0 2-112 16,2-1 0-16,1-1-16 0,-1 0 80 0,1 1 0 15,0-1 16-15,3-1 0 0,-1-3 192 0,7-5 48 16,0 0 0-16,-5 8 0 0,5-8 32 0,0 0 16 15,0 0 0-15,0 0 0 0,0 0-304 0,0 0-64 16,0 0-16-16,0 0 0 0,0 0-176 0,0 0-128 16,-3-11 144-16,3 0-144 0,0 11 128 0,6-9-128 15,-1-1 0-15,1 0 144 0,-6 10 0 0,8-9 0 16,1-1 0-16,2-1 0 0,-1 1 80 0,2 0 16 16,1-2 0-16,1-3 0 0,-1-1 32 0,2-1 16 15,-2 1 0-15,2-1 0 0,2-1 96 0,0-1 32 16,-2 0 0-16,1-1 0 0,3 0-80 0,-1-3-16 0,-1 0 0 15,1-2 0-15,0-2-80 0,1-1-32 0,-2 1 0 0,2 1 0 16,2 1 48-16,0-2 0 0,-2-3 0 0,2 1 0 16,1 3 16-16,1 0 16 0,-3 0 0 0,0 0 0 15,2 0-64-15,3 0-16 0,1-2 0 0,0 2 0 16,-4 0-32-16,3-1-16 0,1-2 0 0,-1 2 0 16,-2-2-16-16,1 0 0 0,1-1 0 0,-1 2 0 15,1-1-144-15,0 0 0 0,0 2 144 0,-1 2-144 16,3-2 0-16,-1 1 0 0,-2 0 0 0,1-2 128 15,-1 1-128-15,-1 2 0 0,1-5 0 0,-2 1 0 16,-1 2 0-16,1-3 144 0,0 1-144 0,0 1 0 16,-1 0 192-16,0-2-192 0,0-1 192 0,-2 1-192 15,-1-1 256-15,1 1-48 0,-2 1-16 0,0 2 0 0,1-1 48 16,0 1 0-16,0 0 0 0,1 0 0 0,-2 1-112 0,0-1 0 16,1-2-128-16,3 1 192 0,2-1-192 0,-2 0 0 15,-3 1 128-15,2 0-128 0,3 0 0 0,-1-1 0 16,-2-1 128-16,2-1-128 0,2-1 0 0,-2 2 0 15,-1 0 0-15,1-1 0 0,1 0 0 0,-1-2 128 16,-1 1-128-16,0-2 0 0,-1-3 0 0,1 1 0 16,-1-5 0-16,3 2 0 0,-3-4 0 0,4 1 128 15,-1 1-128-15,0 2 0 0,-4-1 192 0,5 4-48 16,2-3-16-16,1 1 0 0,0-1 48 0,-2-1 0 16,-1-1 0-16,2 2 0 0,2 1-32 0,1 0 0 15,-3-1 0-15,3 1 0 0,-3 2-144 0,0-3 160 16,-1 2-160-16,1 1 160 0,1-2-160 0,1 2 0 15,-1-2 0-15,0-3 0 0,2-2 0 0,1 3 0 0,4-2 0 0,-3 0 0 16,-1-1 0-16,1 2 0 0,3 0 128 0,-1 2-128 16,-3 1 0-16,-1 2 0 0,-2-1 0 0,-1 1 0 15,0-1 0-15,-1 1 0 0,0-3 0 0,-1-2 0 16,1 0 0-16,-1 1 0 0,-5 3 0 0,6 0 0 16,4 2 128-16,-2 0-128 0,-1 0 128 0,-1 1-128 15,0-2 0-15,2 1 128 0,2 0-128 0,-1-1 0 16,1-1 0-16,1 2 128 0,0 0-128 0,0-1 0 15,-1 0 0-15,-1 1 128 0,0-2-128 0,0 3 0 16,1-1 0-16,2 0 0 0,2-2 128 0,0 2-128 16,-1 0 0-16,0-3 0 0,-3-2 0 0,3 2 0 15,0 3 128-15,0-2-128 0,-2 0 128 0,-2 0-128 0,1 0 0 16,-2 2 0-16,-1 0 0 0,-2 4 0 0,-1-3 0 16,1 1 0-16,-2-2 0 0,0 0 0 0,-1-3 0 0,3 0 0 15,2-2 0-15,1 1 128 0,2 0-128 0,3-2 128 16,2 0-128-16,1 0 128 0,-1 1-128 0,0 1 0 15,-1-1 0-15,-1 3 0 0,-2-4 0 0,-1 2 0 16,0-4 0-16,-1 1 0 0,1 1 0 0,0-1 0 16,-1-1 0-16,2 3 0 0,2-1 0 0,-2 2 0 15,-4 0 0-15,2 0 0 0,2 1 0 0,2-2 0 16,-1 0 0-16,0 1 0 0,1-1 0 0,-2-1 0 16,-2 1 128-16,2 0-128 0,-1-3 0 0,1 2 0 15,1 1 0-15,-1 1 0 0,-1-2 0 0,2 0 0 16,0-2 0-16,2-2 0 0,1 1 0 0,-2 1 0 15,2 1 0-15,0-1 0 0,0 0 0 0,-1 0 0 0,-2 1 128 16,-1 2-128-16,-1 1 0 0,-3-2 0 0,0 1 0 0,1-2 0 16,-1 1 0-16,2 0 0 0,-2-6 0 0,2 4 128 15,2 0-128-15,0 0 0 0,-1 0 0 0,1-1 0 16,0-2 208-16,0 1-32 0,0-1-16 0,1 0 0 16,2 2-160-16,0-7 160 0,-2-1-160 0,0 2 160 15,-1-2-160-15,1 4 0 0,2 0 144 0,0-2-144 16,-1 1 0-16,1-2 0 0,-1-1 0 0,1 0 128 15,0-1-128-15,-3 3 0 0,-2 0 0 0,2 3 128 16,0 0-128-16,0 2 0 0,-2-2 0 0,-1 2 0 16,-2 4 0-16,-1-2 0 0,3-2 0 0,-3 0 128 15,1-1-128-15,1 3 0 0,2 0 0 0,0 0 128 16,1-1-128-16,2 1 0 0,3 1 0 0,1 1 0 0,0 1 0 16,1-2 0-16,-1-2 0 0,-1 2 0 0,0 0 0 0,-3 1 0 15,-1-1 0-15,-1 3 0 0,-2-3 0 0,-2 4-240 16,-2 2 64-16,2-1 16 15,1 2-432-15,1 1-96 0,1 0-16 0,2-1 0 16,1 1-2784-16,-1-2-560 0</inkml:trace>
  <inkml:trace contextRef="#ctx0" brushRef="#br0" timeOffset="64514.61">24177 15542 4607 0,'0'0'400'0,"0"0"-400"16,0 0 0-16,0 0 0 0,0 0 1920 0,0 0 288 15,0 0 64-15,0 0 16 0,0 0-1904 0,0 0-384 16,0 0 0-16,0 0 0 0,0 0 0 0,0 0 0 16,0 0 0-16,0 0 0 0,0 0 832 0,0 0 288 15,0 0 48-15,0 0 16 0,0 0 288 0,0 0 64 16,0 0 16-16,8-5 0 0,-8 5-336 0,0 0-64 0,7-8 0 0,-7 8-16 16,0 0-256-16,0 0-48 0,0 0-16 0,0 0 0 15,0 0-352-15,0 0-64 0,0 0-16 0,0 0 0 16,0-9-208-16,0 9-48 0,0 0-128 0,0 0 192 15,0 0 64-15,-5-8 16 0,5 8 0 0,-6-6 0 16,6 6 208-16,0 0 32 0,-9-4 16 0,9 4 0 16,-10-3 112-16,1 3 32 0,9 0 0 0,-12 4 0 15,0-1-160-15,2 1-48 0,-1-2 0 0,2 5 0 16,-1-1-160-16,-1-2-48 0,0 1 0 0,0 1 0 16,2-1-256-16,0 1 128 0,0 1-128 0,1-1 0 15,8-6 192-15,-8 9-192 0,2-1 192 0,0 0-192 16,6-8 192-16,-5 9-64 0,0-2 0 0,5-7-128 0,-3 8 208 0,3-8-64 15,-2 11-16-15,2-11 0 0,2 11 0 0,-2-11-128 16,6 10 192-16,-6-10-64 0,7 11-128 0,3-2 192 16,0-1-192-16,2-3 192 0,-1-1-192 0,1 1 160 15,-1 0-160-15,2-2 160 0,1-1-160 0,-1 0 128 16,-1-2-128-16,0 0 128 0,1 0-128 0,-2-2 160 16,1 0-160-16,-2-1 160 0,-10 3-160 0,13-4 128 15,-2 0-128-15,-1-2 128 0,-10 6-128 0,11-7 128 16,-3 2-128-16,-8 5 128 0,6-8-128 0,1 2 128 15,-7 6-128-15,5-11 128 0,-1 2 64 0,-4 9 16 16,2-10 0-16,0-1 0 0,-2 2-32 0,-2 1-16 16,2 8 0-16,-4-10 0 0,1-1-160 0,-3 2 160 15,1 0-160-15,0 3 160 0,0-3-160 0,-1 3 160 16,0 1-160-16,6 5 160 0,-9-4-160 0,0-1 128 0,-2 4-128 16,11 1 128-16,-10-3-128 0,10 3 160 0,-11-1-160 0,11 1 160 15,-10 4-160-15,10-4 0 0,-10 2 0 0,0 4 0 16,10-6 0-16,-9 7 0 0,3 1 0 0,1 1 0 15,-1 2 0-15,1-1 0 0,0 1 0 0,0-1 0 16,1 2 0-16,0-2 0 0,0 3-176 0,1 0 176 16,1 2 0-16,-1-2 0 0,-1-2 0 0,2 1 128 15,2-12-128-15,0 13 0 0,0-13-176 0,1 12 176 16,-1 0 0-16,0-12 0 0,0 0 0 0,5 10 0 16,-5-10 0-16,0 0 0 0,11 7 0 0,-11-7 0 15,0 0 0-15,0 0 0 0,11 0 0 0,-11 0 0 16,12-2 144-16,-3-3-144 0,-9 5 0 0,9-8 144 0,-1 0-144 15,-1 1 0-15,-1-1 0 0,-1-4 128 0,1 2-128 0,-1-2 0 16,-1 0 0-16,0 0 0 0,0 1 0 0,-2 0 128 16,1 0-128-16,-2 0 0 0,-1 1 0 0,0 10 0 15,-1-12 0-15,-1 3 0 0,2 9 0 0,0 0 0 16,0 0 0-16,-5-7 0 0,0 1 0 0,5 6 0 16,0 0 0-16,0 0 0 0,-9-4 0 0,1 4 0 15,8 0 0-15,-9 4 0 0,9-4 0 0,-10 6 0 16,-1 1-128-16,2 1 128 0,1 1 0 0,-1-3 0 15,0 3-144-15,1 2 144 0,0-1 0 0,2-2 0 16,-1 0 0-16,2 0 0 0,5-8 0 0,-4 11-128 16,1 0 128-16,3-11 0 0,0 10 0 0,0-10 0 15,0 0 0-15,7 11 0 0,-7-11 0 0,9 6 0 16,2-2 0-16,-11-4 0 0,13 3 0 0,0-3 0 0,-2 0 0 16,1-3 0-16,0 2 0 0,-2 0 0 0,1-1 0 0,-1-2 0 15,1-2 0-15,-1-1 0 0,2 1 0 0,-3-1 0 16,-1-1 0-16,-1 1 0 0,0-1 0 0,-1-4 0 15,1 2 0-15,-2-1 0 0,-2 1 0 0,-2-2 0 16,-1 2 0-16,-1 2 0 0,-3 1 128 0,-1 1-128 16,-2-1 0-16,1 3 128 0,6 4-128 0,-12-2 0 15,0-2 0-15,-2 3 0 0,1-1 0 0,-2 5 0 16,1 1-160-16,0 0 160 0,-3 0-128 0,1 2 128 16,1 2 0-16,-2 1-160 0,-2 3 160 0,1 1 0 15,1-3-144-15,3 3 144 0,-1-2 0 0,4 0-144 16,2 2 144-16,1 2 0 0,0-5 0 0,4 1-128 15,4-11 128-15,0 0 0 0,-3 15 0 0,3-6-128 0,0-9 128 0,0 0 0 16,10 10 0-16,-1-4 0 0,-9-6 0 0,13 3 0 16,-2-3 0-16,4-2 0 0,-1 0 0 0,-1-2 0 15,0-4 0-15,0 3 0 0,2-2 0 0,-2 1 0 16,0-3 0-16,-2 1 0 0,1-1 0 0,-1 0 0 16,-2-1 0-16,-1 1 128 0,-1 0-128 0,0 1 0 15,-2 1 0-15,-5 7 0 0,5-12 0 0,-5 12 0 16,2-9 0-16,-2 9 0 0,0 0 0 0,0 0 144 15,0 0-144-15,-10-4 0 0,1 1 0 0,0 3 0 16,0 0 0-16,0 4 0 0,-1 1 0 0,-1 2 0 16,1-2 0-16,1 2 0 0,-1-1 128 0,1 1-128 15,0-1 0-15,1 1 0 0,8-7 128 0,-6 7-128 16,6-7 144-16,-5 10-144 0,5-10-192 0,0 0-128 0,0 0-16 16,0 0-16-1,0 0-2160-15,10 11-432 0,3-7-96 0</inkml:trace>
  <inkml:trace contextRef="#ctx0" brushRef="#br2" timeOffset="75643.61">1158 16099 14735 0,'-22'10'1312'0,"10"-1"-1056"15,-1 1-256-15,-2 1 0 0,-2 2 2752 0,3 3 512 16,4-2 80-16,-2 2 32 0,-1 1-2656 0,1 2-528 16,0 0-192-16,2 2 144 0,0-1-144 0,-2-3-176 15,0-1 48-15,3 1 0 16,0-5-368-16,0-1-64 0,-2-1-16 0,4-3 0 0,7-7 368 0,-10 6 64 0,10-6 16 0,-10 4 0 16,10-4 128-16,0 0 0 0,-10 0 0 15,10 0 0-15,0 0 0 0,0 0 256 0,0 0-64 0,0 0-16 16,0 0 272-16,0 0 48 0,0 0 16 0,0 0 0 15,0 0-32-15,0 0 0 0,0-11 0 0,6 2 0 16,1 1-48-16,0-2-16 0,1-2 0 0,4 0 0 16,2-1-112-16,-1-1-32 0,-1 0 0 0,2-3 0 15,3-2 0-15,0 0 0 0,0-2 0 0,1-3 0 16,2 0 0-16,4-4 0 0,2 1 0 0,-2-6 0 16,1 1 16-16,3-5 0 0,0-1 0 0,13 1 0 15,12-1-16-15,-11-1 0 0,-20-3 0 0,8 2 0 16,12 3-16-16,-8-2 0 0,-15-3 0 0,5 1 0 0,3-1 16 15,2 0 0-15,1-2 0 0,5-2 0 0,4-1-96 16,0-2-32-16,-2-2 0 0,2 0 0 0,4 0-144 0,-2 0 160 16,-3 2-160-16,1-2 160 0,-1-1-16 0,1-3 0 15,-1-1 0-15,0-1 0 0,1 0 48 0,1 0 0 16,2 1 0-16,5 0 0 0,1 0 96 0,2 0 32 16,1 2 0-16,-4-2 0 0,-4-1-80 0,-2 1-16 15,0 1 0-15,-2 2 0 0,-3 1-48 0,1-1-16 16,2 1 0-16,0-4 0 0,0 0 16 0,0 3 0 15,0-3 0-15,2 0 0 0,-1-2 64 0,-1 3 16 16,-1 5 0-16,-3-5 0 0,-2-2 0 0,1-2 0 16,0-2 0-16,2-1 0 0,2 1 0 0,0 1 0 15,0 4 0-15,2-3 0 0,3 2-112 0,1-3-16 16,1 0 0-16,-2-1 0 0,-4-1-128 0,1 3 0 0,1 0 0 16,-1-1 128-16,-2 4-128 0,1 0 0 0,1-4 0 0,2 0 128 15,0 1-128-15,-2 0 0 0,1 1 0 0,-1 2 0 16,-1 1 0-16,-2 0 0 0,-3 0 0 0,-2 1 128 15,0-2-128-15,-2 0 0 0,0-6 0 0,2 2 0 16,2 0 0-16,4 0 0 0,0 2 0 0,2-2 0 16,3-4 0-16,1 0 0 0,1-1 0 0,-1 1 0 15,0-6 0-15,-1 4 128 0,0 2-128 0,2 1 0 16,0-4 0-16,0 1 0 0,-4-1 128 0,6 1-128 16,2-1 0-16,0 3 0 0,-3 3 0 0,-2 0 0 15,-2-1 0-15,-3-1 0 0,-1-5 0 0,2 0 0 16,-2 0 0-16,4 3 0 0,2 2 0 0,0 0 0 15,-1-4 128-15,2-1-128 0,-2-3 0 0,0 1 128 16,1 0 128-16,-2 2 32 0,-3 4 0 0,4-5 0 0,3-1-112 0,-1-1-32 16,-1 0 0-16,5-2 0 0,2 1-144 0,1 4 0 15,-1-1 144-15,-1 1-144 0,-3 3 0 0,-1-4 0 16,-2-1 0-16,1 1 128 0,0 2-128 0,0 1 0 16,-4 0 0-16,4 3 128 0,2-7-128 0,-2 3 0 15,0-1 0-15,-2 1 0 0,0 2 0 0,-2 1 0 16,-2 0 0-16,1 1 128 0,-3-3-128 0,1 1 0 15,-1-1 0-15,0 2 0 0,1-3 0 0,0 5 0 16,1 2 0-16,-1 1 128 0,-2 2-128 0,-3-1 0 16,-3 2 0-16,-1 4 0 0,-4 0 0 0,-2 5 0 15,-2 3 0-15,0 5 128 0,-3 0-128 0,-1 1 0 16,-1 3 128-16,-2 2-128 0,-1 3 0 0,-1 3-240 0,-2-5 48 16,1 5 0-1,-1 2-1744-15,-1 2-352 0,-2 2-64 0,-4 3-16448 0</inkml:trace>
  <inkml:trace contextRef="#ctx0" brushRef="#br2" timeOffset="76740.75">917 14003 2751 0,'0'0'256'16,"5"-11"-256"-16,3-1 0 0,1 1 0 0,0-1 3968 0,1-1 736 15,1-1 160-15,0-2 16 0,1-1-3120 0,1-1-624 16,0-2-128-16,2 1-32 0,-1-2-208 0,0-1-32 16,2-2-16-16,3 1 0 0,5-1-224 0,-2-1-48 15,-1-3-16-15,2-2 0 0,2-2-80 0,3 0-16 16,2-3 0-16,1-2 0 0,0 1 80 0,0-5 16 15,3 1 0-15,-1-5 0 0,-2-3-48 0,0 0 0 16,1 1 0-16,-1-3 0 0,-2 0 64 0,3-1 16 16,4 0 0-16,0-1 0 0,-1-4 48 0,0-2 0 15,5-2 0-15,1-1 0 0,2-3-48 0,0 2 0 16,-1-2 0-16,0-3 0 0,-1-2-144 0,2-5-16 16,3-2-16-16,4-3 0 0,4-3-112 0,2-2-32 15,3-1 0-15,0-1 0 0,-1-2-144 0,0-1 0 0,-3-3 144 16,2-1-144-16,-2-1 0 0,3-1 144 0,4 0-144 0,-1-2 0 15,-1-1 144-15,0 1-144 0,0-2 0 0,-2-2 144 16,-1-2-144-16,3 2 0 0,2 0 0 0,3-1 0 16,3-1 0-16,0-1 128 0,-3 0-128 0,-1-2 128 15,-1 2 112-15,3-6 16 0,4 1 0 0,2-2 0 16,1 2-32-16,1-2 0 0,-2-1 0 0,0 1 0 16,1 1-80-16,2 0-16 0,4-5 0 0,0 3 0 15,2 1-128-15,-3 4 0 0,-3-1 144 0,-1 0-144 16,2-3 0-16,-1 4 128 0,2 5-128 0,-1 2 0 15,-5-1 0-15,-3 0 128 0,-3-1-128 0,2 4 0 16,2 2 176-16,0-1-48 0,-1 1 0 0,0 1 0 16,-2 2 64-16,-3 3 0 0,-5 0 0 0,4 2 0 0,3-2-192 15,-3 4 192-15,-3 1-192 0,0 4 192 0,-2 8-192 0,-1-1 0 16,-5-1 144-16,-1 2-144 0,-2 0 0 0,-1 3 0 16,0 7 0-16,-3 1 128 0,-4 2-128 0,1 0 0 15,-1 1 128-15,1 6-128 0,-2 1 0 0,-4 2 128 16,-2 2-128-16,-3 3 0 0,-2 5 0 0,1 3 0 15,-4 4 0-15,-3-4 128 0,-3 2-128 0,2 1 144 16,0-1-144-16,-3 2 160 0,-1 5-160 0,-1-1 0 16,0 1-192-16,-1 5 192 0,1 1-256 0,-3 1 80 15,-3 1 16-15,-1 3 0 16,-1 1-464-16,-1 2-80 0,-2 1-32 0,0 2-11776 16,-1 2-2352-16</inkml:trace>
  <inkml:trace contextRef="#ctx0" brushRef="#br2" timeOffset="77708.12">828 11742 13823 0,'-8'-3'1216'0,"8"3"-960"0,0 0-256 0,-1-10 0 16,1 10 1824-16,0-15 320 0,2 1 64 0,4 1 16 16,0 0-1632-16,2-1-320 0,-2-2-64 0,5-2-16 15,2 0 64-15,1-3 16 0,-1-1 0 0,3-2 0 16,1-2-48-16,1-3-16 0,2-1 0 0,-1-1 0 0,1-2 144 16,1 0 32-16,-1-4 0 0,4-2 0 0,1-4 16 0,2-3 16 15,7 2 0-15,3-4 0 0,-1-2-96 16,4-1 0-16,3-3-16 0,2-1 0 0,-1-3-112 0,0-3 0 15,1-5-16-15,3-3 0 0,2-3-176 0,2 0 160 16,2-5-160-16,5-1 160 0,2-1 144 0,3-6 16 16,1-3 16-16,-1 1 0 0,-1-3 176 0,-1-2 16 15,1-6 16-15,7-1 0 0,9-2 32 0,-2 4 16 16,-4 1 0-16,0-3 0 0,-2-4-112 0,5 0-32 16,2-1 0-16,2 0 0 0,2-3-224 0,3-1-48 15,-2-5-16-15,4 1 0 0,2 2-160 0,4-6 0 16,2-3 144-16,-1 2-144 0,-7 2 0 0,3-3 0 15,2-3 0-15,2 3 128 0,0 7-128 0,-4-3 0 0,-5-2 0 16,2 2 0-16,2-1 0 0,-2 4 0 0,-3 2 0 0,-3-1 128 16,-3-5-128-16,-3 4 0 0,2 5 128 0,-1 0-128 15,2 0 352-15,-1 2 0 0,-5 0 0 0,-4 2 0 16,-6 3 80-16,3-1 16 0,4-3 0 0,2 4 0 16,1 3-96-16,-3 3-16 0,-4 0 0 0,-3-1 0 15,-2-1-128-15,2 5-16 0,-1 4-16 0,-1 2 0 16,-1-2-176-16,1 3 0 0,1 2 144 0,-4 7-144 15,-3 1 0-15,-4 5 0 0,-1 3 0 0,-1 2 0 16,0 1-704 0,-1 2-48-16,-3 4-16 0,2 2-11168 0,4 1-2240 0</inkml:trace>
  <inkml:trace contextRef="#ctx0" brushRef="#br0" timeOffset="83027.8">23911 15534 9215 0,'0'0'816'0,"0"0"-656"15,0 0-160-15,0 0 0 0,0 0 3584 0,0 0 704 16,0 0 128-16,0 0 16 0,8-5-2672 0,-8 5-544 0,12-4-96 0,-12 4-32 15,0 0-512-15,10 0-128 0,-10 0 0 0,0 0-16 16,12 0 544-16,-12 0 112 0,11 4 32 0,-1 0 0 31,-10-4-1680-31,12 5-336 0,-2-2-64 0,2 0 0 0,0 2 960 0,-1-4 240 0,-11-1 16 0,15 3 16 16,-1-1 224-16,-1 1 32 0,-1 1 16 0,0-4 0 16,-2 1 48-16,2 0 16 0,0 3 0 0,1-4 0 15,0-2-96-15,0 0-32 0,0 1 0 0,2 0 0 16,1 1-32-16,2 1 0 0,2-2 0 0,-2 1 0 15,-1 0-240-15,1 0-48 0,2 0-16 0,-1 1 0 16,0 0-144-16,0-1 0 0,2 0 0 0,1 0 0 16,0 2 0-16,0-2 0 0,-2 0 0 0,1 0 0 15,-2 0 0-15,1-2 0 0,0 1 0 0,-2 0 0 0,0-3 128 16,2 1-128-16,-1 1 0 0,1-1 128 0,-1-2 48 0,1 0 0 16,-1 1 0-16,2-2 0 0,0 1-48 0,0 1 0 15,0 2 0-15,0-2 0 0,1 1-128 0,0-1 128 16,1 2-128-16,2-1 128 0,-1-1-128 0,0 3 0 15,3 0 0-15,-3-1 128 0,1 1-128 0,0 0 0 16,0-2 0-16,-1-1 0 0,1 0 0 0,0-1 0 16,-2 0 0-16,1-2 0 0,-1-1 128 0,1 1-128 15,-2-2 0-15,3 1 128 0,0-1-128 0,1-2 0 16,-2 1 144-16,5-1-144 0,2 1 0 0,1 1 0 16,-5-2 0-16,2 2 128 0,-1 0-128 0,-2 1 0 15,1-1 0-15,-3 5 0 0,1-2 128 0,-1-2-128 16,-2-3 128-16,0 2-128 0,0 3 192 0,0-2-16 0,0 0-16 15,1 0 0-15,-1 0-160 0,0 1 192 0,1-4-192 0,3 1 192 16,0 1-192-16,1-3 128 0,-1 2-128 0,2-2 128 16,4-1-128-16,0 1 0 0,1-1 0 0,-2 1 0 15,0-2 160-15,-1 2-160 0,-1 0 192 0,0 2-192 16,-3 0 0-16,0 0 0 0,-1 0 0 0,-1 0 0 16,-1-1 0-16,-1 1 0 0,0 1 0 0,3-4 0 15,1 0 0-15,2 2 0 0,4-5 192 0,2 2-192 16,-3-2 224-16,0 0-64 0,-1-1-16 0,1 0 0 15,1-2-16-15,0 2 0 0,0 0 0 0,-1 1 0 16,-1-7-128-16,0 4 192 0,0-1-192 0,0 2 192 16,1 0-64-16,2-1 0 0,1 1 0 0,0 1 0 15,-2-1-128-15,1 1 192 0,-1 1-192 0,2-1 192 16,0 2-192-16,-1-1 128 0,-3 1-128 0,0-1 128 0,-2 2-128 0,0-2 0 16,-2-2 0-16,0 1 0 0,0 0 0 15,0-1 0-15,-1-2 0 0,1 0 0 0,1-3 128 0,2 1-128 16,-2 0 128-16,3 1-128 0,0 0 288 0,0 1-32 15,-1 1 0-15,1-3 0 0,0-2-16 0,-3 1-16 16,-1 2 0-16,-1-3 0 0,0 2-32 0,0 0-16 16,-2-1 0-16,1 0 0 0,-1 3-48 0,2-3-128 15,0 0 192-15,1 1-64 0,2-6-128 0,4 1 128 16,0-3-128-16,0 1 128 0,-4-1-128 0,4 0 0 16,0-2 0-16,1-1 0 0,-1-1 128 0,0 2-128 15,-1 0 0-15,-1 1 128 0,-1 1-128 0,-1 0 0 0,0 0 0 16,0-1 0-16,2-2 0 0,0-1 0 0,0-3 128 15,0 0-128-15,2 1 0 0,-3 3 128 0,0 0-128 0,1-1 128 16,0-1-128-16,0 1 0 0,-4 2 144 0,0 0-144 16,-1-1 0-16,-1 0 0 0,-1 2 0 0,-2-1 128 15,1 0-128-15,0-2 0 0,0-3 0 0,0 1 0 16,-1-1 0-16,3-3 128 0,-2-2-128 0,4 2 0 16,3-1 0-16,-2 2 0 0,-1 0 0 0,3 0 0 15,2-1 0-15,-2-1 144 0,-2-2-144 0,1 0 0 16,0-2 176-16,-2 0-176 0,-2 0 160 0,-1-1-160 15,1 3 0-15,-2 1 128 0,-1 3-128 0,-2 3 0 16,1-1 0-16,1-2 128 0,1 1-128 0,0-1 0 16,0 0 0-16,3-1 128 0,1-1-128 0,1-1 0 15,1 2 0-15,1-2 0 0,-1 5 0 0,0 0 0 16,-2-2 0-16,0 2 0 0,-1 0 0 0,-2 0 0 0,0-1 0 0,0 0 176 16,-4-1-176-16,2-1 160 0,0-3-160 0,-2 0 0 15,0 0 0-15,-1 0 0 0,1 2 144 0,1 4 0 16,0-1 0-16,-1 1 0 0,1-3-16 0,1 1-128 15,-1-4 192-15,4 1-64 0,1 0-128 0,-2 1 128 16,-2-1-128-16,-1 0 128 0,-1-1-128 0,3 0 0 16,4 0 144-16,-1 3-144 0,-1-2 0 0,-2 0 0 15,-3-2 0-15,1 0 128 0,1 1-128 0,-2-3 0 16,-2-4 0-16,1 1 0 0,1 5 0 0,-2 1 0 16,-2-3 0-16,1 2 0 0,1-1 0 0,1 2 0 15,0-5 0-15,-1 0 128 0,-1-3-128 0,1 3 0 16,1-1 0-16,-1 1 0 0,-1 0 0 0,1 2 0 15,2 3 0-15,-2 2 128 0,-2-1-128 0,2 0 0 0,2 0 0 0,-1-1 0 16,1 2 0-16,-1 0 0 0,0-2 0 0,0 0 0 16,-1 4 0-16,0 3 0 0,-1 2 0 0,0 1 0 15,0 1 0-15,-2 0 0 0,-4 6 0 0,2-3 0 16,1 1-192-16,-3 0-16 0,-2 0 0 0,1 2 0 31,2 2-368-31,0 2-80 0,0 0-16 0,0 0 0 16,1-2-2688-16,1 2-544 0,2-1-96 0</inkml:trace>
  <inkml:trace contextRef="#ctx0" brushRef="#br0" timeOffset="91247.64">24316 15572 11055 0,'0'0'976'0,"10"0"-784"16,0 0-192-16,-10 0 0 0,0 0 1328 0,11 0 208 15,-11 0 64-15,0 0 0 0,0 0-896 0,8 5-192 16,-8-5-16-16,0 0-16 0,0 0 800 0,0 0 144 16,-3 11 48-16,3-11 0 0,-8 5 448 0,0 0 112 0,1-1 16 0,-2-1 0 15,-1-3-352-15,1 0-64 0,9 0-16 0,-9 0 0 16,0 0-560-16,9 0-112 0,-10-3-32 0,0 1 0 16,10 2-320-16,-9-2-64 0,9 2-16 0,0 0 0 15,-9-4-192-15,9 4-64 0,-8-2 0 0,8 2 0 16,-9-3-128-16,9 3-128 0,-10-1 192 0,1 1-192 15,0 0 224-15,-3 1-64 0,1 2-16 0,1-2 0 16,0 2 48-16,-2-1 0 0,-1 2 0 0,-2 0 0 16,1 0-64-16,-2 0-128 0,1 0 192 0,-2 0-64 15,-1-2-128-15,1 2 0 0,0-2 144 0,2 0-144 16,2 1 176-16,0-1-48 0,0-2 0 0,0-1 0 16,-1 0 64-16,1 1 0 0,0-3 0 0,0 1 0 15,0 0 32-15,0-2 16 0,-2 0 0 0,0 2 0 0,-4-1 0 16,1 1 0-16,-3-1 0 0,1 2 0 0,-3-1-112 0,1 1 0 15,-1 0-128-15,-1 1 192 0,1-3-192 0,-3 2 176 16,-2 0-176-16,-2-1 160 0,-1 2-160 0,0-2 0 16,-1 0 0-16,1 0-176 0,0-2 176 0,1 0 0 15,1 0 0-15,2-1 0 0,-1 0 0 0,4-3 144 16,-1-1-144-16,1 1 160 0,1 1 16 0,-2-1 0 16,0-1 0-16,-1 0 0 0,-1 0-48 0,-4 0 0 15,-3-1 0-15,-1-1 0 0,-3-1-128 0,-3 3 0 16,-2-2 144-16,0 3-144 0,2-4 0 0,0 4 0 15,2 0 0-15,0 0 128 0,1-2-128 0,0 0 0 16,-2-3 0-16,-2 0 128 0,-2 2-128 0,-2 2 0 16,-1-1 0-16,0-1 0 0,0 1 0 0,3-2 0 0,1 0 0 15,4-1 0-15,0 0 0 0,2 1 0 0,2 1 0 0,0 0 0 16,-1 0 0-16,-2-1 0 0,-1 0 0 0,-3-1 0 16,-2 3 0-16,2-3 0 0,3 2 0 0,0-2 0 15,-3-1 0-15,1 2 0 0,1-1 0 0,0 0 0 16,-2 0 0-16,-2-1 0 0,-3-2 0 0,-4 2 128 15,-4-1-128-15,0 1 0 0,1 0 128 0,0-1-128 16,3 0 0-16,3-1 0 0,0-1 0 0,0 0 0 16,-2-5 0-16,-1 2 0 0,2 1 0 0,-4-2 0 15,0 0 0-15,2-4 0 0,3 3 0 0,1-1 0 16,3-2 0-16,1 3 0 0,-2-2 0 0,-2 1 0 16,-1-3 0-16,-3-2 0 0,-1 2 0 0,1-1 0 15,3-1 0-15,1 0 0 0,-1-2 0 0,2 0 128 16,2-1-128-16,-3-3 0 0,-3-4 0 0,2-1 0 0,1 5 0 15,-2-3 0-15,-2-3 0 0,1 5 0 0,2 1 0 0,2 1 0 16,3-3 0-16,2-2 0 0,-4 0 0 0,2-1 0 16,0-3 0-16,2 2 128 0,-1 1-128 0,-2-3 0 15,-2-2 0-15,0 1 0 0,1 1 0 0,0 2 0 16,4-1 0-16,-1-2 128 0,2 0-128 0,0-4 0 16,1-2 0-16,0-1 0 0,0 1 0 0,0-1 0 15,1-1 0-15,0 2 0 0,-1 3 0 0,1-4 0 16,3 2 0-16,0-3 128 0,1-3-128 0,2-1 0 15,-1-1 0-15,0 0 0 0,-1 1 0 0,1 2 0 16,-3 0 0-16,0 0 0 0,-2-1 0 0,0-3 0 16,0-2 0-16,2 2 128 0,1 0-128 0,1 1 0 15,1 0 0-15,2 0 0 0,0 1 0 0,2-1 0 0,2 0 0 0,-1-7 0 16,2-2 0-16,0 0 0 0,-1 1 0 16,1 3 0-16,0-3 0 0,0 1 0 0,-2-2 0 0,2-2 0 15,1-2 0-15,1 0 128 0,0-1-128 0,-1 1 0 16,-1 1 128-16,1 0-128 0,2 0 160 0,1-3-160 15,1 0 272-15,1 1-32 0,1 1-16 0,-1 2 0 16,1 2-224-16,0-1 176 0,1-4-176 0,4 0 160 16,1-2-160-16,-2 1 128 0,0 2-128 0,1-3 128 15,-1 3-128-15,1-2 0 0,1 1-192 0,0-7 192 16,0 1 0-16,1 3 0 0,2 0 0 0,-2 2 0 16,0-1 0-16,-1 0 0 0,0 2 0 0,-1-2 0 15,-1-2 0-15,1 2 0 0,-2 6 0 0,1-1 0 16,-4 1 0-16,1-5 128 0,-3 6-128 0,3 0 0 0,0 2 0 15,1 2 0-15,0 2 0 0,1 3 0 0,1 3 0 0,-1-2 0 16,0-1 0-16,2-1 0 0,0 2 0 0,-1-1 0 16,1 2 0-16,0 5 0 0,-1 3 0 0,1 3 0 15,0 0 0-15,-1 3 0 0,0 2-256 0,0 2-96 16,1 0-16-16,-3 6-15072 16,-4 0-3024-16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6:23.42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1418 17816 5519 0,'0'0'496'0,"0"0"-496"16,-2 13 0-16,-1-3 0 0,1 1 1408 0,-1-1 192 16,3-10 48-16,-4 12 0 0,-1-4-1248 0,2 1-240 15,3-9-160-15,-2 9 192 0,2-9-192 0,0 0 0 16,-3 10 0-16,-1-2 0 0,-1-1 176 0,1 3 0 15,1 3 0-15,3-13 0 0,0 0 528 0,0 0 128 16,0 0 0-16,0 0 16 0,0 0 256 0,0 0 48 16,-5 12 16-16,5-12 0 0,0 0-112 0,0 0-32 15,0 0 0-15,0 0 0 0,0 0-448 0,0 0-112 16,0 0-16-16,0 0 0 0,0 0-64 0,5-10-32 16,2 3 0-16,-7 7 0 0,4-9 224 0,-4 9 64 15,8-9 0-15,-1 1 0 0,0-4 64 0,-2 3 32 16,3 0 0-16,1-1 0 0,-1-3-32 0,0 1-16 15,1-1 0-15,1-2 0 0,2-2-80 0,-1 1-16 0,-1-1 0 0,2-2 0 16,2 0-128-16,0-2-16 0,-1 0-16 0,2 1 0 16,0 1-160-16,2-5-16 0,-2 0-16 0,2-1 0 15,0 0-112-15,2 0-128 0,-1-2 176 0,3 0-176 16,-1-1 256-16,1 2-48 0,1 0-16 0,3-4 0 16,-2 0 64-16,3 0 0 0,-1 3 0 0,2-2 0 15,-1-1-96-15,-1 0-16 0,-1-1 0 0,0 0 0 16,1-1-144-16,0 0 192 0,-3-4-192 0,3 0 192 15,0-1-192-15,-2 0 0 0,-1 0 0 0,3 1 0 16,2-1 144-16,-2 1-144 0,-3-1 160 0,1 2-160 16,0 2 176-16,-1 1-176 0,2-2 192 0,-1 0-192 15,-1 0 272-15,3-2-48 0,1-1-16 0,-1 2 0 16,-2-2-64-16,2 1-16 0,0-1 0 0,0-1 0 16,-2 2-128-16,1-1 160 0,-1 1-160 0,2-1 160 0,-2 0-160 0,2-2 192 15,1-2-192-15,3 1 192 0,1-1-192 0,-3 1 0 16,-2 2 0-16,1-2 128 0,1-2-128 0,-1 3 0 15,-1 1 0-15,0 2 0 0,0-1 0 0,0 1 0 16,-3-1 128-16,0 1-128 0,-1-1 0 0,0 1 0 16,-1-2 0-16,0-3 128 0,-2 2-128 0,2-1 128 15,2 1-128-15,-1 2 128 0,-3 1-128 0,3 2 0 16,5 0 0-16,1 0 0 0,-1 1 0 0,1-2 0 16,-4-1 0-16,4 0 128 0,5 3-128 0,-4-4 0 15,-3-2 0-15,1 2 0 0,0 1 0 0,-1 1 128 16,0 0-128-16,-2 2 0 0,-1 3 0 0,-1-3 0 15,-1 2 0-15,-1 0 0 0,1-1 0 0,0 1 0 0,-1 0 0 0,-1 0 0 16,-3-2 0-16,4 2 0 0,6-1 128 0,-4 2-128 16,-4 0 0-16,1 0 0 0,2 2 0 0,0-2 0 15,3 0 128-15,-2 0-128 0,-2 1 0 0,2 3 128 16,0 0-128-16,0 1 160 0,-3-2-160 0,3 1 160 16,-2-3-160-16,1 2 0 0,-3-2 0 0,1 0 0 15,-1 1 128-15,0-5-128 0,0 2 128 0,0 0-128 16,0-1 0-16,1 2 0 0,0 2 128 0,-1 1-128 15,-2 1 0-15,2 2 0 0,2-2 0 0,-1 0 0 16,-5-2 0-16,3 1 0 0,2 1 0 0,2 0 0 16,-2 0 0-16,0-1 0 0,1 0 0 0,0 0 0 15,2 1 0-15,0 0 0 0,-2-2 0 0,2 1 0 16,1-2 0-16,1 3 0 0,-4 1 0 0,1 0 0 16,-1 1 0-16,1 0 0 0,-3-1 128 0,1 1-128 0,3-4 0 15,-2 1 0-15,1-2 0 0,-3 1 128 0,1-1-128 0,3-4 160 16,1 1-160-16,-1-1 160 0,-4-1-160 0,5-1 192 15,4 0-192-15,0-2 192 0,-1 1-64 0,0-1-128 16,0-2 192-16,1 1-64 0,5 2-128 0,-4-3 160 16,-2 2-160-16,1-6 160 0,2 0-160 0,-1-5 160 15,0 2-160-15,2 1 160 0,0 2-160 0,1 0 0 16,1 0 144-16,3 0-144 0,1 0 0 0,0-4 128 16,-1 0-128-16,0 0 0 0,0 0 0 0,0 0 0 15,-2-3 0-15,1 2 128 0,1 0-128 0,-1 1 0 16,-2-3 0-16,1 1 128 0,2-2-128 0,4-1 0 15,3-5 0-15,-1-1 128 0,-1 1-128 0,3-2 128 16,2 1-128-16,0 1 128 0,2 1-128 0,-2-2 144 0,-3-4-144 0,1 1 160 16,1-1-160-16,0-1 128 0,0 2-128 0,1-2 128 15,2 3-128-15,2-2 0 0,1-4 0 0,1 1 128 16,-2-1-128-16,0 1 0 0,-1-2 0 0,0 1 0 16,-2-1 0-16,-1-2 128 0,2-3-128 0,-1 1 0 15,5-2 0-15,1 2 128 0,1 3-128 0,-1 2 0 16,-3 1 0-16,1-2 0 0,0-2 0 0,0 0 0 15,1-1 0-15,2 2 0 0,1 0 0 0,3 2 0 16,0-1 0-16,-2 1 0 0,-5-2 0 0,1 0 0 16,-2 0 0-16,0 3 0 0,1 2 0 0,-1 1 0 15,1-1 144-15,2 2-144 0,-1-2 160 0,1 1-160 16,-1-2 0-16,0 3 0 0,-2 2 0 0,-1 3 0 16,-4 1 0-16,2 0 0 0,1-1 0 0,1-2 0 15,0 0 0-15,0 2 0 0,-1 0 0 0,1 4 0 0,0 3 0 0,-3 0 0 16,-3 2 0-16,-2 3 0 0,-2 2 0 0,-3 1-128 15,-2 0 128-15,2-2 0 0,-1 1 0 0,0 5 0 16,-3 0 0-16,0 5 0 0,1 0-176 0,2 4 32 16,-1 0 0-16,1 3 0 15,0 1-2656-15,-2 1-528 0,2 1-96 0</inkml:trace>
  <inkml:trace contextRef="#ctx0" brushRef="#br0" timeOffset="1524.48">597 17581 23615 0,'-13'12'1040'0,"5"-4"224"0,0 0-1008 0,1 1-256 15,-1 0 0-15,1-1 0 0,7-8 160 0,-5 11-16 16,1-3 0-16,0 3 0 0,2 0-144 0,0-1 0 15,2-10 0-15,0 0 0 0,2 9 128 0,-2-9 0 16,0 0 0-16,0 0 0 0,7 6 368 0,-7-6 64 16,12 5 16-16,0-5 0 0,-2-2 144 0,2-1 48 15,1 1 0-15,1-2 0 0,1-2-96 0,-5 4-16 0,5-2 0 0,3-1 0 16,3-2-128-16,2-1-16 0,3-1-16 0,4-1 0 16,1-1-32-16,28-12 0 0,-9 1 0 0,-5 1 0 15,0-1-144-15,-4-3-48 0,0-5 0 0,1 1 0 16,-1 3-16-16,4-1 0 0,3-6 0 0,0 3 0 15,0 0 0-15,0 2-16 0,1-4 0 0,-4 1 0 16,-2 1 80-16,3 0 32 0,2 0 0 0,2-3 0 16,1 0-64-16,3-1-16 0,5 0 0 0,0-1 0 15,-2-2-112-15,0 1-32 0,1 2 0 0,2-3 0 16,4 3-128-16,1 0 0 0,1 0 144 0,1 2-144 16,2 1 0-16,-4-3 128 0,-2 1-128 0,2-5 0 15,1-2 0-15,0-1 0 0,-4 1 0 0,5 0 128 0,2-2-128 16,0 1 0-16,-1-2 0 0,-1 3 0 0,-1 1 0 15,4 0 0-15,8-2 0 0,-2 2 0 0,-6 1 0 0,-1-1 0 16,0-2 0-16,1 0 0 0,-1 1 0 0,4-1 0 16,4 0 0-16,-2 2 0 0,-3 3 0 0,-2 1 0 15,-1 1 0-15,6-2 0 0,7-1 0 0,0-2 0 16,-3 1 0-16,1-1 0 0,-2-2 0 0,0-2 128 16,3-2-128-16,4 0 0 0,4-1 128 0,-3 2-128 15,-5-1 128-15,2 2-128 0,3-2 128 0,3-1-128 16,2-1 128-16,-1 1-128 0,-4 2 0 0,3-3 0 15,2-1 0-15,1 1 128 0,2-3-128 0,-4 4 0 16,-4 1 0-16,3 0 128 0,2-1-128 0,4-2 0 16,2-1 128-16,-2 0-128 0,-2-5 0 0,-1 1 0 0,1-2 0 15,1 2 0-15,3 2 0 0,-3-1 144 0,-4-2-144 16,4 0 0-16,4-4 304 0,0 0-48 0,-1-2-16 0,0 1 0 16,-3 0-48-16,5 1 0 0,4-1 0 0,-1 2 0 15,-2 0-192-15,0-1 176 0,2-3-176 0,1-1 160 16,0 2-160-16,-3 4 0 0,-2 1 0 0,0 1 128 15,0-1-128-15,5-1 128 0,4 0-128 0,-1 0 128 16,-4-3 0-16,4 0-128 0,2 1 192 0,-2 0-64 16,-3 4 48-16,2-1 0 0,2-2 0 0,3-2 0 15,-2 2-176-15,-1-1 192 0,-4 2-192 0,2 0 192 16,4 1-48-16,-5 3 0 0,-4 3 0 0,-1-2 0 16,-2-1-144-16,-1 1 192 0,2 1-192 0,-4 2 192 15,-4 1-192-15,0-2 0 0,0 2 144 0,0 4-144 16,-3 0 0-16,-2 0 144 0,-3-3-144 0,-1 0 0 15,0-1 128-15,1 0-128 0,2 0 0 0,0 2 0 0,-5 0 128 16,-2 4-128-16,-4 0 0 0,0 2 0 0,0 0 0 0,-1 3 128 16,-2 0-128-16,-2 4 0 0,-6-1 0 0,-5 1 0 15,-2-1-240-15,-2 2 80 16,-1-3-1072-16,-1 5-224 0,0 3-32 0,-4 0-11488 16,-4 1-2288-16</inkml:trace>
  <inkml:trace contextRef="#ctx0" brushRef="#br0" timeOffset="2899.2">283 17154 22799 0,'-16'2'1008'0,"7"1"208"15,-1 1-960-15,1-3-256 0,-1 0 0 0,4 3 0 16,-1-2 816-16,7-2 112 0,0 0 32 0,0 0 0 0,0 0-64 0,0 0-16 16,0 0 0-16,0 0 0 0,0 0-336 0,13-2-64 15,2-2-16-15,-1 2 0 0,2-2-16 0,-1 1-16 16,2 1 0-16,2-2 0 0,1 1 48 0,0 0 16 16,1 2 0-16,0-1 0 0,-2-1 32 0,0 2 16 15,-2-3 0-15,2 0 0 0,-1 1-96 0,1-3-32 16,0 0 0-16,2 0 0 0,2-1-96 0,-7 4-32 15,5-1 0-15,2 0 0 0,6 0-64 0,1-1-16 16,3-1 0-16,2 1 0 0,0 1-80 0,30-5-128 16,-10-1 176-16,-7 3-176 0,-3-3 144 0,0 1-144 15,3-2 0-15,2 1 144 0,-2 3-16 0,0-1 0 16,-1-2 0-16,-1 0 0 0,0 0 32 0,-2 3 0 0,0 0 0 0,2-1 0 16,0-1 48-16,1 1 16 15,-1 0 0-15,4 2 0 0,2-1-16 0,2 1 0 0,-2-2 0 0,3 2 0 16,-2-2-208-16,0 1 144 0,0-1-144 0,1 1 128 15,4-1-128-15,2 0 0 0,0 0 0 0,2-1 0 16,3 0 0-16,-2 0 128 0,-3 0-128 0,3-2 0 16,0 3 0-16,3-1 0 0,1 0 128 0,0-3-128 15,-1 1 0-15,1-1 0 0,-2 2 0 0,3-1 0 16,1-2 128-16,5 0-128 0,3 0 0 0,0 0 128 16,1 1-128-16,-2-1 128 0,-3-2-128 0,5-2 128 15,7-4-128-15,1 1 0 0,-1 1 0 0,1-4 128 16,-2-1 0-16,5-4 0 0,1 1 0 0,5-2 0 15,0 1 0-15,2-2 0 0,-1-2 0 0,5 1 0 16,2 0 0-16,0 2 0 0,0 0 0 0,4-1 0 0,3 0 0 16,4 0 0-16,5 0 0 0,-2-2 0 0,-1-2-128 15,4 0 0-15,6 0 0 0,-2 0 0 0,-4-1 128 0,4 0-128 16,5-2 0-16,0 2 128 0,0 0-128 0,4 2 0 16,5-1 0-16,-1 1 0 0,0-3 0 0,5 0 0 15,3-2 0-15,0-2 128 0,-3-2-128 0,8-1 0 16,6-1 0-16,3-1 0 0,-1 3 192 0,2 1-32 15,3-1-16-15,3 3 0 0,2 1-16 0,0-4 0 16,-1 1 0-16,3-1 0 0,-1 2-128 0,3-1 128 16,3 2-128-16,-1-3 128 0,0 2-128 0,2 1 0 15,2 1 0 1,5 1 0-16,1 1 0 0,-2-1 0 0,-2 1 0 0,0-1 0 0,1 1 0 0,5-6 0 16,1-1 0-16,0-1 0 0,-3-2 0 0,2-1 128 0,2 0-128 0,6 0 0 15,8 2 0-15,-1-3 128 16,-7-1-128-16,-1 0 0 0,-3-1 0 0,3-2 0 0,0 1 0 15,0-1 0-15,1-1 0 0,-3 1 128 0,-9 2-128 0,0 3 0 16,-1 1 0-16,-1-1 0 0,-6-3 0 0,-7 0 0 16,-8 1-192-16,-1 0-128 0,0 1-32 0,-11 0 0 31,-6 4-1824-31,-6-2-352 0,-3 3-80 0,-9 0-15392 0</inkml:trace>
  <inkml:trace contextRef="#ctx0" brushRef="#br0" timeOffset="4501.16">1699 17786 6447 0,'0'0'576'0,"0"0"-576"0,0 0 0 0,0 0 0 15,-5 4 992-15,5-4 96 0,0 0 0 0,0 0 16 16,-2 9-1440-16,2-9-304 0,0 0-48 0,0 0-16 15,0 0 288-15,0 0 48 0,0 0 16 0,0 0 0 16,0 0 928-16,0 0 192 0,0 0 48 0,0 0 0 16,15 0 384-16,-5 0 80 0,-10 0 0 0,0 0 16 0,12-7-432 0,-3 4-96 15,-9 3 0-15,10-7-16 0,1 2-448 0,-1 2-96 16,-10 3-16-16,12-2 0 0,-12 2-368 0,12 0-80 16,1 1 0-16,-3 0-16 15,-10-1-176-15,9 3-16 0,0 1-16 0,-9-4 0 0,0 0 480 0,0 0 0 16,0 0 0-16,8 5 0 0,3-2 1072 0,-11-3 96 15,0 0 32-15,0 0 0 0,0 0 208 0,0 0 32 16,0 0 16-16,0 0 0 0,9 3-496 0,-9-3-112 16,0 0-16-16,0 0 0 0,10-3-128 0,-2-3-48 15,0 0 0-15,-2-2 0 0,0-1 16 0,3-2 0 16,0 1 0-16,1 1 0 0,-1-4-144 0,0-2-16 16,2 0-16-16,-1-2 0 0,1-5-160 0,0 1-16 15,1 0-16-15,3-4 0 0,-2-2-48 0,0-3-16 16,-3 0 0-16,2-3 0 0,2-6-64 0,-1 0-16 0,0 1 0 15,2 0 0-15,1 1-16 0,1-2 0 0,-2-2 0 0,2-1 0 16,0-1 48-16,1-1 0 0,1-4 0 0,0 2 0 16,-4-2 16-16,2 1 16 0,2-1 0 0,-1 2 0 15,0-3-32-15,2 2 0 0,0 1 0 0,1 0 0 16,-4-1-192-16,0 1 144 0,2-3-144 0,-3 1 128 16,0-1-128-16,1-1 0 0,-1 3 0 0,-1 0 128 15,2 0-128-15,-1 0 0 0,-2-1 0 0,1-2 0 16,-1-2 160-16,0-1-160 0,1-2 192 0,0 2-192 15,2 2 288-15,0-3-48 0,0 2-16 0,-1-1 0 16,-2-2-80-16,4-2-16 0,2-2 0 0,-2 0 0 16,-1 2-128-16,0 0 0 0,1-2 144 0,-1-1-144 15,0 3 0-15,1-2 144 0,1-2-144 0,-1 1 0 0,0 1 128 0,2-1-128 16,1-1 0-16,-2-1 0 0,1 2 0 0,-1 1 0 16,-2-4 0-16,2-5 0 0,-1-2 0 0,1-1 0 15,1-4 0-15,-1 2 0 0,1-2 160 0,0 0-32 16,0-5 0-16,4-3 0 0,-1 1 48 0,3-3 0 15,2 2 0-15,-3-2 0 0,-3-4-176 0,0 3 0 16,1 0 144-16,2 1-144 0,1-2 0 0,0-2 0 16,-2-2 0-16,-1-2 128 0,1-2-128 0,-2 1 0 15,0 2 128-15,-1-1-128 0,1-6 144 0,-1 3-144 16,0-3 192-16,1 0-192 0,-1-1 352 0,1-3-32 16,-1-3-16-16,5-4 0 0,4 1-112 0,-1-1 0 15,-5-2-16-15,4-3 0 0,2-2-176 0,1-3 0 16,2 1 0-16,0-3 128 0,3-1-128 0,-2-2 0 0,-2-1 0 0,-1-1 0 15,-2 2 0-15,0-2 0 0,-1-3 128 16,1-2-128-16,-1-1 0 0,0 0 0 0,2 1 144 0,1-3-144 16,-1 2 0-16,-1-1 0 0,-4-3 0 0,4 3 0 15,4 2 0-15,-1 3 0 0,-6-3 0 0,0 2 0 16,1-2 0-16,-1 1 0 0,-3-2 0 0,0 2 128 16,0 1-128-16,1-2 0 0,-2-3 0 0,-1 3 0 15,2 3 0-15,4-3 128 0,2-2-128 0,-1 5 0 16,-5 2 0-16,5 4 0 0,3 0 0 0,2 4 0 15,-2-1 0-15,-1 8 0 0,0 7 0 0,-3 2 0 16,-2-3-320-16,-2 10-96 16,0 7-16-16,-3 7 0 0,-1 6-1728 0,-4 7-336 0,0 4-80 0,-2 2-14624 15</inkml:trace>
  <inkml:trace contextRef="#ctx0" brushRef="#br0" timeOffset="5585.13">2673 17859 17503 0,'0'0'1552'0,"0"0"-1232"0,0 0-320 0,0 0 0 15,0 0 2608-15,0 0 464 0,0 0 80 0,0 0 32 16,0 0-2448-16,-6-8-480 0,0-1-112 0,1 0-16 16,-1-2 208-16,3 0 48 0,-1-1 0 0,0-4 0 0,-1 1-192 0,-1-1-48 15,0 0 0-15,-1-1 0 0,1-5-144 0,-2-1 0 16,-1-1 144-16,-2-2-144 0,1-4 256 0,-2 0-32 15,-1 0 0-15,-2-4 0 0,-1-2 64 0,-2-2 16 16,-5-2 0-16,3-1 0 0,0 1-16 0,-3-1 0 16,-6 0 0-16,0-2 0 0,1-2-48 0,0 0-16 15,-1-1 0-15,1-3 0 0,-4-4 144 0,3 3 16 16,0-3 16-16,0 1 0 0,0 0 16 0,-1-5 0 16,-1-1 0-16,-3-3 0 0,-2-4 144 0,1-4 16 15,-2-4 16-15,-1 0 0 0,-2-2-144 0,-2 0-48 16,-1-3 0-16,3-3 0 0,2-1-224 0,0 1-48 15,0 1-128-15,2 2 192 0,-2-1-192 0,-2-2 144 0,-3-1-144 16,-2-2 128-16,1 1 32 0,-2 1 0 16,-1-3 0-16,2 0 0 0,-1-1-160 0,4 0 192 0,3-3-192 0,-1 3 192 15,-6 0-192-15,1-4 128 0,-1-4-128 0,0-2 128 16,1-2-128-16,17 43 160 0,-7-10-160 0,-3-8 160 16,-1-10-160-16,3-5 192 0,0-1-192 0,1-5 192 15,0-8-192-15,-38-91 0 0,8 34 144 0,4 18-144 16,2 9 160-16,3 10-32 0,1 1-128 0,2 3 192 15,-1 0-192-15,19 34 176 0,35 84-176 0,0 0 160 16,0 0-160-16</inkml:trace>
  <inkml:trace contextRef="#ctx0" brushRef="#br1" timeOffset="14861.15">25009 6427 18431 0,'-6'-13'1632'0,"-3"5"-1312"0,-6 0-320 0,3 0 0 0,3 0 3440 0,0 3 608 15,-1 4 128-15,3-3 32 0,7 4-3248 0,0 0-640 16,-9 2-128-16,9-2-16 0,0 0 192 0,-5 11 32 16,2-1 16-16,2 3 0 0,1 3-416 0,1 1 0 15,2 3 128-15,0-2-128 0,0 1 128 0,1 3 0 16,2 5 0-16,-1-4 0 0,1 3-128 0,-3 1 192 15,-2 3-192-15,-1 4 192 0,-1 2 64 0,-3 0 0 16,-4 3 16-16,0 3 0 0,1 2 176 0,-1 3 48 16,-1-3 0-16,1 2 0 0,1 0 0 0,2 1 0 15,1 2 0-15,3-2 0 0,1 1 16 0,0 3 16 16,0 1 0-16,2 3 0 0,1 0-176 0,1 0-32 16,1-1-16-16,-1 1 0 0,0 0-160 0,0-2-16 15,1 6-128-15,0 1 192 0,-2 1-192 0,0 1 0 16,-2-1 128-16,-1 0-128 0,0 0 0 0,0-1 128 0,-3 2-128 0,2 0 0 15,1 3 160-15,-1 2-160 16,-3 2 160-16,2-3-160 0,2 0 192 0,3 0-48 0,-2 1-16 0,-2 2 0 16,1 2-128-16,0 2 128 0,-1 2-128 0,1-2 128 15,-2-4-128-15,1 4 160 0,0 4-160 0,0 2 160 16,-2 3-160-16,2-5 192 0,-2-1-192 0,0 1 192 16,-1 5 16-16,2-1 16 0,1 0 0 0,-2-2 0 15,0-1 0-15,3 1 0 0,0-2 0 0,2 2 0 16,-1 3-96-16,2-1-128 0,-2 0 176 0,1-2-176 15,2-2 128-15,0 3-128 0,-1-1 0 0,2 4 0 16,2-1 0-16,-2-1 0 0,-3-3 0 0,1 3 0 16,-3 2 128-16,0-1-128 0,0 2 0 0,-1-1 0 15,-3 0 0-15,0 1 0 0,0 1 0 0,-1 1 0 0,-3 1 128 0,1-2-128 16,2-3 0-16,0 3 0 0,-1-2 0 0,2 1 0 16,1-4 0-16,0 1 0 0,2 0 0 0,1-3 0 15,0 0 0-15,1 2 0 0,2-3 0 0,0 1 0 16,-2 0 0-16,2-2 0 0,-1-2 0 0,2 2 0 15,0 1 0-15,0-2 0 0,-2 1 0 0,1 0 160 16,0-1-160-16,-2-2 128 0,-1 0-128 0,1 0 128 16,1 0-128-16,-2 2 128 0,-3-1-128 0,2-1 0 15,1-3 0-15,-2 1 128 0,0-3-128 0,-2 3 0 16,-1 1 0-16,1-2 0 0,0-1 0 0,0-1 128 16,0-4-128-16,1-3 0 0,2 1 0 0,1 0 0 15,0 0 0-15,0-1 0 0,0 0 0 0,3-2 0 16,1-3 0-16,1-3 0 0,-3-3 0 0,2 1 0 15,0 1 0-15,0-3 0 0,0 1 0 0,-1-1 0 0,-1 0 0 0,-2-1 0 16,-1-2 0-16,1-2 0 0,0-2 128 0,-1-2-128 16,-2-1 0-16,2 1 0 0,-2 2 0 0,2-1 128 15,1-1-128-15,0-1 0 0,0-1 0 0,0-3 128 16,-3-2-128-16,2-2 0 0,0-1 0 0,1-1 0 16,2-2 0-16,1-2 0 0,-1-3 0 0,1 0 0 15,0-2 0-15,1-2 0 0,0-1 128 0,-1 0-128 16,0-1 0-16,0-2 0 0,1 0 0 0,-1-1 0 15,0 0 0-15,1 2 0 0,-3-5 0 0,1 0 0 16,-2-10-944-16,0 14-112 0,0-14-32 16,-2 11 0-16,0-2-2176 0,2-9-432 0</inkml:trace>
  <inkml:trace contextRef="#ctx0" brushRef="#br1" timeOffset="16125.65">17827 15663 21183 0,'-17'4'1888'0,"5"-2"-1504"0,-1-2-384 0,3 2 0 16,1-2 2496-16,9 0 416 0,0 0 96 0,0 0 0 15,0 0-2352-15,0 0-464 0,0 0-192 0,0 0 128 16,0 0-128-16,0 0 192 0,0 0-192 0,11 0 192 16,1 0-192-16,3 0 160 0,-1 0-160 0,3-2 160 15,1 0 32-15,0 2 16 0,-1 2 0 0,3-2 0 16,1 0 224-16,3 0 32 0,3 0 16 0,1 0 0 16,4 0 16-16,0-2 0 0,2 1 0 0,3 0 0 0,3-2-128 0,2 1-32 15,1-2 0-15,4 0 0 0,3 0-192 0,5-1-144 16,4-2 192-16,2 2-192 0,2 2 144 0,1-3-144 15,0-1 0-15,3 1 144 0,2 2 48 0,4-1 16 16,6-1 0-16,0 1 0 0,1 0 112 0,-1 1 0 16,1 0 16-16,7 0 0 0,7 0-16 0,-1-2 0 15,-4-3 0-15,4 1 0 0,1 0-48 0,8 0-16 16,6 0 0-16,-1 1 0 0,-3-1-96 0,7-1-32 16,5-3 0-16,1 3 0 0,-1 0 16 0,3-2 0 15,1-2 0-15,5 3 0 0,4 2-144 0,0-1 128 16,0-2-128-16,3 5 128 0,2 3 0 0,0-3-128 15,2-2 192-15,2 1-64 0,3 1-128 0,-3-1 192 16,-4 1-192-16,5 3 192 0,3-2 80 0,1 0 32 0,-2-2 0 16,1 3 0-16,-1 4-96 0,2-1-16 0,2-4 0 0,1 2 0 15,0 3-192-15,5-4 176 0,6 3-176 0,-5 0 160 16,-6 1-160-16,5-3 0 0,7 0 0 0,-4 1 0 16,-4-1 0-16,4-1 0 0,5-2 0 0,1 3 0 15,-2-1 0-15,-2 3 0 0,0 1 128 0,3 0-128 16,2-1 0-16,-3 2 0 0,-8 2 0 0,5-1 0 15,5-1 128-15,1 2-128 0,-2 2 128 0,-4 1-128 16,-4-3 0-16,2 3 0 0,2-2 0 0,-5 2 0 16,-7 1 128-16,6-3-128 0,6-3 0 0,-8 1 128 15,-8 1 0-15,5 0 0 0,5-1 0 0,-6 0 0 16,-6-2 0-16,7-2 0 0,6 1 0 0,-2-2 0 16,-2-2 32-16,-1 3 0 0,0 2 0 0,-3-3 0 0,-1-5-160 0,-3 4 0 15,-1 2 144-15,-4-1-144 0,-4-1 0 0,0-2 144 16,-2 0-144-16,-7 1 0 0,-7 1 144 0,-3 0-144 15,1 2 0-15,-9-2 144 0,-12 1-144 0,-8-1 0 16,-6 3 0-16,-6 1-176 0,-4-1-80 0,-3-2-32 16,-7-1 0-16,-6 2 0 15,-9-1-2688-15,-4-1-544 0,-19 0-96 0</inkml:trace>
  <inkml:trace contextRef="#ctx0" brushRef="#br1" timeOffset="17519.39">32297 15744 24239 0,'0'0'1072'0,"0"-9"224"0,1 1-1040 0,3 2-256 0,-4 6 0 16,7-11 0-16,-2 2 1088 0,0 1 144 15,2-1 48-15,-7 9 0 0,7-6 736 0,-7 6 160 0,0 0 16 0,0 0 16 16,10-5-368-16,-10 5-80 0,0 0-16 0,0 0 0 16,0 0-400-16,0 0-64 0,0 0-32 0,0 0 0 15,6 11-400-15,-2 0-80 0,0 2 0 0,-3 1-16 16,-1 2-304-16,0 3-48 0,0 1-16 0,0 3 0 15,-1-2-48-15,1 3-16 0,0-2 0 0,0 0 0 16,0 1-32-16,1 0-16 0,1-3 0 0,0 1 0 16,1-1-32-16,1-3-16 0,-2-3 0 0,2 1 0 15,1-2-64-15,1-2-16 0,-6-11 0 0,5 11 0 16,3-3-144-16,0-2 192 0,-8-6-192 0,11 4 192 16,1 0-192-16,-2-4 0 0,1-3 144 0,-1-1-144 15,-1-1 128-15,2-1-128 0,-1-2 128 0,-1 0-128 16,-1-1 0-16,0 0 144 0,-1 1-144 0,-1-3 0 0,-1 2 128 0,-5 9-128 15,-1-10 0-15,1 10 0 0,3-9 0 0,-3 9 0 16,0 0 0-16,0 0 0 0,7-4 0 0,-7 4 0 16,0 0 0-16,0 0 0 0,12 1 0 0,-12-1 0 15,8 9 0-15,0 2-144 0,0-1 144 0,-1 3 0 16,0 2 0-16,-1 0-128 0,1 2 128 0,-2 1 0 16,0-3 0-16,1 2-128 0,-1-2 128 0,-1 1 0 15,0-2 0-15,0-1 0 0,1 0 0 0,0 0 0 16,2-3 0-16,-1-1 0 0,2-1 0 0,2-2 0 15,-1-1 0-15,2 0 128 0,-1-3-128 0,1-1 176 16,-1-1-176-16,1-1 192 0,-1-3-64 0,-1 0 0 16,0 0 0-16,0-1 0 0,-1 0 16 0,0-2 0 15,0 1 0-15,0-1 0 0,-1 1-16 0,1-2 0 0,-1-1 0 0,-1-1 0 16,1-1-128-16,-1-1 192 0,0 2-192 0,-1 0 192 16,0-1-64-16,0 0-128 0,-1 0 192 0,0-1-64 15,1 0 0-15,2 0-128 0,-2-1 192 0,2 0-64 16,-1-1-128-16,-1-2 128 0,-2 1-128 0,3-2 128 15,1 0-80-15,1 0-48 0,0 0 0 0,-1 0 0 16,1-7 0-16,0 5 0 0,2 2 0 0,-2-1 0 16,-3-3 0-16,2 0 0 0,-2 1 0 0,0 1 0 15,-5 1-512-15,2-2-112 16,-1 2-16-16,3 1 0 0,0 1-1616 0,-2 2-336 0,-2 1-64 0</inkml:trace>
  <inkml:trace contextRef="#ctx0" brushRef="#br1" timeOffset="19527.79">25907 5622 8287 0,'0'0'368'0,"-3"-6"80"0,-1-1-448 0,4 7 0 16,0 0 0-16,2-9 0 0,0 1 2720 0,0-1 464 15,-2 9 80-15,8-10 32 0,1 1-1968 0,-1 2-400 16,-2 2-80-16,-6 5-16 0,11-4 448 0,-2 0 64 15,-9 4 32-15,12-3 0 0,-2 2 64 0,-10 1 16 16,0 0 0-16,13 4 0 0,-2 1-496 0,-11-5-112 16,0 0-16-16,11 11 0 0,-1 0-240 0,-1 2-48 15,0 2-16-15,-3-2 0 0,-1 2-48 0,2 4-16 16,2 2 0-16,-2 1 0 0,-3 4-96 0,1 1-32 16,1-1 0-16,1 2 0 0,1 0-48 0,-1 2-16 15,0 3 0-15,-2-3 0 0,-1 0-128 0,-1-1-16 0,-1-2-128 0,-2-1 192 16,-1-1-192-16,0-2 176 0,-2-1-176 0,-1 1 160 15,-1 0-32-15,0-1 0 0,0-1 0 0,-1 0 0 16,1 1 176-16,1 0 16 16,3-1 16-16,-2-3 0 0,-2-2-176 0,0-2-32 0,1 2-128 0,-1-3 192 15,-3-3-192-15,1 2 144 0,2-1-144 0,-1 0 128 16,-2 1-128-16,0 0 160 0,-1 0-160 0,1-5 160 16,2 0-160-16,-2-1 128 0,-1 1-128 0,-1-1 128 15,0 0-128-15,0-1 192 0,-2-1-192 0,0-2 192 16,-1 1-16-16,0-3 0 0,-1 0 0 0,-2-3 0 15,0-1-32-15,0 1 0 0,-3-7 0 0,1 1 0 16,0-1-144-16,-1-1 128 0,0-2-128 0,-1 0 128 16,3 2-256-16,0 1-64 0,1-1-16 0,2 2 0 15,3 1-576-15,-2-3-112 0,-3 2-32 0,6 3 0 16,3 2-2368-16,7 4-480 0,0 0-80 0</inkml:trace>
  <inkml:trace contextRef="#ctx0" brushRef="#br1" timeOffset="20049.72">26741 5330 23951 0,'0'0'1056'0,"0"0"224"0,2-9-1024 0,-2 9-256 0,7-10 0 0,-1 3 0 15,-6 7 1728-15,8-4 304 0,-8 4 48 0,12-5 16 16,-3 4-1424-16,-9 1-288 0,0 0-48 0,10 0-16 15,-10 0 0-15,0 0 0 0,0 0 0 0,6 9 0 16,-5 1 416-16,-4 1 80 0,-2 2 16 0,0 1 0 16,-2 2-48-16,-1 1 0 0,-5 2 0 0,0 3 0 15,2 3-144-15,-4 1-48 0,-2-2 0 0,0 3 0 0,-1 3-144 16,0 3-16-16,-2 1-16 0,-1 3 0 0,-2 0-272 0,1 3-144 16,1 5 160-16,0 0-160 0,2 2 0 0,0 1 0 15,1-2 0-15,2 0 0 0,3-1 0 0,2 1 0 16,-2-10 0-16,1 4 0 0,1 0 0 0,2 0 128 15,0-1-128-15,4-1 0 0,1-4 0 0,1 0 128 16,3-3-128-16,3-1 0 0,0-1 0 0,1-3 128 16,-2-1-128-16,3-2 0 0,2-2 0 0,2 0 0 15,1 0-144-15,2-3 144 16,3-1-592-16,-1 0-32 0,2-1 0 0,0 1 0 16,1-6-1328-16,2 1-272 0,2-4-48 0,-1 0-16 15,3-2-736-15,-1-2-160 0,5 0-16 0,-2-7-16 0</inkml:trace>
  <inkml:trace contextRef="#ctx0" brushRef="#br1" timeOffset="20663.73">26739 6022 4607 0,'0'0'400'0,"4"-10"-400"0,-3 1 0 0,-1 9 0 16,0 0 5808-16,0 0 1072 0,0 0 224 0,0 0 32 15,0 0-5088-15,0 0-1024 0,0 0-208 0,0 0-48 0,0 0 80 0,6 13 16 16,-4 0 0-16,2 1 0 0,1 3-80 0,-1 0-16 16,-5-1 0-16,1 0 0 0,3 2-144 0,-1 1-48 15,1 1 0-15,1 1 0 0,0-2 48 0,1 3 0 16,0-3 0-16,6 3 0 0,3 4-160 0,-5-7-16 15,-9-19-16-15,1 11 0 0,3 2-176 0,0-3-48 16,-4-10 0-16,7 10 0 0,-7-10-64 0,9 7-16 16,-1 0 0-16,-8-7 0 0,10 2-128 0,-10-2 192 15,0 0-192-15,12-2 192 0,-4-2-192 0,-8 4 160 16,6-8-160-16,1-1 160 0,-2-3-160 0,-1-1 0 16,0-1 0-16,0 0 128 0,-1 1-128 0,0 1 160 15,-2 1-160-15,2 1 160 0,0 1-160 0,-1 1 0 16,-2 8 0-16,0 0 0 0,0 0 0 0,0 0 0 0,0 0 0 0,12 5 0 15,-12-5-224-15,12 11 80 0,-2 0 16 16,-2 1 0-16,-2 1 128 0,2 1 0 0,0-1 0 0,1-1 0 16,-1 0 0-16,0-2 0 0,-2 2 0 0,2-1 0 15,0-4 0-15,-8-7 0 0,8 7 0 0,4 6 0 16,3 9 0-16,-2-11 0 0,-13-11 0 0,12 1 128 16,5 9 96-16,1-1 32 0,-1-6 0 0,-1-4 0 15,1-2-16-15,-7-6 0 0,-7-5 0 0,1 1 0 16,6 1-48-16,2 0 0 0,0 0 0 0,-1 1 0 15,0 2-32-15,-1-2-16 0,1-3 0 0,-1-3 0 16,-1-1-16-16,0-5 0 0,-1-3 0 0,-1-1 0 16,-2 0 0-16,-1-2-128 0,-2-2 192 0,2-1-64 15,0 1-128-15,-1 0 0 0,-3-3 0 0,1 3 0 0,2 2-320 0,-1 3-32 16,1 1-16-16,-3 5 0 16,1 6-1248-16,2 2-256 0,-2 2-48 0,-1 10-11472 15,0 0-2288-15</inkml:trace>
  <inkml:trace contextRef="#ctx0" brushRef="#br1" timeOffset="21070.96">27671 6424 8287 0,'0'0'736'0,"0"0"-592"0,0 0-144 0,0 0 0 15,0 0 4000-15,8 9 768 0,-1-1 160 0,1 0 16 16,-1 1-3840-16,3 0-768 0,0 1-144 0,0 1-48 16,2-1 176-16,0 2 16 0,1-2 16 0,0 4 0 15,-3 0 304-15,1 3 64 0,-2 1 16 0,-3 3 0 16,-2 4-256-16,0 2-48 0,-1-2-16 0,-2-3 0 0,-2-1-208 0,-3-2-32 16,-3-2-16-16,1-2 0 0,-2-4 80 0,-1 0 16 15,-1 1 0-15,0-5 0 0,4 1-256 0,-1-1 0 16,7-7 0-16,-10 1-9904 15,1-5-2016-15</inkml:trace>
  <inkml:trace contextRef="#ctx0" brushRef="#br1" timeOffset="21712.53">28269 5544 21183 0,'0'0'1888'0,"0"0"-1504"0,0 0-384 0,0 0 0 16,-3 13 2992-16,3 0 528 0,4 0 96 0,-2 5 32 15,1 3-2800-15,-2 5-544 0,-1 0-112 0,-1 4-32 16,4 4 80-16,-1 0 16 0,2 1 0 0,-1-1 0 15,-5 5 128-15,10 4 48 0,5 6 0 0,-7-8 0 16,-13-11-32-16,0-1 0 0,-2-2 0 0,4 2 0 16,1 0 48-16,6 2 0 0,4 3 0 0,-6-8 0 15,-8-5 160-15,0-3 32 0,1-1 16 0,1-1 0 16,2-2-144-16,2-1-48 0,-2-1 0 0,3 0 0 0,-1-2-176 16,1 0-32-16,1-10-16 0,0 0 0 0,0 0-96 0,0 0-16 15,0 0 0-15,0 0 0 0,0 0 32 0,0 0 0 16,0 0 0-16,7-13 0 0,-1-4-160 0,1 0 0 15,-2-5 0-15,0-1 0 0,2-3 0 0,0-2 0 16,1 1-224-16,3 1 80 0,-1-1 0 0,-1 0 0 16,-5 3 0-16,3 3 0 0,3 4 144 0,-2 4 0 15,-2 1 0-15,1 4-128 0,-7 8 128 0,12-4-160 16,-1 4 160-16,1 3-160 0,-12-3-32 0,13 5 0 16,-1 2 0-16,0 2 0 0,-2-1-48 0,0 3-16 15,2-1 0-15,0 0 0 0,0 0-48 0,-2 3-16 16,1 0 0-16,-1 2 0 0,-1 0 192 0,-1 4 128 15,-3-1-192-15,-1 0 192 0,0 0 0 0,-3 2 0 16,-2 2 0-16,-2 4 0 0,-1 6 0 0,-1-5 0 0,-3-6 0 0,1-3 0 16,-1-4 352-16,-1 2 80 0,-2-4 16 0,1 0 0 15,-2 1-144-15,0-4-32 0,-1-2 0 0,0 0 0 16,0 0-272-16,0-5 160 0,-1 2-160 0,-3-4 128 16,-1 0-128-16,-1-4-272 0,1-1 64 0,1-2 16 31,3 0-640-31,-2-3-112 0,2 0-16 0,-1-2-16 15,0 1-1408-15,-2-2-288 0,-3-1-48 0,2 0-16 0</inkml:trace>
  <inkml:trace contextRef="#ctx0" brushRef="#br1" timeOffset="22180.62">28601 5354 10127 0,'-8'-9'448'0,"8"9"96"0,-10-4-544 0,3 1 0 15,7 3 0-15,0 0 0 0,0 0 4768 0,0 0 848 0,0 0 160 0,0 0 48 16,0 0-3744-16,0 0-736 0,0 0-160 0,0 0-32 16,7 14-400-16,-1 1-96 0,2-5-16 0,4 3 0 15,1 4-128-15,1 3-16 0,0-1-16 0,3 5 0 16,4 2-32-16,1 0-16 0,2 1 0 0,1 3 0 16,-1 3-144-16,1-2-32 0,0 2 0 0,-2 3 0 15,-2 5-64-15,-1 0-32 0,-2-2 0 0,-1 3 0 16,-3 2 16-16,1-1 0 0,-3-1 0 0,-2-3 0 15,-2 0 112-15,-2-2 32 0,-2-4 0 0,-1 4 0 16,-1 2-144-16,-2 1-32 0,0-3 0 0,0-1 0 16,-1-3 64-16,1 0 16 0,-3 1 0 0,0-4 0 15,-3-3-224-15,-1 1 176 0,-4-1-176 0,1-3 160 16,-3-1-160-16,-3 0 160 0,-1 0-160 0,0-3 160 16,0 0-160-16,-1 0 0 0,0-1 0 0,-5-1 128 15,-1 2-704-15,-1-4-128 0,1-7-48 0,4-4-12464 16,-1-5-2496-16</inkml:trace>
  <inkml:trace contextRef="#ctx0" brushRef="#br2" timeOffset="59985.75">28090 15233 13647 0,'0'0'592'0,"0"0"144"0,0 0-592 0,0 0-144 16,0 0 0-16,0 0 0 0,0 0 1200 0,0 0 208 15,0 0 32-15,0 0 16 0,0 0-224 0,0 0-32 16,0 0-16-16,0 0 0 0,0 0-304 0,0 0-64 16,0 0-16-16,0 0 0 0,0 0-32 0,0 0-16 15,0 0 0-15,0 0 0 0,0 0 96 0,0 0 32 16,0 0 0-16,0 0 0 0,0 0-240 0,0 0-64 16,0 0 0-16,0 0 0 0,0 0-32 0,0 0-16 15,0 0 0-15,0 0 0 0,0 0-16 0,0 0-16 16,0 0 0-16,0 0 0 0,0 0-208 0,-5 8-32 0,-3-1-16 0,1 2 0 15,2 1-64-15,-1 1-16 16,-2-1 0-16,0 2 0 0,1 1-160 0,2 0 128 0,-1-1-128 0,0-1 128 16,3 4-128-16,-1-2 0 0,-2 0 0 0,3 0 0 15,-1 0 0-15,1 0 0 0,0 0 0 0,3-1 0 16,0-2 0-16,0-1 0 0,0-9 0 0,2 11 0 16,-2-11 0-16,5 10 0 0,3-1 0 0,-2-2 0 15,-6-7 0-15,0 0 0 0,0 0 0 0,9-4 0 16,-1-2 0-16,1 1 160 0,-1-1-32 0,1-1-128 15,-1 1 192-15,1-5-64 0,-1 1 0 0,0-2-128 16,-2 2 144-16,1-2-144 0,-2 2 0 0,0-1 144 16,-1 1-144-16,-1-1 0 0,-2 1 144 0,-1 1-144 15,0-2 128-15,-1 2-128 0,0 1 128 0,1 8-128 16,-3-9 0-16,3 9 144 0,-3-9-144 0,3 9 0 16,-5-9 144-16,5 9-144 0,-6-9 0 0,6 9 144 0,-7-5-144 0,7 5 0 15,-8-7 0-15,8 7 0 0,-8-4 0 0,8 4 0 16,-9 0 128-16,9 0-128 0,0 0 0 0,-9 4 0 15,9-4 0-15,-8 10 0 0,3 1 0 0,-1 1 0 16,-1-6 0-16,2 2 0 0,1 2 0 0,0 2 0 16,-1-1 0-16,1 0 0 0,0 2 0 0,1-1 0 15,1-3 0-15,2-9 0 0,-3 12 0 0,2 0 0 16,0-2 0-16,1-10 0 0,1 11 0 0,-1-11 0 16,0 0 0-16,0 0 0 0,0 0 0 0,5 9 0 15,-5-9 0-15,7 6 0 0,-7-6 0 0,0 0 0 16,0 0 0-16,10-1 0 0,-10 1 0 0,12-5 0 0,0-2 0 0,-2 1 0 15,-3-3 0-15,-1 1 0 0,1-3 0 16,-1 2 0-16,-1 0 0 0,-1-1 0 0,-2-1 0 0,-2 2 0 16,0 1 0-16,0-1 0 0,0 9 0 0,-3-9 128 15,-1 2-128-15,4 7 0 0,-4-7 144 0,4 7-144 16,-6-7 0-16,0 1 128 0,6 6-128 0,0 0 0 16,0 0 0-16,-7-4 144 0,-1-2-144 0,8 6 0 15,0 0 0-15,0 0 0 0,0 0 0 0,0 0 0 16,-8 2 0-16,8-2 0 0,0 0 0 0,-7 8 0 15,2 1 0-15,1 0 0 0,0 1 0 0,3 1 0 16,1-11 0-16,0 14 0 0,0-1 0 0,1 0-144 16,1-2 144-16,-2-11 0 0,2 11 0 0,-2-11-128 15,4 11 128-15,-4-11 0 0,5 9 0 0,-5-9 0 16,9 10 0-16,-1-5 0 0,-8-5 0 0,0 0 0 16,0 0 0-16,12 0 0 0,-12 0 0 0,10-5 0 0,-2 0 0 0,-1-1 0 15,-3-2 0-15,0-3 0 0,0 1 0 0,-2-2 0 16,-1 2 128-16,-1-2-128 0,0 0 128 0,-1 0-128 15,0 1 128-15,-2-1-128 0,1-1 0 0,-1 0 144 16,0 1-144-16,1 0 0 0,-2 5 144 0,4 7-144 16,0 0 0-16,0 0 144 0,0 0-144 0,0 0 0 15,-11 0 0-15,11 0 0 0,-6 6 0 0,1 3 0 16,1 0 0-16,1 2 0 0,2 1 0 0,0-2 0 16,1-10 0-16,-3 13 0 0,3-1 0 0,3 2 0 15,3 7 0-15,-2-5 0 0,-3-7 0 0,-1-9 160 16,-6 6-160-16,6-6 160 0,-4 11 16 0,4-11 0 15,-4 8 0-15,4-8 0 0,0 0-176 0,0 11 128 0,0-11-128 16,0 0 128-16,0 0-128 0,0 0 0 0,0 0-160 0,0 0-12624 16,12-9-2512-16</inkml:trace>
  <inkml:trace contextRef="#ctx0" brushRef="#br2" timeOffset="68729.53">28155 15237 5519 0,'0'0'240'0,"0"0"64"0,0 0-304 0,-9 3 0 0,9-3 0 0,0 0 0 16,0 0 3920-16,0 0 736 0,0 0 144 0,0 0 16 16,0 0-3536-16,0 0-704 0,-8-3-128 0,8 3-48 15,0 0 48-15,0 0 0 0,-9 0 0 0,9 0 0 16,0 0 336-16,0 0 80 0,0 0 16 0,0 0 0 16,0 0 176-16,0 0 32 0,0 0 16 0,0 0 0 15,0 0-224-15,0 0-48 0,0 0-16 0,0 0 0 16,0 9-224-16,0-9-32 0,0 0-16 0,0 0 0 15,4 11-192-15,0-3-32 0,-4-8-16 0,0 0 0 0,0 0-64 0,8 9-16 16,-8-9 0-16,7 6 0 0,-7-6 32 0,0 0 16 16,11 4 0-16,-1-1 0 0,2-2 16 0,-2 0 0 15,1-1 0-15,-11 0 0 0,12 0-80 0,-12 0-16 16,11 0 0-16,1 0 0 0,0 0 0 0,0 0-16 16,-2 2 0-16,2 0 0 0,-1-2-176 0,1 0 0 15,0 0 0-15,0 0 0 0,1 0 128 0,1 0 0 16,0 0 0-16,2 0 0 0,0-2 0 0,-1-1 0 15,-2-1 0-15,2 0 0 0,-1 0 0 0,2-1-128 16,-1-1 192-16,1 0-64 0,0 1-128 0,1 1 192 16,0-2-192-16,1 0 192 0,0 0-192 0,0-1 0 15,1 2 144-15,0 1-144 0,1-2 128 0,1 1-128 16,1 1 128-16,0-3-128 0,1 1 128 0,-1-1-128 0,-1-2 160 16,0 2-160-16,0 4 128 0,0-1-128 0,-2-4 0 0,1 1 144 15,0 2-144-15,0 1 128 0,0-2-128 0,0 0 128 16,-2 1-128-16,0 1 0 0,2-4 0 0,-2 1 128 15,-1 0-128-15,2-3 192 0,1 1-192 0,-1-1 192 16,2 3-64-16,0-3 0 0,1 1 0 0,3 2 0 16,0-1-128-16,-3 0 0 0,-2 1 0 0,0 2 128 15,3-1-128-15,-1 0 0 0,-1 1 0 0,1 0 0 16,1 1 0-16,-1-2 0 0,-2-1 128 0,0 3-128 16,-1 0 0-16,1 0 0 0,-2-1 0 0,0 0 0 15,0 0 176-15,3-2-48 0,1-1-128 0,1 1 192 16,-1-4-48-16,3 1-16 0,2-3 0 0,2 1 0 15,2 0 0-15,1 0-128 0,1 2 192 0,1 0-64 0,0-2 0 16,-3 1-128-16,-1 1 192 0,-1 0-64 0,0-2 0 0,-2 1 0 16,-2 2 0-16,-1-1 0 0,1-2 16 0,-1 2 0 15,-2 1 0-15,1-3 0 0,1 0 0 0,1 0 0 16,1 1 0-16,1-2 0 0,2-2-16 0,2 0 0 16,-1-1 0-16,1-1 0 0,1-1 0 0,0-1 0 15,3 0 0-15,-1-2 0 0,-1 0-128 0,-2-1 160 16,-1 0-160-16,0-2 160 0,1-2-160 0,2-1 192 15,0-2-192-15,-1 4 192 0,1 3-192 0,-2 0 0 16,-2-3 144-16,-1 1-144 0,1-4 128 0,-2 1-128 16,-3-1 128-16,2 2-128 0,1 2 128 0,-1-2-128 15,-3-3 160-15,-1 3-160 0,0 0 128 0,0-3-128 16,0-2 0-16,0-2 0 0,1-1 144 0,1-1-144 0,5-1 128 16,1-2-128-16,1-1 128 0,2 0-128 0,1 2 128 15,4-1-128-15,2-1 128 0,0 0-128 0,-2 0 128 0,-1 1-128 16,-1 2 0-16,-2-6 0 0,-1-1 128 0,-2-1-128 15,0-2 0-15,1 3 0 0,-2 1 0 0,2 0 128 16,2-2-128-16,1 1 0 0,2-1 0 0,-1-1 0 16,-1-2 0-16,1 1 0 0,-2-3 0 0,-2 2 0 15,-2-2 0-15,-1 2 0 0,-2 0 128 0,1 1-128 16,-4-1 0-16,4 0 0 0,-1-2 0 0,3-3 128 16,3-3-128-16,1 2 0 0,0 2 0 0,1-4 0 15,0 0 0-15,0 3 0 0,0 0 0 0,1 0 0 16,-3 0 0-16,-1-2 0 0,-4-1 128 0,1-1-128 15,-3-1 0-15,0 1 0 0,-1-1 0 0,-3 3 0 16,3 2 0-16,-2 0 0 0,1-2 0 0,3 1 0 0,2-4 0 0,-13 25 0 16,-2-3 128-16,2-4-128 0,-1-4 0 0,2-3 0 15,1 1 0-15,2-4 0 16,1 0 0-16,17-44 0 0,-6 14 144 0,-4 7-144 0,-4 4 0 0,-1 6 0 16,-3 4 0-16,-1 6 0 0,-2 3 0 0,-3-1 0 15,-1 2 0-15,-1 2 0 0,-3 3 0 0,-1 2 0 16,-1 1 0-16,0 4 0 0,-2-1-160 0,0 6 160 15,-1 5-192-15,0 3 192 16,0 0-1104-16,-1 6-112 0,-1 3-32 0,1 5 0 16,0 2-2080-16,-3 7-432 0</inkml:trace>
  <inkml:trace contextRef="#ctx0" brushRef="#br2" timeOffset="70218.23">28392 15228 4607 0,'0'0'400'0,"0"0"-400"0,0 0 0 0,0 0 0 0,-9 4 3936 15,9-4 704-15,-10 6 144 0,10-6 16 0,-9 6-3248 0,9-6-656 16,-8 6-128-16,8-6-16 0,0 0 256 0,-7 7 48 16,7-7 16-16,0 0 0 0,0 0-352 0,-7 4-64 15,7-4-16-15,0 0 0 0,0 0 16 0,0 0 0 16,-12 2 0-16,3 1 0 0,9-3-16 0,0 0 0 15,-11 2 0-15,1 4 0 0,1-4-240 0,0 2-48 16,-1-1-16-16,10-3 0 0,-11 6 32 0,0-1 0 16,1-1 0-16,-1-1 0 0,0-3 144 0,-2 1 16 15,0 2 16-15,0-2 0 0,0-1-32 0,-1 3 0 16,3-1 0-16,-1 0 0 0,0-6-176 0,1 0-32 16,-2 0-16-16,-1 0 0 0,3 0-80 0,-1 0-16 15,0 2 0-15,1-1 0 0,-1 2-48 0,-3-1-16 0,1-1 0 16,-2 3 0-16,3 0 0 0,-1 2-128 0,-2-2 192 0,-1 1-64 15,-1 1 64-15,0 2 16 0,-2-4 0 0,0 0 0 16,-1 0 48-16,-3 0 0 0,-1 2 0 0,-1-2 0 16,-1-1-48-16,-2 0 0 0,-1-3 0 0,2 1 0 15,2-1 16-15,0 2 0 0,-1-4 0 0,3 1 0 16,0-1 64-16,1-1 16 0,-1-2 0 0,2 1 0 16,0 0-48-16,0-1-16 0,-2 0 0 0,0 0 0 15,-1 1-240-15,0-1 144 0,-2-1-144 0,1-1 128 16,1 2-128-16,-3 1 0 0,0 2 0 0,-4-2 128 15,1 0-128-15,1-1 0 0,3 0 0 0,-1 0 0 16,1 0 0-16,0 2 0 0,-1-3 0 0,1-1 0 0,0 2 0 16,-3-3 0-16,-3 2 0 0,-1-1 0 15,-1 1 0-15,-2-4 0 0,0 1 128 0,-1 1-128 0,0 0 0 0,0 0 0 16,-1 2 0-16,2 0 128 0,1-2-128 0,1 0 0 16,1 3 0-16,-1-3 0 0,-3 1 0 0,-1-1 128 15,-2-3-128-15,1 5 0 0,-2 4 128 0,1-1-128 16,-3 1 128-16,3-4-128 0,-1 1 0 0,2-1 0 15,-1-2 128-15,2 0-128 0,-1-1 0 0,-2 0 0 16,-2 0 0-16,-2-1 0 0,2 0 0 0,-3-2 0 16,-1 0 0-16,3 1 128 0,5-1-128 0,1-4 0 15,1 1 0-15,3-1 128 0,2 1-128 0,0-2 0 16,1-1 144-16,-3 0-144 0,-2-1 128 0,-1-1-128 16,-2-1 160-16,0 1-160 0,-2-2 144 0,1 3-144 15,4-3 128-15,-1-2-128 0,-1-3 128 0,3 1-128 16,3 0 0-16,-1-1 128 0,-2-2-128 0,1 3 192 0,-3-4-192 15,1 2 192-15,-1-3-192 0,-1-2 128 0,-3-2-128 0,2 0 128 16,-2 0-128-16,3-4 192 0,2-3-192 0,3 0 192 16,-1 0-192-16,3 0 192 0,-1 3-192 0,0 0 192 15,2-3-192-15,0 1 128 0,-2-4-128 0,1 1 128 16,-1-1-128-16,3-1 0 0,1-1 0 0,1 0 0 16,-2 1 0-16,2-3 0 0,1 3 0 0,2 0 0 15,3-5 0-15,-1 0 0 0,0-1 0 0,1-4 0 16,1 0 0-16,1 2 0 0,-3 0 0 0,2 2 0 15,1 0 0-15,-3-1 0 0,-3-4 0 0,2 1 0 16,-2 0 0-16,-1 1 0 0,-1-1 0 0,0 3 0 16,1 1 0-16,2-3 0 0,3 2 0 0,1-7 0 15,-1-1 0-15,1-2 0 0,3 3 0 0,2 2 0 16,2-2 0-16,1-1 0 0,0-2 0 0,2-2 0 0,1-3 0 16,1 1 0-16,0-1 0 0,1 5 0 0,0 2 0 0,2 1 0 15,-2-2 0-15,1-1 0 0,1 1 0 0,2-2 0 16,0 2 0-16,1 3 0 0,1 6-192 0,2-2-64 15,2-1 0-15,2-4-16 16,0-2-2816-16,3-1-560 0</inkml:trace>
  <inkml:trace contextRef="#ctx0" brushRef="#br2" timeOffset="83219.45">4791 12222 6447 0,'0'0'272'0,"-6"-4"80"0,-2-1-352 0,-1 1 0 16,-2 0 0-16,3 0 0 0,8 4 1600 0,-10-5 240 16,2-1 48-16,2 4 16 0,6 2-1424 0,-11-7-288 15,-3 1-48-15,2 2-16 0,3 1-128 0,0 2-224 16,0 1 48-16,-2 4 16 0,-2 4 320 0,2 2 64 15,0 2 16-15,1 5 0 0,-1 4 464 0,2 3 112 16,0 4 16-16,1 3 0 0,-1 6-496 0,3 2-80 16,-1 2-32-16,2 8 0 0,0 5-224 0,1 0 0 0,-1 3 0 0,3 2 0 15,6 1 0-15,-1-2 0 0,-5-1 0 0,4-3 0 16,0-3 0-16,2 0 0 0,0-4 0 0,3-1 0 16,0-3 0-16,5-2 256 0,4-2-64 0,1-2 0 15,1-5 32-15,3-4 0 0,4-5 0 0,2-4 0 16,-1-6-48-16,2-7-16 0,2-3 0 0,1-7 0 15,3-5 176-15,2-7 48 0,3-6 0 0,4-4 0 16,2-3 32-16,0-3 16 0,-2-5 0 0,0-3 0 16,0-2-224-16,-2-2-32 0,-5-2-16 0,1 0 0 15,-5-3-160-15,-4-2 160 0,-5 0-160 0,-1-1 160 16,-3-4-160-16,-5 0 128 0,-5 2-128 0,-5 2 128 16,-5 4-128-16,-4 4 0 0,-5 1-192 0,-4 5 192 15,-6 0-336-15,-2 4 48 0,-2 2 16 0,-6 3 0 16,-6 3 144-16,-1 2 128 0,-5 2-192 0,-4 7 192 0,-3 3-128 0,-2 5 128 15,-1 1 0-15,1 7 0 0,1 6-384 0,1 2 48 16,-2 4 0-16</inkml:trace>
  <inkml:trace contextRef="#ctx0" brushRef="#br2" timeOffset="83955.14">2334 16395 19695 0,'0'0'864'0,"-13"-3"192"0,-3-2-848 0,3-2-208 15,1 1 0-15,2-1 0 0,1 1 784 0,0-1 112 16,-1 0 32-16,1-1 0 0,3 0-608 0,-3 0-128 16,-4-1-32-16,1 2 0 0,3 1-160 0,-3-3 0 15,-2 1 0-15,-1 1 0 0,1 1 0 0,-2-1 0 16,1 2 0-16,-4 4 0 0,1-2 0 0,0 6 0 15,0 3 0-15,-2 2 0 0,-1 4 0 0,0 5 0 16,-1 5-192-16,0 7 192 0,0 6-256 0,-2 2 64 16,1 2 0-16,2 4 16 0,3 0 16 0,0 1 0 15,-2-1 0-15,4 3 0 0,5 2 160 0,0 0 0 0,0 0 0 16,4 1-128-16,6-2 128 0,2-1 0 0,2 0 0 0,3 0-128 16,3-3 128-16,4-3 0 0,4-3 0 0,3-3-128 15,1-3-64-15,5-4-16 0,4-3 0 0,0-5 0 31,-2-8-576-31,6-5-112 0,0-4-32 0,-1-8 0 0,-3-7 480 0,2-2 112 0,6-4 16 0,0-4 0 16,1-6 320-16,0-1 192 0,-4-6-32 0,3-3 0 16,3-2 480-16,-5-6 112 0,-2-2 16 0,-4-3 0 15,-1-2 192-15,-6-1 64 0,-5 2 0 0,-3 1 0 16,-5 0-256-16,-5 2-64 0,-3 1 0 0,-6-1 0 16,-4 0-384-16,-2 4-96 0,-5-4-16 0,-6 6 0 15,-6 2-208-15,-3 5 0 0,-5 7 0 0,-4 2 0 16,-8 3-256-16,-2 3-112 0,1 2-16 0,-1 6-7312 15,-1 7-1472-15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8:14.24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493.28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11886.05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13205.59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13934.79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14725.89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15524.17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16257.1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17153.74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18407.47">31251 8827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9811.29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  <inkml:trace contextRef="#ctx0" brushRef="#br0" timeOffset="21544.38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22108.47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22737.71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23061.62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23694.71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24150.25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44:28.90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15677 11767 172 0,'0'0'16'0,"0"0"-16"0,0 0 0 0,0 0 0 15,0 0 162-15,0 0 30 0,0 0 5 0,0 0 2 16,0 0-157-16,0 0-31 0,0 0-11 0,0 0 0 15,0 0 11-15,0 0-11 0,0 0 10 0,0 0-10 32,0-4-44-32,4-2-16 0,-4-3-2 0,4-1-1 15,-1 4-2-15,1-3-1 0,-4 9 0 0,0-3 0 0,0 3 107 0,3-10 22 0,-3 4 4 0,0 6 1 16,0 0 39-16,0 0 8 0,0 0 1 0,0 0 1 16,-7-10 4-16,0 10 1 0,0-9 0 0,0 9 0 15,0 0-68-15,7 0-14 0,-7 0-2 0,0 0-1 16,-4 0-2-16,4 0-1 0,0 0 0 0,7 0 0 15,-11-6-18-15,4 6-3 0,-3 0-1 0,10 0 0 16,-7 6-12-16,7-6 0 0,-7 0 0 0,7 0 0 16,-11 6 0-16,11-6 0 0,-7 3 0 0,0 4 0 15,0-4 0-15,7-3 0 0,-7 9 0 0,0-2 0 16,0 2-8-16,3 0 8 0,-6 1 0 0,3-1 0 16,3 1 0-16,-3-1 0 0,3 0 0 0,-3-2 0 15,7-7 0-15,-3 9 0 0,-1 0 0 0,4-9 0 0,0 0 8 0,0 0 1 16,4 7 1-16,-4-7 0 0,7 3 21 15,0-3 4-15,0 0 1 0,4-3 0 0,-4-4 0 0,0 4 0 16,3-3 0-16,-3-3 0 0,0 2-5 0,1 4-1 16,-1-3 0-16,-4-3 0 0,1 5-30 0,-1-2 8 15,-3-3-8-15,0 9 0 0,-3-6 0 0,-1 2 9 16,1 4-9-16,-4-6 8 0,-4 12 0 0,0-6-8 16,1 0 12-16,-4 4-4 0,0 2-8 0,-1-6 0 15,1 9 9-15,0-9-9 0,4 0 10 0,3 0-2 16,7 0-8-16,0 0 12 0,0 0-12 0,0 0 0 15,0 0 0-15,0 0 0 0,0 0 16 0,0 0-4 0,0 0 0 16,7 0 0-16,0 6-12 0,-4-2 0 0,4-4 0 16,0 6 0-16,0-3 0 0,-7-3 0 0,11 6 0 0,-4-3 0 15,0 4 0-15,-7-7 0 0,0 0 0 0,4 3 0 16,3 3 0-16,-7-6 0 0,0 0 0 0,10 6 0 16,1-3 0-16,-4-3 0 0,-7 0 8 0,10-9-8 15,-2 9 12-15,-1-9 0 0,-4 2 0 0,1 4 0 16,-1-3 8-16,-3-3 2 0,4-1 0 0,-1 1 0 15,-6 3-3-15,3-4-1 0,0 1 0 0,-4 6 0 16,1-4-3-16,3 7-1 0,0-9 0 0,0 9 0 16,0 0-6-16,0 0 0 0,0 0-8 0,0 0 12 15,0 0-12-15,0 0 0 0,0 0 0 0,-7 0 0 0,3 9-9 16,1-2 9-16,-5-4 0 0,8-3-9 0,-3 9 9 16,3-9 8-16,-4 6-8 0,4-6 11 0,0 0-11 0,0 0 0 15,0 0 0-15,0 0-11 0,0 0 11 0,7 0 0 16,4-6 8-16,0 6-8 0,3-3 12 0,-4-3-1 15,4-4-1-15,-3 7 0 0,0-3 6 0,-1 3 2 16,1-4 0-16,-4 4 0 0,-7 3-18 0,10-6 8 16,-10 6-8-16,0 0 0 0,0 0 0 0,0 0 0 15,0 0 0-15,0 0 0 0,0 0 0 0,0 0 0 16,-7 6 0-16,0-3 0 0,4 7 0 0,-4-4 0 16,-4-3 0-16,4 7 0 0,0-10 0 0,0 9 0 15,7-9 0-15,-7 0 0 0,7 0 8 0,0 0-8 16,0 0 0-16,0 0 0 0,-7 6 0 0,7-6 0 15,0 10 0-15,3-1 0 0,1 1 0 0,-1-1 0 0,1 0 0 16,-1-2 0-16,1 2 0 0,0 0 0 0,3 1 0 0,-4-4 0 16,-3-6 0-16,4 3 0 0,-4-3 0 0,3 10 0 15,-3-10 0-15,0 0 0 0,0 0 0 0,0 0 0 16,0 0 13-16,0 0-1 0,11-10 0 0,-8 1 0 16,1-1 16-16,-1 1 2 0,1-7 1 0,-4 7 0 15,3-10-12-15,1 0-3 0,-4 10 0 0,3-7 0 16,1 7-16-16,-4-4 10 0,0 1-10 0,0 9 8 15,0 3-8-15,0 0 0 0,0 0 0 0,-11 0 0 16,1 9-8-16,3 0 8 0,-4 7 0 0,1-3 0 16,-5 2 0-16,1 1 0 0,0-3-9 0,0 5 9 15,0-8 0-15,0 5 0 0,0 1 0 0,0-3 0 0,0-4 0 16,7 7 0-16,-1-7 0 0,1 1 0 0,4-1 0 16,-1-3 0-16,4-6 0 0,0 10 0 0,0-10 0 15,4 3 0-15,3 3 0 0,-4 0 0 0,-3-6 0 0,8 4 0 16,-1 2 0-16,3-3 0 0,-3-3 0 0,4 0 0 15,-1 0 9-15,1 0-9 0,0-3 8 0,-1-3-8 16,1 2 0-16,-1-2 8 0,1-3-8 0,3 2 8 16,-7-2-8-16,4 0 8 0,-1-10-8 0,1 9 0 15,-1-5 0-15,1 2 8 0,-4-3-8 0,0 7 0 16,0-7 0-16,-3 7 0 0,-1 0 0 0,1-4 0 16,-1-3 8-16,1 7-8 0,-4-7 0 0,-4 7 0 15,1-1 0-15,-4 1 8 0,3-7 0 0,-3 7-8 16,-3 0 12-16,2-1-4 0,-2 10 3 0,-4-3 0 15,3-3 0-15,-3 6 0 0,0 6-11 0,0-3 8 16,3-3-8-16,1 10 8 0,-4-1-8 0,7 7 0 0,-1 2 0 16,5 1-920-16,3 0-185 15</inkml:trace>
  <inkml:trace contextRef="#ctx0" brushRef="#br0" timeOffset="4671.64">15533 17800 756 0,'0'0'33'15,"0"0"7"-15,0 0-32 0,0 0-8 0,0 0 0 0,0 0 0 0,0 0 19 0,0 0 1 16,0 0 1-16,0 0 0 0,0 0-21 0,0 0 0 16,0 0 0-16,0 0 0 0,0 0 25 0,0 0 1 15,0 0 0-15,0 0 0 0,7 0 26 0,-7 0 4 16,0 0 2-16,0 0 0 0,0 0-16 0,0 0-3 15,10-3-1-15,-10 3 0 0,4-7 7 0,-4 7 2 16,4-3 0-16,-4 3 0 0,7-6 1 0,0-3 1 16,-7 9 0-16,3 0 0 0,1-10-21 0,-1 4-4 15,1-3 0-15,-1 5-1 0,1-2-15 0,-1-3-8 16,1-1 8-16,-4 1-8 0,3 0 0 0,-6 2 0 16,3-5 0-16,0-4 0 0,0 7 0 0,0-7 8 15,-4 3-8-15,4-2 0 0,-3-4 21 0,3 3 0 16,0 4 0-16,0-4 0 0,0-9-13 0,0 6-8 15,0-9 10-15,3 3-10 0,-3-3 23 0,0 2-2 16,0 5 0-16,4-5 0 0,-4 8-12 0,3-7-9 0,-3 6 12 16,0-6-12-16,0 0 11 0,0 3-11 0,0-3 10 0,-3-1-10 15,-1-2 8-15,4 3-8 0,4-3 0 0,-4-7 0 16,-4 7 12-16,4-9-4 0,0-7-8 0,0 6 12 16,0-3 4-16,-3 7 1 0,3 2 0 0,0-2 0 15,-4-1 3-15,1 10 1 0,-1-12 0 0,4 8 0 16,-3-5-11-16,-1 6-2 0,1-7-8 0,-4 1 12 15,3-10-2-15,1 6-1 0,-1 4 0 0,0-1 0 16,1-2-9-16,-4 8 0 0,3-2-12 0,1 3 12 16,-1 6-9-16,-3-3 9 0,7-3 0 0,-7-4 0 15,4 10-10-15,3-3 10 0,-4 0-8 0,4-3 8 0,0 0 0 16,0-7 0-16,0 1 0 0,4 5 0 0,-4 1 0 16,3-3 0-16,-3 3 0 0,0 3 0 0,4 3 0 0,-1-3 0 15,-3 6 0-15,0-6-8 0,0 6 20 0,0 0 4 16,-3 0 0-16,3 3 1 0,-4-2 9 0,4 2 2 15,-3-3 0-15,3-6 0 0,-4 6-10 0,1-6-2 16,-1 6 0-16,4 1 0 0,-3-8-16 0,3 5 0 16,-4-5 8-16,4-2-8 0,0 3 0 0,0 0 0 15,0-3 0-15,0 3 0 0,-4 6 0 0,4-9 0 16,4 9 0-16,0 0 0 0,-4-6-10 0,3 6 1 16,1 0 0-16,-4-3 0 0,0 10 9 0,0-7 0 15,0-3 0-15,0 3 0 0,0-3 0 0,0 0 0 0,-4 4 8 16,1-1-8-16,-1-6 21 0,0 3 0 0,4-10 0 15,-3 4 0-15,-1 3 4 0,1 6 1 0,-1-9 0 16,1 3 0-16,-4 6-26 0,7-9 8 0,-4 9-8 0,4 0 0 16,-7-3 8-16,7 3-8 0,-3-9 8 0,-1 13-8 15,1-4 0-15,-1-6 0 0,1 6 8 16,3 0-8-16,-7-6 0 0,7 6 0 0,-4-9 0 0,-3 9 0 16,3-6 0-16,1 0 0 0,-1-3 0 0,1 3 0 15,3 3 0-15,-4-3 0 0,4 0 0 0,-3-4 0 16,3 10 0-16,0-6 0 0,0 7 8 0,0-1-8 15,3-6 0-15,-3 6 0 0,4-6 0 0,-1 6 0 16,1-6 12-16,-1 6-4 0,-3 0 0 0,4-6 0 16,3 6 0-16,-3-6 0 0,-1 6 0 0,1-3 0 0,-1-3-8 15,1 0 10-15,-1 7-10 0,1-8 10 0,-1 8-10 16,4-7 0-16,-7 6 0 0,4 0 8 0,-4-6-8 16,0 6 0-16,3 0 0 0,1 0 8 0,-4 4-8 15,0-4 10-15,3 0-10 0,-3 0 10 0,4 0-1 16,-1-3 0-16,1 4 0 0,-4-1 0 0,3-6 0 0,1 6 0 15,0-3 0-15,-1 0 0 0,-3-6-1 16,4 3-8-16,-4 3 12 0,3-10-4 0,1 4 1 0,-1 0 0 16,1 9 0-16,-1-6 0 0,-3 0-9 0,4 6 0 15,-1 0-12-15,1 1 12 0,-4-1 0 0,0 0 0 16,3-3 0-16,-3 3 0 0,0 0 0 0,-3 1 0 16,3-1 0-16,0 0 0 0,0-3 0 0,0 3 0 15,-4-9 0-15,4 9 0 0,4-6 0 0,-4 0 0 0,0-3 0 16,3 3 0-16,-3-4 0 0,0 1 0 0,0 9 0 0,4-6 0 15,-4 6 0-15,0 1 0 0,0-1 8 0,-4-3-8 16,4 9 12-16,-3-5-4 0,3 2 0 0,-4-3 0 16,1 3-8-16,-1-2 8 0,1 2-8 0,-1 3 8 15,4-2-8-15,-3-4 0 0,3 3 0 0,-4 4 0 16,1-7 0-16,3-3 0 0,0 9 0 0,0-6 0 16,-4 4 0-16,4-4 0 0,4 0 0 0,-4-6 0 15,7 6 0-15,-7-6 0 0,3 0 0 0,-3 6 0 16,4 0 0-16,-4 4 0 0,3-4-9 0,-3 10 9 15,0-10 0-15,0 9 0 0,0-5 0 0,0 5 0 16,-3-5 0-16,-1 5 0 0,4-2 0 0,0 2 0 16,-3-5 0-16,3 5 0 0,0 1 0 0,-4-1 9 15,1-5-9-15,3 5 0 0,0 1 0 0,0-7 0 16,0 7 0-16,0-4 0 0,3 4 0 0,1-1 0 0,-4-5-8 16,3 5 8-16,-3-5 0 0,7 5 0 0,-3-9 0 15,-1 13 0-15,1-6 0 0,-1 2 8 0,1 1-8 16,-1-1 0-16,-3 4-10 0,0 6 10 0,0 0 0 0,4-9 0 15,-4 2-8-15,0 7 8 0,0 0 0 0,0 0 0 16,0 0 0-16,0-9-9 0,0 0 9 0,0 5 0 16,0 4 0-16,3-6 0 0,-3-3 0 0,0 2 0 15,0 4 0-15,0-3 0 0,4-3 0 0,0 6 0 16,-4-7 0-16,0 4 0 0,0-4 0 0,0 7 0 16,0 3 0-16,0-6 0 0,-4 6 0 0,4 0 0 15,0 0 0-15,0 0 0 0,0 0 0 0,0 0 0 0,-4-9 0 16,4 9 0-16,0 0 0 0,-3 0 0 0,-1 0 0 15,4 0 0-15,-3-7 0 0,3 7 0 16,-4-3 0-16,4 3 0 0,0-6 0 0,0 6 0 0,0-3 0 0,0-3 0 16,-3 2 0-16,3-2 0 0,0 3 0 0,0 3 0 15,0 0 0-15,0-6 0 0,0-4 0 0,0 10 0 16,0-6 0-16,0 6-12 0,0 0 12 0,0 0-12 31,0 0-92-31,0 0-20 0,0 0-3 0</inkml:trace>
  <inkml:trace contextRef="#ctx0" brushRef="#br0" timeOffset="6585.18">15681 11723 518 0,'0'0'46'0,"0"0"-37"0,0 0-9 0,0 0 0 0,0 0 148 0,0 0 27 16,0-3 5-16,0 3 2 0,-4-7-126 0,4 7-24 16,0 0-6-16,-7 0-1 0,0-3-9 0,7 3-3 15,0 0 0-15,0 0 0 0,0 0 11 0,0 0 1 16,-7 0 1-16,7 0 0 0,0 0-12 0,0 0-2 15,0 0-1-15,-10 0 0 0,10 0-2 0,-7-6 0 16,7 6 0-16,-11 0 0 0,0 0-9 0,1 0 0 16,-1 0 9-16,-3 0-9 0,4 0 0 0,-4 0 0 15,-4 0 0-15,-3 0 0 0,3 0 0 0,-7 0 8 16,1 0-8-16,-5 0 8 0,-6 6 14 0,3-3 3 16,1 4 1-16,-1-4 0 0,-7 6-17 0,7 1-9 15,1-4 10-15,-1 3-10 0,4-3 12 0,-1-2-3 16,1 5-1-16,0-3 0 0,0-3-8 0,-4 4 0 15,0-7 0-15,1 0 0 0,-8 0 0 0,-7 0 0 16,0 3 0-16,-3 3 0 0,3-6 0 0,0 6 12 16,0-3-12-16,-3-3 12 0,3 10-12 0,-4-10 0 0,-3 6 0 0,-3-6 8 15,-4 3-8-15,4 4 0 0,6-4 0 0,1-3 0 16,-1 6 0-16,5-6 8 0,-1 3-8 0,3-3 0 16,-2 0 0-16,2 0 8 0,-10-3-8 0,0 3 0 15,4 0 0-15,0 0 8 0,-4-6-8 0,3 6 0 16,-3 0 0-16,4 0 0 0,0 0 0 0,-8 0-11 15,-10 0 11-15,7-3 0 0,0 3 10 0,7 0-10 16,-3-7 0-16,3 7 0 0,0-3-8 0,4-3 8 16,-1 6 0-16,-3-10 17 0,-3 10-1 0,3-3-1 15,0-3-15-15,0 6 0 0,0-6 8 0,0 3-8 16,4 3 0-16,3 0 0 0,-3-7 0 0,3-2 0 16,-4 6 0-16,-3-3 0 0,1-4 8 0,-1 7-8 15,7-3 0-15,-4-4 0 0,4 4 8 0,-3 3-8 16,7-3 14-16,-1-4 0 0,1 7 0 0,-4-6 0 15,-7-1-14-15,0-2 0 0,11 2 0 0,-4 7 0 0,-7-6 0 16,7-7 0-16,4 7-9 0,0 2 9 0,3 4 0 0,-3-3 0 16,-8 3 8-16,4-3-8 0,8 3 10 0,-8-4-10 15,-7 4 8-15,0-3-8 0,7 6 0 0,0-10 0 16,0 10 8-16,-7-3-8 0,4-3 0 0,0 6 8 16,3-6-8-16,-11 3 8 0,-6-4-8 0,6 7 0 15,8-3 0-15,3 3 0 0,-3-6 0 0,3 6 0 16,0-3 0-16,4-3 0 0,-1 6 0 0,-6 0 0 15,-8 0-9-15,1 0 9 0,-4 0 0 0,4 0 0 0,3 0 0 0,0 0 0 16,3 6 0-16,-3-3 0 0,1 3 0 0,-8-3 9 16,0 4-9-16,0-7 0 0,0 9 0 0,0-9 8 15,7 0 0-15,0 9-8 0,0-2 12 16,4-4-4-16,-4 3-8 0,-4-3 0 0,-6-3 0 0,-1 0 0 16,4 0 0-16,0 7 8 0,7-7-8 15,-3 0 8-15,3 3-8 0,-3-6 0 0,-4 3 0 0,0-7 0 16,3 7 0-16,-3 0 0 0,4 0 0 0,3 7 0 15,3-4 0-15,-2-3 0 0,2 6 0 0,-3-3 0 16,0 3 0-16,-3-6 0 0,-4 10 0 0,0-4 0 16,0-3 0-16,7 3 0 0,0 4 0 0,-3-7 0 15,-4-3 0-15,-4 6 0 0,-3-3 0 0,0 4 0 16,4-4 0-16,-1 3 0 0,8 0 0 0,-1-3 0 16,1-3 0-16,-1 0 0 0,-3 7 0 0,0-7 0 15,-3 0 0-15,3 3 0 0,3-3 0 0,5 0 0 0,-5 0 0 16,4 6 0-16,-3-6 0 0,-4 0 0 0,-4 3 0 15,-3-3 0-15,0 7 0 0,7-4 0 0,0 6 0 16,0-3 0-16,0-6 0 0,-3 10 0 0,-4-10 0 16,0 9 0-16,0-9 0 0,7 10 0 0,7-10 0 0,0 6 0 15,4-3 0-15,-11 3 0 0,7-6 0 0,0 0 0 16,-7 0 0-16,3 0 0 0,-3-6 0 0,7 6 0 16,-3 0 0-16,3-3 0 0,-3 3 8 0,-1-6-8 15,4-4 8-15,-7 10-8 0,0-9 68 0,-7 3 8 16,14 2 1-16,-3 4 1 0,3 0-78 0,4 0-23 15,-4 0-1-15,0 0 0 0,-4-6 24 0,4 6 0 0,-7 0 0 16,1 0 0-16,-1 0 0 0,10 0 0 16,-6 0 0-16,6 0 0 0,1-9 0 0,-4 6 0 0,4-7 0 15,-4 4 0-15,-7-4 0 0,3 1 0 0,4 3 0 16,8 3 8-16,-12-4-8 0,15 4 8 0,-4-12-8 0,-4 5 8 16,8-6 13-16,-7 13 3 0,-1-3 0 0,5-3 0 15,-1-1-15-15,-4 1-9 0,1-1 12 0,3 1-12 16,7 3 12-16,0 3-4 0,-6-4 0 0,6-2-672 15,-11 9-135-15</inkml:trace>
  <inkml:trace contextRef="#ctx0" brushRef="#br0" timeOffset="16510.5">26031 7010 1267 0,'0'0'112'0,"0"0"-89"16,0 0-23-16,11-10 0 0,3 10 122 0,0 0 20 15,-7-6 4-15,-7 6 1 0,7-3-118 0,-7 3-29 16,0 0 0-16,0 0 0 0,0 0 8 0,0 0-8 0,0 0 0 0,0 0 9 16,0 0-9-16,0 0 0 15,0 9 0-15,-3 1 0 0,3-1 92 0,-7-3 16 0,0-3 3 0,7-3 1 16,0 0-84-16,0 0-16 0,-7 7-3 0,7-7-1 15,0 0 20-15,0 0 3 0,-4 3 1 0,4-3 0 16,-7 6-24-16,7-6-8 0,7 16 0 0,-3-7 9 16,-8 1-9-16,4-1 0 0,7-6 0 0,-3 7 0 15,-4-10 0-15,3 6 0 0,1 3 0 0,-4-9 0 16,0 0 0-16,0 0 0 0,0 0 0 0,0 0 0 16,0 0 0-16,7 6 0 0,-7-6 9 0,0 0-9 15,3-6 0-15,4 6 0 0,-3-6 0 0,0 3 0 16,3-7 18-16,-7 1 2 0,3 0 1 0,1-7 0 15,-4 0-21-15,3 7 9 0,-3-4-9 0,-3-2 0 16,3 5 14-16,-4 1-4 0,-3 2-1 0,0 4 0 16,7 3 5-16,-7-6 1 0,-4 12 0 0,1-3 0 15,3 4-15-15,0 2 0 0,-7-3 0 0,3 4 0 16,0-1 0-16,1-6 0 0,3 7 0 0,0-4 0 0,0 3 0 16,3-9 0-16,4 0 0 0,0 0 0 0,-7 10 0 15,7-10 0-15,4 9 0 0,3 1 0 0,-7-10 0 0,3 6 0 16,8 3 0-16,-1 1 0 0,1-7 0 0,-1 3 0 15,5 4 0-15,-1-4 0 0,3-3 0 16,1 6 0-16,-4-2 0 0,4-4 0 0,-1-3 0 0,1 0 0 16,-4 0 0-16,0 0 0 0,-3 0 8 0,3 0-8 15,0-3 0-15,-3-4 9 0,-1 4 6 0,-3-6 1 16,0-1 0-16,0-2 0 0,-3 3 4 0,3-4 2 16,-7-3 0-16,0-3 0 0,0 1-3 0,-4 2-1 15,-3-9 0-15,-3 6 0 0,3 0 0 0,-7 0 0 16,0 1 0-16,-1-1 0 0,1 3-6 0,-3 0-2 15,-1 16 0-15,-3-3 0 0,-7 6-10 0,3-3 0 16,0 16 9-16,4 0-9 0,0 3 0 0,0-1 0 0,3 8 0 16,0-5 0-16,1 5-12 0,3 2 4 0,0-6 0 15,7 0 0-15,-1-3 8 0,5 2 0 0,-1-2 0 0,4-6 0 16,4 3 0-16,3-7 0 0,0 0 0 0,7 1 0 16,-3-4 0-16,10-3 9 0,0 3-1 0,4-6-8 15,-4-6 8-15,0 3-8 0,7-3 0 0,-3 3 0 16,0-4 0-16,-1-2 10 0,-2 0-10 0,-5-1 8 15,1 4-8-15,0-7 0 0,-4 4 0 0,-4-7 0 16,4 7 0-16,-7-7 0 0,0 7 0 0,0-4 0 16,-7 4 0-16,4-7 0 0,-4 10 0 0,-4-4 0 15,1 7-10-15,-4-3-1 0,0-3 0 0,0-1 0 0,-4 1 19 16,1 9 3-16,-4-7 1 0,-1 4 0 0,1 3-12 0,0-6 0 16,-3 12 0-16,2-3 0 0,-2 4 0 15,3-4 0-15,0 3 0 0,-1 4 0 16,-2-1 0-16,6 7 0 0,1-7 0 0,3 0 0 0,0 1 0 15,3-1 0-15,0-2 0 0,4-7 0 0,8 9 0 16,-1-6 0-16,-4 7 0 0,8-4 0 0,3-6 0 16,0 0 0-16,-3 0 0 0,3 0 0 0,0 0 0 0,0-6 0 15,0 6 0-15,0-4 0 0,0-2 0 0,0 3 0 16,-3-6 0-16,-1-1 0 0,-2-6 0 0,-5 7 0 16,4 0 0-16,-3-1 0 0,-4-5 0 0,0 5 8 15,0-6-8-15,0 7 8 0,-4 0-8 0,-3 6 0 16,0 3 0-16,-4 0 0 0,1 3 0 0,-1 3 0 15,-3 3 9-15,4 1-9 0,-1 5 0 0,0-2 0 16,1 3 0-16,3 2 8 0,0 1-8 0,0-3 0 0,3 3-8 16,4 0-852-16,0-1-169 0</inkml:trace>
  <inkml:trace contextRef="#ctx0" brushRef="#br0" timeOffset="63150.71">26850 7430 172 0,'-14'-22'8'0,"3"6"1"0,-3 7-9 0,-7-1 0 0,0-5 0 0,-4 5 0 16,-3 1 209-16,-4 3 40 0,-7-4 8 0,-3 1 2 16,3-1-204-16,-3 10-41 0,0-9-14 0,-1 6 9 15,-3-3-9-15,4-1 8 0,-7 4-8 0,-1-3 8 16,-6 3-8-16,3-4 0 0,3-2 0 0,1 6-11 31,3-3-27-31,0-4-6 0,4 10 0 0,0-9-1 0,3 9 29 0,0-6 5 16,4-4 2-16,0 10 0 0,3-3 9 0,7-3 16 0,4-4-4 0,3 10-1 15,1-3 69-15,6-3 15 0,4 3 2 0,7 3 1 16,0 0-14-16,0 0-2 0,7-6-1 0,7 6 0 16,4 0-55-16,3 6-11 0,4-3-3 0,6 3 0 15,1-3-31-15,3 4-6 0,4 2-2 16,7-6 0-16,7 3-54 0,7-2-11 0,7 2-3 16,0-6 0-16,-3 9-9 0,-1-9-3 15,4 0 0-15,4 6 0 0,-1-2 12 0,4-4 3 0,-3 0 0 0,-4 0 0 16,-4 0 121-16,-6 0 25 0,-4 0 5 0,-7 0 1 0,-4 0 42 0,-3 0 9 15,-8 0 1-15,-6 0 1 0,-4 0-83 0,-7 0-17 16,-14 0-3-16,0 0-1 16,-14 6-33-16,-10-3-8 0,-5-3 0 0,-9 0-1 15,-8 6 20-15,-7-3 4 0,-21-3 1 0,-4 7 0 0,-3-7 26 0,-4 3 6 16,-3-3 0-16,-7 0 1 0,-4 0 56 0,-7 6 11 0,7-6 3 16,1 0 0-16,2 0-12 0,1 3-3 15,0-3 0-15,7 7 0 0,10-1-48 0,8-3-11 16,6 6-1-16,8-2-1 0,6-4-31 0,4 6-7 0,8-3-1 0,6-2 0 31,4 2-32-31,6 3-6 0,8-9-2 0,14 0 0 16,0 0-27-16,7 16-5 0,4-13-2 0,10 13 0 15,7-7 39-15,8-6 8 0,6 4 2 0,4-1 0 0,14-3 45 0,10-3 0 16,15 0 12-16,3 0-2 0,7 0 42 0,8-3 9 0,3-10 2 0,7 4 0 16,-4 6-3-16,-3-7-1 0,-4 4 0 0,0-3 0 15,-3-7-3-15,-7 7 0 0,-11-1 0 0,-10 7 0 16,-15-3-17-16,-7 3-4 0,-13-4-1 0,-8 7 0 15,-14 0-12-15,-14 0-2 0,-7-9-1 0,-7 9 0 16,-14 0-9-16,-11 0-2 0,-21 0 0 0,-7 0 0 0,-14 0-8 16,-4 0 0-16,-7 0 0 0,-10 0 0 0,-11 0 0 15,0 0 0-15,4 6 0 0,3-3 0 16,0-3-10-16,7 7 10 0</inkml:trace>
  <inkml:trace contextRef="#ctx0" brushRef="#br0" timeOffset="64460.55">25301 7097 1440 0,'-3'-9'128'0,"-4"-7"-103"0,0-9-25 0,0 6 0 15,3 1 120-15,-3-8 18 0,7 5 4 0,-4-5 1 16,4 1-102-16,4 3-20 0,-4 0-4 0,3 1-1 16,1 2 13-16,0-3 3 0,-1 3 0 0,1 6 0 15,-4-2-32-15,0-1 0 0,0 7 0 0,0-1 0 16,-4 7 9-16,4-3-9 0,-3-4 8 0,3 10-8 16,-8 0 10-16,1-6-10 0,0 6 12 0,7 0-12 15,0 0 18-15,0 0-3 0,0 0-1 0,0 0 0 16,0 0 5-16,0 0 1 0,4 13 0 0,6-1 0 15,1-2-5-15,10 8-1 0,4-2 0 0,7 3 0 16,3 6-3-16,7 0-1 0,15-3 0 0,-1 9 0 16,1 1-1-16,3 2 0 0,0-6 0 0,0 7 0 0,0-7-9 15,7 7 0-15,-4-10 0 0,1 9 0 16,-1 1 0-16,-7-4 0 0,-3 4 0 0,-3-1 0 16,-1 4 0-16,-6-4 0 0,-1 10 0 0,0-6 0 0,4 3 0 15,0-10 0-15,3 10 0 0,-3-10 8 16,0 4-17-16,0-1-4 0,0-6-1 0,-7-3 0 0,-1 4 25 15,5-4 5-15,-5 0 0 0,1 3 1 0,4-3-17 0,-8-3 0 16,-3 3 0-16,-4 0 0 0,-3-6 9 0,-1 0-9 16,-6 0 0-16,0-4 9 0,-4-5-9 0,-7 8 0 15,-4-8 9-15,-3-1-9 0,0-9 12 0,0 0-1 16,-10 0-1-16,-4 7 0 0,-4-14-10 0,-3 7 0 16,-4-9 0-16,0-4 0 0,-3-2 0 0,-4-1 8 0,4-12-8 15,-4 3 12-15,4 3-4 0,-4-13 0 0,1 1 0 16,-5-1 0-16,1 4-8 0,0-4 0 0,-11-8 0 0,0 5 0 15,-3-6 0-15,3 0 8 0,-4 0-8 16,1 0 12-16,0-3-12 0,-1 3 0 0,1 0 0 0,-8 1-11 16,-2 8 11-16,2-9 0 0,-3 7 0 0,7-1 0 15,-3-3 0-15,3 3 0 0,0 4 0 0,0-1 0 16,4-2 0-16,-4-1 0 0,-4-3 0 0,4 13 0 16,0 0 0-16,8 3 0 0,-1-3 0 0,7 12 0 15,4-3 0-15,-1 0 11 0,5 4-11 0,6 5 12 16,0 1-12-16,4 0 0 0,3-1 0 0,1 10 0 15,-1-6-9-15,4 6 9 0,0 0-12 0,3 6 12 16,8 0 0-16,-1 4 0 0,4-1 0 0,4 1 0 16,6 2 0-16,4 4 0 0,1 3 0 0,6-1 0 15,3 4-10-15,5 0 10 0,6-3-8 0,0 13 8 0,8-4 0 16,6 6 0-16,4-6 0 0,3 10 0 0,-6-3 0 16,3-1 0-16,0 10 0 0,-1-10 0 0,-2-2 0 15,3 9 0-15,3-4 0 0,-3 7 8 0,0 0-8 16,-4-6 0-16,1 6 0 0,-4-1 0 0,-4 4 0 0,-3-6 0 15,0-3 0-15,-4-4 0 0,4-5 0 0,-1-1 0 16,1 0-8-16,4-3 8 0,-1 0 0 0,0 0 0 16,1-3 0-16,-5 3 0 0,5-6 0 15,-8-3 0-15,0 3 0 0,-3-4 0 0,0-2 0 0,-4-4 0 16,0 7 0-16,0-10 8 0,-3-3-8 0,-4 7 0 16,-3-10 0-16,0 6 0 0,-8-12 0 0,1 6 0 15,-11 0 8-15,0 0-8 16,-4-10-17-16,1 1-8 0,-8 0-2 0,-3-7 0 15,-4 3-27-15,-6-2-6 0,-5-1 0 0</inkml:trace>
  <inkml:trace contextRef="#ctx0" brushRef="#br0" timeOffset="67882.42">27333 12472 1267 0,'0'0'112'0,"0"0"-89"15,4 0-23-15,-4 0 0 0,0 0 26 0,3-3 1 0,1-3 0 0,3 3 0 16,-7 3 13-16,3-7 2 0,1-2 1 0,-1 9 0 16,1-9 29-16,3 9 7 15,-3-10 1-15,3 10 0 0,0-6 7 0,-4 6 1 16,-3 0 1-16,0 0 0 0,7-10-25 0,0 10-6 0,-7 0-1 0,0 0 0 16,0 0-8-16,0 0-1 0,0 0-1 0,0 0 0 15,0 0-15-15,0 0-2 16,0 0-1-16,0 0 0 0,0 0-11 0,0 0-2 0,0 10-1 0,-3-4 0 15,3-6-4-15,-4 3-1 0,1 4 0 0,3-7 0 16,0 0 13-16,-7 6 2 0,3-3 1 0,4-3 0 16,0 0-8-16,-7 0-2 0,4 9 0 0,3-9 0 15,-7 0 10-15,7 0 2 0,-4 10 0 0,-3-4 0 16,3-3-28-16,1 7-14 0,-4-4 2 0,3-3 0 16,4-3 12-16,-3 6 0 0,-4 4 0 0,3-1 0 15,1-3 0-15,-4 4 0 0,0-7 0 0,3 6 0 16,4-9 0-16,-4 7 0 0,1 2 13 0,3-9-4 15,0 0 6-15,-7 0 1 0,7 0 0 0,0 0 0 16,-4 9-3-16,-3-9 0 0,4 7 0 0,3-7 0 0,0 0-13 16,-7 3 11-16,3-3-11 0,-3 6 10 0,0-3 0 15,0-3 0-15,0 6 0 0,0-2 0 0,7-4-10 0,-7 0 0 16,0 6 0-16,0-3 0 0,3 3 0 16,4-6 0-16,-7 0 0 0,7 0 0 15,0 0 0-15,0 0 0 0,0 0 0 0,0 0 0 0,0 0 0 16,0 0 0-16,0 0 8 0,0 0-8 0,4 0 0 0,-1-9 0 15,-3 3 0-15,4-4 0 0,-1 7 0 0,1-3-12 16,-1-4 4-16,1 7 8 0,3-6-23 0,-4 3 3 16,-6-4 1-16,3 4 0 15,0-4-118-15,-4 1-24 0,1 0-5 0</inkml:trace>
  <inkml:trace contextRef="#ctx0" brushRef="#br0" timeOffset="69000.14">27453 12265 1209 0,'0'0'108'16,"0"-9"-87"-16,0 3-21 0,0 6 0 0,0 0 196 0,0 0 34 0,0-4 7 0,4-2 2 16,-4 6-180-16,0 0-36 0,7-3-7 0,-7 3-2 15,7-6-14-15,-7 6 0 0,0 0 8 0,0 0-8 16,0 0 0-16,0 0 0 0,0 0 0 0,0 0 0 16,0 0 38-16,0 0 8 0,0 0 2 0,3 9 0 15,-3-9-3-15,0 10 0 0,-3 5 0 0,3-5 0 16,-7 5-10-16,0-2-3 0,0 2 0 15,0 4 0-15,-4 0-12 0,-3-3-2 0,3 3-1 16,-3 6 0-16,0-6 3 0,-4 9 1 0,1-3 0 0,-4 9 0 16,-1-5 1-16,1 8 0 0,-3-2 0 0,-1 2 0 15,4 4-8-15,0-3-2 0,3-4 0 0,-3 4 0 16,-4-4 0-16,4 4-1 0,-4-13 0 0,8 3 0 16,-1 4 1-16,0-10 0 0,1 3 0 0,3-7 0 15,3 8-3-15,-3-8 0 0,3 1 0 0,1-3 0 16,3-7-9-16,-4 7 8 0,4-7-8 0,0 1 8 15,3-7-8-15,1 6 8 0,-1-9-8 0,4 0 8 16,0 0-8-16,0 0 0 0,0 0 0 0,0 0 0 0,-7-3 0 16,7-3 0-16,0 6-11 0,0 0 11 0,0-10 0 15,4 1-10-15,-1 0 10 0,1 2 0 0,-1-2 0 16,1 0 0-16,-1-1 0 0,5-2 0 0,-5-1 0 16,1 4 0-16,-1-1 0 0,1-2 0 0,-1-4 0 15,1 7-8-15,-1-7 8 0,1 7 0 0,-4-4 0 0,3-3 0 16,1 1 0-16,-1-4 0 0,1-3 8 15,-1 0-8-15,1-6 0 0,-1 3 9 0,1 3-9 0,3-10 0 16,-3 4 0-16,6 0 0 0,-3 0 0 0,0-4 0 16,-3 10 0-16,-1-3 0 0,1 6 0 0,-1 1 0 15,-3 2 8-15,0 0-8 0,0 4 0 0,0 2 0 16,0-5 0-16,0 5 0 0,0 4 0 0,0-3 0 16,0 5 0-16,0-2 0 0,0-3 0 0,-3 6 0 0,3-4 0 15,0-2 0-15,0 6 0 0,-4-3 0 16,1-4 0-16,-1 4 0 0,1 6 0 0,-4-3 0 0,3-4 0 0,-3 4 0 15,0-3 0-15,0 3 0 0,-4-3 0 0,4 6 0 16,0 0 0-16,0 0 0 0,-3-4 9 0,3 4-9 16,-4 0 0-16,0 0 9 0,-3 0-9 0,4 0 0 15,3 0 11-15,-4 4-11 0,1-4 10 0,-1 0-10 16,4 6 0-16,-4-6 0 0,4 3 0 0,0-3 0 16,7 0 0-16,-3 0 0 0,-4 6 0 0,7-6 0 15,0 0 14-15,0 0-3 0,0 0-1 0,0 0 0 16,0 0-10-16,0 0 10 0,0 0-10 0,0 0 10 15,0 0-10-15,0 0 0 0,0 0 0 0,0 0 0 16,0 0 8-16,0 0 5 0,7 0 2 0,3 0 0 16,1 0 0-16,3 0 0 0,-3-6 0 0,3 6 0 15,0-3-7-15,7-3 0 0,0-4-8 0,4 4 12 0,7-3-12 16,-1 5 0-16,-3-5 8 0,4 0-8 0,7-1 0 16,0 1 0-16,3-4 0 0,-3 4 0 0,3-1 0 0,-3 7 8 15,-4-6-8-15,-3 3 0 0,-7-4 0 0,3 1 0 16,-3 3 0-16,-4-4 0 0,0 7 0 0,-7-3 0 15,4 3 0-15,-8-4 0 0,1 7 0 0,0-3-15 16,-1 3 5-16,-10 0 1 16,0 0-81-16,0 0-16 0,0 0-3 0,0 0-765 15,0 0-153-15</inkml:trace>
  <inkml:trace contextRef="#ctx0" brushRef="#br0" timeOffset="69743">28215 11669 1440 0,'-17'-9'64'0,"13"6"12"0,-7-3-60 0,8-4-16 0,-4 1 0 0,0 2 0 0,3 4 99 0,1-3 17 15,-4 3 3-15,7 3 1 0,-4-6-72 0,4 6-15 16,0 0-2-16,0 0-1 0,-3-3 8 0,3 3 2 16,-7 3 0-16,3 3 0 0,1-3 12 0,-5 6 4 15,1 7 0-15,0-6 0 0,-3 8 0 0,6-2 0 16,-3 9 0-16,4-3 0 0,-4 3-18 0,7 3-3 15,0-3-1-15,0 4 0 0,0 2-10 0,0-9-1 16,3 3-1-16,1 3 0 0,-1-3-2 0,4 4-1 16,-3-1 0-16,3 6 0 0,0-9-6 0,0 10-1 15,4-7 0-15,-8 7 0 0,4-1-12 0,0-2 0 16,0 2 0-16,-3 0-10 0,-1 1 10 0,-3-1 0 16,4-2 8-16,-4 2-8 0,-4 1 0 0,4-1 0 15,-3 4 0-15,-1-10 0 0,-3 7 0 0,4-7 0 16,-1 3 0-16,1-3 8 0,-1 1-8 0,1-4 9 0,-1-6-9 15,0 6 10-15,1-13 0 0,-1 7 0 0,1-3 0 0,3-1 0 16,-4-2-2-16,4-4 0 0,0-2 0 0,-3 2 0 16,3 0 1-16,0-9 0 0,0 0 0 0,-4 10 0 15,4-1 5-15,-3-2 1 0,3-7 0 0,-4 9 0 16,1-6-2-16,-1 3 0 0,1 4 0 0,3-4 0 16,-4-3-4-16,1 7-1 0,-4-4 0 0,3-3 0 15,0 6-8-15,1-2 0 0,-1 2 0 0,-3-3 8 16,4-3-8-16,-1 7 10 0,-3-4-10 0,0-3 10 15,4 7 1-15,-4-4 0 0,0-6 0 0,0 9 0 16,-1-9 8-16,1 0 1 0,0 0 1 0,0 0 0 16,-3 0 7-16,-1 0 2 0,1-9 0 0,-1 3 0 15,0 3-12-15,-3-7-2 0,0 1-1 0,-3-1 0 16,-1-5-7-16,0 5 0 0,-3-5-8 0,3 5 12 0,1-9-12 16,-1 10 0-16,8-7 8 0,-8 7-8 0,4-4 0 0,0-2 0 15,3 5 0-15,-3 1 0 0,3-1 0 0,1 1 0 16,3 0 0-16,0 2 0 0,0-2-18 15,7-1 0-15,0 1 0 0,7 0 0 16,0 2-31-16,3-5-7 0,-3-4 0 0,4-3-1 16,7-6-147-16,3 0-28 0</inkml:trace>
  <inkml:trace contextRef="#ctx0" brushRef="#br0" timeOffset="73457.19">26550 13648 403 0,'-18'9'36'0,"18"-9"-36"15,-7 0 0-15,0 0 0 0,-3 0 137 0,-1 0 21 16,1-6 4-16,3 6 1 0,-4-3-89 0,4 3-18 15,7 0-3-15,0 0-1 0,0 0-16 0,0 0-3 16,-7 0-1-16,7 0 0 0,0 0 12 0,0 0 3 16,0 0 0-16,-7 0 0 0,7 0 8 0,0 0 1 15,0 0 1-15,-7 0 0 0,-4 9-10 0,11-9-3 0,0 7 0 0,-3-4 0 16,3-3 32-16,-4 9 5 0,1 1 2 16,3-4 0-16,0-6-18 0,0 0-3 15,-4 9-1-15,4-9 0 0,4 4-10 0,-4-4-3 0,0 0 0 16,7 6 0-16,3-6-20 0,1 0-5 0,3 0-1 0,0-6 0 15,4-4 10-15,6 7 1 0,12-6 1 0,-1 2 0 16,4-5-2-16,3-4 0 0,7 10 0 0,11-4 0 16,4 1 7-16,10 0 1 0,14-1 0 0,7 1 0 15,4-1-31-15,0 4-9 0,7-3 0 0,0-1 0 16,-1 1 8-16,-2-1-8 0,-12 4 0 16,12-3 0-16,3-1 8 0,-1 1-8 0,-6 0 0 0,0-1 0 15,-7 1 0-15,3-7 0 0,7 7 0 0,-6-4 0 16,-5-3-65-1,-3 1-17-15,-3-4-3 0,0 0-1160 0</inkml:trace>
  <inkml:trace contextRef="#ctx0" brushRef="#br0" timeOffset="74630.69">27404 14880 403 0,'0'0'17'0,"0"0"5"0,0 0-22 0,0 0 0 0,0 0 0 0,0 0 0 16,3 0 246-16,1-9 45 0,-1 3 9 0,4-4 1 15,-3 10-225-15,-1-12-44 0,5-4-10 0,-5 4-2 0,4-10 48 16,-7 9 8-16,4-3 3 0,-1-2 0 0,-3 2 26 16,4 7 6-16,-4-10 1 0,3 3 0 0,-3 7-46 15,0-10-9-15,0 0-1 0,0 3-1 16,-3-3-11-16,-1 1-1 0,-3 2-1 0,4 3 0 0,-4-5-24 0,-1 2-5 16,-2 0-1-16,3 4 0 0,-4-4-4 15,1 7-8-15,-1-1 11 0,1 4-11 0,-1 3 18 0,0-3-3 16,-3 2-1-16,4-2 0 0,-4 6-14 0,-1-3 0 15,5 3 0-15,-4 3 0 0,3 3-13 0,-6-2-6 16,-1 5-1-16,4 7 0 0,-4-1 20 0,4-2-8 16,0 3 8-16,-4 2 0 0,1 7-13 0,-1-6 4 15,7 9 1-15,-3 1 0 0,-3 5 8 0,6 7 0 16,-3-3 0-16,7 9 0 0,-4-3-8 0,4-1 8 16,-3 1-8-16,6 0 8 0,1-6-10 0,3-4 10 0,0 1-12 15,3-7 12-15,1 0 0 0,-1-3-8 0,4-6 8 16,0 0 0-16,0-3 0 0,7 3 0 15,1-10 0-15,-1-3 0 0,-4-3 11 0,4 4-11 0,4-14 12 0,0 4-12 16,-1-6 18-16,1-7-3 0,0 0-1 16,3 4 0-16,-4-13 15 0,1 0 3 0,0-4 1 15,-1-5 0-15,-6 3-10 0,3-10-3 0,-3-6 0 0,-1-3 0 16,-3-13 10-16,4 7 2 0,-4-4 0 0,0-3 0 16,4 0-20-16,-1 1-3 0,-3-1-1 0,4-9 0 15,-4 3-8-15,0 6 0 0,0 7 0 0,0 2 0 16,-4 1 0-16,5 9 0 0,-5 10 0 0,1-4 0 15,-1 4 0-15,-3 5 0 0,0 4 0 0,4 0 0 16,-4 6-32 0,0 7-8-16,0-4-1 0,0 7-1 0,-4-1-110 0,4 4-21 15,4-3-5-15,-4 9-899 0</inkml:trace>
  <inkml:trace contextRef="#ctx0" brushRef="#br0" timeOffset="75469.23">28215 13971 1209 0,'0'0'108'0,"0"0"-87"0,0 0-21 0,0 0 0 0,0 0 153 0,0-3 27 16,0 3 4-16,0 0 2 0,0 0-145 0,0 0-29 15,0-6-12-15,0 6 11 0,0 0 15 0,0 0 3 16,0 0 1-16,0 0 0 0,0 0 27 0,0 0 6 16,-7 6 1-16,-3 3 0 0,2 1-5 0,-2-1-1 15,-1 10 0-15,-3-3 0 0,0 2-29 0,-4 1-5 16,4 9-2-16,-3 4 0 0,-1-1-12 0,0 4-2 16,1 9-8-16,3 0 12 0,0-1-12 0,3 4 9 15,-3-3-9-15,3 0 8 0,-3 0-8 0,7 0 10 16,-3-6-10-16,-1 6 10 0,4 3 0 0,0-3 0 0,3-4 0 15,-3-2 0-15,4 6 14 0,-1-7 4 0,1-2 0 16,-1-7 0-16,4 7-28 0,-3-7-11 0,3-3 1 16,3-6 0-16,1 6 22 0,-1-13 5 0,1 4 1 15,-1-7 0-15,8 1-2 0,-8-1 0 0,4-2 0 16,-7-7 0-16,11 0 7 0,0-7 1 0,-1 4 0 0,-3-6 0 16,4-7 8-16,-1 7 1 0,1-10 1 0,3-6 0 15,-3 6-14-15,-1-9-2 0,4-7-1 0,4 1 0 16,-4-10-6-16,0 6-2 0,4-6 0 0,3 0 0 15,0 1-9-15,-3-1 12 0,3-3-12 0,0 3 12 16,-10 0-12-16,3 0 8 0,-4-3-8 0,5 3 8 16,-5 0-8-16,1 0 0 0,3 0 0 0,-4 7 8 15,1-7 0-15,0 6 0 0,-4-3 0 0,-4 4 0 0,4 2-8 0,0-2 10 16,0 2-10-16,4-3 10 0,-8 10-10 0,8-3 0 16,-4 3 9-16,-3-1-9 0,3 11-8 0,-4-7-7 15,1 9-1-15,-1 3 0 16,1 4-22-16,-4 3-5 15,0 6-1-15,0 0 0 0,0 0-118 0,-11 6-24 0,4 6-5 16,0 4-1-16</inkml:trace>
  <inkml:trace contextRef="#ctx0" brushRef="#br0" timeOffset="75763.45">28078 14329 2516 0,'0'9'112'0,"-4"-3"22"0,1-3-107 0,-5 4-27 0,5 2 0 0,-4 0 0 16,7 1 56-16,0-1 7 0,3-2 1 0,4 2 0 15,1 0-64-15,2 1 0 0,1-1 0 0,6-3-13 16,-3-2 13-16,11 2 0 0,0-3 12 0,0-3-12 16,-1 6 8-16,1-6-8 0,0 0 0 0,-1 0 0 15,-3-6-96-15,-3 3-25 0</inkml:trace>
  <inkml:trace contextRef="#ctx0" brushRef="#br0" timeOffset="77002.06">28173 13999 403 0,'0'0'36'0,"0"0"-36"0,0 0 0 0,3-3 0 16,1-3 188-16,-1-4 32 0,-3 1 5 0,4 6 2 15,3-6-158-15,4 2-31 0,-8-2-6 0,8-1-2 16,-4 4 35-16,0 3 7 0,0-6 2 0,-4 2 0 16,8 4 36-16,-4-3 7 0,-3 6 2 0,-4 0 0 15,7-3-33-15,-7 3-6 0,7-6-2 0,-7 6 0 16,3-7-23-16,-3 7-5 0,0-3-1 0,4-3 0 15,-4-4-40-15,3 7-9 0,1-3 0 0,-1-3 0 16,1-1 0-16,-1 1 0 0,1-7 0 0,-1 7 0 16,1-4 0-16,-1-2 0 0,-3 5 0 0,4-6 0 15,0 7 0-15,-4 0 0 0,0-1 8 0,-4 1-8 16,4-1 9-16,0 4-1 0,-4 3 0 0,4 3 0 16,0 0 11-16,-7 0 1 0,0 0 1 0,-3 3 0 15,-4 3-21-15,3 10 0 0,8-3 0 0,-4 2 8 16,-4-2-8-16,0 3 0 0,1-1 0 0,-1-2 0 0,4 6 0 15,0-4 0-15,4 4 8 0,-5-3-8 0,1-4 0 16,7 4 0-16,0 0 0 0,-3-7-8 16,-1 0-19-16,1 1-3 0,3-1-1 15,-4 1-718-15,1-4-144 0</inkml:trace>
  <inkml:trace contextRef="#ctx0" brushRef="#br0" timeOffset="79579.28">29626 13309 115 0,'-14'0'0'0,"14"0"10"0,-7 0-10 0,-3 0 0 0,2 0 0 0,-2 0 0 16,6-6 331-16,4 6 64 0,-3-3 13 0,-1-3 2 15,4 6-271-15,0-10-55 0,4 7-10 0,-4 3-2 16,0 0 12-16,0 0 2 0,0 0 1 0,0 0 0 15,0 0 15-15,0 0 3 0,0 0 1 0,0 0 0 16,0 0-37-16,0 0-7 0,7-6-2 0,3 3 0 16,1 3-30-16,3-6-6 0,4 6-2 0,3-10 0 15,0 7-22-15,14-10 8 0,4 10-8 0,4-12 0 16,6 5 0-16,0-9 0 0,1 10 0 16,-8 0 0-16,4-1-21 0,-7 1-3 0,-4 2 0 0,-3-2 0 31,0 6-87-31,-8-3-17 0,1 6-4 0,-7 0-604 0,-8 6-121 0</inkml:trace>
  <inkml:trace contextRef="#ctx0" brushRef="#br0" timeOffset="79882.32">29492 13560 2296 0,'0'0'102'0,"0"0"21"0,0 0-99 0,0 0-24 0,0 0 0 0,0 0 0 16,11 0 23-16,3 0-1 0,4 0 0 0,3 0 0 15,-4-3 2-15,8 3 1 16,0-6 0-16,-1 6 0 0,5 0 30 0,-1 0 5 0,4 0 2 0,3-3 0 15,0-4-28-15,-3 7-6 0,3-6 0 0,-3 3-1 16,0 3-27-16,-8-6-19 0,1 6 3 0,-4-10 1 31,4 7-191-31,-4-3-38 0</inkml:trace>
  <inkml:trace contextRef="#ctx0" brushRef="#br0" timeOffset="82717.25">31556 12068 1220 0,'0'0'54'0,"0"0"11"0,0 0-52 0,0 0-13 16,-7 0 0-16,7 0 0 0,0 0 0 0,0 0 9 15,0 0-9-15,0 0 8 0,0 0 21 0,0 0 4 16,0 0 1-16,0 0 0 0,0 0 80 0,0 0 16 15,0 0 3-15,0 0 1 0,0 0-14 0,0 0-4 0,0-7 0 0,-4 4 0 16,1-3-51-16,-4 3-10 0,-4-3-3 0,-3 2 0 16,0-2-24-16,0 0-4 0,0 3-2 0,-4 3 0 15,1-7-10-15,-1 4-1 0,0-3-1 0,-3 6 0 16,3-3-10-16,1 3 0 0,3-6 0 16,-4 6 0-16,4 0 0 0,0-3 0 0,0 3 0 15,3 0 0-15,-3 0 0 0,3 0 0 0,1 0 0 0,-1 0 0 16,1 0 8-16,3 0-8 0,0 3 0 15,0-3 8-15,-1 6 1 0,1-6 0 0,4 3 0 0,-4 3 0 16,0-3 4-16,0 4 1 0,3-4 0 0,-3 3 0 16,0 4-5-16,0-1-1 0,3-3 0 0,-3 7 0 15,0-4 8-15,0 7 0 0,0 0 1 0,4 2 0 16,-1 1-17-16,1 9 0 0,-1-3 0 0,4 10 0 16,4-7 0-16,-1 10 13 0,1 6-4 0,-1-4-1 0,1 1-8 15,3 13 0-15,-4 5 0 0,1 7 8 16,-1 3-8-16,1 3 0 0,-1 0 0 0,-3 7 8 0,0-7-8 15,0 6 0-15,0-3 0 0,0 4 0 0,-3-7 0 0,3-9 8 16,0-1-8-16,3 1 8 0,-3 0 11 0,-3 6 1 16,3 0 1-16,-4-3 0 0,4 3-11 0,-3-7-2 15,3 1-8-15,-4 0 12 0,-3-1-12 0,4 1 8 16,-4 0-8-16,-4 0 0 0,4-1 20 0,0-2-1 16,-4-7-1-16,4-3 0 0,0 1-18 0,-3 2 8 15,3 0-8-15,-4-6 0 0,1 7 9 0,2-11-9 16,5-5 0-16,-4 6 9 0,0-10-9 0,0 1 0 15,3-1 9-15,1-5-9 0,-1-1 15 0,1-3-2 16,-1 0 0-16,-3-3 0 0,4-3-2 0,-4 6-1 16,3-6 0-16,-3-4 0 0,0 4-10 0,0 0 0 15,0 0 0-15,0 3 8 0,-4-3-8 0,4-7 8 0,0 4-8 16,3 3 8-16,-6-10 4 0,3 7 0 0,3-7 0 16,1-3 0-16,-4-2-12 0,7 5 10 0,0-9-10 0,-4 6 10 15,4-6-10-15,0 10 0 0,0-10 9 0,0 0-9 16,0 0 8-16,0 0-8 0,4 3 8 0,-4-3-8 15,0 0 8-15,3 6-8 0,-3-6 8 0,7 9-8 16,-7-9 0-16,0 0 8 0,0 0-8 0,7 0 0 16,0 10 12-16,4-10-3 0,0 6 0 0,3-3 0 15,3 4 6-15,5-4 1 0,-1-3 0 0,3 9 0 16,12-9-6-16,-5 6-1 0,1-3 0 0,3 4 0 16,-3-7-9-16,-4 3 0 0,-3 3 0 0,0-6 0 15,-8 10 0-15,-2-1-9 0,-1-3 9 0,-4-3-13 16,-6 7-83-16,-4-4-16 15,0-6-3-15,0 0-1 0,-11 0-36 0,1 3-7 0</inkml:trace>
  <inkml:trace contextRef="#ctx0" brushRef="#br0" timeOffset="83458.11">31930 12362 1152 0,'0'0'102'0,"0"0"-82"15,0 0-20-15,0 0 0 0,0 0 167 0,0 0 29 16,0 0 5-16,0 0 2 0,0 0-99 0,0 0-19 16,0 0-4-16,0 0-1 0,3 10-8 0,-3-10-1 15,0 0-1-15,0 9 0 0,0-9-23 0,-7 10-5 16,0-4-1-16,4 3 0 0,-4-6-21 0,0 13-4 16,0-6 0-16,-4 8-1 0,0 7 9 0,1 1 1 15,-4 2 1-15,0 9 0 0,0 7-14 0,-1 0-4 16,1 3 0-16,-3-3 0 0,3 0 1 0,-1 0 0 15,1 3 0-15,0-6 0 0,0-10 5 0,4 10 1 16,-1-13 0-16,4 0 0 0,3 4-3 0,1-10-1 16,6 3 0-16,1 0 0 0,7-6 8 0,-4-7 1 15,7 4 1-15,0-7 0 0,0 1-21 0,4-4 0 0,-1-12 0 16,1 6 0-16,3-4 10 0,0-2-2 0,4-6-8 16,3-4 12-16,0 0-12 0,1 4 0 0,-1-4 0 0,0-3 0 15,-7 0 0-15,4 1 0 0,-4-4 0 16,0 0 0-16,-3-3 8 0,-4-4-8 0,0-2 11 0,0 3-11 15,0 0 12-15,-3-7-4 0,-4 1 0 16,-4-4-8-16,1 4 9 0,-1-4-9 0,-6 3 0 0,3-2 9 16,-4 2-9-16,1 1 0 0,-1-1 0 0,-3 7 0 15,0 0 0-15,0 3 0 0,0 3 0 0,0 0 0 16,0 9 0-16,-4-2 0 0,4 5 0 0,-3 1 0 16,3-7 0-16,0 13-12 0,-4-3 0 0,4 6 1 15,0-3-1-15,-4-4-1 0,4 7 0 0,7 0 0 16,0 0-111-1,0 0-21-15,0 0-5 0,0 0-633 0,0 0-126 0</inkml:trace>
  <inkml:trace contextRef="#ctx0" brushRef="#br0" timeOffset="84131.62">31799 14131 1767 0,'0'0'78'0,"0"0"17"0,0-9-76 0,0-1-19 0,0 1 0 0,4 2 0 16,-4 7 84-16,0 0 12 0,3-3 4 0,-3 3 0 0,0 0-24 0,0 0-4 15,0 0 0-15,0 0-1 16,0 0-4-16,0 0-1 0,0 0 0 0,0 0 0 0,0 0-16 0,-7 10-3 15,4-1-1-15,-8 7 0 0,4 3-28 0,-3-1-6 16,-4 11 0-16,-1-1-1 0,1 6-11 0,0 1 0 16,-7 3 0-16,0-4 8 0,3 1-8 0,1 8 0 15,-5-5 0-15,1-3 0 0,4 2 0 0,-1-2 0 16,4 2 0-16,0 4 0 0,3-6 0 0,1-4 0 16,6 3 0-16,8-8 0 0,-4-1 8 0,7-3 0 15,0-4 0-15,3-2 0 0,4 3-8 0,4-3-11 16,-4-13 3-16,7 6 0 0,0-3 8 0,4-6 0 15,-4-6 0-15,4 3 0 0,-4-3 0 0,-3-4 12 16,3-2-2-16,0-10-1 0,-3 3 11 0,-1-3 3 16,1-3 0-16,3 0 0 0,-7-3-23 0,0-1 0 15,-3-2 0-15,0 3-8 0,-1 0 8 0,1-1 14 16,-8-2-3-16,4 3-1 0,-3 0-2 0,-4 2 0 0,0-8 0 16,0 6 0-16,-7 0-8 0,0 2 10 0,3 1-10 0,-3 3 10 15,-3-3-10-15,-1 0 8 0,0 6-8 0,1 1 8 16,-1 2-8-16,1 7 12 0,-4-4-12 0,3 4 12 15,4-1-12-15,-4-2-12 0,1 8 2 0,3-2 1 32,0-3-35-32,0 6-6 0,0-4-2 0,-4-2 0 15,7 6-198-15,4 3-40 0,-3-16-8 0,3 16-2 0</inkml:trace>
  <inkml:trace contextRef="#ctx0" brushRef="#br0" timeOffset="85182.05">32300 11864 1440 0,'0'0'64'0,"-7"0"12"0,0 6-60 0,-3-3-16 0,3-3 0 0,7 0 0 15,0 0 156-15,0 0 28 0,0 0 5 0,0 0 2 16,0 0-125-16,0 0-25 0,0 0-5 0,3 10 0 15,-3-10 26-15,7 9 6 0,0-3 0 0,0-3 1 16,0 4-1-16,7-7 0 0,1 0 0 0,2 0 0 16,8 0-20-16,3 0-4 0,7 0 0 0,8 0-1 15,6 0-19-15,4 3-3 0,0-3-1 0,0 0 0 16,0 6-20-16,-4-6 0 0,1 0 0 0,-8 0 8 16,-3 0-8-16,-4 0 0 0,-3 0-8 0,-4 6 8 15,-10-2 0-15,-4-4 0 0,-7 6 0 0,-7-6 0 16,0 0 0-16,-4 9 0 0,-6 1 0 0,-1-1 0 15,-3 0 0-15,-4 1 12 0,1 6-4 0,-4-4 0 16,-1 4-8-16,1 3 8 0,0-1-8 0,3 1 8 16,-3 6-8-16,4-6 0 0,-5-3 8 0,5 12-8 0,-1-3 8 15,0 0-8-15,1-3 8 0,-1 13-8 0,1-7 8 0,2 6-8 16,-2 4 10-16,3 6-10 0,3 0 10 0,1 9-10 16,-1 0 10-16,7 1-10 0,1-1 12 0,-4 0-3 15,7 1-1-15,0-1 0 0,3 0 12 0,1 4 1 16,-4 12 1-16,0-7 0 0,3-2-22 0,-3-4 0 15,0 7 0-15,0 0 0 0,0-10 0 0,0 10 0 16,0-4 0-16,-3-2 0 0,-1 6 8 0,1-10 1 16,-1 6 0-16,1-11 0 0,-1 5 3 0,-3-6 0 15,0 3 0-15,4-6 0 0,-1-6 0 0,-3 5 0 0,0 4 0 16,0-3 0-16,0-3-4 0,0-3-8 0,0-1 12 16,0 4-4-16,3-3 4 0,4-1 0 0,-3 7 0 15,-4-9 0-15,0 2-12 0,-1-8 0 0,5 5 0 16,-4 1 0-16,3-1 0 0,1-6 0 0,-1 7 0 0,1-7 0 15,-1 7 0-15,4-10 8 0,-3-6-8 0,3-1 0 16,-4 1 9-16,4 0-9 0,0-3 10 0,0-7-10 16,0 10 11-16,0-3-11 0,4-7 12 0,-1 0-12 15,-3 1 12-15,0-1-4 0,0 1 0 0,0-4-8 16,-3-3 12-16,3 6-12 0,0-9 12 0,0 7-12 16,0-7 12-16,3 3-4 0,-3 3 0 0,4 3-8 15,-4-2 9-15,0-4-9 0,0 6 0 0,0-2 9 16,0-4-9-16,3 6 10 0,-3-3-10 0,4 4 10 15,-4-1-10-15,0 1 10 0,0-1-10 0,0-3 10 16,-4 4-10-16,4-1 12 0,-3-3-12 0,3 4 12 16,0-10-12-16,-4 3 0 0,-3 6 0 0,4 1 0 15,-4-4 8-15,3 3 0 0,-3 1 0 0,0-1 0 0,0-3-8 16,0-2 8-16,0 5-8 0,-4-3 8 0,4 4-8 16,0-1 12-16,0 1-12 0,0-1 12 0,3-3-12 15,-3 4 0-15,4-7 0 0,-1 3 0 0,4-6 0 0,-3 9 0 16,-1-2 0-16,4-7 0 0,0 0 0 0,0 0 0 15,-3 3 8-15,3-3-8 0,0 0 0 0,-7 0 0 16,0 0 0-16,0 0 0 0,0-3 0 0,0-4 0 16,-1 1 0-16,1 3 0 0,0-3 0 15,0 3 0-15,0-7 0 0,0 4 0 0,4-3 0 0,-4 5 0 0,3-2-8 16,-3-3 8-16,3-1-18 0,4 1 1 16,-3-1 0-16,3-5 0 15,0 5-81-15,0-8-16 0,0-8-3 0,0 1-864 0,0-3-173 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02:23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26427 16172 2304 0,'3'-6'204'0,"4"3"-163"0,-7-3-33 0,0 6-8 15,7-3 158-15,0-4 30 0,-7 7 5 0,11 0 2 31,-1 0-179-31,5 7-36 0,2-4-8 0,1-3 0 16,7 0 0-16,3 0 1 0,7 0 0 0,4 0 0 0,10-3 54 0,8-4 10 0,13 1 3 0,15 3 0 16,24-3-16-16,18-4-2 0,25 1-1 0,17-1 0 15,22-2 0-15,20-1 0 0,19 4 0 0,17 6 0 16,10-3-21-16,18 6 8 0,11 0-8 0,3 6 0 16,4-3 0-16,-7 6 0 0,-4 4 0 0,-10-1-8 0,-11-2 8 0,-4 5-8 15,-6-5 8-15,-8 9-8 16,-6 0 8-16,-12-4 0 0,-6 4 0 0,-71-3 0 15,4-4-16-15,7 4 0 0,3 3-1 0,801 78 17 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16:31.34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13829 1174 2751 0,'0'0'256'0,"0"0"-256"0,0 0 0 0,11-5 0 15,-11 5 1856-15,11-5 336 0,-2 1 64 0,-9 4 16 0,8-10-864 0,-1 1-160 16,0-1-32-16,-2 3-16 0,-5 7-416 0,4-7-80 15,0-5 0-15,0 3-16 0,-4 9-368 0,4-8-80 16,-4 8-16-16,4-9 0 0,-2 1 160 0,-2 8 16 16,0 0 16-16,0 0 0 0,-1-10 288 0,1 10 48 15,0 0 16-15,0 0 0 0,-5-7-160 0,5 7-32 16,-11-1 0-16,2 1 0 0,1 1 0 0,-1 3-16 16,0-1 0-16,-1 3 0 0,-1 2-80 0,0 1-16 15,-4 1 0-15,1 2 0 0,-3 2-16 0,0 3-16 16,-1-2 0-16,2 3 0 0,0 4-128 0,1 0-32 15,-3 1 0-15,2 1 0 0,0 1-128 0,-1 1-16 16,-2 2-128-16,-1 1 192 0,1 1-192 0,0-1 0 0,1 2 128 16,1 3-128-16,0 2 0 0,2 1 176 0,0 2-176 15,2 1 160-15,2-4 16 0,1-3 0 0,4-1 0 0,-1-2 0 16,1-2-48-16,2-4-128 0,1-3 192 0,3 0-64 16,3 0 48-16,2-3 0 0,0-3 0 0,3-2 0 15,3 0-48-15,0 0-128 0,2-4 192 0,2-1-64 16,0-2-128-16,1 1 192 0,0-5-192 0,2 0 192 15,3-5-64-15,0-1 0 0,0 0 0 0,1-5 0 16,1 1 64-16,2-2 16 0,1-5 0 0,4-2 0 16,1-1 32-16,-1-1 0 0,-2-3 0 0,-1-2 0 15,0 1-48-15,-1-3-16 0,1-2 0 0,-4-1 0 16,-2-1 16-16,-2-1 0 0,0-1 0 0,-2-1 0 16,-2 3-16-16,0-3 0 0,-2 1 0 0,-2 1 0 15,0 1-176-15,-2-2 0 0,-4 0 144 0,2-1-144 0,-2 0 0 0,-1 0 144 16,-3 1-144-16,2 1 0 0,-1-2 160 0,-3 3-160 15,-3 3 128-15,-1-2-128 0,1 2 176 0,-3 4-48 16,2 6-128-16,-1 1 192 0,-3 0-32 0,1 3-16 16,0 2 0-16,0 3 0 0,0 4-144 0,0 1 0 15,-2-1 144-15,1 3-144 0,1 6 0 0,8-5 0 16,-9 5 0-16,0 3-192 16,1 4-496-16,1 0-96 0,1 1-32 0,-1 1 0 15,2 0-3168-15,0 1-640 0</inkml:trace>
  <inkml:trace contextRef="#ctx0" brushRef="#br0" timeOffset="472.3">13544 1449 18431 0,'-13'-7'816'0,"13"7"160"0,-6-6-784 0,6 6-192 0,-8-5 0 0,8 5 0 15,-5-7 1312-15,5 7 224 0,0 0 32 0,0 0 16 0,0 0-704 0,0 0-144 16,-5-5-32-16,5 5 0 0,0 0-256 0,0 0-48 15,0 0-16-15,0 0 0 0,0 0-192 0,0 0-32 16,0 0-16-16,0 0 0 0,0 0 64 0,0 0 16 16,0 0 0-16,0 0 0 0,0 0 352 0,0 0 64 15,6 10 0-15,1 1 16 0,-7-11-16 0,7 12-16 16,1-1 0-16,1 1 0 0,-1-1-224 0,3-2-32 16,-1-2-16-16,2 3 0 0,-1 0-144 0,4-1-16 15,0-1-16-15,-2 0 0 0,-5 0-176 0,4-2 192 16,2-2-192-16,1 3 192 0,-1-2-192 0,2-1 0 15,1-6 144-15,1 1-144 0,0-2 176 0,2 2-48 16,-2 0 0-16,2-3 0 0,-1-5-128 0,1 0 192 16,-2 0-192-16,1-2 192 0,1-2-192 0,-2 1 0 0,-1 2 0 15,1 0 0 1,-1-5-832-16,-1 2-128 0,-4 0-48 0,0-1-14496 0</inkml:trace>
  <inkml:trace contextRef="#ctx0" brushRef="#br0" timeOffset="1334.48">13756 779 24991 0,'0'0'1104'0,"-8"-1"240"0,8 1-1088 0,0 0-256 0,-9 0 0 0,9 0 0 15,0 0 864-15,0 0 112 0,0 0 32 0,0 0 0 16,0 0-272-16,0 0-48 0,10 5-16 0,-1 1 0 15,-9-6-288-15,13 2-48 0,-1-2-16 0,0 0 0 16,-1 0-128-16,1 0-16 0,0-2-16 0,1 0 0 16,-1-1-32-16,-1 2 0 0,0-3 0 0,1 1 0 15,1-1 272-15,-2 0 48 0,0 1 16 0,0-1 0 16,1 0 112-16,0 2 0 0,-2 0 16 0,1-1 0 16,-1-1-128-16,3 2-16 0,2 2-16 0,-1 0 0 15,2-2-112-15,-1 1-32 0,1 1 0 0,1 0 0 16,1 0-128-16,0 0-32 0,1-1 0 0,-1 2 0 0,-1 2-128 15,0-3 0-15,-2-2 144 0,1 1-144 0,0 0 128 16,-1-2-128-16,1-1 128 0,-2-1-128 0,-1 0 144 0,-1 0-144 16,0-1 192-16,-2 1-192 0,-1 1 192 0,-9 4-64 15,8-6 0-15,-1-2-128 0,-1 1 224 0,-6 7-64 16,4-7-16-16,-4 7 0 0,3-11 112 0,-3 11 32 16,0 0 0-16,0 0 0 0,0 0-288 0,-2-8 0 15,0 1 0-15,2 7 0 0,0 0 0 0,0 0 128 16,0 0-128-16,-5-6 0 0,5 6 0 0,-7-4 0 15,7 4 0-15,-5-5 0 0,5 5 0 0,-7-6 0 16,1-1 0-16,-1-1 0 0,2 2 176 0,0-1-176 16,0 2 160-16,-1-1-160 0,1-2 256 0,0 0-32 15,-2 0-16-15,1 2 0 0,-2-2-64 0,0-1-16 0,2 0 0 16,-2 2 0-16,-1 0 16 0,0 2 0 0,0 0 0 0,-1 1 0 16,0 2-144-16,1-4 0 0,2 1 0 0,0 2 0 15,7 3 0-15,-12-1 0 0,0-3 0 0,2 2 0 16,2 0 0-16,8 2 0 0,-8-2 0 0,8 2 0 15,0 0 0-15,0 0 0 0,0 0 0 0,0 0 0 16,0 0-256-16,0 0 80 0,0 0 16 0,0 0 0 31,0 0-736-31,14 4-160 0,1 2-32 0,-2 1-11360 0,-2-1-2272 0</inkml:trace>
  <inkml:trace contextRef="#ctx0" brushRef="#br0" timeOffset="2552.73">14808 1384 22911 0,'0'0'1024'0,"-8"2"192"0,-3-2-960 0,2-1-256 0,9 1 0 0,-9 0 0 16,9 0 896-16,0 0 144 0,-9 0 32 0,9 0 0 16,0 0-240-16,0 0-64 0,0 0 0 0,0 0 0 15,0 0-336-15,0 0-80 0,10 0-16 0,2 0 0 16,0 0-144-16,2 0-16 0,2-1-16 0,5 0 0 16,2-2-32-16,1 2 0 0,-2 2 0 0,1-1 0 15,1-3-128-15,1 2 128 0,1-2-128 0,0 2 128 16,0-4-128-16,1 1 0 0,1-3 0 0,-2 5 0 15,-3-1-640-15,2 1-48 0,0-4-16 0,-3 5-8320 16,-4 0-1680-16</inkml:trace>
  <inkml:trace contextRef="#ctx0" brushRef="#br0" timeOffset="2786.65">14795 1560 32255 0,'0'0'2864'0,"-8"-1"-2288"16,8 1-576-16,0 0 0 0,0 0 1328 0,0 0 144 16,0 0 48-16,13 0 0 0,5 0-1264 0,4 0-256 15,3-3 0-15,1 2 0 0,1 1 0 0,2-4 0 0,1-5 0 0,3 3 0 31,-1 5-448-31,2-2-16 0,1-4-16 0,2 0-10352 0,-1 2-2080 0</inkml:trace>
  <inkml:trace contextRef="#ctx0" brushRef="#br0" timeOffset="3723.45">16405 540 26783 0,'0'0'1184'0,"0"0"240"0,-4-6-1136 0,4 6-288 16,-4-8 0-16,4 8 0 0,-5-9 544 0,1 2 48 15,4 7 16-15,0 0 0 0,-8-2-144 0,8 2-16 16,-8-7-16-16,0 1 0 0,8 6-224 0,-11-6-32 16,-1 0-16-16,-1 2 0 0,-2 3-160 0,-2 1 0 15,-1-3 0-15,-1 6 128 0,-1-1-128 0,1 4 0 16,-4 0 0-16,1 1 0 0,-1-1 0 0,-1-1 0 0,0 1 0 0,-1-1 0 15,0 0 128-15,0 2 112 0,0-2 16 0,1 1 0 16,-1 1 368-16,1-1 80 0,4-3 0 0,0 3 16 16,-1 4-272-16,3-3-48 0,1 0-16 0,3 1 0 15,1 1-208-15,2-1-48 0,3 1-128 0,2-1 192 16,-1-2-192-16,2 2 0 0,1 0 128 0,4-8-128 16,-2 8 0-16,2-1 0 0,0-7 0 0,1 13 0 15,0-2 0-15,0 1 0 0,1-1 0 0,0 2 0 16,1-1 0-16,0 1 0 0,2 0 0 0,-3 4 0 15,1-1-144-15,1 3 144 0,1-2 0 0,-1 3-144 16,-1 1 144-16,1 1 0 0,-2-3 0 0,2 7 0 16,-1 3 0-16,1 1 0 0,0 0 0 0,-2 4 0 0,-1 0 128 15,1 0 48-15,0 1 16 0,1-1 0 0,1-4-64 0,-2 2 0 16,1 2 0-16,-2 0 0 0,-1 1-128 0,-1 2 0 16,-3 6 144-16,0 0-144 0,-1-3 0 0,2 5 144 15,2 2-144-15,-1 1 0 0,-2-1 128 0,1 1-128 16,2-5 0-16,-1 0 0 0,-2 1 0 0,2 0 0 15,1-3 128-15,-1 1-128 0,0 0 144 0,0 1-16 16,0-3-128-16,0 2 192 0,0-2-64 0,-1-1-128 16,1-1 176-16,2 1-176 0,0-2 304 0,-3 2-48 15,-4-1-16-15,2-2 0 0,1 1-240 0,0-2 144 16,-1-1-144-16,0 1 128 0,1 0-128 0,2 0 0 16,-1-2 144-16,-1-3-144 0,0-3 0 0,0-1 0 15,2 1 0-15,-1-3 128 0,0 0-128 0,2-1 0 16,1-2 128-16,0-1-128 0,0-3 0 0,0 1 128 15,0-1-128-15,1 2 0 0,-1 3 0 0,2-3 0 16,0-1 0-16,1-2 128 0,-2-1-128 0,0 1 0 0,-1 0 128 0,0-2-128 16,2-1 160-16,-1-1-32 0,-1-1-128 0,1 0 192 15,1-1-192-15,0 1 176 0,1-1-176 0,0 1 160 16,-1-2-160-16,-2-9 0 0,0 0 144 0,7 10-144 16,-2-2 160-16,-5-8-32 0,9 9-128 0,0-4 192 15,-9-5-64-15,12 7-128 0,1-3 176 0,1-2-176 16,1 1 192-16,-2 0-192 0,-3-3 192 0,6 0-192 15,5 0 128-15,-1 0-128 0,0 0 0 0,1 1 0 16,1 0 0-16,1 3 0 0,1-4 0 0,-2 1 0 16,0 2 0-16,0 0 0 0,-1-1-160 0,1 2 160 15,-1-4-496-15,-1 0 32 0,-1-4 0 0,0 3 0 16,-4 0-1376-16,1 1-272 0,-3-6-48 0</inkml:trace>
  <inkml:trace contextRef="#ctx0" brushRef="#br0" timeOffset="4717.78">16545 679 10127 0,'0'0'896'0,"0"0"-704"16,0 0-192-16,0 0 0 0,0 0 2288 0,0 0 416 16,0 0 96-16,0 0 16 0,0 0-1296 0,0 0-256 15,0 0-48-15,0 0-16 0,0 0 48 0,0 0 16 16,0 0 0-16,10-4 0 0,-10 4-256 0,0 0-48 16,10 1-16-16,-10-1 0 0,0 0-496 0,10 9-112 15,-2 0-16-15,-1 4 0 0,-2 0-320 0,0 2 0 16,-1-1 0-16,0 4 0 0,-1 4 0 0,-1 2 144 15,1-1-144-15,-1 3 0 0,1 4 368 0,-2-1-48 0,-1 0 0 0,-1 6 0 16,1 1 112-16,0 1 16 0,0-3 0 0,-1-4 0 16,-1-4-96-16,1 0-16 0,0-3 0 0,1-2 0 15,0-1-16-15,0-2-16 0,-1-2 0 0,1-2 0 16,-2-1-64-16,2-1-16 0,0-2 0 0,0 2 0 16,0-3-64-16,0-9-16 0,0 0 0 0,-1 9 0 15,1-9-16-15,0 0-128 0,0 0 192 0,0 0-64 16,0 0 32-16,0 0 0 0,0 0 0 0,0 0 0 15,-3-11 48-15,3-3 16 0,0-2 0 0,2-1 0 16,2-3-96-16,-2 0-128 0,1-2 176 0,1 1-176 16,1-3 192-16,1 2-64 0,1-1 0 0,-1 4-128 15,0 1 0-15,-1 2 0 0,0 0-192 0,-1 5 48 16,0 1 144-16,1 0 0 0,2 1-144 0,-7 9 144 0,0 0 0 0,13-3 0 16,-2-2 0-16,2 2 0 0,1 6-160 0,0 1 160 15,0-1 0-15,3-1-144 0,3-1 144 0,-1 2 0 16,0 1 0-16,0 0 0 0,2-2 0 0,-2 4-128 15,-4 5 128-15,-1 0 0 0,-3-1 0 0,-1 3 0 16,-3 2 0-16,-4 3 0 0,-1-4 0 0,2 3 0 16,-2 1 0-16,-2-3-128 0,-2 2 128 0,-2-3 0 15,-3-1 0-15,2 1 0 0,-1 1 0 0,-2-2 0 16,-4-1 0-16,2-2 128 0,0 0-128 0,0 1 128 16,0-2-128-16,0-2 128 0,0 0 0 0,0 0 0 15,-2-1 0-15,0-2 0 0,2-2 48 0,-1-2 16 16,-1-2 0-16,-1 1 0 0,0 1-192 0,0-3 192 15,0 1-192-15,0-2 192 0,-1-1-192 0,1 1 128 16,0 0-128-16,-1 0 128 0,-1 0-320 0,1 0-64 0,0-1 0 16,-2 1-16-1,0 1-448-15,2 1-96 0,1-1-16 0,1 3 0 16,2 1-1648-16,1 2-336 0,9-3-64 0</inkml:trace>
  <inkml:trace contextRef="#ctx0" brushRef="#br0" timeOffset="5509.69">16376 2607 10127 0,'0'-19'448'0,"0"8"96"0,0-4-544 0,1 2 0 16,1 0 0-16,2 0 0 0,2-1 4448 0,2 0 784 15,0-1 144-15,1 1 48 0,0 2-4192 0,0-1-832 16,0 0-160-16,2 1-48 0,-1 1 112 0,0 3 16 0,-2 1 0 0,-8 7 0 16,11-6 144-16,-11 6 48 0,0 0 0 0,10-3 0 15,-10 3 144-15,0 0 48 0,11 5 0 0,-11-5 0 16,9 8 16-16,-3 1 16 0,-1 0 0 0,1 2 0 16,-4 1-208-16,2 1-32 0,-1 2-16 0,-1 0 0 15,0 2 32-15,0 2 16 0,1 3 0 0,0-1 0 16,-1 1-112-16,1-1-32 0,1-1 0 0,0-1 0 15,-1 1-160-15,1-3-32 0,0-2-16 0,1 0 0 16,1-3-48-16,-1-2 0 0,-5-10 0 0,8 10 0 16,0-3-128-16,-1-1 0 0,-7-6 0 0,11 4 0 15,-1-2 128-15,-1-2 0 0,-9 0 0 0,11-4 0 16,-3-1-128-16,-1-2 0 0,1-2 0 0,1 0 0 16,-1-2 0-16,1 1 0 0,-1-3 176 0,0 4-176 0,0 2 0 15,-8 7 0-15,0 0 0 0,10-4 0 0,-10 4 0 0,11 0 0 16,-11 0 0-16,11 11 0 0,0 0 0 15,-2 2 0-15,0 1-128 0,0 0 128 0,2-4 0 0,-2 2 0 16,0-2-128-16,1 1 128 0,2-2 0 0,1 0 0 16,1-2 0-16,2-3 0 0,-3-2 0 0,0-1 0 15,-2-1 0-15,0-1 0 0,0 0 128 0,-1 0-128 16,1-5 0-16,-1 1 0 0,-1 0 160 0,-1-2-160 16,0 1 160-16,-2-2-160 0,2-1 224 0,0 0-48 15,-2-2-16-15,0 1 0 0,-1 0 64 0,0 0 16 16,-1-1 0-16,1 0 0 0,0-2-64 0,-1-1-16 15,-1-2 0-15,1 2 0 0,0-4-32 0,0-1-128 16,0 0 192-16,0-1-64 0,-1 1-128 0,1-1 0 16,0-1 0-16,0 0 128 0,-1 1-128 0,1 1 0 0,-2 1 0 15,1 1 0-15,0 3 0 0,-2-2 0 0,-1 2 0 0,1 1 0 16,0 1 0-16,1 3 0 0,0 0 0 0,-2 9-176 31,3-9-448-31,-3 9-80 0,3-11-32 0,2 5 0 16,1-1-1952-16,-6 7-400 0,6-9-80 0</inkml:trace>
  <inkml:trace contextRef="#ctx0" brushRef="#br0" timeOffset="6685.99">17569 450 14735 0,'-12'-13'640'0,"4"7"160"15,-1 1-640-15,-1 1-160 0,-1-4 0 0,2 3 0 16,0-1 3888-16,9 6 736 0,-6-5 160 0,6 5 16 15,0 0-3616-15,0 0-736 0,0 0-128 0,0 0-48 0,0 0-144 0,0 0-128 16,0 0 144-16,0 0-144 0,0 0 0 0,0 0 0 16,11 8 0-16,1-1-160 0,0-2 160 0,1 0 0 15,0 0 0-15,1-1 0 0,2 3 0 0,-1-1 0 16,0-2 0-16,0 0 0 0,1 1 0 0,0-4 0 16,-2 1 0-16,0-1 0 0,1-1 256 0,-1 0 64 15,-1 0 32-15,-1-1 0 0,0-1 128 0,-2 2 32 16,0 3 0-16,1 0 0 0,-11-3-112 0,13 0-16 15,-3 1 0-15,1 4 0 0,-2-1-144 0,-9-4-48 16,6 8 0-16,1 0 0 0,-7-8-48 0,9 10-16 16,-1 1 0-16,-2-1 0 0,0 2-128 0,-1 0 160 15,-1-1-160-15,2 5 160 0,-2 5-160 0,0-2 0 0,0 1 144 0,1 5-144 16,0 1 128-16,1 2-128 0,-1 4 160 0,1 2-160 16,4 1 160-16,-3 3-160 0,-1 6 160 0,-1 5-160 15,0 4 176-15,-1 4-176 0,-1 7 192 0,0-2-192 16,7-3 160-16,-3 1-160 0,-1 4 128 0,-2-4-128 15,-2 0 128-15,1 2-128 0,-2 2 0 0,0 2 128 16,1-5-128-16,-4 0 0 0,0-1 144 0,-1 3-144 16,2-2 256-16,0 3-32 0,-1-3 0 0,1 2 0 15,0-1 64-15,-1 0 16 0,1-1 0 0,1-3 0 16,0-4-144-16,0-3-32 0,1 0 0 0,-1-3 0 16,-2-5 240-16,0 1 32 0,1-2 16 0,1-6 0 15,1-2-128-15,-1-4-32 0,0-1 0 0,0-2 0 0,0 2-128 16,0 1-128-16,2-3 192 0,-2 1-192 0,0-3 144 0,-2-1-144 15,0-2 0-15,-1-5 144 0,2-1-144 0,0-3 192 16,1-2-192-16,0 0 192 0,0 1-192 0,-2-3 0 16,2-9 144-16,0 0-144 0,0 0 128 0,0 0-128 15,0 0 160-15,0 0-160 0,-1 11 192 0,1-11-64 16,0 0-128-16,0 0 192 0,0 0 96 0,0 0 16 16,0 0 0-16,0 0 0 0,0 0 0 0,0 0 0 15,0 0 0-15,0 0 0 0,0 0-176 0,0 0-128 16,0 0 192-16,0 0-192 0,-4 7 0 0,4-7 0 15,0 0 0-15,0 0 0 0,0 0 0 0,0 0 0 16,0 0 0-16,0 0 0 0,0 0 128 0,0 0-128 16,-6 6 144-16,6-6-144 0,-8 5 320 0,8-5-16 15,-8 2-16-15,0 1 0 0,-1-3 96 0,0 1 32 0,-2-1 0 0,1 0 0 16,-2 2-64-16,-1 2-16 0,-1-3 0 16,1 4 0-16,0-2-144 0,-2 1-16 0,0 0-16 0,-1 1 0 15,-1 0 16-15,0 0 0 0,0 0 0 0,0 1 0 16,-1-5 112-16,1 3 32 0,3 0 0 0,1-2 0 15,1 0-320-15,3-2 0 0,1-3 0 0,8 3 0 32,0 0-2320-32,3-9-480 0,5-4-80 0</inkml:trace>
  <inkml:trace contextRef="#ctx0" brushRef="#br0" timeOffset="9906.12">26469 12095 3679 0,'0'0'160'0,"0"0"32"16,0 0-192-16,0 0 0 0,0 0 0 0,0 0 0 15,-6 8 3712-15,6-8 688 0,-7 9 144 0,3-2 16 0,4-7-3056 0,0 0-608 16,-3 7-128-16,3-7-32 0,0 0 688 0,0 0 144 16,0 0 32-16,0 0 0 0,0 0 80 0,0 0 32 15,0 0 0-15,0 0 0 0,7-3-304 0,2 0-64 16,-9 3-16-16,10-1 0 0,-3-3-192 0,1 1-48 15,-8 3 0-15,9-2 0 0,2 0-416 0,-1 0-96 16,-1 0 0-16,3 0-16 0,4-1-272 0,-1 0-48 16,1 0-16-16,1 1 0 0,3 0-224 0,2-1 128 15,0 0-128-15,3 1 0 0,1-1 0 0,0 3 0 16,0 0 0-16,1 0 0 0,2 0 0 0,-3 0 0 16,-1 0 0-16,0 2 0 0,-1 1 0 0,1 1 0 15,0 0 0-15,1 0 0 0,0 3 0 0,-3-5 0 16,-2 2 0-16,1-1 0 0,3 1 0 0,-5-2 128 15,-6 1-128-15,-1-2 0 0,0-2 192 0,0 0 0 0,0-1 0 16,0 0 0-16,-1-1 48 0,-2 1 0 0,-10 2 0 0,11-4 0 16,-11 4-96-16,10-3-16 0,-10 3 0 0,0 0 0 15,0 0 80-15,0 0 16 0,0 0 0 0,0 0 0 16,0 0-32-16,0 0-16 0,0 0 0 0,0 0 0 16,0 0-176-16,0 0 128 0,0 0-128 0,0 0 128 15,-9-1-128-15,0 1 0 0,0 0 0 0,9 0 0 16,-10 0 0-16,0 2 0 0,0 2 0 0,0 0 0 15,-1 0 160-15,2 1-160 0,1 0 192 0,-1 2-192 16,-1-1 240-16,0 1-64 0,1 1-16 0,-1 1 0 16,-2 1-160-16,2 1 160 0,1-1-160 0,0 3 160 15,-1 4-160-15,1-1 0 0,3 0 0 0,-1 2 0 16,1-3 0-16,0 2 0 0,1-1 0 0,0 2 0 0,-1-1 0 0,0 0 0 16,1 0 0-16,1 1 0 0,0 1 0 0,2 0 0 15,-1-1 0-15,0 1 0 0,1-1 0 0,-1 3 0 16,1-2 0-16,-2 1 0 0,0-1 0 0,0 2 0 15,0 0 128-15,0 1-128 0,0 1 0 0,0-3 0 16,-1 0 128-16,1-3-128 0,-1 2 0 0,1-4 0 16,1 0 0-16,-1-3 128 0,-1 0-128 0,1-3 0 15,4-9 144-15,-2 10-144 0,-1 1 0 0,3-11 144 16,-4 9-144-16,4-9 0 0,0 0 128 0,-2 10-128 16,2-10 0-16,0 0 0 0,0 0 144 0,0 0-144 15,0 0 0-15,0 0 144 0,0 0-144 0,0 0 0 16,-7 7 144-16,7-7-144 0,0 0 0 0,0 0 128 15,0 0-128-15,0 0 0 0,0 0 0 0,0 0 144 0,-9-4-144 0,9 4 0 16,-7-6 160-16,1-2-160 0,-1-1 128 0,2-1-128 16,1 0 128-16,-1 0-128 0,-1-2 0 0,-1-1 128 15,2-3-128-15,-2 1 0 0,-2-2 144 0,0 1-144 16,-1-2 0-16,-1-1 128 0,-1 0-128 0,2-1 0 16,0 1 128-16,-1-1-128 0,-2 1 160 0,1-1-160 15,-1 2 0-15,2-3 0 0,-1 3 0 0,-1-1 0 16,-1 1 0-16,-1 1 0 0,2 0 0 0,-1 0 0 15,-2-1 0-15,1 1 0 0,-1 0 0 0,0 0 0 16,1-2 0-16,0 2 0 0,1 1 144 0,1 2-144 16,-1-2 0-16,0 2 128 0,1 1-128 0,2 1 0 15,0 0 0-15,2 2 0 0,0 1 0 0,3-3 0 16,-1 0 0-16,2 2 0 0,0-2 0 0,1 2 0 0,1-1-208 0,3 1 16 16,0 1 16-16,3 1 0 15,1 0-1296-15,1 0-272 0,4-2-48 0,4 2-16 16,4 0-2224-16,1-1-448 0</inkml:trace>
  <inkml:trace contextRef="#ctx0" brushRef="#br0" timeOffset="11282.63">28632 414 14271 0,'0'0'640'0,"0"0"128"0,-1-9-624 0,0 2-144 0,-3-3 0 0,0 3 0 16,-1 1 1600-16,1 1 272 0,0-2 64 0,4 7 16 15,0 0-528-15,0 0-96 0,-8-4-32 0,8 4 0 16,0 0-448-16,0 0-80 0,-10-2-32 0,10 2 0 16,0 0-272-16,0 0-48 0,0 0-16 0,0 0 0 0,0 0 96 0,0 13 16 15,0-2 0-15,2 2 0 16,2-1 48-16,0 1 16 0,1 3 0 0,0 3 0 0,1 5 0 0,-1-1 0 15,3-1 0-15,-3 3 0 0,-1 0-176 0,1 1-16 16,0-1-16-16,-1 1 0 0,0 0-80 0,3-1-16 16,-1-2 0-16,1-1 0 0,-2-1-48 0,0 1-16 15,0 2 0-15,-1 1 0 0,-3-3 48 0,2 0 0 16,0 1 0-16,-1 1 0 0,1-3 64 0,-1 2 0 16,0 1 16-16,-2 0 0 0,-2-3-16 0,1 3 0 15,0-2 0-15,0-4 0 0,-3 0 0 0,-2 2 0 16,0-6 0-16,-2 2 0 0,-2-4-32 0,1 1-16 15,2-2 0-15,-2 2 0 0,0-2-16 0,0-5 0 16,-2-2 0-16,1 2 0 0,-1 0-80 0,1-1-32 0,1-6 0 16,0 1 0-16,-2 0-16 0,2-3 0 0,-1-1 0 15,-1-1 0-15,1 0-128 0,-1-1 192 0,0-4-192 0,-1 1 192 16,1-1-192-16,1 1 128 0,-2 0-128 16,2-1 128-16,-1-3-128 0,1 3 0 0,-2 2 0 0,1 3 0 15,0-2-320-15,-1 1-32 0,-2-1-16 0,2 5 0 31,3 2-1296-31,1 0-272 0,8 0-48 0,0 0-10336 0,0 0-2064 0</inkml:trace>
  <inkml:trace contextRef="#ctx0" brushRef="#br0" timeOffset="11732.68">29240 350 16575 0,'0'-16'736'0,"0"7"160"0,0 3-720 0,2-5-176 16,4 0 0-16,-2 1 0 0,-2 1 3392 0,-2 9 656 15,0-9 128-15,0 9 32 0,1-9-2448 0,-1 9-480 16,0 0-112-16,0 0-16 0,-3-8-288 0,3 8-64 15,0 0-16-15,0 0 0 0,0 0-224 0,-8 4-48 16,0 3-16-16,1 0 0 0,0 3-320 0,0 3-176 16,0 1 192-16,0 4-192 0,-1 2 176 0,-3 1-176 15,2 1 160-15,0 4-160 0,-1 5 160 0,-2-1-160 16,0 3 160-16,1 3-160 0,-4 3 160 0,2-1-160 0,-1 1 160 0,2-2-160 16,-1 1 0-16,1-1 128 0,2 1-128 0,-1 1 0 15,2-1 0-15,0 4 128 0,0-3-128 0,4 1 0 16,4 1 128-16,1 0-128 0,0 0 0 0,3-3 144 15,5-6-144-15,3 1 160 0,0-4-160 0,5-2 160 16,1 0 0-16,-1-4 0 0,-1-8 0 0,0 2 0 16,2 1-160-16,0-2 0 0,1-6 0 0,0 2 0 31,2-1-336-31,-2-5-160 0,0-2-16 0,2 3-16 0,-1-2-1296 0,-1-3-256 16,-3-3-48-16,0 0-14000 0</inkml:trace>
  <inkml:trace contextRef="#ctx0" brushRef="#br0" timeOffset="13812.83">29425 1068 3679 0,'0'0'320'0,"0"0"-320"16</inkml:trace>
  <inkml:trace contextRef="#ctx0" brushRef="#br0" timeOffset="19269.59">29765 583 5519 0,'0'0'240'0,"1"-2"64"0,1-3-304 0,-4-2 0 15,2 2 0-15,-2-2 0 0,2 7 2640 0,-3-5 480 16,3 0 80-16,-1-2 32 0,1 7-1312 0,-1-6-256 16,-2-2-48-16,3 0-16 0,3 2-336 0,-1-1-80 15,1-3-16-15,1-1 0 0,1-2-272 0,0 3-48 16,0 2-16-16,-1 1 0 0,2 0 0 0,-3 3 0 0,-3 4 0 15,0 0 0-15,8-5-48 0,-8 5-16 0,4-7 0 0,-4 7 0 16,0 0 64-16,0 0 16 0,0 0 0 0,0 0 0 16,-6 13-208-16,-3-3-32 0,-2-2-16 0,-1 4 0 15,-1 2-16-15,0 3-16 0,-2 0 0 0,0 3 0 16,2-1-256-16,0 4-48 0,0 0-16 0,0 2 0 16,0-2-112-16,1 3 0 0,-1-1-128 0,2 0 192 15,2-2-192-15,1 2 176 0,-1 1-176 0,2-1 160 16,2-2-160-16,4 2 0 0,-1 1 0 0,1 3 128 15,0-4-128-15,2 3 0 0,2-3 0 0,0 1 0 16,1 0 0-16,3-1 0 0,-1-4 0 0,2-2 0 16,0 1 0-16,0-4 128 0,-2-5-128 0,3 2 0 0,3-1 0 0,-1 0 128 15,-1-6-128-15,2 1 0 0,0-4 128 0,1 0-128 16,0-1 0-16,1-2 128 0,2-2 0 0,1 0 0 16,1-1 0-16,0-3 0 0,0-6 48 0,-1 0 0 15,0-1 0-15,0-2 0 0,0-1 0 0,-1-1 0 16,-1-3 0-16,-3 1 0 0,-4-5-176 0,1-2 160 15,2-2-160-15,-4-2 160 0,-1-2-32 0,-3 1-128 16,1-1 192-16,-1-2-64 0,0-2-128 0,-2 0 128 16,0-2-128-16,2 0 128 0,-2-5-128 0,0 4 0 15,-1 1 0-15,0 6 0 0,-1-1 0 0,1 8 0 16,-1 10 0-16,-2 2 0 0,1 0 0 0,-2 4 0 16,-3 3-192-16,7 6 192 15,0 0-1136-15,-9 4-96 0,9-4-32 0,-9 7 0 16,0 1-1408-16,9-8-272 0,0 0-64 0,-5 9-13072 0</inkml:trace>
  <inkml:trace contextRef="#ctx0" brushRef="#br0" timeOffset="19645.3">29632 883 24479 0,'0'0'1088'0,"0"0"208"16,0 0-1040-16,0 0-256 0,0 0 0 0,0 0 0 0,0 0 2064 0,0 0 368 16,0 0 64-16,0 0 0 0,0 0-912 0,0 0-192 15,0 0-48-15,0 0 0 0,0 0-592 0,0 0-128 16,0 0-32-16,0 0 0 0,0 0-192 0,0 0-32 15,0 0-16-15,12 9 0 0,-12-9-32 0,10 7-16 16,-1-1 0-16,2 1 0 0,-1-2-48 0,-10-5-16 16,13 5 0-16,2-1 0 0,-1 0-32 0,2-1 0 15,-1-3 0-15,4-2 0 0,-1 4-80 0,-1-4 0 16,-2 0-128-16,1-2 192 0,0 4-64 0,-2-1-128 16,0-2 176-16,-1-1-176 0,0-1 0 0,1-2-144 15,-4-2-16-15,-1 0 0 16,0 0-2032-16,-1 1-416 0,-8 8-80 0</inkml:trace>
  <inkml:trace contextRef="#ctx0" brushRef="#br0" timeOffset="20335.66">29684 257 18879 0,'0'0'832'0,"0"0"192"0,0 0-832 16,0 0-192-16,0 0 0 0,0 0 0 0,0 0 1728 0,0 0 320 16,0 0 48-16,0 0 16 0,0 0-320 0,0 0-64 15,0 0-16-15,0 0 0 0,0 0-240 0,0 0-64 16,0 0 0-16,0 0 0 0,0 0-640 0,0 0-144 16,0 0-32-16,0 0 0 0,0 0-96 0,13-3-32 15,-2 0 0-15,1 2 0 0,-2-1 32 0,3 1 0 16,3 1 0-16,2-1 0 0,-1-1-80 0,1 1-16 15,0 0 0-15,3-1 0 0,1 1-80 0,2-3-32 0,-1 2 0 0,1-1 0 16,-1 0-288-16,1 2 160 0,-6-1-160 0,0 0 128 16,0 1-128-16,-1 0 0 0,-2-1 0 0,-2 1 128 15,0-2-128-15,-3 3 128 0,-10 0-128 0,0 0 128 16,9 2-128-16,-9-2 160 0,0 0-160 0,0 0 160 16,0 0 80-16,0 0 16 0,0 0 0 0,0 0 0 15,0 0 0-15,0 0 16 0,0 0 0 0,0 0 0 16,0 0-144-16,0 0-128 0,0 0 192 0,0 0-192 15,0 0 192-15,0 0-64 0,0 0 0 0,0 0-128 16,0 0 256-16,-9 1-48 0,9-1-16 0,0 0 0 16,-10-3 48-16,10 3 0 0,-9-4 0 0,1 2 0 15,8 2-64-15,-8-5-16 0,-1-1 0 0,1 1 0 0,2-1-32 0,-1-1-128 16,1 1 192-16,-1-1-64 0,1 1 64 0,0-1 16 16,1 1 0-16,0-2 0 0,-2 1-208 15,1 1 144-15,-1-1-144 0,2 2 128 0,0 1-128 0,1-2 0 16,0 0 0-16,4 6 128 0,0 0-128 0,0 0 0 15,0 0 0-15,0 0 0 0,0 0 0 0,0 0 0 16,0 0-192-16,0 0 192 16,0 0-1248-16,0 0-128 0,11 2-32 0,0 2 0 15,1 2-1168-15,0-2-240 0,-2-4-64 0,1-1-15360 0</inkml:trace>
  <inkml:trace contextRef="#ctx0" brushRef="#br0" timeOffset="20899.68">30322 167 9215 0,'0'0'816'0,"0"0"-656"16,2-11-160-16,-2 2 0 0,0 9 3280 0,-1-8 624 15,-3-3 128-15,4 11 32 0,0 0-1584 0,0 0-320 16,-6-5-64-16,-2 1-16 0,-1-1-576 0,2 1-112 15,7 4-32-15,0 0 0 0,-11 0-192 0,1 0-32 16,10 0-16-16,0 0 0 0,-9 3-16 0,9-3 0 16,0 0 0-16,0 0 0 0,0 0-272 0,0 0-48 15,-1 10-16-15,1-10 0 0,3 11-480 0,0-1-96 16,3 0-32-16,2 1 0 0,2 1-160 0,2 1 128 16,1 0-128-16,2 0 128 0,4 4-128 0,-1-2 0 15,0 4 0-15,-1 0 0 0,0 3 128 0,3 0-128 16,-2 1 128-16,0 3-128 0,2 1 256 0,-1 3-16 15,1-1-16-15,-1 5 0 0,-2 5 32 0,0-3 0 0,-1-1 0 0,-2 1 0 16,-1 0-48-16,-1 2 0 0,-2 0 0 0,-2-2 0 16,-1-1-80-16,-2 2 0 0,-1-2-128 0,-2-2 192 15,0-3-16-15,-4 0-16 0,0 1 0 0,-2-2 0 16,0-2 80-16,-1-1 16 0,-3-1 0 0,0 0 0 16,-1-3-64-16,-3 0-16 0,-1 1 0 0,-2-3 0 15,-1 1-176-15,6 1 0 0,3 3 144 0,-10-6-144 31,-15-3-1440-31,2-2-352 0,3 2-80 0</inkml:trace>
  <inkml:trace contextRef="#ctx0" brushRef="#br0" timeOffset="26283.64">27815 11554 22975 0,'0'0'1024'0,"0"0"192"0,0 0-960 0,0 0-256 16,0 0 0-16,0 0 0 0,0 0 896 0,0 0 128 15,0 0 16-15,0 0 16 0,0 0-496 0,0 0-112 16,0 0 0-16,0 0-16 0,-4 12-48 0,4-12-16 16,-4 9 0-16,4 1 0 0,4 1 336 0,-3 1 80 15,-1-12 16-15,3 11 0 0,1 4 48 0,0-1 16 16,-2 0 0-16,1 2 0 0,1 0-192 0,-2 1-32 16,0-3-16-16,-1 4 0 0,2 3-192 0,-2 1-48 15,1-1 0-15,-2 0 0 0,0 1 16 0,0 0 0 16,2 2 0-16,0-1 0 0,1 2-64 0,0-2-16 0,-2 0 0 15,2 1 0-15,2 5-32 0,-1-3-16 0,0-2 0 0,-1-1 0 16,3 2 48-16,-1-2 0 0,-1 1 0 0,1-2 0 16,0 0 48-16,0 0 16 0,-1-1 0 0,2 3 0 15,-1-4-64-15,0 1-16 0,0 0 0 0,-1-1 0 16,0-1-96-16,-1 1-16 0,-1-5 0 0,1 2 0 16,-1 0-64-16,0-1 0 0,-2 0-128 0,1 1 192 15,2 1-192-15,-2-3 144 0,-1 0-144 0,0 0 128 16,1 2-128-16,-1 0 192 0,0-1-192 0,2 0 192 15,-1-2 32-15,-1 0 16 0,-1-1 0 0,-1 0 0 16,2-13-32-16,-1 11 0 0,0-1 0 0,1-10 0 16,-4 9-16-16,4-9-16 0,-4 11 0 0,0-3 0 15,4-8-48-15,-5 7 0 0,5-7 0 0,-7 7 0 16,1-1-128-16,6-6 160 0,-7 8-160 0,7-8 160 0,-8 8-160 0,8-8 128 16,-7 7-128-16,7-7 128 0,-7 6-128 0,7-6 0 15,-8 9 0-15,8-9 0 0,0 0 128 0,-6 9-128 16,-2-5 0-16,8-4 128 0,0 0-128 0,-8 6 0 15,-2-3 144-15,10-3-144 0,-10 3 0 0,10-3 128 16,-7 3-128-16,7-3 0 0,-13 0 0 0,2 0 144 16,1 0-144-16,2 0 0 0,8 0 144 0,-10-2-144 15,-1-2 0-15,3 2 144 0,8 2-144 0,-10-3 128 16,-2 2-128-16,2-3 128 0,-1 3-128 0,0-1 0 16,-3-3 0-16,4 4 128 0,10 1-128 0,-10-4 0 15,-2 1 0-15,3-1 0 0,9 4 0 0,0 0 0 16,-7-7 0-16,2 0 0 0,5 7 0 0,-5-8 0 15,0 0 0-15,1 2 0 0,4 6 0 0,-4-8 0 0,0 0 0 0,4 8 0 16,-4-6 0-16,4 6 0 0,-4-8 0 0,4 8 0 16,-6-9 0-16,0 1 0 0,1 0 0 0,5 8 0 15,-6-8 0-15,-1 2 0 0,2-1 0 0,0 2 0 16,-1 0 0-16,2 0 0 0,4 5 0 0,-5-8 0 16,0 1 0-16,1 1 0 0,0-2 0 0,4 8 0 15,-1-8-336-15,1 8-48 0,-1-8-16 0,1 8 0 31,-2-9-1584-31,2 9-304 0,0 0-64 0,2-9-11360 0,0 0-2288 0</inkml:trace>
  <inkml:trace contextRef="#ctx0" brushRef="#br0" timeOffset="27311.36">28450 11554 14623 0,'0'0'640'0,"0"0"144"0,0 0-624 0,4-8-160 0,-4 8 0 0,6-9 0 16,-1 1 1008-16,-5 8 160 0,6-7 48 0,-6 7 0 16,0 0-64-16,0 0 0 0,5-10 0 0,-5 10 0 15,0 0 208-15,0 0 48 0,0 0 0 0,0 0 0 16,0 0-80-16,0 0-16 0,0 10 0 0,0-1 0 16,0-9-432-16,-4 14-96 0,-3 2-16 0,1-1 0 0,-2 4-432 0,-1-1-80 15,0 1-32-15,-2 6 0 0,1 1-32 0,-1 2 0 16,-3 0 0-16,-2 4 0 0,0 1 128 15,-3 3 0-15,0 1 16 0,-1 5 0 0,-2 1-64 0,2 0-16 16,5 3 0-16,0-2 0 0,0-1-80 0,0 2-32 16,2-2 0-16,3 0 0 0,1-2-16 0,1-3 0 15,2-1 0-15,3-2 0 0,2-4 64 0,2-1 16 16,2-1 0-16,2-1 0 0,4 0-208 0,3-2 128 16,-2-1-128-16,2-3 0 0,1 0 0 0,0-1 128 15,1-2-128-15,1-2 0 0,-1 3 0 0,2-4 0 16,-1-1 0-16,2 0 0 0,-1-2-224 0,-1-2-96 15,1 0 0-15,1-1-16 16,-1-1-688-16,-1 0-128 0,1-2-16 0,0-3-16 16,-1 0-448-16,1-3-96 0,-2-1 0 0</inkml:trace>
  <inkml:trace contextRef="#ctx0" brushRef="#br0" timeOffset="28033.88">28687 11960 6447 0,'0'0'576'0,"0"0"-576"16,0 0 0-16,0 0 0 0,0 0 3392 0,0 0 560 15,0 0 112-15,0 0 32 0,0 0-1552 0,0 0-304 16,0 0-64-16,0 0-16 0,1-8-688 0,-1 8-128 16,0 0-16-16,0 0-16 0,0 0-352 0,0 0-80 0,-9 1-16 0,9-1 0 15,-12 5-416-15,3 3-64 16,1 0-32-16,1 4 0 0,-2-2-352 0,-1 3 144 0,1 1-144 0,0 5 0 16,-1 0 0-16,-1 7 0 0,0 3 0 0,-1 2 0 15,0 1 0-15,0 0 0 0,-1 2 0 0,0 0 0 16,2-1 0-16,0-1 128 0,3 1-128 0,0-5 0 15,3 0 320-15,0-2-32 0,0-3-16 0,2 1 0 16,3-2 64-16,2-1 16 0,-1-4 0 0,3-2 0 16,1 1-352-16,1-4 128 0,1-4-128 0,1 1 0 15,0 0 144-15,2-3-144 0,-10-6 192 0,14 4-192 16,1 0 192-16,-1-4-64 0,0-2 0 0,2-4-128 16,0-1 336-16,-1 1-32 0,0-3-16 0,3 0 0 15,0-1 48-15,2-2 16 0,-2-2 0 0,0-2 0 0,1-2-48 0,-1-2-16 16,0-1 0-16,-2-1 0 0,-3-3-112 0,0 1-32 15,0-2 0-15,-3-3 0 0,-1-4-144 0,-2 3 0 16,-1-4 144-16,-2 3-144 0,-2 0 128 0,-1 0-128 16,-1 1 128-16,0 0-128 0,-3 1 0 0,1 3 0 15,-2 2 0-15,0 2-128 0,1-1 0 0,-2 3 0 16,-5 3 0-16,0-1 0 16,1 2-256-16,-1 3-32 0,-3 0-16 0,2 3 0 15,2 1-464-15,0 0-80 0,0 5-32 0,1-2 0 16,2 3-560-16,6 3-112 0,-9 0-32 0,9 0-9072 15,-9 3-1824-15</inkml:trace>
  <inkml:trace contextRef="#ctx0" brushRef="#br0" timeOffset="28397.42">28591 12292 20495 0,'0'0'896'0,"0"0"208"0,0 0-880 0,0 0-224 0,-3-8 0 0,3 8 0 15,0 0 1632-15,0 0 288 0,-7-6 48 0,7 6 16 16,0 0-448-16,0 0-96 0,0 0-16 0,0 0 0 15,0 0-272-15,0 0-64 0,0 0-16 0,-5 9 0 0,4 1-352 0,0 1-64 16,1-2-16-16,1 1 0 0,1-1-256 0,1 2-64 16,1-2-16-16,1-1 0 0,-1 0-176 0,3-1-128 15,-7-7 144-15,10 8-144 0,1 0 160 0,0-3-160 16,2 0 160-16,2-2-160 0,0 0 0 0,1-1 0 16,1-2 0-16,1-2 0 15,2 0-512-15,-1 2-80 0,-2-1-32 0,-1 0 0 16,-1-2-2416-16,1-1-480 0,-2-1-112 0,-1 0-16 0</inkml:trace>
  <inkml:trace contextRef="#ctx0" brushRef="#br0" timeOffset="29003.59">28959 11644 10127 0,'0'0'896'0,"0"0"-704"16,0 0-192-16,0 0 0 0,0 0 3328 0,0 0 640 15,-2-6 128-15,2 6 32 0,0 0-2112 0,0 0-416 16,0 0-96-16,0 0-16 0,0 0-576 0,0 0-112 15,8 9-32-15,-2 2 0 0,-1 5-288 0,2-3-64 16,-1 1-16-16,2 2 0 0,1 2-208 0,2 1-32 16,1-1-16-16,-2 1 0 0,2 4-144 0,-1-3 192 15,1 3-192-15,1-1 192 0,0 0 64 0,0 1 0 0,-1 3 16 0,0 2 0 16,1-1 112-16,-1 3 32 16,-3-2 0-16,-2 3 0 0,0 1-48 0,-2 0-16 0,-1 0 0 15,-1 0 0-15,1-4-48 0,-2 1-16 0,0-2 0 0,-2 1 0 16,-2-1-128-16,1-2-32 0,0-3 0 0,-5 3 0 15,-1-4-128-15,-1 1 192 0,0-1-192 0,-1 1 192 16,-3-1-192-16,-2 1 0 0,-3 1 0 0,0 1 0 16,0-2 0-16,0-1-256 0,-3-3 48 0,1 0 0 15,-1-5-112-15,1-1 0 0,-2-3-16 0,1 0 0 16,1-6-832-16,1 1-176 16,1-8-16-16,-2-1-9392 0,1-3-1888 0</inkml:trace>
  <inkml:trace contextRef="#ctx0" brushRef="#br0" timeOffset="29706.94">28554 11756 4607 0,'0'0'400'0,"0"0"-400"0,0 0 0 0,0 0 0 16,0 0 4704-16,0 0 864 0,-9-2 160 0,9 2 32 15,0 0-4096-15,0 0-832 0,0 0-176 0,0 0-16 16,0 0-224-16,0 0-32 0,0 0-16 0,0 0 0 15,0 0 80-15,0 0 0 0,8-7 16 0,-8 7 0 16,11-6 176-16,0 2 48 0,1 1 0 0,-2 0 0 0,0 1 128 0,2 1 16 16,0-1 16-16,1 2 0 0,1 0-416 0,1-1-96 15,-1 0-16-15,0 1 0 0,1 0-192 0,-1 0-128 16,-1 0 128-16,1 0-128 0,2 0 0 0,-4 0 144 16,-12 0-144-16,12 0 0 0,-2-3 144 0,0 2-144 15,-10 1 0-15,12-3 144 0,-1 0 64 0,-11 3 16 16,9-3 0-16,-9 3 0 0,9-6 32 0,-1 2 16 15,-8 4 0-15,7-5 0 0,-7 5-48 0,7-6-16 16,-7 6 0-16,0 0 0 0,0 0-208 0,6-7 0 16,-6 7 0-16,0 0 0 0,0 0 128 0,0 0-128 15,0 0 0-15,0 0 144 0,0 0-16 0,0 0 0 16,-5-9 0-16,5 9 0 0,0 0 112 0,-6-6 16 16,-3-1 0-16,2 2 0 0,7 5 112 0,-8-5 16 15,-1-2 16-15,1 2 0 0,0 0-80 0,3-1 0 0,5 6-16 0,-8-6 0 16,-1-1-48-16,3 2 0 0,6 5 0 0,-11-5 0 15,1 1-64-15,0 0 0 0,-1 3-16 0,2 0 0 16,0 1-176-16,0-3 0 0,-2 2 0 0,2 1 0 31,3 1-1280-31,-2 2-224 0,8-3-48 0,-11 3-17360 0</inkml:trace>
  <inkml:trace contextRef="#ctx0" brushRef="#br0" timeOffset="32904.83">29498 12115 2751 0,'0'0'256'0,"0"0"-256"0,0 0 0 0,0 0 0 15,0 0 4208-15,0 0 784 0,0 0 176 0,0 0 16 16,0 0-2592-16,0 0-528 0,0 0-96 0,0 0-32 15,0 0-288-15,0 0-64 0,0 0-16 0,0 0 0 16,0 0-416-16,0 0-96 0,0 0-16 0,12 4 0 16,-1 2-368-16,0-2-80 0,-1-4-16 0,3-1 0 15,2-1-256-15,-1 0-48 0,-1-2-16 0,3 1 0 16,1 1-64-16,1-2-32 0,1 1 0 0,1-1 0 16,1 2-160-16,1-1 0 0,0 2 0 0,0-1 0 15,-2 1-320-15,1 0-80 0,0-2-32 0,-4 2 0 16,-4 0-528-16,1 1-128 0,0-3 0 0,-2 0-10064 15,-3 1-2016-15</inkml:trace>
  <inkml:trace contextRef="#ctx0" brushRef="#br0" timeOffset="33308.18">29489 12326 29375 0,'0'0'1296'0,"0"0"272"0,0 0-1248 0,0 0-320 0,0 0 0 0,0 0 0 16,0 0 1568-16,0 0 256 0,4 12 48 0,1-3 16 16,-5-9-560-16,12 9-112 0,1-3-32 0,1 0 0 15,2-4-416-15,1 1-64 0,0-3-32 0,3-1 0 0,3-2-272 0,1-1-48 16,1-1-16-16,4 0 0 0,2-3-176 0,2-1-32 15,-1 0-128-15,2-1 192 16,1 1-1024-16,1 0-224 0,-4 0-32 0,-2-1-17584 16</inkml:trace>
  <inkml:trace contextRef="#ctx0" brushRef="#br0" timeOffset="35959.21">27189 12825 2751 0,'0'0'256'0,"0"0"-256"15,10-1 0-15,-10 1 0 0,12-7 1808 0,-12 7 320 16,0 0 64-16,0 0 16 0,8-5-304 0,-8 5-64 16,0 0-16-16,0 0 0 0,0 0 0 0,0 0 0 15,0 0 0-15,0 0 0 0,0 0-752 0,0 0-160 0,0 0-16 0,0 0-16 16,0 0-256-16,0 0-48 0,0 0-16 0,0 0 0 15,0 0-48-15,0 0-16 0,0 0 0 0,0 0 0 16,0 0-48-16,0 0-16 0,-9 7 0 0,9-7 0 16,0 0 272-16,-8 6 64 0,0 1 16 0,2-1 0 15,6-6-80-15,-9 9 0 0,-2-5-16 0,5 3 0 16,2 1-240-16,-3-1-32 0,-2 1-16 0,5 1 0 16,0-2-144-16,-1 3-16 0,-3 0-16 0,3 0 0 15,2 0-48-15,0 1-16 0,-3 1 0 0,2-1 0 16,4 1-160-16,-4 1 0 0,-3 1 144 0,1 2-144 15,4 1 0-15,1 0 144 0,-2 0-144 0,2-1 0 16,3 2 128-16,-2 0-128 0,-2-4 0 0,2 2 0 0,0 1 0 16,0 1 0-16,-2 0 0 0,1 1 0 0,0-2 0 0,1 0 0 15,1 0 128-15,2 0-128 0,-1-1 0 0,1 0 0 16,-1-5 128-16,2 2-128 0,2-4 144 0,-1 1-16 16,-5-10-128-16,5 9 192 0,-5-9-64 0,7 11 0 15,-7-11-128-15,11 6 192 0,0-1-192 0,0 1 144 16,0-5-144-16,1 2 128 0,1-3 0 0,-2 0-128 15,-11 0 192-15,15-3-64 0,-2 2 64 0,0-5 0 16,-2 2 0-16,1 1 0 0,0-4-64 0,-2 1 0 16,-2-2 0-16,0 0 0 0,-1 0 64 0,-1-1 16 15,1 1 0-15,-2 0 0 0,0-3 48 0,2 0 0 16,-2-1 0-16,0 1 0 0,0-2-80 0,0-2-16 16,-1 0 0-16,2-2 0 0,-1 1-32 0,1-2-128 0,-1 0 192 15,1-2-64-15,-1-1-128 0,0 2 0 0,0-4 0 0,1 3 128 16,-1 0-128-16,0 3 0 0,-2 0 0 0,-1 3 0 15,-1-1 0-15,1 2 0 0,-2 3 0 0,0-3 128 16,0 1-128-16,0 0 0 0,-3 1 0 0,2 0 128 16,0 1-128-16,-1-1 0 0,0 1 0 0,-1 0 0 15,-1 0 0-15,2 0 0 0,-2 1 128 0,1 1-128 16,-1-1 128-16,0 2-128 0,0-3 192 0,0 3-64 16,-1 1-128-16,1 1 0 0,-1 0-160 0,5 5 160 15,-6-6-160-15,6 6 160 0,-7-1-160 0,7 1 160 16,-9-1-352-16,9 1 32 0,-8 0 0 0,8 0 0 15,0 0-256-15,0 0-32 16,0 0-16-16,-8 5 0 0,8-5-448 0,0 0-80 0,0 0-32 0,0 0 0 16,0 0-272-16,-6 6-48 0,6-6-16 0,0 0 0 15,0 0-2064-15,-6 8-400 0</inkml:trace>
  <inkml:trace contextRef="#ctx0" brushRef="#br0" timeOffset="36475.48">27134 13036 9215 0,'0'0'816'0,"0"0"-656"0,-8-6-160 0,8 6 0 15,0 0 1600-15,0 0 304 0,-3-7 48 0,3 7 16 16,0 0-1360-16,0 0-272 0,0 0-48 0,0 0-16 16,0 0 1312-16,0 0 256 0,0 0 48 0,0 0 16 15,-6-7 48-15,6 7 16 0,0 0 0 0,0 0 0 16,0 0-656-16,0 0-128 0,0 0-32 0,0 0 0 15,0 0-320-15,0 0-64 0,0 0 0 0,0 0-16 16,0 0-176-16,0 0-16 0,0 0-16 0,0 0 0 16,0 0-112-16,8 4-32 0,-8-4 0 0,8 7 0 15,-8-7-64-15,8 11-16 0,0 0 0 0,-2-1 0 0,1-3-48 0,-1 3-16 16,1 0 0-16,-1-3 0 0,-6-7-96 0,8 9-32 16,-1-2 0-16,-1 1 0 0,1 0-128 0,-7-8 0 15,9 5 144-15,-1 1-144 0,-1 0 0 0,1 1 0 16,-8-7 0-16,11 5 128 0,-1 0-128 0,-10-5 0 15,0 0 0-15,10 3 0 0,-10-3 0 0,11 4-288 16,-11-4 48-16,10 0 16 16,-10 0-544-16,12-4-128 0,-4 1 0 0,0-2-16 15,-2-2-288-15,1 1-48 0,-7 6-16 0,5-9 0 16,1-3-272-16,0 0-64 0,-2 0-16 0,0-1-7984 16,-2 0-1584-16</inkml:trace>
  <inkml:trace contextRef="#ctx0" brushRef="#br0" timeOffset="37143.9">27250 12591 6447 0,'0'0'576'16,"0"0"-576"-16,0 0 0 0,0 0 0 15,-9 0 2672-15,9 0 416 0,0 0 96 0,-9 2 16 0,0-1-2512 0,9-1-496 16,-8 4-192-16,8-4 128 0,0 0 144 0,0 0 32 16,-10 3 0-16,2 0 0 0,8-3 976 0,-8 5 192 15,8-5 32-15,0 0 16 0,0 0 112 0,0 0 32 16,-8 4 0-16,8-4 0 0,0 0-416 0,0 0-80 15,0 0-16-15,0 0 0 0,0 0-384 0,0 0-96 16,0 0-16-16,0 0 0 0,0 0-272 0,0 0-64 16,0 0-16-16,0 0 0 0,0 0 128 0,13 2 16 15,0-2 16-15,-1-2 0 0,0 0-208 0,-1 1-64 16,1 0 0-16,0 1 0 0,0-3-192 0,2 1 0 16,-2-1 128-16,-2 2-128 0,1-1 0 0,-2 2 0 15,-9 0 0-15,10 0 0 0,-10 0 128 0,9-1-128 16,-9 1 0-16,0 0 0 0,0 0 128 0,0 0-128 0,11-1 0 0,-11 1 0 15,0 0 128-15,0 0-128 0,0 0 0 0,0 0 0 16,8-2 128-16,-8 2-128 0,0 0 0 0,0 0 144 16,0 0-144-16,0 0 0 0,5-6 0 0,-5 6 128 15,0 0-128-15,0 0 128 0,0 0-128 0,0 0 128 16,0 0-128-16,0 0 0 0,0 0 144 0,0 0-144 16,0 0 144-16,0 0-144 0,-5-8 192 0,5 8-192 15,0 0 240-15,0 0-64 0,0 0-16 0,0 0 0 16,-4-8 32-16,4 8 0 0,0 0 0 0,-4-10 0 15,4 10-192-15,0 0 128 0,-4-8-128 0,4 8 128 16,-3-9-128-16,3 9 128 0,-4-8-128 0,4 8 128 16,-4-8-128-16,4 8 160 0,-4-9-160 0,1 3 160 15,3 6-160-15,-6-8 0 0,0 3 144 0,6 5-144 0,-7-7 0 16,7 7 0-16,-8-6 0 0,8 6 128 0,-6-7-128 0,6 7 0 16,-9-5 0-16,9 5 0 15,-4-5-144-15,4 5-48 0,0 0-16 0,0 0 0 16,12-8-2912-16,1-1-576 0</inkml:trace>
  <inkml:trace contextRef="#ctx0" brushRef="#br0" timeOffset="41350.83">30736 9748 2751 0,'0'0'256'16,"0"0"-256"-16,0 0 0 0,0 0 0 0,0 0 2944 0,0 0 560 15,0 0 96-15,0 0 32 0,0 0-1728 0,0 0-352 16,0 0-64-16,0 0-16 0,0 0-224 0,0 0-48 16,0 0-16-16,0 0 0 0,0 0 128 0,0 0 32 15,0 0 0-15,0 0 0 0,0 0-192 0,0 0-16 16,0 0-16-16,0 0 0 0,0 0-288 0,0 0-64 16,0 0-16-16,-11 2 0 0,-1-2-48 0,3 0-16 15,9 0 0-15,-11 0 0 0,1 0-160 0,0 0-16 16,0 0-16-16,10 0 0 0,-10-2-144 0,0 2-32 15,-1 0 0-15,2-2 0 0,9 2 48 0,-9-3 0 16,9 3 0-16,-11-1 0 0,11 1 16 0,-9-3 0 16,-1 1 0-16,2 0 0 0,8 2-160 0,0 0-32 15,-10-2 0-15,-1 1 0 0,11 1-64 0,-10 0-128 16,1 0 176-16,1 0-176 0,-1 1 160 0,9-1-160 0,0 0 128 16,-8 1-128-16,8-1 0 0,-9 1 0 0,9-1 128 0,0 0-128 15,0 0 0-15,-9 3 0 0,1 0 144 0,8-3-144 16,0 0 0-16,0 0 0 0,-9 0 0 0,9 0 128 15,0 0-128-15,-9 5 0 0,-2-3 128 0,11-2-128 16,0 0 0-16,0 0 144 0,-10 7-144 0,2 0 0 16,8-7 128-16,-7 6-128 0,7-6 0 0,-6 7 0 15,-1 0 128-15,7-7-128 0,0 0 144 0,0 0-144 16,-6 13 0-16,2-2 0 0,4-11 0 0,-1 12 0 16,-2-2 0-16,0-2 0 0,-1 1 0 0,4-9 0 15,0 12 0-15,0-1 0 0,-1 1 0 0,1-1 0 16,1-1 0-16,-1 3 128 0,0-1-128 0,0 1 0 15,-1 1 0-15,0-1 0 0,0-1 0 0,-1 1 0 16,1 1 128-16,0-1-128 0,2-1 0 0,-1 1 0 0,-3 0 128 0,3 1-128 16,2-2 0-16,-2 1 0 0,-4 2 128 15,2-4-128-15,4 4 0 0,-1-1 144 0,-1 2-144 0,1 1 0 16,1-4 0-16,-1 2 128 0,-2 1-128 0,1-2 0 16,0 1 0-16,-2-1 128 0,0 0-128 0,-1 1 0 15,2 0 144-15,0-2-144 0,-2 2 192 0,2-2-48 16,-1 1 0-16,0 2 0 0,-4-1-144 0,3 2 128 15,0 0-128-15,0 0 128 0,-4 0 48 0,1 1 0 16,1 1 0-16,4 0 0 0,1 2 80 0,0-3 0 16,-4-5 16-16,0 2 0 0,1 0-272 0,2 0 0 15,0-2 0-15,1 1 0 0,1 2 144 0,0-1-144 16,-1 0 0-16,3 0 144 0,0-2-144 0,1 2 0 16,-2-2 0-16,2 0 128 0,1 0-128 0,0 0 0 0,1 4 0 0,-1-4 0 15,-3-1 0-15,2 1 0 0,2 0 0 0,-1 1 0 16,-1 0 0-16,0 1 0 0,0-1 128 0,-2 3-128 15,-4-1 0-15,4-1 0 0,5 2 144 0,-3 0-144 16,-4-1 128-16,0-1-128 0,-2 0 128 0,4 0-128 16,2 0 0-16,-1 0 128 0,-3-2-128 0,4 2 0 15,4 0 0-15,-4 0 144 0,-8-2-144 0,4 2 0 16,5 0 128-16,-2 0-128 0,-6 0 0 0,3-1 0 16,4 0 144-16,0-1-144 0,-3 2 0 0,-1 0 144 15,0-3-144-15,2 1 0 0,0 0 0 0,1 0 0 16,-3 0 128-16,1 0-128 0,3 0 0 0,-2 0 128 15,-5 1-128-15,6-3 0 0,4 4 144 0,-3-2-144 0,-5 0 0 16,0 1 128-16,1-4-128 0,0 2 0 0,0 1 0 16,0 2 144-16,-3-4-144 0,2 2 0 0,2-1 144 0,2 1-144 15,-3 0 0-15,1-1 144 0,-1 0-144 0,-1-2 0 16,-3 3 0-16,1 0 128 0,2 0-128 0,1 1 0 16,1 2 0-16,2-2 0 0,-2 2 0 0,2 0 0 15,-2-1 128-15,-2 1-128 0,-3 0 0 0,2 1 0 16,5-4 0-16,-3 1 0 0,-3 2 0 0,2-2 0 15,4 2 0-15,-2-2 0 0,-1 2 0 0,1-1 0 16,2 0 128-16,0-1-128 0,-2 2 0 0,-1 1 0 16,-3-2 0-16,3 1 0 0,3-1 0 0,-2 1 0 15,-2 1 0-15,1 0 0 0,-1 0 0 0,1 1 0 16,2-2 0-16,-1 1 0 0,-1 1 0 0,-1-1 0 0,0-1 0 0,0 2 0 16,-1 0 0-16,4 0 0 0,1 1 0 0,0 0 0 15,-2 1 0-15,-1-3 0 16,-1 0 0-16,0 1 0 0,-1-4 0 0,1 1 0 0,0-1 0 0,1 0 0 15,1 1 0-15,-2 0 0 0,-4 1 128 0,3 0-128 16,5-2 0-16,-4 3 0 0,-6-3 0 0,2 3 0 16,2 0 0-16,1 1 0 0,-1 2 0 0,0-1 0 15,0 0 0-15,-1-1 0 0,1-1 0 0,0 0 0 16,-2-2 0-16,3 4 0 0,2-1 0 0,-2 2 0 16,0 0 0-16,0-3 0 0,1 0 0 0,1 2 0 15,-1-1 0-15,0 1 0 0,-1 1 0 0,4-3 0 16,1 1 0-16,-1 0 0 0,-4 1 128 0,4-1-128 15,2 0 0-15,-3 3 0 0,-6-3 0 0,3 3 128 0,4 0-128 16,-5 0 0-16,-5 0 0 0,3 2 0 0,4 1 0 16,-1-1 0-16,0 1 128 0,-1-4-128 15,-1 3 0-15,0-4 0 0,1 2 0 0,-1 0 0 0,0 1 0 0,1 0 0 16,3-1 0-16,0 0 0 0,-1-3 0 0,1 2 0 16,2-2 0-16,0 0 0 0,-2-1 0 0,1 0 0 15,2 3 0-15,-3-3 0 0,-2 2 0 0,4-1 0 16,0 1 0-16,0-2 0 0,0 2 0 0,-1 3 0 15,-1 0 0-15,3-1 0 0,0-2 0 0,-3 0 0 16,-2 1 0-16,2-1 0 0,2 0 0 0,0 0 0 16,2 3 0-16,-1-2 0 0,-2 1 0 0,2 0 0 15,-1-2 0-15,1-1 0 0,0 1 0 0,-1-2 0 16,1 1 0-16,1-1 0 0,0 0 0 0,-2 1 0 16,-2-1 0-16,3 1 0 0,2 0 0 0,-2 2 0 0,-5-1 128 0,4 2-128 15,1-1 0-15,0-1 0 0,-4-2 0 0,1 2 0 16,2 0 0-16,1 1 0 0,1-2 0 0,-3 3 0 15,-2-3 0-15,1 2 0 0,1 2 0 0,-1-1 0 16,0-2 0-16,0 3 0 0,2-3 0 0,-2 0 0 16,0 1 0-16,1-1 0 0,1 1 0 0,0-1 0 15,-2 0 0-15,0 0 0 0,-2 1 0 0,4-1 0 16,0 0 0-16,0 1 0 0,-4-3 0 0,1 3 0 16,2-3 0-16,-1 3 0 0,0-4 128 0,2 0-128 15,-1-2 0-15,0 2 0 0,-1 2 0 0,0-1 0 16,0-1 0-16,3 0 0 0,1 1 0 0,-4-1 0 15,-3 0 0-15,3 1 0 0,4-3 128 0,-1 2-128 16,-6 0 0-16,2 1 0 0,1-3 0 0,2 0 0 0,4 1 0 0,-5-1 0 16,-2 0 0-16,1-1 0 0,0 0 0 0,0 0 0 15,-3 0 0-15,2 1 0 0,1-1 0 0,0 0 0 16,0 0 128-16,0 2-128 0,1 2 0 0,-1-1 0 16,0-2 0-16,-1 3 0 0,-2-2 0 0,2 0 0 15,1-1 0-15,0 1 0 0,-2-1 0 0,1-1 0 16,0-1 0-16,0 0 0 0,-1-4 0 0,2-8 0 15,0 11 128-15,2 0-128 0,-2-11 0 0,0 10 0 16,0-10 0-16,0 0 128 0,1 11-128 0,-1-2 0 16,0-9 0-16,0 0 128 0,0 9-128 0,0-9 0 15,-3 10 0-15,3-10 0 0,-2 8 0 0,2-8 0 16,0 0 128-16,0 0-128 0,0 0 0 0,0 0 0 16,0 0 144-16,0 0-144 0,0 0 0 0,0 0 128 0,0 0-128 15,0 0 0-15,0 0 0 0,0 0 128 0,0 0-128 16,0 0 0-16,0 0 0 0,0 0 0 0,0 0 0 0,0 0 0 15,0 0 0-15,-6 5 0 0,6-5 0 0,0 0 0 16,0 0 0-16,0 0 0 0,0 0 0 0,0 0 0 16,0 0 0-16,0 0 0 0,0 0 0 0,0 0 0 15,0 0 0-15,0 0 0 0,0 0 0 0,0 0 0 16,12 0 0-16,0 0 0 0,0-4 0 0,-2 2 0 16,-10 2 0-16,14 0 0 0,2-4 0 0,-2 3 0 15,-2-1 0-15,1 0 0 0,0 0 0 0,0 2 0 16,-1 2 0-16,-2-2 0 0,1-2 0 0,1 1 0 15,-3 0 0-15,1 1 0 0,-10 0 0 0,12 0 0 16,0-3 0-16,-3 0 0 0,-9 3 0 0,0 0 0 0,10-2 0 0,-10 2 0 16,0 0 0-16,0 0-128 15,0 0-1120-15,0 0-224 0,0 0-32 0,0 0-16 16,-13-9-2768-16,-1-4-576 0</inkml:trace>
  <inkml:trace contextRef="#ctx0" brushRef="#br0" timeOffset="52539.09">31268 10361 3679 0,'0'0'320'0,"0"0"-320"15,0 0 0-15,0 0 0 0,0 0 2752 0,0 0 464 16,0 0 112-16,0 0 0 0,0 0-1440 0,0 0-288 16,0 0-64-16,0 0-16 0,8-5-352 0,-8 5-64 15,0 0-16-15,8-7 0 0,0 1 0 0,-8 6-16 16,0 0 0-16,5-8 0 0,-5 8-176 0,0 0-16 15,5-6-16-15,-5 6 0 0,0 0-32 0,0 0-16 16,0 0 0-16,0 0 0 0,2-9-64 0,-2 9-16 16,0 0 0-16,0 0 0 0,-6-8-96 0,6 8-32 15,0 0 0-15,-5-7 0 0,5 7-144 0,-6-6-16 0,-1-1-16 0,7 7 0 16,0 0-144-16,-9-4-32 0,0 0 0 0,9 4 0 16,0 0 0-16,-11-2-16 0,0 0 0 0,0 2 0 15,11 0-64-15,-11 3-16 0,-3 0 0 0,3 1 0 16,-1-1-32-16,0 3-128 0,1-2 192 0,-2 1-64 15,-1 1 48-15,1 2 0 0,-1 0 0 0,0 0 0 16,-1-2 16-16,4 2 16 0,2 1 0 0,-1 2 0 16,0-1-208-16,0 2 0 0,0-2 0 0,4 1 0 15,1 3 0-15,-2-1 0 0,1-1 0 0,2 1 0 16,5-1 0-16,-4 1 0 0,-6 0 0 0,4-2 0 16,8 0 0-16,-2 1 0 0,-2-1 0 0,2 1 0 15,3 0 0-15,1-2 0 0,-5-10 0 0,8 12 0 16,-2-2 0-16,2 1 0 0,0-1 176 0,1-2-176 15,-9-8 128-15,13 8-128 0,-1-3 0 0,0 0 0 16,-1-1 240-16,3-1-64 0,0-1-16 0,-1 0 0 16,-1-2-160-16,-1-2 192 0,0 0-192 0,1-2 192 0,1 1-192 0,-2-1 192 15,-2-1-192-15,2 0 192 0,1 0-192 0,-2-2 128 16,-2 1-128-16,0-1 128 0,-2 1 0 0,1-2-128 16,-2-1 192-16,-5 9-64 0,6-7 80 0,4 3 16 15,1-2 0-15,-5-6 0 0,-8-5-32 0,2 1 0 16,3 2 0-16,-1 1 0 0,0 0-32 0,2 0-16 15,1 1 0-15,-1-3 0 0,-2 0-16 0,0 0-128 16,-2 0 192-16,2 2-64 0,2-2 0 0,-2 2-128 16,-4 1 192-16,4 0-64 0,1-1-128 0,0 1 160 15,-2 3-160-15,1 0 160 0,-2-1-160 0,1 0 160 0,0 3-160 16,1-4 160-16,-1 2-160 0,0 1 0 16,0-1 0-16,-1 3 128 0,-1-5-128 0,2 3 0 0,2 1 0 0,-3 7 128 15,-1-10-128-15,1 3 0 0,2-4 0 0,1 2 0 16,-3 1 0-16,0 8 128 0,1-8-128 0,-1 8 0 15,3-7 0-15,-3 7 128 0,-1-11-128 0,1 11 0 16,0 0 0-16,2-8 0 0,-2 8 128 0,-1-5-128 16,1 5 0-16,0-9 0 0,-1 2 0 0,1 7 128 15,1-7-128-15,-1 7 0 0,-1-9 0 0,1 9 128 16,0 0-128-16,0 0 0 0,0 0 0 0,0 0 0 16,-2-11 0-16,1 1 0 0,1 10 128 0,0 0-128 15,3-8 0-15,-3 8 0 0,0 0 0 0,0 0 0 16,0 0 0-16,0-9 0 0,-2 0 128 0,2 9-128 15,0 0 0-15,0 0 128 0,0 0-128 0,0 0 128 0,0 0-128 16,0 0 0-16,2-10 0 0,-2 10 128 16,0-7-128-16,0 7 0 0,0 0 0 0,0 0 0 0,1-9 0 0,-1 9 0 15,1-8 0-15,-1 8 0 0,-1-8 0 0,0 0 0 16,1-1 0-16,0 9 0 0,0 0 0 0,0 0 0 16,0 0 0-16,0 0 128 0,0 0-128 0,-2-7 0 15,2 7 0-15,0 0 128 0,0 0-128 0,0 0 0 16,-4-10 0-16,4 10 0 0,-1-9 0 0,1 9 0 15,-3-11 128-15,2 4-128 0,1 7 0 0,0 0 0 16,0 0 0-16,0 0 0 0,0 0 0 0,-2-11 0 16,-1 2 0-16,3 9 0 0,0 0 0 0,0 0 0 15,0 0 0-15,0 0 0 0,-3-6 0 0,-1-4 0 16,1 1 0-16,3 9 0 0,0 0 0 0,0 0 0 16,-6-8 0-16,6 8 0 0,0 0 0 0,0 0 0 0,-9-6 128 15,9 6-128-15,0 0 0 0,0 0 0 0,-6-8 0 0,6 8 0 16,-6-6 0-16,6 6 0 0,-5-10 0 0,5 10 0 15,-5-6 0-15,5 6 0 0,0 0 128 0,-7-7-128 16,7 7 0-16,-5-6 0 0,5 6 0 0,0 0 0 16,-6-8 0-16,6 8 0 0,0 0 0 0,0 0 0 15,-4-8 0-15,4 8 0 0,0 0 0 0,0 0 0 16,-3-9 0-16,3 9 0 0,-4-8 128 0,4 8-128 16,0 0 0-16,0 0 0 0,0 0 0 0,0 0 0 15,0 0 0-15,0 0 0 0,-5-7 0 0,5 7 0 16,0 0 0-16,0 0 0 0,0 0 0 0,-6-7 0 15,0 0 0-15,6 7 0 0,0 0 0 0,0 0 0 16,0 0 0-16,0 0 0 0,0 0 0 0,0 0 0 16,0 0 0-16,0 0 0 0,0 0 0 0,0 0 0 0,0 0 0 0,-9-1 0 15,3-1 0-15,6 2 0 0,0 0 0 0,0 0 0 16,0 0 0-16,0 0 0 0,-9 0 0 0,9 0 0 16,-10 2 0-16,10-2 0 0,0 0 0 0,0 0 0 15,0 0 0-15,0 0 0 0,-10 3 0 0,10-3 0 16,-8 2 0-16,8-2 0 0,0 0 0 0,0 0 0 15,0 0 0-15,-9 6 0 0,9-6 0 0,-6 6 0 16,6-6 0-16,0 0 0 0,0 0 0 0,0 0 0 16,-6 8 0-16,6-8 0 0,0 0 0 0,0 0 0 15,-7 8 0-15,7-8 0 0,0 0 0 0,0 0 0 16,-8 5 0-16,8-5 0 0,0 0 0 0,-5 8 0 16,-2 0 0-16,7-8 0 0,0 0 0 0,-7 6 0 0,7-6 0 15,-6 7 0-15,-2-1 0 0,8-6 0 0,-6 8 0 0,6-8 0 16,0 0 0-16,0 0 0 0,0 0 0 0,-7 7 0 15,7-7 0-15,0 0 0 0,0 0 0 0,0 0 0 16,0 0 0-16,0 0 0 0,0 0 0 0,0 0 0 16,0 0 0-16,0 0 0 0,0 0 0 0,0 0 0 15,0 0 0-15,0 0 0 0,0 0 0 0,0 0 0 16,0 0 0-16,0 0 0 0,0 0 0 0,0 0 0 16,-9-6 0-16,9 6 0 0,0 0 0 0,0 0 0 15,0 0 0-15,0 0 0 0,0 0 0 0,0 0 0 16,-4-6 0-16,4 6 0 0,-3-8 0 0,3 8 0 15,0 0 0-15,0 0 0 0,2-8 0 0,-2 8 0 16,6-8 0-16,-6 8 0 0,5-8 0 0,-5 8 0 16,6-9 0-16,-6 9 0 0,0 0 0 0,0 0 0 0,5-7 0 0,-5 7 0 15,0 0 0-15,5-10 128 0,-5 10-128 16,0 0 0-16,5-9 0 0,-5 9 0 0,0 0 0 0,4-9-144 16,-4 9 144-16,0 0 0 0,0 0-384 0,5-8 16 15,-5 8 16-15,7-6 0 16,0-1-320-16,-7 7-64 0,0 0-16 0,10-5 0 15,0 2-1968-15,-10 3-400 0,8-6-80 0,0 1-15424 0</inkml:trace>
  <inkml:trace contextRef="#ctx0" brushRef="#br0" timeOffset="59342.01">31876 9898 6447 0,'0'0'272'0,"0"0"80"0,0 0-352 0,0 0 0 0,0 0 0 0,8-5 0 16,-8 5 2960-16,0 0 528 0,8-6 96 0,-8 6 32 16,0 0-1616-16,0 0-320 0,0 0-64 0,0 0-16 15,0 0-64-15,0 0 0 0,0 0-16 0,0 0 0 16,0 0-352-16,0 0-64 0,10 7-16 0,-10-7 0 15,0 0-224-15,0 0-48 0,0 0-16 0,0 0 0 16,0 0-192-16,0 0-32 0,0 0-16 0,0 0 0 16,0 0-64-16,0 0-16 0,-3 14 0 0,2-5 0 15,1-9-144-15,1 13-16 0,3 1-16 0,0-1 0 16,0-2-112-16,1 2 0 0,-1 1-16 0,0 2 0 0,-1-2-16 16,-2 0 0-16,0 2 0 0,2-1 0 0,-2 1-32 0,-1 1 0 15,-2-1 0-15,0 1 0 0,1 0 16 0,0-3 0 16,-2 3 0-16,2 0 0 0,0 1-16 0,-1-2-128 15,0-2 192-15,-1 0-64 0,2 1 32 0,-1-2 0 16,1 1 0-16,1-2 0 0,1 1-160 0,1-1 160 16,0 1-160-16,-2 0 160 0,-1-2-160 0,0 3 0 15,1-3 0-15,1 2 128 0,0 0-128 0,-1 2 0 16,-1-2 0-16,0 1 128 0,-1 2-128 0,0-1 0 16,-3 1 0-16,1-3 128 0,1-1 0 0,0-3 0 15,0 1 0-15,3-10 0 0,-4 11-128 0,4-11 192 16,-4 13-192-16,0-3 192 0,4-10-32 0,-5 9 0 0,5-9 0 0,-6 8 0 15,6-8-160-15,0 0 192 0,0 0-192 0,-7 7 192 16,-3-2-64-16,10-5 0 0,0 0 0 0,-9 0 0 16,0 0 64-16,0 0 0 0,0-3 0 0,9 3 0 15,-11-2 96-15,1-2 32 0,0-7 0 0,1 4 0 16,-1 0-192-16,3 2-128 0,-3-4 144 0,3 0-144 16,-1-1 128-16,0 1-128 0,-1 0 0 0,0 0 0 15,2-1 0-15,1 2 128 0,-1 1-128 0,1 1 0 16,6 6 0-16,-6-9 0 0,1 2 0 0,5 7 0 15,-5-6 0-15,5 6 0 0,-4-7 0 0,4 7 0 16,0 0 0-16,0 0-128 0,-3-6 128 0,3 6-160 16,0 0-320-16,0 0-64 0,0 0-16 0,6-8 0 15,2 0-1968-15,-8 8-400 0,9-7-80 0,-9 7-15424 16</inkml:trace>
  <inkml:trace contextRef="#ctx0" brushRef="#br0" timeOffset="60158.99">30902 10928 7359 0,'-14'7'656'0,"3"-6"-528"16,0 0-128-16,-1 1 0 0,3 0 2416 0,0-2 448 15,-1 2 80-15,1-1 32 0,0 2-1184 0,9-3-256 16,-10 0-32-16,10 0-16 0,0 0-304 0,-11 0-64 15,11 0-16-15,-9 1 0 0,9-1 176 0,0 0 48 16,0 0 0-16,0 0 0 0,0 0-240 0,0 0-64 0,0 0 0 0,0 0 0 16,0 0-128-16,0 0-16 0,0 0-16 0,11 5 0 15,-1-1-160-15,3-1-16 0,0-1-16 0,4 2 0 16,3-1-176-16,2-1-48 0,0-2 0 0,5-2 0 16,5 0-128-16,1 0-16 0,1-1-16 0,4 1 0 15,3-2-64-15,-2-1-16 0,-3-1 0 0,6 2 0 16,6-2-16-16,6-3-16 0,0 1 0 0,2 1 0 15,2 1-176-15,-2 2 160 0,0 1-160 0,-5-2 160 16,-7 1-160-16,0 0 0 0,-1 2 144 0,0-1-144 16,0 1 0-16,1-1 0 0,-4-1 0 0,0 1 128 15,1 1-128-15,-6 0 0 0,-4 1 0 0,-2 0 0 16,-2-2 0-16,-1 2 0 0,-5-2 0 0,-3 1 128 16,-1-1-128-16,-2 2 0 0,-3-3 0 0,-1 1 0 0,0-1 0 0,-2 0-240 15,-1-1 64-15,-8 5 16 16,0 0-320-16,7-4-64 0,-7 4-16 0,0 0 0 15,0 0-1792-15,0 0-352 0,0 0-80 0</inkml:trace>
  <inkml:trace contextRef="#ctx0" brushRef="#br0" timeOffset="61030.18">31267 11641 5519 0,'0'0'240'0,"0"0"64"0,0 0-304 0,0 0 0 16,0 0 0-16,0 0 0 0,0 0 4048 0,7-7 752 16,-7 7 160-16,5-7 32 0,-5 7-2720 0,0 0-544 15,0 0-96-15,0 0-32 0,0 0-144 0,4-9-48 16,-3-1 0-16,-1 10 0 0,0 0-224 0,0-10-48 16,0 1-16-16,0 9 0 0,-1-9-160 0,-3 1-16 15,-1 2-16-15,-1-1 0 0,4-3-288 0,-2 1-48 16,-3 1-16-16,2 1 0 0,0 1-144 0,0-1-48 15,-3 1 0-15,0-1 0 0,0 1-80 0,2 1-32 16,-2-1 0-16,-1 3 0 0,-2-1-96 0,2 1-32 16,0 0 0-16,0 2 0 0,-1 2-144 0,-1 2 0 15,1-2 0-15,-2 5 128 0,-2 0-128 0,-1 1 0 0,0-1 0 0,0 4 0 16,1 1 0-16,2 1 0 0,0-3 0 0,3 4 0 16,3 0 0-16,-1 1 0 0,-1 1 0 0,5-1 0 15,3-1-176-15,-3 0 176 0,0 0-128 0,2 0 128 16,2-3 0-16,1 6-128 0,-1-3 128 0,2 4 0 15,0-4 0-15,1 1-128 0,2 0 128 0,0-1 0 16,2-2 0-16,0-2 0 0,0-2 144 0,2-1-144 16,0 2 0-16,1-3 0 0,1-1 0 0,-1-1 0 15,2 0 0-15,-1-3 0 0,-1 0 0 0,0-3 0 16,2 2 0-16,0-1 0 0,-2-3 0 0,0 0 0 16,3-2 176-16,-3 0-176 0,2-3 160 0,-1 0-160 15,0 0 240-15,-1-3-48 0,0-3-16 0,-2 2 0 0,-1-2 80 0,-2-2 32 16,0-2 0-16,-1-2 0 0,-1 0 48 0,0-3 16 15,0-1 0-15,-2 3 0 0,1-1-160 0,-2-1-48 16,0 1 0-16,-1-1 0 0,0 1-144 0,0 2 0 16,0-1 144-16,2 0-144 0,-1 0 0 0,0 1 128 15,-2 1-128-15,2 1 0 0,2 0 0 0,-3 0 0 16,-4 0 0-16,0 4 0 0,0 1 0 0,-2 1 0 16,-1 3 0-16,1 0 128 0,-1 2-128 0,1 1-160 15,-1 0 160-15,2 0-208 16,0-1-784-16,-1 4-160 0,0 1-16 0,6 4-16 15,0 0-1728-15,0 0-352 0,0 0-64 0</inkml:trace>
  <inkml:trace contextRef="#ctx0" brushRef="#br0" timeOffset="61908.03">31716 11130 17503 0,'0'0'1552'0,"0"0"-1232"16,0 0-320-16,0 0 0 0,0 0 1808 0,0 0 304 16,0 0 64-16,0 0 16 0,0 0-368 0,0 0-80 15,0 0-16-15,9 7 0 0,-3 1-400 0,-2 1-96 16,-4-9-16-16,3 16 0 0,1-2-320 0,-2 2-64 15,0 0 0-15,-1 0-16 0,-1 5-176 0,0-3-16 16,1 3-16-16,-1 0 0 0,-1 1-112 0,1 0-32 16,0 0 0-16,-1 1 0 0,-1 0-160 0,4 1-48 15,-2-1 0-15,0-1 0 0,-2 2-128 0,2-1-128 0,0-2 192 16,0 0-192-16,0 0 176 0,2-2-176 0,-2-1 160 16,1 1-160-16,-1-2 256 0,1-3-64 0,-2-1 0 0,1 0 0 15,2-2 80-15,0-2 16 0,-2-9 0 0,1 10 0 16,-1-10 0-16,0 0 0 0,0 0 0 0,4 8 0 15,-4-8-112-15,0 0-32 0,0 0 0 0,0 0 0 16,0 0-16-16,0 0 0 0,8-8 0 0,-2-1 0 16,-2-1 16-16,1-1 0 0,1-5 0 0,-1 2 0 15,0-4-144-15,0 0 160 0,-1-5-160 0,3 3 160 16,-1-3-160-16,2 4 0 0,1-2 0 0,0 4 128 16,-1 0-128-16,1 4 0 0,0 1 0 0,2 2 0 15,-1 1 0-15,3 2 0 0,2 2 0 0,-1 0 0 16,0 1 0-16,-1 1 0 0,2 2 0 0,-2 1 0 0,-13 0 0 15,15 3 0-15,1 1 0 0,-3-2 0 0,-4 3 0 0,2 1 0 16,-1-1 0-16,0 3 0 0,-2 2-144 0,0 0 144 16,0 1 0-16,-2 2 0 0,1 0 0 0,-3 1 0 15,-2 2 0-15,1 0 0 0,1 1 0 0,-1-4 0 16,-1 1 0-16,2 2 0 0,0 1 0 0,0-2 0 16,1 0 0-16,-1-1 0 0,-1-1 0 0,1-1 0 15,-2-2 0-15,1 0 0 0,-3 1 0 0,0-11 0 16,0 12 0-16,-2-5 0 0,2-7 0 0,-2 11 0 15,2-11 0-15,-7 8 0 0,0-2 0 0,-3-1 128 16,1-1-128-16,-1-1 0 0,-1-2 192 0,0-1-48 16,-5 0-16-16,2-1 0 0,1-2 80 0,-6 1 16 15,-3-1 0-15,1 1 0 0,1-2-16 0,-1-2 0 16,0 1 0-16,1-1 0 0,1-1-80 0,0 1 0 0,4-1-128 0,0 1 192 16,1-1-192-16,2 1 0 0,2-1 0 0,0 2 0 15,-1 1 0-15,3 0-128 0,3-3 128 0,5 7-208 31,-4-6-2032-31,3-3-384 0,1-2-96 0</inkml:trace>
  <inkml:trace contextRef="#ctx0" brushRef="#br0" timeOffset="66082.12">31264 13231 6447 0,'0'0'576'0,"0"0"-576"0,0 0 0 0,0 0 0 16,0 0 3184-16,0 0 528 0,0 0 96 0,0 0 32 16,0 0-1984-16,0 0-384 0,11 0-64 0,-11 0-32 15,0 0-48-15,0 0-16 0,0 0 0 0,0 0 0 16,0 0-160-16,0 0-16 0,8-6-16 0,-8 6 0 16,0 0-304-16,0 0-64 0,5-7-16 0,-5 7 0 0,3-9-48 0,-3 9-16 15,0 0 0-15,0 0 0 0,0 0-224 0,-2-12-64 16,0 3 0-16,2 9 0 0,0 0 128 0,-6-9 32 15,1-1 0-15,5 10 0 0,-6-7-128 0,-1 0-32 16,-1 1 0-16,8 6 0 0,-11-6 0 0,1 2-16 16,10 4 0-16,-10-2 0 0,-2 1-160 0,2 1-16 15,1 1-16-15,0 3 0 0,-1 1-176 0,3 1 128 16,-2 1-128-16,-2 0 128 0,3-1-128 0,-2 3 0 16,-2-1 0-16,2 1 0 0,1 2 128 0,-2-1-128 15,-2 0 0-15,3 0 128 0,1-1-128 0,-1 0 0 16,-3 4 0-16,4 1 0 0,3 2 0 0,1-1 0 15,-2 1 0-15,-1 0 0 0,-1-2 0 0,4 0 0 16,5 1 128-16,0-1-128 0,0-2 0 0,0 1 0 16,1-1 0-16,4-3 128 0,1 0-128 0,-6-9 0 15,7 8 0-15,3-2 0 0,0 1 192 0,-1-1-64 0,-9-6 0 0,11 4 0 16,0-1 32-16,1-2 0 0,-2-1 0 0,3 0 0 16,2 0-32-16,-3-3 0 0,-2 0 0 0,0-1 0 15,2 0-128-15,0 1 192 0,-2-2-192 0,1 0 192 16,-1 1-192-16,1-3 160 0,0-2-160 0,0 3 160 15,-3-4-32-15,2 4-128 0,0-1 192 0,1 0-64 16,-2-4-128-16,-1 2 192 0,-3 0-192 0,3 1 192 16,1 2-64-16,-1-5-128 0,-3 2 192 0,-1 1-64 15,-4 8 0-15,4-12-128 0,-2-2 192 0,1 1-64 16,0 3 0-16,-1-3-128 0,-3-3 192 0,1 2-64 16,0-1-128-16,0 1 160 0,1-3-160 0,-1 0 160 15,0 0-160-15,-1 0 0 0,0-1 144 0,1 0-144 0,0-2 0 0,-2 1 128 16,0 0-128-16,0 1 0 0,1 0 0 0,0 0 0 15,-2 1 0-15,1 1 128 0,-1 0-128 0,0 2 0 16,-1 1 0-16,2-3 0 0,-1 2 0 0,-1-2 0 16,-1 2 0-16,1 1 0 0,3 0 0 0,-2 1 0 15,-2 0 0-15,1 1 0 0,0 0 0 0,2 0 0 16,-2 1 0-16,1 0 0 0,1 1 0 0,-1 2 0 16,0 1 0-16,-1-2 0 0,-1 0 0 0,1 2 0 15,0 0 0-15,4 6 0 0,0 0-192 0,-5-6 64 16,5 6 0-16,-8-4 0 0,8 4-96 0,-7-3-16 15,-1 1 0-15,8 2 0 0,0 0-128 0,0 0-16 16,-9-3-16-16,9 3 0 16,0 0-592-16,0 0-112 0,0 0-32 0,0 0 0 15,0 0-1728-15,0 0-336 0,0 0-80 0,0 0-7856 0,13-4-1552 0</inkml:trace>
  <inkml:trace contextRef="#ctx0" brushRef="#br0" timeOffset="66865.28">31285 12812 6447 0,'0'0'576'0,"0"0"-576"0,0 0 0 0,0 0 0 16,0 0 1200-16,0 0 128 0,0 0 16 0,0 0 16 15,0 0-144-15,0 0-16 0,0 0-16 0,0 0 0 16,0 0 112-16,0 0 32 0,0 0 0 0,0 0 0 16,0 0-48-16,0 0 0 0,0 0 0 0,0 0 0 15,8 9-256-15,-8-9-48 0,0 0-16 0,0 0 0 16,0 0-64-16,0 0 0 0,0 0-16 0,0 0 0 16,0 0 80-16,0 0 32 0,0 0 0 0,0 0 0 15,0 0 0-15,0 0 0 0,0 0 0 0,0 0 0 16,-9 0-192-16,9 0-32 0,0 0-16 0,-10-2 0 15,10 2-256-15,-11-4-48 0,11 4-16 0,-9-4 0 0,2-3-240 16,7 7-32-16,-7-7-16 0,1-1 0 0,3 0 0 0,-1 1 0 16,-2 1 0-16,3-1 0 0,3 7-16 0,-3-9 0 15,-2-1 0-15,1 1 0 0,1 1 32 0,3 8 0 16,-5-7 0-16,5 7 0 0,-7-6 0 0,2 2 0 16,1-5 0-16,4 9 0 0,-6-4-160 0,6 4 160 15,-7-5-160-15,7 5 160 0,-9 0-160 0,9 0 0 16,-10-2 144-16,10 2-144 0,-9 0 0 0,1 2 128 15,0-1-128-15,8-1 0 0,0 0 0 0,0 0 0 16,-9 4 0-16,9-4 128 0,0 0-128 0,0 0 0 16,0 0 0-16,0 0 0 0,0 0 0 0,0 0 0 15,0 0 0-15,0 0 0 0,0 0-288 0,0 0-32 0,0 0 0 0,0 0 0 32,0 0-1792-32,8 6-384 0,2-4-64 0,2-2-14912 0</inkml:trace>
  <inkml:trace contextRef="#ctx0" brushRef="#br0" timeOffset="67628.14">31872 12811 4607 0,'0'0'192'0,"0"0"64"0,-5-11-256 0,1 5 0 15,1-2 0-15,3 8 0 0,-2-10 3456 0,0 2 640 16,2 8 128-16,0-9 16 0,-1 0-2448 0,1 1-512 16,0 8-80-16,3-9-32 0,-3 1 0 0,0 8 0 15,2-9 0-15,-2 9 0 0,3-11-144 0,-3 11-16 16,0 0-16-16,0 0 0 0,0 0 80 0,0 0 16 0,0 0 0 0,0 0 0 16,0 0-64-16,0 0-16 0,-9-1 0 0,9 1 0 15,0 0-272-15,-9 5-48 0,9-5-16 0,-10 7 0 16,3-1-160-16,7-6-48 0,-4 12 0 0,0-2 0 15,4-10-208-15,-4 10-64 0,4 1 0 0,-1 0 0 16,-2-1-64-16,2 1 0 0,1 0-128 0,2 1 192 16,1 1-16-16,0 1-16 0,-1-1 0 0,2 0 0 15,0 4-32-15,0-1 0 0,-2 0 0 0,4 2 0 16,2 0-128-16,-2 2 160 0,-1-1-160 0,0 4 160 16,-1-4-160-16,0 2 0 0,0 0 144 0,0 4-144 15,0-2 176-15,-1-1-48 0,1-4 0 0,-2 2 0 16,-3 0 32-16,3-4 0 0,1 4 0 0,0-2 0 0,-1 1-32 0,1-2 0 15,-1-1 0-15,0 0 0 0,-2 0 0 0,0-1 0 16,-2 0 0-16,2-2 0 0,0-2 48 0,-1 1 0 16,-3-1 0-16,0-1 0 0,2 1-16 0,-2 0 0 15,-1-2 0-15,1-1 0 0,-3-1 0 0,1-1 0 16,0 1 0-16,0-2 0 0,-4 0-32 0,10-5-128 16,-10 4 192-16,1 0-64 0,-1 0-128 0,1-1 160 15,9-3-160-15,-9 2 160 0,-4 1-160 0,2-2 160 16,11-1-160-16,-12 0 160 0,-1 0-160 0,2 0 192 15,-1 0-192-15,0-3 192 0,2 0-64 0,-2-1-128 16,-2-2 192-16,3 1-64 0,2-1 0 0,-1-1-128 16,-2-2 192-16,3 0-64 0,2 0-128 0,1-3 0 15,-2 2 0-15,1 0 0 0,5 1 0 0,-1 0 0 16,1 1-192-16,0 1 192 16,1-5-656-16,1 3-16 0,1 0 0 0,-1-1 0 15,3 1-1920-15,2 0-384 0,3 0-80 0</inkml:trace>
  <inkml:trace contextRef="#ctx0" brushRef="#br0" timeOffset="68454.69">30658 13905 11967 0,'0'0'1072'0,"-9"0"-864"15,0 0-208-15,9 0 0 0,0 0 2992 0,0 0 544 16,-8-3 112-16,8 3 32 0,0 0-2224 0,0 0-448 16,0 0-96-16,0 0-16 0,0 0 192 0,0 0 16 15,0 0 16-15,12 3 0 0,0-2 224 0,1 0 64 16,1-1 0-16,3-1 0 0,1 0-304 0,6-4-48 15,4-1-16-15,6-2 0 0,4 3-384 0,1-1-80 16,4-1 0-16,3 1-16 0,3 2-256 0,1 1-48 16,-3 1-16-16,2-2 0 0,2 0-240 0,4-5 128 15,-3-2-128-15,4 3 0 0,2 2 128 0,0-1-128 16,-2 1 0-16,-2 3 144 0,-5-2-144 0,-1 1 0 16,-2 0 0-16,-3 0 0 0,-1-1 144 0,1 0-144 0,4 0 160 15,-5 1-160-15,-6-1 352 0,-2 1-32 0,1 4 0 0,-4-3 0 16,-4-2-192-16,-4 1-128 0,-2 0 160 0,-3 1-160 15,-1 2 128-15,-4-2-128 0,-3 0 0 0,1 1 144 16,-11 2-272-16,10-2-64 0,-10 2-16 0,8-4 0 31,-8 4-1456-31,9-6-304 0,-2 0-48 0,-7 6-10320 0,5-8-2064 0</inkml:trace>
  <inkml:trace contextRef="#ctx0" brushRef="#br0" timeOffset="69371.17">31251 14829 16575 0,'0'0'736'0,"0"0"160"0,0 0-720 0,4-9-176 0,-1-1 0 0,1 3 0 16,1 2 2368-16,0 0 448 0,0-2 96 0,-1 1 16 15,-4 6-800-15,0 0-144 0,0 0-48 0,4-7 0 16,2-5-288-16,-6 12-64 0,-2-6-16 0,2 6 0 16,0-8-400-16,0 8-80 0,-2-9 0 0,0 1-16 15,1-1-176-15,-2 1-48 0,-1-1 0 0,1 1 0 16,-3 2-384-16,1-2-80 0,-1-1 0 0,-1 3-16 15,-2 2-160-15,0-1-16 0,0 1-16 0,0 3 0 16,-2 1-48-16,-1 1 0 0,-1 2 0 0,0 1 0 16,0 1-128-16,-1 2 0 0,-3 2 0 0,-1 2 0 15,0-3 0-15,-2 3 0 0,0 0 0 0,2 3 0 0,1 0 0 0,0 1 0 16,-2-1 0-16,2 0 0 0,5 2 0 0,2 0 0 16,-1-1 0-16,2 3 0 0,3 0-160 0,-1 1 160 15,-1-1 0-15,4 0-144 0,2 2 144 0,2-2 0 16,1-2 0-16,2-1-128 0,0 2 128 0,3-3 0 15,0 2-144-15,1-4 144 0,1-2 0 0,1 1 0 16,2-1-144-16,4-2 144 0,2-4 0 0,1 0 0 16,-1 0 0-16,1 0 0 0,2-3 0 0,-2-1 0 15,-4-1 0-15,5-2 0 0,-1-2 128 0,-1 0 48 16,-3 1 0-16,0-3 0 0,1-2 48 0,-2 0 16 16,-3-2 0-16,1 1 0 0,0-3 80 0,0 0 0 0,-1-1 16 15,-1-1 0-15,-3 0 0 0,0-5 0 16,1-1 0-16,-1-1 0 0,-1-1-80 0,-1-2 0 0,-1 0-16 0,0-1 0 15,-2-1-112-15,-1 0 0 0,-1 0-128 0,-1 0 192 16,2-1-192-16,0 2 0 0,-1 2 0 0,1 0 0 16,0 1 0-16,0 2 0 0,0 0 0 0,0 1 0 15,0 1 0-15,1-1 0 0,1 2 0 0,-2 1 0 16,-2 0 0-16,0 1 128 0,-1 1-128 0,-2 0 0 16,-2 2 0-16,1-1 0 0,1 0 128 0,-1 2-128 15,0 2 0-15,-2 0 128 0,-1-3-128 0,2 2 0 16,1 2 0-16,-1-1 0 0,-1-1 0 0,2-1 0 15,1 1 0-15,-2 2 0 0,1-2 0 0,0 1 0 16,3 3 0-16,-3-1 0 0,0-3 0 0,1 5 0 0,5 6 0 16,-6-7-192-16,0 1 48 0,1 1 0 15,-2 1-368-15,7 4-80 0,-6-3-16 0,6 3 0 16,-8-1-992-16,8 1-192 0,0 0-32 0,0 0-16 16,0 0-576-16,0 0-112 0,0 0-32 0,0 0-9104 15,0 0-1840-15</inkml:trace>
  <inkml:trace contextRef="#ctx0" brushRef="#br0" timeOffset="70188.89">31658 14622 12895 0,'0'0'576'0,"-9"2"112"16,9-2-560-16,0 0-128 0,-10 3 0 0,10-3 0 0,0 0 3904 0,0 0 768 16,0 0 128-16,0 0 48 0,1 13-3200 0,0-1-640 15,1-1-128-15,0 0-32 0,1 2 400 0,-1 0 80 16,2 0 16-16,0 1 0 0,0 3-384 0,0 0-64 15,1-1 0-15,2 1-16 0,-3-1-64 0,0 0-16 16,-2 0 0-16,1 1 0 0,-1-3-256 0,0 2-48 16,-2 0-16-16,1-2 0 0,0-1-128 0,1 0-32 15,-2-1 0-15,0-12 0 0,2 12-48 0,-2-12-16 16,0 0 0-16,5 7 0 0,-5-7-64 0,0 0-32 16,0 0 0-16,0 0 0 0,0 0-32 0,11-1-128 15,-3-4 192-15,-2 0-64 0,-1-4-128 0,2-2 160 16,1-1-160-16,-3 1 160 0,-1-1-160 0,0 1 0 15,0 1 144-15,0 1-144 0,-4 9 0 0,4-8 0 0,-4 8 0 0,0 0 0 16,0 0 0-16,0 0 0 0,0 0 0 0,0 0 0 16,0 0 0-16,5 11 0 0,-1-1 0 0,0 2-128 15,-2-2 128-15,2 1 0 0,-1-1 0 0,1 0-128 16,-1 1 128-16,-3-11 0 0,8 12 0 0,-8-12 0 16,6 9 0-16,0 0 176 0,3-3-48 0,-1 0 0 15,-8-6 0-15,9 6 0 0,-9-6 0 0,12 1 0 16,-12-1 64-16,12 2 0 0,-12-2 0 0,13 0 0 15,-3-2 16-15,-10 2 16 0,10-1 0 0,-10 1 0 16,10-5-32-16,-1 1 0 0,-9 4 0 0,9-5 0 16,-9 5-32-16,9-5-16 0,0 1 0 0,-9 4 0 15,8-10 32-15,-2 4 0 0,2-2 0 0,-4 0 0 16,-4 8-16-16,5-10 0 0,3-1 0 0,-1 1 0 0,-2-2-160 0,0 1 192 16,2-5-192-16,1 0 192 0,-2 1-192 15,1-2 128-15,-2-2-128 0,0-1 128 0,-1-4-128 16,0-1 0-16,-2 1 0 0,1-1 128 0,1 0-128 0,-3 3 0 15,-2 2 0-15,0 3 0 16,3 2-640-16,-3 3 0 0,-6-1 0 0,2 4 0 16,3 1-2272-16,2 8-464 0,-4-7-80 0</inkml:trace>
  <inkml:trace contextRef="#ctx0" brushRef="#br0" timeOffset="73258.89">32498 9636 5519 0,'0'0'496'0,"0"0"-496"0,-11 3 0 0,2 0 0 15,9-3 3968-15,-8 1 688 0,8-1 144 0,0 0 16 16,-9 2-2256-16,9-2-464 0,0 0-96 0,-9-2-16 16,9 2-448-16,0 0-80 0,0 0-32 0,0 0 0 15,0 0-352-15,0 0-80 0,0 0-16 0,0 0 0 16,0 0-208-16,0 0-64 0,0 0 0 0,0 0 0 15,0 0-144-15,0 0-48 0,0 0 0 0,0 0 0 16,0 0-64-16,0 0-32 0,0 0 0 0,0 0 0 16,11 5-160-16,0-1-16 0,2-1-16 0,0-1 0 15,-1 0-224-15,1-1 144 0,1-1-144 0,3 0 128 16,4 0-128-16,0 0 0 0,0 2 144 0,1 1-144 16,2-2 0-16,-4 2 0 0,-1 0 0 0,-1 0 0 0,-1-1 0 15,-1 0 0-15,-2 1 128 0,-1 1-128 0,-1-1 0 16,-2-1 144-16,-10-2-144 0,11 3 0 0,-1-1 192 0,-2 2-192 15,-8-4 192-15,9 0-192 0,-9 0 272 0,10 0-48 16,-10 0-16-16,11-1 0 0,-11 1-16 0,9-3 0 16,-9 3 0-16,0 0 0 0,0 0-32 0,0 0-16 15,10-2 0-15,-10 2 0 0,0 0-144 0,0 0 160 16,0 0-160-16,0 0 160 0,0 0 16 0,0 0 0 16,0 0 0-16,0 0 0 0,0 0 16 0,0 0 0 15,0 0 0-15,0 0 0 0,3 10-192 0,-3-10 192 16,0 11-192-16,0-11 192 0,-3 10-192 0,3-10 128 15,-1 10-128-15,0 1 128 0,-1-1-128 0,2-10 0 16,0 0 0-16,2 13 0 0,-2 0 0 0,1 0 0 16,0-2 0-16,3-1 0 0,-2 2 0 0,-1 1 0 0,-1 0 0 15,1 0 0-15,2 0 0 0,-3 0 0 0,-2 2 0 16,2 0 0-16,0 6 0 0,0-1 0 0,-2-2 0 0,1 1 0 16,-2 1 0-16,0 2 0 0,1-4 0 0,0 2 0 15,2-1 0-15,0 1 0 0,2 0 0 0,-2-1 0 16,0 2 0-16,1 0 0 0,0 0 0 0,2-2 0 15,-2 2 0-15,2-3 0 0,-2 1 0 0,2 0 0 16,1 2 0-16,0 3 0 0,-3-1 0 0,2 2 0 16,-1-2 192-16,1 2-64 0,-1 0 0 0,4 2 0 15,-3-1-128-15,3 2 0 0,-4-4 144 0,1 4-144 16,2-5 128-16,0 3-128 0,-1 0 128 0,-1 0-128 16,-2-1 0-16,2 1 144 0,-1-4-144 0,0 2 0 15,-4-1 192-15,0 2-64 0,2 1 0 0,-2-2-128 0,-1-1 128 0,0-1-128 16,3 0 0-16,0 3 0 0,-1 0 144 15,1 2-144-15,-3-3 0 0,3-2 144 0,0 0-144 0,3 0 0 16,-1 1 0-16,2 0 0 0,-1 0 0 0,1 1 0 16,-3-2 0-16,3 0 0 0,1 0 0 0,-1 1 0 15,-1-1 0-15,-1 3 0 0,1 1 0 0,-2-3 0 16,-1 2 0-16,-1 1 0 0,0 0 0 0,-1 3 0 16,2 5 0-16,-2-4 0 0,-2-3 0 0,4 2 0 15,2 1 0-15,-2 0 0 0,-1 0 0 0,1 0 0 16,0-3 128-16,3-1-128 0,-1 0 0 0,1 1 0 15,-3 2 0-15,2-3 0 0,1 2 0 0,-2-1 0 16,-1-1 0-16,0 3 0 0,2 2 0 0,-2-2 0 16,-4-5 0-16,2 1 0 0,2 0 0 0,0 2 0 0,-1 2 0 15,-1 0 0-15,-2-4 0 0,4-1 0 0,2-2 128 0,0 5-128 16,-5-3 0-16,3 1 0 0,4-3 0 0,-2 2 0 16,-3-2 0-16,4 3 0 0,-1-1 0 0,2 2 0 15,-1 2 0-15,-1-6 0 0,0-1 128 0,-1 0-128 16,0 5 0-16,1 0 0 0,-1-1 0 0,2 1 0 15,-1 0 0-15,-2 1 0 0,-2 2 0 0,0 0 0 16,2-2 0-16,-1-1 0 0,0 0 128 0,-1-2-128 16,1-1 0-16,1 2 0 0,0 0 0 0,0-1 128 15,0 0-128-15,1 1 0 0,1-1 0 0,-4 0 0 16,1-3 0-16,1 0 0 0,1-2 0 0,2 1 0 16,-2 0 0-16,-1 1 0 0,-1-1 0 0,2-1 0 15,2 2 0-15,0-1 0 0,-2 1 0 0,3 0 0 16,1-2 0-16,-2 1 0 0,-5-2 128 0,2 2-128 0,3 0 0 15,-1 1 0-15,-2 1 0 0,2-1 128 0,0 0-128 0,0 1 0 16,-2 3 0-16,0 1 128 0,-2 0-128 0,1-1 0 16,1-4 0-16,-1 0 128 0,-3 0-128 0,3 2 0 15,1 3 0-15,0 0 128 0,0 0-128 0,0-2 0 16,-2-1 0-16,4 3 128 0,0-2-128 0,-1 2 0 16,-3-5 144-16,3 5-144 0,4 0 160 0,-2 0-32 15,-6-1-128-15,3 1 192 0,3 1-48 0,-3-1-16 16,-3-4 0-16,1 3 0 0,-3 0 0 0,2 0-128 15,0-1 192-15,1 0-64 0,-3-2-128 0,2 1 0 16,2 2 144-16,-2-1-144 0,-1-2 0 0,1-1 0 16,1 1 0-16,-1-3 128 0,-2 2-128 0,0 0 0 15,0-1 0-15,1-1 0 0,1 1 0 0,-1 1 128 0,-1-3-128 0,1 0 0 16,1 2 0-16,1-1 0 0,-2-2 0 0,1 0 0 16,2 1 0-16,0-3 0 0,-2-1 0 0,3 1 128 15,1-1-128-15,1 0 0 0,-1 1 0 0,-1-4 0 16,1 1 0-16,2 1 0 0,1-4 0 0,-2 3 0 15,-2-2 0-15,2 2 0 0,0-2 0 0,0 1 0 16,-2-1 0-16,0-10 0 0,2 12 0 0,0-3 0 16,-1 2 0-16,-1-1 0 0,0-10 0 0,-1 13 0 15,1-2 0-15,-2-2 0 0,-3-2 0 0,5-7 0 16,0 12 0-16,-1-1 0 0,-3-4 0 0,4-7 128 16,-1 11-128-16,-1-3 0 0,2-8 0 0,0 11 0 15,0-11 0-15,2 11 0 0,-2-11 0 0,2 12 0 16,-2-12 0-16,0 0 0 0,7 7 0 0,-7-7 0 15,0 0 0-15,6 10 0 0,-6-10 0 0,8 7 0 0,-8-7 0 0,5 10 0 16,-5-10 0-16,0 0 0 0,8 9 0 0,-8-9 0 16,0 0 0-16,0 0 0 0,5 10 0 0,-2-2 0 15,-3-8 0-15,-1 8 128 0,1-8-128 0,0 0 0 16,-2 10 0-16,2-10 0 0,0 0 0 0,-2 8 0 16,2-8 0-16,0 0 0 0,-4 6 0 0,4-6 0 15,0 0 0-15,0 0 128 0,0 0-128 0,0 0 0 16,1 11 0-16,-1-11 0 0,0 0 0 0,0 12 0 15,0-6 0-15,0-6 128 0,0 0-128 0,0 0 0 16,-1 8 0-16,1-8 0 0,4 9 0 0,-4-9 0 16,0 0 0-16,0 0 0 0,0 9 0 0,0-9 0 15,-2 11 0-15,2-11 128 0,0 0-128 0,0 0 0 0,0 0 0 16,0 0 0-16,-4 6 0 0,4-6 144 0,0 0-144 0,0 0 0 16,0 0 160-16,0 0-160 15,0 0 128-15,0 0-128 0,-2 8 144 0,2-8-144 0,0 0 160 0,0 0-160 16,0 0 128-16,0 0-128 0,0 0 0 0,0 0 144 15,0 0-144-15,-7 5 0 0,-2-1 144 0,9-4-144 16,0 0 128-16,-8 7-128 0,-2-6 160 0,2 2-160 16,8-3 192-16,-9 2-48 0,0 2-16 0,1-1 0 15,0-2 0-15,0 2-128 0,8-3 192 0,-11 6-64 16,-1 1-128-16,4-1 160 0,3 1-160 0,5-7 160 16,-11 4-160-16,11-4 128 0,0 0-128 0,-10 6 128 15,0-2-128-15,10-4 0 0,0 0 0 0,0 0 128 16,0 0-128-16,-13 3 0 0,13-3 0 0,0 0 0 15,-15 0 0-15,15 0 0 0,-10 1 0 0,10-1 48 0,0 0-48 0,0 0 0 16,0 0 0-16,0 0 0 0,0 0 0 0,0 0 0 16,0 0 0-16,0 0 0 0,0 0 0 0,0 0 0 15,0 0 0-15,0 0 0 0,0 0 0 0,2-10 0 16,4-1 0-16,-1 1 0 16,1 1-512-16,2-2-80 0,0 1-32 0,2-5 0 15,1 1-1216-15,2-3-240 0,0-3-48 0</inkml:trace>
  <inkml:trace contextRef="#ctx0" brushRef="#br1" timeOffset="82242">28701 14038 17503 0,'0'0'1552'0,"0"0"-1232"0,0 0-320 0,0 0 0 15,0 0 2096-15,0 0 352 0,-7 2 80 0,7-2 16 16,0 0-1264-16,0 0-256 0,-11 2-64 0,11-2 0 15,-9-2-160-15,9 2-32 0,0 0-16 0,0 0 0 16,-7-6-80-16,7 6-16 0,-2-11 0 0,2 1 0 16,2-2 160-16,2 2 16 0,0-5 16 0,0 2 0 15,-1 0 144-15,1 0 32 0,0 0 0 0,-2-4 0 16,1-2-384-16,-2-1-64 0,-1-1 0 0,0-1-16 16,-1 1-128-16,0 0-32 0,-2-2 0 0,0 1 0 0,2 0-160 15,-2 1-48-15,-1-1 0 0,1 1 0 0,-1 1-32 0,0 1-16 16,0-3 0-16,1 1 0 0,1 1-144 0,-1 3 0 15,-1 0 144-15,0 0-144 0,0-1 128 0,2 1-128 16,0 1 128-16,2-1-128 0,-1-1 160 0,2 3-32 16,3 0-128-16,0 1 192 0,-1-4-48 0,1 1-16 15,-2-3 0-15,2 5 0 0,1 0 16 0,1 1 0 16,-4-1 0-16,2 2 0 0,1 2-144 0,-3-1 192 16,-2 3-192-16,2 1 192 0,-2 8-32 0,3-9 0 15,-3-2 0-15,0 2 0 0,0 2 16 0,0 7 0 16,0 0 0-16,5-10 0 0,-4 0-32 0,-1 10 0 15,4-10 0-15,-4 10 0 0,0-7-144 0,2 1 128 16,-2 6-128-16,0 0 128 0,0 0-128 0,0 0 192 0,2-12-192 0,-2 12 192 16,0 0-192-16,0 0 192 0,0 0-192 0,0 0 192 15,0 0-192-15,0 0 128 0,0 0-128 0,0 0 128 16,0 0-128-16,0 0 0 0,0 0 0 0,0 0 0 16,0 0 0-16,-9 5 0 0,9-5 0 0,-9 7 0 15,9-7 0-15,-10 6 0 0,0-2 0 0,4 2 0 16,6-6 0-16,-9 11 0 0,2 1 0 0,-2-1 0 15,-1 0 0-15,-1 1 0 0,2 1 0 0,-1-2 0 16,-2 2 0-16,-1 0 0 0,0-2 0 0,0-1 0 16,0 1 0-16,0-1 0 0,-2 1 0 0,2-1 0 15,0-1 0-15,0-1 0 0,0-3 0 0,3-1 0 16,1 1 0-16,0-1 0 0,0-1 0 0,9-3 0 16,-10 1 0-16,10-1 0 0,0 0 128 0,0 0-128 15,0 0 0-15,0 0 0 0,0 0 0 0,0 0 0 0,-4-9 0 0,4-3 0 16,3 0 0-16,1 1 0 0,1 2 0 0,2-3 128 15,-1 0-128-15,2 0 0 0,0 1 0 0,0-1 0 16,0 1 0-16,1 1 0 0,0-2 0 0,0 2 0 16,0-1 0-16,1 1 0 0,2-3 0 0,-1 0 0 15,-1 3 0-15,2 0 0 0,0 1 0 0,-1 1 0 16,1-1 0-16,-2 3 0 0,0 1-128 0,0 2 128 16,0-2 0-16,-10 5 0 0,11-2 0 0,-1 2 0 15,-1 2 0-15,1 3 0 0,-10-5 0 0,11 8 0 16,2 2 144-16,0 3-16 0,2 0-128 0,-2 2 0 15,-2-1 0-15,1 0 0 0,0-1 0 0,-2 3 128 16,-2-3-128-16,3 0 176 0,2 0-176 0,-3 0 0 0,-3 0 0 0,0-1 0 16,4-2 0-16,-2 2 0 0,-3 0 128 0,1 0-128 15,0-5 0-15,0 1-256 0,2 0 64 0,-9-8 16 32,7 9-1584-32,-2-1-320 0,-5-8-64 0,7 9-11872 0,-7-9-2384 0</inkml:trace>
  <inkml:trace contextRef="#ctx0" brushRef="#br1" timeOffset="86201.31">5749 14160 2751 0,'0'0'256'0,"0"0"-256"0,0 0 0 0,0 0 0 16,0 0 1584-16,0 0 272 0,2-9 48 0,-2 9 16 16,0 0 560-16,1-8 112 0,-1-2 32 0,0 10 0 15,0 0-128-15,0 0 0 0,0 0-16 0,0 0 0 16,0 0-304-16,-3-8-48 0,3 8-16 0,0 0 0 16,-7-5-576-16,7 5-128 0,-8-4-32 0,8 4 0 15,-11-1-512-15,2 1-96 0,9 0-32 0,-9 0 0 16,9 0-192-16,-9-2-32 0,-1 2-16 0,10 0 0 15,-10 0-96-15,1 0-16 0,0 0 0 0,9 0 0 16,-10 3 64-16,1-2 0 0,-1 2 0 0,10-3 0 16,-7 4-128-16,7-4 0 0,-9 4-16 0,1 1 0 0,1 3-128 0,7-8-32 15,-6 6 0-15,-1 3 0 0,1 3-144 16,-2 2 0-16,3 1 0 0,-3-1 0 0,-3 0 0 0,5-1 0 16,4-2 0-16,0 2 0 0,-3 1 0 0,2-1 128 15,3-2-128-15,0-11 0 0,5 13 0 0,0-4 0 16,-5-9 128-16,11 6-128 0,1 0 0 0,-2-4 0 15,-10-2 0-15,13-2 0 0,1-1 144 0,1-1-144 16,-2-2 160-16,-1 0-160 0,-1 0 256 0,0-3-64 16,-1 0 0-16,-1 0 0 0,-2 1-32 0,-1 1-16 15,-6 7 0-15,8-8 0 0,-4-2-144 0,0 1 192 16,-1 0-192-16,-1 1 192 0,-1-3-192 0,-1 11 128 16,-1-10-128-16,0 1 128 0,-3 0-128 0,4 9 0 15,-5-11 144-15,5 11-144 0,-7-9 0 0,1 4 144 0,-1-2-144 0,7 7 0 16,0 0 128-16,-9-2-128 0,0-3 0 0,9 5 0 15,-9 1 0-15,9-1 0 0,-12 0 0 0,3 4 0 16,9-4 0-16,-8 6 0 0,2 2 0 0,-1 0 0 16,1 0 0-16,6-8 0 0,-4 10-128 0,0 3 128 15,-1 0 0-15,1 0 0 0,0-1 0 0,2 0 0 16,2-12 0-16,3 13 0 0,-3-4-128 0,4 1 128 16,2 1 0-16,-6-11 0 0,11 8 0 0,1-1 0 15,-1 0 0-15,1-3 0 0,0-3-128 0,1-1 128 16,0 0 0-16,0-1 0 0,0-3 0 0,-1 1 0 15,-2-3 0-15,1 1 0 0,-2-2 0 0,-1-1 0 16,-2-1 192-16,-1 1-192 0,-5 8 192 0,4-10-192 16,-1-3 176-16,-2 2-176 0,-1 2 160 0,-1 0-160 0,-3-3 160 15,0 3-160-15,-3 0 160 0,2 1-160 0,0 2 128 16,-3-1-128-16,-2 0 0 0,1 1 144 0,9 6-144 0,-10 0 0 16,1 0 0-16,0 0 128 0,9 0-128 0,-10 4 0 15,-1 0 0-15,5 3 0 0,2 3 0 0,0 2 0 16,0-2 0-16,0 3-176 0,0 2 176 0,2-2 0 15,0-3-144-15,1 2 144 0,-2-2 0 0,2 2 0 16,1-12 0-16,-1 14 0 0,1-1-128 0,0-13 128 16,1 10 0-16,-1-10 0 0,5 10 0 0,-5-10 0 15,0 0 0-15,11 5 0 0,-11-5 0 0,13 0 0 16,-13 0 0-16,12-4 0 0,-2-1 0 0,0-1 0 16,0-4 0-16,-3 0 0 0,0-2 0 0,-2 2 0 15,-1 1 0-15,0 1 0 0,-3-4 0 0,-1 3 128 0,0 0-128 0,-1-2 0 16,-2 2 0-16,1 1 0 0,-2 1 128 0,0-1-128 15,0 1 0-15,4 7 0 0,-8-6 0 0,0 1 0 16,1 1 128-16,-3 1-128 0,1 0 0 0,9 3 128 16,0 0-128-16,-10 4 0 0,-2 0 0 0,3 3 0 15,0-1 0-15,1-2 0 0,-1 1-128 0,1 1 128 16,8-6 0-16,-6 6 0 0,6-6 0 0,-7 7 0 16,1 2-128-16,6-9 128 0,0 0 0 0,-6 8 0 15,-1-1 0-15,7-7 0 0,0 0 0 0,0 0 0 16,-7 10 0-16,7-10 0 0,0 0 0 0,-7 6 0 15,7-6 0-15,-9 5 0 0,9-5 0 0,0 0 0 16,0 0 0-16,0 0-192 0,0 0 64 0,0 0 128 16,0 0-1664-16,0 0-192 0,0 0-64 0,0 0-12544 15,9 7-2496-15</inkml:trace>
  <inkml:trace contextRef="#ctx0" brushRef="#br1" timeOffset="100665.33">5706 14223 1839 0,'0'0'160'16,"0"0"-160"-16,0 0 0 0,0 0 0 0,0 0 3008 0,0 0 576 15,0 0 128-15,-4 9 0 0,-2-1-1744 0,-1-3-368 16,0-1-64-16,7-4 0 0,0 0-512 0,-10 5-80 15,10-5-32-15,-6 5 0 0,6-5-112 0,0 0-32 16,0 0 0-16,0 0 0 0,0 0-80 0,0 0-32 16,0 0 0-16,0 0 0 0,0 0-160 0,0 0-48 15,0 0 0-15,0 0 0 0,0 0 64 0,0 0 16 16,0 0 0-16,0 0 0 0,0 0 160 0,0 0 16 16,0 0 16-16,0 0 0 0,0 0-112 0,0 0-32 15,0 0 0-15,0 0 0 0,0 0-16 0,0 0-16 16,0 0 0-16,0 0 0 0,0 0-256 0,0 0-48 15,0 0-16-15,0 0 0 0,0 0-96 0,0 0-128 0,0 0 176 16,0 0-176-16,0 0 192 0,0 0-64 0,0 0 0 0,0 0-128 16,0 0 384-16,0 0-16 0,-8-4-16 0,8 4 0 15,0 0 144-15,0 0 16 0,0 0 16 0,0 0 0 16,0 0-96-16,0 0-32 0,0 0 0 0,0 0 0 16,0 0-160-16,0 0-48 0,0 0 0 0,0 0 0 15,0 0 48-15,0 0 0 0,0 0 0 0,0 0 0 16,0 0-96-16,0 0-16 0,0 0 0 0,0 0 0 15,0 0-128-15,0 0 192 0,0 0-192 0,0 0 192 16,0 0-192-16,0 0 0 0,0 0 0 0,0 0 128 16,0 0 0-16,0 0 0 0,0 0 0 0,0 0 0 15,0 0 80-15,0 0 16 0,0 0 0 0,0 0 0 16,0 0-32-16,0 0-16 0,0 0 0 0,0 0 0 0,-1-9-16 0,1 9 0 16,0 0 0-16,0 0 0 0,4-10-160 0,-4 10 192 15,0 0-192-15,0 0 192 0,5-9-192 0,-5 9 160 16,0 0-160-16,0 0 160 0,0 0-160 0,0 0 192 15,4-9-192-15,-4 9 192 0,0 0-48 0,0 0 0 16,0 0 0-16,0 0 0 0,0 0 16 0,0 0 0 16,0 0 0-16,0 0 0 0,2-10-16 0,-2 10 0 15,0 0 0-15,0 0 0 0,0 0-16 0,0 0-128 16,0 0 192-16,0 0-64 0,0 0-128 0,0 0 128 16,-6-3-128-16,6 3 128 0,0 0-128 0,0 0 0 15,-8 5 144-15,8-5-144 0,0 0 0 0,-6 8 128 16,-4-3-128-16,4 1 0 0,6-6 0 0,-5 8 0 15,5-8 0-15,-7 8 128 0,-2-1-128 0,1 0 0 16,0-3 128-16,2 1-128 0,-1 2 0 0,1 0 144 0,6-7-144 0,-11 9 0 16,-2 0 176-16,4 0-176 0,4-1 160 0,-3 1-160 15,-3 0 144-15,-1 1-144 0,0 2 128 0,0 0-128 16,2 1 128-16,-2-1-128 0,-1 2 0 0,0 0 128 16,0 1-128-16,-1-2 0 0,-1-2 0 0,4 2 128 15,-2 2-128-15,0 0 0 0,1-2 0 0,5 4 128 16,6 3-128-16,-9-3 0 0,-10-9 0 0,3 2 0 15,3 2 0-15,-1 1 0 0,1 0 0 0,1 0 0 16,0-1 0-16,0 1 0 0,-3 0 0 0,2 0 0 16,1 0 0-16,-1 0 0 0,-2 1 0 0,3 1 0 15,-1-4 0-15,-1 2 0 0,-2 0 0 0,6 2 0 16,3-2 0-16,-4 1 0 0,-8 0 0 0,2 2 0 0,3 0 0 16,-1-1 0-16,0 1 0 0,1 0 0 0,0-2 0 15,2 2 0-15,0-1 0 0,0 1 0 0,0 0 0 0,1 1 0 16,1-6 0-16,3 8 0 0,4 1 0 0,-1-1 0 15,-2-5 0-15,-5-2 0 0,-6-7 0 0,1 1 0 16,6 5 0-16,0-1 0 0,2-1 0 0,1 2 0 16,-1 1 0-16,1-3 0 0,2-1 0 0,-2 2 0 15,-1 0 0-15,1 0 0 0,1-3 0 0,1 3 0 16,-2-1 128-16,-1 0-128 0,-2-1 0 0,1 1 0 16,1 1 0-16,-1-1 0 0,-4 0 0 0,3 1 0 15,0-1 128-15,0 0-128 0,-4 0 0 0,3 1 0 16,-1-1 0-16,2 3 0 0,-2-4 0 0,-2 1 0 15,1 0 0-15,2 2 0 0,2-1 0 0,-1 1 0 16,0-2 0-16,0 0 0 0,3 1 0 0,-2-1 0 0,-2 0 0 0,2 1 0 16,1-1 0-16,0-1 0 0,-2 1 0 0,1 0 0 15,-1 1 0-15,2-2 0 0,0 1 0 0,1 0 0 16,0-1 0-16,2 3 0 0,2-1 0 0,-3-1 0 16,-3 0 0-16,0-2 0 0,0-1 0 0,3 2 0 15,-1 1 0-15,1-2 0 0,-1 2 0 0,3-3 0 16,-1 1 0-16,-1 1 0 0,1 0 0 0,6-8 0 15,-6 7 0-15,1 1 0 0,-1-1 0 0,1-1 0 16,5-6 0-16,-7 9 0 0,-1-1 0 0,2 1 0 16,0-1 0-16,1 1 0 0,5-9 0 0,-6 7 0 15,-1-1 0-15,7-6 0 0,-5 9 0 0,-2-1 0 16,0-1 0-16,0-1 0 0,7-6 0 0,-6 9 0 16,6-9 0-16,-8 8 0 0,1-1 128 0,2 1-128 0,0-1 0 15,-2 0 0-15,-3-2 0 0,10-5 0 0,0 0 0 0,-7 8 0 16,0-2 0-16,7-6 0 0,-7 7 0 0,-1-3 0 15,-2-3 0-15,1 2 0 0,2-2 0 0,7-1 0 16,-8 5 0-16,8-5 0 0,-7 7 0 0,7-7 0 16,-7 5 128-16,2 2-128 0,0-1 0 0,5-6 0 15,0 0 0-15,-7 7 0 0,-1-2 0 0,8-5 0 16,0 0 0-16,0 0 0 0,0 0 0 0,0 0 0 16,-8 6 0-16,8-6 0 0,0 0 0 0,0 0 0 15,-9 4 0-15,9-4 0 0,0 0 0 0,0 0 0 16,0 0 0-16,-6 4 0 0,6-4 0 0,0 0 0 15,0 0 0-15,0 0 0 0,-8 3 0 0,8-3 0 16,0 0 128-16,0 0-128 0,-8-2 0 0,8 2 0 16,0 0 0-16,0 0 128 0,-8-6-128 0,6-1 0 0,2 7 0 15,1-9 128-15,-2-1-128 0,-1 1 0 0,0 1 0 0,0-1 128 16,4-3-128-16,-2 3 0 0,0 9 0 0,-2-12 128 16,4-1-128-16,-2 0 0 0,-4 0 0 0,1 0 0 15,3 0 0-15,-1 1 0 0,-3-1 128 0,1 0-128 16,1 3 0-16,1-3 0 0,1 0 0 0,-2 2 0 15,-3 0 0-15,4 1 0 0,2 0 0 0,-1 1 0 16,-4 1 0-16,4 8 0 0,0-8 0 0,0 8 0 16,-3-11 0-16,3 3 0 0,0 8 0 0,0-9 0 15,0 9 0-15,0 0 0 0,0 0 0 0,6-8 0 16,-6 8 0-16,0 0 0 0,0 0 0 0,0 0 0 16,0 0 0-16,0 0 0 0,0 0-128 0,0 0 128 15,0 0 0-15,0 0-144 0,8 10 144 0,-3 3 0 16,-5 0-160-16,2 0 160 0,2 2-128 0,-5 2 128 0,-6-2 0 0,5 5-128 15,2-2 128-15,0 4 0 0,-1-2 0 0,-1-1 0 16,2 0 0-16,0 0 0 0,0 2 0 0,-2 0 0 16,-1-2 0-16,3 1-128 0,3-2 128 0,-2-1 0 15,-4-1 0-15,2-2 0 0,1 0 0 0,0 0 0 16,-1-1 0-16,-1-2 0 0,0 0 0 0,2-11 0 16,-3 11 0-16,3-11 0 0,-4 11 0 0,4-11 0 15,0 0 0-15,-2 10 0 0,2-10 0 0,0 0 144 16,0 0-144-16,0 0 0 0,0 0 160 0,0 0-160 15,0 0 128-15,0 0-128 0,0 0 128 0,0 0-128 16,0 0 0-16,0 0 128 0,0 0-128 0,0 0 0 16,0 0 0-16,0 0 0 0,0 0 0 0,0 0 0 15,0 0 0-15,0 0 0 0,0 0 0 0,9 0 0 0,-9 0 0 16,0 0 0-16,10-4 0 0,5 0 0 0,3 1 0 0,-4-1 0 16,-14 4 0-16,14-7 0 0,5 2 128 0,0-2-128 15,1 2 0-15,-1 0 0 0,1-2 0 0,1 2 0 16,0 0 0-16,0 0 0 0,-2-2 0 0,1 3 0 15,-1-2 0-15,1 1 0 0,-5-1 0 0,0 3 0 16,-2-1 0-16,-1 1 0 0,-2 0 0 0,0 3 0 16,1-2 0-16,-11 2 0 0,10-3 0 0,-10 3 0 15,0 0 0-15,11-1 0 0,-11 1 0 0,0 0 0 16,0 0 0-16,0 0 0 0,10 0 0 0,-10 0 0 16,0 0 0-16,0 0 0 0,0 0 0 0,0 0 0 15,0 0 0-15,0 0 0 0,0 0 0 0,0 0 0 16,0 0 0-16,0 0 0 0,0 0 128 0,0 0-128 0,0 0 0 15,0 0 0-15,0 0 0 0,0 0 0 0,0 0 0 16,-8 6 0-16,8-6 0 0,-9 4 0 0,9-4 0 16,-10 4 0-16,10-4 0 0,-9 3 0 0,9-3 0 0,0 0 0 15,0 0 0-15,-11 4 0 0,2-2 0 0,9-2 0 16,0 0 0-16,0 0 0 0,-10 4 0 0,10-4 0 16,-12 3 0-16,3-1 0 0,9-2 0 0,-11 6 0 15,1-4 0-15,1 1 0 0,-2 0 0 0,1 0 0 16,-2 1 0-16,0 0 0 0,1 0 0 0,0 1 0 15,-2-3 0-15,0 0 0 0,-1 1 0 0,0-1 0 16,0 2 0-16,1-2 0 0,0 0 0 0,2 1 0 16,-1-2 0-16,2 2 0 0,-1-1 0 0,2 1 0 15,9-3 0-15,-12 4 0 0,-1-1 0 0,3-1 0 16,10-2 0-16,-9 3 0 0,-1-1 0 0,1-2 0 0,0 0 0 16,9 0 0-16,0 0 0 0,-11 2 0 0,-1-1 0 0,3-1 0 15,9 0 0-15,-9 0 0 0,-2 0 0 0,11 0 0 16,0 0 0-16,0 0 0 0,-10-3 0 0,10 3 0 15,0 0 0-15,0 0 0 0,0 0 0 0,0 0 0 16,-11 0 0-16,11 0 0 0,0 0 0 0,0 0 0 16,0 0 0-16,0 0 0 0,0 0 0 0,0 0 0 15,0 0 0-15,0 0 0 0,0 0 0 0,0 0 0 16,0 0 0-16,0 0 0 0,0 0 0 0,-1-9 0 16,1 9 0-16,1-10 0 0,-2-1 0 0,1 1 0 15,3 0 0-15,-1-1 0 0,-1-1 0 0,-2-2 0 16,0 0 0-16,1-1 0 0,2-2 0 0,-2 0 0 15,-2-1 0-15,1 0 0 0,2 0 0 0,-2-2 0 0,-3-2 0 0,1 0 0 16,2-2 0-16,-2 5 0 0,0-2 0 0,1 0 0 16,-2 0 0-16,3 2 0 0,1-1 0 0,-2 3 0 15,1 2 0-15,1 0 0 0,3 2 0 0,-2 1 0 16,-2 3 0-16,1-1 0 0,0 10 0 0,2-9 0 16,-2 9 0-16,0 0 0 0,0 0-160 0,0 0 160 15,0 0 0-15,0 0-144 0,0 0 144 0,0 0 0 16,0 0-144-16,0 0 144 0,0 0-128 0,-5 10 128 15,2 1-160-15,2 0 160 0,0 1-128 0,1 1 128 16,0 0 0-16,2 3-144 0,2 1 144 0,0 2 0 16,-1-2-144-16,1 4 144 0,1 0 0 0,-2 1 0 15,-1 3 0-15,2 0 0 0,1-3-144 0,1 1 144 16,-4 3 0-16,2-2 0 0,0-3 0 0,1 0 0 0,-1-1 0 16,-1 0 0-16,-5-2 0 0,2 0 0 0,3-1 0 0,-3-2 0 15,-3 0 0-15,2 0 0 0,1-4 0 0,-2 1 0 16,-5 0-128-16,2-4-32 0,5-8 0 0,-3 10 0 31,3-10-2208-31,0 0-432 0,0 0-80 0</inkml:trace>
  <inkml:trace contextRef="#ctx0" brushRef="#br1" timeOffset="109458.67">5682 9149 11967 0,'0'0'528'0,"0"0"112"0,-2-9-512 0,1 1-128 15,1-3 0-15,0 11 0 0,0 0 3968 0,0 0 768 16,1-10 160-16,-1 10 32 0,0 0-3648 0,0 0-736 16,0 0-144-16,0 0-16 0,0 0 304 0,0 0 64 15,0 0 16-15,0 0 0 0,0 0 240 0,0 0 48 16,-6-5 16-16,6 5 0 0,0 0-64 0,-7-4-16 16,1-1 0-16,6 5 0 0,0 0-352 0,0 0-64 15,-5-7 0-15,5 7-16 0,0 0-240 0,0 0-64 16,-7-5 0-16,7 5 0 0,-5-12-96 0,1 3-32 15,0 4 0-15,4 5 0 0,0 0-128 0,0 0 0 0,0 0 0 0,0 0 0 16,0 0 0-16,0 0 128 0,0 0-128 0,0 0 128 16,0 0 64-16,0 0 0 0,0 0 0 0,0 0 0 15,0 8-64-15,0-8 0 0,-4 9 0 0,4-9 0 16,0 0 64-16,-1 13 0 0,-1-4 0 0,2-9 0 16,0 0-64-16,0 0 0 0,0 10 0 0,0-10 0 15,0 0-128-15,0 0 0 0,10 8 0 0,-3-1 0 16,-7-7 0-16,12 4 0 0,0-4 0 0,-2 0 0 15,-10 0 0-15,11-2 0 0,-11 2 144 0,10-4-144 16,-10 4 160-16,0 0-32 0,8-4-128 0,-8 4 192 16,0 0-192-16,0 0 0 0,0 0 0 0,0 0 0 15,0 0 256-15,0 0-64 0,-1-10 0 0,-2 1 0 16,-1 1-32-16,4 8-16 0,-6-6 0 0,-1-2 0 0,1-3-144 0,-2 2 0 16,-1 3 144-16,1-1-144 0,1 1 0 0,1 0 144 15,-1 1-144-15,7 5 0 0,-6-6 0 0,-1 2 0 16,-2-3 0-16,3 5 0 0,6 2 0 0,0 0 0 15,-11-2 0-15,2 6 0 0,1 0 0 0,-1 5 0 16,-1 3 0-16,1 1 0 0,-1 0 0 0,3 1 0 16,-3 1 0-16,3 0 0 0,-1 2 0 0,3 0-144 15,3 0 144-15,1-2-192 0,-2-4 192 0,5 0 0 16,-2-11 0-16,4 13 0 0,0-4 0 0,-1 0-128 16,-3-9 128-16,8 8 0 0,3-3 0 0,-4 2 0 15,-7-7 0-15,0 0 0 0,11 5 0 0,-2-5 0 16,-9 0 0-16,12 0 128 0,0-3-128 0,-12 3 0 15,0 0 0-15,11-4 128 0,-2 0-128 0,1 1 0 0,-3-3 0 0,-7 6 128 16,7-9-128-16,-2 1 128 0,-1-2-128 0,-4 10 128 16,3-12 0-16,-2 0 0 0,-1 1 0 0,-1 0 0 15,-1 1 0-15,0-2 0 0,-1 0 0 0,0 1 0 16,0 0-128-16,-1 2 128 0,0 1-128 0,0 0 128 16,-1 2-128-16,1 1 0 0,4 5 0 0,0 0 0 15,0 0 0-15,0 0 0 0,0 0 0 0,0 0 0 16,0 0 0-16,0 0-128 0,0 0 128 0,0 0-128 15,0 0 128-15,0 10 0 0,0-10-144 0,-2 13 144 16,1-2 0-16,1-11 0 0,-3 11 0 0,2 0 0 16,0-1 0-16,1-10 0 0,-4 12 0 0,4-12 0 15,0 0 0-15,1 12 0 0,-1-12 0 0,4 10 0 16,-4-10-128-16,0 0 128 0,5 8 0 0,-5-8 0 0,8 5 0 16,-8-5 0-16,0 0 0 0,12 1 0 0,-12-1 0 0,12 0 0 15,-2-1 0-15,-1 0 0 0,-1-6 0 0,-8 7 0 16,10-6 0-16,0 1 0 0,-10 5 0 0,9-8 0 15,-3 0 0-15,-6 8 128 0,8-5-128 0,-8 5 0 16,8-8 0-16,-2 1 0 0,-6 7 0 0,4-7 0 16,-4 7 0-16,0-8 0 0,0 8 0 0,0 0 0 15,0 0 144-15,-8-4-144 0,-2-1 0 0,0 3 128 16,-1 0-128-16,1 4 0 0,-2 0 0 0,0 3 0 16,-1-3 0-16,3 2 128 0,-1 2-128 0,4-1 0 15,7-5 0-15,-10 6 0 0,10-6 0 0,-7 7 0 16,7-7 0-16,0 0 0 0,-6 8 0 0,6-8-128 15,0 0 128-15,0 0-128 0,0 11 128 0,0-11 0 0,0 0 0 16,4 12 0-16,2 0-240 0,-6-12 48 0,5 6 0 0,-5-6 0 31,9 9-1840-31,-1-1-352 0,0 0-80 0,1 0-17072 0</inkml:trace>
  <inkml:trace contextRef="#ctx0" brushRef="#br1" timeOffset="115221.31">5642 9112 16575 0,'0'0'736'0,"-9"-1"160"0,9 1-720 0,-7-4-176 15,-3 0 0-15,10 4 0 0,0 0 960 0,-9-1 144 16,0-3 48-16,1 1 0 0,-1-3-96 0,9 6-16 15,0 0 0-15,0 0 0 0,-8-5 0 0,8 5 0 16,0 0 0-16,0 0 0 0,-11-4-96 0,4 1-32 0,7 3 0 0,0 0 0 16,0 0-240-16,0 0-48 0,0 0-16 0,0 0 0 15,-9 5-256-15,0 2-48 0,-3-1-16 0,3 1 0 16,9-7-288-16,-9 10 128 0,-2-1-128 0,4-1 0 16,0 1 272-16,1-2-48 0,-1 1-16 0,1-2 0 15,6-6-48-15,-7 11-16 0,2-4 0 0,5-7 0 16,-5 10-144-16,5-10 0 0,-3 9 0 0,3-9 0 15,0 0 0-15,0 0 128 0,0 0-128 0,0 0 0 16,0 0 0-16,0 0 0 0,0 0 128 0,9 6-128 16,2-2 192-16,-11-4 16 0,11-1 0 0,1-2 0 15,0-1-32-15,-2 0-16 0,-10 4 0 0,12-7 0 16,0-3-160-16,-3 3 0 0,-4-1 144 0,0 1-144 0,2 1 0 16,-7 6 144-16,6-9-144 0,-1 1 0 0,-5 8 224 15,3-9-64-15,-3 9-16 0,0-8 0 0,0 8 176 0,0 0 48 16,-4-7 0-16,4 7 0 0,-9-5-48 0,9 5-16 15,0 0 0-15,0 0 0 0,-8-1-160 0,8 1-16 16,0 0-128-16,0 0 192 0,0 0-192 0,0 0 0 16,-9 5 0-16,9-5 0 0,0 0 0 0,-6 7 0 15,-1-1 0-15,7-6 0 0,0 0 0 0,0 0 0 16,0 12 0-16,0-12 0 0,1 10-128 0,2 1 128 16,-3-11 0-16,0 0 0 0,0 0 0 0,9 6-128 15,4-2 128-15,-13-4 0 0,0 0 0 0,11 1 0 16,-11-1 0-16,11 2 0 0,-11-2 0 0,0 0 0 15,0 0 0-15,11-4 144 0,-11 4-144 0,9-4 0 0,-9 4 0 16,0 0 128-16,6-8-128 0,-6 8 0 16,0 0 0-16,0 0 128 0,0 0-320 0,0 0-80 0,0-8-16 0,0 8 0 31,4-9-2080-31,-4 9-400 0,11-5-96 0,0 0-16 0</inkml:trace>
  <inkml:trace contextRef="#ctx0" brushRef="#br1" timeOffset="121888.35">5628 9157 2751 0,'0'0'128'0,"0"0"16"0,0 0-144 0,0 0 0 0,0 0 0 0,0 0 0 15,0 0 1264-15,0 0 208 0,11 1 64 0,-11-1 0 16,0 0 64-16,0 0 32 0,0 0 0 0,0 0 0 16,0 0-544-16,0 0-96 0,0 0-32 0,0 0 0 15,0 0 128-15,0 0 0 0,0 0 16 0,0 0 0 16,-8 4-320-16,-1 0-64 0,0-2-16 0,9-2 0 15,-11 3-272-15,1 1-64 0,-2-3-16 0,3 2 0 16,9-3 32-16,-11 6 0 0,1-1 0 0,10-5 0 16,0 0-16-16,0 0 0 0,-11 8 0 0,5-4 0 15,6-4-48-15,0 0 0 0,-7 7 0 0,7-7 0 16,-6 6-64-16,6-6-32 0,0 0 0 0,-7 9 0 16,-2-3 112-16,1 0 32 0,2 1 0 0,-2-1 0 15,-1 1-48-15,0-1-16 0,1 1 0 0,-1-1 0 0,-3 1 16 0,2 2 16 16,-2-3 0-16,2 0 0 0,-2 0 80 0,0 1 16 15,-1 0 0-15,1 1 0 0,1-1-176 0,-1-1-48 16,-2 1 0-16,1 1 0 0,-1-1-208 0,1 4 144 16,-1-2-144-16,1 1 128 0,0 1-128 0,1-1 0 15,-1-1 0-15,0 2 128 0,-1-3-128 0,2 1 0 16,2 0 0-16,1-1 0 0,-2-2 0 0,1 1 0 16,-2-2 0-16,3 0 0 0,0 0 304 0,0 1-32 15,-2-1 0-15,1 1 0 0,1 1-80 0,0-1 0 16,-3-2-16-16,3 0 0 0,9-4-176 0,-9 5 128 15,-3-1-128-15,1 0 128 0,11-4-128 0,-10 6 0 16,-2-3 0-16,2 1 128 0,1 0-128 0,1 1 192 16,8-5-192-16,-11 3 192 0,2-2-192 0,9-1 160 0,0 0-160 0,0 0 160 15,-10 6-160-15,10-6 0 0,0 0 144 0,-9 5-144 16,0-1 0-16,9-4 0 0,0 0 0 0,-7 6 0 16,1 1 0-16,6-7 0 0,0 0 0 0,-10 5 0 15,10-5 0-15,-7 3 144 0,7-3-144 0,0 0 0 16,0 0 192-16,0 0-64 0,0 0 0 0,0 0-128 15,0 0 192-15,0 0-192 0,-10 5 192 0,10-5-192 16,0 0 128-16,-5 8-128 0,5-8 0 0,0 0 0 16,-6 7 0-16,6-7 0 0,-4 8 0 0,4-8 0 15,-5 8 0-15,5-8 0 0,-4 8 0 0,4-8 0 16,-7 8 0-16,7-8 0 0,0 0 0 0,0 0 0 16,0 0 0-16,0 0 0 0,0 0 0 0,0 0 0 15,-4 9 0-15,4-9 0 0,0 0 0 0,0 0 0 0,0 0 128 0,0 0-128 16,0 0 0-16,0 0 0 0,-4 9 0 0,4-9 0 15,0 0 0-15,0 0 0 0,0 0 0 0,0 0 0 16,0 0 0-16,-6 7 0 0,6-7 0 0,0 0 0 16,0 0 0-16,0 0 0 0,0 0 0 0,0 0 0 15,0 0 0-15,0 0 0 0,0 0 0 0,-8 2 0 16,8-2 0-16,0 0 0 0,0 0 0 0,0 0 0 16,-8 4 0-16,8-4 0 0,0 0 128 0,0 0-128 15,-9 1 0-15,9-1 0 0,0 0 0 0,0 0 0 16,0 0 0-16,0 0 0 0,-8 3 0 0,8-3 0 15,0 0 0-15,0 0 0 0,0 0 128 0,0 0-128 16,0 0 0-16,0 0 0 0,0 0 0 0,0 0 128 16,0 0-128-16,0 0 0 0,0 0 144 0,0 0-144 15,0 0 0-15,0 0 144 0,0 0-144 0,0 0 0 0,0 0 0 16,0 0 0-16,0 0 0 0,0 0 0 0,-2-9 0 0,2 9 0 16,0 0 0-16,1-11 128 0,-1 11-128 0,3-9 0 15,-2 0 0-15,1 0 128 0,1-1-128 0,0 0 0 16,-2 1 160-16,2 2-160 0,-2 0 192 0,-1 7-192 15,1-12 160-15,2 1-160 0,-1 0 128 0,1 3-128 16,-3 8 0-16,3-8 0 0,1-3 128 0,-1 3-128 16,-3 8 0-16,6-8 0 0,-1-4 0 0,1 3 0 15,0 3 0-15,-1-3 0 0,0-3 0 0,-1 3 0 16,0 1 0-16,-4 8 0 0,4-12 0 0,-4 12 0 16,0 0 0-16,0 0 0 0,0 0 0 0,0 0 0 15,0 0 0-15,0 0 0 0,0 0 0 0,0 0 128 16,0-8-128-16,0 8 0 0,0 0 0 0,0 0 0 0,0 0 0 0,0 0 0 15,0 0 0-15,0 0 0 0,-4 11 0 0,4-11 128 16,-5 8-128-16,-1 1 0 0,3 2 0 0,-1-1 0 16,4-10 0-16,-7 11 0 0,-1 0 0 0,4 0 0 15,-2-4 0-15,-1 5 0 0,2 3 0 0,-1 0 0 16,-2-2 0-16,0 1 0 0,0-1 0 0,0 1 0 16,2-1 0-16,-2-3 0 0,0 0 0 0,2 0 0 15,0 0 128-15,1-3-128 0,5-7 0 0,-6 10 0 16,-1-3 0-16,2 2 0 0,0-2 0 0,5-7 0 15,-8 8 144-15,8-8-144 0,0 0 0 0,-5 8 128 16,5-8-128-16,0 0 0 0,0 0 0 0,-4 10 144 16,4-10-144-16,0 0 0 0,0 0 0 0,0 0 0 0,0 0 0 0,0 0 0 15,0 0 176-15,0 0-176 0,6 11 160 0,6-2-160 16,5 4 176-16,-8-9-176 0,-9-4 192 0,0 0-192 16,0 0 160-16,0 0-160 0,0 0 128 0,12 1-128 15,-12-1 0-15,12 0 0 0,-12 0 128 0,11 3-128 16,0 0 0-16,-2 1 0 0,-9-4 0 0,10 2 0 15,-10-2 0-15,11 0 0 0,-11 0 0 0,11 0 0 16,0 0 0-16,1-2 0 0,-12 2 128 0,10-1-128 16,-10 1 0-16,10-5 0 0,1 1 144 0,-11 4-144 15,0 0 0-15,13-4 0 0,-1-1 0 0,-3 1 128 16,-9 4-128-16,0 0 0 0,13-5 0 0,-3 3 0 16,-10 2-192-16,0 0-64 0,0 0-16 0,13 0 0 15,0 3-1792-15,-13-3-368 0,0 0-64 0,8 8-14032 16</inkml:trace>
  <inkml:trace contextRef="#ctx0" brushRef="#br1" timeOffset="128088.35">12207 9228 2751 0,'0'0'128'0,"0"0"16"0,0 0-144 0,0 0 0 0,0 0 0 0,-9-2 0 15,9 2 4944-15,0 0 960 0,-7-4 192 0,7 4 48 16,0 0-4736-16,0 0-928 0,0 0-192 0,1-9-32 16,2 1 48-16,1-1 16 0,0 2 0 0,-4 7 0 15,8-8-128-15,-2 2 0 0,1-1-16 0,-7 7 0 16,7-9 80-16,0 3 32 0,-7 6 0 0,7-7 0 16,-7 7 320-16,0 0 64 0,6-6 16 0,-6 6 0 15,0 0 144-15,0 0 16 0,0 0 16 0,0 0 0 16,3-8-16-16,-3 8 0 0,0 0 0 0,0 0 0 0,-4-7-336 0,4 7-64 15,0 0 0-15,0 0-16 0,-9 3-272 0,1 1-160 16,0 0 192-16,8-4-192 0,0 0 0 0,-9 8 0 16,0-3 0-16,9-5 0 0,-7 9 0 0,7-9 0 15,-8 10 0-15,3-2 0 0,0 0 0 0,5-8 0 16,-4 12 0-16,4-12 0 0,0 0 0 0,-4 11 0 16,0 0 0-16,4-11 0 0,-5 10 0 0,2-1 0 15,3-9 0-15,-4 11 0 0,4-11 0 0,-2 9 0 16,2-9 0-16,0 0 0 0,0 0 160 0,0 0-160 15,0 0 128-15,0 0-128 0,0 0 192 0,0 0-32 16,0 0-16-16,0 0 0 0,10 3 48 0,-10-3 16 16,0 0 0-16,9-4 0 0,-9 4-64 0,10-6-16 15,-1 4 0-15,-9 2 0 0,5-9 0 0,-5 9-128 0,0 0 192 0,4-9-64 16,-4 9-128-16,4-11 160 0,0 3-160 0,-4 8 160 16,1-10-160-16,-1 10 160 0,3-11-160 0,-3 11 160 15,2-10-160-15,-1 1 128 0,-1 1-128 0,2 0 128 16,-1-1 0-16,-1 9 0 0,-3-8 0 0,3 8 0 15,-2-10-128-15,2 10 128 0,-8-7-128 0,1 5 128 16,7 2-128-16,-9 0 160 0,0 2-160 0,9-2 160 16,-11 4-160-16,1 3 0 0,4-1 0 0,6-6 0 15,-9 8 0-15,2 0-176 0,5 1 48 0,-1 0 0 16,3-9 128-16,-3 11 0 0,3-11 0 0,-1 11 0 16,1 0 0-16,0-1 0 0,0-1-144 0,0-9 144 15,4 10 0-15,-4-10 0 0,4 9 0 0,1-2 0 16,-5-7 0-16,9 7 0 0,-9-7 0 0,12 4 0 0,-2 1 0 15,2-4 0-15,-12-1 0 0,11 0 0 0,-11 0 0 0,10-1 0 16,0 0 0-16,-10 1 128 0,10-5-128 0,-10 5 0 16,9-6 144-16,-1 0-144 0,-3-3 128 0,-5 9-128 15,5-8 128-15,-5 8-128 0,5-12 128 0,-2 4-128 16,-3 8 128-16,1-11-128 0,0 0 0 0,-1 2 128 16,-1 0-128-16,0 1 0 0,-1 0 176 0,0 0-48 15,2 8 0-15,-5-6 0 0,-1-1-128 0,1 2 0 16,-1 1 0-16,6 4-176 0,-9-5 176 0,1 2 0 15,1 1 0-15,-2 1 0 0,9 1 0 0,-9-2 0 16,1 1 0-16,8 1-128 0,-9 3 128 0,9-3 0 16,-9 5 0-16,9-5-128 0,-7 8 128 0,1-2 0 15,-1 1 0-15,2 0-128 0,0 1 128 0,5-8 0 0,-5 9-144 0,5-9 144 16,-2 11 0-16,1-2 0 0,1-9 0 0,0 0 0 16,1 9 0-16,-1-9 0 0,0 0 0 0,0 0 0 15,0 0 0-15,0 0 0 0,0 0 0 0,0 0 0 16,0 0 0-16,8 5 0 0,-8-5 0 0,0 0 0 15,0 0 0-15,12 0 0 0,-12 0 0 0,10-2 0 16,-10 2 0-16,0 0 0 0,11-4 128 0,-2-1-128 16,-5-2 0-16,-4 7 0 0,0 0 0 0,6-5 0 15,-6 5 0-15,0 0 0 0,0 0 0 0,0 0 0 16,3-9 128-16,-3 9-128 0,0 0 0 0,0 0 128 16,0 0-128-16,0 0 0 0,0 0 0 0,0 0 0 15,-7-4 0-15,7 4 0 0,0 0 0 0,0 0 0 16,-7-8 0-16,7 8 0 0,-4-7 0 0,4 7 0 15,0 0 0-15,0 0 0 0,0 0 0 0,0 0 0 0,0 0 0 0,0 0-192 16,0 0 64-16,0 0 128 16,0 0-640-16,0 0-16 0,0 0 0 0,0 0 0 15,0 0-2544-15,0 0-512 0,0 0-112 0,0 0-16 0</inkml:trace>
  <inkml:trace contextRef="#ctx0" brushRef="#br1" timeOffset="130037.75">12122 9206 2751 0,'0'0'256'0,"0"0"-256"16,0 0 0-16,0 0 0 0,0 0 2928 0,0 0 528 15,0 0 128-15,0 0 0 0,0 0-2000 0,0 0-416 16,0 12-80-16,0-12 0 0,0 0-192 0,0 0-48 16,0 0 0-16,0 0 0 0,0 0-208 0,0 0-64 15,0 0 0-15,0 0 0 0,0 0-336 0,0 0-80 16,0 0-16-16,9-5 0 0,-9 5-144 0,0 0 0 15,0 0 0-15,11-4 128 0,-11 4-128 0,7-7 160 16,-7 7-160-16,0 0 160 0,0 0 32 0,0 0 16 16,0 0 0-16,0 0 0 0,0 0-80 0,0 0 0 15,0 0-128-15,0 0 192 0,0 0-64 0,0 0-128 16,0 0 176-16,0 0-176 0,0 0 0 0,0 0 0 16,0 0 0-16,0 0 0 0,0 0 0 0,0 0 0 0,0 0 0 0,0 0 0 15,0 0 0-15,0 0 0 0,0 0 0 0,0 0 0 16,0 0 256-16,0 0-48 0,0 0-16 0,0 0 0 15,0 0 240-15,0 0 32 0,0 0 16 0,0 0 0 16,0 0-160-16,0 0-48 0,0 0 0 0,0 0 0 16,0 0 32-16,0 0 0 0,0 0 0 0,0 0 0 15,0 0 144-15,0 0 48 0,0 0 0 0,0 0 0 16,0 0 0-16,8-4 0 0,-8 4 0 0,0 0 0 16,8-6-288-16,-8 6-48 0,0 0-16 0,0 0 0 15,8-3-144-15,-8 3 0 0,0 0 0 0,0 0 128 16,0 0 16-16,0 0 0 0,8-5 0 0,-8 5 0 15,0 0 304-15,0 0 48 0,0 0 16 0,0 0 0 16,0 0-80-16,0 0-16 0,0 0 0 0,0 0 0 0,0 0-64 0,0 0-16 16,0 0 0-16,0 0 0 0,0 0-48 0,0 0-16 15,0 0 0-15,0 0 0 0,0 0-48 0,6-7-16 16,-6 7 0-16,4-7 0 0,-4 7-16 0,0 0-16 16,0 0 0-16,0 0 0 0,0 0-16 0,0 0 0 15,0 0 0-15,0 0 0 0,4-8-32 0,-4 8 0 16,0 0 0-16,0 0 0 0,0 0-128 0,0 0 160 15,0 0-160-15,5-7 160 0,-5 7-160 0,7-6 160 16,-7 6-160-16,6-7 160 0,-6 7 32 0,8-8 0 16,-8 8 0-16,7-6 0 0,-7 6-192 0,6-8 192 15,-2-1-192-15,-4 9 192 0,0 0-48 0,0 0 0 16,4-7 0-16,-4 7 0 0,1-7-144 0,-1 7 160 16,0 0-160-16,0 0 160 0,0 0-160 0,-1-8 128 15,1 8-128-15,-3-7 128 0,3 7-128 0,-2-8 128 0,-1-1-128 16,3 9 128-16,-3-9-128 0,2-1 0 0,1-1 144 0,0 2-144 15,-1 0 128-15,0 1-128 0,-1-3 128 0,2 0-128 16,2 1 176-16,-2 1-48 0,-2-1 0 0,1 1 0 16,-2-2 0-16,2 3 0 0,1-3 0 0,0 3 0 15,0 8-128-15,-1-10 128 0,-1 0-128 0,1 1 128 16,1 9-128-16,-2-10 0 0,-1 1 0 0,3 9 128 16,-1-10-128-16,1 1 0 0,0 9 0 0,2-11 0 15,0 1 0-15,-1 2 0 0,-1 8 0 0,1-10 0 16,0-1 0-16,-1 2 0 0,0 9 0 0,0-8 0 15,0 8 0-15,0-12 0 0,-1 3 0 0,1 9 0 16,0-9 0-16,0 9 0 0,-1-9 0 0,1 9 0 16,0 0 0-16,0 0 0 0,-4-8 0 0,4 8 0 0,-4-9 0 0,4 9 0 15,0 0 0-15,0 0 0 0,-3-9 0 0,3 9 0 16,0 0 0-16,0 0 0 0,-2-8 0 0,2 8 0 16,0 0 0-16,0 0 0 0,0 0 0 0,0 0 0 15,0 0 0-15,0 0 0 0,0 0-128 0,0 0 128 16,0 0 0-16,0 0 0 0,0 0 0 0,0 0 0 15,0 0 0-15,0 0 0 0,-2-10-128 0,2 10 128 16,0 0 0-16,0 0 0 0,0 0 0 0,0 0 0 16,0 0 0-16,0 0 0 0,0 0 0 0,0 0 0 15,0 0 0-15,0 0 0 0,0 0 0 0,0 0 0 16,0 0 0-16,0 0 0 0,0 0 0 0,0 0 0 16,0 0 0-16,0 0 0 0,0 0 0 0,0 0 0 15,0 0 0-15,0 0 0 0,0 0 0 0,0 0 0 0,0 0 0 0,0 0 0 16,0 0 0-16,0 0 128 0,0 0-128 0,0 0 128 15,0 0-128-15,0 0 128 0,0 0-128 0,0 0 128 16,0 0-128-16,0 0 0 0,0 0 0 0,0 0 0 16,0 0 0-16,0 0 0 0,0 0 0 0,0 0 0 15,0 0 0-15,0 0 0 0,-7-3 0 0,7 3 0 16,0 0 0-16,0 0 0 0,0 0 0 0,0 0 0 16,-8-6 0-16,8 6 128 0,0 0-128 0,0 0 0 15,0 0 0-15,0 0 0 0,0 0 0 0,-9-2 0 16,9 2 0-16,0 0 0 0,0 0 0 0,-11 3 0 15,11-3 0-15,-9 5 0 0,9-5 0 0,-9 4 0 16,1 0 0-16,0 1 0 0,1 2 0 0,7-7 0 16,-7 6 0-16,-1 2 0 0,-2 1 0 0,3-2 0 0,7-7 0 15,-8 10 0-15,-1 1 0 0,3-1 0 0,3 2 0 0,-1-3 0 16,0 0 0-16,-1 0 0 0,0 0-128 0,5-9 128 16,-1 12 0-16,-1-2 0 0,2-10 0 0,-2 15 0 15,2-5 0-15,0-10 0 0,0 0 0 0,-3 11 0 16,2-1 0-16,1-10 0 0,0 0 0 0,0 0 0 15,0 0 0-15,-4 12 0 0,4-12 0 0,0 0 0 16,0 0 0-16,0 0 0 0,0 0 128 0,0 0-128 16,0 0 0-16,0 0 128 0,0 0-128 0,0 0 0 15,6-7 0-15,0-2 128 0,-1 0-128 0,0-1 0 16,2-1 0-16,2 1 128 0,-1 1-128 0,-1 1 0 16,1-4 0-16,0 4 0 0,0-2 0 0,0 2 0 15,-1 3 0-15,0-2 0 0,-2 1 0 0,-5 6 0 16,7-8 0-16,-7 8 0 0,8-9 0 0,-2 2 0 0,-6 7 0 15,5-6 0-15,-5 6 0 0,6-7 0 0,-6 7 0 16,0 0 0-16,5-12 0 0,0 3 0 0,-5 9 128 0,0 0-128 16,3-9 0-16,-3 9 0 0,3-9 0 0,-3 9 0 15,0 0 0-15,6-8 0 0,-6 8 0 0,0 0 0 16,7-6 0-16,-7 6 0 0,8-7-128 0,-8 7 128 16,0 0 0-16,0 0 0 0,0 0 0 0,0 0 0 15,11-2 0-15,-11 2 0 0,0 0 0 0,0 0 0 16,0 0-128-16,0 0 128 0,10 4 0 0,-10-4 0 15,0 0 0-15,11 5 0 0,-11-5 0 0,7 6 0 16,-7-6 0-16,8 11 0 0,-8-11 0 0,8 8 0 16,-8-8 0-16,8 10 0 0,-2-1 0 0,-6-9 0 15,6 12 0-15,-6-12 0 0,6 10 0 0,-6-10 0 0,7 12 0 0,-2 0 0 16,-1-4 0-16,-4-8 0 0,0 0 0 0,0 0 0 16,8 10 0-16,-8-10 128 0,10 6-128 0,-10-6 0 15,0 0 0-15,0 0 0 0,13 3 0 0,-1-3-256 16,-12 0 48-16,13-3 0 15,-3 2-1760-15,2 0-336 0,-3-2-80 0</inkml:trace>
  <inkml:trace contextRef="#ctx0" brushRef="#br1" timeOffset="134311.21">15363 11738 11055 0,'0'0'976'0,"0"0"-784"16,0 0-192-16,0 0 0 0,0 0 2496 0,-5-5 448 16,-2-2 80-16,7 7 32 0,-6-5-2240 0,6 5-448 15,0 0-96-15,0 0-16 0,0 0-256 0,0 0 0 16,-8-7 0-16,8 7-144 0,0 0 144 0,0 0 0 15,-4-9 160-15,4 9-160 0,-3-9 528 0,3 9 16 16,-3-9 0-16,3 9 0 0,0 0 336 0,-7-5 64 16,-1 1 16-16,8 4 0 0,0 0 192 0,-9-1 64 0,-3-1 0 0,3 2 0 15,9 0-448-15,0 0-96 16,0 0-16-16,0 0 0 0,-9 6-368 0,9-6-80 0,-9 6-16 0,9-6 0 16,0 0-192-16,0 0 0 0,-1 9 0 0,1-9 0 15,-3 12 0-15,2-2 176 0,1 0-176 0,-2-1 160 16,-2-2 16-16,2 3 0 0,1 0 0 0,1-10 0 15,-2 12-16-15,2-12 0 0,-2 10 0 0,2-10 0 16,0 0 48-16,0 0 16 0,-2 11 0 0,2-11 0 16,0 0 208-16,0 0 32 0,0 0 16 0,0 0 0 15,11 0 0-15,-11 0 0 0,0 0 0 0,9-6 0 16,-9 6-224-16,9-6-64 0,-1-1 0 0,0 2 0 16,0 0-192-16,-1 0 128 0,1 0-128 0,-8 5 0 15,0 0 0-15,0 0 128 0,5-10-128 0,1 4 0 0,-6 6 0 0,0 0 128 16,2-8-128-16,-2 8 0 0,-1-8 272 0,1 8-32 15,-5-6-16-15,5 6 0 0,0 0 160 0,-6-7 48 16,0 2 0-16,6 5 0 0,0 0-192 0,0 0-48 16,-9-4 0-16,1 1 0 0,8 3-192 0,0 0 176 15,-10 2-176-15,0 0 160 0,1 1-160 0,1 1 0 16,1 1 0-16,7-5 0 0,-9 7 0 0,-1-1 0 16,1 1 0-16,0 0 0 0,0 3 0 0,1-4 0 15,0 3 0-15,2 0 0 0,1 0 0 0,-2 1 0 16,1-6 0-16,6-4 0 0,0 0 0 0,-4 9 0 15,4-9 0-15,0 0 0 0,0 0 0 0,0 0 0 16,0 0 0-16,0 0 0 0,0 0 0 0,0 0 0 16,0 0 0-16,0 0 0 0,0 0 0 0,0 0 0 15,0 0 0-15,0 0 0 0,9 1 144 0,-9-1-144 0,10-3 160 0,-10 3-160 16,8-5 144-16,0-1-144 16,-2-1 128-16,1-3-128 0,-1 2 128 0,1 0-128 0,0-1 0 0,-1 1 128 15,-1-2-128-15,2-1 0 0,-1 2 144 0,-1 3-144 16,-5 6 0-16,6-10 144 0,-6 10-144 0,0 0 0 15,4-7 0-15,-4 7 0 0,7-9 0 0,-7 9 0 16,0 0 0-16,0 0 0 0,10-4 0 0,-10 4 0 16,0 0 0-16,0 0-144 0,0 0 144 0,0 0 0 15,0 0 0-15,0 0 0 0,0 0 0 0,0 0 0 16,0 0 0-16,0 0 0 0,0 0 0 0,0 0 176 16,-10 6-176-16,10-6 192 0,-10 5-192 0,3 2 192 15,7-7-192-15,-5 9 0 0,5-9 0 0,-4 10 0 16,4-10 0-16,-2 11 0 0,2-11 0 0,0 0 0 0,-3 9 0 0,3-9 0 15,0 0 0-15,0 0 0 0,0 0 0 16,0 0 0-16,4 9 0 0,-4-9 0 0,0 0 0 16,0 0 128-16,9 7-128 0,-9-7 0 0,0 0 160 0,12 0-160 15,-2-4 192-15,-1 1-192 0,-9 3 176 0,0 0-176 16,4-8 160-16,2 0-160 0,1 2 160 0,-3-2-160 16,-5 2 160-16,1 6-160 0,1-11 128 0,-1 3-128 15,-2 1 0-15,0 0 0 0,2 7 0 0,-1-8 128 16,1 8-128-16,0 0 0 0,-2-8 0 0,2 2 0 15,0 6 0-15,1-9 0 0,-1 9 0 0,0 0 0 16,0 0 0-16,-8-7 0 0,-2 2 0 0,0 1 0 16,1 4 128-16,9 0-128 0,-10-3 0 0,-1 6 128 15,1-3-128-15,0 3 0 0,0 1 0 0,1 2 128 0,2-2-128 16,-1 3 0-16,1 0 0 0,2 2 0 0,1 2 0 16,0 1 0-16,2-2 0 0,0 0 0 0,1 1 0 15,1-1 0-15,0 2-144 0,1-3 144 0,2 2 0 0,-1-2-144 16,2 0 144-16,0 0 0 0,1 0 0 0,-1 0-128 15,-4-9 128-15,4 8 0 0,-4-8 0 0,0 0 0 16,7 7 0-16,-7-7 0 0,0 0 0 0,10 4 0 16,2-2 128-16,-3-2-128 0,-9 0 128 0,0 0-128 15,11-6 144-15,-4 0-144 0,-7 6 192 0,7-6-192 16,-7 6 176-16,6-8-176 0,1 2 160 0,-3-2-160 16,-3-3 128-16,-1 11-128 0,7-9 0 0,-2 0 0 15,-5 9 0-15,1-10 128 0,2-2-128 0,-2 3 0 16,0 1 0-16,-1 0 0 0,0-4 0 0,0 12 0 15,-1-10 0-15,2 2 0 0,2 2 0 0,-3 6 0 0,0 0 0 16,0 0 128-16,-3-12-128 0,3 12 0 0,2-8 0 0,-2 8 0 16,0 0 0-16,0 0 0 0,0 0 0 0,0 0 0 15,0 0-128-15,0 0 128 0,-9 8 0 0,9-8 0 16,-6 12-128-16,0-2 128 0,-3 2 0 0,3-2-128 16,3 1 128-16,0-1 0 0,-1 3 0 0,1-5-128 15,3-8 128-15,-1 12 0 0,1-12 0 0,0 9 0 16,0-9 0-16,0 0 0 0,1 10 0 0,-1-10 0 15,0 0 0-15,2 11 0 0,-2-11 0 0,0 0 0 16,0 0 0-16,0 0 0 0,0 0 0 0,0 0 0 16,0 0 144-16,0 0-144 0,0 0 128 0,11 0-128 15,-11 0 0-15,10-6 128 0,-10 6-128 0,9-5 0 16,0-3 0-16,-9 8 128 0,0 0-128 0,4-10 0 0,0 2 0 16,-4 8 128-16,0 0-128 0,2-10 0 0,-3 2 0 0,1 8 0 15,0 0 0-15,0 0 0 0,0 0 0 0,0 0 0 16,-5-7 0-16,5 7 0 0,-5-5 0 0,5 5 0 15,0 0 0-15,0 0 0 0,-11-1 0 0,11 1 0 16,-10 1 0-16,10-1 0 0,0 0 0 0,-9 5 0 16,9-5 0-16,0 0 0 0,0 0 0 0,-6 8 0 15,6-8-128-15,0 0 128 0,0 0 0 0,0 0 0 16,0 0 0-16,0 0 0 0,0 0 0 0,0 0 0 16,0 0 0-16,0 0 0 0,2 11 0 0,-2-11 0 15,0 0 0-15,0 0 0 0,0 0 0 0,0 0 0 16,0 0 0-16,10 2 0 0,-10-2 0 0,0 0 0 15,0 0 0-15,11 0 0 0,-11 0 0 0,10-1 0 16,-10 1 0-16,0 0 0 0,10-4 0 0,-10 4 0 0,0 0 0 0,0 0 0 16,0 0 0-16,0 0 0 0,7-7 0 0,-7 7 0 15,3-9 0-15,-3 9 0 0,0-9 0 0,0 9 0 16,-8-6 0-16,1 0 0 0,3 0 0 0,4 6 128 16,-6-5-128-16,6 5 0 0,-7-7 0 0,7 7 0 15,-5-5 128-15,5 5-128 0,-5-4 0 0,5 4 0 16,0 0 0-16,0 0 0 0,-7-6 0 0,7 6 0 15,0 0 0-15,0 0 0 0,0 0 0 0,0 0-192 16,0 0 64-16,0 0 128 16,0 0-2192-16,0 0-320 0,0 0-64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46:04.71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19166 772 1792 0,'18'-18'80'0,"-11"15"16"0,0-4-77 0,-3-2-19 0,6-1 0 0,-6 4 0 0,3-3 56 0,0-1 7 16,-4-5 1-16,1 5 1 0,0 7-36 0,-4-13-7 15,-4 7-2-15,0-4 0 0,-6 1-20 0,-1-1 0 16,-6-2 0-16,-12 2 0 0,-2-2-16 0,-8-1-2 15,-3-3 0-15,-4 6 0 0,-11 1-2 0,4-1 0 16,0-2 0-16,-14-4 0 0,-7 3 12 0,-3 4 8 16,3-4-12-16,0-3 12 0,-1 10 0 0,1-7 0 15,-3-3 0-15,-1 4 0 0,-7 5 14 0,4-2 10 16,0-4 1-16,0 7 1 0,0-7-14 16,-7 6-4-16,-11 1 0 0,0-10 0 0,-3 10 13 0,0-7 3 15,-15 4 0-15,4-4 0 0,-7-3-5 0,0 10-1 0,-7-7 0 0,-7-3 0 16,-7 10-10-16,-3 3-8 15,-5-4 12-15,-2 7-12 0,6 3 13 0,-3 0-4 0,-4 0-1 16,4 0 0-16,3 0-8 0,1 0 0 0,-8 3 0 0,4 3 0 16,0-2 0-16,3 11 0 0,0-5 0 0,4 15 0 15,-3-10 0-15,3 7-12 0,3-3 2 0,-7 3 1 16,-3 0 9-16,4 3 0 0,2 3 0 0,-6-3-8 16,-7 4 8-16,7-4 0 0,3 3 0 0,1 0 0 15,-12 7 0-15,8 9 0 0,4-7 0 0,-5 7 0 16,-6 0 0-16,11 0 0 0,9 0 0 0,5 3 0 15,-4-3 0-15,3 18 11 0,11 1-3 0,4 6 0 16,0-3-8-16,3 12 0 0,0 1 0 0,7-4 0 0,4 13 8 16,10-7 7-16,0 7 1 0,11 3 0 0,7-3-3 0,7 6 0 15,11 6 0-15,10-12 0 16,10 3-13-16,8 0 11 0,7-9-11 0,7 2 10 0,7 1-10 0,7-7 0 16,3 10 0-16,4-13 0 0,8 4 0 0,2-1 0 15,8-12 0-15,3 12 0 0,4-5-11 0,10 5 3 16,4-12 0-16,7 9 0 0,3-9 8 0,4-3 0 15,11-1 0-15,3-2 0 0,7 3 0 0,11-7 0 16,17 4 0-16,-3-13 0 0,3-3 0 0,11-7 0 0,18 4 0 16,10-13 8-16,4 0-8 0,7 4 0 0,-4-13 0 15,11-7 0-15,10 7 0 0,0-6 0 0,11-4-8 0,-3-6 8 16,-1-3-13-16,8 9 2 16,6-9 1-16,1 0 0 0,6-9-5 0,5 9-1 0,2-9 0 15,1 6 0-15,3-10 16 0,0 4 10 0,1-10-2 0,-1 6 0 16,3-2-8-16,-2-4 0 0,2-6 0 0,-2-4 0 15,-1-5 0-15,-7 6 10 0,-7-7-10 16,4 1 10-16,-4-4 2 0,3 4 1 0,1-4 0 0,-4-3 0 16,-3 4 0-16,-8-1 0 0,1-6 0 0,-5 0 0 15,5 0 15-15,-4 0 2 0,-7-9 1 0,-7-10 0 16,-11 10-31-16,-7-10 8 0,0 10-8 0,-13-10 0 16,-15 1 8-16,-4-4-8 0,-3-10 11 0,-11 1-11 15,-3 6 37-15,-14-12 1 0,-11 2 0 0,-7-5 0 16,-10-10-6-16,-4 3 0 0,-4 3-1 0,-10-13 0 15,-7 4-22-15,-4 0-9 0,-3-10 8 0,-8 1-8 16,1 5 0-16,-11 4 8 0,0-9-8 0,-3 5 0 0,-4 1 0 16,-3 6 0-16,-8 6 0 0,-7 6 0 0,1-15 0 0,-15 16 0 15,-10 5 0-15,-4 1 0 0,-10 19-8 0,-11 2 8 16,-11 1 0-16,-14 19 0 16,-24-4-25-16,-7 4-1 0,-8 15 0 0,-17 3 0 15,-21 7-166-15,-25 9-34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7:39:59.3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6209 6411 1839 0,'0'0'81'0,"0"0"18"0,-7 0-79 0,3-7-20 16,-3 7 0-16,0-9 0 0,0 9 45 0,-3-9 6 16,6-1 1-16,-3-2 0 0,3-4-44 0,1 7-8 15,-8-7 0-15,1 6 0 0,6-5-16 0,-6 5 4 16,-1 1 0-16,-3 6 0 0,-7-3 12 0,7 6 15 15,-11-4-3-15,4 4-1 0,-7-6 36 0,-1 6 7 16,5 0 2-16,-5 0 0 0,-2 0-9 0,-5-3-2 0,-6 3 0 16,0 0 0-16,-11-6-1 0,3 6 0 15,-2 6 0-15,-1-3 0 0,3-6 6 0,-3-3 1 16,4 6 0-16,-4-10 0 0,4 10-41 0,-8-6-10 0,1 3 0 0,3-3 0 16,-14 6 0-16,7-4 0 0,7 4 0 0,-4 0 0 15,5 0 0-15,-8 0 0 0,0 0 0 0,-11 0 0 16,4 4 0-16,0 2 12 0,-4 3-12 0,-3 1 12 15,4-1-12-15,-11 1 12 0,-4-1-12 0,-3 0 12 16,7 13-3-16,-11-3 0 0,0-9 0 0,0-1 0 16,-3 0 4-16,7 7 1 0,-7-13 0 0,10-3 0 15,0 6 12-15,8-2 2 0,3-4 1 0,3 6 0 16,8-3-29-16,3-3 0 0,0 6 0 0,10-3 0 16,5 4 0-16,-1 2 0 0,3-3 0 0,-3 4 0 15,4-1 0-15,0 1-15 0,-4-1 2 0,0 0 0 16,-3 10 5-16,-1 0 8 0,1 6-13 0,-11-6 5 15,3 6-5-15,5-6-1 0,-8 6 0 0,0-13 0 0,0 14 14 16,0-8 0-16,0-2 0 0,3 3-9 0,8 0 9 16,3-10 0-16,7 7 8 0,4 3-8 0,0-10 0 0,10 0-16 15,0 1 2-15,1 5 1 0,-1-5-8 0,4-1-2 16,-4 7 0-16,4-4 0 16,3-2-8-16,-3 6-1 0,-4-1-1 0,4-2 0 15,4 2 11-15,-12 4 2 0,12 0 1 0,-8 6 0 0,0-6 9 0,1 6 2 16,2 3 0-16,-2-9 0 0,-1 6 8 0,0-6 0 15,4-3 0-15,0-7 0 16,14 10-28-16,-11-10-4 0,8-2-1 0,6-4 0 0,1 6 21 16,-4-9 4-16,7 10 8 0,0-4-13 0,0-6 13 0,0 3 0 0,10 9 9 15,-6-8-9-15,3 11 0 0,3-5 8 0,-6-1-8 16,6 7 0-16,5-4 0 0,-5 4 0 0,1-7 8 0,3 4-8 16,-4 3 0-16,-6 2 0 0,7-2 0 15,-1-6 0-15,-6-1 0 0,3 7 8 0,-4-7-8 0,8-6 0 16,-4 3 0-16,-4 4 0 0,-3-10 0 0,11 9 0 15,-11-9 0-15,11 0 0 0,-4 10 0 0,3-10 0 16,1 9 0-16,-1-9-8 0,1 6 8 0,0-6 0 16,-4 3-8-16,0-3 8 0,7 0 0 0,-11 7 0 15,8-7 0-15,-4 3 0 0,-7-3 0 0,0 0 0 16,0 0 0-16,0 0 16 0,0 6-2 0,-11 4 0 16,-3-10 29-16,-7 9 5 0,7-9 2 0</inkml:trace>
  <inkml:trace contextRef="#ctx0" brushRef="#br0" timeOffset="1113.22">6343 6527 1036 0,'-7'-16'92'0,"-4"3"-73"0,-10-2-19 0,4-1 0 15,-8 7 359-15,4-4 68 0,3-3 13 0,-7 7 4 16,-6 0-364-16,2-1-72 0,5-5-8 0,-8-4-14 16,-3 0-55-16,-1 0-11 0,5 3-3 0,-1-2 0 15,0 2-20-15,0 3-4 0,-3-2-1 0,0-1 0 16,0 13 24-16,-15-3 5 0,-3 2 1 0,0 4 0 0,4 0 69 15,0 4 9-15,-11-4 11 0,3 6-3 0,-3-3 56 0,-3 3 10 16,-15 4 2-16,0-1 1 0,1-3 9 0,-1 4 2 16,4-7 0-16,-11 6 0 0,-6-2-26 0,-1 8-5 15,0-2-1-15,8-4 0 0,-8 1-11 0,4-4-2 16,-15 3-1-16,5 7 0 0,2-3-22 0,8 2-5 16,-7-5-1-16,0-1 0 0,-1 10 9 0,1-3 1 15,3 2 1-15,4 7 0 0,-3-3 1 0,2-6 0 16,-9 9 0-16,2-3 0 0,-6 9-26 0,0-2 8 15,-1-1-8-15,5 6 0 16,9-5-24-16,-6 5-9 0,3 4-3 0,4-7 0 16,7 0 7-16,-4 1 1 0,1-1 0 0,10 10 0 15,-4-3 16-15,11-4 3 0,0 4 1 0,4 2 0 0,3-8 8 0,3 2 0 0,8 1 0 16,-1-1 0-16,4 1 0 0,11-4 0 0,7 1-12 16,3-1 4-16,4-9-6 0,7 0-1 0,3 3 0 0,4 3 0 31,14-3-14-31,-3 10-3 0,14-13-1 0,-4 12 0 0,14-9 33 0,4 3 0 15,-4-2 0-15,7 2 0 0,11 0 13 0,-7-12 10 0,10 2 1 0,8-2 1 16,-8-6-25-16,11-1 0 0,7 0 0 0,-3-2 0 16,-4 2 0-16,10 0 0 0,-10-5 0 0,11 5 0 15,-4-9 0-15,3 6 0 0,11-3 0 0,0 4 0 16,-3 11 0-16,7-8 0 0,-1-1 0 0,8-2 0 16,-4 2 0-16,8 0 0 0,-1 1-9 0,4-1 9 15,3-3 0-15,7 4 0 0,-3-1 8 0,3 7-8 16,-10-13 12-16,7 6-3 0,0-2-1 0,3-4 0 0,-10 6-8 0,0-2 0 15,3-4 0-15,0 3 0 16,4-6 0-16,-3 0 0 0,-1 6 0 0,0-6-11 0,0 0 11 16,4 0 11-16,0 0-3 0,-4 0 0 0,4-6-8 0,4 0 0 15,-5-4 0-15,1 7 0 0,0-6 13 16,-7 2-2-16,7-11-1 0,-11 8 0 0,4-5-10 16,0-4 0-16,-8 9 0 0,-6-8 0 0,0-1 0 0,-4 0 0 15,3-3-9-15,-13 9 9 0,3-5 0 0,-14-4 0 16,4 3 0-16,-8 0 0 0,4-6 0 0,-14 3 0 15,3-3 0-15,1-3 0 0,-12 3 0 0,1-4 0 16,-4 4 0-16,1-3 9 0,-4 3-9 0,-4 6 0 16,3-6 0-16,-6 6 0 0,-11-6 0 0,7-3 0 0,-6 3 0 15,-5 3 0-15,-3-3 0 0,-3 0 0 0,-4-3 0 16,0 2 0-16,-7-2 0 0,-4 0 0 16,-3-6 0-16,-4 5 0 0,-3-11 0 0,-4 8 0 15,-10-2-12-15,3-1 12 0,-3-2-12 0,-7 2 12 0,0 1-10 16,-4 5 10-16,0-5-9 0,0 6 9 0,-3-7-8 0,3 1 8 15,-4-1 0-15,1-2 0 0,-4 2 0 0,4-3 8 16,-4 10-8-16,0-6 0 0,0 5 0 0,-4-2 0 16,4 9 0-16,-6 3 0 0,-12-3 0 0,-7 4 0 15,-3 8 0-15,0-2 0 0,-14-1-8 0,-4 10 8 16,-17 6-15-16,-1 3 3 0,-3-6 0 0,-7 7 0 16,-17 5 12-16,-5 4 0 0,5-4 0 0,-8 10 0 15,0 0 0-15,-6-3 0 0,2 6 8 0,-2-6-8 16,-8 6 15-16,-10-9-1 0,-8-7 0 0</inkml:trace>
  <inkml:trace contextRef="#ctx0" brushRef="#br0" timeOffset="17939.93">15773 11964 579 0,'24'6'25'0,"-17"-2"7"0,8 2-32 0,-1 3 0 0,0 7 0 0,3-7 0 16,1 4 58-16,0 3 6 0,-1 9 0 0,1-7 1 15,0 8-45-15,-1-5-8 0,-6 1-3 0,3-3 0 16,-3-6 41-16,-4 2 8 0,0 1 2 0,-4-13 0 16,4 7 48-16,-3-4 9 0,-1-6 3 0,-3 0 0 15,0 0-21-15,4-6-4 0,3-4-1 0,-4 7 0 16,-3 3-48-16,4-12-10 0,3-7-1 0,-3 6-1 15,-4-2 2-15,3-4 0 0,-3 3 0 0,0 7 0 16,-3-1-7-16,-1 7-1 0,-3-3 0 0,-4 0 0 0,-6 6-1 16,-4-4-1-16,-8-2 0 0,-6 3 0 0,-18 3-6 15,4 0-2-15,-11-6 0 0,0 6 0 0,-4 0 14 16,-3-3 2-16,-10-4 1 0,-8 4 0 0,-10-3 9 16,-1 3 1-16,5-3 1 0,-8 6 0 0,-7-10-10 15,7 10-1-15,4 0-1 0,10 0 0 0,8 0-14 0,3 0-2 16,3-6-1-16,8 6 0 0,6-3-7 15,8 3-2-15,7-7 0 0,3 7 0 0,3 0 0 0,5 0 0 16,2 7 0-16,5-7 0 0,3 0-8 0,3 3-11 16,4 3 3-16,7 0 0 0,0-2 8 0,7-4 0 15,0 0 0-15,17 0 0 0,5 0-13 0,16 0-1 16,12 0 0-16,13 0 0 0,11 6 14 0,7-6 0 0,11-6 0 16,14 6 0-16,18 6 0 0,3-6 0 0,7 0 0 15,0 0-9-15,3 3 9 0,1-3 0 0,-1 6 0 16,-6 4 0-16,-4-7 0 0,-14 12 0 0,-14-5 0 0,-18 6 0 15,-18-7 0-15,-10 3 0 0,-14 4 0 0,-18 0 0 16,-17 3 0-16,-18-7 0 0,-15 4 0 0,-13-7 0 16,-22 1 0-16,-17-4 0 0,-21-3 0 15,-11 3 0 1,-7-6-48-16,-17 0-4 0</inkml:trace>
  <inkml:trace contextRef="#ctx0" brushRef="#br0" timeOffset="47440.63">20320 9641 345 0,'0'0'31'0,"0"0"-31"0,0 0 0 0,0 0 0 16,0 0 280-16,-4-7 51 0,-3-2 9 0,0 6 3 15,7 3-267-15,-7-7-52 0,4 4-12 0,-8-3-1 16,4-3-11-16,-3 9 0 0,3-10 0 0,-4 4 0 16,0-3 0-16,4-1 0 0,7-9-9 0,-7 10 9 15,-7 3 18-15,4 2 7 0,-1-5 2 0,0 3 0 16,1 6 31-16,-4 0 6 0,-4 0 2 0,0 0 0 0,1 6-14 16,-4-3-4-16,-1 13 0 0,5-7 0 0,-8-2-22 15,0 2-5-15,4 0-1 0,0 1 0 0,-4-7-20 16,1 3 9-16,-5-3-9 0,1 4 0 0,-4-4 8 15,-3 3-8-15,0 0 0 0,0-3 0 0,-4 7 0 16,-3-4 0-16,6 4 0 0,1-7 0 0,0 12 0 16,3 4 0-16,-3-9 0 0,3 5 0 0,-3 4 0 0,3 0 0 15,-3-3 0-15,-1-4 0 0,-2 4 11 0,-1 3 1 16,-4-4 1-16,5 4 0 0,-1 0 9 0,3 0 2 16,1-4 0-16,3 4 0 0,1-3-12 0,-1 3-1 15,0 0-1-15,0-1 0 0,1 7-10 0,-1-6 0 16,0-3 0-16,4-4 8 0,0 10 12 0,0-3 1 0,-4-6 1 15,0 2 0-15,0 1-8 0,8-3-2 0,-1 2 0 0,4 1 0 16,0-3-12-16,-1 5 8 0,5-2-8 16,-1 3 0-16,8-3 0 0,-5-4 0 0,5 4 0 0,-1-1 0 15,1-2 0-15,3 3 8 0,0-7-8 0,-4 7 0 16,4-4 0-16,0-2 0 0,-4-1 8 0,1 1-8 16,3 2 0-16,-4-3 11 0,4-5-11 0,0 5 10 15,0-9-10-15,-4 6 0 0,4-3 0 0,0-3 0 16,-3 7 0-16,3-7 10 0,0 0-1 0,7 0 0 15,-4-7-9-15,4 7 10 0,0 0-10 0,0 0 10 16,-4-3-10-16,4-6 0 0,0-7 9 0,0 7-9 16,4-1 8-16,-4 4-8 0,0-3 10 0,-4-1-10 15,12-2 9-15,-8-4-9 0,0 7 8 0,-4-7-8 16,4 3 0-16,-4-2 0 0,4-1 0 0,0 4 0 16,0-7 0-16,0 3 0 0,4-3 0 0,0 0 0 15,-1-3 0-15,4 10 0 0,-3-7 0 0,3-6 0 0,0-3 0 16,0-4 0-16,-4 14 0 0,4-1 0 0,0 3 0 0,0 7 0 15,-3-1-9-15,0 7 9 0,-4 3 0 0,0 0 0 16,0 0 8-16,0 0-8 0,-4 13 0 0,-3 2 0 16,0 10 0-16,0-6 0 0,-4 0 0 0,1 6 0 15,-1-6 0-15,1 9 0 0,-8-3-8 0,4 4 8 16,3-11 0-16,1 14 0 0,-1-10 0 0,0 9 0 16,-6-9 0-16,3 3 0 0,3 3 0 0,1-3 0 15,-1 0 12-15,0-3-3 0,4-3 14 0,0 6 2 16,-3-6 1-16,6 3 0 0,1-9-26 0,3-4 0 0,0 7 0 15,3-7 0-15,4-9 0 0,4 0 18 0,3 0-2 16,0-6 0-16,0 6-2 0,7-3-1 0,4-7 0 16,0 1 0-16,-4-7-13 0,4 7 0 0,-4-7 0 15,0 7 0 1,4-10-66-16,-4 10-19 0,0-7-4 0</inkml:trace>
  <inkml:trace contextRef="#ctx0" brushRef="#br0" timeOffset="79853.55">26737 17515 2419 0,'11'-19'215'0,"3"0"-172"15,-7-6-35-15,3 12-8 0,1-2 72 0,-4-1 12 0,0 3 2 0,-3-2 1 32,3 2-87-32,-7-3-28 0,0 7 0 0,-4 0 0 0,4-7 9 0,-7 7 2 0,-4-1 0 0,4 1 0 15,-3-1 1-15,-4 4 1 0,0-3 0 0,-11 9 0 16,-10 6 25-16,3-3 5 0,-7 6 1 0,-3 7 0 16,-4-6 15-16,0 8 3 0,-3 1 1 0,-8 6 0 15,-3 3-3-15,-10 7-1 0,-15-7 0 0,0 4 0 16,4-4 5-16,-3-9 0 0,-8 6 1 0,-3-6 0 15,-4-1-37-15,4 1 0 0,6-9 0 0,1-1 0 16,0-3 14-16,0 4-2 0,-4-4 0 0,7-3 0 16,8-3-12-16,3 0 8 0,3 0-8 0,4-9 0 15,-7 5 8-15,0-2-8 0,3-3 0 0,8 3 0 0,3-4 8 16,3 1-8-16,1-1 0 0,-4 7 0 16,0-3-45-16,0 6-15 0,-3-9-4 15,3 9 0-15,0 0 108 0,10 0 20 0,-3 0 5 0,11 0 1 0,0-7-53 0,6 4-17 16,5-3 10-16,6 6-10 0,4-3 0 0,3-4 0 15,4 4 8-15,7-3-8 0,3 3 0 0,4 3 0 16,4-6 0-16,7-4 0 0,3 4 8 0,3 3-8 16,4-3 8-16,4 2-8 0,7-2 0 0,0-3 0 15,10-1 8-15,7 1-8 0,4 9 0 0,0-10 0 16,7 4 0-16,-7-3 8 0,0-1-8 0,-4 1 0 16,1 0 0-16,-4-1 0 0,0 1 0 0,-1 2 0 15,-2-2 0-15,3 0 0 0,-4-1 0 0,-3 1 0 16,0-1 0-16,-1 1 8 0,-2 0-8 0,-5-1-9 0,1 1 9 15,0-1-13-15,-4-2 13 0,-3 2 0 16,3 1 0-16,-3 0 0 0,-1 6 0 0,-2-4 10 16,-5-2-2-16,-3 3 0 0,-7 2-8 0,-7 4 0 0,0 0 0 15,0 0 0-15,-14 10 0 0,-3-1 0 0,-8 1-11 0,-3 5 11 16,-11-2 0-16,-10 9 0 0,-11 0 0 0,-7-3-8 16,-8 6 8-16,-2 3 0 0,-1 3 0 0,1-3 0 15,-5 7 0-15,1-7 0 0,4-3 0 0,3-3 8 16,7 10-8-16,14-10 0 0,3-1 0 0,11-2-8 15,8-6 8-15,10 6 0 0,3-4 0 0,7 4 0 16,1-3 0-16,10-7 0 0,0 10-11 0,10 0 11 16,-3-3 0-16,11-1 0 0,0 4 0 0,6 0 0 15,8 9 0-15,7-9 0 0,7 6 0 0,3 3 0 16,4 7 0-16,4-7 0 0,-1-3 0 0,4 0 0 16,0-3-57-1,3 3-15-15,15-9-4 0,0-4-1209 0</inkml:trace>
  <inkml:trace contextRef="#ctx0" brushRef="#br0" timeOffset="81504.78">14531 18182 1497 0,'0'0'133'15,"7"0"-106"-15,-7 0-27 0,4-9 0 0,3 3 184 16,-7 3 32-16,0-4 7 0,0-2 1 0,-7 0-155 0,3-1-30 16,0 7-7-16,-3-3 0 0,4-4-32 0,-1-5 0 15,-3 5-13-15,0 1 4 16,4-4-18-16,-4-2-3 0,0 8-1 0,3-11 0 0,-3-1 19 0,3 9 12 16,-3-5-13-16,0 5 5 0,0 10 30 0,-3 0 6 15,-4-3 2-15,-4 3 0 0,0 0 22 0,-6 3 4 16,-5 7 0-16,-6-4 1 0,-4 3-5 0,-3 1-2 15,-4 5 0-15,0-2 0 0,-3 3-20 0,0 2-4 16,-4-8-1-16,-4 6 0 0,-3-7-25 0,0 7 0 0,-3-4 0 16,3 7 0-16,3-3 0 0,4 2 8 0,0 1-8 15,8-3 12-15,2 0-12 0,8-4 0 16,0 7 0-16,3-3 0 0,7 2 0 0,1 1 0 0,2 6 0 16,8-6 8-16,0 6-8 0,4 0 0 0,-1 7 9 0,7-1-9 15,4-9 0-15,4 3 0 0,3 3 0 0,4-3 0 16,3 4 0-16,3-4 9 0,5 0-9 0,2-3 0 15,4 0 0-15,4-3 0 0,4-1 0 0,2 1 0 16,1-9 0-16,7-1 0 0,14 0 0 0,0 1 0 16,3-4 0-16,1 3-9 0,-4-9 9 0,3 0 0 15,-3 0-10-15,11-6 10 0,3 3-12 0,0 3 12 16,-3-6 0-16,-4 3 0 0,-4-4 0 0,-3 4 0 16,-3-3 0-16,-4-3 0 0,-8-1 0 0,5 4 0 0,-1 3 26 0,-7-7-1 15,-3 1 0-15,-3 0 0 0,-8-7-17 0,0 6-8 16,-7-5 0-16,0-4 8 0,-7 0-8 0,4-6 0 15,-7-3 0-15,-1-7-11 0,-3-2 19 0,-3 2 4 16,3 7 1-16,-7-7 0 0,3 1-13 0,-6-4 9 16,-1 4-9-16,1-1 8 0,-4-2-8 0,-4 2 0 15,1 1 0-15,-4 2 0 0,-4-2 8 0,-7 6-8 16,-3 3 0-16,-11 0 8 0,-3 6 4 16,-8 0 1-16,1 3 0 0,-7 13 0 0,-8-3-13 0,-6 6 0 15,-12 6 0-15,-2 7 0 0,-8 2-17 0,0 4 0 16,-3-3 0-16,0-4 0 15,-11 4-137-15,0-10-27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05:12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31775 15577 1324 0,'0'0'118'0,"0"0"-94"0,0 0-24 0,0 0 0 16,0 0 227-16,0 0 41 0,0 0 8 0,0 0 1 16,7-4-222-16,-7 4-45 0,0 0-10 0,0 0 0 15,0 0 19-15,7 4 3 0,0 5 1 0,-4-3 0 16,4 4 6-16,-3-1 2 0,-4 0 0 0,4 1 0 16,-1 6 4-16,1-4 1 0,-1 4 0 0,1-1 0 15,-1-2 6-15,1 6 2 0,3-3 0 0,-4 2 0 16,1 7-29-16,3-6-6 0,-4 9-1 0,1-2 0 15,-1-1 8-15,1-3 2 0,-4 9 0 16,0-3 0-16,0 0-6 0,-4 1 0 0,4-4-1 16,-3 3 0-16,-1 3 3 0,1-9 1 0,-1 10 0 15,1-10 0-15,3 3-1 0,-4 3 0 16,1-3 0-16,3 3 0 0,0-3 0 0,0 0 0 0,-4-3 0 16,4 3 0-16,0 0-2 0,0 4 0 0,4-4 0 15,-4 3 0-15,0-3-12 0,0 3 11 16,0 1-11-16,0-4 10 0,0 12-10 0,0-9 12 15,0 13-12-15,-4-6 12 0,1-4-12 0,-1 4 8 0,1-7-8 0,-1 13 8 16,1-4 0-16,-4-2-8 0,3-1 12 0,0-6-4 0,-3 1-8 0,4-4 0 16,-4 3 9-16,3-3-9 0,1-6 10 0,-1 0-2 15,1-1-8-15,-1-2 12 0,4 3-12 0,-3 0 0 16,-1 0 8-16,4 6-8 0,-3-7 0 0,3 4 0 16,-4 0 0-16,4 3 0 0,-3 4 0 0,3-1 0 15,-4-3 0-15,0 3 0 0,1-3 0 0,-1-6 0 16,-3 0 0-16,4-3 0 0,-1 2 8 0,1 1-8 15,-1-3 0-15,1-7 0 0,3 10 8 0,0-9-8 16,0-1 0-16,-4-3 0 0,4 4 0 0,0-1 8 0,0-3-8 16,0-6 0-16,0 0 0 0,0 0 9 15,0 0-9-15,0 0 8 0,0 0-8 0,0 0 0 0,0 0 0 0,-10-6 8 16,3 3-8-16,0-3 12 0,-1-4-12 0,1 4 12 16,0 3 8-16,4-3 3 0,-8-4 0 0,4 1 0 15,0-4-23-15,0-2 0 0,4 5 0 0,-8-6 8 16,4-2-8-16,0-1 0 0,0 3 0 0,0-6 0 15,-4-3 0-15,4 0 0 0,0 0 0 0,0 3 0 16,-4-3 0-16,1 0-16 0,-4 3 4 0,3 0 0 16,1 3 12-16,2 0 0 0,-2 10-9 0,-4-7 9 15,3 13 0-15,1-6 0 0,3 2 0 0,0 4 0 16,3-3 0-16,4 6 0 0,0 0 0 0,0 0 8 0,0 0-8 0,-4 16 0 16,8-4 0-16,3 4 0 0,-3 0 0 15,3 2 0-15,0 1 0 0,3 9 0 0,8-3-8 16,-4 10 8-16,0-7 0 0,0 7 0 15,4-1 0-15,0-2 0 0,-1 2 0 0,-3-6 0 0,-3 7 0 16,-1-1 0-16,1-6 0 0,-4-2 0 0,4 2 0 16,-8 0 0-16,4-3 0 0,0-6 0 0,0 0 0 0,0-4 12 15,0 1-12-15,4-7 12 0,-11-9 13 0,11 0 3 16,3-6 1-16,0 3 0 0,3-13-7 0,1-2-2 16,0-1 0-16,6-6 0 0,1-4-8 0,3-11-1 15,4-1-1-15,3-9 0 0,1-4-10 0,2-2-11 16,1-4 3-16,0-2 0 15,-4 5-45-15,4 4-9 0,-4 0-2 0,1 2-956 0,-1-2-191 16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19:08.5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3229 5196 13823 0,'0'0'1216'0,"-1"-9"-960"16,1 0-256-16,1 0 0 0,-1 9 3392 0,3-10 624 15,2 3 128-15,-1-3 16 0,-4 10-2864 0,5-11-576 16,-1-2-112-16,0 2-32 0,1 2-240 0,-1 0-48 16,-2-1-16-16,0-1 0 0,3-2-272 0,-1 0 128 15,-2 0-128-15,0 0 0 0,1 0 128 0,-1 0-128 16,0 1 0-16,-2-1 0 0,-3 0 128 0,0 1-128 16,1 1 0-16,-2 2 0 0,-3-1 384 0,2 3-16 15,1 0-16-15,-2 2 0 0,-3 0 128 0,-2 1 32 0,1 1 0 0,-2 2 0 16,-1 1-64-16,0 2-16 0,-1 1 0 0,-1 4 0 15,1-1-176-15,-2 4-48 0,-1 5 0 0,2 0 0 16,2 4-208-16,-2 2 0 0,0 1 128 0,2 3-128 16,2 1 0-16,1 4 144 0,-2 3-144 0,-1 4 128 15,3 5 352-15,0 2 64 0,3 2 16 0,-1 4 0 16,-3 5-224-16,1 3-32 0,-3-2-16 0,3 4 0 16,0 2-288-16,0-2 128 0,-3-4-128 0,1-5 0 15,0-3 128-15,1-5-128 0,0-4 0 0,5 2 0 16,1-9 128-16,-1-2-128 0,-1-3 0 0,1-5 0 15,4-1 0-15,-1-3 0 0,0-5 0 0,3-3 0 16,2-1-384-16,-2-9-64 0,0 0-32 0,0 0 0 16,0 0-2480-16,0 0-496 0,12-6-112 0</inkml:trace>
  <inkml:trace contextRef="#ctx0" brushRef="#br0" timeOffset="628.98">2697 5819 27647 0,'0'0'1216'0,"0"0"256"0,-7-3-1168 0,7 3-304 16,0 0 0-16,0 0 0 0,0 0 2208 0,0 0 384 15,7-9 80-15,4 3 16 0,1-5-1984 0,2 5-400 16,2 2-80-16,3 0-16 0,2 0-208 0,2-2 128 16,1-2-128-16,3-3 0 0,5 4 0 0,0-1 0 15,2-3 0-15,1 1 0 16,2-2-320-16,-2 2-176 0,-2 1-16 0,-1 1-16 15,1-3-752-15,-2 5-160 0,-2 2-32 0,-5-1 0 16,-3-2-448-16,-1 3-80 0,-1 2-32 0,-6 0 0 16,-13 2-1872-16,11-1-368 0,1 1-80 0,-12 0 0 15,0 0 2880-15,0 0 576 0,0 0 112 0,9 3 16 0,-9-3 1344 0,0 0 256 0,0 0 48 0,10 4 16 16,1-2 1536-16,-11-2 304 0,0 0 64 0,0 0 16 16,13 7-704-16,-6-3-144 0,-7-4-32 0,0 0 0 15,4 9-496-15,0 4-96 0,-1-3-32 0,-4 3 0 16,-3 0-336-16,1 3-64 0,3 2-16 0,-4 4 0 15,-5-2-176-15,0 3-32 0,2 2-16 0,-3 4 0 16,-6 2-288-16,2 0-48 0,0 1-16 0,2-4 0 16,1 0-192-16,2-4-128 0,-1-3 128 0,2-1-128 15,4-7 0-15,-1 0 144 0,0-1-144 0,2-1 0 0,3-11 176 16,0 0-176-16,0 0 160 0,0 0-160 0,0 0 176 0,8 4-176 16,-8-4 192-16,12-2-192 0,-1-6 160 0,2-1-160 15,4-3 128-15,-2 2-128 0,-3-2 0 0,2-1 0 16,4 0 0-16,0 0 0 0,-1 0 0 0,-1 0 0 15,-3 0 0-15,1-2 0 0,2 1 0 0,-3 0 0 16,-3-1-160-16,2 5 160 0,0 1-144 0,-3 1 144 16,-2-1-128-16,-2 2 128 0,3 2 0 0,-8 5-128 15,0 0 128-15,0 0 0 0,7-5 0 0,-7 5 0 16,0 0 0-16,0 0-128 0,0 0 128 0,0 0 0 16,0 0 0-16,11 5 0 0,-11-5 128 0,5 12 48 15,2 1 16-15,-2-1 0 0,-3 3 0 0,2 1 16 16,0-2 0-16,0 2 0 0,-1 0-80 0,-1-1 0 0,-2 1-128 0,2-1 192 15,0 2-192-15,1-2 128 0,-2-2-128 0,2-3 0 16,1 2 0-16,0-6-208 0,-4-6 16 0,0 0 0 31,10 7-1584-31,-10-7-304 0,10 0-64 0,1-3-8112 0,-3-1-1632 0</inkml:trace>
  <inkml:trace contextRef="#ctx0" brushRef="#br0" timeOffset="1078.57">3804 5728 20271 0,'-10'2'1792'0,"1"5"-1424"16,2 1-368-16,1 2 0 0,0 2 3184 0,3 1 560 16,-1 1 112-16,1 2 32 0,0 2-3136 0,1 2-624 15,-1-1-128-15,2 1 0 0,2-3 0 0,0-2 0 16,-1 0 0-16,0 0 0 0,2 0 0 0,2-2 0 15,-3 0 0-15,0-4 128 0,-1-9-128 0,3 8 128 16,-3-8-128-16,0 0 128 0,0 0 80 0,5 8 32 16,-5-8 0-16,0 0 0 0,0 0 144 0,0 0 48 15,0 0 0-15,0 0 0 0,5-9-224 0,1-1-32 16,-1-3-16-16,0 2 0 0,-1-1-160 0,0-4 192 16,1-1-192-16,3-4 192 0,2-2-192 0,2-3 0 15,0-4 0-15,2 4 128 0,4 1-128 0,-2 3 0 16,-3 1 0-16,1 3 0 0,1 1-160 0,-2 4 160 0,-2 1 0 15,1 4-144-15,-1 2 272 0,2 2 64 0,1 3 16 0,2 1 0 16,-2 1 208-16,0 3 32 0,1 1 16 0,0 3 0 16,1-2-224-16,-2 2-48 0,-2 4-16 0,1 2 0 15,-1 3-176-15,-2 3 0 0,-1 3 0 0,1 1 128 16,-1-2-128-16,0 4 0 0,-3-1 144 0,-1 2-144 16,-1 2 0-16,-1-1 0 0,-3 4 0 0,0-5 128 31,0-2-640-31,1-3-112 0,-2-1-16 0,1 0-16 0,0-3-816 15,0-2-176-15,-1-2-16 0,1-1-8800 0,0-13-1760 0</inkml:trace>
  <inkml:trace contextRef="#ctx0" brushRef="#br0" timeOffset="1507.94">4606 5823 21183 0,'0'0'1888'0,"0"0"-1504"16,0 0-384-16,0 0 0 0,0 0 2992 0,0 0 528 16,-1-9 96-16,1 0 32 0,0 0-2464 0,0 9-480 15,4-11-112-15,-3 2-16 0,-1 0-160 0,0 0-32 16,-1-3-16-16,-1 2 0 0,0 2-368 0,-2-3 128 15,-1 1-128-15,5 10 0 0,-10-8 128 0,0 2-128 0,-3-2 128 0,0 3-128 16,0 3 0-16,-3 2 128 0,-2 3-128 0,2 2 0 16,2 2 144-16,-2 0-144 0,-2 1 192 0,1 5-192 15,3 2 480-15,2 2-16 0,0 1 0 0,2 1 0 16,-2 1 48-16,2 2 0 0,1 2 0 0,1 3 0 16,0 2-160-16,3 1-32 0,1 0 0 0,0 1 0 15,1-6-320-15,3-1 128 0,6 0-128 0,-1-2 0 16,0-1 0-16,4 0 0 0,2-3 0 0,6-4 0 15,3-3-352-15,3-2-32 0,1-3-16 0,5-4 0 16,2-4-432-16,5 0-64 16,-1-2-32-16,1-3 0 0,1-3-1440 0,-2-2-304 0,-1-1-48 0,-3-1-11616 15</inkml:trace>
  <inkml:trace contextRef="#ctx0" brushRef="#br0" timeOffset="1746.83">5128 5239 28559 0,'0'0'2544'0,"-8"8"-2032"15,-1-2-512-15,1 3 0 0,0 4 2048 0,1 6 304 16,2 2 64-16,0 6 16 0,1 4-1584 0,0 3-304 16,2 5-64-16,-2-1-16 0,-2 4 0 0,1 3 0 15,0 1 0-15,2 2 0 0,2 2-272 0,0-1-48 16,-3 1-16-16,0-3 0 0,1-2-128 0,-2-2 0 15,-3-5 0-15,4-3 0 0,0-1 0 0,1-5-192 16,-3 0 32-16,0-6 16 16,-2-1-464-16,3-5-96 0,2-1 0 0,1-6-16 15,-2-1-2432-15,4-9-496 0</inkml:trace>
  <inkml:trace contextRef="#ctx0" brushRef="#br0" timeOffset="1957.39">4945 5693 49183 0,'-8'-8'2176'0,"8"8"448"0,0 0-2096 0,0 0-528 0,0 0 0 0,3 9 0 16,5-1 192-16,-8-8-192 0,10 5 192 0,2 0-192 16,3 2 192-16,0-1-64 0,-1-1 0 0,2 2-128 15,2-1-160-15,3 0-144 0,2-1-16 0,1-5-16 16,-1-1-1904-16,2-1-368 0,1 2-80 0,0-5 0 15,-4-4-1456-15,0 0-272 0</inkml:trace>
  <inkml:trace contextRef="#ctx0" brushRef="#br0" timeOffset="2145.48">5425 5801 18431 0,'0'0'1632'0,"0"0"-1312"15,2 13-320-15,1 0 0 0,0 0 3904 0,1 0 704 16,1 1 128-16,-1-1 48 0,-2 2-2928 0,2 0-592 15,1 1-112-15,-1 2-32 0,-2-1-352 0,-2 1-64 0,-2 1 0 0,1 2-16 16,0-1-432-16,-1-1-64 0,0 0-32 0,-1-1 0 16,1 1-352-16,-1-2-80 0,-1-2-16 0,0 1 0 31,0-4-1424-31,-1-1-272 0,-3-4-64 0,8-7-9072 0,0 0-1808 0</inkml:trace>
  <inkml:trace contextRef="#ctx0" brushRef="#br0" timeOffset="2312.42">5517 5592 32255 0,'0'0'1424'0,"0"0"304"16,-6-6-1392-16,6 6-336 0,0 0 0 0,0 0 0 0,0 0 704 0,0 0 64 15,0 0 0-15,0 0-15888 16</inkml:trace>
  <inkml:trace contextRef="#ctx0" brushRef="#br0" timeOffset="2797.33">5796 5703 23615 0,'0'0'1040'0,"0"0"224"0,0 0-1008 0,0 0-256 15,0 0 0-15,0 0 0 0,0 0 0 0,0 0 0 16,0 0-192-16,0 0 192 0,9 7-128 0,-9-7 128 16,0 0 0-16,0 0 0 0,0 0-128 0,0 0 128 0,0 0 0 0,4 11 0 15,-4-11 192-15,-1 13 128 0,-3 0 48 0,0-1 0 16,-1-3 640-16,-1 2 128 0,-2 0 16 0,1 1 16 16,1 0-512-16,-1 1-96 0,-2 1-32 0,2 2 0 15,1 2-352-15,-1 0-176 0,0 2 160 0,3-1-160 16,2 2 576-16,1-2 0 0,-2-1 16 0,1 0 0 15,-1-2-64-15,2-1-16 0,2-2 0 0,3 0 0 16,0-1-224-16,3-1-48 0,-2-2-16 0,0-3 0 16,-5-6-224-16,8 6 0 0,-8-6 0 0,12 3 0 15,-2-3 0-15,0 0 0 0,-10 0 0 0,11 0 0 16,-1-2 0-16,-1-2 128 0,-2-5-128 0,1 0 0 16,1-2 416-16,0 1-16 0,-1-1 0 0,0 0 0 15,-2-4-16-15,1 1 0 0,-2-2 0 0,0-2 0 0,-1-3-176 0,0-1-32 16,0-3-16-16,-2-1 0 0,1 1-160 0,0 1 0 15,-1-2 0-15,0-1 0 0,-2 0-176 16,0 2 176-16,0 1-128 0,0 3 128 0,0 4 0 0,-2 2 0 16,0 1 0-16,-1 2 176 0,-1 2 272 0,-1 2 64 15,5 8 16-15,-9-5 0 0,-3 2-144 0,2 1-16 16,-2 4-16-16,2-2 0 16,-1 2-1232-16,1 0-240 0,-1 1-48 0,2-2-10608 15,0 3-2128-15</inkml:trace>
  <inkml:trace contextRef="#ctx0" brushRef="#br0" timeOffset="3241.01">6116 5792 9215 0,'0'0'816'0,"0"0"-656"0,0 0-160 0,0 0 0 15,-7 11 5504-15,2 0 1088 0,0-1 192 0,1 1 64 16,4-11-4800-16,-5 14-944 0,1 0-192 0,0 1-32 16,0-1-368-16,-1 0-64 0,0 1 0 0,-1-1-16 15,1-1-176-15,0 0-48 0,0-1 0 0,-2 0 0 16,1-1-208-16,0-1 128 0,2-3-128 0,4-7 0 16,-6 7 144-16,6-7-144 0,0 0 128 0,0 0-128 15,0 0 208-15,0 0-32 0,0 0-16 0,-5-8 0 16,2-1 128-16,3-3 32 0,3-1 0 0,-1 1 0 0,1-1 64 0,2-2 0 15,0-2 16-15,3-1 0 0,1-3 16 16,0 2 0-16,1 2 0 0,1-1 0 0,2 0-144 0,-1 2-16 16,-4 3-16-16,2 3 0 0,2 3-64 0,0 1-16 15,0 1 0-15,2 3 0 0,2 5 48 0,2 1 16 16,0 2 0-16,0 1 0 0,1 3-224 0,-1 3 128 16,0-2-128-16,0 2 0 0,1 2 128 0,-3 2-128 15,-1 0 0-15,-1 0 144 0,-2 2-144 0,0-1 0 16,-2 0 0-16,1 3 0 0,-4-4 0 0,0 2 0 15,-2-2 128-15,0 3-128 0,-1-4-256 0,0 0-64 16,0 1-32-16,0-2 0 16,1-2-2160-16,2-3-432 0,-1-1-96 0,1-2-14256 0</inkml:trace>
  <inkml:trace contextRef="#ctx0" brushRef="#br0" timeOffset="4305.83">8500 5142 11967 0,'0'0'528'0,"0"0"112"0,0 0-512 0,8-7-128 0,-1-3 0 0,-1 1 0 15,-1 0 3600-15,1 0 688 0,-3 0 144 0,3 1 32 16,-1 0-3184-16,-5 8-624 0,2-11-128 0,1 0-16 15,-2 1-256-15,-1-1-64 0,0-3 0 0,0 1 0 16,-1 0-192-16,0 1 176 0,-1-1-176 0,0-1 160 16,-2-3 144-16,-1 3 16 0,0-1 16 0,-2 3 0 15,-2 5 304-15,0 0 48 0,-2 1 16 0,0 0 0 16,-2 2-64-16,0 1 0 0,-2 3 0 0,1 1 0 16,-1 4-320-16,1 4-64 0,-3 3 0 0,2 4-16 15,-1 3 48-15,2 5 16 0,1-1 0 0,0 4 0 16,1 3 64-16,1 6 16 0,2-2 0 0,3 6 0 15,0 6-160-15,1 3-32 0,-3 3 0 0,1 3 0 0,-1 4-192 0,3-3 144 16,-2-3-144-16,-1 3 128 0,-1-4-128 0,1 1 0 16,3-4 144-16,0-1-144 0,0-5 0 0,2-4 144 15,0-2-144-15,2-2 0 0,0-2 0 0,-2-3 0 16,-1-4 0-16,3-3 0 16,-2-3-256-16,1-5-144 0,-2 0-48 0,1-3 0 15,2-2-1440-15,-2-2-288 0,3-8-64 0,0 0-13232 16</inkml:trace>
  <inkml:trace contextRef="#ctx0" brushRef="#br0" timeOffset="4548.96">7878 5657 40031 0,'0'0'1776'0,"0"0"352"0,0 0-1696 0,0 0-432 0,9-3 0 0,3 0 0 15,1 2 512-15,4-1 0 0,1 0 16 0,5-1 0 16,1-1 112-16,2 0 0 0,2 0 16 0,3 2 0 16,2-1-272-16,1 1-48 0,1-2-16 0,4 0 0 15,4 0-320-15,1-3 144 0,2 2-144 0,-4 1 0 16,-5 2 0-16,-1 0 0 0,-5 0-160 0,-2-1 160 16,-3-1-1648-16,-4 1-208 0,-1 1-32 0,-4 2-10368 15,-4 0-2080-15</inkml:trace>
  <inkml:trace contextRef="#ctx0" brushRef="#br0" timeOffset="5569.56">9087 5318 5519 0,'0'0'496'0,"-5"-6"-496"16,-3-1 0-16,0 2 0 0,0 0 7680 0,8 5 1456 15,-8-1 272-15,8 1 64 0,0 0-7264 0,0 0-1456 16,0 0-304-16,0 0-48 0,0 0-96 0,0 0-32 16,10 4 0-16,0 1 0 0,2 0-272 0,-1 0-192 15,2-2 16-15,-1-2 16 16,-1 0-560-16,-1-1-112 0,0-1-32 0,1 1-10912 0,-11 0-2176 0</inkml:trace>
  <inkml:trace contextRef="#ctx0" brushRef="#br0" timeOffset="5831.33">9049 5682 26719 0,'0'0'2368'0,"0"0"-1888"15,-9 0-480-15,9 0 0 0,-9-1 3424 0,9 1 592 16,0 0 112-16,0 0 32 0,0 0-3184 0,0 0-624 16,0 0-128-16,0 0-32 0,0 0 0 0,0 0-16 15,0 0 0-15,0 0 0 0,0 0-400 0,0 0-80 16,0 0-16-16,0 0 0 15,0 0-2192-15,0 0-448 0,0 0-96 0</inkml:trace>
  <inkml:trace contextRef="#ctx0" brushRef="#br0" timeOffset="6543.74">10585 5008 30927 0,'0'0'1360'0,"0"0"304"0,0 0-1344 0,0 0-320 0,0 0 0 0,2 13 0 15,1-1 704-15,0 4 80 0,1-3 16 0,0 4 0 16,-1 2-96-16,1 5 0 0,-1-1-16 0,0 4 0 15,-3 5-208-15,0 4-32 0,-2 5-16 0,0 2 0 16,-2-4-48-16,-1 1-16 0,-2-1 0 0,-1 2 0 16,-1-2-128-16,1 1-32 0,2-1 0 0,-1 2 0 15,-3-7-208-15,-1 0 176 0,2-2-176 0,0-1 160 16,0-2-160-16,2 0 0 0,2-4 0 0,1-3 0 16,0-3-448-16,0-4-128 0,1-4-32 0,1 0-10944 15,2-2-2192-15</inkml:trace>
  <inkml:trace contextRef="#ctx0" brushRef="#br0" timeOffset="6859.94">10869 5122 26719 0,'0'0'2368'0,"-10"2"-1888"0,-1 3-480 0,2 5 0 16,1 4 2992-16,3 4 496 0,2 3 96 0,1 8 32 16,-1 1-2896-16,2 4-576 0,0 2-144 0,-1 3 0 15,0-1 160-15,-1 0 0 0,1-2 0 0,-1 2 0 16,2-3-160-16,-1 0 0 0,0 1 144 0,0-1-144 16,0 0 0-16,-1 0 0 0,1-1-192 0,-1-1 64 15,-1-2-48-15,-1-2 0 0,-2-2 0 0,1-1 0 16,1-1 32-16,-1-3 0 0,1-2 0 0,1-3 0 15,2-3-576 1,0-1-112-16,1-1-32 0,0-3 0 0,1-9-1600 0,-3 6-320 16,3-6-64-16,0 0-10208 0</inkml:trace>
  <inkml:trace contextRef="#ctx0" brushRef="#br0" timeOffset="7503.8">10625 5179 35007 0,'0'0'3120'0,"0"0"-2496"16,0 0-496-16,-2-8-128 0,2 8 208 0,0-9 32 0,0 9 0 15,4-9 0-15,-4 9 48 0,6-9 16 0,-6 9 0 0,8-9 0 16,-2-1-48-16,2 1 0 0,0 0 0 0,0 1 0 16,1 1-256-16,0 0 128 0,0 1-128 0,2-2 0 15,0-1 128-15,1-2-128 0,1 3 0 0,2 1 0 16,-1-1 128-16,2 5-128 0,1-2 0 0,1 4 0 16,0-5 128-16,2 5-128 0,3 2 144 0,-1 5-144 15,0 3 224-15,1 0-48 0,-3 3-16 0,0-3 0 16,0 0-32-16,-2 3-128 0,-1 2 192 0,-2 2-64 15,0 0-128-15,-2 3 0 0,-2 2 144 0,-1-2-144 16,-3 2 128-16,-3 2-128 0,-5 4 128 0,-2 0-128 16,1 0 160-16,-3 1-32 0,-5-5-128 0,0 2 192 15,0-3-192-15,-3 2 176 0,-3-2-176 0,-1-3 160 16,-1 0-160-16,-1-1 0 0,1-4-192 0,-1-1 192 0,-1-1-128 0,1-2 128 16,-2 1 0-16,1-3 0 0,-1-1 0 15,2 1 0-15,0-5 0 0,3 1 0 0,-3-2 0 0,2 0 0 16,2 0 0-16,2-2 128 0,0 0-128 0,1 0 0 15,0 0 0-15,3 0 0 0,9 0 0 0,0 0 128 16,0 0-128-16,0 0 0 0,0 0 0 0,-4 9 0 16,4-9 0-16,0 0 0 0,7 11 240 0,2-1-48 15,1 1 0-15,2-1 0 0,1 1 128 0,3 2 0 16,3 1 16-16,2 2 0 0,1 2-48 0,4-3-16 16,3 2 0-16,0 0 0 0,-1 0 32 0,1 2 0 15,2-1 0-15,1 1 0 0,-1 1-128 0,-1-2-32 16,-3 0 0-16,-1 2 0 0,-2 1-16 0,-2-2 0 15,-3-2 0-15,0 0 0 0,-5 0-128 0,-1-1 0 0,-4-4 0 16,-1-1-176-16,-3 2-80 0,-1-2 0 0,-1 1-16 0,-1-2 0 31,-2-2-1152-31,0-8-240 0,0 0-32 0,0 0-10416 0,0 0-2096 0</inkml:trace>
  <inkml:trace contextRef="#ctx0" brushRef="#br0" timeOffset="9210.73">11438 5135 6447 0,'0'0'272'0,"0"0"80"0,0 0-352 0,0 0 0 0,-10 0 0 0,10 0 0 16,0 0 4848-16,0 0 896 0,-5 7 176 0,5-7 32 15,0 0-3968-15,0 0-784 0,0 0-176 0,0 0-16 16,0 0-128-16,0 0-32 0,0 0 0 0,0 0 0 15,0 0-160-15,0 0-48 0,0 0 0 0,0 0 0 16,0 0-64-16,0 0-32 0,1-7 0 0,3-5 0 16,0-1 16-16,2 1 0 0,-1 0 0 0,1 1 0 15,2-2-224-15,0 0-32 0,-2 0-16 0,0-2 0 16,-2 0-64-16,1-5-16 0,1 3 0 0,1-3 0 16,-1 1-32-16,1-2-16 0,-1 2 0 0,1-5 0 15,1-2-32-15,0 3-128 0,-2 2 192 0,3-2-64 16,2 0-128-16,-2 1 0 0,-3 2 144 0,1 3-144 0,-1 4 128 0,1 2-128 15,1 1 160-15,-2 4-160 0,-6 6 0 0,0 0 0 16,0 0-208-16,0 0 64 0,0 0 144 0,0 0 0 16,7 13-144-16,-2-1 144 0,-1 1 0 0,0 2 0 15,-2 4 0-15,1 2 0 0,0-1 160 0,0 3-160 16,1 3 192-16,0-3-192 0,1-2 128 0,-1 0-128 16,-1 0 0-16,-2 0 0 0,-1-1 192 0,0 0-64 15,0-1 0-15,0-2-128 0,0-1 208 0,0-2-64 16,2-2-16-16,0-1 0 0,2-1 0 0,-1 0-128 15,-3-10 192-15,0 0-64 0,8 8-128 0,-8-8 192 16,7 8-192-16,-7-8 192 0,12 0-16 0,-12 0 0 16,11-4 0-16,-1-2 0 0,0-2-48 0,-1-1-128 15,1-3 192-15,-3 0-64 0,1-1-128 0,0 0 128 0,-1-4-128 16,0-2 128-16,0-2-128 0,-1-4 0 0,1-1 0 0,0 0 0 16,-1 0 0-16,1-3 0 0,-2-2 0 0,1 1 0 15,1 0 0-15,-1 2-176 0,-2 1 176 0,0 6-128 16,0 4 128-16,-1 6 0 0,-1 1 0 0,-2 10-128 15,3-9 128-15,-2 1 0 0,-1 8 0 0,0 0 0 16,0 0 160-16,0 0-32 0,0 0-128 0,3 12 192 16,-3-12-192-16,2 18 0 0,1 1 0 0,-2 3 0 15,1 5 0-15,-1 1 0 0,2 3 0 0,-1-1-160 16,1-1 160-16,-2-1 0 0,-1 1 0 0,3 1 0 16,2-3 0-16,1-1 0 0,0-2 0 0,0-2 0 15,2-2-128-15,2-6 0 0,1 2 0 0,1-3 0 16,1-2-752-16,-2 1-144 0,1-5-16 0,1-1-16 15,-1-5-2272-15,1 1-464 0</inkml:trace>
  <inkml:trace contextRef="#ctx0" brushRef="#br0" timeOffset="10303.7">12393 5539 4607 0,'0'0'400'15,"0"0"-400"-15,-6-4 0 0,6 4 0 0,0 0 6720 0,0 0 1248 16,0 0 256-16,0 0 48 0,0 0-6480 0,0 0-1312 16,10 2-256-16,3 1-48 0,0-2 16 0,1 2 0 15,1 1 0-15,0 0 0 0,4 0-192 0,0-2 192 16,2 2-192-16,0-2 192 0,-1 0-192 0,0 1 160 16,3-3-160-16,1 0 160 0,2 0 48 0,0-3 16 15,1-1 0-15,0 2 0 0,-1-2 64 0,1 1 16 16,1 1 0-16,0-2 0 0,0 0-112 0,-1 0-32 15,1 0 0-15,2 1 0 0,2-1-160 0,1 2 0 16,1 2 144-16,-3-3-144 0,-4 2 0 0,2 0 128 16,1-1-128-16,0 2 0 0,-3 0 0 0,1 2 0 15,-2-1 0-15,-1-1 128 0,-5-3 144 0,1 3 48 16,0 0 0-16,0 0 0 0,0 0 0 0,0-2 0 0,-2 0 0 16,1 1 0-16,-1-2-128 0,0 2-32 0,-2 0 0 0,0-1 0 15,1 1-160-15,-3 0 160 0,0-2-160 0,-1 1 160 16,0 0 32-16,-2 0 0 0,-12 2 0 0,8-4 0 15,-8 4-192-15,8-7 128 0,-8 7-128 0,0 0 128 16,4-9 96-16,-2 0 16 0,-2 9 0 0,3-10 0 16,-6-1-80-16,2 2-16 0,2 1 0 0,-2 0 0 15,-4 1 112-15,1-3 0 0,1 3 16 0,-1-5 0 16,-1 2-48-16,-1 2-16 0,-2-4 0 0,0 4 0 16,-1 2-16-16,-2 2 0 0,-2-5 0 0,2 2 0 15,-1 2 0-15,-1 0 0 0,-1-2 0 0,-1 3 0 16,2 0-192-16,1 3 0 0,1 0 128 0,0-3-128 15,1 1 0-15,1 1 0 0,9 2 0 0,-9-3 0 0,1-1 128 16,1 0-128-16,7 4 0 0,0 0 0 0,0 0 0 0,0 0 0 16,-6-5 0-16,6 5 0 0,0 0 0 0,0 0 0 15,0 0 0-15,0 0 0 0,0 0 0 0,0 0 0 16,0 0 0-16,0 0 0 0,0 0-160 0,1 12 160 16,-1-12-128-16,5 13 128 0,3-2 0 0,0 1-160 15,0 1 160-15,2-6 0 0,2-2 0 0,0-1-128 16,1 0 128-16,1 1 0 0,0 1 0 0,1 0-128 15,-1-2 128-15,0 0 0 0,-1 1 0 0,0-1 0 16,1-2 0-16,-3 2 0 0,-11-4 0 0,13 4 0 16,3-1 0-16,-6 1 0 0,-10-4 0 0,0 0 0 15,8 6 0-15,0 1 0 0,-1-1 0 0,-2 1 0 16,-5-7 0-16,4 9 0 0,-4-9 0 0,2 12 0 0,0-2 0 16,-1-1 0-16,1 0 0 0,0-1 128 0,-2 0-128 0,-2 1 0 15,-1 0 192-15,-1 0-48 0,0 2-16 0,-1-2 0 31,1 0-784-31,-2-1-176 0,0-2-16 0,-2 2-16 0,0-1 1632 0,0-1 320 0,2-1 64 0,-2 2 0 16,0 1-864-16,0-2-288 0,-2 1 160 0,1-2-160 16,9-5 0-16,-11 6 0 0,0 2 0 0,0-1 0 15,3-1-224-15,2 1-80 0,-3-2-16 0,2 2 0 32,2 0-336-32,5-7-80 0,-8 7-16 0,3 1 0 15,2 1-1360-15,3-9-288 0,-2 10-48 0,2-10-16 0,-1 13-352 0,1-13-80 16,9 8-16-16</inkml:trace>
  <inkml:trace contextRef="#ctx0" brushRef="#br0" timeOffset="11167.99">14471 5019 5519 0,'0'0'240'0,"0"0"64"0,-10 2-304 0,10-2 0 0,-9 2 0 16,9-2 0-16,-9 2 4144 0,9-2 768 0,0 0 144 0,0 0 48 15,-8 3-3888-15,8-3-784 0,0 0-160 0,0 0-16 16,0 0 256-16,0 0 64 0,0 0 16 0,-4 9 0 16,4-9 48-16,-3 9 16 0,3-9 0 0,-1 10 0 15,1 1 160-15,0 1 16 0,1 1 16 0,1-3 0 16,-2 3 176-16,2 1 48 0,1 5 0 0,-1 0 0 16,1 2-240-16,-2 3-32 0,2-1-16 0,-1 4 0 15,1 2-208-15,1 4-32 0,1 3-16 0,-1-3 0 16,-1 1-112-16,-1-2-32 0,2 0 0 0,-1 0 0 15,-3 2-128-15,1-1-48 0,0-1 0 0,1 0 0 16,-1-4-208-16,0 1 176 0,-1-2-176 0,0 2 160 16,0 0-32-16,0-2-128 0,0-2 192 0,-1-2-64 15,0-1-128-15,-1-3 0 0,1-2 0 0,0-2 0 16,0 1-368-16,-1-6-96 0,0-1-32 0,2-9 0 16,-3 11-1344-16,3-11-272 0,0 0-48 0,0 0-8960 15,0 0-1792-15</inkml:trace>
  <inkml:trace contextRef="#ctx0" brushRef="#br0" timeOffset="11768.31">14432 5075 24879 0,'-4'-9'2208'0,"0"-1"-1760"0,-1 0-448 0,3 3 0 16,2 7 3664-16,0 0 656 0,0 0 128 0,0 0 32 16,6-5-3680-16,2 0-800 0,-8 5 0 0,13-3 0 15,0 2 0-15,0 1 0 0,1 0 0 0,3 0 144 16,3 0-144-16,1-2 0 0,1-1 0 0,3 2 128 16,1 1-128-16,1 0 0 0,2 1 0 0,1 4 0 15,0-4 0-15,-2 5 0 0,0 0 0 0,-2 5 0 16,-3-4 0-16,-3 5 0 0,-4 0 0 0,-2 4 0 15,-1 2 0-15,-4 3 208 0,-4-1-48 0,-1 3-16 16,-3 0 48-16,-1 1 0 0,-2-4 0 0,-2 4 0 16,-1 1-64-16,-3-1 0 0,-1 0 0 0,0-2 0 15,-2-1-128-15,1-3 192 0,-1-2-192 0,1-1 192 0,-1 1-192 16,0-2 0-16,-1 0 0 0,-2-1 128 0,-3-3-128 0,0-1 0 16,-1 0 144-16,-2-2-144 0,0 1 0 0,-2-1 144 15,-3-1-144-15,2-1 0 0,0 0 128 0,-1 0-128 16,1-2 0-16,0 1 0 0,4 0 0 0,-1-2 0 15,5-2 0-15,3 2 0 0,3-1 128 0,9-1-128 16,0 0 144-16,0 0-144 0,0 0 272 0,0 0-32 16,0 0-16-16,6 12 0 0,1-1-64 0,1 0-16 15,1-1 0-15,1 3 0 0,5 0-144 0,-1-1 128 16,2 0-128-16,2 1 128 0,1 0-128 0,4 0 0 16,-1 0 0-16,2 3 128 0,3 2-128 0,-3 0 0 15,0 0 0-15,1 1 0 0,-1-1 144 0,1 0-144 16,-1 0 160-16,-1-1-160 0,1 2 288 0,-2-1-32 0,-1 0-16 15,-2 0 0-15,-1-1-64 0,1-1-16 0,-2-3 0 0,-2-1 0 16,-2-1-160-16,0 0 128 0,-1-2-128 0,-2-1 128 16,-2-2-128-16,-1 1 0 0,-7-7 0 0,0 0 0 31,0 0-1824-31,0 0-288 0,0 0-64 0,0 0-16688 0</inkml:trace>
  <inkml:trace contextRef="#ctx0" brushRef="#br0" timeOffset="12265.13">14127 5072 10127 0,'0'0'448'0,"0"0"96"0,0 0-544 0,0 0 0 16,0 0 0-16,0 0 0 0,7-6 4384 0,-7 6 768 15,9-4 160-15,-9 4 16 0,10 0-4160 0,-10 0-832 16,0 0-160-16,12 0-48 0,-2 1 1088 0,-10-1 224 15,0 0 32-15,9 6 16 0,-1 1-1488 0,-8-7 0 0,0 0-320 0,8 13 64 16,1-1 928-16,-1-1 192 0,0 2 32 0,-2 3 16 16,1-2-256-16,1 3-48 0,0 0-16 0,-1 2 0 15,1-1-304-15,1 0-64 0,-1 2-16 0,1 3 0 16,-1 1 160-16,0 3 16 0,-2 2 16 0,0 3 0 16,-2 1 304-16,-1 1 48 0,0 1 16 0,-3 1 0 15,0 2-272-15,-1 3-48 0,-1 2-16 0,2-3 0 16,0-1-240-16,2-1-64 0,-1-1 0 0,2-1 0 15,1-1-128-15,1 0 0 0,-1-3 0 0,2-5 128 16,1-1-128-16,2-2 0 0,-1-2 0 0,0-3 0 16,-2-4 0-16,3-1-272 0,2-3 32 0,-2-1 16 15,0-5-2224-15,1 2-448 0,1-3-96 16</inkml:trace>
  <inkml:trace contextRef="#ctx0" brushRef="#br0" timeOffset="14921.79">19403 685 5519 0,'0'0'240'0,"0"0"64"0,0 0-304 0,0 0 0 16,0 0 0-16,0 0 0 0,0 0 4352 0,-1-9 832 16,0 0 144-16,1 9 48 0,0 0-4048 0,0 0-816 15,0 0-144-15,0 0-48 0,0 0 240 0,0 0 32 0,0 0 16 0,0 0 0 16,0 0-16-16,0 0 0 0,0 0 0 0,-6 8 0 16,6-8-144-16,-4 14-16 0,2 2-16 0,-1-1 0 15,2 0 144-15,0 0 16 0,-1 3 16 0,2 3 0 16,0-1 128-16,3 3 32 0,0 3 0 15,0 2 0-15,1 0-128 0,0 6-32 0,-1 6 0 0,1 0 0 16,0 2-208-16,-2-2-32 0,-2 2-16 0,0-1 0 16,0 3-176-16,0-4-32 0,-1-5-128 0,-2 0 192 15,0 1-192-15,-1-5 176 0,0-5-176 0,0 1 160 16,-1 2-448-16,-1 0-96 0,1-2 0 0,0-5-16 16,-2-4-1360-16,1-2-272 0,-3-3-48 0,1-5-8288 15,-1-4-1664-15</inkml:trace>
  <inkml:trace contextRef="#ctx0" brushRef="#br0" timeOffset="15275.92">18810 826 25791 0,'-3'-18'1152'0,"3"7"224"0,3 1-1104 0,-3 10-272 16,7-11 0-16,0 2 0 0,4 0 2176 0,2 0 384 15,2 0 80-15,4 2 16 0,-1-3-1952 0,2 2-384 16,-1 0-64-16,5 2-32 0,4 2 16 0,0-1 0 0,-2 2 0 0,2 0 0 16,2 1-112-16,3 0-128 0,1 2 176 0,1-1-176 15,-1-1 128-15,0-2-128 0,-2-4 0 0,1 3 0 16,1 1 160-16,1-3-160 0,0-3 128 0,-1-1-128 15,-1 1 128-15,-2 2-128 0,0 2 0 0,-2-1 128 16,0-3-128-16,-3 4 0 0,-4 4 144 0,0-2-144 16,0 0 0-16,-2 0 0 0,-4 1-160 0,-1 2 160 31,0 1-768-31,-1 4-32 0,-1 1-16 0,0 2 0 0,-1-1-1744 16,-2 1-336-16,-1-2-80 0</inkml:trace>
  <inkml:trace contextRef="#ctx0" brushRef="#br0" timeOffset="15633.81">18913 1854 35359 0,'0'0'1568'0,"0"0"320"0,0 0-1504 0,10-6-384 0,2 1 0 0,4 2 0 16,3-3 400-16,6 2 16 0,4-2 0 0,2 1 0 15,-1-1-192-15,3 1-32 0,2 1-16 0,0-3 0 16,2 1-176-16,-2-1 0 0,-3 2 0 0,2-2 0 15,0 0 0-15,0-1 0 0,0 0 0 0,-1 1 0 16,-2 2 0-16,-1 0-320 0,-3 0 48 0,-2-1 16 31,-4 3-784-31,-2-4-160 0,0 1-16 0,-2 0-16 16,-3 1-2224-16,-1-1-448 0</inkml:trace>
  <inkml:trace contextRef="#ctx0" brushRef="#br0" timeOffset="16091.17">19839 1329 24991 0,'0'0'1104'0,"0"0"240"0,0 0-1088 0,0 0-256 15,0 0 0-15,0 0 0 0,0 0 1072 0,0 0 144 16,0 0 48-16,5 11 0 0,-5-11-464 0,5 14-96 16,-2 4 0-16,-1 0-16 0,1-1-96 0,-2 2-16 15,-1-1 0-15,0 0 0 0,0 2-272 0,3 0-64 16,-1 3-16-16,0-3 0 0,-2 0-224 0,1-6 176 15,0-2-176-15,2 0 160 0,-2 0-32 0,-1-12 0 16,0 0 0-16,0 0 0 0,0 0 320 0,0 0 48 16,0 0 16-16,0 0 0 0,0 0 32 0,0 0 16 15,7-12 0-15,-1-2 0 0,0-7-272 0,-1 4-48 16,0 4-16-16,-1-2 0 0,-2-3-224 0,1 1 128 16,-2 0-128-16,1-2 0 0,-1-5 128 0,-1 3-128 0,0 2 0 0,1 0 144 15,1 0-144-15,1 3 0 0,0-1 0 0,0 4 0 16,1 5 0-16,-4 8 0 0,4-13 0 0,-4 13 0 15,0 0-160-15,9-6 160 0,1 2 0 0,1 3-144 16,-1 1 144-16,3 2 0 0,1 4 160 0,3 0-160 16,0 1 240-16,-1 2-48 0,-2 2-16 0,3 2 0 15,1 1-176-15,1-1 160 0,-5 1-160 0,0 2 160 16,-1-2-160-16,-1 3 0 0,-4 2 144 0,0 1-144 16,-2-2 0-16,1-1 0 0,-3-3 0 0,0 6 0 15,0 1-432 1,-2-3-144-16,1-4-48 0,-3 1 0 0,-2-2-496 0,1-1-96 0,1-12-32 0,0 0 0 15,-2 9-1504-15,2-9-288 0,0 0-64 0,0 0-16 16</inkml:trace>
  <inkml:trace contextRef="#ctx0" brushRef="#br0" timeOffset="16422.89">20411 1394 6447 0,'0'0'272'0,"0"-9"80"0,0 9-352 0,0 0 0 0,0 0 0 0,3-12-2800 15</inkml:trace>
  <inkml:trace contextRef="#ctx0" brushRef="#br0" timeOffset="16984.8">20398 1290 5519 0,'0'0'496'0,"0"0"-496"0,0 0 0 0,0 0 0 0,0 0 3296 0,0 0 560 16,0 0 112-16,0 0 32 0,0 0-2384 0,0 0-464 16,0 0-112-16,0 0-16 0,0 0-272 0,0 0-64 15,0 0-16-15,0 0 0 0,1 8 64 0,1 5 16 16,-1 2 0-16,1-1 0 0,0 1 32 0,-1 1 16 15,0 1 0-15,-1 5 0 0,0 4-112 0,0 0-32 16,0-2 0-16,2 6 0 0,-1 6-80 0,-1-2 0 16,0-3-16-16,0-1 0 0,0 1-240 0,1-1-32 15,2-2-16-15,-2-2 0 0,1-5 16 0,-1-3 0 16,-1-1 0-16,1 0 0 0,0-1-48 0,1-1-16 16,-2-2 0-16,0-2 0 0,0-4-80 0,0-7-16 15,0 0 0-15,0 0 0 0,0 0 0 0,0 0-128 0,0 0 192 0,0 0-64 16,0 0 80-16,0 0 16 0,0 0 0 0,-2-11 0 15,1-2-48-15,1-3-16 0,-1-3 0 0,1-2 0 16,0-3-160-16,1-2 192 0,0-6-192 0,1-1 192 16,-1-2-192-16,0-4 0 0,2-4 0 0,0 0 0 15,-1 0 0-15,1 2 0 0,-1 6-192 0,1 2 192 16,1 1-256-16,-1 2 80 0,-1 0 16 0,2 2 0 16,0 5 160-16,0-1 0 0,0 2 0 0,1 3 0 15,1 1 0-15,2-1-160 0,1 1 160 0,1 6 0 16,-1 4-160-16,2 2 160 0,1-1-128 0,0 2 128 15,0 5-176-15,-1 3 176 0,1 1-208 0,1 4 80 16,0 3 0-16,0 5 0 0,0 2 0 0,0 0 0 0,2-1 128 16,-2 3-192-16,-6 2 192 0,3-1-192 0,-1-2 192 15,-3 2 0-15,-2-1 0 0,0-1 0 0,-1-2 0 0,-3 0 0 16,-2 0 0-16,0-1 0 16,-2-2 0-16,-1 1 0 0,-2-2 0 0,-1 2 0 0,-2 1 128 0,-1-2-128 15,1-1 128-15,-3 2-128 0,-4 2 0 0,0-3 128 16,0-2-128-16,0-1 0 0,2 1 0 0,-2-1 144 15,0-1-144-15,2-3 0 16,2-4-320-16,2 1-160 0,-1-1-32 0,3-3-16 16,2-4-2208-16,2-2-432 0</inkml:trace>
  <inkml:trace contextRef="#ctx0" brushRef="#br0" timeOffset="17509.5">20916 1218 16575 0,'0'0'736'0,"0"0"160"0,0 0-720 0,0 0-176 0,0 0 0 0,0 0 0 15,0 0 4064-15,0 0 784 0,0 0 144 0,0 0 48 16,0 0-4032-16,-3 13-816 0,0-1-192 0,1 1 0 15,-1 0 0-15,-1 1 0 0,0 2 0 0,-1 0 0 16,1-1-128-16,-2 1 128 0,0 1 0 0,1-1 0 16,1-1 0-16,3 0 0 0,1-15 0 0,-1 17 0 15,1-1 0-15,1-1 176 0,-1-15 0 0,4 12 0 0,-4-12 208 16,0 0 32-16,0 0 16 0,9 10 0 16,-9-10-80-16,10 4-16 0,-10-4 0 0,12 3 0 0,-1-2-176 0,-1-2-32 15,-10 1-128-15,12-7 192 0,-2-2-64 0,-1 2 0 16,0 3-128-16,-2 1 192 0,1-4-192 0,0 0 0 15,-2-2 0-15,-1 3 0 0,-5 6 0 0,8-8 224 16,-3-4-64-16,1 4-16 0,-1-2-144 0,0 0 0 16,0-2-192-16,-5 12 192 0,0 0 0 0,7-9 0 15,-1 0 0-15,-6 9 0 0,0 0 0 0,8-7 0 16,0 5 0-16,-8 2-176 0,10-6 176 0,-10 6 0 16,0 0-144-16,12 6 144 0,0-5-128 0,-3 4 128 15,-9-5-160-15,10 9 160 0,-2-1 0 0,-1 1 0 16,-3 0-128-16,1 2 128 0,0-1 0 0,0 1 0 0,2-2 0 15,-2 1 0-15,0 0 0 0,2 0 0 0,-7-10 0 0,9 11 0 16,-3 0 0-16,-6-11 0 0,11 6 0 0,-2 1-144 31,-1 1-1808-31,1-3-352 0,1-5-80 0,-10 0-16 16,0 0-640-16,0 0-128 0</inkml:trace>
  <inkml:trace contextRef="#ctx0" brushRef="#br0" timeOffset="18163.45">21534 840 23615 0,'0'0'1040'0,"0"0"224"16,0 0-1008-16,0 0-256 0,0 0 0 0,0 0 0 0,0 0 1616 0,-8 4 288 16,8-4 48-16,-6 12 16 0,3-2-784 0,1 6-160 15,2 5-16-15,0 0-16 0,0-2-224 0,0 10-32 16,2 9-16-16,0-1 0 0,1 1-304 0,-2 1-64 15,0 1-16-15,2-3 0 0,1-3-144 0,0 0-48 16,0-4 0-16,0-1 0 0,-2-2-144 0,1-2 128 16,-1-3-128-16,1 0 128 0,-2 3-128 0,2-5-224 15,0-3 48-15,-1-4 16 16,-2 0-608-16,1-3-128 0,-1-10-32 0,0 0 0 16,0 0-1888-16,0 0-384 0,0 0-80 0,0 0-16 0</inkml:trace>
  <inkml:trace contextRef="#ctx0" brushRef="#br0" timeOffset="18352.62">21294 1261 26719 0,'0'0'2368'0,"0"0"-1888"0,-2-8-480 0,2 8 0 16,6-10 3024-16,1 4 512 0,2-1 112 0,3-2 0 16,3-4-2496-16,3 2-512 0,0 4-112 0,2 0-16 15,0 1-208-15,1-1-48 0,0-1-16 0,1 2 0 16,3-1-240-16,1-2 0 0,2-3 0 0,0 3-160 31,1 8-1936-31,1-2-384 0,1-1-80 0,-1 3 0 16,-2 2-1056-16,-2 1-208 0</inkml:trace>
  <inkml:trace contextRef="#ctx0" brushRef="#br0" timeOffset="19717.71">22802 1001 11055 0,'0'0'480'0,"0"0"112"0,0 0-464 0,0 0-128 15,-4-10 0-15,4 10 0 0,0 0 5296 0,0 0 1040 16,0 0 192-16,0 0 64 0,0 0-4544 0,0 0-912 16,0 0-176-16,5-6-48 0,6-1-192 0,-11 7-32 0,0 0-16 0,11-6 0 15,4 1-320-15,-1 3-64 16,1 5-16-16,0-3 0 0,1-3-64 0,1 1-16 0,2-1 0 0,1 2 0 16,-1 1 96-16,1-1 16 0,0-3 0 0,-2 1 0 15,-1 3 144-15,1-3 48 0,0-3 0 0,0 1 0 16,-1 1-112-16,-1 0 0 0,0 1-16 0,-2 1 0 15,-1-1-160-15,-1 3-16 0,-2 3-16 0,-10-3 0 16,0 0-176-16,11 2 0 0,-11-2 144 0,0 0-144 16,0 0 0-16,4 11 144 0,-4 0-144 0,-3 0 0 15,3-11 128-15,-7 13-128 0,-2-4 0 0,0 5 0 16,-1 6 0-16,-1-3 0 0,-2-2 0 0,-1 4 0 16,-3 0 128-16,-1 0-128 0,-3-1 0 0,-1 1 0 0,-2 0 0 15,-2 1 0-15,-1-3 0 0,1 4 0 16,1-1 0-16,4-2 0 0,4-1 0 0,3 0 0 0,2-4 0 0,2 0 0 15,-1 0 0-15,2-1 0 0,4 1 0 0,2 2 0 16,5-1 0-16,2-1 0 0,-4-13 0 0,7 11 0 16,4 1 0-16,1-3 0 0,-1 2 208 0,2-4-64 15,3 0-16-15,2-1 0 0,0 1-128 0,3-3 192 16,1-5-192-16,2-2 192 0,1 2-192 0,1-2 128 16,0-1-128-16,0 2 128 0,1-5-128 0,-1 3 0 15,0 1 0-15,-1-2 0 16,-3-3-560-16,-1 1-80 0,-4 1-32 0,-1 0 0 15,-2-2-1520-15,-2 2-304 0,-12 6-64 0,6-11-9568 16,-3 2-1904-16</inkml:trace>
  <inkml:trace contextRef="#ctx0" brushRef="#br0" timeOffset="20318.23">22666 741 11967 0,'0'0'528'0,"0"0"112"16,-6-4-512-16,6 4-128 0,0 0 0 0,0 0 0 0,0 0 5584 0,0 0 1088 15,0 0 224-15,9 5 32 0,0 1-5456 0,3-1-1088 16,1-3-208-16,1 2-48 0,2-1-128 0,3 1 144 16,5-3-144-16,1-1 160 0,1-1-160 0,2 0 192 15,0 1-192-15,2-3 192 0,1-2-192 0,-1 1 0 16,-3-3 144-16,0 2-144 0,-1 0 0 0,-3 0 0 16,-2-1 0-16,-3 1 128 0,-1 0-128 0,0 0 144 15,-1 1-144-15,-2 1 160 0,-1 1 160 0,0-1 48 16,0 2 0-16,-1-3 0 0,-2 3-112 0,1-2 0 15,1 0-16-15,-2 2 0 0,-10 1-112 0,12-1-128 16,-12 1 176-16,9-3-176 0,-9 3 144 0,0 0-144 16,9-4 0-16,-9 4 144 0,0 0-144 0,0 0 0 0,0 0 144 15,0 0-144-15,0 0 176 0,0 0-48 0,0 0 0 0,0 0 0 16,0 0 192-16,-5-4 48 0,0-2 0 0,5 6 0 16,-10 0-48-16,10 0-16 0,-10-5 0 0,2 3 0 15,8 2-176-15,-9-4-128 0,0-1 192 0,1 1-192 16,0 2 128-16,0-1-128 0,1-1 0 0,-1 0 0 15,0-4 128-15,0 3-128 0,-1 1 0 0,0 0 0 16,0-2 0-16,1-1 0 0,0 1 128 0,2-1-128 16,-1 1 128-16,2-2-128 0,-2 1 144 0,2 2-144 15,0 1 256-15,5 4-64 0,-7-6 0 0,7 6 0 16,0 0-192-16,-5-7 0 0,5 7 0 0,0 0 0 16,0 0 0-16,0 0 0 0,0 0 0 0,0 0 0 15,0 0-1328-15,0 0-144 16,0 0-48-16,9-5-11120 0,2 0-2224 0</inkml:trace>
  <inkml:trace contextRef="#ctx0" brushRef="#br0" timeOffset="21557.66">24524 737 4607 0,'0'0'192'0,"0"0"64"0,0 0-256 0,0 0 0 0,0 0 0 0,0 0 0 15,0 0 5344-15,0 0 1024 0,0 0 208 0,0 0 32 16,-1-9-5008-16,1 9-992 0,0 0-208 0,0 0-32 15,0 0-176-15,0 0-48 0,0 0 0 0,-11 0 0 16,2 3 240-16,-2 1 32 0,-4 1 16 0,-2 3 0 16,-2 2 272-16,-1 0 48 0,1 1 16 0,-2 3 0 15,0 3 80-15,0-1 32 0,-1-2 0 0,2 3 0 16,1 5-240-16,2 2-32 0,1-1-16 0,4 2 0 16,2 4-144-16,2 1-48 0,0 1 0 0,5 3 0 15,0-2-80-15,2 1-32 0,1-2 0 0,0-1 0 16,0-2-144-16,1-1-16 0,2 0-128 0,0 0 192 15,3-3-64-15,0 1-128 0,1-3 176 0,0 0-176 16,1 1 160-16,1-3-160 0,1-4 128 0,1 2-128 0,2 3 160 0,2-4-160 16,2-6 192-16,2-1-192 15,2 0-240-15,1 0-144 0,3-8-48 0,2 2 0 16,2-4-16-16,-2-3-16 0,-1 0 0 0,1-4 0 16,-4 2-240-16,-1-2-32 0,-1-2-16 0,-3 1 0 15,-3 1-1088-15,-2 0-208 0,-3 2-64 0,-2-3-7792 16,-2-2-1552-16</inkml:trace>
  <inkml:trace contextRef="#ctx0" brushRef="#br0" timeOffset="21805.53">24131 1269 16575 0,'0'0'1472'0,"-10"4"-1168"0,0-3-304 0,10-1 0 16,0 0 4720-16,0 0 880 0,0 0 176 0,0 0 48 16,6 9-4112-16,4-2-816 0,0-3-176 0,3 0-16 15,3-3-416-15,2 2-80 0,3-1-16 0,1 1 0 16,1 1-192-16,4 0 0 0,1-4 128 0,1 1-128 16,1 0-336-16,1-1-112 0,3-1-32 0,1 1 0 15,0 0-3008-15,-2-1-608 0,-6-2-112 0</inkml:trace>
  <inkml:trace contextRef="#ctx0" brushRef="#br0" timeOffset="22177.32">25250 587 34095 0,'0'0'3024'16,"-4"12"-2416"-16,1 0-480 0,1 2-128 0,1 4 1616 0,2 3 304 15,1 1 64-15,0 3 16 0,1 4-1552 0,-1-2-304 0,0 3-144 0,-1 4 128 16,-1 4-128-16,0 5 128 0,0 4-128 0,1 2 128 15,1-4-128-15,0 3 0 0,1-5 0 0,1-1 128 16,0-5-128-16,1-3 0 0,-3-1 144 0,1-3-144 16,-2-3 0-16,2-1 0 0,1 0 0 0,0-5 0 15,-2-1 0-15,1-4-208 0,0-6 16 0,-1 0 16 32,1 2-320-32,-3-12-64 0,0 0-16 0,0 0 0 15,10 1-448-15,1-2-80 0,-2-5-32 0,1-5-9840 0,2-3-1968 0</inkml:trace>
  <inkml:trace contextRef="#ctx0" brushRef="#br0" timeOffset="22437.1">25580 630 25791 0,'0'0'2304'0,"0"0"-1856"15,-6 4-448-15,6-4 0 0,-4 12 3264 0,1 4 544 16,2 4 112-16,1 3 32 0,3 1-3200 0,-1 2-752 15,1 2 0-15,-2 3 0 0,-2 4 0 0,-1 2 0 16,2 2 0-16,2 5 0 0,0 6 0 0,0-2 0 16,-2-4 0-16,1 1 0 0,2-1 0 0,-3-4 0 15,-4-2 0-15,0-1 0 16,1-3-304-16,-1-4-80 0,-2-3-32 0,2-2 0 16,1 0-400-16,-1-2-80 0,-1-2 0 0,1-4-16 15,2-5 160-15,0-1 48 0,4 0 0 0,-2-11 0 16,0 0-1792-16,0 0-368 0</inkml:trace>
  <inkml:trace contextRef="#ctx0" brushRef="#br0" timeOffset="23027.07">25226 547 37311 0,'-7'-12'1664'0,"7"12"320"16,-2-9-1584-16,2 9-400 0,0-9 0 0,0 9 0 15,7-12 480-15,1 3 16 0,0 2 0 0,1 1 0 0,-1 1-496 0,2 0 128 16,1 1-128-16,1 1 0 0,-1 2 0 0,2 1 0 16,2 0 0-16,2 2 0 0,1 4 0 0,1-5 0 15,2-4 0-15,1 6 0 0,2 3 0 0,2 0 0 16,0-4 0-16,1 2 0 0,-1 0 0 0,-1 1 0 15,-1 2 0-15,2-1 0 0,0-1 0 0,0 5 0 16,-1 3 0-16,1 0 0 0,-3-2 144 0,-1 4-16 16,-2 0 0-16,0 2 0 0,-4 0-128 0,1 0 128 15,-2 0-128-15,-4 1 128 0,-3 1-128 0,-2-1 0 16,-4 3 144-16,-2-6-144 0,-2 2 160 0,-2 0-32 16,-2-1-128-16,-3 0 192 0,-1-1-64 0,-2 0 0 15,-2-4-128-15,-1 2 192 0,1 0-192 0,-2 0 176 16,-1 0-176-16,1-2 160 0,-1-5-32 0,0 1-128 0,-2 3 192 0,0-2-64 15,1-1 64-15,-3 2 16 0,-1 0 0 0,-1-2 0 16,0-4-80-16,1 4-128 0,1 3 176 0,3-1-176 16,1 3 0-16,4-1 0 0,1-4 0 0,2 4 0 15,2 2 0-15,2-1 0 0,4-1 0 0,1 4 0 16,1 2 160-16,2 1 32 0,3-6 0 0,7 2 0 16,1 2 144-16,1-1 48 0,1 1 0 0,3-2 0 15,3 2-144-15,1-2-32 0,2 5 0 0,0-5 0 16,4-1-208-16,-1 1 144 0,-1 5-144 0,-1-5 128 15,0 3-128-15,-2 2 0 0,1 4 0 0,-3-1 0 16,-2 0 0-16,-2 0 0 0,-3-2 0 0,-1 3 0 16,-1 0 0-16,-1 0 0 0,-1-4-192 0,-1 2 192 15,0-3-1552-15,-1-3-192 0,0-8-48 0,-8-7 0 16,10 3-144-16,-10-3-48 0,12-5 0 0,-3-8-13248 16</inkml:trace>
  <inkml:trace contextRef="#ctx0" brushRef="#br0" timeOffset="23786.22">26057 929 14735 0,'2'-11'1312'0,"-2"11"-1056"0,0 0-256 0,5-9 0 16,-1-4 4800-16,1 3 896 0,2 1 176 0,0 1 32 15,1 1-4240-15,0-3-864 0,-1-1-160 0,-1 1-48 16,2 0-192-16,-2-1-32 0,0-2-16 0,-1 0 0 15,-1 0 256-15,1 0 48 0,0-1 16 0,0-2 0 16,-1-2 160-16,2 1 48 0,-1 0 0 0,0-3 0 16,1-2-80-16,1 1-16 0,0 2 0 0,2-2 0 15,0-1-320-15,1-2-64 0,-2 0-16 0,1 1 0 16,-2 5-256-16,0 2-128 0,3 5 0 0,-3-1 128 0,-1 4-128 0,-1 2 0 16,0-2 144-16,-5 8-144 0,0 0 0 0,0 0 0 15,0 0 0-15,0 0 0 0,0 0 0 0,0 0 0 16,0 0-176-16,7 15 176 0,-2 4 0 0,0 4 0 15,-1 5 0-15,1 0 0 0,-1 2 0 0,1-2 0 16,2 0 0-16,1 0 0 0,1-2 0 0,0-1 160 16,0-1-160-16,1-4 128 0,2-3-128 0,0-4 0 15,0 0 144-15,-1 0-144 0,0 0 0 0,-1-3 128 16,1-2-128-16,-1-1 0 0,-1-2 128 0,0-1-128 16,-9-4 128-16,0 0-128 0,11-3 160 0,-1-1-32 15,1-2-128-15,-1-2 192 0,-2 0-64 0,0-4-128 16,-2-2 176-16,1-3-176 0,-2 0 176 0,1-1-176 0,0-2 160 15,-1-4-160-15,0-8 128 0,-1 0-128 0,-1-2 0 16,-1-3 144-16,1 1-144 0,-2 3 0 0,-2 1 0 16,0 3 0-16,-1 2 0 0,2 2 0 0,3 3 0 0,-2 5 0 15,-1 1 0-15,0 6 0 0,0 0 0 0,0 10 0 16,0 0 0-16,0 0 0 0,0 0 0 0,0 0 0 16,0 0-128-16,0 0 128 0,11 6 0 0,-2 2 0 15,0 2 0-15,-1 3-176 0,-2 5 176 0,3 4-128 16,0 4 128-16,1 2 0 0,-4 3 0 0,2 2-128 15,1-1 128-15,-2 2 0 0,-2 3 0 0,4-3 0 16,1 0 0-16,2-3 0 0,0-1 0 0,-2-4 0 16,2-3 0-16,0 1 0 0,-2-6 0 0,1 0 0 15,-1 1 0-15,0-5 0 0,-2-1 0 0,0 0 0 16,0-1-1024-16,-2-3-240 0,-6-9-32 0,0 0-16 16,11 2-1888-16,-11-2-368 0</inkml:trace>
  <inkml:trace contextRef="#ctx0" brushRef="#br0" timeOffset="25513.36">22725 3234 8287 0,'0'0'368'0,"0"0"80"0,0 0-448 0,0 0 0 0,0 0 0 0,1-9 0 16,-1 9 4096-16,4-9 752 0,-1-1 144 0,1 3 16 16,2-1-3360-16,0-1-688 0,-1 0-128 0,-1-3-16 15,0 1-288-15,1 1-48 0,1 0-16 0,0-5 0 16,-3 1 16-16,1-1 0 0,0 0 0 0,-1 0 0 16,-3-3-48-16,0 1-16 0,-1-1 0 0,-1 1 0 15,-2 1 160-15,0 2 16 0,1-2 16 0,-4 3 0 16,1-2 160-16,-1 0 48 0,0 2 0 0,1 3 0 0,-3 1-176 0,0 2-48 15,-3 3 0-15,2 2 0 0,10 2-256 16,-12 5-48-16,-1 0-16 0,1 4 0 0,-1 3-272 0,1 2 128 16,1 2-128-16,0 1 0 0,2 3 0 0,1 2 0 15,0 3 0-15,2 2 0 0,-2 3 0 0,3 4 0 16,0 5 0-16,1 3 0 0,-2 2 256 0,4 2 0 16,1-2 0-16,-1 2 0 0,0-1-32 0,0-1-16 15,0 2 0-15,2-2 0 0,1 3-208 0,2 0 176 16,-1-1-176-16,2-2 160 0,1-1-160 0,1-2 0 15,-3-5 0-15,3 1 128 0,2-9-128 0,-2 0 128 16,-2-2-128-16,0-1 128 0,2-2-272 0,-2-3-64 16,-1-3-16-16,-2-3 0 15,-1-4-384-15,1 1-80 0,-1 2-16 0,-1-3 0 16,1-10-3120-16,-5 9-624 0</inkml:trace>
  <inkml:trace contextRef="#ctx0" brushRef="#br0" timeOffset="25829.88">22314 3770 21183 0,'0'0'1888'0,"0"0"-1504"0,0 0-384 0,-2-9 0 0,2 9 3152 0,4-11 560 15,2 2 128-15,2 1 0 0,1 2-2560 0,2-1-528 16,2 3-112-16,-2-1 0 0,0 1-208 0,1 1-48 16,1 2 0-16,1 2 0 0,-1-1-80 0,1 2-32 15,2-1 0-15,0 2 0 0,-1 1 176 0,2-1 16 16,-1 3 16-16,1-5 0 0,1-1-304 0,0 0-176 16,-2 0 192-16,2 0-192 0,3 0 144 0,3-1-144 15,-1-3 0-15,0 1 144 0,0 3-144 0,0-2 0 16,2-4 144-16,1 0-144 15,0-3-1600-15,-1 0-384 0,-3-2-64 0</inkml:trace>
  <inkml:trace contextRef="#ctx0" brushRef="#br0" timeOffset="26543.5">23872 2805 10127 0,'0'0'896'0,"0"0"-704"0,4-8-192 0,-4 8 0 15,5-6 2160-15,-5 6 400 0,0 0 64 0,0 0 32 16,0 0-1056-16,-3-8-224 0,0 1-32 0,3 7-16 15,0 0 16-15,-8 3 16 0,8-3 0 0,-9 6 0 16,-1 2-192-16,0 1-32 0,1 2-16 0,0 0 0 16,-1 4-352-16,-1 2-80 0,1 1-16 0,0 0 0 15,-1 2-16-15,1 2 0 0,-3-1 0 0,1 5 0 16,-2 1 240-16,-1 5 64 0,0 3 0 0,0 3 0 16,1 2-192-16,0 0-48 0,0 5 0 0,3-4 0 15,-1-1-256-15,2-3-48 0,-1 0-16 0,3-1 0 16,1 0-32-16,1 1-16 0,4 2 0 0,2 1 0 0,2-1-192 15,4-1-32-15,0-2-128 0,3 3 192 16,3 4-192-16,2-2 0 0,2-5 0 0,2-1 0 0,2-5 128 0,1 0-128 16,2 5 0-16,4 2 144 15,2 1-448-15,0-6-80 0,-1-4-32 0,2-2 0 16,0-7-928-16,0-3-176 0,-2-2-32 0,-1-2-16 16,-1 1-1456-16,0-1-304 0,-1-8-48 0</inkml:trace>
  <inkml:trace contextRef="#ctx0" brushRef="#br0" timeOffset="27292.1">24222 3385 15663 0,'0'0'1392'0,"0"0"-1120"16,0 0-272-16,0 0 0 0,0 0 4336 0,0 0 800 16,0 0 176-16,5-8 16 0,-5 8-3664 0,8-6-752 15,-8 6-144-15,10-3-16 0,-10 3-448 0,13-3-96 16,-1 3-16-16,1 0 0 0,1 0-192 0,1 3 128 15,-2-3-128-15,1 0 0 0,3 0 256 0,4 0-32 16,1 0-16-16,2 0 0 0,0 0 176 0,2 0 16 16,2-5 16-16,0 4 0 0,2-3-96 0,0 0-32 15,-1-1 0-15,-2-1 0 0,0 1-96 0,-3 1 0 16,-2-1-16-16,1 1 0 0,-4-2-176 0,-2 2 160 16,-3 1-160-16,-3 2 160 0,-11 1-160 0,0 0 0 0,0 0 0 15,0 0 128-15,0 0-128 0,0 0 0 0,0 0 0 0,-4 14 128 16,-3-4-128-16,-3 2 0 0,-3 0 144 0,-3 0-144 15,-1-1 0-15,-1 1 0 0,-3 0 0 0,-1 1 128 16,-1 0-128-16,-2 0 0 0,-2 1 128 0,-1-1-128 16,-1 0 0-16,-2 0 0 0,-4 3 0 0,0 1 0 15,0 0 0-15,3 1 0 0,4 2 0 0,4-2 0 16,5-4 0-16,2 1 144 0,2-2-144 0,5 0 0 16,2 1 336-16,3 0-32 0,0 0-16 0,3-3 0 15,2-11-288-15,3 12 128 0,-3-12-128 0,5 13 0 16,3 0 192-16,1-2-64 0,3-5 0 0,1 1-128 15,1-2 192-15,3 0-64 0,1-2 0 0,1 0-128 16,0 0 144-16,2 1-144 0,3 1 0 0,0-5 144 16,2 0-144-16,-1 0 0 0,-3 0 144 0,-1 0-144 0,1 0 0 15,-2 0 0-15,-4 0 0 0,-2-2 0 16,0-1-1504-16,-1-1-368 0,-2 0-80 0,-1-2-16 16,-1 0-1824-16,-2-1-368 0</inkml:trace>
  <inkml:trace contextRef="#ctx0" brushRef="#br0" timeOffset="27908.3">24330 3063 19343 0,'0'0'1728'0,"0"0"-1392"0,-10-7-336 0,2 5 0 16,8 2 3152-16,0 0 560 0,0 0 128 0,0 0 0 15,0 0-2576-15,0 0-528 0,0 0-96 0,0 0-32 16,0 0-144-16,0 0-16 0,10 6-16 0,2-3 0 15,2-2 128-15,2-1 16 0,-3-1 16 0,4-2 0 0,4 1-112 0,2 0-32 16,2-3 0-16,1 4 0 0,0-4-192 0,0 1-64 16,0-1 0-16,0-1 0 0,-1 3-192 0,0-3 176 15,-2 5-176-15,-1-4 160 0,-1 0-160 16,0 2 0-16,-1-1 144 0,-2 1-144 0,-1 1 0 0,0 1 0 16,-1-2 0-16,-2 3 0 0,-1 0 128 0,-1 0-128 15,1 0 128-15,-3 0-128 0,-10 0 160 0,0 0-32 16,0 0-128-16,11-1 192 0,-11 1-48 0,0 0-16 15,0 0 0-15,0 0 0 0,0 0 144 0,0 0 32 16,0 0 0-16,0 0 0 0,0 0-32 0,0 0 0 16,0 0 0-16,0 0 0 0,0 0-80 0,0 0-32 15,-11-2 0-15,11 2 0 0,0 0-32 0,-9-1 0 16,9 1 0-16,-10 0 0 0,0-4 32 0,10 4 0 16,0 0 0-16,-6-6 0 0,6 6 32 0,-9-6 16 15,0 2 0-15,1-3 0 0,1 0 0 0,7 7 0 0,-7-9 0 0,1 2 0 16,-2 1-80-16,1-1 0 0,-1 1-128 0,1 1 192 15,0 1-192-15,0-1 0 0,0-2 128 0,1 2-128 16,6 5 0-16,-9-4 0 0,0-1 0 0,9 5 0 16,0 0 0-16,-8-4 0 0,-1-3 0 0,9 7 0 15,0 0-160-15,0 0-32 0,0 0 0 0,0 0 0 32,0 0-1792-32,0 0-352 0,0 0-80 0,0 0-10320 0,0 0-2048 0</inkml:trace>
  <inkml:trace contextRef="#ctx0" brushRef="#br0" timeOffset="28611.99">24965 2656 2751 0,'-7'-9'256'0,"1"-1"-256"0,1-2 0 0,-1 3 0 15,3-2 2768-15,-4 5 512 0,-1-1 112 0,2 2 0 16,6 5-1600-16,-9-4-320 0,-2 2-64 0,2 0 0 16,9 2 240-16,-9 0 48 0,0-2 16 0,9 2 0 15,0 0-144-15,0 0-32 0,0 0 0 0,0 0 0 16,-9-5-64-16,9 5 0 0,0 0-16 0,0 0 0 15,0 0-400-15,0 0-80 0,0 0-16 0,0 0 0 16,0 0-368-16,0 0-80 0,0 0 0 0,0 0-16 16,7 7-128-16,3 0-32 0,-1 1 0 0,2 0 0 0,4-1-80 0,-2 2 0 15,-1 2-16-15,2-1 0 0,4 5-112 0,3-1-128 16,0 0 176-16,1 6-176 0,3 1 208 0,0 2-64 16,-1 1-16-16,1 0 0 0,2 1 0 0,-2 1-128 15,-1 0 192-15,-3 0-64 0,-3 1 128 0,-3-1 0 16,-2 1 16-16,1-2 0 0,-1 2-48 0,-2 3-16 15,0 1 0-15,-1 3 0 0,-1 0 0 0,0 4 0 16,-2 2 0-16,1 3 0 0,-2 3-80 0,2-3-128 16,-1-6 176-16,0-1-176 0,-1-2 160 0,-4 6-160 15,0 5 128-15,-4-2-128 0,0-3 144 0,-2-6-144 16,-1-1 160-16,-3-1-160 0,0-2 384 0,-1 0 0 16,-2 0-16-16,2-2 0 0,0-4-48 0,-1 4-16 15,0-7 0-15,1 1 0 0,2-5-128 0,0 2-32 16,2 0 0-16,1-1 0 0,1-4-144 0,-1 2 0 0,0-2 0 0,1 0 0 31,1-3-496-31,0-3-128 0,2-8-16 0,-4 9-16 16,4-9-2304-16,-5 10-464 0,-2-2-96 0</inkml:trace>
  <inkml:trace contextRef="#ctx0" brushRef="#br0" timeOffset="33196.94">2898 7961 22799 0,'0'0'1008'0,"0"0"208"15,0 0-960-15,0 0-256 0,0 0 0 0,0 0 0 16,0 0 976-16,0 0 160 0,0 0 16 0,9-8 16 0,0 0-688 0,-1 1-144 16,-8 7-16-16,8-7-16 0,0-1-304 0,-2 0 0 15,-6 8 128-15,4-9-128 0,0 2 0 0,-1-1 0 16,-2-1 0-16,-1-1 0 0,0 10 192 0,-2-9 0 16,2 9-16-16,-4-9 0 0,-3-1 384 0,2 2 80 15,0 1 0-15,-1 1 16 0,0-1 48 0,-1 1 16 16,1-2 0-16,-1 2 0 0,1-1-160 0,-3 0-48 15,-3 0 0-15,4 1 0 0,8 6-176 0,0 0-32 16,-14-2-16-16,2 1 0 0,2 2-112 0,-2 3-32 16,-2 1 0-16,-2 3 0 0,0 2-144 0,-1 3 0 15,-1 2 0-15,0 2 128 0,0 1-128 0,-1 1 0 16,1 2 0-16,0 4 0 0,0-2 0 0,2 4 0 16,2-1 0-16,1 1 0 0,-2 2 0 0,2-2 0 0,3-2 0 15,1 1 0-15,1 3 128 0,3-3-128 0,1-3 192 0,4 1-64 16,4-2-128-16,1-1 192 0,1-3-192 0,5-3 192 15,2 0-16-15,1-3 0 0,0-5 0 0,3-1 0 16,0-2-48-16,3-2 0 0,1-6 0 0,1 2 0 16,0-5 0-16,3-2 0 0,1 0 0 0,-4-3 0 15,-4-1-128-15,3 0 128 0,3 3-128 0,-6-3 128 16,-6-3-128-16,1 2 128 0,1 1-128 0,-2-4 128 16,-3 0-128-16,0 1 0 0,0 0 144 0,0 2-144 15,0-3 0-15,-1 0 0 0,0 1 0 0,-1 1 128 16,-2 0-128-16,0-3 0 0,-2 0 0 0,-3 2 0 15,0 2 0-15,-2 2 0 0,1 1 0 0,-2 1 128 16,1 3-128-16,2 7 0 0,0 0 0 0,0 0 0 16,-8-2 0-16,8 2-128 0,-8 0 128 0,8 0 0 0,-9 12 0 0,3-2 0 15,0 3 0-15,2 2 0 0,0-1 0 0,2 3-128 16,-1 1 128-16,2 2 0 0,0-1 0 0,1 4 0 16,-2-1 0-16,2 3 0 0,3 1 128 0,0 2 0 15,-1 5 0-15,3 1 0 0,2 2-128 0,-1 2 192 16,1 0-64-16,2 4 0 0,0 2-128 0,2-1 0 15,0-1 0-15,0-2 0 0,-5-1 0 0,1 0 144 16,1-2-144-16,-2-3 0 0,-2-3 0 0,-1 2 0 16,-1-1 0-16,-2 2 0 0,-1 0 128 0,-2-3-128 15,-1-5 0-15,-1 2 0 0,0 0 128 0,-3 0-128 16,-2-1 0-16,-1-3 0 0,1-2 0 0,-2-3 160 16,-3-2-160-16,-1-4 128 0,2-2-384 0,-3-3-64 0,-3-3-32 15,-1-4 0 1,0-2-736-16,2-6-128 0,1-2-48 0,-2-1-9952 0,-2-5-2000 15</inkml:trace>
  <inkml:trace contextRef="#ctx0" brushRef="#br0" timeOffset="33619.58">3132 8261 21183 0,'0'0'1888'0,"0"0"-1504"0,-10 6-384 0,5 4 0 0,1-1 3456 0,4-9 608 16,4 14 128-16,-4-14 32 0,0 0-3520 0,8 7-704 15,-8-7 0-15,10 1-240 0,-10-1 240 0,12 0 0 16,-1-1 0-16,-11 1 0 0,10-7 144 0,-1-1-144 15,0 0 0-15,-1 1 144 0,-3-4-144 0,-1-1 0 16,-2 1 144-16,-1-1-144 0,0-2 144 0,-1-1-144 16,-1-2 192-16,0 0-192 0,1 0 400 0,0-2-16 15,0-2-16-15,0-4 0 0,-2 0 128 0,2-2 16 16,3 0 16-16,-2-2 0 0,0-1-160 0,2 1-48 16,1 3 0-16,0 2 0 0,0 4-64 0,0 3 0 15,0 1-16-15,1 6 0 0,-1-2-240 0,0 4 0 16,-4 8 0-16,0 0 0 0,9-6 0 0,-9 6-160 0,0 0 32 0,12 0 0 31,2 1-496-31,-2 2-80 0,-12-3-32 0,18 9 0 16,4-1-1360-16,-2 0-272 0,-5-2-48 0,1-1-7632 0,-1 0-1520 0</inkml:trace>
  <inkml:trace contextRef="#ctx0" brushRef="#br0" timeOffset="34112.33">3774 7875 26495 0,'0'0'1168'0,"0"0"240"0,2-8-1120 0,-2 8-288 0,0 0 0 0,2-9 0 16,1-1 736-16,-1 2 96 0,-2 8 0 0,0 0 16 15,3-9-336-15,-3 9-80 0,0 0-16 0,0 0 0 0,-8-6 128 0,-1 4 32 16,0 1 0-16,-3 2 0 0,-1 1-144 0,-1 4-32 16,-3-1 0-16,0 4 0 0,0 3-240 0,-1 3-160 15,-2 0 192-15,-1-1-192 0,0 0 144 0,3-3-144 16,0 2 0-16,2 3 144 0,2 1 240 0,2-1 32 15,2-1 16-15,1 2 0 0,1-2-32 0,3 1 0 16,1 1 0-16,2 0 0 0,0 0-144 0,0 0-48 16,2 0 0-16,3 1 0 0,0-2-208 0,1-2 128 15,0-1-128-15,2-1 0 0,4 0 160 0,0-3-160 16,-3-4 160-16,4 0-160 0,2-4 144 0,1-1-144 16,1 0 128-16,0-1-128 0,2-4 0 0,-1-2 0 15,-2 0 0-15,2-4 0 0,-1 2 0 0,0 0-144 0,-3-3 0 16,-1-1 0-16,-2 0 144 0,1-3 0 0,-3 2 0 0,-1 1 0 15,-3 0 0-15,1-1 0 0,-1-2 0 0,-2 2 128 16,-1 3-128-16,0 2 144 0,0 1-144 0,0 0 160 16,-1-1-160-16,1 9 0 0,0 0 144 0,0 0-144 15,0 0 0-15,0 0 0 0,0 0 0 0,0 0 0 16,0 0 0-16,4 16 0 0,-4-3 0 0,2 0 0 16,1 0 208-16,0 1 80 0,-1 2 16 0,1-2 0 15,0 2-144-15,-1 1-32 0,1-3 0 0,1 2 0 16,-2-2-128-16,3 1 0 0,2-4 0 0,0 2 0 15,-2 3 0-15,3 0 0 0,3-2 0 0,1-2 0 16,-4 0-1872-16,1-3-368 0,0 1-64 16,-1-3-13600-16</inkml:trace>
  <inkml:trace contextRef="#ctx0" brushRef="#br0" timeOffset="34620.05">4366 7962 21183 0,'0'0'1888'0,"-1"-7"-1504"16,-2-3-384-16,1 1 0 0,-2 0 2368 0,0-1 384 16,1-3 96-16,-1 2 16 0,-1 3-2240 0,0-2-448 15,-2 1-176-15,1 0 128 0,-2-2 144 0,1 2 32 16,1 1 0-16,-1 1 0 0,-2 0-48 0,0 2-16 15,0-2 0-15,0 3 0 0,9 4-240 0,-12 0 0 0,-2 2 0 0,0 0 0 16,-1 1 208-16,0 2 0 0,-4 0 0 0,1 6 0 16,-3 2 256-16,2 1 48 0,-5 1 16 0,2 1 0 15,0 4-208-15,2 2-32 0,5 3-16 0,-4-2 0 16,-3 3-64-16,9 1-16 0,4-3 0 0,3 2 0 16,0 0 16-16,5-2 0 0,4-3 0 0,2 0 0 15,0 0-32-15,4-2-16 0,0-2 0 0,2-1 0 16,2-3-160-16,0 1 192 0,1-5-192 0,2 0 192 15,2-5-64-15,0-4-128 0,-1-1 192 0,0-2-64 16,0-1 0-16,0-2-128 0,0-5 192 0,-1 0-64 16,-1-5 16-16,2-1 0 0,2-1 0 0,-4 0 0 15,-2-3-16-15,2-1 0 0,-1-3 0 0,-2 0 0 16,-3 0 128-16,0-1 32 0,-3-2 0 0,-2-4 0 0,-1 1-16 0,0-4 0 16,-1 0 0-16,-1-1 0 0,-2 1-96 0,-1 1-32 15,-2-1 0-15,0 1 0 0,0 3-144 0,0-2 0 16,-3-1 144-16,0 0-144 0,-3 2 0 0,3 1 0 15,-1-1 0-15,-3 2 0 0,2 0 0 0,1 4-256 16,1 3 32-16,-1 2 16 16,0 5-624-16,1 6-128 0,3 2-32 0,1 3-11280 15,-3 1-2256-15</inkml:trace>
  <inkml:trace contextRef="#ctx0" brushRef="#br0" timeOffset="34866.37">4633 7736 32255 0,'0'0'2864'0,"0"0"-2288"0,-6 7-576 0,3 4 0 16,3 4 2416-16,3 1 368 0,1 2 80 0,1 2 16 16,2-1-2320-16,-1 1-560 0,-2 1 0 0,1 5 0 15,0 1 128-15,-1 3-128 0,-2-1 128 0,-1 1-128 16,-1-1 0-16,0-2-208 0,-3-4 16 0,1 1 16 31,-2-2-192-31,0 0-32 0,0-3-16 0,1-4 0 0,1-3-368 0,0-3-80 0,2-9-16 16,0 0 0-16,0 0-1280 0,0 0-256 0,0 0-48 0</inkml:trace>
  <inkml:trace contextRef="#ctx0" brushRef="#br0" timeOffset="35025.25">4588 7664 8287 0,'-3'-15'368'0,"1"6"80"0,-2 0-448 0,1-1 0 16,0 1 0-16,3 9 0 0,2-11 6208 0,-2 11 1152 16,2-9 224-16,-2 9 48 0,0 0-5904 0,8-4-1200 15,-8 4-224-15,12 0-48 16,-2 3-1296-16,-10-3-256 0,12 6-48 0,-1-2-16 0</inkml:trace>
  <inkml:trace contextRef="#ctx0" brushRef="#br0" timeOffset="35368.51">4800 7952 17503 0,'0'0'1552'0,"0"0"-1232"0,0 0-320 0,11 0 0 15,-1-3 2752-15,2 2 512 0,1 0 80 0,-1 1 32 16,-2 1-2544-16,2-1-512 0,1 0-112 0,-1 0-16 16,-12 0-192-16,14 4 128 0,2-4-128 0,-3 0 0 15,-13 0 128-15,10-3-128 0,0-1 0 0,1 1 0 16,-1-3 128-16,1 1-128 0,-3-1 0 0,1-2 0 15,0-3 0-15,-4 0 128 0,-6-1-128 0,3 1 0 16,4 1 0-16,-5-2 0 0,-6 1 0 0,-1 1 0 16,1 0 176-16,-1 3-16 0,-3 1 0 0,-2 1 0 15,-1 1 256-15,1 0 48 0,-1 1 16 0,0 6 0 16,-1 1-64-16,3 2-16 0,3 2 0 0,-1 1 0 16,-2 2-16-16,1 0-16 0,2 1 0 0,1 6 0 0,-2 2-192 0,1 3-48 15,2-3 0-15,0 3 0 0,0 0-128 0,0-1 0 16,-1 0 0-16,1 0 0 0,4-1 0 0,0 1 0 15,-1-4 0-15,4 1 0 0,1 2 0 0,3-7 0 16,-1 2 0-16,1-3 0 16,2-2-656-16,3-2-64 0,0 1-16 0,1-7-14624 15</inkml:trace>
  <inkml:trace contextRef="#ctx0" brushRef="#br0" timeOffset="35783.65">5211 8041 17503 0,'0'0'768'0,"0"0"176"0,0 0-752 0,-8 5-192 0,8-5 0 0,-4 10 0 16,4-10 5952-16,2 12 1168 0,1 1 240 0,1-5 32 16,-4-8-6160-16,4 10-1232 0,-4-10-240 0,3 12-48 31,-3-12-256-31,0 0-48 0,-1 9-16 0,1-9 0 15,0 0-416-15,0 0-96 0,0 0-16 0,0 0 0 0,0 0 608 0,0 0 112 0,1-9 32 0,1 0 0 16,0 0 384-16,2-3 0 0,1-1 192 0,-1-4-64 16,0 0 144-16,0-1 48 0,1-3 0 0,0 1 0 15,-1 3 208-15,1-3 48 0,2-5 16 0,-1 3 0 16,1 0-336-16,1 3-64 0,-1 1 0 0,4 5-16 16,1 1-176-16,-1 4 0 0,1 2 0 0,0-1-176 0,-1 3 176 15,1 3 0-15,-1 2 0 0,0 2 0 0,0 5 0 16,1 2 176-16,-1 2-176 0,1 2 192 0,-3-1-192 0,2 3 0 15,0 2 144-15,0 3-144 0,-3 1 128 0,2 1-128 16,4 0 128-16,-2-2-128 0,-4 1 0 0,2-1 128 16,3-2-128-16,2 1 0 0,0-2 0 0,1 0 0 15,-3-3 0-15,0-3 128 0,0-2-368 0,0-2-64 16,-1-3-16-16,-2-4 0 16,-10-1-1792-16,0 0-384 0,0 0-64 0</inkml:trace>
  <inkml:trace contextRef="#ctx0" brushRef="#br0" timeOffset="36053.61">5757 7498 35007 0,'0'0'3120'0,"0"0"-2496"0,0 0-496 0,5 15-128 16,1 3 1744-16,0-1 336 0,1 2 64 0,1 2 16 15,-1 1-1776-15,1 3-384 0,1 0 0 0,-1 5 0 16,0 0 0-16,-3 6 0 0,-1 2 0 0,-1 4-128 16,-1 2 128-16,0 1 0 0,-4 0-144 0,1-2 144 15,0-2-832-15,-2-2-80 0,-1-5-32 0,0-3 0 16,0-2 32-16,2-5 0 0,-1-1 0 16,0-4 0-16,0-2 64 0,1-4 16 0,1-2 0 0,1-11 0 15,0 0-1280-15,0 0-256 0,0 0-64 0</inkml:trace>
  <inkml:trace contextRef="#ctx0" brushRef="#br0" timeOffset="36316.61">5443 7742 28559 0,'0'0'2544'0,"0"0"-2032"0,0 0-512 0,0 0 0 0,0 0 3312 0,0 0 560 16,7-8 112-16,-7 8 32 0,11-2-3152 0,0-1-624 15,-11 3-240-15,11 0 176 0,0 1 48 0,-1 2 16 16,1 0 0-16,-1 0 0 0,2 3 144 0,0-1 48 16,-1 1 0-16,4 1 0 0,3-4-272 0,2 0-160 15,-1-3 192-15,1 2-192 0,-1 0 0 0,3 0 0 0,0-4 0 0,3 0 0 32,0-2-1520-32,0 0-400 0,0-3-96 0,2 1-16 15,0-2-624-15,3 2-128 0,0-1-32 0,6-2 0 16,4-2-368-16,-1 0-80 0</inkml:trace>
  <inkml:trace contextRef="#ctx0" brushRef="#br0" timeOffset="37786.8">7549 7673 6447 0,'0'0'272'0,"-6"-9"80"0,0 0-352 0,-1 1 0 0,1-3 0 0,1 4 0 15,-1-1 3392-15,4 0 592 0,-2-1 128 0,4 9 32 16,0 0-3216-16,-3-9-640 0,1-2-128 15,2 11-32-15,0-8 272 0,0 8 48 0,0 0 16 0,0 0 0 16,-2-9-64-16,2-1-16 0,0 10 0 0,0 0 0 16,0 0 144-16,0 0 32 0,0 0 0 0,0 0 0 15,0 0 592-15,0 0 128 0,0 0 32 0,0 0 0 16,0 0 16-16,0 0 0 0,12 0 0 0,0 0 0 16,-1 0-544-16,1 0-96 0,1 0-32 0,2 1 0 15,0 2-176-15,2-3-32 0,0 0-16 0,3-3 0 16,3 2-32-16,1-2 0 0,-2 1 0 0,0-1 0 0,0 2-224 15,0-2-48-15,0 1-128 0,2 0 192 0,1 2-192 0,-2 0 144 16,1-1-144-16,-2 0 128 0,-3-1-128 0,1 2 0 16,-2 0 0-16,-2 0 128 0,-3-1-128 0,0 1 0 15,0 0 0-15,-1 0 0 0,-2 0 0 0,-10 0 0 16,10 0 0-16,-10 0 0 0,0 0 128 0,11 1-128 16,-11-1 128-16,0 0-128 0,0 0 192 0,0 0-32 15,0 0-16-15,0 0 0 0,0 0-16 0,0 0-128 16,0 0 192-16,0 0-64 0,0 0 16 0,0 0 0 15,0 0 0-15,0 0 0 0,0 0 64 0,0 0 16 16,0 0 0-16,0 0 0 0,0 0 112 0,0 0 32 16,0 0 0-16,0 0 0 0,0 0-208 0,-3 11-32 15,-3-3-128-15,-1-1 192 0,1 0-192 0,-1-1 0 16,-1 1 0-16,1 2 0 0,-1 5 0 0,-1 0-128 16,0 0 128-16,1-1 0 0,1 1 0 0,1 2-128 0,-1-2 128 0,1 2 0 15,-1 1 0-15,2 0 0 0,-2-2 0 0,1 4 0 16,1-1 0-16,-3 3 0 0,0 1 0 0,-1-1 0 15,0 1 0-15,0-1 0 0,-1 1 0 0,3-1 0 16,1 4 192-16,3-3 32 0,0-4 16 0,2-1 0 16,-1-3-80-16,2 1-16 0,2-1 0 0,0-1 0 15,2-1-144-15,-1-1 128 0,-1 3-128 0,2-5 128 16,-1 0-128-16,-1-1 128 0,1 2-128 0,-2-2 128 16,1 1-128-16,-4-1 0 0,2-8 0 0,-1 12 0 15,1-12 0-15,-1 10 0 0,1-10 0 0,0 0 0 16,-5 8 0-16,5-8 192 0,0 0-192 0,0 0 192 15,0 0-192-15,0 0 0 0,0 12 0 0,0-12 0 16,0 0 240-16,-7-10 16 0,2 1 0 0,1 0 0 0,1 0-16 0,2-4 0 16,-3 0 0-16,2 0 0 0,0-1-16 0,0-2 0 15,-5-2 0-15,-1-2 0 0,0-1-224 0,1-1 176 16,-1-1-176-16,0 0 160 0,-1 1-160 0,0 1 0 16,-2-1 144-16,1 1-144 0,-3 1 160 0,0-1-32 15,0-1-128-15,-2 2 192 0,0 2-16 0,0 1-16 16,2 2 0-16,-1 0 0 0,-2-1-160 0,2 2 160 15,1-1-160-15,1 2 160 0,2 2-160 0,1 0 0 16,0 0 144-16,1 1-144 0,1 1 0 0,2 3 0 16,0-2 0-16,1 0 128 0,3-2-128 0,1 10 0 15,0 0-176-15,0 0 176 16,-2-8-640-16,2 8-16 0,0 0-16 0,0 0 0 16,0 0-1744-16,0 0-336 0,0 0-80 0,0 0-16768 0</inkml:trace>
  <inkml:trace contextRef="#ctx0" brushRef="#br0" timeOffset="39739.33">9207 7210 6447 0,'0'0'576'0,"0"0"-576"0,0 0 0 0,0 0 0 15,0 0 2624-15,0 0 400 0,0 0 96 0,0 0 16 16,0 0-1952-16,0 0-384 0,0 0-80 0,2-8-16 16,1-2 192-16,1 2 16 0,-4 8 16 0,6-8 0 15,-6 8-160-15,8-10-16 0,-2 1-16 0,-6 9 0 16,7-11-192-16,-1 2-32 0,-6 9-16 0,3-10 0 15,1-5 144-15,0 2 16 0,-1-1 16 0,-2 2 0 16,-2-1-240-16,0-2-48 0,-2-2-16 0,0 0 0 16,1-3 96-16,-2 1 32 0,-1 0 0 0,-2 4 0 15,-2 0 208-15,-1 2 64 0,-1 2 0 0,-1 0 0 16,1 2-256-16,-2-1-32 0,1-1-16 0,0 2 0 0,-1 4-320 0,0 3-144 16,1 8 128-16,1-1-128 0,0 0 0 0,1-1 0 15,-2 3 0-15,2 0 0 0,-1 3 0 0,1 1 0 16,-2 1 0-16,2 4 0 0,-1 3 0 0,2-1 0 15,1 5 0-15,2 3 0 0,-1 0 0 0,2 2 0 16,0 4 0-16,2-1 0 0,1 4 368 0,0 2-16 16,1-1 0-16,0 7 0 0,1 0 48 0,2 3 16 15,2 1 0-15,0-3 0 0,0 0-96 0,2 1-32 16,0-3 0-16,0-2 0 0,-1-2-160 0,1 2-128 16,-2-2 144-16,1 0-144 0,0 0 128 0,-1-1-128 15,-1 1 0-15,0-3 144 0,1-2-144 0,2-3 0 16,-5-4 0-16,0-4 128 0,0-2-128 0,1-2 0 15,-2-1 0-15,1-3 128 16,-1-2-448-16,0-2-112 0,0-10-16 0,0 0 0 16,0 0-1360-16,0 0-288 0,0 0-48 0,0 0-8736 0,0 0-1760 0</inkml:trace>
  <inkml:trace contextRef="#ctx0" brushRef="#br0" timeOffset="40050.78">8657 7742 36687 0,'-13'-3'1616'0,"4"1"352"0,-1-1-1584 0,3 2-384 16,7 1 0-16,-8 0 0 0,8 0 800 0,0 0 80 16,0 0 16-16,0 0 0 0,0 0-272 0,0 0-48 15,0 0-16-15,0 0 0 0,11 0-48 0,3 0-16 16,-1 0 0-16,2-1 0 0,5-1-192 0,3 1-48 15,5-2 0-15,3 1 0 0,3-1-48 0,1-1-16 16,-2 0 0-16,2-1 0 0,1 3-192 0,1-1 0 16,-1 2 128-16,-1-2-128 0,-1-2 0 0,-1 1 0 15,-2 0 0-15,2 1 0 16,-1-1-320-16,0 2-128 0,-2-5 0 0,1 3-12736 16,3-1-2560-16</inkml:trace>
  <inkml:trace contextRef="#ctx0" brushRef="#br0" timeOffset="41158.85">10053 7550 29135 0,'0'0'1280'0,"-7"-6"288"0,-2 1-1248 0,9 5-320 0,-9-4 0 0,9 4 0 16,-6-4 832-16,6 4 128 0,0 0 0 0,0 0 16 15,-7-5-784-15,7 5-192 0,0 0 0 0,0 0 0 16,0 0 0-16,0 0 0 0,-1-8 0 0,1 8 0 16,0 0 0-16,0 0 0 0,0 0 0 0,0 0 0 15,0 0 144-15,0 0-16 0,-7-7 0 0,7 7 0 16,0 0 448-16,-10 3 64 0,-1 1 32 0,11-4 0 16,0 0 128-16,-9 4 32 0,2 1 0 0,-1 0 0 0,0 2-128 0,8-7 0 15,-7 5-16-15,7-5 0 0,-6 8-368 0,-1-2-64 16,1-1 0-16,6-5-16 0,0 0-48 0,0 0-16 15,0 0 0-15,-9 6 0 0,0-1 16 0,9-5 0 16,-10 2 0-16,10-2 0 0,0 0-192 0,0 0 160 16,0 0-160-16,-9 0 160 0,9 0-160 0,0 0 0 15,0 0 0-15,0 0 0 16,0 0-368-16,0 0-48 0,0 0-16 0,0 0 0 16,-5-7-2000-16,5 7-384 0,0-8-96 0</inkml:trace>
  <inkml:trace contextRef="#ctx0" brushRef="#br0" timeOffset="41645.87">10028 7825 14735 0,'0'0'1312'0,"-10"-1"-1056"0,-1-1-256 0,2-1 0 15,9 3 3632-15,0 0 656 0,0 0 144 0,0 0 32 16,0 0-3584-16,0 0-720 0,0 0-160 0,0 0 0 16,0 0 0-16,12 3 0 0,-12-3 0 0,12 2 0 15,-12-2 0-15,0 0 0 0,0 0 0 0,0 0 0 0,0 0 0 16,0 0 0-16,0 0 0 0,0 0 0 0,0 0 368 0,0 0 16 15,0 0 0-15,0 0 0 0,0 0 256 0,0 0 64 16,0 0 16-16,0 0 0 0,0 0-400 0,0 0-96 16,0 0-16-16,0 0 0 0,7-6-208 0,-7 6 0 15,0 0 128-15,0 0-128 0,0 0 0 0,0 0 0 16,0 0 0-16,0 0 0 0,0 0 0 0,0 0 0 16,0 0 0-16,0 0 0 0,0 0 0 0,0 0 0 15,0 0 0-15,0 0 0 0,0 0 0 0,0 0 0 16,-7 0 0-16,7 0 0 0,-7 5 0 0,7-5 128 15,-8 2-128-15,8-2 0 0,0 0 0 0,0 0 0 16,-6 7 0-16,6-7 0 0,0 0 0 0,0 0 128 16,-3 10-128-16,3-10 0 0,0 0 0 0,0 0 0 0,0 8 0 0,0-8 0 15,0 0-256-15,0 0 48 0,-4 9 16 0,4-9-10288 16,0 0-2048-16</inkml:trace>
  <inkml:trace contextRef="#ctx0" brushRef="#br0" timeOffset="42244.41">10925 7158 8287 0,'0'0'736'0,"0"0"-592"0,0 0-144 0,0 0 0 15,0 0 2944-15,0 0 544 0,0 0 112 0,0 0 32 16,0 0-2352-16,0 0-480 0,0 0-96 0,0 0 0 15,0 0 208-15,0 0 48 0,0 0 16 0,0 0 0 16,0 0 48-16,0 0 0 0,8 12 0 0,0-1 0 16,0 4-208-16,-2 3-48 0,1 3 0 0,-2 4 0 15,-4 1-192-15,0 2-64 0,1 4 0 0,-2 3 0 16,-3 4 16-16,1 1 0 0,-2 2 0 0,-2 0 0 16,-1 1-16-16,-1 0-16 0,1 0 0 0,2 1 0 15,1-3-208-15,-1 0-32 0,-3 2-16 0,4-3 0 16,3 0-240-16,1-4 0 0,-4-3 128 0,3 1-128 15,1-3 0-15,1-3 128 0,0-4-128 0,1 0 0 0,-1-2 0 0,3-6 0 16,0-1 0-16,0-3 0 16,0-2-1664-16,-1-2-256 0,-3-8-64 0,0 0-13952 15</inkml:trace>
  <inkml:trace contextRef="#ctx0" brushRef="#br0" timeOffset="42608.3">11015 7101 13823 0,'0'0'1216'0,"0"0"-960"0,-1-8-256 0,1 8 0 15,0 0 3568-15,0 0 656 0,0 0 144 0,0 0 32 16,0 0-3280-16,8 10-656 0,-1-1-128 0,0 6-16 15,-2-2-32-15,-1 5 0 0,-3 3 0 0,1 1 0 16,-2 3 32-16,0 2 0 0,-2 3 0 0,4 3 0 16,0 2-128-16,-2 3 0 0,-1 0-16 0,0-1 0 15,1 2 16-15,0-2 0 0,-4-2 0 0,0 2 0 16,-1 0 16-16,2 4 16 0,2-5 0 0,-2 1 0 16,1 1-80-16,-1-3-16 0,0-1 0 0,2 0 0 15,0 0-128-15,1-2 0 0,-2 1 144 0,1-5-144 16,1-1 0-16,0-4 128 0,-1 0-128 0,1-4 0 0,1-1 0 0,-1-5 0 15,-4 0 0-15,3-1-192 16,2-4-640-16,-1-8-144 0,0 0-32 0,0 0-13776 16</inkml:trace>
  <inkml:trace contextRef="#ctx0" brushRef="#br0" timeOffset="43416.39">10870 7116 23039 0,'0'0'1024'0,"0"0"192"0,-11-4-960 0,2 2-256 0,9 2 0 0,0 0 0 16,-7-4 832-16,7 4 128 0,-8-5 32 0,8 5 0 16,-6-4-544-16,6 4-128 0,0-11 0 0,0 11-16 15,0 0 448-15,7-8 80 0,1 1 32 0,3 1 0 16,0 3-16-16,4 1 0 0,-1-2 0 0,2 2 0 15,1-2-224-15,0 1-48 0,-2-2-16 0,5 2 0 0,2 2-80 0,3 0-16 16,1-2 0-16,0 2 0 0,0 0-208 16,-1 1-64-16,-2 0 0 0,-1 1 0 0,-1 3-192 0,0 0 128 15,-1 0-128-15,-1 1 0 0,0 0 128 0,-3 2-128 16,0 2 0-16,0 1 144 0,-4 3-144 0,-1 1 0 16,0 2 0-16,-3 0 0 0,-3 1 0 0,-1 0 0 15,-3 0 0-15,-1 2 0 0,-1 3 0 0,-2 2 0 16,-2-3 0-16,-2 1 0 0,1-3 0 0,-3 2 0 15,-2 0 0-15,2-1 128 0,0-1-128 0,0-1 0 16,-3 1 0-16,0-4 0 0,1-3 0 0,-2 0 0 16,-2-4 128-16,1 3-128 0,0 1 0 0,-2 0 0 15,-2-2 0-15,1 1 128 0,-2-1-128 0,0-1 0 16,-3 2 0-16,-2-1 0 0,1 2 0 0,-1 1 0 16,2-3 0-16,1 1 0 0,3-2 0 0,4-3 0 0,2 1 0 15,0 2 0-15,1-1 0 0,3 0 0 0,8-8 0 0,0 0 0 16,0 0 128-16,4 9-128 0,-4-9 0 0,5 9 128 15,-5-9-128-15,10 5 192 0,1-1-192 0,-1 0 192 16,-10-4 128-16,13 6 48 0,2 1 0 0,-1 0 0 16,-2-1 128-16,1 2 16 0,1 2 16 0,2 2 0 15,-1 0-320-15,1 2-64 0,-2 3-16 0,1 4 0 16,-1 4-128-16,0 1 0 0,2 1 0 0,0 0 0 16,-1 0 0-16,2-1 0 0,1-2 0 0,1 2 0 15,-1-1 0-15,1 0 0 0,2-5 0 0,1-2 0 16,2-1 0-16,1-2 0 0,-1 0 0 0,3 0 0 15,0 1 128-15,-1 2-128 0,-1-2 128 0,1 0-128 16,-1 1 0-16,-5-2 0 0,-3 0 0 0,-2 1 0 0,-2 1 0 16,-1 2 0-16,-5-2 0 0,3 0 0 0,-1-2 0 0,-2 0 0 15,-1-2 0-15,-2-3 0 0,-1-1-288 0,0 0 16 16,-3-9 0-16,0 0 0 16,0 0-1680-16,0 0-336 0,0 0-64 0,0 0-8768 15,0 0-1744-15</inkml:trace>
  <inkml:trace contextRef="#ctx0" brushRef="#br0" timeOffset="44258.33">11624 7187 4607 0,'0'0'400'0,"0"0"-400"15,0 0 0-15,0 0 0 0,0 0 3840 0,-8-3 672 16,8 3 144-16,0 0 16 0,0 0-2640 0,-4-8-544 16,4 8-96-16,2-9-32 0,0-1-272 0,2 1-48 15,1-2-16-15,2 2 0 0,-2-1-288 0,2 0-64 16,-2 1-16-16,1 0 0 0,1-1-272 0,1-1-48 15,-2 0-16-15,1 0 0 0,-3-2-80 0,-1 3-32 16,1-3 0-16,2 1 0 0,-3-1 80 0,1-3 16 16,-2 1 0-16,-1-1 0 0,2 0 0 0,-1-1 0 15,0-1 0-15,-1 2 0 0,0 2 48 0,-1 1 16 16,1 3 0-16,1 3 0 0,-2 7-80 0,2-6-16 16,-2 6 0-16,0 0 0 0,0 0 16 0,0 0 0 0,0 0 0 15,6 14 0-15,-1 2-288 0,0-3 160 0,-1-3-160 16,0 6 128-16,0 2-128 0,-2 2 0 0,1-2 0 0,0 3 128 15,-1-7-128-15,1 2 0 0,-1-3 0 0,2 0 0 16,0 0 0-16,-1-2 0 0,-3 1 0 0,0-12 0 16,1 7 0-16,-1-7 0 0,0 0 0 0,0 0 128 15,0 0 0-15,0 0-128 0,0 0 192 0,0 0-64 16,0 0 80-16,0 0 16 0,0 0 0 0,11-5 0 16,-11 5-32-16,7-7-16 0,0-1 0 0,-2-1 0 15,0 0-176-15,-1-2 192 0,0 0-192 0,1-1 192 16,1-1-192-16,-3-1 0 0,1-3 0 0,0-2 128 15,0 3-128-15,0-3 0 0,-1 0 144 0,-1-1-144 16,0 1 0-16,-1 2 0 0,2 1 0 0,-2 0 0 16,-1 5 0-16,-3-1 0 0,2 3 0 0,1 2 0 0,0 7 0 0,0 0 0 15,0 0 0-15,0 0 0 0,0 0 208 0,0 0-16 16,10 2-16-16,-10-2 0 0,13 6-176 0,-1 4 0 16,-4 2 144-16,0 0-144 0,0 1 128 0,-1 3-128 15,0-2 128-15,-1 4-128 0,0 2 144 0,-2 1-144 16,-1-4 192-16,0 2-192 0,-3-1 0 0,0 1 0 15,1-1-160-15,1 0 160 0,-1-4 0 0,0 2 0 16,2 0 0-16,-2-3 0 0,1-3-128 0,0-2 128 16,-2-8-160-16,4 9 160 15,3-1-2048-15,-1-3-320 0,-6-5-64 0,11 0-14480 0</inkml:trace>
  <inkml:trace contextRef="#ctx0" brushRef="#br0" timeOffset="45587.97">12427 7690 30111 0,'0'0'1344'0,"0"0"256"0,0 0-1280 0,0 0-320 0,-5-7 0 0,5 7 0 16,0 0 720-16,0 0 80 0,0 0 16 0,0 0 0 16,0 0-592-16,8-5-224 0,-8 5 176 0,10-1-176 15,-10 1 176-15,12 0-176 0,-2 0 192 0,2 2-192 16,1-2 384-16,1 2-48 0,1-2 0 0,-1 2 0 15,0 1 320-15,2-2 64 0,1 2 16 0,3-2 0 16,0 1-80-16,3-2-16 0,0 0 0 0,3-2 0 16,-1-2-240-16,1 0-48 0,0 0-16 0,1 2 0 15,1-5-112-15,0 2-32 0,1 0 0 0,2 0 0 0,2-1-16 0,2 4-16 16,2-3 0-16,2 3 0 0,1 0-32 0,-1 2-128 16,-2 0 192-16,1 2-64 0,-1-2-128 0,-1 3 192 15,-5 1-192-15,-2 0 192 0,-5 0-64 0,0-2-128 16,-3 1 192-16,-2-2-64 0,0 1 32 0,-3-1 0 15,1 0 0-15,-1-1 0 0,-3-2 48 0,1-1 16 16,1-1 0-16,-2 0 0 0,-1 1 48 0,1 1 16 16,0-2 0-16,0-1 0 0,-2 1-64 0,1-4-16 15,0 2 0-15,-2 2 0 0,1 1-48 0,-2 0-16 16,0-1 0-16,0 2 0 0,0 2-16 0,2-3-128 16,-11 3 192-16,0 0-64 0,10-1-128 0,1 1 0 15,-2 0 0-15,-9 0 0 0,10 1 0 0,-10-1 0 16,0 0 0-16,11 0 128 0,-11 0 0 0,0 0-128 0,10-2 192 15,-10 2-64-15,10-2 0 0,-10 2 0 0,0 0 0 0,0 0 0 16,7-6 128-16,-7 6 0 0,1-12 16 0,-2 2 0 16,-2 2 112-16,-1-3 0 0,-2 2 16 0,1 1 0 15,-2 1-208-15,-2-1-32 0,-1-3-16 0,-1 2 0 16,-1 0-144-16,2 1 0 0,1 2 0 0,1-2 0 16,-1 3 0-16,0-2 0 0,-2-1 0 0,1 1 0 15,-3-1 0-15,1-1 0 0,2 2 0 0,-2 1 0 16,0-2 0-16,1 1 0 0,-1-6 0 0,0 5 128 15,2 3-128-15,0 1 0 0,1-2 0 0,2-1 128 16,0 2-128-16,1 0 0 0,6 5 0 0,-8-3 0 16,8 3 0-16,0 0 0 0,0 0 0 0,-9 5 0 15,9-5 0-15,0 0 0 0,-6 10-176 0,6-10 176 0,-2 13 0 16,2-13-160-16,0 0 160 0,0 11 0 0,0-11-128 16,4 11 128-16,-4-11 0 0,5 9 0 0,-5-9-128 0,8 10 128 15,-8-10 0-15,10 4 0 0,-10-4 0 0,12 4-128 16,0-1 128-16,-2 1 0 0,-10-4 0 0,13 6 0 15,-1-1-128-15,-2 1 128 0,-1-1 0 0,-9-5-128 16,9 8 128-16,-1-1 0 0,-1 1-128 0,-1 0 128 16,0-1 0-16,-3 0 0 0,1 1 0 0,2 1-128 15,-3-1 128-15,-3-8 0 0,0 0 0 0,4 11 0 16,4-4 0-16,-3 1 0 0,-5-8 0 0,6 9 0 16,0-1 0-16,-6-8 0 0,0 0 0 0,0 0 0 15,0 0 0-15,5 9 0 0,-1-1 0 0,-4-8 0 16,0 0 0-16,2 9 0 0,-2-9 0 0,5 8 0 15,-5-8 0-15,2 12 0 0,0-2 0 0,-2-1 0 0,0-9 144 0,-5 11-144 16,-3 2 160-16,0-4-160 0,1 0 192 0,-2 0-192 16,-3 0 160-16,1-2-160 0,-1 2 128 0,-1 5-128 15,0-3 128-15,-1 1-128 0,-1-1 0 0,1 2 128 16,-2 0-128-16,2 0 0 0,0 0 0 0,1-2 0 16,0 2 0-16,1 0 0 0,1-5 0 0,2 3 0 15,1 1 0-15,2 0 0 0,6-12-192 0,-5 12 192 31,1 1-1600-31,1-2-208 0,3-11-48 0,0 12 0 0,1-1-1472 16,-1-11-288-16</inkml:trace>
  <inkml:trace contextRef="#ctx0" brushRef="#br0" timeOffset="46986.94">14448 7119 24015 0,'0'0'1056'0,"0"0"224"0,0 0-1024 0,0 0-256 0,-8 4 0 0,8-4 0 16,-9 8 1040-16,9-8 160 0,-7 6 16 0,7-6 16 15,-5 9-336-15,5-9-64 0,-5 11 0 0,5-11-16 16,-5 9-16-16,5-9 0 0,-3 12 0 0,2-2 0 16,1-10-256-16,0 13-48 0,0 1-16 0,1 2 0 15,0 2 320-15,1 2 64 0,-1 3 16 0,2 2 0 0,-2 4 16 0,2 2 0 16,0 2 0-16,0 2 0 15,0 3-288-15,-1 1-48 0,1-3-16 0,-2 3 0 0,-1-1-240 0,0 4-48 16,-1-6-16-16,2 3 0 0,-1 2-240 0,0-3 128 16,0 1-128-16,1-3 0 0,2-2 128 0,-2 0-128 15,-1-5 0-15,2-1 0 0,0 0 128 0,1-1-128 16,-1-5 0-16,0-1 144 0,-2-2-144 0,2-3 192 16,1-2-192-16,0-1 192 0,-2-4-336 0,-1 1-64 15,0-10-16-15,0 0 0 16,0 0-192-16,0 0-32 0,0 0-16 0,0 0 0 15,0 0-432-15,0 0-96 0,0 0-16 0,-5-10 0 16,1 1-544-16,0-6-112 0,0 1-32 0,3 0 0 16,1-9-1504-16,2 0-288 0</inkml:trace>
  <inkml:trace contextRef="#ctx0" brushRef="#br0" timeOffset="47323.47">14658 7090 26719 0,'0'0'2368'0,"0"0"-1888"0,-11 0-480 0,2 3 0 16,9-3 2608-16,-8 8 416 0,4 1 96 0,3 4 16 16,0 4-2544-16,3 0-592 0,2 2 0 0,2 5 0 15,-3-1 0-15,1 6 0 0,0 2 0 0,-1 4 0 0,-2 6 0 0,-1-1 0 16,-1 2 0-16,0 1 0 0,-2 1 0 0,-2-1 0 15,-3-2 128-15,0 0-128 0,0 0 304 0,0 1-48 16,1 1 0-16,-1-2 0 0,0-2 224 0,1 2 32 16,2 1 16-16,0-5 0 0,1-3-96 0,3-1-32 15,-2-4 0-15,2-2 0 0,1 2-224 0,1-5-48 16,2-1-128-16,-1-1 192 0,1-5-192 0,0-3 0 16,1-2 0-16,-1-1 0 15,1 0-288-15,-4-11-96 0,4 6-32 0,-4-6 0 16,0 0-1632-16,0 0-336 0,0 0-64 0,7-11-13424 0</inkml:trace>
  <inkml:trace contextRef="#ctx0" brushRef="#br0" timeOffset="47945.5">14538 7116 21183 0,'0'0'1888'0,"-3"-9"-1504"0,1 0-384 0,2 9 0 15,0 0 3856-15,0 0 704 0,0 0 144 0,3-8 32 16,-3 8-3840-16,8-6-752 0,-1-1-144 0,1 2 0 16,-1 0 0-16,4 1 0 0,-1 1 0 0,2-2 0 15,0 0 0-15,2 2 0 0,2-1 0 0,1 3 0 16,0-2 128-16,2 1 64 0,2-1 0 0,1 1 16 0,-1 0 160 0,1 2 16 15,2 0 16-15,-1 3 0 16,1 1 0-16,-2 1 0 0,0 3 0 0,0 2 0 0,-1-2-80 0,-1 2-32 16,-2 2 0-16,1 1 0 0,2-1-160 0,-1 2-128 15,-3 2 144-15,1 2-144 0,0 3 0 0,0 1 0 16,-2-1 0-16,-2 3 0 0,-3 0 0 0,-2 2 0 16,-1-1 0-16,-4 3 0 0,-4-1 0 0,-3 2-128 15,-1-1 128-15,-2 0 0 0,-3 0 0 0,-2-3-128 16,-2-3 128-16,-3 0 0 0,-2 2 0 0,-1-1-128 15,-2-3 128-15,0-2 0 0,0-1 0 0,-2-1 0 16,-2-2 0-16,0 0 0 0,0 0 0 0,1-3 0 16,0 0 0-16,1-4 0 0,0 0 0 0,3-2 0 15,-1 0 0-15,1-2 0 0,2 1 0 0,1 1 128 16,-1-2-128-16,1-1 0 0,0 0 0 0,2 3 0 0,2-1 0 16,3 1 0-16,-2-1 0 0,3 0 0 0,9-4 0 0,0 0 0 15,0 0 0-15,0 0 0 0,-5 10 0 0,5-10 0 16,1 12 0-16,4 0 0 0,2 1 0 0,3 2 0 15,2-2 192-15,2 1-48 0,3-1-16 0,4 1 0 16,4 3 192-16,0 0 48 0,-3 0 0 0,4 1 0 16,3 0-48-16,-1 0 0 0,0-1 0 0,-1 3 0 15,1-4-192-15,-2-1-128 0,-2-2 160 0,-1 0-160 16,-3 0 0-16,3-2 0 0,-3-2 0 0,1 0 0 16,-2-2-144-16,-1-1-128 0,-1 1-32 0,-2-3 0 15,0-2-464-15,-2-2-112 0,-3-2-16 0,1-1 0 16,-2-1-2064-16,-3-2-432 0,-2-5-64 0</inkml:trace>
  <inkml:trace contextRef="#ctx0" brushRef="#br0" timeOffset="48754.75">15327 7131 11967 0,'0'0'1072'0,"0"0"-864"0,0 0-208 0,0 0 0 15,0 0 5152-15,0 0 992 0,0 0 192 0,0 0 32 16,0 0-4576-16,0 0-896 0,0 0-192 0,0 0-48 16,0 0 320-16,0 0 64 0,0 0 16 0,10-4 0 15,-1-4-416-15,0 1-96 0,-1-2-16 0,0 3 0 16,1-3-208-16,0-1-64 0,-1 1 0 0,1 0 0 16,1-1 112-16,0-2 16 0,-4-2 0 0,1 1 0 15,-1 1-64-15,1 0-16 0,-2-1 0 0,0 0 0 16,-1-1-80-16,-1 1-16 0,1-2 0 0,-1 4 0 15,0 0-208-15,1 2 144 0,0-3-144 0,0 2 128 0,1-3-128 16,0 2 0-16,-1 2 0 0,1 4 128 0,-5 5-128 0,7-10 0 16,-2 2 0-16,-5 8 0 0,7-7 0 0,-2 1 0 15,-5 6 0-15,0 0 0 0,0 0 0 0,0 0 0 16,0 0 0-16,0 0 0 0,0 0 0 0,0 0 0 16,8 9 0-16,-8-9 0 0,6 12 0 0,-2 1 0 15,1 0 0-15,-1 1 0 0,-1 0 0 0,-1 3 0 16,1 0 128-16,0 2-128 0,-2 0 0 0,0 1 0 15,2-2 0-15,-2 4 0 0,0-2 0 0,1-1 0 16,-2 0 0-16,1-1 0 0,-1 0 0 0,0-2 128 16,0-2-128-16,0-1 0 0,1-1 144 0,2-2-144 15,-2-1 160-15,-1-9-160 0,4 11 192 0,0-3-64 16,-4-8-128-16,0 0 192 0,0 0-32 0,0 0-16 0,12-7 0 16,-4 1 0-16,-8 6-144 0,6-11 192 0,-1-1-192 15,-1-1 192-15,-1-1-192 0,-2-2 192 0,0 1-192 0,1-4 192 16,-2 3-192-16,1-4 0 0,0-1 0 0,1-1 128 15,-1 0-128-15,0-2 0 0,1 2 0 0,-1-5 0 16,2 2 0-16,-2 4 0 0,-1 0 0 0,2 6 0 16,1-2 0-16,0 6 0 0,-1 5 0 0,-2 6 0 15,3-7 0-15,-3 7 0 0,0 0 0 0,0 0 0 16,0 0 0-16,9 9 0 0,-1 3 0 0,0 1 0 16,-2 1 0-16,1 3 0 0,0 3 128 0,1 2-128 15,0-2 0-15,1 3 0 0,0-2 0 0,1 1 0 16,-3-4 0-16,0 2 0 0,-2 0 0 0,2-2 0 15,-1-1 0-15,-1 0 0 0,-1-4 0 0,0 2 0 0,0-3 0 16,1-1 0-16,-1-4-144 0,1 2 144 16,-5-9-1312-16,7 8-160 0,-2 0-16 0,-5-8-16 15,0 0-1888-15,12 4-368 0</inkml:trace>
  <inkml:trace contextRef="#ctx0" brushRef="#br0" timeOffset="72505.03">22703 5699 3679 0,'-14'4'160'0,"14"-4"32"0,-10 3-192 0,10-3 0 16,-7 5 0-16,7-5 0 0,-9 4 5184 0,9-4 976 15,0 0 208-15,0 0 32 0,-8 6-4432 0,8-6-896 16,0 0-176-16,0 0-48 0,0 0-176 0,0 0-32 16,0 0-16-16,0 0 0 0,0 0 48 0,0 0 16 15,10 3 0-15,1 1 0 0,-11-4 0 0,14 0 0 16,2 1 0-16,-1-1 0 0,1 0-176 0,3 0-48 16,2-1 0-16,0-2 0 0,-1 2-144 0,4 0-48 15,6-3 0-15,2 1 0 0,-1 2-80 0,2-3-32 16,0 0 0-16,1 0 0 0,-1-1-160 0,-2 1 128 0,-2 1-128 15,1 3 128-15,0-4-128 0,-1 2 0 0,-3-1 0 0,-2 1 128 16,3 2-128-16,-5 0 0 0,-3 0 0 0,-3-2 0 16,-4 2 0-16,-12 0 0 0,0 0 128 0,10-2-128 15,0 4 128-15,-10-2-128 0,0 0 192 0,0 0-64 16,0 0 80-16,0 0 16 0,0 0 0 0,0 0 0 16,-6 4-32-16,-2 1-16 0,-1-1 0 0,0 0 0 15,0 1-176-15,1 2 0 0,0 1 144 0,-1-2-144 16,-1-2 0-16,-1 3 0 0,2-1 0 0,1 1 0 15,0-1 128-15,2 1-128 0,6-7 160 0,-8 9-160 16,1 1 0-16,7-10 128 0,-5 8-128 0,1 3 0 16,0 0 0-16,2 1 0 0,1 0 128 0,-1 1-128 0,1-3 0 15,0 3 0-15,-1 0 0 0,2-1 0 0,2 1 0 16,-2 1 0-16,-2-1 0 0,2 2 0 0,2 2 0 0,-1 0 0 16,0-2 0-16,-1 2 0 0,2-1 0 0,-4-2 0 15,0 1 0-15,-1-1 0 0,0 0 0 0,1 2 0 16,-2-3 0-16,0 0 0 0,1-1 144 0,-1 1-144 15,-1-1 128-15,1-1-128 0,-1-2 0 0,1 2 128 16,-1-1-128-16,0 3 0 0,0-4 192 0,-2 2-64 16,2-1 0-16,0 1 0 0,-2-2-128 0,2 0 0 15,0-2 144-15,-1 0-144 0,1 2 192 0,0-2-48 16,0 1 0-16,5-8 0 0,0 0 48 0,0 0 0 16,-7 6 0-16,7-6 0 0,0 0 0 0,0 0 0 15,0 0 0-15,-9 0 0 0,1-4 48 0,2 0 16 16,6 4 0-16,-7-9 0 0,1 0-32 0,-2-1 0 0,-1-2 0 15,1-1 0-15,-1 0-80 0,0-3-16 0,0-3 0 0,-2-1 0 16,-2-1-128-16,0 1 192 0,1-1-192 0,2-1 192 16,0-2-192-16,-1 2 128 0,-2-4-128 0,1 1 128 15,1-2-128-15,-2-1 0 0,-3 1 0 0,6 0 128 16,3 2-128-16,-2 1 0 0,-5 2 0 0,0 0 0 16,4-2 0-16,0 4 128 0,-3-1-128 0,1 4 0 15,-1 4 128-15,1-2-128 0,0 2 0 0,2 4 128 16,-1 3-128-16,2 1 0 0,2-1 0 0,0 4 0 15,7 2 0-15,0 0-144 0,0 0 144 0,-8 0-160 16,8 0-272-16,0 0-48 0,0 0-16 0,0 0 0 16,-4 10-1488-16,4-10-288 0,2 12-64 0,5 0-10240 15,6-3-2048-15</inkml:trace>
  <inkml:trace contextRef="#ctx0" brushRef="#br0" timeOffset="73162.7">24275 5275 18431 0,'-1'-11'1632'0,"2"2"-1312"0,-1 9-320 0,2-10 0 15,-2 0 3024-15,0 2 544 0,0 8 96 0,0-9 32 16,0 0-2672-16,0 9-512 0,0-12-128 0,0 0 0 16,-3 1-128-16,2 2-32 0,-2-3 0 0,3 12 0 0,-3-12-32 0,-1 2 0 15,-1 1 0-15,0-1 0 0,5 10 256 0,-5-11 64 16,-2 2 0-16,7 9 0 0,-10-10 32 0,1 5 16 15,9 5 0-15,-13-2 0 0,1 2-128 0,-1 0-32 16,1 2 0-16,0 1 0 0,1 2-64 0,-1-1-16 16,-1 3 0-16,0 2 0 0,1 2-160 0,2 2-32 15,-2 2-128-15,2 0 192 0,0 4-192 0,1-1 0 16,0 7 0-16,1 1 0 0,2 2 128 0,-2 5-128 16,3 2 0-16,0 4 144 0,-1 3-144 0,1 1 128 15,1 3-128-15,2-2 128 0,-1 0-128 0,0 3 0 16,1-1 0-16,1 1 0 0,-2-2 0 0,0 1 0 0,2-3 0 15,1-1 0-15,-1-6 128 0,-1-3-128 0,0-2 192 16,-1-2-64-16,1-2-128 0,-1-2-224 0,-1-1 48 0,2-2 16 31,-4-1-272-31,2-1-48 0,0-4-16 0,2 1 0 16,-1 0-576-16,1-3-112 0,-1-3-32 0,2-2 0 16,1-9-1648-16,0 0-336 0,-5 6-64 0,5-6-9248 0</inkml:trace>
  <inkml:trace contextRef="#ctx0" brushRef="#br0" timeOffset="73377.45">23752 5870 12895 0,'0'0'1152'0,"0"0"-928"0,-5-11-224 0,5 11 0 15,0 0 5248-15,0 0 1024 0,-1-9 192 0,1 9 32 0,0 0-4464 0,9-6-896 16,1-1-176-16,2 1-48 0,3 3-496 0,1 2-96 15,4-2-32-15,2 2 0 0,3 0-288 0,-3-1 0 16,-1 1 0-16,4 1 0 0,5 3 0 0,1-1 0 16,0 0 0-16,2-2-144 15,-2-3-1968-15,1 3-400 0,-1 1-80 0</inkml:trace>
  <inkml:trace contextRef="#ctx0" brushRef="#br0" timeOffset="73781.17">25020 5021 7359 0,'0'0'656'0,"0"0"-528"0,0 0-128 0,0 0 0 16,0 0 5856-16,0 0 1136 0,0 0 240 0,0 0 32 15,-4 9-5408-15,1 2-1072 0,2-1-208 0,-2 3-64 16,-2 2-240-16,0 2-48 0,0 1-16 0,-3 3 0 0,-1 2-16 0,-1 3 0 16,-1 2 0-16,-2 4 0 0,-2 5 240 0,0 2 32 15,-2 1 16-15,0 3 0 16,-1 2-64-16,-1 3-16 0,0-1 0 0,-1 2 0 0,3 2-272 0,0 0-128 15,3 0 128-15,4-2-128 0,2 1 256 0,3-5-16 16,-1 1-16-16,5-3 0 0,1-4-96 0,4-2 0 16,1-3-128-16,4 0 192 0,3-4-192 0,0-2-160 15,1 0 32-15,1-1 0 16,2-4-528-16,2-3-112 0,2 0 0 0,2-4-16 16,2-1-1424-16,3 0-288 0,-1 4-48 0</inkml:trace>
  <inkml:trace contextRef="#ctx0" brushRef="#br0" timeOffset="74291.22">25116 5733 34607 0,'-12'-5'1536'0,"12"5"320"0,0 0-1488 0,0 0-368 0,0 0 0 0,0 0 0 16,0 0 432-16,0 0 16 0,0 0 0 0,11-5 0 16,1-1-160-16,1 4-32 0,0-3 0 0,2 3 0 15,2 1-112-15,1 1-16 0,-1 0-128 0,2 0 192 16,-2 1 80-16,0-1 16 0,-3 0 0 0,0 2 0 16,1 0-32-16,-2 1 0 0,0 1 0 0,-2 0 0 15,0-4-48-15,-2 1-16 0,-9-1 0 0,9 4 0 0,-9-4-192 0,0 0 176 16,11 2-176-16,-11-2 160 0,0 0-160 0,0 0 128 15,0 0-128-15,-2 11 128 0,-3-3 0 0,-2-2-128 16,-2 1 192-16,-1 2-64 0,-3 3-128 0,-1-1 0 16,-1-2 144-16,-2 3-144 0,0 1 0 0,-2 0 0 15,-2 0 0-15,-3 0 0 0,1 2 0 0,-3-1 0 16,-4 0 0-16,4 1-128 0,4-1 128 0,2 0 0 16,2-1 128-16,3 0-128 0,2 0 0 0,6-1 0 15,3 0 0-15,2 0 0 0,1-1 0 0,2 1 144 16,1 0 0-16,4-4 0 0,5 1-144 0,0 0 160 15,1 0-160-15,4 0 160 0,2 0-160 0,3-1 0 16,0-1 144-16,0-1-144 0,-1 2 0 0,1-3-192 16,-2 0 32-16,-1-2 0 0,1 1-160 0,0-1-16 0,-4-3-16 0,1 0 0 31,0 1-240-31,-2-1-48 0,-1-3-16 0,0 2 0 16,0-3-1456-16,1 1-272 0,-1-3-64 0,-2-1-11936 0</inkml:trace>
  <inkml:trace contextRef="#ctx0" brushRef="#br0" timeOffset="75019.53">25177 5534 19119 0,'0'0'832'0,"0"0"192"0,0 0-816 0,0 0-208 16,0 0 0-16,0 0 0 0,0 0 1408 0,0 0 224 16,0 0 48-16,0 0 16 0,0 0-544 0,0 0-128 15,4-8 0-15,-4 8-16 0,0 0 64 0,0 0 16 0,0 0 0 0,0 0 0 16,0 0 0-16,9-3 0 0,-9 3 0 0,0 0 0 16,12 0-256-16,-1 3-32 0,-2-2-16 0,0-1 0 15,1 0-336-15,1-1-64 0,0 1 0 0,1-3-16 16,1 2-192-16,2 1-48 0,0-1 0 0,0-1 0 15,0-3-128-15,1 1 128 0,-1-1-128 0,1 1 128 16,-2 0-128-16,2 3 0 0,1-3 144 0,-1 1-144 16,-3 1 0-16,0-1 0 0,0-1 0 0,-1 3 0 15,-2 0 0-15,-10 1 144 0,9-4-144 0,-9 4 0 16,11-4 176-16,-11 4-176 0,0 0 160 0,11-4-160 16,0 0 144-16,-11 4-144 0,9-4 128 0,-9 4-128 15,0 0 224-15,0 0-32 0,0 0-16 0,9-4 0 16,-9 4 16-16,0 0 16 0,5-8 0 0,-5 8 0 0,0 0 0 0,0 0 0 15,0 0 0-15,0-6 0 0,0 6 32 0,-4-11 0 16,-1 3 0-16,-1 3 0 0,-1 0 32 0,0 0 16 16,0-2 0-16,0 2 0 0,7 5-96 0,-9-5 0 15,-1-2-16-15,2 1 0 0,3-1-176 0,-1 1 0 16,1-1 144-16,0 2-144 0,-3-1 0 0,2 0 128 16,-1 1-128-16,7 5 0 0,0 0 0 0,-6-4 0 15,0-2 0-15,1-1 0 0,0 2 0 0,5 5 0 16,0 0 0-16,0 0 0 0,-8-4 0 0,8 4 0 15,0 0 0-15,0 0 0 0,-9-3 0 0,2 0 0 16,7 3 0-16,0 0-128 0,0 0-64 0,0 0 0 16,-10-2 0-16,10 2 0 15,-7-5-192-15,7 5-64 0,0 0 0 0,0 0 0 16,0 0-1456-16,0 0-288 0,0 0-64 0,0 0-15392 0</inkml:trace>
  <inkml:trace contextRef="#ctx0" brushRef="#br0" timeOffset="75561.33">25660 4972 13823 0,'-15'-6'1216'0,"6"4"-960"16,-1-1-256-16,2 1 0 0,2-1 2880 0,6 3 512 15,-10-4 128-15,10 4 0 0,0 0-1840 0,0 0-368 16,0 0-80-16,0 0-16 0,0 0-560 0,0 0-112 16,0 0-32-16,0 0 0 0,0 0-176 0,13 3-32 15,0 1-16-15,2 3 0 0,-1 5 224 0,2 3 64 16,1 4 0-16,0-2 0 0,2 3 96 0,0-1 32 0,-1 5 0 0,1 2 0 16,1 1-112-16,1 6-16 0,0-3 0 15,2 4 0-15,1-1-288 0,-1 3-64 0,0 0-16 0,4 1 0 16,-4-1-208-16,-1 2 144 0,-2-4-144 0,-2 0 128 15,-1-2 192-15,-4 4 48 0,0-3 0 0,-4 4 0 16,-5-1-96-16,0 4-16 0,-1 1 0 0,-3 15 0 16,-3 11-256-16,-1-3-144 0,-1-8 16 0,-4-8 0 15,-6-11-64-15,1-4 0 0,1 0 0 0,-3-2 0 16,-3-1 480-16,-1-1 96 0,1-3 0 0,-1 1 16 16,1-1-208-16,2-2-32 0,2-5-16 0,1 0 0 15,0-1-400-15,1-4-96 0,2-2-16 0,1-1-12608 16,-2-5-2512-16</inkml:trace>
  <inkml:trace contextRef="#ctx0" brushRef="#br0" timeOffset="79228.33">29650 839 1839 0,'0'0'160'0,"0"0"-160"16,-9 0 0-16,0 0 0 0,9 0 3584 0,-10 0 704 15,1 0 128-15,9 0 16 0,-8-4-2144 0,8 4-432 16,-8 0-96-16,8 0-16 0,-9-1-544 0,9 1-112 15,0 0-32-15,0 0 0 16,-9 0 80-16,9 0 16 0,0 0 0 0,0 0 0 0,0 0 192 0,0 0 64 16,0 0 0-16,-8 2 0 0,8-2-496 0,0 0-80 15,0 0-32-15,0 0 0 0,0 0-224 0,0 0-64 16,0 0 0-16,0 0 0 0,0 0-144 0,8 11-48 16,0-2 0-16,2-3 0 0,0-6-64 0,3 2-32 15,0 4 0-15,2-2 0 0,0-4-64 0,2 3-16 16,2-1 0-16,-2 1 0 0,-2 0-144 0,1-1 0 15,0-1 144-15,-1 3-144 0,0-4 0 0,0 3 0 0,1-3 0 0,-4 1 128 16,-12-1-128-16,11 0 128 0,0-1-128 16,-11 1 128-16,0 0-128 0,11 1 0 0,-11-1 0 0,11 0 128 15,-1-2-128-15,-10 2 0 0,0 0 128 0,0 0-128 16,0 0 0-16,8 5 128 0,-8-5-128 0,0 0 0 16,0 0 128-16,0 0-128 0,-1 12 128 0,1-12-128 15,0 0 192-15,-1 11-48 0,1-11 0 0,-7 11 0 16,-2-5-144-16,1 1 0 0,8-7 0 0,-10 10 0 15,-2-1 0-15,-1 0 128 0,-3-2-128 0,-1 2 0 16,-1 2 128-16,0 0-128 0,0 1 0 0,-1-2 128 16,1 0-128-16,-3 1 0 0,0 6 0 0,2-1 0 15,0-3 0-15,1 0 0 0,-1 0 0 0,0 0 0 16,1-1 0-16,1-2 0 0,0 2 0 0,2-3 0 16,-1 0 0-16,2 3 0 0,-3-6 0 0,2 2 0 0,2 0 0 0,3 0 0 15,1-3 128-15,2 0-128 0,7-5 0 0,0 0 0 16,0 0 0-16,-4 9 0 0,2 1-144 0,2-10 144 15,0 0 0-15,6 6 0 0,-6-6 0 0,12 7 0 16,0 0 128-16,1 0-128 0,0-4 144 0,0 0-144 16,0 1 128-16,1-1-128 0,2-2 128 0,1 2-128 15,-3 1 128-15,2-2-128 0,-2 0 0 0,-1-2 128 16,0 1-128-16,-1 3 0 0,0-3 128 0,-2 1-128 16,1-2 0-16,-11 0 128 0,10 1-128 0,-10-1 0 15,12-3 144-15,-2 2-144 0,-10 1 0 0,11 0 0 16,-4-5 0-16,-7 5 128 15,0 0-640-15,10-4-112 0,-10 4-16 0,9-7-16 16,-9 7-2896-16,7-8-576 0</inkml:trace>
  <inkml:trace contextRef="#ctx0" brushRef="#br0" timeOffset="79886.37">30259 997 8287 0,'0'0'736'0,"0"0"-592"0,0 0-144 0,0 0 0 16,0 0 4144-16,0 0 784 0,0 0 176 0,0 0 16 16,0 0-2048-16,0 0-400 0,5 11-96 0,-5-11-16 15,11 0-1008-15,2 0-208 0,1-2-32 0,3 2-16 0,2 0-704 0,1 0-144 16,1-3-16-16,-3 1-16 0,-3-1-256 0,3-1-160 15,3 0 192-15,-2 2-192 0,-2 2 128 0,2-2-128 16,-2 1 0-16,-2-3 0 0,-2 3-128 0,-2 2-144 16,-11-1-32-16,9 5 0 15,-9-5-2208-15,0 0-448 0,0 0-96 0,0 0-12320 16</inkml:trace>
  <inkml:trace contextRef="#ctx0" brushRef="#br0" timeOffset="80142.84">30236 1201 28847 0,'0'0'1280'0,"0"0"256"0,0 0-1216 0,0 0-320 0,0 0 0 0,0 0 0 16,0 0 1696-16,0 0 288 0,0 0 48 0,12 9 16 15,-1-6-928-15,4 1-176 0,0-4-48 0,5 0 0 16,3-3-528-16,1 2-112 0,-1 0-32 0,2-1 0 16,2-3-224-16,1 4 128 0,-2-2-128 0,0 1 0 15,-1-2-1264-15,-1 0-336 0,0-1-80 0,-2-3-14592 16</inkml:trace>
  <inkml:trace contextRef="#ctx0" brushRef="#br0" timeOffset="82241.52">31493 784 13823 0,'-15'5'1216'0,"15"-5"-960"0,0 0-256 0,-8 3 0 16,-1-2 2864-16,9-1 528 0,-10-1 96 0,10 1 32 15,-9 0-912-15,0 0-176 0,9 0-48 0,-9-1 0 16,9 1-912-16,0 0-192 0,0 0-48 0,0 0 0 16,0 0-544-16,0 0-112 0,5-7-32 0,4 1 0 15,4-1-256-15,-1 2-48 0,-3 0-16 0,4 1 0 16,2 0-80-16,4 1-16 0,0-1 0 0,1 2 0 16,-2-1-128-16,2 2 192 0,-1-4-192 0,1 3 192 15,-2 0-192-15,-2 0 128 0,-2 0-128 0,0 0 128 16,-2 1-128-16,-3 0 128 0,-9 1-128 0,11-1 128 15,-2-1-128-15,-9 2 160 0,0 0-160 0,0 0 160 0,0 0-160 16,0 0 192-16,0 0-192 0,9-1 192 0,-9 1-192 0,0 0 0 16,0 0 0-16,0 0 128 0,0 0-128 0,0 0 0 15,0 0 0-15,0 0 0 0,0 0 0 0,0 0 128 16,0 0-128-16,0 0 0 0,0 0 0 0,2 12 0 16,-2-12 0-16,0 11 0 0,0-11 0 0,-3 11 0 15,3-11 0-15,-4 9 0 0,-2-1 0 0,0 0 0 16,-3-1 128-16,2 0-128 0,7-7 0 0,-9 8 0 15,-1 1 0-15,1 1 0 0,1-3 0 0,-1 2 0 16,-3 1-128-16,-1 1 128 0,0-1-368 0,-2 2 0 16,0 2 0-16,-3-1 0 15,-2 3-80-15,-2 1-32 0,1 0 0 0,3 1 0 16,1 0-96-16,-1-1 0 0,-2-6-16 0,3 3 0 0,4 2 352 0,3-1 80 16,-1-3 16-16,3 0 0 0,2-6 144 0,6-6 0 0,-5 10 0 0,5-10 0 15,-2 11 0-15,2-11 0 0,-1 12 128 0,1-12-128 16,-1 10 0-16,1-10 128 0,-3 12-128 0,3-12 0 15,0 9 0-15,0-9 0 0,1 11 0 0,-1-11 128 16,0 0-128-16,0 0 144 0,0 0-144 0,2 11 160 16,-2-11 48-16,0 0 16 0,0 0 0 0,0 0 0 15,5 10 112-15,-5-10 32 0,0 0 0 0,9 5 0 16,-1 0 0-16,-8-5 0 0,0 0 0 0,12 4 0 16,-2-3-144-16,-10-1-32 0,0 0 0 0,10 3 0 15,-10-3 16-15,0 0 0 0,0 0 0 0,0 0 0 16,0 0-80-16,0 0-128 0,0 0 176 0,0 0-176 15,11 4 160-15,-11-4-160 0,0 0 128 0,0 0-128 16,0 0 160-16,0 0-160 0,0 0 192 0,0 0-192 0,12 2 336 16,-12-2-32-16,0 0-16 0,0 0 0 0,11-1-32 0,-11 1 0 15,11-3 0-15,-1 3 0 0,2-2 0 0,0 1-16 16,-12 1 0-16,15-3 0 0,5 0-112 0,-2 2 0 16,-4 0-128-16,3-1 192 0,3 0-192 0,-2 0 0 15,-1 4 128-15,1-4-128 0,1 0 0 0,-1 1 128 16,-1-1-128-16,-2 1 0 0,-1 0 128 0,0-1-128 15,-1 2 0-15,-1-1 0 0,-12 1 160 0,9-3-160 16,-9 3 160-16,0 0-160 16,0 0-1136-16,0 0-320 0,0 0-64 0,0 0-12080 15,0 0-2416-15</inkml:trace>
  <inkml:trace contextRef="#ctx0" brushRef="#br0" timeOffset="82781.95">32006 1029 15663 0,'0'0'688'0,"0"0"144"0,0 0-656 0,0 0-176 16,0 0 0-16,0 0 0 0,0 0 3552 0,0 0 672 15,0 0 144-15,0 0 32 0,0 0-1952 0,0 0-384 0,0 0-80 0,0 0 0 16,0 0-896-16,5 15-160 0,-5 0-32 0,3 2-16 15,2-3-304-15,-3 3-48 0,-5 3-16 0,3 0 0 16,3-2-128-16,1 1-16 0,-1 2-16 0,-3-3 0 16,-1-2-208-16,2 0-144 0,2-3 192 0,0 0-192 15,-5 0 160-15,6-1-160 0,0 2 128 0,-1-4-128 32,-5 2-1200-32,2-1-320 0,0-11-64 0,4 10-17008 0</inkml:trace>
  <inkml:trace contextRef="#ctx0" brushRef="#br0" timeOffset="83706.08">31757 1956 10127 0,'0'0'896'0,"0"0"-704"0,0 0-192 0,0 0 0 15,0 0 3920-15,0 0 752 0,0 0 160 0,0 0 32 16,0 0-1696-16,0 0-336 0,-9 0-64 0,9 0-16 16,-10 0-992-16,10 0-208 0,0 0-32 0,-9 3-16 15,9-3-400-15,0 0-80 0,0 0 0 0,0 0-16 16,0 0-352-16,-8 5-64 0,8-5-16 0,0 0 0 0,0 0-320 0,0 0-80 16,-4 10-16-16,4-10 0 0,0 0-160 0,2 12 0 15,-2-12 0-15,2 11 0 16,0 0-1072-16,1 1-240 0,-3 0-48 0,0-12-16 15,0 0-1648-15,3 13-336 0,-1-1-64 0</inkml:trace>
  <inkml:trace contextRef="#ctx0" brushRef="#br0" timeOffset="83947.56">31774 2412 29951 0,'0'0'1328'0,"0"0"272"0,0 0-1280 0,0 0-320 0,0 0 0 0,0 0 0 15,0 0 2384-15,0 0 432 0,0 0 64 0,0 0 32 16,-4-9-1376-16,4 9-256 0,0 0-64 0,0 0-16 16,0 0-880-16,0 0-192 0,0 0-128 0,0 0 192 15,0 0-448-15,0 0-96 0,0 0-16 0,0 0 0 31,0 0-2768-31,0 0-576 0,0 0-96 0</inkml:trace>
  <inkml:trace contextRef="#ctx0" brushRef="#br0" timeOffset="84199.76">31753 2536 6447 0,'0'0'576'0,"0"0"-576"16,0 0 0-16,0 0 0 0,6 9 3232 0,-6-9 544 15,6 12 96-15,1-4 32 0,-7-8-1792 0,0 0-368 16,0 0-64-16,7 10-16 0,0-2-144 0,-7-8-48 16,0 0 0-16,5 9 0 0,-5-9-336 0,0 0-80 15,0 0-16-15,4 10 0 0,-4-10-64 0,0 0-16 16,0 0 0-16,0 0 0 0,0 0-288 0,1 10-64 16,-1-10-16-16,0 0 0 0,0 0-400 0,0 0-64 15,0 0-128-15,0 0 176 0,0 0-304 0,0 0-64 16,0 0-16-16,0 0 0 15,0 0-2736-15,0 0-528 0</inkml:trace>
  <inkml:trace contextRef="#ctx0" brushRef="#br0" timeOffset="85218.9">31641 3283 3679 0,'0'0'160'0,"0"0"32"0,0 0-192 0,0 0 0 0,-8-1 0 0,8 1 0 16,-6-5 5904-16,6 5 1136 0,0 0 240 0,0 0 32 15,-8-4-3872-15,8 4-784 0,0 0-160 0,0 0-16 16,0 0-896-16,0 0-176 0,0 0-48 0,0 0 0 16,0 0-496-16,0 0-96 0,0 0-32 0,9-4 0 15,3 4-336-15,-2 0-64 0,1 0-16 0,2 1 0 16,1 1-112-16,2 0-16 0,-2 1-16 0,2-2 0 16,-1 0-48-16,2-1-128 0,2-1 192 0,-2 1-64 15,0 0-128-15,-1 0 192 0,1-1-192 0,-1 0 192 0,-2-1-192 0,2 2 128 16,-2 3-128-16,-1-1 128 0,-1 1-128 0,-1 0 0 15,-11-3 144-15,10 4-144 0,-10-4 144 0,10 2-144 16,-10-2 192-16,0 0-192 0,0 0 160 0,8 8-160 16,-8-8 128-16,7 8-128 0,-7-8 128 0,0 0-128 15,0 0 0-15,0 0 128 0,1 12-128 0,-1-12 0 16,0 7 0-16,0-7 128 0,-5 12-128 0,0-3 0 16,-1 0 0-16,0 0 0 0,-2 1 128 0,-1-3-128 15,0 4 0-15,-2 1 128 0,-2-3-128 0,2 1 0 16,-1 1 0-16,-1 2 128 0,0-3-128 0,0 3 0 15,1 1 0-15,0 1 0 0,1 0 0 0,-1 0 128 0,0-1-128 0,0 2 0 16,1-2 0-16,-2 3 0 0,0 1 0 0,0-1 0 16,0-2 0-16,-2 0 0 0,1 2 0 0,0-1 0 15,-1 3 0-15,0 2 0 0,-2-3 0 0,0 1 0 16,-2-5 0-16,4 2 0 0,0-6 128 0,2 3-128 16,0 2 0-16,2-2 0 0,1-2 0 0,1 0 0 15,2-2 0-15,-1 1 0 0,-3-1 0 0,6 1 0 16,5-10 0-16,0 11 0 0,0-11 0 0,1 9 0 15,-1-9 0-15,7 10 0 0,-7-10 0 0,8 9 0 16,3 0 0-16,1-3 0 0,-3 1 0 0,4-1 128 16,6-2 48-16,1-1 0 0,3-2 0 0,0 0 0 15,2 1 48-15,1-1 16 0,3 0 0 0,-2-2 0 16,-1 0-112-16,1-2 0 0,1 1-128 0,-2 0 192 16,-4 1-192-16,-1 0 176 0,-3-1-176 0,-2 1 160 15,-2 1-160-15,-2 0 0 0,-2 1 0 0,-10-1 0 16,11 0-624-16,-11 0-96 0,10-2-32 0,2 0 0 15,0 1-1552-15,-12 1-304 0,10-4-64 0,2 0-10640 16,1 2-2144-16</inkml:trace>
  <inkml:trace contextRef="#ctx0" brushRef="#br0" timeOffset="85950.43">32178 4157 25215 0,'0'0'1120'0,"0"0"224"0,0 0-1072 0,0 0-272 0,0 0 0 0,0 0 0 15,0 0 1984-15,0 0 320 0,0 0 80 0,0 0 16 16,0 0-320-16,0 0-64 0,0 0-16 0,0 0 0 15,3-11-432-15,1 1-96 0,0 0 0 0,0 0-16 16,-4 10-288-16,4-11-48 0,0-1-16 0,-1-1 0 16,3 0-448-16,-2-1-80 0,-1-2-32 0,1 0 0 15,3-1-272-15,-3 0-48 0,-2 0-16 0,2 2 0 16,0-2-208-16,-1 4 128 0,-2 0-128 0,2 1 0 16,-3 12 128-16,2-8-128 0,-2 8 0 0,0 0 144 15,0 0-144-15,0 0 0 0,0 0 0 0,0 0 0 0,0 0 0 0,0 0 0 16,0 0 0-16,0 0 0 0,0 0 0 0,0 0 0 15,6 12 0-15,-3 0 0 0,0 1-144 0,0 0 144 16,-2 1 0-16,2 0 0 0,1 1 0 0,-2-2 0 16,-1 0 0-16,3 1 0 0,0 2 0 0,-1-3 0 15,-2 1 0-15,2-1 0 0,1-2 0 0,0-1 128 16,-4-10-128-16,4 13 144 0,1-1-144 0,0 0 160 16,0-3-160-16,-5-9 160 0,0 0-160 0,11 9 128 15,-11-9-128-15,10 4 128 0,-10-4-128 0,10 4 192 16,-10-4-192-16,13-2 192 0,-2-2-64 0,-3-2 0 15,-2-3 0-15,2-2 0 0,1 1-128 0,-2-2 192 16,-3-1-192-16,2-1 192 0,1-3-192 0,-2-1 160 0,-3-2-160 16,1 2 160-16,1 0-160 0,-1 1 0 0,-2 2 144 15,0 4-144-15,-1 0 0 0,2 2 0 0,-2 9 0 0,0-8 0 16,0 8 0-16,1-6 0 0,-1 6 0 0,0 0 0 16,2-9 0-16,-2 9-128 0,0 0 128 0,0 0 0 15,6-7 0-15,-6 7-128 0,0 0 128 0,0 0 0 16,7-5 0-16,-7 5-128 0,0 0 128 0,0 0 0 15,0 0 0-15,0 0 0 0,0 0 0 0,0 0 0 16,2 14 0-16,-2 2-160 0,-3-1 160 0,2 1 0 16,-2 1 0-16,2 1-128 0,1 2 128 0,1-1 0 15,1 1 0-15,0 1 0 0,1-3 0 0,-1 2 0 16,2 0 0-16,2 1 0 0,0 0 0 0,1-3 0 16,-1-3 0-16,1 0 0 0,-1 2 0 0,1-2 0 15,-1 0-192-15,-1-2 64 0,-2-1 128 0,0 0-208 16,-1 1-2096-16,-2-13-400 0,0 0-96 0</inkml:trace>
  <inkml:trace contextRef="#ctx0" brushRef="#br0" timeOffset="88852.81">31199 330 19231 0,'0'0'848'0,"0"0"176"0,0 0-816 0,0 0-208 16,9-3 0-16,-9 3 0 0,7-8 1488 0,-7 8 256 16,0 0 48-16,5-7 16 0,-5 7-224 0,0 0-48 15,0 0-16-15,0 0 0 0,0 0-112 0,-5-6 0 16,-3-1-16-16,-1 5 0 0,0-1-480 0,-3 2-80 15,-2-1-32-15,-2 2 0 0,-1 2-304 0,-1-1-64 16,-3 0-16-16,0 2 0 0,-1-1-192 0,1 1-32 16,2 0-16-16,-1-1 0 0,2 2 0 0,3-1 0 15,4 1 0-15,-1-3 0 0,-1 0 0 0,0 3 0 16,0 1 0-16,1-1 0 0,2-1-32 0,-1 2 0 16,1-1 0-16,-2 3 0 0,3-1-144 0,1 2 0 0,0 0 0 15,2 2 0-15,-1-1 0 0,2 0 0 0,0-1 0 0,0 3 0 16,-1 2 0-16,4-3 0 0,2-10 0 15,0 14 0-15,-3 1 0 0,3-1 0 0,2-1 0 0,0 2 0 16,-1-1 0-16,2 0 0 0,0-1 0 0,-1 3 0 16,0 5 0-16,0-2 0 0,1 2 0 0,-1 1 0 15,1-1 0-15,-2 3 0 0,-1 0 0 0,0 4 0 16,-1-3 0-16,0 6 0 0,-2 1 0 0,0 4 0 16,1-1 0-16,1 5 0 0,-1 5 0 0,1 3 0 15,1 1 0-15,0 1 0 0,0-6 0 0,1 1 0 16,-1-1 0-16,0-1 0 0,0-3 0 0,0 3 0 15,2 4 0-15,-1 0 0 0,-1 0 0 0,1 1 0 16,2 5 128-16,-2-6-128 0,-1-2 0 0,1-1 128 16,1 1-128-16,0-1 0 0,0 2 144 0,-2 1-144 0,0-4 0 15,0 2 0-15,0 2 0 0,1 0 128 0,-1-2-128 0,1-1 0 16,1-4 0-16,0 1 0 0,1-2 0 0,-1 0 0 16,2-1 0-16,-1 1 128 0,-3 1-128 0,2-1 128 15,1 2-128-15,-2-1 128 0,-2 2-128 0,0 1 0 16,1 0 128-16,-2-4-128 0,-1-5 0 0,0 0 144 15,2-2-144-15,1 2 0 0,1-1 128 0,0 0-128 16,1-2 0-16,0 0 0 0,2 0 0 0,-1-1 160 16,-3-1-160-16,1 1 128 0,-1-3-128 0,3 2 0 15,1 0 0-15,-1-2 128 0,1 2-128 0,0-2 0 16,0-2 144-16,0 1-144 0,-1-4 0 0,-1 2 0 16,0-2 0-16,-1 3 128 0,0 1-128 0,-1 1 128 0,0 2-128 15,0-2 128-15,0 1-128 0,0-2 0 0,-2 0 0 0,3-3 0 16,2 3 0-16,0-2 128 0,1-1-128 0,0-1 0 15,0-1 224-15,0 0-32 0,0-3 0 0,1 1 0 16,0-1-192-16,1-1 144 0,-1-3-144 0,0 2 128 16,-2-1-128-16,1 4 0 0,-1-1 144 0,-1-1-144 15,-5 0 0-15,2-2 144 0,1 4-144 0,0 0 0 16,-1-1 128-16,-2 1-128 0,0-2 0 0,1 1 0 16,-2 0 128-16,1-1-128 0,2-3 0 0,0 0 0 15,-2-3 0-15,4 2 0 0,2-2 0 0,0-1 0 16,-3-10 128-16,1 12-128 0,-1-12 0 0,0 10 0 15,0-10 0-15,0 0 0 0,-1 11 128 0,1-11-128 16,1 10 0-16,-1-10 0 0,0 12 0 0,0-12 0 16,-4 9 0-16,0-1 0 0,-3 0 0 0,2-1 0 0,1 1 128 0,-1 1-128 15,-1 2 0-15,0-2 0 0,0-1 0 0,1 1 0 16,-2-1 0-16,-1 1 0 0,-1-3 0 0,3 2 0 16,0-1 0-16,6-7 0 0,0 0 0 0,0 0 0 15,0 0 0-15,0 0 0 0,-5 6 0 0,5-6 0 16,0 0 0-16,0 0 0 0,0 0 144 0,0 0-144 15,0 0 0-15,0 0 144 0,0 0-144 0,0 0 192 16,0 0-192-16,0 0 192 0,0 0-48 0,0 0 0 16,13-4 0-16,0 2 0 0,-1-1 80 0,1 2 16 15,0-3 0-15,11 4 0 0,10 1 48 0,-15-2 16 16,-18-12 0-16,7 2 0 0,9 2-176 0,0 0-128 16,-1-1 144-16,3-1-144 0,3 4 128 0,-1-3-128 15,-2 4 0-15,-1-3 144 0,0 0-144 0,-2 1 0 0,-2-3 0 16,-2 1 0-1,-2 1-1488-15,-2-2-288 0,-3 1-48 0,0-3-18768 0</inkml:trace>
  <inkml:trace contextRef="#ctx0" brushRef="#br0" timeOffset="90492.81">32579 298 15663 0,'0'0'1392'0,"-10"1"-1120"0,1-1-272 0,9 0 0 16,0 0 1968-16,0 0 336 0,-13-1 64 0,4 1 0 15,9 0-272-15,0 0-64 0,0 0-16 0,0 0 0 16,0 0-1024-16,0 0-208 0,0 0-32 0,0 0-16 15,0 0-352-15,12 0-80 0,-2 0-16 0,2 0 0 16,2 0 160-16,1 1 48 0,-1-1 0 0,3 0 0 16,3 0-160-16,-1 0-16 0,-1 0-16 0,2 0 0 15,0 0-112-15,0 1 0 0,1 1-16 0,-1 2 0 16,-1-2-48-16,0 2-128 0,-2-4 192 0,0 1-64 0,-2 2-128 0,1 0 128 16,-2-2-128-16,0 0 128 0,1-1-128 0,-2 2 192 15,-13-2-192-15,13 2 192 0,-13-2-192 0,13 3 192 16,-13-3-192-16,0 0 192 0,0 0-64 0,0 0-128 15,0 0 192-15,0 0-64 0,0 0 0 0,0 0 0 16,0 0 0-16,0 0 0 0,-4 10 0 0,-3-3-128 16,0-2 192-16,0 2-64 0,1-1 48 0,-2 1 0 15,1-2 0-15,2 1 0 0,5-6-48 0,-6 11-128 16,-1-3 192-16,2 2-64 0,1 2-128 0,0 1 0 16,0 2 0-16,1 4 0 0,1 0 0 0,1 3 0 15,-1 6 0-15,6 3 0 0,4 9 128 0,-3-6-128 16,-7-8 128-16,0-1-128 0,1 3 160 0,1 0-160 15,3 5 192-15,1-1-192 0,-1 4 160 0,0-2-160 16,0-2 128-16,-1 2-128 0,-2 1 208 0,3 4-32 0,-2 4-16 0,0 2 0 16,-1 0 128-16,-1 1 32 0,-1-3 0 0,-2 0 0 15,0 0-32-15,-1 1 0 0,-3 2 0 0,-1 2 0 16,-1 3-160-16,3 0-128 0,-2 0 144 0,1 0-144 16,1-2 128-16,-1-5-128 0,2-1 0 0,-1-1 0 15,1-3 192-15,2 3-64 0,-1-2-128 0,1 2 192 16,0 1-48-16,1 0-16 0,2 0 0 0,-2-4 0 15,2 2-128-15,1-2 192 0,-1-4-192 0,1 0 192 16,1 2-192-16,2-2 160 0,-3-1-160 0,1 2 160 16,0-2-16-16,2 5 0 0,-1 0 0 0,0 2 0 15,0-1-144-15,0 1 160 0,-1-2-160 0,2-3 160 0,-1-2-160 16,2 1 0-16,-3-5 0 0,2 4 0 16,-2-2 0-16,1 1 0 0,0-1 0 0,2 0 0 0,-3 1 144 0,1 0-144 15,-1-1 160-15,0 2-160 0,1 3 160 0,-2-4-160 16,2 0 160-16,1-2-160 0,-1-3 160 0,1-1-160 15,-2-3 160-15,2-2-160 0,0 0 160 0,-2-1-160 16,-2 0 160-16,1-2-160 0,1-1 160 0,0 2-160 16,1 2 160-16,-1-2-160 0,-1 1 128 0,1-1-128 15,0 1 0-15,-1-1 0 0,0-2 0 0,3 0 128 16,0 1-128-16,-2-1 0 0,0 0 0 0,1 2 0 16,0-1 0-16,-1 1 0 0,-1-3 0 0,0 2 0 15,-1-4 0-15,1 2 0 0,0 1 128 0,0-1-128 16,0-4 0-16,0 1 0 0,3 2 0 0,-2-3 0 15,-2 1 0-15,2 2 0 0,2-4 0 0,-2-1 0 0,2 4 0 16,-1-4 0-16,-1 0 0 0,2 2 0 0,-2 1 0 0,1 0 0 16,-2 1 0-16,0-3 0 0,0-1 0 0,1 2 0 15,-1-2 0-15,0 2 128 0,-1 0-128 0,-1 0 0 16,0-1 0-16,0 1 0 0,0-2 0 0,1 2 0 16,-2-1 0-16,2 1 0 0,-2 0 128 0,3 0-128 15,1-1 0-15,1 0 0 0,-2-12 0 0,0 13 0 16,0-13 0-16,2 11 0 0,-2-11 0 0,3 12 0 15,-2-1 0-15,-1-11 0 0,0 0 0 0,3 11 0 16,-3-11 0-16,0 0 0 0,2 11 0 0,-2-11 0 16,0 10 0-16,0-10 0 0,0 0 0 0,0 11 0 15,0-11 0-15,0 0 0 0,0 0 0 0,3 11 0 0,-3-11 0 16,1 10 128-16,-1-10-128 0,0 0 0 0,0 0 0 16,3 10 0-16,-3-10 0 0,0 0 0 0,0 10 0 0,0-10 0 15,0 10 0-15,0-10 0 0,0 0 0 0,0 0 0 16,0 0 0-16,0 0 0 0,4 10 0 0,-4-10 0 15,0 0 0-15,0 0 0 0,0 0 0 0,0 0 0 16,0 0 0-16,6 6 0 0,-6-6 0 0,0 0 0 16,0 0 0-16,0 0 0 0,0 0 0 0,6 10 0 15,-6-10 0-15,0 0 0 0,0 0 0 0,1 9 0 16,-1-9 0-16,0 0 0 0,0 0 0 0,-1 9 0 16,1-9 0-16,-3 6 0 0,3-6 0 0,0 0 0 15,0 0 0-15,-1 8 0 0,1-8 0 0,0 0 0 16,0 0 0-16,0 0 0 0,0 0 128 0,0 0-128 15,0 0 0-15,0 0 0 0,0 0 160 0,0 0-160 16,0 0 160-16,0 0-160 0,0 0 256 0,0 0-32 0,0 0-16 0,0 0 0 16,0 0 64-16,0 0 16 0,0 0 0 0,-6 3 0 15,6-3-96-15,-6 1-32 0,-1 0 0 0,7-1 0 16,-7 0 64-16,-1 0 16 0,-1 0 0 0,1 0 0 16,8 0-32-16,-9-1 0 0,9 1 0 0,0 0 0 15,-11 0-32-15,11 0-16 0,0 0 0 0,0 0 0 16,-11-5-160-16,11 5 0 0,0 0 0 0,0 0 128 15,0 0-128-15,0 0 0 0,0 0 0 0,0 0 0 32,0 0-400-32,-4-11-16 0,1 0 0 0,3 11 0 0,3-12-2320 0,2 2-464 0,0-2-80 15</inkml:trace>
  <inkml:trace contextRef="#ctx0" brushRef="#br0" timeOffset="98163.4">7782 10694 25855 0,'0'0'1152'0,"0"0"224"16,-9 2-1104-16,9-2-272 0,-11 3 0 0,2 1 0 15,0-2 240-15,9-2-16 0,-10 4 0 0,10-4 0 0,-9 4 128 16,9-4 32-16,0 0 0 0,0 0 0 0,0 0 304 0,0 0 64 16,-10 2 16-16,10-2 0 0,0 0 192 0,0 0 64 15,0 0 0-15,0 0 0 0,0 0-480 0,0 0-96 16,0 0 0-16,0 0-16 0,12 3-112 0,-1 3 0 16,-1-2-16-16,-1 1 0 0,0 1 80 0,3 1 0 15,0-1 16-15,2 2 0 0,2 1-144 0,1-2-48 16,0-1 0-16,1 1 0 0,0 1-80 0,0 1 0 15,1-5-128-15,0 0 192 0,2 1-48 0,0-4-16 16,0-1 0-16,0 0 0 0,-1-1 0 0,1 1-128 16,-1-4 192-16,-1 1-64 0,0 3-128 0,-1-2 0 15,1-1 0-15,-2 2 128 0,-2 1-128 0,-1 0 0 0,0 1 144 16,1 0-144-16,-3 3 240 0,-1-2-32 16,1 0 0-16,0 1 0 0,-1-1 32 0,0 2 0 0,-11-4 0 15,12 2 0-15,-2-1-112 0,-10-1-128 0,10 3 176 0,-10-3-176 16,12 2 240-16,-12-2-64 0,11 0-16 0,-11 0 0 15,0 0-32-15,0 0-128 0,10 0 192 0,-10 0-64 16,0 0-128-16,0 0 192 0,0 0-192 0,0 0 192 16,0 0-192-16,0 0 160 0,0 0-160 0,0 0 160 15,0 0-160-15,-8 9 192 0,0 2-192 0,-1-1 192 16,0-1-192-16,0 4 160 0,0-2-160 0,0 2 160 16,-2 1-160-16,2 2 0 0,-1-1 0 0,1 4 0 15,-2 0 0-15,2 3 0 0,-1 2 128 0,1-1-128 16,2-1 0-16,-2 3 0 0,-3 0 0 0,0-2 128 15,1 4-128-15,0-3 0 0,2 1 0 0,-1 0 0 0,-1-2 0 16,1 0 0-16,-1-3 0 0,1 1 0 0,0-3 0 0,0 2 128 16,1-3-128-16,0 0 0 0,0-1 0 0,1-2 128 15,0-1-128-15,2 0 0 0,-1 0 0 0,4-3 0 16,3-10 128-16,-4 11-128 0,4-11 0 0,-6 9 0 16,6-9 0-16,0 0 128 0,0 0-128 0,0 0 128 15,0 0-128-15,0 0 128 0,-7 4 160 0,7-4 32 16,0 0 0-16,0 0 0 0,-7-4 32 0,3-4 16 15,4 8 0-15,-4-10 0 0,-1-1-144 0,1 0-32 16,0-2 0-16,2 0 0 0,-1-1-48 0,0-1-16 16,-1-2 0-16,1 0 0 0,-1-3 0 0,0 1-128 15,-2-2 192-15,0-2-64 0,-2-1 0 0,-1-1-128 16,-1-1 192-16,-1-1-64 0,1-1-128 0,-1 1 160 16,0-4-160-16,0 3 160 0,-2-2-160 0,3 3 128 0,-1 1-128 0,2 1 128 15,0 3-128-15,1 1 128 0,2 2-128 0,-1 0 128 16,-1 2-128-16,2 0 128 0,1 2-128 0,-1 2 128 15,4 0-128-15,-3 2 0 0,-2-2 0 0,1 4 0 16,-4 1 0-16,1 2 0 0,0-1 0 0,3 1 0 16,-1 2 0-16,7 4 0 0,0 0 0 0,0 0 0 15,-9-5-224-15,1 2 32 0,8 3 0 0,0 0 0 32,0 0-320-32,0 0-64 0,0 0-16 0,0 0 0 0,0 0-2672 0,0 0-544 0,13 0-96 15</inkml:trace>
  <inkml:trace contextRef="#ctx0" brushRef="#br0" timeOffset="99210.4">9388 10575 1839 0,'0'0'160'0,"0"0"-160"0,0 0 0 0,0 0 0 15,0 0 4400-15,0 0 848 0,0 0 160 0,0 0 32 16,0 0-3520-16,0 0-704 0,-1-8-128 0,1 8-48 16,0 0 0-16,-2-10 0 0,2 10 0 0,2-12 0 15,-4 4-80-15,2-2-32 0,-1-1 0 0,1 2 0 16,-1 0-96-16,-2 0 0 0,-1-1-16 0,2-1 0 16,0 1-240-16,1-2-32 0,-1 2-16 0,-4 2 0 15,-2-4-304-15,1 3-64 0,-1-2-16 0,0 2 0 16,-1 0-16-16,2 1-128 0,1 1 192 0,-3-1-64 15,-4 1 112-15,1 1 16 0,0-1 0 0,0 1 0 16,1 2 16-16,0 1 16 0,2 1 0 0,-1 3 0 0,-1 0-96 16,0 2 0-16,-1-1-16 0,3 4 0 0,2 3-176 0,1 0 128 15,-1 3-128-15,2 1 128 0,0 0-128 0,1 6 0 16,0 3 0-16,1 6 0 0,3-1 0 0,-1 7 0 16,1 5 128-16,0 2-128 0,4-1 176 0,-1 2-48 15,0-1-128-15,1 1 192 0,0 0-192 0,0-3 176 16,1 1-176-16,1 1 160 0,0-1-160 0,1 2 160 15,-1 1-160-15,1 0 160 0,-2 0-160 0,0-5 0 16,-1-2 0-16,0-1 0 0,0 2 128 0,-2-7-128 16,0 0 128-16,-2-1-128 0,0-2 128 0,0-2-128 15,-3 2 128-15,-1 1-128 0,-1-5 128 0,0 0-128 16,-2 0 128-16,1-3-128 0,-1-1 128 0,1-2-128 16,-2-3 0-16,3-1 128 0,-2-6-336 0,7-7-80 15,-6 6-16-15,6-6 0 16,0 0-528-16,0 0-128 0,-9-3 0 0,3-6-16 15,1-6-1712-15,0-1-352 0,0 0-64 0</inkml:trace>
  <inkml:trace contextRef="#ctx0" brushRef="#br0" timeOffset="99477.77">8924 11228 18431 0,'0'0'816'0,"0"0"160"0,5-9-784 0,2 3-192 15,2 0 0-15,1 2 0 0,2 2 5120 0,2 2 960 16,2 0 208-16,2 2 48 0,3 1-4688 0,1 1-944 16,2-3-176-16,0 2-32 0,1-1-128 0,0 0-32 15,1-1 0-15,1 0 0 0,2 1-336 0,-1-2 0 16,-2 1 0-16,-2 0 0 0,-1 1 0 0,-3-2-192 15,-1 0 192-15,-1 0-192 16,0-2-2016-16,-1 1-416 0,-1 0-64 0,-3-1-32 0</inkml:trace>
  <inkml:trace contextRef="#ctx0" brushRef="#br0" timeOffset="101332.43">8352 11552 7359 0,'0'0'320'0,"0"0"80"0,0 0-400 0,-10 2 0 15,10-2 0-15,0 0 0 0,0 0 3712 0,0 0 672 16,0 0 128-16,0 0 32 0,0 0-3248 0,0 0-640 16,0 0-128-16,0 0-16 0,0 0-192 0,0 0-48 15,0 0 0-15,12 4 0 0,-1-1 96 0,0 1 16 16,2-4 0-16,0 0 0 0,2-3 80 0,0 0 32 16,1-1 0-16,0 2 0 0,-1 1 96 0,1-3 32 15,1 1 0-15,1 0 0 0,0 1-144 0,1-1-32 16,-2 2 0-16,-2 0 0 0,0 1-208 0,-2 1-48 15,-3 0-16-15,-10-1 0 0,12 3 0 0,-12-3 0 0,0 0 0 16,0 0 0-16,5 9-16 0,-5-9 0 0,-1 12 0 0,-3-2 0 16,-3-2 32-16,0 1 0 0,-1 0 0 0,-3 2 0 15,-2-1-192-15,0-1 192 0,0-2-192 0,1 3 192 16,-2-1-192-16,1 0 0 0,-1-1 0 0,-1 3 0 16,1-1 0-16,-2 2 0 0,-1-2 0 0,0 2 0 15,3 1 0-15,0 0 0 0,1 0 0 0,-3 1 0 16,0 5 0-16,1-4 0 0,-2 2 0 0,1 0 0 15,3-5 0-15,1 2 0 0,3-1 0 0,0-1 0 16,3-2 0-16,2 0 128 0,4-10 32 0,-3 11 0 16,3-11 256-16,1 11 48 0,5-3 16 0,0-2 0 15,-6-6-112-15,12 9-32 0,1-4 0 0,0 2 0 16,0-1-160-16,3 1-48 0,1-2 0 0,2 2 0 0,1-5-128 16,1 5 128-16,-1-2-128 0,1 0 128 0,0-1-128 0,0 3 0 15,-1-3 0-15,0 1 0 0,3 0 0 0,-1 0 0 16,1 0 0-16,2 1 0 15,-1-2-2288-15,3-2-336 0</inkml:trace>
  <inkml:trace contextRef="#ctx0" brushRef="#br0" timeOffset="105013.76">10161 10379 15663 0,'0'0'1392'0,"0"0"-1120"0,0 0-272 0,0 0 0 16,0 0 1600-16,5-7 272 0,-5 7 48 0,4-8 16 15,-4 8-1408-15,7-9-272 0,-1 2-64 0,-6 7-16 16,11-6 352-16,-3 0 80 0,-8 6 16 0,10-5 0 16,0 1-176-16,0 2-16 0,-10 2-16 0,11-3 0 15,0 1 32-15,-11 2 0 0,10-3 0 0,-10 3 0 16,0 0 64-16,0 0 0 0,0 0 16 0,0 0 0 15,0 0 208-15,0 0 32 0,0 10 16 0,-1-1 0 16,1-9 48-16,-7 12 0 0,1-5 0 0,-1 2 0 0,1-1 0 0,6-8 0 16,-9 7 0-16,1 1 0 0,0 0-208 0,0 1-48 15,0 2 0-15,2-1 0 0,-1 1-320 0,1 0-64 16,-2 2 0-16,1 3-16 0,1 0-176 0,-2 3 160 16,-1 3-160-16,0 2 160 0,0 2-160 0,-2 1 128 15,0 2-128-15,0 2 128 0,-1 2 16 0,1-2 0 16,-4 2 0-16,2 1 0 0,2-1 0 0,0 1 0 15,1 3 0-15,2-3 0 0,0 0-16 0,0 1-128 16,0 1 192-16,5-3-64 0,0 0 16 0,3-1 0 16,-3 1 0-16,5 2 0 0,3-1 0 0,-4-2 0 15,-3-3 0-15,0 1 0 0,4-1 0 0,-4 2 0 16,0 2 0-16,0-2 0 0,2 2 0 0,3-3 0 16,1 0 0-16,0-2 0 0,1 0-144 0,0-5 160 15,2-1-160-15,-1-1 160 0,2-5-160 0,1-2 0 16,0-1 0-16,0-2 128 0,1-5-128 0,0 1 0 0,0-4 0 0,2 1-176 15,-1 2-112-15,0-5-32 0,4 2 0 0,-2-1 0 32,0-2-256-32,0 0-48 0,0-2-16 0,-1 0 0 15,-1 1-416-15,0 1-96 0,-11 0 0 0,13 1-16 16,-2-1-1520-16,-11 0-320 0,0 0-48 0</inkml:trace>
  <inkml:trace contextRef="#ctx0" brushRef="#br0" timeOffset="105629.82">10362 11068 16575 0,'0'0'1472'16,"-7"-7"-1168"-16,2 1-304 0,5 6 0 0,0 0 5248 0,0 0 976 15,0 0 208-15,0 0 32 0,0 0-5216 0,0 0-1056 16,0 0-192-16,12 0 0 0,-12 0 0 0,14 4 0 16,3 1 0-16,-2 0 0 0,-4-1 0 0,4-1 0 15,2-1 0-15,1 1 0 0,0-1 0 0,4 2 0 16,2-4 0-16,-1-4 0 0,1-1 192 0,-3 0 0 15,-3 1 0-15,1-2 0 0,1 0-32 0,-3 1-16 0,-2 1 0 0,-1 0 0 16,-4 0-144-16,-10 4 0 0,12 2 0 0,-12-2 0 16,0 0 128-16,0 0-128 0,0 0 0 0,0 0 128 15,4 10-128-15,-4 2 128 0,-3 0-128 0,-1 1 128 16,-1 1-128-16,-2-1 0 0,-2-2 0 0,-1-1 0 16,-2 0 0-16,-1 3 0 0,0-3 0 0,-1 0 0 15,-1 0 0-15,0 1 0 0,-4-5 0 0,2 3 0 16,-1-2 0-16,1 3 0 0,0 1 0 0,0 2 0 15,2-1 0-15,-2 2 0 0,1-1 0 0,0 3 0 16,0-1 0-16,2 1 0 0,4-2 0 0,2 2 0 16,2-2 0-16,2-1 0 0,3-1 0 0,-1 0 0 15,2-12 176-15,4 11-48 0,0-4-128 0,1 1 192 0,-5-8-16 0,9 6-16 16,0-2 0-16,3-1 0 0,3-1-160 0,-1 0 128 16,-1-2-128-16,1-2 128 0,2 1-128 0,1-1 0 15,-1-2-192-15,0 1 192 16,0 0-464-16,0 1 16 0,-2-2 16 0,0 0 0 15,1 0-496-15,-1 1-96 0,-1-3-32 0,0 2 0 16,0 1-1456-16,-1 0-304 0,0-1-48 0,-2 1-6368 16,1-3-1280-16</inkml:trace>
  <inkml:trace contextRef="#ctx0" brushRef="#br0" timeOffset="106161.92">10792 10408 21183 0,'0'0'944'0,"0"0"192"15,-9 1-912-15,9-1-224 0,-10-1 0 0,10 1 0 16,0 0 2512-16,0 0 464 0,0 0 96 0,-2 13 0 0,2-13-2288 0,4 15-464 16,3 0-80-16,1 2-32 0,-1 0 144 0,3 1 32 15,-1 3 0-15,1 0 0 0,2 1 0 0,1-1 0 16,1 1 0-16,1-1 0 0,-1 1-96 0,2 3-16 15,-1 0 0-15,2 1 0 0,-1 0 80 0,-1 1 16 16,1-3 0-16,2-1 0 0,3 3 0 0,1 0 0 16,-2-1 0-16,-1 4 0 0,1 1-32 0,0-1 0 15,-1 1 0-15,-2 1 0 0,-1 1-80 0,-3 0-32 16,-3 0 0-16,-1 0 0 0,-2-2 16 0,-2 0 0 16,-1 1 0-16,0-2 0 0,-4 0-48 0,0-2-16 15,-3 1 0-15,1 0 0 0,-2-4-176 0,-2 1 128 16,-1 0-128-16,0 1 128 0,1-1-128 0,-2-3 160 15,0-1-160-15,0 0 160 0,0-2-160 0,1-1 160 0,-3-1-160 16,1 0 160-16,-1-1-160 0,-2 0 128 0,0-2-128 0,-1 0 128 16,-2 1-128-16,-2 2 0 0,0 0-160 0,-1-2 160 31,1 0-512-31,0 0 0 0,2-2 0 0,0 0 0 16,-4 2-2320-16,2-6-480 0,1-1-80 0,0-2-11792 0</inkml:trace>
  <inkml:trace contextRef="#ctx0" brushRef="#br0" timeOffset="106964.9">11900 10988 11967 0,'0'0'1072'0,"-7"6"-864"15,-1-1-208-15,8-5 0 0,-8 6 2576 0,8-6 480 16,0 0 80-16,0 0 32 0,0 0-1696 0,0 0-352 15,0 0-64-15,0 0-16 0,2 11-208 0,-2-11-32 16,0 0-16-16,14 6 0 0,-1-2-128 0,2 0-16 0,5-1-16 0,1-2 0 16,1 0-32-16,1-1 0 15,2 2 0-15,1-2 0 0,1-2-64 0,3 2-16 0,2 0 0 0,-1-1 0 16,-2-3-352-16,-2 1-160 0,-2 1 128 0,0-1-128 16,-2-1 0-16,-1 0 0 0,-1 0 0 0,-3 2 0 15,-1-3-176-15,0-1-112 0,-1 3-32 0,-2-3 0 31,1 2-544-31,-4 0-112 0,0 2-32 0,-1-3 0 16,1-1-2192-16,-11 6-448 0</inkml:trace>
  <inkml:trace contextRef="#ctx0" brushRef="#br0" timeOffset="107269.82">11963 11205 14735 0,'0'0'1312'0,"0"0"-1056"16,-9 2-256-16,9-2 0 0,0 0 4544 0,-8 7 832 16,8-7 192-16,0 0 16 0,0 0-4432 0,0 0-896 15,0 0-256-15,5 10 0 0,-5-10 368 0,11 7-32 16,-11-7 0-16,13 5 0 0,0-1-80 0,1-1-32 15,2-3 0-15,-1 0 0 0,0 0-224 0,-1 0 0 0,-1 0 128 0,1 0-128 16,2 0 0-16,1 0-160 16,1-2 32-16,2 1 0 15,1-4-336-15,1 1-64 0,-1 0-16 0,1 0 0 16,1-1-720-16,1-2-144 0,-2-1-16 0,1-2-12576 0</inkml:trace>
  <inkml:trace contextRef="#ctx0" brushRef="#br0" timeOffset="109739.51">13686 9970 12207 0,'0'0'528'0,"8"-6"128"0,0-1-528 0,-8 7-128 16,0 0 0-16,8-6 0 0,-8 6 272 0,0 0 32 15,0 0 0-15,0 0 0 0,0 0-304 0,0 0 0 16,0 0 0-16,0 0 0 0,0 0 0 0,0 0 160 15,0 0-160-15,0 0 128 0,-9-7 560 0,2 2 96 16,7 5 32-16,0 0 0 0,-1-9 912 0,1 9 176 16,0 0 32-16,0-9 16 0,1-2 0 0,-1 11 0 15,0 0 0-15,0 0 0 0,0 0-832 0,0 0-160 16,5-8-48-16,-5 8 0 0,0 0-448 0,0 0-80 16,0 0-32-16,0 0 0 0,0 0-144 0,0 0-16 0,0 0-16 0,0 0 0 15,0 0 16-15,0 0 0 0,0 0 0 0,0 0 0 16,0 0-32-16,0 0 0 0,0 0 0 0,0 0 0 15,0 0 96-15,0 0 32 0,0 0 0 0,0 0 0 16,0 0 96-16,-9 3 32 0,9-3 0 0,-9 3 0 16,9-3 48-16,-10 1 16 0,-3 0 0 0,2-1 0 15,3 0-96-15,8 0-32 0,-10 0 0 0,-2 0 0 16,-1 0-160-16,2 0-16 0,0 0-16 0,-1 1 0 16,-1 2-160-16,0-3 0 0,0 1 0 0,0 2 128 15,-1 0-128-15,1-1 192 0,-1-1-192 0,-1 1 192 16,1-1-64-16,-2-1 0 0,-1-1 0 0,0-1 0 15,2 5-128-15,-2 0 192 0,0 1-192 0,-1-2 192 0,-1-2-48 0,1 0 0 16,0-1 0-16,0 1 0 0,-2 3-144 16,2-1 192-16,1-2-192 0,0 4 192 0,-1-3-16 0,5 5 0 15,2-4 0-15,2 2 0 0,-1-4-176 0,-1 3 0 16,2-2 0-16,9-1 0 0,0 0 0 0,-9 7 0 16,0 0 0-16,9-7 128 0,-3 9-128 0,3-9 0 15,0 0 0-15,-5 10 0 0,4 1 0 0,1 0 0 16,0-1 0-16,0-10 0 0,2 12 0 0,0-2 0 15,-2 1 0-15,1 0 0 0,1 4 128 0,1 0-128 16,-2 1 0-16,1-2 128 0,-1 2-128 0,2 4 160 16,2-1-160-16,-1 3 160 0,0 1-160 0,-1-1 0 15,1 1 0-15,-1 2 0 0,-4 1 0 0,6 3 0 0,1-2 0 16,0 6 0-16,-5-2 0 0,0 3 0 0,1-3 0 16,-1 6 0-16,0 2 0 0,-1 1 0 0,-1 3 0 0,1 0 0 15,1 2 0-15,0 0 128 0,-1 2-128 0,0 4 128 16,0-1 0-16,2 0-128 0,2 0 192 0,0-1-64 15,-2 0 0-15,2 2 0 0,1-2 0 0,-1 1 0 16,0-1 0-16,0-1-128 0,1-1 192 0,-1 3-64 16,0 1-128-16,0-3 0 0,0-2 0 0,1 3 128 15,0 1-128-15,1 0 0 0,-4-3 144 0,1 2-144 16,1-5 128-16,-2 4-128 0,-2 2 160 0,2 1-160 16,0-3 160-16,1 3-160 0,-2 2 160 0,2 2-160 15,1 0 0-15,-3 1 128 0,-2 0-128 0,1 2 0 16,1 2 0-16,2 2 0 0,-1-2 0 0,1-2 0 15,-1 1 0-15,1-2 0 0,1-2 0 0,-1 0 0 0,-5 0 128 16,2 2-128-16,3-1 0 0,-2 0 0 0,-1 0 0 16,-1-1 0-16,-2 0 0 0,3-4 0 0,0-3 144 0,2 3-144 15,-4-2 128-15,2 1-128 0,0 1 0 0,0 1 128 16,0-3-128-16,2 2 0 0,0 1 0 0,1-5 128 16,-2-1-128-16,0-1 0 0,2 0 0 0,0 2 128 15,-1-2-128-15,1 2 0 0,-3 1 0 0,2-1 0 16,2-1 0-16,-2 0 0 0,-4-3 0 0,2-2 0 15,3-3 0-15,-2 1 0 0,2 0 0 0,-2 4 128 16,0 0-128-16,2 2 0 0,0-1 0 0,-1 0 0 16,1-2 0-16,-1-1 0 0,1-4 0 0,0 1 128 15,-1-1-128-15,0-2 0 0,-1-2 0 0,0 2 0 16,0-1 128-16,1 0-128 0,-2 5 0 0,0-3 0 16,0 5 0-16,1 0 0 0,0 0 0 0,-1 2 0 15,0-3 128-15,0 1-128 0,-1-2 0 0,1 0 0 0,0-3 0 16,0 2 0-16,0-1 0 0,0-1 0 0,0 2 0 0,0 2 0 15,1-3 0-15,1 1 0 0,-2-2 0 0,0-1 0 16,0-1 0-16,0-1 0 0,-2-1 128 0,2 0-128 16,-1-1 0-16,0 0 0 0,-2 1 0 0,2-1 0 15,0 1 0-15,1 1 0 0,-2 0 128 0,1-1-128 16,1 1 0-16,0-1 0 0,0 1 0 0,0-2 0 16,0-2 0-16,1 0 0 0,1 1 0 0,-1-2 0 15,0 0 0-15,0-1 0 0,2-1 0 0,-2 2 0 16,1 0 0-16,-2 3 0 0,0 2 0 0,1 0 0 15,-1 2 0-15,1-1 0 0,-1-3 0 0,0 2 0 16,0-3 0-16,-1-3 0 0,0 2 0 0,-1-3 0 0,1 0 0 16,-2 1 0-16,0-3 0 0,0-1 0 15,0 1 0-15,1-1 0 0,-2-1 0 0,1 2 0 0,-1-5 0 0,0 5 0 16,2-3 0-16,-3 2 0 0,-3-1 0 0,1 4 0 16,2-1 0-16,-1 0 0 0,-2-2 0 0,1-1 0 15,2 2 0-15,0 1 0 0,-2-1 0 0,-2 0 0 16,1-2 0-16,3 2 0 0,1-2 0 0,0 0 0 15,2-3 0-15,0 1 0 0,4 1 0 0,-2-3 0 16,-2 0 0-16,1 1 0 0,-2-1 0 0,3-2 0 16,-2-1 0-16,0 1 0 0,1-2 0 0,0 1 0 15,-2 1 0-15,1-4 0 0,-2 1 0 0,0 2 0 16,0 0 0-16,1 0 0 0,-2 0 0 0,0 1 0 16,0-1 0-16,1 2 0 0,0-2 0 0,1-1 0 0,2 0 0 15,2 1 0-15,-1-2 0 0,0-1 0 0,-2-2 0 16,2-10 0-16,1 13 0 0,-1-5 0 0,0-8 0 0,0 0 0 15,0 9 0-15,0-9 0 0,0 0 0 0,0 0 0 16,-3 10 0-16,3-10 160 0,0 0-160 0,0 0 160 16,0 0 0-16,7 11 0 0,1-3 0 0,-8-8 0 15,9 7-160-15,1 0 160 0,2 0-160 0,1-1 160 16,1-3-160-16,3 1 160 0,3-1-160 0,-1 1 160 16,0 0-160-16,0-1 0 0,2 0 0 0,0-2 0 15,-2 4 0-15,1-5-144 0,-2 0 144 0,1-3 0 16,-2 3-144-16,1-1 144 0,0-1 0 0,-1-1-144 15,0 0-80-15,1-2-16 0,2-3 0 0,-2 0 0 16,0-1-336-16,2-1-80 16,2-3-16-16,-1-1 0 0,0-7-1984 0,-2-4-400 0,-2-5-80 0</inkml:trace>
  <inkml:trace contextRef="#ctx0" brushRef="#br0" timeOffset="110920.52">14248 10411 20383 0,'0'0'896'0,"0"0"192"0,0 0-864 0,0 0-224 0,0 0 0 0,0 0 0 16,8-2 496-16,-1 1 48 0,-7 1 16 0,9-2 0 15,-1-2-16-15,-2 1 0 0,-6 3 0 0,8-5 0 16,-2 2-96-16,-6 3-32 0,0 0 0 0,6-4 0 15,-6 4-80-15,0 0-16 0,0 0 0 0,0 0 0 16,0 0 288-16,4-5 48 0,-4 5 16 0,0 0 0 16,-2-6 80-16,2 6 16 0,-2-7 0 0,-5 1 0 15,-2-1-192-15,0 2-16 0,0 0-16 0,0 1 0 0,0 1 32 0,-1 2 0 16,1-1 0-16,9 2 0 0,-11 2-304 0,-1 2-48 16,-3-3-16-16,2 4 0 0,3-1-80 0,-3 1 0 15,-4 1-128-15,3 0 192 0,1 3-192 0,0 0 0 16,-2 2 128-16,1 0-128 0,0 1 0 0,-1 1 0 15,1 2 0-15,1 0 0 0,1 0 0 16,2 3 0-16,1 0 0 0,1 2 0 0,1 0 0 0,2 1 0 16,0-1 0-16,1-2 0 0,1 0 0 0,2-1 0 15,1-2 0-15,1-1 0 0,3 2 128 0,1-1-128 16,-1-3 176-16,3 1-176 0,1 1 192 0,-1-2-64 16,0-3 0-16,2-1-128 0,2-1 208 0,2-2-64 15,1-1-16-15,2-2 0 0,1-2 0 0,-1-1-128 16,3 0 192-16,-2-3-64 0,0-3 48 0,1 1 0 0,0-5 0 15,0 1 0-15,1-2 16 0,-1 2 0 0,1-6 0 16,1 2 0-16,-2 1-16 0,1-3 0 0,-4 2 0 0,-1-3 0 16,-2 0-48-16,0 1 0 0,-2-1 0 0,0-1 0 15,-3 0-128-15,-1 0 128 0,-4-1-128 0,1 0 128 16,-2-2 0-16,-1 1-128 0,-3-1 192 0,1 1-64 16,-2-3 0-16,0 3-128 0,-1-1 192 0,-2 1-64 15,-2-3 48-15,0 2 0 0,0 1 0 0,-2 1 0 16,0-1 112-16,-1 1 32 0,0 2 0 0,1-2 0 15,-2 4-144-15,-1-1-32 0,3 0 0 0,-1 3 0 16,0 0-144-16,3 3 0 0,3 1 0 0,0 0 0 16,1 0 0-16,-1-2 0 0,-3 2 0 0,3 5 0 15,6 4-288-15,0 0-32 0,0 0-16 0,0 0 0 16,0 0-640-16,0 0-128 0,0 0-32 0,0 0 0 16,0 0-1520-16,0 0-304 0,0 12-64 0,3 1-6864 15,0 0-1376-15</inkml:trace>
  <inkml:trace contextRef="#ctx0" brushRef="#br0" timeOffset="111534.33">15089 10106 14735 0,'0'0'1312'0,"-4"-9"-1056"0,0-1-256 0,2 3 0 16,2 7 2096-16,0-16 352 0,0-5 80 0,0 4 16 16,0 5-1968-16,0 2-384 0,0 0-64 0,0-1-128 15,0 2 656-15,-2 0 48 0,0 1 0 0,1-1 0 16,1 9 192-16,-3-8 64 0,0-1 0 0,1 1 0 15,2 8-304-15,-4-9-48 0,1 0-16 0,3 9 0 16,0 0-48-16,-6-7-16 0,1 0 0 0,-1 0 0 16,6 7 144-16,-6-10 32 0,-2 1 0 0,1 2 0 15,0 3-304-15,7 4-48 0,-8-6-16 0,1 0 0 16,-1 1-16-16,8 5 0 0,-9-6 0 0,3 0 0 0,6 6-96 0,0 0-32 16,0 0 0-16,0 0 0 0,0 0-192 0,0 0 128 15,-8-4-128-15,8 4 0 0,0 0 160 0,0 0-160 16,-9 4 160-16,9-4-160 0,0 0 272 0,-8 10-32 15,2-4-16-15,0 1 0 0,1 3 0 0,0 3 0 16,0-3 0-16,-1 3 0 0,0 1-224 0,-2 0 0 16,0 0 128-16,0 7-128 0,2 3 0 0,1-1 0 15,0-3 0-15,-1 0 0 0,2 3 0 0,0 1 0 16,2 2 0-16,1 3 0 0,-1 0 0 0,4-1 128 16,0 1-128-16,2-1 144 0,0-1 48 0,0 3 0 15,0 2 0-15,0 0 0 0,1-1-192 0,-1 0 0 16,-2 1 0-16,2-2 128 0,0-2-128 0,0-2 0 0,-1-1 0 15,-2-3 128-15,0 2-128 0,2-6 192 0,0 0-192 16,-3-3 192-16,-2 0-192 0,1-2 0 0,0-4-192 0,-1 2 192 16,1-1-400-16,1-10 32 0,-3 7 16 0,3-7 0 31,0 0-480-31,0 0-80 0,0 0-32 0,0 0 0 16,0 0-1392-16,0 0-288 0,0 0-48 0,0 0-7120 0,4-13-1440 0</inkml:trace>
  <inkml:trace contextRef="#ctx0" brushRef="#br0" timeOffset="111775.76">14703 10460 37551 0,'0'0'1664'0,"0"0"336"16,0 0-1600-16,0 0-400 0,0 0 0 0,0 0 0 0,0 0 512 0,13 0 0 15,3 0 16-15,-2 0 0 0,-1 0-400 0,0 0-128 16,2-1 0-16,2 0 0 0,4-2 176 0,-1 0-32 15,1 0 0-15,1-1 0 0,1 0-144 0,-1 0 0 16,0-3 144-16,0 1-144 0,-1-2 128 0,-1 1-128 16,0 0 160-16,0 1-160 0,-1 3-208 0,1-1-144 15,-4 0-32-15,-1-2 0 16,1 1-560-16,0 1-112 0,-1 2-32 0,1-2-9840 16,-2 0-1968-16</inkml:trace>
  <inkml:trace contextRef="#ctx0" brushRef="#br0" timeOffset="112423.59">13874 11047 10127 0,'-15'7'448'0,"5"-2"96"0,1 1-544 0,-1-2 0 15,1 0 0-15,9-4 0 0,0 0 4400 0,0 0 768 16,0 0 144-16,0 0 48 0,0 0-3648 0,0 0-736 16,8 10-144-16,2-2-16 0,2-1-208 0,1-2-32 0,2 0-16 0,2-1 0 15,2 0-32-15,1 0 0 0,1 0 0 0,1-4 0 16,3 1-160-16,1-1-48 0,2-1 0 0,3-2 0 16,4 1-64-16,-1-2 0 0,-1-1-16 0,4-1 0 15,6 0 32-15,2-2 16 0,-1-1 0 0,3-3 0 16,3 2 0-16,3-1 0 0,6 1 0 0,3-1 0 15,4-2 32-15,1 0 0 0,2 0 0 0,-2 3 0 16,-5 3-320-16,1-2 160 0,-2 1-160 0,1 2 128 16,-1-1-128-16,-1 1 0 0,-4-1 0 0,-3 3 0 15,-3 1 0-15,-4-1-144 0,-5 0 144 0,-2 0-208 16,-3 0-400-16,-1-1-80 16,0 3-16-16,-2-2 0 0,-2-1-1472 0,-2 1-320 0,-3-2-48 0,-4 1-12112 15</inkml:trace>
  <inkml:trace contextRef="#ctx0" brushRef="#br0" timeOffset="113219.17">14428 11705 4607 0,'0'0'192'0,"0"0"64"0,5-6-256 0,1-2 0 0,-2-1 0 0,1 1 0 16,1 2 6128-16,2-2 1168 0,0-1 256 0,1-3 32 15,0 0-6080-15,-1 0-1216 0,-1-1-288 0,-1 3 0 16,1 0 0-16,-3 0 0 0,-1 3 0 0,1-5 0 16,-2 1 0-16,-2 1 0 0,0 0 0 0,0-2 128 15,-3 3 240-15,-2 0 32 0,-2 2 16 0,-2-2 0 16,0 2 512-16,-1 1 96 0,-2 1 32 0,-1 1 0 0,-2 2-448 0,0 4-96 15,-3 0 0-15,-1 4-16 0,2 0-496 0,-2 5 128 16,-3-1-128-16,1 3 0 0,1 3 0 0,2 1 0 16,1 1 0-16,0 0 0 0,-1 2 0 0,2 2 0 15,3 3 0-15,0-1 0 0,0 1 160 0,3 0-160 16,-1 1 160-16,3 0-160 0,1 0 128 0,0 0-128 16,1-1 0-16,0-3 0 0,1-1 0 0,3 1 0 15,0-2 0-15,4-1 0 0,3 1 0 0,-1-3 0 16,0 0 0-16,2-4 0 0,3 0 0 0,2-1 0 15,-1-2 0-15,3-2 0 0,0-3 0 0,1 0 0 16,1-4 0-16,2-2 0 0,0-1 0 0,-2-4 0 16,1 0 0-16,0-1 144 0,-2 0 48 0,0-1 16 0,2-4 0 15,-2 0 0-15,-1-1 192 0,0 0 48 0,0-1 0 0,0-2 0 16,2-1-32-16,-2 0 0 0,-3-2 0 0,2-1 0 16,-2-5-160-16,1 1-16 0,-2-2-16 0,1-2 0 15,0-3-224-15,-1 2 144 0,-1 1-144 0,-3-2 128 16,0-2-128-16,-2 4 128 0,-3 0-128 0,0 3 128 15,0 2 48-15,0 2 0 0,-2 2 0 0,0-1 0 16,-2 0 32-16,0 3 16 0,-1 2 0 0,-2 0 0 16,2 0-96-16,0 0-128 0,-2-1 176 0,-1 2-176 15,2-1 128-15,-1 2-128 0,-2-2 0 0,1 0 0 16,0-1 0-16,-1 2 0 0,-1 1 0 0,0 0 0 16,-1 0 0-16,-1 2-272 0,1 2 48 0,0 1 16 15,1 2-320-15,1-1-64 0,1-2-16 16,3 4 0-16,5 5-416 0,-6-5-96 0,1 0-16 0,5 5 0 15,0 0-464-15,0 0-112 0,0 0-16 0,7-6-8960 16,-7 6-1808-16</inkml:trace>
  <inkml:trace contextRef="#ctx0" brushRef="#br0" timeOffset="113821.57">14774 11691 23951 0,'0'0'2128'0,"0"0"-1696"0,0 0-432 0,0 0 0 16,0 0 2512-16,0 0 432 0,0 0 64 0,0 0 32 16,9-8-2256-16,1 2-448 0,2 0-80 0,1 0-32 15,3 1 176-15,2-2 48 0,2 2 0 0,-1 1 0 16,1 1-192-16,0 1-48 0,1-2 0 0,-1 0 0 16,-1-4-16-16,0 3 0 0,-2 1 0 0,-2 0 0 15,0 2 128-15,-2-2 32 0,-2 1 0 0,1 3 0 16,-12 0-160-16,12 0-16 0,-3 0-16 0,-9 0 0 0,0 0-160 15,0 0 0-15,0 0 0 0,0 0 128 16,0 0-128-16,0 0 0 0,3 9 144 0,-3-9-144 0,0 0 0 0,-6 12 0 16,0 0 0-16,-2-2 0 0,-1-2 0 0,0 0 0 15,-2 2 0-15,1 1 0 0,-2 0 0 0,0 1 0 16,-1 1 0-16,2 0 0 0,-4 0 0 0,2 0-128 16,-1-1 128-16,0 1-192 0,-1-1 192 0,1-1 0 15,0 1 0-15,-1 1 0 0,2 0 0 0,2-1 0 16,0 1 0-16,3-3 0 0,4 1 0 0,-2-1 192 15,-2-1-32-15,4-1-16 0,4-8 32 0,1 11 0 16,-1-11 0-16,6 9 0 0,1-1-48 0,4-2 0 16,-1-2 0-16,3 1 0 0,2 0-128 0,0-1 0 15,2-1 0-15,0 0 0 0,-1-1 0 0,1 3 0 0,0-2 0 16,0 0 0-16,0-3-224 0,0 0-32 0,-2 0 0 16,2 0 0-1,1 2-576-15,-1-2-128 0,-1-1-32 0,2 1 0 16,2-1-2016-16,-2-2-416 0,-2 2-80 0,-1-2-9664 0</inkml:trace>
  <inkml:trace contextRef="#ctx0" brushRef="#br0" timeOffset="114110.07">15420 11850 35007 0,'0'0'1552'0,"0"0"320"0,-7 8-1488 0,-1-2-384 16,3 2 0-16,1 3 0 0,2 0 736 0,1 2 80 16,0 0 16-16,2 3 0 0,2-2-624 0,1 3-208 15,-1 2 144-15,3-4-144 0,-4 2 0 0,2 0 0 16,0 0 0-16,0 3 0 0,-1-2 0 0,-1 0-256 15,2-1 48-15,0 0 0 16,-1-1-592-16,1-2-112 0,-2-1-32 0,1 0-9600 16,-1 0-1920-16</inkml:trace>
  <inkml:trace contextRef="#ctx0" brushRef="#br0" timeOffset="115393.97">14471 13093 13823 0,'0'0'1216'0,"0"0"-960"0,0 0-256 0,0 0 0 15,0 0 2608-15,0 0 464 0,0 0 112 16,0 0 16-16,0 0-1760 0,0 0-352 0,0 0-64 0,0 0 0 15,0 0-304-15,3-10-48 0,-3 10-16 0,4-9 0 16,-2 0-432-16,2 0-96 0,0 0 0 0,0 0-128 16,0 0 128-16,0 1-128 0,-1 0 0 0,-1-2 0 15,1-1 256-15,-2 2-16 0,-1-3 0 0,-1 4 0 16,-1-3 304-16,0 2 64 0,-3 1 16 0,-1 0 0 16,0-1 0-16,-2 2 0 0,-1 2 0 0,-1 0 0 15,-1 2-192-15,-2 2-48 0,1 1 0 0,-1 3 0 16,0 0-384-16,0 3 0 0,-1-1 128 0,0 3-128 15,-3 3 0-15,0 0 0 0,0-1 0 0,4 2-176 16,-2 0 176-16,2 2 0 0,0 2 0 0,3-1 0 0,2 5 0 16,1-2 0-16,2 4 0 0,3 3 0 0,0 3 0 0,1-5 192 15,0 0-64-15,1 4 0 0,2 3-128 0,0 0 0 16,-1 0 128-16,2-2-128 0,0 0 0 0,4-4 128 16,0-2-128-16,0-1 0 0,1-2 0 0,0-4 0 15,1 0 0-15,2-2 0 0,-1-7 0 0,0 1 0 16,2-3 0-16,0-1 0 0,-2 0 192 0,1-4-48 15,-1-3 0-15,1-1 0 0,0-2 304 0,1-3 48 16,-2-2 16-16,1-1 0 0,1-1-16 0,-2-3 0 16,-2-2 0-16,1 1 0 0,0 0-224 0,-2-3-32 15,-3-2-16-15,-2-3 0 0,1 2-64 0,-1-5-16 16,0-2 0-16,-2 1 0 0,-2 0-144 0,2 0 0 16,-1 0 0-16,0 1 0 0,-2 2 0 0,1 1 0 15,0-1 144-15,1 1-144 0,-2 1 128 0,1 1-128 16,-2 1 160-16,1 2-160 0,1 1 176 0,-1-2-176 0,-2 1 192 0,2 2-192 15,2 4 0-15,0 4 0 0,-2 2 0 0,2 0 0 16,1 1 0-16,0 8-272 0,0 0 48 0,0 0 16 31,0 0-800-31,0 0-144 0,0 0-48 0,0 0 0 16,0 0-432-16,0 0-96 0,9 8 0 0,0 2-9152 0,-3 2-1840 0</inkml:trace>
  <inkml:trace contextRef="#ctx0" brushRef="#br0" timeOffset="115869.33">15194 12838 13823 0,'1'-13'608'0,"-1"5"128"16,-1-5-592-16,-1 2-144 0,1-1 0 0,0-1 0 0,-3 0 2960 0,1 2 560 16,2 1 128-16,-3 1 0 0,-1 0-2464 0,-1-2-496 15,3-2-112-15,-1 3 0 0,-3 1-112 0,1-2-16 16,-1 1 0-16,1-3 0 0,-1 4-32 0,-1 2-16 16,-1 1 0-16,0-1 0 0,0 2 304 0,0 1 64 15,1 0 16-15,1 1 0 0,7 3 48 0,-7-1 0 16,-1 1 0-16,8 0 0 0,-9 5-432 0,2 2-80 15,2 1 0-15,0 3-16 0,-2 1-304 0,1 4 128 0,0 0-128 0,1 4 0 16,0 0 128-16,0 1-128 0,-2 1 0 16,2 1 0-16,0 2 144 0,0 1-144 0,1 0 0 0,1 2 144 15,0 0 64-15,1 1 16 0,-1 1 0 0,2 1 0 16,1 1 0-16,0 2 0 0,0-3 0 0,0 1 0 16,1 4-96-16,2-2-128 0,-1-3 176 0,2-3-176 15,0-1 128-15,-1-3-128 0,-1 2 0 0,1-2 0 16,0-3 0-16,-1 1-144 0,0-3 16 0,-1 0 0 15,0-5-368-15,1 0-64 16,-2-1-16-16,2-1 0 0,-2-12-256 0,0 8-64 0,0-8-16 16,0 0 0-16,0 0-1248 0,0 0-240 15,0 0-48-15</inkml:trace>
  <inkml:trace contextRef="#ctx0" brushRef="#br0" timeOffset="116145.59">14770 13257 21183 0,'0'0'944'0,"0"0"192"0,0 0-912 0,-4-8-224 15,0 0 0-15,4 8 0 0,0 0 3344 0,0 0 624 16,0-9 128-16,0 9 32 0,0 0-2928 0,7-8-592 16,-7 8-112-16,11-9-32 0,0-1 336 0,3 2 64 15,3 3 16-15,3-2 0 0,-1-3-304 0,3 2-48 16,2 1-16-16,0-1 0 0,3 1-256 0,0-2-48 15,0-1-16-15,1 3 0 0,-1-3-192 0,2 4 0 0,-2-2 0 0,0 0 0 16,2 0 0-16,-3 2-208 0,-2 2 16 0,-3-2 0 31,-2-1-512-31,1 0-80 0,-1 1-32 0,-2 2 0 16,-2-2-480-16,-2 0-112 0,-2 1 0 0,0 0-9552 0,-11 5-1904 0</inkml:trace>
  <inkml:trace contextRef="#ctx0" brushRef="#br0" timeOffset="117052.83">14473 12928 19807 0,'0'0'880'0,"0"0"176"0,-10 7-848 0,10-7-208 0,0 0 0 0,0 0 0 16,-7 5 784-16,7-5 112 0,0 0 32 0,0 0 0 15,0 0 112-15,0 0 32 0,0 0 0 0,0 0 0 0,0 0-320 0,13-4-64 16,-4-1-16-16,1 1 0 0,1-3 80 0,-2 4 16 16,-9 3 0-16,10-7 0 0,-3 0 64 15,-7 7 0-15,6-6 16 0,-6 6 0 0,5-9-144 0,-5 9-16 16,0 0-16-16,3-9 0 0,-3 9-112 0,-1-9-32 15,-1 1 0-15,2 8 0 0,-3-8-208 0,-1-1-64 16,0 1 0-16,1 1 0 0,-1 1-256 0,0-3 160 16,-1-2-160-16,2 0 128 0,1-1-128 0,-1 0 0 15,1 0 0-15,2-1 128 0,1 0 0 0,0-4-128 16,2 0 192-16,-1 1-64 0,2 0 48 0,2 0 0 16,-4 1 0-16,1 0 0 0,-1 1-32 0,2 1 0 15,0 0 0-15,0 1 0 0,-3 0 16 0,2 1 0 16,0-1 0-16,-2 1 0 0,-2 2-32 0,1 0 0 15,1 0 0-15,-1 9 0 0,-1-12-128 0,-1 3 0 0,0 0 0 0,2 9 0 16,-4-10 0-16,0 1 0 0,-1-1 0 0,1 3 0 16,4 7 0-16,-7-8 0 0,-1 1 128 0,2-2-128 15,-2 1 0-15,3 2 0 0,0-1 0 0,-2 1 0 16,-1 2 0-16,2 0 0 0,-1-1 144 0,7 5-144 16,-9-2 0-16,0 1 0 0,0 1 0 0,0 3 0 15,0 1 0-15,-2 0 0 0,1 1 0 0,1 1 0 16,0 1 0-16,-2 2 0 0,-1 1 0 0,1 1 0 15,-1 3 0-15,-1-1 0 0,-1 3-192 0,1-3 64 16,1 1 128-16,-1 2 0 0,-3-3 0 0,3 1 0 16,3 2 0-16,1-3 0 0,-1 0 0 0,1-1 0 15,0-1 0-15,3 0 0 0,-1-2 0 0,2 1 0 0,5-10 0 16,-7 7 0-16,7-7 0 0,0 0 0 0,-5 8-320 16,5-8-16-16,0 0-16 0,0 0 0 15,0 0-2560-15,0 0-512 0</inkml:trace>
  <inkml:trace contextRef="#ctx0" brushRef="#br0" timeOffset="117824.31">13872 13918 34095 0,'-11'-7'1504'0,"3"2"320"0,-1 1-1456 0,9 4-368 15,0 0 0-15,0 0 0 0,0 0 272 0,0 0-16 16,0 0 0-16,0 0 0 0,13-1-400 0,0 0-96 0,0-1-16 0,2 2 0 16,0 2 256-16,4 0 0 0,0 1 192 0,3-2-192 15,3-1 320-15,4-1-64 0,3-3 0 0,6 0 0 16,5 1 160-16,3-1 32 0,2-2 0 0,3-1 0 16,2 1 256-16,2-2 64 0,2-2 16 0,5-3 0 15,4-2 144-15,5 1 32 0,2 0 0 0,0 0 0 16,-2 3-576-16,-3 0-96 0,-4 0-32 0,0 1 0 15,0 3-256-15,-4-2 128 0,-4 1-128 0,0-1 0 16,-3 1 128-16,-3 0-128 0,-3 0 0 0,-4 0 0 16,-2 2 128-16,-1-1-128 0,-5 3 0 0,0-2 0 15,0-3 0-15,-1 2 0 0,-1-2 0 0,-5 3 0 16,0 0-304-16,-3 1-64 0,-3 1-16 0,-1-2 0 16,-3 0-592-16,-4 3-128 0,-2-4-32 15,-3 2 0-15,-9 5-1408 0,0 0-272 0,0 0-64 0,0 0-6944 16,0 0-1376-16</inkml:trace>
  <inkml:trace contextRef="#ctx0" brushRef="#br0" timeOffset="118556.18">14741 14425 22111 0,'0'0'1968'0,"0"0"-1584"0,-1-9-384 0,1 0 0 16,2 0 1984-16,0-1 304 0,-2 10 64 0,1-10 16 15,-1 0-1904-15,0 0-464 0,-1 1 0 0,-3 0 0 0,-1 0 480 0,-2 0 0 16,1 0 0-16,-4 1 0 0,-1 1 112 0,-1 1 32 15,2-1 0-15,-2 0 0 0,-1-1-80 0,0 1-16 16,-2 3 0-16,0 2 0 0,-3 0-272 0,-1 6-64 16,0 4-16-16,-1 1 0 0,1 0-176 0,-4 3 0 15,1 2 0-15,1 3 0 0,1 2 0 0,-3-1 0 16,0 1 0-16,2 1 0 0,4 1 0 0,3 0 0 16,1 1 0-16,1-3 0 0,-1 5 240 0,4-3 16 15,2-2 0-15,5 1 0 0,2-1-48 0,1 0 0 16,0 0 0-16,3 0 0 0,0-3-64 0,1 0-16 15,3-2 0-15,0 0 0 0,1-3-128 0,2 1 0 16,-1-4 0-16,3-2 0 0,1 0 0 0,2-4 128 0,0-2-128 16,1-1 0-16,1-2 176 0,0-1-48 0,0-1-128 15,2-3 192-15,-1-1 48 0,4-3 0 0,-4 2 0 16,1-3 0-16,-1-1 128 0,0-1 16 0,-3 0 16 0,0-1 0 16,-3 0 0-16,0-1 0 0,-1 0 0 0,-3-2 0 15,-2-2-64-15,-2-1-16 0,-1-2 0 0,-2-4 0 16,-2-1-64-16,-1-2 0 0,0-3-16 0,1 0 0 15,-2-1-240-15,1 1 176 0,-3-3-176 0,0 3 160 16,0 6-160-16,-1-1 0 0,-4 0 0 0,1 2 0 16,0 2 0-16,2 2 0 0,-2 1 0 0,-1 3 0 15,1 5 0-15,2 1-256 0,-1-1 48 0,3 3 0 16,0 2-512 0,2 0-112-16,0 1 0 0,2 8-16 0,2-8-464 0,-2 8-96 0,0 0 0 0,9-5-16 15,-9 5-1840-15,11-1-384 0,1 1-64 16</inkml:trace>
  <inkml:trace contextRef="#ctx0" brushRef="#br0" timeOffset="119107.98">14967 14396 23039 0,'0'0'1024'0,"-7"-6"192"15,1-1-960-15,0 1-256 0,6 6 0 0,0 0 0 0,3-9 2416 0,-3 9 432 0,0 0 96 0,10-7 0 16,2 1-2432-16,1-1-512 0,0 0 0 0,2 1 0 15,-1-1 0-15,2 1 0 0,1-1 0 0,-1 2 0 16,1-1 192-16,0 0 16 0,-1 1 0 0,0-1 0 16,-1-1 272-16,1 2 48 0,-2 0 16 0,-2 1 0 15,-2 1-112-15,-10 3-32 0,0 0 0 0,0 0 0 16,0 0-208-16,0 0-32 0,10 5-16 0,-10-5 0 16,0 0-16-16,0 0-128 0,-2 11 192 0,0-1-64 15,2-10-128-15,-7 13 128 0,-1 2-128 0,-1-1 128 16,-1 0-128-16,-1-1 0 0,1 2 0 0,-2-2 128 15,-1-1-128-15,1 2 0 0,-1-1 0 0,2 0 0 0,-2 4 0 0,0-3 0 16,-2 3 0-16,2-1 0 0,0-1 0 0,1 2 0 16,2-4 0-16,2 1 0 0,3-4 0 0,0 0 0 15,0-1 144-15,5-9-144 0,0 0 240 0,-2 11-32 16,2-11 0-16,4 9 0 0,-4-9-64 0,7 7-16 16,-7-7 0-16,7 6 0 0,1-1-128 0,1-1 0 15,-9-4 0-15,12 5 0 0,0-1 0 0,-2-1-272 16,-10-3 64-16,13 0 16 15,0 0-384-15,0 0-80 0,2 0-16 0,-3-1 0 16,-1-1-176-16,4 0-48 0,0-2 0 0,1 0 0 16,-2 0-2000-16,3-1-416 0</inkml:trace>
  <inkml:trace contextRef="#ctx0" brushRef="#br0" timeOffset="119590.19">15522 14553 3679 0,'0'0'320'0,"0"0"-320"0,0 0 0 0,0 0 0 16,0 0 6800-16,0 0 1296 0,0 0 256 0,0 0 48 15,3-8-6432-15,-3 8-1296 0,4-11-256 0,-4 11-48 16,3-9-176-16,1 3-16 0,0-1-16 0,-4 7 0 16,0 0-160-16,8-6 0 0,0-1 0 0,-2 2 0 15,-6 5 0-15,11-5 0 0,-3 0 0 0,0-1 0 16,-8 6 208-16,10-5 16 0,-10 5 0 0,10-4 0 15,-10 4 96-15,11-5 32 0,-2 0 0 0,-9 5 0 16,10-3-80-16,-10 3-16 0,0 0 0 0,0 0 0 0,11 2 64 0,-11-2 16 16,0 0 0-16,0 0 0 0,8 7-160 0,-8-7-48 15,0 0 0-15,2 12 0 0,-3-2-128 0,0 1 0 16,-2-1 0-16,-1 3 0 0,-4 2 0 0,0-1 0 16,1 0-160-16,-2 2 160 0,-2 1-128 0,1 3 128 15,-1-3 0-15,1-1-144 0,1 0 144 0,0 1 0 16,-1 0 0-16,3 1 128 0,-3 1 256 0,3 0 64 15,0 2 16-15,3-2 0 0,0 1-160 0,2-4-48 16,-1-1 0-16,3-2 0 0,3-1-96 0,-1-1-32 16,-2-11 0-16,6 13 0 0,-1-4-128 0,-5-9 0 15,9 6 0-15,-9-6 0 0,12 5 0 0,-1-1 0 16,1-1 0-16,0 0 0 0,-12-3 0 0,14 1 0 16,-1 0 0-16,0 0 0 0,-1 2 0 0,1-2-176 0,0 5 48 0,1-5 0 31,1 1-288-31,-1 1-48 0,0 0-16 0,2 1 0 15,1 0-864-15,-1-1-192 0,-2 1-16 0,-1 2-16 16,0 0-2032-16,-1-2-416 0</inkml:trace>
  <inkml:trace contextRef="#ctx0" brushRef="#br0" timeOffset="119972.5">14938 15447 47919 0,'-5'-10'2112'0,"0"3"448"0,-5 1-2048 0,1 2-512 0,0 0 0 0,3 2 0 15,6 2 256-15,0 0-48 0,0 0-16 0,0 0 0 31,0 0-704-31,0 0-128 0,0 0-48 0,9 8 0 16,-9-8-2448-16,12 11-480 0,-12-11-96 0,11 6-32 0</inkml:trace>
  <inkml:trace contextRef="#ctx0" brushRef="#br0" timeOffset="120152.7">15004 15880 50623 0,'0'0'2240'0,"-11"4"464"0,-4 0-2160 0,0 0-544 15,-1 1 0-15,4 1 0 16,12-6-1536-16,0 0-400 0,0 0-96 0,0 0-11728 16,0 0-2368-16</inkml:trace>
  <inkml:trace contextRef="#ctx0" brushRef="#br0" timeOffset="120326.63">14971 16165 32255 0,'0'0'2864'0,"0"0"-2288"15,-16 2-576-15,3-1 0 0,4 2 3904 0,9-3 688 16,0 0 128-16,0 0 16 15,0 0-6144-15,0 0-1216 0,0 0-256 0</inkml:trace>
  <inkml:trace contextRef="#ctx0" brushRef="#br0" timeOffset="120496.06">14946 16435 17503 0,'0'0'768'15,"-9"5"176"-15,-3-3-752 0,0-2-192 0,0-2 0 0,5 0 0 16,7 2 7936-16,0 0 1568 0,0 0 304 0,0 0 64 16,10-5-9520-16,3 2-1904 0,1 3-384 0,3-3-19632 15</inkml:trace>
  <inkml:trace contextRef="#ctx0" brushRef="#br0" timeOffset="121543.35">14492 17010 13823 0,'0'0'1216'0,"0"0"-960"16,0 0-256-16,0 0 0 0,0 0 4688 0,0 0 896 16,0 0 176-16,0 0 48 0,0 0-4736 0,0 0-944 15,0 0-128-15,11 0-160 0,-11 0 160 0,0 0 0 16,11-2 0-16,-11 2 0 0,0 0 0 0,0 0 128 15,9-4-128-15,-9 4 0 0,0 0 256 0,10-6-32 0,-3 1 0 0,0-1 0 16,-2-3 560-16,-1 1 112 0,-4 8 32 0,4-12 0 16,0 2-80-16,-2-1-16 0,0-1 0 0,-2-1 0 15,0-2-256-15,1 0-64 0,-1 2-16 0,0 3 0 16,-3-2-80-16,1 0-16 0,-2 1 0 0,-1 2 0 16,-3-3 16-16,-1 3 0 0,0 0 0 0,0 2 0 15,-3 1-128-15,0-1-32 0,0 3 0 0,2 2 0 16,1-1-256-16,-2 3 0 0,1 0 0 0,-1 1 0 15,1 2 0-15,0 2 0 0,-1-1-208 0,2 3 80 16,0-2 0-16,1 3 0 0,-1 1 0 0,2 1 0 16,1 1 128-16,1 3 0 0,-1 4 0 0,3 2-128 0,0-1 128 0,0 3 0 15,1 1 0-15,-1 3 0 16,1 0 0-16,0 4 0 0,1 0 0 0,0-3-128 0,1-1 128 16,0-2 0-16,-2-5 0 0,4 1 0 0,2-2 0 0,1-2 0 15,0-3 0-15,1-3-128 0,2-2 128 0,3 0 0 16,-11-8 0-16,13 6 0 0,0-4 0 0,-1-4 0 15,-2-2 0-15,-1 2 0 0,4-5 176 0,-1 2-48 16,1-3 0-16,0-1 0 0,-1-1-128 0,-1-1 0 16,0 1 0-16,1-3 0 0,-2-4 160 0,0 4-160 15,1-4 192-15,-2 0-192 0,-1-1 192 0,1-1-192 16,-3-2 192-16,1 1-192 0,-2-1 240 0,0-3-64 16,-1 0-16-16,0-1 0 0,-1-1 0 0,-2-2 0 15,-2 2 0-15,0 0 0 0,-2-3-160 0,0 3 160 16,1 2-160-16,-2 0 160 0,0 1-160 0,-1 1 0 0,-1-2 144 15,0 3-144-15,-1-1 0 0,0 1 128 0,-1-1-128 0,0 1 0 16,-2 2 0-16,2-1 0 0,0 0 0 0,0 4 128 16,2-3-128-16,-1 4 0 0,-1-1-176 0,2 0 176 15,-2-1-384-15,1 4 0 0,2 4 16 0,-1 3 0 32,6 6-1104-32,0 0-240 0,0 0-32 0,-10 4-16 15,3 5-1568-15,-1 2-304 0</inkml:trace>
  <inkml:trace contextRef="#ctx0" brushRef="#br0" timeOffset="122196.61">15386 16387 31103 0,'-6'-16'1376'0,"3"9"288"0,3 7-1344 0,-2-11-320 0,-2-1 0 0,1 1 0 16,2 0 256-16,0 1-32 0,1-2 0 0,0 2 0 15,1-1-48-15,-1 2-16 0,0 9 0 0,-1-12 0 16,-2 2 144-16,-1 1 16 0,-2 1 16 0,0-1 0 16,6 9 480-16,-7-11 80 0,-3 2 32 0,0 3 0 15,0 1 160-15,0-1 16 0,3 2 16 0,-3-1 0 16,0 3-448-16,0-1-96 0,-1 0 0 0,1 1-16 15,-1-1-240-15,1 2-32 0,-1 1-16 0,2-1 0 16,0 2-144-16,-3 1-128 0,2 1 144 0,1 1-144 16,9-4 0-16,-9 10 0 0,-2-2 0 0,4 4 0 15,-1 1 160-15,3 4-160 0,-1 0 160 0,2 4-160 16,0 1 192-16,2 1-48 0,1 6-16 0,-1-2 0 0,2 0 0 0,0 0-128 16,2 0 192-16,-1 1-64 0,1-1-128 0,2-1 160 15,0 0-160-15,0 2 160 0,0-4-160 0,1 2 0 16,1 3 144-16,0-3-144 0,1 3 0 0,-1 0 0 15,1-1 0-15,-2 2 128 0,-1 1-128 0,1-2 0 16,0-3 0-16,0 0 0 0,-2 0 0 0,0-1 0 16,-1-3 0-16,1-1 128 0,-2-3-128 0,2 1 0 15,1-4 0-15,0 0 0 0,-3-2 0 0,0-2 0 16,0 0 0-16,1-3 0 16,-2-8-368-16,0 0-32 0,0 0-16 0,0 0 0 15,0 0-448-15,0 0-96 0,0 0 0 0,0 0-16 16,0 0-1648-16,-9-8-336 0,0-1-64 0,-1 0-7328 0,3-2-1456 15</inkml:trace>
  <inkml:trace contextRef="#ctx0" brushRef="#br0" timeOffset="122463.69">14892 16800 11055 0,'0'0'976'0,"0"0"-784"0,0 0-192 0,0 0 0 16,0 0 3744-16,0 0 704 0,0 0 144 0,0 0 16 15,0 0-2480-15,0 0-496 0,0 0-96 0,0 0-32 16,0 0 48-16,0 0 16 0,0 0 0 0,12-5 0 16,-1-1-368-16,2-1-80 0,1 1-16 0,2-2 0 15,0-1-400-15,4-2-64 0,1 1-32 0,2 1 0 0,3-4-368 16,2 2-80-16,-1-2-16 0,4 0 0 16,2 0-144-16,0 3 0 0,-2-2 144 0,3 3-144 0,-3 0 0 0,-1 2 0 15,-2 1 0-15,-4 2 0 16,-2 1-464-16,1 2-16 0,-4-2 0 0,-1 3 0 15,-2 0-2080-15,-2 3-400 0,1-1-96 0,-4 1-13296 16</inkml:trace>
  <inkml:trace contextRef="#ctx0" brushRef="#br0" timeOffset="123078.69">14183 17584 34607 0,'-13'6'1536'0,"4"-6"320"0,-1 0-1488 0,0-2-368 16,1 2 0-16,9 0 0 0,-9-3 832 0,9 3 112 16,0 0 16-16,0 0 0 0,0 0-784 0,7-10-176 15,2-2 0-15,5 3 0 0,6-3 0 0,1 0 0 16,-2 2 0-16,7 1 0 0,5 1 0 0,3-1 0 15,0-2 192-15,3 2-48 0,1 0 272 0,1-3 48 16,1-2 16-16,6 0 0 0,1 2 112 0,2 0 32 0,2-2 0 0,4 0 0 16,1-1-192-16,0-2-48 0,0 0 0 0,-3 0 0 15,0 2-128-15,1-3-48 0,5 2 0 0,2 0 0 16,2-1-208-16,-1 2 176 0,1-4-176 0,-3 4 160 16,-4-3-160-16,-4 1 0 0,-4 0 0 0,2 1 0 15,0 4-256-15,-4-1-96 0,-1 1-16 0,-2 3 0 31,-3 3-1664-31,-2 1-336 0,-4 1-64 0,-4 1-14416 0</inkml:trace>
  <inkml:trace contextRef="#ctx0" brushRef="#br0" timeOffset="123830.06">14716 18157 20271 0,'0'0'1792'0,"0"0"-1424"0,0 0-368 0,0 0 0 16,0 0 2352-16,0 0 400 0,0 0 64 0,13-3 32 16,-1 3-2368-16,-1-6-480 0,-4-1 0 0,1-4-176 15,-1 5 176-15,-1-1 0 0,2-2 128 0,-1 0-128 16,-4-2 0-16,0 1 144 0,-2 0-144 0,-1-1 0 15,-1-2 480-15,0 1-16 0,-2 2 0 0,2-1 0 16,0 0 480-16,-3-1 80 0,-3-2 32 0,1 2 0 16,-2 1-64-16,-3 0-16 0,-3-6 0 0,1 5 0 15,0 3-528-15,-3 4-128 0,-2 1 0 0,0 1-16 16,2 1-304-16,-1 4-256 0,-1 5 64 0,0 1 0 16,-1-1 0-16,3 4 16 0,-1 6 0 0,1 2 0 15,-2 3 176-15,2 3-160 0,0 0 160 0,2-3-160 16,0 2 160-16,-1 0 0 0,1 2 0 0,0 2 0 0,-1 1-128 0,4-5 128 15,0 1-128-15,1-1 128 0,1 0 0 0,2 1-128 16,2-4 128-16,2 1 0 0,2-1 0 0,1-1 0 16,1-5 0-16,4 2 0 0,3-4 0 0,3-1 0 15,0-3 0-15,3-5 0 0,0-4 0 0,3-1 0 16,1 1 0-16,0-7 128 0,-1-2 64 0,2-1 32 16,-1-1 0-16,1-2 0 0,-2-3 240 0,2-1 48 15,-3 1 16-15,1-1 0 0,0-2 64 0,2 1 16 16,-2-5 0-16,0 3 0 0,-3-2-288 0,0 1-48 15,1-5-16-15,-1 0 0 0,-1 0 16 0,-1-4 0 16,-5-7 0-16,1 1 0 0,1-1 112 0,1-4 32 16,-1-4 0-16,0 2 0 0,-1 2-176 0,-2 1-48 0,3 4 0 0,-2-3 0 15,-2 1-64-15,0 3-128 0,-1 2 176 0,-1 2-176 16,-1 2 192-16,0 4-192 0,-1 3 192 0,-1 1-192 16,-1-1 0-16,1 5-256 0,-2 6 32 0,1 0 0 31,-2-1-1312-31,1 3-256 0,-2-2-48 0,4 11-16 15,0 0-2016-15,-3-7-416 0,-3-5-64 0,6 12-32 0</inkml:trace>
  <inkml:trace contextRef="#ctx0" brushRef="#br0" timeOffset="124408.79">15164 17882 42783 0,'0'0'1904'0,"0"0"384"0,-10 0-1840 0,10 0-448 16,0 0 0-16,0 0 0 0,-1-9 0 0,1 9-192 15,8-8 16-15,2 2 0 16,3-1-288-16,4 1-64 0,4-1-16 0,1 0 0 0,1-3 544 0,1 1 0 16,2 0 160-16,3 0-32 0,1 0 48 0,-1 1 16 0,-3-1 0 0,-1 2 0 15,-3 4 32-15,-1 0 16 0,-3 0 0 0,-3 2 0 16,-1 0-48-16,-14 1-16 0,0 0 0 0,0 0 0 16,10 5-48-16,-10-5 0 0,0 0 0 0,0 0 0 15,0 10-128-15,-3-1 0 0,3-9 0 0,-9 11 0 16,0-3 0-16,0 2 0 0,-1 1 0 0,-1-2 0 15,-2-1 0-15,0 2-192 0,0 2 32 0,-1-1 16 16,-1 2 144-16,0-1 0 0,-2 4 0 0,0 2-128 16,-1 3 128-16,1-1 0 0,-3-4 0 0,2 5 0 15,-2 5 0-15,1-1-128 0,-4-4 128 0,1 0-128 16,4 1 128-16,1-1 0 0,1-5 0 0,3-5-128 16,3 4 320-16,3-2 64 0,4-2 0 0,0 0 16 15,3-11-16-15,-1 12 0 0,3-2 0 0,-2-10 0 16,5 10 0-16,3 0-16 0,3-3 0 0,-1 0 0 0,-1-2 16 15,2 0 0-15,2 1 0 0,1 0 0 0,0-3-128 16,2 1 0-16,0-4-128 0,2 0 192 0,0 1-192 0,3-2 0 16,-3-5 0-16,3 2 0 0,0 1 0 0,1-3-160 15,0-2 32-15,-1 2 0 16,0-1-384-16,-1 4-80 0,-2-4-16 0,0 2 0 16,-2-2-2288-16,-2 3-464 0,-1 3-96 0</inkml:trace>
  <inkml:trace contextRef="#ctx0" brushRef="#br0" timeOffset="125103.34">15831 18481 41055 0,'0'0'1824'0,"0"0"368"0,0 0-1744 0,-4-11-448 0,2 1 0 0,0-1 0 16,4 1 0-16,1 0 0 0,5-2-192 0,0-1 192 15,-1-3 208-15,2 1 176 0,2-2 16 0,0-3 16 16,-2-3 208-16,1-2 32 0,2 1 16 0,0 0 0 16,0-1-160-16,-1 0-48 0,1 0 0 0,0 2 0 15,-2 5-128-15,-1 2-16 0,-1 2-16 0,0 3 0 16,0 6-96-16,-8 5-16 0,0 0 0 0,0 0 0 15,0 0-64-15,10 3-128 0,-10-3 176 0,9 10-176 0,-2 0 128 0,-1 1-128 16,-6-11 0-16,7 14 0 0,-2 1 0 0,0-2 0 16,1-3 0-16,-6-10 0 0,5 13 128 0,0-3-128 15,-5-10 0-15,4 12 0 0,-4-12 0 0,0 0 0 16,6 11 128-16,-6-11-128 0,0 0 0 0,7 10 160 16,-7-10-160-16,0 0 128 0,0 0-128 0,0 0 0 15,0 0 0-15,0 0 0 0,0 0 0 0,0 0 0 16,0 0 0-16,0 0 128 0,0 0-128 0,10-4 128 15,-10 4-128-15,10-6 128 0,-3-2-128 0,1-1 0 16,-1 0 0-16,-1-5 0 0,1 0 0 0,-1 2 0 16,-1 2 128-16,1-2-128 0,-1 1 0 0,0-3 0 15,2 1 0-15,-1 3 0 0,-1-3 0 0,1 3 0 0,-2 0 0 16,-4 10 0-16,5-10 0 0,-5 10 0 0,4-7 0 0,-4 7 0 16,0 0 0-16,0 0 0 15,5-10 0-15,-5 10 0 0,0 0 0 0,0 0 0 0,0 0 0 0,0 0 0 16,0 0 0-16,0 0 0 0,10 4 0 0,-10-4 0 15,9 6 0-15,-1 5 128 0,-1 2-128 0,-2 0 128 16,-1 0-128-16,1 0 0 0,2 4 0 0,-2 0 0 16,-1-1 0-16,0 1 128 0,1-2-128 0,0 1 0 15,2 2 128-15,-1-1-128 0,-1-4 0 0,2 3 128 16,1 1-128-16,-3-2 192 0,-1 1-192 0,0 0 192 16,0 2-192-16,2-3 0 0,-1 0 0 0,1 0 128 15,-3 1-128-15,3 0 0 0,-1-1 0 0,0-2 0 16,0-2-304-16,1 1 16 0,-4-2 0 0,3-3 0 15,-5-7-336-15,7 6-64 0,-7-6-16 0,0 0 0 16,0 0-1952-16,8-9-400 0,0-5-80 0</inkml:trace>
  <inkml:trace contextRef="#ctx0" brushRef="#br0" timeOffset="126962.47">16337 9554 22111 0,'0'0'976'0,"0"0"208"0,0 0-944 0,0 0-240 0,0 0 0 0,0 0 0 16,13 3 3520-16,-13-3 640 0,0 0 144 0,12-1 32 16,2 1-3488-16,2 0-688 0,-1 0-160 0,1 1 0 15,0 1 0-15,1-4 0 0,1-2 0 0,0 1 0 16,0 6 0-16,-1-3 0 0,-1 0 0 0,0 1 0 15,-1 6 0-15,-1-1 0 0,0-4 128 0,-3 1-128 16,1 0 432-16,0 1-32 0,-1 0 0 0,1 1 0 16,-1 0-16-16,0-1 0 0,0-2 0 0,1 1 0 0,1 4-32 0,1-6-16 15,2-1 0-15,1-1 0 0,1-2-112 0,1 2-32 16,1 2 0-16,-1 2 0 0,1-2-48 0,0 1-16 16,-2-4 0-16,0 2 0 0,-1 3 0 0,-1 0 0 15,-1 0 0-15,1 4 0 0,-2 1 0 0,-2-2-128 16,-3-1 192-16,-2 3-64 0,-1 0 16 0,-2 3 0 15,-1-1 0-15,-2 3 0 0,-1-3 48 0,0 3 16 16,-3-1 0-16,2 3 0 0,0 2 16 0,-2-1 0 16,1 4 0-16,-2 1 0 0,1 4-224 0,2-1 0 15,1 1 0-15,0 4 0 0,1 3 0 0,2 1 176 16,-1 0-176-16,2 3 160 0,1 3-160 0,-1 6 0 16,0-2 0-16,0 2 128 0,0 2-128 0,-1 0 0 15,-1 4 0-15,1 5 0 0,-3 5 0 0,-1 1 0 0,-1-1 0 16,2 1 0-16,0 2 0 0,0-2 0 0,-2 0 0 0,-1 3 0 15,0 3 192-15,1 3 16 0,-1 0 0 0,1 2 0 16,0-4 48-16,-2 2 0 0,-1 2 0 0,3 0 0 16,-1 1-48-16,2-1 0 15,1 0 0-15,1 0 0 0,2-5 16 0,-2 2 0 0,-2 2 0 0,-1 0 0 16,-2 1 32-16,3-4 16 0,1 0 0 0,0 1 0 16,-1-3-80-16,1 2 0 0,0 1-16 0,4-1 0 15,0-2 16-15,1-5 16 0,1 1 0 0,2 1 0 16,0-4-80-16,-3-1-128 0,-1-2 176 0,5 7-176 15,6 6 128-15,-6-6-128 0,-12-9 0 0,3 0 0 16,3-1 208-16,-1 2-64 0,2 2-16 0,0 2 0 16,1 5-128-16,-1 0 0 0,-1-2 0 0,1-3 128 0,0-2 0 15,0 0-128-15,-2-2 192 0,1 4-64 0,-1 0 48 16,1 0 0-16,0-2 0 0,-1-2 0 0,-1 0-32 0,2-2 0 16,1-5 0-16,0 1 0 0,1 0-144 0,2-1 160 15,-2 2-160-15,1 0 160 0,1 1-160 0,1 0 192 16,-2-1-192-16,2-3 192 0,0-1-64 0,1-4 0 15,0 1 0-15,0 2 0 0,2 4 64 0,0-1 0 16,1 2 0-16,0-1 0 0,-2-5-192 0,1-2 0 16,-1-2 0-16,1 0 0 0,-4 1 0 0,3-3 0 15,0 0-192-15,-1-1 192 0,-1 1 0 0,-2 3 0 16,0-2 224-16,0-1-64 0,2 6-160 0,-3-4 128 16,-3 0-128-16,0-1 128 0,1-1-128 0,1 1 128 15,1-3-128-15,-1 2 128 0,-2-1-128 0,2 1 0 0,2 2 0 0,0-1 0 16,3 2 0-16,-2 0 0 0,-5-3 0 0,1 1 0 15,1 1 0-15,2-1 0 0,2 0 0 0,0 1 0 16,-3-3 0-16,0-1 0 0,-1 1 0 0,2 0 0 16,-3 1 0-16,0 0 0 0,-3 0 0 0,0 0 0 15,3-1 0-15,-2 0 0 0,-2 0 0 0,1 0 0 16,-2 0 0-16,2-2 0 0,0-1 0 0,0 2 0 16,-1-1 0-16,0 1 0 0,1-6 0 0,1 4 0 15,-1 2 0-15,3-2 0 0,-1-1 0 0,1-3 0 16,-1 2 0-16,1-1 0 0,1 0 0 0,-1-1 0 15,-1 0 0-15,2 0 0 0,0 1 0 0,0-2 0 16,-1-2 0-16,-1 2 0 0,2 2 0 0,0 0 0 16,-1 2 0-16,-1 0 0 0,0 1 0 0,0 0 0 15,2 2 0-15,-1-4 0 0,-1 0 0 0,1-3 0 16,-1 0 0-16,1-2 0 0,-2-2 0 0,1-1 0 0,-1-2 0 0,0-1 0 16,1-1 0-16,-2-1 0 0,0 1 0 15,1-4-224-15,0 2 32 0,0-2 0 0,1 3 320 0,-1-3 64 16,0-1 0-16,-1 0 16 0,0-2-208 0,2 3 0 15,0 3 0-15,0-4 0 0,-2-3 128 0,0-2-128 16,0 2 0-16,1 0 0 0,0 1 304 0,1-3-48 16,-2 0 0-16,0-1 0 0,-3 1-256 0,2-1 0 15,1-10 0-15,0 13 0 0,-2-1 0 0,1-2 0 16,1-10-144-16,0 0 144 0,0 0 0 0,-1 9 128 16,1-9 0-16,0 0 0 0,0 0-128 0,0 0 0 15,-2 11 0-15,2-11 0 0,0 0 144 0,0 0 16 16,-1 10 0-16,1-10 0 0,0 0-112 0,-4 8-48 0,4-8 0 15,-5 6 0-15,5-6 0 0,-7 7 0 0,-3-2 0 16,-2-1 0-16,3-1 0 0,0-1 0 0,0 0 0 0,-3 0 0 16,-1 2 0-16,-1 0 0 0,-1 0 0 0,1 1 0 15,-2-3 0-15,-2 0 0 0,-4 1 0 0,-1-1 0 16,2 2 0-16,0-2 0 0,-1-1 0 0,1-1 0 16,0 0 0-16,0 0 0 0,0 0 0 0,2 1 0 15,-2-2-176-15,0 2-16 0,-2 0-16 0,-1 1 0 31,-1-1-1008-31,-2 0-208 0,-4 1-48 0,-2 0 0 0,0 1-1888 0,-4-3-384 16</inkml:trace>
  <inkml:trace contextRef="#ctx0" brushRef="#br0" timeOffset="143744.68">7595 13246 26719 0,'-14'-1'1184'0,"14"1"240"0,-12 7-1136 0,3-4-288 16,9-3 0-16,-8 7 0 0,8-7 592 0,0 0 64 16,0 0 16-16,0 0 0 0,0 0-672 0,0 0-352 15,0 0 32-15,0 0 16 0,0 0 304 0,8-5 0 16,3-3-128-16,-1-2 128 0,1-2 0 0,2 0 0 15,1-6 0-15,4 1 0 0,2-3 160 0,-1 1-16 16,1-3 0-16,1-1 0 0,2 0-16 0,1-1 0 16,-1 1 0-16,2-2 0 0,0 0 64 0,-1-1 0 15,-1 0 0-15,-1-1 0 0,-1-2 0 0,-1-1 16 16,0-1 0-16,0 0 0 0,-1-1-208 0,1 1 176 16,1-1-176-16,-2 3 160 0,1 0-160 0,-3 6 0 15,-2 2 0-15,0 1 0 0,-4 3 0 0,1 2 0 0,0 0 0 16,0 2 0-16,-3 0 0 0,1 2 128 0,-1-1-128 15,-1 0 0-15,-4 2 128 0,1-1-128 0,0 1 0 0,1-1 128 16,-1 0 48-16,-1 3 0 0,-2-3 0 0,0 2 0 16,0 0 64-16,2-1 16 0,1 2 0 0,2 0 0 15,-2 0-256-15,-1 0 128 0,-4 8-128 0,5-9 0 16,2-1 0-16,-2-1 0 0,1 4 0 0,0-1 0 16,-6 8 0-16,4-9 0 0,-4 9 0 0,4-8 0 15,-4 8 128-15,0 0-128 0,0 0 0 0,0 0 0 16,2-7 128-16,-2 7-128 0,0 0 0 0,0 0 144 15,0 0 224-15,0 0 32 0,0 0 16 0,-6-4 0 16,-2 2-48-16,-1 2-16 0,-3 0 0 0,3 0 0 16,9 0-96-16,-11 1-32 0,1 2 0 0,1-1 0 0,0 1-32 0,0 0-16 15,-1 2 0-15,0-4 0 0,-2 0 48 0,2 3 16 16,10-4 0-16,-11 3 0 0,1 1-64 16,2 0-16-16,8-4 0 0,0 0 0 0,-10 6-160 0,10-6 0 15,0 0 0-15,-8 5 0 0,8-5 0 0,0 0 0 16,0 0 0-16,0 0 0 0,0 0-160 0,0 0 160 15,0 0 0-15,0 0-144 0,0 0 144 0,5-7-128 16,0-1 128-16,2 1-128 0,-1 1 128 0,1-1 0 16,-1-1-144-16,1 2 144 0,-7 6 0 0,12-5-144 15,-1 1 144-15,1-1 0 0,-3 3-128 0,3 0 128 16,1-1 0-16,1 3 0 0,-1 3-144 0,2 1 144 16,-5 1 0-16,3-1-144 0,2 2 144 0,-1 2 0 15,-1 0-144-15,0 2 144 0,-1 1 0 0,-2 0 0 0,-1 4 0 16,0-5 0-16,0 2 0 0,-2 0 0 0,-3-1 0 0,0 2 0 15,0-1 0-15,0 1 0 0,0-1 0 0,-3-2 0 16,-1 1 0-16,0-3 0 0,1-1 144 0,-1 3-144 31,0-10-1824-31,-1 11-432 0</inkml:trace>
  <inkml:trace contextRef="#ctx0" brushRef="#br0" timeOffset="151728.21">25863 12111 15711 0,'0'0'704'0,"0"0"128"0,0 0-656 0,0 0-176 0,0 0 0 0,0 0 0 0,0 0 1104 0,0 0 192 15,0 0 48-15,0 0 0 0,0 0-560 0,0 0-96 16,0 0-32-16,0 0 0 0,0 0 192 0,0 0 48 15,0 0 0-15,0 0 0 0,0 0 272 0,0 0 64 16,12 0 16-16,-12 0 0 0,0 0-128 0,0 0-32 16,0 0 0-16,0 0 0 0,0 0-208 0,9-3-48 15,-9 3-16-15,0 0 0 0,10 0-160 0,-10 0-16 16,0 0-16-16,0 0 0 0,11-5-128 0,-11 5-32 16,10-1 0-16,-10 1 0 0,11-3-208 0,-1 2-32 15,2-1-16-15,-2 2 0 0,1-1 16 0,0 0 0 16,1 0 0-16,3 1 0 0,-1 0-224 0,0 1 144 15,2-2-144-15,0-1 128 0,-1 1-128 0,1 0 0 16,-2-1 0-16,0 0 128 0,1-1-128 0,-1 1 0 0,1 0 0 16,0 2 128-16,0-4-128 0,-2 2 160 0,-2-1-160 15,1 3 160-15,0 3-160 0,-2-2 0 0,-10-1 0 0,12 1 128 16,-12-1-128-16,10 2 0 0,-10-2 144 0,0 0-144 16,11 2 0-16,-11-2 144 0,0 0-144 0,0 0 0 15,0 0 128-15,8 5-128 0,-8-5 0 0,0 0 0 16,0 0 0-16,0 0 160 0,0 0-160 0,-3 12 128 15,-1-1-128-15,-1 0 0 0,-2 0 144 0,-2-1-144 16,-1-2 128-16,-2 4-128 0,-1-3 128 0,-3 1-128 16,-1 1 0-16,-1 0 0 0,0 3 0 0,-2 0 0 15,1 0 0-15,-2 2 0 0,-3 1 0 0,5-3 0 16,1 2 0-16,2-3 0 0,3 1 0 0,-1 2 0 16,-1-4 0-16,4-1 0 0,0 2 0 0,2-4 0 15,0 1 0-15,2-1 0 0,2 0 0 0,1-3 0 0,4-6 0 0,-6 9 0 16,6-9 0-16,-4 10 0 0,4-10 0 0,-3 11 144 15,3-11-144-15,0 0 0 0,0 11 128 0,2-2-128 16,-2-9 0-16,0 0 0 0,6 9 176 0,2-1-176 16,0-2 160-16,-8-6-160 0,9 4 240 0,1 0-48 15,2 1-16-15,2-2 0 0,-2 0-176 0,1-2 128 16,0-1-128-16,0 0 128 0,-2-1-128 0,0-1 0 16,1 2 0-16,0-1 128 0,-2-2-128 0,1 3 0 15,0-2 0-15,-11 2 0 0,11-4-272 0,-11 4-48 16,13-3 0-16,-3 1 0 15,-10 2-416-15,0 0-96 0,0 0 0 0,11-6-16 16,-11 6-1280-16,10-5-256 0,-10 5-48 0,8-6-8592 16,-8 6-1712-16</inkml:trace>
  <inkml:trace contextRef="#ctx0" brushRef="#br0" timeOffset="154414.65">24468 12125 23951 0,'0'0'2128'0,"-8"-5"-1696"0,8 5-432 0,-6-5 0 15,-1 0 2608-15,7 5 432 0,0 0 96 0,0 0 0 16,0 0-3136-16,0 0-496 0,0-11-160 0,0 11-48 16,0 0 960-16,2-10 192 0,-1 1 48 0,-1 9 0 0,4-8 144 0,-4 8 16 15,-4-9 16-15,1 1 0 0,3 8 80 0,0 0 16 16,-6-11 0-16,-2 4 0 0,-1-1 0 0,0 2 0 16,1 1 0-16,-3 3 0 0,0 0-384 0,-1 1-64 15,2 0 0-15,-1 3-16 0,-1 1-144 0,-1 2-32 16,-1-1 0-16,1 3 0 0,0 2-128 0,1 0 0 15,0 3 0-15,1 1 0 0,-1 1 0 0,-1 4 0 16,0 0-144-16,1 5 144 0,0-3 0 0,-1 5 0 16,2-4-128-16,-1 1 128 0,2 2 0 0,0-2 0 15,3 0-128-15,3-1 128 0,1-3 0 0,2 0 0 16,2-2-128-16,3 0 128 0,1-2 0 0,4-2-128 16,3-2 128-16,1-1 0 0,0-1 0 0,4-3-128 15,1-1 128-15,2-2 0 0,2-2 0 0,3-2 0 0,0-3 0 16,1 0 0-16,1-3 0 0,2 0 0 0,-1-1 0 0,1-1 0 15,0-1 0-15,-2 2 0 0,-2-3 0 0,-4 2 0 16,-3-2 0-16,-2-1 0 0,-3 0 144 0,-3 0-144 16,-1 0 0-16,-2-1 0 0,-3-1 0 0,-2 2 0 15,-2-1 128-15,-2 0-128 0,-4-2 0 0,0 2 128 16,-3 1-128-16,0 0 128 0,-3 0-128 0,2 0 128 16,-1 1-128-16,2 1 0 0,0 2 0 0,0 3 0 15,0 1 0-15,1-1 0 0,1 4 128 0,7 2-128 16,0 0 0-16,0 0 0 0,0 0 0 0,0 0 0 15,0 0 0-15,0 0-144 0,0 0 144 0,0 0 0 16,-5 9 0-16,5-9-128 0,-3 12 128 0,3-1 0 16,0 2 0-16,3 0 0 0,1 2 0 0,1 4 0 0,2 1-160 0,1 1 160 15,-1 0-128-15,1 1 128 0,0 4 0 0,1-4 0 16,0 1 0-16,2 5 0 0,-1-2 0 0,-1 4 0 16,-1-3 0-16,-1 3 0 0,-1 0 0 0,-1 1 0 15,1 3 128-15,-1 0-128 0,-1 1 144 0,0 1-144 16,-3-2 192-16,0 1-192 0,0 1 144 0,-2 1-144 15,-1-3 0-15,-2 0 144 0,-2-1-144 0,-1-1 160 16,-4 0-160-16,-3 0 160 0,-3 0 0 0,-1 1 0 16,-2-3 0-16,-2 0 0 0,-2-3-160 0,1 1 0 15,0-5 0-15,-1-1 0 0,1 0-192 0,2-3-32 16,0-5 0-16,3-5 0 16,-2-2-1712-16,3-7-352 0,1-3-64 0,3-6-14928 0</inkml:trace>
  <inkml:trace contextRef="#ctx0" brushRef="#br0" timeOffset="154930.72">25615 11240 13823 0,'0'0'1216'0,"0"0"-960"16,-5-8-256-16,5 8 0 0,0 0 4608 0,0 0 896 16,0 0 160-16,0 0 32 0,0 0-4672 0,-8 8-1024 15,3 2 0-15,-1 3-192 0,-5 4 192 0,1 2 0 16,-2-1 128-16,0 3-128 0,1 1 320 0,-2 4 0 16,-3 3 0-16,-2 5 0 0,-3-2 416 0,0 9 80 15,0-1 16-15,0 7 0 0,-1 2-64 0,1 4-16 0,0-4 0 16,2 5 0-16,2 2-240 0,0 1-32 0,0 3-16 15,1 3 0-15,2 2-112 0,0-1-32 0,-1 1 0 0,5-5 0 16,3-2-128-16,5-4-16 0,0-3-16 0,6-3 0 16,4-2-160-16,3-5 0 0,0-3-160 0,2 0 160 15,3-4-304-15,1-4 48 0,1-4 0 0,2-3 0 32,1-2-336-32,1-1-64 0,3-5-16 0,2-4 0 15,-1-2-576-15,5-3-112 0,3-3-32 0,4-3-9808 0,2-4-1984 0</inkml:trace>
  <inkml:trace contextRef="#ctx0" brushRef="#br0" timeOffset="155787.81">25999 11901 25855 0,'0'0'1152'0,"0"0"224"15,-9-3-1104-15,-1-1-272 0,3 0 0 0,7 4 0 16,-11-2 880-16,3 1 112 0,8 1 32 0,-9 0 0 0,9 0-128 0,0 0-32 16,0 0 0-16,0 0 0 0,0 0-128 0,0 0-32 15,-8 0 0-15,8 0 0 0,0 0-160 0,0 0-32 16,0 0-16-16,0 0 0 0,0 0-48 0,0 0 0 15,13-2 0-15,1 2 0 0,-1-1-64 0,1 0-32 16,2 1 0-16,2-3 0 0,0 2-192 0,0-2-32 16,2-1-128-16,-1 2 192 0,2-1-192 0,0 2 128 15,0-2-128-15,0 2 0 0,0-2 0 0,0 1 128 16,-1-1-128-16,1 0 0 0,-1 1 0 0,-2-1 0 16,-1 1 128-16,0-1-128 0,0 2 0 0,-3-3 0 15,-1 1 0-15,-1 1 0 0,0-1 0 0,-2 2 128 16,1-5-128-16,-2 4 0 0,-9 2 0 0,12-4 0 15,-12 4 128-15,10-4-128 0,-10 4 0 0,9-3 128 0,-9 3-128 0,0 0 0 16,0 0 192-16,0 0-64 0,0 0-128 0,0 0 192 16,7-5 64-16,-7 5 0 0,0 0 0 0,0 0 0 15,0 0 0-15,0 0 0 0,-6-10 0 0,0 3 0 16,-1 2-80-16,0-2-16 0,-3 1 0 0,1 1 0 16,0 2-32-16,0-2 0 0,0 0 0 0,0-1 0 15,-2 3 0-15,2-1 0 0,0-3 0 0,0 2 0 16,1 0 64-16,0-1 16 0,0 0 0 0,-1 1 0 15,2 0 0-15,0 1 0 0,0-2 0 0,1 1 0 16,-2-1-208-16,2 0 144 0,-1 3-144 0,1-3 128 16,0 4-128-16,6 2 0 0,-5-5 0 0,5 5 0 15,0 0-272-15,0 0 64 0,0 0 16 0,0 0 0 16,0 0-672-16,0 0-128 0,0 0-32 0,0 0 0 16,11 7-2016-16,0 2-416 0,1 2-64 0</inkml:trace>
  <inkml:trace contextRef="#ctx0" brushRef="#br0" timeOffset="156231.6">26920 12523 17503 0,'0'0'1552'0,"0"0"-1232"0,0 0-320 0,0 0 0 16,0 0 2880-16,0 0 528 0,0 0 112 0,4 10 0 15,-4-10-2880-15,4 16-640 0,1-3 0 0,1 4 0 16,-1-3 0-16,0 3 0 0,0 1 0 0,2-1 0 0,-1 3 416 0,0-1 32 16,-2 1 16-16,-2 1 0 0,1 0 64 0,-5 1 16 15,-1-3 0-15,-3 5 0 0,1-5 0 0,-1 5 0 16,-5-6 0-16,-1 0 0 0,1-1-336 0,-2-1-64 15,-2-2-16-15,1-1 0 16,1-2-592-16,-1-2-128 0,-1-5-32 0</inkml:trace>
  <inkml:trace contextRef="#ctx0" brushRef="#br0" timeOffset="157120.41">27434 12008 4607 0,'0'0'400'0,"0"0"-400"15,0 0 0-15,0 0 0 0,0 0 3072 0,0 0 544 16,0 0 96-16,0 0 32 0,0 0-1888 0,0 0-384 16,0 0-80-16,0 0-16 0,0 0-16 0,0 0 0 15,0 0 0-15,0 0 0 0,0 0-32 0,11 6-16 16,-11-6 0-16,6 12 0 0,-1 0-336 0,-1 0-64 15,-1 3-16-15,-2 1 0 0,-1 2-304 0,0 2-64 16,-1-1-16-16,0 3 0 0,-1 3-256 0,1 0-48 16,0-3-16-16,1 0 0 0,0 0 112 0,1-1 16 0,2 0 0 0,-1-3 0 15,2 2-16-15,-1-4 0 0,-1-3 0 0,2-2 0 16,1 2-144-16,1-2-32 0,-1-5 0 0,3 1 0 16,-1-3-128-16,4 0 192 0,1-2-192 0,-1-2 192 15,1-1-192-15,4-2 160 0,-1-2-160 0,2-1 160 16,0-1 0-16,0-1 0 0,0-1 0 0,-1-1 0 15,-1-1-160-15,1-2 0 0,-4 2 0 0,-2-1 0 16,-1-3 0-16,-1 1 0 0,-1-3 0 0,-1 0 0 16,1 0 128-16,-1 0-128 0,-1-1 192 0,1 1-64 15,-2 1-128-15,-2 1 0 0,1 2 0 0,-1 1 0 16,0 0 0-16,-1 3 0 0,0-3 0 0,-1 12 0 16,0-7 0-16,0 7 0 0,0 0 0 0,0 0 0 15,0 0 0-15,0 0 0 0,-4-8 0 0,4 8 0 0,0 0 0 0,0 0 0 16,0 0 0-16,0 0 0 0,0 0 128 0,0 0-128 15,0 0 0-15,0 0 128 0,0 0-128 0,0 0 0 16,-6 12 0-16,1-2 0 0,5-10 0 0,-3 13 0 16,0 0 0-16,2 1 0 0,0 1 0 0,1-2 160 15,0 0-160-15,0 1 160 0,1 2-160 0,2 1 0 16,1 1 0-16,0 0 0 0,0-3 0 0,1 2 0 16,1-2 0-16,2 2 0 0,1-4 0 0,0 0 0 15,-1-1-160-15,1 0 160 0,0-1 0 0,2 0 0 16,-1-1 0-16,1-2 0 0,-2 0-224 0,-1-2 48 15,-1 1 16-15,0-2 0 16,-7-5-560-16,0 0-112 0,0 0-32 0,9 5 0 16,-9-5-2576-16,0 0-512 0</inkml:trace>
  <inkml:trace contextRef="#ctx0" brushRef="#br0" timeOffset="158065.87">27511 11763 27935 0,'0'0'1232'0,"0"0"256"0,0 0-1184 0,0 0-304 0,0 0 0 0,0 0 0 15,0 0 240-15,0 0-16 0,0 0 0 0,0 0 0 16,0 0-224-16,0 0 144 0,10-3-144 0,-10 3 128 16,0 0 400-16,11 0 80 0,-11 0 16 0,12 3 0 15,-12-3 432-15,11 4 96 0,-11-4 0 0,13 1 16 16,-1 0-336-16,0 1-80 0,0-1-16 0,-1 0 0 0,1-1-320 0,4 0-64 15,2-1-16-15,0 0 0 0,0-2-160 0,3-1-48 16,0 0 0-16,1 0 0 0,2 2-128 0,-1-5 0 16,-1 2 0-16,1-2 128 0,-1 2-128 0,-1 1 0 15,-3 2 0-15,0-2 0 0,-2 1 0 16,-2 3 128-16,-1-4-128 0,-2 3 0 0,-11 1 0 0,10-1 0 16,-10 1 0-16,0 0 0 0,0 0 0 0,0 0 0 15,0 0 128-15,0 0-128 0,0 0 0 0,0 0 192 16,0 0-192-16,0 0 192 0,0 0-16 0,0 0 0 15,0 0 0-15,0 0 0 0,0 0 80 0,0 0 0 16,0 0 16-16,0 0 0 0,0 0-112 0,0 0-32 16,-8-7 0-16,3 2 0 0,5 5 64 0,0 0 16 0,-9-5 0 15,1-1 0-15,2 3-64 0,6 3-16 16,-8-4 0-16,1-2 0 0,2-1 0 0,5 7 0 16,-9-3 0-16,9 3 0 0,-9-4-128 0,1 0 0 0,0-1 0 0,8 5 0 15,-9-4 176-15,1 0-48 0,2-1-128 0,6 5 192 16,-7-5 64-16,7 5 0 0,-8-3 0 0,2-2 0 15,-1-2-112-15,7 7-16 0,0 0 0 0,0 0 0 16,0 0 64-16,-9-4 16 0,3-1 0 0,6 5 0 16,0 0-208-16,0 0 176 0,-7-2-176 0,7 2 160 15,0 0-160-15,-5-7 0 0,5 7 0 0,0 0 0 16,0 0 0-16,0 0 0 0,0 0-160 0,0 0 160 16,0 0-576-16,0 0 0 0,0 0-16 15,5-6 0-15,-5 6-1520 0,7-6-288 16,-7 6-64-16,9-5-14896 0</inkml:trace>
  <inkml:trace contextRef="#ctx0" brushRef="#br0" timeOffset="158655.97">27945 11087 18431 0,'-9'-4'1632'0,"-3"2"-1312"0,-1-1-320 0,2 2 0 16,-1 1 1792-16,1 0 272 0,1 0 64 0,1 0 16 15,0-1-1440-15,1 2-272 0,8-1-64 0,-9 4-16 16,9-4 416-16,0 0 64 0,0 0 32 0,0 0 0 16,0 0 144-16,0 0 16 0,0 0 16 0,0 0 0 15,0 0-400-15,2 10-96 0,4 1-16 0,3-1 0 16,4 2 160-16,1 1 16 0,0-3 16 0,3 3 0 15,-1 0-192-15,2 0-32 0,2 4-16 0,1 0 0 0,1 4-304 16,3-1-176-16,1 2 192 0,2 0-192 0,5 5 144 0,0-2-144 16,2 3 0-16,-3 0 144 0,-2 2-144 0,2 0 0 15,-2 2 0-15,-2 3 128 0,-2 3 48 0,-1-1 0 16,-3 0 0-16,-1 1 0 0,-3 2 80 0,-2-2 0 16,-3-2 16-16,0 1 0 0,0 1-144 0,2 3-128 15,-5 6 192-15,0 6-192 0,1 5 0 0,-5-7 0 16,-3-5 0-16,0-7 0 0,-1-5 256 0,-3 0-64 15,-3-3-16-15,-3 0 0 0,-2 2 48 0,0-1 16 16,0-2 0-16,-4 0 0 0,-3 0-16 0,1-4 0 16,-1 2 0-16,-2-1 0 0,-2 2-224 0,-1-4 144 15,-2-3-144-15,-1-1 128 0,1-1-256 0,-2-1-64 16,-1-4-16-16,1-2 0 16,1 0-2544-16,-2-2-512 0</inkml:trace>
  <inkml:trace contextRef="#ctx0" brushRef="#br0" timeOffset="165386.07">21816 11798 4607 0,'0'0'400'15,"0"0"-400"-15,0 0 0 0,0 0 0 16,0 0 3232-16,0 0 560 0,0 0 112 0,0 0 32 0,0 0-2720 0,0 0-528 16,0 0-112-16,0 0-32 0,0 0 464 0,12 5 80 15,-12-5 32-15,13 1 0 0,-2 2 288 0,0-2 64 16,2-1 16-16,2 0 0 0,-1 0-224 0,-1 0-48 16,-1 0-16-16,1 0 0 0,0-1-528 0,0 0-96 15,0-1-32-15,0 2 0 0,-1-1-144 0,1 1-16 16,2 0-16-16,1 0 0 0,-2 0-112 0,3 0-32 15,2 0 0-15,0 0 0 0,1 1-224 0,1 2 176 16,1-2-176-16,0 2 160 0,1 0-160 0,3-1 192 16,2 1-192-16,1-1 192 0,-1 1 0 0,0 0 0 15,-4-1 0-15,2 2 0 0,0-3-64 0,1 1 0 16,-4-2 0-16,-1 1 0 0,-1-1 16 0,0 0 0 16,-3-1 0-16,-1-1 0 0,-1 1 32 0,-2-1 0 0,-1-1 0 15,-1 2 0-15,0-3 16 0,-2 2 0 0,-10 2 0 0,10-2 0 16,-10 2-64-16,11-3 0 0,-11 3 0 0,10-2 0 15,-10 2 0-15,9-3-128 0,-9 3 192 0,0 0-64 16,0 0-128-16,0 0 160 0,8-4-160 0,-8 4 160 16,0 0-160-16,0 0 128 0,0 0-128 0,0 0 128 15,0 0 16-15,0 0 0 0,0 0 0 0,0 0 0 16,0 0 64-16,0 0 16 0,4-8 0 0,-4 8 0 16,0 0-96-16,0 0-128 0,0 0 176 0,0 0-176 15,0 0 160-15,0 0-160 0,0 0 128 0,0 0-128 16,0 0 128-16,-9 0-128 0,9 0 128 0,0 0-128 15,-10 4 144-15,10-4-144 0,-12 4 160 0,3 1-160 16,9-5 128-16,-9 11-128 0,0-1 0 0,-1-1 0 16,1 2 0-16,0 2 0 0,-1 1 0 0,1 2 0 0,-2 1 0 0,-1 1 0 15,-1 0 0-15,-1 3 0 0,-2 1 0 0,1 3 0 16,-2 1 0-16,0 3 0 0,0 1 192 0,0-3-64 16,-1 2-128-16,-1-3 192 0,1 1-192 0,1 1 0 15,0-4 0-15,0 0 0 0,0-3 0 0,2 0 0 16,2-1 0-16,0 3-160 0,0-4 160 0,2-1 0 15,2-1 0-15,1 0 0 0,2 0 128 0,-1 0-128 16,-1-1 160-16,2-1-160 0,1 0 128 0,1-1-128 16,0-1 0-16,0-1 0 0,-1-2 144 0,5-10-144 15,0 0 128-15,-3 13-128 0,3-13 160 0,0 0-160 16,-2 9 192-16,2-9-192 0,-7 7 208 0,7-7-64 16,0 0-16-16,0 0 0 0,0 0 112 0,0 0 16 15,-9 0 0-15,9 0 0 0,0 0 0 0,-7-4 0 16,1 0 0-16,6 4 0 0,-5-8-64 0,1-2 0 0,-2 1 0 0,1 0 0 15,-1-2 0-15,1 1 0 0,-1-6 0 0,1 2 0 16,-3-4-48-16,2 1-16 0,-2-3 0 0,0-1 0 16,-1-1 64-16,0-1 16 0,0-3 0 0,-2-3 0 15,1 0-64-15,-1-2-16 0,2-2 0 0,0-1 0 16,-1-2-128-16,-2 3 160 0,0 3-160 0,2 0 160 16,-2 0-160-16,2 3 0 0,-2 2 0 0,2 0 0 15,0 1 128-15,1 3-128 0,-2 0 128 0,1 3-128 16,3-3 0-16,0 5 0 0,-1-2 0 0,0 2 0 15,3 2 0-15,-1 1 0 0,-1 0 0 0,1 1 0 16,-1 0 0-16,5 3-144 0,2 0 144 0,1 3-160 16,-1-1-416-16,0 7-64 0,5-9-32 0,3 4 0 15,0 0-1856-15,5 2-368 0,2 2-80 0</inkml:trace>
  <inkml:trace contextRef="#ctx0" brushRef="#br0" timeOffset="168490.98">22722 12527 6447 0,'0'0'576'0,"0"0"-576"0,0 0 0 0,0 0 0 16,0 0 2048-16,0 0 288 0,0 0 64 0,0 0 16 15,0 0-1936-15,0 0-480 0,0 0 0 0,0 0 0 16,-5-6 640-16,5 6 48 0,0 0 0 0,0 0 0 15,-6-6 896-15,6 6 176 0,-5-8 32 0,5 8 16 16,0 0-272-16,0 0-48 0,0 0-16 0,0 0 0 16,0 0-352-16,0 0-80 0,0 0-16 0,0 0 0 15,0 0-544-15,0 0-112 0,0 0-32 0,0 0 0 16,0 0 160-16,6-6 16 0,-6 6 16 0,10-4 0 16,2 0-176-16,0 1-32 0,1 3-16 0,0 0 0 15,-1-1-80-15,2 1-16 0,-1 1 0 0,1 2 0 0,2-3 0 16,0 0 0-16,-2 0 0 0,0 0 0 0,1-3 16 0,2 2 0 15,1 0 0-15,0-1 0 0,-2 2-48 0,0 0-16 16,-2-1 0-16,0 0 0 0,1-1-160 0,-1 2 128 16,-1 0-128-16,-1 0 128 0,-12 0-128 0,11 3 0 15,-11-3 0-15,12 4 0 0,-12-4 0 0,12 4 128 16,-12-4-128-16,9 6 0 0,-9-6 0 0,7 7 128 16,-7-7-128-16,0 0 0 0,3 12 128 0,-3-12-128 15,2 10 0-15,-2-10 128 0,-3 10-128 0,1 1 0 16,2-11 144-16,-7 9-144 0,-1-1 0 0,0 0 144 15,1-1-144-15,0-1 0 0,-3-4 160 0,-1 1-160 16,1-1 128-16,-2 2-128 0,-1 2 128 0,-1 0-128 0,-3-1 0 16,0 2 128-16,1-1-128 0,-1 0 0 0,-2 1 0 15,2 1 0-15,1 1 0 0,2 2 0 0,-1-2 0 16,1 1 0-16,-3-2 0 0,4 1 0 0,3-1 0 16,-1 3 0-16,-1-1 0 0,5 2 0 0,3-2 0 0,-2 2 0 15,-1-6-128-15,0 4 128 0,1-1 0 0,0-2 0 16,6-7 0-16,-5 11 0 0,5-11 0 0,-4 10 0 15,6 1 0-15,-2-11 0 0,0 10 0 0,0-10 0 16,5 8 0-16,-5-8 0 0,1 10 128 0,-1-10-128 16,5 11 0-16,-5-11 0 0,0 0 128 0,7 8-128 15,1-3 160-15,1 1 0 0,4-3 0 0,-3 1 0 16,-10-4 64-16,11 6 16 0,-1 0 0 0,2-1 0 16,1-2-240-16,1-1 0 0,2 1 0 0,1 2 0 0,0-2 0 15,-2 0 0-15,1-1 0 0,0-1 0 16,-1-1 0-16,1 0 0 0,0 0 0 0,-1-1 0 0,0-1 0 15,-1 0 0-15,0-1 0 0,-1 2 0 16,0-3-592-16,-2 3-176 0,-11 1-16 0,10 0-16 16,-10 0-2784-16,0 0-576 0</inkml:trace>
  <inkml:trace contextRef="#ctx0" brushRef="#br0" timeOffset="171145.08">22764 12310 7359 0,'0'0'656'0,"0"0"-528"0,0 0-128 0,0 0 0 15,0 0 3456-15,0 0 640 0,-5-6 144 0,5 6 32 16,0 0-2448-16,0 0-480 0,0 0-112 0,-7-5-16 15,1 1-128-15,6 4-16 0,-8-3-16 0,8 3 0 16,0 0 80-16,0 0 16 0,-12-1 0 0,12 1 0 16,0 0-240-16,0 0-32 0,0 0-16 0,0 0 0 0,0 0-480 0,0 0-80 15,0 0-32-15,0 0 0 0,0 0-64 0,0 0-16 16,0 0 0-16,0 0 0 0,0 0-64 0,0 0 0 16,11-4-128-16,-11 4 192 0,0 0-64 0,13-1-128 15,-1-2 176-15,-1 0-176 0,1 2 160 0,0 0-160 16,1-1 128-16,0 0-128 0,-1-2 128 0,-1 1-128 15,1 1 128-15,2-1-128 0,2 2 128 0,0-3-128 16,-1 1 0-16,1-1 128 0,0 3-128 0,-2 1 0 16,-1 0 144-16,0 0-144 0,0 0 0 0,-1 1 0 15,-2 1 0-15,1-1 128 0,-11-1-128 0,11 3 0 16,1-3 0-16,-1 1 0 0,-2-1 0 0,0-1 144 16,-9 1-144-16,12-3 0 0,-3 0 192 0,-9 3-64 0,9-4 0 15,-9 4-128-15,9-5 256 0,-9 5-48 0,8-4-16 0,-8 4 0 16,0 0-192-16,0 0 128 0,0 0-128 15,9-4 0-15,-9 4 192 0,0 0-48 0,0 0-16 0,0 0 0 16,0 0-128-16,0 0 192 0,0 0-192 0,0 0 192 16,0 0-32-16,0 0 0 0,0 0 0 0,0 0 0 15,0 0 112-15,0-9 32 0,-3 3 0 0,3 6 0 16,0 0-16-16,-5-8 0 0,-1 1 0 0,6 7 0 16,-7-9-160-16,2 3-128 0,5 6 192 0,-7-7-192 15,1 1 192-15,-1-1-64 0,1-1 0 0,-1 1-128 16,-1 0 176-16,2 0-176 0,-2 2 160 0,0 0-160 15,-1 1 128-15,0 0-128 0,0 0 0 0,1 2 0 16,8 2 0-16,-10-3 128 0,-2-1-128 0,3 2 0 16,9 2 0-16,-9-3 0 0,0 2 128 0,9 1-128 0,-8-4 0 0,8 4 0 15,0 0 0-15,0 0-160 16,2-9-1952-16,6-2-384 0,5 2-64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8:48.04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3090 9910 1850 0,'0'0'82'0,"-3"0"17"0,-8 0-79 0,11 0-20 0,0 0 0 0,0 0 0 16,0 0 41-16,0 0 5 0,0 0 1 0,0 0 0 16,0 0 0-16,0 0 0 0,0 0 0 0,0 0 0 15,0 0-25-15,11 0-5 0,-4-9-1 0,-7 9 0 16,7 0 3-16,4 0 0 0,-4 6 0 0,3-3 0 16,-3-3-2-16,7 0 0 0,-3 0 0 0,-1 6 0 15,5-6-5-15,6 4-2 0,-4-4 0 0,5 6 0 0,2-3-10 16,-3-3 0-16,8 0 0 0,-5 6 0 15,8-6 21-15,-4 0-1 0,4 0 0 0,-7 0 0 16,3 0-20-16,4 3 0 0,-8-3 0 0,1 0 0 16,0 7-9-16,0-7-7 0,-1 0 0 0,-3 3-1 0,4 3 17 15,-4-6 0-15,-7 6 0 0,11-2 0 0,-11-4 0 0,7 6 0 16,-7-3 0-16,8 3 0 0,-8-6 0 0,0 3 16 16,7-3-4-16,-10 7 0 0,3-4 3 0,-4-3 0 15,1 0 0-15,-4 0 0 0,0 0-1 0,4 6 0 16,-11-6 0-16,0 0 0 0,0 0-3 0,0 0-1 15,0 0 0-15,0 0 0 0,0 0-10 0,0 0 8 16,0 0-8-16,0 0 8 0,0 0-8 0,0 0 10 16,0 0-10-16,0 0 10 0,0 0 8 0,0 0 2 15,0 0 0-15,0 0 0 0,0 0-20 0,0 0 0 0,-11 9 0 16,4-2 0-16,3 2 0 0,1 0 10 0,-8 4 0 16,1-4 0-16,-4 7-10 0,3 3 0 0,-3 0-12 0,3 3 12 15,1-3 0-15,-4-1 0 0,-4 1 0 16,4 6 0-16,0-6 0 0,3 0 15 0,-3 6-4 0,0-6-1 15,3 9-10-15,-3-9 0 0,-3 6 0 16,2 3 8-16,5-3-8 0,-4 3 12 0,0-2-12 0,3 2 12 16,-3-3-12-16,3 0 0 0,-3-3 0 0,4 3 0 15,-1-6 0-15,-3 0 0 0,3-4 0 0,-3 4 0 16,4 0 0-16,-1-10 0 0,-3 4 0 0,7-4 0 16,3-6 0-16,-10 7 10 0,7-10 1 0,7 0 0 15,-3 0 1-15,-4 0 0 0,3-3 0 0,-3-4 0 16,0-2 18-16,7-10 4 0,-7 3 1 0,3 4 0 0,-3-13-14 15,4 9-2-15,-1-3-1 0,-6-9 0 16,3 9-6-16,0-9-2 0,0 3 0 0,3 0 0 0,-6-3-1 0,-5 3 0 16,5 0 0-16,-1 3 0 0,1-4 0 0,-4 1 0 15,3-3 0-15,0 3 0 0,-3 6 6 0,4-9 1 16,-1 3 0-16,1 3 0 0,2-3-6 0,-2 0-1 16,-1 0 0-16,1 3 0 0,6-3-9 15,-6 6 0-15,10-6 0 0,-11 6 0 0,7 3 0 0,-3-2 0 16,4 8 0-16,3-6 0 0,-7 7-21 15,3 0 0-15,4 5 0 0,0 4 0 16,-3-6-103-16,3 6-21 0,-7 0-4 0,3 10-1106 0</inkml:trace>
  <inkml:trace contextRef="#ctx0" brushRef="#br0" timeOffset="659.14">4632 9641 1324 0,'-4'-16'118'0,"4"6"-94"16,4 1-24-16,-4 0 0 0,7-1 180 0,4-5 32 15,-8 5 7-15,4-9 1 0,0 10-166 0,4-7-33 16,-1-3-6-16,-3 1-2 0,1 2-5 0,-1-3 0 16,3 0-8-16,-6 0 12 0,-1 1-12 0,4-4 8 15,-3 3-8-15,3 0 0 0,-4 0 8 0,1 4-8 0,-4-4 0 16,0 6 9-16,0-2 1 0,0-1 0 0,-4 6 0 0,1 1 0 16,3 0 22-16,-11 6 5 0,1-4 1 0,-1-2 0 15,-3 9 2-15,3 0 1 0,-3-6 0 0,0 6 0 16,-3 6-16-16,2-3-3 0,1 3-1 15,0 4 0-15,4 5-8 0,-8-2-1 0,11 3-1 0,-4 2 0 16,-3 7-11-16,7 4-14 0,-3-4 3 16,3 3 1-16,0 6 10 0,3 4 0 0,-3-3-9 0,3 2 9 15,-3 7 0-15,7 0 0 0,-3 3 0 0,-1 6 0 16,-3 1 0-16,7-1 0 0,0 7 0 0,0-4 0 16,-3-3 0-16,3 10 0 0,0-10 0 0,0 7 0 15,-7-7 0-15,7-6 0 0,0 3 0 0,0-9 0 16,0 9 0-16,0-12 0 0,0 6 0 0,7-10 0 15,-7 1 8-15,3-4-8 0,-3 1 0 0,7-4 8 16,-7-3-8-16,4-6 0 0,-4 0 0 0,0-4 0 0,3-2-9 16,-3-4-7-16,0 1-2 0,0-10 0 15,0 0-185-15,0 0-37 0,0 0-7 0,11-13-1 16</inkml:trace>
  <inkml:trace contextRef="#ctx0" brushRef="#br0" timeOffset="882.8">4265 10337 2786 0,'-7'-10'124'0,"7"10"24"0,0 0-118 0,7-6-30 0,-7 3 0 0,0 3 0 16,4-6 23-16,3 2-2 0,0-2 0 0,3 6 0 15,1-3 3-15,3 3 0 0,4 3 0 0,-4-3 0 16,0 6-24-16,7-2 0 0,-3 2 0 0,6-3 0 31,5 3-26-31,-1-3-10 0,4 7-1 0,-1-10-1 16,12 0-163-16,-8 0-33 0</inkml:trace>
  <inkml:trace contextRef="#ctx0" brushRef="#br0" timeOffset="1907.23">4184 10688 2426 0,'-14'0'108'16,"14"0"21"-16,0 6-103 0,0-6-26 0,0 0 0 0,-11 3 0 0,11-3 0 0,-3 7 0 16,3-7 0-16,0 9 0 0,0-9 0 0,0 6 0 15,-7 4 0-15,3-1 0 0,4 0-12 0,0 1 12 16,-7 6-10-16,4-4 10 0,-4 7-8 0,3-3 8 16,0 2 0-16,-6 7-9 0,-1-6 9 0,1 6 0 15,-4 4-9-15,-1-4 9 0,-9 3 0 0,6 0 0 16,4-3 0-16,-7 3 0 0,-7-2 0 0,3 2 0 15,0 0 0-15,-6-3 0 0,2 3 0 0,5-3 0 16,-1 0-14-16,0-6 5 16,-3 0-34-16,10 0-6 0,-3-10-2 0,7 7-616 15,0-10-123-15</inkml:trace>
  <inkml:trace contextRef="#ctx0" brushRef="#br0" timeOffset="2130.56">3679 10848 2948 0,'0'0'65'0,"0"0"14"0,0 0 2 0,11 9 1 0,-7 7-66 0,3 3-16 0,3 0 0 0,8-1 0 15,3 14-22 1,-7-4-8-16,7 0-2 0,-3 0 0 0,3 4 32 0,0-4 0 0,-3 10 0 0,3-7 0 15,-7 0-23-15,4 1 2 0,-1-10 0 0,5 9 0 16,-1-9-143-16,4-3-28 16,-1 3-5-16</inkml:trace>
  <inkml:trace contextRef="#ctx0" brushRef="#br0" timeOffset="3421.39">5623 10428 2250 0,'-14'-13'49'0,"4"7"11"0,-5 0 1 0,5-4 3 0,-1 7-52 0,4-3-12 0,4 3 0 0,-1-4 0 0,4-2 0 0,0 9 0 15,7-3 0-15,0-4 0 0,4 1 0 0,-1 3 0 16,8 3 8-16,3 0-8 0,4 0 0 0,0 0 0 15,3 0 0-15,0 3 0 0,4 3 0 0,3-6-15 16,-3 0 3-16,7 7 1 0,3-4 11 0,-3-3 0 16,0 0 0-16,3 0-8 15,-3 6-29-15,0-6-6 0,3 0-1 0,-10 0 0 16,-4-6-156-16,4 6-31 0</inkml:trace>
  <inkml:trace contextRef="#ctx0" brushRef="#br0" timeOffset="3681.66">5465 10719 2883 0,'0'0'64'0,"0"0"12"0,3-6 4 0,1 3 0 0,6-3-64 0,4 6-16 0,4-7 0 0,0 7 0 16,6 7 0-16,4-7-16 0,-3 6 4 0,10-3 0 15,-10 6-16-15,7-9-4 0,-4 10 0 0,4-4 0 16,0-3-128-16,-1 3-27 0,1-6-5 16,0 4 0-16</inkml:trace>
  <inkml:trace contextRef="#ctx0" brushRef="#br0" timeOffset="5155.01">8202 8377 2016 0,'-14'-3'89'0,"7"3"19"0,-4-7-87 0,1 7-21 15,-1 0 0-15,1 0 0 0,-1-3 64 0,0 3 9 16,1 0 2-16,-8-6 0 0,4 6-39 0,4 0-7 15,-8 0-1-15,4-3-1 0,0 3-15 0,-4-6-4 16,-3 6 0-16,0 0 0 0,0 0-8 0,-4-4 0 16,-3-2 0-16,-4 6 0 0,0 0 0 0,0 0 0 0,4 0 0 0,0 0 0 15,0 0 0-15,-4 0 0 0,0 6 0 0,0-2 0 16,4-4 21-16,0 6-1 0,0-3 0 0,3-3 0 16,0 0 7-16,1 6 1 0,-1-3 0 0,4-3 0 15,3 7 6-15,-7-4 2 0,4 3 0 0,7-6 0 16,-7 6-36-16,3-3 0 0,8 4 0 0,-1-4 0 15,-6-3 0-15,10 9 0 0,-8-2 0 0,8-4 0 16,4-3 13-16,3 6-4 0,0-6-1 0,0 0 0 16,0 0-8-16,0 0 8 0,0 9-8 0,0 1 8 15,0-1 0-15,7 1 0 0,-7-10 0 0,0 9 0 16,7 7 0-16,-4 2 0 0,5 1 0 0,-5 0 0 16,1 6-8-16,-1 3 8 0,4-2-8 0,0 8 8 15,4-6-8-15,-11 10 0 0,3 3 0 0,1-4 0 16,-1 7 0-16,1 3 0 0,-4 3 0 0,0-3 0 15,3 7 0-15,-3-1 0 0,0 0 0 0,0 10 0 16,-3 0 27-16,-1-1 3 0,4 1 1 0,-3 9 0 0,3-3-31 0,-4 3 0 16,4 7 0-16,-3-4 0 0,3 10 0 0,0-4 8 15,0 10-8-15,3-3 0 0,1 3 0 0,-4-3 0 16,3 3 0-16,1-3 0 0,-1 2 0 0,-3 8 0 16,0-7 0-16,0 6 0 0,0 0 0 0,0 3 0 15,8-2 0-15,-16 5 0 0,8-3 0 0,-3 1 0 16,-1 2 0-16,1-6 0 0,-1-6 0 0,1 7 0 15,3 2 0-15,0-3 0 0,0 0 0 0,0-6 0 16,0 6 0-16,0-6 0 0,0 7 0 0,0-1 0 16,7-6 0-16,-4 3 0 0,1-3 8 0,-1-3 0 0,5 3-8 15,-5-4 12-15,4-2-12 0,0 3 0 0,0-7 0 16,-3-2 0-16,3 2 9 0,0 1-9 16,-4-4 8-16,1 4-8 0,-1-10 10 0,-3 6-10 0,0 1 12 15,0-4-12-15,0 3 28 0,-3 1-2 0,-1-7 0 0,4 6 0 16,-3-6-5-16,-1 0-1 0,1 1 0 0,3-1 0 15,-7 0-9-15,7-3-3 0,0-3 0 0,0-4 0 16,0-2-8-16,0-4 0 0,7 7 9 0,-7-3-9 16,0-4 8-16,0 4-8 0,0-7 8 0,0 0-8 15,3-6 0-15,-3 4 0 0,-3-4 0 0,3-4 8 16,0 11-8-16,0-7 0 0,0 6 0 0,-7-3 0 16,3-3 0-16,4 7 0 0,0-10 8 0,-7 3-8 15,7-3 0-15,-3-1 0 0,-1-5 0 0,1 6 0 16,3 0 0-16,0 0 0 0,-4-7 0 0,4 7 0 0,0-3 0 15,0-3 8-15,0-1-8 0,0-2 0 0,-3-1 0 16,3 4 9-16,0-10-9 0,-8 7 0 0,8-1 0 16,-7 1 0-16,4 2 0 0,-4-2 0 0,7-1 0 15,-7 4 0-15,-4-4 0 0,4 1 0 0,4-1 0 16,-4-2 0-16,-1 2 0 0,1-6 0 0,4 4 0 16,-4-4 0-16,0 0 9 0,3-3-9 0,-10 0 0 0,11-3 0 15,-1 3 0-15,1-6 0 0,3 0 9 0,-7 0 3 16,7-3 0-16,0 2 0 0,0-2-12 0,0 3 0 15,0-3 0-15,0-4-11 16,7 4 11-16,-7-7 0 0,0 7 0 0,0-7 0 0,3 4 22 16,1 2 6-16,-4 1 2 0,0-3 0 0,3 2-30 0,1-5 0 15,-1 5 0-15,-3-2 0 0,0-4 0 0,7 1 0 0,-3-1 0 16,3-2 0-16,-4 2 0 0,1 0 0 0,3 1 0 0,4-4 0 16,-4-3 0-16,3 3 0 0,1-2 0 0,3 2 0 15,4-6 8-15,-8 9-8 0,4-9 0 0,0 6 0 16,7-2 0-16,-3 2 0 0,0-3 0 0,-1-3 0 15,5 6 0-15,-1-3 0 0,3 4 0 0,-6-4 0 32,3-3-29-32,0 0 1 0,4 9 0 0,-4-9 0 0,4 0-191 15,-4 0-37-15,21 0-8 0,-20-9-2 0</inkml:trace>
  <inkml:trace contextRef="#ctx0" brushRef="#br0" timeOffset="7700.64">8400 9214 1112 0,'0'0'49'0,"0"-9"11"0,0 9-48 0,7-3-12 15,-7-10 0-15,-7 4 0 0,7 5 114 0,-4-5 21 16,1 0 4-16,-4-1 1 0,3-5-30 0,-3 8-6 0,3-5 0 0,4 2-1 15,-10-5-31-15,6 5-7 0,-3-5-1 0,4 5 0 16,-4 1-16-16,0-4-3 0,3-3-1 0,-3 10 0 16,0-3-8-16,-4 9-1 0,4-10-1 0,-3 7 0 15,-1 3-5-15,1 0-1 0,-5 0 0 0,1 0 0 16,4 0 3-16,-8 3 0 0,-3 7 0 0,3-1 0 16,-3 7-19-16,4 3-3 15,-1 0-1-15,-3 6 0 0,0 0-8 0,3-3 0 0,0 3 0 0,4 0 0 16,0 0 0-16,7-3 0 0,-4-3 8 0,8 6-8 15,-8-6 0-15,8 6 0 0,-1-7 0 0,4 1 0 16,-3 3 0-16,3-3 0 0,3 0 0 0,-3-3 0 16,4-4 0-16,-1 4 0 0,1-4 0 0,3-5 0 15,3-4-12-15,-2 3-5 0,2-6-1 0,4 0 0 0,4-9 9 16,-4 2 9-16,4-2-13 0,3-4 5 0,3-2 19 16,-2-4 4-16,2 0 1 15,1 0 0-15,-4-3-16 0,0 3 0 0,-3 1 0 0,0-7 0 16,-4 6 20-16,-4-9-3 0,4 9 0 0,-6-9 0 0,-1 2 23 15,0-8 4-15,-7 9 0 0,0-7 1 0,-4 1-28 0,4 3-5 16,-7-7-2-16,-4 7 0 0,4 0-10 16,-3 3 8-16,3 0-8 0,-11-3 8 0,8 9-8 0,-5 0-9 15,5 0 9-15,-4-3-13 0,-4 10-1 0,0-4 0 16,8 3 0-16,3-2 0 16,-7 5-36-16,3 1-7 0,1 0-2 0,2 2 0 15,1-2-103-15,7 9-21 0,0 0-4 0</inkml:trace>
  <inkml:trace contextRef="#ctx0" brushRef="#br0" timeOffset="8120.06">8954 8784 115 0,'0'0'0'0,"0"-6"10"0,0-3-10 0,0 6 0 0,-4-7 0 0,0 1 0 16,4-7 451-16,-3 7 88 0,-1-1 17 0,1-5 4 0,-4-4-361 0,3 0-73 15,-3 3-14-15,4-2-4 16,-1-1-64-16,-6 3-12 0,3-3-4 0,-1 4 0 0,1 2-1 0,0-3-1 16,0 7 0-16,0-4 0 0,0 1-11 15,-3 2-3-15,-1 7 0 0,0-3 0 0,4 6-3 0,-3-3-1 16,-1 3 0-16,1 0 0 0,-1 3-8 0,4 6 0 15,-4-2 0-15,8 2 0 0,-4 10 0 0,0-3 0 16,3 2 0-16,4 7 0 0,-7-3 0 0,7 10 0 16,7-1 0-16,-7 1 0 0,0-1 0 0,0 10 12 15,0-7-12-15,4 4 12 0,-1-1-4 0,-3-2 0 16,4-1 0-16,-1 1 0 0,1-4-8 0,-1 4 0 16,1-7 0-16,-4 6 0 0,0-8 0 0,0 2-14 15,0-9 3-15,0 6 1 0,0-7-11 0,0 1-3 16,-4-3 0-16,1 0 0 15,3-7-32-15,-4 0-8 0,4-5 0 0,0-4-1 16,0 0-148-16,0 0-30 0,0 0-5 0</inkml:trace>
  <inkml:trace contextRef="#ctx0" brushRef="#br0" timeOffset="8301.62">8523 9060 518 0,'-14'0'46'0,"7"4"-37"0,-4-4-9 0,4 0 0 15,-3 6 302-15,3-6 58 0,0 3 12 0,3 3 3 16,4-6-196-16,0 0-39 0,0 0-8 0,0 0-2 15,0 0-45-15,14-6-9 0,0 3-1 0,0-3-1 16,4 2-25-16,0-5-5 0,6 3 0 0,5-4-1 16,2 1-27-16,1-1-6 0,3 1-1 0,1-7 0 15,2 7-23-15,-6-4-5 0,7 1-1 0,0 3 0 16,-7-1-148-16,-1 1-29 16,-2 6-7-16,-5-4-799 0</inkml:trace>
  <inkml:trace contextRef="#ctx0" brushRef="#br0" timeOffset="8651.34">7627 10149 1094 0,'-25'3'97'0,"18"-3"-77"16,0-3-20-16,4 3 0 0,-4-7 216 0,7 7 39 15,7-9 8-15,0-1 1 0,3-5-150 0,8-4-30 0,3-3-7 0,11-3-1 16,0-3 0-16,10-4 0 0,0-2 0 0,11 6 0 16,-3-7-20-16,3 7-5 0,7-7-1 0,7 7 0 15,0-6-18-15,3 5-3 0,1 1-1 0,-4 3 0 16,-7-3-12-16,7 0-4 0,0 3 0 0,3 0 0 15,-3 3 4-15,-3 0 0 0,3 0 0 0,-7-3 0 16,0 6-16-16,-11-6 0 0,4 6 0 0,-11 9 0 16,1-5-98-16,-4 2-22 15,-8 1-5-15,1 2-682 0,-7 10-136 0</inkml:trace>
  <inkml:trace contextRef="#ctx0" brushRef="#br0" timeOffset="9262.89">8537 10462 403 0,'0'0'17'0,"-3"0"5"0,-4 0-22 0,3 0 0 0,-3-6 0 0,4 6 0 16,-1-3 276-16,0-4 50 0,1-2 10 0,-1 0 3 16,1-4-177-16,-1-3-35 0,4 7-7 0,-7-7-2 15,0 4-39-15,4-4-8 0,-1 0-2 0,1 4 0 16,-4-4-20-16,0-3-4 0,-4 10-1 0,4-7 0 15,3 7-12-15,-10-1-4 0,4 4 0 0,-1 3 0 16,-3-3 8-16,3 6 0 0,-10 6 1 0,4-6 0 16,-1 9-17-16,-3 1-3 0,3-1-1 0,-3 7 0 15,3 3-16-15,-3 0 0 0,4-1 0 0,-5 7 0 16,12 1-18-16,-11-4-1 0,10 9 0 0,0-9 0 16,1 3 11-16,3 3 8 0,0-3-12 0,0 0 12 0,7-3-10 15,-4 3 10-15,4-6-8 0,-3-3 8 16,3 3 0-16,3-4-10 0,-3-5 10 0,7-7 0 15,-7-3 0-15,11 6 0 0,6-6 0 0,1-6 0 16,7-4 14-16,-4-2 10 0,0-4 1 0,7-3 1 16,4 1-26-16,-4-7 0 0,4-1 0 0,-4-2 0 15,-3 3 14-15,0-6-2 0,-1-1-1 0,-6 4 0 0,0-6 10 0,-8 5 3 16,-3-5 0-16,0-1 0 0,-3-2-2 0,-4 2 0 16,-4-9 0-16,4 7 0 0,-7-1-7 0,-3-3-2 15,3 10 0-15,-11-10 0 0,0 13-1 0,1 0-1 16,-1 0 0-16,0 6 0 0,-3 3-11 0,4 0 0 15,-1 10 0-15,0-1 0 16,1 4-64-16,3 3-14 0,-4-3-3 0,0 12-1 16,8-3-126-16,-4 3-26 0,0 4-5 0</inkml:trace>
  <inkml:trace contextRef="#ctx0" brushRef="#br0" timeOffset="9536.67">8999 9863 2091 0,'0'0'92'15,"0"0"20"-15,0 0-89 0,0 0-23 0,0 0 0 0,0 3 0 16,-7 7 67-16,4-4 9 0,-1 3 1 0,-3 10 1 0,0 0-14 0,0-3-2 15,-3 9-1-15,-1-3 0 0,0 3-40 0,1 0-8 16,-1 0-1-16,-6-3-1 0,6 3-11 0,-3 3 0 16,0-9 0-16,0 6 0 15,0-6-127-15,-4 6-30 0,0-6-7 0,-6 9 0 0</inkml:trace>
  <inkml:trace contextRef="#ctx0" brushRef="#br0" timeOffset="9765.7">8625 10007 1094 0,'0'0'48'0,"0"0"11"0,0 0-47 0,0 0-12 0,0 0 0 16,0 0 0-16,0 0 331 0,4 0 64 0,3 10 13 0,0-4 2 16,0 3-270-16,0 1-53 0,7-1-11 0,-3 1-3 15,3 9-43-15,0-4-9 0,7-2-1 0,-10 9-1 16,6-3-7-16,1-1 0 0,3 1-1 0,0 0 0 15,1 0-11-15,-1 3-17 0,0-3 4 0,0-7 1 32,-3 10-84-32,3-3-17 0,-3-7-3 0,-1 4-674 0,1-7-134 0</inkml:trace>
  <inkml:trace contextRef="#ctx0" brushRef="#br0" timeOffset="10020.31">9313 10393 1670 0,'0'0'148'0,"0"0"-118"16,0 10-30-16,0 2 0 0,0 1 238 0,0-4 42 16,0 10 8-16,4-3 1 0,-1 2-211 0,1 7-42 15,-4-6-9-15,3 9-2 0,1-2-13 0,0 2-4 16,-1-3 0-16,-3 3 0 0,0-3-8 0,4 0-11 15,3-3 3-15,0 0 0 16,-7-3-109-16,3 0-22 0,4-7-4 0,0 4-959 16</inkml:trace>
  <inkml:trace contextRef="#ctx0" brushRef="#br0" timeOffset="12930.66">8520 11607 3225 0,'-7'0'287'0,"-4"0"-230"0,0 6-45 0,-3-3-12 16,4 3 14-16,-8-3 1 0,4 10 0 0,3-4 0 15,1 1-86-15,3-1-17 0,-4-6-3 0,4 7-1 16,0-4-116-16,7 3-24 0,-4-2-5 0,4-7-1 16</inkml:trace>
  <inkml:trace contextRef="#ctx0" brushRef="#br0" timeOffset="13121.53">8664 12344 2822 0,'0'0'251'0,"0"0"-201"0,0 0-40 0,0 0-10 15,0 0 67-15,0 0 11 0,0 0 2 0,0 0 1 16,0 0-81-16,0 0 0 0,0 0-17 0,0 0 2 31,0 0-65-31,0 0-12 0,0 0-4 0,0 0-754 0,7 9-151 0</inkml:trace>
  <inkml:trace contextRef="#ctx0" brushRef="#br0" timeOffset="13298.69">8491 12845 3366 0,'0'0'74'0,"-7"0"15"0,0-6 3 0,4 3 3 0,-4 3-76 0,0 0-19 0,0-6 0 0,7 6 0 16,0 0-88-16,0 0-20 0,0 0-5 0,0 0-816 16,0 9-163-16</inkml:trace>
  <inkml:trace contextRef="#ctx0" brushRef="#br0" timeOffset="14448.13">8562 15950 403 0,'0'0'17'0,"0"-10"5"0,0 4-22 0,-4-3 0 15,4-1 0-15,-3 1 0 0,-1 3 355 0,4 2 66 16,0-2 14-16,-7 3 2 0,0-6-327 0,4 2-66 16,-4-2-12-16,3 9-4 0,-6-9-4 0,2 2-2 15,1 4 0-15,0 3 0 0,-10 0 10 0,10-6 3 16,-11 6 0-16,4 0 0 0,-4-3-20 0,8 3-4 16,-8 3-1-16,0-3 0 0,4 6-10 0,4 4 0 15,-15-1 0-15,7 0 8 0,4 7-8 0,-3-3 0 16,3 9-10-16,-4-4 10 0,4 4-12 0,-4 3 12 15,1 4-13-15,2-4 5 0,-2 3-11 0,-1-3-1 16,8 3-1-16,-1-3 0 16,0 4-10-16,8-4-1 0,-4 0-1 0,7-3 0 0,7 0 18 0,-7-4 4 15,3-5 1-15,8-7 0 0,3 4 23 0,0-1 5 0,4-9 1 0,7-3 0 16,-4-3 18-16,7-4 4 0,0-5 1 0,4 2 0 16,0-9-27-16,-1 3-6 0,1-3-1 0,3-3 0 15,-13 0 1-15,2 6 0 0,-3-6 0 0,-3 6 0 16,0-9 10-16,-1 3 1 0,-10 0 1 0,4 3 0 15,-4-6-6-15,-3 3-2 0,-1-10 0 0,-3 7 0 16,0 0-13-16,0-4 11 0,-3 4-11 0,-1 0 10 16,-3-6-1-16,0 5 0 0,0-2 0 0,3 9 0 15,-6-6-25-15,3 3-6 0,0 0-1 0,0 0 0 16,-4 6-1-16,4 0-1 0,3 0 0 0,-3 3 0 16,7 4-16-16,-7-4-3 15,0 0-1-15,4 7-620 0,-1 0-124 0</inkml:trace>
  <inkml:trace contextRef="#ctx0" brushRef="#br0" timeOffset="14835.9">9363 15345 2199 0,'-4'-19'48'0,"8"9"11"0,-1-8 1 0,4 2 2 0,-3-9-50 0,-4 12-12 0,3-12 0 0,1 9 0 31,-4-2-20-31,-4 5-6 0,1-3-2 0,-4 1 0 0,0 5 48 0,0-2 8 0,-4 2 3 0,1-5 0 16,-1 8-19-16,0 4-3 0,1-3-1 0,-4-3 0 15,3 9-8-15,-3-4 0 0,7 4 0 0,-4 0 0 16,1 4 0-16,-1-4 0 0,4 6 0 0,-3-3 8 15,2 13 0-15,1-1 0 0,0 7 0 0,-3 3 0 16,3 4 0-16,0 5 0 0,0 10 0 0,0 3 0 16,-4 6-8-16,4-2 0 0,-4 2 0 0,4 0 0 15,-3 0 0-15,-1 1 0 0,4-4 0 0,-4 3 0 16,4 1 0-16,-3-1 0 0,3-9 0 0,0 0 0 16,-4 0 0-16,4-10 0 0,-4-6 0 0,4 7 0 15,0-10-46-15,0-3-8 16,0-3-2-16,0 3-592 0,4-10-118 0</inkml:trace>
  <inkml:trace contextRef="#ctx0" brushRef="#br0" timeOffset="15032.32">8745 15896 2790 0,'4'-6'61'0,"6"6"13"0,5-9 2 0,2-1 3 0,8 7-63 0,3-6-16 0,7-4 0 0,4 1 0 15,-3-4 0-15,2-3-10 0,1 4 2 0,-4-4 0 16,4 0 8-16,0 3-8 0,3 4 8 0,1-4-8 31,-1 3-151-31,-3-2-29 0,0 9-7 0,-15-4-1 0</inkml:trace>
  <inkml:trace contextRef="#ctx0" brushRef="#br0" timeOffset="15433.44">7941 16712 2646 0,'0'0'58'0,"-7"6"12"0,0-6 2 0,7 0 3 0,0 0-60 0,0 0-15 16,0 0 0-16,3 9 0 0,5-9 0 0,2 0-16 16,4 0 3-16,4 0 1 0,-4-9 44 0,11 3 10 15,3-4 2-15,4 1 0 0,13-4 5 0,8-9 2 16,4 4 0-16,6-1 0 0,4-6-32 0,4-3-7 15,7-1 0-15,6-5-1 0,4-1-11 0,4 7 0 16,0 0 0-16,3-7 0 0,4 10 0 0,-4-3 0 0,0 0 0 16,-10 3 0-1,-7 0-36-15,-8 6-4 0,-3 0 0 0,-10 10 0 16,-1-7-80-16,-10 7-17 0,-4-1-3 0,-6 7-1 16,-8-3-112-16,-3 6-23 0,10 6-4 0,-25-3 0 0</inkml:trace>
  <inkml:trace contextRef="#ctx0" brushRef="#br0" timeOffset="16453.54">8654 17486 2487 0,'0'0'110'0,"3"-3"23"0,1-3-106 0,-1-4-27 15,4 4 0-15,-7 3 0 0,4-3 12 0,-1-4-4 16,-6 1 0-16,-1 0 0 0,4-1 9 0,-10 4 2 0,3-4 0 0,-4-2 0 16,0 3-19-16,1-7 10 0,-1 6-10 0,-3 1 8 15,4-7-8-15,-4 4 0 0,-1-4 0 0,1 7 0 16,-3-7 0-16,3 7 12 16,-4-4-12-16,0 1 12 0,-3 2-1 0,3 7 0 0,-3-3 0 0,4 6 0 15,-1-3-3-15,0 3 0 0,1 3 0 0,-4 6 0 16,6-3-8-16,1 13-9 0,4-3 9 0,-11 3-13 15,6 0 1-15,5 9 1 0,-1 3 0 0,8 0 0 16,-11-5 11-16,10 2-10 0,1 6 10 0,6-5-10 16,1 2 10-16,-1-3-8 0,8 0 8 0,-4-9-8 15,3 0-1-15,5 3 0 0,-1-10 0 0,7-2 0 16,0-1 9-16,4-2 0 0,-1-7-9 0,1 0 9 16,0 0 0-16,-1-7 0 0,5-5 12 0,-12-4-4 15,4-3 4-15,-3-6 0 0,3-3 0 0,-3 0 0 16,0-7-12-16,-4-2 0 0,3-4 0 0,-6-3 8 15,-1 6 18-15,-2-6 3 0,-1 0 1 0,-4-3 0 0,1 4 10 16,-1-11 1-16,-3 7 1 0,4-3 0 0,-4-3-16 0,0 6-3 16,-4-4-1-16,4 11 0 0,-3-4-22 15,-1 3 0-15,1 10 0 0,-4-1 0 0,3 4-17 16,-3 9-5-16,0 0-1 0,-4 4 0 16,4-1-24-16,0 7-5 0,0-1 0 0,0 10-1 15,0 0-107-15,-4 0-20 0,1 10-5 0</inkml:trace>
  <inkml:trace contextRef="#ctx0" brushRef="#br0" timeOffset="16813.16">9387 17032 288 0,'-14'0'25'0,"14"0"-25"0,0 0 0 0,-3 0 0 15,-4-4 449-15,3 4 85 0,4 0 17 0,0 0 3 0,0 0-392 0,-3 0-78 16,3 4-16-16,-7 2-4 15,3-3 12-15,-3 6 3 0,0 7 0 0,0 0 0 0,-7 3-32 0,0-1-7 16,0 7 0-16,-8-3-1 0,1 13-30 0,0-7-9 16,0 7 0-16,0-1 0 0,0 4 0 0,-1 6 0 15,1-10 0-15,0 4 0 16,0-4-19-16,0 1-10 0,3-7-3 0,-3 7 0 16,3-10-144-16,-3-3-28 0,4 3-7 0,-5-7-1 0</inkml:trace>
  <inkml:trace contextRef="#ctx0" brushRef="#br0" timeOffset="17044.9">8901 17050 2790 0,'0'0'124'0,"0"0"24"0,0 0-118 0,0 0-30 0,10 0 0 0,1 7 0 15,-1-7 9-15,4 3-9 0,4 3 8 0,-4 4-8 16,0-1 44-16,4 0 3 0,3 7 1 0,-3-3 0 15,-1 2-29-15,5 4-6 0,-1-3-1 0,0 3 0 16,4-1-12-16,-4 1 0 0,0-3 0 0,4 3 0 16,-1-10-12-16,-3 7-4 0,-3-1-2 0,0-2 0 31,-1-4-90-31,1 1-19 0,0-1-3 0,3 1-667 0,-7-4-134 0</inkml:trace>
  <inkml:trace contextRef="#ctx0" brushRef="#br0" timeOffset="18418.39">9567 17690 1720 0,'0'0'76'0,"0"0"16"0,0 0-73 0,0 0-19 0,0 0 0 0,0 0 0 0,0 0 118 0,0 0 20 16,0 0 4-16,0 0 1 0,7-6-24 0,4 3-5 15,0-4-1-15,-8-2 0 0,1 6-42 0,3-7-9 16,0-2-2-16,-4 3 0 0,4 5-16 0,-3-11-3 16,3 2-1-16,-4-2 0 0,4-1-4 0,-3-3-2 15,0 0 0-15,-1 0 0 0,1-6-11 0,-1 6-3 16,1-6 0-16,-1 7 0 0,1-8-8 0,-1 8-1 15,4-1-1-15,-7 3 0 0,4-3-10 0,-1 10 0 16,1 0 0-16,3-1 0 0,-4 1 0 0,-3 9 0 16,0 0 0-16,8 3 0 0,-1 3-13 0,-4 0 5 15,8 7 8-15,-4-4-13 0,0 10 5 0,3-3 8 16,1 3-13-16,0-1 5 0,-4 8 8 0,3-1 0 16,-3-7 0-16,4 1-8 0,-4 0 8 0,0 0 0 15,0-3 0-15,0 2 0 0,0-2 0 0,-3-6 0 0,-1 5 0 16,4-2 0-16,-3-4 0 0,-4 1 0 0,0-10 0 15,3 6 8-15,-3-6-8 0,0 0 0 0,0 0 0 0,0 0 8 16,0 0-8-16,0 0 8 0,0 0-8 0,0 0 8 16,0 0-8-16,4-10 9 0,-4 1-9 0,3-7 10 15,-3-2-2-15,4 2-8 0,-1 3 12 0,1-12-4 16,-4 0-8-16,3-3 12 0,1 9-12 0,-1-6 12 16,1-3-12-16,3 3 8 0,-3 0-8 0,6 6 8 15,-3-3-8-15,0 0 0 0,0 3 0 0,0 0 0 16,0 4 0-16,4 5 0 0,-4-9 0 0,4 10 0 15,-4-4 0-15,0 1 0 0,0 2 0 0,3 1 0 16,-3 0 0-16,-3 5 0 0,3-2 0 0,-7 6 0 16,7-3 0-16,-7 3 0 0,0 0 8 0,7 0-8 0,0 3 8 0,4 7-8 15,-4-4 12-15,0 6-4 0,0 4-8 16,0 0 0-16,4 3 0 0,-4-1 8 0,0 11 3 0,0-11 0 16,3 14 0-16,-3-10 0 0,0 3-11 0,1 0 12 15,-1-6-12-15,0 0 12 0,-4-1 0 0,4-2 0 16,0 3 0-16,-3 0 0 0,3-4-12 0,-4-5 0 15,1 5 0-15,-1-2 0 0,1-4 0 0,-4 7 0 16,7-6 0-16,-7-1 0 0,0 0-14 0,0 1 2 16,4-1 0-16,-4-3 0 15,0 4-71-15,0-7-13 0,0-3-4 0,0 0 0 16,0 0-170-16,0 0-34 0</inkml:trace>
  <inkml:trace contextRef="#ctx0" brushRef="#br0" timeOffset="19932.4">9765 8170 2073 0,'0'0'184'0,"0"0"-147"0,0 0-29 0,0 0-8 0,0 0 106 0,0 0 20 16,7 0 4-16,4 6 1 0,-4-3-114 0,3-3-17 15,1 10-14-15,6-4 2 0,-2-3 12 0,2 3-10 16,1 4 10-16,6-1-10 0,-2-3 10 0,6 4 0 16,-3-7 0-16,3 6 0 0,0 1 0 0,-3-4 0 15,3 3 0-15,0-9 0 0,-3 7 0 0,3-4 11 16,-3-3-3-16,-1 0 0 0,1 0-8 0,-4 0 0 16,-7 0-10-16,8 0 10 0,-5 0 10 0,-3 0 8 15,-7 0 2-15,4 0 0 0,3 0 14 0,-3 0 3 16,-11 0 1-16,0 0 0 0,0 0-25 0,7 0-5 0,0 9 0 15,-7-9-8-15,-4 7 20 0,4-4-4 0,4 6 0 16,-1 0 0-16,-3 4-4 0,-3-4 0 0,3 4-1 0,3-4 0 16,1 7 15-16,-1 3 3 0,1 0 1 0,-1-4 0 15,8 10-16-15,-7-3-3 0,-4 3-1 0,3 10 0 16,8-7-10-16,-4 10 8 0,-11-4-8 0,4 10 8 16,0 0 3-16,7 3 0 0,0 3 0 0,-3 4 0 15,-8 2 22-15,8 4 5 0,10-4 1 0,-7 7 0 16,-7 6-29-16,4-3-10 0,-1 9 0 0,4 0 9 15,-3 7-1-15,-1 6 0 0,-10-1 0 0,4 1 0 16,10 3-8-16,-7 6 0 0,-11 10 0 0,8-7 0 16,3 7 10-16,3-7 3 0,-3 7 1 0,0-1 0 15,0 1-14-15,4 6 11 0,3-3-11 0,-4-4 10 16,-3 7-10-16,4-3 0 0,3 6 0 0,3 0-11 16,-6 0 11-16,-1 6 11 0,1-3-3 0,-1-2 0 15,-3 5-8-15,0-6 0 0,-3 0 0 0,6 3 8 0,1 3 20 16,-1-3 3-16,-10 4 1 0,4-4 0 0,-1 3-32 0,4 4 0 15,-3-10 0-15,-1 0 0 0,-3 0 0 0,4 0 0 16,10 0 0-16,-7 0 0 0,-4 6 0 0,4-6 8 16,7 0-8-16,-3-6 0 0,3-3 0 0,-4 2 11 15,1-2-11-15,3 0 10 0,4-1-10 0,-4-9 0 16,0 4 0-16,0 2 0 0,3-6 0 0,-3-6 0 16,4 0 0-16,-4-3 8 0,0 3-8 0,4-3 0 15,-1 0 0-15,-3-4 0 0,0-5 0 0,4-1 0 16,0-6 0-16,-4 10 0 0,0-10 0 0,0 6 0 15,3-12 0-15,4 3 0 0,-7-6 0 0,4 0 0 0,-4-10 0 16,0 6 0-16,0-2 0 0,-3 6 8 16,-1-10-8-16,1 0 8 0,-1 0-8 0,1-5 0 0,-4 2 0 15,-4-6 0-15,1-1 8 0,3-5 0 0,0 6 0 16,-4-6 0-16,1 6-8 0,-1-7 0 0,4 4 0 0,0-3 0 16,-3-1 9-16,-1-2 3 0,4-1 1 0,4 1 0 15,-1-7-13-15,1-3 0 0,-4 3 0 0,0-3 0 16,7-3 0-16,-4 0 0 0,-3 0 0 0,4-6 0 15,-1 3 0-15,1-4 0 0,-4-2 0 0,3 3 0 16,-3-1 0-16,4-2 0 0,-4 2 0 0,-4-5 0 16,1-1 28-16,-1 1 4 0,4-10 0 0,0 9 0 15,0 0-32-15,0 1 0 0,0-10 0 0,0 0 0 16,0 0 0-16,0 0 0 0,-7 6 0 0,7-6 0 16,0 0 0-16,0 0 0 0,-3 3 0 0,3-3 0 0,0 0 0 15,0 0 0-15,-4 7 0 0,-3 2 0 0,-3-9 0 0,6 9 0 16,4-9 0-16,-7 7 0 0,-4-4 0 0,4 3 0 15,0-3 0-15,0 3 0 0,0-2 0 16,0 5 0-16,0-3 0 0,0 4 0 0,0-10 0 0,0 9 0 16,-7-3 0-16,3-2 0 15,1 2-20-15,-4-6-9 0,-4 3-3 0,4-3 0 16,0 0-68-16,0 0-15 0,3-3-2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49:03.86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4075 5128 979 0,'0'0'43'0,"0"0"9"0,3 0-41 0,8-3-11 0,-1-3 0 0,4 6 0 16,1-10 104-16,2 7 20 0,-6-3 3 0,6 6 1 15,-3-10-103-15,4 10-25 0,0 0 0 0,-1-6 0 16,-2 6 10-16,-1 6-10 0,0-6 12 0,3 7-12 16,-3-4 8-16,-3-3-8 0,0 9 0 0,6-9 0 15,-3 10 25-15,4-4 2 0,-7-3 0 0,13-3 0 16,1 6-11-16,0-6-3 0,-1 0 0 0,-2 0 0 15,6 0 20-15,4 0 4 0,-4 4 1 0,4-4 0 16,-8-4 6-16,8 4 2 0,-4 0 0 0,0 0 0 16,-3 0 2-16,7 0 0 0,-7-6 0 0,3 6 0 15,-4 6-15-15,1-6-2 0,7 0-1 0,-4 0 0 16,4 0-10-16,3 4-1 0,-7-4-1 0,4 6 0 16,-4 0-18-16,8-3 0 0,-5-3-8 0,5 0 8 0,-8 0 0 15,4 6 0-15,-4-6 8 0,4 0-8 0,-8 0 0 16,5 0 0-16,2 0 0 0,-3 0 0 0,4 0 0 15,-4 0 0-15,11 4 0 0,4-4 0 0,-8-4 19 16,0 8 3-16,-3-4 1 0,3 6 0 0,0-6 9 0,-3 3 1 16,3-3 1-16,1 0 0 0,-1 0-8 0,-3 0-2 15,3 0 0-15,7 0 0 0,-3-3-13 0,7-3-3 16,0 6-8-16,-4-4 12 0,1-2-12 0,6 6 0 16,-10-3 0-16,3-3 0 0,-3 0 0 0,0 2 0 15,0-2 0-15,6 3 0 0,5-3 8 0,-1-4-8 16,-3 7 0-16,3-3 0 0,-3-4 0 0,-3 10 0 15,-1-6 0-15,0 3 0 0,1 3 0 0,-1-6 0 0,4 3 9 16,0-4-9-16,0 7 0 0,3-3 0 0,4-3 0 0,0 6 0 16,-4-3 0-16,4 3 0 0,0-6 0 15,3-4 0-15,4 7 0 0,0-3 0 0,0-4 0 16,7 10 0-16,0-6 0 0,-3 3 0 0,-4-3 0 0,0 6 0 16,0-10 0-16,7 10 0 0,-7-9 0 0,0 9 0 15,7 0 0-15,-7-3 0 0,-4 3 0 0,1 0 0 16,-1-7 0-16,1 7 0 0,-5 0 0 15,8-6 0-15,0 3 0 0,4 3 0 0,-1 3 0 0,1-3 0 16,-8 0 0-16,8-3 0 0,-1-3 0 0,8 6 0 16,3-10 0-16,-3 7 0 0,3-3 0 0,-4 3 0 0,1-3 0 15,-1-4 0-15,4 1 0 0,0-1 0 0,4 1 0 0,0 3 0 16,-8-4 0-16,1 7 8 0,-1-6-8 0,1-4 0 16,-1 10 0-16,5-3 0 0,2-4 0 15,-3 10 0-15,-14-3 0 0,4-3 0 16,-1 3 0-16,8-3 0 0,6 6 0 0,-6-4 0 0,-4 4 0 0,4-6 0 15,-4 6 0-15,0 0 8 0,-11-9-8 16,15 2 0-16,6 4 0 0,1 3 0 0,-4-9 0 0,-7 3 0 16,-4 6 0-16,4-10 0 0,0 7 0 15,1-3 0-15,-1-4 0 0,0 4 0 0,0 6 0 0,-4-9 0 16,1 6 0-16,-1-4 0 0,1 4 0 0,3-6 0 16,7 2 0-16,-7-2 0 0,3 6 0 0,-3-3 0 15,-3 6 0-15,-1-7 0 0,1 4 0 0,-1 3 0 16,1-9 0-16,-1 3 0 0,1 6 0 0,-1 0 0 15,-6 0 0-15,-4-10 0 0,-4 10 0 0,0 0 0 0,1 0 0 16,3 0 0-16,0 0 0 0,3 0 0 16,-3 0 0-16,3 0 0 0,-3 0 0 0,0 0 0 0,0 0 0 15,4 0 0-15,-1 0 0 0,1-3 0 0,-1-3 0 0,4 6 0 16,-4 0 0-16,1-3 0 0,-4 3 0 0,-4-7 0 16,1 7 0-16,-5-6 0 0,5 6 10 0,-4-3-10 15,0-3 0-15,3 6 0 0,4 0 0 0,0-3-9 16,0 3 9-16,-4 0 0 0,-3 0 0 0,0 0 0 15,-4 0 0-15,0-7 0 0,4 7 0 0,-3 0 0 16,3 0 0-16,3 0 0 0,0 0 0 0,1 0 0 16,-1 0 0-16,-3 0 0 0,0 0 0 0,0 0 0 15,-4 0 0-15,0-3 0 0,1 3 0 0,-1 0 0 16,4-6 0-16,0 6 0 0,0-3 0 0,-1-4 0 16,1 7 0-16,-3 0 0 0,-1 0 0 0,0 0 0 0,-3-3 0 0,3 3 0 15,1-6 12-15,3 6-4 0,3 0-8 0,0 0 8 16,-6-3-8-16,-1 3 8 0,4 3-8 0,-4-3 0 15,-3 0 0-15,0 0 0 0,0 0 0 0,-1 6 0 16,5-6 0-16,-1 0 8 0,0 0-8 0,4 0 0 16,7-6 0-16,-3 6 0 0,-1 6 0 0,0-6 0 15,-3-6 0-15,0 6 0 0,4 0 0 0,-5 0-13 16,8 0 1-16,0-3 1 0,0-3 11 0,4 6 16 16,-8 0-4-16,0-7-1 0,-3 7 8 0,0 0 1 15,0-3 1-15,0 3 0 0,-4 0-21 0,4-6 9 16,3 3-9-16,-3-3 0 0,4 6 8 0,-1 0-8 15,0-10 0-15,1 10 0 0,-1 0 0 0,4 0 0 0,-7 0 8 16,7 0-8-16,0-3 0 0,3 3 0 0,1-6 0 0,3 6 0 16,0 0 0-16,-4 0 10 0,1 0-10 0,-5 0 8 15,1 0-8-15,0-10 0 0,4 10 0 0,-1-6-11 16,1 6 11-16,3 0 0 0,-4-3 0 0,4 3 0 16,-7-6 0-16,0 6 0 0,0-3 0 0,7-4 0 15,0 7 0-15,3-3 0 0,1 3 0 0,-4 0 0 16,0 0 0-16,0 0 0 0,-4 0 0 0,4 0 0 15,0-6 0-15,4 6 0 0,3 0 8 0,-4 0-8 16,1 0 0-16,-8 0 0 0,4 0 0 0,-7 0 0 16,3-3 0-16,1 3 0 0,6 0 0 0,-3 0 8 15,0 0-8-15,0 0 0 0,-3 0-11 0,-4 0 11 16,3 0 0-16,0-7 0 0,1 7 8 0,6-3-8 16,-3-3 0-16,4 6 0 0,-1 6 0 0,-3-6 0 15,-3 3 0-15,-1-3 0 0,4-3 0 0,7 3 0 0,7 0 0 16,-3 0 0-16,-15 3 0 0,1-3 0 0,6 7 0 15,-3-7 0-15,-3 0 0 0,3 0 0 0,-4-7 0 0,4 7 0 16,7 0 0-16,-7 0-12 0,-4 0 12 16,4 0 0-16,0 0 0 0,0 0 0 0,-3-3 0 0,3-3 0 15,7 6 0-15,3 0 0 0,1 0 0 0,0 0 0 16,-8 0 0-16,-3 0 0 0,3 0 0 0,1-3 0 16,3 3 0-16,0 0 0 0,0 0 0 0,-3 0 0 15,-4 0 0-15,-4 0 0 0,-3 0 0 0,3 0 0 16,4-6 0-16,0 6 0 0,0-7 0 0,-3 7 0 15,6 0 8-15,-10 0-8 0,0 0 0 0,0-3 0 16,-4 3 8-16,4 0-8 0,0-6 0 0,7 3 0 16,0-3-11-16,0 6 11 0,-3 0 0 0,-1 0 0 15,0 0 0-15,1-10 0 0,-4 10 0 0,7 0 0 0,0 0-8 0,0-3 8 16,3 6-8-16,-6-3 8 0,-1 0 0 0,-3 0 0 16,0 0 0-16,0 0 0 0,0-9 8 0,3 9-8 15,4-3 0-15,0 3-8 0,0 0-1 0,0 3 0 16,-3-3 9-16,-1 0 12 0,0 0-2 0,4 0-1 15,-7 0-9-15,7 0-12 0,4 0 2 0,-1 0 1 16,-6 0 9-16,-1 0 0 0,-3 0 0 0,-4 0 0 16,4 0 0-16,-3 0 0 0,-1-3 0 0,1-4 0 15,2 7 0-15,1 0 0 0,0-6 0 0,-3 6 0 16,3 0 0-16,-4 0 0 0,4 0 0 0,0 0 0 16,0-3 0-16,7 3 0 0,3-6 0 0,4 6 0 15,-7 0 8-15,4 0 0 0,-8 0 0 0,4-10 0 16,-7 10-8-16,7-9-12 0,-4 6 4 0,4-4 0 15,0 4 8-15,0-3 0 0,-7 6 0 0,-3-3 0 16,-8-3 0-16,4-4 0 0,0 10 0 0,0-9 8 0,7 3-8 16,-1 6 9-16,5 0-9 0,-1 0 10 0,1 0-10 15,-1 0 0-15,-3 0 9 0,4 0-9 0,-8 0 0 0,7 0 0 16,4 0 0-16,0-10 0 0,-7 10 0 0,4 0 0 16,-1 0 0-16,-6 0 8 0,-1 0-8 0,-7 0 0 15,1-3 0-15,2-3 0 0,-2-4 0 0,-1 4 0 16,0-3 0-16,1 9 0 0,-4-10 0 0,3 7 0 15,0-3 0-15,1 3 0 0,-5 3 0 0,1-7 0 16,4-2 0-16,-5 9 0 0,5 0 0 0,-4-3 0 16,3 3 0-16,4 0 0 0,3-13 0 0,-3 13 0 0,-4 0 0 15,-3 0 0-15,0 7 0 0,-4-7 0 0,0 0 0 0,-3 0 8 16,3 0-8-16,1 0 0 0,-4 0 0 0,3-7 0 16,0 7 0-16,-3 0 0 0,3-3 0 0,-3 3 0 15,-4 0 0-15,4-6 0 0,-4 3 0 0,4-4 0 16,-8-2 0-16,1 9 0 0,0-9 0 0,0-1 8 15,-8 4-8-15,4 3 8 0,-3-3-8 0,0-4 8 16,-1 1-8-16,1 6 8 0,-4-4-8 0,4 4 8 16,-4-3-8-16,3 3 0 0,1 3 0 0,-4-6 0 15,0-1 0-15,0 7 0 0,4-3 0 0,-4 3 0 16,0 0 0-16,-3 0 0 0,3 0 0 0,-3 0 0 16,-1 0 0-16,1 0 0 0,-11 0 0 0,10 0 0 15,-3 0 0-15,0 0 0 0,-7 0 0 0,0 0 0 0,11 0 0 16,-11 0 0-16,0 0 9 0,0 0-9 0,0 0 8 15,0 0-8-15,0 0 0 0,0 0 0 0,0 0 0 0,-4-6 0 16,1-4 0-16,-4 10 0 0,0-9 0 0,0 9 0 16,-4-3 0-16,1-3 0 0,-5 3 0 0,5-4 0 15,-4 1 0-15,-4 6 0 0,4-3 9 0,-4-3-9 16,4 2 0-16,-3-2 9 0,-1 3-9 0,4-6 0 16,-4 2 0-16,1 4 0 0,-5-6 0 0,1-4 0 15,4 10 0-15,-5-13 8 0,-2 7-8 0,-1-4 0 16,0-2 0-16,1-1 0 0,6 7 0 0,-3-4 0 15,3 4 0-15,-3-7 0 0,3 10 0 0,4-4 8 16,7 1-8-16,0 6 0 0,-3-3 0 0,6 2 0 16,4 4 8-16,0 0-8 0,0 0 0 0,0 0 0 0,0 0 0 0,0 0 0 15,0 0 0-15,11-6 0 0,-1 6 0 16,4 0 0-16,-7 6 0 0,11-2 0 0,7-4 0 0,-1 9 0 16,1 0 0-16,0-2 0 0,3 2 0 0,0 1 0 15,1-1 0-15,2 0 0 0,-2-2 0 0,-1 2 0 16,3-6 0-16,1 7 0 0,-4-1 0 0,1-3 0 15,-5 4 0-15,1-1 0 0,0 0 0 0,-4 1 0 16,-3-4 0-16,3 10-9 0,-4-4 0 0,5-2 0 16,-12 5 9-16,4-2 11 0,-3 3-3 0,-1 2 0 15,-3-2-8-15,-3 9 8 0,-4-3-8 0,0 3 8 16,0 3 0-16,-7-9-8 0,0 6 12 0,-7 4-4 16,3-4 0-16,-6 0 0 0,-5 0 0 0,-6-6 0 15,-4 3-8-15,-6 3 12 0,2 0-12 0,-6 0 12 16,-4-6-12-16,0 0 0 0,-7-7 0 0,11 1-1306 15</inkml:trace>
  <inkml:trace contextRef="#ctx0" brushRef="#br0" timeOffset="1577.66">19378 3808 1324 0,'0'25'118'0,"0"-16"-94"0,0 1-24 0,-3-1 0 16,-4 7 284-16,3 3 52 0,-3 0 10 0,0 6 2 0,3-7-268 16,1 1-55-16,-1 3-10 0,4-3-3 15,0-6-44-15,0 2-10 0,0-5-2 0,0-1 0 16,4 0-95-16,3 7-19 0,-4-13-4 0,1 10-771 16</inkml:trace>
  <inkml:trace contextRef="#ctx0" brushRef="#br0" timeOffset="1788.73">19392 3262 1785 0,'0'0'159'0,"-7"-9"-127"0,7 9-32 0,-7 0 0 15,-3 0 270-15,2 9 48 0,1-2 10 0,7 2 1 32,-3 7-361-32,6-4-73 0,4 7-15 0,1-10-2 15,2 7-60-15,1 3-12 0,-1 0-2 0</inkml:trace>
  <inkml:trace contextRef="#ctx0" brushRef="#br0" timeOffset="2292.12">19995 3924 2246 0,'0'0'200'0,"-7"0"-160"0,-3 12-32 0,-1-2-8 0,1 2 99 0,6-2 18 15,-6-4 4-15,6 10 1 0,4-13-113 0,-4 6-22 16,4 1-5-16,0-10-1 0,0 6 2 0,0-6 0 15,0 0 0-15,0 0 0 0,0 0-7 0,0 0 0 16,0 0-1-16,0 0 0 0,0 0 25 0,0 0-10 16,8-6 10-16,-1-4 0 0,-4-2 0 0,1-4 8 15,-4 7 0-15,3-7 1 0,-3 3 2 0,0-8 0 16,4 8 0-16,-1-6 0 0,-3-3 3 0,4 10 1 16,3-4 0-16,3-3 0 0,-3 13-6 0,4-3-1 15,0-1 0-15,3 1 0 0,0 6-8 0,0-4 12 0,4 7-12 16,-1 0 12-16,1 0-12 0,-4-3 10 15,7 6-10-15,0-3 10 0,-3 0-10 0,-4 0 0 0,7 0 9 16,-3 0-9-16,0 0 17 0,-4 0-1 0,3 7 0 16,-6-4 0-16,3 3-27 0,0 7-5 0,-7-4-2 15,0 7 0-15,0 2 18 0,0-2 0 0,0 3-8 0,-3 6 8 16,3-6 0-16,-4 0 0 0,1-1 0 0,0-2 0 16,-1 3 14-16,1-3 0 0,-4-4 0 0,3-2 0 15,1-1-14-15,-4 4 9 0,0-13-9 0,3 3 8 16,-3-3 4-16,0 0 0 0,0 0 0 0,0 0 0 15,0 0-12-15,0 0 0 0,0 0 0 0,0 0-11 16,0 0-110 0,7-3-23-16,0-4-4 0,-7 7 0 0,0 0-102 0,0 0-20 0,0 0-4 15,0 0-1-15</inkml:trace>
  <inkml:trace contextRef="#ctx0" brushRef="#br0" timeOffset="2910.38">20743 3673 2185 0,'0'19'96'0,"-3"-13"21"0,-11 4-93 0,7-1-24 16,0 10 0-16,0 3 0 0,-1 0 32 0,1 12 3 0,4 1 0 0,-8 2 0 16,1 1-35-16,-1 3 0 0,1-4 0 0,3 7 0 15,-4 0-12-15,7-9-4 0,1 9 0 0,-1-7 0 32,4-2-19-32,0-4-4 0,0-6-1 0,4 0 0 0,-4 0 17 0,3-6 3 0,1-6 1 15,-4 2 0-15,0-5 19 0,0-4 0 0,0-6-8 0,0 0 8 16,0 0 9-16,0 0 6 0,0 0 1 0,0-16 0 15,-4 10 20-15,1-13 5 0,3 7 1 0,-4-4 0 16,1-3-14-16,-1-6-4 0,4-9 0 0,0 5 0 16,4 1-12-16,-4 0-2 0,3-3-1 0,1-1 0 15,6 1 2-15,1 0 0 0,0-1 0 0,3 1 0 16,-4-1 1-16,8-2 1 0,0-4 0 0,-1 10 0 16,4-6-13-16,-3 9 0 0,0-7 0 0,-1 7 0 0,1-9 8 15,-4 8 6-15,4 8 1 0,-4-1 0 0,0 0-15 16,0 10-12-16,4 2 3 0,-4-5 0 0,3 6 9 0,1 2-12 15,-4 4 12-15,4 0-12 0,-1 4-4 0,1 2-2 16,0-3 0-16,-1 6 0 0,1 7 18 0,-4-7 0 16,0 7 0-16,0 3 0 0,-3 0 0 0,-4 0 0 15,0 6 0-15,-7 0 0 0,0-6-10 0,0 3 10 16,-3 3-8-16,-5-7 8 0,1-2 0 0,-3 3 8 16,-1 0 0-16,1 0 0 0,-1-4-8 0,0-5 0 15,1 8 0-15,-1-8 8 0,-3-4-8 0,0 10 0 16,0-13 8-16,0 6-8 0,3-2 8 0,-3-4-8 0,-3 3 8 15,6-3-8-15,0-3 0 0,-3 0-8 0,0 0 0 0,7 0 0 32,0 0-22-32,0-9-4 0,-4 6-1 0,4-7-650 0,7 1-131 0</inkml:trace>
  <inkml:trace contextRef="#ctx0" brushRef="#br0" timeOffset="3438.49">21392 3670 1497 0,'0'0'133'0,"0"0"-106"0,0 0-27 0,0 0 0 0,0-9 209 0,0 9 37 16,0 0 7-16,0 0 2 0,0 0-188 0,0 12-38 15,-3 4-7-15,-1-1-2 0,4-2-20 0,-3 12 0 16,-1-6 0-16,1 6 0 0,3-3-10 0,-4 3-3 15,4 0-1-15,0 0 0 0,-3-3 22 0,-1 3 5 16,8-6 1-16,-4 6 0 0,3-9-14 0,1-4 0 16,3 7 0-16,0-9 0 0,0-1 0 0,0 7-15 15,0-10 3-15,0-3 1 0,0 6 11 0,4-9 11 16,-4 0-3-16,3 0 0 0,5-9 0 0,-1 9-8 16,-4 0 12-16,1-9-4 0,-1 6 2 0,5-4 0 15,-5-2 0-15,1-1 0 0,-4 1-10 0,3 0 12 16,4 2-12-16,-7-2 12 0,1-7-12 0,-1 13 0 15,3-13 0-15,1 7 8 0,-1-10-8 0,-3 10 0 16,0-7 9-16,4 4-9 0,0-4 0 0,-1 0 8 0,-10 7-8 0,7-1 0 16,0-8 0-16,0 8 9 0,-3 1-9 0,-4-1 0 15,0 4 10-15,3-3-10 0,-3 9 8 0,0 0-8 16,0 0 14-16,0 0-2 0,7 6-1 0,1-3 0 16,-8 13-11-16,0-7 0 0,3 1 0 0,-3-1 0 15,0 10 0-15,-3 3 0 0,-1-10 0 0,4 7 0 16,7 0 0-16,-7-3 0 0,-3 2 0 0,-5-2-11 15,12 0 11-15,-4-7 0 0,4 4 8 0,-4-4-8 16,-4 1-10-16,8-1-6 0,3 4-2 0,0-10 0 16,-7-3-55-1,0 0-11-15,10 9-3 0,1 0 0 0,-1-9-41 0,-3 0-9 16,1 0-2-16,6 0 0 0</inkml:trace>
  <inkml:trace contextRef="#ctx0" brushRef="#br0" timeOffset="3686.88">22253 3745 1821 0,'0'0'80'0,"0"0"18"0,0 0-78 0,0 0-20 0,0 0 0 0,-7 6 0 16,-3-6 28-16,-1 0 1 0,11 0 1 0,0 0 0 31,0 0-125-31,0 0-25 0,0-9-4 0</inkml:trace>
  <inkml:trace contextRef="#ctx0" brushRef="#br0" timeOffset="4025.94">22416 3441 864 0,'0'0'76'0,"0"-9"-60"0,-8-1-16 0,12 1 0 16,3-1 288-16,-3 1 56 0,-11-7 10 0,3 7 2 15,8-4-267-15,-4 1-53 0,3 2-12 0,-6 1-1 16,-5 9-10-16,8-13-1 0,11 7-1 0,-7-3 0 0,-8 6 1 0,4 3 0 16,11-7 0-16,-11 7 0 0,0 0 12 15,0 0 4-15,10 0 0 0,1 7 0 0,-1-4 0 0,1 6 1 16,-8 1 0-16,8 5 0 0,0 4-10 0,-4 0-3 15,0 6 0-15,-4-6 0 0,1 9 20 16,3-3 3-16,-4 10 1 0,1-7 0 0,-4 0-32 16,3 13-8-16,1 3 0 0,-4-13 0 0,-4 13-8 0,4-3-4 15,0-10 0-15,0 13 0 0,-7-3 20 0,4-10 3 16,-1 4 1-16,1-1 0 0,-4-9-12 16,0-3 0-16,3 3 0 0,4-6 0 0,4-3 0 0,-4-4 0 15,-4 1 0-15,1-10 0 0,3-3-14 0,0 0-5 16,0 0-1-16,0 0 0 15,-4-3-12-15,4-10-4 0,7 10 0 0,-3-13 0 16,-8 4-147-16,1-10-29 0,6 9-7 0,1-5-679 16</inkml:trace>
  <inkml:trace contextRef="#ctx0" brushRef="#br0" timeOffset="4241.25">22116 3745 1324 0,'0'0'118'0,"-7"-3"-94"0,3-13-24 0,4 7 0 15,7 6 156-15,-3-3 26 0,-4 6 6 0,0-10 0 16,3 4-71-16,4-4-14 0,-3 10-3 0,3-9-1 16,0 6 0-16,7-6 0 0,11-1 0 0,-4 4 0 15,-7 3-75-15,11-13-14 0,10 16-10 0,7-16 12 16,-6 7 1-16,6 0 1 0,4-1 0 0,3 1 0 16,8-1-14-16,-5 1 0 0,1-7 0 0,11 7 0 15,6-7-55 1,1 13-13-16,-11-13-4 0,-11 7 0 0</inkml:trace>
  <inkml:trace contextRef="#ctx0" brushRef="#br0" timeOffset="6981.9">871 5172 864 0,'0'0'76'0,"0"0"-60"0,-3-3-16 0,-8-3 0 16,8-4 248-16,-8 7 48 0,1-3 8 0,-1 0 3 0,0 2-189 0,8 4-38 15,-8-6-7-15,1 3-1 16,-1-3-93-16,8 6-19 0,-8 0-3 0,7 0-1 0,-6 0 44 0,-1 0 0 15,8 0 0-15,3 0 0 0,0 0 8 0,0 0-8 16,3 0 10-16,1 9-10 0,3-3 12 0,-4 10-4 16,-3-3-8-16,7 5 12 0,-7-2 10 0,0 12 2 15,-7-3 0-15,4 4 0 16,-8-4 8-16,1 3 3 0,6 6 0 0,-6-5 0 0,-1-1 5 0,8 16 2 16,-8-13 0-16,0 0 0 0,8 4-17 0,-8-1-3 15,4-5-1-15,4 5 0 0,-1 1-3 0,-3-1-1 16,4-2 0-16,-5 2 0 0,5 1-5 0,3 8 0 15,0-8-1-15,3-4 0 0,-3 10 0 0,8-3 0 16,-5-1 0-16,4 7 0 0,-3-3-1 0,-4-3 0 16,10 9 0-16,-6 3 0 0,6-13-10 0,1-2 8 15,10-1-8-15,-7-2 8 0,0 9-8 0,-3-7 0 16,-1-3 0-16,1 10 8 0,-7-3-8 0,6 9 0 0,4 3 0 16,-10-3 8-16,3-3 0 0,-4-3-8 0,4-1 12 15,-3 11-4-15,3-14 0 0,-3 7 0 0,6 0 0 0,-10-6 0 16,11 6-8-16,-8-7 8 15,-3 7-8-15,4 6 8 0,3-6 0 0,-4-3-8 0,4 9 12 0,-3-6-4 16,-4 3-8-16,7-3 0 0,-3-6 9 0,-4 6-9 16,0-1 0-16,0-5 8 0,0 6-8 0,0 0 0 15,0 6 0-15,0-6 0 0,0-3 0 0,0 3 8 16,0-1-8-16,0 1 0 0,0-6 0 0,0 3 8 16,-4-4-8-16,4 1 0 0,0 3 0 0,0-4 0 15,-7 1 0-15,7 6 8 0,0-3-8 0,0-4 0 16,0 7 10-16,7-6-2 0,-3 6-8 0,-4-7 12 15,3 7 1-15,4-3 0 0,-3-3 0 0,6-1 0 0,-10 4-2 16,11 0-1-16,-8 3 0 0,4 0 0 0,-3-10-10 0,7 10 0 16,-11 0 0-16,3-6 0 0,4 6 0 0,-3-7 0 15,3 4 8-15,-4-3-8 0,1-1 0 0,-4-2 0 16,7 2 0-16,-7-2 0 0,0 6 0 0,3-1 0 16,-3-5 0-16,0 9 0 0,7-10 0 0,-7 4 0 15,4 3 0-15,-4-10 0 0,0 10 0 0,7-4 0 16,-7 1 0-16,3 3 0 0,-3-4 0 0,0 7 0 15,4 0 0-15,-4 3 0 0,7-6 0 0,-7 0 0 16,0 0 0-16,0-4 0 0,0 7 0 0,0-6 0 16,0 6 0-16,0-1 0 0,0 1 0 0,0 3 0 0,0-3 0 15,0 10 0-15,0-10 0 0,-7 3 0 0,7-4 8 16,-4 1-8-16,4-9 0 0,0 9 0 0,0-7 0 0,0-2 0 16,-3 3 0-16,3-4 0 0,0 4 0 15,-7 2 0-15,7-2 0 0,0 0 0 0,0 6 0 0,-4-4 0 16,-3-2 0-16,7 0 0 0,-3 2 8 0,3-2-8 15,-7 0 0-15,3 2 0 0,4-2 0 0,-10 9 0 16,6-3 0-16,-3 0 0 0,4 0 0 0,-8 0 0 16,11 3 0-16,-11-3 0 0,8-4 0 0,-8-2 0 15,8 0 8-15,-8 2-8 0,4-2 0 0,4 0 8 16,-8-4-8-16,11 4 10 0,-4-4-10 0,4-6 10 16,-7 7-10-16,7-7 0 0,7 7 9 0,-7-7-9 15,0 3 0-15,4-3 0 0,-4 1 0 0,7 5 8 16,-3-6-8-16,-1-2 0 0,4 2 0 0,-7 6 0 15,0 1 0-15,0 2 0 0,0-2 0 0,0 9 0 16,0-10 0-16,0 4 0 0,0 0 0 0,0 2 0 0,-7-2 0 16,4-4 0-16,3 4 0 0,-4-3 0 15,-3 2 0-15,3-2 0 0,4 2 0 0,-7-2 0 0,7 2 0 16,0-2 0-16,0-1 0 0,0 4 8 0,7-3-8 16,-3-1 0-16,-4 4 0 0,11-4 0 0,-8 4 0 15,4 3 0-15,-7-4 0 0,4 1 0 0,3 3 0 0,-4-4 0 16,1 7 0-16,3 0 8 0,-7 0-8 0,3 0 0 15,4 3 0-15,-3 0 0 0,-4-3 0 0,0 0 0 16,0 0 0-16,0-7 0 0,0 13 0 0,0-3 0 16,7-3 0-16,-3 0 0 0,-4 3 0 0,0-3 0 15,3-3 0-15,4-3 0 0,-3 5 0 0,3-5 0 0,-4 0 0 16,1 6 0-16,3-4 0 0,-4 4 0 0,8-3 0 16,-11 9 0-16,7-3 0 0,-4-3 0 0,8 0 0 15,-11 3 0-15,11-3 0 0,-8 0 0 0,-3 0 0 16,4 0 0-16,3 3 0 0,-7 3 0 0,3-3 0 15,-3 6 0-15,7 1 0 0,-7-11 0 0,0 11 0 0,0-7 0 16,0-3 0-16,0 0 0 0,0-1 0 16,0 1 0-16,0 0 0 0,-7 3 0 0,7-3 0 0,0 0 0 15,-3 3 0-15,3-6 0 0,0-3 0 0,-7-1 0 16,3 7 0-16,4-9 0 0,-3 2 0 0,-4 7 8 16,3-9-8-16,4 9 0 0,-7 3 0 0,3-4 0 15,4 8 0-15,-3-4 0 0,-4-3 0 0,7 3 0 16,-4-3 0-16,-3-1 0 0,4 1 0 0,3 3 0 15,0-3 0-15,-7 6 0 0,7-6 0 0,0-3-8 16,0 9 8-16,7-12-13 0,-7 6 5 0,0-7 8 0,3-2 0 16,4-1 0-16,-7 1 0 0,4-7 0 0,3 7 0 15,-4-1 0-15,-3-3 0 0,4 4 0 16,3 3 0-16,-3 2 0 0,-4-2 0 0,7-4 0 0,-4 4 0 0,-3-3 0 16,4-1 0-16,3-6 0 0,-7 7 0 0,0-7 0 15,0 0 0-15,0 4 0 0,3-10 0 0,-3 3 0 16,0 3 0-16,0-12 0 0,0 9 0 15,0-13 0-15,0 7 0 0,0-3 0 0,0-7 0 0,0-3 0 16,-3 4 0-16,3-10 0 0,0 0 0 0,0 0 0 16,0 0 0-16,0 0 0 0,0 0-10 0,0 0 10 0,0 0 0 15,0 0-9-15,0 0 9 0,0-7 0 16,-11-2 0-16,11 0 8 0,-3 6-8 0,-8-10 0 16,11 10 0-16,-7-7 0 0,3 1 0 0,1 0 0 0,-4 2 0 15,3-2 0-15,-3-7 0 0,4-3 0 0,-4 7 0 16,3-4 0-16,-10-3 0 0,7 4 0 0,0-13 0 0,-4 9 0 15,1-6 0-15,-1 6 0 0,-3-6 0 0,4 6 0 16,-1-6 0-16,-3 12 0 0,7-2 0 0,3-1 0 16,-6 7 0-16,6 5 0 0,-3-2 0 0,7 6 0 15,0 0 0-15,0 10 0 0,0-1 0 0,7 7 0 16,-3 2 0-16,3 1 0 0,-4 6 0 0,8 0-8 16,-1 0 8-16,1 4 0 0,-4-7 0 0,11 9 0 15,-11-3 0-15,3-3 0 0,8-3 0 0,-11 3 0 16,4-9 0-16,3 3 0 0,-4-3 0 0,8-4 0 15,-11-6 0-15,11 4 0 0,-11-7 0 0,10 3 0 16,-6-6 16-16,-4 0 3 0,4 0 0 0,-1 0 0 16,4 0-19-16,-3 0 0 0,-1 0 8 0,1 0-8 15,3 0 0-15,-3 0 0 0,3-6 0 0,-4 3 0 0,1-4 12 16,7-2 0-16,3-10-1 0,0 4 0 16,-3-4-43-16,6-9-8 0,8-7-1 15,-7 1-1-15,6-10-86 0,-2-7-18 0,6-17-3 0,0-5-1043 0</inkml:trace>
  <inkml:trace contextRef="#ctx0" brushRef="#br0" timeOffset="13348.39">1545 7875 2163 0,'0'0'48'0,"0"0"9"0,-3-9 3 0,3 2 0 0,-11 4-48 0,8-3-12 0,3 6 0 0,0 0 0 15,-8-9 17-15,8 9 1 0,-3-4 0 0,3-2 0 0,-4 3 2 0,4 3 1 16,0 0 0-16,-10-6 0 16,10 6-12-16,-7-3-9 0,7 3 12 0,-4-7-12 0,4 7 0 15,-10 0 0-15,10 0 0 0,0 0-12 0,-4 7 22 0,4-7 5 16,-10 3 1-16,3 3 0 0,3-3 14 0,-7 7 3 16,8 5 1-16,-8 4 0 0,-3 9-34 0,-7-3 0 15,0 4 0-15,-4 11 0 0,-3-2-9 16,7 0-6-16,-4-4-1 0,11 1 0 0,-7-7 16 0,7 6 0 15,-7-5 0-15,10-1 0 0,0 3 0 16,4-9 0-16,-3 3 0 0,10-6 0 0,0 0 0 0,3 3 10 16,4-10-10-16,-3 4 12 0,6-7 0 0,5 7 0 15,9-13 0-15,-3 3 0 0,4-6-12 0,0-6 12 16,-4 6-12-16,4-3 12 0,-1-9-12 0,1 8 8 16,-4-2-8-16,-3-3 8 0,3-1-8 0,-10 1 0 15,3-4 9-15,-4 1-9 0,1 2 12 0,-8 1-1 16,4 0-1-16,-7-4 0 0,0-3 14 0,0 1 2 15,0 2 1-15,-7-3 0 0,4-2-9 0,-8 2-2 0,1-3 0 16,6-6 0-16,-6 6-6 0,-1 0-2 0,-3-6 0 16,3 7 0-16,1-11-8 0,-1 10 0 0,-3-6 0 15,3 7 0-15,8-1 0 0,-8 0 0 0,1-3 0 0,-1 13 0 32,1-1-26-32,6 1-4 0,-10 6-1 0,7-4 0 15,-4 4-109-15,8-3-21 0,-8 6-5 0,8 0-842 0</inkml:trace>
  <inkml:trace contextRef="#ctx0" brushRef="#br0" timeOffset="13890.39">1143 8841 979 0,'-11'-10'87'0,"1"7"-70"15,-1-6-17-15,8 3 0 0,3-4 300 0,-7 10 57 16,3-3 11-16,4 3 3 0,0 0-317 0,0 0-63 16,0 0-13-16,0 0-2 0,0 0 5 0,4 10 2 0,3 2 0 15,-4-3 0-15,8 7 5 0,-4 3 2 0,0-3 0 0,4-4 0 16,-1 4 10-16,-6 3-13 0,13 6 5 15,-10-6 8-15,0-1-18 0,-3 1 4 0,3 3 1 16,-3-9 0-16,6 6 13 0,-10-4 0 0,0 4 0 0,4-3-9 16,3-4 33-16,-7-2 6 0,0 2 2 0,0-9 0 15,0-3 8-15,0 0 1 0,0 0 1 0,14 7 0 16,-4-4-23-16,12-6-5 0,-8-4-1 0,10-2 0 16,-2 0-13-16,2-7 8 0,1-3-8 0,-7-6 0 15,6-3 0-15,4-1 0 0,-3 4 0 0,-7-3 0 16,14 0 0-16,-15 3-10 0,1 0 10 0,-4 3-12 15,0-3 1-15,0 9 0 0,-7 4 0 0,-3-4 0 16,-4 6 11-16,0 10 0 0,0 0 0 0,-4 0 8 16,-6-6 7-16,-1 12 1 0,0-2 1 0,8 2 0 15,-11 3-17-15,3 1 0 0,1-1 0 0,6 0 0 16,-6 7 16-16,2-6 7 0,5 8 1 0,-1-2 0 16,-3 3-14-16,7 0-2 0,-3 9-8 0,3 3 12 0,0-3-12 15,0 1 0-15,3-1 8 0,-3-3-8 0,7 3 9 16,-3 4-1-16,7-10 0 0,-8 3 0 15,8-7-40-15,-8 1-9 0,8-3-2 16,-1 3 0-16,1-10-131 0,0 1-26 0</inkml:trace>
  <inkml:trace contextRef="#ctx0" brushRef="#br0" timeOffset="14257.41">1401 9490 2714 0,'-18'-9'120'0,"7"9"25"0,4 0-116 0,4 0-29 0,3 0 0 0,0 0 0 16,0 0 12-16,0 0-4 0,0 0-8 0,3 9 12 16,4 10-35-16,-7-4-7 15,4 4-2-15,3 6 0 0,-4-3 1 0,4 13 0 0,-3-10 0 0,-4 13 0 16,0 5-21-16,0-8-4 0,0 3 0 0,0 2-1 16,-4-2 15-16,-3 6 3 0,7 3 1 0,-3-13 0 15,-4 10 1-15,7-6 0 0,-4-10 0 0,4 4 0 16,4-14-131-16,-4 1-27 0,-4 9-5 15,4-12 0-15</inkml:trace>
  <inkml:trace contextRef="#ctx0" brushRef="#br0" timeOffset="14469.29">1101 9891 1555 0,'0'0'138'0,"0"0"-110"0,0 0-28 0,7-6 0 15,-7 3 319-15,0-3 58 0,10-4 12 0,1 7 3 16,-8-3-322-16,8-4-70 0,7 1 0 0,3 0-10 16,-7-1 1-16,11 1 0 0,-1-1 0 0,8 1 0 15,-4 0-13-15,4-4-2 0,-7 4-1 0,-1-1 0 32,1 7-95-32,0-3-18 0,0-4-4 0,-1 1-1 15,-6 9-49-15,7-9-9 0,-8-1-3 0</inkml:trace>
  <inkml:trace contextRef="#ctx0" brushRef="#br0" timeOffset="15278.38">1365 10277 633 0,'0'0'28'0,"0"0"6"0,0 0-34 0,0 0 0 15,0 0 0-15,0 0 0 0,0 0 424 0,-3 9 79 0,3 4 15 0,0 0 3 16,0-4-433-16,0 0-88 0,0 7-14 0,3 3-5 31,-3 0-6-31,0-4-2 0,0 10 0 0,0-3 0 16,0 10 0-16,0-1 0 0,0 4 0 0,0-1 0 0,0 1 11 0,-3-1 3 0,3-3 0 0,-4 1 0 15,-3-4 52-15,4 0 10 0,-4-3 3 0,3-6 0 16,4 6-19-16,-3-6-3 0,3 0-1 16,-8-3 0-16,8-4 0 0,-3 4 0 0,-8-7 0 0,4 7 0 15,4-7-15-15,3 1-3 0,-11-1-1 0,8-6 0 16,3-3-1-16,0 0 0 0,0 0 0 0,0 0 0 15,0 0 7-15,0 0 0 0,0 0 1 0,0 0 0 16,0 0-5-16,0 0-2 0,0-3 0 0,0-6 0 16,-7-7-10-16,3 7 0 0,15-1 0 0,-8-5 0 15,8 2 0-15,-8-6 0 0,-3-3 8 0,7 3-8 16,-3-6 0-16,3 6 8 0,4-9-8 0,-8 3 0 16,8 6 0-16,-1-6 0 0,-6 6 0 0,6-2 0 15,-6-5 0-15,6 1 0 0,1 7 0 0,0-1 0 0,-8 0 0 16,8 3 0-16,-1-3-9 0,-6 10 9 15,3-7 0-15,-4 7 0 0,4 0 11 0,-3-1-11 0,-4 4 0 16,0 6 0-16,0 0 0 0,4-3 0 16,3-4-8-16,-7 7 8 0,0 0 0 0,10 0-9 0,-6-3 9 0,6 3-13 15,1 0 5-15,3 0 8 0,-3 0 0 0,-1 3 0 16,4-3 0-16,-3 7 0 0,-1-4 0 0,-6 3-12 16,7 4 2-16,-1-1 1 0,-6 0 9 0,6 1 0 15,-10-1 0-15,0 7 0 0,4 3 0 0,-4-1 0 16,0 1 0-16,-4-3 0 0,4 0 0 0,0-4 0 15,-7 4 0-15,7-7 0 0,-3 7 10 0,3-7-2 16,-4-6-8-16,4-3 12 0,-7 10-12 0,7-10 0 0,0 0 0 16,0 0 0-16,0 0 14 0,0 0-3 0,0 0-1 0,0 0 0 15,0 0 0-15,0 0 0 0,-3 0 0 0,-5-3 0 16,1-4-10-16,-3 4 8 0,-1-3-8 16,1 3 8-16,-4-3-8 0,-1-4 0 0,-6 7 0 0,0-3 0 15,3 0-14-15,-3 2-5 0,-3-2-1 0,-1 6 0 31,4 0-33-31,0 6-7 0,-4-2-2 0,7 2 0 16,-3 3-22-16,0 1-4 0,7-4 0 0</inkml:trace>
  <inkml:trace contextRef="#ctx0" brushRef="#br0" timeOffset="16251.75">1323 11130 1382 0,'-18'0'123'16,"4"0"-99"-16,11 0-24 0,-8 0 0 0,-3 0 200 0,7 0 34 0,7 3 7 0,0-3 2 16,0 0-214-16,0 0-42 0,0 0-9 0,0 0-2 15,21 10 12-15,-10 5 1 0,3 1 1 0,0-4 0 16,-7 7 10-16,7-3-12 0,-10 3 12 0,3 6-12 15,3-6 12-15,-6 6 0 0,-4-6 0 0,3 6 0 16,-3-7 0-16,0 1 14 0,0 0-3 0,7-9-1 16,-7 5-10-16,0-5 8 0,4-1-8 0,-4-9 8 15,7 6 0-15,-7-6 0 0,10 3 0 0,-6-6 0 16,7-3 11-16,-1-3 1 0,-3 2 1 0,11-5 0 16,-8-4 0-16,-2 7 0 0,2-7 0 0,1-3 0 15,-8 0-10-15,8-6-3 0,-4 6 0 0,-4-6 0 16,8 3 1-16,-11-3 0 0,11 0 0 0,-8 3 0 15,4-3-9-15,-3 0-17 0,-4 13 4 0,0 2 1 16,0 4 12-16,0 6 0 0,0 0 0 0,0 0 10 0,0 9 17 16,-11 10 3-16,8-3 1 0,-5-4 0 0,5 4-19 0,3 0-3 15,0-4-1-15,0 4 0 0,-4 3-8 0,8-4 0 16,-4-2 0-16,3 3 8 0,5-1-8 0,-8-2 0 16,3 3 0-16,4-1 0 15,-3 4-29-15,-1-6 1 0,-3 5 1 16,7 4 0-16,-7 0-25 0,4 0-4 0,-8 0-2 0,4 3-623 15,0 4-125-15</inkml:trace>
  <inkml:trace contextRef="#ctx0" brushRef="#br0" timeOffset="16616.39">1492 11710 1036 0,'0'0'92'0,"0"0"-73"0,0 0-19 0,-7 3 0 0,4-3 392 0,-1 7 74 15,-3 2 15-15,4 0 3 16,3 7-436-16,0 3-88 0,0 0-18 0,0-1-3 16,0 11 2-16,0-4 1 0,0 0 0 0,3-3 0 15,-3 9-6-15,0-9-2 0,0 10 0 16,0-4 0-16,0 0 40 0,-3 0 8 0,3 13 2 0,0-13 0 0,-7 10 16 0,3-13 0 16,4 3 0-16,-11-3 9 0,8-6-9 0,3 0-17 15,-7-4 4-15,3 1 1 16,4-6-152-16,-7-1-29 15</inkml:trace>
  <inkml:trace contextRef="#ctx0" brushRef="#br0" timeOffset="16868">1143 12105 3027 0,'0'0'134'0,"0"0"28"0,0 0-130 0,0 0-32 0,0 0 0 0,4 7 0 16,6-7 10-16,11 0-10 0,-7 0 8 0,22-7-8 16,2-2-16-1,8-1-9-15,7-8-2 0,7-7 0 0,7 6-3 16,14-6-1-16,4-10 0 0,3 4-823 0,-3-4-165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09:07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7733 8634 2037 0,'-7'-9'90'0,"3"-1"19"0,4 4-87 0,-10-4-22 15,6 7 0-15,-3-6 0 0,0-1 53 0,0 1 7 16,-11-3 0-16,1 2 1 0,-4 7-34 0,-4-3-7 0,-3-4-2 0,-8 7 0 16,-6-3-18-16,-4 6 10 0,-3-3-10 0,-8 3 8 15,-3 3-8-15,-7-3 8 0,4 6-8 0,-8-3 8 16,1-3 25-16,-1 7 5 15,1-4 1-15,-1 3 0 0,4-3 19 0,-3-3 4 16,6 6 1-16,11-6 0 0,4 0-44 0,3 4-9 0,7-4-2 16,4 6 0-16,7-6 2 0,-1 0 0 0,12 0 0 15,3 0 0-15,3 6-10 0,4-3-17 16,7-3 4-16,7 10 1 16,-3-4-20-16,13 3-4 0,4-6-1 0,8 4 0 15,2 2 3-15,12-9 1 0,2 6 0 0,15-2 0 16,4-4 1-16,7 0 1 0,3 6 0 0,7-12 0 0,-4 6 31 0,8 0 0 0,3-10 0 15,4 10 0-15,0-6 40 0,-1 3 4 0,8-4 0 0,-4-2 1 16,-3 0 8-16,-4 5 2 0,1-2 0 0,-8 3 0 16,-11-3-14-16,1-4-2 0,-4 4-1 0,-7 6 0 15,-11-3-24-15,-3-3-5 0,-7 6-1 0,-11 0 0 0,-3 0 2 16,-8 0 0-16,-10 0 0 0,-7 0 0 16,-7 0-32-16,-10 6-6 15,-15-6-2-15,-7 3 0 0,-10-3 13 0,-8 6 2 0,-6 4 1 0,-15-10 0 16,-6 9 14-16,-12-3 0 0,-2-2 0 0,-8 5 0 0,-4-3 0 15,5 4 0-15,-5-7 0 0,8 9-9 16,-8-8 9-16,8 5 14 0,3 0-3 0,1-2-1 16,6-4-91-16,7 3-19 0,4-3-3 15,28-3-1-15</inkml:trace>
  <inkml:trace contextRef="#ctx0" brushRef="#br0" timeOffset="1036.08">6823 9813 1670 0,'0'0'148'0,"0"0"-118"0,0 0-30 0,0 0 0 16,0 0 113-16,0 0 17 0,0 0 3 0,0 0 1 16,0 0-91-16,0 0-19 0,0 0-3 0,0 0-1 15,0 0 49-15,0 0 10 0,0 0 1 0,0 0 1 16,0 0-26-16,0 0-6 0,0 0-1 0,0 0 0 15,0 0 23-15,7 0 4 0,3-3 1 0,8-3 0 16,-11-4-17-16,11 1-3 0,-8-1-1 0,8-5 0 16,-4 2-18-16,7-3-3 0,-3-12-1 0,3 3 0 15,0-3-12-15,0 0-2 0,1-13-1 16,-1 3 0-16,7 1-10 0,-10-4-8 0,6-3 12 0,-3 6-12 16,1 4 8-16,-5 3-8 0,4-1 0 0,1 4 0 15,-5 0 0-15,1 3 0 0,-8 6 0 0,5 3 0 16,-5 7 0-16,4-10 0 0,-10 10 0 0,3 2 0 15,0 4 0-15,-7 3 0 0,0 0 0 0,0 0 0 0,0 0 0 0,7 10 0 16,-4 8 0-16,4 1 0 0,-7 6 0 16,0 0 0-16,0-3 0 0,4 10 0 0,0-4 0 0,-1 0 0 15,4 0 0-15,0 7 0 0,-7-10 0 0,4 3 0 16,3 0 0-16,-4-3 0 0,4-6 0 0,0 0 0 16,0-3 0-16,-3-7 0 0,3 1 0 0,0-1 0 15,0-3 0-15,0-6 0 0,0-6 0 0,4 3 13 16,3-7-2-16,0-5-1 0,4-10 0 0,-1 6 0 15,1-9 0-15,3-7 0 0,0 1-10 0,0-4 0 16,1 0 9-16,2-2-9 0,-6 2 0 0,0 3 0 0,-4-2 0 16,3 2 0-16,1 1 0 0,-7 6 0 0,-1 3 0 0,4 3 0 15,-3 0 0-15,3 12-10 0,-7-2 10 0,4 2 0 16,-4 4 0-16,3 6-8 0,-3 0 8 0,4 6 0 16,3 7 0-16,-3 2 0 0,6 4-8 0,-10 0 8 15,11 0 0-15,-7 6 0 0,-1 3 0 0,1-3 0 16,3 4 0-16,0 5 0 0,-7-6 0 0,0 7 0 15,4-7 12-15,-4 6-3 0,0 1-1 0,-4 3 0 16,1-4-8-16,3 10 0 0,0-6 0 0,-7 6 0 16,0-10 0-16,0 4-11 0,3-4 3 0,1 1 0 15,-1-7-151 1,1 0-29-16,0 3-7 0,-4-12-1 0</inkml:trace>
  <inkml:trace contextRef="#ctx0" brushRef="#br0" timeOffset="2084.48">2427 10650 2703 0,'0'0'60'0,"-7"-3"12"0,4 3 2 0,3 0 2 0,-8-6-61 0,8 6-15 0,0 0 0 0,0 0 0 16,0 0 22-16,8-6 2 0,-5-4 0 0,4-9 0 15,7 1-24-15,-3-8 0 0,6 4 0 0,5-9 0 16,-1 0 0-16,3-4 0 0,1-5 0 0,0 2 0 0,-4-6 0 16,4-9 0-16,-8-1 0 0,8 1 0 15,-4-10 12-15,0 7-1 0,-3-7-1 0,0 4 0 0,-4 5 14 16,-4 7 2-16,4-6 1 0,-10 3 0 15,-4 12 15-15,7-6 3 0,-7 10 1 0,0 6 0 0,0-1-1 0,0 14 0 16,0 2 0-16,0 4 0 0,0-7-21 0,0 16-5 16,0 0-1-16,0 0 0 0,4 9-18 0,3 7 0 15,7-3-11-15,-4 12 11 0,4 3-10 16,1 6 10-16,-5-5-8 0,4 5 8 0,4 4 0 16,-4 6-8-16,0-4 8 0,7 7 0 0,-7-3 0 15,8 0 0-15,-5 3 0 0,4 3-8 0,-7-6 8 0,8-6 0 16,-1 6 0-16,-4-10 0 0,5-2 0 0,-1-1 0 15,3-9 0-15,-6 3 0 0,3-6 16 0,0-10 1 16,4 7 1-16,-7-7 0 0,6-9 7 0,5 0 2 16,-12 0 0-16,5-9 0 0,2 0-1 0,-10-7 0 15,7-6 0-15,-3-9 0 0,0-4-7 0,-1 4-2 0,1-13 0 0,0-6 0 16,-1-7-9-16,1-2-8 0,3 2 9 16,0 4-9-16,-7-7 0 0,4 4 0 0,3 3 0 0,-7-1 0 15,4 7 0-15,-4 3-15 0,-3 0 2 0,-1 4 0 31,-6 8-151-31,-4 1-31 0,-4-22-5 0,-24 15-2 16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9:44.78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24338 2259 288 0,'-3'-25'25'0,"3"9"-25"0,-4-3 0 0,1 4 0 0,-1 2 266 0,1-6 48 16,-1 4 10-16,0-1 1 0,1 3-221 0,-1-2-44 16,1 2-8-16,3-3-3 0,-4 1 8 0,1-4 2 15,-1 3 0-15,4 4 0 0,0-4-20 0,-3 3-4 16,3-2-1-16,-4-1 0 0,1 7-16 0,3-10-3 15,-4 3-1-15,4 7 0 0,-3-1-14 0,-1 1 0 16,-3 0 8-16,0-1-8 0,-4 7 8 0,1-9-8 16,-1 8 11-16,-6 4-11 0,3 0 8 0,-8 0-8 15,-2 4 0-15,-1-4 0 0,-10 12 12 0,-1-9-2 16,-2 7 0-16,-8-1 0 0,0 0 6 0,-4 1 2 16,1 5 0-16,3 1 0 0,0-3 7 0,-3 2 2 0,0 4 0 15,-4 0 0-15,-4 0-27 0,-3-3 0 0,7 2 0 16,0 7-11-16,1-9 11 0,2 6 0 0,4-6 0 15,4 3 0-15,0 9 0 0,-1-13 0 0,4 4 0 16,-6 0 0-16,2 0 0 0,8 6 8 0,3 0-8 0,4-12 11 16,-7 12-11-16,3-6 0 0,14-1 0 15,-3-2 0-15,4 9 0 0,6-6 0 0,0 0 0 0,1 0 0 16,6-1 8-16,1-2 2 0,-4 9 1 0,7-6 0 16,7 0-1-16,-4 6 0 0,1-13 0 0,3 10 0 15,3-3-10-15,1 0 0 0,7 0 0 0,-4 6 8 16,-4-6-8-16,4 9 10 0,8-9-10 0,-1 3 10 15,0 0-10-15,0-4 0 0,0 8 9 0,0-8-9 16,-3 4 0-16,0 0 8 0,-1-3-8 0,-3 6 0 16,1-6 9-16,-1 6-9 0,-4 3 12 0,4-9-12 0,-3 6 28 15,0 3-2-15,-1-3 0 0,1 1 0 0,-1-5-26 16,-3 14 0-16,0-16 0 0,4 6 0 0,-4 0 12 0,0 0-4 16,0-3 0-16,-3 3 0 0,-1-6-8 0,4 6 8 15,-3-6-8-15,3 0 8 0,-4-1-8 0,4 8 0 16,1-8 0-16,-5 1 0 0,4 3 16 15,-3 0-3-15,3 3 0 0,0-6 0 0,0 6-2 0,0-6-1 16,3 6 0-16,-3-3 0 0,4 3-2 0,0 0 0 16,-4-6 0-16,3 0 0 0,-3 6 0 0,4-6-8 15,0 6 12-15,-8 0-4 0,8-13 3 0,-8 13 0 16,4-6 0-16,0 9 0 0,-3-12-11 0,3 9 0 16,-7-6 0-16,3 3 0 0,1 3 0 0,-4 0 0 15,3-6 8-15,-3 0-8 0,0 0 0 0,0 3 0 0,-3-10-10 16,3 4 10-16,-4-4 0 0,1 4 0 0,3-7 0 0,0 7 0 15,0-16 13-15,-4 3-1 0,1 13 0 0,3-16 0 16,0 0 21-16,-4 9 4 0,-3-2 1 0,-3-4 0 16,3-3-2-16,-4 9-1 0,-3-9 0 0,3 10 0 15,-6-10-17-15,3 6-3 0,-4 3-1 0,-3-9 0 16,0 10-2-16,-1-1-1 0,-2 0 0 0,3 1 0 16,-8-4-11-16,5 4 0 0,-1-7 0 0,-3 6 0 15,-1-3 0-15,1-6 0 0,7 10 0 0,-4-10 0 16,4 6 0-16,4-6 0 0,-1 3 0 0,7-3 0 15,11 0 0-15,-14 0 0 0,0 0 0 0,0 0 0 16,3 0 0-16,1 0 0 0,-1 0 8 0,-3 0-8 16,0 0 0-16,3-3 0 0,1 3 0 0,-4-6 8 0,0 6-8 15,0 0 0-15,3 0 0 0,0-3 0 0,-3-4 11 16,4 7-3-16,-1 0-8 0,1 0 12 0,2 0-2 16,-2-6-1-16,-1 6 0 0,4 0 0 0,0 0-9 0,0 6 0 15,0-6 0-15,0 0-11 0,4 0 11 0,-5 7-12 16,5-4 12-16,-1-3-12 15,-3 9-69-15,4 1-15 0,-1-10-2 0,1 15-774 16,-4-12-156-16</inkml:trace>
  <inkml:trace contextRef="#ctx0" brushRef="#br0" timeOffset="351.08">25037 2080 403 0,'-4'-12'36'0,"1"2"-36"16,-4 1 0-16,7-10-172 0</inkml:trace>
  <inkml:trace contextRef="#ctx0" brushRef="#br0" timeOffset="2591.6">24980 1861 403 0,'0'0'36'0,"0"0"-36"15,0 0 0-15,-3-10 0 0,-8 7 213 0,4 3 36 16,-4-6 7-16,1 6 2 0,-8 6-173 0,1-6-34 0,-5 3-7 15,-2-3-2-15,3 10-19 0,-8-1-4 0,5-9-1 0,-8 6 0 16,4 4-2-16,-8-10-1 0,1 3 0 16,-4 3 0-16,1-3 2 0,-1-3 1 0,0 6 0 0,4-6 0 15,-1 0-18-15,5 7 0 0,-1-7 0 0,7 3 0 16,0-3 12-16,4 0-12 0,4 6 12 0,-1-3-12 16,4-3 29-16,3 10-1 0,1-10 0 0,3 6 0 15,-4-6 3-15,4 3 0 0,4 3 0 0,3-2 0 16,0-4-1-16,0 12 0 0,3-9 0 0,4 7 0 15,4-1 6-15,3-9 0 0,3 6 1 0,12 4 0 16,6-10-5-16,7 3-2 0,8-3 0 0,6 0 0 16,8-3-8-16,-1 3-2 0,8 0 0 0,6-7 0 15,15 4-5-15,0 3-2 0,-1 0 0 0,5 0 0 16,2 3-13-16,8 4 8 0,4-7-8 0,-5 3 0 16,1 6 0-16,0-2 0 0,0 2 0 0,-4 0 0 0,-3 7 0 0,-7-7 8 15,-8 7-8-15,-2-6 0 0,-5 2 0 0,-3 7 0 16,-7 3 8-16,-7 0-8 0,-3 3 0 0,-8 3 0 15,-3 0 0-15,-7-3 0 0,-4 4 0 0,-3 5 0 16,-4-6 0-16,-3 7 0 0,-1-4 0 0,-2 1 0 16,-5 2 0-16,-3 1 0 0,0 2 0 0,-3-9 0 15,0 13 0-15,-8-6 0 0,-3 2 0 0,0 1 0 16,-3-4 0-16,-4 4 0 0,0-3 8 0,-8 5-8 16,1-2 11-16,0 0-11 0,-3-4 16 0,-1 10-3 15,-3-10-1-15,-4 4 0 0,0 0 8 0,1-4 2 16,-12 4 0-16,5-4 0 0,-1 1 2 0,-7 2 0 15,-7-2 0-15,0-1 0 0,4 1-9 0,0-7-2 16,-1 0 0-16,5 7 0 0,-5-1 0 0,1-5 0 16,0 5 0-16,-1-6 0 0,-3 0-13 0,4 7-12 0,-4-1 3 15,4 1 0-15,-4-7 9 0,4 7 0 0,3-7 0 16,4 6 0-16,-1-5 0 0,5-1 0 0,-1-3 0 0,7 0 0 16,0-3 0-16,4 3 0 0,0 0 10 0,3-6-10 15,4 0 9-15,4 0-9 0,-4-4 8 0,7 4-8 16,-4 0 0-16,4-10 0 0,3 7 0 0,1 0 0 15,-4-7 9-15,7 4 0 0,0-4 0 0,-4 7 0 16,8-7-1-16,-4 7-8 0,3-7 12 0,1 7-4 16,-1-13-8-16,4 6 0 0,-3 1 0 0,-1-1 0 15,-3 1 8-15,0-10-8 0,4 9 0 0,-4-9 8 16,4 6-8-16,-4-6 8 0,0 0-8 0,0 0 8 0,0 0 16 16,0 0 2-16,0 0 1 0,-4 7 0 0,0-4 1 15,-3-3 1-15,0 0 0 0,-3 0 0 0,-1 0-10 16,1 0-3-16,-8 0 0 0,0 0 0 0,1 0-5 15,-8 0-2-15,0 0 0 0,-3 0 0 0,0 0-9 16,0 6 0-16,-1-3 9 0,5-3-9 0,-1 0 15 16,4 10-2-16,3-10 0 0,1 6 0 0,-1 3 2 0,7-9 0 15,-3 0 0-15,4 3 0 0,3 4-3 0,0-1 0 16,3-6 0-16,4 0 0 0,0 0-12 0,0 0 11 16,0 0-11-16,0 0 10 0,7 9-10 0,0-6 0 15,7 7 0-15,4-1 0 0,3 1 0 0,11-1 0 16,10-3 0-16,4 10 0 0,10-3 0 0,8 2 0 15,-1-5 0-15,8 8 8 0,3 1-8 0,7 0 0 0,7-3 0 16,4 9 0-16,3 0 0 0,1-3 0 0,6 6 0 0,4-3 0 16,3 3 0-16,1 7 0 0,-8-1 0 0,11 4 0 15,7-3 0-15,3 2 0 0,-10 7 0 0,14 0 0 16,0 9-8-16,-4-3 8 0,-10-3 0 16,4 13 0-16,10-3 0 0,0 5 0 0,-4 1-9 15,4 6 9-15,0-3 0 0,-3 6 0 0,-1 6 0 16,-6 1 0-16,-8 2 0 0,0 1 0 0,4 6 0 0,-3 3 0 15,-12 6 0-15,-2-6 0 0,-5 6 0 0,5 6 0 16,-5 1 0-16,-2 9 0 0,-8-4-8 0,-7 14 8 16,-11-7 0-16,4 9 0 0,0 1 0 0,-3 5 0 15,-4-2 0-15,-7 3 0 0,0 2 0 0,-4 8 0 0,-7-8 0 16,1 11 0-16,-8-4 0 0,-3 9 0 16,-4-5 0-16,0-1 0 0,-3-3 0 0,-4 3 0 0,4-3 0 15,-4 10 0-15,0-7 0 0,0 0 0 0,4 7 0 0,-7-1 0 16,-1 4 0-16,1-4 0 0,-4 1 0 0,0 0 0 15,-3 2 0-15,-4 1 0 0,-4 6 0 0,-3-10 0 16,0 10 0-16,-3-6 9 0,-4 0-9 0,-8 2 0 16,1-11 0-16,-3 5 0 0,-1 1 0 0,-3-7 0 15,-4 0 0-15,-3 0 0 0,3 4 0 0,-6-10 0 16,-5 3 0-16,-3-10 8 0,-6-2-8 0,-8 3 0 16,-4-7 0-16,-10 7 8 0,0-4-8 0,-3-2 0 15,-1-1 0-15,-10-2 8 0,-11-1-8 0,-7-3 8 0,8-6-8 16,-12-3 8-16,-6-4-8 0,-7 1 0 15,-8 3 0-15,-3-7 0 0,-3-2 0 0,-8-4 0 0,-7 0 0 0,-3 0 0 16,-7-6 12-16,-4-3 0 16,8-7 0-16,-8 1 0 0,-7-4-4 0,-3-2 0 0,-4-1 0 15,4-9 0-15,6 6-8 0,-3-9 0 0,-3-4 0 0,0-2 0 16,3-4 12-16,-3-3 0 0,-1-3 0 0,-3-3 0 16,-3 3-12-16,3-3 0 0,11-10 0 0,-7 10-11 15,-1-6 11-15,-6-4 11 0,-8 4-3 0,4-13 0 16,4 3-8-16,-4-2 0 0,-7 2 0 0,0-9 0 15,-10 6 0-15,-4-10 0 0,-4 4 0 0,7 0 8 16,8-3-8-16,-4-4 12 0,-11 10-12 0,-6-3 12 16,-12-7-12-16,1 14 0 0,0-1-10 0,10-3 10 15,4 3 0-15,11-7 0 0,2 8 0 0,-2 2 10 16,3-3-10-16,-4 0 0 0,8-6-12 0,6 0 12 16,8-1 0-16,-7 1 0 0,-8 3 0 0,-3-9 0 0,-4 2 0 15,8-2 0-15,-1-1 0 0,8-2 12 0,3-7-12 16,-7-3 0-16,4 6 0 0,3-12 0 0,-4 6 0 15,8-9 12-15,0-1-2 0,-4-5 0 0,-4-4-10 16,4-9 0-16,0 2 0 0,8-2 0 0,-5 0 0 16,-6-13 0-16,-4 4 0 0,0-7 0 0,3 0-11 0,4-3 3 15,-3 3 0-15,3 0 0 0,-7-3-2 0,11-3 0 16,10-4 0-16,4 1 0 0,-1-10 10 0,8 7 0 16,3-4 0-16,4-2-8 0,4-4 8 0,2-3 0 15,12-3 0-15,3-7 0 0,0-2 0 0,11-1 9 16,10 1-9-16,3-7 0 0,1-9 0 0,3-1 0 15,8 1 0-15,9-3 0 0,8 3 0 0,7-10 0 16,11-3 0-16,3-3 0 0,7 4 0 0,7-7 0 0,0 0-12 16,8-7 12-16,17-5 0 0,3-4 0 0,4-3 0 0,11 0 0 31,6 1-26-31,8-8-2 0,6 1-1 0,8 7 0 0,7-8 17 0,3 4 3 0,1-3 1 16,10 6 0-16,-1 1 8 0,8 2-8 0,4 0 8 0,-4 7-8 15,0 9 8-15,-4-3 0 0,4 3 10 0,4 3-10 16,3 6 15-16,3 0-3 0,-3 7-1 0,4 3 0 15,-4 0-3-15,0 6 0 0,7 3 0 0,4-3 0 16,3 9-8-16,4-5 0 0,-1 5 0 0,4 1 0 16,4-4 0-16,3 10 0 0,4-7 0 0,0-3 0 15,0 10-12-15,-1-9 1 0,8 8 1 0,0-2 0 16,11 6 18-16,-8 0 3 0,-3 0 1 0,3-1 0 16,0 4-12-16,-3 7 0 0,-3 2-10 0,-5 4 10 15,1 9 0-15,3 3 0 0,1 0 0 0,-4 0 0 0,-8 9-12 16,5-2 12-16,-1-4-13 0,4 3 5 0,-1 4 8 15,1 6 0-15,-7-10 0 0,3 4 0 0,7-1 0 0,-3 1 11 16,0 2-3-16,0-2 0 0,3-1-8 0,4 1 0 16,3-1 0-16,-3-2 8 0,0-1-8 0,3-3-14 15,11 13 3-15,-7-10 1 0,-4-6 10 0,4 1 11 16,0 5-3-16,4-3 0 0,3 4-8 0,3-7 0 16,-3 6 0-16,3 0 0 0,4-2 0 0,0 5 8 15,4-12-8-15,-8 3 8 0,8 7-8 0,-11-7 0 16,-7-6 0-16,0 2 0 0,7 5-8 0,-11-1-4 15,0-3-1-15,-3-7 0 0,-3 1 21 0,2 0 5 16,1-1 1-16,-11-8 0 0,-3 8 4 0,-7-8 1 16,0 8 0-16,-1-2 0 0,-6-4-19 0,-1-2-16 0,-3-1 4 0,-6-6 0 15,-9 3 12-15,5-3 0 0,-4-3 0 16,3 0 0-16,1-7 8 0,-1 4-8 0,1-10 9 0,-8 10-9 16,-3-3 12-16,0 6-4 0,-3-7-8 0,3-2 12 15,-1-1-12-15,1 4 11 0,-3-4-11 0,-1 4 10 16,-7 6-10-16,4-10 0 0,0 4 9 0,-7 6-9 15,-4-10 12-15,1 13-1 0,-1-3-1 0,0 9 0 16,-3-9-10-16,0 6 0 0,-1-3-12 0,5 0 12 16,-1 7-8-16,-7-1 8 0,-7 10 0 0,4-10 0 15,3 10 0-15,-7-10 0 0,-10 10-9 0,0-4 9 16,-1 7-10-16,-6-3 2 0,-4-1 0 0,-4 7 0 16,-6 3-6-16,-5 1-1 0,8 8 0 0,-7-3 0 15,-7 10-42-15,3-6-9 0,1 6-2 16,-1 2-888-16,4-2-179 0</inkml:trace>
  <inkml:trace contextRef="#ctx0" brushRef="#br0" timeOffset="3251.09">25464 4040 2386 0,'-11'-9'52'0,"-7"-4"12"0,1-3 1 0,-5 7 3 0,-2-7-55 0,-1 7-13 0,-7-1 0 0,-3-2 0 0,-7-4 14 0,-8 10 0 16,-6-3 0-16,-8-1 0 0,-10 7 2 0,0-3 0 15,-3 6 0-15,-8 0 0 0,-7 0-8 0,-3 6-8 16,-7-3 11-16,-8 7-11 0,-3 5 0 0,1 1 0 16,-8 6 0-16,0 3 0 0,3 3 10 0,-3 7-10 15,-7 2 8-15,7 7-8 0,11 0 20 0,0-3 0 16,-4 0-1-16,14 3 0 0,14-1 7 0,15-5 2 16,6-3 0-16,15-1 0 0,10-6-9 0,11 4-2 15,14-10 0-15,7 9 0 0,10-3-17 0,15-6 0 16,14 3 0-16,13 0 0 0,12-6 0 0,13-3 0 15,12-4 0-15,6-2 0 0,11-1-9 0,6-3 1 16,8 4 0-16,7-10 0 0,4-3 8 0,3-4 0 16,7-2 0-16,3-7 0 0,1 7 0 0,-4-10 0 15,0 3 8-15,0-2-8 0,-3-11 0 0,-4 4 0 16,-7 3 0-16,-11-3 0 0,-17-9 16 0,-1-1 8 0,1-2 1 16,-4-7 1-16,-10 6 13 0,-8-6 2 0,-10 0 1 0,-7 0 0 15,-10 0-22-15,-8 1-5 0,-10 2-1 0,-4-9 0 16,-7 6-1-16,-11 0 0 0,-6-3 0 0,-8 0 0 31,-10-7-77-31,-18 4-15 0,-21-3-3 0,-10 6-1200 0</inkml:trace>
  <inkml:trace contextRef="#ctx0" brushRef="#br0" timeOffset="12484.03">23534 7091 2142 0,'-21'0'95'0,"14"0"19"0,0-3-91 0,-1 3-23 0,8 0 0 0,0 0 0 15,0 0 30-15,0 0 2 0,0-6 0 0,4 3 0 16,3-4 25-16,0 4 6 0,0-3 1 0,0 3 0 15,4-4 0-15,-8 1 0 0,4 3 0 0,0-3 0 16,1 3 5-16,-5-4 2 0,4 4 0 0,-3-3 0 16,-4-3-39-16,7-1-7 0,-7 1-1 0,0-7-1 15,0 7-23-15,0-10 0 0,0 3 0 0,-4 4 8 16,-3-4-8-16,0-3 0 0,4 3 0 0,-8-2 0 16,0-1 0-16,1 0 0 0,-1 3 0 0,-3 7 0 0,-4-4 0 15,1 7 0-15,-4-3 8 0,-1 9-8 0,-2 0 8 16,-4 9-8-16,-4 1 8 0,0 5-8 0,-3 4 0 0,3 9 0 15,-3 0 0-15,-4 4-12 0,4-1 12 16,-4 4 0-16,-3-1 0 0,6 4-8 0,8-4 8 0,-4 1-10 16,1-1 10-16,6-5-10 0,11-1-1 0,0 0 0 15,3 6 0-15,4-8 0 0,3 2 3 0,8-3 0 16,10-6 0-16,4-4 0 0,-4-2 8 0,11 3 0 16,6-7 0-16,1 0 0 0,3-2 0 0,4-7 0 15,3-7 8-15,4-2-8 0,4 0 9 0,6-1-9 16,-3-9 12-16,3 1-12 0,-3-8 8 0,-3 1-8 15,-1-3 0-15,-6 3 0 0,-5-3 0 0,-2 3 0 0,-5-13-11 16,-6 4 11-16,0-1 0 0,-4-3 0 0,-7-5 12 0,-3-1-3 16,-4-3 3-16,-7-4 0 0,-4 4 0 0,-3-6 0 15,-4 6-12-15,-3-3 0 0,-3-3 0 0,-1-1 0 16,-3-8 0-16,0 5 0 0,0-6 0 0,-1 4 0 16,-2 2 0-16,3 7 0 0,-1 6 0 0,1 4 0 15,4-1-18-15,-1 13-6 0,4 2 0 0,3 5-1 16,1 5-122-1,3 10-24-15,0-4-5 0,0 10-968 0</inkml:trace>
  <inkml:trace contextRef="#ctx0" brushRef="#br0" timeOffset="14228.52">24409 6721 1382 0,'-11'0'123'0,"4"3"-99"16,-4-3-24-16,1 6 0 0,3 4 352 0,3-7 66 16,-3 6 13-16,4 7 2 15,3-6-371-15,-4 5-74 0,8 4-16 0,-1-3-2 0,1-4 14 0,3 7 4 16,0 6 0-16,3-6 0 0,1 0-7 0,0-4-1 16,3 4 0-16,-4-3 0 15,4-4-35-15,-3-2-7 0,0 2-2 0,3-8 0 16,0 2-154-16,0-6-31 0,14-6-7 0,-3-10 0 0</inkml:trace>
  <inkml:trace contextRef="#ctx0" brushRef="#br0" timeOffset="14456.76">24881 6502 3016 0,'-28'0'134'0,"11"6"27"0,2-3-129 0,-2 6-32 0,3 7 0 0,0 0 0 16,-1 3 0-16,1-1-12 0,-3 1 0 0,3 9 0 16,3-2 12-16,-3 8-11 0,0 4 11 0,0 12-10 15,-4-3 10-15,0 6 0 0,1 0 0 0,-1 1-8 16,1-1-36-16,-5 4-6 16,1 2-2-16,-4-2 0 0,8-4-93 15,-1 0-19-15,1 7-4 0,2-13-549 0,1-3-110 0</inkml:trace>
  <inkml:trace contextRef="#ctx0" brushRef="#br0" timeOffset="14736.02">25164 6812 3027 0,'0'0'67'0,"0"0"13"0,0 0 4 0,3 9 0 0,-3 10-67 0,0-3-17 0,4-4 0 0,-1 14 0 16,1-8-14-16,3 7-6 0,0 4-2 0,-4-4 0 31,4 3-6-31,4-3 0 0,-7 3-1 0,6 1 0 16,-6 2-51-16,6-3-9 0,-6 0-3 0,3 1 0 15,-4 5-145-15,1-6-30 0</inkml:trace>
  <inkml:trace contextRef="#ctx0" brushRef="#br0" timeOffset="15074.02">22539 8220 2764 0,'-25'0'246'16,"15"0"-197"-16,6 0-39 0,4 0-10 0,-7 0 40 0,7 0 7 15,0 0 1-15,14-6 0 16,4-1-64-16,7 4-13 0,10-6-3 0,11 0 0 0,17-7 32 0,11-3 18 15,11-6-2-15,7 3-1 0,10-9-15 0,11-1 0 16,7 1 0-16,3-7 0 0,8 4 8 0,3-1-8 16,0-2 0-16,0 2 0 0,4-2 0 0,-8 2 0 15,-3 10 0-15,-3-3 0 0,-12 0 0 0,-2 2 0 16,-4 8 0-16,-4-7 0 16,-14 12-56-16,-10-3-13 0,-8-3-3 0,-10 10-739 0,-3 0-147 15</inkml:trace>
  <inkml:trace contextRef="#ctx0" brushRef="#br0" timeOffset="15652.16">24010 8803 1382 0,'0'0'123'0,"0"0"-99"0,4-9-24 0,-4-1 0 0,3-5 297 0,1 5 55 15,-1-8 10-15,-3 2 2 16,0 3-316-16,0-5-63 0,-7-8-13 0,4 8-2 0,-4-7 30 0,-4 6 16 15,0 0-1-15,-3 3-1 0,0-3 6 0,-3 10 2 16,-1 0 0-16,0-1 0 0,1 4-7 0,-5 6-2 16,1 6 0-16,-3-3 0 0,-1 7 11 0,0 5 1 15,4 4 1-15,-4 0 0 0,4 6-17 0,0 3-9 16,0-3 10-16,3 4-10 0,-3-1 0 0,0 6 0 0,3 1 0 16,1 2 0-16,-1-2 0 0,4-1 8 0,3 1-8 15,1-1 0-15,3-2-16 0,3-1-7 0,1-3-1 16,6-3 0-16,1-3 4 0,3-3 0 15,0-3 0-15,7 0 0 16,0-7-10-16,0 0-2 0,4-9 0 0,-1-6 0 0,4 3 41 0,4-6 8 0,0-7 2 0,0 0 0 16,6-6 4-16,5-3 1 0,-5-3 0 0,1-7 0 15,0 1-4-15,-4 0-1 0,-3-4 0 0,-1-6 0 16,1 6 12-16,-7-6 2 0,-4 7 1 0,-4-4 0 16,-6-3-21-16,0 3-4 0,-8 1-1 0,0-4 0 15,1 0-8-15,-4 6 0 0,-7-6 9 0,3 10-9 16,-6 2 0-16,2 1-16 0,1 3 2 0,-3 3 1 15,-1 6-12 1,-3 0-3-16,0 3 0 0,0 7 0 0,-1 6-95 0,5-3-19 0,-1 6-4 16,4-3-1-16,0 3-71 0,3 3-14 0</inkml:trace>
  <inkml:trace contextRef="#ctx0" brushRef="#br0" timeOffset="15922.98">25040 8267 3002 0,'-28'6'133'0,"17"-3"27"0,-3 13-128 0,0-3-32 0,-3 12 0 0,2 3 0 31,-2 3-39-31,-4 1-14 0,-1 12-3 0,5-10-1 0,-4 13 57 0,-1-6 0 0,5 3 12 0,-1-7-1 16,1 7-11-16,-1-6-17 0,4 0 4 0,0 2 1 16,-4-5 0-16,4-4 0 0,0-6 0 0,0 4 0 31,3-8-141-31,1 1-28 0,-5-6-6 0</inkml:trace>
  <inkml:trace contextRef="#ctx0" brushRef="#br0" timeOffset="16110.04">24437 8465 2534 0,'0'0'225'0,"-4"6"-180"0,4 3-36 0,4 4-9 0,3 2 145 0,0 11 27 16,11-8 6-16,-1 7 1 0,8-3-144 0,0 0-35 16,6 0 0-16,-2-3 0 0,-1 3 0 0,4-3 0 15,3 0 0-15,0 0 0 16,8-4-110-16,-5-2-20 0,8 2-4 0,-3-5-1139 0</inkml:trace>
  <inkml:trace contextRef="#ctx0" brushRef="#br0" timeOffset="16313.52">25527 8784 1440 0,'0'0'64'0,"-7"4"12"0,0 2-60 0,0 3-16 0,0 7 0 0,3-4 0 16,1 4 420-16,3 3 82 0,-4 0 16 0,4 6 3 16,4 0-403-16,-4-6-81 0,7 9-16 0,0 0-3 15,0-3-30-15,3 4-5 0,5-4-2 0,2 3 0 32,1-3-112-32,7-6-22 0,-1 6-5 0</inkml:trace>
  <inkml:trace contextRef="#ctx0" brushRef="#br0" timeOffset="17865.77">23742 14106 2206 0,'0'0'48'0,"0"-3"11"0,0 3 1 0,-4-7 3 0,4-2-51 0,-3 0-12 0,-1 6 0 0,4-4 0 15,0-2 22-15,0-1 2 0,0 1 0 0,-3 0 0 16,-1-1-6-16,1 1-1 0,-1-4 0 0,-3 4 0 16,0-1 7-16,4 1 0 0,-8-3 1 0,0-4 0 15,1 6 5-15,-4 1 1 0,0 0 0 0,-4-7 0 16,0 13 17-16,-3-3 4 0,0-4 1 0,-4 10 0 0,1 0-29 16,-1 3-7-16,-3 4-1 0,3 8 0 0,-3-2-16 15,3 2 0-15,0 4 0 0,4 0 0 0,4 0 0 16,-1 6 0-16,0 0 0 0,4 3-9 0,0-3 9 0,4 4 0 15,-1 5 0-15,0-6 0 0,4 7 0 0,0-1-8 16,4-5 8-16,-1 5 0 0,1-6 0 0,6 0-8 16,1-9 8-16,3 6 0 0,0 0 0 0,3-6 0 15,5 0 0-15,2-3-8 0,1-4 8 0,3-2 0 16,0 2-9-16,4-2 9 0,3-7 0 0,-3 3 0 16,3-3 0-16,4-3 0 0,-4 0 0 0,0-3 0 15,0-3 0-15,1-4 0 0,-5 7 0 0,1-9 0 16,3 2 8-16,-3 1-8 0,3-4 9 0,-3-2-9 0,3-4 10 15,-3 3-10-15,-4-3 13 0,0 1-3 0,-3-8-1 0,-4 8 0 16,-4-7 19-16,-3 6 3 0,1-9 1 16,-5 2 0-16,1-8-32 0,-4 6 0 0,-4-7 0 15,-7 4 0-15,1-4 0 0,-1 1 12 0,-3 6-3 0,-3-7-1 16,-1 1-8-16,4-1 0 0,-7-9 0 0,3 7 8 16,4 2-8-16,-4-2-14 0,4-1 3 0,0 3 1 31,3 1-86-31,1-1-16 0,-1 4-4 0,4 0-1 0,0 9-59 15,4 0-12-15,-4 3-3 0,3 0-735 0</inkml:trace>
  <inkml:trace contextRef="#ctx0" brushRef="#br0" timeOffset="20442.02">24804 14087 1267 0,'0'0'112'0,"0"0"-89"0,0 0-23 0,0 0 0 15,0 0 228-15,0 0 42 0,0 0 8 0,0 0 2 16,7-3-220-16,0-3-43 0,4-4-9 0,-4 10-8 16,3-9 11-16,4 3-11 0,4 2 10 0,-4-2-10 15,0-3 11-15,4 6-11 0,-4-4 12 0,0-2-12 16,4 6 15-16,3-3-4 0,-4-4-1 0,1 4 0 15,-4 3-10-15,4-4 0 0,-8 7 9 0,5-3-9 0,-5 3 12 0,-10 0-3 16,7 0 0-16,-7 0 0 0,0 0-9 0,0 0 10 16,7 3-10-16,-7-3 10 0,0 0-10 0,0 0 0 15,0 0 0-15,7 7 0 0,-3-4 0 0,-4 6 0 16,-7 4 0-16,3-4 0 0,1 1 0 0,-1-1 20 16,-3 0-3-16,-3 1 0 0,-1-1-1 0,4 7-1 15,-4-4 0-15,1 4 0 0,3 3 1 0,0-3 1 16,0 2 0-16,-1 1 0 0,5-3-17 0,-1-3 10 15,1 5-10-15,3 4 8 0,0-9-8 0,3 3 0 16,1 2 0-16,-1-2 0 0,5-3-9 0,-1-4 9 16,0 0 0-16,3 7 0 0,1-7-20 0,-1-2 2 15,1-4 1-15,0 6 0 16,-1-9-87-16,1 7-18 0,-1-7-3 0,1 0-1 16,-1 0-100-16,-2 0-20 0,6 3-4 0,-14-3-1 0</inkml:trace>
  <inkml:trace contextRef="#ctx0" brushRef="#br0" timeOffset="20818.89">23163 15112 2491 0,'-14'0'110'0,"14"0"23"0,0 0-106 0,0 0-27 16,0 0 0-16,11 0 0 0,-1-9 0 0,8 9 0 16,10-9 0-16,4 2 0 0,3-2 0 0,8 6 10 15,6-13 1-15,-3 7 0 0,7-1 1 0,0 1 1 16,3-7 0-16,8 7 0 0,6-10 24 0,4 3 5 15,7 7 1-15,1-10 0 0,-5 0-25 0,11 4-5 16,1-4-1-16,2 0 0 0,8 3 0 0,-4-2 0 16,-10 5 0-16,7-3 0 0,-1-2-12 0,1 2 0 15,-4-3 0-15,-3 10 0 0,-7-7 0 0,-1 3 0 16,4-2 0-16,-3 5-10 16,0-5-105-16,-8 2-21 0,-3-3-4 0,-3-2-959 0</inkml:trace>
  <inkml:trace contextRef="#ctx0" brushRef="#br0" timeOffset="23091.69">24391 13764 1731 0,'-18'0'76'0,"8"0"17"0,-4 0-74 0,0 3-19 15,3 4 0-15,-7 2 0 0,4-3 37 0,4-3 4 16,-8 7 1-16,7-4 0 0,1-3 30 0,-1 3 7 15,4-2 1-15,0 2 0 0,7-6-17 0,0 0-3 16,0 0-1-16,0 0 0 0,0 0-7 0,11 9-2 16,-4 1 0-16,3-4 0 0,1 3 1 0,3-6 0 15,0 7 0-15,0-4 0 0,4 4-31 0,3 5-5 16,-7-5-2-16,7 2 0 0,-3 4-13 0,0-7-12 16,-4 7 3-16,0-4 0 15,0-2-114-15,-3-1-22 0,3 7-5 0,0-10-578 16,0-3-115-16</inkml:trace>
  <inkml:trace contextRef="#ctx0" brushRef="#br0" timeOffset="23343.1">24807 13595 1440 0,'0'0'128'0,"0"0"-103"0,0 0-25 0,-3 9 0 16,-4 1 188-16,3-1 33 0,1 0 7 0,-1 7 0 16,-3 3-186-16,4 0-42 0,-4 0 0 0,-1 6 0 15,5 3 0-15,-4-3 9 0,-4 3-1 0,4 7 0 16,-3-1 0-16,-4-6 0 0,3 7 0 0,-3 2 0 0,0-2 10 16,-4-1 2-16,-3 13 0 0,3-6 0 15,-3 3-84-15,0-3-17 0,-7 3-3 0,3 0-1 16</inkml:trace>
  <inkml:trace contextRef="#ctx0" brushRef="#br0" timeOffset="24149.52">24067 15925 403 0,'-4'0'36'0,"-7"-3"-36"16,1-4 0-16,-1 7 0 0,1-6 373 0,-4 3 68 16,3-3 14-16,-3 2 2 15,-4-2-397-15,1 3-79 0,2-3-16 0,-6-4-3 0,4 7 56 0,-8-3 11 16,0 3 3-16,1 3 0 0,-5-6-4 0,5 6 0 0,-1 6 0 15,7-3 0-15,-6 6 37 0,2 1 7 0,1 5 2 0,4-5 0 16,-5 9-19-16,1-1-4 0,4 1-1 0,-1 6 0 16,0-6-36-16,1 6-14 0,3 4 11 15,0 2-11-15,3 0 0 0,0 1 0 0,1-1-8 0,3 3 8 16,3 1-17-16,4-7 3 0,4-3 1 0,-1 3 0 16,4 1 13-16,4-4-12 0,3 3 12 0,0-12-12 15,4 2 12-15,-1-8-11 0,5-1 11 0,2-2-10 16,1-4 10-16,0-6 8 0,-1-4-8 0,8-2 11 15,0-4-11-15,3-2 0 0,-7-4 0 0,4 3 0 16,3-12 20-16,-3 0 1 0,-4-4 1 0,1 4 0 16,-8 0 0-16,0-7 0 0,-3 1 0 0,-1 6 0 15,-6-7 4-15,-1-2 1 0,-3-7 0 0,-3 6 0 16,-4-6-19-16,0 0-8 0,-4 7 0 0,1-7 8 16,-4 3-8-16,-4 10 0 0,-3-4 0 0,0 7 0 0,0-3-11 15,-7 9 11-15,0-4-8 0,3 8 8 0,0 2-22 16,1-3 1-16,-5 10 0 0,1-1 0 0,-3 1-3 15,6 0 0-15,0 2 0 0,4-2 0 16,4 9-7-16,-1-3-1 0,4-4-1 16,7 7 0-16,0 0-149 0,0 0-30 0,0 0-5 0</inkml:trace>
  <inkml:trace contextRef="#ctx0" brushRef="#br0" timeOffset="24488.34">24783 15627 2300 0,'0'0'102'0,"0"0"21"0,-7 0-99 0,3 0-24 0,4 0 0 0,-11 3 0 16,4-3 56-16,0 9 7 0,0-2 1 0,0 2 0 16,-3-6-34-16,-1 13-6 0,4-7-2 0,0 10 0 15,-4 0 6-15,4 3 2 0,-3 0 0 0,3 6 0 16,-4 3-14-16,1-2-4 0,-5 8 0 0,5-2 0 16,-4-1-4-16,3 1 0 0,-6-4-8 0,2 4 12 15,1-1-12-15,0 0 0 0,-3-5 0 0,2-1 0 16,5 3-57-16,-4-9-11 0,3 3-3 15,4-6-711-15,-3-9-142 0</inkml:trace>
  <inkml:trace contextRef="#ctx0" brushRef="#br0" timeOffset="24695.26">24412 15790 1785 0,'0'0'159'0,"0"0"-127"15,0 0-32-15,0 0 0 0,4 9 232 0,-1 1 41 0,4-1 8 0,0 0 2 16,-3 7-239-16,7-6-44 0,3-1-17 0,-4 10 1 16,4-4 6-16,4 4 2 0,-4 0 0 0,4 0 0 31,-1-3-21-31,1 9-4 0,-4-3-1 0,4-7 0 16,-8 10-99-16,4-6-20 0,-3 0-4 0,0 0-839 0</inkml:trace>
  <inkml:trace contextRef="#ctx0" brushRef="#br0" timeOffset="24918.58">25210 16060 3178 0,'0'0'70'0,"-4"15"14"16,0 4 4-16,1 0 1 0,3 6-71 0,0 0-18 0,3-3 0 0,1 9 0 16,0-2-24-16,-1-1-8 0,4-3-1 0,0 3-1 15,0 0-84-15,4-3-17 0,-1 0-3 0,1-6-1082 0</inkml:trace>
  <inkml:trace contextRef="#ctx0" brushRef="#br0" timeOffset="27396.12">15071 14746 1670 0,'0'0'148'0,"0"0"-118"0,0 0-30 0,0 0 0 15,0-7 79-15,0 4 9 0,0-3 3 0,0 3 0 16,3-7-73-16,1 4-18 0,-4-3 0 0,3-1 0 16,-3 1 0-16,0 3 10 0,0-4-10 0,0 1 8 15,-3 6-8-15,3-7 10 0,-7-2-10 0,3 2 10 16,-3 7 14-16,0-3 2 0,-4-4 1 0,1 10 0 16,-8-9 0-16,1 9 0 0,-1 0 0 0,-7 0 0 15,-3 9-18-15,-7-2-9 0,-1 5 10 0,-2-2-10 16,-1 5 14-16,0 4-3 0,-3 0-1 0,3 3 0 15,4 0-1-15,3 3 0 0,4 0 0 0,-1-3 0 16,5 9 3-16,3-2 0 0,3-1 0 0,0-3 0 16,4 3-12-16,7-3 12 0,0 3-12 0,4-2 12 0,3 2-12 15,0-3 10-15,3-3-10 0,4 3 10 0,0-6-10 16,4 6-12-16,3-10 2 0,0-2 1 16,0 3 9-16,4-1-13 0,-1-5 5 0,5-7 8 0,-1-3 0 15,0 0 0-15,7-3 0 0,-3-3 0 0,0-4 0 16,-1 1 13-16,1-7-3 0,3 3-1 0,-3-2 24 15,0-4 5-15,-1 0 1 0,-3 3 0 0,1-9-13 0,-5 7-2 16,1-1-1-16,-4-6 0 0,0 6 8 0,-3-6 1 16,-1 3 1-16,1-3 0 0,-4-3-20 0,0-1-4 15,-4 4-1-15,-3 0 0 0,0-3-8 0,0 0 8 16,0 3-8-16,-3 0 8 0,-1-4-8 0,-3 4 10 16,0 6-10-16,0-6 10 0,-3 6-10 0,-1-2 0 0,0-1 0 15,1 3 0-15,-1 0 0 0,1 0 0 0,-1 3-9 16,4-2 9-16,-4 2-16 0,4 3 3 0,-3-5 1 15,3-4 0 1,0 9-36-16,0-3-6 0,-4-2-2 0,1-1 0 16,-1 3-89-16,4 7-19 0,-4-4-3 0</inkml:trace>
  <inkml:trace contextRef="#ctx0" brushRef="#br0" timeOffset="28010.94">15360 14498 1094 0,'-7'0'97'0,"0"0"-77"0,3 0-20 0,-3 0 0 16,7 0 217-16,0 0 40 0,0 0 8 0,0 0 2 16,7 9-215-16,4-2-44 0,-1 2-8 0,5-3 0 0,-5 4 0 0,4 2 10 15,0-2-2-15,1 5-8 0,-1 4 16 0,-4-3-3 16,4 3-1-16,0-1 0 0,-3 1 1 0,0 6 0 16,-1-6 0-16,1 6 0 0,-1-6-13 15,1 6 8-15,-4-6-8 0,0 0 0 0,-3 0 0 0,6-1 0 16,-3-2 0-16,-3-7 0 0,3 1-21 0,0-1-1 15,3 1 0-15,-3-4 0 16,1 3-106-16,2-9-22 0,4 0-4 0</inkml:trace>
  <inkml:trace contextRef="#ctx0" brushRef="#br0" timeOffset="28309.99">15836 14460 2098 0,'0'0'46'0,"-7"3"10"0,0-3 1 0,0 7 3 0,-4-1-48 0,1-3-12 0,3 6 0 0,0 1 0 15,3-1 24-15,-3 7 4 0,4 0 0 0,-4-4 0 16,7 7 23-16,0 6 5 0,-4 0 0 0,4 0 1 15,0 3-8-15,-3 1-1 0,3 8-1 0,0-2 0 16,-8 6-27-16,5-1-4 0,-1 1-2 0,-6-3 0 16,-1 6-14-16,1 0 8 0,-4-7-8 0,-1 7 0 15,5 3 0-15,-4-3-8 0,0 0-1 0,0 0 0 16,3-7-35-16,4 4-6 16,-4-3-2-16,4-10-1052 0</inkml:trace>
  <inkml:trace contextRef="#ctx0" brushRef="#br0" timeOffset="29420.2">15924 15031 1440 0,'0'0'128'0,"0"0"-103"0,0 0-25 0,0 0 0 16,0 0 111-16,11 9 17 0,-11-9 3 0,7 10 1 16,-7-10-110-16,7 0-22 0,4 9 0 0,-11-9 0 15,7 0 0-15,3 0 0 0,-3-3 0 0,4 3 0 16,-4-6 20-16,0 3 0 0,0-4-1 0,4 1 0 0,-4-3 25 0,0 6 4 16,0-7 2-16,0-6 0 15,4 7 7-15,-4-7 2 0,0 7 0 0,0-10 0 0,0 0-8 0,-4 4-2 16,4-4 0-16,-3 0 0 0,-1 0-20 0,1-6-4 15,-1 6-1-15,1 4 0 0,-1-4-11 0,1 6-2 16,-4-2-1-16,0 5 0 0,0 1-10 0,0 3 0 16,0 6-12-16,0 0 12 0,0 0-11 15,0 0 11-15,0 0-8 0,0 0 8 0,0 0-12 0,0 0 4 16,7 6 0-16,-3-3 0 0,3 6 8 0,-4-2 0 16,1 2 0-16,-1 0-8 0,1 1 8 0,3-1 0 15,-4 1 10-15,1-1-10 0,-1 7 9 0,1-1-9 16,-1-2 8-16,1 3-8 0,0 2 0 0,-1 1 0 15,1-3 8-15,-4 3-8 0,7 0 0 0,-7-1 0 16,3-2 0-16,1-7 8 0,-1 7-8 0,4-3 0 0,0-7 0 16,-3 3 0-16,3 1 8 0,-4-1-8 0,4-9 8 0,-7 0-8 15,0 0 14-15,8 0-2 0,-1 0-1 0,0 0 0 16,-7 0 14-16,3-3 3 0,1-3 1 0,-1-4 0 16,4-5-1-16,-3 5 0 0,-1 1 0 0,1-10 0 15,-1 0-9-15,-3 0-3 0,7-6 0 0,-3 7 0 16,3-8-16-16,-3 1 10 0,-1 7-10 0,1-11 8 15,-1 11-8-15,-3-8-11 0,4 1 3 0,-1-3 0 16,1 9-15 0,-1-6-2-16,1 6-1 0,-1 1 0 0,-3 2-20 15,0-3-4-15,0 7-1 0,4-4 0 0,-4 10-125 0,3-4-26 16,-3 1-5-16</inkml:trace>
  <inkml:trace contextRef="#ctx0" brushRef="#br0" timeOffset="29857">14129 16006 2559 0,'0'0'56'0,"0"0"12"0,7-3 3 0,3-3 1 0,12 3-58 0,2-4-14 0,12 4 0 0,2-3 0 16,8 3-13-16,4-3-6 0,3-1-1 0,3-2 0 15,7-1 5-15,4-2 1 0,15-4 0 0,-5 1 0 16,1 2 22-16,10-3 5 0,4-9 1 0,7 6 0 16,-1-9 8-16,5 3 2 0,-5-6 0 0,8-1 0 15,7 4 16-15,-4-6 3 0,1 5 1 0,-4-5 0 16,3 0-23-16,-3 5-4 0,3 1-1 0,-10 3 0 16,-11-3-16-16,0 9 0 0,4-6 0 0,-7 0 0 15,-8 12-12-15,1-2-7 0,-14-1-1 0,-5 6 0 16,-9 1-137-16,-1 9-28 15,-6-3-6-15</inkml:trace>
  <inkml:trace contextRef="#ctx0" brushRef="#br0" timeOffset="30548.19">15674 16461 1785 0,'-4'-13'79'0,"4"7"17"0,-3-3-77 16,-1-1-19-16,1 4 0 0,-4-3 0 0,3-1 179 0,1 1 32 15,-1 6 6-15,-3-4 2 16,4-2-211-16,-4 0-43 0,-1-1-8 0,1-6-1 15,-3 7 7-15,-11-16-34 0,10 16 36 16,1-1 0-16,-1 1 0 0,-3-1 0 0,3 1 0 0,-3 9 23 16,0 0 4-16,0 0 8 0,-4 9-13 0,-3 1 35 0,0-1 7 15,-4 10 2-15,1 6 0 0,-1-6-23 0,4 6-8 16,3 9 0-16,-3-5 9 0,3 8-9 0,4-2 10 16,-4-1-10-16,4 1 10 0,4-7 1 0,-1 10 0 15,8-7 0-15,-1-3 0 0,4 0-11 0,4 1 0 16,-1-4 0-16,8 0 0 0,-1-6 0 0,1-4-12 15,-4-2 4-15,7-4 8 0,4 1 0 0,3-10 0 16,0 6 12-16,0-12-4 0,7-4 8 0,1 1 0 16,-5-4 1-16,1-2 0 0,3-4 11 0,-7-6 3 15,8 0 0-15,-8 6 0 0,4-9-9 0,-4 3-2 16,3-4 0-16,-2-5 0 0,-1-1 20 0,0 4 3 0,0-10 1 16,-3 4 0-16,-4 2-28 0,-4-9-4 0,1 7-2 0,-4 2 0 15,0-3 5-15,-3-2 1 0,-4 8 0 0,-4-2 0 16,-3-1-5-16,-4 7-1 0,1 0 0 0,-4 3 0 15,0-3 14-15,-4 2 4 0,0 1 0 0,4 0 0 16,-3 3-28-16,-1 4 0 0,4-4 0 0,0 0 0 31,-4 3-20-31,8-3-5 0,-5 9-2 0,1-2 0 16,4-4-74-16,3 9-15 0,0 1-4 0,0 0-652 0,3 2-130 0</inkml:trace>
  <inkml:trace contextRef="#ctx0" brushRef="#br0" timeOffset="30937.05">16436 15994 1728 0,'-21'-7'76'0,"10"7"16"0,1 0-73 0,-5 0-19 0,8 0 0 0,-3 10 0 15,3-4 159-15,-4 3 28 0,4 1 5 0,-3-1 2 16,3 10-169-16,-4-3-33 0,7-4-8 0,-3 13 0 15,-3 0 6-15,3 4 2 0,-4-1 0 0,1 6 0 16,-5 1 17-16,5 9 4 0,-4-7 1 0,-4-2 0 16,4 12 11-16,-4-6 3 0,1-4 0 0,-1-2 0 15,0-7-37-15,1 0-7 0,3-3-2 0,-7 0 0 16,6-6-22 0,1 0-5-16,0-9-1 0,0-1-985 0</inkml:trace>
  <inkml:trace contextRef="#ctx0" brushRef="#br0" timeOffset="31131.89">16044 16128 3024 0,'0'0'67'0,"0"0"13"0,0 0 4 0,0 0 0 0,7 10-68 0,4-1-16 15,0 1 0-15,6-1 0 16,-3 7-45-16,7-7-13 0,4 7-2 0,3-4-1 15,1 4-23-15,-1 3-5 0,4 0-1 0,3-4 0 16,0 4-122-16,-3-3-24 0,28 15-4 0,-14-6-2 0</inkml:trace>
  <inkml:trace contextRef="#ctx0" brushRef="#br0" timeOffset="31750.73">16669 16853 2376 0,'-4'-10'105'15,"1"7"22"-15,3-3-102 0,0 0-25 0,-4-4 0 0,1 1 0 16,6 0 36-16,-3-1 3 0,0-9 0 0,-3 10 0 0,3-7-22 0,0-3-4 15,0 1-1-15,0-1 0 0,0-6 0 0,0 6-1 16,3-6 0-16,1 6 0 0,3-6-11 0,0-3 0 16,0-1 0-16,3 4 0 0,1 0 31 0,0 3 1 15,-1 0 0-15,1 10 0 0,-1-4-7 0,1-3-1 16,-4 10 0-16,0 3 0 0,4-4 17 0,-8 7 3 16,4-3 1-16,0 6 0 0,0 0-45 0,0 6 0 15,0-3 0-15,1 7 0 0,-1-4 0 0,0 3 0 16,-4 10 0-16,4-3 0 0,-3 3 0 0,-1-1 0 15,4 1 0-15,-3 6 0 0,3-6 0 0,-4 0 0 16,4 3 10-16,1-3-2 0,-1-7-8 0,0 4 9 16,-4-7-9-16,1 7 10 0,3-7-10 0,0-5 10 15,-4 5-10-15,-3-9 10 0,0 0-10 0,7 6 12 16,-7-6-12-16,11 0 12 0,-11 0-12 0,7-6 0 0,0 6 9 16,4-9-9-16,-8-1 8 0,4 1-8 0,0-10 8 0,0 3-8 15,-3-2 0-15,3-8 9 0,0-2-9 0,0 0 0 16,0 0 0-16,0-7 0 0,0 7 0 0,4-3 0 15,-1 2 0-15,1 4 0 0,0 7 0 16,-4-1 0-16,0 0 8 0,0 3-8 0,-4 7 12 0,4-1-12 16,-3 1 16-16,-4 9-4 0,0 0-1 0,0 0 0 15,0 0-3-15,10 9 0 0,-3-2 0 0,1 2 0 16,2 4 2-16,-3 2 0 0,0 10 0 0,4-6 0 16,-1 9 2-16,1-2 0 0,3-1 0 0,0 3 0 15,-3 0-4-15,6-3 0 0,1 3 0 0,0-3 0 16,-1-6-8-16,5 6 12 0,-1-3-12 0,0-6 12 15,0 3-31-15,0-4-5 16,-3-2-2-16,3-7-931 0,7 4-187 0</inkml:trace>
  <inkml:trace contextRef="#ctx0" brushRef="#br0" timeOffset="39892.21">2350 12482 576 0,'0'0'51'0,"0"0"-41"0,7 0-10 0,3 6 0 15,-6-6 273-15,6 0 53 0,1 0 10 0,3 0 3 16,-3 0-163-16,-1 0-32 0,4-6-6 0,-3 6-2 16,3 0-32-16,-3-4-6 0,-1-2-2 0,4 3 0 15,-10 3-32-15,6-6-6 0,1 3-2 0,-8-4 0 16,4 4-9-16,4-3-3 0,-4-3 0 0,0-1 0 0,4 1-30 0,-8-7-6 16,8 3-8-16,-1-8 11 0,1 2-11 15,-4-10 0-15,4-5 0 0,6 0 8 16,-3-4 5-16,-3-6 1 0,7 0 0 0,-1 0 0 0,1 3-4 0,3-9-1 15,0 6 0-15,4-3 0 0,-7-3 0 0,6 3 0 16,-6 3 0-16,-4 0 0 0,11 0 7 0,-11 7 2 16,0-1 0-16,4 4 0 0,-4 5 2 0,-4-2 0 15,4 9 0-15,-3-3 0 0,-7 9-20 0,3 4 0 16,0-4 0-16,0 7 0 0,3 2 0 0,-10 4 0 16,0 3 0-16,0 0 0 0,0 0 0 0,11 10-12 15,-11-10 12-15,3 9-12 0,8 7 12 0,0-4-11 16,3 4 11-16,-4 3-10 0,1 0 10 0,-4 6 0 0,11 0 0 15,-11 3 0-15,3-3 0 0,8 3 0 0,-11 1 0 16,3-1 8-16,1 6-8 0,0 1 9 0,-1 2-9 16,-6-2 10-16,6 9-10 0,-6 0 0 15,6 0 0-15,-3 0 0 0,-7-7 0 0,8 7 8 0,-1-6-8 16,-7-4 0-16,10 1 0 0,-6-7 0 0,3 0 0 0,-4-3 0 16,8-6 0-16,-8 0 15 0,8 3-4 0,0-3-1 15,-8-7-10-15,4-2 0 0,4 5 0 0,-8-5 8 16,8-1-8-16,-11-3 12 0,10-3-12 0,-10 4 12 15,0-7-1-15,7 3 0 0,-7-3 0 0,8-3 0 16,2-4 9-16,-6-2 1 0,3 0 1 0,-4-1 0 16,8-5-4-16,-8-4-1 0,4 0 0 0,7-6 0 15,-14-7-9-15,11 1-8 0,-4-7 12 0,0 4-12 16,4-10 0-16,-1 6 0 0,4-5 0 0,-10-1 0 16,3 0 0-16,0-3 0 0,0 3 0 0,-7 0 0 0,0-3-9 15,0 3-9-15,0 0-2 0,0 0 0 16,-10 7-10-16,6-4-2 0,4 13-1 15,-11-7 0-15,4 13-71 0,0 3-13 0,0-3-3 16,4 13-1-16,-4 0-53 0,3-1-10 0,4 10-3 16,0 0-559-16,0 0-112 0</inkml:trace>
  <inkml:trace contextRef="#ctx0" brushRef="#br0" timeOffset="40850.44">4360 11901 288 0,'0'0'12'0,"0"0"4"0,-17 7-16 0,3 2 0 0,-1-3 0 0,1 7 0 16,-10-4 485-16,6 7 95 0,0 3 18 0,-6 0 4 31,3 6-507-31,-4 3-95 0,0-9-32 0,0 6 0 0,1 0 14 0,-4-6 3 0,10 0 1 0,-3-1 0 31,7 1-16-31,0 3-3 0,3-3-1 0,0-6 0 16,1 2-98-16,-4 4-19 0,3-3-4 0,0-7-653 0</inkml:trace>
  <inkml:trace contextRef="#ctx0" brushRef="#br0" timeOffset="41102.31">4008 11955 2948 0,'0'0'131'0,"0"0"26"0,0 0-125 0,0 0-32 15,-7 6 0-15,7-3 0 16,0 7-26-16,3 5-11 0,8 1-3 0,-8 3 0 0,15 0 19 0,-11 6 3 16,10-7 1-16,-9 8 0 15,9-5-16-15,-6 5-3 0,3 2-1 0,0-9 0 16,0 6-129-16,4-6-26 0,-11 2-4 0,10-2-766 0</inkml:trace>
  <inkml:trace contextRef="#ctx0" brushRef="#br0" timeOffset="41718.21">4572 12366 2361 0,'0'0'210'16,"0"0"-168"-16,0-4-34 0,4-2-8 16,3-3 91-16,0 6 16 0,3-4 3 0,-3-2 1 0,4-7-92 0,3 7-19 15,4-4 0-15,-8-2 0 0,4-4 0 16,4 0 13-16,0-6-1 0,-1 0 0 0,1-3-12 0,0 2 0 15,-1-5 0-15,1 0 0 0,-1-1 0 0,1-2 9 16,3-1-9-16,-3 1 8 0,0-4-8 16,-1 4 0-16,4-1 0 0,0 7 0 0,-6 0 0 0,-1 3 0 15,0 9 0-15,-4 7 0 0,-3-1 0 0,-7 10 8 16,11 7-8-16,-11 2 12 0,7 10-12 0,-7 0 0 16,0 6 0-16,7 3 0 0,-7 6 0 0,0 1 0 15,0 3 0-15,0-1 0 0,4 4 0 0,3-3 8 16,-7-4-8-16,3 1 0 0,8-7 8 0,-11 6-8 15,3-12 8-15,4 3-8 0,4 4 0 0,-7-14 0 16,6 4 0-16,1-10 0 0,3 1 13 0,0-1-2 0,0-3-1 16,4-6 0-16,-4 0 15 0,0-6 3 15,0-3 1-15,4-1 0 0,-4-8-5 0,0-1 0 0,0-6-1 0,4-4 0 16,-11 1-11-16,3-6-3 0,1-4 0 16,-1-3 0-16,1 4-9 0,0 2 0 0,-4-9 0 15,3 7 0-15,1 2 0 0,-4 1 0 0,7-4 0 16,-10 13-11-16,3-3 11 0,-4 3-13 0,1 6 5 0,3 0 8 15,-7 10-9-15,0-1 9 0,3 4 0 16,-3 6 0-16,0 0-9 0,0 0 9 0,7 9 0 0,-7 7-9 16,4 3 9-16,-1 6 0 0,1 3 0 0,3 0 0 15,0 7 0-15,4-1 9 0,3 4 0 0,-4 3 0 16,4-4 5-16,8 1 1 0,-8 3 0 0,7-4 0 16,-4 1-1-16,5-3 0 0,-1-1 0 0,3 4 0 15,1-13-105 1,-7 9-21-16,3-12-4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09:16.5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7405 13284 1879 0,'-7'0'41'0,"-4"0"9"0,-6 0 2 0,2 0 0 0,-2-3-41 0,6-3-11 0,-10 6 0 0,0-3 0 15,3-3 35-15,-6 6 5 0,-1-10 0 0,-3 10 1 16,-1-9-10-16,5 9-3 0,-5-7 0 0,5 4 0 15,-4-3-15-15,3-3-3 0,0-1-1 0,-3 1 0 16,3-1 11-16,-3-5 1 0,0 5 1 0,-4 7 0 16,0-6 2-16,-3-1 0 0,0 1 0 0,-8-4 0 15,8 4-8-15,-7 6-2 0,-1-7 0 0,1 4 0 16,-4-3 2-16,0-1 0 0,-6 1 0 0,-5 3 0 16,-6 3 10-16,-8-4 2 0,0 7 1 0,-3 0 0 15,-3 0-9-15,-4 10-1 0,-1-4-1 0,-9-3 0 16,-4 10 2-16,6-4 0 0,5 0 0 0,-1 4 0 15,0-4-7-15,1 4-1 0,-5-1 0 0,12-2 0 16,3-4-12-16,-4-3 0 0,11 7 0 0,-10-4 0 0,2 3 0 16,12-9 0-16,-8 10 0 0,1-10 0 15,10 0 0-15,0 0 0 0,0 6 0 0,3-6 0 0,-3 0 0 16,8 0 0-16,-5 0 0 0,8 0 0 0,-4 3 9 0,7-3-1 16,7-3 0-16,-3 3 0 0,7 3-8 0,6-3 0 15,-2 0 0-15,6-3 0 0,0 3 0 0,4 0 8 16,3 3-8-16,4-3 8 0,-3 0 8 0,6 0 0 15,4 0 1-15,-4 0 0 0,1 6-17 0,10-6 8 16,0 0-8-16,0 0 0 0,0 0 16 0,0 0-4 16,0 0-1-16,0 0 0 0,0 0-11 0,3 10 0 15,-3-10 9-15,7 3-9 0,-7-3 19 0,11 6-1 16,-11-6 0-16,4 10 0 0,-4-10-9 0,10 6-1 16,-6 3-8-16,6 1 12 0,-3 2-3 0,-3-2-1 15,6 5 0-15,-6 4 0 0,3 6 11 0,-4-6 1 16,8 9 1-16,0 4 0 0,-8-1-21 0,4 10 0 0,0 3 0 15,0 9-8-15,4 3 8 0,-4 7 0 0,0 0 8 16,4 0-8-16,-1 6 0 0,-6 3 0 0,6 6 0 0,-10-3-8 16,11-2 8-16,-11-1 0 0,3 3 8 0,1-3-8 15,-4 3 0-15,7 1 8 0,-7-1-8 0,0 6 0 16,0-2 0-16,0-1 8 0,-7 4-8 0,7-1 0 16,-4 1 14-16,1 6-2 0,3-7 0 0,0 4 0 15,-7-4-2-15,7 1-1 0,-4-1 0 0,4 1 0 16,0-4-9-16,4-6 0 0,-4-3 0 0,0-3 8 15,0-6-8-15,0-4 0 0,0-2 0 0,-4-4 8 16,4-3-8-16,-7-3 0 0,0 0 0 0,7-7 8 16,-7-2-8-16,-3-1 0 0,6-6 9 0,-3 1-9 15,0-4 8-15,0-6-8 0,-4-1 8 0,4-2-8 0,0 3 0 16,4 0 9-16,-4-4-9 0,3-5 0 16,-3 9 9-16,3-10-9 0,1 0 0 0,3 7 9 0,-7-7-9 0,3 1 0 15,-3 6 0-15,4-7 0 0,-1 0 0 0,4 1 0 16,-7-4 8-16,7 3-8 0,-3-5 0 0,3 5 8 15,0-9-8-15,-7 6 8 0,7-6 4 0,-4 3 0 16,4 4 0-16,-7 2 0 0,7-9-12 0,0 6 0 16,-7-3 0-16,0 7 0 0,3-10 0 0,4 0 0 15,0 9 0-15,0-9 0 0,-10 7 0 0,6 2 12 16,4 0-12-16,0-6 12 0,0-3-12 0,-7 13 0 16,4-10 0-16,3-3 8 0,0 0-8 0,0 10 0 15,0-10 0-15,0 0 8 0,0 0-8 0,0 6 10 0,0-6-10 16,0 0 10-16,0 3-2 0,0-3 0 0,10 9 0 0,-6-9 0 15,6 7-8 1,5-4 0-16,-1 3 0 0,7-6 8 0,3 0 1 0,8 0 0 0,0-6 0 16,10 3 0-16,4 3-9 0,4-7-12 0,10-2 2 0,0 6 1 15,7-3 9-15,0-4 0 0,3 1-9 0,1 2 9 16,13-2 0-16,-6 0 0 0,7-1 0 0,-1 1 0 16,-3-1-11-16,11 1 11 0,-4 0-8 0,4 2 8 15,0-2-10-15,-4 0 10 0,4 5-12 0,3-2 12 16,7-3-11-16,-6 9 11 0,-1-7-10 0,4 4 10 15,-1 3 0-15,1 0 0 0,3 3-8 0,-3 4 8 0,-4-1 0 0,-3-3 0 16,7 7 0-16,-4-1 10 0,0 0-10 0,-6-2 0 16,2 2 0-16,-6 0-11 0,7 1 11 0,-4-1 0 15,0-2 0-15,4-4 0 0,-15 6 0 16,1-3 0-16,3-6 10 0,-7 0-10 0,0 0 0 16,-3-6 0-16,3 6-13 0,-10-3 4 15,-1-3 9-15,-7 6 11 0,1 0-3 0,-8-3 0 0,1 3-8 0,-4-7 0 16,-4 7-10-16,-3-3 10 0,7-3 0 0,-8 6 10 15,-2-3 0-15,2-4 0 16,-2-2-10-16,-8 9 0 0,-3-9 0 0,6 9 8 0,-13-7-8 16,7 4 0-16,-8-3 0 0,5 6 0 0,-5-9-8 0,-3 5-1 15,0-5 0-15,0-4 0 0,-3 4 9 0,0 0-10 0,-1-1 10 0,-3-2-10 16,-3-4 10-16,-1-3 0 0,-3-6 0 0,-3 6 0 16,-1-9 10-16,4-6-2 0,-10-4-8 0,3-12 12 15,-4 3-4-15,0-7-8 0,1-5 11 16,-1 2-11-16,1-5 8 0,-1 2-8 0,1-3 0 15,-1-9 0-15,0 3 8 0,4-3-8 0,-10 6 0 16,6-3 0-16,1-3 0 0,-5 0 0 0,1 0 0 16,0-6 0-16,-3-1 0 0,2 4 0 0,-6-3 0 0,4-4 0 15,-1 4-9-15,0-10 9 0,1 3-8 0,-4-3 8 16,6 1-8-16,-6-4 8 0,4 3-8 0,3 0 8 16,6 3 0-16,-9-2 0 0,10 8 0 0,0-2 0 15,3 8-19-15,1 1 2 0,3 3 0 0,-4 7 0 16,4-1 8-16,0 10 9 0,-7-1-13 0,7 10 5 15,-3 0 8-15,-1 7 0 0,1-1 0 0,-1 4 0 0,-3 6 0 0,3-7 0 16,1 10 0-16,-4-3 0 0,7 9 0 16,-7-6 0-16,0 6-10 0,3 3 10 15,1 4-14-15,-4-7 4 0,3 3 1 0,-3 1 0 0,3 2 0 16,-3 4 0-16,0-7 0 0,4 10 0 16,-4-7 9-16,0 4 0 0,-4 2 0 0,4-2-8 0,-3 0 8 15,-5-1 0-15,5 4 0 0,-8 6 0 16,4-9 0-16,-4 9 0 0,1-4 0 0,-8 4 0 0,-3 0 0 0,3 0-8 15,0-6 8-15,-3 12 0 0,-3-6 0 0,2 4 0 16,-6-4 0-16,3 0 0 0,-3 6 8 0,0-3 4 16,-1-3 1-16,-2 9 0 0,-1-2-13 0,0 2 0 15,-3 0 8-15,-4 1-8 0,-4-1 0 0,5 7-8 16,-5-7 8-16,1 1-13 0,-4 5 13 0,7-5 0 16,0-1 0-16,0 1 0 0,4-1 0 0,-4 1 0 15,0-4 0-15,0-3 0 16,-3-3-84-16,-4-3-12 0,0-3-1 0,0-13-1 0</inkml:trace>
  <inkml:trace contextRef="#ctx0" brushRef="#br0" timeOffset="6315.21">977 15069 403 0,'0'0'36'0,"0"0"-36"0,0-10 0 0,0 10 0 0,4-3 422 0,3-6 78 16,-4 2 15-16,4-2 3 0,-3 0-418 0,3-1-84 16,-4-6-16-16,1 7 0 0,3-7-12 0,4 7 4 15,-8-10 0-15,1 0 0 0,3 4 8 0,-4-14 12 16,4 4-2-16,-3 3-1 0,-4-12 35 0,7 6 6 15,-4-4 2-15,-3-5 0 0,4 2-8 0,3-2-2 16,-7 2 0-16,4 1 0 0,3 2-6 0,-7 1-2 16,3-4 0-16,1 13 0 0,3-3-34 0,-7 0-17 15,0 6 1-15,0 7 1 0,0-4 27 0,0 10 4 16,0-3 2-16,0 9 0 0,0 0-6 0,0 0 0 16,0 0-1-16,0 0 0 0,0 9-11 0,3 7 0 0,4-7 0 15,-3 10 0-15,3-3 0 0,-4 12 0 0,8-9 0 0,0 12 0 16,3-3-8-16,3 0 8 0,1 7 0 0,7-1 0 15,3-5 0-15,4 8 0 0,-8-2 0 0,1-7 0 16,3 6 0-16,0-5 0 0,-10-4 0 0,3 3 0 16,0-9 0-16,-6 6 0 0,2-9 0 15,-6-4 0-15,-1 4 0 0,1-7 13 0,-8 1-3 0,5-4-1 16,-8-6 23-16,0 0 4 0,0 0 0 16,10 3 1-16,-6-6 2 0,6-3 0 0,-6-4 0 0,3 1 0 15,-4-10-7-15,4 0 0 0,-3-6-1 16,-4 0 0-16,3-13-16 0,5 10-3 0,-8-13-1 15,0 10 0-15,0-10-11 0,0 7 0 0,3 2 0 16,4-2 0-16,-7 6 0 0,0-4-9 0,0 13 9 0,0-9-13 16,-7 13-3-16,7-4-1 0,0 9 0 0,-3 1 0 15,3 0-20 1,0 2-4-16,0 7-1 0,0 0 0 0,0 0-162 16,0 0-32-16,0 7-6 0</inkml:trace>
  <inkml:trace contextRef="#ctx0" brushRef="#br0" timeOffset="6654.9">2230 14498 1843 0,'0'0'164'0,"0"0"-132"0,-4 0-32 0,4 0 0 15,-3 6 160-15,-5-3 26 0,5 4 5 0,3 2 1 16,-7 7-167-16,7-4-25 0,-4 4-20 0,4 3 3 16,-3-1 17-16,-4 1-8 0,3 6 8 0,-6 4 0 31,-1 5-38-31,-3-6-1 0,3 4 0 0,-3-4 0 15,-7 10-13-15,7-13-2 0,0 3-1 0,-7-3 0 16,7 3-11-16,-8-9-2 0,8-3-1 0,-3-1 0 0,10-2 12 16,-4-7 2-16,0-6 1 0,-3 3-727 0</inkml:trace>
  <inkml:trace contextRef="#ctx0" brushRef="#br0" timeOffset="6829.21">1912 14764 3110 0,'0'0'68'0,"0"0"15"0,11 0 2 0,-8-3 3 0,11 3-71 0,4 0-17 16,-4 3 0-16,4-3 0 0,3 10 0 0,0-4-17 15,-3-3 3-15,3 4 1 0,0-4-10 0,-3 6-1 0,-1-3-1 16,1 4 0 0,3-1-32-16,-10 7-7 0,3-4 0 0,-4 10-1 15,4-3-159-15,-3 0-32 0</inkml:trace>
  <inkml:trace contextRef="#ctx0" brushRef="#br0" timeOffset="7389.53">2565 14943 1843 0,'0'-9'164'0,"0"-1"-132"0,-4-5-32 0,4 2 0 16,-7-6 312-16,4-3 55 0,6-6 11 0,-3 0 2 16,7 0-312-16,-7-7-68 0,4-2 0 0,3 2-13 15,-7-6-29-15,3 4-6 0,4 8 0 0,-3-5-1 16,-1 9-11-16,4 3-3 0,4 0 0 0,-4 9 0 0,0 4 39 0,4 3 7 16,-11 6 1-16,10 0 1 0,-6 9 15 0,6 1 0 15,1-1 0-15,-7 7 0 0,6 2 0 0,-6 1 10 16,3 6-2-16,-4-6 0 0,8 0 7 0,-11 6 1 15,10-6 0-15,-10 6 0 0,4-6-7 16,3 6-1-16,-7-6 0 0,7 0 0 0,0-1 20 16,-3-2 3-16,3-7 1 0,3 7 0 0,-3-6-32 0,4-7 0 15,-1-3 0-15,-6 6 0 0,3-12 10 0,4 3-10 16,3-7 10-16,-11 1-10 0,4-7 0 0,-3-3 8 16,6-6-8-16,1 6 0 0,-11-9 13 0,4 3 0 15,3-10 0-15,-4 7 0 0,1 3 2 16,3-3 0-16,-4-7 0 0,4 7 0 0,-3 3-15 15,3 3 0-15,0 0 0 0,0 10 0 0,4-4 0 0,-8 0 0 16,1 4 0-16,3 6 0 0,3 2 0 0,-6-2 0 16,3 3 0-16,-4-3 0 0,8 6 0 0,-7-3 0 0,3-4 0 0,-7 7 0 15,7 0 0-15,3 0 0 0,-10 0 0 0,7 0 0 16,7 10 0-16,-3-1 0 0,0 7-8 0,-4 3 8 16,10 6 0-16,-3 3 0 0,-3 0 0 0,3 0 9 15,0 4-9-15,4 2 0 0,-4 4 0 0,-4-1 0 16,5-2 0-16,-1 9 0 0,0-6 0 0,3 5-11 15,-9-8-9-15,2 3-3 0,1-10 0 0,-1 3 0 16,-6-3-237 0,-4 1-48-16</inkml:trace>
  <inkml:trace contextRef="#ctx0" brushRef="#br0" timeOffset="8535.65">1122 16379 288 0,'0'0'12'0,"0"0"4"0,0 0-16 0,0 0 0 16,0 0 0-16,0 0 0 0,0 0 415 0,0-6 80 15,7-3 16-15,-4-4 3 0,8-3-421 0,0-2-84 0,-8-1-9 0,11-6-17 16,0 0 17-16,4-4 0 0,-7 4 11 16,-4-3-11-16,3 0 20 0,1 0-4 0,3-7 0 15,-4 7 0-15,1-3 14 0,0-7 2 0,-1 10 1 16,-6-7 0-16,-1 1 21 0,4-4 4 0,-7 10 1 0,11-3 0 16,-11-1-22-16,3 1-4 0,5 3-1 0,-8 3 0 15,3 3-3-15,-3-4-1 0,0 11 0 0,4-4 0 16,3 6-15-16,-4-2-3 0,4 5-1 0,-3 4 0 15,-4-3-9-15,3-1 0 0,4 10 0 16,-7 0 0-16,0 0 0 0,11 0 0 0,-1 0 0 0,-2 7 0 16,2-4 0-16,1 6 0 0,-1 1 0 0,-6 5 0 15,3 1 0-15,3-4 0 0,-6 7-11 0,0 6 11 16,3 0 0-16,-4 4 0 0,4-1 0 0,-3 6 8 16,-4-5-8-16,3 5 0 0,4 1 0 0,-7-7 8 15,11 0-8-15,-8 3 0 0,4-9 0 0,-3 3 0 0,7 4 0 16,-8-7 0-16,8-4 0 0,-1-5 0 15,-6 3 0-15,3-7 12 0,-4 0-2 0,8-2-1 0,0-4 3 16,-8 3 0-16,-3-6 0 0,11 0 0 0,-1 0 9 0,-6-6 3 16,-4 6 0-16,10-3 0 0,1-7-6 15,-8 1-1-15,4-7 0 0,4 1 0 0,-7-4-1 16,-1 0-1-16,4-6 0 0,-3-3 0 0,3-1-3 0,-4-5-1 16,4 6 0-16,-3-7 0 0,-4 1-11 0,3-1 0 15,4 4-10-15,-7-1 10 0,11-2 0 0,-7 12 0 16,-4-3 13-16,3 0-4 0,-3 6-9 0,7 6 0 15,-7-2 0-15,0 5 0 0,0 1 0 0,-7 3 0 0,7-4-9 0,0 10 9 16,-3 0 0-16,3 0-12 0,0 0 12 0,0 0-10 16,0 0 10-16,0 0-10 0,0 0 10 15,0 0-10-15,0 0 10 0,10 0-8 0,-6 7 8 16,6 2-8-16,1-6 8 0,-1 13 0 16,1-7 0-16,-4 10-8 0,0 0 8 0,4 6 0 0,-4 9 0 15,0 1 0-15,3-4 0 0,-10 13 0 0,11 0 0 16,-7-3 0-16,-4 6 0 0,3-10 0 0,4 7 0 15,-7-9 8-15,0 3-8 0,0-4 0 0,4-6 0 16,3 7 0-16,-4-10-20 0,1 0-1 0,3-3-1 0,3-6 0 16,4 2-126-1,-3-8-24-15,0 5-6 0,3-11-586 0,-4 5-116 0</inkml:trace>
  <inkml:trace contextRef="#ctx0" brushRef="#br0" timeOffset="9044.76">2586 15655 864 0,'0'0'76'0,"0"0"-60"0,0 0-16 0,-4 0 0 15,-6 3 322-15,3 3 62 0,-4-2 12 0,4 11 2 16,-4 1-316-16,1 3-63 0,-1 0-19 0,1 6 8 0,-4 3 8 0,0 0 0 16,3 0 1-16,-10 4 0 0,7-4 12 15,0 6 3-15,-8-5 0 0,1-1 0 16,7-3-20-16,-4 9-4 0,-3-5-8 0,0-1 12 0,3-3-12 15,-3-6 0-15,7 6 0 0,4-6 0 0,-1-1 0 0,-3-2 0 16,7-6 0-16,3-1 0 16,-6-9-137-16,6 3-31 0,4-3-5 0,0 0-769 15</inkml:trace>
  <inkml:trace contextRef="#ctx0" brushRef="#br0" timeOffset="9262.26">2290 15784 3060 0,'0'0'136'0,"0"0"27"0,0 0-131 0,0 0-32 15,0 0 0-15,0 0 0 0,10 6 0 0,1 3-22 0,10 1 3 0,-7-1 1 32,7 7-22-32,-3-4-4 0,3 4 0 0,0 3-1 15,4 0 8-15,-8-4 1 0,1 4 1 0,7-3 0 16,-11 3-55-16,-4-4-11 0,5 4-3 0,-5-6 0 15,1 9-132-15,-1-4-28 0,-3 11-4 0,0-4-2 0</inkml:trace>
  <inkml:trace contextRef="#ctx0" brushRef="#br0" timeOffset="9823.95">2854 16226 2980 0,'-14'-7'132'0,"14"7"28"0,0 0-128 0,0-9-32 16,-4 0 0-16,-3-1 0 15,7-5-33-15,7 5-13 0,-7-2-2 0,0-4-1 0,0-3 37 0,0-6 12 16,11 6 0-16,-8-6-10 16,-3-3-13-16,4-7-2 0,3 1-1 0,4-4 0 0,-11-6 9 15,3 7 1-15,8-7 1 0,-11 9 0 0,3-2 15 0,4-4 0 16,-3 13 0-16,3-1 0 0,-7 4 0 0,3 3 10 15,-3 7-2-15,0-1 0 0,0 7 12 0,0-1 1 16,0 1 1-16,0 9 0 0,0 0-22 0,0 0 8 16,0 0-8-16,0 0 0 0,0 0 0 0,4 0-10 15,3 0 1-15,4 6 0 0,-4-3 9 0,0 7 0 0,3-4 0 0,4 3 0 16,1 1 0-16,-1-1 0 0,3 10 0 0,-6-3 0 16,3 2 0-16,-3 8 0 15,3-4-8-15,-11 9 8 0,8-3 0 0,-1 10 0 0,-10-4 0 16,4 4 8-16,3 6-8 0,-7-10 0 0,0 1 0 0,0-7 0 15,0 0 0-15,3-9 0 0,5 6 0 16,-8-6 0-16,7-3 20 0,0-7 4 0,-4 0 0 16,4 1 0-16,4-10 9 0,-8 6 3 0,8-6 0 0,-1 0 0 15,-6-6-20-15,7 3-3 0,-8-7-1 0,4 1 0 16,4-4 8-16,-8 4 2 0,1-4 0 0,3-2 0 16,-7-4 6-16,0 0 0 0,3-6 1 0,4-3 0 15,-7 0-13-15,0-7-2 0,4 1-1 0,0-1 0 16,3 1 3-16,-4 5 0 0,4-5 0 0,-7 6 0 0,11-7-16 15,-8 13 9-15,1-9-9 0,3 12 8 16,-4-9-8-16,4 3 0 0,-3 3 0 0,-1 0 0 16,-3-6 0-16,8 9 0 0,-8-6 0 0,0 3 0 15,0-3-15-15,0-4-5 0,0-2 0 0,0 3-1 16,0 3-155-16,-8-7-32 16,5 1-5-16,-1 3-2 0</inkml:trace>
  <inkml:trace contextRef="#ctx0" brushRef="#br0" timeOffset="10606.46">1376 13168 1785 0,'-14'-9'159'0,"14"6"-127"0,-11-4-32 0,1 7 0 0,6-9 136 0,-7 9 22 16,11-9 4-16,-3-1 1 0,3 4-134 0,0-3-29 0,3-1 0 0,8 1 0 16,-7-1 0-16,3-5 0 0,7 2 0 0,-4-3 0 15,4-2 0-15,8 2 0 0,-8-3 0 0,0 7 0 16,7-10 0-16,-7 9 0 16,7-3 0-16,-7 7 0 0,8-7 9 0,-8 7 3 15,7 0 0-15,-7-1 0 0,0 1 6 0,0 6 2 0,4-4 0 16,-4 7 0-16,-4 7-11 0,8-4-1 0,0-3-8 0,-4 9 12 15,-4-3-2-15,1 4-1 0,3-7 0 0,0 6 0 16,-3 4-1-16,-1-1 0 0,5-2 0 16,-5-1 0-16,4 7 2 0,-3 0 0 0,-1-4 0 0,-6 7 0 15,7-3-10-15,-8 2 0 0,4-2 0 0,-7-3 0 16,0 9 0-16,-7-4 0 0,4 1 12 0,-1 6-4 16,-14-6 4-16,8 0 1 0,3 0 0 0,-11 6 0 15,4-6-1-15,0 6-1 0,-7-3 0 16,7-7 0-16,-1 4 0 0,1 0 0 0,-3-10 0 0,3 7 0 0,-1-6 13 15,8-1 2-15,-7 0 1 0,4 7 0 0,6-7-11 16,-6 1-1-16,6-1-1 0,-6 1 0 0,2 5-14 16,5-5 0-16,-1-1 0 0,-3 1 0 0,4 5 18 0,3-2-2 15,-7-4-1-15,7 4 0 0,0-1-29 0,0-2-6 16,7-1 0-16,-7-3-1 16,0 4-8-16,3-1-2 15,4-3 0-15,-3-2 0 0,-1 5-93 0,5-3-20 0,2-3-3 16,-3 4-582-16,0-4-117 0</inkml:trace>
  <inkml:trace contextRef="#ctx0" brushRef="#br0" timeOffset="10807.51">1633 13977 691 0,'0'0'61'0,"0"0"-49"0,0 0-12 0,0 0 0 15,0 0 530-15,0 0 103 0,4-6 21 0,-1-3 4 16,15-1-650-16,7 1-131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20:40.84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26046 2306 1692 0,'-4'-16'75'0,"4"13"15"0,4-13-72 0,-4 13-18 16,-4-12 0-16,4 8 0 0,-3-5 32 0,3 2 4 16,-4-5 0-16,0 5 0 0,-3-5-5 0,0 11-1 15,0-5 0-15,0-7 0 0,-3 7-2 0,-1 0-1 16,-3 2 0-16,3-2 0 0,-6 6-27 0,-1-4-12 16,-3 4 0-16,0-3 1 0,-4 6 11 0,0 0 0 15,-6 0 0-15,-1 6-8 0,-7 4 8 0,-3-7 0 16,-4 6 0-16,-3-2 0 0,-4 11 8 0,-4-2 3 0,4-3 1 15,0 2 0-15,4 4-12 0,-8-3 0 0,-2 3 0 0,-5-1 0 16,-3 1 12-16,0 3-4 0,3 0 0 0,-3 3 0 16,7-6-8-16,0 6 0 0,1-6 0 0,-1 9 0 15,0 0-8-15,3-3-1 0,-3 10 0 0,4-7 0 16,3 7 9-16,3 9 0 0,5-16 0 0,-1 9 0 16,3-2 0-16,-3-1 14 0,8 1-3 0,-5-7-1 15,5 7-10-15,2 2-11 0,1-9 3 0,3 7 0 16,-3-10 8-16,7 13 0 0,0-7 0 0,3-3 0 15,0 0 0-15,4 1 0 0,7-4 0 0,0 3 0 16,3-9 0-16,1 3 0 0,-1-3 0 16,7-1-8-16,1 1 8 0,3 0 0 0,3-3 0 0,1 3 0 15,0-1 0-15,3-2 0 0,0 3 0 0,3 6 0 16,1-3 11-16,3 3-3 0,0 0 0 0,0 3 0 16,4 7-8-16,-4 2 0 0,4-5 0 0,-1-1 8 0,1 4-8 15,-4 2 0-15,7-2 0 0,0-7 0 0,0 6 0 0,8-15 0 16,-1 6 0-16,0-6 0 0,4 0 0 0,0-3 0 15,-4-7 0-15,4 7 0 0,-4-7 9 0,7 1-9 16,0-4 10-16,4-3-10 0,7-3 16 0,0 9-4 16,0-2 0-16,3-4 0 0,0 6-12 0,-3-3 0 15,-3 7 0-15,-5-7 0 0,-2 10 0 0,-1 3 0 16,-7 0 0-16,0-1-947 0</inkml:trace>
  <inkml:trace contextRef="#ctx0" brushRef="#br0" timeOffset="906.74">26257 1948 1706 0,'-21'-15'76'0,"14"15"15"0,-4-10-73 0,-3 7-18 15,0-3 0-15,4 6 0 0,-1-10 0 0,0 10 10 0,4-6-10 0,-3 6 8 16,3-9-8-16,3 9-11 0,-3-3 3 0,7 3 0 16,-3 0 24-16,3 0 4 0,0 0 2 0,0 0 0 15,0 0 18-15,0 0 3 0,0 0 1 0,0 0 0 16,10 3-32-16,1 6-12 0,-1-3 11 0,1 4-11 16,7-1 0-16,-1 7 0 0,4-7 0 0,4 1 0 15,3-1 13-15,1 1-3 0,6-1-1 0,11 7 0 16,0-13 18-16,10-3 3 0,0 6 1 0,8-3 0 15,-1-3 10-15,5 0 3 0,2 0 0 0,11-3 0 16,14 3-22-16,1 0-4 0,6 0-1 0,4 3 0 16,7 4-2-16,3-1-1 0,1-3 0 0,6 16 0 15,8-4-14-15,6 1 0 0,-3-3 0 0,11 12 0 16,10-6 0-16,-3 9 8 0,-1 3-8 0,5-3 0 16,6 1 0-16,-3 5 0 0,-4-6 0 0,0 7 0 15,-3-1 0-15,0 4 0 0,-1-4 0 0,-10 4 0 0,-10 0 0 16,-8 6 0-16,-3-4 0 0,-7-2 0 0,0 9 0 0,-11 3 9 15,-10-12-9-15,-7 6 12 0,-8 3-12 0,-6-3-9 16,-4 0 9-16,-7 6-13 0,-7-3 13 0,-7 6 0 16,-11 0 0-16,-3 1-9 0,-8-1 9 0,-2 0 0 15,-8-6-9-15,-7 7 9 0,-4-4 0 0,-3-3 0 16,-3-3 0-16,-4-7 0 0,0 7 10 0,-7-6 0 16,-1 3 0-16,1-4 0 0,-7-2 1 0,-4-7 0 15,-6 0 0-15,-1 4 0 0,4-10 9 0,-4 3 1 16,-3 0 1-16,-4 0 0 0,0-13-1 0,-7 7 0 15,-7 0 0-15,-7 6 0 0,-3-6-12 0,-1 3-9 16,4-3 12-16,-3-1-12 0,-1 1 13 0,-3 0-4 16,0-10-1-16,-3 7 0 0,-4 3-8 0,7-3 0 0,3-4 9 15,8-2-9-15,3-1 0 0,7-3 0 16,0-6 0-16,4 0 8 0,-1 0-8 0,5 0 0 0,2 0 0 0,1-6 0 31,0 3-32-31,3-3-5 0,4 2-1 0,3-2-722 0,-3-3-145 0</inkml:trace>
  <inkml:trace contextRef="#ctx0" brushRef="#br0" timeOffset="1742.08">29580 4313 403 0,'4'-35'17'0,"-4"20"5"0,-4-4-22 0,1 0 0 0,-8-6 0 0,1 3 0 16,-1-3 484-16,-6 0 92 0,-8 3 18 0,-7-3 4 15,-3 0-486-15,-8 0-96 0,-6 3-16 0,-4 3-12 32,-7-6-48-32,-3 0-9 0,-4 0-3 0,-18 3 0 0,-14-10 11 15,0 13 1-15,-6-15 1 0,-15 15 0 0,-14-9 19 16,-11 9 4-16,-3 3 1 0,-14-6 0 0,-11 0 18 0,-21 10 3 0,-11-4 1 0,-7 7 0 16,-3 9 13-16,-4 0 0 0,-3 0 0 0,-4 0 0 15,-3 9 40-15,7 1 7 0,0-1 1 0,10 16 1 0,-3 3 19 16,3-3 3-16,4 4 1 0,17 5 0 0,12 1-21 15,9 2-4-15,15-2-1 0,14 2 0 0,21 4-37 16,11 0-9-16,10 3 0 0,14-3 0 16,11 3-20-16,21-7-7 0,11 10-1 15,21-3 0-15,14 0-36 0,21 3-8 0,17 3-2 0,19-12 0 16,13 3 10-16,25-1 1 0,22 4 1 0,17-9 0 16,21 2 11-16,14-2 3 0,18-7 0 0,18 7 0 15,13-10 11-15,15 3 2 0,11-3 1 0,13 3 0 16,4-3 25-16,0-6 9 0,4-3 0 0,6-4-9 0,1 4 27 0,3-7 6 15,0 1 0-15,-7-1 1 0,0 1 67 0,-10-10 12 16,-5 0 4-16,-6 0 0 0,-7 0-36 0,-11-10-6 16,-10 7-2-16,-4-6 0 0,-3 2-37 0,-11-8-8 15,-4-4-2-15,-20 0 0 0,-19 0-9 0,-13-6-8 0,-11-3 12 0,-11-6-12 16,-13 5 0-16,-19-8 0 0,-17-4 0 0,-14 3 0 16,-21-6-12-16,-14 7-8 0,-18-7-3 0,-18-6 0 15,-17-4-1-15,-22 1-1 0,-17 3 0 0,-14 0 0 16,-14-4 25-16,-18 10-10 0,-18-9 10 0,-13 9 0 15,-15 7 0-15,0-7 16 0,-3 6-2 0,3 4 0 16,-4-1-14-16,1 4 11 0,3-1-11 0,11-2 10 16,10 12 5-16,11-3 1 0,4 6 0 0,10 3 0 15,7 7-87 1,14 6-17-16,15-3-3 0,27 6-1 0</inkml:trace>
  <inkml:trace contextRef="#ctx0" brushRef="#br0" timeOffset="2796.54">24303 4109 288 0,'-7'9'25'16,"0"-2"-25"-16,-4 2 0 0,1 0 0 0,-1 1 250 0,0-1 45 15,4 1 9-15,-3-4 1 0,-4-3-153 0,3 6-32 16,1-9-5-16,-1 7-2 0,-3-7-34 0,3-7-7 16,1 7-2-16,-4-9 0 0,3 0-14 0,-3-1-4 15,0 4 0-15,3-7 0 0,-3-2-24 0,0 2-4 16,0-9-2-16,3 3 0 0,-3 1-13 0,4-7-9 16,-5-4 12-16,1 4-12 0,0-3 12 0,-3 0-4 15,10-10 0-15,-11-3-8 0,-3 4 10 0,0-7-10 16,-1 0 8-16,-2 0-8 0,-5-3 28 0,1-3 1 15,0 3 0-15,3 0 0 0,-6-7-12 0,2 4-2 16,-6-12-1-16,-4 8 0 0,0-8 6 0,-3-1 0 16,-4 10 1-16,-3-10 0 0,-4 10-8 0,-3-1-1 15,3-8-1-15,-4 8 0 0,-3 1-11 0,-7-4 0 16,-3 4 0-16,-4 0 0 0,6 3-27 0,1-4 3 0,-7 4 0 16,4 0 0-1,-8-6-13-15,1 2-3 0,-8 4 0 0,0-3 0 0,4 6 17 0,0-7 3 16,7 4 1-16,-11 3 0 0,-3 3 19 0,0 7 0 15,7-1 0-15,0 7 0 0,6-4 0 0,-2 13-8 0,-1-3 8 16,-3 16 0-16,4 2-9 0,2 7 9 0,8 13 0 0,0-4-9 16,7 4 9-16,0 12 0 0,4 0-9 15,0 3 9-15,10 1-10 0,0 8 10 0,7 4-13 0,4-3 5 16,7-1 0-16,-1 13 0 0,8-6 0 0,3 3 0 16,8 4-14-16,3-4-2 0,0 0-1 0,3 3 0 15,8-3 11-15,-1-6 2 0,8 6 1 0,-1-3 0 16,8-1 11-16,0 1-12 0,3 3 12 0,-3 0-12 15,3 7 12-15,7-4 0 0,0 6 0 0,4 4-8 16,0-4 8-16,-1 7 0 0,1 6 0 0,3-6 0 16,1-1 0-16,6 1 0 0,0-9 0 0,8 5 0 0,3-6 10 15,7 1-2-15,0-4-8 0,0 0 12 0,0-6-1 0,3 3-1 16,1-6 0-16,6-10 0 0,8 4-2 0,-4-1-8 16,-4-6 12-16,-3-3-4 0,4-6-8 0,7 0 0 15,-4-3 0-15,3-7 8 0,1 7-8 0,0-4 0 16,-4-2-10-16,0 9 10 0,0-10-8 0,0 13 8 15,14-3 0-15,-3 6-9 0,-1-6 9 0,-2 9 0 16,-8-3 0-16,3 3 0 0,-3 0 0 0,0 1 0 16,-3 2 0-16,-1-3 0 0,-10 0 0 0,-3 1 9 15,-4-7-9-15,-7 0 0 0,-4-4 22 0,4-2-2 0,-7 3-1 16,-1-10 0-16,1 1-19 0,-7-1 0 0,0-3 0 0,0 4 0 16,-4-10 0-16,4 0 0 0,-8 0 8 15,4-3-8 1,-3-4-38-16,0-2-11 0,0 3-3 0,-4-7-585 0,-4 4-118 15</inkml:trace>
  <inkml:trace contextRef="#ctx0" brushRef="#br0" timeOffset="3392.04">23103 4485 1825 0,'15'-31'80'0,"-8"15"18"0,0-9-78 0,0 0-20 16,3 6 0-16,-3-9 0 0,0 0 36 0,0 0 3 16,1-4 1-16,-5 4 0 0,1 0 8 0,-8 3 3 15,1-4 0-15,-1 1 0 0,-3 3-11 0,-4-3-3 16,1 3 0-16,-8-3 0 0,0 3-26 0,-3-1-11 15,-7-8 8-15,-4 6-8 0,-3 6 0 0,-11-10 0 16,-14-2 8-16,0 12-8 0,-3-3 0 0,-4 6 0 16,-11-6 0-16,-7 6 0 0,-10 0 0 0,0 1 0 15,0 2 0-15,-11 6 0 0,-7 1 0 0,-7 0 0 16,4 2 0-16,-1-2 8 0,-3 9 5 0,0 9 1 16,-3-9 0-16,6 16 0 0,5 0-6 0,-5 3-8 0,1-1 11 0,3 11-11 15,11 8 0-15,-4 7 0 0,7 9 0 16,4-9 0-16,3 10 0 0,14 8-14 0,8 1 4 0,10 0 1 15,10-1-12-15,12 1-3 0,6 0 0 0,11-3 0 16,7 2 3-16,3-5 0 0,7 5 0 0,8 1 0 16,7 6 8-16,6-6 1 0,8 0 1 0,10-10 0 15,11 0 11-15,7 0-8 0,10-9 8 0,8-6-8 16,0-4 8-16,10 1 0 0,14-16 0 0,7 0 0 16,8-4 11-16,10-12-3 0,3-3 0 0,8-9 0 15,6-10 15-15,4 0 2 0,11 4 1 0,-4-20 0 16,-7 7-11-16,4-10-3 0,7 4 0 0,-4-10 0 15,-7 6-12-15,0-15 9 0,0 9-9 0,-3-9 8 16,-8 6-8-16,-3-3 12 0,0 3-12 0,-10-4 12 16,-15 11-12-16,-7-4 0 0,-7-6 0 0,-10 6 8 0,-4 6-8 15,-14 4 0-15,-4-1-12 0,-10 4 12 0,-10-1-22 16,-5 13 3-16,-9-2 1 0,-5 5 0 16,-10 0-130-16,-3 7-25 0,-8 6-6 0</inkml:trace>
  <inkml:trace contextRef="#ctx0" brushRef="#br0" timeOffset="4447.99">23756 4379 2559 0,'-3'-10'56'0,"-1"1"12"0,-7-1 3 0,4-2 1 0,0-4-58 0,-3 1-14 0,3 2 0 0,0-3 0 15,0 1 0-15,0 5 0 0,-1 1 0 0,1 6 0 16,-3-4 0-16,-1 7 0 0,-3 0-9 0,0 10 9 16,-4-1-12-16,-3 10 3 0,-3-3 1 0,-8 9 0 15,0 3 8-15,-3 0-8 0,-1 4 8 0,-6-1-8 16,3 0 8-16,-3 1 0 0,3-1 10 0,0 0-10 15,1 4 0-15,-5-1 0 0,1 4 0 0,-4-7-10 16,-3 1 10-16,3 2 14 0,3 7-3 0,-2-3-1 16,-8-1 1-16,10 4 0 0,5 0 0 0,-1-7 0 0,3 10-11 15,1-6 0-15,0 12 0 0,3-6 0 0,4 3 0 16,0-3 0-16,-4 9 0 0,4-6 0 0,10 3 0 0,-7-3 0 16,1 4-8-16,6-4 8 0,4 6 0 15,0 0 0-15,3-6 0 0,1 13 0 0,3-4 0 16,7-2 0-16,7 5 0 0,0-6 0 0,-4 4-8 15,8-4 8-15,6 1 0 0,1 5 0 0,-4-6 0 0,0 4 0 16,0-4 0-16,4 0 0 0,0 1 0 0,-4-1 0 16,-4 7 0-16,1-4 0 0,0 4 0 0,-1 2 0 15,1 4 0-15,-4-3 0 0,0 0 0 0,-4 6 0 16,4-3 0-16,-3 3 0 0,0-1 0 0,-4 5 0 16,3-8 0-16,-6 8 0 0,-1-4 0 0,0 0 0 0,-3-4 0 15,0 4 0-15,-3-3 0 0,-4-3 0 0,-8 0 9 16,5-4-9-16,-4-2 15 0,-8 2-2 0,-2-5 0 0,-8 2 0 15,0-3 12-15,-3 1 3 0,-8-1 0 16,-3 0 0-16,1 1-14 0,-8-11-2 0,0 5-1 0,-18 2 0 16,-7-6 14-16,-3 0 3 0,7-7 1 0,-11 7 0 15,-3-6 2-15,-7 6 0 0,-1-10 0 0,1 4 0 16,3-10-6-16,-7 3-1 0,-3-3 0 0,0 1 0 16,3-4 2-16,0 3 0 0,-7-9 0 0,0 6 0 15,4 0-10-15,-4-6-1 0,0 0-1 0,-3 6 0 16,-4-6-14-16,7-1 9 0,0 7-9 0,-3-6 8 15,-11 6-8-15,0-3 0 0,-4 10 0 0,-6-4 8 16,-5 0-8-16,-2 0 0 0,3-3 0 0,-8 10 0 16,-2 3 0-16,-4 5 0 0,-4-8 0 0,-3 9 0 15,-4 0 0-15,-7 0 0 0,-7 3 0 0,7 0 0 16,0 6 0-16,7 0 0 0,4 10 0 0,0-3 0 0,-4-4 0 0,7 7 0 16,11-4 0-16,-4 4 0 0,1 6 0 15,3-3 0-15,10 6 0 0,-7 0 0 0,1-3 0 0,-1 13 0 16,8-4-9-16,-5 4 9 0,-2 5 0 0,10 1 0 15,-4-3 0-15,4 3 0 0,-4 9 0 0,4 0-8 16,4 3 8-16,-1-2 0 0,-3 2 0 0,4 7 0 16,-1-1 0-16,4 7 0 0,0-13 0 0,4 10 0 15,10 3 0-15,4-3 0 0,3-4 0 0,0 7-8 16,4-3 8-16,6 3 0 0,5-3 0 0,2-4 0 16,5 1 0-16,10-7 0 0,10 7-9 0,4-4 9 15,-3-2 0-15,13-1-9 0,11 7 9 0,4-4 0 0,3-2-9 16,8 5 9-16,-1-5 0 0,11 2 0 0,3-3 0 15,8 1 0-15,-4 2 0 0,3-2-9 0,8-7 9 16,3 0-10-16,0 3 10 0,3 0 0 0,1-6 0 16,7 6 0-16,3-9 0 0,0 3-8 0,4 0 8 0,3 3 0 15,0-3-13-15,4-10 2 0,-11 1 1 0,11 6 0 32,-4-10-13-32,7 4-2 0,1-1-1 0,-1-12 0 0,7 3 6 0,1 1 0 0,6-11 1 0,4 7 0 31,10-12-26-31,11 5-6 0,4 7-1 0,10-12 0 0,8 2-30 0,16-5-6 15,15 2-2-15,11-12 0 0,7 6-98 0,13-6-20 16,8-6-4-16,11 6-1 0</inkml:trace>
  <inkml:trace contextRef="#ctx0" brushRef="#br0" timeOffset="5914.38">30540 4172 2948 0,'-4'-29'131'0,"4"20"26"16,4-7-125-16,0 7-32 0,6 0 0 0,1-1 0 0,3 4-12 0,3 3-8 16,5-4-1-16,6 14-1 0,0-4 7 0,7 3 2 15,8 10 0-15,3-4 0 0,3 7 13 0,0 13 0 16,8-4 0-16,-4 0 0 0,3 10-12 0,4 6 3 15,0-1 1-15,11 8 0 16,3 2 8-16,3 3 0 16,4 7 0-16,-3 6 0 0,0 3 0 0,-1 0 0 0,8 0 0 15,0 10 0-15,-1-4 0 0,-6 13 0 0,-11-3 0 0,3 3 0 0,5 3 0 0,-8 0 0 16,-4 3 0-16,1 10 0 0,-1 0 0 0,-6 6 0 16,-12-4 0-16,1 1 0 0,-7 12 0 0,-11-6 0 15,0 0 8-15,-6 7-8 0,-1 2 14 0,-4 1-2 16,1-1 0-16,-4 0 0 0,-3 4 13 0,3 3 3 15,-4-1 0-15,1-2 0 0,0 3-16 0,-4-1-4 0,0-2 0 16,0-4 0-16,3 13-8 0,1-3 0 0,-4-6 0 0,4 2 0 16,-1 4 0-16,-3-3 0 15,4-3 0-15,-4 2 0 0,0 4 0 0,0-3 0 0,4-4 0 0,-4 4 0 16,0 3 0-16,-4-3 0 0,1-4 0 0,3 4 0 16,-4 0 0-16,1-7 0 0,-1-6 0 0,-3 7 0 15,4 2 0-15,-1-9 0 0,1 4 0 0,-4-39 0 16,-4 13 0-16,4 1 0 0,0 8 0 0,4 1 0 15,0 3 12-15,3-4-4 0,0 7 0 0,7 31 0 16,3-2 0-16,1-14-8 0,0-2 12 0,3-10-4 16,-4 0 8-16,1-4 0 0,0-2 1 0,-1 3 0 0,-3-6-3 15,1-7-1-15,-1-9 0 0,-4 6 0 16,1 0-5-16,-4 4-8 0,0-7 11 0,-3-3-11 0,3 0 16 16,-7-3-3-16,3 9-1 0,-3-6 0 15,-3-3-12-15,3 2 0 0,0-2 0 0,0-6 0 0,0-1 0 16,0 7 0-16,3-9-8 0,1-7 8 0,-1 6 0 15,1-6 0-15,-1 3 0 0,4 1 0 0,-3-4 0 0,3 0 8 16,0-6-8-16,0-4 0 0,4 7 8 0,-4-6-8 16,0 9 0-16,0-3 0 0,0-3 8 0,-4-3-8 15,4 0 0-15,-3-1 9 0,-4 1-9 0,3-3 0 16,-6 2 9-16,-1 1-9 0,1 0 13 0,-8-1-1 16,1 1-1-16,-1-3 0 0,-3-4-3 0,-7 4 0 15,-4-4 0-15,0 7 0 0,-10-3 0 0,7-13 0 16,-14 3 0-16,-4-3 0 0,-11 12-8 0,1-8 0 15,-4 2 0-15,-4 6 0 0,-3-2 0 0,-31 28 0 0,-5-20 0 0,4 4 8 16,11-3-8-16,0-6 0 0,3-7 0 0,-6 4 8 16,-8-4-8-16,4 0 0 0,6 7 9 0,1-13-9 15,-7 3 8-15,0-3-8 0,-4-3 8 16,7 3-8-16,8-3 8 0,-5 0-8 0,-6-7 10 0,0-2-10 16,0-1 8-16,-1-5-8 0,5-1 0 15,-8 3 9-15,-7-3-9 0,-7-3 0 0,0-3 0 0,-3 3 8 16,-11 1-8-16,-4-8 0 0,4 7 0 0,-7-12 0 15,-10 6 0-15,-5 3-11 0,5-3 11 0,-11-1-8 16,-15 1 8-16,1-3 0 0,7-4 0 0,-1 4 0 16,-2 3 0-16,-5-3 0 0,-10-7 0 0,4 7 0 15,3-4 0-15,0-5-13 0,4 5 3 0,0-6 1 16,-4-3 9-16,0 4 0 0,4 2 0 0,-11-9 0 0,-7 6 0 16,-11-2 0-16,-7-4 0 0,1 0 0 15,3 0 0-15,0 6-8 0,0-3 8 0,0-3-8 0,-4 0 8 16,-7 0 0-16,1 0 10 0,-1 0-10 0,-7 0 0 0,8-3 0 15,-5 3 0-15,5-6 0 0,-5 6 0 0,8 0 0 16,7 0-8-16,-3-4 8 0,-8-2 0 0,0 6 0 16,11-9 0-16,4 9 9 0,3-7-9 0,0 4 0 15,-4-3 0-15,-3 3 0 0,0-3 0 0,10-4 0 16,1 1-12-16,6-1 12 0,8 4 0 0,-7-3 0 16,-11-1 9-16,7 1-1 0,0-10-8 0,7 0-8 15,7 4 8-15,-4-4-12 0,5-6 12 0,2 6 0 16,4-9 0-16,1 3 0 0,-12-4 0 0,4-5 9 15,-3 6-9-15,3-1 10 0,7-5-10 0,1 6 0 0,-8-4 0 16,-4 4 0-16,4-6 0 0,8 2 0 0,2 1 0 16,1-7 0-16,-7 4 0 0,6-4 0 0,12 1 0 0,-1-4 0 15,0-3 0-15,4-3 0 0,14 3 0 0,0 0 8 16,0 0-8-16,11-3 0 0,6-6 9 0,8 0-9 16,-1-1 0-16,8 1 0 0,0-4 0 0,10-2 0 31,4 6-80-31,7-1-12 0,-4 7-1 0,4-6-1312 0</inkml:trace>
  <inkml:trace contextRef="#ctx0" brushRef="#br0" timeOffset="10226.23">12428 9339 1209 0,'0'0'53'0,"0"0"12"0,0 0-52 0,4-9-13 0,-1 9 0 0,1-9 0 16,-1-1 213-16,1 1 40 0,3 3 8 0,4 2 2 15,-4-11-212-15,3 5-43 0,4 1-8 0,-3-7 0 16,3 7 0-16,0-10 8 0,-3 7-8 0,3-10 12 15,4 3 8-15,-1-6 3 0,4 3 0 0,-3-3 0 16,0 0-13-16,3-4-2 0,0-5-8 0,0 6 12 16,-3-1 1-16,3-5 0 0,0 9 0 0,0-3 0 15,-3-1-13-15,0 4 8 0,-1 0-8 0,1 6 0 0,-4 1 12 16,-3 8-3-16,3 1-1 0,-4-1 0 0,1 4 3 0,-4 3 0 16,-7 3 0-16,10 3 0 0,-10-3-11 0,7 9 0 15,-3 7 0-15,0 0 0 0,-1-4-9 0,1 13 9 16,-1-6 0-16,1 9 0 0,-1-2 0 0,1 2 11 15,-1-3 0-15,4 3 0 0,-3-3 9 0,3 0 1 16,0-3 1-16,4 3 0 0,-4-6-5 0,3-3-1 16,-3 3 0-16,4-4 0 0,-4-5-5 0,3-1-2 15,1 1 0-15,0-7 0 0,-1 3 18 0,1-6 3 16,-1-6 1-16,1 3 0 0,3-7-13 0,0-6-2 16,0 4-1-16,0-10 0 0,4 3 1 0,0-3 1 15,-4-3 0-15,3-3 0 0,-2-3-17 0,-1-1 8 16,0 1-8-16,-4-1 0 0,1-2 0 0,-1-1 0 15,-2 7 0-15,2-3 0 0,-3 3-13 0,0-1 3 16,-3 11 1-16,-1-1 0 0,1-3 9 0,-1 12-13 0,-3-2 5 0,4 2 8 16,-4 1 0-16,3 3 0 0,-3 6 9 0,0 0-1 15,0 0-8-15,0 0 0 0,0 0 0 0,4 9 0 16,-1 1 0-16,5-1-10 0,-5 7 1 0,8 3 0 16,-8-4 9-16,4 4 0 0,0 0 0 0,0 6 0 15,0-3 0-15,0 9 0 0,0-3 0 0,1 1 0 16,-5 5 0-16,4 1 0 0,-3-1 0 0,3-2 0 15,-4 2 0-15,1-6 0 0,-1 4 0 0,4-10 8 16,-3 9-8-16,-1-9 0 0,1-3 0 0,-1 6 8 16,1-10-8-16,3-2 0 0,-3 3-8 0,3-1-813 15,-4-2-163-15</inkml:trace>
  <inkml:trace contextRef="#ctx0" brushRef="#br0" timeOffset="11154.71">14108 8882 691 0,'0'0'61'0,"0"-7"-49"16,0-2-12-16,0 6 0 0,0-3 213 0,3 2 40 15,-3-8 8-15,0 9 2 0,0 3-176 0,0 0-35 16,0 0-8-16,0 0 0 0,0 0-16 0,0 0-2 15,0 0-1-15,0 0 0 0,-3 9-25 0,-4 1 0 16,-1-1 0-16,1 0 0 0,0 7 0 0,0-3 0 16,-7 2 0-16,4 4 0 0,-4-3 0 0,-1 3 0 15,1-4 0-15,-3-2 0 0,-1 2-8 0,0 4-4 16,4-3-1-16,-3-3 0 16,-5-4-41-16,5-3-8 0,3 4-2 0,0-1 0 15,-1-9-120-15,1 0-25 0</inkml:trace>
  <inkml:trace contextRef="#ctx0" brushRef="#br0" timeOffset="11365.88">13804 8904 1785 0,'0'0'159'0,"0"-4"-127"0,4-2-32 0,-4 6 0 15,0 0 162-15,0 0 26 0,10 0 6 0,1-3 1 16,-1 3-156-16,5 3-31 0,2 3-8 0,-3-2 0 15,0 2 0-15,1 10-16 0,-1-4 4 0,0 7 0 16,3-3-7-16,-2 2-1 0,2 7-1 0,1-6 0 16,-4 6-38-16,4-6-7 0,-1 6-2 15,1-6 0-15,-1-6-112 0,-2 2-24 16,-1 4-4-16,0-9-528 0</inkml:trace>
  <inkml:trace contextRef="#ctx0" brushRef="#br0" timeOffset="12281.89">14676 8430 633 0,'-7'-9'28'0,"3"6"6"0,-3-4-34 0,0-2 0 0,3 6 0 0,-3-4 0 16,0-2 288-16,0 3 50 0,4 3 10 0,-1-4 3 15,1 4-278-15,3 3-55 0,0 0-18 0,0 0 10 16,0 0-1-16,0 0 0 0,0 0 0 0,0 10 0 15,0-1-9-15,0 7 0 0,0-4-12 0,3 7 12 16,1 6 0-16,-1 3 13 0,-3 7 0 0,4-1 0 16,-4 1 7-16,0-1 0 0,0-2 1 0,-4 12 0 15,4-10-5-15,-3 4 0 0,3 6-1 0,-7-4 0 16,3-2-4-16,1 0-1 0,-8 6 0 0,4-7 0 16,0-2-2-16,0-7 0 0,0-3 0 0,0 3 0 15,0-3 27-15,3-6 5 0,-6 6 0 0,6-6 1 0,-3-3-21 16,3-4-4-16,1 4 0 0,3-7-1 0,0 1-1 15,0-4 0-15,0-6 0 0,3 3 0 0,8 3 13 0,0-6 2 16,3-6 1-16,7 3 0 0,0-3 2 16,4-4 1-16,3 1 0 0,7-7 0 0,0 7-5 15,-3-10 0-15,7 10-1 0,-4-7 0 0,4 7-27 0,0-4 0 16,-4-3 0-16,0-2 0 0,4 8-9 0,4 1 9 16,2-7 0-16,1 7 0 15,-3 5-111-15,-1-2-15 0,4 6-3 0,-4 0-949 0</inkml:trace>
  <inkml:trace contextRef="#ctx0" brushRef="#br0" timeOffset="13893.34">3126 9785 1785 0,'0'0'159'0,"0"0"-127"15,0 0-32-15,0 0 0 0,0 0 38 0,0-10 2 16,0 4 0-16,0 3 0 0,3-3 4 0,4 3 0 16,-7-7 1-16,4 4 0 0,6-4-24 0,-6 1-5 15,3 0 0-15,3 2-1 0,5-2-15 0,-5 0 0 16,1-1 8-16,3 1-8 0,-4-7 0 0,-2 7 0 15,9-4 0-15,-6 4 0 0,-4-7 0 0,3 0 0 16,1 4 0-16,3-4 0 0,-3 4 0 0,-1-4 17 16,1 0-3-16,-1 4-1 0,-3-10 36 0,1 3 7 15,6 6 2-15,-4-12 0 0,1 10-21 0,-1-7-4 0,-10-3-1 16,14 9 0-16,-10-6-16 0,7 0-3 16,-1 3-1-16,-6 0 0 0,3 4-12 0,-4 2-10 0,4-6 2 15,0 4 0-15,0-1 8 0,-3 3-8 0,3-5 8 16,-3 2-8-16,-1 0 8 0,4 4 0 0,-7-4 0 0,4 3 0 15,3-2 8-15,-7-1 3 0,3 7 1 0,-3-4 0 16,7-3-2-16,-7 10 0 0,0-3 0 0,0-1 0 16,0 10 19-16,0 0 4 0,0 0 1 0,0 0 0 15,0 0-34-15,0 0 0 0,0 0 0 0,0 0 0 16,0 10-13-16,0 5 3 0,4 1 1 0,-1 3 0 16,4 0 9-16,-7 0-13 0,4 9 5 0,3-3 8 15,-3 0-17-15,6 3 4 0,-6-3 1 0,3 4 0 16,3-4 12-16,-6-3 0 0,6 9 0 0,-6-9 0 15,7 3 0-15,-1 3 16 0,-6-9-3 0,3 6-1 0,3-6-12 16,-10-3 0-16,7 2 0 0,0 1 0 0,-3 6 0 16,3-6 0-16,-4-3 0 0,1 3 0 15,3-4 0-15,-3-2 8 0,3 3-8 0,3-7 0 16,-10 7 8-16,14-4-8 0,-10-6 0 0,6 4 0 16,1-7 12-16,0 3-4 0,-1-3-8 0,-3 4 12 0,0-7 8 0,4-7 2 15,-4 4 0-15,11-3 0 0,-15 3 10 0,8-7 3 16,-1 1 0-16,1-7 0 0,-8 1-2 0,8 2 0 15,-11-6 0-15,4-6 0 0,3 10-7 0,-7-7-2 16,3 0 0-16,4-7 0 0,-7 4-14 0,0-3-10 16,0 0 12-16,0 3-12 0,0-3 0 0,4-1-19 15,-4-2 3-15,0 3 0 16,0 3-29-16,0 3-6 0,0-3-1 0,3 0 0 16,4 6-96-16,-3 0-20 0,3 3-4 0,0 4-576 0,0 2-116 15</inkml:trace>
  <inkml:trace contextRef="#ctx0" brushRef="#br0" timeOffset="14516.75">4628 9365 1324 0,'0'0'118'0,"0"0"-94"0,-3-7-24 0,3 7 0 15,-11 0 212-15,11 0 37 0,-10 0 8 0,6 7 2 0,-6 2-199 0,3 0-39 16,-4 10-8-16,4-3-1 0,-4 12-12 0,-3-3-16 16,4 3 4-16,-4 1 1 0,-4 5 11 0,4-6 9 15,-7 7-1-15,3-1-8 16,0-5-18-16,1-4-10 0,-4 3-3 0,6-9 0 16,1 3-109-16,-3-10-21 0,3 4-5 0</inkml:trace>
  <inkml:trace contextRef="#ctx0" brushRef="#br0" timeOffset="14711.43">4385 9402 2649 0,'0'0'117'0,"0"0"25"0,0 0-114 0,0 0-28 0,0 10 0 0,0-1 0 15,4 7 59-15,3-7 5 0,7 7 2 0,0-4 0 16,0 4-66-16,4-7 0 0,-4 10-13 0,0-3 1 31,7 3-28-31,-3 6-7 0,3-6-1 0,0-1 0 16,-3 1-136-16,-1 0-27 0,1 6-5 0</inkml:trace>
  <inkml:trace contextRef="#ctx0" brushRef="#br0" timeOffset="15035.69">5136 8866 2574 0,'0'0'56'0,"0"0"12"0,-3 16 3 0,3-4 1 0,0 4-57 0,3 3-15 16,1 6 0-16,3 3 0 0,0 0 0 0,4 7 0 16,-4-1 0-16,3 4-10 0,1-4 10 0,-1 4 0 15,1 3 0-15,0-7 0 0,3 4 0 0,0-1 0 16,-7 4 0-16,7-3 0 0,-3-4-18 0,-8 4-2 0,8-4 0 16,-8-5 0-1,4-1-143-15,0 6-29 0,0-8-5 0,-3-8-710 0</inkml:trace>
  <inkml:trace contextRef="#ctx0" brushRef="#br0" timeOffset="15414.34">5648 8991 2188 0,'-11'0'195'0,"-6"0"-156"0,6 10-31 0,-14-4-8 0,8 3 56 0,-1 1 11 15,-6 6 1-15,2 2 1 0,1 1-56 0,-4 6-13 16,1-3 0-16,-1 10 0 0,4-10 12 0,-4 12 3 16,8-9 0-16,-8 3 0 0,4-3-15 0,7 1 0 15,-4-5 0-15,4-2 0 16,3 6-20-16,1-9-6 0,3 3-2 0,0-10 0 0,3 7 10 0,4-7 2 15,0 4 0-15,0-4 0 0,4-2 6 0,3 2 2 16,-4 0 0-16,8 1 0 0,-1-1 8 0,4 1 0 16,1 5 0-16,6-5 0 0,-7 5 19 0,7-2 2 15,4 3 1-15,-4-7 0 0,7 7-1 0,0-7 0 16,8 4 0-16,-1-7 0 0,0 3-13 0,7 1-8 16,-6-1 10-16,3 1-10 15,-1-1-18-15,1-3-10 0,4-3-1 0,-1 4-687 16,0-7-136-16</inkml:trace>
  <inkml:trace contextRef="#ctx0" brushRef="#br0" timeOffset="22847.51">24673 6081 1724 0,'0'0'76'0,"0"0"16"0,0 0-73 0,-10-3-19 0,3 3 0 0,3-6 0 16,-3 6 55-16,0-9 7 0,0 9 2 0,0-7 0 15,0 4 13-15,3-3 3 0,-3 3 1 0,4-7 0 0,-1 4-38 16,1-3-8-16,3 6-2 0,0-10 0 16,-4 4 17-16,4 5 3 0,0-5 1 0,4 0 0 0,-4-7-8 0,0 7-2 15,0 2 0-15,0-5 0 0,0 2-19 16,3-5-4-16,-3 12-1 0,0-4 0 0,0-2 20 0,-3-1 3 15,-1 4 1-15,4 6 0 0,-3-3-27 0,-4-3-5 16,-4 6 0-16,0 0-1 0,-3 0-2 0,0 6 0 16,4 3 0-16,-5-5 0 0,-2 11-9 0,-1-5-17 15,-3 8 4-15,3-2 1 0,-3-3-7 0,0 9-1 16,-4-4 0-16,8 1 0 0,-4-3 20 0,6 3 0 16,-2 0-8-16,6-1 8 0,-3 1 8 0,7-3 4 15,0 3 2-15,0 0 0 0,3-1-14 0,1 7 0 16,3-6 0-16,0 0 0 0,3 3 0 0,1-3 0 15,3-7 0-15,4 4 0 0,3-7 0 0,0 7 0 16,3-3 0-16,5-7 0 0,2-3 0 0,1 3 0 16,-7-6 0-16,10 0 0 0,-3 0 0 0,3-6 0 0,-4 3 0 15,1-3 0-15,0-4 0 0,-4 1 0 0,0-4 0 0,-3-2 0 16,-1-1 9-16,-2-3-1 0,-5 0 0 0,-3 4 0 16,4-7 9-16,-4-3 2 0,-4 6 0 0,1-6 0 15,-4 0-6-15,0-4-1 0,0-5 0 0,-4 6 0 16,1-7-12-16,-4-2 9 0,0 2-9 0,0-3 8 15,0 4-8-15,0-1 0 0,-4 1 0 0,-3 6 0 32,0-7-79-32,0 7-11 0,0 0-2 0,-1 9-1 0,1-6-115 0,-3 9-22 15</inkml:trace>
  <inkml:trace contextRef="#ctx0" brushRef="#br0" timeOffset="23466.1">25037 5360 403 0,'-11'0'17'0,"11"0"5"0,-3 0-22 0,-5 6 0 0,-2-6 0 0,3 10 0 0,7-4 362 16,-4 4 68-16,-3-1 14 0,0 3 2 0,7-2-296 16,-3 6-59-16,3-7-12 0,0 10-3 15,3-10-42-15,1 1-9 0,-1 5-1 0,4 1-1 0,0-4 1 0,4 4 0 16,-4 0 0-16,4-4 0 15,3 7-2-15,0 6 0 0,-4-6 0 0,5 0 0 0,-1 3-2 0,0-3-1 16,-4-1 0-16,1 1 0 0,3 0 10 0,-3-3 3 16,-1 3 0-16,4-10 0 0,-3 10-32 15,-1-10 0-15,1-2 0 0,0 2 0 0,3-3 22 0,-4-3-2 16,1-3 0-16,-1 0 0 0,5-3-6 0,-1-3-2 16,-4-3 0-16,4-1 0 0,-3 1-12 0,3-7 8 15,-3-3-8-15,-1 0 0 0,4-6 0 0,-3 0 0 16,0-3 0-16,3 0 0 0,-4 3 0 0,4-10 0 15,-3 4 0-15,-4-1 0 16,4-5-18-16,-1 12-6 0,-3-3-2 0,0 2 0 16,-3 8-152-16,-1-1-30 0,1 9-7 0,-1 4-1 0</inkml:trace>
  <inkml:trace contextRef="#ctx0" brushRef="#br0" timeOffset="23780.2">25365 5840 1785 0,'0'0'159'15,"-4"-9"-127"-15,-3 9-32 0,4-7 0 0,-4 7 102 0,7 0 14 16,-4 0 4-16,-3 0 0 0,0 0-62 0,3 0-12 15,-3 7-2-15,4 2-1 0,-1 0-9 0,1 7-2 16,-1-3 0-16,1 2 0 0,3 4-32 0,-4 0 0 16,1 6 0-16,3-6 0 0,0 0 0 0,0 6 0 15,-4 0 0-15,4-6 0 0,0 6 0 0,0-3 0 16,0 3 0-16,0 0 0 16,0-6-23-16,0 6-11 0,4-3-2 0,3-7-1 15,0 10-138-15,0-12-27 0,7 3-6 0</inkml:trace>
  <inkml:trace contextRef="#ctx0" brushRef="#br0" timeOffset="24041.42">25777 6179 2138 0,'0'0'95'0,"0"0"19"0,-7 9-91 0,0 0-23 0,4 1 0 0,-4 5 0 15,0-2 14-15,3 3-2 0,-3 3 0 0,4-1 0 16,-4-2 8-16,3 3 0 0,-3 0 1 0,3-4 0 16,4 4-37-1,-3-3-8-15,3-4-2 0,0 4 0 0,3 3-10 0,-3-10-1 0,8 7-619 16,-8-16-78-16</inkml:trace>
  <inkml:trace contextRef="#ctx0" brushRef="#br0" timeOffset="24248.5">26130 6125 2120 0,'-10'16'47'0,"6"-7"9"0,1 4 3 0,-1 3 0 0,1 9-47 16,-1-3-12-16,1 3 0 0,-1 0 0 0,0-6 30 0,1 9 4 0,-4-3 1 0,3 3 0 16,-6 0-26-16,3-3-9 0,0 1 0 0,0-8 9 31,-8 7-110-31,5-6-23 0,6 0-4 0,-6-3-746 0</inkml:trace>
  <inkml:trace contextRef="#ctx0" brushRef="#br0" timeOffset="24678.04">24007 6903 1670 0,'-39'0'74'0,"25"0"15"0,-8 0-71 0,1 0-18 16,-7 0 0-16,0 6 0 0,3-3 70 0,-3 7 10 15,3-4 3-15,4-3 0 0,0 3-23 0,3 1-5 16,4-4-1-16,7 3 0 0,0-3-7 0,7-3-2 15,0 0 0-15,14 0 0 0,4 0-12 0,10 0-2 16,14-9-1-16,8 9 0 0,6-10 10 0,8 1 3 16,6 3 0-16,18-4 0 0,15 1 1 0,6 0 0 15,4-7 0-15,10 6 0 0,8-2-23 0,0-4-4 0,-1 7-1 16,4-7 0-16,11 7-16 0,-11-1 0 0,-4 1 8 16,1 6-8-16,-4-3 10 0,-7 2-2 15,-7-2 0-15,-11 6 0 0,-10 0-8 0,-1 0-17 16,1 0 4-16,-11 6 1 15,-10-6-163-15,-4 0-32 0</inkml:trace>
  <inkml:trace contextRef="#ctx0" brushRef="#br0" timeOffset="25401.85">24878 7706 1843 0,'0'0'164'0,"0"0"-132"0,-4-3-32 0,1-4 0 15,-1-2 95-15,-3 0 12 0,4 2 2 0,-4-2 1 16,3-1-29-16,-3-2-5 0,0-4-2 0,-4 7 0 16,1-7-46-16,3 7-10 0,-4-7-2 0,4 7 0 15,-3-1-8-15,-1 1-8 0,-3 6 9 0,3-4-9 16,-3 7 10-16,4 0-10 0,-8 0 10 0,4 7-10 16,0-4 0-16,-4 6 0 0,-3 1 0 0,3 5 0 15,-6 1 0-15,2 3-8 0,-2 0 8 0,3-1-10 16,3 1 10-16,0 6 0 0,4 4 10 0,0-4-10 15,0 0 0-15,3-3 8 0,8 9-8 0,-1-9 0 16,-3 3 0-16,7 0 0 0,0-12 0 0,7 12 0 0,-3-10 0 16,3-2 0-16,4 3 0 0,-1-7 0 0,8 7 0 15,3-13 0-15,4 3 0 0,-1-6 0 0,-3-6 0 0,8 3 8 16,-5-7-8-16,1-5 0 0,3-1 0 0,-3 3 0 16,3-5 0-16,0-7 0 0,4-1 33 0,0-2 4 15,0 3 1-15,-1-9 0 0,-2 5-12 0,-5 1-2 16,5 0-1-16,-5-3 0 0,-3 2 16 0,1-5 3 15,-8 6 1-15,0-7 0 0,-4 7-35 0,1 0-8 16,-7 0 0-16,-4-4 0 0,-4 4 0 0,-3 0 0 16,-4 3 0-16,-3-4 0 15,-3 4-32-15,-1-3-4 0,-3 3-2 0,0 6 0 16,-8-6 4-16,-2 13 1 0,2-7 0 0,1 3 0 16,0 0-27-16,0 7-6 0,3 0-1 0,0-1 0 15,1 4-82-15,3 6-17 0,-1-3-3 0</inkml:trace>
  <inkml:trace contextRef="#ctx0" brushRef="#br0" timeOffset="25867.59">25650 7232 1152 0,'0'0'102'0,"4"-9"-82"16,3 9-20-16,-3-6 0 0,3 6 93 0,0-10 15 15,0 10 2-15,0-3 1 0,0-3 6 0,-7 6 2 16,0 0 0-16,0 0 0 0,0 0-32 0,0 0-7 0,0 0 0 16,0 0-1-16,-4 9-14 0,1 7-2 15,-1 3-1-15,-6 6 0 0,-1 0-40 0,-3 3-8 0,0 0-2 0,-4 7 0 16,-3-1 0-16,0 4 0 0,0-4 0 0,0 4 0 15,-11-4-2-15,7 4-1 0,-3-3 0 0,-4-1 0 16,7 1-9-16,1-4 0 0,-1 0 0 0,4-2-11 16,3-4-5-16,1-3 0 0,3 3-1 0,3-10 0 31,0-5-138-31,1-7-27 0,3 3-6 0</inkml:trace>
  <inkml:trace contextRef="#ctx0" brushRef="#br0" timeOffset="26099.51">25277 7270 2718 0,'0'0'120'0,"0"0"25"0,0 0-116 0,0 0-29 16,0 0 0-16,0 0 0 0,-4 0 16 0,4 6-4 16,0-6 0-16,0 10 0 0,4 5-12 0,-1 4 0 15,-3 0 0-15,7 9 0 0,0-9 0 0,0 6 0 16,4 3 0-16,-4-3-10 0,3 10 10 0,1-7 0 15,3-3 0-15,4 3 0 0,-1 1-10 0,5-4 0 16,-1-7 0-16,3 8 0 16,1-8-89-16,-4 1-17 0,4 0-4 0,0-3-611 15,-1 2-121-15</inkml:trace>
  <inkml:trace contextRef="#ctx0" brushRef="#br0" timeOffset="26397.99">26031 7756 2833 0,'-10'3'62'0,"-1"6"13"0,1 7 2 0,-1-3 3 0,4 2-64 0,-3 4-16 0,2 0 0 0,5-3 0 0,-1 2 0 0,-3-2 0 16,4-3 0-16,3 2 0 0,0 4 0 0,0-9-9 15,3 5 9-15,1-5-8 16,-1 5-41-16,4-5-8 0,4-7-2 0,0 6 0 16,-1-9-116-16,8 0-23 0,17 0-5 0,-14-9-1 15</inkml:trace>
  <inkml:trace contextRef="#ctx0" brushRef="#br0" timeOffset="26588.92">26293 7778 3078 0,'-8'9'68'0,"5"1"13"0,-8 5 3 0,4 10 3 0,0-6-70 0,4 9-17 0,-4-2 0 0,0 2 0 16,0 0-11-16,3-3-5 0,1 3-2 0,-1 4 0 31,0-10-32-31,4 3-6 0,4-6-2 0,0-1 0 16,-1 4-178-16,4-9-36 0</inkml:trace>
  <inkml:trace contextRef="#ctx0" brushRef="#br0" timeOffset="32396.79">29132 6342 345 0,'0'-3'15'0,"0"3"4"0,0-7-19 0,-3 4 0 0,-1-3 0 0,4 6 0 16,0-3 412-16,0-4 80 0,-3 4 15 0,3-3 3 16,0 0-352-16,-4 3-70 0,4-4-15 0,-3 4-2 0,-1-3-30 15,-3 3-5-15,4-3-2 0,-4-4 0 0,-4 10 8 0,4-9 2 16,-4 9 0-16,-3-3 0 0,4-4-20 0,-4 7-3 16,-1 7-1-16,-2-4 0 0,-4 6-6 15,-4-3-2-15,0 7 0 0,-6-4 0 0,2 7-12 16,-2 0 0-16,2-4 0 0,-2 7 0 0,-1 6 0 15,0-6 0-15,4 0 0 0,0 6-10 16,6-6 10-16,1 6 0 0,7-6-9 0,4-1 9 0,3-2 0 0,-1 3 0 16,5-3-9-16,3-7 9 0,3 0-9 0,5 1 9 15,-5-1-13-15,4-3 5 0,7-2 8 0,-3 2 0 16,-1-6 0-16,5 0 0 0,-1 0 0 0,0-6 0 16,3 2 9-16,-3-2-9 0,1-3 25 0,2-1-1 15,1 1-1-15,0 3 0 0,-1-7-3 0,4-3 0 16,-3-2 0-16,3-1 0 0,-7-6-20 0,7 0 0 0,-6-4 0 15,2 4 0-15,-3-6 8 0,0-3 1 0,0-7 0 16,-3 3 0-16,0 4-9 0,-1-4-11 0,-3 0 3 16,0-2 0-16,-3 2 8 0,-1 3 11 0,1-2-3 0,-4 2 0 15,0 1-8-15,0 3 0 0,-4-1 0 0,1 10 0 32,-1 0-36-32,1 3-10 0,-1 7-2 0,4-4 0 15,-3 7-121-15,-1 3-25 0,-3 2-5 0</inkml:trace>
  <inkml:trace contextRef="#ctx0" brushRef="#br0" timeOffset="32837.1">29457 5583 2502 0,'0'0'55'0,"0"0"11"0,0 0 2 0,0 0 3 0,0 0-57 0,0 0-14 0,0 0 0 0,0 9 0 16,0-3 8-16,0 4 0 0,3 6-8 0,1-7 12 15,3 4-12-15,0 2 0 0,0 1 0 0,4 3 0 16,-4-7 0-16,3 13 0 0,1-9 0 0,0-3 0 16,-1 8 8-16,1-8 3 0,3 6 0 0,-4-3 0 15,5-1 3-15,-1-2 1 0,-4-4 0 0,4 1 0 16,-3-1-5-16,3 4-1 0,0-10 0 0,0 3 0 16,4-6 4-16,-4 0 1 0,4-6 0 0,-1 3 0 15,1-10-14-15,3 4 0 0,4-1 0 0,-4-2 0 16,-3-4 0-16,3 0 9 0,0-6-9 0,-3-3 8 15,3 0-57 1,0-3-12-16,-3 3-3 0,-4-3 0 0,0 3-88 16,0-4-17-16,-4 4-4 0,-2 3-459 0,-1-3-91 0</inkml:trace>
  <inkml:trace contextRef="#ctx0" brushRef="#br0" timeOffset="33148.4">29764 5940 1818 0,'-11'0'80'0,"4"7"17"0,-3-7-77 0,10 0-20 0,-4 3 0 0,1 3 0 15,-4 0 14-15,3-3-1 0,4 7 0 0,0-1 0 16,-4 1 32-16,1 5 7 0,3-5 0 0,3 8 1 15,1-2 8-15,0 3 2 0,-4 0 0 0,0 0 0 16,3 3-16-16,-3-4-3 0,0 4-1 0,-3 3 0 16,3-6-19-16,-4 6-4 0,0-6-1 0,1 6 0 15,-4-6-19-15,0 9 8 0,0-3-8 0,0 0 0 16,-4-3 0-16,4 3-19 0,-3 1 3 0,2-8-720 16,-2 7-144-16</inkml:trace>
  <inkml:trace contextRef="#ctx0" brushRef="#br0" timeOffset="33439.42">30145 6545 2376 0,'0'0'105'0,"-4"10"22"0,4-1-102 0,0 7-25 16,-3 0 0-16,3-4 0 0,-4 7 0 0,1-3 0 15,3 3-9-15,-4-4 9 0,1 4-19 0,-1 0 3 16,1 6 1-16,-4-6 0 15,3 0-100-15,-3-1-20 0,0-2-4 0,3 0-743 0</inkml:trace>
  <inkml:trace contextRef="#ctx0" brushRef="#br0" timeOffset="33825.37">30413 6508 1440 0,'0'0'64'16,"7"-6"12"-16,0-4-60 0,4 10-16 0,3-9 0 0,0 9 0 15,0-10 175-15,0 10 32 0,0-6 6 0,4 6 2 16,-4-3-174-16,0 3-41 0,0 0 0 0,0 3 0 0,-3-3 0 0,-1 6 0 16,-2-6 0-16,-8 0 0 0,0 0 0 0,7 10-11 15,-4-4 11-15,1-3-10 0,-1 7 10 16,-3-1 0-16,-3 7-9 0,-1-7 9 0,1 0 0 0,-4 7 8 15,-1-6 0-15,-2 2 0 0,3 4 9 0,-4-7 2 16,4 7 0-16,-3-4 0 0,-1 4-5 0,-3 3-1 16,3 0 0-16,1-4 0 0,-4 4-13 0,7 0 0 15,3-3 8-15,1 3-8 0,-1-1 40 0,8-8 4 16,3 5 2-16,0 1 0 0,0-6-30 0,7-7-7 16,0 6-1-16,4 0 0 0,-4-9-8 0,3 7 12 15,1-7-12-15,3 0 12 0,-3 0-3 0,3 0 0 16,-3 0 0-16,3-7 0 0,0 7-17 0,0-3-4 15,0-3-1-15,0 6 0 16,1 0-159-16,-5-3-32 0,4-3-7 0</inkml:trace>
  <inkml:trace contextRef="#ctx0" brushRef="#br0" timeOffset="34262.18">28476 7019 1792 0,'-28'0'80'0,"14"0"16"0,-7 0-77 0,3 0-19 15,-7 0 0-15,4 0 0 0,0 6 68 0,0-6 11 16,3-6 1-16,4 6 1 0,0 0 31 0,7 0 5 16,0-9 2-16,7 9 0 0,0 0-60 0,0 0-12 15,3-4-3-15,8-2 0 0,0 0-26 0,6 3-6 16,1 3 0-16,3 0-1 0,4 3 11 0,-1 3 2 16,5 0 1-16,2-2 0 0,1 2 2 0,14-3 0 15,7 6 0-15,7 1 0 0,7-4 1 0,0 3 1 16,4 1 0-16,-1-1 0 0,4 1-13 0,11-1-2 15,3-3-1-15,4 4 0 0,-4-7-13 0,4 3 0 16,3 4 8-16,0-4-8 0,11-3 0 0,-4 6 0 0,-6-2 0 16,-1-4 0-16,0 3 0 0,4 4-13 0,-4-10 2 15,-7 9 1 1,-10-3-26-16,-4-3-6 0,0 4-1 0,-10-4 0 16,-4 6-25-16,0-3-6 0,-1-2-1 0,-6 2-729 0,-3-3-145 0</inkml:trace>
  <inkml:trace contextRef="#ctx0" brushRef="#br0" timeOffset="34931.81">28952 7988 1796 0,'0'0'80'0,"0"0"16"0,0 0-77 0,0 0-19 16,4-6 0-16,-4 6 0 0,7-7 55 0,0 4 7 15,-3-3 2-15,3 3 0 0,-4-3 20 0,1 2 5 16,-1-2 1-16,4-3 0 0,-7 6-22 0,4-4-5 0,-1-2-1 0,-3 0 0 16,0 2-2-16,4-2 0 0,-4-1 0 0,-4-2 0 15,4-4-12-15,-3 7-4 0,-1-7 0 0,-3 7 0 16,0-10-35-16,0 3-9 0,-3 7 0 16,-1-1 0-16,0 1 8 0,-3 0 0 0,-3 2 0 0,-4 4 0 15,-1 3-8-15,-2 3 0 0,-1 4 0 0,-3 8 0 16,-8-2 0-16,5-4 0 0,-5 13 0 0,5 0 0 15,-5-3 0-15,8 6-12 0,3 0 2 0,4-6 1 16,4 6 9-16,-1-6 0 0,7 0 0 0,1 6 0 16,3-3 0-16,3 3 0 0,1-10 0 0,3 4 0 31,0 0-24-31,3-3-7 0,1-4-1 0,6 4 0 0,-3-7 32 0,8 7 0 0,-1-6 0 0,7-7 0 16,4 3 0-16,-1-3 0 0,12-3 0 0,-5 0 0 15,1 0 19-15,0-3 9 0,3-3 3 0,0-4 0 16,-6 1-31-16,2-1 8 0,-2-5-8 0,-5 2 0 0,-3-2 9 15,1-11-1-15,-5 8 0 0,-3-11 0 0,0 4-8 16,-3-3 8-16,0-6-8 0,-4-4 8 0,-4 3 0 16,4-2-8-16,-7-1 12 0,4 4-4 0,-8-7-8 15,4 10 10-15,-3-10-10 0,-1 6 10 0,1-2-10 16,-1 2 0-16,-3 4 0 0,4-1 0 0,-1 4-18 0,-3 3 4 16,0 6 1-16,3 1 0 15,1 2-28-15,-1 3-6 0,4 4-1 0,-3 0 0 16,3 2-110-16,0 7-22 0,0 0-5 0,0 0-535 15,0 0-106-15</inkml:trace>
  <inkml:trace contextRef="#ctx0" brushRef="#br0" timeOffset="35327.96">29947 7671 2120 0,'0'0'47'0,"0"0"9"0,0 0 3 0,0 0 0 0,0 0-47 0,0 0-12 0,0 0 0 0,0 0 0 0,0 10 8 0,0-4 0 16,-3 3 0-16,-1 1 0 0,1-1 42 0,-1 1 8 15,-3-1 2-15,0 7 0 0,0-1 3 0,-7 4 1 16,-4 0 0-16,-3 6 0 0,0-3-22 0,-4 3-4 16,1 3-1-16,-1-3 0 0,-3 0-22 0,3 4-5 15,4-4-1-15,0-3 0 0,-1 3-9 0,1 0 0 16,4-6 0-16,3 0 0 0,-1-1 0 0,1-2-17 15,4-7 4-15,-1 7 1 16,1-6-244-16,-1-7-49 0,-17 3-10 0,14-3-1 16</inkml:trace>
  <inkml:trace contextRef="#ctx0" brushRef="#br0" timeOffset="35574.65">29485 7875 1785 0,'4'-19'159'0,"-4"19"-127"0,3-6-32 0,1 3 0 15,3-3 120-15,-4-4 19 0,4 7 3 0,-3-3 1 16,-4 6-91-16,7-10-17 0,-7 10-4 0,4 0-1 16,-4 0 22-16,10 0 5 0,-3-3 1 0,0 6 0 15,4-3-27-15,-1 10-6 0,1-1-1 0,0 1 0 16,3 5-16-16,0 1-8 0,0-4 8 0,4 7-8 16,-1 3 0-16,4-3 0 0,-3 0 0 0,3 0-11 15,-3-1 11-15,3 8 0 0,-3-8 10 0,-1 1-10 16,-3 0 0-16,-3-3 0 0,7 3 0 0,-8-4 0 15,1-5-97-15,3 5-26 16,-7-2-5-16,3-4-600 0,1 1-120 0</inkml:trace>
  <inkml:trace contextRef="#ctx0" brushRef="#br0" timeOffset="35910.58">30205 8176 1612 0,'0'0'144'0,"0"0"-116"0,-4 10-28 0,4-1 0 16,0 0 219-16,0 7 37 0,0-3 8 0,0-4 2 15,0 7-210-15,0 2-43 0,0 1-13 0,0 0 8 16,0-3-8-16,0 3 0 0,4-1 0 0,-4-2 0 16,-4 3 0-16,4-3-20 0,0-4 4 0,0 4 1 15,0-7-145-15,0 1-28 16,4-1-7-16</inkml:trace>
  <inkml:trace contextRef="#ctx0" brushRef="#br0" timeOffset="36148.18">30565 8132 2188 0,'0'0'97'0,"0"0"20"0,-7 10-93 0,0-1-24 16,3 10 0-16,-3 0 0 0,7-4 132 0,-4 14 21 16,1-11 5-16,-1 7 1 0,1 4-131 0,-1 2-28 0,4 0 0 0,-3-6 0 31,3 10-36-31,-4-7-3 0,4-3-1 0,0 0 0 16,-3-3 7-16,3-3 1 0,3 3 0 0,-3-9 0 15,4 2-173-15,-1-5-35 0</inkml:trace>
  <inkml:trace contextRef="#ctx0" brushRef="#br0" timeOffset="38109.14">21869 9775 288 0,'0'0'25'0,"0"0"-25"15,10 0 0-15,-3 0 0 0,-7 0 105 0,4 0 16 0,6-6 3 0,-6 6 1 16,-4 0-64-16,0 0-13 0,0 0-2 0,7 0-1 15,0 0 17-15,-7 0 3 0,0 0 1 0,0 0 0 16,0 0 50-16,0 0 11 0,0 0 1 0,0 0 1 16,0 0 4-16,0 0 1 0,0-3 0 0,-3-3 0 15,-1 6-19-15,4 0-4 0,-3-10-1 0,-1 7 0 16,0-3-29-16,-3-4-5 0,7 1-2 0,-3 0 0 16,3-1-40-16,-4 1-8 0,-3-1-2 0,0 1 0 15,7-7 7-15,-7 7 1 0,-3 0 0 0,-1-1 0 16,0 1-20-16,1-1-3 0,-4 4-1 0,-4 0 0 15,0 3-8-15,1 3 0 0,-4 3 0 0,-4 3 0 16,-3 3 0-16,0 1 0 0,3 6-8 0,0-4 8 16,-3 13 0-16,7-6 0 0,0-3-9 0,6 2 9 15,-2 1 0-15,6 0-8 0,-3 6 8 0,4-6 0 16,2 0-11-16,1 6 11 0,4-6-10 0,3-4 10 16,0 10-8-16,7-6 8 0,-4 0 0 0,5 0-9 0,-1 0 9 15,3-4-8-15,4 4 8 0,0-3-8 0,4-7 8 0,3 1 0 16,0-1 0-16,4-3-8 0,0-2 18 0,-1-4 4 15,5 0 1-15,2-4 0 0,1-2-15 0,0-3 0 16,-7-1 0-16,-1 1 0 0,5-7 0 0,-5 4 0 16,-6-10 0-16,0 9 0 0,-1-12 0 0,-3 6 0 15,-3 0 0-15,-1-6-10 0,-6 0 20 0,3 6 4 16,0-9 1-16,-3 3 0 0,-8-9 2 0,1 5 1 16,3-8 0-16,0-4 0 0,-8 10-6 0,1-10 0 15,0 3-1-15,4 4 0 0,-4-1-11 0,-4 4 8 0,1 0-8 16,-4 2 8-16,6 4-8 0,-6-3 0 0,-7 3 0 15,7 6-11-15,-4 0-8 0,8 4-1 0,-1 5-1 16,1 1 0 0,-8-4-21-16,7 7-4 0,11-3-1 0,0-1 0 15,-7 4-74-15,0 3-15 0,7-3-4 0,0 6-620 0,4-4-124 0</inkml:trace>
  <inkml:trace contextRef="#ctx0" brushRef="#br0" timeOffset="38886.01">22200 9114 403 0,'0'0'36'0,"0"0"-36"0,0 0 0 0,-7 0 0 0,0 0 440 0,7 0 82 15,0 0 16-15,-3 9 3 0,-1 1-433 0,4-1-88 16,7 10-20-16,0-10 0 0,0 7 0 0,4 3 0 16,3-4 0-16,0 4-10 0,4 0 10 0,-4 0 0 15,-7 0 0-15,11 3 0 0,-1-4 0 0,4 1 12 16,-7-6 0-16,4 2-1 0,-4 4 5 0,4-9 2 16,0 5 0-16,-4-5 0 0,-4-1-3 0,4-3-1 15,4-2 0-15,0 2 0 0,-4-3 10 0,0-3 3 16,0-3 0-16,0-3 0 0,0-4-18 0,4 1-9 0,-4-1 10 15,7 1-10-15,0-7 16 0,-3-3-2 16,0 1-1-16,3-1 0 0,0-6-13 0,-4 6-15 16,-6-6 3-16,0 0 1 0,3 3-3 0,-4-6-1 0,-3 2 0 0,-3-2 0 15,-8-3-3-15,8 12-1 0,3-9 0 0,-7 9 0 32,0 3-37-32,-4-3-8 0,8 1-2 0,0 2-974 0</inkml:trace>
  <inkml:trace contextRef="#ctx0" brushRef="#br0" timeOffset="39199.61">22620 9506 1900 0,'0'0'169'0,"-7"0"-135"15,-4 3-34-15,4-3 0 0,0 9 188 0,0-3 32 16,0-2 5-16,4 5 2 0,-4 7-182 0,7-1-36 16,0-2-9-16,0 6 0 0,-4 3 0 0,4 0 0 15,0-7 0-15,0 10 0 0,4-6-17 0,-1 6-6 16,-3-3-1-16,4-6 0 15,-1 9-32-15,4-3-8 0,-7-3 0 0,4 6-1 16,-1-6-127-16,1-4-26 0,3 4-5 0</inkml:trace>
  <inkml:trace contextRef="#ctx0" brushRef="#br0" timeOffset="39460.44">23022 9838 2174 0,'-3'9'48'0,"-1"1"9"0,-3-4 3 0,4 7 1 0,-1 2-49 0,1 1-12 0,3 3 0 0,0-7 0 0,0 14-8 16,0-8-5-16,3-2-1 0,1 3 0 15,-4 6-50-15,3-13-11 0,1 10-1 0,-1-9-1 16,1 3 5-16,-1-7 2 0,1 0 0 0,-1 1-435 16,-3-10-87-16</inkml:trace>
  <inkml:trace contextRef="#ctx0" brushRef="#br0" timeOffset="39659.51">23382 9847 2718 0,'-21'19'120'0,"14"-9"25"0,-4-1-116 0,8 13-29 0,-4 0 0 0,0 3 0 32,3 0-22-32,1-3-10 0,-1 9-3 0,1-2 0 15,-1-1-37-15,1-3-8 0,-1 3-2 0,4-3 0 16,0-6-47-16,4 0-10 0,-1 0-1 0</inkml:trace>
  <inkml:trace contextRef="#ctx0" brushRef="#br0" timeOffset="40087">21273 10606 2646 0,'-32'0'117'0,"21"-3"24"0,-3-3-113 0,3 6-28 16,1 0 0-16,6 0 0 0,-3-3 12 0,4-3-4 15,3 6-8-15,0 0 12 0,0 0-12 0,10 0 0 0,1-10 0 0,7 4 0 16,3 3 0-16,7-7 0 0,0 1 0 0,7 3 0 16,8-4 0-16,6 1 0 0,11-1 11 15,7 4-11-15,4-3 13 0,3-1-4 0,7 1-1 0,4 0 0 16,-4-1-8-16,7 1 0 0,7-1 0 16,-3 4-11-16,0-3 11 0,-8 5 0 0,-3-2 0 15,4 3 0-15,7 3 0 0,-4 0 0 0,-10 0 0 16,-1 3 0-16,-6-3-11 0,-1 6 0 0,4-2 0 0,-6-4 0 31,2 6-31-31,-6-3-6 0,-1-3-2 0,-3 0 0 16,-4-3-183-16,-3-3-37 0,43-4-7 0,-29-9-2 0</inkml:trace>
  <inkml:trace contextRef="#ctx0" brushRef="#br0" timeOffset="40859.08">22126 11290 1267 0,'-7'-6'112'0,"0"6"-89"0,4-7-23 0,3 4 0 15,-4-3 266-15,4 3 49 0,0-7 9 0,4 1 3 0,-1 0-252 0,-6-7-51 16,3 7-9-16,0-7-3 0,0 3 4 0,0-2 0 15,-7-1 0-15,-1 3 0 0,1-2-7 0,0-4-1 16,0 0 0-16,-3 3 0 0,-4 4 0 0,0-4-8 16,3 7 12-16,-3 3-4 0,-7 2 20 0,-1 4 4 15,5 4 1-15,-8 2 0 0,-3 3-33 0,0 10 0 16,-8-3 0-16,8 3 0 16,4 6-19-16,-1-3-10 0,-7 9-3 0,7-3 0 15,1 0 32-15,6 1 8 0,-3-4 1 0,7 3 0 0,-4-3-9 0,11 0 0 16,0-3 0-16,3 3 0 0,1-6 0 0,10-3 0 15,4 2-8-15,3 1 8 0,0-3 0 0,3-7-9 16,5 1 9-16,6-1 0 0,7-9-11 0,-3 6 11 16,0-6-10-16,3-6 10 0,0 6 0 0,-3-9 0 15,-4-1 0-15,0 4 0 0,1-6 10 0,-5-4-10 0,-6 3 8 16,3-2-8-16,-7-4 14 0,0 3-2 0,4-9-1 16,-7 6 0-16,-8-3 6 0,1-3 2 0,3-9 0 15,-7 5 0-15,0-5 5 0,-7-4 2 0,7-2 0 16,-7 2 0-16,3-6-4 0,-3 6-1 0,-4-2 0 0,4 8 0 15,4-2-11-15,-4 6-2 0,-4-4-8 0,4 4 12 16,-3 3-23-16,6 6-5 0,-3 0 0 0,0 0-1 31,0 4-112-31,3 2-23 0,4-2-4 0,4-1-597 0,-8 6-120 0</inkml:trace>
  <inkml:trace contextRef="#ctx0" brushRef="#br0" timeOffset="41439.71">22994 10791 2516 0,'0'0'56'16,"-3"0"11"-16,-5 3 2 0,1 4 1 0,4 2-56 0,-8 1-14 0,4-1 0 0,-3 10 0 0,-1-4 0 0,-3 11 0 16,-4-4 0-16,-3 12-10 0,0-6 10 0,-4 7 0 15,8-1 8-15,-8 1-8 0,-3 2 0 0,3-2 0 16,4 2 0-16,-4-2 0 0,1-7 14 0,2 7-2 16,8-7 0-16,-3-3 0 0,-1 0-12 0,4-6 8 15,0 0-8-15,3 0 0 0,1-10 0 0,3 0-18 16,-4 1 2-16,4-4 1 15,7-6-141-15,0 0-29 0,-7-9-6 0,3-1-735 0</inkml:trace>
  <inkml:trace contextRef="#ctx0" brushRef="#br0" timeOffset="41630.75">22525 10854 2689 0,'0'0'119'0,"0"0"25"0,-4 3-116 0,1 3-28 0,3 4 0 0,0 6 0 15,3-7 15-15,1 4-3 0,-1 5-1 0,4 7 0 16,4-6 1-16,-4 6 1 0,0 4 0 0,4-4 0 16,-1 0-13-16,4 3 0 0,-7-3 0 0,4-3 0 15,7 9 0-15,-1-9 0 0,-3 10-11 0,4-10 11 32,-7 3-160-32,6 3-25 0,4-3-5 0,1 0-843 0</inkml:trace>
  <inkml:trace contextRef="#ctx0" brushRef="#br0" timeOffset="42291.68">22966 11434 2595 0,'-7'-9'115'0,"7"9"24"0,-4-6-111 0,4-4-28 0,4 1 0 0,3-1 0 0,0 4-11 0,0-7-7 16,7 4-2-16,-3-7 0 0,3 7 20 0,-4 0 0 16,4-1 0-16,1 1 0 0,-1-1 0 15,-4 4 0-15,4-3 0 0,-3 2 0 0,0 4 0 0,-1 3 0 16,1-6 0-16,-1 6 0 16,-3 0 0-16,0 0-10 0,0 0 10 0,1 0-12 15,-1 6 1-15,-7-6 0 0,0 0 0 0,3 3 0 0,-3-3 3 0,4 13 0 16,-4-10 0-16,0 6 0 0,-4 1 8 0,4-1-8 15,0 7 8-15,-3-7-8 0,-4 7 8 0,3-3 0 16,-3 2 0-16,0 1 0 0,0-3 0 0,0 5 0 16,3 4 0-16,-3-3 0 0,4 0 0 0,-4 0 0 15,3 0 0-15,1 6 0 0,3-7 0 0,0-2 0 16,0 3 0-16,0-7 8 0,7 4-8 0,0 0 0 0,0-7 0 16,0-6 0-16,3 4-10 0,1-4-3 15,7 3-1-15,-4-6 0 16,0-9-142-16,3 2-29 0,1 4-6 0</inkml:trace>
  <inkml:trace contextRef="#ctx0" brushRef="#br0" timeOffset="42551.7">23594 11346 2764 0,'-14'7'246'0,"10"-4"-197"0,-3 3-39 0,0 3-10 0,4 1 80 0,-1-1 15 16,-3 10 2-16,3 0 1 0,4-3-98 0,0 9-12 16,-3-3-7-16,3 3-1 15,0 0-24-15,0-6-6 0,3 9-1 0,1-3 0 16,-4 0-68-16,3-3-13 0,5 3-4 0,-5 0-630 15,8-3-126-15</inkml:trace>
  <inkml:trace contextRef="#ctx0" brushRef="#br0" timeOffset="45834.61">27714 16185 1785 0,'-3'-13'79'0,"3"13"17"0,0-6-77 0,0-3-19 0,0-1 0 0,0 4 0 16,0 3 57-16,3-3 8 0,-3-4 2 0,0 1 0 15,0-1-55-15,4 1-12 0,-4 0 0 0,0-1 0 16,-4 4 11-16,4 3 1 0,-3-3 1 0,3-4 0 16,-4 10 47-16,1-9 8 0,-1 6 3 0,4 3 0 15,-7-7 5-15,7 1 0 0,-3 3 1 0,-5-3 0 16,1 6 15-16,-3-10 4 0,6 10 0 0,-6-3 0 16,-1 3-47-16,1 0-9 0,-1 0-1 0,0 0-1 15,-3 3-19-15,0-3-4 0,0 10-1 0,-4-4 0 16,4 3-2-16,-7 7-1 0,4-3 0 0,-1 2 0 15,-3 4-36-15,0 6-7 16,-1-6-2-16,1 9 0 0,0 0 34 0,0 7 0 0,0-1 0 0,0-5 0 0,3 5 0 0,4-6 0 16,0 7 0-16,3-7 0 0,4-3 0 0,4 3 0 15,3-3 0-15,3 0 0 0,1-6 0 16,6 0 0-16,1-3 0 0,3-4 0 0,0-2 8 0,7-4-8 16,-3 3 11-16,3-9-11 0,-3 7 15 0,6-14-4 15,-3 1-1-15,4 3 0 0,0-6 1 0,3-1 0 16,-3-5 0-16,-1 5 0 0,1-9 1 0,3 4 1 15,1-4 0-15,-5 0 0 0,-6 0-5 0,3-6-8 16,0 6 11-16,-3-6-11 0,-4-3 19 0,0 3-3 16,-3-10-1-16,-1 7 0 0,-3-9-15 0,0 2 0 0,-3 7 0 15,-1-13 0-15,-3 3 15 0,0 4-3 16,-3-4-1-16,-1-6 0 0,1 10 9 0,-1-10 3 16,1 6 0-16,-8-6 0 0,4 1-23 0,0 5 0 0,0 0 0 15,4-2 0-15,-5-1 0 0,5 0 0 0,-1 3 0 0,4 1 0 31,-10-4-26-31,6 3-3 0,-3 4-1 0,4-1 0 16,-4 1-5-16,0 6-1 0,0 6 0 0,3 0 0 16,-3 3-93-16,0 0-19 0,-4 10-4 0,4 2-1102 0</inkml:trace>
  <inkml:trace contextRef="#ctx0" brushRef="#br0" timeOffset="46296.64">28229 15150 1209 0,'0'0'108'0,"0"0"-87"0,-3-3-21 0,3 3 0 15,0 0 293-15,0 0 55 0,0 0 10 0,0 0 2 16,0 0-296-16,0 9-64 0,0 1 0 0,3 9-11 16,1-1 11-16,6 4 12 0,-3 0-2 0,4 3-1 15,3 4 7-15,0 5 2 0,4 1 0 0,0-7 0 16,-1 9-7-16,1-5-2 0,-1-4 0 0,5 0 0 15,-8 1 15-15,3-4 4 0,1 0 0 0,-4-7 0 16,0 1-7-16,-3 0-1 0,3-3 0 0,0-1 0 16,-3-2 8-16,-1-4 0 0,4 1 1 0,-3-4 0 15,-1-6-14-15,5 0-3 0,-1-6-1 0,0-4 0 16,3 1-3-16,-2 0 0 0,2-16 0 0,-3 6 0 31,7-10-43-31,-6 1-9 0,2-12-1 0,-3 2-1 0,0-6-74 16,1 0-16-16,-1-3-2 0,-4 3-603 0,4-3-121 0</inkml:trace>
  <inkml:trace contextRef="#ctx0" brushRef="#br0" timeOffset="46669.91">28603 15711 2808 0,'0'0'62'0,"-3"-9"13"0,3 0 2 0,-4 9 1 0,1-10-62 0,3 10-16 0,0 0 0 0,0 0 0 15,0 0 0-15,0 0 0 0,-4 6 0 0,1 4 0 16,-1-1 0-16,1 4 0 0,6 3-8 0,-3 2 8 16,4 7 0-16,-1 1-12 0,1 2 12 0,-1 6-10 15,1-2 18-15,-1 2 3 0,4-6 1 0,-3 4 0 16,-1-4-12-16,1 0 12 0,-1 0-12 0,1 4 12 16,-1-4-12-16,-3 0 0 0,4-3 0 0,-4 0 0 31,0 4-32-31,0-4-6 0,0-3-1 0,-4 3 0 0,1 0-212 0,3-3-42 15</inkml:trace>
  <inkml:trace contextRef="#ctx0" brushRef="#br0" timeOffset="49235.56">28977 16671 1792 0,'0'0'80'0,"0"0"16"0,0 0-77 0,0 0-19 0,0 0 0 0,0 0 0 15,4-6 38-15,-1-4 4 0,4 4 1 0,-3-3 0 16,3-1 32-16,-4 1 6 0,4-7 2 0,-3 7 0 16,3-4-12-16,-3-2-3 0,-1 2 0 0,1-3 0 15,-1-9-4-15,1 6 0 0,-1-6-1 0,-3 6 0 16,4-6-41-16,-4 7-8 0,3-11-2 0,4 4 0 15,-7 3-12-15,4-3 0 0,-4 0 0 0,3 6-10 16,1 4 10-16,-1 2 0 0,-3-3 0 0,4 7 0 16,-1 0-8-16,-3-1 8 0,0 4-8 0,0 6 8 15,0 0-9-15,0 0 9 0,0 0-10 0,0 0 10 16,0 0-9-16,4 6 9 0,3 4-8 0,-3-1 8 0,-1 0 0 16,1 1 0-16,3 6 9 0,0-7-9 0,-4 10 0 15,4 0 0-15,0-1 0 0,0 4-12 0,1-3 12 16,2 0 0-16,-3 0 0 0,0-4 0 0,4 4 9 0,-1 0 2 15,1-3 0-15,0-4 0 0,-1 7-11 16,1-3 0-16,-1 3 0 0,-3-10 0 0,4 7 8 16,-4-7-8-16,0 7 8 0,0-7-8 0,-7-6 16 0,4 4-3 15,6 2 0-15,-3-9 0 0,-7 0 22 0,7 0 4 16,4 0 1-16,-4 0 0 0,4-6-23 0,-4 3-4 16,3-7-1-16,1 1 0 0,-4-7 7 0,3 7 1 15,-3-10 0-15,1 0 0 0,-1-6-9 0,-4 6-2 16,4-6 0-16,-3 0 0 0,-4-3-9 0,3 0 0 0,1 2 9 15,-4-2-9-15,0 0 0 0,0-3 0 0,0 9 0 16,-4-3-8 0,1 0-19-16,3 6-3 0,-4 0-1 0,1 3 0 15,-1-3-69-15,1 10-13 0,-1-7-3 0,1 7-697 0,-1 6-139 16</inkml:trace>
  <inkml:trace contextRef="#ctx0" brushRef="#br0" timeOffset="49567.34">29563 16470 1929 0,'0'0'42'0,"0"0"9"0,7 10 1 0,-4-1 4 0,4-3-45 0,0 4-11 16,1-1 0-16,-1 1 0 0,3-1 23 0,1-3 2 15,-1 4 1-15,1-1 0 0,-4 1-1 0,0-1 0 16,0 0 0-16,-3-2 0 0,3 2-6 0,-7 7-2 16,0-4 0-16,0-2 0 0,0-1-9 0,0 7-8 15,-4-1 9-15,1-2-9 0,-1 3 0 0,-3-4-8 16,0 4-1-16,0 3 0 15,0-4-51-15,-4 4-11 0,4 0-1 0,0-3-524 0,-3-1-105 16</inkml:trace>
  <inkml:trace contextRef="#ctx0" brushRef="#br0" timeOffset="49875.35">29976 15994 2350 0,'0'0'104'0,"0"0"22"0,0 0-101 0,0 0-25 16,0 0 0-16,7 9 0 0,0-6 0 0,0 13 0 15,3-7 0-15,1 10-11 0,-4-3 11 0,0 3-10 16,0 6 10-16,0-3-10 0,0 3 10 0,-3 3 0 15,-4-3 10-15,3 3-10 0,-3 4 18 0,0-4-2 16,-3-3-1-16,3-3 0 0,-4 3-4 0,4 0-1 16,-7-3 0-16,4-6 0 0,3 2-23 0,-4 1-5 15,1-9-1-15,3 5 0 16,-4-8-145-16,4-7-30 0,0 0-6 0</inkml:trace>
  <inkml:trace contextRef="#ctx0" brushRef="#br0" timeOffset="50249.45">30251 15915 1324 0,'0'0'118'0,"0"0"-94"0,0 0-24 0,0 0 0 15,-4 7 83-15,4-7 12 0,4 12 2 0,-4-3 1 16,0 1-98-16,0-4-19 0,0 10-4 0,-4-4-1 15,-3-2 35-15,0 9 6 0,-4-10 2 0,1 7 0 16,-4 3 50-16,0-4 11 0,-4 1 1 0,0 3 1 16,1-7 14-16,-1 4 4 0,0 3 0 0,1-4 0 15,-4-2-32-15,3 3-7 0,0-7-1 0,8 7 0 16,-1-7-36-16,4 1-7 0,4-7-1 0,-1 6-1 16,8 4-15-16,-1-4 11 0,1-6-11 0,6 7 10 0,-3-1-10 15,0 0 0-15,4 4 0 0,0-4 0 0,-1 1 0 16,-3 2 0-16,4-5 0 0,-1 2 0 0,1 7 0 0,0-4 0 15,-4-2 0-15,3-1 8 0,1-3 8 0,-1 4 0 16,4-1 1-16,1-3 0 0,2-3-1 0,-3 4 0 16,7-4 0-16,1-3 0 0,-1 6-24 0,0-6-6 15,0 0-1-15,-3 0 0 16,-4 0-221-16,0 0-45 0,0 0-9 0,-14 0-2 0</inkml:trace>
  <inkml:trace contextRef="#ctx0" brushRef="#br0" timeOffset="50668.62">26684 17405 2257 0,'-3'-16'100'0,"3"16"20"0,3-9-96 0,1-4-24 0,3-3 0 0,7 7 0 0,7-7 0 0,7 4 0 16,0-4 0-16,15-3 0 0,6 4 24 0,15-4 10 15,10-6 2-15,14 6 0 0,4-6 8 0,17 3 3 16,7-13 0-16,4 10 0 0,0-3-29 16,14-6-6-16,11-1 0 0,-4 7-1 0,-3 0-2 0,6-1 0 15,1-2 0-15,-11 3 0 0,-7 0-9 0,-7 9 0 16,0 0 0-16,-7-3 0 0,-4 10 0 0,-3-4 0 16,-7-3 0-16,3 3-11 0,7 4 11 0,-10-4 0 15,0 7 0-15,-7-7 0 16,-1 7-98-16,1-4-18 0,0-3-3 0</inkml:trace>
  <inkml:trace contextRef="#ctx0" brushRef="#br0" timeOffset="51421.8">28303 17888 2365 0,'0'0'52'0,"0"0"10"15,0 0 2-15,0 0 4 0,0 0-55 0,0 0-13 0,-3 0 0 0,-4-10 0 0,3 4 0 0,4 6 0 0,-3-9 0 0,-1 5 0 16,1-5 41-16,-1 0 3 0,1 2 0 0,-1-2 0 16,1 0 13-16,-4-1 3 0,3 1 1 0,-3-1 0 15,0 1-4-15,0 0-1 0,0-4 0 0,-4 4 0 16,1-1-28-16,-8 1-5 0,0-1-2 0,4 1 0 16,-7 9-10-16,-4-6-3 15,4 6 0-15,-4 6 0 0,1 3-8 0,3 1-12 16,-1 5 2-16,1 4 1 0,-3 0-1 0,-5 9 0 15,5 4 0-15,-1-4 0 0,0 0 10 0,1 0 0 0,-1 7-9 0,4-7 9 16,3 7 0-16,8-10 0 0,-5 9 0 0,8-12 0 16,4 9-14-16,3-9-2 0,0 0 0 0,3-3 0 15,4 0 16-15,4 0 10 0,3-4-2 0,0-2 0 16,4-4-24-16,-1 1-6 0,1 2-1 0,3-9 0 16,-3-3 23-16,3 0 0 0,0 0 0 0,4-3 0 15,0-3 0-15,3-3 0 0,0 2 0 0,7-2 12 16,4-4 10-16,-4-2 2 0,-3-1 1 0,0-3 0 0,0 0-1 15,-4 1 0-15,-3-7 0 0,-4 6 0 16,-4-6-7-16,-2-4-1 0,-5-5-1 0,-3 6 0 0,0-10-4 16,-7-3-1-16,0 4 0 0,-3-7 0 0,-4 0 3 0,0 0 1 15,0 3 0-15,-4-3 0 0,-3-6-14 0,3 6-10 16,-3-3 2-16,4 3 0 0,-1-3 8 0,0 3-12 16,1 0 12-16,3 10-12 15,-4-1-18-15,1 4-4 0,-1 0-1 0,0 3 0 16,8 2-111-16,-4 4-22 0,-4-3-5 0,8 7-997 0</inkml:trace>
  <inkml:trace contextRef="#ctx0" brushRef="#br0" timeOffset="53218.35">29288 17351 2134 0,'0'0'47'0,"0"0"9"0,0 0 3 0,-7 4 1 0,0 2-48 0,-1 3-12 0,5 7 0 0,-4-7 0 16,0 1 20-16,0-1 0 0,0 7 1 0,0 3 0 15,-4-1 60-15,-3 1 12 0,3 10 3 0,-3-4 0 16,4 0-24-16,-4 3-5 0,-4 0-1 0,4 7 0 16,-4-7-29-16,1 6-5 0,2 1-2 0,1 2 0 15,0-2-21-15,-3 3-9 0,2-4 8 0,-2 1-8 16,-1-1 0-16,4-6 0 0,-4 1 0 0,4-4 0 15,-3 0-48 1,3-13-3-16,3 4 0 0,0-7 0 16,1 1-154-16,-1-4-31 0</inkml:trace>
  <inkml:trace contextRef="#ctx0" brushRef="#br0" timeOffset="53419.5">28878 17298 2649 0,'-7'10'236'0,"0"-4"-189"16,0 3-38-16,4 4-9 0,6 2 59 0,1 4 9 16,3 0 3-16,7 0 0 0,0 6-71 0,4 0-15 15,-1 3-2-15,4 1-1 0,1-4 18 0,2 3 0 0,1-3 0 16,0 3 0-16,6 3 0 0,5-2 0 16,3-10 0-16,-4 9 0 0,4-3-12 0,-4 3-3 0,0-9 0 15,0 6 0 1,1 3-137-16,-8-3-28 0,4 0-6 0,-8-3-867 0</inkml:trace>
  <inkml:trace contextRef="#ctx0" brushRef="#br0" timeOffset="54271.16">29771 18145 748 0,'0'0'67'0,"0"0"-54"0,-4 3-13 0,-6-3 0 15,10 0 315-15,0 0 60 0,0 0 12 0,0 0 2 16,0 0-315-16,0 0-63 0,0 0-11 0,0 0 0 15,3-9 20-15,1 5 11 0,3-2 1 0,-7 6 1 16,0 0 15-16,3-9 4 0,5 6 0 0,-8 3 0 16,0 0 4-16,7-7 0 0,-7 7 1 0,3-6 0 15,1-3 22-15,3 6 4 0,-7-4 1 0,3-2 0 16,4-1-44-16,-3 1-8 0,-4 0-1 0,3-1-1 16,1-5 1-16,-1 2 0 0,4-9 0 0,0 3 0 15,1-3-31-15,-1-3 0 0,0-3 0 0,-4-3 0 16,4 2 8-16,0 4-8 0,0-3 0 0,-3 3 0 15,3 6 0-15,-4 0 0 0,1 1 0 0,0 8-10 16,-4 1 10-16,3-1 0 0,-3 4-9 0,0 6 9 16,0 0-24-16,0 0 0 0,0 0 0 0,0 0 0 15,7 16 24-15,0-7-11 0,0 4 11 0,-3 2-8 16,3 4 8-16,3-3 0 0,-3 3-9 0,0-1 9 0,1 1 0 16,2 6-9-16,-3-6 9 0,0-3 0 0,4 3 0 0,-1-4-8 15,-3-2 8-15,1 3 0 0,-1-7 0 16,0 7 0-16,0-4 0 0,0-2 0 15,0-4 0-15,-4 3 0 0,-3-9 0 0,0 0 0 0,7 0 0 0,-7 0 11 16,7-6-11-16,-3-3 10 0,3-1-10 0,-3 1 0 16,-1-10 9-16,4 0-9 0,-7-6 0 0,4 6 0 15,-1-6 0-15,-3-3 8 0,0 0-8 0,-3 0-13 16,3-4 3-16,-4 4 1 0,4 0-13 0,-3 3-2 16,-1 0-1-16,4 3 0 0,-3-3 9 0,3 9 3 15,0 6 0-15,-4 1 0 0,4 0 13 0,0-1 0 0,0 4 0 16,0 6-9-16,0 0 9 0,0 0 0 15,0 0 0-15,7 12-8 0,0-2 8 0,0-1 0 0,0 4 10 16,0 3-10-16,0-1 18 0,0 4-2 0,0 0-1 0,4 0 0 16,0-1-3-16,-1 1-1 0,-3-3 0 0,4 9 0 15,-1-6-11-15,1 6 0 0,0-3 0 0,-4-3-11 32,3 12-80-32,1-9-16 0,-1 3-3 0,-3-6-1 15,1 0-155-15,-1-4-31 0</inkml:trace>
  <inkml:trace contextRef="#ctx0" brushRef="#br0" timeOffset="54654.21">30399 17906 1324 0,'0'0'118'16,"0"0"-94"-16,0 0-24 0,0 0 0 0,3 10 278 0,4-4 51 0,4-3 11 0,0 4 1 15,6-4-288-15,1 3-53 0,3 3-20 0,-3 1 1 16,3-1 19-16,-3 1 0 0,-1 5 0 0,-3 4 0 15,4 0 0-15,-8-3 16 0,1 2-4 0,0 1 0 16,-4-3 0-16,0 3 0 0,-4 0 0 0,-6-1 0 16,3-2 23-16,-4 3 4 0,1-3 1 0,-4-4 0 15,-4 10-32-15,4-9-8 0,-4 2 0 0,-3-5 0 32,-3-1-50-32,3 0-11 0,-1-2-3 0,1-7 0 15,-3-7-195-15,3 7-39 0,-18-18-8 0,7-7-2 0</inkml:trace>
  <inkml:trace contextRef="#ctx0" brushRef="#br0" timeOffset="55080.04">30632 17405 2235 0,'0'0'99'0,"0"0"21"0,0 0-96 0,0 0-24 16,0 0 0-16,0 0 0 0,0 0 0 0,10 3-8 15,-3 3 0-15,0 4 0 0,0-1 8 0,1-3 8 16,-1 4-8-16,0 2 11 0,-4-6 42 0,4 10 9 16,-3-3 2-16,-1 6 0 0,1-4 1 0,-1 4 1 15,1 6 0-15,-4-6 0 0,3 0-18 0,-3-4-3 16,0-2-1-16,4 3 0 0,-1-1-19 0,1-2-4 15,-4-4-1-15,3-2 0 0,1 2-12 0,0 7-8 16,-1-13 10-16,1 6-10 0,3 1 12 0,-4-4-3 0,4 3-1 0,-7 7 0 16,4-4-8-16,-1-2 0 0,1-1 0 15,-1 7 0-15,1-7 17 0,3 1 2 0,-4-1 0 0,1 1 0 16,3-10 8-16,0 6 1 0,-7-6 1 0,7 3 0 16,4 3-9-16,3-6-3 0,0-6 0 0,4 3 0 15,-4-7-8-15,7 1-1 0,-3-7-8 0,-1 1 12 16,4 2-12-16,0-6 0 0,8 1 0 0,-5-4 0 15,5 3-12-15,-5-6-4 0,5 6-2 0,-1-9 0 32,0 3-189-32,0 3-37 0</inkml:trace>
  <inkml:trace contextRef="#ctx0" brushRef="#br0" timeOffset="64676.6">1453 13159 1152 0,'-10'0'102'0,"3"0"-82"15,-4 0-20-15,4 6 0 0,-3-3 324 0,3-3 60 16,3 7 12-16,0-4 2 16,-6-3-341-16,10 0-68 0,0 0-13 0,0-3-4 0,0 3 28 0,0 0-8 15,10-7 8-15,-6-2 0 0,7-1 0 0,-8-8 11 16,8 8-1-16,-1-5 0 0,1 2-10 0,3-3-11 16,-3-2 3-16,3 2 0 0,-4-3 8 0,1 0 11 0,3 0-3 0,-3-6 0 15,-8 7 0-15,8-8 0 0,-1 1 0 16,1-3 0-16,-8 0 16 0,8 3 2 0,-8-10 1 15,5 7 0-15,-5-6-5 0,4 5-1 0,-3-5 0 0,-4 6 0 16,0 3-7-16,0-4-2 0,0 4 0 0,3 3 0 16,-3-3-12-16,0 6 9 0,0-6-9 0,0 7 8 15,0-1 4-15,0 3 0 0,7-3 0 16,-7 4 0-16,0 2-12 0,0 4 10 0,0-7-10 0,4 13 10 16,-4-10-10-16,0 13 0 0,0 0 9 0,0 0-9 15,0 0 0-15,0 0 0 0,0 0 0 0,0 0 0 16,0 0 0-16,7 13 0 0,3-10 0 0,-6 13 0 15,-1-7 0-15,4 4 0 0,4-4 0 0,-7 7 0 16,-1 2 0-16,4-2 0 0,-3 3 0 0,3 6 0 16,-4-6 0-16,8 9 0 0,-8 0 0 0,4 4 0 15,-7-10 0-15,0 12 0 0,4-9 0 0,3 3 0 0,-7 1 0 16,0 2 0-16,4-3 0 0,-4 0 0 0,3-3 0 0,4 1 0 16,-3-4 0-16,6-4 0 0,1 4 11 0,-8-3-3 15,8-6 0-15,0 2 0 0,-1 4 9 0,4-3 2 16,-3-7 0-16,-1 7 0 0,1-4-9 0,3 4-2 15,-3-6 0-15,-4-1 0 0,3 0-8 0,1 1 0 16,-1-1 0-16,1-3 0 0,3-2 12 0,-3 2 1 16,-8-3 0-16,4-3 0 0,-7 0-4 0,14 0-1 15,-14 0 0-15,0 0 0 0,4 0 2 0,3-3 0 16,-7 3 0-16,11-6 0 0,-8-4 6 0,1 1 0 16,3-1 1-16,-7-5 0 0,0 5-1 0,0-9-1 15,3 7 0-15,-3-10 0 0,0 3 0 0,0-6 0 16,7 3 0-16,-7-3 0 0,0-3-3 0,0 0-1 0,-7-7 0 15,7 7 0-15,0-3 0 0,0 2 0 0,0 4 0 16,0-3 0-16,0 0-11 0,0 3 12 0,-3 0-12 0,6 3 12 16,-3-3-12-16,0 6 0 0,7 0 0 0,-7-6 0 15,0 9 0-15,4-3 0 0,-4 1 0 0,7 2 0 16,-7 3 0-16,0-2 0 0,3-1-11 0,-3 7 11 31,0-4-43-31,0 4-3 0,4-7-1 0,-4 13 0 0,7-4-97 16,-7 7-20-16,0 0-4 0,0 0-1 0,0 0-95 0,0 0-18 15</inkml:trace>
  <inkml:trace contextRef="#ctx0" brushRef="#br0" timeOffset="65131.23">2487 12168 2127 0,'0'0'47'0,"0"0"9"0,-10 0 3 0,2 0 1 0,1 0-48 0,7 0-12 0,0 0 0 0,-7 0 0 15,4 6 0-15,3-6 10 0,0 0-10 0,-11 3 10 16,11 7 17-16,-7-1 3 0,4 7 1 0,3-7 0 16,0 7 2-16,0 3 1 0,0 0 0 0,0-1 0 15,0 7-20-15,3 1-4 0,4-4-1 0,-7 3 0 16,4 9-9-16,-4-6 0 0,7 7 0 0,-7 2 0 15,-7-2 0-15,7 3 0 0,0-4 0 0,0 1 0 16,0 2 0-16,0-2 0 0,-4-1 0 0,4 1 0 16,0-7 8-16,0 6-8 0,-7-5 0 0,7-4 8 15,0 3 8-15,0-9 0 0,0 6 1 0,0-6 0 16,7-1-58-16,-7 1-12 16,4-3-3-16,3-7-647 0,-7 1-129 0</inkml:trace>
  <inkml:trace contextRef="#ctx0" brushRef="#br0" timeOffset="65578.67">2865 12303 576 0,'0'0'51'0,"-11"0"-41"0,7 0-10 0,4 0 0 16,-3 6 414-16,3-6 81 0,-11 3 16 0,11-3 3 15,-7 6-426-15,4 4-88 0,-1-1-11 0,-3 1-5 16,4-4 16-16,-8 7 0 0,4-7 0 0,3 9 0 16,-6-2 0-16,6-4 16 0,-6 7-4 0,-1 0 0 15,1 3-12-15,-1-1 0 0,-3 1 0 0,3 0 0 16,-3 6 0-16,0 3-12 0,-7-3 1 0,3 4 0 15,-3-1 19-15,0-3 3 0,-4-6 1 0,1 0 0 16,2 6-12-16,-2-10 0 0,-1-2 9 0,0 3-9 16,4-7 11-16,4 0-3 0,-5 1 0 0,8-4 0 15,0-3 1-15,7-3 0 0,7 0 0 0,0 0 0 16,0 0 10-16,0 0 1 0,14 0 1 0,4-3 0 0,7 3-8 16,-1 0-1-16,12 0-1 0,-1 3 0 15,0-3 17-15,4 10 3 0,7-4 1 0,-4-3 0 16,4 3-32-16,3 4-13 0,4 5 1 0,-10-5 0 0,2-1 12 15,1 7 16-15,-3-4-3 0,-8 7-1 16,0-3-135-16,0 3-27 0,-3 0-6 0</inkml:trace>
  <inkml:trace contextRef="#ctx0" brushRef="#br0" timeOffset="66832.92">4378 12516 1825 0,'-4'-9'80'0,"4"9"18"0,0 0-78 0,0-3-20 15,0-4 0-15,-7 1 0 0,7 3 9 0,0 3-1 16,0 0-8-16,0 0 12 0,0 0-12 0,0 0 0 16,0 0 0-16,0 0 0 0,-3 3-12 0,3 13 4 15,-4-7 8-15,-6 10-13 0,3 3 13 0,0 0-12 16,-11 6 12-16,7 3-12 0,-3-2-6 0,-3 5-1 0,6 1 0 15,-7-7 0 1,1 0-52-16,3-3-10 0,-4-6-3 0,4 6-376 16,0-12-76-16</inkml:trace>
  <inkml:trace contextRef="#ctx0" brushRef="#br0" timeOffset="67108.19">4216 12692 2383 0,'0'0'105'0,"0"0"23"0,0 9-103 0,3 4-25 16,1 2 0-16,3 10 0 0,-4-6 0 0,8 0 0 16,0 6 0-16,-1-3 0 15,1 3-104-15,-4 0-20 0,10-6-4 0,-3 6-800 0</inkml:trace>
  <inkml:trace contextRef="#ctx0" brushRef="#br0" timeOffset="68579.39">4900 12855 2257 0,'0'0'100'0,"0"0"20"0,0 0-96 0,0 0-24 0,0-10 0 0,0 4 0 0,0 3 57 0,0-7 7 16,7 1 0-16,0 0 1 0,-7 2-11 0,11-5-2 15,-11-1-1-15,7 4 0 0,10-4-29 0,-6-2-6 16,-4-4 0-16,11 0-1 0,-4-6-15 0,0 6 0 16,0-6 0-16,-3-3-10 0,10 0 10 0,-11-4 0 15,8 4 0-15,0 0 0 0,-4 0 0 0,-4-7 0 16,5 10 0-16,-1-9 0 0,-7 2 0 0,7-2 0 16,-4-1-11-16,-3 1 11 0,4 5 14 0,0-5 9 15,-1 6 1-15,1 0 1 0,-1 2-1 0,-3 1 0 16,4 7 0-16,0-1 0 0,-4 3-9 0,7 4-3 15,-4 2 0-15,-6 4 0 0,3 0-12 0,7 6 0 16,-10 6-9-16,3 0 9 0,0 4-10 0,0 2 10 16,3-3-10-16,-3 13 10 0,0 0-10 0,4-3 10 15,-7 3-10-15,3 0 10 0,0 3 0 0,0 3 0 0,3-3-8 16,-6 4 8-16,-1-4 0 16,4 0 0-16,4-3 0 0,-11 0 0 0,11-3 0 15,-11-1 0-15,7-5 0 0,0 3 0 0,-4-1 0 16,4-2 0-16,-7-4 8 0,4 4-8 0,-1-1 0 0,1-5 10 0,3-4-10 0,-7 6 8 15,7-3-8-15,-7-6 8 0,3 4-8 0,-3-4 8 16,8 6-8-16,-5-6 0 0,-3 0-12 0,0 0 12 16,4 0 0-16,-4 0 0 0,0 0 0 0,0 0 0 15,0 0 0-15,7-6 0 0,-4-4 0 0,-3-2 8 16,0-4-8-16,0 7 0 0,7-7 9 0,-7 3-9 16,0-2 14-16,0-4-2 0,0 3 0 0,0 7 0 15,4-10-4-15,-4 9 0 0,0-5-8 0,0 12 12 16,3-7-12-16,-3 4 8 0,-3-3-8 0,3 9 0 15,0 0 0-15,0 0 0 0,0 0 0 0,0 0 0 16,0 0 0-16,0 0 0 0,0 0 0 0,0 0 0 16,0 0 0-16,0-4 0 0,-4-2 0 0,4 0 0 15,0 3 0-15,0-3 0 0,0-4 0 0,0 7 9 0,0-3-1 16,4-4-8-16,-4 1 12 0,3-1-4 0,1 1 4 0,-1 0 0 16,1-7 0-16,3 7 0 0,-7-7-1 15,3 6 0-15,4-2 0 0,-3-4 0 0,7-3-11 0,-11 4 0 16,10-4 9-16,-10 0-9 0,4 3 0 0,3 4 0 15,-4-4 0-15,1 7 0 0,3-1 0 0,-4 1 0 16,4 3 0-16,-7-4 0 0,4 1 0 0,0 6 0 16,-4 3 0-16,7-6 0 0,-7 6 0 0,0 0 0 15,0 0 0-15,3-10 0 0,-3 10 0 0,0 0 0 16,7-6 0-16,-7 6 0 0,0 0 0 0,0 0 0 0,0 0 0 0,0 0 8 16,0 0-8-16,0 0 0 0,0 0 0 15,4 6 0-15,3 0 0 0,7 4 8 0,-11-1-8 0,1 4 0 16,-1 2 0-16,4 4 0 0,-7 9 0 15,8-2 8-15,-5-1-8 0,4 3 0 0,0 0 0 0,0 3 8 16,4 1-8-16,-4 2 0 0,0-5 8 0,4 2-8 16,-1-3 0-16,-6 0 8 0,3-3-8 0,7 4 0 15,-11-1 0-15,4-3 9 0,0 3-9 0,0 7 0 16,4-7 8-16,-11 6-8 0,7 1 0 0,-3-7 0 16,3 7 8-16,0-7-8 0,0-3 0 0,0 3 0 15,3-3 0-15,1-6 0 0,-7 0 8 0,3 0-8 16,7-4 0-16,-7 1 0 0,0-3 0 0,3-4 0 15,1-3-56-15,-7-3-14 0,3 4-3 16,0-7-1-16,-7 0-151 0,7-10-31 0</inkml:trace>
  <inkml:trace contextRef="#ctx0" brushRef="#br0" timeOffset="69032.06">6184 11898 2718 0,'0'-6'60'0,"0"6"12"0,-3-3 2 0,3 3 2 0,-4 0-60 0,4 0-16 0,0 0 0 0,0 0 0 31,0 0-23-31,-3 3-7 0,3 6-2 0,-7-2 0 0,3 2 32 0,4 10-9 0,0-10 9 0,0 10 0 16,-7-3 0-16,3 9 0 0,1-6 0 0,3 6 0 16,-11-3 0-16,11 9 0 0,0-3 0 0,-7 1 0 15,7 5 25-15,0 1 4 0,-7-4 1 0,4 10 0 16,-1-13-16-16,4 10-3 0,-3-4-1 0,3 1 0 16,0-1-10-16,3-6 0 0,4-3 0 0,0-3 0 15,0 3 10-15,-3 0 0 0,6-6 0 0,1-3 0 16,3-4 3-16,0 4 1 0,4-6 0 0,-4-1 0 15,0 0 14-15,7-2 4 0,-3 2 0 0,0-6 0 16,6-3-10-16,1-3-2 0,-4-3 0 0,7 3 0 16,4-4-8-16,0-2-1 0,3 0-1 0,-3-1 0 0,3 1 18 15,4 2 3-15,0-2 1 0,3 6 0 16,-7-3-50-16,1-4-10 0,-1 10-1 16,4-9-1-16,-11 9-43 0,4 0-9 0,-11-6-2 0,4 6 0 15,-8 0-137-15,-3 0-28 0</inkml:trace>
  <inkml:trace contextRef="#ctx0" brushRef="#br0" timeOffset="69627.98">4399 12488 1090 0,'0'0'48'0,"0"0"11"0,0 0-47 0,0 0-12 16,4-6 0-16,-4 6 0 0,-4 0 65 0,1-10 11 15,3 10 3-15,0 0 0 0,0 0 0 0,-11-3 0 16,0-3 0-16,4 6 0 0,0 0-28 0,-3 0-6 16,-1-3-1-16,1 3 0 0,-1 0-16 0,0 0-3 15,4 3-1-15,-3-3 0 0,-1 6-24 0,8-3 8 16,-8 3-8-16,4-2 0 0,4 11 0 0,-8-5 0 0,7-1 0 16,-3 7 0-16,-3 3 14 0,6-4 4 0,1 4 1 0,-4 0 0 15,3 0 22-15,-6 6 5 0,-1-6 1 16,7-1 0-16,-6 1-10 0,-1 0-1 0,1 6-1 0,-4-6 0 15,-1 3 1-15,-9 0 0 0,6-3 0 0,0 6 0 16,-6-6-19-16,6-1-3 0,1 7-1 0,-1-9 0 16,0 3-1-16,4-3-1 0,-4-4 0 0,8 4 0 31,3-13-132-31,0 6-27 0,7-9-4 0,0 0-492 0,0 0-97 0</inkml:trace>
  <inkml:trace contextRef="#ctx0" brushRef="#br0" timeOffset="69902.5">3916 12482 2016 0,'0'0'89'0,"0"0"19"0,0 0-87 0,0 0-21 16,-11 0 0-16,11 0 0 0,0 0 125 0,0 9 21 15,0 7 4-15,0-7 1 0,0 10-122 0,0-3-29 16,4 9 0-16,3-3 0 0,0 0 8 0,3-1-8 16,1-5 9-16,3 9-9 0,4-3 10 0,-4-3-10 15,11 6 10-15,-4-6-10 0,3 6 0 0,1-6 0 16,3 6 0-16,4-6 0 0,3 0-14 0,-6-4-9 0,6 1-1 16,4-4-1-1,14-2-119-15,-11-1-23 0,7 7-5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08:17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7945 4495 1612 0,'0'-13'144'0,"0"7"-116"0,-4-4-28 0,1 1 0 15,-1-7 164-15,-3 13 26 0,0-12 6 0,-4 5 0 16,4 1-145-16,-7-1-30 0,0 1-5 0,-7 0-2 15,-7 2-29-15,-1-2-5 0,-6 6-2 0,-4-4 0 32,-3 7-20-32,-4 7-4 0,0-4-1 0,0-3 0 0,-7 6 26 0,1 4 5 0,2-1 0 0,-10 0 1 15,4 10 28-15,3 0 6 0,-4 3 1 0,8-3 0 16,3 3 22-16,-3 9 5 0,-1-3 1 0,5 10 0 16,-1-4 0-16,0 10 0 0,-4 0 0 0,8 3 0 15,-7-3-16-15,13 9-4 0,1-9 0 0,0 13 0 16,3-7-12-16,7 3-4 0,4 4 0 0,4-7 0 15,2 6-12-15,15-2 0 0,-7-4 0 0,14-3 0 16,1-3 0-16,9 3 0 16,1-13 0-16,10 4 0 0,11 6 0 15,7-19 8-15,3 13-8 0,11-7 9 0,-7-9 9 16,7 9 2-16,0-9 0 0,0 3 0 0,7-6-20 16,-7 0 0-16,7-3 0 0,-4-7 0 0,-3 7 0 0,0-7 0 15,0-6 0-15,-3-3 0 0,-1 6 13 0,1-12-1 0,-4 3 0 16,3-3 0-16,-3-4 5 0,-4 1 1 0,4-7 0 0,-14-3 0 0,7 1 2 0,-4-7 0 15,-3-4 0-15,3-5 0 0,1-4-8 16,-1 4-2-16,0-10 0 0,1 0 0 0,-1-3 0 0,-3-6 0 16,7-1 0-16,-11-8 0 0,0 5-10 0,1-3 0 15,2 4 0-15,-9-4 0 0,2 7 0 0,-9 0 0 0,-5 0 0 16,-3-1 0-16,-3 1 8 0,-8 0 8 16,-3 6 3-16,-7 3 0 0,-7 0-7 0,-3 0 0 15,-8 6-1-15,-7-6 0 0,-7 10-11 0,-7-4 0 16,-10-6 0-16,0 10 0 0,-8-1 0 0,-3 7-9 15,4-6 9-15,-8 2-10 0,-3 7 10 0,-7-3-10 0,0 6 10 16,3 0-10-16,0 3 10 0,-3 10 0 0,0-7 0 16,-4 7-8-1,1 2-59-15,-8 7-11 0,-3 7-2 0,17 2-1 0</inkml:trace>
  <inkml:trace contextRef="#ctx0" brushRef="#br0" timeOffset="3307.5">13300 6963 1324 0,'-11'-10'118'0,"4"4"-94"0,0-4-24 0,-7 1 0 0,0 0 178 0,-4-1 31 16,1-5 7-16,-1 5 0 0,-7-6-161 0,4 4-33 16,0-4-6-16,0 7-2 0,-8-10-14 0,1 3 0 15,4 4 0-15,-1-4 0 0,-3 0 0 0,-1 4 8 16,1-4-8-16,4 7 9 0,-5 6 7 0,-2-4 2 16,-1-2 0-16,-3 9 0 0,-1-6 22 0,-3 12 4 15,-3-6 0-15,0 3 1 0,-4 10-1 0,0-4 0 16,4 0 0-16,-4 4 0 0,-4 3-26 0,5 3-6 15,-8-4 0-15,0 4-1 0,-4 0-11 0,1 9 0 16,-1-3 0-16,1 3 0 0,0 4 0 0,3-1 0 16,3-6 0-16,-3 10 0 0,-10-7 9 0,6 0-9 15,12 3 10-15,-5 1-10 0,-3 2 9 0,7 1-9 16,4 2 8-16,7 7-8 0,7-6 12 0,-1 6-2 0,-2 0-1 16,6 0 0-16,7-7-9 0,-3 7 0 0,0-3 9 15,3-3-9-15,4 6 0 0,4-7 0 0,6 7 0 0,4 0 0 16,4-6 14-16,6 5-2 0,1-8 0 15,3 3 0-15,3-4-4 0,8 1-8 0,7-7 11 0,14 0-11 16,3 3 16-16,8-9-4 0,3 3-1 0,7-6 0 16,0-3-11-16,10-4 10 0,1 4-10 0,10-6 10 15,4-4-10-15,3-3 0 0,0 3 0 0,1-6 8 16,2-6-8-16,5 3 0 0,-5-3 9 0,1-4-9 16,-4 1 0-16,1-7 0 0,-5-3 0 0,1 0 8 15,-4 1-8-15,-7-7 0 0,-3-4 0 0,-7 1 8 16,-4-13-8-16,0 4 0 0,-7 2 0 0,-4-9 8 0,-3-3 24 15,-7 3 4-15,0-3 2 0,-11-3 0 0,-3-3-18 0,-4 0-3 16,-7-10-1-16,0 0 0 0,-10 7 8 16,-1-7 2-16,-6 3 0 0,0 4 0 0,-8-4-6 0,0 7 0 15,-6-3-1-15,-8 5 0 0,1-2-3 0,-15 6 0 16,-3 3 0-16,-4 0 0 0,-7 10-16 0,-7 6 8 16,-7 2-8-16,-7 4 0 0,-11 4 0 0,-6 5-12 15,-12 4 0-15,-13 9-947 16,-7 6-189-16</inkml:trace>
  <inkml:trace contextRef="#ctx0" brushRef="#br0" timeOffset="4926.59">15667 12604 1490 0,'0'0'66'0,"7"0"14"0,0-6-64 0,0 2-16 15,0-2 0-15,4 3 0 0,-4-3 63 0,0 3 9 16,0-4 3-16,-7 7 0 0,0 0-54 0,7-3-10 15,-7 3-3-15,7-6 0 0,-7 6-8 0,0-3 0 16,0-3 0-16,0-4 8 0,0 10 8 0,0-6 0 16,0-4 1-16,-4 1 0 0,4 6 69 0,0-3 14 15,0-4 2-15,0 1 1 0,0 3-2 0,0-4 0 16,-3 7 0-16,3-6 0 0,0 2-36 0,0-2-7 0,0 0-2 0,0-1 0 16,-4 1-32-16,1-1-8 0,-1-5 0 0,1 5-1 15,-4 4-15-15,0-3 8 0,0 5-8 0,0-2 0 16,-8 3 0-16,1-3 0 0,-3 6-11 15,-1-3 11-15,0 3 0 0,-6 3 0 0,-1-3 14 16,0 6-4-16,-3-3-10 0,0 3 0 0,-4 4 0 0,4-1 0 16,-4-3 0-16,4 7 0 0,3-4 0 15,4 7 0-15,-4-6 0 0,8 8 0 0,-1 1 0 0,4-3 0 16,-4 3 0-16,8 6-11 0,3-6 11 0,0 9-12 16,0-3 4-16,0 3 0 0,0 7 0 0,3-7 0 15,4-3 8-15,0 3 0 0,4-3 0 0,-1 3-8 16,4-3 8-16,4-6 0 0,-4 0 0 0,3 0 0 15,1-3 8-15,3-7-8 0,4 0 8 0,-4-2-8 16,3-4 12-16,5-3-1 0,-1-3-1 0,0-4 0 16,4-2 6-16,-4 0 0 0,3-1 1 0,-2-5 0 0,2-4 3 15,-3-6 0-15,1 6 0 0,2-9 0 0,-2-7-1 0,2 7 0 16,-6-7 0-16,3 1 0 0,0-4-6 0,0 4-1 16,1-1 0-16,-5 4 0 0,-3-4-4 0,4 1 0 15,-4 6-8-15,0-7 12 0,-7 1 3 16,0 5 0-16,0-5 0 0,0 0 0 0,-7 2 1 15,0 1 1-15,0-7 0 0,-3 10 0 0,-4-7-6 16,3 10-2-16,-6-9 0 0,-1 6 0 0,-3-1-1 0,3-5 0 16,1 6 0-16,-4-7 0 0,0 7-8 0,3-7 0 15,0 1 9-15,1 0-9 0,-4-4 0 0,7 3 0 16,0 7 0-16,0 3 0 0,-1-3-16 0,1 9-4 16,0 3 0-16,0 7-1 15,4 0-83-15,-4 9-17 0,-4-4-3 0,4 8-761 16,0 2-152-16</inkml:trace>
  <inkml:trace contextRef="#ctx0" brushRef="#br0" timeOffset="6878.3">16584 12325 2512 0,'0'0'112'15,"0"0"22"-15,0 0-107 0,0 0-27 0,0 0 0 0,0 0 0 0,0 0 54 0,0 0 6 16,0 0 0-16,0 0 1 0,0 0-53 0,0 0-8 15,0 0 0-15,0 0-10 0,0 0 10 0,0 9 0 16,4 1-9-16,-1-1 9 0,-3 0 0 0,4 1 0 16,-4-1 0-16,3 7 0 0,-3-4 0 0,0 7 0 15,0-3 12-15,0 9-4 0,0-6 12 0,0 9 1 16,-3-3 1-16,3 3 0 0,-4 1 14 0,4 5 2 16,-3-6 1-16,-1 7 0 0,1-1-31 0,3-5-8 15,-7 5 0-15,3-6 0 0,0 7 0 0,1-7-8 16,-1-3 8-16,-3 3-12 0,4-3 0 0,-1 4 0 15,1-11 0-15,-4 4 0 16,3-9-19-16,4 6-4 0,0-4-1 0,-3-5 0 16,3-1-24-16,0-9-4 0,0 0-2 0,0 0 0 15,7 0-160-15,0-3-32 0,7-13-6 0,4-9-2 0</inkml:trace>
  <inkml:trace contextRef="#ctx0" brushRef="#br0" timeOffset="7682.77">17110 12638 2073 0,'0'0'92'0,"0"0"19"0,0 0-89 0,-4 0-22 16,4 0 0-16,-7 3 0 0,0-3 60 0,0 7 7 16,7-7 1-16,-3 3 1 0,-5 13-57 0,8-7-12 0,-3 7 0 0,3-4 0 15,0 7 0-15,0 3 0 16,0-3 0-16,-4 0 0 0,4-1 0 0,0 1 8 15,0 0-8-15,0 6 11 0,0-6 9 0,-3 6 1 0,-4-6 1 16,3 6 0-16,-3-6-4 0,4 9-1 0,-8-3 0 16,4 0 0-16,-4-6-5 0,1 9-2 15,6-3 0-15,-3 0 0 0,4-3-10 0,-1-6-9 0,1 9 9 0,6-6-13 32,-3-7-29-32,4 4-6 0,-1-6 0 15,4 5-660-15,4-5-131 0</inkml:trace>
  <inkml:trace contextRef="#ctx0" brushRef="#br0" timeOffset="10974.6">16401 11585 230 0,'0'0'10'0,"0"0"2"0,0 0-12 0,-7-7 0 16,3 7 0-16,-3-3 0 0,3-3 321 0,-3 6 62 15,-3 0 12-15,3 0 2 0,-4 0-262 0,1 0-53 16,3 0-10-16,0 0-3 0,-4 0 19 0,7 0 4 15,4 0 1-15,0 0 0 0,0 0-21 0,0 0-4 16,0 0 0-16,7-9-1 0,4 9-46 0,3-7-9 16,-3 4-1-16,3-3-1 0,0 3 10 0,4 3 1 15,-4 0 1-15,0 3 0 0,0-3-2 0,-3 9 0 16,3-2 0-16,-7 2 0 0,0 10 0 0,0 0 0 16,-7-1 0-16,0 8 0 0,0-1-20 0,-4 3 8 15,-3-3-8-15,0 3 0 0,-3 0 12 16,3-3-1-16,-1 4-1 0,1-4 0 0,0 0 0 0,4-6 0 0,3 0 0 15,0-1 0-15,0-2 18 0,3 3 4 16,4 0 1-16,0-4 0 0,4-5-18 0,-4 9-4 0,4-4-1 16,-4-2 0-16,3 2-10 0,-3 4 8 0,4 0-8 15,-4-3 8-15,-3 3-8 0,-1-4 8 0,1 4-8 0,-4-6 8 16,0 9-8-16,0-10 10 0,0 4-10 0,-4 3 10 16,4-10-1-16,-3 7 0 0,3-13 0 0,0 6 0 15,0-9 24-15,0 0 5 0,7 6 1 0,3-12 0 16,1 3-13-16,3-3-2 0,0-4-1 0,7-2 0 15,-3-10 8-15,3 3 1 0,0 0 1 0,0-9 0 16,0 9-33-16,8-6 0 0,-5 0 0 0,1 3 0 16,0-3 0-16,-4 0 0 0,-3 0 0 0,3 6 0 0,3 0 9 15,-2-6-9-15,-5 3 0 0,4-3 9 0,1 0-9 16,-5-3 10-16,1 3-10 0,3-7 10 0,0 1-10 0,-3-7 0 16,3 4 0-16,0-1 0 0,0-2 0 15,4 2-9-15,0 1 0 0,-1 6 0 16,1-7-25-16,3 13-5 15,1-9-1-15,2 9 0 0,-2-3-110 0,2 9-22 0,1-3-5 16,-4 0-1093-16</inkml:trace>
  <inkml:trace contextRef="#ctx0" brushRef="#br0" timeOffset="12360.22">17614 12648 403 0,'0'0'36'0,"0"0"-36"0,0 0 0 0,0 0 0 15,0 0 428-15,0 0 80 0,4 9 15 0,-4 1 3 16,0-10-381-16,0 0-76 0,0 9-15 0,0-9-3 16,3 9-39-16,-3 1-12 0,-3-1 0 0,-1 7 0 15,4-7 0-15,-3 10-16 0,-4-3 2 0,0 3 0 16,0 6 14-16,-4-3 0 0,4 3 9 0,0 3-9 16,-4 3 16-16,1 1-2 0,-1-1-1 0,0-3 0 15,1 10-13-15,-1-10 9 0,1 7-9 0,3-4 8 16,3-3-8-16,1-6-11 0,3 3 3 15,0-6 0 1,-4 3-31-16,4-9-5 0,0 2-2 0,-3-5 0 16,3-1-166-16,0-9-32 0</inkml:trace>
  <inkml:trace contextRef="#ctx0" brushRef="#br0" timeOffset="12844.97">17953 12701 2192 0,'0'0'97'0,"0"0"20"0,0-6-93 0,0 6-24 0,0 0 0 0,-4-3 0 16,4 3 19-16,0 0-1 0,0 0 0 0,0 0 0 31,0 0-59-31,0 0-12 0,-7 9-3 0,4-6 0 16,-4 7 21-16,0-1 4 0,-4 7 1 0,-3-7 0 0,0 1 42 0,0-1 8 0,-4 7 1 0,0-1 1 15,-3-2-3-15,4-4-1 0,-5 7 0 0,5-7 0 16,-1 10 18-16,1-9 3 0,-5-1 1 0,5 0 0 16,-4 7-2-16,3-7 0 0,-3 1 0 0,3-1 0 15,-3 7-6-15,0-7-2 0,0 10 0 16,-1-9 0-16,5 5-30 0,-1-5 0 0,4-1-11 0,0 7 11 15,3-7 0-15,1-6 15 0,3 7-1 0,0-1 0 16,3-3-14-16,1 4 8 0,3-10-8 0,0 9 0 16,3-3 0-16,-3-6 0 0,7 10-11 0,0-7 11 15,0 6 0-15,0-2 0 0,0 2 9 0,4 0-1 16,0-2 4-16,3-4 0 0,3 6 1 0,1 1 0 16,0-4-1-16,3 3-1 0,0 1 0 0,0-1 0 15,-3-3-11-15,3 4 8 0,0-1-8 0,-3 1 8 16,3-4-24-16,0-3-4 0,-3 7-2 0,3-4 0 15,-3-3-19-15,3 3-4 0,-4-3-1 0,1 7 0 16,-4-4-24-16,0 3-5 0,0 1-1 0,-3-4-902 0</inkml:trace>
  <inkml:trace contextRef="#ctx0" brushRef="#br0" timeOffset="13808.21">14411 13817 2512 0,'0'0'112'0,"0"0"22"0,0 0-107 0,11 0-27 16,-4-6 0-16,7 3 0 0,0-3 56 0,3-4 7 15,5 10 1-15,9-3 0 0,1-3-51 0,10 3-13 16,4-3 0-16,11-1 0 0,-1 4 8 0,11 3-8 16,-3 0 0-16,10-6 8 0,3 6 14 0,12 0 2 15,2 0 1-15,5 0 0 0,-1 6 3 0,4-6 0 16,10 3 0-16,0 4 0 0,-3-1-16 0,0-3-4 15,0 3 0-15,0-3 0 0,0 4-8 0,-4-4 0 16,-7-3 9-16,0 0-9 0,4 0 20 0,0 0 0 16,0 0 0-16,-4 0 0 0,0-3 8 0,-3 3 2 15,3-7 0-15,0 7 0 0,-3 0-30 0,-4 0 0 0,-3 7 0 16,0-7 0-16,-4 0 0 0,0 3 0 0,-3-3 0 16,-4 6 0-1,-4-3-24-15,-6 3-10 0,-1 4-2 0,-6-4-1 16,-4-3-209-16,-8 3-42 0</inkml:trace>
  <inkml:trace contextRef="#ctx0" brushRef="#br0" timeOffset="14835.75">15639 15172 2142 0,'0'0'95'0,"0"0"19"0,0-6-91 0,-4-4-23 0,1 1 0 0,-1-7 0 16,1 7 44-16,3-1 5 0,-4-5 1 0,0 5 0 31,1-2-83-31,-1 2-17 0,1-5-3 0,-4 5-1 0,3 1 30 0,1 3 7 0,-4-4 1 0,-4 1 0 16,4-1 32-16,-3 10 8 0,-5 0 0 0,1-3 1 16,-3 3 23-16,-8 3 4 0,0-3 0 0,-3 10 1 15,-4-1-18-15,-3 1-4 0,-7 5-1 0,3 1 0 16,-3-3 2-16,3 5 0 0,-4 4 0 15,1-3 0-15,3 3-12 0,4 3-1 0,0 0-1 16,-1 4 0-16,5-1-18 0,-1-3-14 0,7 9 2 0,1-5 1 16,-1 5 19-16,7-6 4 0,1 7 1 0,2-7 0 15,8-3-21-15,4 0-5 0,3-3-1 16,3-6 0-16,8 3 14 0,0-10 0 0,3 7 0 16,7-13 0-16,7 6 9 0,0-3 8 0,4-6 2 0,3 0 0 15,1 0 10-15,2-6 3 0,8-3 0 0,0-1 0 16,4 1-12-16,-1-10-1 0,0 4-1 0,-3-7 0 15,0 3-8-15,0-3-2 0,-4-6 0 0,-3-7 0 16,-4 7 0-16,1-10 0 0,-5-3 0 0,-2 4 0 16,-5-1 17-16,-3-3 3 0,-6 4 1 0,-1-7 0 15,-4 0-1-15,-3-3 0 0,-3-6 0 0,-4 6 0 0,-4-4-12 0,1-2-4 16,-4 0 0-16,0 6 0 0,-4-3-12 16,0 3 8-16,1 9-8 0,-1-3 0 0,1 4 0 0,-4 8 0 15,-1-5 0-15,1 9 0 0,0-3 9 0,-3 2-9 16,-1 8 8-16,-3-1-8 15,0 0-38-15,-4 3-13 0,-3 7-2 0,-4 0-1 16,0 2-114-16,0 4-24 0,1 3-4 0</inkml:trace>
  <inkml:trace contextRef="#ctx0" brushRef="#br0" timeOffset="16484.46">16835 14470 1152 0,'0'0'51'0,"0"0"10"0,0 0-49 0,0 0-12 0,0-10 0 0,3 4 0 0,4 3 365 0,0-3 71 15,4-4 13-15,3 7 3 0,4-3-376 0,-4 3-76 16,0 3-13-16,0 0-4 15,0 3-12-15,-3-3-3 0,-4 6 0 0,0 3 0 0,-4 1 32 0,-6 2 12 16,3 4-1-16,-7 3 0 0,-7 6 8 0,-1 3 1 16,-6-3 1-16,-3 13 0 0,-1-4 2 0,-3 4 0 15,-8 6 0-15,5 6 0 0,-5-3-11 0,-2 6-3 16,-1-9 0-16,-4 10 0 0,1-7 19 0,0 6 3 16,-4-3 1-16,7 3 0 0,-3-5-32 0,3 5 0 0,4-9 0 15,3 3 0-15,4-6 0 0,3-4 0 0,4-2 0 16,3-7 0-16,4 0 0 0,0-12-20 0,3 3 4 15,1-4 0 1,3-5-24-16,0-7-5 0,0-3-1 0,7 0 0 16,0-3-170-16,-4-13-35 0,4 3-6 0</inkml:trace>
  <inkml:trace contextRef="#ctx0" brushRef="#br0" timeOffset="16809.05">16185 14407 2718 0,'0'-9'120'0,"0"9"25"0,-3-7-116 0,-1-2-29 0,4 9 0 0,0 0 0 0,0 0 24 0,0 0 0 15,0 0-1-15,11 0 0 0,3 9-23 0,0 1-13 16,0 5 1-16,4 4 1 0,3-3 11 0,0 12 0 16,0-3 0-16,1 3-8 0,-1 7 8 0,0 9 9 15,0 0-1-15,4 3-8 0,-4 0 28 0,0 3 0 16,0 3-1-16,0-6 0 0,-3 3-6 0,0-3-1 15,-1-3 0-15,-2-6 0 0,2 6-20 0,-3 0 0 16,0-7 0-16,0 7-8 16,4-3 8-16,-4-10 0 0,0 10 8 0,0-13-8 15,4 10-32-15,-4-7-12 0,0-2-1 0,4-1-1 16,0 0-28-16,-4-3-6 0,-4 3 0 0,4-3-1 16,-3 1-133-16,0-4-26 15,13 21-6-15,-3-17-1 0</inkml:trace>
  <inkml:trace contextRef="#ctx0" brushRef="#br0" timeOffset="17578.37">16916 16016 979 0,'0'0'43'0,"0"0"9"0,0 0-41 0,-7 0-11 0,0 6 0 0,0-6 0 0,7 0 356 0,0 0 70 16,0 0 14-16,0 0 2 15,-4-6-395-15,4-4-79 0,4 1-16 0,3-1-4 0,0 1 60 0,7-10 11 16,-4 3 2-16,4-2 1 0,-3-1 42 0,7-6 8 16,-4 3 1-16,0-10 1 0,0 4-21 0,0 0-4 15,4-6-1-15,-1 5 0 0,-2-5-20 0,-1 9-4 16,0-4 0-16,-4 11-1 0,1-7-12 0,-1 6-3 16,-2 9 0-16,2 1 0 0,-3 0-8 0,-3 2 0 15,-4-2 0-15,0 9 0 0,0 0 0 0,0 0 0 16,0 0 0-16,7 6 0 0,0-3 0 0,0 7-11 15,0 5 3-15,0-5 0 0,-3 9 8 0,3-4 0 0,-4-2 0 16,4 2 0-16,0 4 0 0,0 0 0 16,-3-3 0-16,3 3 0 0,-4-1 0 0,1 1 8 0,-1-3-8 0,-3 3 8 15,0 0-8 1,0 3 0-16,-3-4 0 0,3-5 0 0,-4 3 0 16,4 2 0-16,-3-8 8 0,-1-1-8 0,1 1 0 0,3-10 0 15,0 0 0-15,0 0 8 0,0 0-8 0,0 0 8 0,0 0-8 16,0 0 8-16,7-10 12 0,-4 1 2 0,4-10 1 0,0-6 0 15,4 6-4-15,0-9-1 0,-1 3 0 0,4-3 0 16,-3 2-18-16,3-2 8 0,0 9-8 0,-3 1 0 16,-1-1 0-16,-3 3 0 0,0 0 0 0,0 7 0 0,-3 0 0 0,0-1 0 15,-1 1 0-15,1 3 0 0,-1-4 0 0,1 7 0 16,-1-6 0-16,-3 2 0 16,4-2 0-16,3-1 0 0,-4 4 0 0,1-3 0 15,-1 6 0-15,1-4 8 0,3 4-8 0,-7 3 0 0,0 0 0 16,0 0 0-16,0 0 0 0,0 0-9 0,0 10 9 15,3-1 0-15,1 7 0 0,0-4-8 0,-4 7 8 0,-4 0 0 16,8 3 0-16,-4 0 0 0,3 0 0 0,-3 0 0 16,0 3 0-16,0-6 0 0,-3 6 0 15,3-6 0-15,0 6 0 0,0-3 0 0,-4-7 0 16,4 4 0-16,4 0 0 0,-1-3 0 0,-6-7-20 0,6 7 2 16,-3-4 0-16,4-2 0 15,-4-1-46-15,3 4-10 0,1-1-2 0,-1-3 0 16,1 1-105-16,-1-1-22 0,1 4-4 0,-1-1-1 15,1-2-48-15,-1-1-9 0,-3 7-3 0,0 0 0 0</inkml:trace>
  <inkml:trace contextRef="#ctx0" brushRef="#br0" timeOffset="17867.54">17819 15969 1900 0,'0'0'169'15,"0"0"-135"-15,0 0-34 0,0 0 0 0,0 0 198 16,7 9 33-16,0 0 6 0,0 1 2 16,-3-1-239-16,3 1-63 0,-4 5-5 0,1 1 0 15,-4-3-26-15,0 2-5 0,0 4-1 0,-4-3 0 16,-3 2 35-16,0-5 6 0,-4 9 2 0,1-9 0 0,-1 2 57 0,1 4 0 15,-4-3 15-15,3-4-3 0,-3-2 27 0,0-4 5 16,3 3 2-16,1-2 0 16,-1-4-118-16,7-3-24 0,-3 0-5 15</inkml:trace>
  <inkml:trace contextRef="#ctx0" brushRef="#br0" timeOffset="18558.71">18069 15658 2566 0,'0'0'114'0,"0"0"23"0,-7 6-109 0,7-6-28 0,0 10 0 0,-3-7 0 15,-1 9 61-15,1 1 7 0,-1-4 2 0,1 7 0 16,3 3-70-16,0 6-12 0,3-3-3 0,-3 9-1 16,4-2-44-16,-1 8-8 0,-3-2-3 0,0 2 0 15,4 4-156 1,-4-3-31-16</inkml:trace>
  <inkml:trace contextRef="#ctx0" brushRef="#br0" timeOffset="20048.14">17286 13309 1594 0,'0'0'35'0,"0"0"7"0,0 0 2 0,0 0 1 0,-10-6-36 0,2 6-9 0,1-3 0 0,0 3 0 31,4-6-81-31,-4 6-19 0,0 0-3 0,0-3-1 0,7 3 84 0,0 0 20 0,0-7 0 0,3-2 0 16,-3 9 88-16,4-3 23 0,-1-3 4 0,-3 6 1 15,11 0-25-15,-11 0-5 0,7 0-1 0,0 6 0 16,0 3-17-16,-3 1-3 0,3-1-1 0,-4 10 0 16,1-4-24-16,-4-2-6 0,-4 3-1 0,4 3 0 15,-3-1-22-15,-4 1-11 0,-1 3 10 0,1-3-10 16,0 0 0-16,0-4 8 0,0-2-8 0,0 6 0 16,0-10 0-16,0 4 8 0,4-4-8 0,-1-6 0 15,4-3-67-15,0 0-19 16,0 0-4-16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10:42.03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23315 17057 1911 0,'0'0'84'0,"0"0"19"0,0 0-83 0,0 0-20 0,0 0 0 0,0 0 0 16,0 0 43-16,0 0 4 0,0 0 1 0,0 0 0 16,0 0-17-16,0 0-3 0,7 0-1 0,4-7 0 15,-1 7 30-15,4 0 7 0,-14 0 0 0,11 0 1 16,3 0-3-16,-3 7-1 0,-1-4 0 0,-3 3 0 15,-3 4-21-15,3-1-4 0,-4 0 0 0,-3 1-1 16,0 5-17-16,0 4-3 0,0-3-1 0,-3-4 0 16,3 14-5-16,-4-8-1 0,4 7 0 0,-3 1 0 15,3-5 2-15,0 11 0 0,3-1 0 16,-3 1 0-16,4-11 5 0,3 14 1 0,0-7 0 0,-3-3 0 16,6 4-16-16,-3 2 8 0,0-9-8 0,0 3 0 15,4 3 13-15,-4-3-3 0,0-6-1 0,0 0 0 0,-3-3-9 16,3 2 0-16,-7 1 0 0,0-3 0 15,0 3 0-15,0-4 0 0,-4 4 0 0,1-6 0 0,-4 2 0 16,-1-5 0-16,-6 9 0 0,4-10 0 0,-4 7 0 16,0-7 0-16,-4 0 0 0,0 1 0 0,1-10 0 15,-1 9 0-15,0-2 9 0,1 2-9 0,-1-3 22 16,-3-3 0-16,3-6 0 0,1-3 0 0,-5 6 7 0,5-6 2 16,-1 3 0-16,1-4 0 0,-5 7-31 0,8-3 0 15,-7-3 0-15,7-4 0 0,-7 7 10 0,3-3-10 16,-3 3 10-16,7-3-10 0,0-4 8 0,-4 4-8 15,1 3 0-15,-1-3 0 0,4 2 0 0,3-2-8 16,1-3-1-16,-4 9 0 16,-1-10-95-16,5 10-20 0,10 0-3 0,-7-3-736 0,-4 3-147 0</inkml:trace>
  <inkml:trace contextRef="#ctx0" brushRef="#br0" timeOffset="723.37">24349 17546 518 0,'0'0'46'0,"0"0"-37"0,0 0-9 0,0 0 0 0,0 0 335 0,-7 0 65 16,0-6 12-16,0 2 4 0,0-2-319 0,-1 6-63 16,1-6-13-16,4 3-2 0,-4 3 3 0,0-6 1 15,0 6 0-15,0-4 0 0,0-2 11 0,0 6 2 16,-1-3 1-16,1 3 0 0,-3 0-8 0,-1 3-1 15,1-3-1-15,-4 10 0 0,-1-4-1 0,-2 3 0 16,-1 1 0-16,1-1 0 0,-8 7-11 0,4-4-3 16,-4 4 0-16,0 0 0 0,1 2 11 0,2 1 1 15,1 0 1-15,0 0 0 0,0-3 1 0,3-1 0 0,4-2 0 16,4 6 0-16,-1-4-26 0,4 1 0 16,0-4 0-16,7-2 0 0,0-1 0 0,3 7 0 0,-3-16 0 0,4 9 0 15,7-2 0-15,-4 2 0 0,-7-9 0 16,0 0 0-16,10 0 0 0,4 3 0 0,-3-3 0 15,-1 0 0-15,5 0 0 0,-5-3 0 0,1 3 0 0,-1-6 0 16,4 3 0-16,-3-4 0 0,0-2 0 0,-4 0 0 16,3 2 0-16,1-2 0 0,-1-1 0 0,5 1 8 15,-5-3 10-15,1-4 2 0,-1 6 0 0,4-5 0 16,0-4-20-16,1 10 0 0,-1-7 8 0,0 3-8 16,-4-2 12-16,1-1-2 0,0 7 0 0,-1-4 0 15,-3-3 2-15,-3 7 0 0,3 0 0 0,-4 2 0 16,1-2 6-16,-4 9 2 0,0 0 0 0,0 0 0 15,0 0-8-15,0 0 0 0,0 0-1 0,-4 6 0 0,-3-3-3 0,4 4 0 16,-4 8 0-16,3-2 0 0,1-4 0 0,3 7 0 16,-4 3 0-16,4-4 0 0,4-2-8 0,-1 3 12 15,1 2-12-15,3 1 12 0,0-3-4 0,0 0 0 16,0-4 0-16,3 7 0 0,-2-3-8 0,-1-1 0 16,3-2 0-16,-3 2 8 0,0-2-8 0,0 3-9 15,0-1 9-15,0-2-13 0,4 3-9 0,-7 2-2 16,3-2 0-16,-4-7 0 15,4 4-88-15,-3 0-17 0,3-4-4 0,-4-6-1 16,-3-3-125-16,0 0-25 0</inkml:trace>
  <inkml:trace contextRef="#ctx0" brushRef="#br0" timeOffset="1230.8">24927 17681 2516 0,'0'0'56'0,"0"-7"11"0,0 4 2 0,4-3 1 0,-4-3-56 0,0-1-14 0,-4 1 0 0,4-1 0 16,4 1-73-16,-1-7-18 0,-6 7-3 0,3-7-1 0,0 7 56 0,0-4 11 15,0-2 3-15,-4 5 0 0,-3-5 109 0,0 5 23 16,-3 1 4-16,3-4 1 0,-4 1-39 0,4 2-7 16,-4 1-2-16,4-1 0 0,-3 7-25 0,-1-3-6 15,1 3-1-15,-1 6 0 0,0-3 0 0,1 9 0 16,-1-2 0-16,-3-4 0 0,0 12-32 0,0 4 0 16,0 0 0-16,-4 0 0 0,0 6 0 0,1 0 0 15,-4 0 0-15,3-3 0 0,-3 3 0 0,3 3 0 16,1-2 0-16,-1-1 0 0,7-3 12 0,-3 0-12 15,0-1 12-15,0 5-12 0,7-1 16 16,-4-3-3-16,8 0-1 0,-1-1 0 0,4-2-4 0,4 3-8 16,-1-9 11-16,4 6-11 0,0-4 0 0,8-5 0 15,2 5 0-15,4-5 0 0,1 2 0 0,2-5-11 16,1 2 0-16,0-9 0 16,3 0-27-16,0 6-6 0,0-6 0 0,1 0-1 15,2-6-86-15,1 0-17 0,-4 3-3 0,4 3-1 16,0-7 12-16,-4 7 1 0,-3-9 1 15,-4 6 0-15,-4 3-78 0,5-6-16 0,-8-4-4 0,-4 10 0 16</inkml:trace>
  <inkml:trace contextRef="#ctx0" brushRef="#br0" timeOffset="1828.32">25583 17502 2937 0,'0'0'64'0,"0"0"14"0,0 0 2 0,-7-6 4 0,-7 3-68 0,4-4-16 0,-1-2 0 0,4 9 0 32,0-6-85-32,-4 2-21 0,-3 4-4 0,4 0-1 15,-8 0 32-15,0 0 7 0,-3 4 0 0,0 2 1 0,0 3 71 0,-4 7 18 0,1-3 2 0,2-4 0 16,1 7 29-16,0 2 7 0,0 1 0 0,3 6 1 15,1-6-10-15,-1 0-3 0,4 6 0 0,0 3 0 16,3-3-36-16,1 0-8 0,-1 4 0 0,4-4 0 16,0 3 8-16,3-3 4 0,4-3 2 0,0 3 0 15,0 0 5-15,4-6 1 0,3 0 0 0,0 0 0 16,4-4-20-16,3-5 0 0,0 5 0 0,3-11 0 16,1 5 0-16,3-9 0 0,0 0 0 0,4-9 0 15,-4 5 29-15,4-11 3 0,3-4 0 0,-3 3 0 16,3-3-32-16,0-6 0 0,-3 6 0 0,-4-9 0 15,4 3 12-15,0 3-4 0,-8-3-8 0,1-3 12 16,-4 3 8-16,-3 0 0 0,-4-3 1 0,-4 2 0 16,-3 8-5-16,-3-1 0 0,-1 0-1 0,1 3 0 15,-8-2-2-15,4 2 0 0,0 3 0 0,-4 4 0 0,-3-7 3 16,4 10 0-16,3-3 0 0,-4 5 0 0,4-2-16 0,0 6-12 16,-4-3 3-16,11 3 0 15,0 0-20-15,-3-6-4 0,-4 6-1 0,7 0 0 16,0 0-101-16,0 0-20 0,0 0-4 0,0 0-649 15,0 0-131-15</inkml:trace>
  <inkml:trace contextRef="#ctx0" brushRef="#br0" timeOffset="2480.96">25929 16975 3207 0,'0'0'71'0,"0"0"14"0,0 0 3 0,0 0 2 0,0 0-72 0,0 0-18 0,0 0 0 0,0 0 0 31,0 0-35-31,7-6-10 0,-3 3-3 0,-4 3 0 0,7 0-13 0,0 3-3 16,3 3-1-16,-2 4 0 0,-1 2 65 0,0 4 0 0,-4 9 0 0,4-3 12 16,-3 12 21-16,-4 1 4 0,0 2 1 0,-4 7 0 15,-3 0-29-15,0 10-9 0,-3-7 0 0,-1 3 0 16,-3 6 0-16,3-12 0 0,1 0 0 0,-1 0 0 15,-3-6 9-15,3 2-9 0,1-11 0 0,3 8 9 16,0-12 0-16,0 3 0 0,3-2 0 0,4 2 0 0,0-13-9 16,0-2 0-16,7 3 9 0,-7-7-9 15,0-9 10-15,0 0-2 0,0 0-8 0,11 0 12 0,-4 0-12 16,0-9 0-16,0-1 0 0,0-5 0 0,-4 2 8 0,8-6-8 16,-4-6 0-16,0 0 0 15,0 0 0-15,0-3 0 0,4 0 0 0,-1-1 0 0,1-2 0 0,7 3 0 16,-1 0 0-16,1 2 0 0,3-2 11 0,0 9-11 15,0-6 12-15,1 0-12 0,-1 13 0 0,0-7 0 16,0 3 0-16,-3 0 0 0,-1 7-9 0,1 6-3 16,0-6 0-16,-1 2 0 0,-6 7 12 0,3 0-10 0,-3 7 10 0,3 2-10 15,-4 3-1-15,1 4 0 0,3 3 0 16,-3 6 0-16,3-6 11 0,0 9 0 16,0 3 0-16,0-2 0 0,0-1 0 0,0 0 0 0,-3-3 0 0,-1 3 0 15,1 7 0-15,-7-7 0 0,3-3 0 0,-4 0 0 16,-3-3 0-16,0 3 0 0,-7-9 0 0,-4-3 8 15,1 2 2-15,-8 4 1 0,1-10 0 0,-5 1 0 16,-2-1-11-16,-1-2 12 0,-7 2-12 0,1 0 12 16,-8-2-12-16,-4-4 0 0,-2 3-10 0,2-6 10 15,-3 0-8-15,4-6 8 0,3 6 0 0,4-3-9 16,3-4 9-16,4 7-8 0,0-3 8 0,3-3-8 16,4 6-8-16,3-6-2 0,1 3 0 0,-1-4 0 31,0-2-110-31,4-1-21 0,4 7-5 0,-1-6-624 15,0-7-125-15</inkml:trace>
  <inkml:trace contextRef="#ctx0" brushRef="#br0" timeOffset="2750.51">26801 17536 2570 0,'0'0'114'0,"0"0"23"0,0 0-109 0,0 0-28 0,0 0 0 0,7 4 0 0,0 5 0 0,0-3 0 0,-7 4 0 0,3-1 0 16,1 1 0-16,-4 8-9 0,0-8 0 0,0 9 0 16,0-4 70-16,0 4 15 0,-4 0 2 0,1-3 1 15,-4 2-13-15,3 7-2 0,1-6-1 16,-4 0 0-16,3-3-47 0,0 3-16 0,1-1 9 15,-1-2-9 1,4-3-72-16,0 2-20 0,4-5-4 0,-4-10-754 0,0 0-150 0</inkml:trace>
  <inkml:trace contextRef="#ctx0" brushRef="#br0" timeOffset="2889.4">27002 17251 3430 0,'0'0'152'0,"0"0"32"0,-7 3-148 0,0 4-28 0,-1-4-8 0,1-3 0 15,7 0-274-15,0 0-56 0</inkml:trace>
  <inkml:trace contextRef="#ctx0" brushRef="#br0" timeOffset="3041.45">27506 17565 1094 0,'4'12'97'0,"-4"-12"-77"0,0 0-20 0,0 0 0 0,0 0 400 0,0-9 76 0,-4-4 15 16,4-2-1474-16</inkml:trace>
  <inkml:trace contextRef="#ctx0" brushRef="#br0" timeOffset="3438.14">27351 17467 2941 0,'-11'4'64'0,"-3"8"14"0,-7-2 2 0,-4-1 4 0,1 4-68 0,-1-4-16 0,0 7 0 0,-3 2 0 16,0-8 16-16,7 6-1 0,-1 2 0 0,5-2 0 15,-1-3-15-15,8 2 0 0,-1 4 0 0,7-3 0 16,1-4-12-16,-1 4-3 0,4 0 0 0,4-4 0 16,3 4 15-16,0 0 0 0,0-4 0 0,0-3 0 15,0 7 0-15,7-13 0 0,-3 4 0 0,3 2 0 16,-3-9 0-16,6 6 0 0,1-12 0 0,3 6 0 15,0-9 0-15,4 2 0 0,0-2 0 0,-4-1 0 16,3 1 0-16,1-10 0 0,0 4 0 0,-4-4 0 16,0 0-9-16,-3 0-9 0,-1-6-2 0,-2 0 0 0,2 6 20 0,-3-3 0 15,0 0 0-15,-3 3 0 0,0 7-13 16,-4-4 1-16,0 7 0 0,-4 3 0 0,1-4 34 0,-4 10 7 16,0 0 2-16,0 0 0 0,0 0-13 0,-7 6-2 15,-4 4-1-15,8-7 0 0,-4 9 1 0,0-2 1 16,-1-1 0-16,1 4 0 0,4-4 11 0,-1 7 1 15,1-7 1-15,-1 7 0 0,4-3-20 0,0 2-10 16,0 4 10-16,4 0-10 0,-1 0 24 0,1 6-2 16,-1-6 0-16,1 6 0 0,3 0-8 0,-3-6-2 15,3 6 0-15,0-3 0 0,-4-7-12 0,4 4-10 16,4 0 2-16,-4 0 0 16,0-4-17-16,-4 1-3 0,4-7-1 0,-7-9 0 15,8 4-123-15,-8-4-25 0,7 0-5 0,0-4-1046 0</inkml:trace>
  <inkml:trace contextRef="#ctx0" brushRef="#br0" timeOffset="3989.52">27954 17471 3063 0,'0'0'68'0,"-3"12"13"0,-1-2 3 0,1 2 2 0,-5 4-69 0,5-1-17 15,-1-2 0-15,1 6 0 16,3 0-57-16,3 6-15 0,-3-10-4 0,4 4 0 0,-1 0 45 0,1 0 9 15,-4 0 2-15,4-4 0 0,-4 4 41 0,3-3 9 16,-3 0 2-16,0-4 0 0,-3 4 23 0,3-7 5 16,0 1 0-16,-4-1 1 0,4-9-23 0,0 0-5 15,0 0-1-15,0 0 0 0,0 0-18 0,0 0-4 16,4 0-1-16,3-9 0 0,-4-1 3 0,4-6 0 0,0-2 0 0,4-7 0 16,-4-4-12-16,7 4 8 15,-3-3-8-15,3-6 8 0,-4 5-8 0,4 1 0 0,0 3 0 16,4 0-11-16,-4 6 11 0,0 0-8 0,0 0 8 15,1 4-8-15,-5 5 8 0,4-2 8 0,-3 2-8 16,3-2 11-16,4 9-11 0,-1-4 12 0,4-2-12 0,1 0 12 16,6 6-2-16,4-4 0 0,-4-2 0 0,7 3 0 15,-3 2-2-15,3 8 0 0,4 2 0 0,0 3 0 16,3 7-8-16,0 3-14 0,1 9 3 0,-1 0 1 16,4 7 10-16,-4-1 0 0,-3 4 10 0,-4 3-10 15,-3-10 26-15,-4 10-1 0,-3-4 0 0,0-2 0 16,-8 2-9-16,1 4-1 0,-7-3-1 0,-1-1 0 15,-6 4-66-15,3-9-12 16,-7 2-4-16,0-9 0 0,-4-6-111 0,1 0-22 0</inkml:trace>
  <inkml:trace contextRef="#ctx0" brushRef="#br0" timeOffset="8972.62">16270 12620 172 0,'-10'0'16'0,"-5"0"-16"0,1 3 0 0,0-3 0 16,-3-3 23-16,-1 3 1 0,4 0 1 0,0 0 0 0,0 0 126 0,-4-7 25 15,4 7 4-15,0 0 2 0,0 0-53 0,0 0-10 16,-1 0-3-16,1 0 0 0,7 0-22 0,-3 0-5 16,-1 0-1-16,4 0 0 0,7 0 13 0,0 0 3 15,-7 0 0-15,7 0 0 0,-7 0-56 0,7 0-12 16,-7 0-1-16,7 0-1 0,0 0 14 0,0 0 4 15,-7 7 0-15,7-7 0 0,0 0 0 0,-4 3 0 16,4-3 0-16,0 9 0 0,0 0 1 0,0-2 1 16,0-7 0-16,4 3 0 0,3 6-27 0,3-2-6 15,1-7-1-15,3 6 0 0,0-6 20 0,7 0 3 16,1-6 1-16,6 6 0 0,-4-10-26 0,12 4-5 16,3 6-1-16,6-10 0 0,1 7 5 0,0-3 1 15,4-3 0-15,-1 9 0 0,0-10-8 0,1 10-2 0,-1 0 0 16,0 0 0-16,4 0 1 0,0 0 0 0,4 0 0 0,-4 0 0 15,3 7 7-15,-3-4 0 0,0-3 1 0,-4 6 0 16,1-3 6-16,-4-3 1 0,-1 6 0 0,1-3 0 16,0-3-13-16,4 7-3 0,-5-7 0 0,5 0 0 15,-1 0 20-15,1-7 3 0,-5 4 1 0,5-3 0 16,-1 3-21-16,1-3-11 0,-1-4 12 0,0 4-12 16,1 3 0-16,-4-3 0 0,0-4 0 0,-4 7-12 15,0-3 12-15,-7 3 0 0,-3-4 12 0,0 7-12 16,-7 0 0-16,-4-3 0 0,-4 3 0 0,-2 0 0 15,-8 0-60-15,0 0-20 16,-7 0-3-16,0 0-1357 0</inkml:trace>
  <inkml:trace contextRef="#ctx0" brushRef="#br0" timeOffset="9970.81">17713 12532 403 0,'0'0'36'0,"0"0"-36"16,-4 3 0-16,-6-3 0 0,-1 0 284 0,4 6 49 0,0-6 11 0,7 0 1 15,-3-6-243-15,3 6-49 0,0 0-9 0,0 0-3 16,0 0-26-16,0 0-6 0,0 0-1 0,3-3 0 15,4-4 7-15,0 4 1 0,4-3 0 0,-4 6 0 16,4-3 45-16,3-3 10 0,-4 12 1 16,4-3 1-16,0-3-1 0,1 0 0 0,2 6 0 0,1-3 0 15,-4 4-22-15,4-4-5 0,-1 3-1 0,-3-3 0 16,7 4-19-16,-3 2-4 0,0-3-1 0,-1-3 0 16,5 7 11-16,-1-10 1 0,3 6 1 0,1-3 0 15,3-3 1-15,1 0 0 0,-5 0 0 0,1 0 0 16,3 0-5-16,4 0-1 0,-4 0 0 0,4 0 0 15,-4 6-5-15,7-6-2 0,1 4 0 0,2-4 0 16,-2 0-6-16,6 6-2 0,0-3 0 0,4 3 0 16,0-6-13-16,0 7 0 0,-4-4 8 0,4 3-8 15,0-3 0-15,0 3 9 0,-4-3-9 0,4 4 8 16,4-4 7-16,-5 3 1 0,-2-3 0 0,-1 4 0 16,0-7-4-16,-3 6 0 0,-4-3 0 0,4-3 0 0,-3 0-1 15,2 0-1-15,1-9 0 0,3 9 0 0,4-7-10 0,4 4 8 16,-4-3-8-16,-1 3 8 0,5-4-8 0,-8 4 8 15,4-3-8-15,0 6 8 0,-4 0-8 16,4 0 0-16,-4 0 0 0,4 0 8 0,4 0 0 0,-4 6-8 16,-4-3 12-16,-3 4-4 0,-1-4-8 0,-2-3 0 15,-4 6 0-15,-4-3 0 0,0 4 0 0,-3-7 8 16,-4 6-8-16,0-3 8 0,-3-3-8 0,-1 0 0 16,4-3 0-16,-3-3 0 0,0-1 0 0,3 4 0 15,-7 3 0-15,7-6 8 0,-3 6-8 0,3-3 0 16,-3-4 0-16,-1 4 0 15,4-3-80-15,-3 3-14 0,-4-3-3 0,4 3-1 0</inkml:trace>
  <inkml:trace contextRef="#ctx0" brushRef="#br0" timeOffset="15952.19">15342 1547 403 0,'0'0'17'0,"0"0"5"0,0-6-22 0,0 3 0 0,0-13 0 0,-7 7 0 0,7 9 518 0,-3-10 99 15,3 7 20-15,-4-3 4 0,4 6-505 0,0 0-102 16,0 0-20-16,-3-7-4 0,-1 4-18 0,-3 3-4 16,4 10-1-16,-4-1 0 0,-4 1-8 0,0 8-2 15,-6 7 0-15,-1 10 0 0,-7-7 9 0,4 10 2 16,0-4 0-16,-4 7 0 0,4-3 0 0,0-1 0 15,3 4 0-15,4-3 0 0,0-1 12 0,7 4-9 0,0-3 9 16,0-4-8-16,7-2 8 0,4 2 0 0,3-6 0 0,0-3 0 16,7 0 0-16,0-9 0 0,7-3 0 15,4-4 0-15,3 7 0 0,7-16 0 0,0 3-9 16,4-3 9-16,4-3 0 0,-1 3 0 0,4-10 12 16,-7 4-4-16,-1-6-8 0,-2 2 8 0,-1-6-8 15,-3 1 8-15,-4-7-8 0,-3 0 8 16,-4 3-8-16,-4 0 8 0,-2 0 4 0,-5-6 0 0,-6 0 0 0,-4 3 0 15,-4-3 27-15,-3 6 5 0,0-6 2 0,-4 6 0 16,-6 1 6-16,3-7 2 0,0 0 0 0,-4 6 0 16,4 0-20-16,0 0-4 0,0 0-1 0,3 0 0 15,-3 4-29-15,3 5 0 0,1-5 0 0,-1 2 0 16,4 4-24-16,0 2 0 0,0 1-1 0,3 3 0 16,1-3-100-1,3 6-20-15,-7 0-4 0,7 0-1 0,0 0-94 0,0 0-18 16,-11 0-4-16,11 0-1 0</inkml:trace>
  <inkml:trace contextRef="#ctx0" brushRef="#br0" timeOffset="16511.55">16133 1638 2671 0,'-11'-19'118'0,"11"19"25"0,-4 0-115 0,4 0-28 0,0 0 0 0,0 0 0 16,0 0 18-16,0 0-2 0,0 0-1 0,-3 0 0 15,-1 10-15-15,1-1-8 0,-1 7 8 0,4-13-13 16,0 12-1-16,-3 1 0 0,3 3 0 0,0-7 0 16,0 10-3-16,-4-3-1 0,4 3 0 0,-3 0 0 15,-4 0 18-15,0 3-8 0,0 0 8 0,0-3 0 16,-1 3 0-16,1 4 0 0,0-4 8 0,4 0-8 15,-4-6 21-15,3-1-1 0,4 1-1 0,4-9 0 16,-1 5 6-16,4-5 2 0,0-1 0 0,4-3 0 16,3-3-3-16,4-6 0 0,-1-3 0 0,5-3 0 15,2-4-24-15,4-3 0 0,-3 1 0 0,3-4 0 16,1 3 0-16,-5-3 10 0,-6-3 1 0,3 1 0 16,0 2-11-16,-7-3-9 0,0 0 9 0,1 3-13 15,-5-3 13-15,-3 6 0 0,-7 1 0 0,4-4 10 0,-8 9-2 16,4 1 0-16,-3 3 0 0,-4 3 0 15,3-7 13-15,-3 10 3 0,0 0 0 0,7 0 0 16,0 0-16-16,-4 10-8 0,1 2 8 0,-4 1-8 0,3-1 0 0,4 4 0 16,-3-3 0-16,-1 2-8 0,8 4 8 15,-1-3 0-15,1-4 0 0,3 4-8 0,-4 3 8 0,5-10 0 16,-1 1 0-16,0 5 0 0,3-5 0 0,1-1 0 16,-1 0 0-16,5 1 0 0,-1-1 0 0,0-2 0 15,0-7 0-15,3 9 0 0,-2-3 0 0,2-3-13 16,1 7 5-16,0-4 8 15,-4-3-58-15,0 3-4 0,0-2-1 0,-4 2 0 16,5 0-108-16,-5-3-21 0,1-3-5 0,3 0-1 16,-4 0-43-16,-3-3-9 0,15-9-2 0,-5-7 0 0</inkml:trace>
  <inkml:trace contextRef="#ctx0" brushRef="#br0" timeOffset="16746.84">16930 1271 2016 0,'3'-3'179'0,"1"-10"-143"0,-4 13-36 0,0 0 0 16,0 0 180-16,0 0 28 0,0 0 7 0,10 13 1 15,-2-10-174-15,6 6-34 0,0 1-8 0,0 9 0 16,0 3 0-16,0 0 0 0,0 9 0 0,0-9 0 16,4 12 0-16,-7 10 0 0,3 0 0 0,-4 3 0 0,-3 3 0 0,-3-3 0 15,-1 0 0-15,-3 4 0 0,-3-4 0 0,-4-3 0 16,3-1 0-16,-6 5-10 15,-1-5-84-15,0 1-17 0,1-3-3 0,-1-3-1 16,1-10-81-16,-4 0-16 0,3-6-3 0,0 0-620 16</inkml:trace>
  <inkml:trace contextRef="#ctx0" brushRef="#br0" timeOffset="16951.39">16760 1741 2480 0,'-7'-9'110'0,"7"9"22"0,0-6-105 0,0-1-27 16,4-2 0-16,-1 6 0 0,8-13 44 0,0 7 4 0,3-1 1 0,0 4 0 16,0-3-29-16,7 6-7 0,0-7-1 0,-3 4 0 15,3-3 14-15,0 5 2 0,0-2 1 0,1 3 0 16,-1 3-17-16,3-6-3 0,-2 6-1 0,2-7 0 16,-2 14-8-16,-1-7 0 0,0-7 0 0,4 7 0 31,-4 0-113-31,0 0-25 0,0-3-5 0,0 3-609 0,-3 0-123 0</inkml:trace>
  <inkml:trace contextRef="#ctx0" brushRef="#br0" timeOffset="17712.2">17611 1754 518 0,'-11'16'46'0,"11"-16"-37"16,-7 3-9-16,0 3 0 0,0 3 367 0,-4 1 71 0,4-1 14 0,0 1 4 15,4 5-332-15,-1-11-65 0,1 8-14 0,-1 1-2 16,4-4-29-16,0 10-6 0,0-4 0 0,-3 4-8 16,3 0 12-16,0 6-12 0,-4 0 12 0,1 4-12 15,-1 5 0-15,0-6 0 0,1 7 0 0,-8-1 0 16,-3-2 17-16,7 2 0 0,0-6 0 0,4-3 0 15,-4 0 15-15,3-6 4 0,1 6 0 0,-5-6 0 16,1-3 14-16,4-4 3 0,-4 4 1 0,3-7 0 16,1-5-21-16,3-4-4 0,0 0-1 0,0 0 0 15,0 0-2-15,0 0-1 0,-4-10 0 0,4 1 0 16,0-13-9-16,4 0-1 0,-1-6-1 0,1-1 0 16,-1-5-14-16,1-4 9 0,3-2-9 0,0-7 8 0,4 3 0 15,-1 0-8-15,1-3 12 0,-1 3-4 0,1-3-8 0,-1 6 8 16,1-3-8-16,0 0 8 0,-4 7 1 0,0-1 0 15,3-3 0-15,-3 4 0 0,0 2-1 0,4 4-8 16,-4 6 12-16,4 0-4 0,-4-1-8 0,3 14 0 16,1-7 0-16,-1 3-11 0,5 10 11 0,-5-3-12 15,4 6 12-15,0 3-12 0,4 0 3 0,0 3 0 16,-1 6 0-16,1-3 0 0,0 4 9 0,3 9-8 16,-4-4 8-16,-2 4-8 0,-5 0-1 0,1 9 0 15,-4-3 0-15,0 0 0 0,-7 0-3 0,0 4 0 16,0-11 0-16,-4 11 0 0,-3-11 12 0,0-2 0 15,-3 3 0-15,3 0 0 0,-4-4 0 16,0 1 16-16,1-3-4 0,-1 2-1 0,1-5-11 0,-5-1 0 16,1 1 0-16,0 5 0 0,0-5 0 0,-3-7 0 15,2 6 0-15,-2 4 0 0,3-4 0 0,0-6 0 0,-1 7-9 0,1-4 9 16,0-3-22-16,4 3-1 0,-1-6 0 0,4 0 0 31,0 0-106-31,0-9-22 0,3 9-4 0,4-6-1 16,4-7-74-16,-1 4-15 0,4-13-3 0,4 3-1 0</inkml:trace>
  <inkml:trace contextRef="#ctx0" brushRef="#br0" timeOffset="19097.95">18232 1425 1209 0,'0'0'108'0,"-7"6"-87"16,-4-3-21-16,4 3 0 0,0 1 190 0,-4 5 34 0,1 4 6 0,-1-4 2 15,0 4-184-15,4 3-36 0,-3 9-12 16,-1-3 8-16,1 3-8 0,-1 7 0 0,1-7 0 0,-5-3 0 16,1 3 0-16,0 7 0 0,0-10 0 0,3 3 0 15,-3-3 14-15,4 0 2 16,3-3 0-16,3-3 0 0,4-3 24 0,-3 9 6 15,-1-16 1-15,8 7 0 0,3-13-19 0,3 7-3 0,-3-1-1 0,4-9 0 16,7 0 24-16,-1-9 4 0,1 5 0 0,7-5 1 16,-4-3-23-16,0-1-5 0,4-3-1 0,-1-3 0 15,1 1-3-15,3 2-1 0,-3-12 0 0,0 9 0 16,-1-9-20-16,1 3 0 0,-4-4 0 0,4 4 0 16,-4-9 8-16,-3 15-8 0,-1-6 8 0,1 6-8 15,-4 3 9-15,-3 4-9 0,-4 6 12 0,0-4-12 16,0 7 14-16,-7 3-4 0,0 0-1 0,0 0 0 15,10 3 0-15,-3 7 0 0,-3-4 0 0,-1 6 0 16,1 1-9-16,3 0 0 0,0-4 0 0,0 7 0 16,-3-4 0-16,6 4 10 0,-3 9-10 0,4-13 10 15,-4 14-10-15,0-8 0 0,0 1 9 16,0 3-9-16,4-3 0 0,-4 0 8 0,0 0-8 0,0 6 0 0,0-13 0 16,0 10 0-16,0-3-10 0,0-10 10 0,4 7 0 0,-4-7 0 15,3 4 12-15,1-7-3 16,-4-3-36-16,4 4-7 0,-4-7-2 15,3 0 0-15,1-7-128 0,-4-2-27 0,0 0-5 0</inkml:trace>
  <inkml:trace contextRef="#ctx0" brushRef="#br0" timeOffset="19375.43">19209 917 2833 0,'0'0'125'0,"0"0"27"0,0 0-122 0,-7 6-30 0,3 13 0 0,-3 6 0 16,4 3 11-16,-1 10-11 0,8 3 12 0,-4 6-12 16,0-4 0-16,0 1-16 0,0 10 2 0,0-7 0 15,0 3 14-15,0-3 0 0,0 6 0 0,0 1 10 16,0 5-10-16,0-12-12 0,0 0 2 0,-4 3 1 15,4-6-12-15,-7-6-3 0,7 0 0 0,-4-4 0 16,1-6-30-16,-1 7-6 0,1-16-2 0,-1 6 0 16,4-7-126-16,-7-2-26 0,0-6-5 0,0-1-1 0</inkml:trace>
  <inkml:trace contextRef="#ctx0" brushRef="#br0" timeOffset="19585.46">18676 1500 345 0,'0'0'31'0,"0"0"-31"16,0 0 0-16,0 0 0 15,0 0 595-15,0 0 113 0,0 0 22 0,11 0 5 0,3 0-563 0,3 0-113 16,5 0-23-16,6-6-4 0,4 6-32 0,3 0-16 0,7-7 2 0,4 4 0 16,10 3 14-16,1-9 13 0,-1 3-2 0,-3-4-1 31,0 1-32-31,0 6-6 0,-4-4-2 0,-3 1 0 15,0 6-117-15,4-9-23 0,-8 9-5 0,-3-3-975 0</inkml:trace>
  <inkml:trace contextRef="#ctx0" brushRef="#br0" timeOffset="20405.54">21230 791 1670 0,'0'0'148'0,"0"0"-118"0,-3 0-30 0,3 0 0 16,-4 7 146-16,1 2 23 0,3 10 5 0,-4 6 1 15,4 3-151-15,0 10-24 0,-3 6-18 0,-1 9 3 16,0 0 15-16,-3 7 0 0,4-13 0 0,-4 16 0 15,0-10 0-15,-4 0 12 0,4 10-3 0,0-10 0 16,-3 1 9-16,2-1 2 0,-2-3 0 0,-1-9 0 16,1 3 19-16,3-10 4 0,0 1 1 0,0-17 0 0,3 17 5 15,-3-22 2-15,0 8 0 0,3-8 0 0,1 3-23 0,-1-13-5 16,4 6-1-16,0-9 0 0,0 0-8 0,0 0-2 16,4-9 0-16,6 6 0 0,-3-13-12 0,8-3 0 15,-1 0 0-15,3-9 0 0,1-3-17 0,3 3 3 16,0-10 1-16,4-3 0 0,3 4 13 0,-3 8-12 15,3-15 12-15,-7 16-12 0,0 3 12 0,1 0 0 16,-5 6 0-16,-3 0 0 0,1 4 10 0,-1 12-2 16,0-7 0-16,0 4 0 0,-4 6-8 0,1-10 8 15,0 10-8-15,3 10 8 0,0-10-8 0,0 6-11 16,-3 4 3-16,3-7 0 0,0 6-4 0,3 4 0 0,-6-1 0 16,0-2 0-1,-1-1-12-15,1 0-4 0,-4 7 0 0,0 3 0 0,-11-3 28 0,1-4-10 0,3 10 10 0,-7-3 0 16,-4 6 8-16,-3-12 8 15,-4 12 1-15,1-7 1 0,3 1 2 0,-8-3 1 0,-2-4 0 16,3 4 0-16,-1 3-7 0,-2-3-2 0,-1-13 0 0,0 6 0 16,1-3-12-16,-5 1 0 0,1-4 0 0,0-3 0 15,3 0-24-15,-3 0 3 0,7-10 0 0,0 4 0 32,3-3-105-32,0 6-21 0,4-13-4 0</inkml:trace>
  <inkml:trace contextRef="#ctx0" brushRef="#br0" timeOffset="20654.3">21809 1406 2905 0,'-14'0'128'15,"14"0"28"-15,0 6-125 0,0 4-31 0,7-7 0 0,-7 12 0 0,0 4 16 16,3 6-4-16,8 0 0 0,-1-3 0 0,-3 3-12 0,4 4 0 15,3-4 0-15,0 3 0 16,0-3-24-16,0-6-4 0,-3 9 0 0,3-6-1 16,0 0-7-16,-3-6-2 0,-4-4 0 0,3 4 0 15,-2 3-17-15,2-10-3 0,-6 1-1 0,-1-4 0 16,-3-6-153-16,0 0-32 0,0 0-5 0</inkml:trace>
  <inkml:trace contextRef="#ctx0" brushRef="#br0" timeOffset="20877.57">22423 1353 3052 0,'0'0'68'0,"-7"6"13"0,-11 3 3 0,4 7 1 0,3 6-68 0,-3 6-17 0,-11 7 0 0,4 5 0 15,7 7 0-15,-4 0 0 0,1 4-8 0,-8 2 8 16,-3-6-9-16,3 6 9 0,4 1-8 0,0-1 8 15,-7 6-21-15,6-2 1 0,1-4 0 0,4-6 0 16,-1 3-20-16,0-6-3 0,4-6-1 16,4-4 0-16,6-5-94 0,1-1-19 0,-1-3-4 0,8-6-917 15</inkml:trace>
  <inkml:trace contextRef="#ctx0" brushRef="#br0" timeOffset="24210.79">23813 1368 2948 0,'-15'3'65'0,"5"-3"14"0,-1 0 2 0,1 0 1 0,-1 7-66 0,0-1-16 0,1-3 0 0,3 6 0 16,0 1 0-16,0 6 0 0,3-7 0 0,1 0 0 16,-1 10 0-16,4-3 0 0,4-4 0 0,-1 14 0 31,1-1-31-31,-1-7-6 0,1 11-2 0,-1-4 0 15,1-6-45-15,-4 6-10 0,0-7-2 0,0 1-677 0,-4 0-136 0</inkml:trace>
  <inkml:trace contextRef="#ctx0" brushRef="#br0" timeOffset="24408.25">23820 854 3110 0,'0'0'138'0,"0"0"28"0,0 0-133 0,0 0-33 0,0 0 0 0,0 0 0 16,0 0-107-16,0 6-28 0,0 13-5 0,3-3-1100 16</inkml:trace>
  <inkml:trace contextRef="#ctx0" brushRef="#br0" timeOffset="24858.64">24098 1503 1440 0,'0'0'64'0,"0"0"12"0,0 0-60 0,0 10-16 0,-3-1 0 0,-1-3 0 16,4-6 236-16,0 10 44 0,4 2 8 0,-1-6 3 31,-3 4-256-31,0-10-51 0,4 9-11 0,-4-9-1 0,0 0 0 0,7-9 1 0,3-1 0 16,-6 4 0-16,-1-3-29 16,1 6-7-16,0-13-1 0,-4-3 0 0,3 3 64 0,1 4 23 0,-1-13-1 0,1 9 0 15,-1-6 34-15,4-3 6 0,0 6 2 0,0-6 0 16,4-3-34-16,0 3-6 0,3 3-2 0,-4 6 0 15,4 1-22-15,0-4 0 0,-3 9 0 0,3 1 0 16,-3 0 12-16,3 9-3 0,0 0 0 0,0 3 0 0,-3 6 2 16,3-3 0-16,0 4 0 0,0-1 0 0,-3 7-11 15,3-4 10-15,0 4-10 0,0 3 10 0,0-3-10 16,-7-4 0-16,4 4 0 0,-1 9 0 0,1-6 0 0,-4-1 8 16,3 8-8-16,-3-8 8 0,4 11 0 0,0-11-8 15,-4 8 12-15,3-1-4 0,-3-13-8 0,4 13 0 16,-4-6 0-16,4 3 0 15,-4-13-65-15,3 4-15 0,1-4-4 0,-4-2-976 0</inkml:trace>
  <inkml:trace contextRef="#ctx0" brushRef="#br0" timeOffset="25456.68">25181 1252 864 0,'0'0'76'0,"-3"10"-60"0,-4-1-16 0,0 0 0 15,-4 7 337-15,0 3 65 0,-3 0 13 0,0 6 2 16,0 0-323-16,0-3-65 0,0 6-13 0,0 7-2 15,3-4-14-15,1 0 0 0,6 4 0 0,-6 2 0 16,2-2 0-16,1-1 0 0,4 1-10 0,-1-10 10 0,1 3 0 0,-4 0 0 16,3 1 0-16,4-4 0 0,-3-6 0 0,-1 6 0 15,1-13 0-15,-1 4 8 0,4 3 5 0,4-4 2 16,-8-11 0-16,4 8 0 0,0-12 3 0,0 0 1 16,0 0 0-16,0 0 0 0,0 0-10 0,4-12-1 15,-1 8-8-15,4-11 12 0,-10-14-12 0,6 11 0 16,1-11 0-16,-1-2 0 0,-3-7 0 0,0-5-10 15,0-1 10-15,4-3-8 0,3-7 8 0,0 1 0 16,4-7 10-16,-1 7-10 0,1-3 12 0,3-4-3 16,-4 10-1-16,5-10 0 0,-1 7-8 0,0 0 0 15,3 9 0-15,-3 6-11 0,1 4 11 0,2 5 11 16,-3 1-3-16,0 6 0 0,-3 3-8 0,3 1-9 16,0 2 9-16,4 7-13 0,-4 5 13 0,4-2-9 15,-4 6 9-15,3 0-8 0,1 6-4 0,0-2 0 0,-4 11 0 0,-4 4 0 16,1-3 4-16,0 6 0 0,-8 3 0 15,1 9 0-15,-4 1 8 0,-4-7 0 0,1 10 0 0,-1-4 0 16,-3 7 0-16,-4-13 11 0,4 0-3 0,4 7 0 16,-8-7-8-16,4-3 8 0,0-3-8 0,0 3 8 15,0 0-8-15,-4-9 0 0,-3 6 0 0,4-13 0 16,-1 1 0-16,-3-1 0 0,0 7 0 0,-4-7 8 16,4-9-8-16,-7 10 0 0,3-4 9 0,-3-6-9 15,4 0 0-15,-1-6 8 0,4-4-8 0,3 7 0 16,1-6-60-16,-1-4-16 0,8 1-3 15,-1-4-977-15</inkml:trace>
  <inkml:trace contextRef="#ctx0" brushRef="#br0" timeOffset="25960.31">25845 1011 2397 0,'0'0'106'0,"0"0"22"0,0 9-102 0,-8 4-26 16,5-1 0-16,-4 1 0 0,-4 3 16 0,8-4-1 15,-8 4-1-15,4 3 0 0,-3-4-14 0,2 4 0 16,-2 0 0-16,3 6 0 0,0-6 0 0,0 6 0 16,0 0 8-16,0-3-8 0,3-3 10 0,1 6-1 0,-1 0 0 0,4-13 0 15,-3 4-1-15,6 3 0 0,-3-3 0 0,4-4 0 16,-1 1-8-16,4-4 0 0,0-6 0 0,0 7 0 15,0-4 0-15,4-6 0 0,-1 0 0 0,5-6 0 16,-5-4 0-16,4 1 0 0,0-1 0 0,1 1 0 16,2 0 10-16,-3-7 0 0,0-3 0 0,4 3 0 15,0 4-10-15,3-13 0 0,-4 9-10 0,-2 4 10 16,-1-4 0-16,3-3 0 0,1 10 0 0,-4-1 0 16,-3 1 0-16,-1 3 0 0,4-4 0 0,-7 1 0 15,4 6 0-15,-4-4 0 0,-7 7 0 0,7 0 0 16,0-6 0-16,-7 6 0 0,0 0 0 0,11 0 0 15,-4 0 16-15,0 0-3 0,-7 0-1 0,7 6 0 16,0-6-12-16,0 7 8 0,0-4-8 0,-3 16 0 16,-1-10 21-16,1 7-1 0,-1-1-1 0,-3 4 0 0,0 0-19 15,-3 0 8-15,3 6-8 0,0-6 0 0,0-1 15 0,0 1-4 16,0 0-1-16,0 3 0 0,7-3-10 0,-4-7 0 16,1 4 0-16,-1-6 0 0,4-1-14 0,4-3-5 15,-4 4-1-15,0-10 0 16,4-7-19-16,-1-2-4 0,4 9-1 0,-3-9-713 15,3-1-143-15</inkml:trace>
  <inkml:trace contextRef="#ctx0" brushRef="#br0" timeOffset="26196.31">26762 672 2948 0,'0'0'65'0,"-4"3"14"0,1 13 2 0,-1 3 1 0,1 6-66 0,-1 3-16 0,4 0 0 0,4 7 0 31,-1 6-22-31,1-1-8 0,3 4-2 0,-4 0 0 0,1 0 16 0,-1 3 4 0,1 3 0 0,-1-12 0 31,4-4-48-31,-7 1-10 0,4-1-2 0,-1-5 0 0,1-1-99 16,0-3-20-16,-1 0-4 0,1-3-733 0</inkml:trace>
  <inkml:trace contextRef="#ctx0" brushRef="#br0" timeOffset="26424.33">26592 798 2822 0,'0'0'251'0,"0"0"-201"0,0 0-40 0,7-7-10 0,1 4 104 0,6-3 18 16,-4 3 4-16,8-4 1 0,7 7-89 0,3-9-18 16,4 9-3-16,-1 0-1 0,5 9-16 0,6-9 0 15,0 0 0-15,4 7 0 0,3-4-12 0,4 3-4 16,4-6 0-16,-1 3 0 16,4-3-121-16,-3 10-25 0,-1-10-5 0,1 6-1121 0</inkml:trace>
  <inkml:trace contextRef="#ctx0" brushRef="#br0" timeOffset="30721.65">22924 17486 1036 0,'10'-9'92'0,"-10"9"-73"0,0 0-19 0,0 0 0 16,0-6 264-16,0 6 50 15,0 0 10-15,0 0 1 16,-7 0-292-16,7 0-58 0,0 0-12 0,-7 12-3 0,-4-2 32 0,-3-7 8 0,4 6 0 0,-1 1 0 16,1-4 28-16,-1 3 11 0,-7 1 1 0,8-1 1 15,3-3 39-15,-4 4 7 0,-14-1 1 0,8 1 1 16,6-7-13-16,-6 9-4 0,-8-9 0 0,4 7 0 16,-4-1-24-16,0-3-4 0,1-2-2 0,-5 2 0 15,-6 3-14-15,7-9-4 0,0 0 0 0,-4 0 0 16,-7 0-12-16,-3-6-4 0,6-3 0 0,-2 5 0 0,-1-5-8 0,-7-7 0 15,4 1 0-15,-4-4 0 0,3 0 0 16,-2-9-9-16,-8 3 9 0,0-10-13 0,0 4 13 0,3-10 0 16,-6 3 0-16,7 4 0 0,3-10 0 0,7 6 0 15,4-5 8-15,3-5-8 0,4 5 13 0,7-11-4 16,6-5-1-16,5 5 0 0,3 1 7 0,3-3 1 16,1 2 0-16,3 1 0 0,0 0-4 0,0 6-1 15,0-3 0-15,3-4 0 0,-3-2 1 0,-3-4 0 16,3 7 0-16,0 0 0 0,-4-1-2 0,4 7 0 15,0-6 0-15,0-7 0 0,0 4 3 0,4-4 1 16,6-2 0-16,-3-4 0 0,4 3-4 0,0-6-1 16,6 6 0-16,1-9 0 0,3 0-9 0,7 3 0 0,0-6 0 15,11 3 0-15,0-4-12 0,3 11-2 16,-3-4 0-16,0-4 0 0,7 1 14 0,-7 3 0 0,-8 4 0 0,-2-4 0 16,-1 6 0-16,0 9 0 0,-3-8 12 0,-4 5-12 15,-7-5 16-15,4 2-4 0,3-3-1 0,-3 1 0 16,-4 5 0-16,3-2 0 0,4-4 0 0,1 3 0 15,-1 4-11-15,0-7 0 0,0-6 0 0,4 6 8 16,7-9-8-16,-4 10 0 0,-4-4 9 0,1-3-9 16,7 0 0-16,-7 6 0 0,-8-9 0 0,1 6 0 15,0 3 8-15,-4 4-8 0,0 5 8 0,-7 1-8 16,0 0 0-16,-4 0 0 0,1-1 0 0,-1 7 0 16,-6-6 0-16,-1 9 0 0,4 0 12 0,-3 6-4 15,3 1-8-15,-7 2-16 0,3 1 4 0,1 6 0 16,-1-4 12-16,-3 4 0 0,0 3 0 0,4 3 0 0,-1-3 0 15,-3 6 0-15,0 0 0 0,-4 0 0 0,1 4 0 16,-1-1 0-16,4 7 0 0,-3-4 0 0,-5 1 0 0,1 8 0 16,4-5 0-16,-4 9 0 0,0-6 0 0,3 6 0 15,-7 0 0-15,8 6 0 0,10-6 0 0,-11 3 0 16,-7 3 0-16,8-2 0 0,6 2 0 0,-6 3 0 16,-4 1 0-16,0-4 0 0,3-3 0 0,0 7 0 15,1-4 0-15,-1 3-8 0,-3-3 8 0,4-2 0 16,2 5 0-16,-2-3 0 0,-1-3 0 0,1 4 0 15,6-7 0-15,4 0 0 0,-7 3 0 0,4-3 0 16,-4 0 0-16,7 0 8 0,0 0-8 0,0 0 11 16,0 0-11-16,0 0 12 0,0 0-2 0,0 0 0 0,0 0 0 0,0 0 0 15,0 0-10-15,0 0 0 0,0 0 0 0,0 0 0 16,-4 0 0-16,4 0 0 0,0 0 0 0,0 0 0 16,0 0 0-16,0 0 0 0,0 0 0 0,0 0 0 15,0 0 0-15,0 0 0 0,0-3 0 0,0-4 0 16,4 4 8-16,-4 3-8 0,0-6 0 0,0-3 8 15,7-1-8-15,-7 4 8 0,0 3-8 0,0-7 8 16,-4 4 0-16,8 3-8 0,-4-3 12 0,0 6-4 16,-4-10-8-16,4 10 10 0,4 0-10 0,-4 0 10 15,-4-9-10-15,1 3 8 0,3 2-8 0,0 4 8 16,3-9-8-16,-3 9 0 0,0-6 0 0,0 3 0 16,4-4 0-16,-1-2 0 0,-6 0 0 0,-1 5 0 15,4-8 8-15,0 9 0 0,-3-7 0 0,3 1 0 16,-4-7-8-16,1 7 10 0,6-7-10 0,-6 4 10 0,-1-4-10 15,0-3 8-15,4 0-8 0,0 1 8 0,0-8-8 0,-3 1 0 16,3-3 9-16,0 0-9 0,0-7 0 0,0 1 8 16,0-4-8-16,0-6 0 0,0 0 0 0,0 1 0 15,-4-1 0-15,1-3 8 0,-1 3-8 0,4 0 0 16,0 0 0-16,-7 0 8 0,4 3-8 0,-1-3 0 16,4-6 8-16,0 6-8 0,-7-3 0 0,7 0 0 15,0-3 0-15,0 6 0 0,0 0 0 0,0 0 0 16,-3 7 0-16,6-7 0 0,4 0 0 0,-7 6 0 15,-3 1 0-15,3-7 0 0,3 0 0 0,1 0 0 16,-4 0 0-16,-4 0 0 0,1 7 0 0,3-7-10 16,0 0 10-16,-4 0 0 0,1 6 0 0,-4 1-8 15,7-4 8-15,0 0 0 0,-7 0 0 0,-1-3 0 0,1 7 0 16,4 2 0-16,3 1 0 0,0 6 0 0,-4-1 0 0,4 4 0 16,0 0 0-16,0 6-8 0,-3 0 8 0,-1 4 0 15,4 2 0-15,-3 4 0 0,-1-7 0 0,-3 7 0 16,4-1 0-16,-4 1 0 0,3 0-8 0,-3 2 8 15,-4-2 0-15,4-1-8 0,0 10 8 0,0-9 0 16,0 9 0-16,-3 0-8 0,6-9 8 0,-3 9 0 16,4-7 0-16,-5 4 0 0,1 3 0 0,-3-6 0 15,10 6 0-15,-7 0 0 0,-7 0 0 0,0 0 0 16,3 0 0-16,-3 0-8 0,-4 0 8 0,-3 0 0 16,-4-3 0-16,1 3 0 0,3 0 0 0,-4 0 0 15,-7-6 0-15,0 6 0 0,4 0 0 0,0 0 0 0,-4-4-13 16,-3 4-3-16,0-6 0 0,-1 6 0 15,-6 0 16-15,0 0 16 0,-8-3-3 0,-3-3-1 0,0 6-12 16,0 0-16-16,1 0 3 0,-1-3 1 0,3-4 12 16,-3 7 13-16,0-9-2 0,-3 3-1 0,0 3-18 0,-1-7-4 15,-3 4-1-15,0-4 0 0,4 7 13 0,-1-9 0 16,-3 9 0-16,0-7 0 0,-3 4 12 0,-4-3-4 16,-7-1 0-16,3 10-8 0,-3-3 0 0,4-3 0 15,-5-4-10-15,-2 4 10 0,-4 3 0 0,0-3 0 16,-1 6 9-16,1 0-1 0,4-4-8 0,-4-2-13 15,-8 6 3-15,5-3 1 0,-5 3 9 0,1-6 0 16,4 6 0-16,-5-10 0 0,-2 10 0 0,2-3 0 16,1-3 0-16,0-3 0 0,3 9 0 0,1-7-8 0,-4 4 0 15,-1-3 0-15,-2-3 8 0,2 5 0 0,5-2 0 16,-1 6 0-16,-3-3 0 0,0-3 0 0,-8 6 0 0,5 0 0 16,-1 0 0-16,-3 0 0 0,-4 6 0 0,4-3 8 15,0-3-8-15,6 6 0 0,5-6-11 0,-5 4 11 16,5 2 0-16,-1-3 0 0,-3-3 0 0,7 9 0 15,3-9 0-15,1 7 0 0,-1-7 0 0,-3 3 0 16,7-3 0-16,-4 0 0 0,8 6 0 0,-1-6 0 16,8 6 0-16,-1-3 0 0,1-3 0 0,-1 0 0 15,4 0 0-15,0 7 0 0,4-4 0 0,-1-3 0 16,4 6 0-16,0-3 0 0,0 3 0 0,4-2 0 16,3-4 0-16,-3 6 0 0,-1-6 0 0,1 0 0 15,3 9 0-15,4-2 0 0,-1-4 0 0,8 3 0 16,0-3 0-16,3 7 0 0,4-4 0 0,3-3 0 0,1 3 0 15,2-3 0-15,5 4 0 0,-1-4 0 16,4 3 0-16,0-6-9 0,3 9 9 0,1-9 0 0,-1 7 0 0,4-4 0 16,0-3 0-16,-4 6 0 0,8-3 0 15,3-3 0-15,0 0 0 0,-7 7 0 0,3-4 0 0,-3 3 0 16,4 3 0-16,-1 1 0 0,4-1 0 0,-3 1 0 16,3-1 0-16,-4 7-8 0,4 2 8 0,0 1 0 15,0-3 0-15,0 12 0 0,0-3 0 0,4 3 0 16,-4-2 0-16,3 8 0 0,1-3 0 0,-4 13 0 15,3-3 0-15,1-3 0 0,-1 9 0 0,1-3 0 16,3 0 0-16,-4 9-8 0,1-3 8 0,3 6 0 16,-3 4 0-16,3 3 0 0,-7 3 0 0,3-4 0 15,-3-2 0-15,4 3 0 0,-4-1 0 0,0 1 0 16,-4 3 0-16,4 3 8 0,-3-6-8 0,-1 9 0 0,-3-10 0 16,0 1 0-16,0 0 0 0,0 0 0 0,3 6 0 15,-3-7-8-15,4 7 8 0,-1-6 0 0,1 0 0 0,-1-7 0 16,4-3 0-16,-3 7 0 0,3-3 0 0,0-4 0 15,0 0 0-15,3 0 0 0,-3 1 0 0,4-7 8 16,-4-3-8-16,0 0 0 0,-4-7 0 0,1 7 0 16,3-9 0-16,-7 2 0 0,3-2 0 0,1-1 0 15,-5 4 0-15,1-7 0 0,0-3 0 0,0 1 0 16,4-1 0-16,-4-3 0 0,3 0 8 0,1-6-8 16,-1 0 0-16,1 6 0 0,3-13 0 0,0 4 8 15,0 3-8-15,0-4 0 0,0-2 0 0,3 3 0 16,1-7 0-16,-1 1 0 0,1-1 8 0,-1-3-8 15,1 4 0-15,-4-10 0 0,3 6 0 0,4-3 8 0,-7-3-8 16,0 0 0-16,0 0 0 0,4 9 0 0,-4-9 0 0,10 0 0 16,-10 0 8-16,11 0-8 0,0 0 8 15,-4 0-8-15,3-9 10 0,1 9-10 0,3-9 8 0,0 2-8 16,4-2 0-16,-4 6 9 0,7-3-9 0,-3-4 0 16,-1 1 0-16,1 6 0 0,3-4 0 0,4 1 0 15,-4 3-14-15,0 3 5 0,4-6 9 0,0 6 0 16,-4 0 0-16,3 0 0 0,-2 6 8 0,2-6 3 15,1 3 1-15,3 3 0 0,-3-6-12 0,3 7-17 16,4-7 4-16,0 3 1 0,-1-3 12 0,5 0 16 16,2-3-3-16,8-4-1 0,4 1-12 0,3 3 0 15,-4-3 0-15,4 6 0 0,3-4 0 0,-3-2-16 0,-3 6 3 16,3 0 1-16,-1 0 12 0,1 0 0 0,4 0 0 16,-1 0 0-16,-3 0 0 0,4 6 16 0,-4-2-3 0,-1-4-1 15,-2 6-12-15,-1-6-16 0,4 0 3 16,0 0 1-16,4 0 12 0,-1 0 0 0,0 0 0 0,4 0 0 15,0 0 0-15,0 0 0 0,-3 3 0 0,-1 3 0 16,4-6 0-16,4 0 0 0,-1 7 0 0,1-4 0 16,3 3 0-16,-4-3 0 0,-3 3 0 0,0-2 0 15,-3 2 0-15,-1-3 0 0,4 3 0 0,-7-6 0 16,0 3 0-16,0 4 16 0,-4-7-3 0,1 6-1 16,-5-3-12-16,-6-3-16 0,0 0 3 0,3 0 1 15,-3 0 12-15,0 0 0 0,7-3 0 0,0 3 0 16,0-6 0-16,3 6 0 0,0 0 0 0,1-7-9 15,-1 7 9-15,0 0 0 0,-3 0 0 0,4 0 0 16,-1 0 0-16,4 0 0 0,0 0 0 0,-4 0 0 16,4 7 13-16,-3-7-1 0,-1 6-1 0,0-3 0 0,1 3-11 15,-4-3 0-15,3-3 0 0,-3 0 0 0,3 0-12 0,4 0 3 16,0 0 0-16,0 7 0 0,4-7 9 0,-5 0 0 16,5 0 0-16,-1-7 0 0,1 7 0 15,3 0 0-15,3-3 0 0,1-3 0 0,3 6 0 0,0 0 0 16,-4 0 0-16,1-3 0 0,-1-3 0 0,4 6 0 15,0 0 0-15,0 0 0 0,0 0 0 0,-3 0 0 16,-4 6 0-16,0-6 0 0,-4 0 0 0,1 0 0 16,-1 3 0-16,1-3 0 0,3 0 0 0,-4 6 0 15,4-6 0-15,-4 3-8 0,-3-3 8 0,-3 0 0 16,3 0 0-16,-4 0 0 0,4 0 0 0,0-3 0 0,3 3 0 16,-3 0 0-16,0 0 13 0,-3 0-1 0,-5 0-1 0,-2 0 0 15,-4 3-11-15,-1-3-16 0,-2 0 4 0,-1 0 1 16,-3 0 11-16,-1 0 14 0,1 0-3 0,3 0-1 15,1 0-10-15,-8 0 0 0,-3 7 0 0,3-7 8 16,4 0-8-16,-1 0 0 0,-6 0 0 0,-4 0 0 16,0 0 0-16,1 0 0 0,-5-7 0 0,1 7 0 15,-4 0 0-15,-3 0 0 0,6 0 0 0,-3-3 0 16,-7-3 0-16,0 6 0 0,4 0 0 0,0 0 0 16,-4-3 0-16,-7 3 0 0,7-6 0 0,0 6 0 15,0-7 0-15,-7 7 0 0,0 0 0 0,0 0 0 16,0 0 0-16,0 0 0 0,0-3 0 0,0 3 0 15,-4-6 0-15,4 6 0 0,4-9 0 0,-4 9 8 16,-7-10-8-16,3 1 0 0,4 9 0 0,0-3 0 0,-3-10 0 16,-1 10 0-16,1-7 0 0,-1 4 0 0,4-3 0 15,-3-1 0-15,-1 7 0 0,1-6 0 0,3 3 0 0,0-4 0 16,-4 1 8-16,4-1-8 0,0 1 0 0,0 0 8 16,0-4-8-16,0 4 8 0,-4-4-8 0,8-3 0 15,0 7 0-15,-1-7 8 0,-6 4-8 0,6-4 0 16,1 7 0-16,-1-1 8 0,-3-5-8 15,0 5 0-15,0 1 0 0,4-1 8 0,-4 1-8 0,0 0 0 16,0-1 0-16,-4 1 8 0,8-7-8 0,-4 7 8 16,0-7-8-16,0 7 8 0,0-10-8 0,3 6 0 15,-3-2 0-15,0-4 8 0,-3 3-8 0,3-3 0 16,3-6 0-16,1 6 0 0,-11 0 0 0,7 4 0 16,3-4 0-16,-3 0 0 0,0 4 0 0,0-4 0 0,0 0 0 15,0 3 0-15,4-3 0 0,-4 1 0 0,0 2 0 0,0-3 0 16,3 7 0-16,-3-4 0 0,-3-3 0 0,-1 3 0 31,1-2-68-31,-4-1-16 0,0 0-4 0</inkml:trace>
  <inkml:trace contextRef="#ctx0" brushRef="#br1" timeOffset="43366.7">21731 5849 288 0,'-28'-3'12'0,"17"3"4"0,1-6-16 0,-4 6 0 0,-8-9 0 0,1 9 0 15,4 0 362-15,-5-7 70 0,1 4 13 0,0-3 3 16,-4 6-324-16,1 0-66 0,-1 0-13 0,0-3-2 15,-3-4-43-15,-4 7 0 0,4 0 0 0,-4 0 0 16,-3-3 0-16,0-3 0 0,0 6 0 0,-1 6 0 16,-2-3 0-16,2-3 8 0,-3 0 0 0,-3 10 0 15,0-10 4-15,-4 6 1 0,-3-3 0 0,-1 4 0 16,-3-7-2-16,0 3-1 0,0 3 0 0,0 3 0 16,1-9 15-16,-1 7 3 0,0-7 1 0,-4 0 0 15,-3-7-17-15,0 7-3 0,-3 0-1 0,3 0 0 16,-4 7 2-16,1-4 0 0,-1-3 0 0,1 0 0 15,-4 0-10-15,-4 0 0 0,-3 6 9 0,0-3-9 16,0 3 0-16,0-2 0 0,0-4 0 0,-4 6 8 0,-3-3-8 16,-4 3 0-16,1-6 0 0,3 7 0 15,-4-4 0-15,0-3 0 0,-3-3 0 0,3 3 0 0,-3 0 0 0,4 0 0 16,2 0 0-16,-2-7 0 0,-1 1 0 0,4 3 0 16,-4-3 0-16,4 6 8 0,4-4 0 0,-5-2 0 15,5-3 0-15,-1 6 0 0,-6-4 2 0,6 7 1 16,0 0 0-16,-3 7 0 0,7-4-11 0,-7-3 0 15,0 0 0-15,0 9 0 0,-4-3 0 0,4-2 0 16,3 5-9-16,-3-3 9 0,0 4-13 0,0-10 1 16,0 9 0-16,3-9 0 0,4 9 3 0,3-9 1 15,1 7 0-15,-4-7 0 0,0 3 8 0,0-3 0 0,3 0 0 16,1 0 0-16,2 0 0 0,9 0 0 0,-1-3 0 16,3-4 0-16,1 7 0 0,3-3 0 15,3-3 10-15,1 6-10 0,7-3 10 0,-1 3-10 0,4 0 10 0,4 0-10 16,3 0 0-16,4 0 8 0,4 0-8 0,2 3 0 15,1-3 0-15,4 0 0 0,2 0 0 0,1 0 0 16,4 6 0-16,-1-3 0 0,1-3 0 0,-1 7 0 16,4-7 0-16,0 3 0 0,0-3 0 0,0 6 0 15,7-6 0-15,-4 3 0 0,4-3 0 0,0 0 0 16,0 0 13-16,0 0 3 0,-7 0 1 0,7 0 0 16,0 0 10-16,0 0 1 0,0 0 1 0,0 0 0 15,0 0-13-15,0 0-2 0,0 0-1 0,0 0 0 16,0 0-4-16,0 0-1 0,0 0 0 0,0 0 0 15,0 0-8-15,0 7-11 0,0 2 3 0,0 0 0 16,0 1 8-16,0-1 0 0,0 1 0 0,0-4 0 0,4 3 0 16,-4 1 0-16,0-10 0 0,0 9 0 0,3 0 8 15,-3 1 3-15,0-1 1 0,0-2 0 0,0-7-12 0,4 9 0 16,-4 0 0-16,0 1-11 0,-4-1 35 0,4 7 6 16,-3 3 2-16,3 0 0 0,0 6-32 0,-4 3 0 15,4 6-8-15,-3 1 8 0,-1 2 0 0,-3 7 0 16,4 0 0-16,-1 0 9 0,1-6-9 0,-1 6 0 15,0 3 0-15,1-3 0 0,3 9 9 0,-4-9 0 16,4 9 0-16,0-6 0 0,0 3-9 0,0-3-12 16,4 4 2-16,-4-4 1 0,0 3 9 0,3-3 0 15,-3 6 0-15,0 0 0 0,0 4 0 0,-3 2 0 16,3-2 0-16,-4 2 8 0,1 4-8 0,-1 0 9 0,-3 0-9 16,4 6 10-16,-4-4-10 0,0 4 0 0,-4 4 9 15,0-11-9-15,4 1 0 0,-3-7 0 0,-1 4 0 0,4-7 8 16,0 4-8-16,-3-4 0 0,-1 0 0 0,4-2 0 15,0-4 11-15,0-7-3 0,0 1 0 0,-4-6 0 16,1-1-8-16,-1 1 8 0,0-7-8 0,8 6 8 16,-8-5 10-16,4-1 2 0,0-3 0 0,0 3 0 15,0-3 0-15,0 0 0 0,0-3 0 0,0 3 0 16,0-6-20-16,0 0 0 0,0-3 0 0,3 2 0 16,-3 1 0-16,4-9 0 0,-1 5 0 0,1-5 0 15,-1-1 0-15,1 1 0 0,-5-4 0 0,5 3 0 16,-1-3 8-16,1-2 0 0,3-4 1 0,0 0 0 15,0 0 6-15,0 0 1 0,-4 9 0 0,4-9 0 16,0 0-4-16,0 0-1 0,0 0 0 0,0 0 0 16,0 0-3-16,0 0 0 0,0 0 0 0,0 0 0 0,0 0-8 15,0 0 0-15,0 0 9 0,0 0-9 0,0 0 0 0,4 9 0 16,3-2 0-16,-4-4 0 0,8 3 0 0,-4-3 8 16,0 4-8-16,4-7 0 0,-1 3 8 0,4 3-8 15,-3-6 10-15,3 6-10 0,7-3 15 0,-3-3-3 16,3 7-1-16,4-4 0 0,0-3-11 0,-1 6 8 15,1-6-8-15,0 3 8 0,3 3-8 0,-3-2 8 16,3-4-8-16,3 6 8 0,-2-6-8 0,-1 3 0 16,4 3 0-16,3-6 0 0,0 0 0 0,1 0 0 15,6 0 0-15,4 0 0 0,0 0 0 0,-1 0 0 16,1 0 0-16,0-6 0 0,0 6 0 0,0 6 0 0,3-6 0 0,1 0 0 16,3 0 0-16,-1 0 0 0,1 10 0 15,4-4 0-15,-4-3 0 0,0 3 0 0,0-3 0 0,3 4 0 16,0-4 0-16,4-3 8 0,4 6-8 15,7-3 0-15,-4-3 9 0,0 0-9 0,0 0 10 0,3-3-10 16,1-3 8-16,6 6-8 0,1-3 0 0,0-4 0 16,-4 7 0-16,-4-3 8 0,1-3-8 0,-1 6 0 15,1-3 0-15,-1 3 0 0,1 0 0 0,-4 3 0 16,-4-3 0-16,1 0 0 0,-4 6 0 0,3-6 0 16,1 0 8-16,3 3-8 0,-4-3 0 0,5 7 0 15,6-7 8-15,-4 3-8 0,-3-3 0 0,7 0 0 16,4 6 0-16,3-3 8 0,-3-3-8 0,3 0 0 15,-4 0 0-15,1-3 0 0,3-3 0 0,0 6 0 16,0-3 0-16,1-4 0 0,-5 7 0 0,-3-3 0 16,0-3 8-16,-3-3-8 0,3 9 0 0,0-10 0 0,0 10 0 15,-7-6 0-15,0 3 0 0,-3-3 0 0,-1 6 0 0,1-4 0 16,-1 4 0-16,8-6 0 0,-4 6 0 0,0 0 0 16,-4 0 0-16,1 0 0 0,-4 0 0 0,0-3 0 15,3 3 0-15,-3 0 0 0,0 0 0 0,0 0 0 16,0 3 0-16,-3-3 0 0,-5 0 12 0,-6 0-3 15,4 0-1-15,-4 0 0 0,-1 0-8 0,1 0 0 16,-3 0 0-16,-5 6 0 0,1-6 0 0,0 0 0 16,0 0-11-16,-4 4 11 0,-3-4 0 0,0 6 0 15,-4-6 0-15,0 0 0 0,4 0 0 0,-4 0 0 16,-3 3 8-16,7-3-8 0,-1 0 0 0,1 0 9 16,-4 0-9-16,4 0 0 0,0-3 10 0,-1 3-10 0,1 0 8 15,-7-6-8-15,0 6 0 0,-1 0 0 0,5-4 0 0,-8 4 0 16,0-6 0-16,0 6 0 0,-7-3 0 0,0-3 0 15,0 6 0-15,-3 0 0 0,0 0 0 0,3-3 8 16,-4-4-8-16,1 7 0 0,-4-9 0 0,0 9 0 16,4-9 10-16,-1 9-10 0,-3-7 12 0,0-2-12 15,0 9 11-15,0-10-11 0,4 10 10 0,-4-3-10 16,-7 3 9-16,7-6-9 0,4 3 8 0,-4-3-8 16,-7 6 0-16,0 0 0 0,7 0 0 0,0-4 0 15,-7 4 0-15,0 0 0 0,0 0 0 0,0 0 0 16,10-6 0-16,-6 0 0 0,-4 6 0 0,0 0 0 15,10-3 0-15,-6-3 0 0,-4 6 0 0,0-10 0 16,0 1 0-16,0-1 15 0,4 1-4 0,-1 3-1 16,-6-4-10-16,3 1 0 0,3-1 0 0,1 1 0 15,-4 0 8-15,0-7 0 0,0 7 0 0,7-1 0 0,-4-2-8 16,4-4 12-16,-7 6-12 0,4-5 12 0,3 2-12 0,-4-2 0 16,-3-4 0-16,4 3 0 0,3-3 0 0,-4-6 0 15,-3 3 0-15,-3-3 8 0,3-9-8 0,0 5 0 16,3-8 0-16,-3-4 0 0,-3-6 0 0,3-3 0 15,3-3 0-15,-3 2 0 0,-3-2 0 0,-1 0 0 16,1-7 0-16,3 7 0 0,0-10 0 0,-4 0 0 16,-3 7 0-16,4-4 0 0,-1-2 0 0,4 8 0 15,-7-2 0-15,0-4 0 0,4 7 0 0,-1 0 0 16,-3-4 0-16,3-2 0 0,-6 5 0 0,6 1 0 16,-3 0 0-16,4-1 0 0,-4 7 0 0,0-6 0 0,7 0 0 15,-4-1 0-15,1 1 0 0,3 6 0 0,-4-3 0 0,4-3 0 16,0 9 0-16,0-3 0 15,0 3 0-15,-7 6 0 0,7-3 0 0,0 4 0 0,-4 2 0 0,1 1 0 16,-4 2 0-16,7 1 0 0,-4 3 0 0,1-7 0 16,-4 7 0-16,3-6 0 0,4 5 0 0,-3 4 0 15,-4-3 0-15,3 9 0 0,4-6 0 0,0 3 0 16,4 0 0-16,-4 4 0 0,-4-1 0 0,4 0 0 16,7 3 0-16,-3 4 0 0,-4-10 0 0,0 12 0 15,3-2 0-15,1-4-12 0,-1 4 2 0,-3-1 1 16,0 4 9-16,4-4 0 0,-1 4 0 0,-3-1 0 15,-3-2 0-15,-1 2 0 0,11 7 0 0,-7-3-8 16,0-4 8-16,-3 1 0 0,3 0 0 0,3 6 0 16,-3-4 0-16,0 1 0 0,0 3 0 0,0-3-8 15,0 6 8-15,0-10 0 0,0 7 0 0,0-3 0 0,0 6 0 16,0-10 0-16,0 1 0 0,0 9 0 0,0-6 0 0,-3 3 0 16,3 3 0-16,0-7 8 0,-4-2-8 0,4 9 0 15,0 0 0-15,0 0 0 16,-3 0 0-16,3 0-8 0,0 0 8 0,0 0-12 0,0 0 12 0,-7-3 0 15,-4-4 8-15,4 7-8 0,7 0 0 0,-10 0-13 16,-1 0 1-16,0 0 1 0,-3 7 11 0,4-7 0 16,-8 3 0-16,0-3-8 0,-6 0 8 0,6 0 0 15,0-3 0-15,-6 3 0 0,-5-7 0 0,5 7 0 16,3 0 0-16,-1 0 0 0,-2-3 0 0,-1-3 0 16,-3 6 0-16,3 0 11 0,0-9-11 0,-3 9 0 15,0 0 0-15,3-4 0 0,-3-2 0 0,3 0 0 16,-3 3 0-16,0-3 0 0,0 6 0 0,-4 0 0 0,4-4 0 15,-4 4 0-15,4-6-9 0,0 6 9 0,-1 6 0 0,5-6 0 32,-1-6-80-32,-3 6-8 0,0 0-3 0,3 0-858 0,-7 0-172 0</inkml:trace>
  <inkml:trace contextRef="#ctx0" brushRef="#br1" timeOffset="45315.28">21234 5749 2070 0,'-29'9'92'0,"15"-5"18"0,-3 2-88 16,-1-3-22-16,4 3 0 0,3-6 0 0,4 0 11 0,7 0-3 16,-7 0 0-16,7-9 0 0,4-1-8 0,-1-5 0 15,8-4 0-15,-4 3 0 0,4-3 8 0,3-9 0 16,3 9 0-16,4-9 0 0,1 3 12 0,-5 0 3 16,1-3 0-16,3 0 0 0,-3-4 21 0,3 4 4 15,-3-7 0-15,-1 7 1 0,-3-6-17 0,0-1-3 16,1 4-1-16,2-4 0 0,-3-2-7 0,0-4-1 15,8 3-1-15,-8 1 0 0,3-7-7 0,1 0 0 0,3-6-1 16,4 3 0-16,-1-13-3 0,5 4-8 0,-8 2 12 16,7-2-4-16,11-4 0 0,-7 7-8 0,-4 0 12 0,4 6-4 15,3-3 16-15,0-4 4 0,-3 7 0 0,0-3 0 16,-4 3-16-16,4 3-2 0,3 0-1 0,0 13 0 16,-3-13-1-16,3 3-8 0,8 10 12 0,-8-1-4 15,0-2-8-15,0-4 0 0,4 10 0 0,4-10 8 16,-1 4-8-16,0 6 0 0,-7-4 0 0,11-12 0 15,0 16 0-15,4 0 0 0,-1-6 0 0,0 5 0 16,4 4 0-16,-3-3 0 0,3 3 0 0,-4 6 0 16,0-6 0-16,-3 6 0 0,4-6 0 0,-5 6 0 15,5 1 0-15,3-1 0 0,-4-6 0 0,4 6 0 16,-4 0 0-16,1 3 0 0,-1-6 0 0,-3 0 8 16,4 4-8-16,-5-8 0 0,5 14 0 0,-1-13 0 15,4 6 0-15,0 0 0 0,-4 4 0 0,4-4 0 0,0 3 0 16,-3 13 0-16,-8-13 0 0,4 7 0 0,-4-1 0 0,0 7 0 15,4-3 0-15,0 0 0 0,0-4 0 0,0 10 0 16,3-9 0-16,-3 9 0 0,0-9 8 0,-4 9-8 16,1-10 0-16,-1 10 8 0,-7-9-8 15,4 2 0-15,0-2 0 0,-4 6 0 0,4-7 0 16,-4 4 8-16,4-3-8 0,-4-1 0 0,4-5 0 16,-4 5 0-16,-3 7 8 0,0-3-8 0,0-3 0 0,-4 9 0 15,-7-10 0-15,0 10 0 0,-3 0 0 0,0-3 0 16,-4 3 0-16,0 0 0 0,-4 0 0 0,4 0 0 15,-3 3 0-15,-4-3 8 0,0-3-8 0,4 6 0 16,-11-3 0-16,7 0 0 0,-7 0 0 0,7 0 0 0,-7 0 0 16,0 0 0-16,0 0 0 0,0 0 0 0,0 0 0 15,7 0 0-15,-7 0-12 0,3 0 1 0,-3 0 1 0,4-9 0 32,3 9-134-32,-7-10-26 0</inkml:trace>
  <inkml:trace contextRef="#ctx0" brushRef="#br1" timeOffset="47624.53">19403 7141 1440 0,'-21'0'64'0,"10"-6"12"0,-3 6-60 0,0 0-16 0,-7-3 0 0,3-3 0 15,-7 6 226-15,4 0 42 0,-4 0 9 0,4-4 2 16,-3-2-256-16,2 0-51 0,5 3-11 0,-1 3-1 15,1-6 24-15,2-4 6 0,1 10 1 0,4-3 0 16,-1-3 9-16,1 3 0 0,2-4 0 0,1 7 0 0,0 0 12 0,7 0-3 16,0 0 0-16,0 0 0 0,0 0 19 0,0 0 4 15,0 0 1-15,0 0 0 0,0 0-1 0,11-9-1 16,0 9 0-16,-1 0 0 0,8 0-12 0,3 0-3 16,4 0 0-16,3 0 0 0,0 0-16 0,4 6 0 15,3-3 0-15,0 4 0 0,8-4 0 0,-1 3 0 16,4-3 0-16,3-3 0 0,8 10 8 0,-4-4-8 15,0 3 0-15,-1 1 0 0,1-1 0 0,-3-3 0 16,3 4 0-16,0-7 0 0,0 3 0 0,-1 4 0 16,5-4 0-16,-8-3 0 0,1 6 0 0,-4-2 0 15,-4-4 10-15,-3 6-10 0,-4-3 32 0,-7-2 0 16,0-4 1-16,-3 6 0 0,-4-6-3 0,-3 0-1 16,-8 0 0-16,1 0 0 0,-4 0-29 0,-7 0 0 0,0 0 0 15,0 0 0-15,0 0 8 0,-7-6-8 0,-7 6 0 0,-4 0 0 16,-3-10 0-16,-7 10 0 0,-4 0-8 0,-7-3 8 15,1 3-13-15,-5-6 4 0,-3 3 1 0,1 3 0 16,-5-7 8-16,1 7 0 0,-1-3 0 0,-3-3 0 16,1-3 0-16,-1 9 0 0,-7-10 0 0,0 10 0 15,-4-6 0-15,4 6 11 0,4-3-3 0,-1-4 0 16,4 7-8-16,0-3 8 0,4-3-8 0,3 6 8 16,-3-9 8-16,6 9 0 0,8 0 1 0,3-4 0 15,4-2-8-15,7 0-1 0,0 3-8 0,7-3 12 16,0 6-1-16,3-4-1 0,8-2 0 0,-1 3 0 15,4 3 4-15,7-6 1 0,4 3 0 0,6-4 0 16,1 7-15-16,7 0 0 0,-1 0 0 0,8 0 0 16,-4 0 0-16,8 7 0 0,-5-4 0 0,5 3 0 0,-1-3 0 15,4 3 0-15,-4-2 0 0,7 2 0 0,4-6 0 16,0 0 0-16,0 0 0 0,0 0 0 0,3 0 0 0,1 0 0 16,-5 0 0-16,1-6 9 0,0 6-9 0,0-10 0 15,0 10 0-15,-4-3 0 0,1-3 0 0,-5 6 0 16,1-3 0-16,-4-4 0 0,-6 7 0 0,-5 0 8 15,1 0-8-15,-4 0 0 0,-7 0 0 0,-3 0 8 16,-4 0-8-16,-7 0 0 0,0 0 0 0,0 0 0 16,-7 0 0-16,-7 0 0 0,-4 0-8 0,-3 0 8 15,-7 0 0-15,-8 0 0 0,1 0 0 0,-4-3 0 16,-3 3 0-16,3-6 0 0,-3 6 8 0,0-10 4 16,-4 10 0-16,-4-6 0 0,1 3-2 0,-4 3 0 15,4-6 0-15,-4 6 0 0,3 0-10 0,1 0 8 16,3 0-8-16,4 0 8 0,-1 0-8 0,1 0 0 0,3-3 0 15,4 3-924-15,3-7-181 0</inkml:trace>
  <inkml:trace contextRef="#ctx0" brushRef="#br1" timeOffset="49325.78">26226 2422 1209 0,'0'0'53'0,"-4"-6"12"0,4 2-52 0,-4-5-13 0,4 3 0 0,-3-4 0 15,3 7 210-15,0-3 39 0,0-3 8 0,0 9 2 16,0-7-182-16,0 7-36 0,0 0-7 0,0 0-2 15,0 0-32-15,0 0 0 0,0 0 0 0,0 0 0 16,0 0 13-16,0 0-4 0,0 13-1 0,-4-1 0 16,4 4-8-16,0 3 8 0,0 9-8 0,-3 0 8 15,-1 7 6-15,4-1 1 0,-3 10 0 0,-1 0 0 16,4-6-6-16,-3-1-1 0,-1 4 0 0,1-3 0 16,3-4-8-16,0 4 8 0,3-13-8 0,-3 3 8 15,0 0-31-15,0-2-6 0,0-8-2 0,0-2-661 16,0 3-132-16</inkml:trace>
  <inkml:trace contextRef="#ctx0" brushRef="#br1" timeOffset="49553.92">25696 2776 2466 0,'-10'-6'109'0,"10"6"23"0,0 0-106 0,0 0-26 15,7-6 0-15,3 3 0 0,5-7 18 0,2-6-2 16,4 7 0-16,0 0 0 0,8-7-16 0,-1 3 0 16,0-2 0-16,7 2 0 0,1-2 0 0,3 5 0 0,-8-6 0 0,8 7 0 15,-4 0-8-15,-3 2 8 0,3-2 0 0,-3 6-9 32,-4-7-31-32,1 4-7 0,-1 6-1 0,-7 0 0 15,0-9-208-15,-3 9-41 0,10 0-9 0,-7 0-2 0</inkml:trace>
  <inkml:trace contextRef="#ctx0" brushRef="#br1" timeOffset="49883.44">26494 2572 288 0,'0'0'12'0,"0"0"4"15,0 10-16-15,0-1 0 0,0 1 0 0,3 5 0 16,-3 4 315-16,0-6 60 0,0 9 12 0,0 0 2 16,4-4-311-16,-1 7-62 0,-6 1-16 0,3-8 0 0,3 1 24 0,1 0 3 15,-1-3 0-15,1 3 0 0,-4-4 8 0,3-2 1 16,1-1 1-16,-1 1 0 0,1-4 23 0,-4-3 5 15,3 4 1-15,-3-10 0 0,0 0-7 0,0 0-2 16,0 0 0-16,4 0 0 0,-4 0-13 0,0 0-2 16,0 0-1-16,0 0 0 0,11 0-23 0,-4-6-5 15,-4-4-1-15,1 1 0 0,-1-1 0 0,-3-5 0 16,4 2 0-16,-4-6 0 0,0-3 12 0,0 4 3 16,3-4 0-16,-3 0 0 0,0-7 4 0,4 11 1 15,3-1 0-15,-4-6 0 0,1 0 0 0,-1-4 0 16,1 4 0-16,-1 3 0 0,1-3-9 0,0 7-2 15,-1-8 0-15,4 8 0 0,0-1-21 0,4 3 8 0,-4-3-8 0,0 4 0 16,0 5-9-16,3 1-7 0,-2-1 0 16,2 1-1-1,1 0-112-15,3 9-23 0,3 0-4 0,-2 0-997 0</inkml:trace>
  <inkml:trace contextRef="#ctx0" brushRef="#br1" timeOffset="50328.09">27372 2412 2498 0,'0'0'111'0,"0"0"22"0,0 0-106 0,0 0-27 0,0 0 0 0,0 0 0 15,0 0 0-15,-7-6 0 0,0 3 0 0,-4 3 0 16,-3 3-46 0,0 3-5-16,-7-2-1 0,-4 2 0 0,-3 3 32 0,0 10 5 0,0-3 2 0,-4 3 0 15,-3-1 13-15,3 8 8 0,0 2 0 0,4 0-8 0,0-3 20 0,3 10-4 16,4-7 0-16,3-3 0 0,0 3-4 0,4-3 0 15,4 3-1-15,3-9 0 0,3 0-3 0,1 3 0 16,3-9 0-16,0 2 0 0,3-2-8 0,4-1 0 16,0-2 0-16,4-7 0 0,3-3 0 0,-3 0 0 15,6 0 0-15,1-10 0 0,3 1 0 0,0 3 12 16,4-4-12-16,0 1 12 0,-8-10-22 0,4 0-4 16,-3 4-1-16,3-4 0 0,-7 0-5 0,0 3-2 15,-3-3 0-15,0 1 0 0,-1-1 22 0,1-6 0 16,-4 6 10-16,0 3-10 0,0-3 23 0,-4 1-3 15,1 2 0-15,-4 7 0 0,4-1 12 0,-4 1 3 16,0 9 0-16,0 0 0 0,0 0-15 0,0 0-2 16,0 0-1-16,0 0 0 0,0 0-17 0,0 15 0 0,0-5-8 15,0 2 8-15,0 1 0 0,3-1-9 0,1 4 9 16,-1-3 0-16,1-1 0 0,-1 1 0 0,4 2 0 0,-3-2 0 16,3-4 0-16,0 7 8 0,0-7-8 0,0 7 8 15,0-6-8-15,-3-7 0 0,3 3 0 0,-4 3-8 31,-3-9-113-31,0 0-23 0,0 0-4 0</inkml:trace>
  <inkml:trace contextRef="#ctx0" brushRef="#br1" timeOffset="50755.52">27439 2416 2343 0,'0'0'52'16,"0"0"10"-16,0 6 2 0,0 3 2 0,4 10-53 0,-1-3-13 0,1-4 0 0,-1 13 0 16,1-6 0-16,-1 3 0 0,1 0 0 0,3-3 0 0,-4 3 0 0,1 0 0 15,3-6 8-15,-4 2-8 0,5 1 0 16,-5-3 0-16,-3-4 0 0,4 4 0 0,-1-7 15 0,1 7-3 16,-4-6-1-16,0-1 0 0,0 0 8 0,0-9 1 15,0 0 1-15,0 0 0 0,0 0 3 0,0 0 0 16,0 0 0-16,0 0 0 0,0 0-9 0,0 0-2 15,3-9 0-15,-3 0 0 0,0-7-13 0,4-3 0 16,-4 0 0-16,3-6 0 0,1 6 28 0,-1-9 4 0,1 3 0 16,-1-3 0-16,1-7-32 0,3 17 0 0,-4-17 0 15,1 10 0-15,3-3 16 0,0 9-4 0,0 0 0 0,0 3 0 16,0-2 4-16,0 8 1 0,4 1 0 0,-1 3 0 16,1-4-5-16,-4 10-2 0,4 0 0 0,3 0 0 15,-4 0-10-15,4 0 0 0,1 0 0 16,-1 0 0-16,3 6 0 0,-3 4-9 0,4-7 9 0,-4 3-13 15,4 4 13-15,-4-1 0 0,0 0 0 0,-3 7 0 16,-1-7-12-16,1 1 12 0,-4 9-13 0,-4-4 5 31,4-2-100-31,-3 3-19 0,3-1-4 0,-3-2-983 0</inkml:trace>
  <inkml:trace contextRef="#ctx0" brushRef="#br1" timeOffset="51218.45">28335 2196 1036 0,'0'0'92'0,"0"0"-73"16,0 0-19-16,0 0 0 0,-3 0 219 0,-4 3 40 16,-1-3 8-16,1 10 1 0,-3-1-156 0,-4-3-31 15,3 7-6-15,-3-4-2 0,-4-2-9 0,-3 2-1 16,-3 10-1-16,2-13 0 0,-2 3-26 0,3 1-6 15,-1-1-1-15,5 1 0 0,-1-1-21 0,4-3-8 16,3-2 0-16,4 2 0 0,0-6 0 0,7 0 0 0,0 0 0 0,0 0 0 16,0 0-24-16,0 0 0 15,18 0-1-15,0 0 0 16,-1 0-2-16,8-6 0 0,0 2 0 0,-1-2 0 0,1 6 14 0,3 0 2 16,-3 0 1-16,3 0 0 0,0 0 10 0,-3 0-8 0,0 0 8 0,-4 6-8 15,0-6 8-15,4 10 8 0,-8-10-8 0,1 3 11 16,0 6 5-16,-4-2 0 0,0-1 1 0,0 3 0 15,-7 4-2-15,0-7-1 0,0 7 0 0,-3-7 0 16,-1 3-14-16,-3 10-15 0,0-9 3 0,0-1 1 16,-3 7 11-16,3 2 16 0,-4-2-4 0,-3-3-1 15,0 2-11-15,0 4 0 0,0 0 0 0,0 3 0 16,-7 0 8-16,3-3 0 0,1-4 0 0,-8 4 0 16,0 0 12-16,-3-3 3 0,-4 2 0 0,4 1 0 15,-3-3-23-15,-1 0 0 0,4-4 0 0,3-2 0 16,4-4-104-1,-4-3-23-15,4 3-4 0,-3-6-1 0</inkml:trace>
  <inkml:trace contextRef="#ctx0" brushRef="#br1" timeOffset="51820.5">28833 2403 403 0,'0'0'17'0,"0"0"5"0,0 0-22 0,-4 9 0 0,4 1 0 0,0 6 0 16,0 2 371-16,0-5 69 0,0 12 15 0,0 0 2 16,0-6-357-16,-4 0-71 0,4 9-14 0,-3-3-3 15,3 0 26-15,0 0 6 0,0 3 0 0,0-6 1 16,0 13-14-16,0-16-3 0,-4 6-1 0,8 0 0 15,-4 0 7-15,3-3 2 16,-6-3 0-16,3 6 0 0,3-10-22 0,1-2-4 0,-8 3-1 0,4 3 0 16,0-10 7-16,4 7 0 0,0-7 1 0,-1 0 0 15,-3 1-5-15,0-1-2 0,0-9 0 0,0 0 0 16,0 0-10-16,0 0 0 0,0 0 0 0,0 0 8 16,0-9 0-16,-3-4 0 0,-1 1 0 0,4-1 0 15,0-6-8-15,-4-3-11 0,1-6 3 0,-1 0 0 16,4-6 8-16,0-4 0 0,-3-6 0 0,3-3 0 15,0-3-16-15,3 6 0 0,1-13-1 0,-4 14 0 0,3-11 9 16,1 1 8-16,3 9-12 0,0 0 12 0,0-3 0 0,4 3 0 16,-1 0 0-16,1 10 9 0,0-1-9 15,3 7 0-15,-4 0 0 0,4 3 8 0,0-3-8 0,4 12 0 16,-4-3 0-16,0 0 0 0,4 10 0 0,0-1 0 16,-1 1-12-16,-3 3 12 0,4-4-9 0,0 7 9 15,-1 3 0-15,1 3 0 0,-4 7 0 16,0-4 0-16,0 7 0 0,-3 2 0 0,-1 10-10 0,-3-3 10 15,-3 3-8-15,-4 4 8 0,0 5 0 16,0-6 0-16,0-3 0 0,-4 10 0 0,1-7 0 0,-4 0 9 16,0-6-9-16,3 6 0 0,-3-9 8 0,4 0-8 15,-1 0 0-15,-3-3 0 0,0 2 10 0,0 1-10 16,3-3 8-16,-6 0-8 0,3-4 0 0,-4 4 0 0,4-7 0 16,-3 1 0-16,3-4 0 0,-4-3 0 0,-3 6-14 0,3-9 5 31,1 0-58-31,-1-9-11 0,1 6-2 0,-1-3-621 0,0-10-124 0</inkml:trace>
  <inkml:trace contextRef="#ctx0" brushRef="#br1" timeOffset="52284.46">29506 2064 1681 0,'0'0'36'0,"11"0"8"0,-4-6 2 0,0 3 2 0,0-3-38 0,0 6-10 0,0-10 0 0,-7 10 0 16,0 0 0-16,0 0 0 0,0 0 0 0,0 0 0 16,0 0 37-16,-7 16 6 0,0-3 1 0,-3 2 0 15,-1 4 16-15,-3 0 3 0,-7 3 1 0,3 6 0 0,-3-9-4 0,0 0 0 16,3 9 0-16,-3-3 0 0,0 0-3 0,3-6-1 16,-3 9 0-16,7-9 0 0,0 6-56 0,3 0-11 15,4-6-2-15,4 0-1 0,-1 0 14 0,4-4 0 16,7 1 0-16,0-4 0 0,0-2 0 0,7-4 15 15,4 4-2-15,0-10 0 0,6 3-25 0,4-6-6 16,-3 3-1-16,3-10 0 0,-3 4 7 0,0-4 0 16,3 1 1-16,0-7 0 0,-3 7 11 0,0-10 12 15,-1 7-2-15,-3-10-1 0,1 9-9 0,-5-12 10 0,1 9-10 16,-4-2 10-16,-7-4-2 0,0 0-8 0,-3 3 12 16,-1 0-4-16,-3 0 9 0,-3 0 2 0,-4 4 0 0,-4 2 0 15,0-3 5-15,1 1 2 0,-4 2 0 16,0-2 0-16,-4 8-15 0,4-5-3 15,-4 2-8-15,4 4 12 0,-4 6-12 0,1 0 0 0,-1 0 8 16,4-9-8-16,-4 18 0 0,4-9-8 0,0 0 8 0,4 6-13 31,6-3-44-31,-3 4-9 0,4-4-2 0,-1 3 0 16,4 4-89-16,0-10-19 0,7 0-3 0,4 9-695 0</inkml:trace>
  <inkml:trace contextRef="#ctx0" brushRef="#br1" timeOffset="52749.71">30342 1870 1324 0,'0'0'118'0,"0"0"-94"15,0 0-24-15,0 0 0 0,-10 0 224 0,3 6 41 16,0 4 8-16,-4-7 2 0,-6 6-219 15,-1 4-43-15,0-1-13 0,-3 4 0 0,-4-7 11 0,-3 7-11 16,3-3 12-16,-3 2-12 0,-4-2 10 0,4 3-10 16,4-7 8-16,-5 10-8 0,5-13 0 0,-1 3 0 15,0 1 0-15,4-4 0 0,7-3 0 0,0 4 0 16,3-4 0-16,4-3 8 0,7 0-8 0,0 0 0 16,0 0 0-16,0 0 0 0,0 0-10 0,7 0 10 0,4 0-13 0,3-10 5 15,0 10 8-15,0-3 0 0,4 3 0 0,-1-12-8 16,1 12 8-16,0-4 8 0,-1 4-8 0,1-6 11 15,0 3-11-15,3 3 10 0,-4 0-10 0,1 3 10 16,0 3-10-16,3-2 0 0,-3 2 0 0,-1 3 0 16,-3 1 0-16,0-1-9 0,1 7 9 0,-5-13-13 15,1 13 13-15,-1-7 0 0,1 10-10 0,-4-10 10 16,0 1 0-16,-3 5 0 0,-1-5 0 0,1 5 0 16,-4-2 0-16,3 3 0 0,-3-7 0 0,-3 10 0 15,-1-10 11-15,-3 7 0 0,0-7 0 0,-4 10 0 16,1 0-2-16,-1-3 0 0,1 2 0 0,-5-2 0 15,5 3-9-15,-4 0-16 0,0 6 4 0,3-13 1 16,1 4-15-16,-1 3-3 16,0-10-1-16,4 1 0 0,0-4-27 0,0 3-6 0,0-9-1 0,7 0-875 15</inkml:trace>
  <inkml:trace contextRef="#ctx0" brushRef="#br1" timeOffset="53299.83">30611 2243 172 0,'0'0'16'0,"0"0"-16"0,0 0 0 0,0 0 0 16,0 0 396-16,0 0 77 0,0 0 15 0,0 0 4 15,7 0-396-15,0 0-78 0,0-6-18 0,3 6 0 16,-3-3 0-16,4 3 8 0,0-10-8 0,-1 4 10 16,1-3 2-16,-1-1 0 0,4 7 0 0,0-9 0 15,1 8 8-15,-1-11 3 0,0 5 0 0,3 1 0 16,-6-7 27-16,3 7 6 0,4-1 0 0,-4 1 1 15,0-10 6-15,-3 4 1 0,3 2 0 0,0-3 0 16,-7-2-31-16,0 2-5 0,-4-3-2 0,5 6 0 16,-1-2-16-16,-4-1-10 0,-3-3 12 0,4 10-12 0,-1-7 0 15,-3 7 0-15,-3-4 0 0,-1 7 0 0,-3-3 0 0,0-1 0 16,-4 10 0-16,1-3 0 0,-8 3 0 0,1 3-11 16,-1 3 11-16,-3 7-13 0,3-7 13 0,-3 7-9 15,0 2 9-15,0 4-8 16,-1 6 8-16,1-6 0 0,-3 16 0 0,2-7 0 15,1 6 0-15,0-5 0 0,3 5-11 0,1-6 11 0,3 7 0 0,0-7 8 16,3 0 1-16,4-3 0 0,0 0 18 0,7-6 3 16,3 0 1-16,4-3 0 0,4-4-15 0,0 1-4 15,6-4 0-15,4 4 0 16,4-13-65-16,7 6-14 0,0-12-2 0,10 6-706 16,7-10-141-16</inkml:trace>
  <inkml:trace contextRef="#ctx0" brushRef="#br1" timeOffset="54449.59">32163 1788 1443 0,'0'0'64'0,"0"0"13"0,0 0-61 0,0 0-16 0,0 0 0 0,0-6 0 15,-4 3 100-15,4-3 18 0,-3 3 3 0,-4 3 1 16,-7-7-82-16,-1 4-16 0,-2 3-3 0,-1 0-1 15,-3 3-20-15,0 4 0 0,-7-4 0 0,-1 6 0 16,5 4 16-16,-5-1-2 0,1 7 0 0,4 3 0 16,-1 0 14-16,0-3 2 0,4 12 1 0,0-3 0 15,3 1-5-15,1 5-1 0,2-6 0 0,5 7 0 0,3-7-13 16,0 0-4-16,7-3 0 0,0 0 0 0,0-9 5 16,7-3 1-16,0 2 0 0,3-5 0 0,5-1-14 0,-1-6 0 15,0-3 0-15,7 0 0 0,0 0 18 0,4-9 1 16,3 6 0-16,4-13 0 0,0 4-11 0,-1-4-8 15,1 0 9-15,-4-3-9 0,0 1 8 0,-3-1-8 16,-4 3 0-16,0-6 9 0,-3-3 5 0,-4 0 1 16,-3 0 0-16,-4 6 0 0,-4 0 15 0,1 4 3 15,-8-4 1-15,1 0 0 0,-1 3-19 0,-6 7-4 16,-4-1-1-16,0 1 0 0,-1 0 3 0,-2-1 1 16,-1 7 0-16,-3 3 0 15,0-12-108-15,0 12-22 0,-1-4-4 0,5 4-935 0</inkml:trace>
  <inkml:trace contextRef="#ctx0" brushRef="#br1" timeOffset="54828.21">32710 1048 2296 0,'3'-25'102'0,"1"22"21"0,-1-12-99 0,4-4-24 0,0 9 0 0,-3-5 0 16,3 5 0-16,0-9 0 0,0 1-14 0,-4 2 5 15,1 6-17-15,-4-8-3 0,-4 8-1 0,1-5 0 0,-4 11 13 0,0-11 2 16,-4 15 1-16,-3-10 0 16,0 1 14-16,-4 9 0 0,1-6 0 0,-4 6 0 15,-1 0 0-15,5 6 0 0,-4 0 10 0,-4 7-10 16,0 2 24-16,1-2-1 0,2 12 0 0,1 3 0 0,4 7 6 0,2-1 2 15,5 10 0-15,-4 3 0 0,7-3-14 0,0 0-2 16,0 3-1-16,3 3 0 0,1-6-14 0,3 3 9 16,0-3-9-16,3 3 8 0,1 3-8 0,-1-6 0 15,1 3 9-15,3-6-9 0,0 0 0 0,0-7 8 16,3 1-8-16,5-7 0 0,-5 0 0 0,4-3 0 16,0 4 0-16,0-8 0 0,1 1 0 0,-1-3-13 15,0-3 1-15,0 3 1 16,4-13-34-16,-8 3-7 0,4-5-2 0</inkml:trace>
  <inkml:trace contextRef="#ctx0" brushRef="#br1" timeOffset="55049.83">32022 1541 2534 0,'0'0'225'16,"0"0"-180"-16,0 0-36 0,0 0-9 0,14 0 94 0,0-3 17 0,11 3 3 0,3-10 1 16,0 4-88-16,4 6-18 0,0-13-9 0,3 4 10 15,4-7-10-15,6 7 12 0,5 3-12 0,3-13 12 16,3 9-12-16,4-5-16 0,0 5 4 0,-3 1 1 16,-4-10-160-16,-1 3-32 0,-6 7-6 0</inkml:trace>
  <inkml:trace contextRef="#ctx0" brushRef="#br1" timeOffset="56282.33">31087 3334 1440 0,'0'0'128'0,"0"0"-103"0,-7-3-25 0,3-3 0 0,4 6 204 0,0 0 36 15,-3 0 8-15,3 0 0 0,0 0-155 0,0 0-31 16,3-9-6-16,-3 9-2 0,4-10 1 0,6 7 0 0,-3-3 0 0,7 3 0 16,-3-4-23-16,3 1-5 0,4 3-1 15,-1 3 0-15,-2-9-13 0,6 2-2 0,0-2-1 0,0-1 0 16,7 1-10-16,1 3 0 0,-1-4 0 0,3 1 0 15,1 9 8-15,4-13-8 0,-5 7 8 0,1-3-8 16,-4-7 0-16,4 13 0 0,-7-6 0 0,-1 2 0 16,-2-2 21-16,-5 6-1 0,1-4 0 0,-4-2 0 15,0 9-9-15,-3-6-3 0,-1 6 0 0,1 0 0 16,-4 0-8-16,-7 0 0 0,0 0 9 0,7 0-9 16,-7 0 0-16,0 0 0 0,0 0 0 0,0 0 0 15,10 6 8-15,-10-6-8 0,0 0 8 0,0 0-8 0,0 0 16 0,0 0 0 16,0 0-1-16,0 0 0 0,0 0 3 0,-7 6 1 15,7-6 0-15,-7 10 0 0,0 2-5 0,-3-2-1 16,-1-1 0-16,1 7 0 0,3-7-2 0,-4 10-1 16,-3-10 0-16,0 7 0 0,0 3-10 0,3 6 10 15,-3-6-10-15,0 0 10 0,0 6-10 16,3-6 0-16,1 9 0 0,-5-3 0 0,5-6 0 0,-4 9 0 16,7-3 0-16,-4 0 0 0,4-6 0 0,0 0 0 15,3-1 0-15,1-2 0 0,-1 3 0 0,1 6 0 16,3-16 0-16,0 1 0 0,3-1 0 0,1 1 10 15,-4-1-10-15,3 7 10 0,4-7-10 0,-3 1 8 16,0-4-8-16,-1 6 8 0,1-5-8 0,-1 2 0 16,1-6 0-16,-1 10 8 0,-3-4-8 0,0 1 0 0,0-7 0 0,4 6 0 15,-8 1 0-15,1-1 0 0,-1-3 8 0,4 4-8 16,-3-4 0-16,3-6 10 0,-7 3-10 0,7-3 10 16,0 0-2-16,0 0-8 0,-8 9 12 0,8-9-4 15,0 0 5-15,0 0 1 0,-10-9 0 0,3 9 0 16,3-3-1-16,-3-3 0 0,4-4 0 0,-4 4 0 15,-4-3-3-15,4-4-1 0,0-3 0 0,0 4 0 16,-4-4-9-16,1 0 8 0,-1-2-8 0,1-1 8 16,-5-6-8-16,1 6 0 0,0 0 0 0,0 3 0 15,-3-2 0-15,2-1 8 0,-6 0-8 0,4 3 0 16,-1 4 0-16,0-4 0 0,-3 0 0 0,0 4 0 16,3-4 8-16,-3 10-8 0,4-4 0 0,-1 1 8 15,-3 0-8-15,7-1 0 0,0 1 0 0,-1 6 0 16,5-4 0-16,-1-2 0 0,1 9 0 0,3-6 0 15,0 3 0-15,3-4 0 0,-3 7-10 0,7 0 10 0,0 0-12 16,0 0 12-16,0 0-13 0,0 0 5 0,0 0-14 0,0 0-2 16,0 0-1-16,0 0 0 15,0 0-101-15,11 7-20 0,3-4-4 0,0 3-751 16,0-6-151-16</inkml:trace>
  <inkml:trace contextRef="#ctx0" brushRef="#br1" timeOffset="56789.46">32487 2842 460 0,'0'0'41'0,"-3"-9"-33"0,3 2-8 0,0-2 0 16,3 0 425-16,-3-1 83 0,0-2 17 0,4-4 3 16,3 7-388-16,-4-1-79 0,-3-6-15 0,4-2-3 15,-4 2-16-15,3 3-3 0,-6-2-1 0,3-4 0 16,-7 3 5-16,3-3 2 0,1 7 0 0,-4-1 0 0,0 1-12 0,0-4-2 15,-4 7-1-15,4 6 0 0,-7-4-7 0,3 7 0 16,-3 0-8-16,4 0 12 0,-4 0-12 0,-1 10 0 16,1-10 0-16,4 9 0 0,-4 7 0 0,3-7 0 15,-3 1 0-15,3 8 0 0,4 8 16 0,-3-8-4 16,-1 7 0-16,4-3 0 16,-4 13 22-16,4-10 4 0,-3 3 1 0,3 7 0 0,-4-1-18 0,4 1-3 15,0-4-1-15,-3 13 0 0,2-10-8 0,1 10-1 16,0-6-8-16,0 6 12 0,0 0-12 0,4 0 0 15,3-7 0-15,0-2 0 0,0 2 0 0,3-5 0 16,4-4 0-16,-3 6 0 0,3-5 0 0,0-4 0 16,0 3-13-16,0-3 4 0,0-3-1 0,4-3 0 15,-4 3 0-15,0-3 0 0,0-7-3 0,-4 4-1 0,4 3 0 16,-3-4 0 0,-4-2-132-16,0-1-26 0,-4-2-6 0,1-7-954 0</inkml:trace>
  <inkml:trace contextRef="#ctx0" brushRef="#br1" timeOffset="57036.31">31715 3325 2574 0,'0'0'56'0,"0"0"12"0,0 0 3 0,0 0 1 0,3-9-57 0,4 5-15 0,-3-2 0 0,6-3 0 15,1 6 60-15,3-4 10 0,4-2 2 0,3 9 0 16,4-9-7-16,6 2-1 0,8-2 0 0,4-1 0 0,6 1-20 0,7-7-5 16,-3 7-1-16,4 0 0 0,-1-4-30 0,4 0-8 15,7 1 0-15,-3-4 0 16,-1-3-106-16,1 4-22 0,-4-4-5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7:41:41.6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25280 9073 2098 0,'-3'-38'93'0,"-1"23"19"0,0 5-89 0,1-2-23 0,-4-4 0 0,0 7 0 15,0-7-47-15,-7 7-13 0,3-1-4 0,-3 1 0 0,0-4 103 0,0-3 20 16,-11 10 4-16,4-6 1 0,-4-4 0 0,-7 7 1 0,1-7 0 0,-5 3 0 16,1-2-20-16,-7 2-4 0,-1-3-1 0,-2 1 0 15,-8-4-8-15,-4 0-1 0,-10 0-1 0,-10 1 0 16,-8-8-6-16,-3 11-2 16,-4-7 0-16,-14-3 0 0,-7 6-22 0,-3 0 9 15,-4 3-9-15,-7 1 0 0,-11 2 0 0,1 7 0 0,-1-4 0 0,-3 1 0 16,-4 3 0-16,1 3 0 0,3-4 0 15,-4 7 0-15,-3 0 15 0,3 0-4 0,4 0-1 0,-7 7 0 16,-4-4 0-16,-3 3 0 0,-4 3 0 0,1 1 0 16,2-1-10-16,-6 7 12 0,-7-7-12 0,-4 10 12 15,-4-3-12-15,1 3 12 0,-4 0-12 0,-3 6 12 16,-8-7-12-16,4 11 8 0,7-11-8 0,0 8 8 16,4 2-8-16,10 6 0 0,0 1 0 0,15-1 8 15,10 4-8-15,7 6 0 0,10-7 0 0,11 7 8 0,11 10-8 0,10-1 8 16,4 0-8-16,7 1 8 0,3 8-8 0,1 1 0 15,-1 0 0-15,4 9 0 0,3 0 0 0,4 0 0 16,4 6 0-16,3-5-11 0,3-1 11 0,8 6 0 16,3-6 0-16,11 7-8 0,7-7 8 0,10-3 0 15,11-7 0-15,11 1 0 0,10-6 0 0,10 2 0 16,12-12 0-16,6 0 0 0,14 3 0 0,15-3 0 16,7 4 0-16,10-4 0 0,7 6 0 0,0 7 0 15,4-13 0-15,3 12 0 0,8-9-9 0,3 10 9 16,3-7-10-16,7 4 10 0,8 2 0 0,0-5 0 0,10 2 0 0,3 4 0 15,11-4 0-15,4-3 0 0,0 1 0 16,14-10 0-16,10-4 0 0,8-2 0 0,6-4 0 0,4-5 0 16,11-4 0-16,7-3 0 0,0-7 13 0,3-5-4 15,4-1-9-15,-4 1 0 0,-3-4 0 16,-4-3-11-16,0-3 11 0,7 0 0 0,0 0 8 0,1-9-8 16,2 5 0-16,-2-2 0 0,-1-9 0 0,-7 2 0 15,0 7 0-15,-7-4 0 0,1 1 0 0,-5-1-8 16,4 7 8-16,-3-3 0 0,0-10 0 0,-1 4 0 15,-3-4 0-15,-7-3 0 0,-7 1 0 0,-3-8 0 16,-4 1 0-16,-11-3 16 0,-3-16-4 0,0 7-1 16,-4 2-2-16,0-9 0 0,-10 0 0 0,-4-9 0 15,-3 6-9-15,-11-6 0 0,-14 6 0 0,-4-4 0 16,-7-5-8-16,-10 6 8 0,-18-3 0 0,-10 9 0 16,-18-3 0-16,-7 3 0 0,-15-10 0 0,-6 1 0 15,-14 0 0-15,-8-1 0 0,-6-8 0 0,-15-1 0 0,-10 10 0 16,-11-4 0-16,-10-5 0 0,-8 2 0 0,-10 4 0 0,-3-4 0 15,-1-3 0-15,-10 7 8 0,-7-4-8 16,-8-2-12-16,-6 8 2 0,-4 1 1 0,-10-10 9 0,-11 10 0 16,-11 0-9-16,-6-1 9 0,-8 1-10 0,-7 0 10 15,-10 6-13-15,-15 9 5 0,-13-3 8 0,-8 4-10 16,-6 2 10-16,-5 1-10 0,-6-4 10 0,-4 3 0 16,1 1 0-16,-5 6 0 0,1 0 0 0,7 2 0 15,-4 14 0-15,4 2 0 0,3 4 0 0,4-3 0 16,10 3 0-16</inkml:trace>
  <inkml:trace contextRef="#ctx0" brushRef="#br0" timeOffset="7610.53">8100 6627 1094 0,'-11'-9'97'0,"1"-1"-77"16,-1 1-20-16,4-7 0 0,0 7 225 0,3-1 42 16,4-2 8-16,4-4 1 0,3 7-177 0,4 2-36 15,-4-2-7-15,3 6-2 0,-3-3 2 0,4 6 0 16,-8-4 0-16,-3 4 0 0,0 0-16 0,0 0-4 15,4 13 0-15,-1-4 0 0,-3 1 0 0,0 2 0 16,0-12 0-16,-3 13 0 0,-4-4-19 0,0 1-4 16,7-1-1-16,-4 4 0 0,4-1-12 0,0-12 0 0,0 0 0 0,4 6 0 15,3 4 0-15,0-7 0 0,0 6 0 0,4-2-10 16,3 2 10-16,0 1-8 0,3-1 8 0,1 7-8 16,0-4-2-16,-1 13 0 15,4-6 0-15,-6 16 0 0,6-1 10 0,-7 4-8 0,4-4 8 16,-1 4-8-16,1 3 8 0,-1 2-8 0,1 4 8 0,0 1-8 15,-8-5 8-15,8 8 8 0,0-4-8 0,-1-3 11 16,-3 3-11-16,0 6-14 0,4-9 3 0,0 6 1 16,-1-3 10-16,5-3 0 0,-1 3 0 0,0 3-8 15,0-6 8-15,0 3 0 0,0-3 0 0,1 0 0 16,-5 0 0-16,1-7 12 0,-1 7-2 0,-2 3-1 16,-5 3-17-16,4-2-4 0,-10-5-1 0,3 4 0 15,-7 4 23-15,0-4 5 0,-4 12 1 0,1-5 0 16,-1-7-16-16,-3-4 0 0,-3 1 0 0,3-6 0 15,-1 6-13-15,1-10-3 0,4-5 0 0,-4-1 0 16,3-3 24-16,-3 0 5 0,7-6 1 0,0-10 0 16,0 7-35-16,0-7-7 15,0-6-2-15,0-3 0 0,0 0 30 0,0 0 13 0,0 0-1 0,0 0 0 16,0 0-12-16,0 0-16 0,0 0 3 0,7 0 1 0,-3-9 20 16,-4 0 4-16,0-1 0 0,-4-5 1 0,1 5-13 0,-1-9 0 15,-3 7 0-15,-7-10 0 0,0 3 8 16,0 0-8-16,3 0 0 0,-6 1 0 0,-1-7 20 0,0 6-3 15,1 0 0-15,-1-6 0 0,4 6-17 0,-4-6 0 16,4 0 0-16,4-3 0 0,-4 3 0 0,3 3-16 16,0-7 4-16,4 4 0 0,0 0 12 0,0 0 0 15,4 3 0-15,-4-3 0 0,7 9 0 0,-4-2 0 0,1-1 0 16,-1 3 0-16,4 7 0 0,0-4 0 0,-7 7 0 16,0-4 0-16,3 7 0 0,4-3 0 0,0 6 0 0,-10 6 0 15,3-3 0-15,0 7 15 0,7-1-2 0,-14 10 0 16,10-3-13-16,1 3 0 0,3-1 0 0,-4-2 0 31,8 9-25-31,-1-3-5 0,4 0-1 0,4 0 0 0,-1 3 31 0,4 0 0 0,-7-3 0 0,8 3 0 16,-1-6 0-16,0 0 0 0,-4-4 0 0,4 4 10 15,-3 0-10-15,0-3 0 0,-1 3 0 0,4-1 0 16,-7-2 0-16,4 3 0 0,3 0-10 0,-3-4 10 16,6 4 0-16,1-3 0 0,-4-7 0 0,7 1 0 15,7-1-16-15,-3-9 4 0,3 0 0 0,1 6 0 0,2-12 2 16,1 0 1-16,0 3 0 0,0-7 0 0,-1-5 9 15,-2-4 0-15,-1-6 0 0,0 3 8 0,-3-10-8 16,-1 1 9-16,1-3-9 0,-4-10 10 16,4 0-10-16,-4 0 10 0,0-3-10 0,0-3 10 0,4-7-10 15,-4-2 0-15,4 5 0 0,0 1 8 0,-4-3-8 0,11 2 10 16,-1 10-10-16,5 7 10 0,-1 2-10 0,4 10 0 16,0 6 0-16,-4 1 0 0,0-1 31 0,-3 3 1 15,-4-9 0-15</inkml:trace>
  <inkml:trace contextRef="#ctx0" brushRef="#br0" timeOffset="59429.53">4413 15238 288 0,'-17'6'25'0,"17"-6"-25"0,-11 0 0 0,0 0 0 0,1 0 392 0,10 0 72 16,0 0 16-16,0 0 2 16,0 0-600-16,-4-6-120 0,-6-7-24 0,10 13-5 0</inkml:trace>
  <inkml:trace contextRef="#ctx0" brushRef="#br0" timeOffset="59810.4">4353 15219 172 0,'0'0'16'0,"0"0"-16"16,0 0 0-16,0 0 0 0,-3 6 369 0,3-6 71 0,0 0 15 15,0 0 2-15,-11 4-262 0,11-4-53 0,0 0-10 16,0 0-3-16,0 0-52 0,0 0-10 0,0 0-3 0,0 0 0 15,14-4-44-15,-3-2-8 16,-1-3-3-16,1 2 0 0,0-2-9 0,6 0 8 16,4-1-8-16,1 1 8 0,-5-1 0 0,4 1 0 0,1-7 0 15,-5 7 0-15,4-1 4 0,-7-5 0 0,1 5 0 0,2-2 0 16,-3-4 12-16,-3-3 2 0,-8 4 1 0,8 2 0 16,0-3-4-16,-8-2-1 0,4 2 0 0,-7-3 0 15,0 0-10-15,7 4-1 0,-7-4-1 0,7 0 0 16,-7 0-10-16,4 0 0 0,3 4-10 0,-4-4 10 15,4 10 20-15,1-1 11 0,2 4 1 0,-3-4 1 16,-3 7-33-16,-4 3 0 0,0 0 0 0,0 0 0 16,3 10 0-16,4-1 0 0,-14 1 0 0,7-1 0 15,-3 10 12-15,-1-4-12 0,-6-2 12 0,-5 3-12 16,5-1 8-16,3-2-8 0,-4 6 0 0,4-4 0 16,-3 4 0-16,-4-3 8 0,3-4-8 0,4 4 0 15,3 0 8-15,4-4-8 0,0-2 0 0,4 5 0 16,3-5 0-16,-4 5 0 0,8-2 0 0,0-4 0 15,-1 7 0-15,-3-7 0 0,4 7 0 0,-1-6 0 0,-3-1 0 16,1 0 0-16,-1 1 0 0,-4-1 0 0,-3-9 0 0,7 10 0 16,-3-1 0-16,-4-9 0 0,0 0 0 0,3-9 0 15,4-1 0-15</inkml:trace>
  <inkml:trace contextRef="#ctx0" brushRef="#br0" timeOffset="121455.76">21378 15097 2376 0,'-7'-28'105'0,"0"9"22"0,7-9-102 0,0-16-25 0,4-10 0 0,3-5 0 0,0 2 76 0,3 10 11 0,5-6 1 0,2 3 1 16,1 6-41-16,-4 6-8 0,0 1-1 15,0-4-1-15,-3 3 23 0,3 4 5 0,-4-13 1 16,5 3 0-16,-1 0-11 0,0 0-3 0,-4 6 0 0,4-6 0 15,4 1-9-15,3-1-3 0,4-3 0 0,0-7 0 16,-1-8-28-16,12-7-5 0,6-3-8 0,-3-1 11 16,0 4-11-16,-4-12 0 0,11-10-10 0,0-6 10 15,-1 0-16-15,-2-1 2 0,-1 7 1 0,11 0 0 16,11-6-19 0,-8 9-4-16,-10 7-1 0,-11 18 0 0,-7 4 12 0,4 12 2 0,0 3 1 15,-7 6 0-15,-11 4 46 0,0 5 10 0,3 4 2 0,-10 0 0 16,-10 6-3-16,3 0 0 0,3 4 0 0,-6 2 0 0,-4-2-21 15,-4 5-12-15,8-5 12 0,-4 5-12 16,0 7 0-16,-4-6 0 0,-3-7 0 0,0 6-9 0,10 4-8 16,-6-3-2-16,-4-1 0 0,0 7 0 0,-4-3 5 0,4 6 1 15,14 0 0-15,-14 0 0 0,-8 6 13 0,1-3 0 16,7 7-10-16,-7-1 10 0,-14 7 0 0,7-7 0 16,3 10 0-16,-3-3 0 0,-1 3 0 0,1-1 0 15,3-2 0-15,4 3 0 0,4 6 20 0,-8-6 1 16,0 0 1-16,1-1 0 0,-1 1-10 0,4 3-1 15,-4-9-1-15,4 6 0 0,0-4-10 0,3 1 0 16,4-4 0-16,3-2 0 0,-6-1 11 0,10-2-3 0,7-7-8 16,0 0 12-16,0 0-12 0,0 0-12 15,7-7 3-15,10-2 0 0,8-4 9 0,3-2 0 16,-3-10 8-16,3-4-8 0,4 1 8 0,7-6-8 0,0-1 8 0,6 7-8 16,5-7 0-16,6 7 8 0,4 3-8 0,-3 13 0 15,-4-4 0-15,0 0 0 0,-4 7 0 0,0 6 0 16,-10-4 0-16,3 7 0 0,-3 7 0 0,4-4 0 15,-5 6 0-15,1-3 0 0,-4 4 0 0,4 6 0 16,4-4 0-16,-1 13 0 0,-7 0 0 0,0-3 0 16,-3 10 0-16,-4-4 0 0,-6 0 0 0,2 7 8 15,-6 2-67 1,-4 7-13-16,0 0-2 0,0 9-901 0,-3 7-180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11:48.5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22105 6009 1209 0,'14'-6'53'0,"-14"6"12"0,0 0-52 0,0 0-13 0,0 0 0 0,0 0 0 15,0 0 177-15,0 0 33 0,0 0 6 0,0 0 2 0,-7 6-168 0,0-6-34 16,7 0-6-16,-7-6-2 16,-4 6-8-16,8-3 0 0,3 3 0 0,0-6 0 15,-4-7 21-15,4 7 3 0,4-4 0 0,-1 1 0 0,1 0-5 0,-1 2-1 16,-3 7 0-16,0 0 0 0,0 0 6 0,0 0 2 15,-10-9 0-15,-1 9 0 0,-3 0-13 0,-3 6-2 16,-8-3-1-16,-7 4 0 0,-7-4-10 16,-7 3 12-16,1 3-12 0,-8-2 12 0,-7-4 4 0,0 6 0 15,3-9 1-15,-3 0 0 0,-3 0 23 16,-1-3 4-16,-6-3 0 0,-1-4 1 0,1 1 7 0,3 0 0 16,0-7 1-16,-4 6 0 0,-7-2-31 0,1-10-6 15,-1 9-2-15,1-2 0 0,-1 5-14 0,0-5 0 16,-3 5 8-16,0-2-8 0,-7-4 0 0,3 7 0 0,-3-1 0 15,0 4 0-15,-4-3 0 0,-3 5 0 0,-7-2 0 0,3 3 0 16,0-3 0-16,-3 6 0 0,-4 0 0 0,-3-3 0 16,-4-4 0-16,3 7 0 0,1-3 0 15,-4-3 0-15,0 6 0 0,7-6 0 0,8 2 0 0,-1-2 0 16,-4-3 0-16,5 6 0 16,6-4 0-16,4-2 0 0,3 6 0 0,0-3 0 0,1 2 0 15,-1-2 0-15,4 0 0 0,0 6 0 0,0-3 0 16,7 3 0-16,-1 0 0 0,1 3 0 0,-3-3 0 0,3 6 0 15,-4-6 0-15,8 10-8 0,3-10 8 0,3 6 0 16,1-3 0-16,-1 3 0 0,1-3 0 0,-1 4 0 16,-3-4 0-16,3-3 0 0,5 0 0 15,-1 6 0-15,7-6 0 0,-4 3 0 0,-3-3 0 0,7 0 0 16,0 0 0-16,0 0 0 0,-3 0 0 0,3 6-10 16,4-6 10-16,3 0 0 0,4 4 8 0,-1 2-8 15,4 0 0-15,1-3 0 0,2 7 0 0,-3 5 0 16,4-5 0-16,0-1-8 0,3 10 0 0,0 0 0 0,-3-3 8 0,3 9 0 15,1-7 0-15,-1 1 0 0,4 0-12 0,-1 0 0 16,1-3 0-16,4 2 0 0,-1 1 12 0,4-9 0 16,3 5 0-16,-3-5 0 0,0 5 0 0,0-5 0 15,3-1 0-15,0-6 0 0,1 7 0 0,-5 2 0 16,5-9 0-16,-1 7 0 0,4-1 0 0,-4 1 8 16,1-1-8-16,-1 7 11 0,1-7-11 0,2 7 0 15,-2-4 0-15,-1 10 0 0,4-3 0 0,3 3 0 16,-3 3 0-16,0 0 0 0,4 3-10 0,-1 1 10 15,8-4 0-15,-5 9-9 0,5-6 9 0,3 7 0 16,3-1 0-16,-3-5 0 0,4 5 0 0,0 1 9 16,3-4 0-16,-4 4 0 0,1 2-9 0,-4 7 0 0,0 0 0 15,0 0 0-15,-4 3 0 0,-3 3 0 0,0-3 0 16,-4 6 0-16,1 1 0 0,-4 5 0 0,0-2 0 0,-4 2-11 16,4-2 19-16,-4-4 3 0,4 0 1 0,0 1 0 15,3-4 5-15,1-3 2 0,3-3 0 0,0 0 0 16,0 3 8-16,0-3 1 0,3 0 1 0,1 9 0 15,-1-6-29-15,0-3 0 0,1 6-11 0,-1-9 11 16,1 3 0-16,-4-4 0 0,3-2 0 0,-3 0 0 16,4-4 0-16,-4 1 8 0,0-1-8 0,0-6 8 15,3 10 0-15,-3-7-8 0,0-2 12 0,0-7-4 16,0 3-8-16,3 0 8 0,1-7-8 0,-4 1 8 0,7-9 8 16,-4 5 0-16,1-5 1 0,-1 5 0 0,4-5-5 15,-3-1-2-15,3-6 0 0,0 13 0 0,0-6-10 0,0-1 8 16,0-3-8-16,0 7 8 0,0-4-8 0,-4 1 0 15,4 5 0-15,0-5 0 0,-3 8 0 0,3-8 0 16,-4 6 0-16,4-1 0 0,0 4 0 0,4-6 0 16,-4 2 0-16,3 1 0 0,-3-7 0 0,4 1 0 15,-1-1 0-15,1 1 0 0,-4-1 0 0,3-3 0 16,-3-6 0-16,0 3 8 0,0-3-8 0,0 0 0 16,0 0 0-16,4 10 8 0,-1-1-8 0,-3-9 8 15,4 6-8-15,-4-6 8 0,0 0 5 0,7 0 1 16,0 10 0-16,0-4 0 0,0-3-14 0,0 7 0 15,4-4 0-15,-4 3 0 0,7 1 0 0,0-1 0 16,0 1 0-16,0 5 0 0,7-5 0 0,-3 2 0 0,3-2 0 0,4 2 0 16,-1 1 0-16,5-4 0 0,-1 1 0 0,-3-4 0 15,3 3 0-15,4 1 0 0,-4-1 0 0,4-3 0 16,-1-3 0-16,1 7 0 0,3-4 8 0,-3-3-8 16,0-3 0-16,0 0 11 0,6 7-11 0,1-7 10 15,0 0-2-15,3 0 0 0,4 0 0 0,4 9 0 16,3-9 0-16,-1 9-8 0,-2 1 12 0,-1-4-4 15,4 3-8-15,0-5 10 0,3 5-10 0,4-3 10 16,0 4-10-16,4-1 0 0,-1 0 0 0,4-2 0 16,-7 2 0-16,0-6 0 0,4 4 0 0,3-4 0 15,0 3 0-15,4-6 0 0,-4 6 0 0,0-6 0 16,0 3 0-16,-4-3 0 0,4-3 0 0,7 3 0 16,4-6 0-16,-4 6 0 0,0 0 0 0,0 0 0 15,4 0 0-15,-1 0 0 0,8-6 0 0,-4 6 0 16,4-3 0-16,-1 6 0 0,-6-3 0 0,3 6 0 0,4-6 0 15,0 0 0-15,3 0 0 0,-4 0 0 0,-2 0 0 0,2 6 0 16,4-3 0-16,1-3 0 0,2 0 0 0,-3 0 0 16,-3 0 0-16,0 7 0 0,3-7 0 0,0 3 0 15,0-3 0-15,-3 0 0 0,0-3 0 0,-1 3 0 16,-2-7 0-16,2 7 0 0,1 0 0 0,0-3 0 16,-1-3 0-16,1 0 0 0,-8 3 0 0,5 3 0 15,2-7 0-15,-3 4 0 0,1-3 0 0,-8 6 0 16,-4-3 0-16,1-4 0 0,-4 7 0 0,-4-3 0 15,1-3 0-15,-4 3 0 0,0-3 0 0,0 3 0 16,-11-4 0-16,0-2 0 0,-3 3 11 0,0 6-3 16,-7-10-8-16,3 1 12 0,-3 6-12 0,7-7 0 0,-4 4 0 15,1-3 0-15,-1-1 0 0,0 4 0 0,-6-4-8 16,2 7 8-16,-2-3 0 0,-5-3 0 0,-2 9 8 16,-1-10-8-16,-7 10 0 0,0 0 0 0,-3-6-13 0,0 3 4 15,-4 3 9-15,-4 0 0 0,4 0 0 0,-3 0 0 16,-4 0 0-16,0 0 0 15,-7 0 0-15,7 0-8 0,-7 0 8 0,0 0 0 0,0 0 0 0,0 0 0 16,7-6 0-16,-7 6 8 0,11 0-8 0,-8-10 8 16,4 1-8-16,-3-1 9 0,6 1-9 0,-3-1 10 15,-3-5-10-15,7 2 0 0,-1-6 0 0,1-2 0 16,-4 8 0-16,7-12 8 0,0 9-8 0,4-6 8 16,3-3-8-16,-7 0 0 0,4-3 0 0,-1 3 0 15,4 3 0-15,-3-3 0 0,-4-3 0 0,-3-4 0 16,6 4 0-16,-3-7 0 0,1-2 0 0,-5 2 8 0,-6-2 0 0,3-7 0 15,7 6 0-15,-11-6 0 0,1-6 0 0,-1 3 0 16,4-6 0-16,1-1 0 0,-1-2-8 16,0-13 0-16,3 6 0 0,1-6 8 0,3 3-8 0,0-3 0 15,-3 7 0-15,-1-1 0 0,8 0 0 0,-8 1 0 16,1-1 0-16,-4 0 0 0,7 10 0 0,-3-7 0 16,-4 4 0-16,-4 9 0 0,-3-7 0 0,0 1 0 15,4 3 0-15,-4-3 0 0,-7 6 0 0,3-4 0 16,1 4-9-16,-1 0 9 0,-3 3 0 0,0 1 0 15,0-1 0-15,0 0 0 0,3 0 0 0,1 0-8 16,-4 0 8-16,0 3 0 0,3-3 0 0,1 1 0 0,-8-1 0 16,8 0 0-16,-4 9 0 0,3 7 0 0,1-6 0 0,-1 5 0 15,-3 1 0-15,0 3-8 0,3 0 8 0,-3 6 0 16,0-6 0-16,-3 6 0 0,3 7-8 0,0-4 8 16,0 0 0-16,-4 4-10 0,0 2 10 0,4-5-8 15,7 5 8-15,-7 1 0 0,-7 3-9 0,7 2 9 16,0-2 0-16,0-3-11 0,-4 9 11 0,-3-10-8 31,0 10-48-31,-3 0-10 0,-5 0-2 0,-9 0-874 0,-8 0-175 0</inkml:trace>
  <inkml:trace contextRef="#ctx0" brushRef="#br0" timeOffset="1494.85">25492 1770 2516 0,'0'0'56'0,"0"-16"11"0,-7 7 2 0,0-1 1 0,-4 7-56 0,0 3-14 16,4-6 0-16,0 6 0 15,-3 6-80-15,-1-6-18 0,1 3-4 0,-1-3-1 16,-3 10 39-16,0-10 7 0,-7 9 1 0,-4-3 1 16,0 4 4-16,-3-7 1 0,-4 6 0 0,-3-3 0 0,-4 4 21 0,-7 9 4 0,-7-10 1 0,-3 7 0 15,-4 3 60-15,0 6 12 0,-11-7 2 0,-3 17 1 16,-10-7-30-16,-8 16-5 0,-3 0-2 15,-4 3 0-15,-3 3-14 0,-1-3 0 16,-6 0-9-16,3 7 9 0,0-4 0 0,4 3 0 0,-4-6 0 0,7 6 0 16,-3 1 31-16,10-1 5 0,4 0 2 0,4 1 0 15,-8-1 14-15,11 0 2 0,7 1 1 0,3-1 0 16,4 0-7-16,7 1-2 0,0 2 0 0,11 7 0 16,-1-4-30-16,-3 4-5 0,0-7-2 0,8 4 0 15,6 6-9-15,-7 0 0 0,-3 6 0 0,6-6 0 16,-3 12 0-16,8-12 0 0,2 3 0 0,-3 0 0 15,4 3 0-15,3 0 0 0,4-6 0 0,0 0 8 16,-7-10-8-16,10 4 0 0,4-10 0 0,0 3 0 0,-1 1 17 16,5 5-1-16,-4-12-1 0,7 16 0 0,-1-10 13 15,1 7 4-15,0-7 0 0,0 4 0 0,7-7-4 0,0-3-1 16,0 6 0-16,0-6 0 0,3 3-11 0,1 4-3 16,-4-1 0-16,3-9 0 0,1 3-5 0,-1-3 0 15,4-7-8-15,0-2 12 0,-3-1-12 0,-1 1 0 16,4-7-9-16,4 0 9 0,-1-3-8 0,-3-6 8 15,0 6 0-15,4-12-9 0,-1 3 9 0,1-1 0 16,-8-2 0-16,4-4 8 0,4-3 0 0,-4 4 1 16,0-4 0-16,0-6 0 0,0 3 18 0,0-3 3 15,0 0 1-15,0 0 0 0,-4 7-11 0,4-7-3 16,0 0 0-16,0 0 0 0,-7 3-9 0,7-3-8 0,0 0 9 0,0 0-9 16,0 0 0-16,-3 0 8 0,-8-3-8 0,4 3 0 15,7 0 0-15,-3-7 0 0,-8 4-12 0,4-3 12 16,0-4-8-16,0 4 8 0,-4-3 0 0,1 6 0 15,3-7 0-15,-1 1 0 0,1-7 0 0,0 7 9 16,0 3 3-16,-3-7 0 0,6 4 0 0,-3-1 0 16,-3-6-3-16,6 10 0 0,-3-3 0 0,0-1 0 15,3 7-9-15,1-3 0 0,-4 3 0 0,3-3 0 16,4 6 0-16,-3 0 0 0,-4-4 0 0,0 8 0 16,0-4-12-16,3 9 12 0,1-9-10 0,-1 9 10 15,-3 1-9-15,7-1 9 0,-4 1-8 0,1 5 8 16,-1-5 0-16,1-1-8 0,3 1 8 0,0-1 0 15,0 3 0-15,0 1 0 0,0-4 0 0,0 1-8 16,0-1 8-16,0 1 0 0,0 5 0 0,0-5 0 16,0-1 0-16,0 1 0 0,-4 5 0 0,1 1 0 15,-1-4 0-15,1-2 0 0,-4-1 0 0,3 7 0 0,-3-7 12 16,4 1-1-16,-1-1-1 0,1-3 0 0,3-6 0 0,0 0 0 16,0 0 0-16,0 0 0 0,0 0 7 0,0 0 2 15,0 0 0-15,0-9 0 0,-4 3-4 0,4-4-1 16,-4-5 0-16,1 2 0 0,3-3 5 0,0-6 1 15,0 1 0-15,-4-8 0 0,4 4-9 0,0 3-2 16,-3-9 0-16,3 3 0 0,0-1-9 0,0 4 0 16,3-3 0-16,-3 0 0 0,0 3 0 0,0 0 13 15,4 6-3-15,-4 0-1 0,3 3-9 0,1 4 0 16,-4 6 0-16,4-4 0 0,-4 10 0 0,0 0 0 0,7 0 0 16,3 7 0-16,1 2-9 0,3 0 9 0,0 4-12 15,0 3 12-15,7-1-10 0,0-2 10 0,8 2-8 16,-1-5 8-16,0-1-11 0,7 1 11 0,15-10-13 0,-4 6 5 31,-1-6-17-31,1 0-3 0,4-6-1 0,3-4 0 16,3-9-207-16,4-6-40 0</inkml:trace>
  <inkml:trace contextRef="#ctx0" brushRef="#br0" timeOffset="2384.67">26712 1255 576 0,'0'0'51'0,"0"0"-41"0,-3-9-10 0,-1 6 0 16,1-13 395-16,-4 13 77 0,0-3 15 0,0-4 3 15,0 4-398-15,3-3-80 0,-7-1-12 0,1 1-11 16,3-4-10-16,-4 4-3 0,1-4 0 0,-1 4 0 16,-3 0-12-16,0-10-4 0,3 9 0 0,1 4 0 15,-4-3 19-15,-1 6 3 0,1 3 1 0,0 0 0 16,-3 3 17-16,-1 6-8 0,-3 4 8 0,0-1 0 15,-8 13 12-15,1 3 10 0,0 1 2 0,-7 5 0 16,3 7-3-16,-3 0 0 0,-4 3 0 0,4-1 0 16,-1 1-2-16,5 0-1 0,6 0 0 0,0-6 0 15,4-1-18-15,7-2 10 0,3-7-10 0,4-3 8 0,7 0-8 16,4-9 12-16,3-13-12 0,7 7 12 0,7-1-12 0,4-9 10 16,3-9-10-16,4-1 10 0,3-6-10 0,0-2 10 15,1-4-10-15,-1-3 10 0,4-13-10 16,-8 7 0-16,1-7 0 0,0 4 0 0,-4 5 10 0,-3-5-10 15,0 6 12-15,-4-7-12 0,-4 7 29 0,1 0-1 16,-4 3 0-16,-3-1 0 0,-8 14 5 0,4-4 1 16,-7 1 0-16,4 5 0 0,-4 1 8 0,0-1 2 15,-4 4 0-15,4 6 0 0,0 0-44 0,-7 6 0 16,0 4 0-16,0-1 0 0,4 1-13 0,-1-1 5 16,0 0 8-16,1 7-13 0,-1-7 13 0,4 10-11 15,0-3 11-15,0 3-10 0,-3 6 20 0,3 0 4 16,3-3 1-16,1-3 0 0,-4 12-15 0,0-3-13 0,0 1 2 0,0-1 1 15,3 6 10-15,1 1 0 0,-4-1 0 0,4-6 0 16,-1 7 0-16,1-7 9 0,-1 7-1 0,1-7-8 16,-4 0 11-16,3-3-11 15,1 10 10-15,-1-7-10 0,-3 6 11 0,4-9-11 0,-4 7 12 0,0-1-12 16,0-3 0-16,-4 1 0 0,1-1 0 0,-4-3 0 16,0 0 0-16,-8 0 0 0,1-3 0 0,0 3 0 15,0-6 0-15,-3 6 10 0,-1-6 0 0,-3-3 0 16,3-4-2-16,0 4 0 0,-3-7 0 0,7 1 0 15,-7-4-8-15,3-3 0 0,-3-3 0 0,0 0 0 16,0-3-24-16,0-10-6 0,3 4-2 0,0-4 0 16,1-12-165-16,3 6-34 0</inkml:trace>
  <inkml:trace contextRef="#ctx0" brushRef="#br0" timeOffset="2808.99">26945 1268 1324 0,'0'0'59'0,"0"0"12"0,0 0-57 16,11 0-14-16,-1 0 0 0,-3 3 0 0,4 6 130 0,-4 1 23 16,4-10 5-16,-1 16 1 0,-3-13-120 0,0 12-24 15,-3-5-5-15,-1-1-1 0,4 10 29 0,-3-3 6 0,-8-1 0 0,4-2 1 16,0 3 0-16,-3-4 0 0,-1 4 0 0,4 3 0 15,-3-10-14-15,-1 0-3 0,1 7-1 0,-1-6 0 16,1-1-12-16,-1 7-3 0,1-16 0 0,3 0 0 16,-4 3 2-16,4-3 0 0,0 0 0 0,0 0 0 15,0 0 24-15,0 0 5 0,-3-3 1 0,-1-7 0 16,1-5 0-16,3 5 0 0,-7-6 0 0,3 4 0 16,0-4-20-16,1-3-3 0,-1 4-1 0,1-4 0 15,-1 0 0-15,1 3-1 0,3 4 0 0,-4-13 0 16,1 9-3-16,3 4-1 0,0-14 0 0,0 14 0 15,0-10-15-15,0 3 11 0,3-6-11 0,1 6 10 16,3 0-10-16,-4-6 0 0,8 7 0 0,0-11 0 16,-1 11 0-16,4-8 0 0,0 1 0 0,4 13 0 15,0-13-33 1,3 6-12-16,0 3-3 0,4 7 0 0,-1-10-41 0,1 13-9 16,3 3-2-16,1 3 0 0,-5 3-108 0,4-3-23 0,18 12-4 0,-10 1-1 15</inkml:trace>
  <inkml:trace contextRef="#ctx0" brushRef="#br0" timeOffset="3346.98">27862 1005 1918 0,'0'0'42'0,"-3"0"9"0,-4 0 1 0,0 6 3 0,-4-6-44 0,1 3-11 0,-5 3 0 0,5-3 0 16,-1 7 0-16,-3-4 12 0,4 3-12 0,-4 1 12 15,-1 6 9-15,5-13 3 0,-8 12 0 0,1 4 0 16,-5-3-24-16,5-4 0 0,-1 4 0 0,4 3-8 16,-7 0 8-16,3-4 0 0,4 1 10 0,0 3-10 15,0-7 17-15,0 10-2 0,3-9-1 0,4 6 0 16,-3-4-3-16,6 1-1 0,-3 3 0 0,7-10 0 15,-4 1-2-15,8-1-8 0,-1 0 12 0,1 1-4 16,3-10 0-16,0 6 0 0,0 4 0 0,4-10 0 16,-1 0 12-16,1 0 3 0,-1 0 0 0,1 0 0 15,-4-7-23-15,4-2 0 0,-1 9 0 0,1-10 0 0,-1 1 29 16,-2 6 2-16,2-10 0 0,-3 4 0 0,4 0 8 16,-4-1 1-16,0-2 1 0,0-1 0 15,0 1-12-15,4-4-2 0,-4-3-1 0,0 3 0 16,-4-2-17-16,4-1-9 0,-3 0 10 0,-1 3-10 0,4-3 8 15,0 10-8-15,-3-7 0 0,-1 13 9 0,5-6 11 0,-8 9 3 16,0 0 0-16,0 0 0 16,7 0-14-16,0 0-9 0,-7 0 12 0,10 9-12 0,-3-6 0 15,0 10 0-15,0-1 0 0,-3 4 0 0,6-3 12 0,-6 2-12 16,3 4 12-16,-3 0-12 0,3-3 0 0,0 2 0 16,0-2 0-16,0-3 0 0,0 2 13 0,3 4-4 0,-2-3-1 15,2-4 0-15,1 4-8 0,-1-7-11 0,1 1 3 16,3-4 0-1,-3 4-96-15,6-10-18 0,1 0-4 0,-1-7-974 0</inkml:trace>
  <inkml:trace contextRef="#ctx0" brushRef="#br0" timeOffset="3830.3">28568 1121 2109 0,'7'-19'93'0,"-7"19"20"0,0 0-90 0,0 0-23 0,0-10 0 0,0 4 0 15,0 6 23-15,0-9 0 0,-4-1 0 0,1 1 0 16,-1-10 13-16,-3 10 4 0,-3-1 0 0,3 1 0 0,-7 3-17 0,3-4-3 16,-7-2-1-16,4 5 0 0,-3 1-19 0,-1 6 0 15,0 0-8-15,-3 6 8 0,-3 1 0 0,2 5 0 16,-2 4 0-16,-1-4 0 0,0 13 0 0,1 1 0 15,-1-1 0-15,0 3 0 0,0-3 0 0,4 3 0 16,0 0 0-16,4 1 0 0,-5-11 0 0,8 4 0 16,4 0 0-16,3-3 0 0,0-3 0 0,7 3 10 15,0-4-10-15,3-5 8 0,1-1 1 0,6 0 0 16,4 1 0-16,0-4 0 0,8 4 8 0,6-10 2 16,0-7 0-16,0 4 0 0,8-3-19 0,-5-4 0 15,5-2 0-15,-5-1 0 0,1 1 0 0,-4-13 8 16,-3 9 0-16,0 4-8 0,-4-14 24 0,0 1-1 0,-3 7-1 0,-1-11 0 15,-6 1 15-15,-1-6 3 16,1-4 1-16,-7 4 0 0,-1-7-13 0,-3 3-2 16,0-6-1-16,0 7 0 0,-3-7 3 0,-5 9 0 0,1 1 0 0,0-4 0 15,0 0-14-15,0 4-2 0,-3 6-1 0,-1-7 0 16,4 1-3-16,0-1 0 0,-4 7 0 0,4 9 0 16,0 0-23-16,4 4-5 0,-4-4 0 0,3 3-1 31,1 13-94-31,-1-6-18 0,4 2-4 0,0 7-651 0,0 0-131 0</inkml:trace>
  <inkml:trace contextRef="#ctx0" brushRef="#br0" timeOffset="4168.39">28938 1011 2592 0,'0'0'230'0,"-7"0"-184"16,0 0-37-16,0 3-9 0,0 6 68 0,4 1 12 0,-1 2 3 0,4 1 0 31,0 6-111-31,0-4-23 0,4 4-4 0,3 0-1 16,-4 3 16-16,4 0 4 0,0-3 0 0,0-4 0 15,4 4-36-15,-4 6-8 0,4-9 0 0,-4 6-1 16,-4-13-91-16,4 1-19 0,-3 5-3 0,-1-5-1 0</inkml:trace>
  <inkml:trace contextRef="#ctx0" brushRef="#br0" timeOffset="4345.38">29072 672 3243 0,'0'0'144'0,"-3"-6"29"0,-1 3-138 0,4-4-35 16,0 7 0-16,0 0 0 15,0 0-237-15,7-9-55 0</inkml:trace>
  <inkml:trace contextRef="#ctx0" brushRef="#br0" timeOffset="4997.37">29348 1111 2016 0,'0'0'179'0,"0"0"-143"15,0 0-36-15,7-9 0 0,3-1 147 16,1 4 22-16,3-3 5 0,0 6 1 0,4-13-160 0,3 6-32 16,0-5-7-16,-3 5 0 0,3-2 13 0,0 6 11 15,0-13-13-15,0 9 5 16,-3-5-29-16,0 5-6 0,-1-9-1 0,-3 10 0 0,0 0 26 0,-3-1 5 16,0 1 1-16,-8-7 0 0,1 7 12 0,-1-7 15 0,-6 7-3 0,-4-1-1 15,0 1 10-15,-4-1 3 16,-3 10 0-16,0-3 0 0,-4-3-8 0,-3 6-2 15,0 6 0-15,-4-3 0 0,0 7 2 0,-3-10 0 16,3 15 0-16,-3-5 0 0,0 6-16 0,7-4 8 16,0 7-8-16,10 0 0 0,-3 6 10 0,3-6-10 15,8 6 10-15,-1 0-10 0,-3 3 8 0,7 7-8 16,0-1 0-16,7-3 0 0,-3-6 8 0,-1 4-8 0,-3-4 0 16,7 3 0-16,4-6 8 0,-4 0-8 0,4-6 0 0,3-4 9 15,-4 4-9-15,8 3 0 0,-4-13 0 0,4 3 0 16,3-6-17-16,0 4-6 0,4-14-1 15,0 7 0 1,-1-3-144-16,1-3-28 0</inkml:trace>
  <inkml:trace contextRef="#ctx0" brushRef="#br0" timeOffset="5531.76">30124 459 1796 0,'0'0'80'0,"0"-6"16"0,0 2-77 0,0 4-19 0,0 0 0 0,0 0 0 16,0 0 52-16,0 0 6 0,0 0 2 0,0 0 0 16,0 0-21-16,3 10-4 0,1 9-1 0,3 0 0 15,0 6 2-15,0 0 1 0,-4 3 0 0,8 6 0 16,-4-5 3-16,0 8 1 0,0-2 0 0,4-1 0 16,-4 1-7-16,0 2-2 0,0 1 0 0,0 6 0 15,4 0-24-15,-1 0-8 0,1-7 0 0,-1 7 0 16,4-9 0-16,-3-1 0 0,7-6 0 0,-4 1 0 15,0-4-42-15,4 0-2 16,-4-13-1-16,0 4 0 0,0 3-136 0,0-10-27 16,0-2-6-16,0-7-1 0</inkml:trace>
  <inkml:trace contextRef="#ctx0" brushRef="#br0" timeOffset="6591.28">30254 951 1324 0,'0'0'118'0,"0"0"-94"0,0 0-24 0,0 0 0 16,0 0 192-16,0 0 35 0,0 0 6 0,0 0 2 0,0 0-183 0,0 0-37 16,0 0-7-16,0 0-8 0,-3-9 0 0,3 9 0 15,0 0 0-15,0 0 0 0,-7 0 12 0,0-10 0 16,7 10 0-16,0 0 0 0,-7 0 7 0,3 0 1 15,0-9 0-15,4 9 0 0,0 0 18 0,-7-6 4 16,7 3 1-16,0-7 0 0,0 4 1 0,0-4 0 16,7 1 0-16,-3 0 0 0,0-1-4 0,-1 1 0 15,4-1 0-15,4-5 0 0,-4 5-16 0,3 1-3 0,1-7-1 16,-4 7 0-16,7-1 4 0,-3 1 1 0,3-3 0 16,-4-1 0-16,4 4-9 0,1-1-3 0,-1 1 0 15,-4-4 0-15,4 1-13 0,-3 2 0 0,0 1 0 0,-1 6 0 16,4-4 0-16,-3-2 0 0,-4 9 0 15,3 0 0-15,1 0 0 0,0 0 0 0,-4 9 0 0,3 7-10 16,1-6 10-16,3-1-12 0,4 10 12 16,-4 0-12-16,-4 3 12 0,4-1 0 0,4-2 0 0,-4 3 0 15,4 6 0-15,-4-9 0 0,4 0 0 0,-4 6 0 16,3-6 0-16,-3 9 11 0,4-18-3 0,0 15 0 16,-4-6-8-16,0-1-11 0,0-2 3 0,0-7 0 15,4 10-23-15,-4-12-4 16,-4-4-1-16,1 6 0 0,-4-3-181 0,4-6-37 0,3 0-7 0,-14 0-2 15</inkml:trace>
  <inkml:trace contextRef="#ctx0" brushRef="#br0" timeOffset="6858.96">31034 377 1324 0,'0'0'118'0,"3"-6"-94"16,-3 6-24-16,0 0 0 0,0 0 371 0,0 0 69 16,7 6 15-16,1 4 2 15,-1 5-386-15,3 7-71 0,1-3-28 0,3 6 2 0,0 10 16 0,0 2 10 0,0-8-12 16,0 5 12-16,0 1 0 0,4-1 0 0,-4 4 0 0,0-10 0 16,-3 6-12-16,3 1 4 0,-3 3 8 0,-1-4-13 15,1-6 4-15,-1 7 1 0,-3-1 0 0,0 4 0 31,0-7-127-31,1-2-25 0,-5-11-4 0,1 11-568 0,-1-14-112 0</inkml:trace>
  <inkml:trace contextRef="#ctx0" brushRef="#br0" timeOffset="7071.95">30699 575 2880 0,'10'-35'128'0,"-3"17"25"0,4 2-122 0,10 3-31 15,7 7 0-15,8-3 0 0,6-4 101 0,11 7 15 16,7-4 2-16,3 4 1 0,1 3-95 0,3 3-24 16,7-6 0-16,4 3 0 15,6 3-79-15,-6 0-20 0,-4-7-4 0,4 7-814 16,-4-9-163-16</inkml:trace>
  <inkml:trace contextRef="#ctx0" brushRef="#br0" timeOffset="9922.99">30529 2340 2188 0,'0'0'48'0,"0"0"11"0,0 0 1 0,0 0 1 0,0 0-49 0,0 0-12 0,0 0 0 0,11 0 0 16,0-6 44-16,-1 6 5 0,-3 0 2 0,0 0 0 15,-7 0-29-15,11 0-6 0,-4 0 0 0,0 0-1 0,-7 0-15 16,11 0 0-16,-4 0 0 0,3 0 0 16,-10 0 8-16,7 0-8 0,4-9 11 0,-1 9-11 15,-3 0 44-15,4 0 3 0,-4-3 0 0,4-4 0 0,3 7-2 0,0-3 0 16,4-3 0-16,3 0 0 0,0 6-9 0,7-4-3 15,4-2 0-15,0 3 0 0,6-3-13 0,-2 6-4 16,2-10 0-16,1 1 0 0,0 9-4 0,-4-9 0 16,1 2-1-16,-1 4 0 0,-3-3-3 0,-1 6-8 15,1-3 12-15,-4 3-4 0,1-7-8 0,-5 4 0 16,-3-3 0-16,1 6 8 0,-1 0-8 0,-7 0 0 16,0 0 0-16,-3 0 8 0,-1 0-8 0,-3 0 0 15,-7 0 0-15,7 0 8 0,0 0-8 0,-7 0 0 16,0 0 0-16,0 0 8 0,0 0-8 0,0 0 0 0,7 0 0 0,-7 0 0 15,0 0 12-15,0 0-2 0,0 0-1 0,0 0 0 16,7 0-1-16,-7 0 0 0,0 0 0 0,0 9 0 16,4-2-8-16,-8-4 0 0,-3 6 9 15,4-2-9-15,-1 2 0 0,1 0 0 0,-4 1 0 0,0-4 8 16,0 7 3-16,0-7 1 0,-4 10 0 0,4-4 0 16,0 4-20-16,-4-4-4 0,4 4-1 0,4 3 0 15,-8-4 13-15,4-5 0 0,0 9 0 0,0 6 0 16,0-6 0-16,0-1 0 0,-7 8 0 0,3-8 0 15,1 7 0-15,-4-3 0 0,-1 0 0 0,1 7 0 16,0-11 0-16,0 1 0 0,3 0 0 0,-3-3 0 16,4 2 0-16,-1-2 0 0,1-3 0 0,3 2 0 15,-4-5 0-15,4 5 0 0,0-5 0 0,0 2 0 0,3-5 0 16,-3 2 0-16,4 1 0 0,-4-1 0 0,3-3 8 16,1-3-8-16,3-3 0 0,-4 10 0 0,-3-4 0 0,7-6 0 15,-4 6 0-15,-3-3 0 0,4 4 8 0,3-7-8 16,-4 3 0-16,4-3 0 0,0 0 8 15,-7 0-8-15,4 9 0 0,-4-9 0 0,0 0 9 16,7 0-9-16,0 0 0 0,0 0 9 0,0 0-9 0,0 0 8 16,-11 0-8-16,4-9 8 0,7 6 2 0,-7-4 0 15,0-2 0-15,0 3 0 0,3-7 2 0,-3 7 1 16,0-13 0-16,-3 0 0 0,3 4 0 0,0-7 0 16,-4 0 0-16,0 3 0 0,1-9-5 0,-1 9 0 15,-3-9-8-15,0 6 12 0,-7-7-12 0,3 4 0 16,1 7 8-16,-5-1-8 0,1-6 0 0,0 12 0 0,3-3 8 15,-3 4-8-15,4-1 0 0,2 1 0 0,-2 2 0 0,3 4 0 16,0-3 0-16,7-1 0 0,-4 7 0 16,4-3 0-16,0 0 0 0,0 6 0 0,3-4-9 0,4 4 9 15,-3-6-23-15,3 6 2 0,0 0 0 0,3-3 0 32,-3-3-72-32,0 6-15 0,7-10-2 0,0 7-789 0,4-3-157 0</inkml:trace>
  <inkml:trace contextRef="#ctx0" brushRef="#br0" timeOffset="10492.55">32434 1923 345 0,'0'0'15'0,"7"-3"4"0,-3-3-19 0,0-4 0 16,-1 4 0-16,4-3 0 0,-3 6 406 0,-1-13 78 0,1 7 15 0,-1-1 3 15,1 1-362-15,-1-1-73 16,-3-5-15-16,0-4-2 0,0 3-20 0,-3-3-4 0,-4-3-1 0,3 0 0 16,-3-6-25-16,0 3 0 0,0 3 8 0,-4-3-8 15,-3-3 0-15,0 0 10 0,4 6-10 0,-5 9 10 16,1-2 10-16,0 2 1 0,0-3 1 0,0 10 0 16,0 3 6-16,0 3 2 0,3-6 0 0,-3 6 0 15,-4 6-9-15,4 3-1 0,0-6-1 0,0 13 0 16,0 3-2-16,0 9 0 0,-4-3 0 0,1 3 0 15,3 7-7-15,-1-1-2 0,-2 10 0 0,6-6 0 16,1 3 5-16,-1 0 1 0,0 9 0 0,4-3 0 16,0 6-3-16,0-3-1 0,7-3 0 0,0 0 0 15,-3 3-10-15,3-12 0 0,3 6 0 0,1-6 0 16,-4 2 20-16,3-5 0 0,-3 2-1 0,0-8 0 16,4 5-38-16,-4-6-7 0,-4 1-2 0,1 5 0 15,-1-15-16-15,1 3-3 16,-8 0-1-16,1-3 0 0,-5-4-40 0,1 4-8 0,0 0-1 15,0-3-1-15,-3-1-92 0,2-2-18 0,1 3-4 0,0-13-348 16,0-3-70-16</inkml:trace>
  <inkml:trace contextRef="#ctx0" brushRef="#br0" timeOffset="10695.26">31873 2350 2041 0,'0'0'90'0,"0"0"19"0,0 0-87 0,0 0-22 15,4-6 0-15,3 2 0 0,0-2 85 0,-3 6 13 16,3-9 2-16,0 9 1 0,3-3-5 0,1-4 0 0,0 7-1 0,-1-3 0 16,8-3-42-16,-1 6-8 0,5 0-1 0,-1 0-1 15,3 0-27-15,1 0-6 0,3 0-1 0,-3 0 0 16,0 6-9-16,3-6 0 0,0 3-12 0,0-3 12 31,1 0-164-31,2 0-26 0,1-3-5 0,0-3-1 0</inkml:trace>
  <inkml:trace contextRef="#ctx0" brushRef="#br0" timeOffset="12742.1">33546 867 345 0,'0'0'15'0,"0"0"4"0,0 0-19 0,0 0 0 0,0 0 0 0,0 0 0 16,0 0 201-16,0 0 37 15,0 0 7-15,0 0 2 16,0 0-231-16,0 0-45 0,0 0-10 0,0 0-1 16,0 0-70-16,0 0-14 0,0 0-2 0,0 0-1 15,0 0 14-15,0 0 2 0,0 0 1 0,0 0 0 0,0 0 170 0,0 0 35 0,3-7 6 0,-3 7 2 16,0 0 79-16,0 0 16 0,0 0 3 0,0 0 1 16,0 0-54-16,0 0-12 0,0-6-1 0,0 6-1 15,0 0-34-15,0 0-8 0,0 0 0 0,0-9-1 16,0 9-28-16,0 0-6 0,0 0-1 0,0-4 0 15,-3-2-10-15,3 6-2 0,0 0-1 0,-4-9 0 16,-3 9-15-16,0-10-4 0,0 7 0 0,-4-3 0 16,1 0-14-16,-1-4-10 0,-3 7 12 0,0-3-12 15,0 3 8-15,0-4-8 0,-4-2 0 0,-3 0 0 16,3 9 0-16,1-10 0 0,-1 10 0 0,0-6 0 16,4 6 0-16,-3 0 0 0,3 0 0 0,3 0 0 15,-3 0 0-15,3 6 0 0,1-6 0 0,-1 7 0 0,1-4 0 0,-1-3 0 16,4 9-8-16,-4-9 8 0,8 9 0 0,-4-2 0 15,0-7 0-15,7 0 0 0,0 0 0 0,0 0 0 16,0 0 0-16,0 0 0 0,0 0 0 0,0 0 0 16,0 0 10-16,0 0-10 0,0 0 0 0,0 0 0 15,0 0 0-15,0 0 0 0,0 0 0 0,0 9 0 16,-4 4 0-16,4-1 8 0,0 1-8 0,0 2 0 16,4 4-12-16,-4 0 12 0,3 9 0 0,1 7 0 15,-1-7 0-15,1 13 0 0,3 6 0 0,-4-3 0 16,4 6 0-16,-3 0 0 0,-1 3 0 0,1 1 0 15,-4-4 0-15,0 6 0 0,0 4 0 0,-4-4 13 0,1 7-1 16,-1 0-1-16,1-1 6 0,-1 1 2 16,1 3 0-16,-1-3 0 0,1 3-19 0,-1 12 8 15,-3-3-8-15,0 1 0 0,-3 5 20 0,6-18-2 0,-3 9-1 0,0 0 0 16,-4 0-8-16,-3 7-1 0,0-7-8 0,0 0 12 16,-4 0-2-16,-3 22-1 0,4-3 0 0,-1-13 0 15,4-2 8-15,0-14 2 0,3 1 0 0,4-10 0 16,-4-3 9-16,4-2 1 0,0 2 1 0,0-10 0 15,4 4-14-15,-1-3-4 0,-3-3 0 0,4-1 0 16,3-5 0-16,-7-4 0 0,3 0 0 0,1 0 0 16,-1-9-2-16,0 6-1 0,1-6 0 0,-1 0 0 15,1-3-9-15,-1 2 8 0,1-2-8 0,-1-6 8 16,4-1-8-16,-3 0 8 0,-1-2-8 0,1 2 8 16,-1-6-8-16,4-3 8 0,0 0-8 0,-3 6 8 15,3-6-8-15,0 0 8 0,0 0-8 0,0 0 8 16,0 0-8-16,0 0 12 0,0 0-12 0,0 0 12 0,0 0-12 0,0 0 12 15,0 0-12-15,0 0 12 0,0 0-12 0,0 0 8 16,0 0-8-16,0 0 8 16,0 0-8-16,0 0 8 0,0 0-8 0,0 0 8 0,0 0-8 15,0 0 8-15,14-6-8 0,-4 6 8 0,1 0-8 0,3 0 0 16,-3-3 0-16,3 3 8 0,0 0-8 0,0 0 0 16,0 0 9-16,4 0-9 0,3 3 0 0,-3-3 0 15,-1 0 0-15,4 0 0 0,4 0 0 0,3 6 0 16,-3-6 0-16,3 4 0 0,0-4 0 0,8 0 0 15,-5 0 0-15,1 0 0 0,-7 0 0 0,0 0 0 16,-8 0 0-16,4 0 0 0,-7 0 9 0,1 0-9 16,-15 0 12-16,14 0-12 0,-4 0 12 0,-10 0-4 0,0 0 0 0,11 9-8 15,-11-9 10-15,14 0-10 0,-14 0 8 0,11 6-8 16,-11-6 0-16,14 10 0 0,-4-10 0 0,-10 0 0 16,14 6 0-16,-3-3 0 0,3-3 0 0,-3 0 0 15,-1 9 0-15,-10-9 0 0,11 0 0 0,-11 0 0 16,14 0 0-16,0 0 0 0,-14 0 0 0,11-9 0 15,-11 9 0-15,7 0 0 0,3-3 0 0,-6-3 0 16,3-4 8-16,-4 4-8 0,4-3 0 0,-3-1 8 16,-1 1-8-16,1-1 8 0,-4-2-8 0,4-13 8 15,-4 0-8-15,3 0 0 0,-3-4 0 0,0-5 8 16,0-4-8-16,-3-6 0 0,3 0 0 0,0 0 0 16,-4-9 0-16,4 0 0 0,0 6 0 0,-4-10 0 15,4-2 0-15,0-4 0 0,0-6 0 0,0 6 0 16,0-2 0-16,0 5 0 0,0-3 0 0,0-9 0 15,-3 6 0-15,3-3 0 0,-4 7 0 0,4-7 0 0,-3 6-8 0,-1 0 8 16,4 0 0-16,-3 10 0 0,-1-10 0 0,1 10 0 16,3-10 0-16,-4 10 0 0,4 0-8 0,0-1 8 15,0 7 0-15,0-3 0 0,4 0 0 0,-1 0 0 16,1 6 0-16,-1 0 0 0,4-3-11 0,4 3 11 16,-4 0-8-16,0 7 8 0,0-1 0 0,0-3-10 15,4 7 10-15,-4 6 0 0,0 2-8 0,-4-2 8 16,1 3 0-16,0 3 0 0,-1-3 0 0,-3 6 0 15,0-6 0-15,0 6 0 0,-3 1 0 0,3 2-8 16,-4-6 8-16,4 0 0 0,-7 3-10 0,7 0 10 16,-4 1-8-16,1 2 8 0,-1-3-10 0,4 0 10 15,0 4-12-15,0-7 12 0,4 0-12 0,-1 3 12 16,1 6-12-16,-1-2 12 0,5 5-13 0,-5-5 4 0,4 5 1 0,-3-9 0 16,3 13 8-16,-4-3-10 0,4-1 10 0,-3 1-10 15,-1-1 10-15,1 7 0 0,-1-3 0 0,-3 0 0 16,-3 3 0-16,3-4 0 0,0 7 0 0,0-3 0 15,-4-3 0-15,1 3 0 0,3 3 0 0,-4 0 0 16,1-7 0-16,-1-2-8 0,4 9 8 0,0 0 0 16,0 0 0-16,0 0-8 0,0 0 8 0,0-9 0 15,0 9 0-15,0 0 0 0,-3-3 0 0,3-4 0 16,0 7 0-16,-4 0 0 0,4-6 0 0,0 6 0 16,-3 0 0-16,-4 0 0 0,3 0 0 0,-3 6 0 15,-7-6 0-15,0 10 0 0,0-1 0 0,-4 0 0 16,-3-2 0-16,-4 2 0 0,0 4 0 0,-3-7 0 0,0 3 0 15,0 1 8-15,-4-1-8 0,4-3 0 16,3-2-28-16,-3-4-9 0,7-4-3 16</inkml:trace>
  <inkml:trace contextRef="#ctx0" brushRef="#br0" timeOffset="19434.8">15251 1121 1209 0,'-15'6'53'0,"15"-6"12"0,0 0-52 0,-10 0-13 16,3 0 0-16,0 9 0 0,0-9 284 0,7 0 53 15,0 0 11-15,3 16 3 0,-3-4-278 0,7 14-55 16,4-14-18-16,-4 13 10 0,0 0-2 0,0-6-8 16,-3 16 12-16,6-17-4 0,-6 17-8 0,3-10 0 15,-4 3 0-15,-3 0 0 0,0 7-11 0,0-10 11 16,0 6-8-16,0-6 8 16,4 4-135-16,-1-4-21 0,-3 3-5 0,0-12-479 15,-3-4-95-15</inkml:trace>
  <inkml:trace contextRef="#ctx0" brushRef="#br0" timeOffset="19637.12">15173 845 2361 0,'0'-10'210'0,"-4"1"-168"0,1-1-34 0,3 1-8 15,0 3 150-15,3-4 28 0,5 7 6 0,-5-3 0 16,8 3-184-16,-4-4-30 0,3 7-10 0,-3 0-1 16,-7 0-95-16,0 0-18 0,7 0-4 0,0 7-598 15,-7-7-120-15</inkml:trace>
  <inkml:trace contextRef="#ctx0" brushRef="#br0" timeOffset="20066.37">15621 1237 1209 0,'0'0'53'0,"0"0"12"0,0 0-52 0,-4 9-13 16,4 0 0-16,-3 4 0 0,3-1 338 0,0 14 65 15,3-14 13-15,-3 10 2 0,4-3-334 0,0 0-68 0,-1-1-16 0,1-2 0 31,-1-3-23-31,4 2-8 0,-7 4-1 0,4-3-1 16,3-7 2-16,-4-6 1 0,1 10 0 0,-4-13 0 16,7 3 2-16,-7-3 1 0,0 0 0 0,0 0 0 0,3-3 27 0,4-13-10 0,1 1 10 0,-1-4 0 15,0 3-9-15,0-6 9 0,0-3 0 0,3 6-9 16,-3-15 9-16,0 9 0 0,0-4 0 0,-3 1 0 16,3-6 24-16,0 9 4 0,-3 6 1 0,3 0 0 15,-7 3-5-15,3 4-2 0,1 6 0 0,-4 6 0 16,0 0-5-16,0 0-1 0,10 0 0 0,1 6 0 15,-4 3-16-15,0 7 0 0,4-4 0 0,3 4 0 16,0 3 0-16,0 0-9 0,0 6 9 0,0-6 0 16,4-1 0-16,-4 8 0 0,0-8 0 0,0 1 0 15,-3 6 0-15,3-9 0 0,-4-4 0 0,1 14 0 16,-4-14 0-16,0 10 0 0,0-3 0 0,0-7 0 16,0 10-16-16,0-9-2 0,-3-7 0 0,3 4 0 15,0-7-150-15,-7-3-31 0</inkml:trace>
  <inkml:trace contextRef="#ctx0" brushRef="#br0" timeOffset="20835.05">16411 754 1821 0,'0'0'80'0,"0"0"18"0,0 0-78 0,0 0-20 0,0 0 0 0,7 9 0 31,0 0-69-31,0-2-18 0,4-7-3 0,-4 3-1 16,4-3-15-16,-4 0-3 0,-7 0-1 0,7 6 0 0,3-6 99 0,-6 3 20 0,-1 7 4 0,1-4 1 15,-4 3 59-15,0 10 12 0,0-9 3 0,-4 12 0 16,1-10 7-16,3 7 1 0,-4 0 1 0,1 6 0 16,-4-6-20-16,3 6-4 0,4 0-1 0,0-13 0 15,0 13-17-15,0-6-4 0,0-3-1 0,4 0 0 16,-4-4-11-16,3 13-3 0,1-9 0 0,-1-4 0 15,1 7-5-15,-4 0-2 0,0-3 0 0,0 9 0 16,3 0 4-16,-3-3 1 0,-3 3 0 0,3 3 0 16,-4 0-6-16,1 7-2 0,-4-7 0 0,0 13 0 15,-4-7-12-15,4-2-2 0,-4 2-1 0,4-6 0 0,0 7-11 16,4-7 0-16,-4-3 0 0,7 0 0 0,-4-6 13 16,4 0-2-16,0-3-1 0,0-13 0 0,4 6 10 0,-4 4 1 15,3-10 1-15,-3-3 0 0,0 0 0 16,0 0 0-16,0 0 0 0,4 0 0 0,-1-10 6 0,1-5 2 15,-1 2 0-15,1-2 0 0,-4-4-15 0,0-6-3 16,0-4-1-16,0 1 0 0,0 0-11 0,0-3 0 16,0-13 9-16,0 6-9 0,0 4 0 0,0-10 8 15,0 6-8-15,0 4 0 0,-4-10 0 0,1 6 0 16,-1 10 0-16,4-13 0 0,0 3 0 0,-3 10 0 16,3-9 0-16,0 5 0 0,-4-2 0 0,1 12 0 15,3-13 0-15,3 16 0 0,1-15 0 0,-4 15 0 16,3-6 0-16,4 0 0 0,4 6 0 0,-4-3 0 15,4 0 0-15,-1 3 0 0,1 1 0 0,-1 2 0 0,4 7 0 16,-3 5-8-16,0 4 8 0,-1-6-13 0,4 12 5 0,0-6 8 16,1 10-12-16,-1-1 12 0,0 1-10 0,3-1 10 15,-2 7-9-15,2-4 9 0,1 4-8 0,-4 3 8 16,0-4 0-16,0-2 0 0,0 12 0 0,0-9-8 16,-3 6 8-16,0 3 0 0,-1-6 0 0,-3 6-8 15,0 0 8-15,0-6 0 0,-3 9 0 0,-1-9 0 16,1 3 0-16,-1 0 0 0,-3-7 0 0,4 4 0 15,-8 0 0-15,4-10 0 0,-3 1 0 0,3 5 0 16,-7-5 0-16,0-1 0 0,0 1 0 0,0-1 0 16,-4-3 0-16,-3-3 0 0,0 10 0 0,0-10 0 15,-4-3 0-15,-3 9-12 0,-4-9 2 0,4 10 0 16,-4-10-6-16,-3 0 0 0,0 0-1 0,0 0 0 16,3 0-20-16,0-10-4 0,1 10-1 0,6 0 0 15,0-9-131-15,8 9-27 0,3-3-4 0,3-10-827 16</inkml:trace>
  <inkml:trace contextRef="#ctx0" brushRef="#br0" timeOffset="21345.69">16856 976 1267 0,'0'0'112'0,"0"0"-89"0,0 0-23 15,10-6 0-15,4-3 185 0,-3 9 33 0,-4-4 6 0,4 4 2 16,-1-6-180-16,4 6-36 15,-3 6-10-15,-4-2 0 0,4 5 0 0,-4-3 0 16,0 4 0-16,0-1 0 0,-4 7 19 0,4-4 0 0,0 4 0 0,-3 3 0 16,3 0 14-16,-4-4 3 0,5 4 1 0,-1-3 0 15,0-4-12-15,-4 10-2 0,1-9-1 0,-1 3 0 16,4-4-7-16,0 1-2 0,-3-1 0 0,3-2 0 16,0-4 2-16,0 3 0 0,-3 1 0 0,6-4 0 15,-3-3-4-15,0 3-1 0,-7-6 0 0,11 0 0 16,3 0-2-16,-3-6-8 0,-1 3 12 0,4-3-4 15,-3-4-8-15,3 1 12 0,0-7-12 0,0 7 12 16,0-7-12-16,0 4 0 0,-3-4 9 0,3-6-9 16,-3 0 0-16,3 3 9 0,-4 7-9 0,-3-4 0 15,0-9 8-15,4 12-8 0,-4 1 0 0,-3-1 0 16,-1 7 0-16,-3 6 8 0,7-3-8 0,-7 3 0 0,0 0 18 0,0 0-3 16,0 0-1-16,0 0 0 0,0 0-14 0,0 0 8 15,0 0-8-15,0 0 0 0,0 0 0 0,7 9 0 16,0-6 0-16,4 13 0 0,-8-7 16 0,8 1-4 15,0 6 0-15,-4-4 0 16,0 1-3-16,3-1-1 0,1 4 0 0,-4-4 0 0,4 10 0 0,-1-9 0 16,1 3 0-16,3-4 0 0,-4 4-8 0,4 3 0 15,-3-4 9-15,0-5-9 0,3-1 0 0,-4 10 0 16,1-13 0-16,0 7 0 0,-1-7 0 0,1 3-16 16,-4-2 4-16,0-4 0 15,0 3-31-15,-7-6-6 0,3 3-2 0,-3-3 0 16,0 0-45-16,0 0-8 0,0 0-3 0,0 0 0 15,0 0-96-15,0 0-19 0,7-12-4 0,0-1-1 0</inkml:trace>
  <inkml:trace contextRef="#ctx0" brushRef="#br0" timeOffset="21761.64">17808 584 2336 0,'0'0'104'0,"0"0"20"0,0 0-99 0,0 0-25 0,0 0 0 0,4 10 0 0,-4-10 32 0,3 15 0 15,4-11 1-15,-3 5 0 0,-4-9-33 16,7 16 0-16,-4-7 0 0,5 0 0 0,-5 7 0 0,4-3 0 15,0 2 0-15,-3 4 0 0,3 0 0 0,-4 6 0 16,4 0 0-16,0-6 0 0,-3 9 16 0,-1-9 2 16,1 6 1-16,-1 3 0 0,5-3-19 0,-5 0 0 15,1-6 0-15,-1 10 0 0,1-11 0 0,-1 7 0 16,1-6 0-16,-1 0 0 0,-3-6 0 0,0-1 0 16,0 4 0-16,0-4 0 15,0 1-17-15,0-10-7 0,0 6-2 0,0 1 0 16,-3-4-16-16,3 4-3 0,0-10-1 0,0 3 0 15,-4 6-40-15,4-9-8 0,0 6-2 0,0 4 0 16,-3-1 25-16,-1 1 5 0,1-1 1 0,-1-3 0 16,-3-3 13-16,3 10 4 0,-3-13 0 0,4 3-650 0</inkml:trace>
  <inkml:trace contextRef="#ctx0" brushRef="#br0" timeOffset="22075.65">17568 860 979 0,'0'0'87'0,"0"0"-70"0,7-6-17 0,0 6 0 0,1-9 362 0,2 9 69 15,4 0 13-15,0 0 4 16,0 0-331-16,8-4-65 0,-1 4-14 0,0 0-2 0,4 0-20 0,-1-6-4 16,1 6-1-16,7-9 0 0,0 9 11 0,-1-10 2 15,5 7 1-15,2-3 0 0,-2 6-13 0,2-6-4 16,-2-4 0-16,3 7 0 16,-4 3-33-16,0-9-7 0,0 2-2 0,-3-2 0 15,0 0-183-15,3-1-37 0</inkml:trace>
  <inkml:trace contextRef="#ctx0" brushRef="#br0" timeOffset="23181.42">19071 308 691 0,'-3'0'61'0,"3"0"-49"0,0 0-12 0,0 0 0 0,0 0 344 0,0 0 67 16,0 10 13-16,0-1 2 0,7 1-343 0,-4-4-69 15,-3 13-14-15,4-1 0 0,3-2-9 0,-4 12 0 16,1 1 0-16,-1 11 0 0,-3-2 9 0,4 6-8 16,-1-6 8-16,1 5-8 0,-4-2 25 0,0 0 6 15,4-7 1-15,-1 1 0 0,-3 3-13 0,4-4-3 16,-4-6 0-16,3 7 0 0,1-16 10 0,-4 6 2 15,0 0 0-15,3-6 0 0,-3-4-4 0,0-2 0 16,0 6 0-16,-3-10 0 0,3-3-1 0,0 4-1 16,0-10 0-16,0 0 0 0,0 0-6 0,0 0-8 0,0 0 11 15,0 0-11-15,0 0 8 0,3-16-8 0,1 4 0 0,-1-4 0 16,1-9 9-16,3 12-1 0,-7-12-8 0,3 0 12 16,4-3-12-16,0 9 9 0,-3 0-9 15,-1-6 8-15,5 6-8 0,-1 0-9 16,-4 4 9-16,4 5-13 0,0 1 13 0,0 0 0 0,0 2 0 0,0 4 0 15,-7 3 0-15,11 0 0 0,3 0 0 0,4 0 0 16,-8 0 0-16,4 3 0 0,4 4 0 0,0-4 0 16,-1-3 0-16,1 6-9 0,-4 0-1 0,4-3 0 15,-1 7 10-15,-3-10 0 0,1 9 0 0,-1-9 0 16,-4 6 0-16,1-2 0 0,-1 2 0 0,-6 3 0 16,0 1 0-16,-1-1 0 0,1 7 0 0,-4-7 0 15,0 4-12-15,-4-7 2 0,-3 13 1 0,0-10 0 16,0 1 9-16,-7 5 9 0,3-5-1 0,-3 9-8 15,3-4 14-15,-3-5-4 0,4-1-1 0,-4 0 0 0,3 1-9 16,-3 6 12-16,0-13-12 0,0 6 12 0,0-9-2 0,0 6 0 16,-4-6 0-16,0 7 0 0,1-7-10 0,-1-7 0 15,4 7 0-15,-4 0 0 16,1-6-25-16,-1-3-7 16,0 6-2-16,1-13 0 0,-1 6-187 0,4 1-38 15,-11-19-7-15,11 3-2 0</inkml:trace>
  <inkml:trace contextRef="#ctx0" brushRef="#br0" timeOffset="23577.32">19696 744 230 0,'-7'10'10'0,"7"-10"2"0,0 0-12 0,0 0 0 0,-4 0 0 0,0 0 0 16,4 0 480-16,-3 9 92 0,3 7 20 0,3-7 3 16,-3 4-479-16,0 2-96 0,8 10-20 0,-5-12 0 0,1 12 0 15,-1 3 0-15,4-3 0 0,4 0 0 0,-1 4 0 0,1-1 0 16,0-3 8-16,-4 3-8 0,3-9 0 0,1 6 0 16,-1 0 0-16,-3-6-9 15,4 0-26-15,-4 0-5 0,4-4 0 0,-4-5-636 16,0 9-126-16</inkml:trace>
  <inkml:trace contextRef="#ctx0" brushRef="#br0" timeOffset="23861.31">20122 663 2948 0,'-14'0'131'0,"4"9"26"0,-8-6-125 0,4 13-32 0,0-7 0 0,0 16 0 31,0-6-26-31,0 9-11 0,3-9-3 0,0 16 0 0,-3-7 1 0,0 13 0 0,0-4 0 16,0 14 0-16,0-1 25 0,-4-6 5 0,1 9 1 0,-5-3 0 15,5-3-5-15,-8 3-1 0,-7 4 0 0,-3 2 0 16,0 4-4-16,-1-4-1 0,5 4 0 0,-1-7 0 15,0-3-23-15,8-9-5 0,2-7-1 0,8-2-668 16,0-7-135-16</inkml:trace>
  <inkml:trace contextRef="#ctx0" brushRef="#br0" timeOffset="24643.5">21414 697 633 0,'0'0'56'0,"0"0"-44"16,-4-6-12-16,4 0 0 0,0 6 322 0,-3-10 62 16,3 10 13-16,-4-3 3 0,1-3-322 0,-1 3-64 15,-3 3-14-15,0 0 0 0,0-7 0 0,-4 7 0 16,-3 0 0-16,4-9-10 0,-8 9 10 0,0 0-13 15,-3 0 5-15,0 9 8 0,0-9 0 0,-4 7 0 16,-3 2 0-16,3 1 12 0,-3-1-4 0,3 10 0 16,1-4 0-16,-1-2 0 0,4 12 12 0,0 0 1 15,3-12 1-15,4 12 0 0,3 3 2 0,1-3 1 16,6 0 0-16,-3-6 0 0,7 0-25 0,0 6 0 0,4 3-12 16,3-3 12-16,0-12 0 0,0 2 0 15,3 4 0-15,1-9 0 0,3 5 0 0,0-5 0 16,0-4 12-16,0-3-4 0,4-3-8 0,0 10 0 0,3-20 0 15,0 7 0-15,4-3 0 0,-1-4 0 0,1 4 0 16,3-3 0-16,-3-10 0 0,0 6 0 0,-1-2 0 0,-3-4-11 16,1 3 29-16,-5-9 6 0,1 12 0 0,-4-2 1 15,0-4-12-15,-7 0-2 0,0 3-1 0,-3-2 0 16,-1 2-1-16,1 3 0 0,-8-12 0 0,1 10 0 16,-1 2-9-16,-3-3 10 0,0-2-10 0,-3 2 10 15,-8 3 3-15,4-2 1 0,0 2 0 0,0-2 0 16,-8 5 2-16,1-6 0 0,4 7 0 0,-1-10 0 15,-3 13-16-15,3-3 0 0,-3 5 0 0,7-2 0 16,-4 6-30-16,4-9-9 0,4 9-1 0,-1 0-684 16,4 0-136-16</inkml:trace>
  <inkml:trace contextRef="#ctx0" brushRef="#br0" timeOffset="25147.44">21675 638 1094 0,'0'0'97'0,"0"0"-77"0,0 0-20 0,0 0 0 15,0 0 225-15,0 0 42 0,0 0 8 0,-4 9 1 16,1 0-208-16,3-9-43 0,3 7-8 0,-3 2-1 15,-3-6 7-15,-1 13 1 0,1-7 1 0,-1 10 0 16,1-3-15-16,3 3-10 0,-4-1 12 0,4 1-12 16,4 6 12-16,-4 0-4 0,-4-6 0 0,4 9-8 15,4-2 22-15,-4 2-2 0,0-9-1 0,3 3 0 16,1 6-10-16,-1-9-1 0,1-1-8 0,-1 1 12 16,-3-9-12-16,4 5 0 0,6-5 0 0,1-1 0 15,-4 1 0-15,7-10 11 0,4 6-3 0,6-6-8 16,-2-6 0-16,-1-4 0 0,-4 1-15 0,8-1 5 15,7-5-10-15,-8-4-1 0,-6-6-1 0,3 6 0 16,0 0 2-16,-3-6 1 0,-4-3 0 0,0 3 0 16,0 3 19-16,-3-3 0 0,-4 0 11 0,-3 6-11 0,-8-9 17 15,4 9-3-15,4 3-1 0,-4-3 0 16,-4 4 19-16,1 11 3 0,-1-2 1 0,4 6 0 0,0 0-5 0,0 0-1 16,0 0 0-16,0 0 0 0,4 10-16 0,-4-1-3 15,0 4-1-15,0-1 0 0,3 4 3 0,1-4 1 16,-1-2 0-16,1 5 0 0,-1-5-14 0,1 9 0 15,3-4 0-15,0 4 0 0,-7-10 0 0,3 7 0 16,8-3 0-16,-4 12 0 0,-4-16-23 0,5 1-1 16,-1 5 0-16,3 4 0 15,4-3-121-15,-3-4-25 0,-4-2-5 0,7-4-767 0</inkml:trace>
  <inkml:trace contextRef="#ctx0" brushRef="#br0" timeOffset="25402.19">22444 352 2772 0,'0'0'61'0,"-4"10"13"0,-6-1 2 0,10 0 1 0,3 7-61 0,-3 12-16 0,0-3 0 0,4 4 0 16,6 5 0-16,1 4 0 0,-4-7 0 0,0 1 0 15,0 2-10-15,4-6 10 0,-1 7-8 0,-3-7 8 16,-3-3-40-16,-1 3-2 0,8-3-1 0,-8 4 0 16,1-4-45-16,-4 0-8 0,3-3-3 0,-3 3 0 15,0-6-121-15,-3 3-24 0,-15 15-4 0,8-9-2 16</inkml:trace>
  <inkml:trace contextRef="#ctx0" brushRef="#br0" timeOffset="25627.08">22112 700 1094 0,'0'0'48'0,"-3"0"11"0,-1-3-47 0,4 3-12 16,0 0 0-16,0 0 0 0,4-6 435 0,6 0 85 16,11 6 16-16,4-3 4 0,0-4-436 0,3 4-88 15,7 3-16-15,4-9 0 0,3 2-13 0,-3-2 4 0,0 9 1 0,0-9 0 31,3-1-45-31,0 4-9 0,-6-3-2 0,-5 5 0 16,8-2-129-16,-3-3-27 0,-1 9-4 0,-7-10-2 0</inkml:trace>
  <inkml:trace contextRef="#ctx0" brushRef="#br0" timeOffset="26279.52">22874 779 2674 0,'-7'3'59'0,"0"3"12"0,0 4 2 0,-4-1 3 0,-6 10-61 0,6-4-15 15,4 4 0-15,4 9 0 16,-1-9-30-16,1 6-9 0,-5 10-1 0,8 3-1 0,0-10 25 0,-7 13 4 16,4-13 2-16,-1 6 0 0,4-6-2 0,0 7 0 15,-7-10 0-15,0 3 0 0,7-3 3 0,-3-3 0 0,3-3 0 0,-7-3 0 16,0-7 9-16,7 7 0 15,3-7 0-15,-3-6 0 0,0-3 20 0,0 0-1 0,0 0 0 16,0 0 0-16,0 0 8 0,7-3 1 0,-3-6 1 0,3-7 0 16,7 4-13-16,-7-10-4 0,-4 3 0 0,1-9 0 15,14-7-12-15,-11 1 0 0,-4-4 0 0,4-6 0 16,0 0 0-16,0 0 0 0,0-3 0 0,0 13 9 16,-3-13 7-16,0 6 0 0,3 3 1 0,-4 10 0 15,1-6-17-15,-1 5 8 0,4-5-8 0,0 15 0 16,4-6 16-16,-1 6-3 0,1 4-1 0,0-4 0 15,10 9-12-15,-4 1 0 0,-2 0 0 0,2 2 0 16,8 7-15-16,-4 0 1 0,-3 0 0 0,-1 0 0 16,1 10 2-16,0-4 1 0,-1 3 0 0,-3 1 0 15,0-1-3-15,4-3-1 0,-4 7 0 0,0 3 0 16,-3-7 3-16,-1 10 1 0,-2-3 0 0,-5-7 0 0,4 10 11 16,-7-4-8-16,0-2 8 0,-3 3-8 0,-4 9 8 0,-1-13 0 15,-2-2 0-15,-4 5 0 16,0 4 0-16,-4-9 0 0,0-1 0 0,-3 7 0 0,4-7 0 15,-5 7 9-15,1-7-9 0,-3-6 0 0,-1 4 16 0,4-4-3 16,3 3-1-16,0-6 0 0,-3 0-25 0,4 0-6 16,3 0-1-16,3 0 0 15,7-6-176-15,-3 6-36 0,-14-10-8 0,21 10 0 0</inkml:trace>
  <inkml:trace contextRef="#ctx0" brushRef="#br0" timeOffset="26724.14">23343 656 1094 0,'0'0'48'0,"0"0"11"0,-3 0-47 0,3 7-12 16,0-7 0-16,0 3 0 0,0 3 390 0,0 7 76 0,3-1 15 0,1 1 3 31,3 6-433-31,-4-4-87 0,1 4-18 0,-1 6-3 0,1-6 38 0,-4 0 8 0,0 0 2 0,4-4 0 15,-4 13-11-15,3-12-3 0,1-3 0 0,3 12 0 16,-4-16 23-16,1 1 0 0,-4 5-9 0,7-5 9 16,-7-10 0-16,3 9 0 0,-3-9 0 0,11 0 0 15,-4 10 0-15,4-20 0 0,-1 10 0 0,1 0 0 16,-1-9 0-16,1-7 0 0,-1 3 0 0,1-2 0 16,0 2-8-16,3-9 8 0,-4 10-12 0,4-13 12 15,-3 6-41-15,-4-6-2 0,4 6 0 0,-1 0 0 0,-3 3 27 0,0-2 4 16,0 2 2-16,0 7 0 0,-3 5 30 0,-1-2 7 15,-3 6 1-15,0 0 0 0,0 0 10 0,0 0 2 16,0 0 1-16,0 0 0 0,4 6-22 0,0 7-5 16,-1 0-1-16,1-1 0 0,-4 4 2 0,7-4 0 15,-4-2 0-15,-3 5 0 0,7 4 4 0,-3-9 1 16,3 5 0-16,0 4 0 0,0-10-20 0,0 1 0 16,0-1 0-16,4 1 0 15,-1-4-38-15,1 3-11 0,-1-9-3 0,1 10 0 16,0-10-110-16,3 0-22 0,0-10-5 0,0 7-1 0</inkml:trace>
  <inkml:trace contextRef="#ctx0" brushRef="#br0" timeOffset="26950.07">24098 371 2822 0,'0'0'125'0,"-3"9"26"0,-1 1-121 0,4 15-30 0,0 3 0 0,0 7 0 16,4-1 13-16,-1 1-3 0,4-1-1 0,0-2 0 15,0 2-19-15,0 4-4 0,1-13-1 0,-1 3 0 16,3-3-6-16,-3 3-2 0,4-3 0 0,-1 0 0 16,-3-6-71-1,1 0-14-15,-1 6-4 0,0-12 0 0,-4 2 4 0,4 4 1 0,-7-9 0 0,0-1-514 16,0-9-103-16</inkml:trace>
  <inkml:trace contextRef="#ctx0" brushRef="#br0" timeOffset="27141.76">23753 647 2361 0,'21'-19'104'0,"-14"13"23"0,3-3-102 0,8 5-25 16,7-2 0-16,3-3 0 0,7-1 204 0,0 1 36 15,4 9 8-15,7 0 0 0,0 0-191 0,0 0-38 0,3 0-8 0,4 0-2 32,7 0-40-32,7 0-8 0,0 0-1 0,4 0-911 0,3 0-181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13:09.80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6509 10732 172 0,'0'0'16'0,"0"0"-16"16,0 0 0-16,0 0 0 0,0 0 183 0,0 0 33 15,-4 0 8-15,-3-3 0 16,0-4-215-16,4-2-43 0,3 9-9 0,-4-3-1 16,-3-3-19-16,7 6-3 0,0 0-1 0,-4-10 0 0,4 4 120 0,0 6 24 15,0 0 5-15,0 0 1 0,-7-3 57 0,7 3 11 16,-3-7 2-16,3 7 1 0,0 0-26 0,0 0-4 15,-7-3-2-15,0-3 0 0,7 6-41 0,-7-3-8 16,7 3-1-16,-4-6-1 0,-3 3-41 0,7 3-8 16,-7-7-2-16,4-2 0 0,-4-1-20 0,7 4 9 0,-8-3-9 0,5-4 0 15,3-2 10-15,-7-1-10 16,0-3 8-16,0 6-8 0,3-2 19 0,-6-4-2 16,-1 3 0-16,0-2 0 0,1 8 8 0,-4-6 2 15,0 7 0-15,0 0 0 0,-8-1 1 0,1 10 0 0,-3-3 0 16,-5 6 0-16,-2 3-16 0,2-2-2 0,-2 11-1 15,2-2 0-15,-6 3-9 0,10 2 12 0,-10 7-12 0,10 4 12 16,1-1-12-16,-8 3 0 0,7-3 0 0,4 1 0 16,-4 5 0-16,8-6 0 0,-4-3-8 15,7 4 8-15,-8-1 0 0,8-3 0 0,0 3 0 0,7-3 0 16,-4 4 0-16,4-4 0 0,7 0 0 16,0-6 0-16,4 9 0 0,7-9 0 0,-8-4 0 0,11 4 0 15,4-3 0-15,-8-4 0 0,15 4 0 0,-7-7 0 16,3-2 0-16,4-4 0 0,-1-3 0 0,8 0 0 0,-4-10 10 0,4 1-10 15,3 0 12-15,-3-7-12 0,0-3 20 0,3 0-4 16,0 0 0-16,-6-6 0 0,2 7 17 0,-6-8 3 16,0-2 1-16,-4 0 0 0,4-7 1 0,-11 1 0 15,0-1 0-15,0-8 0 0,-4 2-4 16,1-9-1-16,-4-4 0 0,0 7 0 0,0-6-3 16,0-7-1-16,0 7 0 0,4 0 0 0,-8-4-3 0,5-2-1 15,-1 2 0-15,0-2 0 0,3 5-13 0,-3 7-2 16,0-6-1-16,4 9 0 0,-11 0-9 0,10 0 8 15,-10 7-8-15,4 2 8 0,0-2-8 0,-4 2 8 16,0 7-8-16,0 0 8 0,0-4-8 0,-4 10-12 16,0-12 2-16,4 9 1 15,-10 0-22-15,3 3-4 0,0-3-1 0,0 6 0 16,3 3-126-16,-10 7-26 0,7-4-4 0,-4 1-990 0</inkml:trace>
  <inkml:trace contextRef="#ctx0" brushRef="#br0" timeOffset="353.83">6745 10544 172 0,'-18'6'16'0,"8"-6"-16"0,-1 0 0 0,-3-6 0 0,4 6 610 0,-1 0 119 16,0 0 24-16,4 0 5 0,0 0-613 0,7 0-122 15,0 0-23-15,0 0-8 0,0 0-5 0,0 0-1 16,0 0 0-16,14 6 0 0,4-3 14 0,-4 6-9 16,7 1 9-16,4-1-8 0,0 7 8 0,-4-7 0 15,7 7 10-15,0-7-10 0,-3 7 0 0,3-3 8 16,-3 2-8-16,0-2 0 0,-1-4 0 0,-2 7 0 15,-1 0 0-15,0-4 0 0,-3-2-13 16,-1 5 1-16,-6-5 0 0,3-1 0 16,-7 0-160-16,0 1-31 0,-7-10-6 15,0 0-2-15</inkml:trace>
  <inkml:trace contextRef="#ctx0" brushRef="#br0" timeOffset="602.61">7451 10177 3225 0,'0'0'143'0,"-4"-7"29"0,-6 7-137 0,3 0-35 0,-1 7 0 0,-6 2 0 15,7 1 9-15,0 8-9 0,0-2 0 0,-7 12 9 16,7-3-29-16,-7 4-7 0,0 5-1 0,-7 13 0 16,-4 3 10-16,0 4 2 0,1 8 0 0,-12-5 0 15,-3 5 0-15,4 7 0 0,0-3 0 0,0 3 0 16,-4 10 16-16,4-13-8 0,-1 3 8 0,5-7 0 15,-1 1-8-15,0-10 8 0,4 4 0 0,0-4 0 16,-1-3-71 0,5-6-7-16,-5-6-2 0,5-1-1174 0</inkml:trace>
  <inkml:trace contextRef="#ctx0" brushRef="#br0" timeOffset="1021.91">4590 11898 2836 0,'0'0'63'0,"-14"-6"13"0,6 3 2 0,5-3 1 0,3 6-63 0,0 0-16 0,3-4 0 0,12-2 0 15,9-3-28-15,5 3-8 0,9 2-1 0,8-5-1 16,4 0 38-16,13-7 20 0,18 3-3 0,4-2 0 16,10-1 8-16,4-6 2 0,17-3 0 0,4 0 0 15,-7 6 5-15,7-6 0 0,0 6 1 0,7-6 0 16,-7 6-17-16,-7 0-3 0,-4 1-1 0,1-1 0 15,2 3 0-15,-9-3 0 0,-1 4 0 0,-14 2 0 16,4-3-12-16,-7-2 9 0,-1 8-9 0,-3-5 8 0,-6 2-8 16,-5-3 0-16,-3 7 0 0,0-7 0 15,-7 7-83-15,-7-1-12 0,0 7-2 0,-4-3-754 16,-6 6-150-16</inkml:trace>
  <inkml:trace contextRef="#ctx0" brushRef="#br0" timeOffset="1690.84">6227 13294 1785 0,'0'0'159'0,"10"-3"-127"0,-3-4-32 0,7 7 0 16,-3-9 111-16,7 6 16 0,-8-3 3 0,4-4 1 15,0-6-107-15,-3 7-24 0,-1-10 0 0,-2 0 0 16,2 4 24-16,4-7 7 0,-10 3 1 0,-1-6 1 15,1 0 14-15,-1 0 2 0,1 3 1 0,-4-10 0 16,-4 10 5-16,1-9 1 0,-1 9 0 0,-3-3 0 0,-3 0-42 0,-1 6-14 16,-3 7 9-16,-11-4-9 0,1 10 0 0,-12 6-17 15,1 0 2-15,-11 15 1 16,0 4-4-16,-3 6-1 0,0 3 0 0,-4 7 0 0,7 9 19 16,-4 0-8-16,4 3 8 0,-3-3 0 0,7 3 12 15,-1-3 10-15,1 0 2 0,7-1 0 0,0-5-24 0,10-3 0 16,0-1 0-16,8-6 0 0,6 7 8 0,0-10 1 15,8-3 0-15,3 0 0 0,7-3-9 0,11-7 0 16,-1 4 0-16,4-7 0 0,8 1 0 16,6-4 0-16,0-12 0 0,0 6 0 0,4-10 0 0,7-6 8 15,-4 4-8-15,8-13 8 0,-8 6-8 0,11-6 0 16,-4-3 0-16,1 0 0 0,-1-7 12 0,-3 1 0 16,0-1 0-16,-11-9 0 0,-3 7 20 0,-4-11 4 0,-7 5 0 0,0-8 1 15,-6 11-1-15,-8-11-1 0,-4 8 0 0,-3-11 0 16,-7 1-35-16,0 0 0 0,-7-4 0 0,0 4 0 15,-7 0 30-15,0-1-1 16,-1 10 0-16,-6 0 0 0,0 1-14 0,3 5-3 0,4 0-1 0,0 4 0 16,3-1 2-16,-3 7 1 0,7 0 0 15,3-3 0-15,-6 9-14 0,10-4 0 0,0 1 0 0,3 7 0 16,-3-1 0-16,4 3-8 0,-1-3-1 0,4 4 0 31,-7 2-31-31,7-3-7 0,0 7-1 0,7 0 0 16,-7-1-152-16,0 4-30 0,7 3-6 0</inkml:trace>
  <inkml:trace contextRef="#ctx0" brushRef="#br0" timeOffset="2013.16">7391 12560 2487 0,'0'0'55'0,"-11"6"11"0,-7-3 2 0,4-3 2 0,4 7-56 16,-1-4-14-16,-3 3 0 0,4 3 0 0,-5 1 19 0,5-1 1 0,-1 1 0 0,-3 8 0 15,4 1 28-15,-5 6 7 0,5 4 1 0,-1 2 0 16,1 0-30-16,-4 10-6 0,-4 6 0 0,0-3-1 15,-3 9 11-15,-4 1 2 0,-3 8 1 0,0-2 0 16,0 3-21-16,-4-7-4 0,-3 4 0 0,3-4-8 16,-10-12 0-16,-1 3 0 0,8 3-10 0,-7-12 10 31,6-4-52-31,5 1-4 0,2-13 0 0,5-7 0 0,-1-5-96 16,7-10-20-16,1-10-4 0,6-5-1 0</inkml:trace>
  <inkml:trace contextRef="#ctx0" brushRef="#br0" timeOffset="2212.85">6844 12801 3348 0,'0'0'74'0,"14"10"15"0,4 5 3 0,6 4 1 16,8 10-74-16,3-4-19 0,8 9 0 0,10 1 0 0,-8-4 17 0,12 3 0 15,-4 4 0-15,-4 3 0 0,-3-4-29 0,3 1-7 16,-10 3-1-16,0-7 0 15,-7-2-4-15,3-1-2 0,-14-3 0 0,4 1 0 16,-7-4-114-16,-1-7-24 0,-3 1-4 16,-7-3-1104-16</inkml:trace>
  <inkml:trace contextRef="#ctx0" brushRef="#br0" timeOffset="2670.7">8523 11318 2826 0,'0'0'62'0,"0"0"13"0,0 0 2 0,0 0 3 0,7 3-64 0,7-3-16 0,4 7 0 0,3 2 0 0,7-9 8 0,8 9-8 15,-1-9 11-15,14 7-11 0,1-4 35 0,3-3 0 16,3 0 0-16,0 0 0 0,1-3-35 0,3-4 0 16,3 4 0-16,-3-3 0 0,4 0 0 0,-1 3 0 15,-3-4 0-15,-3 4 0 16,-4-3-76-16,-7 3-21 0,-1-4-5 0,-2 7-1 16,-8-9-148-16,-3 6-29 0,17-13-7 0,-21 10-581 15</inkml:trace>
  <inkml:trace contextRef="#ctx0" brushRef="#br0" timeOffset="2940.04">8541 11854 3200 0,'0'0'142'0,"0"0"29"0,0 0-137 0,0 0-34 0,10 0 0 0,8 0 0 0,0 0 15 0,6 0-4 15,8 0-1-15,7-6 0 0,3 3-10 0,8 3 0 16,10-6 0-16,3 6 0 0,-3-3-8 0,14-4 8 16,-7 4 0-16,11-3 0 0,3 3 0 0,4-4-11 15,-4 4 11-15,7-3-8 16,-3-3-87-16,6-1-17 0,5 1-3 15,-1-1-765-15,-3-5-154 0</inkml:trace>
  <inkml:trace contextRef="#ctx0" brushRef="#br0" timeOffset="5998.5">1528 5680 2181 0,'-22'6'96'0,"19"-3"21"0,-8 7-93 0,-3-1-24 0,4-3 0 0,-1 4 0 16,-3 6 31-16,7-7 1 0,3 4 1 0,-3-7 0 15,4 3-13-15,3 7-2 0,3-13-1 0,4 6 0 16,4 1 15-16,7-1 2 0,3-2 1 0,0-4 0 15,7 3-7-15,7 0 0 0,11-6-1 0,0 0 0 16,3 3 5-16,11-3 0 0,4 10 1 0,3-10 0 16,-4 6-1-16,12-3 0 0,6-3 0 15,3 6 0-15,5-2 10 0,2-4 2 0,8 6 0 0,7-6 0 16,10 0-24-16,4 0-4 0,4-6 0 0,6 2-1 16,15-2-3-16,3-3-1 0,-3-1 0 0,6 1 0 15,5 0-11-15,-1 2 10 0,-7-2-10 0,4-1 10 16,-1-8-10-16,-2 8 0 0,2-5 0 0,-6 5 0 0,-4-2 0 15,0-4-9-15,4 6 0 0,-11-5 0 0,-4 5-6 16,-6 1-1-16,3 0 0 0,-7 5 0 31,-7-2-197-31,-11-3-40 0</inkml:trace>
  <inkml:trace contextRef="#ctx0" brushRef="#br0" timeOffset="8406.94">12866 9249 2250 0,'0'0'49'0,"0"0"11"0,0 0 1 0,0 0 3 0,0 0-52 0,0 0-12 16,0 0 0-16,0 0 0 0,-4-7-14 0,4 7-6 15,0 0 0-15,0 0-1 0,0-9 21 0,0 6 0 0,0 3 0 0,0-7 0 16,0 7-19-16,0 0 1 0,0-9 0 16,0 6 0-1,0 3-16-15,-3-6-3 0,-4 6-1 0,-4-3 0 0,4 3 24 0,-7 3 5 0,0-3 1 0,-4 6 0 16,1-3 24-16,-5 3 6 0,-2 4 1 15,3-1 0-15,-4 1-13 0,-3 5-2 0,6-2-8 16,-2 2 12-16,3-2-12 0,-1 9 9 0,5-3-9 16,-1 0 8-16,4-1-8 0,3 1 8 0,1 6-8 0,3-6 8 15,3 9-8-15,4-3-9 0,-3 0 9 0,6-6-13 16,1 10 13-16,-1-4 0 0,4-7 0 0,0 8 0 16,1-14 0-16,-1 10 0 0,7-9 0 15,0 2 0-15,0-5 0 0,4-1 0 0,-1 0 0 0,8-2 0 16,-4-7 0-16,4 0 0 0,-4-7 0 0,4-2 0 15,-1 0 28-15,-3-7-2 0,1 7 0 0,-1-10 0 16,0 3 19-16,-3-3 4 0,-1-3 1 0,1-9 0 16,-4 3 2-16,0-1 1 0,0-5 0 0,-3 6 0 15,-4-7-7-15,3 1-2 0,1-1 0 0,0 4 0 0,-1-4-8 16,-3 1-1-16,4-4-1 0,-4-2 0 0,0 8-11 0,4-2-3 16,-4-1 0-16,3 7 0 0,-3-7 2 0,-3 10 0 15,-4 3 0-15,3-3 0 0,-3 0-8 0,0 0-2 16,-3 6 0-16,-1-3 0 0,1 0-12 0,-4 4-10 15,0 5 2-15,-4-3 0 16,0 1-17-16,-3-4-3 0,-3 6-1 16,3-2 0-16,-4-1 0 0,0 4 0 0,-3-4 0 0,3 0 0 15,1-3-13-15,-1 1-2 16,1 2-1-16,-1 3 0 0,4-2-116 0,3 2-23 0,1-3-5 16</inkml:trace>
  <inkml:trace contextRef="#ctx0" brushRef="#br0" timeOffset="9626.14">13483 8944 345 0,'0'0'31'0,"0"0"-31"0,0 0 0 0,0 0 0 0,0 0 293 0,0 0 53 15,0 0 10-15,0 0 3 0,0 0-252 0,0 0-51 16,0 0-9-16,0 0-3 0,0 0-12 0,0 0-4 15,0 0 0-15,0 0 0 0,0 0 25 0,0 0 5 16,0 0 1-16,0 0 0 0,0 0-2 0,7 4 0 16,0 5 0-16,0-3 0 0,0 4-16 0,0-1-3 15,4 7-1-15,0-7 0 0,3 0-13 0,-4 10-2 16,4-3-1-16,1-3 0 0,-1 8-9 0,0 1-1 16,3-3-1-16,-2 3 0 0,2 0 4 15,1-3 1-15,-1 6 0 0,-2-6 0 0,-1 6-5 0,0-6-1 16,0 0 0-16,-4 3 0 0,5-4 9 0,-5-5 2 15,1 3 0-15,-1 2 0 16,4-2-42-16,-3-7-8 0,0 1-2 0,-1-7 0 16,-3 3-85-16,4-6-18 0,-1 0-3 0,5 0-880 15</inkml:trace>
  <inkml:trace contextRef="#ctx0" brushRef="#br0" timeOffset="9985.18">14002 8891 460 0,'0'0'41'0,"0"0"-33"15,0 0-8-15,-7 3 0 0,0-3 524 0,7 0 104 16,0 0 20-16,-4 6 4 16,4-6-543-16,-7 4-109 0,4 8-20 0,-5-2-4 15,5-7-17-15,-1 16-3 0,1-4-1 0,-4 10 0 0,0-3 31 0,-4 13 14 16,-3-1-12-16,0 4 12 0,-4 6 0 0,1 0 0 16,-8 0 0-16,4 9 0 0,-7 3 27 0,-1 4 0 15,1-4 0-15,-4 4 0 0,1 3-18 0,-1-1-9 16,0-8 10-16,4-1-10 0,0-6 0 0,3 6 0 15,-3-3 0-15,7-2 0 0,3-5-14 0,0-5-9 0,8-7-1 16,-1-9-1 0,4 3-67-16,4-9-14 0,3-6-2 0</inkml:trace>
  <inkml:trace contextRef="#ctx0" brushRef="#br0" timeOffset="10816.68">14376 9249 1152 0,'0'0'51'0,"0"0"10"16,-4 9-49-16,-3-3-12 0,0-3 0 0,0 7 0 0,3-4 392 0,-3 3 76 0,4 1 16 0,-1 9 2 31,4-1-410-31,-3 8-76 0,-1-1-26 0,1 3 0 0,-4 6 16 0,3-5 10 0,1 8-12 0,-1-2 12 16,4-7-13-16,0 3 4 0,0-2 1 0,4-4 0 31,-1-3-131-31,1-4-25 0,3 4-6 0,-4-9-546 0,8 6-108 0</inkml:trace>
  <inkml:trace contextRef="#ctx0" brushRef="#br0" timeOffset="12175.6">11917 10622 2253 0,'-14'-6'100'0,"10"3"20"0,1-4-96 0,-1 7-24 0,1-9 0 0,3 6 0 16,7-3 36-16,0-4 3 0,3 1 0 0,8-1 0 15,3-5-12-15,11 5-3 0,7-9 0 0,10-6 0 0,8 7 13 0,6-8 3 16,8-2 0-16,10 0 0 0,17-7-4 0,5 1 0 15,3-1 0-15,10 4 0 0,11-10-3 0,0 10-1 16,0-3 0-16,4-1 0 0,-4-3-15 0,0 4-3 16,0-1-1-16,0 1 0 0,-4 6-13 15,1-1 0-15,-5-2 0 0,-9 3 0 0,-1 3 12 16,-3 6-3-16,-4 0-1 0,-6-6 0 16,-12 13-147-16,-6-7-29 15,-11 3-7-15</inkml:trace>
  <inkml:trace contextRef="#ctx0" brushRef="#br0" timeOffset="12808.67">12739 11124 1360 0,'0'0'60'0,"0"0"13"0,0 0-58 0,0 0-15 0,0 0 0 0,0 0 0 15,0 0 108-15,3-3 18 0,4-7 4 0,-3-2 1 16,-4 2-31-16,7 1-7 0,-3-1-1 0,3-2 0 0,-4-10-31 0,1 9-6 16,3-12-2-16,-4 7 0 0,4-1-35 0,-3 0-7 15,-1-3-2-15,-3 0 0 0,0-3-9 0,0 6 0 16,-3-6 0-16,-4 6 0 0,0 3 0 0,0 4-14 16,-4 3 5-16,-3 2 1 0,0-2 0 0,0 9 0 15,0 0 0-15,-4 9 0 0,-7 1 8 0,1 5 0 16,-1 4 0-16,-3 0 0 0,-4 9 0 15,0 7 0-15,0-1-9 0,1 10 9 0,2 0-8 16,-2 3 8-16,2-3-10 0,5-6 10 0,3 5-16 0,6-8 4 16,-2 3 0-16,10-7 0 0,0-3 4 0,7-3 8 15,7-3-13-15,-4-3 5 0,8-3 8 0,3-7 0 16,0 7 0-16,7-13 0 0,0 3 0 0,4-6 0 0,3 0 0 16,4-6 8-16,7-3 5 0,-4-1 2 15,4-9 0-15,3 4 0 0,-3-4 4 0,0 0 1 0,-4-6 0 0,1-3 0 16,-5-1 4-16,-3-5 2 0,1-10 0 0,-5 0 0 15,-2 0-2-15,-1-3 0 0,-4-6 0 0,-3 9 0 16,-6-9-5-16,-5 6-2 0,1-4 0 0,-1-2 0 16,-6 0 18-16,-4 0 3 0,3 6 1 15,-7 3 0-15,4-3-12 0,-3 6-3 0,-1 3 0 16,1 10 0-16,-1-7-24 0,4 10 0 0,0-3 0 0,0 9 0 31,-4 4-38-31,8 5-6 0,-4-2-2 0,3 5 0 16,-3-2-155-16,4 9-31 0,3 0-7 0</inkml:trace>
  <inkml:trace contextRef="#ctx0" brushRef="#br0" timeOffset="13124.34">13787 10722 2671 0,'0'0'118'0,"0"0"25"0,-7 0-115 0,-1-3-28 0,1 6 0 0,4-3 0 16,-4 0 28-16,0 7 0 0,0-4 0 0,0 6 0 16,-4 1-42-16,0 5-9 0,1 1-1 0,-8 3-1 15,-3 0 7-15,-4 6 2 0,1 3 0 0,-8 6 0 16,0 1 6-16,-3-4 2 0,3 13 0 0,-7-9 0 15,4 2 8-15,0-2-13 0,0-1 5 0,-1-6 8 32,5-2-96-32,-1-1-11 0,4-7-2 0,6-5-1 15,5-7-102-15,3 4-21 0</inkml:trace>
  <inkml:trace contextRef="#ctx0" brushRef="#br0" timeOffset="13332.81">13176 10732 230 0,'0'0'20'0,"0"0"-20"0,0 0 0 0,0 0 0 0,0 0 499 0,0 0 95 16,0 0 19-16,7 9 4 0,0-3-432 0,7 4-86 16,-3-1-18-16,7 7-3 0,3-4-45 0,0 4-9 15,4 0-1-15,-1 3-1 0,1-7-10 16,3 10-3-16,1-3 0 0,-1 3 0 0,7 0-9 16,-7 0 0-16,4-3 0 0,-4 6-11 15,-3 0-28-15,0-6-5 0,6 9-2 0,-6-9 0 16,0 6-108-16,-1-6-22 0,1-4-4 0,-4 4 0 15,1-10 22-15,-1 7 5 16,-4-6 1-16,-3-1 0 0</inkml:trace>
  <inkml:trace contextRef="#ctx0" brushRef="#br0" timeOffset="13588.45">14270 10983 3265 0,'0'0'72'0,"0"0"14"0,0 12 3 0,0 1 3 0,0 2-73 0,7 4-19 0,0 0 0 0,0 9 0 15,0-3-42-15,4 13-12 0,-4-4-2 0,0-5-1 16,0 5 32-16,-4 1 6 0,-3-7 2 0,0 6 0 15,0-5-126-15,0 5-25 16,-3-6-4-16,-1-3-612 0,1 4-123 0</inkml:trace>
  <inkml:trace contextRef="#ctx0" brushRef="#br0" timeOffset="14185.75">13085 11970 3171 0,'0'0'70'0,"0"0"14"0,0 10 4 0,-8-1 0 0,5 1-70 0,6-1-18 0,5 7 0 0,-5-7 0 31,4 1-149-31,0-1-34 0,4-3-6 0,3-3-2 0</inkml:trace>
  <inkml:trace contextRef="#ctx0" brushRef="#br0" timeOffset="14352.87">13349 12598 3452 0,'0'0'153'0,"-7"6"31"0,-4-6-147 0,4 3-29 0,-3 3-8 0,10-6 0 16,0 0-97-16,0 0-21 0,0 0-4 0,0 0-827 15,3 10-166-15</inkml:trace>
  <inkml:trace contextRef="#ctx0" brushRef="#br0" timeOffset="14525">13046 13498 3441 0,'-18'9'152'0,"8"-9"32"0,-5 0-147 0,1 6-29 16,4-6-8-16,3 3 0 15,0 4-258-15,3-4-53 0</inkml:trace>
  <inkml:trace contextRef="#ctx0" brushRef="#br0" timeOffset="14692.32">13088 13651 3668 0,'0'0'163'0,"-11"-3"33"0,1-3-157 0,-4-4-31 0,7 1-8 0,0 0 0 15,3-1-176-15,11 1-36 16,7-1-7-16</inkml:trace>
  <inkml:trace contextRef="#ctx0" brushRef="#br0" timeOffset="15578.23">12883 15163 2476 0,'-14'-7'110'0,"4"1"22"0,-1 3-105 0,1-3-27 0,-1 3 0 0,-3-7 0 0,3 4-11 0,1-4-7 16,-1 1-2-16,1 0 0 16,-1-1-20-16,0 4-4 0,-3-3 0 0,0-1-1 0,-3 1 17 0,2 6 4 15,-6-4 1-15,0-2 0 0,0 9 23 0,-4-6 0 16,1 6 0-16,-5 6 0 0,-2-6 32 0,2 3 7 16,-2 3 1-16,-1 4 1 0,-3-1-5 0,-1 1 0 15,5 8-1-15,-5-2 0 0,1 9-13 0,0 3-2 16,-4-3-1-16,7 7 0 0,0 2-19 0,8 1 8 15,3 2-8-15,3 4 0 0,4-3 0 0,7-4-14 16,0 1 1-16,7-7 0 0,3 0 13 0,4 1-9 16,7-4 9-16,0-7-8 0,8 1-1 0,2-3 0 0,5-7 0 0,-1 1 0 15,4-4 9-15,-1-3 0 0,1-6 0 16,0-3 0-16,3 3 0 0,-3-7 9 0,3-6-1 16,0 7-8-16,-3-7 29 0,0-2-1 15,-4 2 0-15,0 3 0 0,1-5 17 0,-5-8 3 0,-3 1 1 16,-3-3 0-16,-4 3 10 0,4-13 1 0,-8 4 1 15,4-1 0-15,-3-2-32 0,-4-1-6 0,0-3-2 0,-3-6 0 16,-1 10-1-16,1-7-1 0,-1-6 0 0,-3 3 0 16,0 3 5-16,0-10 0 0,-3 1 1 0,3 0 0 15,0 0-25-15,-4-1 0 0,1 1 0 0,3 6 0 0,-4-3-19 0,1 9 1 16,-1-3 0-16,1 3 0 16,3 4-2-16,-4 8-1 0,1-5 0 0,-1 9 0 15,4-3 5-15,-4 3 0 0,4 6 1 0,0 0 0 16,0 3-13-16,0 7-2 15,4-1-1-15,3 1 0 0,-3 0-157 0,3-1-32 16,3 4-7-16</inkml:trace>
  <inkml:trace contextRef="#ctx0" brushRef="#br0" timeOffset="16031.52">13399 14962 1882 0,'0'0'84'0,"0"0"16"0,0 0-80 0,0 0-20 0,0 0 0 0,7 6 0 16,0-3 83-16,3 4 12 0,-3 2 2 0,4-3 1 15,-4-3-43-15,3 7-9 0,1-1-2 0,0 1 0 0,-1-4-6 0,1 3-2 16,-1 7 0-16,5-7 0 0,2 4-17 0,-3 3-4 15,0-1-1-15,0-2 0 0,4 6-14 0,-4-4 11 16,-3-5-11-16,3 9 10 0,-3-10-10 0,3 7-14 16,-4-7 3-16,4 7 1 15,4-7-42-15,-4 1-8 0,0-1-1 0,0 0-1 16,0 1-18-16,4-4-4 0,-4-3-1 0,4 4 0 16,-1-4-166-16,5-3-33 15,9 0-6-15,-6-3-2 0</inkml:trace>
  <inkml:trace contextRef="#ctx0" brushRef="#br0" timeOffset="16355.26">14242 14645 979 0,'0'0'87'0,"-7"3"-70"0,-4 4-17 0,-7-4 0 16,1-3 398-16,-1 6 76 0,-3-6 15 0,3 3 3 31,1 7-452-31,-1 5-92 0,0-5-17 0,1 9-4 16,-1-1 29-16,0 7 5 0,4 4 2 0,0 5 0 0,-3 1 22 0,2 2 5 0,-2 4 1 0,-1-3 0 15,-3 6 27-15,0-1 6 0,-4 11 0 0,-3-1 1 16,-4 4 12-16,-3 5 3 0,-4-2 0 0,-3-4 0 16,-1 7-22-16,1-3-4 0,3-4-1 0,-3 4 0 15,3 2-13-15,4 1 0 0,0-7 0 0,-1-5 0 16,5-4 0-16,2-3 0 0,8-7 0 0,4-2 0 15,2-7-132 1,5-3-27-16,-1-6-5 0</inkml:trace>
  <inkml:trace contextRef="#ctx0" brushRef="#br0" timeOffset="18299.41">14397 15818 2257 0,'-4'9'100'0,"1"-2"20"0,-1-4-96 0,-3 6-24 0,4-2 0 0,-4 2 0 0,0 0 0 0,3-2-16 15,1-4 3-15,3-3 0 16,0 0-21-16,0 0-4 0,0 0-1 0,0 0 0 16,0 0 52-16,0 0 11 0,7-10 1 0,0 1 1 0,-4 0 26 0,4-1 4 15,0-6 2-15,0 7 0 0,0-3 5 0,0-4 1 16,-3 0 0-16,0 7 0 0,-1-4 0 0,1-2 0 16,-4-4 0-16,3 0 0 0,1-3-17 0,-4 3-3 15,3-9-1-15,1 3 0 0,-4-3-18 16,7-1-3-16,-4-5-1 0,4-1 0 0,0-9 7 15,4 7 0-15,0-7 1 0,-1 0 0 0,1 0-29 0,-1 7 0 16,1-1 0-16,-1 3 0 0,-2 10 8 16,2 3-8-16,-3 0 0 0,0 10 0 0,0 2 0 15,-3 1 0-15,3 3 0 0,-7 6 0 16,0 0-21-16,0 0-11 0,0 0-1 16,0 0-1-16,0 9 34 0,0 1 0 0,0 8 0 0,0-2 0 0,0 9 0 0,3-3 0 15,1 9 0-15,3-2-10 0,-4 5 10 0,5-6-12 0,-1 10 12 0,0-3-12 16,3-7 12-16,-3 3 0 0,0-3 0 0,0 1 0 15,0-4 8-15,1 0 0 0,2-6 0 0,-3 3 0 16,4-7-8-16,-4 4 0 0,0-3 0 0,0-4 8 16,3 4-8-16,-2-7 0 0,-1 1 8 0,-4-1-8 15,4-3 8-15,-3-2-8 0,-4-4 8 0,7 6-8 16,0-6 8-16,-7 0-8 0,7 3 10 0,0-3-10 16,0 0 12-16,-7 0-4 0,7 0-8 0,0-3 12 15,4 3 7-15,-8 0 1 0,4-6 0 0,0 2 0 16,0-2-4-16,4-3 0 0,-4 6 0 0,0-13 0 0,0 6 6 15,0 1 1-15,0 0 0 0,4-7 0 16,-4-3-4-16,0 4-1 0,-4-4 0 0,5-3 0 16,-1 0-8-16,0-6-2 0,0-1 0 0,0-5 0 15,0 6-8-15,0-13 0 0,0 3 0 0,3 4 0 16,-6-4 0-16,7 4 0 0,-4-1 0 0,0 7 0 0,3-7 0 16,-3 7 0-16,0 3 0 0,0 6 0 0,-3 0-10 15,0 1 10-15,-1 11-13 0,1-5 5 16,-4 6-138-16,0-4-27 0,0 10-6 0,0 0-1156 15</inkml:trace>
  <inkml:trace contextRef="#ctx0" brushRef="#br0" timeOffset="19084.36">12153 16630 2016 0,'0'0'179'0,"-3"6"-143"0,-4-2-36 0,0-4 0 16,7 0 176-16,0 0 29 0,0 0 6 0,10 0 1 16,1 0-184-16,6-4-37 0,5-2-7 0,-1-3-2 31,3-1-6-31,5-5-2 0,-1 2 0 0,7-2 0 0,0-4 26 0,4 0 0 0,7-6 12 0,3 6-4 15,4-6 24-15,7 3 4 0,0-9 2 0,4 2 0 16,6 4 10-16,4-3 3 0,8 3 0 0,-1-3 0 16,7 0-5-16,0-1-1 0,0-2 0 15,4 3 0-15,0-1-4 0,7 1-1 0,-4-3 0 0,4 3 0 16,-4-7-8-16,7 4-1 0,-3-4-1 0,0 1 0 16,3-1-20-16,-3-2-10 0,0 2 10 0,3-2-10 0,-3 2 0 15,-1 1 0-15,-9-1 0 0,2 4-10 16,1-4-12-16,-4 1-2 0,-10 9-1 0,-4-4 0 15,-7 11-74-15,0-7-14 16,-11 6-3-16,-3 3-1 0,-7 4-61 0,0 5-12 0,0-2-2 0,-7 9-891 16</inkml:trace>
  <inkml:trace contextRef="#ctx0" brushRef="#br0" timeOffset="19892.49">13384 17298 2332 0,'0'0'52'0,"0"0"10"0,-3-6 2 0,-1-4 1 0,4 7-52 0,-3-12-13 0,-1 5 0 0,1-9 0 0,3 4 20 0,-4 2 2 15,4-6 0-15,-3-3 0 0,-1 4-1 0,1-11 0 16,-1 4 0-16,1-3 0 0,-1 3-10 0,-3-9-3 16,0 5 0-16,3 1 0 0,-6 9-8 0,3-6-17 0,-4 6 4 0,-3 13 1 15,0-3 12-15,-4 6 0 0,-3 3 0 16,-4 3 10-16,1 12-10 0,-8 4 0 15,-7 9 0-15,0 7 0 0,1-1 0 0,-1 4 0 16,0 3 0-16,0-4-11 0,4 1 11 0,0 6 11 0,3 0-3 16,4 0 0-16,-4 0 10 0,7 0 2 15,4-7 0-15,0 10 0 0,3-12-10 0,4 5-2 0,4-2 0 16,-1 0 0-16,4-4-8 0,3-6-17 0,4 1 4 0,0 2 1 16,7-9-7-16,4 3-1 0,3-9 0 15,0-4 0-15,4-2 20 0,7 2 9 0,-4-9-1 16,7-6 0-16,-3-3 4 0,3-3 0 0,4 2 0 15,-1-5 0-15,1-4 32 0,0-3 6 0,3 0 2 0,-3-6 0 16,3 0 1-16,-3-3 1 0,0 0 0 0,-1-7 0 16,1-2-30-16,-4-7-7 0,-3-6-1 0,0 3 0 0,0-7 12 15,-4 1 3-15,0 0 0 0,0-1 0 16,-3 1-7-16,-1-10-2 0,-3 1 0 0,1 5 0 0,-5-2-5 16,1 2-1-16,-4 4 0 0,0 3 0 15,-4 3-5-15,-3-4-2 0,4 11 0 0,-4-4 0 0,-4 3 5 16,1-6 1-16,-1 9 0 0,1-2 0 0,-4 2-15 15,0 3-8-15,0 1 8 0,0 6-13 16,-4 0-17-16,0 2-3 16,4 8-1-16,0-1 0 0,-3 3-85 0,6 7-17 0,-3-7-3 15,4 13-1-15,-1-7-53 0,0 4-11 16,1 3-3-16,3 3 0 0</inkml:trace>
  <inkml:trace contextRef="#ctx0" brushRef="#br0" timeOffset="20638.2">14474 16988 1209 0,'0'0'53'0,"0"0"12"0,0 0-52 0,0 0-13 0,0 0 0 0,0 0 0 16,0 0 260-16,0 0 48 0,0 0 11 0,0 0 1 15,0 0-264-15,0 0-56 0,0 0 0 0,0 0-16 0,0 0 16 0,0 0 8 16,-3 9 0-16,-4-3-8 0,-4-2 15 16,1 11-4-16,-8 1-1 0,0 3 0 0,-3 0 3 0,-7 9 1 15,-7 6 0-15,0-6 0 0,-8 13 18 0,1-3 4 16,0 6 1-16,-1 3 0 0,-3 6 3 15,4-3 1-15,0-6 0 0,-1-3 0 0,5 0-27 16,-1-7-6-16,3-2 0 0,1-7-8 0,7 3 0 16,3-9-9-16,4 3-1 0,7-10 0 15,0-2-137-15,3-4-27 0,1-6-6 16,-1-6-513-16,1 2-103 0</inkml:trace>
  <inkml:trace contextRef="#ctx0" brushRef="#br0" timeOffset="20880">13931 16956 1728 0,'0'0'153'0,"0"0"-122"0,0 0-31 0,0 0 0 16,0 0 351-16,7 10 64 0,-3 2 13 0,3-2 2 31,0 5-366-31,0-5-74 0,4 9-14 0,3-1-4 0,-4-2 4 0,8 3 1 0,0 6 0 0,-1-6 0 31,4 6-4-31,0-3-1 0,4 9 0 0,3-9 0 0,-3 13 3 0,0-10 0 0,3 3 0 0,-3 6 0 16,-1-5 25-16,-2-1 14 0,-5 3-2 0,1-9 0 31,-4 3-51-31,0 4-10 0,-3-14-3 0,-4 4 0 0,3-3-76 16,-3-7-16-16,0 1-4 0,4-7-931 0</inkml:trace>
  <inkml:trace contextRef="#ctx0" brushRef="#br0" timeOffset="21406.6">14866 17568 3326 0,'0'9'73'0,"-3"7"15"0,-1 3 4 0,0 9 1 0,1 3-74 0,-1 7-19 16,1 0 0-16,-1 2 0 0,1-2 0 0,3 6 0 15,-7-7-11-15,3 7 11 16,1-6-35-16,-1 3 0 0,1-4 0 0,-1-2 0 16,8-7-119-16,-1-9-24 0</inkml:trace>
  <inkml:trace contextRef="#ctx0" brushRef="#br0" timeOffset="27032.64">16164 9785 1094 0,'0'0'48'0,"0"0"11"0,0 0-47 0,0 0-12 0,0 0 0 0,0 0 0 16,0 0 462-16,0 0 90 0,0 0 19 0,0 0 3 15,11 0-495-15,3 0-99 0,0-3-20 0,4-4-4 16,6 1-113 0,1 3-23-16,3-6-4 0,1-1-594 0,6 1-119 0</inkml:trace>
  <inkml:trace contextRef="#ctx0" brushRef="#br0" timeOffset="27184.51">17099 9722 2246 0,'0'0'100'0,"0"0"20"0,0 0-96 0,0 0-24 16,0 0 0-16,0 0 0 0,0 0 189 0,0 0 34 16,11 0 6-16,-4-6 2 15,0 6-256-15,3 0-51 0,-3-3-11 0,4 3-1 16,0-7-207-16,-1 4-41 0,15-6-8 0,-7-1-1 0</inkml:trace>
  <inkml:trace contextRef="#ctx0" brushRef="#br0" timeOffset="27326.03">17360 9728 2826 0,'0'0'62'0,"0"0"13"0,0 0 2 0,0 0 3 0,0 0-64 0,0 0-16 0,0 0 0 0,0 0 0 31,11 3-21-31,-1-3-7 0,4 0-2 0,8-3 0 15,-1-3-224-15,7 6-45 0,0-9-9 0</inkml:trace>
  <inkml:trace contextRef="#ctx0" brushRef="#br0" timeOffset="27470.95">18030 9650 1152 0,'22'3'102'0,"-12"3"-82"0,-3-6-20 0,7 0 0 0,1 7 273 0,2-4 51 15,4-3 9-15,0 0 3 0,4 0-235 0,3 0-46 16,1 0-10-16,-1 0-1 0,4 0-36 0,-1 0-8 15,1 0 0-15,3 0 0 16,-6-3-167-16,2-4-32 0,1 7-6 0</inkml:trace>
  <inkml:trace contextRef="#ctx0" brushRef="#br0" timeOffset="27585.6">18994 9688 576 0,'17'0'25'0,"-17"0"6"0,11 0-31 0,-1 0 0 15,-10 0 0-15,11 6 0 0,0-6 480 0,-1 0 91 0,-10 0 17 0,11 0 4 32,6-6-592-32,-3 6-128 0</inkml:trace>
  <inkml:trace contextRef="#ctx0" brushRef="#br0" timeOffset="28601.96">20398 9107 979 0,'0'0'43'0,"0"0"9"0,0 0-41 0,0-9-11 0,0 6 0 0,3-3 0 16,-3-4 155-16,0 4 29 0,0 3 5 0,0-3 2 16,0 2-119-16,-3-2-24 0,3-3-5 0,0 9-1 15,0-10 26-15,0 10 4 0,3-3 2 0,1-3 0 16,-1-4-26-16,4 4-4 0,0-3-2 0,0-1 0 16,0 1-18-16,0 6-4 0,1-7-1 0,2 4 0 15,-6-3-11-15,3 3-8 0,0 2 12 0,0-2-12 16,-4 3 11-16,1-3-11 0,-4-4 10 0,0 7-10 15,-4-9 26-15,1 8-1 0,-1-5 0 0,1 3 0 0,-4-4 18 16,-4 1 3-16,4-4 1 0,-4 1 0 16,1 2-3-16,-1 1 0 0,-3 0 0 0,4-4 0 15,-8 1-16-15,4 8-3 0,-4-2-1 0,1 3 0 0,-5 3-24 16,1 0 8-16,-7 3-8 0,0 3 0 0,-4 4 0 16,0-1 0-16,1 1 0 0,-1 8 0 0,0-2 0 0,0 3-11 15,1 0 11-15,2 0-12 0,5 6 12 0,-1 3-12 16,4 3 12-16,-4-9-12 0,7 3 12 0,-3 0 0 15,7-6 0-15,-3 6 0 0,2-3 0 0,5-6 0 16,3 3 0-16,3 0 0 0,4-4 0 0,0 1 8 16,7-4-8-16,-3-2 0 0,6 6 8 0,1-7-8 15,3 0 8-15,0 1-8 0,7-4 0 0,1-3 0 0,-1-3 0 16,3 6 0-16,5-6 0 0,-1 0 0 0,0 0 0 16,-3-6 0-16,3-3 0 0,-3 6 8 0,6-7-8 0,-2-5 0 15,-5 8 11-15,1-12-3 0,0 7 0 0,-4-10 0 16,0 3 15-16,0-3 2 0,-3-9 1 0,0 3 0 15,-1-7 2-15,1-3 1 0,-1 4 0 0,1-10 0 16,0 6-9-16,-1-5-1 0,1 8-1 16,0-3 0-16,-4-5-7 0,0 5-2 0,0-3 0 0,-3 4 0 15,-1-1-9-15,-3-3 8 0,0 3-8 0,-7 1 8 16,0 2-8-16,-7 1 8 0,4-1-8 0,-4 7 8 16,0 0-8-16,-4 3 0 0,0-3 0 15,1 9 0-15,-1-6 0 0,1 9-11 0,-1-6 11 0,0 6-12 16,1-2-1-16,3 8-1 0,0-5 0 0,0 5 0 15,3 1-72 1,1-1-14-16,3 10-4 0,0 0 0 0,0 0-141 16,0 0-29-16</inkml:trace>
  <inkml:trace contextRef="#ctx0" brushRef="#br0" timeOffset="29414.3">20669 8715 345 0,'0'0'15'0,"0"0"4"0,0-9-19 0,0 6 0 0,0-3 0 0,0 6 0 15,0-3 348-15,0 3 67 0,4-7 13 0,-4 7 2 16,0 0-299-16,0 0-60 0,0 0-12 0,0 0-3 16,10 0-3-16,-10 0-1 15,0 0 0-15,7 7 0 0,-7-7-19 0,7 3-4 0,1 6-1 0,2 0 0 16,-3-2-2-16,0 2-1 0,4-3 0 0,-1 4 0 15,5-7-11-15,-5 6-2 0,1 1-1 0,-1-1 0 16,1-3-3-16,-1 10 0 0,1-3 0 0,3 2 0 16,-3-5 14-16,3 5 2 0,-4-2 1 0,5 3 0 15,-5-4 1-15,4 10 0 16,-3 0 0-16,-1-3 0 0,1 6-5 0,3-6-1 0,0-4 0 16,0 4 0-16,0 0-12 0,1-3-8 0,2-1 10 0,4-2-10 15,0-7 8-15,1 4-8 0,-1-1 0 0,4-6 0 16,-4 4 9-16,3-7-9 0,-6 3 8 0,3 3-8 15,-3-6 0-15,-4 0 0 0,-3 6 0 0,-1-6 0 16,-3 0 0-16,-7 0 0 0,0 0 0 0,0 0 0 16,0 0 0-16,0 0 0 0,0 0 0 0,4 3 0 15,-4-3-8-15,3 10 8 0,-3-10 0 0,4 9 0 16,-4-9-28-16,3 10-2 0,1-4 0 0,-4-6 0 16,0 0-33-16,0 0-6 0,7 0-2 0,0-6 0 15,-4 6-169-15,4-4-35 0,-3-14-6 0,-4-7-2 0</inkml:trace>
  <inkml:trace contextRef="#ctx0" brushRef="#br0" timeOffset="29717.32">21431 8653 864 0,'0'0'76'0,"0"0"-60"0,0 0-16 0,0-10 0 16,0 10 271-16,0-3 51 0,0-3 10 0,0 6 3 15,0 0-230-15,4-3-45 0,3-3-10 0,-7 6-2 16,0 0-36-16,7 0-12 0,-7 0 0 0,7 9 0 16,-4 0 0-16,1 1 0 0,-4-1-10 0,-4 7 10 15,-3 3 14-15,0 6 10 0,-3 0 3 0,-4 3 0 16,0 0 15-16,-8 10 3 0,-2 6 1 0,-1 0 0 16,-7 0-26-16,-3 9-6 0,3-6-1 15,-3 6 0-15,0-9 7 0,-1 6 0 0,1-3 1 0,7 7 0 16,0-10-9-16,7 3-3 0,3-3 0 15,4-1 0-15,-4-8-9 0,11 3 0 0,0-4-10 0,3-6 10 16,4-3-104-16,4 0-16 16,0-12-2-16,3 3-922 0</inkml:trace>
  <inkml:trace contextRef="#ctx0" brushRef="#br0" timeOffset="29995.43">21728 9161 2970 0,'17'0'65'0,"-17"0"14"0,-7 6 2 0,4 3 3 0,-1-5-68 0,4 11-16 0,-3 1 0 0,-1-4 0 31,4 7-56-31,0-3-16 0,4 3-2 0,-1 0-1 16,-6 3-114-16,6-4-23 0,4-5-5 0,0 3-765 0</inkml:trace>
  <inkml:trace contextRef="#ctx0" brushRef="#br0" timeOffset="30538.48">19964 9916 288 0,'-21'-15'12'0,"10"5"4"16,-3 1-16-16</inkml:trace>
  <inkml:trace contextRef="#ctx0" brushRef="#br0" timeOffset="30760.98">19579 9863 576 0,'-7'0'51'0,"-3"0"-41"16,-1 0-10-16,4 0 0 0,0-6 333 0,7 6 65 15,0 0 13-15,0 0 2 0,0 0-213 0,7-3-42 16,7-4-9-16,4 4-1 0,6-3-63 0,8 0-12 16,14-4-2-16,3 7-1 0,8-3-6 0,10-3 0 15,14-1-1-15,7-2 0 0,11-4-26 0,7 0-5 16,7-3 0-16,10 1-1 0,1-1-19 0,10-6-4 15,-4 0-8-15,4 6 12 0,4-9-12 0,-1 9 0 0,-3-6 0 16,1 0 0-16,-5-4 0 0,-6 4 0 0,-12 7 0 16,5-1-10-16,3 0-10 0,-11 9-3 0,-17 1 0 0,-4 0 0 31,-7 2-163-31,-3 4-33 0,-4 3-6 0</inkml:trace>
  <inkml:trace contextRef="#ctx0" brushRef="#br0" timeOffset="31505.79">20535 11014 1440 0,'0'0'64'0,"0"0"12"0,-3-6-60 0,-1 6-16 0,1-3 0 0,-1-7 0 16,4 4 160-16,-3-3 28 0,3 2 7 0,3-2 1 31,1-1-179-31,-1 1-35 0,1-7-7 0,3 7-2 0,-4-4 15 0,4-2 4 0,-3 5 0 0,-1-5 0 16,-3 5 28-16,0-2 5 0,0 2 2 0,-3-5 0 15,-4 5 26-15,3 4 6 0,-3-7 1 0,-3 4 0 16,3 0 5-16,-8-1 2 0,-2-2 0 0,-1 2 0 15,-3 10-15-15,0-3-4 0,-4-3 0 0,-7 6 0 16,1 6-38-16,-5-3-10 0,-2 3 0 16,-5 4 0-16,-3-1 0 0,4 10 0 0,0 0 0 0,-1-3-11 15,1 2 11-15,10 7-12 0,1 4 12 0,6-4-12 16,0 0 12-16,8-3 8 0,-1 3-8 0,7 0 11 16,1-3-11-16,3 3 0 0,3-6 0 0,4 0-11 15,4-4 11-15,-1 4 0 0,4-3 0 0,0-7 0 16,7 7 0-16,1-4 0 0,2-2 0 0,4-4 0 0,0-3 0 0,8 4 0 15,2-4 0-15,5-3 0 0,-1-3 0 0,7 3 8 16,4-7-8-16,0 4 11 0,-4-13 12 0,4 4 2 16,-7-10 1-16,3 3 0 0,-3 0 5 0,-4-6 1 15,1-3 0-15,-4 3 0 0,-1-3-9 0,-6-7-2 16,-4 4 0-16,0-4 0 0,-7-9 3 0,1 7 0 16,-8-13 0-16,3 3 0 0,-6-7-5 0,-4 1-1 15,-4-7 0-15,4 4 0 0,-7-4-18 0,0-2 8 0,0 5-8 0,0-2 0 16,-4 5 11-16,1-2-11 15,3-4 10-15,-4 13-10 0,4 3 8 0,-4 1-8 16,1 8 0-16,-1-3 0 0,1 13 0 0,3-3-15 0,-4 9 2 0,1 0 0 31,2 4-24-31,1-1-5 0,-3 7-1 0,3 6 0 16,0-4-165-16,0 7-34 0,3 0-6 0</inkml:trace>
  <inkml:trace contextRef="#ctx0" brushRef="#br0" timeOffset="32002.72">21731 10443 1785 0,'0'0'159'0,"0"-6"-127"0,-10-3-32 0,2 5 0 16,8 4 148-16,-3-6 23 0,-8 6 5 0,4-3 0 15,-3-3-160-15,3 12-33 0,-4-3-7 0,-3-3 0 16,-7 10 24-16,3-1-8 0,-3 0 8 0,0 7 0 16,-7 9 0-16,-1-3 16 0,1 13-3 0,-7-1 0 15,0 4 25-15,-8 6 5 0,-3-7 1 0,-3 7 0 16,3 0 16-16,0-3 3 0,8-4 1 0,-1 1 0 15,3 3-36-15,8-10-6 0,4 4-2 0,2-7 0 16,5 6-20-16,3-15 0 0,-1 6 0 0,5-6 0 31,3-3-159-31,3-7-36 0,4 1-7 0</inkml:trace>
  <inkml:trace contextRef="#ctx0" brushRef="#br0" timeOffset="32234.16">21138 10399 2476 0,'0'0'220'0,"-10"0"-176"15,3 0-35-15,-4 0-9 0,4 0 231 0,7 0 44 16,-3 10 9-16,6-1 1 16,4 7-261-16,4 3-53 0,3 0-11 0,7 6-1 0,4 3 17 0,3 0 4 15,4 7 1-15,3-1 0 0,4 4 7 0,0-4 2 16,-1 4 0-16,1 3 0 0,0-4 10 0,0 1-8 15,0 6 8-15,-1-10-8 16,5 10-16-16,-8-6-4 0,-3-4 0 0,-7 4 0 16,-1 3-177-16,-3-10-36 0,-3 3-7 15</inkml:trace>
  <inkml:trace contextRef="#ctx0" brushRef="#br0" timeOffset="33577.51">22020 11613 1785 0,'0'0'159'0,"0"0"-127"0,-7 0-32 0,4-6 0 15,3 6 232-15,-4-3 41 0,4-4 8 0,-3-2 2 32,-1-1-271-32,4 1-55 0,7 0-10 0,0-1-3 0,-3-5 71 0,3 5 13 0,7-9 4 0,0 4 0 15,0 5-10-15,-3-9-2 0,3 4 0 0,4-4 0 16,3 0 12-16,0 3 1 0,-7-2 1 0,4-1 0 16,6-6 4-16,-6 3 1 0,-7-3 0 0,-1 0 0 15,1-4-10-15,3 4-1 0,-4-3-1 0,-6 3 0 16,-4-3-7-16,0 3-2 0,7-4 0 0,-3 11 0 15,-11-7-10-15,7 6-8 0,3 0 9 0,1 3-9 0,-1 4 0 16,-3 2 0-16,0 4 0 0,4 3 0 16,6-3 0-16,1 6-10 0,-11 0 10 0,7 6-12 0,3 3 12 0,5 1-12 15,-8-1 12-15,-4 4-12 0,1 2 12 16,3 1 0-16,0 6 0 0,-4 0-8 0,1 0 8 0,-1 3 0 16,4 0 0-16,0 3 0 0,-7-3 0 15,0-3-8-15,8 3 8 0,-5 0 0 0,4-6 0 0,-3 0 0 16,-1 0 0-16,4-3-8 0,4 2 8 15,-4-8 0-15,-7 5 0 0,0-5 0 0,10-7 0 0,-3 3 0 16,-7-6 8-16,0 0-8 0,0 0 10 0,11 0-2 16,0-6-8-16,-1-3 12 0,-3-4-1 0,4-3-1 15,3 1 0-15,0-4 0 0,-3-3 1 0,-4-3 0 16,7 0 0-16,-4-10 0 0,1 7-11 0,0-6 0 0,-8 5 0 0,4 1 0 16,4-6 0-16,-4 9 0 0,0-4 0 0,-4 11 0 15,1-1 0-15,-1 3 0 0,-3 7 0 0,-3-1 0 16,-1 4 12-16,4 6-4 0,4-9 0 0,-4 9 0 15,-4 0-8-15,4 0 0 0,0 0 0 0,0 0 0 16,4 9 0-16,-1 7-12 0,1 2 2 0,3 1 1 16,4 3 9-16,-4 0 0 0,0-3 0 0,3 6 0 15,8 3 0-15,-4-3 0 0,-7 4 8 0,4 5-8 16,-1-9 8-16,1 3-8 0,-1 1 8 0,-6-4-8 16,0 0 0-16,-1-3 0 0,8 3 0 0,-8-6 0 15,-3-4 0-15,0 4 0 0,4 0 0 0,3-3 0 16,-4-7-14-16,1 7 2 0,-1-7 1 0,8 1 0 15,7-7-105-15,-4 3-22 0,-4-6-4 0,1 0-736 16,10-6-147-16</inkml:trace>
  <inkml:trace contextRef="#ctx0" brushRef="#br0" timeOffset="35286.57">22779 7671 2080 0,'-35'-3'92'0,"17"-3"20"0,4 6-90 0,-4-3-22 0,4-4 0 15,-4 7 0-15,4 0 31 0,4 0 1 0,6-3 1 0,-3-3 0 16,-3 6 15-16,10 0 2 0,7-9 1 0,0 2 0 16,0 4-22-16,7-3-4 0,4-3-1 0,10-1 0 15,7 1-8-15,4 6-3 0,-4-4 0 0,7-2 0 16,8-1 13-16,-1 4 2 0,-3 6 1 0,3-3 0 15,1-3-1-15,-1 3-1 0,1-4 0 0,-1 7 0 16,0 0-12-16,1-3-3 0,-8 3 0 16,0 0 0-16,-3 0-4 0,-7 3 0 0,-4-3-8 15,-7 0 12-15,-3 0-12 0,0 0 0 0,-8 7 0 0,-3-7 0 16,-7 0 0-16,0 0 0 0,0 0 0 0,0 0 9 16,0 0 17-16,0 9 3 0,0-9 1 0,-3 9 0 15,-1 1-2-15,1-1 0 0,-4 1 0 0,3 5 0 16,1-2-12-16,-1 3-4 0,-3 2 0 0,4 1 0 15,-1 0-12-15,0 6 0 0,1 3 0 0,-1 7-10 16,1-1 10-16,3 4 0 0,-4 6 0 0,4 0 0 16,0 9 8-16,4-3 0 0,-4 7 0 0,3 2 0 0,-3 7 16 15,4 3 4-15,-1 6 1 0,5 4 0 0,-1 2-17 0,3 1-4 16,1 3-8-16,3-1 12 0,0 4 10 16,0 3 2-16,4 3 0 0,-4-9 0 0,0 9-13 0,0-3-3 15,0 6 0-15,-3 0 0 0,-4-6-8 0,0 6 0 16,-4 10 0-16,-3-7-11 0,0 7 11 0,0-1 0 15,-3 4 8-15,-1 3-8 0,1 3 0 0,-1-6 0 16,4 3 0-16,0-4-12 0,0 8 28 0,0-1 6 16,0-10 1-16,7 7 0 0,-3-3-5 0,6-4-1 15,1 1 0-15,0-7 0 0,-1 7-9 0,4-4-8 16,0-2 9-16,1-4-9 0,-5-6 0 0,1 6 8 0,3-6-8 0,-7 6 0 16,-4-6 0-16,4 3 0 0,0-3 8 15,-3-3-8-15,-4 0 0 0,-4-3 0 0,4 2 8 0,0 1-8 16,-3-6 0-16,3-1 0 0,-4 1 0 15,4-4 0-15,0 1 0 0,-3-4 0 0,-1 3 0 16,4-6 0-16,-3 0 0 0,-1 7 8 0,1-1-8 0,-1-3 0 16,-3 4 0-16,4-7 0 0,-1 0 0 0,1 0 0 15,-1-3 0-15,1-6 0 0,3 9 0 0,0-3 0 16,3-3 12-16,-3-3-3 0,4 6-1 0,-1-7 0 16,4 1-8-16,0-3 0 0,0 2 0 0,0 1-11 15,0-6 11-15,0 5 0 0,1-2 8 0,-1-4-8 16,-4-2 0-16,4-1 0 0,0-6-10 0,0 6 10 15,-3 1 0-15,-1-1 0 0,-3-3 0 0,0-3 0 16,0 3 0-16,0-3 0 0,0-3 0 0,4 0 0 16,-8-6 0-16,4-1 0 0,4-2 0 0,-1 6 0 15,1-10 0-15,-4 3 9 0,3 1-9 0,1-7 12 16,-4 0-12-16,0 4 0 0,0-4 0 0,4 0 0 0,-1-3 0 16,4 3 0-16,0 1 0 0,0-4 8 0,4 3-8 0,-4-3 0 15,0 3 0-15,3-3 0 0,-2 0 0 0,2-3 0 16,-3 10 0-16,0-10 0 0,0 9 0 0,0-9 0 15,0 3 0-15,0 3 0 0,-3-3 0 0,3-6 0 16,-3 6 0-16,-1-6 0 0,4 0 0 0,-3 0 0 16,-1 3 0-16,1-3 0 0,-4-7 10 0,0 4 0 15,0 3 0-15,0-4 0 0,0-2-10 0,0 3-17 16,0 2 4-16,0-2 1 0,0-3 22 0,3 2 5 16,1 4 1-16,-4-3 0 0,7 3-16 0,-4-1 0 15,1-2 0-15,-1-3 0 0,4 2 8 0,-3 4-8 0,3-3 0 16,0-7 0-16,-3 10 8 0,6-10-8 0,-6 1 0 15,3-1 9-15,-4 1-9 0,4 2 0 0,-3-2 0 0,-1-1 8 16,-3-9-8-16,4 9 0 0,-4-6 0 16,4 7 0-16,-4 2 8 0,0-12-8 0,0 0 8 0,0 13-8 15,0-4 10-15,3 1-10 0,-3-10 12 0,0 9-12 16,0 1 9-16,4 5-9 0,-1-5 0 0,1-4 9 16,-1 3-9-16,-3 1 0 0,7-1 0 0,-3 1 0 15,-4-1 0-15,3 0 0 0,1 1 0 0,-4-10 0 16,0 0 0-16,3 6 8 0,-3-6-8 0,0 10 0 15,0-10 8-15,0 0-8 0,0 0 8 0,4 3-8 0,-4 9 0 16,0-12 8-16,0 0-8 0,0 0 7 16,0 3-7-16,0-3 0 0,-4 10 0 0,4-10 0 0,-3 6 0 15,-1 3 0-15,1-5 0 0,3-4 0 0,-4 6 0 16,1-3 0-16,-1 9 0 0,-3-8 0 16,4 5 0-16,-4-3 0 0,-1-3 0 0,1 4 0 0,0-4 0 15,-3 6 0-15,-1-2 0 0,1-7 0 0,-5 9 0 0,1-3 0 16,0-3 0-16,0 4 0 0,-3-4 0 15,-1 3 0-15,0-6 0 0,4 3 0 0,-4-3 0 16,-3 6 0-16,4-2 0 0,-1 2 0 0,-3-6 0 0,3 0 0 16,-3 0 0-16,3 0 0 0,1 0 0 0,-1 3 0 15,1-3 0-15,-5 6 0 0,5-6 0 0,-4 0 0 16,-1 0 0-16,5 0 0 0,-4 0 0 0,3 0 0 0,-7-9 0 16,1 3 0-1,-5-7-105-15,1-3-21 0,-4-9-4 0,-3 3-1378 0</inkml:trace>
  <inkml:trace contextRef="#ctx0" brushRef="#br0" timeOffset="37828.42">12499 8167 2131 0,'0'0'189'0,"0"0"-151"0,-7 3-30 0,0-3-8 0,-4 6 206 0,4-6 40 16,7 0 8-16,0 0 2 0,-7 0-220 0,7 0-44 15,-7-6-9-15,-4 6-2 0,4-10 10 0,0 1 9 16,-7 3-13-16,0-4 5 0,-3 1 8 0,-1-4 0 16,-7-2 8-16,-3-1-8 0,-4 3 0 0,-3-2 0 15,-11-4-12-15,0 3 4 0,-3-3 0 0,-1 1 0 16,-2 8 0-16,-1-5 0 0,0 5 21 0,0 1 5 16,-4 6 1-16,-3-4 0 0,0 7 9 0,0-3 3 15,0-3 0-15,-3 6 0 0,3 0-1 0,4 0 0 16,10-6 0-16,0 6 0 0,-4 0-9 0,1 0-1 15,10-3-1-15,4 3 0 0,3-7-19 0,4 7 0 0,-4 0 0 16,8 0 0-16,2 0 0 0,1 7 0 0,-7-7 0 16,7 3 0-16,10 3 0 0,1 3-11 0,-4 1 11 15,-1 9-13-15,1-1 2 0,7 7 1 0,7 4 0 0,0 5 0 16,-7 1 10-16,7 9-13 0,4 0 5 0,3 12 8 16,-4 4-9-16,4 5 9 0,4 4 0 0,0 3 0 15,3 7 0-15,-4 2 0 0,-10 7 0 0,7 3 0 16,7-3 0-16,-3 3 0 0,-4 0 0 0,0 3 0 15,4 0 0-15,-1 9 8 0,4-2-8 0,-7 5 9 16,0 1-9-16,4 9 0 0,10 6 9 0,-10-2-9 16,-4 5 9-16,0 7-9 0,11 3 12 0,-4 6-12 15,-4 3 8-15,-3 6-8 0,4 1 0 0,-1 3 0 16,5 5 8-16,-5 1-8 0,-6-12 0 0,-1 9 0 16,4-4 8-16,-7 7-8 0,-7-6 0 0,4-4 0 0,-1 1 8 15,1 3-8-15,-4 2 12 0,-4-11-12 16,-3-11 20-16,7 1-4 0,0-3 0 0,0-7 0 0,-7 1-5 0,3-1-2 15,7 1 0-15,1-4 0 0,-4 3-9 16,-4 1 0-16,4-1 0 0,-3-2 0 0,-1-4 0 0,1 6 0 16,-1-3 0-16,0-2 0 0,4 2 0 0,-3-3 0 15,-8-3 0-15,0 0 0 0,4 0 0 0,4-3 0 16,3-3 0-16,0-4 0 0,-4 1 0 0,8-10 0 16,6 4 0-16,1-4 0 0,-8-9 0 0,4 3 0 15,4-10 0-15,6 7 0 0,1-7 0 0,-8 4 0 16,-3-10 0-16,7-3 0 0,4 7 0 0,-4-7 0 15,-7 0 0-15,0 0 0 0,7-9 0 0,-7 6 0 16,0-6 0-16,-4-1 0 0,-3 1 0 0,4-3 0 16,-1-4 0-16,-3 7 8 0,-10-4 0 0,10-2 0 15,10-13 0-15,-6 0 0 0,-1 3 0 0,1-7-8 0,-1-8 12 16,4 2-4-16,4-9-8 0,-8 4 0 0,1-4 9 0,-1 0-9 16,11-6 0-16,-7-7 0 0,-3 4 0 0,-1-1 0 15,0-2 0-15,4-4 0 0,-3-2 0 0,-1-4 0 16,-3 3 0-16,7-6 0 0,0 0 0 0,0 0 0 15,-7 9 0-15,7-9 11 0,0 0-1 0,0 0 0 16,0 0 2-16,0 0 1 0,-7-3 0 0,7 3 0 16,0 0-5-16,0 0 0 0,0 0-8 0,7-6 12 15,4-3-12-15,-4 9 0 0,-7 0 0 0,11-7 0 16,-1 7 0-16,11 0 0 0,0 0 8 0,4 0-8 16,7 0 8-16,7 0-8 0,3-3 11 0,4 3-11 15,-4 0 11-15,4 0-11 0,7-6 10 0,3 6-10 0,1-9 0 16,3 5 0-16,7-5 0 0,-4-7 0 0,1 7 0 15,-4-7-18-15,-7 7 2 0,0-10-1036 16,-11 3-208-16</inkml:trace>
  <inkml:trace contextRef="#ctx0" brushRef="#br0" timeOffset="38885.28">6731 10001 288 0,'-11'-3'25'0,"-3"-3"-25"0,0-4 0 0,0 7 0 15,4-3 401-15,-5-3 75 0,8 5 16 0,4-2 2 0,-8 6-310 0,11 0-61 16,-7-9-13-16,7 9-2 0,0 0-61 15,0 0-12-15,7-7-3 0,-7 7 0 0,14 0-23 16,0 0-9-16,4-3 0 0,-4 3 9 0,7-6-9 0,-7 6 0 16,8-3 0-16,2-3 0 0,1 2 0 0,0-2 0 15,-1 3 0-15,5-3 8 0,-5-4-8 0,5 1 0 16,2 0 0-16,1-1-11 0,0 1 11 0,0-1 0 16,-4-2 0-16,4 2 0 0,-1 7 0 0,5-3 8 15,-12-3-8-15,4 9 11 0,-3-4 27 0,0 4 6 16,0 0 0-16,-4 0 1 0,-4 0-25 0,1 0-6 15,3 4-1-15,-7-4 0 0,0 0-5 0,1 6-8 16,2-6 11-16,-10 0-11 0,4-6 8 0,-1 6-8 16,-3 0 0-16,0-4 0 0,4-2 0 0,-4 6 0 15,-3-9 0-15,-1-1 0 0,1 1 23 0,-4 0-3 16,0-7 0-16,-4 3 0 0,1-2 3 0,-8-1 0 0,4-3 0 0,-4 7 0 16,-6-4-7-16,-1 0 0 0,-3-3-1 0,0 10 0 15,-4-7-15-15,0 7 0 0,-3 0 0 0,-4-1 0 16,4 1 0-16,-7-1 0 0,3 4-8 0,8 3 8 15,-1-3 0-15,0 6 0 0,4-4 0 0,3-2 0 16,4-3 0-16,4 6-8 0,-8-4 8 0,11-2 0 16,-7 0 0-16,3 2-12 0,8 4 12 0,-1-3-10 15,1-3 1-15,-4 9 0 0,3-10 0 0,4 10-875 16,4-3-176-16</inkml:trace>
  <inkml:trace contextRef="#ctx0" brushRef="#br0" timeOffset="39700.39">6876 12435 806 0,'0'0'72'0,"0"0"-58"0,-11-7-14 0,4 4 0 0,-4-3 365 0,1 3 71 15,3-4 13-15,0 4 3 0,-4-3-371 0,4 6-81 16,0-3 0-16,-4-3-12 0,4 6 2 0,0-10 1 16,7 10 0-16,0 0 0 0,0 0 9 0,0 0-10 15,0 0 10-15,0-9-10 0,4 9 10 0,-4 0-10 16,7-6 10-16,7 2-10 0,-7-2 10 0,4 6 0 15,3-3 0-15,0-3 8 0,0 6-8 0,4-3 12 16,3-4-4-16,0-2 0 0,4-1 4 0,-4 1 2 16,7 3 0-16,0-7 0 0,1-2 2 0,-1-1 1 15,0 7 0-15,0-4 0 0,4 4-4 0,-4-7-1 16,-3 6 0-16,0 1 0 0,3 0-12 0,-7 2 9 16,-3-2-9-16,-1 0 8 0,-3-1-8 0,0 4 0 0,1 3 0 15,-5-4 0-15,-3-2 0 0,0 0 0 0,0-1 0 16,0 7 0-16,-3-3 8 0,6-4 0 0,-10 4 0 15,4-3 0-15,0-1 29 0,-1 7 6 16,-3-6 1-16,0 3 0 0,0-4-20 0,0 1-3 0,0 2-1 16,-3-2 0-16,-5 0 3 0,1 6 0 0,0-7 0 15,-3-2 0-15,-1 2-2 0,-6 1 0 0,2 6 0 0,-2-7 0 16,-8 1-9-16,0 3-3 0,4-10 0 0,-3 6 0 16,-1 7-9-16,-3-6 8 0,3-1-8 0,7 1 8 15,-6 3-8-15,6-4 12 0,0 4-12 0,4 3 12 0,4-3-12 16,-4 3 0-16,3-4 0 0,0 7-11 15,4-3-99-15,-3 3-20 16,3 0-4-16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25:17.11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23657 1647 1094 0,'0'0'97'0,"-3"-3"-77"0,3-3-20 0,0 6 0 16,0 0 130-16,0 0 22 0,0 0 5 0,0 0 1 15,0 0-90-15,0 0-19 0,0 0-3 0,0 0-1 16,-4 9-17-16,1 1-3 0,3-1-1 0,0 4 0 16,0-1-24-16,0 4 0 0,3-4 0 0,1 4 0 15,-1 3 36-15,1 0 8 0,-1 6 1 0,1 0 1 16,3 0-5-16,-4 6-1 0,5 4 0 0,-5 3 0 15,1 2-10-15,-1 4-2 0,1 3-1 0,-4 0 0 16,3 7-3-16,1-4-1 0,-4 3 0 0,3-6 0 16,1 6-4-16,-4 1-1 0,0-1 0 0,0 7 0 15,0-4-2-15,3-3-1 0,-3 1 0 0,4-1 0 16,-1-6 21-16,1 3 4 0,3-3 0 0,-4-3 1 16,1 0-10-16,-1 3-3 0,1-3 0 0,0 9 0 15,-4-9-16-15,0 9-3 0,0-2-1 0,-4-4 0 0,4 0-8 16,-4-3 12-16,1 0-12 0,3 6 12 15,-4-10-3-15,1 4 0 0,-1 0 0 0,1 0 0 16,-1 0-9-16,4-6 0 0,0 6 0 0,-3-10 0 0,-1-6 9 16,4 7-9-16,0-7 10 0,0 0-10 0,0 4 9 0,0-10-9 15,0 9 8-15,0-3-8 0,-3 0 8 0,3 1-8 16,0 2 8-16,-4-3-8 0,1 0 17 0,3 1-1 16,-4-4-1-16,1 9 0 0,3-15-15 0,-4 6 0 15,4-3 0-15,-3-6 0 0,3 3 0 0,-4-4 9 16,4 4-1-16,-3-10 0 0,3 7-8 0,0-6 0 15,0 2 0-15,0-6-11 0,0 4 11 16,0-4 0-16,0-6 0 0,0 13 0 0,0-13 0 0,0 15 8 16,0-15-8-16,0 0 0 0,0 0 0 0,3 0 9 0,-3 0-9 15,0 10 0-15,0-10 8 0,0 6-8 0,0-3 0 16,0-3 0-16,0 0 8 0,0 0-8 0,4 9 0 16,-4-9 0-16,0 7 9 0,0-7-9 0,7 3 0 15,-7-3 9-15,3 6-9 0,-3-6 0 0,7 3 0 0,0 4 0 16,4-7 0-16,-4 3 8 0,3-3-8 0,5 0 0 15,-1 0 0-15,0 0 0 0,-4 0 0 0,8 0 0 16,0 0 0-16,-1 0 0 0,1-3 0 0,0 3 0 16,3 0 0-16,-4 3 0 0,1-3 0 0,3 0 0 15,-3 0 0-15,3 0 0 0,0 6 8 0,4-3-8 16,-7-3 0-16,3 6 0 0,-4-6 0 0,4 0 0 16,1 7 0-16,-5-4 0 0,4-3 0 0,-3 6 0 15,0-3 0-15,-1-3 0 0,-3 0 0 0,4 10 0 0,-4-10 0 0,0 0 0 16,0 0 0-16,-6 0 0 0,-1 6 0 15,0-6 0-15,-7 0 0 0,0 0 0 0,0 0 0 0,0 0 0 16,0 0 0-16,0 0 0 0,0 0 14 0,0 0-2 16,0 0-1-16,0 0 0 0,0 0 3 0,0 0 1 15,0 0 0-15,0 0 0 0,-4-6-7 0,4 6-8 16,0 0 11-16,0-10-11 0,-3 7 10 0,3 3-10 16,0 0 8-16,-4-6-8 0,1-4 0 0,-1 4 0 15,4 6 8-15,0-3-8 0,-4-3 0 0,4-4 0 16,0 1 9-16,0 6-9 0,0-13 12 0,0 7-3 15,0-1 0-15,0-5 0 0,0-4 2 0,0 3 0 0,0-6 0 16,0-3 0-16,0-3-3 0,0-7 0 16,-3 1 0-16,3-1 0 0,0-2-8 0,0-1 8 0,0-6-8 15,0 0 8-15,0 7-8 0,3-7 0 0,-3 0 9 0,4 0-9 16,-4-3 0-16,4-3 8 0,-1-4-8 0,1 1 0 16,-4 0 0-16,3-1 0 0,1 1 0 0,-1 6 8 15,1 0-8-15,-1-3 0 0,1 3 0 0,-4 3 0 16,0-6 0-16,0 3 0 0,0 3 0 0,0 0 0 15,-4-3 0-15,1 9 0 0,-1-2 0 0,-3 2 8 16,4-12-8-16,-1 12 0 0,-3-6 0 0,3 0 0 16,-6 0 0-16,6-3 0 0,1 3 0 0,-4 7 0 15,0-13 0-15,0 12 0 0,0-6 0 0,3 7 0 16,-3-1 0-16,0 3-8 0,0 1 8 0,3-1 0 16,1 1 0-16,-1 3 0 0,-3 5 0 0,4-8-8 15,-1 6 8-15,1-7 0 0,-1 10 0 0,1-3 0 16,-1 3 0-16,1-3 0 0,3 3 0 0,-4 6 0 15,1-3 0-15,3 0 0 0,-4 3 0 0,0 0 0 16,1 4 0-16,3 2 0 0,-4-3 8 0,1 4-8 0,-1-4 0 16,1 7 0-16,3-7 0 0,0 7-8 0,-4-4 8 0,4-3 0 15,0 7-9-15,4-7 9 0,-4-3 0 0,3 10 0 16,-3-10-9-16,4 4 9 0,-1-4 0 0,-3 0 0 16,4-6 0-16,3 0 0 0,-3 6 0 0,3-3 0 15,0-3 0-15,0 0 0 0,0 6 0 0,3 0 0 16,-3 0-8-16,0-3 8 0,0 10 0 0,1-7 0 15,-1 3 0-15,-4 1 0 0,1 5 0 0,-1 1-8 16,4-10 8-16,-3 16 0 0,-4-10 0 0,0 4 0 16,3 0 0-16,-3-1 0 0,4 1-8 0,-1-1 8 0,1 4 0 15,-1-3 0-15,-3 6-9 0,7-13 9 0,-3 16 0 0,0-10-9 16,3-2 9-16,-4-1-8 0,1 10 8 16,-1-6-8-16,1 3 8 0,-4-4 0 0,3 1 0 15,1-1-8-15,-4 4 8 0,3-3 0 0,-3 6 0 16,0-7 0-16,0 4 0 0,-3-4 0 0,3 7 0 0,-4-3-8 15,1 3 8-15,-1-10 0 0,1 10 0 0,-1-3 0 16,-3 3 0-16,0-3 0 0,3-4 0 0,-6 10 0 16,3-9 0-16,-4 9 0 0,1 0 0 0,-1 0-8 15,0 0 8-15,-3 0 0 0,-3 0 0 0,3 0-8 16,-4 6 8-16,0-6 0 0,1 0 0 0,-4 0 0 16,-1 3 0-16,-2-3 0 0,-1 0 0 0,0 10 0 15,1-10 0-15,-5 0 0 0,1 0 0 0,0 6 0 0,3-6 0 16,1 0 0-16,-5 9 0 0,5-9 8 0,-5 0-8 15,5 3 8-15,-1-3-8 0,4 7 8 0,0-7-8 16,-4 0 12-16,7 6-4 0,-3-6 0 0,0 0-8 0,3 0-10 16,1 0 10-16,-1 0-13 0,4 0-1 0,-4-6 0 15,4-1 0-15,4 7 0 16,3 0-27-16,0 0-6 0,3 0-1 0,4 0 0 16,0 0-126-16,7-3-26 0,7 3-4 0,4 0-561 15,3-6-112-15</inkml:trace>
  <inkml:trace contextRef="#ctx0" brushRef="#br0" timeOffset="947.01">24963 2804 1497 0,'-22'-6'66'0,"19"6"14"0,-4 0-64 0,7 0-16 0,-7 0 0 0,7 0 0 16,0 0 81-16,0 0 13 0,0 0 2 0,0 0 1 16,0 0-37-16,7 0-8 0,3-9-2 0,8 6 0 15,0-4-24-15,-1-2-5 0,8 3-1 0,3 3 0 16,0-7-3-16,1 4-1 0,2-4 0 0,1 7 0 15,0-3-16-15,-4-3 0 0,4 2 0 0,0-2-9 32,-1 6-21-32,5-7-4 0,-5 4-1 0,1 6-578 0,0-9-116 0</inkml:trace>
  <inkml:trace contextRef="#ctx0" brushRef="#br0" timeOffset="1259.08">24998 2958 345 0,'0'0'15'0,"-7"0"4"0,0 0-19 0,0 0 0 16,-4 0 0-16,4 0 0 0,7 0 358 0,0 0 68 16,-7 6 14-16,7-6 2 0,-7 4-320 0,7-4-64 15,0 0-13-15,0 0-2 0,0 0-17 0,7 0-3 0,4 0-1 16,3 9 0-16,0-9-30 0,3-9-7 0,8 9-1 0,0 0 0 31,0-10-42-31,6 10-9 0,1-9-1 0,0 9-517 0,3-7-103 0</inkml:trace>
  <inkml:trace contextRef="#ctx0" brushRef="#br0" timeOffset="1854.72">26801 2246 1753 0,'7'-12'77'0,"-7"12"17"0,3-7-75 0,4-2-19 15,0 0 0-15,-3-4 0 0,3 1 32 0,-4-1 4 0,4-3 0 0,-3 7 0 16,3-7 12-16,-3-3 4 0,3 1 0 0,-4 5 0 16,1-3-39-16,3 1-13 0,-7-4 9 0,3 3-9 15,-3 4 8-15,4-4-8 0,-8-3 8 16,4 4-8-16,-3 2 13 0,3-3-2 0,-7 7-1 0,3-7 0 15,1 7 2-15,-4 6 1 0,-1-13 0 0,1 16 0 16,0-9-13-16,-3 9 0 0,-1-4 0 0,1 4 0 16,-1 0 0-16,0 4 0 0,-3-4 0 0,0 9 0 15,-3-9 0-15,2 9 0 0,-2 1 0 0,-4-1 0 16,3 7 0-16,0 9 0 0,1-12 0 0,-4 12 0 16,-4 3 0-16,4 6 9 0,0 1-9 0,-1 2 12 15,1 4-4-15,0 3-8 0,3-3 12 0,-3 9-4 16,7-3-8-16,0-3 0 0,0 0 9 0,0 3-9 15,3 3 0-15,1-3 8 0,3-3-8 0,0 0 0 16,3 0 0-16,-3-7 0 0,0-2 0 0,3-1 8 16,4-5-8-16,-3 5-8 0,3-15 8 0,0 9-12 15,-4-12-25-15,4 3-6 0,-3 0-1 16,3-4 0-16,-4-2-100 0,4-1-21 0,-3 1-4 16</inkml:trace>
  <inkml:trace contextRef="#ctx0" brushRef="#br0" timeOffset="2069.57">26021 2654 1854 0,'0'0'40'0,"0"0"9"0,0 0 2 0,0 0 1 0,3 9-41 0,8-9-11 0,7 10 0 0,-1-10 0 15,-3 9 48-15,8-9 8 0,-1 6 2 0,3 4 0 16,1-10-34-16,0 3-8 0,3-3 0 0,0 0-1 15,-3 0-15-15,0 0 0 0,-1-3 0 0,1 3 0 32,0-10-115-32,-1 4-19 0,-2-3-4 0,-5-1-1 0</inkml:trace>
  <inkml:trace contextRef="#ctx0" brushRef="#br0" timeOffset="2531.23">27436 1654 1422 0,'10'-25'63'0,"-6"21"13"0,3-5-61 0,0-4-15 15,0 4 0-15,0 0 0 0,0-10 8 0,0 9 0 16,0-5-8-16,0 12 12 0,0-13 27 0,0 7 5 16,-3-1 0-16,3 7 1 0,-4-10 6 0,-3 10 1 15,4 3 0-15,-4 0 0 0,0 0-12 0,-4-9-1 16,4 9-1-16,0 0 0 0,-7 3 0 0,-3 3 0 16,-4-3 0-16,-1 10 0 0,1-4-30 0,-3 10-8 15,-4 3 0-15,-1 0 0 0,1 6 8 0,-3-3 0 16,-5 7 0-16,1 2 0 0,-4 10 6 0,-3-6 2 0,0 6 0 15,-4 0 0-15,4 6 8 0,-4 3 3 0,4-3 0 0,-1 4 0 16,12-1-5-16,-1-3-1 0,4-3 0 0,3 3 0 16,0-6-4-16,8-3-1 0,-1 9 0 0,4-12 0 15,0 6 10-15,0 0 2 0,4-1 0 0,3 1 0 16,3 0-28-16,1-3 0 0,-4-7 0 0,7 7 0 31,3-3-31-31,1-4-11 0,-1-2-2 0,1 2-1 0,7-9 21 0,-1 4 4 0,1-1 0 16,3-3 1-16,-3 0-57 15,3 0-11-15,4-3-2 0,-11-3-1 0</inkml:trace>
  <inkml:trace contextRef="#ctx0" brushRef="#br0" timeOffset="4107.61">27626 1666 1602 0,'0'0'71'0,"0"0"14"0,0 0-68 0,0 0-17 15,-7 0 0-15,0 0 0 0,7 0 19 0,0 0 0 16,0 0 0-16,0 0 0 0,-7 6 26 0,7-6 6 15,-4 0 1-15,1 10 0 0,-1-1-32 0,1 7-5 16,3-7-2-16,-4 1 0 0,1 5 4 0,-1-2 1 16,-3 6 0-16,4-4 0 0,-1 14-8 0,1-10-2 15,-5 6 0-15,1 9 0 0,0 4-8 0,0-4 8 16,0 4-8-16,0 12 8 0,0-3 5 0,0-3 1 16,0 6 0-16,4-3 0 0,-5-3 6 0,1 3 2 15,4-3 0-15,-4 0 0 0,0 3 2 0,0 3 1 16,3-3 0-16,-3-6 0 0,0 6-14 0,0-3-3 0,3-7-8 15,-3 4 12-15,0-3-12 0,4-10 11 0,-1 0-11 16,1 4 10-16,-1-4-10 0,1-9 12 0,-1 9-12 16,1-3 12-16,-1-6 0 0,1 6 1 0,-1-6 0 0,1 0 0 15,-4-1-4-15,3 7-1 0,-3-6 0 0,3 0 0 16,-3 3 4-16,0-9 0 0,0 5 0 0,0-2 0 16,4 0 12-16,-4-4 4 0,0 4 0 0,-1-7 0 15,5 1-18-15,-1-1-10 0,1 10 12 0,-1-19-12 16,-3 9 11-16,4 1-11 0,-4-4 10 0,3 4-10 15,-3-1 8-15,4-9-8 0,-1 9 0 0,1-9 0 16,-4 7 10-16,7-7-10 0,-4 9 10 0,-3-9-10 16,0 0 11-16,3 3-11 0,4-3 12 0,-7 13-12 15,4-13 8-15,-4 3-8 0,0 3 0 0,0-3 0 16,0 3 0-16,3-2 0 0,0 5 0 0,4-9-9 0,-3 6 33 16,-4-3 8-16,3 7 0 0,4-4 1 0,-3 0-25 0,3-6-8 15,-4 10 0-15,4-10 0 0,0 0 0 0,0 3 0 16,0-3 0-16,0 9 0 0,0-9 0 0,0 0 0 15,0 0 0-15,0 0 0 0,4 10 13 0,-4-10-4 16,0 0-1-16,7 6 0 0,0-6-8 0,0 3 0 16,-7-3 0-16,11 0 0 0,-1 6 0 15,1 1 8-15,-1-7-8 0,4 3 8 0,-3-3-8 16,3 6 0-16,4-3 0 0,-4-3 0 0,4 7 0 16,-4-4 0-16,3-3 0 0,-3 6 0 0,4-3 0 0,0-3 0 15,-4 9 0-15,0-9 0 0,4 7 0 0,-4-4 0 16,0-3 0-16,0 6 0 0,0-6 0 0,0 0 0 15,0 0 0-15,-3 0 0 0,3 0 0 0,0 0 13 16,0 0-3-16,4 0-1 0,-4 0-9 0,0 0 0 0,4 0 0 0,-1 0 0 16,-3-6 0-16,4 6 0 0,0-3 0 0,-4-4 0 15,3 7 0-15,-2 0 0 0,-1-9 0 0,-4 9 0 16,1 0 0-16,-1-3 0 0,-3-3 0 0,-7 6 8 16,11 0-8-16,-4-3 0 0,-7 3 0 0,7-7 8 15,-7 7 0-15,7 0 0 0,-3-9 0 0,3 6 0 16,-4-10 20-16,-3 10 3 0,4-13 1 0,-4 7 0 15,0-4-32-15,0-2 0 0,-4-4 0 0,4 0 0 16,-3-3 12-16,3 3-3 0,-4-3-1 0,4-9 0 16,-3 9-8-16,3-3 0 0,0-3 0 0,0-4 0 15,3 4 0-15,1 0 0 0,-4 0 0 0,3-4 8 16,1 10 0-16,-1-9 0 0,-3 12 0 0,4-9 0 16,-1 3-8-16,1 3 0 0,-1-3 0 0,1 0 8 15,-4 0 5-15,4-3 1 0,-1-1 0 0,1-5 0 16,-4 9-14-16,7-13 0 0,-4 10 8 0,1-10-8 0,-1 7 9 15,1-7-1-15,-1 4 0 0,-3-1 0 0,4-2-8 16,-1 2-11-16,1 1 3 0,-4 2 0 0,3-2 8 0,4-1-8 16,-3 1 8-16,-1-10-8 0,1 6 8 0,0 10 0 15,3-13 8-15,-4 13-8 0,1-6 0 0,3 5 0 16,-4 4 0-16,1-3 0 0,-1 6-10 0,4 6 0 16,-3-9 0-16,-1 6 0 0,-3 4 10 0,4-4 0 15,-4 6 0-15,3 4 0 0,1-7 0 0,-4 7 0 16,0-7-10-16,4 7 10 0,-4-1-12 0,-4 4 12 15,4 3-12-15,0-3 12 0,-4 3-12 0,4 3 4 16,-3-10 8-16,-1 4-13 0,4 6 13 0,0-9 0 0,0 9 0 16,-3 0 0-16,-1-10 0 0,4 10 0 15,0 0 0-15,-3 0 0 0,3-3 0 0,0 3 0 0,-4-6 0 0,4 6 0 16,0 0 0-16,0 0 0 0,-7 0 0 0,-3 0 0 16,6 6 0-16,-6-6 0 0,2 0 8 0,-2 0-8 15,3 0 0-15,-4 3 0 0,1-3 0 0,-4 6 0 16,3-2 0-16,-3-4 13 0,-4 0-4 0,1 0-1 15,-5 0-8-15,1 0 8 0,0 0-8 0,-4 0 8 16,1-4-8-16,-5-2 12 0,8 6-12 0,0-3 12 16,0-3-4-16,0-1 0 0,3 4 0 0,4-6 0 15,-4 9-20-15,4-6-5 0,4-4-1 0,-4 1 0 16,3 6-93-16,4-4-18 16,-4 1-4-16,4 3-679 0,0-3-136 0</inkml:trace>
  <inkml:trace contextRef="#ctx0" brushRef="#br0" timeOffset="4618.55">27880 1387 1209 0,'0'0'108'0,"0"0"-87"0,0 0-21 0,0 0 0 16,0 0 105-16,0 0 17 0,0 0 3 0,0 0 1 16,0 0-52-16,0 0-10 0,0 0-3 0,0 0 0 15,0 0-13-15,0 0-4 0,11 0 0 0,-1 6 0 16,1-3-22-16,-1 7-5 0,4-10-1 0,1 6 0 15,-1 4-2-15,3-1-1 0,1 0 0 0,0 1 0 16,3-1-13-16,3 10 0 0,1 3 0 0,0-9 0 16,3 12 8-16,-3-7-8 0,3 11 0 0,0 2 0 15,0 0 9-15,4 4-9 0,-4-1 8 0,1 4-8 16,-1-4 20-16,-3 10 0 0,-1-6-1 0,-3 6 0 16,1 6 9-16,-1-9 3 0,-4 9 0 0,5-3 0 15,-5 6 9-15,-3-9 1 0,4 10 1 0,-7-7 0 16,3 3-7-16,-4-3-2 0,1 6 0 0,-4-3 0 0,0-3 2 15,-4 7 0-15,-3-1 0 0,-3 3 0 16,-1-2-19-16,-3-4-3 0,0 3-1 0,-3-6 0 0,-8-3-12 0,4 0 9 16,0 3-9-16,-7 3 8 0,0-3 0 0,-4-12 0 15,0 2 0-15,0-2 0 0,-3-1-8 0,-4-5 0 16,-3-1 0-16,3-3 0 16,-3-6-97-16,0 3-22 0,3-10-4 0,7-2-1 15</inkml:trace>
  <inkml:trace contextRef="#ctx0" brushRef="#br0" timeOffset="10066.02">4438 11036 2210 0,'0'-13'98'0,"-4"4"20"0,4 3-94 0,0-4-24 0,0-5 0 0,4 5 0 16,-4-9 13-16,0 7-1 0,7-4-1 0,-7 1 0 16,0 2-1-16,0-3 0 0,0-3 0 0,0 4 0 15,0 2-10-15,0-2 0 0,-7-4 0 0,3 3 8 16,4-3-8-16,-10 10 0 0,-1-7-10 0,1 7 10 16,3-1-16-16,-11 1 2 0,7 9 1 0,-3-3 0 15,-3 6 1-15,-1-3 1 0,0 9 0 0,1 1 0 16,-1-1 1-16,-7 7 0 0,1-7 0 0,3 10 0 15,-4 0 10-15,0-3 0 0,-7 2 0 0,8 7 0 16,-1-6 26-16,4 6 1 0,3-6 0 0,-3 6 0 16,18-3-11-16,-8 3-3 0,4 0 0 0,3-6 0 15,8 0-13-15,3-3 11 0,4-4-11 0,3 4 10 16,7 3-10-16,-4-10 0 0,5 7 0 0,-1-7 0 16,7 1 0-16,-3-1 8 0,-4-3-8 0,7-3 0 15,-3-3 9-15,7-3-9 0,-8-3 10 0,11 3-10 16,-6-3 9-16,2-10-9 0,5 7 8 0,-8-1-8 15,4-2 0-15,-4-4 8 0,-3 0-8 0,-1-3 0 0,-3-9 31 16,1 9 1-16,2-6 0 0,-10 0 0 0,1 3-7 0,2-9-1 16,-10 3 0-16,0-1 0 0,4-5 13 0,-8-1 3 15,1-2 0-15,-1 2 0 0,-3-9-19 16,-3 1-3-16,-1-4-1 0,1 3 0 0,-4 0-8 0,-4 0-1 16,-3 6-8-16,-3-6 12 0,-1 7-12 15,0-7 0-15,-6 9 0 0,2-9-10 0,-2 13 2 16,-1-3 0-16,0-1 0 0,-6 1 0 0,6 5-4 0,0 1 0 15,4 3 0-15,3 6 0 16,-6 0-35-16,6 4-7 0,0-1-2 0,8 7 0 16,-4 5-183-16,3-2-37 0</inkml:trace>
  <inkml:trace contextRef="#ctx0" brushRef="#br0" timeOffset="10849.38">5038 10399 1440 0,'0'0'128'16,"0"0"-103"-16,0 0-25 0,-4 4 0 0,-6-4 144 0,10 0 23 15,0 0 5-15,0 0 0 0,-4 0-89 0,-3 6-19 16,7-6-3-16,-4 9-1 0,4 1-40 0,-7-4-8 16,14 6-1-16,-7-2-1 0,4 6-10 0,3 2 12 15,-3-2-12-15,6 3 12 0,-6 0 7 0,6 9 1 16,1-3 1-16,-1 3 0 0,1-3-2 0,7 3-1 15,-4 7 0-15,7-10 0 0,-7 3-18 0,4 0 0 16,6-2 0-16,-10-8 0 0,8 7-11 0,-8-6-5 16,0 0-2-16,0 6 0 15,4-9-18-15,-4-4-3 0,-4 7-1 0,1-9 0 16,3 5-174-16,-3-5-35 0</inkml:trace>
  <inkml:trace contextRef="#ctx0" brushRef="#br0" timeOffset="11147.83">5782 10381 1324 0,'-11'3'118'0,"1"6"-94"15,-4 7-24-15,-4 3 0 0,0-1 263 0,1 14 48 16,-4-4 9-16,7 6 3 0,-8-2-252 0,1 9-51 16,4 3-9-16,-5-7-3 0,1 10 16 0,7 3 4 15,-3-3 0-15,-1 7 0 0,4-1 0 0,0 0 0 16,0 1 0-16,3-1 0 0,0-6-28 16,1 3 0-16,-1-6 0 0,1 0 0 15,3-6-20-15,-4 5-8 0,-3-8-3 0,7-4 0 16,-4 4-145-16,8-1-30 0</inkml:trace>
  <inkml:trace contextRef="#ctx0" brushRef="#br0" timeOffset="11569.18">3496 11839 2592 0,'-25'-10'115'0,"18"7"23"0,-3-3-110 0,6 6-28 0,-3-3 0 0,7 3 0 0,0 0 0 0,7-7 0 15,4-2 8-15,-1 3-8 0,-3 3 0 0,11-4 0 16,0 7 0-16,6-3 0 0,1-3 0 0,7 3 0 16,3-3 0-16,0 2 8 0,11-5-8 0,14-7-14 15,0 7 3-15,4-7 1 0,6 7 10 0,1-10 0 16,6 3 0-16,5-2 0 0,6-1 0 0,3 3 8 16,5-3-8-16,-8 0 0 0,4-6 0 0,-4 13 0 15,7-4 0-15,0-3 0 0,-3 4 0 0,0 2 0 16,-11-3 0-16,4 7 0 0,6-7 0 0,-6 7 0 15,-7 6-9-15,-1-3 9 16,-10-4-47-16,4 7-5 0,-4-3 0 0,-7 6-1 16,3-7-199-16,-3 4-40 0,57-3-8 0,-33 3-2 0</inkml:trace>
  <inkml:trace contextRef="#ctx0" brushRef="#br0" timeOffset="12326.07">4480 12817 172 0,'0'0'16'0,"0"-6"-16"0,-10 3 0 0,3-4 0 0,0 4 364 0,7-6 69 15,-11 3 15-15,4-4 2 0,3 1-300 0,-6-1-60 16,6 1-12-16,-3-7-2 0,4 7 0 0,-4-7 1 15,7 7 0-15,-4-4 0 0,1-2-34 0,3-4-7 16,0 3-2-16,3-3 0 0,1 0-23 0,3 1-11 16,-7-7 10-16,3 9-10 0,4-3-12 0,-7 0-8 15,0 4-1-15,0 2-1 0,0-3-2 0,0-2-1 16,-7 8 0-16,4 4 0 0,-8-4 13 0,8 7 2 16,-8 3 1-16,-7 0 0 0,4 0 9 0,-3 10 0 0,-1-7 0 0,0 13 0 15,-6-7 0-15,-5 10 11 0,1 6-3 16,4-6 0-16,-8 9-8 0,4 3 0 0,-11-3 0 0,11 1 0 15,3-1 8-15,0-3-8 0,8 9 8 0,-5-5-8 16,12-1 10-16,-1 6-10 0,8-5 12 16,-1-4-12-16,-3 3 12 0,4-3-12 0,6 3 12 0,4-3-12 15,-3 4 9-15,6-4-9 0,-6-7 0 0,6 1 9 16,4 0-9-16,8 3 0 0,-8-9 0 0,7-4 0 16,4 7 0-16,-4-7 0 0,-4-3 0 0,8-3 0 15,0-6 0-15,-1-3 0 0,5 3 0 0,-5-10 0 16,1 4 12-16,0 0 0 0,3-4 0 0,4-9 0 15,-8 3 10-15,-2 0 2 0,6 1 1 0,4-1 0 16,-8-6 1-16,-6 0 0 0,3 3 0 0,0-3 0 0,-7-4 3 16,0-5 1-16,1 9 0 0,-5-10 0 0,-3 7-8 15,7-6-2-15,-10-4 0 0,3 3 0 0,-7-2-4 16,3 9-2-16,-6-7 0 0,3 1 0 0,0-1 13 16,0 7 2-16,0-7 1 0,-7 1 0 0,3 6-30 0,-3-10 0 15,0 10 0-15,0-3 0 0,-3 2 12 0,-1 1-4 16,4 0-8-16,-4 3 12 0,4-3-12 0,0 2-8 15,-3 1 8-15,-4 7-13 0,7-1 13 0,3 3 0 16,-7-3 0-16,4 10 0 16,4-1-99-16,-1-5-17 0,-6 12-3 0,10-4-682 15,-11-2-137-15</inkml:trace>
  <inkml:trace contextRef="#ctx0" brushRef="#br0" timeOffset="14257.89">5711 12250 1576 0,'8'-13'70'0,"-8"4"14"0,10-1-67 0,-6-2-17 0,3 2 0 0,7 1 0 16,-7-4 91-16,3 4 14 0,1-1 3 0,0-2 1 0,-1 2-42 0,1 10-9 16,-4-9-2-16,3 9 0 0,-3 0-28 0,-7 0-7 15,0 0-1-15,0 0 0 0,4 9-4 0,-4-2-2 16,0 8 0-16,-4-2 0 0,-10 3 0 0,4-4 0 15,-4 10 0-15,-4 0 0 0,-7-3 4 0,1 6 1 16,-5-6 0-16,-6 6 0 0,0 3-1 0,0-3 0 16,-4 3 0-16,4-2 0 0,-1 8-18 0,1-6 0 15,3 0-8-15,4 7 8 0,3-7 0 0,1 7 0 16,-1-1-8-16,7 1 8 0,1-7 0 0,-5 6 0 16,8-5 0-16,-3-1-9 15,3-3-64-15,3-6-13 0,4 0-2 0,0-1-912 0</inkml:trace>
  <inkml:trace contextRef="#ctx0" brushRef="#br0" timeOffset="14512.08">5069 12256 2948 0,'-24'-19'131'0,"17"13"26"0,3-4-125 0,4 10-32 0,0 0 0 0,0 0 0 16,0 0 0-16,0 10 0 0,11-1 0 0,3 7 0 16,0 3 0-16,7-1 0 0,4 7 0 0,0 4 0 15,3-4-9-15,3 3-8 0,-2 0-2 0,6 4 0 16,0-4 5-16,8 6 1 0,-8-5 0 0,14-1 0 16,1 0-67-16,-4 3-12 0,3-2-4 0,-3-1 0 15,3-9-106-15,-7 6-22 0</inkml:trace>
  <inkml:trace contextRef="#ctx0" brushRef="#br0" timeOffset="14934.54">6625 11124 2581 0,'-17'-10'56'0,"13"1"12"0,0 3 3 0,4 6 2 0,0-3-58 0,4-7-15 0,3 1 0 0,7-7 0 0,4 7 0 0,7-7 0 16,10 3 0-16,-7-2 0 0,7 5-12 0,4-5 12 15,-4 5-12-15,8 1 12 0,-8-1-12 0,7 7 4 16,4-3 8-16,-3-3-13 15,9 9-30-15,-2-10-5 0,-8 10-2 0,8 0-668 16,-15 0-134-16</inkml:trace>
  <inkml:trace contextRef="#ctx0" brushRef="#br0" timeOffset="15258.01">6858 11321 2246 0,'-7'-3'200'0,"0"3"-160"0,0-6-32 0,0 6-8 16,7 0 112-16,0 0 22 0,0 0 4 0,0 0 1 16,0 0-109-16,0 0-22 0,10 6-8 0,8-3 0 15,-4-3 0-15,4 7 0 0,10-7-12 0,-3 0 3 16,-1 0-7-16,12 0-2 0,6 0 0 0,4 0 0 16,10-7-85-16,4 7-17 15,-7-3-3-15,7-3-592 0,7 3-118 0</inkml:trace>
  <inkml:trace contextRef="#ctx0" brushRef="#br0" timeOffset="16906.84">9546 8258 1094 0,'-10'-7'48'0,"10"4"11"0,-15-3-47 0,5 3-12 16,3-3 0-16,-7 2 0 0,0-2 287 0,0 6 55 16,3-3 11-16,-7 3 3 0,1-6-284 0,-1 6-57 15,4 0-15-15,-4 0 0 0,1 6 0 0,-1-3 0 16,-3-3-12-16,0 0 4 0,-1 0 8 0,1 0 0 15,0 0 0-15,-4 0 0 0,1 0 0 0,-4 0 0 16,3 0 0-16,0 0 0 0,-3 0 0 0,0 0 0 0,-1 0 0 0,-6 0 0 16,3-3 0-16,-3 3 0 0,3-6 0 0,-3 6 8 15,0 0 7-15,3 0 1 0,0 0 1 0,4 0 0 16,0 0-2-16,3 0-1 0,1 0 0 0,-1 0 0 16,0 0-2-16,4 6-1 0,3-6 0 0,-3 3 0 15,0-3 1-15,3 0 0 0,1 0 0 0,-1 6 0 16,0-6-2-16,1 4 0 0,3-4 0 0,-4 0 0 15,4 0-10-15,0 6 0 0,3-6 0 0,1 3 0 16,-1-3 32-16,1 0 0 0,2 6 1 0,1-3 0 16,7-3-33-16,-7 0 0 0,0 7 0 0,4-7 0 15,-4 9 0-15,3-3 0 0,1-3 8 0,-1 7-8 16,4-1 15-16,0 1-4 0,-7 5-1 0,4-5 0 16,-1 9 2-16,0-1 0 0,8-2 0 0,-4 3 0 15,4 6 0-15,-1 0 0 0,4 3 0 0,-3 0 0 16,10 7 0-16,-11-1 0 0,4-2 0 0,0 9 0 0,4-4-4 15,-4 1-8-15,4 6 12 0,-4 0-4 0,0 6 0 16,0-3 0-16,0 12 0 0,3-2 0 0,-6-4-8 0,7 10 0 16,-4-3 0-16,7-4 0 0,-7 16 0 0,0-9 12 15,3 9 0-15,-6-3 0 0,3 3-12 0,0 0-14 16,0-3 3-16,4 3 1 0,-11 10 10 0,7-4 14 16,-4-3-3-16,4 4-1 0,0-1-10 0,-7 4 0 15,0-1 0-15,4 7 0 0,-4 0 14 0,0-3-2 16,-4 2-1-16,4 1 0 0,0 9-11 0,-7 1 8 15,4-7-8-15,-4 9 8 0,3-12 0 0,1 12 0 0,-4-3 0 16,0 0 0-16,3-6-8 0,1 7 8 0,-1-1-8 16,4 0 8-16,-4 3-8 0,1-2 0 0,3-7 9 0,-4 6-9 15,4 0 0-15,-7 0 0 0,7 0 0 0,-3 1 8 16,-1-8-8-16,4 1 0 0,0 0 0 0,0 3 0 16,0-3 0-16,0 0 0 0,0 3 0 0,0-3 0 15,0 0 22-15,0 0 0 0,0 3 0 0,0-6 0 16,0-3-22-16,4 3 0 0,-1-1 0 0,-3 1 8 15,7-6-8-15,-7-1 12 0,4 1-4 0,-4-1 0 16,3-2-8-16,1 8 9 0,-4-5-9 0,7 0 10 16,-3-10-10-16,-4 6 0 0,3 0 0 0,1-2 0 15,-4 2 8-15,0 1 0 0,0-7 0 0,0 0 0 16,0-10-8-16,0 11 0 0,0-11 0 0,0 1 0 16,7 6 0-16,-7-6 8 0,0-1-8 0,0-5 8 0,-7 2 4 15,7-2 0-15,0-4 0 0,0 7 0 0,0-7-4 16,0 0 0-16,0 1 0 0,0 2 0 0,0-6-8 0,0-3-17 15,0-3 4-15,7 3 1 0,-7-3 20 0,0 0 4 16,0-6 0-16,0 3 1 0,3-4-13 0,-3 1 0 16,4 6 0-16,-4-10 0 0,0 4 8 0,0-4-8 15,0 1 0-15,0-7 0 0,0 3 8 0,0-9-8 16,0 3 0-16,0 0 0 0,-4-3 9 0,1 0-9 16,3-3 8-16,0 0-8 0,0 0 8 0,-7 0-8 15,0-1 0-15,3-2 8 0,1 3-8 0,-1-3 0 16,0-4 9-16,1 4-9 0,-1 0 11 0,4-4-3 15,-7 4 0-15,7-7 0 0,-3 7-8 0,-1-4 0 16,4-2 0-16,0-1 0 0,-3 1 0 0,3 2 0 16,-4-9 0-16,4 7 0 0,-3-1 8 0,3-9 0 0,0 0 0 0,0 10 0 15,0-4-8-15,-7-3 0 0,7 3 0 0,0-6 8 16,0 0 0-16,-4 10 0 0,4-10 0 0,0 0 0 16,0 6 0-16,0-6-8 0,-3 3 12 0,3-3-4 15,0 9-8-15,0-9 0 0,0 10 9 0,0-10-9 16,0 9 0-16,0-9 0 0,0 0 0 0,0 7 0 15,0-7 0-15,0 9 0 0,0-9 0 0,0 0 0 16,-4 9 0-16,4-9 0 0,-3 7 0 0,3-7 0 16,0 0 0-16,-4 3 8 0,4-3-8 0,0 0 0 15,0 0 0-15,0 0 8 0,-4 9-8 0,4-9 0 16,0 0 8-16,0 0-8 0,0 0 10 0,0 0-10 16,0 0 10-16,0 0-10 0,0 0 10 0,0 0-10 15,0 0 8-15,0 0-8 0,0 0 0 0,0 0 0 0,-7 0 8 16,7 6-8-16,0-6 0 0,0 0 0 15,0 0 0-15,0 0 0 0,0 0 0 0,0 0 0 0,0 0 0 0,0 0 0 16,0 0 0-16,0 0 0 0,0 0 0 0,0 0 0 16,0 0 0-16,0 0 0 0,4 4 0 15,3 2 0-15,4-3 0 0,3 3 0 0,-4-6 0 0,8 0-10 16,0 0 10-16,3 0-8 0,0 0-5 0,4-6-1 16,-1 6 0-16,5-3 0 0,-1-3 5 0,3-4 1 15,8 7 0-15,-3-6 0 16,6-1-123-16,0-2-24 0,1 2-5 15,-12-2 0-15</inkml:trace>
  <inkml:trace contextRef="#ctx0" brushRef="#br0" timeOffset="19862.18">9726 8979 403 0,'-3'-6'36'0,"-1"2"-36"0,4-2 0 0,-3 6 0 16,3 0 281-16,-4-6 50 0,0 3 9 0,1 3 3 15,-1-6-265-15,1 6-53 0,3 0-10 0,-7-4-3 0,0-2-4 16,3 3 0-16,-3-3-8 0,4 6 12 0,-1-10-12 0,-3 1 8 16,4 9-8-16,-1-10 0 0,0 4 30 0,-3-3 0 15,4 6 0-15,-1-4 0 0,1-2 21 0,-1 6 4 16,-3-3 1-16,4-4 0 0,-1 10-25 0,-3-9-5 15,0 2-1-15,4 7 0 0,-8 0 11 0,4 0 3 16,-4 7 0-16,-3-4 0 0,0 3-25 0,0 0-5 16,0 4-1-16,-4 2 0 0,1-2-8 0,-5 5 0 15,1 1 0-15,4-3 0 0,-8 6-10 0,7-10 10 16,1 7-13-16,3 2 5 0,-1 1 8 0,1 3 0 16,4-3 0-16,3 0 8 0,-4 0-8 0,8-1 9 15,3 1-9-15,0-3 10 0,0 3-10 0,3 0 0 16,8-4 0-16,-11 1 0 0,10-4 0 0,-3 4 0 0,4-6 0 15,0 8 0-15,-1-8 0 0,4-1 8 0,-3-3-8 16,3-2 0-16,0 2 13 0,4-6-2 0,-4 0-1 0,3-6 0 16,1 6 2-16,0-4 0 0,-4-5 0 0,3 3 0 15,5-7 4-15,-12-2 2 0,4 5 0 0,-3-6 0 16,-1 7-2-16,-2-10-1 0,2 4 0 16,-3-7 0-16,0-3 1 0,-3-1 0 0,-4-2 0 0,3-6 0 15,-3 5-4-15,0-5 0 0,0 0 0 0,0-4 0 16,-3 3-12-16,3 1 11 0,-4 3-11 0,-3-4 10 15,4 1 1-15,3-1 0 0,-4 7 0 0,1-7 0 16,3 7-11-16,-7 0 0 0,7 3 0 0,-8 0 8 16,5 3-16-16,-1-3-4 0,1 9-1 0,-4-3 0 15,3 4-11-15,-3 5-1 16,4 1-1-16,-4-4 0 0,0 7-106 0,7-4-22 0,-7 7-4 16,-1-3-492-16,8 6-98 0</inkml:trace>
  <inkml:trace contextRef="#ctx0" brushRef="#br0" timeOffset="20158.71">9850 8684 2084 0,'0'0'92'0,"0"0"20"0,0 0-90 0,0 0-22 0,0 0 0 0,3 3 0 16,1 7 17-16,3-4-1 0,0 3 0 0,0-6 0 16,3 7-16-16,-3 6-9 0,4-7 1 0,-4 7 0 15,0-4 8-15,4-2 0 0,-1 5 8 0,1 1-8 16,-4-4-12-16,4 4-6 0,-1 0-2 0,4-4 0 16,0-2 10-16,-3-1 2 0,3 7 0 0,0-7 0 31,0 1-26-31,0-4-5 0,-3 3-1 0,3-5 0 15,4 2-28-15,-4-3-7 0,-4 3-1 0,1-6-684 0</inkml:trace>
  <inkml:trace contextRef="#ctx0" brushRef="#br0" timeOffset="20416.12">10414 8552 2073 0,'-4'0'184'0,"-3"0"-147"16,0 0-29-16,-3 4-8 0,-1 2 75 0,1 3 13 16,-1 1 4-16,4 5 0 0,0-2-92 0,0 3-19 15,-7 2-3-15,3 1-1 0,4 6 13 0,-3 0 10 16,-1 0-13-16,0 4 5 0,-3-1 8 0,4 6 0 16,3 4-9-16,-7 0 9 0,-1 6 0 0,5-4 0 15,-1-2 0-15,1-4 0 0,-4 4-11 0,3-3 3 16,0-7 0-16,1 0 0 15,3 3-128-15,-4-9-26 0,1 3-5 0,-1-6-1 0</inkml:trace>
  <inkml:trace contextRef="#ctx0" brushRef="#br0" timeOffset="21109.37">10633 8831 1324 0,'0'0'118'0,"0"10"-94"0,0 12-24 0,-7-3 0 0,3-1 212 0,-3 1 37 16,4 6 8-16,-1 0 2 0,-3 4-187 0,7-1-36 16,0 0-8-16,0-3-2 0,4 0-26 0,-4-3 0 15,3 3 0-15,1 0 0 16,3-6-52-16,-4 0-4 0,-3 0 0 0,0-3-602 16,7 2-121-16</inkml:trace>
  <inkml:trace contextRef="#ctx0" brushRef="#br0" timeOffset="21583.41">9077 9847 2152 0,'0'0'48'0,"0"0"9"0,-7 0 3 0,7 0 0 16,-7 0-48-16,7 0-12 0,0 0 0 0,0 0 0 0,0 0 0 0,0 0 0 15,0 0 0-15,10 0 8 0,1-3-8 0,3-3 0 16,4 0 0-16,6 3-11 0,5-7 19 0,6 1 4 16,4-1 1-16,7-5 0 0,7 5 6 0,-1-5 1 15,1 5 0-15,4-2 0 0,3-4-10 0,3 0-2 16,8-2 0-16,-1-1 0 0,5 0-8 0,-1 3 0 15,-4 4 0-15,1-4 8 0,3-3-8 0,-4 0 0 16,1 4 9-16,-8-4-9 0,1 3 0 0,-1 4 0 16,-6-4-12-16,-8 7 4 15,-6-7-148-15,-5 7-28 0,5 5-7 0</inkml:trace>
  <inkml:trace contextRef="#ctx0" brushRef="#br0" timeOffset="22251.15">9793 10418 1540 0,'0'-9'68'0,"0"9"15"0,0-10-67 0,0 1-16 15,0 0 0-15,0-1 0 0,0-6 36 0,4 7 3 16,-4-7 1-16,3 7 0 0,-3-4-40 0,0-2 0 15,0-1 0-15,0 4 0 0,-3-4 0 0,-1 6 8 16,-3-5-8-16,7 5 8 0,-7-2 4 0,0-4 0 16,0 7 1-16,0-7 0 0,-4 13 7 0,1-3 2 15,-1-4 0-15,1 10 0 0,-1-3 3 0,0 6 1 0,-3-3 0 0,4 7 0 16,-4-4-8-16,-1 6-2 0,-2 0 0 0,-1 7 0 16,1-6-16-16,-1 5 0 0,-3-2 0 15,0 9-9-15,3-3 9 0,-3-1 0 0,7 1 0 16,-11 0-8-16,11 6 8 0,0-6 0 0,0 6-9 0,3 0 9 15,0-3 0-15,4-3 0 0,0-3-9 0,7 2 9 16,-3 1 0-16,6-3 0 0,8-1 0 0,3-2 0 16,-3-4 0-16,6 1 0 0,-3-4 0 0,8-3 0 15,-5 4 0-15,4-7 0 0,-3 0 0 16,3 0 0-16,0 0 0 0,0-10 8 0,1 4-8 0,-1-4 0 16,0 1 21-16,0-4-1 15,0-2-1-15,-3-1 0 0,0-3-1 0,-1 7 0 0,1-10 0 16,-4 3 0-16,0 0 23 0,-3-6 5 0,-1 6 1 0,1-6 0 0,-4 3-22 15,-4-6-4-15,1-3-1 0,-1 2 0 0,-3-5-4 0,0-1-2 16,0 4 0-16,-3-3 0 0,3-1-14 0,-7 1 9 16,0-4-9-16,0 13 8 0,3-3-8 0,-6 3 0 15,6-4 0-15,-6 14 0 16,-1-7-30-16,0 0 2 0,4 9 0 16,0-2 0-16,-3 5-101 0,-1 1-20 0,4 6-4 0,0-4-429 15,3 7-86-15</inkml:trace>
  <inkml:trace contextRef="#ctx0" brushRef="#br0" timeOffset="22536.83">10347 9979 2714 0,'0'0'120'0,"-7"3"25"0,-7-3-116 0,0 10-29 0,0 5 0 0,-4 4 0 16,4 0-18-16,3 3-10 0,-3 0-1 0,4 3-1 16,-5 3-14-16,5-3-4 0,-1 4 0 0,-3-4 0 15,4 3-24 1,-1-3-4-16,0 0-2 0,-3-3 0 0,4 3-43 0,-4-6-9 0,3 6-2 0,-3-6-426 15,3 0-86-15</inkml:trace>
  <inkml:trace contextRef="#ctx0" brushRef="#br0" timeOffset="22744.95">10012 10177 2602 0,'0'0'116'0,"0"0"23"0,0 0-111 0,0 0-28 16,7 6 0-16,0-3 0 0,4 7 0 0,-1-1 0 0,4-3 0 0,0-3 0 16,0 7 0-16,4 5 0 0,0-5 8 0,-1-1-8 31,-3 7-24-31,8-4-8 0,-5 4 0 0,4 0-1 16,4-4-108-16,0 4-22 0,-8-7-4 0,1 1-1 0</inkml:trace>
  <inkml:trace contextRef="#ctx0" brushRef="#br0" timeOffset="22984.25">10636 10327 2811 0,'-14'3'62'0,"14"-3"13"0,0 0 2 0,0 10 2 0,0-4-63 0,0 13-16 0,-3-10 0 0,6 10 0 15,8-3-18-15,-8 3-6 0,1-1-2 0,3 1 0 16,0 6-21-16,-4 0-4 0,1 4-1 0,-1-4 0 16,1 0-103-16,3 3-21 0,0-9-4 0,-3 6-460 15,-8-3-93-15</inkml:trace>
  <inkml:trace contextRef="#ctx0" brushRef="#br0" timeOffset="25186.78">9476 11782 1209 0,'0'0'108'0,"0"-9"-87"0,0-1-21 0,-7 4 0 15,7-9 141-15,0 5 24 0,0 1 5 0,0-1 1 16,0 1-137-16,0-1-34 0,0 1 0 0,7-7 0 31,-7 13-25-31,0-6-12 0,0 3-3 0,0-4 0 16,3 1 7-16,1-1 1 0,-4 4 0 0,3-3 0 16,4 6-13-16,-7 3-3 0,4-7 0 0,-1-2 0 0,4 9 36 0,-3-10 12 0,-1 7-9 0,-3 3 9 15,0 0-15-15,0 0 3 0,0 0 0 0,0 0 0 16,0 0 12-16,4-6 10 0,-4 6-2 0,0 0 0 15,-4-6 48-15,1 3 10 0,-4-4 2 0,3 7 0 16,-3-3 2-16,0-3 1 0,0 6 0 0,4 0 0 16,-11-3-11-16,6-3-3 0,-2 6 0 0,-1 0 0 15,1 0-33-15,3 0-6 0,-11 6-2 0,7-3 0 16,1 3-16-16,-1 4 0 0,1-1 0 0,-4 0-9 16,-1 10-3-16,-6 0 0 0,4-3 0 0,-1 9 0 0,-3-3 12 0,0 3 0 15,3-6 0-15,0 6-8 0,1-6 32 16,3-1 8-16,3 4 0 0,0-9 1 0,1 6 16 0,3-4 3 15,0-5 1-15,7-1 0 0,0 7-28 0,0-7-5 16,3-6-2-16,4 7 0 0,4 2-18 0,3-2 0 16,-3-7 0-16,6 6 0 0,1 1-15 0,0-1 3 15,3 1 1-15,3-4 0 0,-6 3-5 0,7-2-2 16,7-4 0-16,-4-3 0 0,0 0 6 16,-3-3 0-16,-1-4 1 0,1 4 0 0,0-3-1 15,-8-4 0-15,5 1 0 16,-5 0 0-16,1-1 27 0,-4-5 5 0,-3-4 0 0,-1 3 1 15,4-3 20-15,-3 0 4 0,3-6 1 0,-7 3 0 0,0-9-5 0,0 3-1 16,0 0 0-16,0-7 0 0,-7 7-16 0,4-7-3 0,-4 1-1 16,-4-1 0-16,1 7-4 0,-1-6-2 0,-3 5 0 15,0 1 0-15,-4 0-14 0,1-3-12 0,-1 12 3 16,-3-6 0-16,4 6 1 0,-8 0 0 0,-3 0 0 0,0 4 0 16,3 5-14-16,-3 1-2 0,0-1-1 0,-4 10 0 31,4-9-6-31,7 9-1 0,0 0 0 0,-1-6 0 15,1 6 0-15,7-3 0 0,7 3 0 0,0 0 0 0,0 0-40 16,7-7-9-16,4 4-2 0,3-6 0 0,4 2-30 0,3-2-7 16,4 0 0-16</inkml:trace>
  <inkml:trace contextRef="#ctx0" brushRef="#br0" timeOffset="25578.94">10089 11328 172 0,'0'0'8'0,"11"3"1"0,-11-3-9 0,7 0 0 0,-7 0 0 0,11 6 0 15,-11-6 181-15,10 6 35 0,-10-6 6 0,7 3 2 16,0 7-71-16,-3-1-13 0,-4 1-4 0,3-1 0 16,1-3 9-16,-4 4 2 0,3 5 0 0,-3-2 0 15,0 3-46-15,0-1-9 0,4-2-1 0,-4 6-1 16,4-4-56-16,-1 14-11 0,1-11-3 0,-1 7 0 15,4 1-20-15,0-8-13 0,4 7 1 0,-1-6 1 32,1-6-33-32,0 2-8 0,-1 4 0 0,8-9-1 0,3-1-125 0,0-3-25 15,-7-2-5-15,-3-4 0 0</inkml:trace>
  <inkml:trace contextRef="#ctx0" brushRef="#br0" timeOffset="25838.53">10605 11346 2746 0,'-15'-3'122'0,"15"3"25"0,-3 3-118 0,-8-3-29 16,-6 10 0-16,6-1 0 15,4 7-40-15,-4-4-15 0,-10 14-2 0,4-8-1 16,3 7 12-16,-1 4 2 0,-2 11 1 0,-4-2 0 0,-4 9 15 0,7-3 2 0,4 6 1 0,0-6 0 31,-7-3-4-31,7 3-1 0,7 0 0 0,0 0 0 16,-4-1-5-16,4-5-1 0,-4 6 0 0,8-10 0 15,-1 1-28-15,4-7-7 0,-3 0-1 0,3-9-493 0,3 3-99 0</inkml:trace>
  <inkml:trace contextRef="#ctx0" brushRef="#br0" timeOffset="26423.06">10746 11773 2372 0,'-4'-10'105'0,"4"4"22"0,-3 3-102 0,3 3-25 0,3-6 0 0,-3 6 0 15,4-10 8-15,-4 10-8 0,14-6 0 0,-4 6 8 16,1-3-16-16,3-3-4 0,0 6-1 0,7-3 0 16,-3-4-8-16,0 7-2 0,-8 0 0 0,8 0 0 31,-1 0-44-31,-2 0-9 0,-15 0-1 0,3 0-1 15,8 7 22-15,-4-4 4 0,-7-3 0 0,-4 9 1 0,-6-3 23 0,-1 4 4 0,0-1 0 0,-3 1 1 16,-3-1 45-16,-1 7 9 0,7-7 1 0,-3 10 1 16,-7-3 11-16,7 2 3 0,-4-2 0 0,4 3 0 15,0-7 1-15,4 4 1 0,-4-6 0 0,6 5 0 16,1-2 8-16,4 2 2 0,-4-5 0 0,0 6 0 16,7-7-21-16,3 3-4 0,1-2-1 0,-1 6 0 15,-3-7-33-15,7 7 0 0,4-7 0 0,0 0 0 16,-4 7-32-16,3-3 0 0,4-4 0 15,4 0 0-15,-4-2-48 0,4 2-9 0,-4-9-3 0,7 0-556 16,4 0-111-16</inkml:trace>
  <inkml:trace contextRef="#ctx0" brushRef="#br0" timeOffset="26788.92">8954 12651 2718 0,'-22'-3'120'0,"12"3"25"0,6 3-116 0,4-3-29 0,0 0 0 0,0 0 0 31,0 0-45-31,11-3-15 0,6 3-4 0,8-7 0 0,-4-2 17 16,11 0 3-16,3-7 1 0,8 7 0 0,10-4 43 0,3-3 0 0,11 4 11 0,11-10-3 15,-11 9-8-15,14-5 0 0,0-4 9 0,11 9-9 16,6-6 0-16,-2-3 0 0,-1 10 0 0,0-7 0 16,-3-3 0-16,7 3 8 0,3 7-8 0,-3-4 8 0,-11-3-22 15,-3 3-4-15,-4-2-1 0,3-1 0 16,1 9-126-1,-7-5-26-15,-15 5-5 0,1 1 0 0</inkml:trace>
  <inkml:trace contextRef="#ctx0" brushRef="#br0" timeOffset="27488.7">9938 13300 1105 0,'0'0'24'0,"-4"3"4"0,4-3 2 0,0 0 2 0,0 0-32 0,0 0 0 0,0 0 0 0,0 0 0 16,0 0 13-16,0 0-4 0,0 0-1 0,0 0 0 15,4-9 96-15,-4-1 18 0,0 1 4 0,0 0 1 0,3-1 1 16,-3 1 0-16,-3-1 0 0,3 1 0 0,0-7-74 15,-4 7-14-15,4-1-4 0,-3 1 0 0,-1-7-28 0,-3 7-8 16,4-4 0-16,-8-2 0 0,0-1-11 0,1 7-3 16,-4-1-1-16,0-2 0 0,-8-4-1 0,5 10-1 15,-1 3 0-15,1-4 0 0,-5 7 17 0,5 0 0 16,-1 0 0-16,0 7 0 0,1-4 9 16,-1 12 6-16,1-5 1 0,-1 9 0 0,4-1-16 0,-4 7 11 15,8-6-11-15,-8 13 10 0,4-4-10 0,0 0 0 16,0 0 9-16,3-3-9 0,4 4 0 0,-4-4 0 15,8 0 0-15,-1-3 0 0,1 3-21 0,3-6 1 16,0-4 0-16,7 1 0 0,0-3 0 0,3-4 0 16,5 0 0-16,-1-9 0 0,3 0 20 0,1 0 8 15,3 0 0-15,4-9 0 0,0 0 8 0,3-1 2 0,0-6 0 16,7 4 0-16,-3-7-8 0,0-6-2 0,0 9 0 16,-1-6 0-16,-3-3 8 0,1 6 0 0,-8-6 1 0,0 0 0 15,-3 7 13-15,-4-8 2 0,-4 8 1 0,1-11 0 16,-4 4-15-16,-7 3-3 0,0-9-1 0,0 3 0 15,-7 3-6-15,0-7-8 0,-4 1 11 0,1 0-11 16,-8-4 10-16,0 1-10 0,1-1 8 0,-1 1-8 31,-3 5-16-31,0-5-8 0,0 12-1 0,0-3-1 0,-1 0-22 16,5 6-5-16,-1 0-1 0,4 10 0 16,0-7-126-16,0 7-26 0,-11-10-5 0,7 3-1 0</inkml:trace>
  <inkml:trace contextRef="#ctx0" brushRef="#br0" timeOffset="27940.22">10626 12783 864 0,'-11'0'76'0,"8"0"-60"0,3 0-16 0,-4-7 0 16,-7 7 168-16,4 0 32 0,7 0 5 0,-7 0 2 15,0 7-169-15,-3-1-38 0,3-3 0 0,0 6 0 16,7 1 24-16,-4-1 6 0,-7 1 2 0,4-4 0 16,7 3 50-16,-3 1 10 0,-8-1 3 0,1 1 0 15,3-1-21-15,0 0-4 0,-4 4-1 0,0-1 0 16,-3-2-29-16,0 9-7 0,4-4-1 0,-4 4 0 16,-8 6-32-16,1 3 0 0,4 1 0 0,-1 5 0 15,0 1 0-15,-3-1-22 0,0 4 3 0,3-4 1 16,1-5-6-16,-1 5-2 15,4-6 0-15,0-3 0 0,3-6-14 0,4 0-4 0,0-10 0 16,4 7 0-16,-1-13-83 0,4 3-17 0,0-6-3 16,0 0-637-16</inkml:trace>
  <inkml:trace contextRef="#ctx0" brushRef="#br0" timeOffset="28162.75">10206 12917 2487 0,'0'0'110'0,"0"0"23"0,0 0-106 0,0 0-27 15,0 0 0-15,0 0 0 0,0 0-11 0,7-3-7 16,0 3-2-16,4 3 0 0,-4-3 1 0,7 10 0 0,7-1 0 0,-3 1 0 16,-1-1 10-16,4 7 9 0,8 3-13 0,-5-1 5 31,4 4-45-31,-3 0-9 0,0 3-2 0,0-6 0 15,3 6-101-15,-4 0-21 0,-6-3-4 0,0 3-549 0</inkml:trace>
  <inkml:trace contextRef="#ctx0" brushRef="#br0" timeOffset="28721.68">10978 13008 921 0,'0'0'82'0,"0"0"-66"0,-7-3-16 0,0 3 0 16,-7 0 373-16,4 0 71 0,10 0 15 0,-7 3 2 31,-4 4-431-31,7 2-86 0,8 0-18 0,0 1-3 0,-8-1 50 0,0 7 11 0,8-7 1 0,0 1 1 16,3 5 14-16,-4-5 0 0,-3 2 0 0,4 4 0 15,10-7 0-15,-7-2 0 0,-7-7 0 0,3 12 0 16,4-5 0-16,-3 2 10 0,-4-6 0 0,0 10 0 16,-4-10 37-16,4-3 7 0,4 9 2 0,-4 1 0 15,-11-1 14-15,8 7 3 0,6 3 1 0,-3-4 0 16,-3 4-43-16,-1 6-9 0,1-3-2 0,3 0 0 15,3 0-20-15,-3 3 0 0,-7-6 0 0,7 6 8 16,7-6-8-16,-3 6 0 0,-4-6 0 0,0-1 0 16,3-2-8-16,4-3-7 0,-3-4-1 0,-1 0 0 15,-3 4-80-15,4-10-17 16,3 7-3-16,-7-10-636 0,0 0-128 0</inkml:trace>
  <inkml:trace contextRef="#ctx0" brushRef="#br0" timeOffset="29494.54">10104 14363 2995 0,'-18'-9'132'0,"7"9"28"0,-6 0-128 0,3 9-32 16,-1 0 0-16,1 1 0 16,7 6-174-16,0 2-42 0,4-2-8 0,3-3-880 15</inkml:trace>
  <inkml:trace contextRef="#ctx0" brushRef="#br0" timeOffset="29667.48">10100 15034 3207 0,'0'0'71'0,"0"0"14"0,0 0 3 0,0 0 2 0,0 0-72 0,0 0-18 0,4 6 0 0,-4-6 0 31,3 10-137-31,4-4-31 0,0-3-7 0</inkml:trace>
  <inkml:trace contextRef="#ctx0" brushRef="#br0" timeOffset="29835.34">10294 15244 2764 0,'-18'-6'123'0,"8"6"25"0,-4 0-119 0,0-3-29 0,3 3 0 0,0 0 0 16,8 0 98-16,3 0 14 0,0 0 2 0,0 0 1 15,0 0-271-15,3 3-53 0</inkml:trace>
  <inkml:trace contextRef="#ctx0" brushRef="#br0" timeOffset="30501.2">9835 16219 1267 0,'0'0'56'0,"-3"-9"12"0,3 0-55 0,-4-1-13 0,4 4 0 0,-3-3 0 16,-1-1 325-16,4 1 63 0,-3-7 12 0,3 7 2 16,-4-1-347-16,1 1-70 0,-4-1-13 0,3 1-4 0,1 0 8 15,-4-1 2-15,-4 4 0 0,0 3 0 16,1-7-15-16,-4 4-3 0,3 3-1 16,-6-3 0-16,2 6 22 0,-6 6 5 0,4-3 1 0,-1 3 0 0,-7 4 13 0,4-1 0 15,-7 10 0-15,7-3 0 0,0 2 12 16,-4 1 4-16,-3 6 2 0,-4-3 0 0,4 3 13 0,6 1 2 15,1 2 1-15,4-3 0 0,3 0-34 0,-1-3 0 16,5-3 0-16,-1 6 0 0,8-6 0 0,-1-4 0 16,4 4 0-16,4-3 0 0,3-4 0 0,3-2 0 15,1-4-12-15,3-3 3 16,4 3-15-16,3-6-4 0,-3-6 0 0,-1 3 0 0,8-3 20 16,-4-4 8-16,0 1-8 0,0-1 8 0,-3-8 0 0,3 2 0 15,-3-3 0-15,-1-6 0 0,-2 6 20 0,-5 0 10 0,4-6 2 16,-3 7 0-16,-1-1 4 0,-3-6 2 0,1 3 0 15,-1-3 0-15,0 0 0 0,-4-4 0 0,1 4 0 16,-4-6 0-16,3-4-13 0,-3 1-2 0,-3-10-1 0,-1 6 0 16,4-6 6-16,-7 1 0 0,4 5 1 0,-4-3 0 15,3 4-29-15,0 8 8 0,-3-5-8 0,4 9 0 32,-4-4-42-32,3 11-11 0,-3-1-3 0,4 3 0 15,-1 1-90-15,-3 5-18 0,4 1-4 0,-4 6-884 0</inkml:trace>
  <inkml:trace contextRef="#ctx0" brushRef="#br0" timeOffset="30837.9">10301 15959 2073 0,'0'0'92'0,"0"0"19"0,0 0-89 0,0 0-22 16,0 0 0-16,0 0 0 0,0 0 199 0,0 0 35 0,0 0 7 0,7 10 2 31,0-4-217-31,4-3-43 0,-1 6-9 0,1 1-2 0,-4 5 8 0,4-5 2 0,6 6 0 0,-3-4 0 31,-3 7-30-31,3-3-7 0,7-1-1 0,-3-2 0 16,0 6-19-16,-4-4-4 0,0 1-1 0,-4-3 0 15,8 2-89-15,-7-5-19 0,-8 5-3 0,4-5-636 0</inkml:trace>
  <inkml:trace contextRef="#ctx0" brushRef="#br0" timeOffset="31074.24">10724 15774 1900 0,'0'0'169'0,"0"0"-135"0,-7 6-34 0,0 4 0 0,4-1 214 0,-4 10 36 15,0 0 7-15,0 6 2 16,3 3-259-16,1 4-52 0,-4-1-11 0,-1 3-1 0,-2-5 35 0,3 5 7 15,3 1 2-15,1-7 0 16,-8 6-43-16,4-5-8 0,4 5-1 0,-1 1-1 16,-3 2-113-16,0-2-22 0,0 2-5 0</inkml:trace>
  <inkml:trace contextRef="#ctx0" brushRef="#br0" timeOffset="31631.17">10887 16480 2674 0,'0'0'59'0,"0"0"12"0,0 0 2 0,0-3 3 0,0-4-61 0,3-2-15 16,4-1 0-16,-3-2 0 0,-8-4 21 0,8 7 2 0,10-7 0 0,-11-3 0 16,-6 1-23-16,10 2 0 0,4-3 0 0,3-6 8 15,0 6-8-15,-4-9 0 0,-6 9-11 0,7-6 11 16,3 0-12-16,-4 6 12 0,-10-6-13 0,4 6 5 16,6 0 8-16,-3 1 0 0,-3 8 0 0,-1 1 0 15,-6-1 14-15,3 10 5 0,0 0 1 0,0 0 0 0,-7 4-12 0,7-4-8 16,7 15 12-16,-7-5-12 0,0 8 0 0,0 1 0 15,7 0 0-15,-4 6-12 0,5-6 12 0,-5-3 0 16,-3 9 0-16,4-6 0 0,10-1 0 16,-7 1 0-16,-4 0 0 0,1-3-9 0,3 2 9 15,3-8 0-15,1 6 0 0,0-7 0 0,-1 0 0 0,4 1 0 16,-3-1 0-16,-4 1 0 0,0-1 0 0,0-3 0 16,4-3 0-16,-1 4 0 0,-3-1 8 0,0-3-8 15,-7-3 8-15,11 0-8 0,0-3 20 0,-4-3 0 16,-4-1 0-16,4 4 0 0,4-3 10 0,-4-7 2 15,0 4 0-15,-4-7 0 0,4 1 0 0,0 2 0 16,1-3 0-16,-1-2 0 0,-7-7-12 0,7 3-1 0,3-3-1 16,-3-1 0-16,-7 1-6 0,4-3-2 0,3 0 0 15,0 0 0-15,4-7-10 0,-8 1-12 0,4-1 2 16,0 7 1 0,4-7-43-16,-1 7-9 0,-10 3-2 0,7 3 0 15,4 0-122-15,-4 10-25 0,-7-4-5 0,-4 4-879 0</inkml:trace>
  <inkml:trace contextRef="#ctx0" brushRef="#br0" timeOffset="32094.82">9222 17135 1152 0,'-14'3'102'0,"6"-3"-82"16,1 0-20-16,-3 0 0 0,3 0 394 0,0 0 74 0,7 0 16 0,0 0 2 31,0 0-437-31,10 0-87 0,4-3-18 0,4-3-3 0,7-4 59 0,6 4 0 0,5 3 0 0,10-6 11 16,-1-1-11-16,8-5 0 0,4 5 0 0,3-6 0 15,10-2 0-15,4-7 0 16,11 6 0-16,-4 6 0 0,0-6 0 0,1 4 12 0,-1-4 0 0,0 3 0 16,-4-3-12-16,1 4 0 0,7-4 9 0,-8 0-9 15,-6 3 20-15,3-2-1 0,4-1 0 0,3 3 0 16,7-3-19-16,-10 7 10 0,-4-4-10 0,-4 0 8 15,4 7-8-15,-3-4 0 0,-1-2 0 0,1 5 0 16,-1-5-14-16,-6 11 2 0,-4-2 0 0,-4-3 0 16,-3 6-104-1,0-4-20-15,0 7-4 0,-3 0 0 0,-1 0-84 16,-3 0-16-16,38 0-3 0,-27 7-1 0</inkml:trace>
  <inkml:trace contextRef="#ctx0" brushRef="#br0" timeOffset="32859.48">10732 16110 345 0,'0'0'15'0,"0"0"4"0,0 0-19 16,0 0 0-16,0 0 0 0,0 0 0 0,0 0 152 0,0 0 26 15,0 0 6-15,0 0 0 0,3-7-109 0,-3 7-23 16,0-9-4-16,0 9 0 0,7-9 24 0,-7 9 4 16,4-10 2-16,-4 10 0 0,0-6 2 15,0 6 1-15,0 0 0 0,0 0 0 0,0-9-7 0,0 9-2 16,0 0 0-16,0 0 0 0,0 0-16 0,0 0-3 16,0 0-1-16,0 0 0 0,0 0-29 0,0 0-7 15,0 0 0-15,0 0-1 0,0 0-15 0,0 0 0 16,-4 0 0-16,4 0 0 0,0 0 9 0,0 0-1 15,0 0 0-15,0 0 0 0,-7 0 6 0,7 0 1 16,0 0 0-16,0 0 0 0,-7 9-3 0,7-9-1 16,0 0 0-16,0 6 0 0,-4 4 14 0,1-1 3 0,-1 0 1 15,1 1 0-15,-1-1-12 0,4 7-2 0,-7-7-1 16,4 7 0-16,-1-3-14 0,1 2 0 16,-4 1 0-16,3 3 0 0,-3-7 9 0,-4 4-1 0,8 3 0 0,-8 0 0 15,1-1-8-15,6 4 0 0,1 0 0 0,-8-3 0 16,1 6 12-16,3-6 0 0,3 6 0 0,0-6 0 15,-3 6 16-15,4-6 3 0,-1 0 1 0,1-4 0 16,6 4-32-16,1 0 0 0,-11-3 0 0,7-4 0 16,7 4-29-1,-4-7-12-15,-3 1-3 0,0-1 0 0,0-9-17 16,0 6-4-16,0-6-1 0,0 0 0 0,-3 3-34 0,3-3-8 16,0 0 0-16,0 0-816 0</inkml:trace>
  <inkml:trace contextRef="#ctx0" brushRef="#br0" timeOffset="33564.82">10255 17684 2487 0,'-10'-10'110'0,"10"10"23"0,-7-3-106 0,0-3-27 0,-4 6 0 0,0-9 0 15,4 9-75-15,-3-10-20 0,-4 10-4 0,0-6-1 16,3 3 58-16,-3-3 11 0,-4 6 3 0,1 0 0 0,-1 0 28 15,0 0 0-15,-3 0 0 0,0 0 0 0,0 6 0 16,0 3 0-16,-1 1 13 0,1-1-4 0,-3 10 11 16,-1-3 1-16,0 2 1 0,1 11 0 0,-5-4-3 0,8 0-1 15,0 3 0-15,0 10 0 0,3-4 11 16,1 1 3-16,-1-1 0 0,7 1 0 0,1-7-21 0,-1-6-11 16,8 3 12-16,-4-6-12 0,7-4 0 0,0 1 0 15,0-7 0-15,7-5 0 0,-4 2 0 16,8-3-9-16,-1-6 9 0,4-7-8 0,1-5 8 0,6-1 12 15,3-3-2-15,1-9-1 0,7 0-1 16,0-7-8-16,-8 1 12 0,4-1-4 0,1-2 20 0,-5 8 4 16,5-5 1-16,-8-1 0 0,-4 1-33 0,1 6 0 15,0 0 0-15,-8-1 0 0,1-2 13 0,-4 3-4 16,0 0-1-16,-3-1 0 0,-1-2 12 0,-3 3 1 0,-3-1 1 16,-1 1 0-16,-3 3 6 0,3 0 2 0,-3 3 0 15,0 0 0-15,0 10-7 0,-3-4-2 0,-1 3 0 0,4 1 0 16,-4 2-21-16,4 7-20 0,-3-3 4 0,3 3 1 31,-7-3-93-31,7 6-20 0,7 0-3 0,0 0-1 16,-11 0-129-16,11 0-27 0,0 0-4 0,0 0-2 0</inkml:trace>
  <inkml:trace contextRef="#ctx0" brushRef="#br0" timeOffset="34081.21">11049 17449 990 0,'18'-7'44'0,"-18"7"8"0,0 0-41 0,0 0-11 0,0 0 0 0,0 0 0 32,7 7-30-32,-7-7-8 0,-7 0-2 0,7 0 0 0,0 0 64 0,0 0 13 0,-7 3 3 0,-4 3 0 15,4-3 130-15,0 3 26 0,0 4 6 0,-4-4 1 16,-6 4-26-16,3-1-5 0,10 4 0 0,-7-4-1 16,-10 7-64-16,4 2-13 0,6 1-2 0,-3 3-1 15,0 0-65-15,-4 3-13 0,-3 0-2 0,3-3-1 16,4 10-10-16,-3-4 10 0,-8 6-10 0,4-2 10 15,0 8-29-15,-4-2-5 16,0 6-2-16,-7 0 0 0,1-6-10 0,6-4-3 16,0-6 0-16,-3 4 0 0,-4-10-19 0,8-4-4 0,10-8-1 15,-4 2-635-15,4-9-127 0</inkml:trace>
  <inkml:trace contextRef="#ctx0" brushRef="#br0" timeOffset="34318.07">10506 17640 2833 0,'-25'0'125'0,"18"0"27"0,7 0-122 0,0 0-30 0,0 0 0 0,0 0 0 32,0 0-45-32,11 6-15 0,6 4-4 0,1-1 0 0,-4 0 40 0,4 1 7 0,6 6 1 0,1-1 1 15,0-2 15-15,3 6 0 0,0 3 0 0,0-4 0 16,4 4 0-16,-4-6 0 0,-3 12 0 0,0-9 0 31,-1 6-32-31,1 0-12 0,-7-6-4 0,-4 9 0 16,0-9-119-16,-3 3-24 0,6-9-5 0,-10 5-668 0</inkml:trace>
  <inkml:trace contextRef="#ctx0" brushRef="#br0" timeOffset="34617.21">11437 17841 1209 0,'7'12'108'0,"-10"-2"-87"16,-12-1-21-16,5 13 0 0,-1 0 428 0,1 3 80 16,3 9 17-16,0-5 3 15,0 5-465-15,3-6-94 0,8 1-18 0,-4-4-4 16,0 3 21-16,7-3 4 0,3 3 0 0,8-9 1 16,3 6-98-16,4-6-20 0,3-3-4 0,7-1-955 0</inkml:trace>
  <inkml:trace contextRef="#ctx0" brushRef="#br0" timeOffset="37153.17">16919 8132 1371 0,'0'0'60'0,"-7"0"14"0,0-6-59 0,-3 3-15 15,-1-3 0-15,4 6 0 0,0-10 36 0,0 10 4 16,0-3 0-16,-4-3 1 0,4-1 9 0,-3 4 2 0,-1-3 0 16,0 6 0-16,4 0-1 0,-3 0 0 15,3 0 0-15,7 0 0 0,-11 0 2 0,11 0 1 16,-11 0 0-16,11 0 0 0,-7 6 2 0,7-6 0 0,0 0 0 15,0 0 0-15,0 0-21 0,0 0-4 0,4 3-1 0,3 4 0 16,0-7-1-16,4 9 0 0,-1-9 0 0,8 6 0 16,0-2 1-16,3-4 0 0,0 6 0 0,4-6 0 15,-1 3-6-15,4-3 0 0,1 0-1 16,-1 6 0-16,-3-6-1 0,3 0 0 0,-3 0 0 0,-1 0 0 16,-3 0-6-16,1 0-2 0,-1 0 0 0,0 0 0 15,-3 0-3-15,-1 0-1 0,1 0 0 0,-1 0 0 16,1 0-2-16,-4 0 0 0,4 0 0 0,-4 0 0 15,-3 0 3-15,-1 0 0 0,1 0 0 0,-4 0 0 16,0 0 5-16,-7 0 2 0,7 0 0 0,-7 0 0 16,0 0 3-16,0 0 1 0,7 3 0 0,-7-3 0 15,3 7-5-15,-3-7-1 0,7 3 0 0,-3 3 0 0,0 3-16 16,-1-2 10-16,1-4-10 0,-1 6 8 16,4 1-8-16,-3-1 8 0,-4 0-8 0,7 7 8 0,0 0-8 15,0 3 0-15,-4-1 9 0,4 11-9 0,-3-4 14 16,3 3-2-16,-3 3 0 0,3 1 0 0,0 12-12 0,0-1 0 15,-4 1-12-15,1 3 12 0,3 4 0 0,0-4 0 16,0 6 0-16,-4 10 0 0,1-4 9 16,0 7-9-16,3 6 8 0,-4-3-8 0,4 3 0 0,-3 7 8 15,3 2-8-15,-4 1 0 0,1 6 8 0,-1 3-8 16,-3-4 0-16,4 11 8 0,-4-1-8 0,0-3 12 16,-4 9-12-16,-3-2 12 0,0 5-12 0,4-2 12 15,-8-1-12-15,4 4 12 0,-4-1 8 0,4 7 1 16,0-3 1-16,0-3 0 0,0 9-3 0,4-3-1 15,-4-4 0-15,3-2 0 0,4 9-6 0,0-6 0 0,-3 3-1 16,3 3 0-16,0-7-11 0,-4 4 0 0,1-3 0 16,3-3 0-16,0 9 8 0,0-10-8 0,-4 10 0 0,1-9 8 15,-1 0-8-15,0 2 0 0,-3 7 0 0,4-3 0 16,-4-3 0-16,0 3 0 0,-4-3 0 0,4 3 0 16,-3-7 0-16,-1 1 0 0,0-4 0 0,4 1 0 15,-3 2 0-15,6-5 0 0,-3-4 8 0,7-6-8 16,-3 6 0-16,3-6 0 0,0 3 0 0,3-3 0 15,-3-3 0-15,4-7 0 0,-1 7 0 0,1-6 0 16,-4-1 0-16,3 1 0 0,1-4 8 0,-1 1-8 16,-3-4 0-16,0 3 0 0,0 4 0 0,-3-4 0 15,-1 1 0-15,-3-4 0 0,0 3 0 0,0 1 0 16,0-4 0-16,-4-3 0 0,1 0 8 0,3 3-8 16,-4-9 0-16,4 3 0 0,0-12 0 0,0 5 0 15,0 1 0-15,3-3 0 0,1-4 0 0,-1-3 8 0,1-2-8 16,-1-4 0-16,4-3 0 0,0-7 0 0,-3 4 0 15,3-3 8-15,0-1-8 0,0-2 0 0,3-1 8 0,-3 4-8 16,0-4 8-16,4-6-8 0,-4 7 8 0,3-1-8 16,-3 1 0-16,0-7 8 0,0 7-8 0,0-7 0 15,-3 0 0-15,3-3 0 0,0 3 0 0,0-2 0 16,0 2 0-16,0-3 0 0,0 0 0 0,3-3 0 16,1 3 8-16,-4-6-8 0,3 0 0 0,1 6 0 15,0-7 0-15,-1 1 0 0,1-3 0 0,-1-7 0 16,1 7 0-16,-1-3 0 0,-3-7 0 0,4 3 0 15,-4-9 0-15,3 10 0 0,1-4 8 0,-4-6-8 0,0 0 8 16,0 0-8-16,0 0 11 0,3 3-3 0,1 7-8 16,-4-10 12-16,0 0-12 0,0 0 11 0,0 6-11 15,0-6 10-15,0 0-10 0,0 0 0 0,0 3 0 16,0 6 0-16,0-2 0 0,0-7 0 16,0 0 0-16,0 9 0 0,0-3 12 0,0-6-4 0,0 0 0 15,-7 3 0-15,0 7 1 0,0-10 0 0,3 6 0 16,-6-6 0-16,2 3-9 0,-2-3 8 0,-1 0-8 0,1 0 8 15,-1 0-5-15,1 0-3 0,-5 0 0 0,5 0 0 16,-4 0 0-16,0 0 0 0,0 7 0 0,-1-7 0 16,1 3 0-16,0-3 0 0,-3 6 0 0,-1-3 0 15,0 3 0-15,-3 1 0 0,0-4 0 0,-7 3 0 16,0-3 0-16,-1 3 0 0,-6-2 0 0,3 2 0 16,1-3 0-16,-1-3 0 0,0 0-10 0,0 0 10 0,1 0-13 15,-1-3 2-15,4-7 1 0,-1-5 0 16,1-1-78-16,0-3-16 0,3 0-4 0,15-9-1400 15</inkml:trace>
  <inkml:trace contextRef="#ctx0" brushRef="#br0" timeOffset="37830.06">12294 9465 2880 0,'-3'0'256'0,"-1"-3"-205"0,-3-3-41 0,4 6-10 15,3 0 100-15,0 0 17 0,0 0 4 0,0 0 1 16,0 0-168 0,0 0-34-16,10 0-6 0,1 0-2 0,6 0-120 0,1-4-25 0,7-2-5 15,-4 3-1-15</inkml:trace>
  <inkml:trace contextRef="#ctx0" brushRef="#br0" timeOffset="37985.65">13053 9427 2977 0,'-11'-9'65'0,"1"9"14"0,-1 0 2 0,0 0 3 0,11 0-67 0,0 0-17 16,0 0 0-16,0 0 0 16,0 0-107-16,8 0-25 0,6 9-4 0</inkml:trace>
  <inkml:trace contextRef="#ctx0" brushRef="#br0" timeOffset="38125.82">13451 9286 3434 0,'0'0'76'0,"-7"0"15"0,4-3 3 0,3 3 2 0,0 0-76 0,0 0-20 0,7 9 0 0,7-5-1014 15,4 11-206-15</inkml:trace>
  <inkml:trace contextRef="#ctx0" brushRef="#br0" timeOffset="38606.71">12174 12077 2840 0,'-21'-6'63'0,"14"6"13"0,0 0 2 0,-3 6 1 0,2-6-63 0,8 0-16 0,4 9 0 0,0 1-839 16,6-1-170-16</inkml:trace>
  <inkml:trace contextRef="#ctx0" brushRef="#br0" timeOffset="38771.15">12771 12096 2833 0,'0'0'62'0,"-4"0"13"0,-3 0 2 0,-4 0 3 0,4 0-64 0,7 0-16 15,0 0 0-15,0 0 0 16,0 0-73-16,7 9-19 0,4-2-3 0,-4-4-1068 0</inkml:trace>
  <inkml:trace contextRef="#ctx0" brushRef="#br0" timeOffset="38913.71">13074 12177 3207 0,'0'0'142'0,"-7"-3"30"0,-4 3-138 0,1-6-34 0,3 6 0 0,7 0 0 31,0 0-33-31,0 0-14 0,0 0-2 0,10 0-1 15,8 6-200-15,3-6-40 0,25 3-8 0,-4-3-2 0</inkml:trace>
  <inkml:trace contextRef="#ctx0" brushRef="#br0" timeOffset="39577.11">12330 14561 2649 0,'-15'-4'236'0,"12"-2"-189"15,-4 3-38-15,0-3-9 0,0 6 104 0,7 0 18 16,0 0 4-16,0 0 1 16,0 0-179-16,0 0-36 0,7 0-8 0,3 9-766 15,1 1-154-15</inkml:trace>
  <inkml:trace contextRef="#ctx0" brushRef="#br0" timeOffset="39756.03">12809 14604 3628 0,'0'0'323'0,"0"0"-259"0,-7-9-51 0,7 9-13 31,0 0-38-31,0 0-10 0,0 0-3 0,0 0 0 0,11 0-18 0,-4 0-4 0,0 0-1 0,4 0 0 31,-1 0-162-31,4 0-33 0,4 0-7 0,-4 0-860 0</inkml:trace>
  <inkml:trace contextRef="#ctx0" brushRef="#br0" timeOffset="39898.65">13434 14498 1152 0,'0'0'102'0,"0"0"-82"0,10 0-20 0,-10 0 0 0,0 0 260 0,0 0 48 15,0 0 10-15,0 0 2 0,0 0-188 0,0 0-38 16,4-3-7-16,-4 3-2 0,0 0-17 0,0 0-4 16,0 0-1-16,10-7 0 0,-10 7-51 0,11 0-12 15,0 0 0-15,3 0 0 16,0 0-180-16,4 0-40 0,3-3-7 0</inkml:trace>
  <inkml:trace contextRef="#ctx0" brushRef="#br0" timeOffset="40221.21">12883 16426 3193 0,'-10'7'70'0,"-1"-7"14"0,1-7 4 0,-4 7 2 0,-4 7-72 0,4-1-18 0,3-3 0 0,1 6 0 16,6 1-301-16,1-1-64 0</inkml:trace>
  <inkml:trace contextRef="#ctx0" brushRef="#br0" timeOffset="40415.51">13314 16398 3416 0,'0'0'76'0,"-7"0"15"0,0 0 3 0,7 0 1 0,0 0-76 0,0 0-19 0,0 0 0 0,14 0 0 31,0 0-45-31,7 0-13 0,0 0-2 0,4-3-1 15,7-6-209-15,-1-7-42 0,65-31-8 0,-12 6-1 0</inkml:trace>
  <inkml:trace contextRef="#ctx0" brushRef="#br0" timeOffset="41511.78">15713 8715 1580 0,'0'0'70'0,"-4"-3"14"0,1-3-67 0,-1-3-17 0,-3 6 0 0,4-4 0 15,-4-2 28-15,-1-1 3 0,1 4 0 0,4-3 0 16,-4 6 1-16,0-7 0 0,0 1 0 0,-4 3 0 15,4-4 20-15,-4 1 4 0,4 2 0 0,-3-2 1 16,-1 0 2-16,-3 5 0 0,4-2 0 0,-1-3 0 16,-3 3-12-16,3 2-3 0,-3 4 0 0,4-6 0 15,3 6-24-15,-4 0-4 0,0 0-2 0,1 0 0 16,-1 6-14-16,1-6 0 0,3 10 0 0,-4-1 0 16,0 1 0-16,1-1 0 0,-1 7 0 0,1-1 0 15,-4 4 15-15,3 0 0 0,4 0 0 0,-4 9 0 16,1-3-28-16,3 0-6 0,0 3-1 0,0 1 0 15,0-4 9-15,-1 3 2 0,1-3 0 0,4-6 0 16,3 0-3-16,0 0-1 0,-4-4 0 0,8-5 0 16,-1-1 13-16,1 0 0 0,-4-9-10 0,7 0 10 15,4 7 0-15,-1-7 16 0,1-7-2 0,-1 4-1 16,4-6 22-16,1-7 4 0,-1 7 1 0,-4-7 0 0,8-3-13 16,-4 0-3-16,0 1 0 0,0-7 0 0,4-1 7 15,-4 8 1-15,0-11 0 0,0 4 0 0,0-3-20 16,0 3-3-16,1-9-1 0,-5 5 0 0,4-5-8 0,-3 6 0 15,-1-7 0-15,1 4 0 0,0-1 0 16,-4 4 0-16,0 3 0 0,0-3 0 0,0 3 0 0,-7 3 0 16,0-3 0-16,0 0 0 0,0 6 0 0,-7 0 0 15,3 0 0-15,1 4 0 0,-4-4 0 0,-4 3 0 16,0-3 0-16,-3 0-11 0,0 4 11 0,0 2-8 16,-4-6 8-16,4-3-8 15,0 10-61-15,-3-4-12 0,2-3-3 0,1 1-671 16,0 2-134-16</inkml:trace>
  <inkml:trace contextRef="#ctx0" brushRef="#br0" timeOffset="42013.28">15917 8524 2131 0,'0'0'189'0,"0"0"-151"0,11-6-30 0,0 6-8 16,-1 0 97-16,4 6 19 0,0-3 3 0,-3 4 1 15,3-4-94-15,-3 6-18 0,-1 7-8 0,1-7 0 16,-1 7 14-16,1-4-3 0,-4 4-1 0,0 3 0 16,4 0-10-16,-4-4 0 0,0 4 0 0,0 0 8 15,-4-3-8-15,4-1 0 0,0-2 0 0,0 3 0 16,1-4 0-16,-1-6 0 0,0 10-10 0,0-3 10 31,3-4-43-31,1 0-2 0,-1-2-1 0,5-4 0 16,2 3-150-16,-3-6-29 0</inkml:trace>
  <inkml:trace contextRef="#ctx0" brushRef="#br0" timeOffset="42348.48">16563 8465 2152 0,'-18'0'96'0,"11"6"19"0,-3-3-92 0,-4 3-23 15,-1-3 0-15,1 7 0 0,0 2 16 0,-3 1 0 16,-1 6-1-16,4-4 0 0,-7 4-15 0,-1 6 0 16,5 0 0-16,-4-3-10 0,0 3 10 0,3 4 0 15,-3-1 0-15,-4 3 0 0,4 1 0 0,3 8 0 0,-3-2 9 16,3 6-9-16,1 0 35 0,-1 0 0 15,0-7 0-15,4 7 0 0,0-6-11 0,4 3-1 16,-4-10-1-16,3 3 0 16,0-8-2-16,1 8 0 0,3-6 0 0,0 0 0 0,0-2-32 0,3 2-6 0,-3-3-2 15,4 3 0 1,3-9-102-16,0 6-21 0,0 0-4 0</inkml:trace>
  <inkml:trace contextRef="#ctx0" brushRef="#br0" timeOffset="43625.75">16662 8828 1209 0,'-7'0'108'0,"0"0"-87"0,0 0-21 0,-1 3 0 15,8-3 183-15,-7 0 32 0,7 0 6 0,0 0 2 16,0 0-146-16,0 0-29 0,0 0-5 0,0 0-2 16,0 0 4-16,0 0 1 0,0 0 0 0,0 0 0 15,0 0-26-15,0 0-6 0,0 0-1 0,0 0 0 16,0 0 12-16,0 0 3 0,0 0 0 0,0 0 0 15,0 0-10-15,0 7-2 0,-3 2 0 0,-1 1 0 16,1 5-4-16,3-2-2 0,-7 2 0 0,3 4 0 16,1 10 2-16,3-8 0 0,-7 1 0 0,7 3 0 15,-4 1-12-15,4-4 0 0,0-1 9 0,0 1-9 16,4-3 0-16,-1-3 0 0,4 0 0 0,0-4 0 16,0-2-107-1,0-1-16-15,0-3-3 0,4 4-907 0</inkml:trace>
  <inkml:trace contextRef="#ctx0" brushRef="#br0" timeOffset="44257.73">15046 9223 806 0,'0'0'36'0,"0"0"7"0,0 0-35 0,0 0-8 16,0 0 0-16,0 0 0 0,0 0 303 0,0 0 58 15,0 0 12-15,0 0 3 0,0 0-274 0,0 0-54 16,7 7-12-16,7-4-1 0,-3-3-3 0,3 9-1 16,0-9 0-16,4 7 0 0,3-4-19 0,0 3-3 15,4-6-1-15,-1 6 0 0,8-6 14 0,0 0 2 16,3-6 1-16,4 6 0 0,0 0 9 0,0-6 2 16,6 3 0-16,1-4 0 0,4-2-8 0,3-1 0 15,7 1-1-15,7 0 0 0,-4 6-6 0,1-4-1 16,-4 1 0-16,-1 6 0 0,-2-3-10 0,-1 3-2 15,1 0-8-15,-1 0 12 0,4 0-12 0,-3 0 0 16,-1 3 0-16,-3-3 0 0,0 6 0 0,0-6-8 0,-4-6 8 16,1 3-13-16,-1-3 3 0,7 2 1 0,4-2 0 0,-3-3 0 15,-4 6 0-15,-4-4 0 0,-3-2 0 0,-4 3 0 32,-3 3-53-32,4-7-10 0,-5 4-3 0,1-4 0 15,-7 7-114-15,0-3-23 0,-4 6-5 0,4 0-1 0</inkml:trace>
  <inkml:trace contextRef="#ctx0" brushRef="#br0" timeOffset="45065.78">15741 9916 979 0,'0'0'43'0,"0"0"9"0,0 0-41 0,0-6-11 0,-4-3 0 0,1 6 0 16,3 3 208-16,-4-7 39 0,1 1 8 0,-1 3 1 16,4 3-195-16,-3-6-39 0,-1 3-8 0,4 3-2 15,0-7 12-15,0 7 1 0,-3-3 1 0,3-3 0 16,-4-4-10-16,1 1-1 0,3 9-1 0,3-6 0 16,-6 3 6-16,3-7 2 0,0 4 0 0,-4 3 0 15,-3-3 7-15,0 2 2 0,-4-2 0 0,1 6 0 16,-1-3-2-16,-3 3 0 0,-3 3 0 0,-1-3 0 0,-3 10-13 0,0-1-2 15,-4 7-1-15,0-7 0 0,-3 10-13 0,-4 6 0 16,0 0 0-16,1-3 0 0,6 9 17 0,0-9-2 16,1 3-1-16,2 4 0 0,5-4-14 0,-1 0 0 15,8-3 0-15,3 3 0 0,-1 0 0 0,8-6 0 16,0 0 0-16,4-1 0 0,7-8-17 0,-4 5-7 16,0-5 0-16,3-1-1 0,1 1 15 0,3-4 10 15,0-3-12-15,0 3 12 0,4-6 0 0,-1 0-8 16,5 0 8-16,-1-6 0 0,0 6 0 0,4-9 8 15,-4 6-8-15,4-4 12 0,-4-2 20 0,0-1 4 16,4 1 1-16,-4-7 0 0,0 7 12 16,-3-4 3-16,3-2 0 0,-4-1 0 0,1 4-37 0,-4-4-7 15,-3-3-8-15,-1 3 11 0,1-2 2 0,-1-1 1 0,-6 0 0 16,-1-6 0-16,-3 0-14 0,0-3 9 16,4-1-9-16,-8 1 8 0,1-3-8 0,-1-1 0 0,1-2 0 15,-1-1 0-15,1 1 0 0,3-10 0 0,-4 6 0 0,4 4 0 16,0-4 0-16,0 4 0 0,-3-1 0 0,-1 7 0 15,4 9-21-15,-3 0-3 0,3 1-1 16,-4 2 0 0,1 6-107-16,-1 4-20 0,1 3-5 0,3 3-890 0</inkml:trace>
  <inkml:trace contextRef="#ctx0" brushRef="#br0" timeOffset="45528.73">16235 9838 2523 0,'-11'-9'112'0,"11"9"23"0,-7 0-108 0,0 0-27 0,0 0 0 0,0 0 0 15,-4 0 29-15,8 0 1 0,-4 3 0 0,0 3 0 16,0-6-30-16,0 9 0 0,0-2 0 0,-4 2 0 16,0 4 0-16,1 2 0 0,-1 4 0 0,1 0 0 15,-4 6-9-15,3 3 9 0,-7 7 0 0,4-7-9 16,-3 3 9-16,-1-2 0 0,0-1 0 0,-3 0-8 16,4-3 8-16,-5 0 0 0,5-6 0 0,-1 0 0 15,4-3-20-15,0-4 0 0,3-6 1 0,4 4 0 16,0-10-132-1,7 0-26-15,0 0-6 0</inkml:trace>
  <inkml:trace contextRef="#ctx0" brushRef="#br0" timeOffset="45758.93">15868 9854 3099 0,'0'0'137'0,"0"0"29"0,0 0-133 0,0 0-33 15,0 0 0-15,0 0 0 0,11-7 0 0,-1 7-17 16,4 10 1-16,0-4 1 0,4 4 7 0,0-1 8 16,-1 7-13-16,-3 2 5 0,8 1-4 0,-5 6 0 15,1-3 0-15,3 10 0 0,-3-4 4 0,-1 0 0 0,1-3 0 0,3 3 0 32,-3 1-33-32,3-4-7 0,-3-6 0 0,3 6-1 15,0-7-90-15,-4 1-17 0,1-3-4 0,-4-4-565 0,0 1-113 0</inkml:trace>
  <inkml:trace contextRef="#ctx0" brushRef="#br0" timeOffset="47339.01">17152 9829 1278 0,'0'0'56'0,"0"0"12"0,0 0-54 0,0 0-14 0,-3 0 0 0,3 0 0 15,-8 9-8-15,1-9-5 0,0 0-1 0,0 6 0 31,7-6-34-31,-7 0-6 0,0 3-2 0,7-3 0 0,-7 0 37 0,7 0 7 0,-3 0 2 0,-4-3 0 16,-4 3 10-16,11 0 0 0,-4-6 0 0,-3 6 0 16,0 0-13-16,-3 0-1 0,10 0 0 0,-7 0-271 15,-4 6-55-15</inkml:trace>
  <inkml:trace contextRef="#ctx0" brushRef="#br0" timeOffset="48185.71">16651 10415 1677 0,'0'0'36'0,"0"0"8"0,0 0 2 0,0 0 2 0,0 0-38 0,0 0-10 15,0 0 0-15,0 0 0 0,0 0 42 0,-3-6 6 0,-4 6 2 0,3-6 0 16,0 2 2-16,1 4 1 0,3-6 0 0,-4 3 0 16,1-6 4-16,3 2 1 0,0-2 0 0,0-1 0 15,-4 4-32-15,4-3-6 0,0-1-2 0,4 1 0 16,-4 0 22-16,3-1 5 0,-3-6 1 0,4 7 0 16,-1-3-18-16,5-4-4 0,-5-3-1 0,4 3 0 15,-3 4 14-15,3-7 3 0,0-3 1 0,0 3 0 16,-4 0-17-16,8-6-3 0,-4 7-1 0,0-8 0 15,0 8-12-15,-3-1-8 0,6 3 8 0,-3 4-8 16,0 2 0-16,0 1 0 0,-3 3 0 0,-1-4 0 16,-3 10 0-16,0 0 0 0,7 10 0 0,-3-1 0 15,3 7 0-15,-3 2 0 0,-4 1 0 0,3 0 0 16,1 6 0-16,-1 0 0 0,-3-3 0 0,4 3 0 16,-1 0 0-16,1-6 0 0,3 6 0 0,0-6 0 15,0 0 0-15,4-3 0 0,-1-4 0 0,1-3-8 16,-1 7 8-16,1-6 0 0,-1-4 0 15,5-3 0-15,-15-3 0 0,14 9 0 16,-14-9 0-16,14 0 8 0,3 0 0 16,-2 0 1-16,-5-3 0 0,4-3 0 0,-3 3 19 0,-1-3 3 0,1-4 1 0,-4 1 0 15,4-7-21-15,-4 7-11 0,0-4 12 0,0-3-12 0,-4 1 14 0,4-4-4 16,-3 0-1-16,-1-6 0 0,1 6-9 0,-4-6 10 16,3 3-10-16,1-3 10 0,-4 0-10 0,4 6 0 15,-4 0 0-15,3 1 0 0,-3 2 0 0,0-3 0 16,4 10 0-16,-4-7 0 0,0 7 0 0,3-1 0 15,-3 1 0-15,0-7 0 0,0 7-11 0,4-1 11 0,-1 7-8 16,-3 3 8-16,0 0-8 0,0 0 8 16,4-6-8-16,-4 6 8 0,0 0-8 0,7 0 8 15,-7 0-8-15,7 9 8 0,0 1 0 0,3 5 0 0,-6 4 0 0,3 0 0 16,-3 6 0-16,3 3 0 0,-4 7 12 0,4-7-4 16,0 3-8-16,0-2 0 0,-3-1 0 0,3 0 0 15,-4-3 0-15,1 0 0 0,3-6 0 0,0 6 8 16,-3-12-8-16,-1 5 8 0,4-2-8 0,-3 3 8 15,-1-10-8-15,4 7 0 0,0-7 0 0,0-2 0 16,0-4-117 0,0 3-19-16,1-6-3 0</inkml:trace>
  <inkml:trace contextRef="#ctx0" brushRef="#br0" timeOffset="48711.18">16101 11481 2487 0,'-7'0'55'0,"-4"0"11"0,-3 0 2 0,0 10 2 0,0-4-56 0,0 3-14 16,-4 1 0-16,4-1 0 15,0 7-192-15,0-4-42 0,-11 13-8 0,11-6-2 0</inkml:trace>
  <inkml:trace contextRef="#ctx0" brushRef="#br0" timeOffset="48876.95">16013 12133 3063 0,'0'0'68'0,"0"0"13"0,0 10 3 0,0-10 2 0,3 12-69 0,1-2-17 0,-1-1 0 0,4 1 0 31,0-7-73-31,0 6-19 0,4 1-3 0,3-4-1170 0</inkml:trace>
  <inkml:trace contextRef="#ctx0" brushRef="#br0" timeOffset="49039.99">16341 12880 2948 0,'0'0'65'0,"0"0"14"0,0 9 2 16,0 1 1-16,0-1-66 0,0 7-16 0,3-4 0 0,1 4 0 15,-1 3-250-15,-3 6-54 0,0 19-10 0,-7-16-2 0</inkml:trace>
  <inkml:trace contextRef="#ctx0" brushRef="#br0" timeOffset="49190.95">16369 13657 3286 0,'0'0'72'0,"-14"7"16"0,0-4 2 0,0 6 2 0,-4-9-73 0,11 10-19 0,-4-1 0 0,4 1 0 32,4-4-97-32,3 3-23 0,0 7-5 0,7-7-1 0</inkml:trace>
  <inkml:trace contextRef="#ctx0" brushRef="#br0" timeOffset="50107.65">15625 16003 2304 0,'-4'-6'51'0,"-3"3"10"0,3-4 3 0,-3-2 0 0,0 6-52 0,0-3-12 0,0-4 0 0,4 1 0 16,-4-1-26-16,3-5-8 0,1 5-2 0,-1-5 0 16,1-4 15-16,-5 0 2 0,5 3 1 0,-4 4 0 15,3-4 18-15,-3-3-8 0,0 4 8 0,0 2 0 16,0-3 16-16,0 7 9 0,0 0 3 0,0-1 0 0,-4 4 25 0,-3-4 6 15,4 7 1-15,-4 3 0 0,-1 0-14 0,1 0-2 16,-3 3-1-16,-1 4 0 0,-3 2-24 0,0 1-5 16,0-1-1-16,3 10 0 0,-3 0-13 15,-4 6 0-15,4-7-12 0,-4 8 12 0,4 2-10 0,3 6 10 16,4-6-8-16,-3-2 8 0,3 2 0 0,-1 0-8 16,5-3 8-16,-1 0 0 0,8 3 0 0,-1-9 0 15,1 6 0-15,3 0 0 0,3-6 0 0,1 0 0 16,-1 0 0-16,8 0-8 0,-4-4 8 0,7 4-8 15,-3-3 8-15,3-7-8 0,3 1 8 0,5-1 0 16,-1-9-9-16,3 0 9 0,-2 0 0 0,-1 0 0 16,7-9 0-16,-3 2 0 0,3-2 14 0,-3 0 1 15,3-1 0-15,0-2 0 0,-3-4 19 0,-4 0 4 0,4-3 1 16,-4 1 0-16,0 2-19 0,-3-3-4 0,-1-6-1 16,-3 6 0-16,4-3 0 0,-8-9 0 0,1 3 0 15,0-1 0-15,-4-5-2 0,0-4 0 0,-4-2 0 16,1-1 0-16,-4 0-13 0,0-3 0 0,0 7 0 0,-4-7 0 15,-3 6 0-15,4-3 0 0,-1 4 0 0,1-7 0 16,-4 0 0-16,3 6 9 0,1-6-9 0,-1 0 8 16,4 7-8-16,0 2 0 0,-4-2 0 0,4 2 0 15,4 1 0-15,-4 5-16 0,0 1 4 0,4-3 1 16,-4 9-100 0,0-3-20-16,0 6-4 0,3 0-1007 0</inkml:trace>
  <inkml:trace contextRef="#ctx0" brushRef="#br0" timeOffset="51137.33">16087 15586 172 0,'0'0'8'0,"-11"0"1"0,1 0-9 0,2 0 0 0,-2 0 0 0,3 0 0 0,-4 0 311 0,4 0 60 16,0 0 12-16,7 0 2 0,0 0-277 16,0 0-56-16,0 0-12 0,0 0-1 0,0 0-31 0,0 0-8 15,0 0 0-15,0 0 0 0,11-3 23 0,-4-3 3 16,3 6 1-16,-3-10 0 0,-7 10 17 0,11 0 3 16,-4 0 1-16,-7 0 0 0,7-6 12 0,-7 6 4 15,0 0 0-15,11 6 0 0,-8 4-11 0,4-1-1 16,-7 0-1-16,0 1 0 0,4 5-17 0,-4 4-3 15,-4 0-1-15,8 6 0 0,-4 0-19 0,3-6-11 16,-3 9 12-16,7 1-12 0,-3-4 0 0,-1 3 0 16,4 3 0-16,1-9 0 0,-1 3 0 0,0 0 0 15,3-6 0-15,-3 0 0 0,4 0 0 0,-4-10 0 16,0 7 0-16,4 0 0 0,-1-7-18 0,-3 0-1 16,0 1 0-16,0-7 0 15,4 3-51-15,-4-6-10 0,0 0-3 0,4 0-588 16,-4 0-117-16</inkml:trace>
  <inkml:trace contextRef="#ctx0" brushRef="#br0" timeOffset="51487.33">16641 15504 2487 0,'0'0'55'0,"0"0"11"0,-8 0 2 0,1 0 2 0,0 7-56 0,4-4-14 0,-4 13 0 0,0-4 0 15,0 4-31-15,3 3-9 0,-3-1-1 0,0 7-1 0,0 4 29 0,-4-4 13 16,1 9-12-16,3-5 12 0,-4 5 0 0,1-6 0 16,-5 10 0-16,5-4 0 0,-4 1 0 0,-4-1 0 15,1 4 0-15,-1-4 0 0,0 4 15 0,1-3 1 16,-8 2 0-16,0 4 0 0,1-3 16 0,-1-1 4 15,0 7 1-15,4 0 0 0,-4 0-20 0,4 0-4 16,3-7-1-16,4-2 0 0,0-7-12 0,7-3-16 16,0 4 3-16,4-11 1 15,3-2-29-15,0 3-6 0,3-10-1 0,4 1 0 16,0-1-83-16,0-3-17 0,4-6-3 0,-1 3-452 16,1-3-90-16</inkml:trace>
  <inkml:trace contextRef="#ctx0" brushRef="#br0" timeOffset="52360.02">16623 16361 288 0,'-11'9'12'0,"8"0"4"0,3-9-16 0,-7-6 0 0,3 3 0 0,-3 3 0 16,4-6 304-16,-4 3 59 0,7-4 11 0,-4 4 2 16,1-3-272-16,3 3-56 0,0-4-10 0,0 7-2 15,0-3 32-15,0-3 8 0,3-3 0 0,1 2 1 16,-1 4 8-16,1-3 2 0,-1-3 0 0,1 5 0 16,-1-2-36-16,4-3-7 0,0-1-2 0,0 1 0 15,4-7-18-15,0 7-3 0,-4-1-1 0,0-2 0 16,3-4 4-16,1 7 1 0,-4-7 0 0,3 7 0 15,-2-10-4-15,-1 3-1 0,0 4 0 0,0-4 0 16,-4-3-12-16,4 10-8 0,-3-7 8 0,-1-3-8 16,1 4 10-16,-4-4-2 0,3 6-8 0,-3-2 12 15,0 5-12-15,0 1 9 0,0 2-9 0,0 7 8 0,0 0-8 16,0 0 0-16,0 0 0 0,0 0 0 0,0 10-14 16,0 6 5-16,4 2 1 0,-4-2 0 0,3 3 8 15,-3 0 0-15,0 0 0 0,0 6 0 0,4-7 0 16,-1 11 0-16,-3-7 0 0,0 0 0 0,0-7 0 0,0 13 0 15,0-9 0-15,0 0 0 0,0 6 0 16,0-9 11-16,0 3-3 0,4-1 0 0,-4-2-8 0,0-6 8 16,4 2-8-16,-1 4 8 0,1-7-8 0,-1-3 8 15,4 4-8-15,4-7 8 0,-4 3 4 0,0-6 0 16,3 0 0-16,5 0 0 0,-5 0 8 0,4-6 3 16,0 3 0-16,0-7 0 0,1 4-13 0,-1 3-2 15,-7-6-8-15,3-4 12 0,1 1-12 0,0 2 11 0,-4-6-11 0,0-2 10 16,0 2 6-16,0-3 2 0,0 0 0 0,-4-6 0 15,4 6-18-15,-3 1 0 0,-4-7 8 16,3 6-8-16,1-6 28 0,-4 6 3 16,0 0 0-16,3-6 0 15,-3 6-51-15,0 0-9 0,0 0-3 0,0 1 0 16,0-7 0-16,-3 9 0 0,-1-3 0 0,1 10 0 16,3-10-127-16,-4 9-25 0,1 4-6 0,-1-3-1 0</inkml:trace>
  <inkml:trace contextRef="#ctx0" brushRef="#br0" timeOffset="52831.88">14873 16925 2574 0,'-7'-3'56'0,"-4"3"12"0,4-6 3 0,7 6 1 0,0 0-57 0,0 0-15 0,0 0 0 0,0 0 0 16,0 0-16-16,7 0-7 0,4-10-1 0,3 10 0 16,4-3 24-16,-1-3 0 0,8 6 0 0,0-10 0 15,7 10 0-15,3-6 8 0,11 3 0 0,7-3 0 16,3 6 12-16,8-10 1 0,3 7 1 0,0-6 0 16,3-1 10-16,4-2 1 0,4 2 1 0,7 1 0 15,-1 0-11-15,-3-1-3 0,-7 1 0 0,1-7 0 16,-1 7-12-16,3 6-8 0,-3-7 8 0,-3 4-8 15,-4-4 0-15,0 4 0 0,-11 3 0 0,-3-3 0 16,0 3-8-16,-3 3-7 0,-5-7-1 0,5 7 0 16,-4 0-129-1,-4 0-27-15,0-3-4 0,-3 3-531 0,-7 0-105 0</inkml:trace>
  <inkml:trace contextRef="#ctx0" brushRef="#br0" timeOffset="53561.27">15402 17950 2286 0,'0'0'50'0,"0"0"10"0,0 0 3 0,0 0 1 0,0 0-51 0,0 0-13 0,0 0 0 0,4-9 0 15,-1 0-48-15,4 2-13 0,-3-5-3 0,3-4 0 16,-3 4 76-16,3-4 14 0,0 0 3 0,0-3 1 15,0 1 6-15,0 2 0 0,0-3 1 0,0 0 0 16,0 4 13-16,-4-4 2 0,5 0 1 0,-5 3 0 16,1-3-36-16,-1 7-7 0,-3-10-2 0,0 9 0 15,-3-2-8-15,-4 5 8 0,-1-8-8 0,-2 8 8 16,3 1-8-16,-7-1 0 0,0 4 0 0,-4 6-11 0,-7-3 11 0,4 6 0 16,-4 3 0-16,-3 7 0 15,0-4-8-15,-4 7 0 0,4 3 0 0,0 0 0 16,3 6 8-16,0-7 0 0,1 1 0 0,3 6 0 0,-1-6 0 15,8 0 0-15,-3-3 0 0,6 2 0 0,-3 1 0 16,3 3 0-16,1-3 0 0,3-6 0 0,0 9 0 0,3-4 0 16,1 4 0-16,-1 0 0 0,4-3 0 0,0 0 0 15,0 0 0-15,4-4 0 0,3-2 0 0,0 3 0 16,0-1 8-16,3-2-8 0,4-4 11 0,1-2-3 16,2-4 0-16,4 3 0 0,4-3-8 0,0-3 8 15,3-3-8-15,0-3 8 0,7 3-8 0,-3-4 8 16,0-2-8-16,3-1 8 0,1 1 4 0,-5-7 0 15,-2 7 0-15,-1-4 0 0,-7-5 22 0,4-4 5 0,-8 3 1 16,1 0 0-16,0-6-16 0,-8 6-4 0,1 0 0 16,-1 0 0-16,-3-6 13 0,-3 7 3 0,3-8 0 15,-4 8 0-15,-3-7-24 0,0 3-12 0,-3-10 12 16,3 10-12-16,-7-9 0 0,3 3 0 0,1-7 0 16,-1-2 0-16,1-7 0 0,-1 0 0 0,1 6 0 0,-1 4 0 15,4-10 0-15,-3 12 0 0,3-8 0 16,0 5 0-16,0 7 0 0,0-7-9 0,0 7 9 0,-4 3 0 31,4 3-56-31,-3-3-7 0,3 9-1 0,-4 4 0 0,1 2-96 16,3 4-19-16,-8-3-4 0,8 9-841 0</inkml:trace>
  <inkml:trace contextRef="#ctx0" brushRef="#br0" timeOffset="54013.71">16447 17282 2012 0,'0'0'44'0,"0"0"10"0,-8 0 2 0,5 0 0 0,-4-3-45 0,0 3-11 0,0 0 0 0,-4 3 0 16,1-3 0-16,3 7-17 0,-8 2 4 0,1 1 1 15,-3 5 12-15,-4 4 0 0,3 0 0 0,-7 6-9 16,-3 3 9-16,3 0 0 0,1 7 0 0,-1 3 8 16,-3-4 56-16,-1 1 12 0,1 2 3 0,-4 7 0 15,1-9-12-15,-5 8-3 0,1 1 0 0,3-6 0 16,1 6-46-16,2-7-10 0,-2-2-8 0,2-1 12 16,8-5-26-16,0-4-5 0,3-13-1 0,4 4 0 15,0-7-188-15,4 1-37 16</inkml:trace>
  <inkml:trace contextRef="#ctx0" brushRef="#br0" timeOffset="54272.93">15988 17524 2977 0,'0'0'65'0,"0"0"14"0,0 0 2 0,0 0 3 0,0 0-67 0,0 6-17 0,0-6 0 0,3 10 0 31,1-1-35-31,7 0-10 0,-4 7-3 0,3-6 0 0,1 5 36 0,-1-2 12 0,4 6-9 0,1-4 9 16,-1 4 0-16,0-3 0 0,0 3 0 0,4-1 0 15,-1 7-9-15,-3-6 9 0,0 0-10 0,1 0 10 32,-1 6-33-32,0-6-1 0,0 0 0 0,-4 6 0 15,5-7-30-15,-5 1-5 0,4 6-2 0,-7-9 0 16,4 3-101-16,-4-3-20 0,4-4-4 0,-4-2 0 0</inkml:trace>
  <inkml:trace contextRef="#ctx0" brushRef="#br0" timeOffset="54937.7">16517 18051 2602 0,'0'0'57'0,"0"0"12"0,0 0 3 0,0-3 1 0,4-7-58 0,-1 1-15 16,1-7 0-16,-1-3 0 0,4 4 0 0,0-4-16 15,-3 0 3-15,3 3 1 0,0-6 12 0,0 4 0 16,-3-4 0-16,3 3 0 0,0-6 0 0,0 6 0 15,-4 0 0-15,4 0 10 0,-3 4-2 0,-1-4 0 16,1 0 0-16,-1 3 0 0,1 4-8 0,-1-4 0 0,1 7 0 16,-1-1 0-16,1 4 28 0,-4 6 3 0,0 0 1 0,0 0 0 15,0 0-32-15,0 0 0 0,7 6 0 0,0 4 0 16,0 5 0-16,-3-2 0 0,3 3 0 0,-4-1 0 16,1 4 0-16,-1 0 0 0,1 0 0 0,-1-1 0 15,1 1 0-15,-1 6 0 0,-3 0 0 0,4-6 0 16,0 6 0-16,-1-6 0 0,1 0 0 0,-1 0 0 15,1 0 0-15,-1-10 0 0,-3-9 0 0,0 6 0 16,4 4 0-16,-4-10 0 0,0 0 0 0,0 0 0 16,0 0 22-16,0 0-2 0,0 0 0 0,0-3 0 15,3-13-12-15,1 6-8 0,-1 1 8 0,1-7-8 16,-1 1 0-16,4-4 0 0,-3 6 0 0,-1-5-8 16,4-4 0-16,-3 0 0 0,3-3 0 0,-3-1 0 15,-1 8 8-15,1-7 0 0,-1 3 0 0,1-3 0 16,-1-1 0-16,1-2 0 0,3 3 0 0,-4 3 0 15,1-3 0-15,-1 0 0 0,4 6 9 0,-3-6-9 0,3 6 24 16,-3 4-1-16,3 2-1 0,-4-3 0 0,1 7 6 0,-1 0 2 16,-3 9 0-16,0 0 0 0,7-10-22 0,-7 10-8 15,4 10 0-15,-1-1 9 0,1 0-9 0,-1 10 0 16,4 3 0-16,0 0 0 0,1 9 0 0,-1-2 12 16,0-1-12-16,0 6 12 0,3-5 2 0,-3 5 1 15,4 1 0-15,0-7 0 0,-1 0-15 0,1 7 0 16,-1-7 8-16,4-3-8 0,-3 0 0 0,0-3-15 15,-1 3 3-15,4-6-888 16,-3 0-177-16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50:51.37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8502 4307 2026 0,'0'-10'180'0,"7"7"-144"0,-3-3-28 0,3 6-8 0,-4 0 52 0,1-3 8 0,-4 3 3 0,0 0 0 16,0 0-50-16,0-13-13 0,-7 0 0 0,-4-2 0 15,-7 5 12-15,-6-2-4 0,-5-1 0 0,-9 10 0 16,-12-6-8-16,-3 2-11 0,7-2 3 0,-13 6 0 16,2-3 8-16,-3-4 0 0,-7 4 0 0,-7-3 8 15,-11-1-8-15,1 7 0 0,-1-6-8 0,-10-1 8 16,-8 1 0-16,-6-7 9 0,-4 10 0 0,0-4 0 16,-14-8 8-16,-3 8 2 0,-11 1 0 0,-8-1 0 15,-13 1 18-15,-7 0 4 0,-8 2 1 0,-6 14 0 16,-4-4-10-16,-10 12-3 0,-15-2 0 0,-7 3 0 15,-3 2-16-15,0 14-3 0,-8-10-1 0,5 6 0 16,-12-3 9-16,8 16 2 0,3-13 0 0,4 0 0 16,7 16-20-16,10-16 0 0,0 1 0 0,15 5 0 15,14-9 0-15,6-6 0 0,11 6 0 0,4-3 0 16,11 0 16-16,10 0-4 0,3 0-1 0,15-3 0 16,6 0 1-16,36-7 0 15,0 4 0-15,-7 9 0 0,7-6-12 0,0 9 0 0,3-3 0 0,11 0 0 0,0 3 0 16,-10 10 0-16,10-4 0 0,14 1 0 0,11 3 0 0,10-4 0 15,14 4 0-15,11-7 0 0,11 0 8 0,14 4-8 16,10-7 8-16,11 7-8 0,10-1 0 0,-3-15 0 16,18 6 8-16,-1-6-8 0,15 6 0 0,10-3 0 15,14 3 9-15,11-6-9 0,0 6 0 0,74 12 9 16,-3-5-9-16,10-4 0 0,-3 0 8 0,13 0-8 16,8-2 0-16,7 2 0 0,14-9 0 0,3 12 0 15,7-3 0-15,4 7-9 0,11-7 9 0,7 6 0 0,-4 4 0 16,11-3 0-16,3 2 0 0,-7-2 12 0,7-7-2 15,-7 6-1-15,-10-9-9 0,-4-6-14 0,-4 0 3 0,1-3 1 16,-11-7 34-16,0-6 8 0,-4 4 0 16,-3-7 1-16,-7 0-33 0,-4-7-12 0,1-2 0 0,-5-4 0 15,-6-12 12-15,-4-3 16 0,-10-13-3 0,-8 4-1 16,-10-1-12-16,0-6 0 0,-3-6 0 0,-4 3 0 16,-11 0 0-16,-14-3 0 0,-14 6 0 0,-10-13 0 15,-4-2 9-15,-21 5-1 0,-14 1 0 0,-8-3 0 16,-3-4-8-16,-21 7 0 0,-17-4 9 0,-19 4-9 15,-2-10 20-15,-26 4 0 0,-14 2 0 0,-17-12 0 16,-18 7-12-16,-7-4-8 0,-7 6 10 0,-21 4-10 16,-28-4 0-16,-11-3 0 0,-11 10 0 0,-17 0 0 15,-25 0 0-15,-18-1 0 0,-13 7 0 0,-15-3 0 0,-18 12 0 16,-6 1 0-16,-18 2 0 0,-4 1 0 0,-14 12 0 16,-10-10 0-16,-14 4 0 0,-8 9 0 15,-13 1 0-15,-1 2 0 0,-17 13 0 0,-11 3 0 0,-7 3 0 16,-18 13 0-16,-10 6 0 0,-14 21 0 15,-4-2-70-15,-6 25-14 16,-26 12-2-16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29:39.93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6272 10340 2145 0,'-3'-13'95'0,"3"7"20"0,0 3-92 0,0 3-23 0,3-6 0 0,8-4 0 16,-11 7 16-16,11-3 0 0,-8-1-1 0,8 7 0 16,-1-3-15-16,1 3 0 0,3 0 0 0,-3 0 0 15,3 0-10-15,3 3 10 0,1 4-8 0,3-7 8 16,4 6 0-16,3-3 0 0,4-3 0 0,0 10-8 16,10-10 8-16,-7 0 0 0,7 6 0 0,1-6 0 15,-1 0 0-15,-3 0 0 0,3-6 0 0,-3 6-8 16,0 0 8-16,0-4 0 0,-4-2 0 0,0 6 0 15,4-3 12-15,-4-3-1 0,1 6-1 0,-1 0 0 16,-10 0 6-16,3 0 2 0,-4 0 0 0,-2 6 0 16,-1-6-2-16,-7 3-1 0,0-3 0 0,0 10 0 15,-3-10-3-15,-4 6-1 0,3-3 0 0,-10-3 0 16,7 6-2-16,0-3 0 0,-7-3 0 0,0 0 0 16,8 7 13-16,-8-7 2 0,0 0 1 0,10 3 0 15,-10-3-14-15,0 0-3 0,0 0-8 0,0 0 12 16,0 0 11-16,0 0 1 0,0 0 1 0,0 0 0 0,0 0 6 15,0 0 1-15,0 0 0 0,0 0 0 0,-7 0-12 0,4 0-3 16,-5 0 0-16,-2 6 0 0,-1-6-9 0,1 3-8 16,-4 3 12-16,0 4-12 0,-4-1 0 15,4 1 0-15,-4-1 0 0,0 1 0 0,4 5 0 0,0 4 0 16,-7 0 0-16,3 3 0 0,8 0 0 0,-8-3 0 16,1 6 0-16,2 3-9 0,5-3 9 0,-4 3 0 15,3-3 0-15,1 3-8 0,-4-2 8 0,3 2 0 16,4-3 0-16,0 0 0 0,-4-3 0 0,8 3 0 15,-4-6 0-15,0 0 0 0,7 3 0 0,-7-4 0 16,3 1 0-16,4 0 0 0,-7-3 0 0,7 3 0 16,0-4 0-16,-7 4 8 0,3-6-8 0,1 12 0 0,-1-10 0 0,1-2 8 15,-1 3-8-15,4-1 0 0,-3-2 8 0,-1-4-8 16,4 1 8-16,-3-1-8 0,3-3 8 0,0 4-8 16,0-10 13-16,0 0-1 0,-11 0-1 0,11 0 0 15,-7 6 17-15,0-12 3 0,7 6 1 0,-14-10 0 16,7 4-1-16,0 3 0 0,0-7 0 0,0-5 0 15,-4-4-6-15,4 3-1 0,0-6 0 0,-4-3 0 16,1 6-3-16,3-6-1 0,-7-3 0 0,3-6 0 16,0 9-10-16,-3-4-2 0,4 1-8 0,-8-6 12 15,4 5-12-15,-4-5 8 0,1-1-8 0,-1 1 0 16,0 6 12-16,1-1-3 0,-4 4-1 0,-1-3 0 16,5 3 1-16,-8 3 0 0,4 0 0 0,0 3 0 15,3 1-9-15,-7 2 0 0,8-3 0 0,-1 10 0 16,-3-4 0-16,7 1 0 0,-4 2-12 0,4 1 12 15,-3-1-29-15,6 7 1 0,-7-3 1 16,4-4 0-16,0 10-68 0,0-9-13 0,0 9-4 0,3-6-775 16,4 6-155-16</inkml:trace>
  <inkml:trace contextRef="#ctx0" brushRef="#br0" timeOffset="3281.7">8689 9813 1497 0,'0'0'133'0,"0"-3"-106"0,-4-3-27 0,8-4 0 0,-4 1 142 0,3-1 23 16,5 1 5-16,-1 3 1 0,0-7-119 0,3-3-24 15,-3-2-5-15,4 2-1 0,-4-6 3 0,3-3 1 16,-2 0 0-16,-1-3 0 0,3 3-10 0,-3-4-1 16,-7 4-1-16,0-3 0 0,0 3-14 0,0-3 0 15,-7 3 0-15,0 6 0 0,-3 0 39 0,-1 3 1 16,-7 7 1-16,4 6 0 0,-7 3-26 0,0 0-6 15,-4 9-1-15,0 1 0 0,4 5 1 0,-7 4 0 16,0 0 0-16,7 9 0 0,-4 0 3 0,0 7 0 16,8-7 0-16,-12 7 0 0,8-1 2 0,11 4 1 15,-11 2 0-15,6-2 0 0,-2 6 4 0,3 0 1 16,3 3 0-16,4 6 0 0,0 1-8 0,3 5-2 16,-6 7 0-16,6-3 0 0,1-1-1 0,-1 7 0 15,1-3 0-15,-4 3 0 0,3 0-9 0,1-6 0 0,-1 0 0 16,1-7 8-16,-1 4-8 0,1-7 0 0,-1-6 0 15,0 3 8-15,-6-3-8 0,3-3 0 0,0-6 0 0,-4 6 0 16,1-7-9-16,-1-2 9 0,0-1 0 16,1-6 0-1,3-9-46-15,0 3-2 0,0-9-1 0,3 2 0 16,1-11-186-16,3-4-37 0</inkml:trace>
  <inkml:trace contextRef="#ctx0" brushRef="#br0" timeOffset="3521.17">7793 10688 3106 0,'-18'-13'68'0,"11"7"15"0,4 3 2 0,3 3 3 0,0-6-71 15,10-4-17-15,1 1 0 0,10 9 0 16,-3-6-19-16,10 2-7 0,0-2-2 0,4 6 0 0,0-3 28 0,10-3 0 15,4-4 0-15,7 1 8 0,3 6-8 0,8-13-8 16,3 10 8-16,-4-4-12 0,-3-2 2 0,4 6 0 16,-4-4 0-16,3 1 0 15,1-1-176-15,-4 1-35 0,-8 3-7 0</inkml:trace>
  <inkml:trace contextRef="#ctx0" brushRef="#br0" timeOffset="4054.91">9775 10355 2188 0,'0'0'195'0,"0"0"-156"0,8 0-31 0,6 0-8 16,7-6 82-16,0 3 15 0,7 3 3 0,0 0 1 16,1 0-85-16,2 0-16 0,5 0 0 0,-5 0-12 15,5 0 12-15,-1 0 0 0,0 0 0 0,-3 0 0 16,3 0-14-16,8 0 2 0,-1 0 1 0,0 0 0 31,-10-6-129-31,7 6-27 0,3 0-5 0,-7 0-760 0</inkml:trace>
  <inkml:trace contextRef="#ctx0" brushRef="#br0" timeOffset="4309.75">9899 10704 2304 0,'-7'-10'204'0,"3"4"-163"16,1 3-33-16,3 3-8 0,0 0 168 0,0 0 32 15,7-7 7-15,7 7 1 0,7-3-184 0,-3-3-37 16,7 6-7-16,3 0-2 0,7 0 12 0,0-3 10 16,8 3-13-16,2-6 5 15,5-4-140-15,13 7-27 0,11-3-5 0</inkml:trace>
  <inkml:trace contextRef="#ctx0" brushRef="#br0" timeOffset="5575.73">12721 9713 518 0,'0'0'23'0,"0"0"5"0,0 0-28 0,0 0 0 0,-7-7 0 0,0 4 0 16,0-3 340-16,3 6 62 0,-3-3 13 0,4-3 2 15,-1-4-333-15,-3 10-68 0,4-9-16 0,-1-1 0 16,-3 1 0-16,4 3 0 0,-4-7 0 0,3-3 0 15,-3 7 0-15,0-7-19 0,-4 7 4 0,4-4 1 16,-3 4 14-16,-1 0 0 0,1 2 0 0,-5-2 0 16,1 9 44-16,0-6 4 0,-7 6 2 0,0 0 0 15,0 6 13-15,0-3 2 0,-1 3 1 0,1 4 0 16,0-1-19-16,3 1-4 0,-3 5-1 0,0-5 0 16,0 5-30-16,0-2-12 0,0 6 8 0,3-4-8 15,-3 4 0-15,3 0 0 0,1-3 0 0,-1 9 0 16,4-6 0-16,0-1 0 0,3 1 0 0,1 0 0 15,6 0 0-15,-3 6 0 0,3-9 0 0,1-4 0 0,6 10 0 16,1-9 0-16,3 2 0 0,0-5 0 0,4-1 0 0,-1 1 0 16,8-10-9-16,-1 9 9 0,1-9 0 0,0-3 0 15,3-3 0-15,0 6 0 0,0-10 8 0,0 1 1 16,-3-1 1-16,7 4 0 0,-4-7 12 16,4-2 2-16,-4-1 1 0,3 7 0 0,5-10 5 0,-5 6 1 15,1-9 0-15,0 10 0 0,-4-4-7 0,0-3 0 16,-3 1-1-16,-1-8 0 0,1 8-4 0,-4-1-1 15,-3-6 0-15,-1 0 0 0,-3-4-5 0,0 1-1 16,0 3 0-16,-7-3 0 0,0 0-12 0,0-4 0 16,-3 1 0-16,-1 0 0 0,-3-1 0 0,-3 1 0 15,-1 3 0-15,1-1 0 0,-1 4 0 0,-3-3 0 0,0 0 0 16,0 3-10-16,3 0 10 0,-3-3 0 16,3 2 0-16,1-2 0 15,-4 9-23-15,3-6-2 0,4 6-1 0,-3 4 0 16,2 2-90-16,1-2-17 0,0-1-4 0,4 7-631 0,-4-4-125 0</inkml:trace>
  <inkml:trace contextRef="#ctx0" brushRef="#br0" timeOffset="6611.5">13638 9117 1324 0,'-3'-3'118'0,"-1"-13"-94"0,-3 7-24 0,0-1 0 16,4-5 209-16,-4 5 38 0,3-9 7 0,-3 10 2 15,0-7-177-15,0 4-35 0,0-4-8 0,3-3 0 16,-3 4-26-16,4-4-10 0,-4 0 8 0,3 3-8 16,-3-3-15-16,4 1-8 0,-4-1-1 0,-4 0-1 15,7 3-3-15,-3-3-1 0,0 4 0 0,-3 5 0 16,3 1 14-16,-7-4 3 0,3 7 1 0,4-3 0 15,-7 9 31-15,0-7 7 0,3 7 1 0,1 0 0 0,-1 7 6 0,-3-4 2 16,0 3 0-16,3 10 0 0,1-4-6 0,-1 7-1 16,0 6 0-16,4 3 0 0,-3 4-29 15,3-1 0-15,-4 13 0 0,4 0 0 16,4 0 0-16,-4 0 0 0,3 3-13 0,0 6 4 0,-3-3 9 0,4-3 11 16,-1-3-3-16,-3 10 0 0,7-7-8 0,0 3 0 15,0-6 0-15,0 0 0 0,4-7 0 0,-1 1 0 16,4-4 0-16,0-5 0 15,-3-1-32-15,3-3-8 0,4 0-1 0,-4-6-1 16,-4-4-30-16,4-2-7 0,-3-4-1 0,-4 1-564 16,3-4-112-16</inkml:trace>
  <inkml:trace contextRef="#ctx0" brushRef="#br0" timeOffset="6822.33">12908 9524 2833 0,'0'0'62'0,"0"0"13"0,0 0 2 0,7-6 3 0,0 6-64 0,7 0-16 0,4 0 0 0,3 6 0 15,4-6 0-15,7-6 0 0,3 6-11 0,7 0 11 16,1 0 0-16,2-3 0 0,1-3 0 0,0 3 0 16,4-4-16-16,-1 4-4 0,0-9 0 0,4 9 0 31,0-4-230-31,0-2-46 0,46-19-10 0,-32 12-2 0</inkml:trace>
  <inkml:trace contextRef="#ctx0" brushRef="#br0" timeOffset="7166.73">11825 10374 1900 0,'0'0'84'0,"0"0"18"0,0 0-82 0,11-3-20 0,-4-3 0 0,3 6 0 15,8 0 192-15,0 0 35 0,10 0 6 0,4 0 2 16,6 0-188-16,8 0-38 0,4 0-9 0,3 0 0 15,-4 0 0-15,7 0-14 0,4-3 3 0,7-4 1 16,7 1 10-16,8 3 14 0,-5 3-3 0,1-6-1 16,-1-4-10-16,1 7 0 0,3-6 0 0,0 3 0 15,0-4 0-15,-6 1-11 0,-8 2 3 0,-4 4 0 32,-3-3-36-32,-7 3-8 0,0-3 0 0,-4-4-722 0,-3 10-144 0</inkml:trace>
  <inkml:trace contextRef="#ctx0" brushRef="#br0" timeOffset="7834.32">12704 11149 2257 0,'0'0'49'0,"0"-6"11"0,0-4 1 0,0 1 3 0,3-1-51 0,1 1-13 0,-1 0 0 0,-3-1 0 16,4-6 0-16,-4 7 0 0,0-10 0 0,0 10 0 16,0-7 0-16,-4 7 0 0,1-1 0 0,-8-5 0 15,4 5 0-15,-4 1 0 0,-3 6 0 0,0-4 0 16,-7 4 0-16,3 3 11 0,-6-6-3 0,-1 15-8 16,0-2 0-16,1 2 0 0,2 1-10 0,-2-1 10 15,-1 10 0-15,4 0 13 0,0 6 0 0,0 3 0 16,3 3-13-16,-3 1 8 0,3-1-8 0,-3 0 0 15,3 4 0-15,1-7 0 0,-5 3 0 0,8-9 0 16,-3 10 0-16,3-10 0 0,-1-4 0 0,8 8 0 16,0-11 0-16,4-2 0 0,-1 2 0 0,8-5 0 0,3-4 0 15,3-3 0-15,5 4 0 0,-1-14 0 0,3 7 0 16,5-9 8-16,2-1-8 0,1 1 9 0,0-7-1 16,-1 4 0-16,5-4 0 0,2-3 0 0,-3 0 18 0,1-6 3 15,-1 7 1-15,0-8 0 0,-3 1 8 0,-4 3 2 16,0-6 0-16,-7 3 0 0,4-9 3 0,-4 9 1 15,-3-7 0-15,-1 1 0 0,1 3-20 0,-4-7-3 16,3 7-1-16,-6-7 0 0,3 7-20 0,-3 0 0 16,-4-3 0-16,0 2 0 0,0 1 29 0,-4 3 2 15,-3-3 0-15,3 9 0 0,-6-6-31 0,-1 6 8 16,1 0-8-16,3 1 0 0,-7 2 0 0,3 0 0 16,0 4 0-16,-3 2 0 15,-3-5-35-15,2 5-6 0,-2-6-2 0,-1 7 0 16,4 0-14-16,0-1-3 0,0 1-1 0,7-1 0 15,-4 4-142-15,4 3-28 0</inkml:trace>
  <inkml:trace contextRef="#ctx0" brushRef="#br0" timeOffset="8231.72">13483 10810 2325 0,'0'0'51'0,"0"0"10"0,-7 0 3 0,4 0 2 0,-4 0-53 15,-1 0-13-15,1 3 0 0,0 4 0 0,-3 8 0 0,-1-2 0 16,-3 2 0-16,0 4 0 0,-7 6 16 0,3-6 0 16,1 9 0-16,-8 1 0 0,4 2 26 0,0-3 6 15,3 0 0-15,-3-2 1 0,3 2-4 0,0 0-1 16,4-3 0-16,0 3 0 0,0-3-35 0,0 0-9 16,0-6 0-16,0 6 0 15,3-6-28-15,4-6-8 0,0 2-2 0,-4-5 0 31,8-1-145-31,-4-3-29 16,0-6-5-16</inkml:trace>
  <inkml:trace contextRef="#ctx0" brushRef="#br0" timeOffset="8419.07">12908 10936 2131 0,'0'0'189'0,"0"0"-151"0,0 0-30 0,-7 6-8 15,4-3 167-15,-1 3 32 0,1 4 6 0,6-1 2 16,1 1-150-16,3-1-29 0,0 7-7 0,7-4-1 15,3 7-20-15,5-3 0 0,2 2 0 0,5-2 0 16,6 3 11-16,0 0-3 0,4 0 0 0,0-4 0 16,-1 13-8-16,1-9 0 0,0 3 0 0,-4-3 0 15,1 0 0-15,-1 0-12 0,4-1 4 0,-8-2 8 16,5-3-87-16,-4 9-9 0,-1-10-3 16,1 7-715-16,-4-10-143 0</inkml:trace>
  <inkml:trace contextRef="#ctx0" brushRef="#br0" timeOffset="10109.34">13780 8440 1555 0,'0'0'138'0,"0"0"-110"0,7 12-28 0,7-3 0 0,0 4 56 0,3 3 7 16,5 2 1-16,2 8 0 0,1 2-55 0,3-3-9 15,7 3 0-15,1 10 0 0,-1 3 0 0,11 6 0 16,-4-4 0-16,4 14 12 0,0 2-12 0,0 4 0 16,-4 0 0-16,0 0 0 0,1-1 0 0,-4 1 0 15,-1 0 0-15,1-1 8 0,-3 7 7 0,2-3 1 16,-2 3 0-16,-1 3 0 0,-3-3 3 0,-8 7 1 16,1 2 0-16,-11 0 0 0,0-2-2 0,-3-7 0 15,-8 3 0-15,-6-9 0 0,-4-1-1 0,-4 1 0 16,-10-3 0-16,-4 2 0 0,-3-5-17 0,-4 2-12 15,-6-2 1-15,-5-7 1 16,-3-3-146-16,-7-3-28 0,-63 28-7 0,10-34-1 0</inkml:trace>
  <inkml:trace contextRef="#ctx0" brushRef="#br0" timeOffset="10555.84">11864 8571 1612 0,'-7'6'144'0,"-4"4"-116"15,-6-1-28-15,3 4 0 0,3 3 80 0,-3 9 9 16,0 3 3-16,0 0 0 0,0 7-74 0,-4 2-18 16,4 7 0-16,-7 6 0 0,3-3 19 0,-3 7 0 15,0 8 0-15,-1-2 0 0,8 3-9 0,-10 2-2 16,-5 8 0-16,-2-1 0 0,10 12 23 0,-1-2 4 15,-6-1 1-15,3 1 0 0,1 3 3 0,6-1 1 16,0 4 0-16,4-6 0 0,0-4 0 0,4-6 1 16,10 0 0-16,0-3 0 0,0-3-17 0,7 3-3 0,10-6-1 15,5 0 0-15,9-10-10 0,5 0-2 0,2 0-8 16,8-9 12-16,7 3-12 0,-3-6-8 0,2-9 8 16,12 2-13-1,6-9-144-15,8-6-29 0,3 0-6 0</inkml:trace>
  <inkml:trace contextRef="#ctx0" brushRef="#br0" timeOffset="10964.81">15148 8060 1324 0,'-7'3'118'0,"-3"7"-94"0,-1-1-24 0,0 7 0 16,-3 9 247-16,4-3 45 0,-1 9 8 0,1-3 3 16,3 16-250-16,0-6-53 0,-1 6 0 0,5 3-11 15,-1 6 11-15,1 0 0 16,-1-2-9-16,4-4 9 0,0-3 0 0,0-1 0 0,0 1 0 0,0-6 0 16,0 0 0-16,0 5-12 0,0-8 2 0,0-1 1 31,0 1-39-31,-3-7-7 0,3-3-1 0,-4-6-1 15,4 0-124-15,-3-10-25 0,3 10-5 0,0-19-1 0</inkml:trace>
  <inkml:trace contextRef="#ctx0" brushRef="#br0" timeOffset="11196.08">14601 8063 2880 0,'4'-34'256'0,"0"24"-205"0,3-2-41 0,0 2-10 0,3-5 72 0,8 5 13 15,7 4 3-15,10-3 0 0,4 9-76 0,10-4-12 16,4-2-9-16,10 6 9 0,4-3-24 0,8-3 2 16,13 6 1-16,3-3 0 15,5-4-100-15,3 7-20 0,3-9-4 0,7 0-1085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14:51.19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7338 5840 2188 0,'0'0'195'0,"0"0"-156"0,0 0-31 0,0 0-8 0,0 0 77 0,7 6 15 16,3-3 2-16,8-3 1 0,3 7-72 0,7-7-15 16,4 0-8-16,7 0 10 0,10-7 2 0,11 4 0 15,7-3 0-15,11-3 0 0,0 2-4 0,17-2 0 16,7-1 0-16,15 1 0 0,3 0-8 15,14-1 12-15,7 4-12 0,7-3 12 0,0 9 7 0,7-4 1 16,8-2 1-16,-1 6 0 0,-3-3-21 0,3 3 0 16,0 0 0-16,-3 3 0 0,-4-3 0 0,-7 6 0 15,4-6 0-15,-7 4 0 16,-4-4-27-16,-7 6-3 0,-4-6-1 0,4 3-1143 16</inkml:trace>
  <inkml:trace contextRef="#ctx0" brushRef="#br0" timeOffset="8563.52">30875 5492 345 0,'0'-10'31'0,"0"10"-31"0,0-6 0 0,0 3 0 0,0-3 380 0,4 6 71 16,-4 0 13-16,3-10 4 0,1 1-300 0,-1 6-60 0,-3 3-12 0,4-6-3 16,-4 6-34-16,0 0-7 15,7 0-2-15,-7 0 0 0,0 0-2 0,0 0-1 0,0 0 0 0,0 0 0 16,7 9-19-16,-4 0-4 0,-3 1-1 0,0 5 0 15,4 1 13-15,-4-3 2 0,0 5 1 0,0-2 0 16,0 3-22-16,0 6-4 0,-4-6-1 0,4 9 0 16,-3-3-1-16,3 3-1 0,-4 7 0 0,1-7 0 15,-1 13 7-15,4-3 2 0,-3-1 0 0,3 7 0 16,-4 0-3-16,4 3 0 0,0-3 0 0,-3 9 0 16,3 1-6-16,-4-1-2 0,1-3 0 0,-1-3 0 15,1 6-8-15,-1-6 0 0,-3 7 0 0,3-10 0 16,-3 6 0-16,0-3 0 0,0-3 0 0,0 3 8 15,-3-3-8-15,3 9 0 0,-4-9 9 0,4 3-9 16,0 3 9-16,-4-3-9 0,1-3 12 16,3-3-12-16,0 0 12 0,-4-1-12 0,4-2 12 0,0 6-12 15,0-7 11-15,0 4-11 0,3-9 10 0,-3 2-10 0,0 1 9 0,4-1-9 16,-1-6 8-16,1 7-8 0,-4-10 0 0,3-3 8 16,1-3-8-16,3 3 0 0,-4-10 8 0,0 7-8 15,1-10 0-15,-1 7 8 0,4-7 0 0,-3-2-8 16,3 2 12-16,0-9-4 0,0 0-8 0,0 0 0 15,0 3 0-15,0-3-11 0,0 0 33 0,0 0 6 16,0 0 2-16,0 0 0 0,0 0-13 0,0 0-2 16,0 0-1-16,0 0 0 0,0 0-6 0,0 0-8 15,0 0 11-15,0 0-11 0,0 0 9 0,0 0-9 16,0 0 0-16,0-9 9 0,0 9-9 0,0 0 0 16,3-3 0-16,-3-4 0 0,4-2 0 0,-4 6 0 15,7-3 0-15,-3-4 0 0,-4 10 0 0,7 0 8 16,0-6-8-16,3-3 0 0,1 9 0 0,3-4 0 15,0-2 0-15,4 3 0 0,-1-3 0 0,4 6 0 0,1 0 0 16,2 0 0-16,5 0 0 0,-1 0 0 0,-4 0 0 0,1 0 0 16,10 0 0-16,-6 6 0 0,-1-3 0 0,0-3 0 15,0 6 0-15,1-2 0 0,2 2 0 0,-2-3 0 16,-1 3 0-16,-4-3 0 0,5 4 0 0,-5-7 0 16,5 6 0-16,-5-3 0 0,1-3 0 0,0 0 0 15,-1 0 0-15,-2 6 0 0,-1-6 0 0,0 0 0 16,0-6 0-16,0 6 8 0,-3 0-8 0,-4 0 0 15,4 0 0-15,-8-3 8 0,4 3-8 0,-3 0 0 16,-4 0 0-16,3 0 0 0,-2 0 8 0,-1 3-8 16,-7-3 0-16,7 0 0 0,0 0 0 0,0 0 0 15,0 0 0-15,0 0 0 0,-7 0 0 0,7 6 0 0,-7-6 0 0,0 0 0 16,3 0 0-16,-3 0 0 0,8 0 0 0,-8 0 0 16,0 0 0-16,0 0 0 0,0 0 0 0,0 0 0 15,0 0 0-15,0 0 0 0,0 0 0 0,0 0 8 16,0 0-8-16,3-6 8 0,-3 6-8 0,7 0 0 15,0-3 0-15,-7 3 0 0,4-6 0 0,3 6 0 16,-7 0 0-16,7 0 0 0,-4-7 0 0,4 4 0 16,0 3 0-16,0 0 0 0,-3-6 0 15,3 3 0-15,-7 3 0 0,4-6 0 0,3 2 0 0,-4-2 0 16,4 6 0-16,-3-9 0 0,3 6 10 0,0-4-10 16,-4-2 12-16,1 3-12 0,-1-4 14 0,1 1-4 15,-4-1-1-15,4 1 0 0,-4-10-1 0,3 3-8 16,-3-2 12-16,0-1-4 0,0 0-8 0,0 0 0 15,4-12 0-15,-4 9 8 0,0-13-8 0,0 1 0 0,3 6 9 0,-3-13-9 16,0 3 0-16,4-6 9 16,-1-3-9-16,1-6 0 0,-1-7 8 0,1-2-8 0,-1-1 0 0,1 0 0 15,3 1 0-15,0-4 0 0,0-3 0 0,4-3 0 16,-1 3 0-16,-3-3 0 0,0-1 8 0,4 11-8 16,-1-1 0-16,-3-6 0 0,4 13 0 0,-4-4 0 15,4 13 0-15,-4-6 0 0,0 9 0 0,0 0 0 16,0 6 0-16,0 10 0 0,0-7 0 0,0 10 0 15,-3 3 0-15,3 1 0 0,-4 2 0 0,4 0 0 16,-3 3 0-16,-1-3 0 0,1 10-12 0,3-4 3 16,-4-2 9-16,1 5 0 0,3-5 0 0,-3 5 0 15,3 1 0-15,-4-1 0 0,1 4 0 0,-1-3 0 16,-3-1 0-16,4 1 0 0,-1 0 0 0,1-1 0 16,-4 1-8-16,3 2 0 0,-3-2 0 0,4 0 0 15,-1-1 8-15,-3 1-8 0,0-1 8 0,4 4-8 0,-4-3 8 0,0 9 0 16,0-13 0-16,0 4 0 0,0-4 0 0,3 10 0 15,-3-6 0-15,0 2 0 0,0-2 0 0,0 0 0 16,0-1 0-16,0 1 0 0,0-1 0 0,4 4 0 16,-1-3 0-16,-3-1 0 0,0 1 0 0,0 6 0 15,0-4 0-15,0-2-8 0,0 9-5 0,0 0-1 16,-3-6 0-16,3 6 0 0,-4-3 14 0,1-4 16 16,-1 7-3-16,-3 0-1 0,-3 0-12 0,3 0-16 15,0 0 3-15,-8 0 1 0,5 7 12 0,-4-7 0 16,-4 3 0-16,0-3 0 0,4 6 0 0,-7-6 0 0,4 3 0 15,-5 3 0-15,1-6 0 0,4 0 0 0,-1 7 0 16,-3-4 0-16,3-3 0 0,-3 0 0 0,0 6 0 16,0-3 0-16,-1 7 0 0,-2-10 0 0,-1 0 0 0,-3 6 0 15,0-3 0-15,-8 3 0 0,-2 4 8 16,-8-1-8-16,0-3 0 0,0 4 0 0,-3-1 0 16,-1 4 0-16,4 3 0 0,-3-7 0 0,3 0 0 0,-3 1-9 15,-1-10 9-15,4 9 16 0,4-3-4 16,-4 4-1-16,4-1-11 0,3 1 0 0,0-10 0 0,8 6 0 15,-1-3-8-15,7-3 8 0,0-3 0 0,4-3 0 16,4 6-183-16,6-10-32 0</inkml:trace>
  <inkml:trace contextRef="#ctx0" brushRef="#br1" timeOffset="19228.75">28684 10098 1555 0,'0'0'68'0,"0"0"16"0,-7 0-68 0,4-3-16 0,-4-3 0 0,7 6 0 15,0 0 165-15,0 0 30 0,0 0 5 0,0 0 2 16,0 0-161-16,0 0-32 0,0 0-9 0,0 0 0 16,0 0 8-16,0 9-8 0,0 1 9 0,0-1-9 15,0 7 37-15,0 3 2 0,3-1 0 0,1 8 0 16,-4 2-14-16,3 3-2 0,-3-3-1 0,4 10 0 15,-1-4-13-15,1 4-9 0,-1 6 12 0,1-3-12 16,-1-4 8-16,1 1-8 0,0 3 0 0,-1-4 0 16,1 1 0-16,-4-3 0 0,-4 2 8 15,4-2-8-15,-3-1 12 0,-1 1-2 0,-3-7 0 0,0 6 0 16,0-5 18-16,0 5 4 0,0-6 1 0,0 1 0 0,-4-4-13 0,4 3-2 16,-4-3-1-16,4-6 0 0,0 6-2 15,-3-6-1-15,6-1 0 0,-3 1 0 0,0-3 1 16,0-7 0-16,4 7 0 0,3-3 0 0,-4-4 7 0,0-3 2 15,4-6 0-15,-3 3 0 0,3-3-7 0,0 0-1 16,0 0 0-16,0 0 0 0,0 0 0 0,0 0 0 16,0 0 0-16,0 0 0 0,0 0 3 0,0 0 0 0,0 0 0 0,0 0 0 15,0 0-7-15,0 0-2 16,0 0 0-16,3-3 0 0,1-3 1 0,0-3 0 16,-1 9 0-16,1-10 0 0,-4 10-3 0,7-3 0 0,-4-3 0 15,4 3 0-15,-3-4-8 0,3 7 0 0,-7 0 0 0,10-3 8 16,-3-3-8-16,4 6 0 0,0 0 0 0,3-6 0 15,3 3 0-15,8-4 0 0,0 7 0 0,-1-3 0 16,8 3 0-16,3-6 0 0,4 3 0 0,0-4 0 16,-4-2 0-16,8 9 0 0,-4-9 8 0,6 9-8 15,5-7 0-15,3 4 0 0,0 3-10 0,7 0 10 16,0 0 0-16,-4 3 0 0,4 4-8 0,0-7 8 16,3 6 0-16,4-3 0 0,11-3 0 0,-4 6 0 15,4-3 0-15,-4 4 0 0,0-4-8 0,4-3 8 16,-1 6 0-16,4-3 0 0,-3-3 0 0,-4 7 0 15,-3-4-9-15,-1-3 9 0,-3 6-8 0,4-6 8 16,-1 0 0-16,4 0 0 0,-3 0 0 0,-1 0 0 0,-6 0 0 16,-1 0-12-16,-3 0 12 0,4 0-12 0,3 0 12 0,0 0 0 15,-4 0 0-15,-3 6 0 0,0-3 0 16,-7 4 0-16,-3-4 0 0,-4 3 0 16,-4-3 0-16,0 3 0 0,4-2 0 0,-4-4 0 0,-3 6 0 15,0-3 0-15,-4 3 0 0,4-3 0 16,-4 4 0-16,-3-7 0 0,-4 9 0 0,-3-9 0 0,-4 6 0 15,0-3 0-15,-3 4 0 0,0-4 0 0,-1 3 0 0,-6-3 0 16,3-3 0-16,-3 0 0 0,-4 7 0 0,3-7-8 16,-3 3 8-16,4-3 0 0,-4 6 0 0,0-6 0 15,4 0 0-15,-1 0 0 0,1 0 0 0,-4 0 0 16,3 6 0-16,1-6 11 0,3 0-11 0,0 0 0 16,-3 3 0-16,3-3-11 0,0 0 11 0,0 0 0 0,0 10 0 15,-3-10 0-15,-1 0 0 0,4 6 0 0,-3-3 0 0,0-3 0 16,-11 0 0-16,0 0 0 0,0 0 0 0,7 6 11 15,0-6-11-15,3 0 0 0,-6 0 0 0,3 0 0 16,-7 0 0-16,11 0 0 0,-8-6 0 0,8 6 0 16,-4-3 0-16,0-3 0 0,0 3 0 0,0-4 8 15,3 4-8-15,-3-3 8 0,1 6-8 0,-1-6 8 16,0 3-8-16,0-4 0 0,-7 7 0 16,0 0 8-16,7 0-8 0,-7 0 0 0,7 0 0 0,-7 0 0 15,0 0 0-15,0 0 0 0,0 0 0 0,0 0 0 16,3-3 0-16,1 3 0 0,-4 0 0 0,0 0 0 15,3-6 0-15,-3 6 12 0,4-10-12 0,-1 10 12 16,1-9-2-16,-4 0 0 0,0 2 0 0,4 4 0 16,-1-3-2-16,-3-3-8 0,4-1 12 0,-1 1-4 15,-3-1-8-15,4 1 0 0,-1-7 9 0,1 13-9 0,-1-6 12 0,1-1-1 16,-4 1-1-16,3-4 0 0,1 10-10 16,-4-3-9-16,3-3 9 0,-3 5-13 0,0-5 13 15,0 3 0-15,4-4 0 0,-4 1 0 0,0 3 0 0,3 3 0 16,-3-7 0-16,4-6 0 0,-1 7 0 0,-3-10 8 15,4 4 0-15,-1-4-8 0,-3 0 16 0,4 0-3 16,0-6-1-16,-1 0 0 0,4-3-1 16,-3-7-1-16,3 7 0 0,-4-7 0 0,1-2 0 0,3 2 0 15,-4-2 0-15,4 2 0 0,-3-2-10 0,-1 5-9 16,1 4 9-16,0 6-13 0,-4 0 13 0,3 0 0 16,1 0 0-16,-1 3 0 0,-3 7 0 0,4-7-9 15,-4 3 9-15,3 1 0 0,1 2 0 0,-1-3-8 16,-3 1 8-16,4 5 0 0,-1-2 0 0,-3-4 0 15,4 7 0-15,-4-7 8 0,0 7-8 0,3-4 0 16,-3-3 0-16,-3 7 0 0,3-7 0 0,0 7 0 0,-4-4 0 0,4-2 0 16,-3 8 0-16,3-2-12 0,-4 0 4 0,4 6 0 15,-3-4 8-15,3-2 0 16,-4-1-9-16,1 1 9 0,3 3 0 0,-4 3 0 0,4-4 0 0,0 4 0 16,0-3 0-16,-3-3 0 0,3 5 0 0,0 4 0 15,0 0 0-15,0 0 0 0,-4-6-9 0,4 6 9 16,0-3 0-16,0 3 0 0,0-6 8 0,0 6-8 15,-3-7 0-15,3 7 0 0,0 0-8 0,0 0 8 16,0-3 0-16,0 3-8 0,0 0 8 0,0 0 0 16,0 0 0-16,0 0 0 0,0 0 0 0,0-6 0 0,0 6 0 15,-4-9 0-15,0 5 0 0,1-2 0 0,3 6 0 16,0 0 8-16,0 0-8 0,0 0 12 0,0 0-12 0,-4-3-12 16,4 3 3-16,-3-6 0 0,3 6 9 0,0 0 0 15,0 0 0-15,-7-3-8 0,0-4 8 16,7 7 0-16,-4 0 0 0,4 0 8 0,-7-6-8 0,7 6 0 15,-3-3-8-15,3 3 8 0,-7 0 0 16,7 0 0-16,-4-6 0 0,-3 3 0 0,7 3 0 0,-7-7 0 16,3 4 0-16,-3-3 0 0,4 6 0 0,3 0 0 15,-7-3 0-15,0-3 0 0,3 6 0 0,-3-10 0 16,7 10 0-16,-3 0 0 0,-4 0 0 0,3-6 9 16,-3 3-1-16,7 3-8 0,-7 0 0 0,7 0 0 15,-7 0 0-15,0 0 0 0,0-7-10 0,0 7 10 16,-4 0-10-16,4-3 10 0,-4 3 0 0,1 0 0 15,-4 0-8-15,0 0 8 0,0 0 0 0,-4-6 0 0,0 6 0 16,-3 0 0-16,0-3 0 0,-4-3 0 0,1 6 0 0,-1-4 0 16,0 4 0-16,0-6 0 0,1 3 9 0,-1-3-9 15,-3 6 0-15,0-10 0 0,-4 10 0 0,-7-9 0 16,0 9 0-16,-7-6 0 0,-3 6 0 0,0-10 0 16,-4 10 0-16,3 0-8 0,4 0 8 0,-3-3 0 15,0-3 0-15,-1 6 0 0,-6 0 11 0,-4 0-11 16,0 0 0-16,-4 0 0 0,4 0 0 0,4 0-12 15,0 0 12-15,-1 0 0 0,-3 0 12 0,4 6-12 16,-4-6 0-16,0 0 0 0,0 0 0 0,0 0-12 16,0 0 12-16,3 0 0 0,4 0 12 0,-3 0-12 15,-4 3 0-15,-3-3 0 0,-1 0 0 0,1 7 0 16,-4-4 0-16,3-3 0 0,8 6 0 0,-4-3-9 16,-4 3 9-16,-3 1 0 0,0-4 8 0,0 3-8 0,7-3 0 15,-3 3 0-15,6-2 0 0,4 2-8 0,0-3 8 0,0 3 0 16,-3-3 10-16,3 4-10 0,-3-7 0 0,6 9 0 15,1-9 0-15,-1 0-10 0,5 6 10 0,2-2 0 16,1-4 0-16,7 0 8 0,-4 0 1 0,4 0 1 0,-1-4 0 0,1 4 0 16,-7-6-10-16,6 6 0 15,1 0 0-15,0 0-11 0,0-6 11 0,3 6 0 16,-4 0 0-16,5 0 0 0,3 6 0 0,-1-6 0 16,5 6 0-16,-1-2 0 0,4-4 0 0,-4 0 0 0,4 0 8 0,0 0-8 15,-4 6 0-15,4-3 0 0,0-3 0 0,0 6 0 16,-1-3 0-16,1-3 0 0,0 0 0 15,3 7-8-15,4-4 8 0,-3-3 0 16,-1 6 0-16,0-6 0 0,1 0 0 0,6 0 0 0,-3 0-9 16,3 3 9-1,1-3-57-15,3 0-7 0,-4-3-2 0,4 3-902 0,0 3-180 0</inkml:trace>
  <inkml:trace contextRef="#ctx0" brushRef="#br1" timeOffset="24601.35">7108 12899 2192 0,'0'0'97'0,"0"0"20"0,0 0-93 0,0 0-24 0,0 0 0 0,0 0 0 16,0 0 40-16,0 0 3 0,0 0 1 0,8 6 0 15,-1-3-44-15,0 6 0 0,0 1-16 0,3-1 5 0,-6 1 11 16,6-1 0-16,-3 7 0 0,1 3 0 16,-1 6 0-16,-4 0 8 0,4 3-8 0,-3 10 0 0,6 5 0 0,-10 1 0 15,0 3 0-15,0 7 0 0,0-1 0 0,0 0 0 16,0 10 0-16,0 6 0 0,0 3 0 16,4 0 0-16,3 0 0 0,-7 7 0 0,0-7 0 15,3 9 0-15,-3-2 0 0,0 2 0 16,-3-2 19-16,3 2 2 0,0 1 1 0,0-4 0 15,0 1 10-15,-7-4 3 0,3-3 0 0,-6 3 0 0,3-9-12 0,0 3-3 16,0-3 0-16,-1-3 0 0,-2-1 0 0,3 1 0 16,3 6 0-16,-3-9 0 0,-3 2-20 0,6-5 9 15,1-4-9-15,-4 0 0 0,-1 1 9 16,5-1-9-16,3 4 0 0,-4-4 9 0,1 0-9 0,3-3 10 16,0-3-10-16,0 4 10 0,0-11-10 0,0 4 0 0,0 0 9 15,0-9-9-15,0 8 0 0,0-5 8 0,0-3-8 16,0-1 0-16,0 1 9 0,-7-4-9 15,7-6 12-15,-4 3-12 0,1-3 28 0,-1 4-2 0,-3-14 0 16,4 4 0-16,-1 0 2 0,1-3 0 0,3-7 0 0,-7 0 0 16,7 1-13-16,-4-1-3 0,4-9 0 0,0 0 0 15,0 0 8-15,0 0 0 0,0 0 1 0,0 6 0 16,0-6 7-16,0 4 2 0,0-4 0 0,0 9 0 16,4-3-30-16,-4-6 8 0,0 0-8 0,0 3 0 15,7 4 0-15,-7-7-12 0,0 0 3 0,0 0 0 16,0 0 9-16,0 0 0 0,0 0 0 0,0 0 0 15,0 0 0-15,0 0 0 0,0 0 0 0,0 0 0 16,0 0 0-16,0 0 8 0,0 0-8 0,0 0 0 16,0 0 0-16,0 0 9 0,0 0-9 0,0 0 0 15,0-7 12-15,0 7-12 0,0 0 12 0,7-3-12 16,-7 3 0-16,0 0 0 0,0 0 0 0,0 0 0 0,0 0 9 16,0 0-9-16,0 0 0 0,0 0 9 0,0 0-9 15,7 3 0-15,-7-3-10 0,3 7 10 0,-3-7 0 16,0 0 0-16,0 0 0 0,0 0 0 0,0 0 0 0,0 0 0 15,0 0 0-15,0 0 10 0,0 0-10 0,0 0 0 16,0 0 0-16,0 0 0 0,0 0 0 0,0 0 0 16,0 0 0-16,0 0 8 0,0 0-8 0,0 0 0 15,0 0 0-15,4 9 0 0,-4-9 0 0,0 0 0 16,3 6 0-16,-3-6 0 0,0 4 0 0,0 5 0 16,4-3 0-16,-4-3 0 0,0-3 0 0,0 10 0 15,0-4 0-15,7 3 0 0,-7-2 0 0,0-7 0 16,0 0 0-16,0 9 0 0,0-9 0 0,7 3 0 0,-7-3 0 15,3 6 0-15,12-6 0 0,-8 0 0 16,3 0 0-16,8 0 0 0,0-6 0 0,-1 6 0 0,8-9 0 0,0 6 0 16,-8-4 0-16,8-2 8 0,0 9-8 0,3-9 0 15,-4 2 0-15,5 7 0 0,2-3 0 0,-6-3 0 16,0 6 0-16,3 0 0 0,0 0 0 0,4 0 0 16,-4 0 0-16,0 6 0 0,1-3 0 0,-1 4 0 15,4-4 0-15,-4 3 0 0,-3-6 0 0,3 3 0 16,-3 3 0-16,-4-6 0 0,3 0 0 0,-2 0 0 15,2 0 0-15,1 0 0 0,-11 0 0 16,7 0 0-16,-3 0 0 0,-1 0 0 16,-2 0 0-16,-1 0 0 0,7 0 0 0,-11 7 0 0,1-4 0 0,0-3 0 15,-1 9 10-15,1-9-10 0,-1 10 12 0,1-4-12 16,-4-3 10-16,0 3-10 0,0-3 8 0,0 4-8 16,-7-7 8-16,0 0-8 0,0 0 0 0,7 0 8 15,-7 0-8-15,0 0 12 0,0 0-12 0,11 0 12 16,-11-10-4-16,3 4 0 0,-3-3 0 0,0-4 0 0,0-9 1 0,0 3 0 15,0-9 0-15,-3 3 0 0,3-3-9 0,0-7 12 16,0-2-12-16,0-1 12 0,-7-6-12 0,0 0 0 16,3 0 0-16,1 0 0 0,-4 1 0 0,3-1 0 15,-3-3 8-15,3-7-8 0,-3-2 0 0,-3-4 0 16,3-2 0-16,0-1 8 0,0 3-8 0,0-2 12 16,0-4-12-16,0-6 12 0,-1-1-12 15,5-5 0-15,-4 0 0 0,7 2 8 0,-11-2-8 0,8 0 0 16,-1-4 0-16,-3 1 0 0,4-7 0 0,-1 9 0 15,1-2 0-15,-1-1 0 0,1 4 0 0,3 3 0 0,-8-4-9 16,8 7 9-16,-3 3 0 0,3 3-12 16,-4 4 12-16,4-1-10 0,0-6 10 0,0 6-8 0,-3 0 8 15,6 1-8-15,-3 2-2 0,4-3 0 0,-4 10 0 0,0-3 0 16,0-4 10-16,0 7-8 0,3-4 8 0,1 4-8 16,-4 0 8-16,4-1-13 0,-1 1 5 0,4 9 8 15,-3-3 0-15,-1 3 0 0,-3 0 9 0,7 0-1 16,-3 7-8-16,3-4 0 0,0 3 0 0,-7 4 0 15,3 3 0-15,1-1-8 0,-1 4 8 0,-3 0-8 16,0 3 8-16,0 0-8 0,0 6 8 0,0-3-8 16,-3 0 8-16,3 9 0 0,0-2 0 0,0-4-8 15,-4 3 8-15,1 7-8 0,3-1 8 0,0 1-8 16,-7 0 8-16,3-1 0 0,1 4-9 0,-1-4 9 0,4 7 0 16,-7-3 0-16,4 3-9 0,-1-3 9 15,1 2 0-15,-1-2 0 0,1 6 0 0,-5-6 0 0,8 6 0 0,-7 0 0 16,4 0 0-16,-4 0 0 0,-4 6-8 15,4-6 8-15,0 10 0 0,-3-10 0 0,-5 9 0 16,1-9 0-16,0 9 0 0,-3-2 0 0,2 2 0 0,-6 1 0 16,0-1 0-16,0 0 0 0,-4 1 0 0,1 5 0 15,-1-5 0-15,0 6 0 0,4-4 0 0,-4-3 0 16,1 1 0-16,-1 6 0 0,-3-1 0 0,3-2 0 16,0-4 8-16,4 1-8 0,-4-1 0 0,4 4 8 0,0-4-8 15,-4-6 0-15,4 6 0 0,0 1 0 16,3-4 0-16,-6-3 0 0,3 4 10 0,-1 2-10 15,5-3 10-15,-8-3-10 0,7 4 0 0,1-4 0 16,-1 3 0-16,1 3 0 16,-1-5-64-16,0 5-10 0,1 7-2 0,-1-7 0 15,4 1-92-15,-4-1-18 0,8 7-4 0,-4-7-952 0</inkml:trace>
  <inkml:trace contextRef="#ctx0" brushRef="#br1" timeOffset="25767.84">9278 14181 230 0,'0'0'20'0,"0"0"-20"16,0 0 0-16,0 0 0 0,0 0 336 0,0 0 64 16,0 0 12-16,11 0 2 0,3 0-297 0,0 0-59 15,7-6-12-15,0 6-2 0,7-6-6 0,1 2-1 16,6-2 0-16,4 3 0 0,7-3-27 0,-4-4-10 15,11 1 0-15,3 0 9 0,1-1-9 0,6 1 0 16,4 2 0-16,-3-2 0 16,-4 6-16-16,0-3-9 0,-4-4-2 0,4 10 0 15,4-3-43-15,-8-3-9 0,-3 6-1 0,-4-6-1 16,4 2-28-16,-7 4-6 0,-7 0-1 0,32 4-71 16,-43-4 125-16</inkml:trace>
  <inkml:trace contextRef="#ctx0" brushRef="#br1" timeOffset="26054.48">9596 14514 2944 0,'0'0'65'0,"0"0"14"0,0 0 2 0,0 0 1 0,0 0-66 0,0 0-16 0,0 0 0 0,0 0 0 0,7 0 0 0,7 0 0 15,3 0 0-15,1-7 0 0,7 7-14 0,-1-9 3 16,8 6 1-16,7-4 0 0,0-2 10 0,3 0-12 16,0-1 12-16,4 1-12 15,-7-7-16-15,7 7-3 0,-4-1-1 0,1 1 0 16,-5-7-26-16,1 7-6 0,4-1 0 0,-5 1-1 15,1 0-99-15,0 2-20 0,-4 4-4 0,4 3-448 16,-4 3-88-16</inkml:trace>
  <inkml:trace contextRef="#ctx0" brushRef="#br1" timeOffset="27171.36">12831 12855 576 0,'0'0'51'0,"0"0"-41"0,-8 0-10 0,1 0 0 16,-3 0 232-16,3 6 44 0,-4-3 8 0,1-3 3 16,3 0-219-16,-4 6-43 0,0-2-9 0,1-4-1 15,-1 6-15-15,1-3 11 0,-1 3-11 0,0 4 10 16,-3-1-10-16,0 7 0 0,4-4 0 0,-4 4-11 16,-4 9 11-16,0-3-13 0,1 3 5 0,-1 10 8 15,-7-1-11-15,1 4 11 0,-1-1-8 0,0 13 8 16,1-2 17-16,-1 2 9 0,0-3 2 0,4 6 0 15,0 0 38-15,3 4 8 0,-3-4 2 0,3 7 0 16,4-4-8-16,0-3-2 0,0 7 0 0,3-7 0 16,1-6-24-16,6 7-5 0,1-1-1 0,-1-3 0 0,4-3-17 0,4 6-4 15,-1 1-1-15,8-1 0 0,-4-6 5 16,4 6 1-16,-1-9 0 0,1 0 0 0,3 0-35 0,0 0-6 16,0-6-2-16,4-1 0 15,3 4-12-15,-3-6-2 0,3-4-1 0,3-6 0 16,5 3-41-16,-1-3-8 0,0-6-1 0,4 0-531 15,0-10-105-15</inkml:trace>
  <inkml:trace contextRef="#ctx0" brushRef="#br1" timeOffset="28772.38">13317 13391 2376 0,'0'0'52'0,"0"0"12"0,0 0 1 0,0 0 1 0,0 9-53 0,-3 1-13 16,-4-4 0-16,3 3 0 0,1 1 0 0,-1-1 0 15,4 1 0-15,0-1 0 0,-3 7 0 0,3-1 0 16,3-2 0-16,-3 6 0 0,0-4 0 0,4 4 0 15,-4 6 0-15,3 4 0 0,-3-1 0 0,0 13 0 16,-3-7-12-16,3 7 12 0,-4 3 0 0,1 0 0 16,-1 0 0-16,1 3 9 0,-4 6 19 0,0-3 3 15,-1-3 1-15,1 3 0 0,-3-6-16 0,6-3-4 16,-3 3 0-16,4-10 0 0,-1 4 6 0,1-4 1 0,-1-8 0 16,4 2 0-16,0-9 6 0,-3-1 2 0,3 4 0 0,3-9 0 15,-3 3-18-15,0-7-9 0,4 0 10 0,-1 1-10 16,1-1 8-16,-4 1-8 0,0-10 0 0,0 0 9 15,7 6 0-15,-7-6 0 0,3 3 0 0,-3-3 0 16,0 0 0-16,4 6 0 0,-4-6 0 0,0 0 0 16,0 0 3-16,7 7 0 0,0-4 0 0,-7-3 0 15,7 0 16-15,-7 0 3 0,11 0 1 0,-1 6 0 16,-3-6-32-16,4 0 0 0,-1 0-11 0,1-6 11 16,3 6 0-16,0 0 0 0,0-3 0 0,4-4 0 15,-4 7 0-15,7-6 0 0,4-3 0 0,0 5 0 16,-1-5 0-16,8 3 0 0,3-4 0 0,1 1 0 15,-5 0 8-15,8 2-8 0,0-2 0 0,3 6 8 16,-3-4-8-16,0 7 0 0,0-3-12 0,0 3 12 16,-1-6 0-16,5 6 0 0,-5 0 0 0,8-3 8 0,0 3-8 15,4 0 0-15,-1 0 0 0,0 0 0 16,1 0 0-16,-1 3 0 0,-3-3 0 0,0 0 0 0,3 0 0 0,4 0 0 16,4 0 0-16,3 0 0 0,0 0 0 0,0-3 0 15,-1-3 0-15,-2 6 0 0,3-10 0 16,-4 10 0-16,8-9 0 0,-1 3 0 0,-3 2 0 0,4-2 0 15,-8 6 0-15,1-3 0 0,-4 3 0 0,0 0 0 16,-1 0 0-16,1 0 0 0,0 3 0 0,0 7 0 16,0-4 8-16,4-3-8 0,-5 3 0 0,-2 4 8 15,-1-1-8-15,1-3 0 0,-1-3 0 0,4 4 0 16,0-4 0-16,7-3 0 0,0 6 8 0,-4-6-8 16,4 0 8-16,-7-6-8 0,4 6 8 0,-4-3-8 15,3-4 8-15,-3 7-8 0,3-9 0 0,1 9 0 0,-4-9 0 16,-4 9 0-16,-3-7 0 0,0 4 0 0,-7 3 0 0,-1 0 0 15,-6 0 0-15,0-6 8 0,-4 6-8 0,4-3 8 16,-4 3-8-16,4-6 8 0,0 2-8 0,-1 4 8 16,1-6 0-16,0 3 0 0,0-3 0 0,3 3 0 15,-3-4-8-15,-1-2 10 0,1 9-10 0,0-9 10 16,-4 9-10-16,-3-7 0 0,-1 7 0 0,-2-9 0 16,-1 9 0-16,-4-3 0 0,1 3 10 0,-4-7-10 15,0 7 8-15,0 0-8 0,-3-3 0 0,-4-3 0 16,0 6 9-16,0 0-9 0,-7 0 0 0,7-3 9 15,-3-3-9-15,-1-1 12 0,1 4-12 0,-1-6 12 16,1-1 8-16,-1 1 3 0,-3-7 0 0,4-2 0 0,-4 8-15 16,0-6-8-16,3-2 8 0,-3-1-8 15,0-6 11-15,0 6-3 0,0 0 0 0,0-6 0 16,0 6-8-16,4 0 10 0,0-6-10 0,-4 0 10 0,0 6-2 0,0-9-8 16,0 3 12-16,0-3-4 0,0 3-8 0,0-3 0 15,3-7 0-15,-3-3 8 0,0 10-8 0,0-6 0 16,0-4 0-16,-3-3 8 0,3 7-8 0,0-4 0 15,0-6 0-15,0 10 0 0,-4-4 0 0,4 1-9 16,0-4 9-16,-4 9-13 0,1-2 1 0,3-1 1 16,-4 10 0-16,4 7 0 0,-3-11 11 0,-1 10-13 15,1 4 5-15,3-4 8 0,-4 3 0 0,4 7 0 16,-3-1 0-16,-1 1 0 0,1 0-8 0,3 2 8 16,0 7 0-16,-4-3 0 0,1-3 0 0,3 6 0 0,0 0 0 15,-7-3 0-15,0 3 0 0,3-6 0 16,-3 6 0-16,3 0 0 0,-3 0 0 0,0-4 0 15,0 4 0-15,-3 0 0 0,3-6 0 0,-4 6 0 0,0 0 0 0,-3 0 8 16,0 0-8-16,-3 0 0 0,-1 0 0 16,-7 0 0-16,1 0 0 0,-5 6 0 0,1-2 0 0,-4-4 0 15,-6 9 0-15,-1-3 0 0,-4-3 0 0,1 10 0 16,0-10 0-16,3 6 0 0,-7 1 0 0,0-1 0 16,0-2 0-16,-3-4 0 0,0 3 9 0,-4 3-9 15,0-9 8-15,0 0-8 0,0 7 8 0,4-4-8 16,-1-3 12-16,-3 0-3 0,-7 6 0 0,0-3 0 15,0-3-9-15,-3 6 0 0,-4-2 0 0,3 2 0 16,-6 3 0-16,3-6 0 0,-7 10 0 0,0-10 0 16,-4 7 0-16,4-1 0 0,0 0 0 0,3-2 0 15,-3-4 0-15,4 3 0 0,-5-3 0 0,-2 3 0 0,3 4 0 16,0-10 0-16,3 9 0 0,1-3 0 0,-1-6 8 16,0 4 0-16,-3-4 0 0,4 6 0 0,-4-6-8 0,7 3 0 15,3-3 0-15,1 0-11 0,-1 0 11 0,1 0 0 16,-4 0 0-16,7 0 0 0,3 0 0 0,1 0 0 15,3 0 0-15,4 0 0 0,3 6 0 0,0-6 0 16,0 3 8-16,4-3-8 0,-1 0 0 0,1 0 0 16,0 0 0-16,6 0 0 0,1 0 0 0,3 0 0 15,4 0 0-15,-4 0 0 0,4 0 0 0,3 0 0 0,1 0 0 16,3 0 0-16,3 0-15 0,-3 0 3 0,7 0 0 0,0 0 0 31,-1 0-62-31,1 0-12 0,4-3-2 0,3-3-823 16,-4 6-164-16</inkml:trace>
  <inkml:trace contextRef="#ctx0" brushRef="#br1" timeOffset="29505.77">17642 12406 1612 0,'0'0'144'0,"11"-6"-116"0,0 6-28 0,-1 0 0 15,8-3 201-15,-1 3 35 0,8-6 6 0,3 6 2 16,4 6-201-16,3-3-43 0,1 3 0 0,-1 4-8 15,7-1-20-15,1 10-3 0,2 0-1 0,-6 6 0 16,4 3-4-16,-1 7-2 0,0 8 0 0,1 1 0 16,-5 3 21-16,8-3 4 0,-7 10 1 0,3-1 0 15,1 0 12-15,-4 4 0 0,-1 2 9 0,-2 4-9 16,-8 0 34-16,4-1 1 0,-8-2 0 0,1-4 0 0,-7 7 1 16,3-10 0-16,-7 1 0 0,0 2 0 0,-3 4-1 0,-1-7 0 15,-3 4 0-15,-3 2 0 0,-1-6 5 0,-3 4 0 16,-3-4 1-16,-1 7 0 0,1-4-23 0,-4 7-5 15,0 6-1-15,-4-6 0 0,0-10-3 0,1 0-1 16,-1-6 0-16,-3-3 0 0,4-9 6 0,-1-1 1 16,-3-9 0-16,3-3 0 0,1-3-15 0,-1-3 0 15,-3-7 0-15,0 0 0 0,-4-9-13 0,4 0 4 16,-11-9 1-16,-3 0 0 16,4-10-103-16,-5 0-20 0,-2-6-4 0,-1-3-614 0,0-7-123 15</inkml:trace>
  <inkml:trace contextRef="#ctx0" brushRef="#br1" timeOffset="29957.18">19188 11898 2653 0,'0'0'58'0,"0"0"12"0,0 0 2 0,0 0 4 0,10 10-61 0,-6-1-15 16,3 10 0-16,0 0 0 0,0 0 17 0,3 12 1 15,-2 3 0-15,2 4 0 0,1 0-18 0,3-4 0 16,-4 10 0-16,1-6 0 0,0 2 0 0,-4-2 0 16,3 0 0-16,-3-4 0 15,0 1-22-15,0-1-8 0,-3 4-2 0,-1-4 0 0,-3 4 16 0,0 0 4 16,-7 2 0-16,7-2 0 0,-7-4-7 0,4 1-1 15,-4-7 0-15,0 0 0 16,3-3-50-16,-3-6-10 0,0 0-3 0,3-3 0 16,-3-7-109-16,4 1-21 0,3-10-5 0,-7 0-1 0</inkml:trace>
  <inkml:trace contextRef="#ctx0" brushRef="#br1" timeOffset="30231.46">18743 12090 2991 0,'-3'-13'66'0,"-1"7"14"0,-3-4 2 0,0 1 2 0,3 6-68 0,-3-3-16 0,4-4 0 0,-1 1 0 0,4 9 29 0,4-7 3 16,-1-2 0-16,4 6 0 0,0-6-32 0,8 2 0 15,-5-2 0-15,8-1 0 0,6 1 0 0,5 0 0 16,2-7 0-16,12 3 0 0,10-2 0 0,7-4 0 15,7 0 0-15,0-3 0 0,3 3 0 0,4 0 0 16,8-6 0-16,2 3 0 16,4-3-13-16,-6 10-9 0,2-4-2 0,-3 0 0 15,0 3-220-15,4-2-45 0,60-20-9 16,-46 3-744-16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18:23.50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20602 7797 518 0,'0'0'23'0,"-7"-10"5"0,-3 7-28 0,-1-6 0 0,-3 2 0 0,0-2 0 0,-18 0 643 16,14-1-283-16,-3 4 1 0,-3 6-269 0,-5-9-53 16,-2 9-11-16,-15-4-3 0,-4-2 5 0,-3 6 1 15,-10-3 0-15,-1 3 0 0,-3-6-15 0,-7 6-2 16,-7 0-1-16,-7 0 0 0,-4-3 15 0,-3-4 4 15,0-2 0-15,-8 3 0 0,-6-4-4 0,0 7-1 16,-4-6 0-16,-7-1 0 0,-4-5-3 0,1 5-1 16,3-5 0-16,-7 5 0 0,-4 1 9 0,1-1 1 15,3 1 1-15,-7 9 0 0,-4 0-12 0,-13 0-2 16,-1 9-1-16,-10 1 0 0,-8-1 1 0,1 7 1 16,3-4 0-16,7 10 0 0,-3 0-11 0,3-3-2 15,8 6-8-15,6 0 12 0,7 3 4 0,8 1 1 16,6 2 0-16,8-3 0 0,3 7-17 0,11-7-9 0,10 0 1 15,7 0 0-15,4 4 8 0,4-4 0 0,6 0 0 16,8-3 0-16,-1 4 0 0,11 5 0 0,7-6 0 16,11 0 0-16,7 7 0 0,7-1 8 0,7 4 0 15,7 6 0-15,7-3-19 0,7 0-3 0,14 2-1 0,14 11 0 16,7-10 15-16,11 9 0 0,11-9 0 0,6 9 0 16,8-9 0-16,14 3 0 0,14-3 0 0,6 0 10 15,5-6-2-15,17-4 0 0,7 0 0 0,14-5 0 16,0-10-8-16,11 6 0 0,4-10 0 0,9-2 0 15,16 3 13-15,9-13 1 0,8 3 0 0,3 0 0 16,4-3 0-16,6-3 0 0,8 0 0 0,7 7 0 16,0-7-2-16,7 0 0 0,-4 3 0 0,1-3 0 15,-8 0-12-15,-3 0 0 0,-7 0 0 0,-4 0-10 0,-7 0 18 16,-7 0 3-16,-14-3 1 0,-7-4 0 0,-7 7-12 16,-7-9-17-16,-11 9 4 0,-6-9 1 0,-15-1 12 15,-7 1 0-15,-18-7 0 0,-6-3 0 0,-8 4 13 16,-10-7 6-16,-18-4 1 0,-11-2 0 0,-10-6 2 15,-7 6 1-15,-7-4 0 0,-11-5 0 0,-14 2 0 16,-10-3 0-16,-4-5 0 0,-18-1 0 0,-10-3-23 0,-22-7 0 16,-17-5 0-16,-17 5 0 0,-8 1 0 0,-21 0-8 15,-17-1 0-15,-8 7 0 0,-7 4 8 0,-10-4 0 16,-7 3 0-16,-4 0 0 0,4 0 0 0,0 6 0 16,-1-3 0-16,-3 13 8 0,-6-9 19 0,6 2 4 15,4 10 1-15,-4-3 0 0,0 0-32 0,-3 9 0 16,-4-6 0-16,7 9 0 15,4 3-34-15,3-2-13 0,-3 5-2 0,3 1-1 16,4 9-196-16,3-6-39 0</inkml:trace>
  <inkml:trace contextRef="#ctx0" brushRef="#br0" timeOffset="879.72">20923 11651 2790 0,'0'0'61'0,"-7"-4"13"0,-7-2 2 0,-4-3 3 0,1-1-63 0,-8 4-16 0,-3 3 0 0,-4-3 0 16,-3-4 8-16,-11 1-8 0,0-1 11 0,-7 7-11 16,-3-3 0-16,-4-3 0 0,-7 2 0 0,-11-2-12 15,-10 0 12-15,-4-4 0 0,8 0 0 0,-15 4 0 16,-3 0 0-16,-8-1 0 0,-6 1 12 0,-4-1-12 16,-4 1 37-16,-10 9 1 0,0-6 0 0,-14 3 0 15,-7 3-22-15,-7 0-5 0,-1 3-1 0,-3 9 0 16,-3-2-10-16,-7 2 10 0,-4 7-10 0,-11 6 10 15,4-6 2-15,0 6 1 0,4-6 0 0,-4 9 0 16,-7-3-13-16,10 0 11 0,8-6-11 0,3 9 10 16,7-3-10-16,4-6 0 0,7 6 9 0,14-6-9 15,3 6 0-15,15-6 0 0,13 6-10 0,8-3 10 16,10-3 0-16,11 6 9 0,11-6 1 0,13 6 0 16,15 0-10-16,10 3 0 0,7-3 0 0,15 3 0 0,13 7-11 15,12-1 3-15,13 4 0 0,18 6 0 0,10 3 8 0,11-3-12 16,14 3 12-16,22 6-12 0,13 7 12 0,14-4 0 15,5 4 0-15,16-7 8 0,11-6-23 16,15 3-4-16,6-12-1 0,11 0 0 16,7-7-21-16,8-9-5 0,2 0-1 0,1-10 0 15,0-2 28-15,3-4 6 0,11-6 1 0,-1-6 0 0,5 3 12 0,6-13 0 16,4-3 0-16,-4 0 0 0,-6-6 33 0,-8-3 0 16,-3-6 0-16,-11-1 0 0,-7 1 2 0,-4-4 0 15,-6 3 0-15,-15-8 0 0,-10 5-16 0,-11-6-3 0,-7 10-1 16,-17-7 0-16,-18 0-7 0,-14-3-8 15,-11 0 11-15,-7-3-11 0,-11 3 12 0,-17 0-12 0,-17 0 12 16,-12-3-12-16,-6 4 8 0,-22-1-8 0,-20-3 0 0,-15-4 0 16,-14 8 0-16,-14-5 0 0,-11 5-15 0,-13 5 5 15,-19 0 10-15,-10 4 0 0,-7-1 10 0,-10 7-10 16,-8-3 28-16,-14 12 0 0,-13 0 0 0,-5 3 0 16,-6 7-9-16,-8 0-3 0,1 9 0 0,-4 0 0 15,-7 9 1-15,0-3 0 0,-1 4 0 0,8 9 0 16,0-4-17-16,11 4 8 0,3 0-8 0,-3 0 0 15,-8-1-94-15,1 4-26 16,-4-3-4-16,-4-6-1233 0</inkml:trace>
  <inkml:trace contextRef="#ctx0" brushRef="#br0" timeOffset="1659.74">13088 11647 3268 0,'-3'-6'72'0,"-5"3"16"0,-2-3 2 0,-1-4 1 0,-3 4-73 0,0-6-18 0,0 2 0 0,0-6 0 31,-4 7-47-31,-3-7-13 0,-7 4-2 0,0-4-1 16,-11-3-2-16,-7 1-1 0,-10-1 0 0,-8-3 0 15,-7 3 11-15,-3 0 3 0,-3 0 0 0,-11 4 0 0,-8 2 40 0,-10-3 12 0,-6 7 0 16,-8 0 0-16,-7 2 13 0,-7 4 11 0,-11-3 1 0,-10 6 1 16,-11 6 3-16,-7-3 1 0,0 7 0 0,-3-4 0 15,-4 10 10-15,0-4 1 0,-3-2 1 0,-1 5 0 16,4 4 20-16,0 0 4 0,4 6 1 0,-4 0 0 15,-7-3-36-15,7 13-7 0,0-10-2 0,14 12 0 16,1-2-12-16,6-1-2 0,7-6-8 0,4 10 12 16,3-7-12-16,11 1-8 0,0 2 8 0,7 1-13 15,7-1 13-15,11 4-12 0,3-4 12 0,11 10-12 16,0-6 12-16,10 6-12 0,11 3 12 0,0 3-12 16,14-6 12-16,7 0 0 0,10 0 0 0,1-3-9 15,7 2 9-15,10 8-12 0,8-4 12 0,6 6-12 16,11-6 1-16,3 6 0 0,8 1 0 0,14-1 0 15,7-3-12-15,10-3-2 16,14-3-1-16,18 0 0 0,11-6 8 0,17-4 2 0,8 1 0 0,13-7 0 0,11-3 16 0,18-6-8 16,10-10 8-16,11 0 0 0,0-2-14 0,14-7 4 15,14-7 1-15,4-2 0 16,13 0-3-16,1-1 0 0,3-5 0 0,8 5 0 0,6-9 12 0,-3 10 0 16,3-7 0-16,4 4 0 0,-4-4 0 0,-3 0 0 15,-7 4 0-15,0-4 0 0,3-3 8 0,-3 1 3 16,-4-1 1-16,0-6 0 0,-3 6-12 0,-11-9-11 0,-7-4 3 15,-17 4 0-15,-11-6 8 0,-11-1 9 0,-10-3-1 16,-11 1-8-16,-14-7 8 0,-14 6-8 0,-8-3 0 0,-16-2 0 16,-12-4 0-16,-13 3 10 0,-8-3-10 0,-17-4 8 15,-7-2 8-15,-18 0 2 0,-11-1 0 0,-13-2 0 16,-8 3 10-16,-17-7 1 0,-11 4 1 0,-14 2 0 16,-11-8-20-16,-13 8-10 0,-15-5 10 0,-7 12-10 15,-10-7 8-15,-11 17-8 0,-14-4 0 0,-7 10 9 16,-8-1 7-16,-2 4 2 0,-5 3 0 0,-6 6 0 15,-7 0-6-15,-8 4-2 0,-6 5 0 0,6 7 0 16,-3 3-10-16,-3 3 0 0,-11 4 0 0,-11 11-980 16,-14 7-189-16</inkml:trace>
  <inkml:trace contextRef="#ctx0" brushRef="#br0" timeOffset="17484.49">13554 8157 1555 0,'31'-25'68'0,"-16"10"16"0,-1 5-68 0,0-9-16 0,0 13 0 0,-3-7 0 15,-1 7 170-15,-3-3 30 0,-3-1 7 0,-4 10 1 16,3 0-167-16,-6-9-33 0,-8 9-8 0,-7 0 0 31,-10 0-23-31,-4 0-6 0,-6 0-2 0,-5-6 0 16,-6 6-21-16,-4-3-4 0,-7-7 0 0,-7 4-1 0,-11-4 38 0,1 1 8 0,-4-7 2 0,-4 7 0 15,-7-10 45-15,1 7 10 0,-5-4 2 16,1 0 0-16,0-3 3 0,0 7 1 0,-4-10 0 0,-7 13 0 16,-3-4-5-16,-1-3-1 0,-3 7 0 0,-3 3 0 15,-4 6-16-15,7-3-3 0,4 3-1 0,-1-7 0 16,-10 7 11-16,8 0 3 0,2 0 0 0,-3 7 0 15,-7-7-32-15,4 3-8 0,0 3 0 0,-8-6 0 16,1 0 0-16,-1 0 0 0,1 0 0 0,-1 0 0 16,1 0 0-16,3 0-12 0,-4 0 4 0,1 0 0 15,-1 0 8-15,1 6 9 0,-11-3-1 0,3 4-8 16,4-4 24-16,-7 6-3 0,-7 1 0 0,4 5 0 16,-5 1-9-16,5 3-1 0,-1 0-1 0,1 9 0 0,3 0-10 15,3-3 12-15,4 10-12 0,11-1 12 16,10-6-12-16,4 7 0 0,6-7 9 0,8 10-9 0,3-4 0 0,11-6 0 15,4 7 0-15,10-1 8 16,7 4-8-16,3-4 0 0,5-5 0 0,6 5 0 0,4-6 0 16,6-3 0-16,8 4 0 0,11-4 0 0,-1 3 0 0,11-3 0 15,4 3-9-15,6-3 9 0,11 4 0 0,4-1-11 16,10 6 11-16,1-5-8 0,23 5 8 0,5-3 8 16,21 1-8-16,10-1 11 0,11-9-11 0,14 9 12 15,7-2-12-15,14-1 12 0,3-3-12 0,12-6-17 16,2 0 4-16,8 6 1 0,7-13 12 0,7-2 0 0,-4 2 0 15,4-9 0-15,7 7 8 0,-7-10 5 0,7 0 1 0,11 0 0 16,-8 0-14-16,4-10 8 0,4 1-8 0,-4 0 0 16,3 2 8-16,1-2-8 0,-4-4 0 0,0-2 0 15,-7-1 8-15,3 3-8 0,4-2 0 0,1 2 9 16,-5-3-9-16,-3 1 0 0,0 2 0 0,-7-12 8 16,0 10-8-16,-7-4 0 0,0 0 0 0,-15-6 8 15,-10 6-8-15,-6 0 12 0,-8-6-12 0,-7 3 12 16,-7-9-12-16,-15 3 0 0,1-1 0 0,-7-5 0 15,0-4 0-15,-11-3 0 0,-7 4 0 0,-10-7-11 16,-4 0 11-16,-11-3 0 0,-3 3 8 0,-11 0-8 16,-3 0 15-16,-11 7-2 0,-10-1 0 0,-7-3 0 15,-4 7 0-15,-14-4 0 0,-7 4 0 0,-11-4 0 0,-3 3-13 16,-15 7 0-16,-6-6 0 0,-18-1-10 16,-7 4 10-16,-14 0 0 0,-4 2 0 0,-14 4 0 15,-14 6 0-15,-3-6 0 0,-15 7 0 0,-14 5 0 16,-17-3-96-16,-32 7-21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21:23.58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15409 2842 1785 0,'0'0'79'0,"0"0"17"0,0 0-77 0,7 0-19 16,4 0 0-16,3 0 0 0,0 0 28 0,7 0 3 15,1 0 0-15,2-3 0 0,1 3-22 0,3-6-9 16,4 6 8-16,7-7-8 0,0 4 28 0,3-6 0 16,7 9 0-16,4-10 0 0,4 4 32 0,-1-3 6 15,0-1 2-15,8 1 0 0,-1 3-28 0,8 3-6 16,-7-7-1-16,6 10 0 0,1 0 8 0,-1 0 2 16,4 0 0-16,0 0 0 0,4 0-23 0,7 0-4 15,3 0 0-15,-3 3-1 0,-1 4-4 0,1-7-1 16,7 0 0-16,3 0 0 0,-3 0-10 0,-1 0 0 15,1 0 9-15,0-7-9 0,6 4 20 0,1 3 0 0,0 0 0 16,3-6 0-16,1 6 3 0,2-10 0 0,5 10 0 16,3-3 0-16,0-3-3 0,0 6-1 0,3-3 0 0,-3 3 0 15,3 0-4-15,-6-6-1 0,-1 6 0 16,4 0 0-16,3 6-2 0,-3-6 0 0,0 0 0 16,-4 0 0-16,8 3 7 0,-4-3 1 0,-4 9 0 0,0-9 0 15,4 0-2-15,0 10 0 0,4-4 0 0,-4 4 0 16,6-10-8-16,1 3-2 0,4 3 0 0,3-6 0 15,0 6-8-15,0-3 8 0,3-3-8 0,-6 7 8 16,-8-7-8-16,8 0 0 0,3-7 0 0,-4 7 0 16,-6 0 0-16,-1 0 8 0,11 0-8 0,0 0 0 0,-11 0 12 15,4 0-2-15,0 0-1 0,-3 0 0 0,-4 7 11 16,0-7 1-16,-1 3 1 0,1-3 0 0,4 0-11 0,-1 9-3 16,1-9 0-16,3 0 0 0,7 6-8 0,0-2 0 15,-8 2 0-15,8-6 8 0,4 0-8 0,-4 0 0 16,-4 0 0-16,4 0 0 0,0 0 0 0,-3 0 0 15,-1 0 0-15,1 0 0 0,3 0 0 0,0-6 0 16,-4 2 0-16,1 4 8 0,-1-6-8 0,-3 6 0 16,-3 0 9-16,-1 0-9 0,1-9 0 0,-1 9 0 15,7 0 0-15,-6 0 0 0,-1 0 8 0,4 0 0 16,0 0 0-16,0 0 0 0,-7 0-8 0,3 0 0 16,1 0 0-16,-1 0 8 0,4 0-8 0,-3 0 0 15,-5 0 0-15,8 0 0 0,7 0 0 0,-7 0 0 16,-7 0 0-16,0 0 0 0,7-3 18 0,0 3-1 15,-4-7 0-15,-3 7 0 0,4 0-17 0,-1 0-19 16,1 0 4-16,-8 0 1 0,0 0 14 0,-3 0 0 0,0 0 9 16,-7 7-9-16,-4-4 10 0,-7-3-10 0,-3 0 10 15,-4 0-10-15,4 0 8 0,-4 0-8 0,-7 9 0 16,-4-9 0-16,-3 0 0 0,-10 0 0 0,-1 0 0 0,-6 0 0 16,-8-9 0-16,0 9-8 0,-10-10-1 0,-4 1-991 15,-3 3-199-15</inkml:trace>
  <inkml:trace contextRef="#ctx0" brushRef="#br0" timeOffset="8359.21">29524 4476 172 0,'0'0'16'0,"0"0"-16"0,0 0 0 0,0 0 0 16,0 0 160-16,0 0 28 0,0 0 7 0,0 0 1 15,0 0-87-15,0 0-17 0,0 0-3 0,0 0-1 0,0 0 71 0,0 0 13 16,4-10 4-16,-1 1 0 0,-3 6-60 0,0-13-12 15,4 7-3-15,-4-7 0 0,0-3-17 0,0 4-3 16,0-4-1-16,-4 0 0 0,4-6-36 0,-3-6-8 16,-1-4-2-16,4-9 0 0,-4 0 8 0,1-9 2 15,3 0 0-15,-4-10 0 16,4 0-21-16,-3-9-4 0,-1-6-1 0,1-4 0 0,-4 10 13 0,3-6 2 16,1 6 1-16,-4 6 0 0,3-10-18 15,-3 20-3-15,0-7-1 0,0 10 0 0,3-7 5 0,1 16 1 16,-1-3 0-16,1 4 0 0,3 5-6 15,-4 0 0-15,1-2-1 0,3 5 0 0,0-3-3 0,0 10-8 16,0-13 12-16,0 4-4 0,0 9-8 0,0-16 12 16,0 9-12-16,0 1 12 0,0 2-12 0,-4-2 12 15,1-4-12-15,-1 7 12 0,1-4-12 0,-4-2 12 16,3 8-12-16,-3-5 12 0,4 6-12 0,-5 3 0 16,1 0 0-16,0 6 0 0,4 0 0 0,-1 0 0 0,1 10 0 15,-1-7 0-15,4-3 0 0,-3 16 0 0,3-13 0 0,0 7 0 16,0 3 0-16,0-4 0 0,0 1 0 0,0 0 0 15,0 2 0-15,0 4 0 0,0-3 0 0,0 3 0 16,0-4 0-16,-4-2 0 0,4 9 0 0,4-9 0 16,-4-1 0-16,0 10 0 0,0 0 0 0,0 0 0 15,0 0 0-15,0 0 0 0,-4-3 0 0,4 3 0 16,0 0 0-16,-7 3 0 0,0-3 0 0,-4 10 0 16,1-1-10-16,-1 0 10 0,8 7 0 0,-8 0-9 15,4 6 9-15,-3-7 0 0,-5 1 0 0,5 6-8 16,-1-6 8-16,-3 9 0 0,0 3 0 0,0-3 0 15,0-3 0-15,-4-3 0 0,8 6 0 0,-4-6 0 0,3 0 0 16,4-4 0-16,-4-5 0 0,4-1 0 0,4 1 0 16,-4-4 0-16,7-6 0 0,0 0 8 0,0 0-8 0,0 0 12 15,0-10-4-15,3 4 0 0,-3-13 0 0,4 4 1 16,-1-4 0-16,4-3 0 0,0-3-9 0,0 0 0 16,0-4 9-16,4-5-9 0,0 9 0 0,-1 6 0 15,1-3 0-15,3 0 0 0,-4 3 0 0,5 1 0 16,-5 2 0-16,8 3 0 0,-4-2 0 15,4 2 0-15,-1 1 0 0,4 2 0 0,4 1 0 0,-4-1 0 16,4 10-9-16,-4-3 9 0,0-3 0 0,4 12 0 16,-4-3-9-16,0-3 9 0,0 10 0 0,-3-4-8 15,3 7 8-15,0-1 0 0,1-9-24 0,2 16 3 16,1-13 0-16,10 4-915 16,1-1-182-16</inkml:trace>
  <inkml:trace contextRef="#ctx0" brushRef="#br0" timeOffset="18715.86">9211 4912 1850 0,'0'0'40'0,"0"0"9"0,0 0 2 0,-3 0 1 0,-5-10-41 0,5 10-11 0,-4-6 0 0,3-3 0 15,1 9 0-15,-4-10 8 0,0 1-8 0,0-1 8 16,0 4-8-16,0 3 0 0,-4-3 0 0,0 3 0 16,1-4 0-16,-1 7 0 0,-3-3 0 0,0 3 0 15,-4 0 0-15,1 0 16 0,-1 3-2 0,-7-3-1 16,1 0 39-16,-1 0 8 0,-3 7 2 0,3-4 0 15,-3-3 2-15,0 0 1 0,-1 0 0 0,-2 0 0 16,-1 0 1-16,0 0 0 0,-3 0 0 0,0 0 0 16,-1 0-20-16,5 0-4 0,-8-3-1 15,-4-4 0-15,1 4-23 0,0-3-5 0,-1 6-1 0,-6-3 0 16,3 3-12-16,0 0 0 0,4 3 0 0,0-3 0 16,3 6 0-16,-7-6 0 0,0 3 0 0,0-3 0 15,-3 7 0-15,-4-4 0 0,-7 3 0 0,4 3 0 0,-1-2 0 16,1-4 0-16,-1 6 0 0,1-9 0 0,-1 10 0 15,4-10 0-15,0 0 0 0,1-10 0 0,2 10 20 16,8-3-3-16,-8-3 0 0,8 6 0 0,-4-3 1 0,7-4 0 16,1-2 0-16,2 9 0 0,-2-6-18 15,2-4 0-15,1 7 8 0,0-3-8 0,-4 3 0 0,4-3 0 16,-1 6 8-16,1-4-8 0,0 4 0 0,-4 0 8 16,4 4-8-16,-1-4 0 0,1 6 0 15,0-6 0-15,0 3 0 0,3-3 0 0,-3 6 0 0,-1-6 0 16,8 0 0-16,0 0 0 0,0 0 0 0,10 0 13 15,-7 0-4-15,4 0-1 0,7 0 0 0,0 0-8 0,-4 0 12 16,4 0-4-16,4 0-8 0,-1 3 10 0,4-3-10 0,-4 0 10 16,4 7-10-16,4-4 0 0,-4 3 0 0,3-3 8 15,1 3-8-15,3 1 0 0,-7-4 0 0,7 6 0 16,-4 1 0-16,-3-1 0 0,7-3 0 0,-3-3 0 16,-1 4 0-16,4-7 0 0,0 0 0 0,0 0 0 15,0 9 12-15,0-9-2 0,0 0-1 0,0 10 0 16,0-10 4-16,4 6 1 0,-4-6 0 15,3 9 0-15,-3-6-5 0,7 7-1 0,-7-1 0 0,0 4 0 16,0-1 0-16,4-2 0 0,-4 5 0 0,0 1 0 16,0-3-8-16,7 5 8 0,-7 7-8 0,0 4 8 15,3-14-8-15,-3 14 0 0,4-4 0 0,3 3 8 16,-4-3-8-16,4 0 0 0,4-3 0 0,-11 3 0 16,14 3 0-16,-10-3 0 0,3 4 0 15,-4-4 0-15,4 3 0 0,0-9 0 0,0 6 0 0,4 0 0 16,-8-6 0-16,8 9 0 0,-7-9 8 0,3 6-8 15,-7 0 0-15,3-3 10 0,1 3-10 0,-4 3 10 0,3-3-2 0,-3 0 0 16,0 0 0-16,0 4 0 0,0-1-8 0,0-3 8 16,-3-3-8-16,6 3 8 0,-3-6-8 0,0 6 0 15,0-6 0-15,0-4 8 0,0-2-8 0,0 3 10 16,4-1-10-16,-1-2 10 0,-3-4-10 16,0 1 0-16,0 2 0 0,0 1 0 0,0-7 0 15,0 7 0-15,-3-7 8 0,3 3-8 0,-4 1 0 0,4-1 10 16,-3 1-10-16,-4-1 10 0,7 0-2 0,-7-2 0 15,3 2 0-15,-7 0 0 0,8 1-8 0,3-4 12 16,-7-3-12-16,3 7 12 0,-3-10-12 0,0 6 10 16,7-6-10-16,0 0 10 0,-3 3-2 0,3-3-8 0,0 0 12 15,0 0-4-15,0 0 2 0,0 0 0 0,0 0 0 0,0 0 0 16,0 0-1-16,0 0 0 0,0 0 0 0,0 0 0 16,0 0-1-16,0 0-8 0,7 0 12 0,-7 0-4 15,10-3-8-15,1 3 8 0,-4 0-8 0,4 0 8 16,-1 0-8-16,-3 0 0 0,7 0 9 0,-3 0-9 15,3 0 0-15,-3 0 0 0,6 0 0 0,-3-6 8 16,4 6-8-16,0 0 0 0,-1 0 0 0,8 0 0 16,-7-4 0-16,3-2 8 0,3 6-8 0,1 0 0 15,7-3 0-15,-7-3 8 0,10 6-8 0,-7 0 0 16,4-3 0-16,3-4 0 0,7 7 0 0,1 0 8 16,-8-3-8-16,0-3 9 0,8 6-9 0,-8-9 10 15,0 9-10-15,4-7 0 0,-4-2 0 0,8 6 8 16,-5-3-8-16,1-4 0 0,4 7 0 0,-1-3 0 15,4-4 0-15,0 4 0 0,0 3 0 0,-4 3 0 0,4-6-11 16,-4 6-1-16,7-4 0 0,-6 4 0 0,3 0 21 16,-1 0 4-16,1 0 1 0,-3 4 0 0,3-4-14 15,-4 6 0-15,7-6 0 0,-13 0 0 0,2 3-13 0,1-3 1 16,0 6 0-16,0-6 0 0,0-6 12 0,-1 6 0 16,5 0 0-16,-4-3 0 0,3 3 12 0,0 0 0 15,1 0-1-15,-5-6 0 0,5 6-11 0,-5 0-16 16,1-4 4-16,-3-2 1 0,2 6 11 0,-6-3 0 15,7 3 0-15,-7 0 0 0,3-6 21 0,-3 6 7 0,-1 0 0 16,1 0 1-16,-4 0-29 0,-3 6-15 16,-4-3 2-16,4-3 0 0,-4 6 13 15,-3-6 0-15,-4 4 0 0,0-4 10 0,0 6-10 0,0-6 0 0,-3 3-12 16,-1-3 12-16,-3 0 0 0,4 0 0 0,3 0 0 16,-7 0 0-16,4 0 0 0,-1-3 0 0,1 3 0 15,3 0 0-15,-3-6 0 0,3 6 0 0,-4-4 0 16,4 4 0-16,1-6 0 0,-5 3 0 0,4-3 0 0,-3 6 0 15,-1-10 8-15,1 10-8 0,-4-3 0 0,4-3 8 16,-4 6-8-16,-7 0 0 0,0 0 0 0,7-6 8 16,0 3-8-16,-4 3 0 0,1-7 0 0,-1-2 8 15,-3 6-8-15,0-7 8 0,4 4-8 0,-1-6 8 16,-3-1 0-16,4 0 0 0,-4-2 0 0,3-4 0 0,1 0-8 16,-4-6 10-16,4 0-10 0,-1 3 10 0,1-3-10 0,-4 0 0 15,3-3 9-15,1 3-3 0,3-4-6 16,-7 1 0-16,0 0 0 0,0-3 0 15,0 9 0-15,0-10 0 0,0 10 0 0,-7-9 0 16,3 9 0-16,1-13 0 0,-1 10 0 0,1-3 0 0,-1 3 0 16,0-9 0-16,1 15 0 0,-1-19 0 0,1 13 0 0,-4-9 0 15,3 5 0-15,-3-5 0 16,4 6 0-16,-4-1 0 0,0 1 0 0,0-3 0 0,0 3 0 16,3-1 0-16,-3 4 0 0,3-3 0 0,-3 3 0 15,4-3 0-15,-1 3 0 0,1 6 0 0,-4-6 0 0,3 6 0 16,-3 6 0-16,4-9 0 0,-1 4 0 0,1 5 0 0,-5-3 0 15,5 10 0-15,-1-6 0 0,1 2 0 0,-4 1 0 16,0 2 0 0,3-2-28-16,-3 6-6 0,4-3-1 0,-4-4 0 15,-4 10-181-15,0-9-36 0</inkml:trace>
  <inkml:trace contextRef="#ctx0" brushRef="#br0" timeOffset="19484.2">7345 4263 2098 0,'0'0'93'0,"0"-4"19"0,0 4-89 0,0 0-23 0,3-6 0 0,-3 6 0 16,7-9 48-16,4 9 6 0,0-3 1 0,3-4 0 16,0 7-39-16,3 0-7 0,-6 0-1 0,7 7-8 15,3-7 19-15,0 0-3 0,0 0-1 0,7-7 0 16,-3 7 1-16,3 0 0 0,4-3 0 15,3-3 0-15,-6 6 1 0,2-3 1 0,-2-3 0 0,2-1 0 16,-2 4-6-16,2 3-2 0,-6 0 0 0,-4 0 0 16,0 0-10-16,0-9 0 0,1 9 0 0,-1 0 0 15,-7 0 0-15,4 0 8 0,-4-7-8 0,-4 14 0 16,1-4 9-16,-4 3-9 0,3-6 10 0,-2 3-10 16,-8-3 12-16,7 13-3 0,-4-4-1 0,1 1 0 15,-4 2 0-15,-4-2 0 0,1 5 0 0,-4 4 0 16,-1-3 2-16,1-4 0 0,4 4 0 0,-11 0 0 15,3-4-10-15,1 4 8 0,-5-7-8 0,5 7 8 0,-4-3-8 0,0 2 0 16,0-5 9-16,-4-1-9 0,0 0 0 0,1 1 8 16,-1-1-8-16,-3 1 0 0,0-1 13 0,0 4-1 15,-4-4-1-15,7 4 0 0,-3-4-3 0,3-3 0 16,4 4 0-16,0-1 0 0,4 0 5 0,-1 1 1 16,-3-4 0-16,10-3 0 0,-10 7 1 0,11-1 0 15,-4-3 0-15,0 4 0 0,3-1-15 0,-3 1 9 16,7-4-9-16,-4 3 8 0,4-9 9 0,4 3 2 15,3 4 0-15,0 2 0 0,4 0-3 0,6-2-1 16,-3-4 0-16,8-3 0 0,6 0 18 0,4 0 4 0,-1 0 1 0,8 0 0 16,3-3-16-16,1-4-3 0,-1 4-1 15,4-3 0 1,0 6-42-16,7-9-9 0,-4 9-2 0,8-7-1353 0</inkml:trace>
  <inkml:trace contextRef="#ctx0" brushRef="#br0" timeOffset="20858.55">3845 7671 2667 0,'0'0'118'0,"0"0"25"0,0 0-115 0,0 0-28 0,0-9 0 0,0 9 0 15,0-3 24-15,4-4-2 0,3 4 0 0,-4-3 0 16,8 6-22-16,0-3 0 0,-11 3 0 0,10-6-8 16,4 6 8-16,0 0-8 0,0 0 8 0,8 0-8 15,-1 0 8-15,4 0 0 0,3 0 8 0,3 0-8 16,-6 0 0-16,3 0 0 0,4 0 0 0,-4 0 0 15,4-7 0-15,-7 4 0 0,3 3-8 0,4-6 8 0,-8 6 0 16,5 0 0-16,2-3 0 0,-6 3 0 16,0 0-96-16,0 3-18 15,-1-3-3-15,-3 6-618 0,1-3-123 0</inkml:trace>
  <inkml:trace contextRef="#ctx0" brushRef="#br0" timeOffset="21200.91">3736 8088 2649 0,'0'0'236'0,"0"0"-189"0,0 0-38 0,0 0-9 16,0 0 104-16,0 0 18 0,3-6 4 0,8 6 1 15,3-9-115-15,0 9-22 0,11 0-5 0,3-4-1 16,0-2 16-16,8 6-9 0,2 0 9 0,5 0-8 16,6 0-3-16,-6 0 0 0,-1 0 0 0,4 0 0 31,-7 0-22-31,6 0-5 0,-9-3-1 0,6-3 0 0,0 6-18 15,-6 0-4-15,2-3-1 0,-2 3 0 16,-8-7-130-16,4 7-25 0,-4 0-6 0</inkml:trace>
  <inkml:trace contextRef="#ctx0" brushRef="#br0" timeOffset="21629.26">5525 7053 1497 0,'0'0'133'0,"0"0"-106"0,0 0-27 0,-8 10 0 15,5 6 209-15,3 2 37 0,0 1 7 0,3 9 2 16,5-2-190-16,-1 8-37 0,3 0-8 0,1-2-2 0,-4 9-6 16,7-4-2-16,-11 1 0 0,4 6 0 15,1-10 6-15,2 4 2 0,-3-4 0 0,0 1 0 0,-3-1-9 0,3-5-1 16,0 5-8-16,-4-6 12 0,-3-3-12 0,7 4-13 16,-7-4 2-16,0-3-755 15,0 3-151-15</inkml:trace>
  <inkml:trace contextRef="#ctx0" brushRef="#br0" timeOffset="21968.82">5098 8339 3052 0,'-18'0'68'0,"18"0"13"0,0 0 3 0,0 6 1 0,-11-2-68 0,4-4-17 0,7 0 0 0,0 0 0 16,0 0-12-16,11 6-5 0,10-6-2 0,-3 0 0 15,6 0 19-15,5-6-12 0,2-4 12 0,12 1-10 16,-8-1 10-16,11 1 0 0,7-7 0 0,7 7 8 15,3-10-8-15,4 10 0 0,-3-1 0 0,3-5 0 16,-7 5 0-16,0 1 0 0,3-1 0 0,-3 4 0 16,0-3-31-16,-3 6-4 0,-8 3-1 0,-3-7 0 15,3 7-52-15,-13 0-10 0,-1 0-2 0,-7 0-682 16,-3 0-136-16</inkml:trace>
  <inkml:trace contextRef="#ctx0" brushRef="#br0" timeOffset="22688.8">5465 9267 2505 0,'0'0'111'0,"0"-9"23"0,0 3-107 0,0-4-27 0,0 7 0 0,0-6 0 16,0-1 27-16,0-5 0 0,3 5 0 0,1-5 0 16,3-4-15-16,-4-6-2 0,4 6-1 0,-3-9 0 15,3 3 11-15,0-4 3 0,0-5 0 0,4-4 0 16,-4 4-23-16,10-4 0 0,-10 0 0 0,4 4 0 0,-1-1 14 16,5 10-2-16,-5 3 0 0,-3 0 0 0,0 4 16 0,0-1 2 15,4 9 1-15,-8 1 0 0,4 3 1 0,-7 6 0 16,0 0 0-16,0 0 0 0,0 9-32 0,8-3 0 15,-1 4 0-15,3 9 0 0,-10-4 0 0,7-2 0 16,0 9 0-16,4-3 0 0,-8-1 0 0,8 8 0 16,0-5 0-16,-1 5 0 0,1-1 0 15,3 3 0-15,-4-3 0 0,5 3 0 0,-5 0 0 0,4-3 0 16,0 4 0-16,0-4 0 0,4-6 0 0,-7 6 0 16,3-13 0-16,3 4 0 0,1 3 0 0,-7-10 8 15,3 1-8-15,0-4 0 0,7 3 14 0,-10-9-3 16,3 7-1-16,0-7 0 0,0 0 22 0,0-7 5 15,4 1 1-15,-11 3 0 0,3-3-6 0,1 2-2 0,-1-2 0 0,1-3 0 16,0-1-5-16,-4-8-1 0,0 8 0 0,3-9 0 16,-6 0-3-16,3-2-1 0,7-8 0 0,-10 4 0 15,3-6 0-15,0 0-1 0,0-7 0 0,3 3 0 16,-6 1-7-16,6 3-2 0,1-4 0 0,0 1 0 16,-8 5-10-16,4-5 0 0,7 9 0 15,-7 6 0-15,-3 0 0 0,3 3-17 0,0 4 4 0,-3-4 1 31,3 13-64-31,-7-3-12 0,0 6-2 0,0 0-891 0,0 0-179 16</inkml:trace>
  <inkml:trace contextRef="#ctx0" brushRef="#br0" timeOffset="57723.06">3531 6342 691 0,'-21'0'30'0,"11"-3"7"0,-5 3-29 0,1 0-8 15,-3 0 0-15,-1-7 0 0,-7 7 404 0,8-3 80 0,-1-3 16 0,-3-4 4 16,7 1-356-16,-7 0-72 0,7 2-13 0,-1-5-3 16,-2-4-29-16,-1 7-6 0,1-10-1 0,-1 9 0 15,-7-5 13-15,-7 5 3 0,-3 1 0 0,-7 0 0 16,-11 9-20-16,-7-7-4 16,-4 7-1-16,-10 0 0 0,0 7 5 0,-17 2 0 15,-5 0 1-15,-2 10 0 0,-12-3-10 0,-6 3-3 16,-4 0 0-16,10-1 0 0,1-2 10 0,7 0 2 15,14-7 0-15,13 1 0 0,8-7-4 16,15-3 0-16,9 6 0 0,15-12 0 0,3 6-4 0,15-3 0 16,10-7-1-16,14 1 0 0,11-7-23 0,17 7-4 15,11-7 0-15,24-3-1 16,8 0-22-16,7 4-4 0,10 2-1 0,7-3 0 0,15-2 18 0,-4 2 3 0,7 3 1 16,-7-2 0-16,0-1 11 0,-7 3 3 0,-4-2 0 0,-7 2 0 15,-14-2 8-15,-6 5 11 0,-8-6-3 0,-14 7 0 16,-4-3 33-16,-21-1 7 0,-6 10 0 0,-8-3 1 15,-7 2-2-15,-14 4-1 0,0 0 0 0,-21 4 0 16,-7-4-25-16,-18 9-5 0,-4-3 0 0,-20 10-1 0,-11-4-15 0,-11 4 0 16,-14 3 0-16,-3 9 0 15,-11-3-27-15,-11 10-1 0,-3-1-1 0,-3 4 0 16,-1 9-160-16,-7-3-32 0,1 9-7 0</inkml:trace>
  <inkml:trace contextRef="#ctx0" brushRef="#br0" timeOffset="73492.16">8192 14150 2707 0,'0'0'60'0,"0"0"12"0,3-3 2 0,4-7 2 0,0 4-61 0,4-3-15 16,-1-7 0-16,4 6 0 0,-3-2 8 0,3-4 0 16,4 7-8-16,-8-7 12 0,8 4 13 0,-7-4 3 15,-4-3 0-15,7 3 0 0,-4-2 0 0,-3-7 0 16,0 6 0-16,-7-9 0 0,4 2 4 0,-1-2 2 15,1-6 0-15,0 6 0 0,-1-7 4 0,1-3 1 16,-1 4 0-16,8-4 0 0,-8 4-25 0,4-1-5 16,7 1-1-16,-3 2 0 0,0 1-8 0,3 9 0 15,-4-3 0-15,4 9 0 0,-7 7 0 0,4 0 0 0,-4-1 0 16,0 7 0-16,-7 3 0 0,4 3 8 16,3 7-8-16,-7 5 0 0,3-2 0 0,-3 12 0 0,0 0-14 15,0 3 5-15,-3 0 9 0,3 7 0 0,0-1-9 0,0 4 9 16,3-4 0-16,1 4 0 0,6 6 0 0,-3-9 8 15,4-1-8-15,0 0 0 0,6-2 0 0,-3-7-11 16,4 3 11-16,-4-3 0 0,4 0 0 0,-4-6 0 16,0 0 0-16,0-3 9 0,0-4-9 0,0-6 0 15,-3 4 12-15,-1-4-4 0,1-3 0 0,-4-3-8 16,0 0 21-16,0-3-2 0,0-3-1 0,-3-4 0 16,-1 4 11-16,4-6 3 0,-3-7 0 0,-1-3 0 15,4 3-8-15,-3-9-2 0,3 3 0 0,0-13 0 16,7 4-11-16,-10-1-3 0,3-2 0 0,3-1 0 15,4-6-8-15,-3 0 0 0,3 10 0 0,-3-4 0 0,6 3 0 16,-2 1 0-16,-5 6 0 0,-3 0 0 0,4 2 0 0,-4 1 0 16,-4 7 0-16,4-1 0 0,-3 0-19 0,-1 3 1 15,4 7 0-15,-3-1 0 16,-4 1-125-16,4 3-25 0,-4 6-4 16</inkml:trace>
  <inkml:trace contextRef="#ctx0" brushRef="#br0" timeOffset="73788.03">9416 13808 1497 0,'0'0'66'0,"0"0"14"15,7 3-64-15,-7-3-16 0,0 0 0 0,0 0 0 0,7 0 300 0,-7 0 57 0,0 0 11 0,0 0 3 16,7 6-316-16,0 4-63 0,-7-10-13 0,0 9-3 16,0-9 13-16,-4 10 3 0,1-1 0 0,-4 0 0 15,-7 7 8-15,3-6 0 0,-3-1 0 0,0 7 0 16,-4-4 0-16,1 4-8 0,-1-7 8 0,-3 7-8 16,0-4 8-16,-1-2 0 0,5-1 0 0,-4 4 0 15,3-4-75 1,0-6-13-16,4 4-2 0,-3-7-1 0,6 0-127 15,0 0-26-15</inkml:trace>
  <inkml:trace contextRef="#ctx0" brushRef="#br0" timeOffset="73972.06">9077 13880 2631 0,'0'0'58'0,"0"0"12"0,0 10 2 0,0-1 2 0,0-3-59 15,7 4-15-15,0-7 0 0,0 6 0 0,7-3 22 0,0 4 2 16,4-1 0-16,0 1 0 0,6-4-24 0,1 3 0 15,3 1 0-15,0-1 0 0,8 1 0 0,-8 5-16 16,4-2 2-16,-4-4 1 16,0 7-24-16,0-7-5 0,-6 7-1 0,2-4 0 15,-6-2-174-15,0-1-35 0,-1 4-8 0,-6-10 0 0</inkml:trace>
  <inkml:trace contextRef="#ctx0" brushRef="#br0" timeOffset="74298.8">9783 13407 1670 0,'0'0'74'0,"0"0"15"0,0 0-71 0,0 0-18 15,-4 9 0-15,4 10 0 0,0 0 312 0,0 6 58 16,4 0 12-16,-1 3 2 16,1 0-331-16,-1 7-66 0,1-1-14 0,-1-6-2 15,4 10-6-15,0-7-1 0,0 1 0 0,4-1 0 16,0-3 7-16,-4 1 1 0,3-1 0 0,1-3 0 0,-4 3 4 0,3-3 0 16,4 0 1-16,-3-3 0 15,3 3-77-15,-3 0-15 0,-1 4-3 0,1-1-1 16,0 6-98-16,-1-9-20 0,11 32-4 15,0-16-1-15</inkml:trace>
  <inkml:trace contextRef="#ctx0" brushRef="#br0" timeOffset="75539.57">11204 13363 1954 0,'0'0'43'0,"0"0"9"0,0 0 1 0,0 0 3 0,0 0-45 0,0 0-11 0,0 0 0 0,0 0 0 0,-3 6 52 0,-8 3 8 15,8 1 1-15,-1 2 1 0,4-2 27 0,0-4 6 16,-7 10 1-16,7-4 0 0,7 7-13 0,0-3-3 16,-7 3 0-16,4 9 0 0,-1-3-27 0,4 3-5 15,0 3-2-15,-3 1 0 0,-1 2-37 0,1 1-9 16,3-1 0-16,-4 1 0 0,-3-4 0 0,4 0 0 16,0 1 0-16,3-7 0 15,-7 3-48-15,0-3-9 0,0 0-2 16,3-6 0-16,8-3-148 0,-11-4-29 0</inkml:trace>
  <inkml:trace contextRef="#ctx0" brushRef="#br0" timeOffset="75840.73">12114 13632 3160 0,'0'0'70'0,"0"0"14"0,0 0 4 0,0 0 0 0,0 0-71 0,-7 0-17 0,0 10 0 0,7-10 0 0,-3 6-12 0,-1 3-5 16,1-2-2-16,-1 5 0 15,-3-2-15-15,0-1-3 0,-4 7-1 0,1-7 0 16,-8 10-18-16,4 0-3 0,-7 3-1 0,0 0 0 15,0-7 27-15,-4 10 5 0,0-6 0 0,1-6 1 0,-1 3 11 0,4-1 3 16,-4-2 0-16,0-4 0 16,1-3-147-16,-1-2-28 15</inkml:trace>
  <inkml:trace contextRef="#ctx0" brushRef="#br0" timeOffset="76016.08">11991 13676 2592 0,'0'0'230'0,"0"0"-184"0,-4 7-37 0,1-4-9 16,3-3 168-16,0 9 31 0,-4-3 6 0,8 4 2 31,-1-1-189-31,4 7-38 0,4-4-7 0,-4 4-1 0,0 3-83 0,7-3-16 0,4-4-3 0,3 4-1 31,7 3-148-31,-3-4-29 0,3 4-7 0,4-9-1 0</inkml:trace>
  <inkml:trace contextRef="#ctx0" brushRef="#br0" timeOffset="76520.35">12827 14021 3402 0,'0'0'75'0,"0"0"15"0,-7-6 3 0,0-3 3 0,-4 2-77 0,4-2-19 16,0-4 0-16,4-2 0 15,3-4-29-15,0 3-10 0,0-3-1 0,7-9-1 0,0 3 25 0,3-13 4 0,1 4 2 0,0-10 0 16,3 0-1-16,0-3 0 0,3 3 0 0,1 0 0 16,0-3-9-16,-1-3-1 15,1 3-1-15,0 3 0 0,-1 0 13 0,-3 0 9 0,-3 7-12 0,0 8 12 16,-1-2 16-16,-3 12 9 15,-3 0 3-15,-1 1 0 0,-3 8-17 0,0 1-3 16,4-1-8-16,-4 10 12 0,0 0-12 0,0 0 0 0,0 0 0 16,3 13 0-16,-3 12-10 0,4 0-5 0,-1 3-1 15,1 1 0-15,-1 5 16 0,1 1 12 0,-1-1-3 16,4 4 0-16,4-4-9 0,-4 4 0 0,0-1 0 0,0 7 0 16,-3-3 0-16,6-3 0 0,1-1 0 15,0 4 0-15,-1-3 0 0,1-4 10 0,-1-5-10 0,1-1 10 16,3-3 2-16,-3 0 0 0,3-3 0 0,3-6 0 15,-3-7 0-15,8 7 0 0,-5-7 0 0,4-6 0 16,-3-3 5-16,0 0 2 0,-1-3 0 0,1-3 0 16,3-4-3-16,-3-8 0 0,-1 2 0 0,-3-3 0 0,4-3 4 15,0-9 0-15,-1-4 0 0,1 4 0 0,0-10-4 0,-1-6 0 16,4 3 0-16,-3 0 0 0,3-3-16 0,-3-3 0 16,0-3 0-16,-1-1-9 15,-3 7-59-15,4-6-12 0,-4-3-3 0,0 5-911 16,-7-2-182-16</inkml:trace>
  <inkml:trace contextRef="#ctx0" brushRef="#br0" timeOffset="78418.38">9740 14203 518 0,'0'0'46'0,"0"-9"-37"0,0-1-9 0,0 1 0 16,0-7 428-16,0 13 84 0,-3-6 17 0,-1-1 3 15,-3 4-414-15,4-3-83 0,-4 9-17 0,-1-10-3 32,-2 10-44-32,-1 0-9 0,1-6-2 0,-4 6 0 0,3 0 20 0,0 6 3 0,-3-6 1 15,4 0 0-15,-1 0 8 0,4 0 8 0,4 0-12 0,3 0 12 16,0 0 0-16,0 0 19 0,0 0-3 0,0 0 0 15,0 10-3-15,0-1-1 0,7 0 0 0,-4 1 0 16,4-1 1-16,-3 7 0 0,3 9 0 0,0-6 0 16,3 9 4-16,1-3 1 0,-4 3 0 0,4 1 0 15,-1-4-18-15,1 3 8 0,-1 6-8 0,-3-9 0 16,4 4 12-16,0-4-4 0,-4-3 0 0,0 3-8 16,0 0 9-16,3-6-9 0,-3-1 0 0,-3 1 9 15,3-3-1-15,-3-7 0 0,3 1 0 0,0-4 0 16,-7-6 7-16,7 0 1 0,3 0 0 0,4-6 0 0,-3-7 20 15,3-2 5-15,0 5 1 0,4-6 0 0,-1-5-18 16,1-1-3-16,3 0-1 0,0-3 0 0,-3-1-20 0,3 8 0 16,0-7 0-16,1 6 0 0,-1 9-16 0,0-5-2 15,0 5 0-15,0 10 0 0,4 0 4 0,0 0 1 16,-1 7 0-16,5 2 0 0,6 0 13 0,0 1 0 16,4-4 0-16,0 3 0 0,0-5 0 0,6 2 0 15,1 3-9-15,0-9 9 0,-7 3-8 0,0 4 8 0,7-7-8 16,-4 0 8-16,-3 0 0 0,3-7 8 0,0 4 0 0,4 3 0 15,4 0-8-15,-4 0 0 0,-8 3 0 0,8 4 0 16,0-7-20-16,-7 0-3 0,-4 6 0 0,-3-3 0 16,7-3 12-16,-4 6 3 0,-7-3 0 0,0-3 0 15,-3 7 8-15,0-4 0 0,7-3 8 0,-8 6-8 16,-10-3 0-16,4-3 0 0,7 7-10 0,-1-7 10 16,-10 0 0-16,1 0 14 0,-1-7-1 15,3 7 0-15,1-3 7 0,-4-3 0 0,-10 6 1 0,6-10 0 16,4 7-21-16,-7-3 0 0,-3-3-10 15,-1-1 10-15,4 4 0 0,1-3 12 0,-5 5 0 0,1-5 0 16,-4 3 5-16,0-4 1 0,3 1 0 16,-3 0 0-16,-3 2 2 0,-1-5 1 0,1-4 0 0,3 0 0 15,-4 4 5-15,0-4 1 0,-3-3 0 16,4 1 0-16,3-1-19 0,-4-6-8 0,-6 0 8 0,3 6-8 16,3-10 8-16,1 4-8 0,-1 0 0 0,-3 3 8 15,4-12-8-15,-4 9 8 0,3-3-8 0,-3 2 8 0,-4 5-8 16,8-5-11-16,3 1 3 0,-4 7 0 15,-3-1-94-15,4 3-18 0,3 3-4 0,0-2-1080 16</inkml:trace>
  <inkml:trace contextRef="#ctx0" brushRef="#br0" timeOffset="79945.81">8721 14711 1684 0,'0'0'75'0,"0"0"15"0,-4 6-72 0,1-2-18 0,-1 5 0 0,4 7 0 0,0 2 23 0,4 8 1 16,6 2 0-16,-3 0 0 15,4 13-44-15,-1-4-9 0,5 1-2 0,-5 6 0 16,4 6-21-16,-7-3-4 0,0 0 0 0,0 6-1 16,-7-9 25-16,0 7 4 0,0-4 2 0,-3-4 0 0,-4-5 26 0,0 6 0 15,3-10 0-15,-6 4 8 0,-4-3 45 0,3-7 10 16,-3 6 1-16,3-5 1 0,-6-4-9 0,6 3-3 15,0-12 0-15,1 2 0 0,-1 1-17 0,4-9-3 0,4 5-1 0,-1-5 0 16,4-1-3-16,0-9-1 16,0 0 0-16,7 0 0 0,0 0-20 0,4 0-8 0,-1 0 0 15,1 0 0-15,3 0-12 0,0 0-8 0,0-3-1 16,0-3-1-16,1 6 4 0,2 0 1 16,-3-3 0-16,4 3 0 0,3-7 17 0,4 7 0 0,0 0 0 15,3-6 0-15,0 3 0 0,4-3 11 0,3-4-2 0,0 1 0 16,8-1 2-16,6 1 0 0,4 0 0 0,3-7 0 15,8 3 6-15,-4-2 2 0,7-1 0 16,-4 7 0-16,1-10-19 0,10 9-19 0,4-9 4 0,3 4 1 16,0 5 14-16,0-8-11 0,0 8 11 0,7-5-10 15,8 5 10-15,-1-2 0 0,0 2-9 0,0-6 9 16,11 10 0-16,-7-3 0 0,0-1 0 0,3 1 0 16,-3 0 0-16,7-1 0 0,-8 1 0 0,1 2 0 15,7-2 0-15,-7 6 0 0,0-6 0 0,-1 2 0 16,5-5 19-16,-5-1-2 0,1 10 0 0,-7-3 0 15,3-4-17-15,0 7-12 0,8-3 1 0,-4-3 1 16,-4 9 10-16,0-10 0 0,0 1 0 0,1 2-8 0,-5 4 17 16,1-3 4-16,-7-3 1 0,-8 6 0 15,-3-4-14-15,-3 4 0 0,-4-3 0 0,-4 3 0 0,-3-4 22 0,-3 7 11 16,-8-6 3-16,-3 6 0 16,-4-3-4-16,-6 3-1 0,-5 0 0 0,-6-6 0 0,-4 6-22 15,-3 0-9-15,-7 0 8 0,-1 0-8 0,1 0 0 16,-4 0 0-16,-7 0-14 0,0 0 5 0,0 0 9 0,0 0 0 15,0 0 0-15,0 0 0 0,3-3 0 0,-3-4 0 16,0-2 0-16,0 6 0 0,-3-7 0 0,-1-2 9 16,-3 9 0-16,-3-4 0 0,3-2 14 0,-4 6 2 15,-3-7 1-15,0 4 0 0,0-3-5 0,-1 9-1 0,1-10 0 0,-3 4 0 16,3-3-12-16,-4 6-8 0,0-7 8 16,4 4-8-16,-3-4 0 0,2 1 9 0,1-7-9 0,0 7 0 15,4-4 32-15,-1-2 0 0,1-4 0 0,-1 0 0 16,-3 0 13-16,7-3 3 0,-4 0 0 0,4-3 0 15,-3-3-26-15,2-3-5 0,-2 3-1 0,-1-1 0 16,4 1-6-16,-3 3-2 0,6 0 0 0,-3-3 0 16,-3 9 0-16,2 0-8 0,5 0 12 0,-4 4-4 15,-4-1-8-15,8 3-9 0,-4-2 9 0,3 5-13 16,1 1 13-16,-1-1 0 0,1 1 0 0,3 0 0 16,0-1 0-16,0 4 0 0,3-3 0 0,-3-1 0 15,0 1 0-15,0 2 0 0,0-2 0 0,0 0 0 16,0-1 0-16,0 4 0 0,0 3 0 15,0 3 0-15,0 0 0 0,-3-6 0 0,3 6 0 0,-4-4 0 16,-3 4-19-16,3 0-1 0,-3 4 0 0,0 2-807 16,-3 3-161-16</inkml:trace>
  <inkml:trace contextRef="#ctx0" brushRef="#br0" timeOffset="86092.11">8964 17050 2437 0,'0'0'108'0,"0"0"22"0,0 0-104 0,0 0-26 0,0 0 0 0,0 0 0 15,0 0 29-15,0 0 1 0,0 0 0 0,0 0 0 16,7-9-30-16,0 6 0 0,-3-7 0 0,3-5 0 16,-4 5 17-16,8 1-2 0,-8-7-1 0,8 7 0 15,-4-10 32-15,0 3 6 0,0-2 2 0,0-1 0 16,-3 3-2-16,3-3-1 0,-4 0 0 0,4-6 0 15,-3 7-12-15,3-8-3 0,-3 5 0 0,3-5 0 16,-4-2-11-16,4 0-2 0,-3-3-1 0,3-4 0 16,0 4-10-16,3-10-3 0,1 3 0 15,0 1 0-15,-1-4-9 0,4 3 0 0,-3 4 0 0,3 6 8 0,-3-1-8 16,-1 4 0-16,4 0 0 0,-3 13 0 16,-4-4 0-16,0 7 0 0,0-1-9 0,0 4 9 15,-7 6-8-15,0 0 8 0,7 6-12 0,0 4 12 0,-3-1-16 0,3 10 4 16,-7 6 1-16,3-6 0 0,1 9 11 0,-1 3 0 15,4-9-9-15,0 13 9 0,0-7 0 0,4 3 0 16,0-2 0-16,-1-1 0 0,1 0 0 0,3-3 0 16,0 0 0-16,4-6 0 0,-8 9 0 0,4-9 0 15,0 3 0-15,1-3 0 0,-1-7 0 0,-4 4 0 16,1 3 0-16,-4-3 0 0,0-4 0 0,4 4 0 16,-4-7 0-16,-4 7 0 0,1-4 0 0,3-5 0 0,-4 2 0 0,1 0 0 15,-4-9 11-15,10 7-3 0,-3-4-8 0,0-3 12 16,1 0 0-16,-1 0 0 0,3-10 0 0,1 1 0 15,-1 0 8-15,1-7 0 0,3 3 1 0,0-2 0 16,-3-4-1-16,-1 0 0 0,4-6 0 0,-3 9 0 16,0-12-9-16,-1 3-3 0,-3 3 0 0,4-9 0 15,-4 9 3-15,0-13 0 0,0 10 0 0,0-3 0 16,0 0 1-16,0-4 0 0,-3 10 0 0,-1-3 0 16,4 7-12-16,-3-1 0 0,3 0 0 0,-4-3 8 15,4 9-8-15,-3-2 0 0,-1-1 0 0,5 7 0 16,-1-1-16-16,0-2-6 0,0 2-1 0,0 1 0 15,3 3-57-15,1-4-11 16,3 4-2-16,-3 3-1 0,3-3-76 16,-4-4-15-16,4 10-3 0</inkml:trace>
  <inkml:trace contextRef="#ctx0" brushRef="#br0" timeOffset="86475.97">10576 16568 403 0,'0'0'36'0,"0"0"-36"0,7-10 0 0,-7 10 0 15,-7-9 266-15,7 9 46 0,4-10 10 0,-1 4 2 16,-6-3-175-16,-1 5-34 0,1-2-7 0,3 6-2 16,0 0-14-16,0 0-4 0,-4-3 0 0,4 3 0 15,0 0-13-15,0 0-3 0,-7 3-1 0,0 3 0 16,0-2-38-16,0 5-7 0,-4-3-2 0,-3 13 0 16,-7-9-12-16,-4 8-2 0,4 1-1 0,-7 6 0 15,-7-6-9-15,0 6 0 0,3 0 0 0,0-6 0 16,0 9 21-16,-3-3-1 0,7-6 0 0,-4 9 0 0,0-3-20 0,4-6 0 15,0 0 0-15,0-3 0 16,3 3-37 0,4-10-12-16,0 0-3 0,6 1 0 0,-2-4-143 0,6-6-29 15,1 0-5-15,10 0-665 0</inkml:trace>
  <inkml:trace contextRef="#ctx0" brushRef="#br0" timeOffset="86678.71">10033 16737 288 0,'0'0'25'16,"0"0"-25"-16,0 0 0 0,0 0 0 0,7 0 458 0,0-10 86 15,0 4 18-15,0-3 3 0,-3 6-391 0,3-4-78 16,3-2-16-16,1 6-4 0,0-3-60 0,3-4-16 16,3 1 0-16,1 9 0 0,0-10 10 0,-1 10-10 15,1 0 10-15,3 0-10 0,4 0 0 0,-4 3-15 0,-7 4 2 0,0 2 0 16,0 7-9-16,0-4-2 0,0 4 0 0,-3 0 0 31,-7 3-56-31,3-1-11 0,7 1-2 0,-7 0-1 16,-7 0 3-16,0-4 1 0,10 4 0 0,1-9 0 15,0 5-4-15,-1-5-1 0,4-1 0 0</inkml:trace>
  <inkml:trace contextRef="#ctx0" brushRef="#br0" timeOffset="87211.81">10964 16950 3398 0,'0'0'151'0,"0"0"30"0,-7-9-145 0,4-7-28 0,3 3-8 0,-4-12 0 16,1 7-80-16,6-8-16 0,4 1-4 0,7-3-1 15,-3-6 29-15,0-4 7 0,-1 4 1 0,8-4 0 16,6-6 0-16,-2 6 0 0,-12-6 0 0,8-6 0 0,7 3 83 0,-4 3 17 16,-4 0 3-16,5 1 1 15,-5-1-8-15,1 6 0 0,-1 0-1 16,-6 4 0-16,-4-1 1 0,4 10 1 0,-1 3 0 0,1 4 0 15,-4 2-21-15,-4 6-12 0,4 4 12 0,1 3-12 16,-8 3 0-16,0 0 0 0,0 9 0 0,3 4-12 16,1 12-13-16,-1 0-3 0,-10 3 0 15,7 1 0-15,0 5 19 0,0 1 9 0,-3 9-10 16,3-1 10-16,-4 1 0 0,4-3 0 0,7 3 0 0,-7 0 0 16,0 0 0-16,4-7 0 0,3 4 0 0,3-3 0 0,-3-4 0 15,0 1 0-15,-3-7 0 0,6 0 0 16,5-3 0-16,-5 0 0 0,-3-6 0 0,4 0-9 0,3-10 32 0,-4 10 6 15,-2-9 2-15,-1 5 0 0,7-15-18 0,-4 10-3 0,1-10-1 0,-4 0 0 16,-7 0 12-16,18-10 3 0,3 4 0 0,3-6 0 16,-9-4 12-16,6-3 4 0,3 3 0 0,1-2 0 15,0-11-18-15,-4 11-3 0,0-8-1 0,0 1 0 16,0-3-1-16,-3 3 0 0,0-3 0 16,-1 0 0-16,-3 3 5 0,4-10 1 0,-7 4 0 15,3-4 0-15,-7-9-6 0,3 10-1 0,-2-10 0 0,2 6 0 16,-6 1-3-16,3-4-1 0,0 3 0 0,0-6 0 15,0 10-12-15,0-10 9 0,3 6-9 16,1-6 8-16,0 10-25 0,3-4-6 0,0 1-1 0,7-4 0 16,0 10-108-1,7-4-23-15,-3-6-4 0</inkml:trace>
  <inkml:trace contextRef="#ctx0" brushRef="#br0" timeOffset="99468.4">7542 7875 1324 0,'-10'0'118'0,"-4"0"-94"0,3 0-24 0,-3 0 0 16,3 6 142-16,-3-6 24 0,4 0 5 0,6 0 1 15,-3-6-84-15,7 6-16 0,0 0-3 0,7-3-1 16,0-3 3-16,4-4 0 0,3 4 0 0,7-3 0 16,-3 9-41-16,6-10-8 0,1 7-2 0,7-3 0 15,0-4 13-15,3 7 3 0,4-3 0 0,0 6 0 16,-1-6-13-16,5 3-3 0,-5 3 0 0,1 0 0 16,-7-7-9-16,0 14-3 0,3-7 0 0,-7 0 0 0,1-7-8 0,-1 7 8 15,0 0-8-15,-3 0 8 0,-1-3 13 0,1-3 3 16,-4 6 0-16,4-3 0 0,-4-4-4 15,4 4 0-15,-11-3 0 0,4 3 0 0,-4-3-6 16,0 6-2-16,-4 0 0 0,4 9 0 0,-10-3-12 0,-1 4 9 16,1-1-9-16,-4 4 8 0,-7 2-8 0,3 4 0 15,-10 6 0-15,4-6 0 0,-15 9-12 0,4-3-5 16,-7 4-1-16,-4 5 0 0,-3-6-1 0,-4 7 0 16,0-7 0-16,0 7 0 0,-3-7 19 0,-8 3-12 15,5-3 12-15,-1 1-10 0,7-1 10 0,-7-3 0 0,7 3 8 16,4-3-8-16,0-6 14 0,10 6-2 0,0-6 0 0,1 0 0 15,6-4 2-15,4 4 0 0,3-3 0 0,4-4 0 16,4 4-14-16,3 0 9 0,3-4-9 16,4 4 8-16,0-7-8 0,4 10 0 0,3-9 0 0,0-1 8 15,7 0-8-15,4 1 0 0,3-4 0 16,4 0 8-16,3-2-8 0,-3-4 0 0,3 0 9 0,1 0-9 16,-1-10 8-16,0 4-8 0,4-4 8 0,0 1-8 15,0 0 8-15,-1-1-8 0,1-5 8 0,0 5-8 16,0 1 0-16,-4-1 0 0,-3 1 0 0,0-1 0 31,-4 10-83-31,-4-3-11 0,5 3-2 0,-19 0-1 16,8 0-120-16,-7 3-24 0</inkml:trace>
  <inkml:trace contextRef="#ctx0" brushRef="#br0" timeOffset="99813.07">8961 7232 633 0,'-4'-6'56'0,"1"-3"-44"16,-1-1-12-16,-3 7 0 0,3-3 440 0,-3-4 85 0,4 10 18 0,-4-3 3 15,7 3-411-15,0 0-83 0,-7 0-16 0,7 0-3 16,0 0-21-16,0 0-4 0,0 0 0 0,-4 10-8 16,4-1 0-16,0 4 0 0,0 8 0 15,7 1 0-15,-3 4 0 0,3-1 0 0,-4 3 0 0,8 6 0 16,-4-5 8-16,0 5-8 0,0 1 12 0,0-4-12 16,0 0 9-16,0-3-9 0,0 7 0 15,-3-7 9-15,-1 0-9 0,-3-2 10 16,0-1-10-16,0-3 10 0,-3 3-10 0,3-7 0 0,-4-8 0 15,4 6 0 1,0-7-99-16,0 0-15 0,0-9-3 0,0 0-637 0,0 0-127 0</inkml:trace>
  <inkml:trace contextRef="#ctx0" brushRef="#br0" timeOffset="100130.39">8643 7314 2372 0,'-21'-13'105'0,"14"7"22"0,-4-3-102 0,1 9-25 15,3-10 0-15,0 10 0 0,0-6 47 0,7 6 4 16,0 0 1-16,0 0 0 0,0 0-42 0,0 0-10 16,0 0 0-16,0 0 0 0,0 0 0 0,10 0 0 15,1 0 0-15,6 0 0 0,-3 0 12 0,8-3 0 16,2-4 0-16,1 4 0 0,10-3 25 0,-7 6 6 15,4-9 1-15,4-1 0 0,2 1-19 0,-2 3-3 16,2-4-1-16,1 1 0 0,-4 6-21 0,1-7 0 16,-1-5 0-16,4 5 0 0,-4 1 0 0,4-1 0 15,-4 4 0-15,4-3 0 16,0-7-87-16,-4 7-18 0,-3-1-4 0,0 7-1 16,-1-3-108-16,-2-4-22 0</inkml:trace>
  <inkml:trace contextRef="#ctx0" brushRef="#br0" timeOffset="100811.98">9694 7706 1440 0,'0'0'64'0,"0"0"12"0,0 0-60 0,0 0-16 0,0 0 0 0,4-3 0 16,3-4 235-16,4 7 44 0,-1 0 9 0,1-6 1 15,6 6-224-15,1-3-45 0,3 3-8 0,4 0-3 16,0 0 11-16,-1 0 3 0,4 0 0 0,4 0 0 15,3 0 6-15,1 0 2 0,-5 0 0 0,5 0 0 16,-1 0-19-16,0 0-3 0,1 0-1 0,2 0 0 16,5 0 4-16,-1 0 1 0,-10 0 0 0,0 0 0 15,3 0-13-15,-7 0 11 0,-3 0-11 0,-8 3 10 16,-2 3-10-16,-1-6 0 0,-4 7 0 0,-3-4 0 16,-7-3 0-16,-3 9 0 0,-1 7 10 0,-3-4-10 15,-10 10 0-15,-5 0-9 0,1 0-1 0,-4 0 0 16,-3 3 10-16,-7 3 0 0,-7 1-9 0,3 2 9 0,0-3 0 15,-7 7-9-15,0-7 9 0,-3 0 0 16,-4 7 0-16,0-7 0 0,0 6 0 0,4-5 0 0,3-4 0 0,7 3 0 16,4-3 0-16,3 0 0 0,7-6 14 0,1 0 3 15,6-4 1-15,4-2 0 0,7 3 11 0,0-7 3 16,3 0 0-16,1 1 0 0,6 6-16 0,4-4-4 16,4-6 0-16,7 4 0 0,-1-1 4 0,11-3 0 15,4-2 0-15,7-4 0 0,3 0-8 0,8 0-8 16,-1 0 11-16,4-4-11 0,0-2 0 0,3-3 0 15,1-1 0-15,-4 4 0 0,0-3-10 0,7 6 1 0,7-13 0 16,-4 6-892-16,-3-5-179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7:44:01.55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19131 8712 1382 0,'14'-9'123'0,"-3"0"-99"16,-4-1-24-16,3-6 0 0,5 10 151 0,-5-6 25 15,4-4 4-15,-3-3 2 0,3 3-104 0,-3 7-21 16,3 0-4-16,-4-10-1 0,1 9-5 0,-1-5-2 15,1 12 0-15,-4-4 0 0,-7 7-16 0,0 0-3 16,0 0-1-16,0 0 0 0,4 7 1 0,-4 5 0 16,0 4 0-16,-4 3 0 0,4-1 7 0,0 14 2 0,-3-4 0 15,-1 0 0-15,4 7-8 0,0 2-2 16,0 4 0-16,0-3 0 0,4 9 0 0,-1 6 0 0,1 0 0 16,-1 1 0-16,1 8-4 0,-1 1-1 15,1 0 0-15,-1 9 0 0,-3 13-20 0,0-1 0 0,0 1 0 16,-3 0-8-16,-4-7 8 0,0 10 16 0,0-7-4 15,-4 1-1-15,0-4-11 0,-3-6 0 0,4 1-10 0,-4-4 10 16,-1-7 0-16,1 1 0 0,0 0 0 0,0-7 0 16,0-3 0-16,0 7 10 0,0-7-10 0,3-6 12 15,-3-3-12-15,0 0 10 0,3 3-10 0,1-12 10 16,3 2-10-16,-4 4 0 0,4-13 0 0,0 7 0 16,-7-7 0-16,3-3 0 0,-3-6 9 0,-3 6-9 15,3-3 0-15,-1-6 8 0,-2 9-8 0,-1-6 0 16,0-4 8-16,1-2-8 0,6-4 8 0,1 1-8 15,-1 5 0-15,1-12 0 0,2 4 0 0,5 2 0 16,-4-9 0-16,7 0 9 0,0 0-9 0,0 0 0 16,0 0 9-16,0 0-9 0,0 0 0 0,0 0 9 0,0 0-9 0,0 0 0 15,-4 9 0-15,4-9 0 0,0 0 0 0,0 0 0 16,0 0 0-16,0 0 0 0,0 0 0 0,0 0 0 16,0 0 0-16,0 0 0 0,-7-9 0 0,4 0 0 15,-1 2 0-15,4 4 0 0,-7-3 9 0,7 6-9 16,0-9 10-16,0 9-10 0,4-10 12 0,3 1-4 15,-4-1-8-15,4 7 12 0,7-3-1 0,1-3-1 16,6 2 0-16,0 4 0 0,7-6 1 0,0 2 0 16,4 4 0-16,3-3 0 0,4 6-11 0,0 0 0 15,0 0 0-15,3-3 8 0,-3 3-8 0,3-6 0 16,1 6 0-16,2 0 0 0,5-10 0 0,3 4 0 0,7 6 0 16,3-9 0-16,8-1 0 0,-4 1 0 0,0-10 0 15,7 3 0-15,11-3 0 0,-1 1 0 0,4 2 8 0,1-3-8 16,-5 7 0-16,8-10 0 0,0 9 0 15,-1-3 0-15,1 7 0 0,-4-7 0 0,1 7 0 0,-1 0 0 16,4-1 0-16,-1 7 0 0,-3-3 0 16,-3 6 0-16,-4-10 0 0,7 10 0 0,4-3 8 0,-4-3-8 15,-7 6 0-15,1-6 0 0,2 2 0 0,-3-2 0 16,-6 3 0-16,6-6 0 0,3 2 0 0,1-2 0 16,0 6 0-16,-4-3 0 0,-7-4 0 0,3 4 0 15,12-4 0-15,-5 10 0 0,-3 0 0 0,-6 0 0 16,-1 0 0-16,-4 0 0 0,1 0 0 0,-4 0 0 15,0 0 0-15,-7 10 0 0,-4-10 0 0,-6 6 0 0,-5 4 0 16,-2-1 0-16,-8 0 0 0,-3-2 0 0,-7-4 0 16,-4 6 0-16,0-3 0 0,-3 4 0 0,-4-10 0 15,0 9 0-15,0-2 0 0,0-4 0 0,4-3 0 16,-1 0 0-16,1 6 0 0,7-6 0 0,-4 0 0 0,3 0 0 16,5 0 8-16,-1-6-8 0,7 6 0 0,-7 6 0 15,1-6 0-15,-1 0 0 0,0 3 0 16,-3-3 8-16,-4 6-8 0,-3-2 8 0,-1-4-8 0,-3 6 0 15,0-3 0-15,-7-3-11 0,1 0 11 0,-8 0 0 16,0 0 0-16,0 0 0 0,0 0 0 0,0 0 0 16,0 0 0-16,0 0 0 0,0 0 19 0,0 0-1 15,0 0 0-15,0-3 0 0,0-3-18 0,0-4 0 16,3 1 0-16,-3-1 0 0,4 1 9 0,-1-7-1 0,1 4-8 16,-1-7 12-16,4-3-12 0,-3 3 0 0,-4-3 0 15,3-3 0-15,1 0 0 0,-4-10 0 0,-4 7 0 16,1-6 0-16,-1-4 0 0,1 4 0 0,-4-1 0 15,0-2 0-15,-4 2 0 0,0-9 0 0,1 6-8 0,-1-5 8 16,-3-1 0-16,0-10 0 0,3-2 8 0,1-4-8 16,-1 7 0-16,4 0 0 0,0-4 0 15,0-2 0-15,4-4 0 0,-1-3 0 0,4-3 0 0,4-3 0 16,-4-6 0-16,3 6 0 0,4-1 0 0,-3-5 0 16,-1 3 0-16,1-4 0 0,-1 7 0 0,1 0 0 15,-1 3-10-15,1-3 10 0,-4 9-8 0,0 1 8 16,-4 5 0-16,1-2 0 0,3 2 0 0,-4-3 0 15,-3 7 0-15,0 6 0 0,4-3 0 0,-1 3 0 16,1-3 0-16,-1 3-8 0,1 3 8 0,3-9 0 0,3 5-8 16,4-5 8-16,0 3-8 0,4-3 8 0,-1 6 0 15,4 3 0-15,-7 6 9 0,4-6-9 16,3 10 0-16,-3-1 0 0,-4 4 0 0,3 0 0 0,-6 2 0 0,3 4 0 16,-3 6 0-16,-1-9 0 0,1 9 0 0,-1 4 0 15,-3-4 0-15,4 0 0 0,-4 3 0 0,0-2 0 16,0 2 0-16,0 6 0 0,3 1 0 0,-3 6 0 15,4-6 0-15,-1 2 0 0,-3 7 0 0,7-6-11 16,0 3 11-16,0-3-10 0,0 6 10 0,4-4 0 16,-4 4 0-16,0-6 0 0,-7 6 0 0,0 0 0 15,0 0 0-15,0 0-8 0,0 0 8 0,0 0 0 16,0 0 0-16,0 0 0 0,0 0 0 0,-7 10 0 0,0-1 0 16,0 4 0-16,-4-10 0 0,1 6 0 15,-4 0 0-15,0 1 0 0,-4-4 0 0,0 4 0 0,1-1 0 16,-5 0 0-16,1-9 0 0,0 10 0 15,-4-4 0-15,1-3 0 0,-4 3 0 0,3-2 0 0,0 2 0 0,0 3 0 16,-6-2 0-16,-1-4 0 0,-3 6 0 0,-1-3 0 16,1-3 0-16,0 4 0 0,-4-4 0 0,-7 3 0 15,4-6 0-15,-11 3 0 0,-4 4 0 0,1 2 0 16,-7 0 0-16,-1 1 0 0,1-1 0 0,-15 1 0 16,-7 5 0-16,-3-5 0 0,0 5 0 0,3-2 0 15,8 3 0-15,-12 2 0 0,-9-2 0 0,2-6 0 16,5 2 0-16,2 4 0 0,1-1 0 0,0-5 0 15,7-1 0-15,0 1 0 0,-4-1 0 0,0 0 0 16,11-2 0-16,0-4 0 0,4 3 0 0,-4-3 0 0,-4-3 0 16,0 7 0-16,-3-7 0 0,7 3 0 15,0 3 0-15,-7 3 0 0,0-9 0 0,0 10 0 0,-7-4 0 16,6-3 0-16,5 7 0 0,-1-1 0 0,-3-3 0 16,0 4 0-16,0-1 0 0,3 7 0 0,1-7 0 15,9 1 0-15,1-1 0 0,7 0 0 0,1-9 0 0,6 10 0 16,0-10 0-16,7 0 0 0,7 0 0 0,0 0 0 15,7 6 0-15,4-6 0 0,4-6 0 0,2-4 0 16,5 10 0-16,3-9 0 0,-4 9 0 0,7-6 0 16,1 3 0-16,-1-4 0 0,1 7 0 0,3-3 0 15,-4-3 0-15,4 6 0 0,0-3 0 0,0 3 0 16,0-7 0-16,3 7 0 0,4 0 0 0,0 0 0 16,0 0 0-16,0 0 0 0,0 0 0 0,0 0 0 0,0 0 0 0,0 0 0 15,0 0 0-15,0 0 0 0,7-3 0 0,4-3 0 16,-1 3 0-16,5-3 0 0,6 6 0 0,0 0 0 15,-3 0 0-15,3 6 0 0,0-3 0 0,0 3 8 16,-3-3-8-16,-4 4 0 0,-4 5 0 0,1-5 0 16,3 2 0-16,-7 0 0 0,0 1 0 0,-7 5 0 15,0-2 0-15,0 3 0 0,-7 2 0 0,0 1 0 16,4-3 0-16,-8 3 0 0,4 0 0 0,0 6 0 16,-4-6 0-16,1-1 0 0,3-2 0 0,0 3 0 15,0 0 0-15,3-1 0 0,-3 8 0 0,3-8 0 16,-3-2 0-16,4 3 0 0,-4 9 0 0,0-6 0 15,3 0 0-15,1 3 0 0,-1 0 0 0,1-3 0 16,-4 3 0-16,0 0 0 0,-1-6 0 0,-2 0 0 16,-1 9 0-16,1-12 0 0,3 9 0 0,-4-6 0 0,-3 6 0 15,3-3 9-15,4-7-9 0,-3 11 10 16,3-14-86-16,0 4-18 0,3-1-3 0</inkml:trace>
  <inkml:trace contextRef="#ctx0" brushRef="#br0" timeOffset="1955.96">21551 7841 1400 0,'0'0'62'0,"0"0"13"0,-3 0-60 0,3 0-15 0,0 0 0 0,-4 9 0 0,-3-9 57 16,7 0 9-16,0 0 2 0,0 0 0 0,0 0 10 0,0 0 2 16,0 0 1-16,0 0 0 0,11-9-28 0,-1 5-5 15,-3-2-2-15,0-3 0 0,4 6-18 0,0-7-3 16,6 4-1-16,-3-3 0 0,-3 2-4 0,-1 7-2 15,5-3 0-15,-1-3 0 0,-14 6-8 0,10 0-2 16,8 6 0-16,-18-6 0 0,0 0 10 0,0 0 2 16,14 3 0-16,-3 4 0 0,-1-4 8 0,-10-3 3 15,-3 15 0-15,3-5 0 0,0-10 5 0,0 9 0 16,-7 7 1-16,3-7 0 0,4 10-13 0,-3 0-2 16,-5 0-1-16,1 3 0 0,0-4 3 0,7 1 0 15,4 6 0-15,-1-3 0 0,-6 10 0 0,6-1 0 16,1 4 0-16,10-1 0 0,7 10-4 0,-10 0-1 15,-15 3 0-15,8 6 0 0,6 16-10 0,-6-3-1 16,-8 6-8-16,8-3 12 0,7 3-12 0,-8 0 0 0,-14 7 8 0,8-7-8 16,6 0 0-16,-3-3 9 0,-7-3-9 0,-7-3 8 15,-3-10 2-15,3 6 0 0,6-5 0 16,-2 2 0-16,-8 7-10 0,4-4 12 0,4-5-12 0,-1-7 12 16,0 3-12-16,1-3 8 0,6-3-8 0,1 3 8 15,3 3 5-15,-4 3 1 0,-3 4 0 0,0 2 0 16,11-5-14-16,-4-1 11 0,-4 0-11 0,1-6 10 15,-1 13-10-15,8-10 0 0,-1 4 0 0,1-1 8 16,-8 0-8-16,4-3 8 0,7-12-8 0,-7 6 8 16,-3-10-8-16,3-5 0 0,0-1 0 0,0-3 0 15,0 0 0-15,-4-6 0 0,1-10 0 0,-4 10 0 16,3-10 0-16,0 1 0 0,-3-10 0 0,-3 6 0 16,-1-12-9-16,1 3-4 0,-4-4-1 0,3-2 0 15,-3 6-78-15,7-3-15 16,-4-4-3-16,1 4-1 0,-1 3-38 0,11 3-8 15,0 0-2-15,0 0 0 0,-11-7 45 0,11 7 9 0,0 0 1 0,0 0-457 16,0 0-92-16</inkml:trace>
  <inkml:trace contextRef="#ctx0" brushRef="#br0" timeOffset="2962.3">19346 9600 979 0,'0'0'87'0,"0"0"-70"16,-7 6-17-16,0-6 0 0,-3 6 112 0,3-3 20 16,0 4 3-16,7-7 1 0,-4 3-63 0,4-3-12 15,0 0-2-15,0 0-1 0,0 0-1 0,0 0 0 16,7 6 0-16,0-3 0 0,4 4-20 0,3-7-4 15,0-7-1-15,0 4 0 0,7-3 21 0,0-4 4 16,4 7 1-16,0-3 0 0,10-3-16 0,0 2-3 16,4-2-1-16,0 9 0 0,0-3-18 0,3 3-4 15,0 0-1-15,1 0 0 0,-4-6 6 0,3 2 2 0,-3-2 0 16,7 6 0-16,3-9-9 0,7-7-2 0,-3 7 0 0,4-1 0 16,-1 1-1-16,1-4-1 0,-1-2 0 0,-7 8 0 15,4-2-1-15,4 0 0 0,3-1 0 0,3 1 0 16,1-7-9-16,-4 7 0 0,0-1 0 0,0 1 8 15,-4-1 1-15,8 7 0 0,-1-9 0 0,8 9 0 16,-4-4-9-16,0 7-12 0,0-3 2 0,-11-3 1 16,1 6 21-16,-4 0 4 0,10-3 0 0,-3-4 1 15,0 7 2-15,0-3 0 0,7-3 0 0,-7 3 0 16,4-6-8-16,-8 2-2 0,-3-2 0 0,3-1 0 16,8 1-9-16,-8-7 8 0,-6 7-8 0,3 0 8 15,-1 2-8-15,-2-2 10 0,-1 6-10 0,-6-4 10 0,-8 7-1 16,4-3 0-16,-1 3 0 0,-2-6 0 15,-8 6 4-15,7 6 1 0,11-3 0 0,-4 4 0 0,-3-4-14 16,0-3 0-16,0 6 0 0,0-3 0 0,-1-3 0 0,-2 0 9 16,-4 0-9-16,-1 0 8 0,1 0 8 0,3-3 2 15,-3-3 0-15,0 3 0 0,-4-7-7 0,7 4-2 16,1-6 0-16,-1-1 0 0,0 10-9 0,0-7 12 16,-6 4-12-16,2-3 12 0,-2 9-12 0,-1-3 10 15,-7-4-10-15,4 4 10 0,-4 3-10 0,0 3 0 16,0-3 0-16,0 0 0 0,-3 0 0 0,0 0 0 15,3 7 8-15,-4-4-8 0,1-3 0 0,0 0 0 16,-1 0 0-16,5 0 8 0,-8 0-8 0,0 0 0 16,3 0 0-16,1-3 8 0,-4 3-8 0,0-7 0 0,0 7 9 15,-3 0-9 1,0 0-44-16,-1 0-12 0,-3 0-4 0,4 0 0 16,-1 0 103-16,-3 0 20 0,-7 0 4 0,7 0 1 0,4 7-56 0,0-4-12 0,-1-3 0 15,4 6 0-15,-3-3 0 0,3 3 0 0,0-2 0 0,-3-4 0 16,3 0 0-16,0 0 0 0,-4 6 0 0,5-6 0 15,-5 0-10-15,1-6 10 0,-4 6-10 0,0-10 10 32,0 7-114-32,-4-13-17 0</inkml:trace>
  <inkml:trace contextRef="#ctx0" brushRef="#br0" timeOffset="4731.08">16037 8668 345 0,'0'0'31'0,"0"0"-31"0,0 0 0 0,4 0 0 15,-1-6 280-15,1-3 49 0,-4 9 11 0,7-3 1 16,0-4-198-16,-3 4-40 0,3-3-8 0,-7 6-2 0,7 0-38 0,3-9-8 15,1 9-2-15,-1 0 0 0,-10 0-21 0,11 0-4 16,3 0 0-16,0 0-1 0,-3 6-4 16,-1-3-1-16,4-3 0 0,-3 9 0 15,3-2 3-15,0 2 1 0,-3 0 0 0,6 1 0 0,1-1 9 0,-4 7 1 16,-3-4 1-16,6 4 0 0,8 3 9 0,-7-3 2 16,-8-4 0-16,4 4 0 0,1 3-16 15,2-1-4-15,1 4 0 0,-4-3 0 0,0 3-7 0,-3 3-1 16,3 4-1-16,0-4 0 0,-4 3-11 0,-2-9 0 15,2 6 0-15,-3 0 0 0,4-6-10 0,-4-1-1 16,0-2 0-16,-4-6 0 16,4-1-81-16,1 0-16 0,-5-2-3 15,-3-7-921-15</inkml:trace>
  <inkml:trace contextRef="#ctx0" brushRef="#br0" timeOffset="5034.42">16859 8302 864 0,'0'0'76'0,"-7"3"-60"0,-3 6-16 0,-1 7 0 16,0 3 268-16,4-4 50 0,-3 4 10 0,3 9 3 15,-4-3-259-15,1 10-51 0,3-7-10 0,-4 7-3 16,4 2-8-16,-4-9 0 0,4 13 0 0,-3-9 0 15,-1 8 0-15,-3-2 0 0,0 6 0 0,0 3 0 0,0 12 0 16,-4-2 8-16,-3 2-8 0,0 4 8 16,-8 9 39-16,-2-9 7 0,-5 6 2 0,-2-3 0 15,2 3-20-15,1-6-4 0,3-1-1 0,4-8 0 0,0-7-23 16,7-7-8-16,3-2 0 0,4-10 9 16,0-3-73-16,3-6-14 15,4-9-3-15,0-1-914 0</inkml:trace>
  <inkml:trace contextRef="#ctx0" brushRef="#br0" timeOffset="5465.6">17053 8750 1875 0,'-14'0'83'0,"14"0"17"0,0 0-80 0,0 0-20 0,0 0 0 0,0 0 0 0,0 0 82 0,0 0 12 16,0 0 2-16,11 0 1 0,-11 0-60 0,17-3-12 15,-2-3-2-15,2-4-1 0,1 4-11 0,3-4-3 16,0 1 0-16,0 0 0 0,0-1-8 0,4-9 0 16,-4 4 0-16,4 5 0 0,0-2 0 0,3-4 0 15,-3 7 0-15,-1-1 0 0,1 4 0 0,0-3-19 16,-1 5 3-16,-2-2 1 15,-8 6-65-15,3-3-12 0,4 3-4 0,-3 3 0 16,-4-3-92-16,-3 6-20 0</inkml:trace>
  <inkml:trace contextRef="#ctx0" brushRef="#br0" timeOffset="5768.38">17089 8948 1152 0,'0'0'102'0,"0"0"-82"0,0 0-20 0,0 0 0 16,0 0 179-16,0 0 31 0,0 0 6 0,0 0 2 15,0 0-103-15,0 0-21 0,0 0-4 0,0 0-1 16,0 0-72-16,10 0-17 0,1-4 0 0,-1 4 0 15,4-6 0-15,-3 6 0 0,3-3 0 0,0-3 0 16,4 6 0-16,-4-3-15 0,-3-4 4 0,3 4 1 16,0-3-28-16,0 6-6 0,4 0 0 0,-4-6-1 15,0 2-8-15,0 4-2 0,7 0 0 0,-7-6 0 16,4 6-17-16,-4 0-4 16,4-3-1-16,-1-3-427 0,-3 6-86 0</inkml:trace>
  <inkml:trace contextRef="#ctx0" brushRef="#br0" timeOffset="6406.34">18129 8418 1447 0,'0'0'64'0,"-3"0"13"0,-4-10-61 0,3 4-16 0,1-4 0 0,-1 10 0 15,-6-9 112-15,6 9 20 0,0-6 4 0,1 3 1 0,-4 3-81 0,0 0-16 16,7 0-3-16,-4 3-1 0,-3 12-36 0,4-5 0 16,-4 9 0-16,3 6-12 0,1 0 12 0,-4 3 0 15,-1 0 0-15,1 1 0 0,-3 5 0 0,-1 7-10 16,8-4 10-16,-8 1 0 0,1 3 0 0,3-4 0 15,-1 1 0-15,1 3 0 0,4-4 16 0,3 7 8 16,-4-9 0-16,4-4 1 0,0 4 7 0,4-10 0 16,6 3 1-16,-2-9 0 0,6-3-20 0,0-1-4 15,0-5-1-15,3-7 0 0,1 6-8 16,3-9 10-16,0-3-10 0,4-3 10 0,-4-4-10 0,0-8 0 16,1 2 0-16,-1-3 0 15,-4 0-28-15,1-6 0 0,-4-3-1 0,0-7 0 0,-3 7 29 16,-1 3-9-16,-2-3 9 0,-5 3 0 0,1-3 8 0,-8-1 6 0,4 1 2 15,-7-3 0-15,3 3 9 0,-6-1 3 0,-4 1 0 16,3-3 0-16,-3 3 14 0,0 2 3 0,-4-2 1 16,1 0 0-16,-1 3-14 0,-3-3-4 0,0 9 0 0,0-6 0 15,-1 9 3-15,5 4 0 0,3-4 0 0,0 3 0 16,3 1-23-16,4 2-8 0,-4 1 0 0,1 0 0 31,-4 5-105-31,3-5-27 0,4 3-6 0,0-1-931 0</inkml:trace>
  <inkml:trace contextRef="#ctx0" brushRef="#br0" timeOffset="6962.77">19766 7010 806 0,'-10'-4'72'0,"10"4"-58"0,0-6-14 0,-4-3 0 15,4 2 207-15,-3-2 38 0,3 0 8 0,3-1 2 16,-3 7-115-16,4-3-22 0,-4 6-5 0,0 0-1 16,3-10-59-16,-3 10-12 0,0 0-2 0,0 0-1 15,7 10-26-15,-3 6-4 0,3-4-8 0,-4 4 11 16,1 12-11-16,3-9 0 0,-4 6 0 0,1 0 8 16,-1-6-8-16,4 9 0 0,1-9 0 0,2-3 0 0,-3 2 0 15,0-2 0-15,0-3 0 0,0-4 0 0,4 7 0 0,-4-7 0 16,4-3 0-16,-4 4 0 0,3-7-11 15,1 3 3-15,-11-6 0 0,10 0 0 16,1 10-127-16,0-10-25 16,-1 0-4-16,1 0-2 0</inkml:trace>
  <inkml:trace contextRef="#ctx0" brushRef="#br0" timeOffset="7258.12">20246 6922 1767 0,'0'0'39'0,"0"0"8"0,-4 0 1 0,1-3 2 0,3 3-40 0,0 0-10 0,0 0 0 0,-4-7 0 16,-3 7 96-16,7 0 18 0,0 0 3 0,0 0 1 16,-7 7-88-16,4-4-18 0,-4 12-3 0,3 1-1 31,-3 3-34-31,0 0-7 0,-4 6-2 0,-6-3 0 0,-1 12 58 0,1-5 11 0,-1 2 2 0,-3-3 1 15,3 10-19-15,0-4-4 0,-3 10-1 0,4 0 0 16,-5 0-13-16,8-6 8 0,4 5-8 0,-4 1 0 16,3-9 0-16,0-4 0 0,4-6-13 0,0 0 4 15,4-3-15 1,-4 3-4-16,-4-6 0 0,4-3 0 0,0 3-100 16,-3-4-21-16</inkml:trace>
  <inkml:trace contextRef="#ctx0" brushRef="#br0" timeOffset="7769.36">19851 6696 1209 0,'0'0'108'0,"0"-6"-87"0,0-4-21 0,0 7 0 16,-4-3 226-16,4-3 41 0,0 9 8 0,0 0 1 15,0-4-195-15,0 4-39 0,4-6-8 0,-4 6-2 16,7-6-23-16,0 3-9 0,0-4 0 0,-3 4 9 16,3-3-9-16,3 6 0 0,-6-9 0 0,3 5 0 15,0-2 0-15,0-3 0 0,0-1 0 0,0 1 0 16,0 0 0-16,0-7 0 0,0-3 0 0,0 3 0 15,4 4 0-15,-4-13 0 0,0 6 0 0,0 0 0 16,-4-6 0-16,5 9 0 0,-5-2 9 16,4-1-9-16,-3 0 9 0,-1 10-9 0,-3 2 12 0,0-2-12 15,0 9 14-15,0 0-4 0,0 0-1 0,0 0 0 16,0 0-9-16,0 16 0 0,4-4 0 0,-1 4 0 16,1-1 0-16,-1-2 0 0,4-4 0 0,0 7 8 15,0-7 3-15,0 1 0 0,1 6 0 0,-1-13 0 16,3 6 2-16,-3-3 1 0,0 4 0 0,0-1 0 0,0 1-3 15,-3-1-1-15,3 0 0 0,-3 1 0 0,-4 5-10 16,0-5 10-16,0 9-10 0,0-10 10 0,0 7-10 16,3-7 0-16,-3 1 9 0,4-1-9 0,-4-9 0 15,7 9 0-15,0-9 0 0,3 7-8 16,-10-7-38-16,11 0-7 0,-1 0-2 0,1 0 0 16,3 0-62-16,0-7-13 0,-3 7-2 0,-1-9-779 0</inkml:trace>
  <inkml:trace contextRef="#ctx0" brushRef="#br0" timeOffset="8119.83">20475 7088 2257 0,'0'0'100'0,"0"0"20"0,0 0-96 0,0 0-24 0,0 0 0 0,0 0 0 0,7 0 40 0,4-6 4 16,-4 3 0-16,4-4 0 0,-1 4-27 0,4-3-5 15,0-4 0-15,0 1-1 0,4 0-11 0,0-1 0 16,3-5 9-16,0 5-9 0,0 1 0 0,0-1 0 16,1 1 0-16,6 0 0 15,-7 2-29-15,0 7-4 0,0-9-1 0,-3 9-674 16,0 0-136-16</inkml:trace>
  <inkml:trace contextRef="#ctx0" brushRef="#br0" timeOffset="8352.99">20549 7286 1785 0,'0'0'79'0,"0"0"17"0,-7 6-77 0,7-6-19 0,-7 3 0 0,7-3 0 16,0 0 189-16,0 0 35 0,0 0 6 0,7 0 2 15,4 0-184-15,3 0-36 0,0 0-12 0,4-3 8 16,6-3-24-16,-2-4-4 0,6 4 0 0,-4-4-1 31,1 1-100-31,3 0-20 0,1-1-4 0</inkml:trace>
  <inkml:trace contextRef="#ctx0" brushRef="#br0" timeOffset="8773.44">21368 6662 921 0,'0'0'40'0,"-7"0"10"16,7 0-40-16,-11-4-10 0,1-2 0 0,-1 6 0 0,4 0 282 0,-4 0 54 15,11 0 12-15,-10 0 1 0,-11 0-266 0,-1 10-54 16,1-1-10-16,0-3-3 0,0 7 12 0,-4 2 3 15,4 10 0-15,-4-3 0 0,8 4 19 0,-4 2 4 16,3 6 1-16,0 1 0 0,4-1-19 0,4 4-4 0,3-1-1 16,-1-2 0-16,1-1-12 0,4 1-3 0,3-7 0 0,0 0 0 15,3 4-16-15,4-10 0 16,-3 3 0-16,7 0 0 0,-1-13 0 0,1 4 0 0,3 3 0 16,3-10 0-16,1-2 0 0,3-4 0 0,0-3 0 0,1-3 0 15,2-4 0-15,1-2 0 0,3 6 0 0,-7-13 0 16,4 0 0-16,-4 4 0 0,-3-10 0 0,0 3 0 15,-1-3 0-15,-6-3-17 0,-1-3 3 16,-3-3 1-16,0-7 13 0,1 3 0 0,-5-9 0 0,1-3 0 16,-4 4 0-16,0-1 13 0,0 0-4 0,-4 6-1 15,-3-6-8-15,0 10 8 0,-4-4-8 0,4 4 8 16,-3 5-8-16,-1 4 0 0,-7 6 0 0,4 1 0 16,0 2-43-16,0 7-10 15,-3-4-3-15,-5 4 0 0</inkml:trace>
  <inkml:trace contextRef="#ctx0" brushRef="#br0" timeOffset="10100.44">20750 8198 1785 0,'0'0'159'0,"7"-9"-127"0,1 6-32 0,-8-4 0 15,0-2 42-15,0 9 2 0,0 0 1 0,0 0 0 16,0 0-19-16,0 0-4 0,-11 0-1 0,4 0 0 15,7 0-6-15,-11 0-2 0,-3 0 0 0,0 6 0 16,0-6 30-16,0 3 5 0,0 4 2 0,0-4 0 16,0 6 29-16,-4-3 5 0,4 4 2 0,0-1 0 15,0 7-34-15,-4-4-6 0,4 4-2 0,0 3 0 16,0 9-35-16,-4 7-9 0,0-1 0 0,1 13 0 16,-1-3 0-16,0 9 0 0,1 1 0 0,-1-1 0 15,0 0 0-15,4 1 0 0,4-7 0 0,-1 3 0 16,1-3 0-16,3-3 0 0,3 0 0 0,4-10 0 15,4-6 0-15,-1-3 0 0,8-6 0 0,-4-3 0 0,7-7 0 16,0 1 0-16,4-10 0 0,-1 0 0 0,1-10 0 16,3-5 0-16,0-1 0 0,4-3 0 0,0-9 8 0,3-7 0 15,4 7 0-15,-1-6 0 0,1-1-8 16,3-2 0-16,1-1 0 0,-5-3 0 0,5 0 0 0,-5 1 8 16,1-4-8-16,-7 0 8 0,0-3-8 15,-1 0 0-15,-10-3 0 0,0 6 0 0,-7 6 0 0,1 0 0 16,-1-2 0-16,-7 11 0 0,-4 1 0 0,-3-6 12 15,-4 9-12-15,1-4 12 0,-4 1-2 0,-4 0 0 16,-7-3 0-16,1 2 0 16,-5 4-82-16,-9 6-16 0,-58-28-3 0,12-3-1 15</inkml:trace>
  <inkml:trace contextRef="#ctx0" brushRef="#br0" timeOffset="11258.21">16090 10428 1609 0,'0'0'71'0,"-7"0"15"0,7 0-69 0,-7 6-17 15,0-3 0-15,4 3 0 0,-5-6 160 0,8 0 28 16,0 0 5-16,0 0 2 0,0 0-87 0,0 0-18 16,0 3-3-16,4 7-1 0,3-4-66 0,4 10-20 15,-1-4 8-15,4 7-8 0,0 6 0 0,4 3 0 16,0 4 0-16,-1-1 0 0,1 4-16 0,7-1-2 15,3 4 0-15,0-4 0 16,-3 1-10-16,3-1-3 0,0-6 0 0,0 1 0 0,-3-1 11 0,-4-6 1 16,4 0 1-16,-4-6 0 0,0 2 18 0,-3-8 0 15,0-1 0-15,-1-3 0 16,1-2-88-16,-4-8-13 0,4-2-3 0</inkml:trace>
  <inkml:trace contextRef="#ctx0" brushRef="#br0" timeOffset="11623.39">16750 10327 1324 0,'0'0'59'0,"0"0"12"0,0 0-57 0,-7 3-14 0,7-3 0 0,-4 7 0 0,-3-4 216 0,7-3 41 16,0 0 8-16,0 0 2 0,0 0-210 0,-3 6-41 15,3 3-16-15,-4 1 11 0,4 6-11 0,0-4 0 16,0 10 0-16,0-3 0 0,-3 3 0 0,-1 12 0 16,1 1 0-16,-1 2 0 0,-3 14 0 0,-4-7 0 15,4 3 0-15,-3-4 0 0,-1 4 0 0,-3 7 0 16,0-1 0-16,-4 0 0 0,4 10 13 15,-7 0 7-15,3 0 2 0,-3-1 0 0,0 1 5 16,0-10 1-16,-4 7 0 0,4-4 0 0,3-2-28 0,1-4 8 16,3-6-8-16,0-7 0 15,-1 7-41-15,5-16-14 0,3 1-2 16,-4-4-989-16</inkml:trace>
  <inkml:trace contextRef="#ctx0" brushRef="#br0" timeOffset="12134">17039 10588 979 0,'0'0'87'0,"0"0"-70"16,-7 9-17-16,-3-3 0 0,2-3 314 0,8-3 59 15,0 0 12-15,0 0 3 0,0 0-287 0,11 7-57 0,0-7-11 0,3-7-2 16,3 4-31-16,1-3 8 0,3-10-8 0,4 4 0 15,0-4-16-15,-1-3-5 0,5 4-2 0,-1 2 0 16,0-6 14-16,0 4 9 0,4-1-12 0,-4 3 12 31,4-2-37-31,0 5-1 0,-4 1 0 0,-3-1 0 16,3 4-60-16,-4 3-12 0,-2-3-2 0,-1 6-774 0</inkml:trace>
  <inkml:trace contextRef="#ctx0" brushRef="#br0" timeOffset="12406.92">17131 10857 806 0,'0'0'72'0,"0"0"-58"15,0 0-14-15,10 0 0 0,-10 0 286 0,15 0 54 16,-5 0 12-16,4-3 1 0,4 3-272 0,0-6-54 16,-1 6-11-16,1-3-3 0,-1-4-13 0,5-2 0 15,-1 9 0-15,-4-3 0 0,5-3 0 0,-1-1-16 16,0 4 3-16,-3-3 1 16,-8 3-41-16,8-4-8 0,-1 4-2 0,1-3-517 15,0 3-103-15</inkml:trace>
  <inkml:trace contextRef="#ctx0" brushRef="#br0" timeOffset="12750.01">18115 9929 3078 0,'0'0'68'0,"0"0"13"0,0 0 3 0,0 9 3 0,-3 1-70 0,6 6-17 0,4-1 0 0,4-2 0 16,-1 12-21-16,1-6-8 0,3 6-2 0,-3 0 0 15,-1 3-57-15,-3 0-12 0,0 0-3 0,-3 7 0 16,3 6 20-16,-7-4 4 0,0 10 1 0,-4 4 0 0,1 2 56 0,-4 3 11 16,3-2 3-16,1-4 0 0,3-9 8 0,0 2 0 15,0-8 0-15,3-7 8 16,1-3-60-16,3 0-12 0</inkml:trace>
  <inkml:trace contextRef="#ctx0" brushRef="#br0" timeOffset="15544.1">20507 9876 1346 0,'0'0'60'0,"0"0"12"0,0 0-58 0,0 0-14 15,0 0 0-15,0 0 0 0,-7 0 101 0,7 0 18 16,0 0 3-16,0 0 1 0,0 0-69 0,0 0-14 15,0 0-2-15,-4 6-1 0,4-6-21 0,0 9-4 16,-3 1 0-16,-1-1-1 0,1 7-3 0,-1 6-8 16,1 9 12-16,-4 4-4 0,0 2 1 0,3 1 0 15,-6 6 0-15,2-7 0 0,-2 7-9 0,-1 0 0 16,1 0 0-16,-4 3 0 0,0-3 0 0,-1 6 8 16,5-6-8-16,-1-6 0 0,1-10 11 0,3-3-3 15,3-6-8-15,1-10-904 0</inkml:trace>
  <inkml:trace contextRef="#ctx0" brushRef="#br0" timeOffset="18393">22327 6624 2487 0,'-38'3'55'0,"27"-3"11"0,4 0 2 0,0 0 2 0,-7 0-56 0,10 6-14 0,4-6 0 0,0 0 0 15,0 0 0-15,0 0 0 0,0 0 0 0,21 3 0 16,11 7 0-16,-7-4 0 0,-11 4 0 0,4 5 0 15,-1-5-13-15,4 2-3 0,-3 4 0 0,-7 3 0 16,-4-1 25-16,7 4 5 0,0 0 1 0,-4 3 0 16,-3 1-37-16,1-5-7 15,-1 5-2-15,3 2 0 0,-6-3-4 0,3-6-1 16,-7 6 0-16,7-6 0 0,0-1-28 0,0-2-7 16,-4 0-1-16,1-7-851 0</inkml:trace>
  <inkml:trace contextRef="#ctx0" brushRef="#br0" timeOffset="18651.71">22684 6599 2163 0,'0'0'96'0,"0"0"20"0,-4-3-93 0,1 3-23 0,3 0 0 0,-4 3 0 15,4 6 16-15,-7 1 0 16,0-1-1-16,3 7 0 0,4 3-15 0,-3 9-10 0,-11-3 2 0,3 3 0 15,4 3 0-15,-3 7 0 0,-5 6 0 0,-2 0 0 16,-1 0 8-16,4-4 0 0,3 4 0 16,-3 0-8-16,-7 0 25 0,7-6 6 0,3 3 1 0,1-4 0 15,-1 1-10-15,1-4-2 16,3 1 0-16,0-7 0 0,10 7-22 0,-6-7-5 16,-4-3-1-16,3 3 0 15,11-3-135-15,-3 0-27 0</inkml:trace>
  <inkml:trace contextRef="#ctx0" brushRef="#br0" timeOffset="19408.71">22373 6439 979 0,'21'0'87'0,"-21"0"-70"0,-3-10-17 0,3 10 0 0,10-3 162 0,1-3 29 15,-7-3 5-15,3-1 2 0,3-5-124 0,1 5-25 16,-1-9-5-16,-3 10 0 0,-3-7 4 0,6 7 0 15,1-1 1-15,0-5 0 16,-8 5-29-16,4 1-5 0,4-4-2 0,3-2 0 0,4-1-13 0,-4 7 8 16,-11-4-8-16,4-3 0 0,7 7 0 0,-3-7 8 15,-8 7-8-15,5-4 0 0,2-2 0 0,1-1 0 16,-4 7 0-16,-4-4 0 0,4 4 0 0,-3 2 0 16,3-2 0-16,-7 0 0 0,-4 2 0 0,1 7 0 15,3 0 0-15,0 0 0 0,0 0 0 0,0 0 0 16,0 0 0-16,0 0 0 0,3 7 0 0,-3 8 0 15,-3-2 0-15,6-4 0 0,8 1 0 0,-4-1-8 16,-7 4 8-16,7-4 0 0,4 0 0 0,-1-5 0 0,1 5 0 16,-4 0 0-16,-4 1 0 0,4 2 0 15,4-2 0-15,-4-1 0 0,-10 4 0 0,3-4 0 0,10 7-8 16,1-7 8-16,-11 7 0 0,3-4 0 0,1-2 0 0,3 2 0 16,-7-12 0-16,0 0 0 0,0 0 0 15,0 0-614-15,21 3-121 0</inkml:trace>
  <inkml:trace contextRef="#ctx0" brushRef="#br0" timeOffset="19739.96">22955 6715 2286 0,'0'0'50'0,"0"0"10"0,0 0 3 0,7 0 1 0,7-10-51 0,4 10-13 16,-7-6 0-16,3 3 0 0,7-3 0 0,4-4-16 15,-4 7 3-15,0-3 1 0,0-3 12 0,0-1-9 0,4 1 9 0,-4 2-8 16,4-2-9-16,-4 6-2 0,0-3 0 0,0-4 0 16,-3 10 27-16,0 0 4 15,-4-3 2-15,0 3-988 0</inkml:trace>
  <inkml:trace contextRef="#ctx0" brushRef="#br0" timeOffset="19979.9">22931 6953 1555 0,'0'0'68'0,"0"0"16"0,0 0-68 0,0 0-16 0,0 0 0 0,14 0 0 0,0 0 144 0,3 0 24 15,-2 0 6-15,2-6 1 0,4 6-120 0,4-3-24 16,-7-4-5-16,6 1-1 0,-2-3-6 0,6 6-2 15,-4-13 0-15,5 7 0 0,2-10-17 0,1 12 0 16,3-5 8-16,1-4-8 16,3 7-96-16,-4-7-22 0,0 7-5 0,-3-4-1 0</inkml:trace>
  <inkml:trace contextRef="#ctx0" brushRef="#br0" timeOffset="20421.37">23834 6097 2642 0,'0'0'58'0,"0"0"12"0,0 0 2 0,0 0 3 0,0 0-60 0,0 0-15 0,0 0 0 0,0 9 0 0,3 1 28 0,1-1 2 16,-1 7 1-16,1 3 0 0,-8 0-31 0,4 9-10 16,0 0 0-16,-3 7 0 0,-4-1 2 0,3 4 0 15,-3 6 0-15,4-1 0 0,-8-5 8 0,4 6 0 16,-4-10 0-16,4 10 0 0,4-9 0 0,-1-1-10 16,-3-2 1-16,4 2 0 15,-1 1-28-15,4-1-6 0,-3-6-1 0,3 7-719 16,0-7-144-16</inkml:trace>
  <inkml:trace contextRef="#ctx0" brushRef="#br0" timeOffset="24506.6">22994 9829 1267 0,'0'0'112'0,"0"0"-89"0,-3-10-23 0,-5 4 0 0,5 3 90 0,-1-3 14 15,4-4 2-15,-3 1 1 0,-1 6-82 0,1-10-16 16,6 4-9-16,-3-1 10 0,-7 1 0 0,0-1 0 15,4 1 0-15,-1 3 0 0,1-4 18 0,-4 7 4 16,-4-3 1-16,4 6 0 0,7 0 25 0,-11 6 5 16,-10-6 1-16,4 3 0 0,-1 7-21 0,0 2-4 15,-6 1-1-15,-1 6 0 0,0-4-10 0,4 10-1 16,0-6-1-16,0 9 0 0,-7-2-10 0,10 2-1 16,4 0-1-16,0 7 0 0,0-1 4 0,3 10 1 15,7-6 0-15,8-4 0 0,-1 4-6 0,5-4-1 16,-5-6 0-16,11-3 0 0,4 4-1 0,3-11-1 15,-7 8 0-15,4-8 0 0,6-8-10 0,5 5 0 16,-5-5-12-16,-2-1 12 0,-1 1-12 0,3-4 12 0,8-3-10 16,-7-3 10-16,0 0 0 0,3-3 18 0,3-3-2 15,1-4-1-15,-7 7 11 0,3-6 2 0,-3-7 1 16,3 7 0-16,0-7 3 0,-3-3 0 0,3 0 0 16,-3-6 0-16,0 0-32 0,-1 3 0 0,-3-3 0 0,1 0 0 15,-5-3 0-15,-3 0 0 0,-3-7 0 0,-4 10 0 16,-11-6 0-16,1-1 0 0,-8 4 0 0,1 3 0 15,-4 3 0-15,-4-3 0 0,-3 0 0 0,-4-3 0 16,0 3 0-16,1-4 9 0,-8 4-9 0,0 3 12 16,1-9-4-16,-8 9 0 0,-7-3 0 0,4 6 0 15,3-6-20-15,-11 16-4 0,-3-1 0 0,1 4-1195 16</inkml:trace>
  <inkml:trace contextRef="#ctx0" brushRef="#br0" timeOffset="34490.39">23125 8000 979 0,'0'-18'87'0,"3"8"-70"0,1 4-17 0,-1-3 0 16,-3 5 304-16,4-2 58 0,-4-3 11 0,0 9 3 16,0 0-260-16,0 0-52 0,0 0-11 0,0 0-1 15,-4 9-38-15,-3 1-14 0,0 5 11 0,0 10-11 16,3-3 11-16,-3 3-11 0,-3 4 12 0,3 2-12 15,0 0 43-15,3 10 1 0,1-3 1 0,-1 9 0 16,1 3-21-16,-1 3-5 0,4 1-1 0,0-1 0 16,0-6-18-16,4 3 0 0,-1-9 0 0,-3 0 0 15,0-13-87-15,0 0-24 16</inkml:trace>
  <inkml:trace contextRef="#ctx0" brushRef="#br0" timeOffset="65357.04">28078 7242 1159 0,'17'-10'51'0,"-10"1"11"0,4 9-50 0,-1-6-12 16,5-4 0-16,-1 1 0 0,0-1 52 0,0 1 8 0,4 0 2 0,-4-1 0 15,0 1 18-15,-4-1 3 0,-3 1 1 0,0-1 0 16,1-2-2-16,-1 3 0 0,-4-1 0 0,-3 1 0 15,0-1-20-15,-3-2-4 0,3-4-1 0,-4 7 0 16,-3-7-25-16,3 7-6 0,1-10-1 0,3 3 0 16,-4 4-13-16,1-4-4 0,3 0 0 0,0-3 0 15,0 1-8-15,0-1 0 0,0 3 9 0,-4 7-9 16,1-10 0-16,-4 9 8 0,0 1-8 16,0 0 0-16,-4 2 0 0,0-2 0 0,1 6 0 0,-1-3 0 15,-3 6 0-15,-3 0 0 0,-1 0 0 0,0 9 0 16,1-3-8-16,-1 7 8 0,0-4-8 0,-3 13 8 15,4-9 0-15,2 5 0 0,-2 8 0 0,3-1 0 0,0 3 0 16,-1-3 0-16,-2 3 0 0,3 0 8 0,0 4-8 0,-4-1 8 16,4 4-8-16,-4-1 8 0,1 1-8 15,-1 2 9-15,0 1-9 0,4 6 10 0,0 0-10 0,4-10 12 16,2 13-12-16,1-6 12 0,0-3 10 16,4 5 2-16,3-5 1 0,-4 3 0 0,1-10-9 15,3 10-1-15,3-10-1 0,1 4 0 0,-1-1-14 0,8 4 11 16,0-7-11-16,-1-2 10 0,4-1-10 0,0-3 10 15,4 0-10-15,3-3 10 0,-3 3-10 0,-1-6 0 16,5-4 0-16,-1-2 0 0,0-7 0 0,0 4 0 16,-3-1-14-16,-1-9 5 15,5 0-151-15,-5 0-29 0,4 0-7 0</inkml:trace>
  <inkml:trace contextRef="#ctx0" brushRef="#br0" timeOffset="65909.55">28564 7671 518 0</inkml:trace>
  <inkml:trace contextRef="#ctx0" brushRef="#br0" timeOffset="66245.7">28702 6778 1152 0,'7'-10'102'0,"-3"4"-82"15,3-4-20-15,-4 7 0 0,1-6 50 0,3 3 6 16,0-4 0-16,-7 10 1 0,0 0-1 0,0 0-1 16,0 0 0-16,0 0 0 0,-11 6 15 0,4 4 3 15,-3-1 1-15,-5 4 0 0,5 12 17 0,-4 0 3 16,0 3 1-16,-4 0 0 0,4 13-21 0,0-3-4 0,3 6-1 16,1 3 0-16,-1-3-29 0,0 9-5 0,1-3-2 0,-1 3 0 15,1 4-22-15,-1 3-11 0,1-4 10 16,-1 7-10-16,4-10 8 0,-7 0-8 0,3 1 0 0,1-7 0 15,-1 3 0-15,0-6 0 0,1 3 0 0,3-3 0 16,0-7 0-16,0-2 0 0,0-1 0 0,0 1 0 31,3-13-24-31,1 3-7 0,-1-10-1 0,4-2-1 16,0-4-190-16,0-2-37 0,11-7-8 0,3-7-2 0</inkml:trace>
  <inkml:trace contextRef="#ctx0" brushRef="#br0" timeOffset="66705.07">28878 7587 1839 0,'-7'-16'81'0,"7"6"18"15,7 4-79-15,-3-3-20 0,-4 6 0 0,7-7 0 0,-3 4 16 0,3-3 0 16,0-1 0-16,0 4 0 0,-4 3-16 16,-3 3 0-16,0 0 0 0,0 0 0 0,0 0 0 0,-10 9 0 15,3 1 12-15,-4-1-12 0,-10 10 39 0,0 0 1 16,-4 6 0-16,0 0 0 0,-3 3 24 0,0-3 6 15,0 3 1-15,3 1 0 0,4-4-41 0,0 9-8 16,3-6-2-16,0 10 0 0,4-13-20 0,7 10 0 16,-3-7 0-16,6 0-8 0,-3-3 8 0,3 0 0 15,4-6 0-15,0 0-8 0,0-10 34 0,7 7 7 16,1-7 2-16,-1-9 0 0,3 0-35 0,1 0 0 16,3-6 0-16,0-3 0 0,4-1 0 0,3-9 0 15,-4 4 0-15,1-4 0 0,0 0 0 0,-8-6 8 16,4-3-8-16,-3 0 10 0,0-7-10 0,-1 10 10 0,1-6-10 15,-4-1 10-15,-4 4-10 0,1 3 0 0,-1 6 0 0,-3-6-11 16,-3 13 11-16,3 2 0 0,-4 4-9 0,4 6 9 16,0 0 0-16,0 0 0 0,0 0 0 0,0 0 0 15,4 9-10-15,3-2 10 0,-4 5 0 0,1 4-9 16,3-7 9-16,-3 1 11 0,6 5-3 0,-6 4 0 16,3-3-8-16,3 3 0 0,-3-1 0 0,0 1 8 15,-3 0 1-15,3 3 0 0,0-3 0 0,0-7 0 16,0 13-9-16,-3-6 0 0,-1-3 0 0,4 3 0 15,-3-4 0-15,-4 4 0 0,0-9 0 0,0 5-11 16,3-2-137-16,-3-4-28 16,0-9-6-16</inkml:trace>
  <inkml:trace contextRef="#ctx0" brushRef="#br0" timeOffset="67171.03">29475 7420 1296 0,'0'-18'57'0,"3"8"12"0,1 4-55 0,-1-4-14 16,1 7 0-16,-4-3 0 0,0 6 54 0,0 0 8 16,0 0 2-16,-7 9 0 0,0 7 20 0,-8 0 4 0,-2-4 0 0,-4 7 1 15,-4 0 4-15,-3 6 1 0,3-6 0 0,0 6 0 16,-3 3-28-16,0-9-6 0,3 6 0 0,1-6-1 15,-1 6-31-15,4-6-7 0,0-3-1 0,3-4 0 16,4 4-11-16,0-7-9 0,3 1 12 0,0-1-12 16,1-3 8-16,3-6-8 0,0 0 0 0,0 3 0 15,7-3 8-15,0 0-8 0,0 0 0 0,0 0 0 16,0 0-11-16,10-3-5 0,4-3-2 0,1 6 0 31,-1-9-20-31,3 9-4 0,-3-10-1 0,4 10 0 0,3-3 16 0,-3-3 3 0,3 6 1 0,-3 0 0 16,3 0 14-16,-7 0 9 0,4 0-12 0,-1 0 12 15,-3 6 0-15,0-3 0 0,-3 3 0 0,0-2 0 16,-4 5 0-16,3-3 0 0,-3 4 0 0,-3-1 0 16,3 0 0-16,-4 1 8 0,-3 6 0 0,4-7 1 0,-1 0-9 15,-3 7 12-15,-7-3-12 0,4 2 12 16,-1 4-12-16,-3-3 0 0,-3-4 0 0,-4 4 0 0,-1 3 0 16,-6 0 0-16,4-1 0 0,-1 7 0 0,-3-9 8 15,0 3-8-15,3-10 0 0,4 10 8 16,0-9-106-16,0-4-22 0,7-3-4 0</inkml:trace>
  <inkml:trace contextRef="#ctx0" brushRef="#br0" timeOffset="67625.82">30060 7279 1555 0,'0'-3'138'0,"0"-3"-110"0,0 3-28 0,0 3 0 16,0 0 118-16,0 0 18 0,0 0 4 0,0 0 1 16,0 0-114-16,0 0-27 0,-7 0 0 0,-3 3 0 15,-5 3 0-15,-2 4 0 0,-4 5-12 0,-4-2 12 16,0 2 0-16,-6 4 0 0,-5-3 13 0,-3 3-4 16,4 0 39-16,3-1 8 0,1 1 2 0,2 0 0 15,5-3-10-15,3 2-3 0,6-8 0 0,1-1 0 16,0 4-34-16,4-10-11 0,3 6 0 0,7-9 0 15,0 0 0-15,0 0 0 0,0 0 0 0,0 0 0 16,0 0 0-16,0 0 0 0,10 0-12 0,1 10 3 16,-1-1 1-16,4-3 0 0,-3-2 0 0,3 2 0 15,4 3 8-15,-4 1 0 0,4-1-9 0,-4 1 9 0,7-1 0 16,-4 7 0-16,1-7 0 0,-4 7 0 16,4-7 0-16,-4 1 0 0,0-1 0 0,0 0 0 15,0 1-9-15,-7-1 9 0,-3 1 0 0,-4-1 0 0,7 7 0 0,-4-7 0 16,-3 0 0-16,0 1 0 0,0-1 0 0,0 7 0 15,-3-7 0-15,-4 10 0 0,3 0 0 0,-6-3 0 16,-1 2 0-16,-3 1 0 0,-7-3 0 0,3 3 0 16,-3 0 8-16,3-1-8 0,-3 4 0 0,4-3 0 15,-1-6-11-15,4 9 11 16,0-10-134-16,0-2-19 0,0-1-4 0,3-9-1 0</inkml:trace>
  <inkml:trace contextRef="#ctx0" brushRef="#br0" timeOffset="67953">30297 7492 979 0,'-7'7'87'0,"-1"-4"-70"0,1 3-17 0,0-3 0 16,0 13 150-16,4-7 26 0,-1 1 6 0,4-1 1 0,4 7-147 0,-4-7-28 15,3 7-8-15,-3-3 0 16,4 2 39-16,-1 4 6 0,-3-3 2 0,0-4 0 0,0 4 64 0,4 3 13 16,-4-10 2-16,0 10 1 0,0-10-55 0,0 7-10 15,0-7-2-15,-4 7-1 0,4-6-39 0,-3 5-8 16,6-2-2-16,-3 2 0 0,0-5-10 0,0-1 0 15,0 1-12-15,0-1 12 16,-7 7-138-16,4-4-20 0,-4-5-4 0</inkml:trace>
  <inkml:trace contextRef="#ctx0" brushRef="#br0" timeOffset="68164">30325 7053 2685 0,'-7'-15'59'0,"0"2"12"0,0-6 2 0,0 4 3 0,-4-1-60 0,4 7-16 0,3-1 0 0,4 1 0 15,0 9 10-15,0 0-1 0,7 0 0 0,-7 0 0 32,4 0-55-32,-4 0-11 0,11 0-3 0,-4 6 0 15,0-3 2-15,0-3 0 0,3 7 0 0,-3-4 0 16,0 6 2-16,-7-9 0 0,4 6 0 0,-1 4-590 0,1-1-118 0</inkml:trace>
  <inkml:trace contextRef="#ctx0" brushRef="#br0" timeOffset="68644.59">31221 6652 2592 0,'3'-16'57'0,"1"-2"12"0,-4-1 3 0,3-6 0 0,1 6-58 0,3-9-14 15,-3-1 0-15,-1-5 0 16,4-1-29-16,0-2-9 0,0-4-2 0,-3 13 0 16,-8-7-45-16,4 17-10 0,-3-1-1 0,-1 3-1 0,-6 7 74 0,-1-1 23 0,-7 7-11 0,4 3 11 15,-7 0 39-15,3 9 13 0,-6 1 2 0,-1 9 1 16,4 0-1-16,-4 6 0 0,1 3 0 0,-1-3 0 16,0 9-26-16,4 4-4 0,3 0-2 0,4 6 0 15,-3-1-8-15,-5 1-2 0,5 3 0 0,-1 7 0 16,0 8 4-16,1-2 1 0,-1 3 0 0,4 6 0 15,4-3-1-15,-1-4 0 0,0 1 0 0,1 0 0 16,-1-4-16-16,1 4 0 0,3-7 0 0,-1 4 0 16,5-7 0-16,3-6 0 0,-4-3 0 0,4-6 0 15,0-4 0-15,4 1 0 0,-1-7 0 0,5-3 0 16,-5-6-126-16,8 0-29 16,-4-3-5-16,3-1-548 0,1-5-110 0</inkml:trace>
  <inkml:trace contextRef="#ctx0" brushRef="#br0" timeOffset="68894">30663 7420 1382 0,'0'0'61'0,"-7"0"13"0,0-9-59 0,0 6-15 16,-3-3 0-16,3-4 0 0,0 4 203 0,0 6 37 15,-1-3 8-15,8 3 2 0,-7-7-151 0,7 7-31 16,0 0-5-16,0 0-2 0,0 0-1 0,0 0 0 15,0 0 0-15,0 0 0 0,0 0-11 0,11 0-2 0,3 0-1 0,4 0 0 16,3 0-17-16,4 0-3 0,3-3-1 0,4-3 0 16,-1-3-25-16,5 6 0 0,-1-10 0 0,0 10 0 31,0-7-27-31,1 4-10 0,-1-3-3 0,-3 6 0 16,-8-4-24-16,1 7-6 0,0-3-1 0,0-3-725 0,-4 6-144 0</inkml:trace>
  <inkml:trace contextRef="#ctx0" brushRef="#br0" timeOffset="69202.7">31316 7561 172 0,'0'0'16'0,"0"0"-16"15,0 0 0-15,0 0 0 0,0 0 428 0,0 0 82 16,0 0 17-16,-7 10 3 0,0-7-318 0,0 3-64 16,3 4-13-16,-3-1-3 0,4 1-70 0,-1-1-14 15,-3 0-4-15,4 7 0 0,3 0-25 0,0-4-6 16,-4-2-1-16,4 5 0 0,0 1-12 0,0-3 0 15,-3-4 0-15,6-3 0 16,-3 4-52-16,0-1-8 0,0-9 0 0,0 0-720 0,0 0-143 0</inkml:trace>
  <inkml:trace contextRef="#ctx0" brushRef="#br0" timeOffset="69334.97">31330 7082 2833 0,'-7'-35'62'0,"4"23"13"0,-4-13 2 0,0 6 3 0,3 3-64 0,-3-3-16 0,3 10 0 0,1-1 0 32,-1 1-22-32,8 3-8 0,-4 6-2 0,7-3-788 0,0 3-157 0</inkml:trace>
  <inkml:trace contextRef="#ctx0" brushRef="#br0" timeOffset="69747.5">31817 7455 2365 0,'0'0'104'0,"0"0"23"0,-3-6-102 0,-1 2-25 16,0-2 0-16,1-3 0 0,-4-1 111 0,7 1 17 15,-4 6 3-15,4-10 1 0,0 4-95 0,0-1-18 16,0 1-4-16,4-10-1 0,-4 4 2 0,-4 5 0 0,1-9 0 0,3 10 0 31,0-7-44-31,-4 4-9 0,-3-4-2 0,0 7 0 0,-3-1 21 0,-1 1 4 0,0 9 1 0,-3-6 0 16,0 12 13-16,-3 3-9 0,-8 1 9 0,0-1-8 16,0 10 8-16,-3 3 0 0,4 0 0 0,-1 6 0 15,4-3 0-15,-4 10-8 0,7-7 8 0,4 6-8 16,0 4 8-16,4-7 0 0,3-3 8 15,-1 7-8-15,5-7 0 0,-1 0 8 0,4-9-8 0,0 6 0 16,4 0 0-16,-1-6 0 0,5 0 0 0,-5-3-8 16,8-4-25-1,-1 4-5-15,1-7-1 0,-1 1 0 16,-3-1-17-16,8-3-3 0,2-2-1 0,4-4-674 0,1-4-135 0</inkml:trace>
  <inkml:trace contextRef="#ctx0" brushRef="#br0" timeOffset="70167.32">32032 7546 1555 0,'0'-19'68'0,"0"10"16"0,4-1-68 0,-4 4-16 16,0-4 0-16,3 1 0 0,8-3 186 0,-4-4 34 15,0 6 6-15,0 4 2 0,0-6-188 0,0 2-40 16,-7 4 0-16,0-3 0 0,0 2-16 0,-3 4 4 16,-4 6 0-16,-4 4 0 0,-3-1 12 0,0-3 8 15,-7 6 0-15,-4 1-8 0,-3 5 40 0,3 4 2 16,-3 6 0-16,3-6 0 0,4 6-25 0,3-3-5 15,1 3 0-15,-1-6-1 0,4 6-11 0,3-6 0 16,1 0 0-16,6-3 0 0,-3-4 0 0,4 4 0 16,3-1 0-16,3-5 8 0,1-1-8 0,-1 1 0 0,4-4 0 15,0-3 0-15,4-3-9 0,-1 0 9 0,5-3-12 16,-1-3 12-16,7-4 0 0,-4 4 0 0,5-3 0 16,2-4 0-16,1-3 0 0,3-2 0 0,-3 8 0 0,0-9-10 15,-1-3 10-15,-6 4 0 0,0-1 8 0,-4 0-8 16,0 3 16-16,0 4 0 0,-7-4-1 0,0 7 0 15,-7 9 21-15,0 0 4 0,0 0 0 0,0 0 1 16,0 9-26-16,-3 0-6 0,3 7-1 0,-4-7 0 16,8 4-8-16,-4 3 0 0,0 3 0 0,3-4 0 15,4 4 0-15,-3-3 0 0,3-4 0 0,3 4 0 16,1-7 0-16,-1 10 0 0,1-9 0 0,3 5 0 16,0-5 0-16,0-1-12 0,-3 0 4 0,0 1 8 15,3-4-52-15,-4-3-4 16,1-3 0-16,-4 0-716 0,3 0-143 0</inkml:trace>
  <inkml:trace contextRef="#ctx0" brushRef="#br0" timeOffset="70434.53">32367 6937 2041 0,'-7'-15'90'0,"7"15"19"0,0-3-87 0,0 3-22 16,0 0 0-16,0 0 0 0,0 0 11 0,0 0-3 15,0 0 0-15,0 0 0 0,0 9-8 0,0 0 0 16,4 10-10-16,-4-3 10 0,0 3 0 0,-4 9 15 16,1-3-2-16,-1 3 0 0,1 7 45 0,-1 2 9 0,-3 4 1 15,4-3 1-15,-4 9-15 0,3 3-3 0,-3-3-1 16,3 6 0-16,4-9-20 0,-3 0-4 0,3 3-1 0,0-3 0 16,0-9-38-16,0-1-8 15,0-6-2-15,0 1 0 16,0-4-44-16,3 0-9 0,-3-6-1 0,4-1-1 15,0 1-130-15,-4-9-25 0</inkml:trace>
  <inkml:trace contextRef="#ctx0" brushRef="#br0" timeOffset="70667.23">32142 7355 2415 0,'-7'-7'107'0,"7"7"22"16,-4-6-103-16,4 6-26 0,0 0 0 0,0 0 0 0,0 0 47 0,11 0 4 15,-1-3 1-15,1 3 0 0,-1 0-16 0,8 0-4 16,-4 0 0-16,0 0 0 0,7 0-32 16,-3 0 0-16,3 0 0 0,0 0 0 0,4 0 0 0,0 0 0 15,3 0 0-15,0 0 0 0,0 0 0 0,4 0 0 16,3 0 0-16,-3 3-12 16,3 3-31-16,-3 1-5 0,-4-4-2 0,-3 6 0 15,0 0-169-15,-8-2-33 0,19 5-8 16,-19 1 0-16</inkml:trace>
  <inkml:trace contextRef="#ctx0" brushRef="#br0" timeOffset="70839.53">32808 7518 1670 0,'0'0'148'0,"0"0"-118"15,-7 9-30-15,4 0 0 0,-1 1 159 0,1-1 25 16,-1 1 6-16,1 5 1 0,-1 4-124 0,4-3-25 16,-7 3-5-16,7-1-1 0,-3 1-22 0,-1-3-5 0,0 3-1 0,4 0 0 15,-3-4-8-15,-1 4-17 0,1-3 4 0,-4-4 1 16,3-2 3-16,-3 5 1 0,0-5 0 0,0-1 0 31,0 1-15-31,4-1-2 0,-8-9-1 0,4 6 0 16,0-6-173-16,0-6-34 0,-11-3-7 0,4-1-2 0</inkml:trace>
  <inkml:trace contextRef="#ctx0" brushRef="#br0" timeOffset="70987.12">32710 7132 2948 0,'-7'-16'65'0,"3"7"14"0,-3-1 2 0,0 1 1 0,7 3-66 0,-4 3-16 0,1-4 0 0,3 7 0 16,0 0-64-16,0 0-16 0,0 0-3 0,3 16-1 15,1-7-128-15,-4 1-25 0,7-1-6 0,-4 7-1 0</inkml:trace>
  <inkml:trace contextRef="#ctx0" brushRef="#br0" timeOffset="71401.42">32928 7527 1324 0,'0'0'118'0,"0"0"-94"16,0 0-24-16,0 0 0 0,0 0 195 0,0 9 34 16,0-9 7-16,4 10 2 0,-4-1-192 0,0-3-38 15,-4 4-8-15,1-1 0 0,-1 1 0 0,1-1 0 0,-4 1 0 0,0 5 0 16,0-5 20-16,-1 5 10 16,-2-2 2-16,-1-4 0 0,-3 7 54 0,0-7 11 0,4 1 3 0,-5-1 0 15,1 1-42-15,0 5-8 0,0-5-2 0,0 5 0 16,0-2-32-16,3-4-6 0,1 7-2 15,3 0 0-15,3-4-8 0,1-2 0 0,3 5 0 0,0-5 0 16,7 5-12-16,0-5-5 0,3 2-1 16,1-5 0-1,3 2-6-15,0-3-2 0,4-3 0 0,-1 4 0 0,5-7 17 16,-1-7 9-16,0 7-10 0,0-3 10 0,-3-3 0 0,3 6 0 16,-4-9 0-16,5 2 0 0,-1-2 0 0,-4-1 13 0,1 1-1 0,0-7 0 15,-4 4 12-15,-7 2 3 0,-4-5 0 0,1-4 0 16,-1 3 13-16,1 4 4 0,-4-7 0 0,0-3 0 15,0 0-17-15,0-3-3 0,0 0-1 0,-4 6 0 16,-3-9-15-16,0 3-8 0,0-4 8 0,-3 4-8 16,-1-3 0-16,-3 12 0 0,3-2 0 0,1 2 0 0,-1 7 0 15,-3-1-12-15,4 10 4 0,-1-3 0 16,0 6-92-16,4 3-17 16,-3-2-4-16,3 2-1 0,0 10-80 0,0-4-16 0,3-3-3 15</inkml:trace>
  <inkml:trace contextRef="#ctx0" brushRef="#br0" timeOffset="71772.95">33200 7624 2646 0,'0'0'58'0,"0"0"12"0,0 0 2 0,0 0 3 0,0 0-60 16,0 0-15-16,0 0 0 0,3 10 0 0,1-1 34 0,0 7 4 16,-1-4 1-16,1-2 0 0,3 5-31 0,-4 1-8 0,4-3 0 0,-3-4 0 15,3 7 0-15,0-7 0 0,-4 0 0 0,4 1 0 16,-3-1 0-16,3 1 0 0,-7-10 0 0,4 6 0 15,-4-6 0-15,0 0 0 0,7 9 0 0,-7-9 0 16,0 0 0-16,0 0 0 0,0 0 0 0,7 0 0 16,-4-9 11-16,1 0-3 0,-1-7 0 0,4 6 0 15,-7-8 0-15,4 2 0 0,-4-3 0 0,0-9 0 16,0 3 0-16,0-3 0 0,0-7 0 16,0 1 0-16,0 5 10 0,0 1 2 0,0 3 0 0,3 6 0 15,1 4-9-15,-1 5-2 0,1 1 0 0,3 6 0 16,0-4 5-16,4 7 1 15,-1 0 0-15,8 7 0 0,-4 2-15 0,0 0 9 0,0 1-9 0,4 6 8 16,-1-4 0-16,5 4 0 0,-5-7 0 0,1 10 0 16,3 0-8-16,-3-4 0 0,-1 4 0 0,1 0 0 15,0-3 0-15,-1 3 0 0,-6-1 9 0,3 1-9 16,-7 0-12-16,0 3-8 0,0-3 0 0,-3 0-1 16,-4-4-180-16,0 4-36 0,0 0-7 15</inkml:trace>
  <inkml:trace contextRef="#ctx0" brushRef="#br0" timeOffset="73016.47">27979 9336 2037 0,'0'0'90'0,"0"0"19"0,0 0-87 0,0 0-22 16,0 0 0-16,0 0 0 0,10-6 46 0,1 6 5 0,0 0 1 16,-4-9 0-16,7 9-39 0,-4-3-13 0,4-4 9 0,1 1-9 15,-1 3 15-15,0 3-3 0,3-6 0 0,-2 2 0 16,-1-2 36-16,3 3 8 0,-3-3 0 0,0 6 1 16,1-10-19-16,-1 10-4 0,0-9-1 0,-4 3 0 15,5 3-18-15,-5-4-4 0,1-2-1 0,-1 6 0 16,1-7 6-16,-1 1 2 0,5-7 0 0,-5 7 0 15,-3-1-18-15,0-5-17 0,0-4 3 0,-3 3 1 16,-1-3 23-16,-3 1 5 0,0 2 1 0,-3 3 0 16,-1-2-8-16,1 2-8 0,-8-3 11 0,4 7-11 15,-3 0 20-15,-1 2-2 0,-3-2-1 0,-4 9 0 16,4 0-17-16,-4 9 0 0,1 1 8 0,-4-1-8 16,-4 13 0-16,4-3 0 0,0 0 0 0,3 0 0 15,0 6 0-15,4-6 0 0,-3 9 0 0,10-3 0 0,-4 0 0 16,4 3 0-16,-4 0 0 0,8 1 0 0,-1-4 0 15,-3 3 0-15,4 6 0 0,3-5 0 0,3 5 0 16,1-6 13-16,3-3-4 0,3 0-1 0,4-6-8 0,8 6 0 16,-1-12 0-16,7 3 0 0,0-1-12 0,4-5 1 15,3-7 1-15,1 3 0 16,-1-6-82-16,-3-6-17 0,-1-4-3 0,1 1-1016 16</inkml:trace>
  <inkml:trace contextRef="#ctx0" brushRef="#br0" timeOffset="73390.09">28744 9258 2296 0,'0'0'102'0,"-3"9"21"0,3 1-99 0,0-1-24 0,3 7 0 0,4 0 0 16,0-4 13-16,1 7-2 0,6-3-1 0,-4 2 0 15,-3-2-10-15,0-3 0 0,0 2 0 0,0 10 0 16,-3-12 0-16,-1 6 0 0,-3-4 9 0,0 1-9 15,4-3 63-15,-8-4 8 0,1 7 1 0,-1-7 1 16,4 1-7-16,0-10-2 0,0 0 0 0,0 0 0 16,0 0-26-16,0 0-6 0,-7-10 0 0,0 1-1 15,0 6-20-15,4-13-11 0,-4 6 12 0,0-5-12 16,3-10 24-16,-3 3-3 0,4-3 0 0,-5-4 0 16,5-5 8-16,3 6 2 0,-4-13 0 0,4 3 0 15,4 4-23-15,-1-10-8 0,1 6 0 0,7 1 0 0,-4-7 0 16,-4 9 0-16,1-2 0 0,-1 2 0 0,4 1 0 15,4 5 0-15,-1 1 0 0,1 3 0 0,3 6 0 0,0-6 0 16,0 10 0-16,4 2 9 0,-4 4-9 16,4-1 0-16,-1 4 0 0,5 6 0 15,-5 0-17-15,4 6-9 0,1 4-2 16,-5-1 0-16,4 0-107 0,0 1-21 0,1 9-5 16,-1-4-651-16,0 4-131 0</inkml:trace>
  <inkml:trace contextRef="#ctx0" brushRef="#br0" timeOffset="74238.35">29535 9142 1555 0,'-4'-16'138'0,"4"13"-110"0,-3-3-28 0,-1-4 0 16,4 1 157-16,-4 0 27 0,1-1 4 0,3 1 2 16,-4-1-170-16,1 1-35 0,-1-7-6 0,4 1-2 31,-3 5-97-31,-4-2-19 0,0 5-4 0,0 4-1 16,7 3 55-16,-7 0 10 0,-4 0 3 0,4 3 0 0,0-3 76 0,7 0 0 0,-7 0 16 0,7 0-3 15,0 0 34-15,0 0 6 0,-7 7 2 0,7-7 0 16,-7 3-7-16,7-3 0 0,0 0-1 0,0 9 0 15,0-9 40-15,-4 6 8 0,8 4 1 0,-4 6 1 16,3-7-21-16,-3 0-4 0,0 1 0 0,0-1-1 16,4 7-9-16,-1-4-2 0,-3 4 0 0,0-3 0 15,-3 9-32-15,3-4-6 0,0 1-2 0,-4 0 0 16,1 9-10-16,-1-6-2 0,1 0-8 0,-4 3 12 16,-4 3 12-16,4-9 1 0,0 6 1 0,3 4 0 15,-3-4-5-15,4-6-1 0,3-1 0 0,-4 4 0 16,4-9 10-16,0 2 2 0,0-5 0 0,4-1 0 0,-1 1-8 15,-3-10-2-15,0 0 0 0,0 0 0 0,0 0 6 16,0 0 0-16,7-3 1 0,-3-10 0 16,-1 4-11-16,1-4-2 0,-4-6-1 0,0-3 0 0,-4-6-15 15,4 0 9-15,0 0-9 0,0-4 8 0,-3-5-8 0,-1 2 0 16,4-2 0-16,0-1 8 0,4-6-8 16,-1 0 0-16,1 6 0 0,0-2 8 0,3 2-8 0,0 4 0 15,0-1 0-15,3 7 0 0,1 9-8 0,3-6 8 16,4 6 0-16,-4 3 0 0,3 4 0 0,5-4 0 15,-5 7-9-15,4-1 9 0,0 4 0 0,1-3 0 16,-5-1-8-16,8 10 8 0,-4-3-11 0,4 3 2 16,-4 3 0-16,4-3 0 15,-1 7-98-15,1-4-19 0,3 6-4 0,1-3-1 16,-8 4-118-16,3-4-24 0</inkml:trace>
  <inkml:trace contextRef="#ctx0" brushRef="#br0" timeOffset="74641.97">30258 8944 2545 0,'0'0'56'0,"0"0"11"0,0 0 2 0,0 0 3 0,3-6-57 0,-3 6-15 0,0 0 0 0,0 0 0 16,0 0 9-16,0 0-1 0,-7 0 0 0,0 10 0 16,-3-4-8-16,-5 9 0 0,1 4 0 0,-3-6 0 15,-1 12 8-15,-3 0 0 0,0-6 0 0,3 0 0 16,-3 9 20-16,0-9 3 0,3 6 1 0,1-6 0 15,6 6-20-15,-3-7-3 0,3 8-1 0,4-8 0 0,0 1-8 0,4 0 0 16,3 3 0-16,0-3 0 0,3-7 0 0,4 4 0 16,0-7 0-16,7 1 0 0,0-1 0 15,1-3 0-15,-1-2 0 0,3-4 0 0,4 0 0 0,1 0 0 16,-1-4 0-16,0-5 0 0,0 3 0 0,0-4 0 16,4 1 0-16,-4 0-11 0,0-7 11 0,1 6 8 15,-5-2-8-15,-3-4 11 0,0-3 1 0,-3 4 1 16,0-4 0-16,-8 3 0 0,4-6 7 0,-7-3 0 15,0 0 1-15,-3-3 0 0,-4 3 5 0,3 3 1 16,-3-3 0-16,-4 0 0 0,-3-10-3 0,0 7 0 16,0 3 0-16,3 6 0 0,-3 0-24 0,0 4 0 15,0 5 0-15,4 1 0 0,-5 6-9 0,5-4-1 0,-1-2 0 16,4 9 0 0,0-3-196-16,0 3-39 0,-11 0-8 0,18 0-2 0</inkml:trace>
  <inkml:trace contextRef="#ctx0" brushRef="#br0" timeOffset="75350.56">30794 9098 1324 0,'0'0'59'0,"0"0"12"0,0 9-57 0,-4 1-14 0,4-1 0 0,0-2 0 16,0 8 191-16,0-2 35 0,4-4 7 0,0 7 2 16,-4 3-169-16,3-4-34 0,1-2-6 0,-4 3-2 15,3 2-13-15,-3-2-3 0,0-3-8 0,0 2 12 16,0-5 45-16,-3 5 9 0,3-2 2 0,3-4 0 16,-6-2 4-16,-1 2 0 0,1 0 1 0,3-9 0 15,0 0-18-15,0 0-4 0,-4 10-1 0,4-10 0 16,0 0-22-16,0 0-5 0,0 0-1 0,0 0 0 15,-4-3 2-15,1-4 0 0,3-8 0 0,0 5 0 16,-4-2 4-16,4-4 2 0,4-3 0 0,-1-6 0 0,5 3-14 0,-5-9-4 16,4 3 0-16,0-7 0 0,4-2-1 15,-4 2-1-15,7 1 0 0,-4 5 0 0,1-5-10 16,3 6 0-16,-3-7 0 0,-1 13 0 0,4-3 0 0,1 0-14 16,-5 6 5-16,8 3 1 0,-1 4 8 15,5-4 0-15,-1 7 0 0,0-1 0 0,0 4 0 0,4-3 0 16,-8 6 0-16,8-4 0 0,-4-2 0 0,0 6 0 15,4-3 0-15,-4 6 0 16,0-4-67-16,1 4-14 0,-1 0-3 16,0 4-1-16,-3-8-97 0,3 4-19 0,-4-6-4 0</inkml:trace>
  <inkml:trace contextRef="#ctx0" brushRef="#br0" timeOffset="76213.56">28607 10747 1969 0,'-4'-18'87'0,"4"11"18"0,0-2-84 0,0 0-21 0,0 2 0 0,0 7 0 0,0 0 8 16,7-3-8-16,0-3 10 0,0 6-10 0,-7 0 0 0,11 6 0 15,-4-3 0-15,0 13 0 0,4-7 32 0,-4 10 8 16,0-3 0-16,-4 3 1 0,1 6 63 16,-1 0 12-16,4 3 2 0,0 0 1 0,-3 1-53 0,3 5-10 15,-3 1-3-15,3-1 0 0,-4-6-42 0,-3 0-11 16,0 1 0-16,-3 2 0 0,3-9 0 16,-4 3 8-16,4-6-8 0,-3-3 8 0,3 2 20 15,-4-8 4-15,4-4 1 0,0-6 0 0,0 0-7 0,0 0-2 16,0 0 0-16,-11-6 0 0,4-4-9 0,0-5-3 15,0-4 0-15,-3-9 0 0,3 3-4 16,0-7-8-16,0-9 11 0,0 7-11 0,-1-7 16 0,5 0-4 16,-4-2-1-16,3-1 0 0,4 3-11 0,0-3 12 15,-3-6-12-15,6 6 12 0,-3-3-12 0,4 3 0 16,3 6 0-16,-4 4 0 0,5 6 0 0,2-4 0 16,1 13 0-16,3-3 0 0,7 1 0 0,-3 8-11 15,6-6 11-15,1 3-8 0,0 7 8 0,-1 3 0 0,8-4-9 16,-4 7 9-16,1 3 0 0,-1 0-9 0,4 0 9 15,-8 3 0 1,4 7-99-16,1-4-13 0,-1 3-2 0,-3 1-1 16,-1-1-104-16,1 7-21 0</inkml:trace>
  <inkml:trace contextRef="#ctx0" brushRef="#br0" timeOffset="76671.83">29722 10597 1555 0,'-4'-16'138'0,"0"13"-110"0,1-3-28 0,-1-4 0 0,1 7 237 0,3-3 43 16,-4 3 8-16,1-3 1 0,3-4-233 0,-4 7-46 16,-3-3-10-16,4 0 0 0,-4 6 0 15,3-4 0-15,-6 4-8 0,-1 4 8 0,0-4 0 16,-6 6 0-16,-1 9 10 0,-3-2-10 0,-7-4 37 16,0 7 1-16,-4 3 0 0,0 0 0 0,-3 6 6 0,-1 0 0 15,5-3 1-15,-1 3 0 0,4 3-32 0,3-3-13 16,4 3 11-16,0-2-11 0,3-1 0 15,7-3 0-15,1 3 0 0,3-6 0 0,3-4 0 0,1 1 0 16,6-4-9-16,4 4 9 0,0-13-11 0,8 7 11 16,-1-4-12-16,7 0 12 0,-4-6 0 0,8-6 0 15,3 0 0-15,1-4 0 0,-1 1 0 0,0-1 0 16,0-8 0-16,0 2 0 0,-3 3 0 0,0-12 0 16,-7 6 0-16,3-6 0 0,-4 0 0 0,1-3 0 0,-7 0 0 15,-1 0 9-15,1-7 5 0,-1 10 1 16,-3-3 0-16,-3 9 0 0,-1 0 1 0,1 4 0 15,-1 5 0-15,-3 10 0 0,0 0-1 0,0 0 0 16,0 0 0-16,-3 10 0 0,3 8-15 0,3 1 9 0,-3 6-9 0,4-6 8 16,3 6-8-16,-3-6 0 0,3 6 0 0,0-6 0 15,3 6 0-15,1-6 0 0,3 0 0 0,-3-1 0 16,3-2 0-16,3-3 0 0,-3 2 0 0,1 1 0 16,-5-3 0-16,1-4 0 0,3 0-14 0,-4 4 5 31,-3-4-30-31,0-6-5 0,8-3-2 0,-5 0-830 0,-10 0-165 0</inkml:trace>
  <inkml:trace contextRef="#ctx0" brushRef="#br0" timeOffset="76950.31">30318 9910 460 0,'-21'6'41'0,"14"-2"-33"15,-1-4-8-15,-2 6 0 0,-1-3 478 0,1 3 94 16,6 4 18-16,1 5 4 0,-1 4-475 0,4 0-95 16,0 0-24-16,-3 6 0 0,3 3 30 0,3 0 2 15,1 7 0-15,-1-7 0 0,1 13-3 0,-1-4 0 16,1 1 0-16,-1 3 0 0,4-4 28 0,0 7 6 0,0 3 1 16,-3-3 0-16,3-9-33 0,0 2-7 15,0 4 0-15,4-9-1 0,-4 2-23 0,3-6 0 0,1 7 0 16,0-10 0-1,-1 3-46-15,4-3-4 0,-7-6-1 0,0 0 0 16,0-4-126-16,-3 4-26 0,3-9-5 0</inkml:trace>
  <inkml:trace contextRef="#ctx0" brushRef="#br0" timeOffset="77165.67">30099 10462 2761 0,'-11'-6'122'0,"4"6"26"0,4-10-119 0,-1 7-29 0,4 3 0 0,0-6 0 16,4-3 24-16,3-1-2 0,3 7 0 0,1-3 0 0,0 0-31 0,-1 2-7 16,1 4 0-16,3-6-1 15,-3 6 17-15,-1 6 0 0,4-6 0 0,4 4 0 16,3 2 0-16,0 3 0 0,7-3 0 0,-3-2 0 0,3 5 0 16,-3-9-8-16,3 6-1 0,0-3 0 15,-3-3-213-15,3 0-42 0,18-3-9 0,-18-3-2 16</inkml:trace>
  <inkml:trace contextRef="#ctx0" brushRef="#br0" timeOffset="77573.03">30960 10497 1324 0,'-7'12'118'0,"3"-6"-94"16,-3-6-24-16,-3-6 0 0,-1 6 386 0,7 0 73 16,-3 0 14-16,4-3 3 0,3 3-352 0,0 0-72 0,0 0-13 0,0 0-3 15,10-6-44-15,-2-4-9 0,2 7-2 0,1-3 0 16,-1-3 19-16,4 2 0 0,-3 4 0 0,7-3 0 15,-1-4 13-15,1 7 7 0,-4-3 0 0,4 3 1 16,-1-3-21-16,1 2 0 0,0-2 0 0,-4-3 8 16,3 3-8-16,-3 2 0 0,1-2 0 15,-1-3 0-15,0-1 0 0,0 1 12 0,-4-1-4 0,1-5 0 16,0 5-8-16,-4 1-10 0,0 0 10 0,-4-1-13 16,1 1 13-16,-4-1 0 0,-4 1 0 0,1 3 0 31,-4 3-31-31,-4-4 0 0,-3 7 0 0,-4 7 0 0,-3-4 22 0,-4 6 9 0,-3 0-8 15,-7 7 8-15,-4 9-10 0,0-6 10 0,1 16-12 0,-1-7 12 16,3 9 0-16,5-2 0 0,-1-1 0 0,11 4 0 16,0-3 32-16,7 2 6 0,3-2 2 0,4-7 0 15,7 3-29-15,-4-9-11 0,4 3 8 0,4 3-8 16,3-9 12-16,4 3-4 0,6-3 0 0,1-6 0 0,6 2-8 16,1 1 10-16,3-7-10 0,4 1 10 0,3-7-10 15,4 3-14-15,0 4 3 0,7-10 1 16,-4 0-74-16,4 0-16 0,0-7-2 15,7 4-1-15,7-3-122 0,-4-3-25 0,4-1-5 16,0-2-1-16</inkml:trace>
  <inkml:trace contextRef="#ctx0" brushRef="#br0" timeOffset="83983.23">14471 3360 1659 0,'0'0'73'0,"0"0"16"0,0 0-71 0,0-4-18 0,0-8 0 0,3 9 0 16,-3-7 32-16,4 4 2 0,0-7 1 0,3-2 0 15,-4 5-35-15,1 1 0 0,6-7 0 0,-3-12 0 16,-3 9 8-16,6-6-8 0,5 0 0 0,-1 6 0 16,3-9 0-16,-3 3 0 0,8-10 0 0,-1 7 0 0,10 0 9 15,5-6 8-15,-5-1 2 0,8-3 0 16,4 4 25-16,-1-13 4 0,7-3 2 0,1-4 0 16,6 4-32-16,4-3-6 0,4 3-2 0,3-4 0 15,7 1-10-15,3 0 0 0,5-10 0 16,2 0 0-16,4 1 0 0,8 8 0 0,-1 1 0 15,7 0 0-15,0-1 0 0,4 7 0 0,4-3 0 0,3 3 0 0,3-6 0 16,7 9 0-16,15-9 0 0,3 6 0 0,-3-7 0 0,10 10 0 16,11 1 0-16,-1 14 8 0,1-8-8 0,0 5 0 15,3 4 0-15,15 0-11 0,2 3 11 0,5 6 0 16,-1-6 0-16,4 6 0 0,0 0 0 0,4 4 0 16,3 2 0-16,7 4 0 0,4-4 0 0,-1 4 0 15,-3 6 0-15,7 3-8 0,-3 0 8 0,3 0 0 0,7 9 0 16,4 0 0-16,7 10 0 0,-7-3 0 15,-4-4 0-15,7 10-8 0,0-9 8 0,0 6 0 16,-6-4 0-16,-1 4 0 0,4 6 0 0,-4-6 8 0,4 0-8 16,3 0 0-16,-4 6 0 0,-6 0 0 15,-11 3 0-15,-3 7 0 0,-8-7 0 0,1 16 8 0,-1 0-8 0,-6 3 0 16,-1-3 22-16,-13-1 0 0,-8 5 0 0,-3 2 0 16,-1-3 14-16,-6 6 2 0,-11 0 1 15,4 1 0-15,3-1-14 0,-3 0-2 0,-15-6-1 0,4 3 0 16,7-6-13-16,-14 0-9 0,-10 0 12 0,-8-3-12 15,0 3 16-15,1 0-4 0,-8 0-1 0,-7 3 0 16,-7-3-2-16,-3-1 0 0,-4 1 0 0,0 3 0 16,1-3 3-16,-8 10 1 0,-7-1 0 0,-4 0 0 15,-10 1-5-15,-4-1-8 0,-6 0 11 0,-4 7-11 16,-4-7 8-16,-3-6-8 0,-4 6 0 0,-7-6 0 16,0-3 8-16,-3 10-8 0,-4-10 0 0,4 6 0 0,-4-13 0 15,0 10 0-15,-4-12 0 0,1-1 0 16,-4-5 9-16,4 5-9 0,-4-6 0 0,-4 1 9 0,1-4-9 15,3 3 0-15,-4-3 9 0,1 0-9 0,-4-3 15 0,3 12-2 16,1-15 0-16,-4 13 0 0,-4-4 13 16,1 0 2-16,3-3 1 0,3 0 0 0,-6-3-29 15,-1 3 8-15,1-6-8 0,-1 6 0 0,1-9 10 0,-1-4-1 16,1 4 0-16,3-3 0 0,-4-4 3 0,1-3 0 16,3 4 0-16,0-10 0 0,0 0-4 0,0 9 0 15,0-9 0-15,-4 10 0 0,4-4-8 0,-7 3 0 0,4 1 0 16,-1-1 0-16,-3 0 0 0,0 7 0 0,0-3 0 0,0 2 0 15,-4 4 0-15,4 6 0 0,0-6 0 0,-4 0 0 16,8 0 0-16,-4-4 0 0,0 4 0 16,0-3 0-16,3-7 0 0,1 1 0 0,-1 5 9 15,4-12-9-15,-3 7 8 0,3-10-8 0,0 0 10 0,0 0-10 16,0 0 9-16,0 0-9 0,0 0 8 16,-7 6-8-16,7-6 24 0,-4 0 0 0,-3 3 0 0,7-3 0 15,-7 0-24-15,3 10 8 0,-3-4-8 0,7-6 0 16,-7 0 0-16,7 0 0 0,-7 3 0 0,7-3 0 15,-7 0 0-15,7 0 8 0,-3 0 0 0,-4 0 0 16,0 0 12-16,0-9 3 0,3-1 0 0,0 1 0 16,-3-10-7-16,4 0 0 0,-4 4-1 0,0-14 0 15,0 4 1-15,0-3 1 0,0 3 0 0,-4-6 0 16,0-1-17-16,1 4-12 0,-4-6 1 0,3-1 1 0,1 7 10 16,-1 6 0-16,0-3 0 0,1 0 0 15,-1 6 0-15,4 0 0 0,0 3 0 0,0 4 0 16,0-4 0-16,0 0 0 0,3 7 0 0,-3 0 0 15,4-1 0-15,-4 1 0 0,3-1 10 0,1 4-10 0,-1-3 17 16,1-1-2-16,3 10-1 0,0 0 0 0,3-9-14 16,-3 9 0-16,0 0-12 0,0 0 12 0,0 0 0 0,0 0-8 15,0 0 8-15,0 0 0 0,0 0 0 0,4 9 0 16,3 7 0-16,-4-3 0 0,1 12-8 0,3-7 8 16,0 1-12-16,0 6 12 0,0 0 0 0,4-6 0 15,-4 10 0-15,7-4 0 0,0 0 0 0,0-3 0 0,0 3 0 16,4 0 0-16,-1 0 0 0,5-6 9 0,-5 3-9 0,4-7 8 15,1 4-8-15,-1 6 0 0,3-15 0 16,1 8 8-16,-4-8-8 0,4 6 0 0,3-4 0 16,-7-6 8-16,4 4-8 0,-7-4 0 0,3-3 9 0,0-3-9 15,-3 0 0-15,-1 0 9 0,1-3-9 0,-4-3 0 16,0-4 16-16,-3-5-3 0,-1 5-1 0,1 1 0 16,3-4 4-16,-3-2 1 0,-4-1 0 0,7-3 0 15,-4-6-4-15,1-3-1 0,0 6 0 0,-1-9 0 16,1-13-4-16,3 6 0 0,-4-6-8 15,1 0 12-15,3 7-12 0,-3-7 0 0,-1 6 0 0,1-3 0 16,-1 4 0-16,1 8 0 0,-4-5-13 0,0 15 4 16,-3-9-60-1,3 3-12-15,-4 0-3 0,1 6-863 0,-4 3-173 0</inkml:trace>
  <inkml:trace contextRef="#ctx0" brushRef="#br0" timeOffset="84985.7">27573 5529 1324 0,'0'0'59'0,"0"0"12"0,0 0-57 0,0 0-14 0,0 0 0 0,0 0 0 0,0 0 269 0,0 10 51 15,0 2 11-15,0-2 1 0,0-1-265 0,0 4-54 16,-3-7-13-16,3 3 0 0,0 1 0 0,0 6 0 15,0-7 0-15,0 4 0 0,-4-4 11 16,1 3-11-16,6 1 12 0,-3 3-12 0,0-4 19 0,0 4-3 16,0 3-1-16,-3 0 0 0,3-4 23 0,-4 4 5 15,0-3 1-15,4 3 0 0,-3-1 6 0,-1-2 2 16,1-3 0-16,-4 2 0 0,3 4-33 0,1-10-7 16,-1 1 0-16,1-1-1 0,3-9 8 0,0 0 1 15,0 0 1-15,0 0 0 0,0 0 7 0,0 0 2 16,10-12 0-16,-3-4 0 0,4-3-30 0,0 4 0 15,-1-14 0-15,4 1 0 0,0 0 0 0,0-3-16 16,-3-1 1-16,-4-2 1 0,7-1 14 0,-3 7 0 0,-1-7 0 16,1 7-9-16,-8-3 9 0,1 9 0 0,3 3 0 15,0 3 0-15,-7 7 0 0,0 3 0 0,4 6 0 0,-4 0 0 16,0 0 0-16,14 0 0 0,-4 9 0 16,8-3 0-16,0 4 0 0,-1-4 0 0,1 4 0 15,3-7-8-15,4 6-4 0,-4-3 0 0,0 4 0 0,-3-7 0 16,-1 9 12-16,1-8 16 0,0 5-4 0,-8 0-1 15,4 1-11-15,-3-1 0 0,0-3 0 0,-1 4 0 16,-3-1 0-16,0 1 0 0,0-1 0 0,-3-3 0 16,-4-6 0-16,7 4 0 0,-7-4 0 0,0 0 0 15,7 0 0-15,3 0 0 0,1-4 8 0,3-5-8 16,-3 0 17-16,3-7 2 0,0 0 0 0,4-3 0 16,-4 1-19-16,3-8-17 0,5-2 3 0,-5 3 1 15,1-3 21-15,-4 0 4 0,7 0 0 0,-7 2 1 16,4 1-13-16,-4 13 0 0,-3-4 0 0,-1 7 0 0,-3 2 0 15,4 4-16-15,-8-3 3 0,-3 6 1 0,7 9 12 0,4-2 0 16,0 2-10-16,-1 1 10 0,4-1 8 0,0 0 5 16,0 1 2-16,4-1 0 0,0 7-15 0,3-7 0 15,0 1 0-15,-3-1 0 0,3 7 0 0,4-4-16 16,-1 4 3-16,1 3 1 0,0-10 12 0,-4 13-9 16,0-3 9-16,-3 3-8 0,-1 3 8 0,-3 3 0 15,-3 4 0-15,-4-4 0 0,4 9 0 0,-8-8 0 16,1 5 0-16,-1-9 0 0,-3 10 14 0,0-13-2 15,0 3 0-15,4-6 0 0,-1 3-24 0,1-10-4 16,6 4-2-16,-6-7 0 16,3 1-23-16,0-10-5 0,7 0-1 0,-3-7 0 15,-1-2-172-15,4-1-34 0</inkml:trace>
  <inkml:trace contextRef="#ctx0" brushRef="#br0" timeOffset="85250.84">29147 5617 3286 0,'0'0'72'0,"0"0"16"0,-8 0 2 0,8 0 2 0,-7 10-73 0,7-10-19 0,0 9 0 0,0 1 0 0,0-1 0 16,4 7-16-16,-1-7 4 0,5 0 0 16,-1 7-82-16,0-7-16 0,0 7-3 0,0-3-1 15,0-7-4-15,0 3-1 0,-7-9 0 0,7 4-649 16,0 2-129-16</inkml:trace>
  <inkml:trace contextRef="#ctx0" brushRef="#br0" timeOffset="85407.61">29161 5191 3013 0,'0'0'66'0,"-4"0"14"0,-3 0 2 0,7 0 3 0,0 0-68 0,0 0-17 0,0 0 0 0,0 0 0 31,11 0-162-31,3 0-36 0,3 0-7 0</inkml:trace>
  <inkml:trace contextRef="#ctx0" brushRef="#br0" timeOffset="86099.99">29718 5392 2739 0,'0'0'60'0,"0"0"13"0,0 0 3 0,0 0 0 0,0 9-60 0,0 3-16 0,4 7 0 0,3 6 0 15,0-6-14-15,0 6-6 0,-4 3 0 0,4-2-1 16,-7 2 21-16,4 3-11 0,-1-3 11 0,-3 1-8 16,4-1 8-16,-4-3 0 0,-4 3 0 0,4-9-8 15,0 3 8-15,0-10 0 0,4 4 0 0,-4-6 0 16,3-1 0-16,-3-9 0 0,0 0 8 0,0 0-8 16,0 0 24-16,0-9 0 0,0-7 0 0,0 3 0 15,0-12-8-15,4 6-2 0,-4-6 0 0,3 0 0 16,1-3-2-16,0 0 0 0,-4 0 0 0,3-7 0 15,-3 1-12-15,4-1 11 0,-1-3-11 0,-3 4 10 16,4 9-10-16,-1 3 0 0,1-3 0 0,-4 9 0 0,0 7-8 16,0 9 8-16,0 0-10 0,0 0 10 0,0 0 11 0,10 0 8 15,4 6 1-15,8 3 1 0,-8 1-8 0,7-1-1 16,0 1-1-16,4 5 0 0,3-2-11 16,-3 3 0-16,-1-7 0 0,1 10 0 0,0-19 0 0,-1 15 0 15,-2-5-14-15,-1-1 5 0,0 7 9 0,-3-4 11 16,3 10-3-16,-4 0 0 0,4 3-8 0,-6 4 0 15,2-1 0-15,1 16 0 0,-4 6 0 0,4 3 0 16,-1 4 0-16,-3-4 0 16,4-9-68-16,-4-6-15 0,4-4-3 0,-1-15-735 0,8-3-147 15</inkml:trace>
  <inkml:trace contextRef="#ctx0" brushRef="#br0" timeOffset="87674.67">30663 5940 1497 0,'0'0'66'0,"0"0"14"0,0 0-64 0,0 0-16 16,0 0 0-16,0 0 0 0,0 0 149 0,0 0 27 16,0 0 4-16,0 0 2 0,0 0-74 0,0 0-16 0,0 0-2 15,0 0-1-15,0 0-9 0,0 0-1 0,0 0-1 0,0 0 0 16,0 0-35-16,0 0-7 16,0 0-2-16,0 0 0 0,0 0-11 0,0 0-3 0,4 7 0 0,-4-7 0 31,7 9-49-31,-7-9-11 0,0 0-1 0,0 0-1 15,11 0-158-15,-4 0-31 0</inkml:trace>
  <inkml:trace contextRef="#ctx0" brushRef="#br0" timeOffset="89620.56">29753 12080 748 0,'0'0'67'0,"0"0"-54"0,0 0-13 0,0 0 0 16,0 0 312-16,-3 6 60 0,3-6 12 0,0 0 3 15,0 0-247-15,-4 10-50 0,4-10-10 0,-3 9-1 16,3-9-16-16,0 0-3 0,0 0-1 0,0 0 0 16,-7 7-5-16,7-7-1 0,0 0 0 0,0 0 0 0,0 0-15 0,0 0-3 15,0 0-1-15,0 0 0 0,0 0-22 0,0 0-12 16,0 0 12-16,0 0-12 0,0 0 8 0,0 0-8 16,0 0 0-16,0 0 0 0,-7 0 0 0,-4 3 0 15,4-3 8-15,0 0-8 0,0 0 0 0,-4 6 0 16,-3-6 0-16,4 3 0 0,-5-3 8 0,1 6-8 15,-3-3 0-15,3 4 0 0,-4-7 0 0,0 3 0 16,4 3 0-16,-3-6 0 0,-5 10 0 0,1-10 0 16,0 6 0-16,0-3 0 0,0-3 0 0,0 6 0 15,-4-3 0-15,0 7 0 0,4-10 0 0,-4 9 0 16,1-3 0-16,-5 4 0 0,1-1 0 0,3 7 0 16,-3-3 0-16,4-4 0 0,-1 7 0 0,4-1 0 15,-4-2 0-15,4-4 0 0,0 7 0 0,0-7 0 0,-1 1 0 16,8-4 0-16,-3-3 0 0,6 7 0 0,0-4 0 0,4-3 0 15,0 3 0-15,7-6 0 0,0 0 0 0,7 0 0 16,0 6-12-16,8-6 1 0,-5 0 0 0,8 0 0 16,-1 0 3-16,5 4 0 0,2-8 0 0,8 4 0 15,0 0 8-15,7-6-12 0,3 6 12 0,4 6-12 16,-4-2 12-16,4 2-8 0,-4-3 8 0,1 6-8 16,-5 1 8-16,1-4 0 0,-7 4 0 0,0-1 0 15,-1 0 0-15,-2-9 0 0,2 10-9 0,-2-10 9 16,6 6 0-16,0-6 0 0,4 3 0 0,0-3 0 15,-4 0-14-15,-3 0 2 0,3 0 0 0,-10 6 0 16,0-2 12-16,-4-4 0 0,0 6 0 0,-3-6 0 16,-8 3 0-16,1 3 0 0,-11-6 0 0,0 0 0 15,0 10 32-15,-7-1 0 0,-4-3 0 0,-3 4 0 16,-7-1-32-16,-4 1 0 0,-7 5 0 0,-3-2 0 16,-7 2 0-16,-1-2 0 0,1 9 0 0,0 0 0 0,-1-6 11 0,5 9-2 15,-1-7 0-15,0 1 0 0,-3 6-9 0,3-6 0 16,0 9 0-16,-3-9 0 0,3 6 0 0,4-6-11 15,3 6 3-15,4-6 0 0,-1 6 8 0,1-6 0 16,7 0 0-16,3-4 0 0,1-2 0 0,3 3 0 16,0 2 0-16,3-8-8 0,4-1 8 0,-4 1 0 15,4 5 0-15,4-5 0 0,-1-1 0 0,1 7 0 16,-1-7 0-16,4 7-8 0,0-4 0 0,4 4 0 16,-1-6 0-16,1-1 0 0,-1 10-8 0,8-10 0 15,-1 1-1-15,8-1 0 0,0 0 8 0,6 4 9 0,1-10-13 16,7 7 5-16,0-4 8 0,-1-3 0 0,5 3 0 0,2-3-8 15,5-3 8-15,-1 7 0 0,-3-7 0 16,0 0 0-16,-1-7 0 0,1 7 0 0,7-3 0 0,-7-3 0 16,0 6 0-16,-4 0 0 0,0 0 0 0,-6 0 0 31,-12 0-68-31,1 0-12 0,-4 0-3 0,-3 0-1084 0</inkml:trace>
  <inkml:trace contextRef="#ctx0" brushRef="#br0" timeOffset="90372.07">30854 12293 633 0,'0'0'56'0,"0"0"-44"0,-7 0-12 0,0 0 0 0,7 0 29 0,0 0 4 16,0 0 1-16,0 0 0 15,-4-9-127-15,4 6-26 0,4-7-5 0,-4 4 0 0,7-3 152 0,-4 9 32 16,4-6 5-16,1-4 2 0,-1 7 143 0,-7 3 29 16,7-6 5-16,-7 6 2 0,0 0-65 0,10-3-13 15,1-4-2-15,-1 4-1 0,-10 3-50 0,0 0-11 16,7 0-1-16,-7 0-1 0,0 0-10 0,0 0-3 16,4 3 0-16,0 13 0 0,-1-3-46 0,-3 2-10 15,-7 13-1-15,3-3-1 0,4 10-31 0,-7-1 8 16,4 4-8-16,-4 0 0 0,0 6 0 0,0 0-13 15,-4 9 2-15,1-6 1 0,-1 3 10 0,0-3 0 16,4-3 0-16,-3-6-8 0,-4 2 8 0,3-5 0 0,4-4 0 0,0-6 0 16,-4 4 0-16,4-11 0 0,0-2 0 0,0 0-8 31,0-4-88-31,4-5-18 0,3-7-3 0,0 0-1000 0</inkml:trace>
  <inkml:trace contextRef="#ctx0" brushRef="#br0" timeOffset="90645.43">31260 12206 1728 0,'0'0'153'0,"0"0"-122"0,0-10-31 0,3 1 0 16,-3 9 133-16,0 0 21 0,0 0 4 0,0 0 1 0,0 0-118 0,0 0-23 15,0 0-5-15,0 6-1 0,0 7 34 0,-3 2 6 16,-1 10 2-16,-3 4 0 0,0-4 6 0,-4 3 0 15,1 6 1-15,-4 4 0 0,3-3-42 0,1 2-9 16,-5-2-2-16,5 2 0 0,-4 4-8 0,3 3 0 16,1-6 0-16,-1 5 0 0,-3-5 0 0,3 6-9 15,-3-10 9-15,4 4-13 0,-1-3 13 0,-3-7 0 16,0 6 0-16,3-5 0 0,1-4-16 0,3 0 2 16,-8-6 1-16,8-7 0 15,0 4-131-15,0-1-27 0,4-5-5 0</inkml:trace>
  <inkml:trace contextRef="#ctx0" brushRef="#br0" timeOffset="90959.92">30575 12453 979 0,'-17'10'87'0,"10"-10"-70"0,-8 0-17 0,5 0 0 15,-1-3 209-15,1 3 39 0,3-7 7 0,7 7 1 16,0 0-196-16,0 0-39 0,0 0-8 0,0 0-1 16,0 0 52-16,3 0 12 0,8-9 1 0,-1 9 1 15,1-9 47-15,3 2 10 0,0 4 1 0,4-3 1 16,3-4-53-16,4 7-10 0,-1-6-2 0,8-7-1 16,0 1-37-16,7 2-7 0,7-12-2 0,3 6 0 0,4-6-25 15,0 0 0-15,-4 6 8 0,1 0-8 0,-8-9 0 16,0 9 0-16,-3 0 0 0,-7 4 0 0,-1 5 0 15,-2 1-14-15,-5 3 3 0,1-4 1 16,-7 10-109-16,-1 0-21 0,-3 0-5 16,-3 0-666-16,-11 0-133 0</inkml:trace>
  <inkml:trace contextRef="#ctx0" brushRef="#br0" timeOffset="91606.72">30642 13156 345 0,'-10'3'31'0,"10"-3"-31"0,-7 6 0 0,7-6 0 0,0 0 251 0,-7 0 44 16,0 0 9-16,7 0 1 0,0 0-102 0,0 0-21 15,0 0-4-15,0 0-1 0,0 0-39 0,0 0-8 16,0 0-2-16,0 0 0 0,0 0-38 0,0 0-8 15,0 0-2-15,0 0 0 0,0 0-27 0,-4 3-5 16,4 7-2-16,0-10 0 0,0 0-27 0,0 0-6 0,0 6-1 0,0-6 0 16,7 9-12-16,-7-9 0 0,0 0 0 0,0 0 0 15,11 7 9-15,-1-7-9 0,1-7 8 0,3 1-8 16,-3-3 20-16,6-1 0 0,1 1-1 0,-1-1 0 16,1-8 2-16,3 8 1 0,0 1 0 0,4-7 0 15,3 7-22-15,-3-1-8 0,0 1 0 0,-4 3 0 16,0-4 8-16,-3 10 9 0,-1 0-1 0,-3-3-8 15,1 3 0-15,-1 0-9 0,-14 0-1 0,7 3 0 32,0-3-51-32,-7 0-11 0,0 0-1 0,0 0-1 0,7 10-85 15,-7-10-17-15,0 0-3 0,0 0-930 0</inkml:trace>
  <inkml:trace contextRef="#ctx0" brushRef="#br0" timeOffset="92235.59">32046 11720 2192 0,'-21'0'97'0,"14"0"20"0,0 0-93 0,0 0-24 0,-4 0 0 0,4 0 0 16,0 3 76-16,0-3 12 0,4 0 1 0,-1 0 1 15,-3 0-32-15,0 9-6 0,0-3-2 0,0 4 0 0,0 5-37 0,0 4-13 16,-7 0 9-16,3 9-9 0,-3 7 13 16,-4-1-2-16,1 4-1 0,-1 12 0 0,1-3 2 0,-5 6 0 15,1 4 0-15,-4 2 0 0,4-2-12 0,-7 2-11 16,-4 4 3-16,-3 0 0 0,-7 9 8 16,-1-3 0-16,8-3 0 0,3-3 0 0,1-4 0 0,6-2-10 15,4-4 10-15,3 0 0 0,4-3-10 0,7-3 10 16,0-3-8-16,7-6 8 0,0 6 0 0,10-3 0 15,1-10 0-15,10 4 0 0,4-7-8 0,0 3 8 16,3-9-8-16,4 3 8 16,3-6-56-16,-3-3-7 0,3-7-1 0,-3 7 0 15,3-7-72-15,0-6-16 0,0 7-2 0,1-4-797 0</inkml:trace>
  <inkml:trace contextRef="#ctx0" brushRef="#br0" timeOffset="92749.28">31821 12620 1119 0,'0'0'49'0,"0"0"11"0,3-7-48 0,4 1-12 15,0 3 0-15,4-3 0 16,-4-4-40-16,3 10-12 0,-3-9-1 0,1 9-1 0,2-3 115 0,-10 3 23 16,0 0 5-16,0 0 1 0,0 0 103 0,0 0 21 15,0 0 4-15,4 3 1 0,-4-3-60 0,0 0-12 0,3 9-3 16,1 7 0-16,-4-16-48 0,7 9-9 0,0 10-3 0,0-10 0 16,0 7-47-16,4-6-9 0,-1 8-3 0,4-8 0 15,0 9-25-15,7-10 0 0,-3 13 0 0,3-9 0 16,0 5 0-16,1 4 0 15,-1-3 0-15,-4-6 0 0,5 9 0 0,-8-4 0 0,0 1 0 16,-4 0 0-16,1-10 0 0,-4 10 0 0,0-9 0 0,-7 5 0 31,4-5-40-31,-4 5-12 0,0-11-4 0,0 5 0 16,0-9-144-16,0 0-28 0,0 0-7 0</inkml:trace>
  <inkml:trace contextRef="#ctx0" brushRef="#br0" timeOffset="93035.51">32410 12551 1324 0,'0'0'59'0,"0"9"12"0,-4 0-57 0,1 1-14 15,-1-1 0-15,-3 1 0 0,0-4 264 0,0 13 51 16,0-1 9-16,0 1 3 0,0 13-214 0,0-4-42 15,-4 6-9-15,4-5-2 0,0 8-41 0,0 4-9 16,0-10-2-16,-4 10 0 0,1-3-8 0,3-4 0 16,-4 10 0-16,1 3 0 0,-1 6 0 0,-7 1 0 15,4 5 0-15,-7-2 0 0,3-4 0 0,-3 0 0 16,4-9 0-16,-1 3 0 0,0-3 0 0,-3-3-11 16,7 0 3-16,-4-7 0 15,1-5-18-15,3 5-3 0,0-9-1 0,3 0 0 16,4-6-175-16,0-6-35 0</inkml:trace>
  <inkml:trace contextRef="#ctx0" brushRef="#br0" timeOffset="93858.77">32103 12387 1807 0,'-18'10'80'0,"18"-7"16"0,0-3-76 0,0 0-20 0,-3 0 0 0,3 0 0 0,0 0 112 16,0 0 18-16,0 0 4 0,0 0 1 0,0 0-36 0,0 0-7 16,10 0-2-16,1 0 0 0,-11 0-41 0,14-9-8 15,0 5-1-15,-3-8-1 0,3 3-25 0,-4-1-5 16,-3 1-1-16,0-10 0 0,4 9-8 0,-4-5 8 16,0 2-8-16,-3-2 8 0,-1-4-8 0,1 0 0 15,-8-6 0-15,4 6 0 0,0 0 0 0,-3 4 0 16,3-4 0-16,-4 3 0 0,4 7 0 0,0-1 0 15,0 1 0-15,0-1 0 0,0 4 0 0,0 6 0 16,0 0 0-16,0 0 0 0,0 0 0 0,11 0 0 16,-11 0 0-16,10 0 0 0,1 0-12 0,-4 6 12 15,3-2-10-15,1 2 10 0,-11-6 0 0,7 9 0 16,0 1 0-16,0-1 0 0,-3 0 0 0,-4 1 0 16,3 6 0-16,1-7 0 0,-4 0 0 0,0 7 0 15,0-3 9-15,-4 2-9 0,4 1 8 0,0-3-8 0,0 2 0 16,0-5 9-16,4 5-9 0,-1-2 0 0,1-7 0 0,-1 3 0 15,1 1 0-15,3-1 0 0,4-9 0 0,-4 10-11 32,3-10-33-32,1 0-8 0,-1 0 0 0,1 0-1 15,0-3-108-15,3-4-22 0,-4 7-4 0,1 0-780 0</inkml:trace>
  <inkml:trace contextRef="#ctx0" brushRef="#br0" timeOffset="94435.27">32695 12764 979 0,'0'0'87'0,"0"0"-70"16,0 0-17-16,0 0 0 0,0 0 347 15,0 0 65-15,11 0 14 0,-4-6 2 0,4 2-318 0,-1-2-64 16,1 3-13-16,-1-3-2 0,-3 6-31 0,4-10 0 16,0 1 0-16,-1 3 0 15,1 2 0-15,-1-2-8 0,5 3-1 0,-5 3 0 16,-3-6-41-16,4 12-8 0,-1-3-2 0,4 3 0 15,-14-6-188-15,0 0-39 0</inkml:trace>
  <inkml:trace contextRef="#ctx0" brushRef="#br0" timeOffset="94757.42">32678 13005 2527 0,'0'0'56'0,"0"0"11"0,0 0 2 0,0 0 2 0,0 0-57 0,0 0-14 0,10-6 0 0,-3 6 0 15,4-3-31-15,3 3-9 0,-3-6-1 0,3 6-1 16,-4-4 29-16,5-2 13 0,-5 6-12 0,4 0 12 16,-3-3 0-16,-1-3 12 15,1 6 0-15,3 0 0 0,-3 0 10 0,-1-3 2 0,1 3 1 0,-1-7 0 0,1 1-25 0,3 3 0 16,-3 3 0-16</inkml:trace>
  <inkml:trace contextRef="#ctx0" brushRef="#br0" timeOffset="95070.27">33098 12651 1612 0,'0'0'144'0,"0"0"-116"0,0 0-28 0,0 0 0 0,0 0 252 0,0 0 44 0,0 0 8 0,7 6 3 15,-4 4-243-15,1-4-48 0,-1-3-16 0,1 13 10 16,-1-7-10-16,-3 4 0 0,4 2 0 0,-1 1-11 16,1-3 11-16,3 2 0 15,-4 4 0-15,5-3 0 16,-1 2-33-16,0-5-5 0,3 3-1 0,-3-1 0 0,4-2-40 15,-1-4-8-15,1-2-1 0,0 2-1 0,3-3-127 0,0-3-26 16,11 4-5-16,-4-7-1 0</inkml:trace>
  <inkml:trace contextRef="#ctx0" brushRef="#br0" timeOffset="95327.82">33549 12682 576 0,'0'0'51'0,"0"0"-41"16,0 0-10-16,0 0 0 0,0 0 297 0,0 0 58 16,-3 3 11-16,-1 16 2 0,4-3-308 0,-3 12-60 15,-1-9-17-15,-3 6-1 0,0 0 61 0,0 3 12 16,-4 1 2-16,1 2 1 0,-4 0 53 0,3 4 10 16,-3-7 3-16,0 6 0 0,0 1-42 0,0 9-8 15,-1-7-2-15,1 1 0 0,-3 6-56 0,3 0-16 16,-4 0 0-16,4-10 0 0,-4 4 0 0,1-4 0 0,2 4 0 15,-2-7 0 1,3-2-107-16,0-1-17 0,0-3-3 0</inkml:trace>
  <inkml:trace contextRef="#ctx0" brushRef="#br0" timeOffset="95731.92">33246 11776 1746 0,'0'0'77'0,"0"0"16"0,0 0-74 16,0 0-19-16,0 0 0 0,0 0 0 0,7 6 30 0,0 4 2 16,0-7 1-16,4 12 0 0,-4-5 43 0,3 6 8 15,1-7 1-15,3 10 1 0,0 0 10 0,7-1 1 16,-3-2 1-16,3 9 0 0,0-6-30 0,4 6-7 0,-4-3-1 15,4 3 0-15,3 3-31 0,0 1-6 0,0 5-2 0,1 7 0 16,-1-10-21-16,0 13 0 0,-3-3 0 0,3-4 8 16,-3 7-8-16,-1-6 0 15,1 6-11-15,-4-6 11 0,0 5 0 0,18 36 0 0</inkml:trace>
  <inkml:trace contextRef="#ctx0" brushRef="#br0" timeOffset="95808.23">33863 12946 3038 0,'-7'15'49'15,"-7"20"-39"-15,0-7-10 0,-11 10 0 0,4 6-17 0,-7-1 4 0,3 8 1 31,-7-4-83-31,1 0-16 0,-1-3-3 0</inkml:trace>
  <inkml:trace contextRef="#ctx0" brushRef="#br0" timeOffset="97819.64">30649 13924 2217 0,'18'0'98'0,"-4"0"21"0,0 0-95 0,14-6-24 0,4 6 0 0,14 0 0 16,14 0 41-16,11 0 4 0,3 0 1 0,10 0 0 15,12 0-37-15,9 0-9 0,15 0 0 16,4-3 0-16,3-4 0 0,0 4 0 0,10-3 0 0,1 3 0 16,-4-10 0-16,0 4 0 0,-3-1 0 0,-8 1 0 15,-6-4 16-15,-36-2 2 16,0 5 0-16,3 4 0 0,1-3-4 0,-11 6-1 0,-3-4 0 0,-4 7 0 16,-11-3-13-16,15-3 9 0,-15 6-9 0,-13 0 8 15,-8 0-52 1,-7 0-10-16,-7 0-2 0,-3 0-1 0,-8 0 1 15,1-3 1-15,-11 3 0 0,0 0 0 0,0 0 7 0,-11-6 0 0,-6 6 1 16</inkml:trace>
  <inkml:trace contextRef="#ctx0" brushRef="#br0" timeOffset="98949.33">31355 14169 2487 0,'0'0'110'0,"0"0"23"0,0 0-106 0,0 0-27 0,0 0 0 0,0 0 0 16,0 0 24-16,0 0-1 0,0 0 0 0,0 0 0 15,7 6-33-15,4-6-6 0,-4 9-2 0,3 1 0 16,1 5-33-16,3 4-6 0,-7 0-2 0,4 6 0 16,-4 3 11-16,0 1 1 0,3 11 1 0,-6-2 0 15,-8 9-9-15,4-3-1 0,-3 6-1 0,-1 3 0 16,-6 10 20-16,-5 0 4 0,-6 0 1 16,-3-7 0-16,-1 7 22 0,0-4 10 0,-3-2-8 0,-4-4 8 0,0 0 12 15,-3 1 8-15,-4-1 2 0,-3 0 0 0,-11-3 8 0,-3-3 2 16,-8-3 0-16,1 0 0 0,-1-6-11 0,4-10-1 15,-3 7-1-15,-8-17 0 0,-10 1-6 0,-4-3-1 16,1 0 0-16,-4-13 0 0,-4-3-12 0,-11 0 0 16,-16-10 0-16,2 1 0 0,1-10 0 0,-11-6 0 15,-11 0 0-15,1-6 0 0,2-10 0 0,-2-6 0 16,-11 0 0-16,3-3 0 0,8-4 9 0,2 7-9 16,8-3 8-16,8-3-8 0,9 6 53 0,4-13 6 15,-3 4 1-15,3-13 0 0,7 6 3 0,11-3 1 0,3 3 0 16,4 1 0-16,0-7-36 0,0 6-6 0,0-6-2 15,3 3 0-15,11-3 8 0,-3 6 2 0,-1 1 0 16,4-4 0-16,-7-3-14 0,4 0-2 0,-8 3-1 0,7-6 0 16,4 3-13-16,0 6 9 0,4 0-9 0,-4 1 8 15,-4-1-8-15,1 0 0 0,3 4 0 0,7-4 0 16,0-3 0-16,7 3 0 0,3 4 0 0,1-4 0 16,0 7 0-16,3-4 0 0,0-3 0 0,4 1 0 15,-1-1 0-15,1 0 0 0,0 7 9 0,3-4-9 16,0 13 0-16,0-3 0 0,4-3 0 0,0 6 8 15,-1-3-8-15,1 2 0 0,-4-5 0 0,0 6 0 16,1-3 0-16,-1 6 0 0,-7 0 0 0,4 7 0 0,3 8 0 16,0-5 11-16,4 6-1 0,6-1 0 0,1 4-10 15,0 0 0-15,3 0 9 0,4 6-9 0,4 0 8 16,-5 1-8-16,1 2 10 0,4 3-10 0,-1 4 0 0,0-3-13 16,-3 8 1-16,3-2 0 0,-3 6 12 15,0 0 16-15,4 6-3 0,-1-6-1 0,4 4-12 0,0 2 0 16,0 0 0-16,-1-3 0 0,5 7 0 0,3-4 0 15,-4 3 0-15,4 1 0 0,4-1 0 0,-1 0 0 16,1 7 0-16,-1-3 0 0,1 2 0 0,3 1 0 16,-8-3 0-16,5 5 0 0,-1-2 0 0,4 3 0 15,-7 0 0-15,7-4 0 0,-7 4 0 0,4 0 0 16,-1-3 0-16,1 3 0 0,-1-10 0 0,-3 10 0 16,4-10 0-16,-1-3 0 0,4-6 0 0,0 0 0 0,0 0 0 15,0 0 0-15,4 0 12 0,3-9-4 0,0 3-8 16,0-13 12-16,0 6-12 0,3-9 9 0,1 4-9 0,3-1 8 15,0-6-8-15,0 3 0 0,4-10 0 0,-4 4 0 16,0 0 0-16,-3 0 0 0,-1-4 0 0,1 1 0 16,0 0 0-16,-4 9 0 0,0-10 0 0,-4 4 0 15,4 3 0-15,0-3 0 0,0 3 9 0,0 6-9 16,4 0 12-16,0 0-3 0,3 4 0 0,3-4 0 16,4 9 3-16,4-8 0 0,7 2 0 0,7-3 0 15,3 0-12-15,11 10 12 0,7-7-12 0,3 7 12 16,1-1-12-16,-1 10 0 0,-3-9 0 0,0 9 8 15,4 9-8-15,-4-2 0 0,-4 2 0 0,-3 4-1348 16</inkml:trace>
  <inkml:trace contextRef="#ctx0" brushRef="#br0" timeOffset="103622.49">27806 11980 230 0,'14'-10'20'0,"-7"4"-20"0,0 3 0 0,0 3 0 16,0-6 326-16,0 6 61 0,-7 0 12 0,7 6 2 16,4-6-233-16,-4 3-48 0,-7-3-8 0,4 10-3 15,-4-4-39-15,3 10-8 0,1-7-2 0,-1 3 0 16,-3 4-32-16,0 3-8 0,0-3 0 0,-3 2-1 16,3 11-11-16,-4-4-8 0,1 3 12 0,3 0-12 15,-4 7 11-15,4-10-11 0,0 9 10 0,0-6-10 16,0 1 8-16,0-4-8 0,4 3 0 0,-1-3 9 15,1 3 11-15,-1-3 3 0,1 1 0 0,-1-5 0 16,1 5-23-16,-1-1-15 0,1-3 3 0,-1 0 0 16,1-1 12-16,-4 5 16 0,0-1-3 0,0-7-1 15,0 1-67-15,0 0-13 16,-4-3-4-16,4-7-961 0</inkml:trace>
  <inkml:trace contextRef="#ctx0" brushRef="#br0" timeOffset="104156.14">27351 13052 806 0,'0'0'72'0,"0"0"-58"0,-7 7-14 0,3-4 0 0,4-3 158 0,0 0 29 15,-3 6 5-15,3-6 2 0,0 0-68 0,3 9-14 16,-3-9-2-16,4 10-1 0,-4-10-8 0,7 0-1 16,0 6-1-16,4-6 0 0,-1 0-25 0,4-6-5 15,4 12-1-15,-1-12 0 0,5 6-28 0,-1-10-5 16,4 10-2-16,3 0 0 0,3-6-13 0,1 6-4 15,7-3 0-15,0 3 0 0,0 0-3 0,-1 0-1 16,-2 0 0-16,-1 0 0 0,-3 0-25 0,0 0-6 16,-1 0-1-16,1 0 0 15,-4-6-8-15,4 3-1 0,-4-4-1 0,4 4 0 16,-4-3-17-16,4 3-3 0,3-4-1 0,-3 4 0 16,0-3-109-16,-1-3-21 0,1 2-5 15,0 4-674-15</inkml:trace>
  <inkml:trace contextRef="#ctx0" brushRef="#br0" timeOffset="104969.36">27753 13783 864 0,'-7'9'76'0,"3"-2"-60"0,-3-4-16 0,0 6 0 16,4-9 87-16,-8 6 14 0,1 4 3 16,-4-1 1-16,6 1-105 0,1-4-16 0,4-3-5 0,-4-3-2 15,-4 6 31-15,8-3 5 0,3-3 2 0,-4 0 0 16,-3 0 81-16,4 0 16 0,3 0 3 0,0 0 1 15,0 0 7-15,0-3 1 0,0-3 1 0,3 3 0 16,8-3-30-16,-4-4-7 0,-4 1 0 0,4-1-1 16,4 1-22-16,-4-7-4 0,-3-2-1 0,-1 2 0 15,4-6-24-15,4 6-6 0,-4-3-1 0,3 1 0 16,-3-1-17-16,4-3-3 0,-4 0-1 0,4 3 0 16,-8-3-8-16,4 3 8 0,4 0-8 0,-4-6 8 15,0 7-8-15,0-1 0 0,0 0 0 0,0 0 0 16,0 3 0-16,-3 1 0 0,-1 5 0 0,1 1 0 15,3 6 0-15,-7 3 0 0,0 0 0 0,0 0 0 16,0 0 0-16,0 0 0 0,10 0 0 0,-10 0 0 16,0 0 0-16,11 9 0 0,-4 1 0 0,4-1 0 15,-1-6 0-15,-3 10 0 0,0-4 0 0,4 1 0 16,-4 2 0-16,3 4 0 0,-2 3 0 0,2-4 0 0,1 4 0 16,-4 0 0-16,0-3 0 0,3 2 0 0,-3 1 0 15,1 0 0-15,-1-3 0 0,3-4 0 16,-3 4 0-16,4 3 0 0,-4-10 0 0,3 7 0 0,-3-7 0 15,4 1 8-15,-4-1-8 0,0-3 0 0,4-3 0 0,-4-3 0 16,0 0 8-16,0 0-8 0,4-3 9 0,-8-3 0 16,4 3 0-16,0-7 0 0,0-5 7 0,0 5 0 15,0-5 1-15,-3 5 0 0,3-9-2 0,-4 4-1 16,1-4 0-16,3 0 0 0,-3 3-2 0,3-2-1 16,-4-1 0-16,1 0 0 0,-1-6-11 0,1 3 10 15,3 0-10-15,0-6 10 0,-4 9-10 0,4-6 0 0,0 6 0 16,1 0 8-16,6 0-8 0,-4-6 0 15,1 0 0-15,3 7 0 0,4-8 0 0,-4 4 0 0,0-3 0 16,7 7 0 0,0-8-228-16,4 1-45 0</inkml:trace>
  <inkml:trace contextRef="#ctx0" brushRef="#br1" timeOffset="137925.34">2120 17201 1659 0,'-14'0'73'0,"4"0"16"0,-1 0-71 0,7 0-18 0,-10-3 0 0,7-3 0 16,4 6 76-16,-8 0 12 0,11 0 3 0,0 0 0 0,-3 6-71 0,3-6-20 16,-11 3 9-16,11-3-9 15,0 9 0-15,-7 1 0 0,7 5 0 0,-4-5 0 16,4-1 8-16,0 1 0 0,0-1 0 0,0 0 0 0,4-2-8 16,3 2-10-16,-7-9 10 0,4 10-13 15,6-4 26-15,1-3 6 0,-1-3 1 0,4 6 0 0,8-6 16 0,-8 0 3 16,10-6 1-16,1 6 0 0,0-3-10 0,-1-3-2 15,12 2 0-15,-1 4 0 0,4-6-6 16,3 6-2-16,-3 0 0 0,0 6 0 0,3-2 4 0,-3 2 1 16,-4-3 0-16,0-3 0 0,4 9-25 0,-3 1-9 15,2-10 0-15,5 0 0 0,-1 6 9 0,4-3 8 16,3-3-8-16,-3 0 11 0,0 0 2 0,0-3 1 16,-4-3 0-16,1 6 0 0,-1-10 6 0,4 7 2 15,3-3 0-15,8 6 0 0,-5-3-9 16,8 3-1-16,-7-6-1 0,7 12 0 0,-10-3-1 0,-1-3 0 15,-3 6 0-15,3-3 0 0,-3 4-10 0,4-4 0 16,-1-3 0-16,0 9 0 0,-3-3 0 0,-3-2 18 0,2 2-2 0,-2 3 0 16,-4-9-16-16,6 7-17 0,-9-4 3 15,6-3 1-15,0 0 24 0,8 0 5 0,-1-3 0 0,8-4 1 16,3-2-1-16,-4 9 0 0,0-10 0 0,1 10 0 16,3-6-6-16,-7 3-2 0,7-3 0 0,-4 3 0 15,4-4 0-15,-7 4-8 0,7 3 12 0,-11 0-4 16,4 3-8-16,-10-3 0 0,3 7 0 0,-4-4 0 15,0-3 0-15,1 6 0 0,6-3 0 0,-7 3 0 16,11-6 0-16,-3 10 0 0,-5-4 0 0,5-3 0 16,-8 4 0-16,1-4 0 0,-1-3 0 0,4 0 0 15,3 0 0-15,4 0 0 0,-4-10 0 0,4 7 0 16,0-9 0-16,0 8 0 0,-3-5 12 0,6 0-4 16,-14-7-8-16,4 7 0 0,-3-1 0 0,-1 4 0 15,4-4 0-15,-4 7-12 0,7-3 4 0,-6 6 8 0,3-3-8 16,-4 3 8-16,-3 3 0 0,-4-3 0 0,0 9 0 0,-3-9 15 15,-7 7-3-15,3 2 0 16,0-9-12-16,-3 10 0 0,0-10 0 0,-1 6 0 0,1-3 0 0,-4-3 0 16,0 0 0-16,0 0 0 0,4 0 0 0,0 0 8 15,0 0-8-15,-1-3 0 0,-6-3 0 0,3 6 8 16,0-4-8-16,-10-2 0 0,6 6 9 0,-2-6-9 16,-5 3 8-16,-3 3-8 0,4-7 0 0,-11 7 0 15,0 0 0-15,0 0 0 16,0 0-171-16,0 0-26 0</inkml:trace>
  <inkml:trace contextRef="#ctx0" brushRef="#br1" timeOffset="138861.47">9716 17176 1440 0,'-15'6'64'0,"15"-6"12"0,-10 0-60 0,-1-6-16 0,1 6 0 0,-1-3 0 16,4-4 213-16,0 7 40 0,0-3 8 0,0-3 2 15,3 3-207-15,4 3-40 0,0 0-16 0,0 0 11 16,0 0 0-16,0 0 0 0,0 0 0 0,4-6 0 16,6 6 7-16,1 0 2 0,3 0 0 0,0 0 0 15,4 6-1-15,0-3 0 0,3 3 0 0,0-3 0 16,7 4-19-16,7-4 0 0,4 3 0 0,0 4 0 16,3-1 8-16,-3-3 0 0,0-3 1 0,3-3 0 15,1 7 3-15,-1-4 1 0,0-3 0 0,11 6 0 0,7-12 12 16,4 6 3-16,-8 6 0 0,4-3 0 15,-4-3-7-15,4 0-1 0,4 6 0 0,-4-6 0 0,-4 10-12 16,11-10-8-16,11 6 8 0,-4-3-8 16,-10-3 8-16,3 7-8 0,0-7 8 0,3 0-8 0,1 0 0 0,3 0 8 15,7 0-8-15,-3 0 0 0,-1-7 0 0,-3 7 8 16,4-3-8-16,0-3 0 0,6 0 8 0,-3 2-8 16,-3 4 8-16,0-6-8 0,-1 3 0 0,8-3 9 15,3-4-9-15,4 7 0 0,-8-3 8 0,5 6-8 16,-5-9 0-16,1 5 0 0,10-2 0 0,-7 6 0 15,1 0 8-15,-5 0-8 0,-6 0 12 0,-1 0-2 0,1 0 0 0,0 0 0 16,3 0-10-16,-7 0-17 0,-4 6 4 0,-3-6 1 16,1-6 12-16,6 6 0 0,3 0 0 15,4-6 0-15,-3 3 0 0,3-4 0 0,-3 4 0 16,3-12 0-16,4 5 11 0,6-5-11 0,-3 5 10 0,1-2-10 16,-8 2 15-16,0-5-3 0,0-4-1 0,-3 9 0 15,-1 1-11-15,-3 3 0 0,-7-4 0 16,-7 1 0-16,-7 3 0 0,-3 2 0 0,-1-2 0 0,-7 6 0 15,-3-9 0-15,0 9 0 0,-7 0 0 16,-1 0 0-16,-2 0-8 0,-8-3 8 0,0 3-10 0,-3-7 10 31,-4 4-59-31,-4-6-5 0,1-13-2 0,0 9-1178 0</inkml:trace>
  <inkml:trace contextRef="#ctx0" brushRef="#br1" timeOffset="140930.44">20472 9901 1382 0,'-11'-16'61'0,"11"16"13"0,0 0-59 0,0 0-15 0,0-3 0 0,0-6 0 16,7 2 67-16,4-2 10 0,3-1 3 0,4-5 0 0,3 2-80 15,3 4-18-15,1-7-2 0,7 7-1 0,-4-10 21 0,4 13 0 16,-4-7 0-16,4 4 8 0,-8-7 12 0,1 7 3 16,-11-1 0-16,0 4 0 0,-3-3 37 15,0-1 8-15,-8 7 2 0,-3-3 0 0,0-4 16 0,-7 4 3 16,0 3 1-16,-7-3 0 0,0 3-23 0,-7-4-5 16,-4 4-1-16,0-3 0 0,-7 3-29 0,4 3-7 15,-4 0-1-15,1 0 0 0,-1 3-13 0,4-3-3 16,0 6-8-16,3 4 12 0,0-7-12 0,0 3 0 15,1 3 0-15,-4 10 0 0,-1-3 0 0,-2 3 0 16,-1-1 0-16,-7 11 0 0,-7-4 0 0,0 9 0 16,0 1 0-16,-3 2 0 0,3 7 0 0,0 10 0 15,4-1 0-15,-4-6 0 0,4 3 0 0,-1-3 0 16,5-3 0-16,2 0 0 0,1-6 0 0,7 5 0 0,3 1 0 16,8-6 0-16,2 3 0 0,5-4 0 0,10-2 0 15,7 3 0-15,7-4 0 0,0-6-15 0,11 0 5 0,-1-2 1 16,1 2 9-16,7-3 0 0,0 3 0 0,-1-9 0 15,5 6 0-15,3-6 0 0,6-4 0 0,1 1 8 16,7-3-8-16,4-7 0 0,-1-3 0 0,4 3 0 16,0-2 0-16,-7-4 0 0,3-4 0 0,-3-5 8 15,7-7-8-15,0 1 0 0,7-4 0 0,-3 0 0 16,3-6 11-16,-11-3-3 0,1-1 0 0,-4-8 0 16,-4-7 0-16,-3 0-8 0,0-6 12 0,0 9-4 15,3-3 7-15,-7 0 1 0,-3 0 0 0,-11 0 0 16,1 1-7-16,-5-1-1 0,-6 0 0 0,-4-3 0 0,-3 3 2 0,-4 0 0 15,-4 0 0-15,-3 6 0 0,0 4 2 0,-10-4 0 16,-1 4 0-16,-3 6 0 16,0-7-12-16,-7 10 0 0,-4-3 0 0,-3 3 8 0,-4 6-8 15,0-6 0-15,0 6 0 0,1 0 0 0,-1 0 0 16,0 4 0-16,0 2 0 0,4-3 8 0,-4 7-8 0,1-7-11 16,-5 4 3-16,5-4 0 15,-5 7-15-15,1-1-2 0,-7 1-1 16,-4 9 0-16,4 9-122 0,-1-2-24 0,-3 2-4 0,1 4-2 15</inkml:trace>
  <inkml:trace contextRef="#ctx0" brushRef="#br1" timeOffset="141852.99">23283 7768 1566 0,'0'0'69'0,"0"0"15"0,-7-9-68 0,0 6-16 0,4-3 0 0,-4-4 0 15,-4 10 30-15,4-6 2 0,0 3 1 0,-4-3 0 16,4 2-33-16,0-2 0 0,7 6 0 0,-7 0-12 15,7 0 12-15,-7-9 13 0,-3 6-2 0,10 3-1 16,0 0 10-16,-7-7 1 0,-1-2 1 0,8 9 0 16,0 0-2-16,-10 0-1 0,-1-6 0 0,-3 6 0 15,-3 0-19-15,-1 6 0 0,-3-6 0 0,-4 9 0 16,-10-2 13-16,-4 2-4 0,4 0-1 0,-11 4 0 16,-7 3 2-16,4 2 0 0,-1 1 0 0,8 6 0 15,-1 4 10-15,1-4 3 0,-4 9 0 0,7-6 0 16,8 7-3-16,-1-1 0 0,-3-5 0 0,3 5 0 15,4-6-9-15,3 7-3 0,0-1 0 0,4-2 0 16,-4-1-8-16,11 0 0 0,11 10 0 0,-4-3 8 16,-7 9-8-16,7 3 0 0,7-3 9 0,3 3-9 15,-3-6 0-15,7-3 0 0,7 3 0 0,11-3-12 0,7-10 12 16,-4 3 0-16,-3-9 0 0,3 4 0 0,14-4 0 16,1 0 0-16,-8-3 0 0,4-7 0 0,3 4 0 0,7-9 0 15,11-10 0-15,-3 0-8 0,-4 0 8 0,3-10 0 16,4-5 0-16,-3 5 0 0,-8-9 0 15,0 1 0-15,1-1 0 0,-1-6 8 0,0 0 16 0,1 3 3 16,3-13 1-16,-4 7 0 0,-3-7 18 0,-4 1 4 16,-3-1 1-16,-4-2 0 0,1-7-3 0,-5 0 0 15,-2 6 0-15,-1 4 0 0,-3-1-30 0,-4 4-6 16,-7 0-2-16,4 2 0 0,-4 1 26 0,-7 3 4 16,-4 0 2-16,-3 3 0 0,-7-3-28 0,-3 0-6 15,-5-3 0-15,-2 3-8 0,-4-4 0 0,-4-5 0 16,-3-1 0-16,-4 4 0 0,0-10 0 0,-7 10 0 0,-6-4 0 15,-1 1 0-15,-4-1 0 0,8 7 0 0,0-6 0 16,3 6 0-16,0-1-12 0,7-2 3 0,4 12 1 0,-4-9 0 31,-3 3-148-31,3 6-30 0,-28-19-6 0,11-2 0 0</inkml:trace>
  <inkml:trace contextRef="#ctx0" brushRef="#br1" timeOffset="158209.01">6258 16185 2073 0,'-7'-3'184'0,"0"3"-147"0,0-6-29 0,4-4-8 16,-8 10 160-16,0-9 32 0,8 6 5 0,-4-4 2 15,3-2-161-15,4 3-38 0,-10 6 0 0,3-10 0 16,0 10 13-16,0-3 0 0,-4-3 0 15,4 3 0-15,7-4-3 0,0-2-1 0,0 0 0 0,-7-7 0 16,7 7 23-16,0-4 5 0,0-3 1 0,7-3 0 16,-7 1 10-16,7-7 1 0,0-10 1 0,7 7 0 15,-3-10-50-15,3 4 0 0,7-7-14 0,-7 3 3 16,7 1 11-16,4-7 0 0,3 6 0 0,4-12 8 16,3 6-8-16,4-9 11 0,7-4-11 0,3-2 12 15,15-4-12-15,3 10 0 0,7-4 0 0,7-2 0 16,-3 5 0-16,6-2 0 0,12 3 10 0,-1-1-10 15,0 10 14-15,0 1-4 0,-3 5-1 0,0 3 0 16,10 1-9-16,-7 6 12 0,-6 3-12 0,6-4 12 0,4 4-12 16,3 6 0-16,7-2 0 0,4-5 0 0,-7 1 0 0,14 7 0 15,10-8 0-15,4 1 0 16,-3 3-8-16,7-3-1 0,6 0 0 0,1-3 0 0,3 3 1 0,0 6 0 16,0 0 0-16,-3 4 0 0,0 5 8 15,6 1 0-15,5-1 10 0,-8 1-10 0,0 6 17 0,-7-3-2 16,0-1-1-16,4 4 0 0,6-3 2 0,-2 6 0 15,-5-3 0-15,4 3 0 0,-3-6-16 0,3 6 9 16,-10 0-9-16,6 0 8 0,8 0-8 0,0 0 0 16,7 0 0-16,-8 0 8 0,1 0-8 0,-4 0 0 15,7 6 9-15,1-6-9 0,-8 0 0 0,7 3-15 16,0-3 3-16,4 6 0 0,-7-6 12 0,-1 0 0 0,1 0 0 16,-4 3 0-16,-7 4 0 0,0-7 0 0,4 6 0 0,-4-3 0 15,4 6 8-15,-1 7 4 0,1-6 0 0,3 8 1 16,-3-8-3-16,0 9-1 0,-4-4 0 0,7 4 0 15,0 0-9-15,0-3 12 0,-7-7-12 0,4 10 12 16,7-13-12-16,-8 3 0 0,-6 1 0 0,6-7-11 16,5-3 11-16,-1 6 0 0,-4-12 0 0,5 6 0 15,2-3 0-15,4-3 0 0,-6 2 0 0,2-5 0 16,-6 0 0-16,0-7 0 0,-1 0 0 0,-3 4 8 16,-3-4-8-16,3 7 0 0,0-10 0 0,-3 3 0 15,-1 4 0-15,-3-4 8 0,4 7-8 0,0-7 11 16,-4 3-11-16,0-12 0 0,3 10 0 0,-3-4 0 15,-7-6 0-15,0 6 0 0,0 0 0 0,0-6 0 16,-3 3 0-16,-4-3 8 0,-14-3-8 0,6-7 8 16,12 7-8-16,-11-7 0 0,-7-2 0 0,-8-4 0 0,8-3 0 15,0-3 0-15,7 0 0 0,-7-3 0 0,-4 3 0 16,0-6 0-16,8 2 0 0,-4-2 0 0,-8 0 0 0,1-10 0 16,0 7 8-16,3-7-8 0,-3 3 0 15,0 4 0-15,-7-4 0 0,-1 4 0 0,5-7 0 0,-5-6 0 16,4 6 8-16,-3-9-8 0,-11 10 8 0,-7-7 0 15,-3 6 0-15,0-3 0 0,3-6 0 0,-4-7 0 16,-3 1 0-16,-7 6 0 0,0-10-8 0,-7 10 8 16,-4-6-8-16,-3-10 8 0,4 3 0 0,-1-2 0 0,0-1 0 15,4 6 0-15,0-5-8 0,-3-4-11 0,3 3 3 0,-8 6 0 16,5 1 8-16,-8 2 0 0,1-2 0 0,-1-1 0 16,-7-6 0-16,4 7 0 0,-4-7 0 0,4 7 0 15,-7-1 0-15,3-6 0 0,-7 0 0 16,1-2-8-16,-1 2 8 0,-4 6 0 0,1-6 0 15,-4 1 0-15,4-4 0 0,0 3-8 0,-4 6 8 16,4 1 0-16,-4 2 0 0,0-2 0 0,4-7 0 0,-4 7 0 16,0-1 0-16,-3 4 0 0,3-1 0 0,0 4 0 15,-3-3-9-15,-1-4 9 0,1 4-10 0,-1-4 10 16,-2 13-8-16,-1 3 8 0,-4-6 0 0,-3 3-9 16,4-3 9-16,-4 3-8 0,-4 6 8 0,-3 1-8 15,-7 5 8-15,4-2-8 0,-4 5 8 0,-4 7-8 16,-3-6 8-16,0 9 0 0,0-9-9 0,0 9 9 15,0 0 0-15,0-3-9 0,-1 3 9 0,5 9 0 0,-4-2 0 16,0 2-8-16,0 7 8 0,-1 0 0 16,-2 3 0-16,-1 0-10 0,1-3 10 0,-1 12-8 0,-7-3 8 15,4 6-12-15,0-2 12 0,-4 9-12 0,-3-4 3 16,0 7 0-16,-1 3 0 0,-2 3 0 0,-5-3 0 16,1 10 0-16,0 5 0 0,0-5 0 0,-4 5 9 15,0-2-8-15,4 3 8 0,-8-7-8 0,1 10 8 0,0-10 0 16,-4 7 0-16,-4-1 8 0,5-2-8 15,-1 6 0-15,0-3-11 0,0 2 11 0,4-2 0 0,6 3 0 16,1 0 0-16,3-4 0 0,1-2 0 0,2 3 0 16,5 2-11-16,3 1 11 0,-4-3-8 0,4 3 8 15,3-1 0-15,-3 1 0 0,3 3-8 0,-3 0 8 16,0-6 0-16,3 3 0 0,1 0-8 0,-1 6 8 16,-3-7 0-16,3 1 0 0,-6-3 0 0,2 3 0 0,1 0 0 15,0-1 0-15,0 4 0 0,0-3 0 0,0-6 0 16,3 2 0-16,0 4 0 0,1-9 0 0,6-1 0 0,0 0 0 15,1 4 0-15,3-10 0 0,3 6 0 0,-3 1 0 16,4-4 0-16,3 4 0 0,0-10 0 0,-4 3 0 16,1 9 0-16,3-12 0 0,0 0 0 0,0 0 0 15,0 0 0-15,0 0 0 0,-7 3 0 0,0 4 0 16,-4-4 0-16,0-3 0 0,-3 0 0 16,0 0 0-16,-7 0 0 0,-4 6 0 0,-3-6 0 0,0 3 0 15,0-3 0-15,-1 0 0 0,5 0 0 0,-1 0 0 16,4 0 0-16,3 0 0 0,1 0 0 0,6 0 0 15,0 0 0-15,8 0 8 0,-4 0-8 0,0 0 9 0,0 0-9 0,7 0 0 16,0 0 0-16,-4 0 0 0,-3 0 0 0,7 0 0 16,0 0 0-16,-7 0 0 0,0 6-8 0,-4-2 8 15,4-4 0-15,0 9 0 0,-7-9 0 0,4 6 0 16,-1-6 0-16,4 3 0 0,0 4 0 0,-4-7 0 16,8 0 0-16,3 0 0 0,0 0 0 0,0 0 0 15,0 0 0-15,0-10 0 0,3 4 0 0,4-3 0 16,4-4 0-16,3-3 0 0,0 1 0 0,4 2 8 15,3-3 0-15,0-2 0 0,0 2-8 0,4 3 0 16,-4-2 0-16,4-4 0 0,-4 3 0 0,4 7 0 16,-1-4 0-16,-2-2 0 0,-1 5 0 0,-4 1 0 15,1-7 0-15,-4 7 0 0,0-7 0 0,0 4 0 0,-3-4 0 16,0 3 0-16,-4-2 0 0,3-1 0 0,-3 7 0 16,4-4 0-16,3-3 0 0,-3 7 0 0,-4-1 0 15,3 1 0-15,1 0 0 0,-4 2 8 16,3-2-8-16,1 6 8 0,-4-3-8 0,-7 6-11 15,0 0 3-15,4 9 0 0,-1 0 8 0,1-2-10 0,-8 5 10 16,1-2-10-16,-8 5 10 0,4 4 0 0,-7 0-9 0,0-3 9 16,-4 2 0-16,-3-2 0 0,-4 3 0 0,-3 0 0 15,0-4 0-15,-4-2 0 0,4 3 0 0,-4-7 0 16,4 7 0-16,3-4 0 0,4-2 0 0,0 2 0 16,3 1 0-16,4-4 0 0,0 1 0 0,0-1 0 15,7-3 0-15,-4 4 0 0,1 5 0 0,-1-5 0 16,0 2-8-16,1-2 8 0,3 2 0 0,0-2 0 15,3 2 0-15,1-2 0 0,-1-1 0 0,4 0 0 16,0 4 0-16,0-1 0 0,0-5 0 0,0 2 0 0,4 1 0 16,-1-1 0-16,-3-3 0 0,4-3 0 15,-1 7 0-15,4-1 0 0,-7-9 0 0,7 6 0 16,4-2 0-16,0 5 0 0,-1-3 0 0,1-3 0 0,3 4 0 16,7-1 0-16,4-3 0 0,-1 3 0 0,8-2 0 15,3 5 0-15,4 0 0 0,4-2 0 0,-1 2 0 16,4-3 0-16,3-3 0 0,0 4 8 0,4-4-8 15,0 3 0-15,-3-3 0 0,-4 4 8 16,-8-4-51-16,-6 3-10 0,-7-3-3 0,-18-6-1339 0</inkml:trace>
  <inkml:trace contextRef="#ctx0" brushRef="#br1" timeOffset="162812.71">13402 17574 691 0,'4'-16'30'0,"-1"7"7"0,1-4-29 0,-4-2-8 16,7-10 0-16,-7 0 0 0,3 6 204 0,-3 0 39 15,4 0 8-15,-1 10 1 0,-3-7-187 0,0 7-37 16,-3 9-8-16,3 0-2 0,0 0 22 0,0 0 5 16,0 0 1-16,0 0 0 0,-4 9-12 0,1 7-2 15,-1 3-1-15,-3-1 0 0,0 1 8 0,0-3 1 16,3-7 1-16,1 7 0 0,3-3 39 0,0 2 7 16,0-5 1-16,0-1 1 0,0-9-3 0,0 0-1 15,7 6 0-15,-7-6 0 0,0 0-20 0,7 3-4 16,-7-3-1-16,7 10 0 0,0-10-36 0,0 9-7 15,-7-9-1-15,11 7-1 0,-4 11 0 0,0-2 0 0,3-3 0 16,1 2 0-16,0 4-7 0,3 0-8 0,-4 0 11 0,4-4-11 16,1 4 8-16,2-3-8 0,4 0 0 0,1-4 0 15,2-3 0-15,1 7 8 0,0-6-8 0,3-1 0 16,4 0 28-16,-1-2-2 0,1-4 0 0,0 3 0 16,0-3-26-16,3-3 0 0,0 0-9 0,0 6 9 15,1-2 0-15,6 2 8 0,0 3 0 0,1-2 1 16,3 5 2-16,3 4 0 0,0-4 0 0,1 10 0 15,-4-9-11-15,3 6 0 0,-3-4 0 0,0 4 8 16,3 0-8-16,0-3 0 0,4-7 0 0,4 10 0 16,-1-10 0-16,-3 1 8 0,0-1-8 0,-3-3 8 15,-1-6 4-15,0 0 1 0,11-6 0 0,-3-3 0 16,6-1-13-16,1 1 0 0,3-1 0 0,0-8 0 16,-4-1 28-16,8 0 2 0,-1 3 1 0,4-3 0 15,1-6-31-15,-1 7-10 0,-4 2 0 0,-3 3 0 0,-3-2 10 16,-1-4 0-16,1 3 0 0,-1 7 0 0,4-4 0 0,-3-2 0 15,-4 5 0-15,0-6 0 0,-7 7 0 0,3 0 8 16,0-7-8-16,1 7 0 0,3-4 0 0,7-3 8 16,0-2-8-16,0 2 0 0,-4-3 0 0,5 0 8 15,-1 4-8-15,3-4 0 0,8-9 0 16,-1 9 0-16,4-6 0 0,-6 0 0 0,-5 6 0 16,1-10 0-16,-4 4 0 0,0-3 0 0,0 9 0 15,-4-6 0-15,-3 0 0 0,-3 6 0 0,-4 1 8 0,-4-1 1 16,-3 0 0-16,0 0 0 0,0-3-9 0,-1 3 0 15,1-3 0-15,4 0 0 0,-4 4 0 0,3-11 0 16,-3 11 9-16,3-7-9 0,1-1 8 0,-5-2-8 16,1 3 10-16,-3-6-10 0,6-4 0 0,0-6 0 0,-3 10 0 0,7-10 0 15,0 10 10-15,0-3-1 0,-4-1 0 0,-3 1 0 16,-3 5-9-16,-5-5 0 0,-2 6 0 16,-1-1 0-16,-3-2 0 0,-1 3 0 0,1-7 0 0,-4 7 0 15,1 3 0-15,-5-3 0 0,5 0 11 0,-8-7-11 16,0 7 10-16,0-7-10 0,0 7 10 0,0-6-10 15,1 5 9-15,-1-5-9 0,0-1 8 0,0 1-8 16,4-10 0-16,-4 6 0 0,4-9 8 0,-4-3-8 16,3 6 0-16,-2-3 0 0,6 3 0 0,-3 0 0 15,-1 1 0-15,1 5 0 0,3-6 0 0,4 6 0 16,-4-6 0-16,0 10 0 0,-6-4-9 0,2 1 9 16,-3-4 0-16,-3 3 0 0,0 1 0 0,-1-4 0 15,1 6 0-15,-4-2 0 0,0 2 0 0,-3-2 0 0,-1 2 0 16,1 1 11-16,-1-4-11 0,1 0 10 0,-4-2-10 0,4-4-9 15,-1 3 9-15,1-3-13 0,-1-6 13 0,1 6 0 16,0 6 0-16,-1-6 0 0,1-3 8 0,-1-3-8 16,1-3 12-16,0 0-12 0,-1-1 0 15,1 7 0-15,-1-6 0 0,-3 6-12 0,4-3 12 0,-4 6 0 16,0 3 12-16,0-3-12 0,0-6 0 0,0 6 0 16,-3 7 0-16,-1-7 0 0,1 0 0 0,-1 0 0 15,1 6 0-15,-1-6-12 0,-3 10 12 0,4-4 8 16,-1 4 0-16,1-4-8 0,-1 0 0 0,5-2 0 15,-1 2 0-15,3-6 0 0,1 0 0 0,3 0 0 0,-4-9 0 0,5 6 0 16,-1-6 0-16,-4-1 0 0,1 7 0 0,-1-3 0 16,5-3 0-16,-5 6 0 0,1-3 0 0,-1 3 0 15,-6 9 0-15,3-6 0 0,-4 3 0 0,1 4-9 16,-4 2 9-16,-4 7-10 0,1-7 10 0,-1 1-10 16,1 6 10-16,-1 0 0 0,1 2 0 0,-4-2 0 15,7 0 0-15,0 0 0 0,-7-4 0 0,3 4 0 16,1 0 0-16,3-3 0 0,0 2 0 0,0-8 0 15,-4 9 0-15,4-7 0 0,0 1 0 0,0 5 0 16,0 1 0-16,-3-3 0 0,3 3 0 0,0-7 0 16,-4 7 0-16,0 3 0 0,1-4 0 0,-4 4 0 15,0-3 0-15,0 3 0 0,0 6 0 0,-4-3 0 16,4 0 0-16,0 4 0 0,-4-1 0 0,4 0 0 16,0 0 0-16,4 0-8 0,-1 4 8 0,1-1 0 15,-1 7 0-15,-3-10 0 0,7 9 0 0,-3 1 0 16,-1-7 0-16,1 7-8 0,3-1 8 0,-4 1 0 0,4 0 0 0,0-1 0 15,0-5 0-15,-3 5 0 0,3 1 0 0,0-1 0 16,-4-5 0-16,0 11 0 0,1-5 0 0,3 0 0 16,-7-1 0-16,3 4 0 0,4 0 0 0,-3 3 0 15,-4-4 0-15,3 4-8 0,-3-3 8 0,7 6-8 16,-3 0 8-16,3 0-8 0,-11 0 8 0,4 0-8 16,7 0 8-16,-7 6-8 0,-4-3 8 0,4 7-10 15,0-4 10-15,4 3-10 0,-4 1 10 0,0-1-12 16,3 1 12-16,-3-1-12 0,0-3 12 0,0 4 0 15,0-1 0-15,0 1 0 0,-4 5 0 0,1-5 0 16,-1-1 0-16,-3 0-8 0,0 10 8 0,-4-3 0 0,1-4 0 0,-8 10 0 16,-3 0 0-16,-1 0 0 0,5-3 0 15,-1 3 0-15,0-6 0 0,1 3 0 0,-1-4 0 16,7-5-8-16,1 8 8 0,3-8 0 0,3-1 0 0,0 1 0 16,8-1 0-16,3-9 0 0,0 0 0 0,0 0 0 15,0 0 0-15,0 0 0 0,0 0 0 0,0 0 0 16,0 0 0-16,0 0 0 0,3-9 8 0,4-1-8 15,1 1 0-15,2-1 9 0,1-5-9 0,6 5 0 16,-3-8 0-16,1-1 0 0,2-6 0 0,4 6 0 16,4-6 0-16,0 6 0 0,-1 0 0 0,5 0 0 15,-5 1 0-15,1 2 0 0,0-3 0 0,-1 3 0 16,-2 4 0-16,-1-4 0 0,0 7 0 0,0-7 0 16,-7 7 0-16,4-1 0 0,0-2 0 0,-4-4 0 15,0 10 0-15,-4-4 0 0,1 1 0 0,-1-1 0 16,-2 7 0-16,-1-3 0 0,0-3 0 0,0 2 0 0,-4 4 0 0,-3 3 0 15,4-6 0-15,-4 6 0 0,0 0 0 0,0 0 0 16,0 0 0-16,0 0 0 0,0 0 0 0,0 0 0 16,0 0 0-16,0 0 0 0,0 0 0 0,0 0 0 15,0 0 0-15,0 0-9 0,0 0 9 0,14 6 0 16,4 4-9-16,-1-1 9 0,1 0 0 0,6 1 0 16,-2-1 0-16,6 7 0 0,0 0 0 0,4-4 0 15,0 4 0-15,-1 3 0 0,1 0 0 0,0-1 0 16,3-2 0-16,0 9 0 15,1 3-108-15,13 1-15 0,4-4-2 0,7 3-1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24:08.35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9761 6652 1825 0,'-14'-16'80'0,"7"13"18"15,-3-6-78-15,3-1-20 0,-4-5 0 0,0 5 0 16,1-5 40-16,-1 2 4 0,-3-3 0 0,4-2 1 0,2 2-14 0,-2 3-3 15,-1-2-1-15,1-4 0 0,-1 3-11 0,1-3-1 16,-5 10-1-16,1-7 0 0,-3 7-14 0,3 6 0 16,-8-3 0-16,1 2 0 0,-3 8 0 0,2 2 0 15,-2-3 0-15,-1 13 0 0,0-7-8 0,-3 10 8 16,3 0-12-16,1-4 12 0,3 10 0 0,-1-6-8 16,1 0 8-16,4 6 0 0,-1-3 0 15,4 9 0-15,0-2 11 0,0-1-11 0,3 6 18 0,0 1-3 16,1 3-1-16,-1-1 0 0,4 4-14 0,0-3 0 15,4-4 8-15,-1 4-8 0,1 2 0 0,3-2 0 16,0-10 0-16,3 7 0 0,1-7 11 0,-1-3-11 16,4 3 12-16,4 1-12 0,-1-8 24 0,8-2-3 15,-4 0 0-15,0 0 0 0,4-3 7 0,0-7 0 0,3 0 1 16,0 1 0-16,4-1 5 0,-1-9 1 0,4 0 0 0,8-9 0 16,-1 3-3-16,4-4-1 0,3 1 0 0,0-10 0 15,4 0-9-15,0 0-2 0,4-6 0 0,-1 6 0 16,0-6-20-16,4-3 0 0,4 3 0 0,-8-9 0 15,1 5 8-15,-8 1-8 0,-3-6 8 0,-4-1-8 16,-3 4 11-16,-8-4-3 0,-6 1 0 0,-4-1 0 16,-3-2 5-16,-11-4 1 0,-4 3 0 0,-3 4 0 15,-7 2-5-15,-7-2-1 0,-4-1 0 0,-7 1 0 0,-3-4 0 0,-7 4 0 16,-8-4 0-16,5 4 0 0,-5 5-8 0,1-2 0 16,-1 3 0-16,5 3-11 0,-5 6 19 0,1 0 3 15,3 0 1-15,-4 10 0 16,5-1-81-16,-12 4-16 0,11 6-3 0,-3 0-711 15,0 0-141-15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25:59.1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5923 11879 1094 0,'-60'13'48'0,"28"-7"11"0,-6 4-47 0,-1-7-12 15,4 3 0-15,-4 4 0 0,7-10 266 0,7 0 51 16,4 0 11-16,18-4 1 0,3-2-180 0,3-3-36 0,11-1-7 15,7-5-2-15,11 5-50 0,3-5-10 16,15 5-3-16,-4 1 0 0,7-1 1 0,10 1 0 16,4-1 0-16,4 7 0 0,-1 3-22 0,4 0-5 0,-7 0-1 15,11 0 0-15,-7 0-14 0,3 3 0 16,0-3 0-16,7 7 0 0,-11-4 0 0,-3-3 0 0,-3 6 0 16,-1-3 0-1,1-3-78-15,3 7-9 0,-7-4-1 0,0-3-746 0,0 6-149 16</inkml:trace>
  <inkml:trace contextRef="#ctx0" brushRef="#br0" timeOffset="1489.96">16760 11723 2833 0,'-45'-10'125'0,"23"7"27"0,1-3-122 0,4-4-30 0,6 1 0 0,0 9 0 0,11 0 40 0,8-9 3 16,6 2 0-16,10-2 0 0,12 0-43 0,13-1 0 15,15 1 0-15,10-1 0 0,7 4 19 0,14-3 8 16,11 6 1-16,10-4 1 0,1 7 3 0,6 0 1 15,1 0 0-15,10 7 0 0,3-4-5 0,1-3 0 16,3 6-1-16,0-3 0 0,-3 6 2 0,3-2 1 16,3 2 0-16,-10 1 0 0,-3-1-30 0,-4 0-10 15,0 7 0-15,-4-7 0 0,-3 7 10 0,-3-3 0 16,-8-4 0-16,-3 1-8 16,0 5-130-16,-7-5-26 15,73 8-4-15,-55-11-2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26:20.26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9049 13952 2818 0,'-18'-9'62'0,"4"9"13"0,-7-10 2 0,-4 4 3 0,-3 6-64 0,0-9-16 0,-4 6 0 0,4-4 0 15,0 4-14-15,6-6-6 0,1-7 0 0,4 10-1 16,2-7-1-16,5-2 0 0,10 2 0 0,0-3 0 16,3 7 7-16,4-7 2 0,8 7 0 0,2 0 0 0,8-1 32 15,3 4 6-15,7 6 2 0,4 0 0 16,7 6 3-16,7-3 1 0,3 4 0 0,8-1 0 16,14-3 1-16,3 6 1 0,3-2 0 15,1-4 0-15,0 3-18 0,10-3-4 0,0-3-1 0,7 6 0 16,1-6 6-16,3 0 2 0,3 0 0 0,11 0 0 15,3 0 10-15,8-6 1 0,-1 6 1 0,4-3 0 16,-10 3-2-16,10-6-1 0,11 6 0 0,-1-3 0 0,-3 3-27 0,1-7 8 16,-1 4-8-16,-7-3 0 0,-7 6 0 15,-7 0 0-15,-7-3 0 0,-11-3 0 0,-7 6 0 0,-10-7 0 16,-15 7 0-16,-13-3 0 0,-8 3 0 0,-14-6 0 16,-10 6 0-16,-7 0 8 0,-8-3-8 0,-10 3 8 15,-3-10-8-15,-11 1 8 0,-4-1 8 0,-10 1 0 16,-7-3 1-16,-8 2 0 0,-3-2 3 0,-7-4 0 0,-7 0 0 15,-3 7 0-15,-4-1-20 0,-14 1 0 0,-11 0-11 16,-10 5 11-16,-4-2 0 0,-18 6 0 0,-17 6 0 16,-3-2 0-16,3 2 0 0,-11 3 0 0,-17 4 0 15,-8-7 0-15,-6 3 0 0,-1 1 0 0,8-1-10 0,-4-2 10 16,11 2 0-16,-1-6 9 0,12 3 0 0,6-2 0 16,14 2 18-16,11-6 3 0,14 0 1 0,8 0 0 15,9 0-31-15,19-6 0 0,13 2-8 0,4-2 8 16,18 6-8-16,10-9 8 0,7 6 0 0,11-4 0 31,7-2-55-31,7-1-4 0,7 1-1 0,18 0-1433 0</inkml:trace>
  <inkml:trace contextRef="#ctx0" brushRef="#br0" timeOffset="10317.51">9165 13695 403 0,'-28'0'17'0,"14"0"5"0,0-3-22 0,-4 3 0 0,-3-6 0 0,0 3 0 15,3-4 263-15,0-2 48 0,4 6 9 0,4-10 3 16,-4 10-251-16,10-6-49 0,-6 2-11 0,6-2-1 15,1 0 58-15,-1-1 12 0,8 1 3 0,-1-1 0 16,4 4 11-16,0 3 2 0,-7-3 1 0,7 6 0 16,4-3-55-16,-1 6-11 0,1-3-3 0,10 6 0 15,-7-3 11-15,7 13 3 0,1-7 0 0,2 1 0 16,4 5 10-16,4-2 3 0,4 2 0 0,6 1 0 16,4-3-36-16,0-4-6 0,10 1-2 0,4 5 0 15,0-5 6-15,3-4 1 0,8-3 0 0,3 3 0 0,0-3-5 16,0-3-1-16,0 10 0 0,-3-4 0 0,-8-6-5 15,8 0-8-15,0 3 11 0,-1-3-11 0,-6 7 23 16,3-7-3-16,0 0 0 0,-7 6 0 0,0-3-8 16,-8-3-3-16,-6 0 0 0,4 6 0 0,6-6-9 0,-6 3 10 15,-8-3-10-15,0 0 10 0,4 0-10 0,0 0 8 16,-7 0-8-16,0 0 8 0,-4 0 0 0,0 0-8 16,4-3 12-16,-4-3-4 0,-7 6-8 0,4-9 0 15,3 9 0-15,-3-10 0 0,-4 10 12 0,-3-6 1 16,0 3 0-16,0 3 0 0,3-7-13 0,-11 7 0 0,-6-3 0 0,-4 3 0 15,0 0-16-15,-7 0 4 0,0 0 1 0,0 0 0 16,0 0-3-16,7 0-1 0,-7 0 0 0,0 0 0 16,0 0 6-16,4-6 1 0,6-3 0 0,-6-1 0 31,3 1-16-31,3-1-2 0,5 1-1 0,2-7 0 16,1 7-116-16,-4-7-23 0,0 4-5 0</inkml:trace>
  <inkml:trace contextRef="#ctx0" brushRef="#br0" timeOffset="14339.15">12146 11694 345 0,'7'0'31'0,"0"-9"-31"0,-7 9 0 0,11-6 0 15,-4 3 333-15,0-4 61 0,-4-2 12 0,5 6 2 0,-8 3-326 0,3-6-66 16,-3 6-16-16,0 0 0 0,0 0-12 0,0 0-7 16,-3-10-1-16,-5 1 0 15,-6 2 20-15,0 4 17 0,-7-3-3 0,0 6-1 0,-7 0 43 0,-1 0 8 16,-2 0 1-16,-8 0 1 16,-3 0 1-16,-4 0 0 0,-4 6 0 0,-10-6 0 0,-10 0-27 15,-4 0-4-15,0 0-2 0,-4 0 0 16,0 3-6-16,-6 4-2 0,-15-7 0 0,7 0 0 0,1 6-2 0,-1-3 0 15,-7-3 0-15,-3 6 0 0,-1-2 0 0,-2 2 0 16,6-3 0-16,-3 3 0 0,-1-3-4 0,1 4-2 16,0-7 0-16,6 9 0 0,8-9-7 0,0 9-2 15,3-2 0-15,8-4 0 0,3 3 3 0,0-3 0 16,10 7 0-16,4-1 0 0,7-9-12 0,11 6 12 16,3-6-12-16,11 4 12 0,0 2-12 0,10-6 0 0,4 0 9 15,7 0-9-15,3 0 0 0,4 0 9 16,7 0-9-16,11-6 0 0,3 2 0 0,7-2 0 0,11-3 0 15,10 6 0-15,8-4 0 0,3-2 0 0,3 9 0 0,8-10 0 16,7 1 0-16,-1 3 0 0,8 3 0 0,7-4 0 16,-1-2 0-16,1 9 0 0,0-9 0 0,3 5 0 15,4-2 0-15,-4-3 0 0,-3 9 0 0,-4-10 0 16,4 4 0-16,-8 3 0 0,1-3 0 0,-7 3 0 16,-8-4 8-16,-6 7-8 0,-1-3 9 0,-6 3-9 15,-15 0 0-15,0 0 8 0,-3 0-8 0,-4-6 0 16,-6 6 0-16,-12 0-10 0,-3-3 2 0,-3-4 0 15,3 7 22-15,-14 0 5 0,-11 0 1 0,-3-9 0 16,0 3-2-16,-7 3 0 0,-11-4 0 0,-10 7 0 16,-11-3-18-16,-3 3 0 0,-11-6 0 0,-8 6 0 15,-13 0 0-15,-7 6-11 0,3-6 0 0,-10 3 0 16,-14-3 11-16,-1 7 0 0,1 2 8 0,-4 0-8 16,-4 7 0-16,1-3-12 0,10-4 2 0,0 7 0 15,0-7-60-15,7 7-12 0,8-4-2 16,9 4-728-16,15-7-146 0</inkml:trace>
  <inkml:trace contextRef="#ctx0" brushRef="#br0" timeOffset="16945.14">13074 11563 172 0,'0'0'8'0,"0"0"1"0,0 0-9 0,-4-3 0 0,-3-4 0 0,7 7 0 16,0 0 476-16,0 0 92 0,0 0 20 0,0 0 3 15,0 0-455-15,0 0-92 0,0 0-17 0,11 7-4 16,3-4-23-16,0 3 0 0,0 3 0 0,4 1-12 16,-4-4 21-16,7 4 4 0,-7 2 1 0,4-6 0 15,-4 4 11-15,0 5 3 0,-3-5 0 0,-4-1 0 16,0 1 0-16,-4-1 0 0,1 0 0 0,-1-2 0 0,-3-7 6 0,0 0 2 16,0 0 0-16,0 0 0 0,0 0-10 0,0 0-2 15,4-7 0-15,3-2 0 0,0 0 11 0,4-1 1 16,-4 1 1-16,0-1 0 0,-7 10-18 0,7-6-4 15,-7 6-1-15,0 0 0 0,3 10-14 0,4-4 0 16,0 3 0-16,-3 1 0 0,0 8 0 0,-4-2 0 16,3-3-12-16,1 2 12 0,-1 4 0 0,1-3 0 15,-1-4 0-15,1-5 0 0,3 2 0 0,3-3 0 16,1-6 0-16,3-6 0 0,0 0 0 0,4-4 0 16,-1 1 8-16,1-4-8 0,0-2 15 0,3-4-3 15,-7 0-1-15,0 3 0 0,-3-2 16 0,-1 8 3 16,-3-5 1-16,-3 5 0 0,-1 7-19 0,-3 3-3 0,0 0-1 15,0 0 0-15,0 3-8 0,4 13-11 0,-1-4 3 16,1 4 0-16,3 9 8 0,-3-6 0 0,3 0 0 16,3-4 8-16,4-2-8 0,0 3 0 15,1-7 0-15,-1 0-8 0,3-9 8 0,1 0 0 0,3 0 0 0,0-3 0 16,-3-3 0-16,3-3 14 0,0 2-2 16,-7-5 0-16,4-4-12 0,0 7 0 0,-4-7 8 15,-4 4-8-15,1-4 8 0,-1 6-8 0,1 1 11 0,-4 9-11 16,0 0 0-16,0 0 0 0,0 9 0 0,0 1 0 15,0 9 0-15,4-4 0 0,-4 4 0 0,4 0 0 16,3-3 0-16,0 2 0 0,0-8 0 0,0 6 0 16,0-7 0-16,4 0 0 0,-1-5 0 0,-2 2 0 15,-1-6 15-15,0 0-1 0,-4 0 0 0,4-10 0 16,1 4 14-16,-5-3 2 0,1-4 1 0,-1-3 0 16,1-2-15-16,3 2-4 0,-3 3 0 0,-1-2 0 15,4-1-12-15,0 4 9 0,1-4-9 0,-1 6 8 0,0 7-8 16,0-3 0-16,3 6 0 0,-2 0-11 0,-1 0 11 15,3 9-13-15,-3-9 5 0,4 10 8 0,-4-4 0 0,0-3 0 16,0 4 9-16,1-4-1 0,-1-3-8 0,-4 0-10 16,1 0 10-16,-1 0-13 0,5 0 13 0,-5-3 0 15,1-4 0-15,-1-2 10 0,1-1 4 16,3 1 1-16,0 0 0 0,-3-1 0 0,3 1-15 16,0 3 0-16,-4-4 0 0,1 10 0 0,0-3 0 0,-1 3 0 15,4 3 0-15,-3 3 0 0,-4 4 0 0,0-1-8 16,0 1 8-16,0-1 0 0,0 10 0 0,0-10 0 15,0 1 0-15,-3-1 0 0,3-3 0 0,-4 4 0 16,-3-10 0-16,7 0 0 0,-7 0 0 0,11 0 0 0,3-10 11 16,0 4-11-16,4-3 15 0,3-4-4 0,-3-3-1 15,3-2 0-15,-3 2-10 0,-4-3 0 0,3 3 0 0,-3 7 0 16,0-3 12-16,-3 2 0 0,3 4 0 0,-3 3 0 16,-1 3-12-16,1 0-11 0,0 3 3 0,-1-3 0 15,1 9 8-15,-1-2 0 0,4-4 0 0,-3-3 0 16,3 0 0-16,4 0 9 0,-1 0 0 0,5 0 0 15,-5-3-9-15,4-4 0 0,4-2 0 0,-4-1 0 16,0 1 0-16,-3 0 0 0,3-1 9 0,-3 1-9 16,-1 3 0-16,-2-4 0 0,-1 1 0 0,0 2 0 15,0 4 0-15,-4-3 0 0,1 6 0 0,-4 0 0 16,4 0-12-16,-1 0 4 0,1 0 0 0,-4 6 0 16,3-3-24-16,1 4-5 0,3 2-1 0,0-3 0 15,0 4-206-15,4 2-42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27:41.29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6929 8741 1638 0,'0'0'72'0,"0"0"16"0,0 0-71 0,0 0-17 15,0 0 0-15,0 0 0 0,0 0 8 0,0 0-8 16,0 0 12-16,0 0-12 0,0 0 0 0,0 0 0 0,0 0 0 0,0 0-12 16,0 0 28-16,0 0 5 15,0 0 2-15,0 0 0 0,0 0 49 0,0 0 11 0,0 0 1 0,0 0 1 16,0 0-15-16,0 9-3 0,0 0-1 15,-7-2 0-15,3 5-3 0,-10-6-1 16,3 10 0-16,1-3 0 0,-11 5-25 0,-1 8-5 0,5-1 0 16,-8 3-1-16,-7 6 14 0,4 4 3 0,3 6 1 0,-10 0 0 15,3 0-15-15,4 3-3 0,-4 6-1 16,4 10 0-16,3-1-10 0,-6 7-1 0,2 4-1 0,1-4 0 16,0-4-8-16,0 4-2 0,3-6 0 0,4 0 0 15,-4 0-8-15,1-1 0 0,6-5 0 0,4 2 0 16,0-2 0-16,3-4 10 0,8 0-10 0,3-2 10 15,0-4-10-15,10 6 0 0,4 0 0 0,11-6 0 16,0 3-36 0,10-3-7-16,4-3-1 0,7 0 0 0,10 0-168 15,11-6-35-15</inkml:trace>
  <inkml:trace contextRef="#ctx0" brushRef="#br0" timeOffset="1524.63">7557 9277 806 0,'0'0'36'0,"3"-10"7"16,4 7-35-16,-7-3-8 0,0 6 0 0,0 0 0 0,0 0 328 0,0 0 64 16,0 0 13-16,-7 0 3 0,-4 9-324 0,4 7-65 15,-10-3-19-15,3 9 8 0,-4-1-8 0,0 5 0 16,-3 2 0-16,0 0 8 0,-4 7-8 0,4-7 0 16,-4 6 9-16,1-2-9 0,-1-1 31 0,0 3 1 15,4-5 1-15,0 5 0 0,0 1 19 0,3 2 3 16,1-2 1-16,3 2 0 0,3 4-20 0,4-3-3 15,7-4-1-15,3 4 0 0,1 3-32 0,7-10 0 16,3 4-10-16,3-7 10 0,11-3-8 0,4-6 8 16,4-4 0-16,-1-5 0 0,4-4 0 0,6-3 0 0,44-19 0 15,-40 7 0-15,4-10 8 0,0 0 0 16,-4-6 0-16,-3 3 3 0,0-9 0 0,-7 3 0 16,-4-7 0-16,-7 7 3 0,1-6 1 0,-8-1 0 0,0 4 0 15,-7-10 20-15,-3 10 4 0,-4-10 1 0,0 3 0 16,-7-6-23-16,0 7-4 0,-7-7-1 0,0 0 0 15,-4 0 1-15,-3 6 0 0,0 4 0 0,-4-1 0 16,0 10-1-16,-3-3-1 0,-3 0 0 0,-5 12 0 16,-2 4-11-16,-5 2 0 0,1-5-12 0,-4 15 12 15,0-7-135-15,1 14-19 16,2-4-4-16</inkml:trace>
  <inkml:trace contextRef="#ctx0" brushRef="#br0" timeOffset="15908.08">26571 951 345 0,'0'0'31'0,"-7"-9"-31"0,4-1 0 0,-4 1 0 16,3 3 302-16,1-4 54 0,-5 7 12 0,1-6 1 15,0 2-241-15,-3-2-48 0,-1 0-9 0,1 6-3 16,-1-4-12-16,-3 1-4 0,0-3 0 0,0 9 0 15,-4-4-10-15,0-2-2 0,-6 6-1 0,-1-9 0 16,0 9-15-16,-10 0-4 0,0 0 0 0,-11 0 0 16,-3 0-9-16,-4 0-3 0,0 0 0 0,-4 0 0 15,-3 0 10-15,-3 0 2 0,-1 0 0 0,-6 0 0 16,-4 0 4-16,0 0 0 0,-8 0 1 16,5 0 0-16,3 0-5 0,0 0 0 0,-7 9-1 0,3-9 0 15,-7 0-6-15,8 0-1 0,3 6 0 0,3-2 0 16,0 2 2-16,4-3 0 0,-3 3 0 0,6 4 0 15,1-1-3-15,6 0-1 0,8-2 0 0,0 2 0 16,6-6-10-16,8 7 10 0,-4 2-10 0,7 1 10 16,4-4-10-16,0 1 0 0,0 5 0 0,3 4 0 15,4-3 0-15,0-7 0 0,7 4 0 0,0 2 0 0,3 4 0 16,0-9 0-16,4 5 0 0,4 4 0 16,-4 0 0-16,3 3-11 0,4 0 3 0,0 3 0 0,4 3 8 15,-4 0 0-15,3 13 0 0,1 6 0 16,-4 6 0-16,0 7 0 0,0 6-11 0,-4 15 11 0,1 7 0 15,-4 9 0-15,-4 13 0 0,-3 6 10 0,0 7-10 0,-4 11 0 16,-3 11 0-16,-4-4 0 0,4 3 0 0,4-6 12 16,-1-9-4-16,0-4 0 0,4 0-8 0,-3-9 10 0,2 7-10 15,-6-7 10-15,0 0 6 0,3 3 0 16,-3-3 1-16,0 6 0 0,0 1 2 0,-4-4 0 16,4 6 0-16,-4 1 0 0,4-1-19 0,0-3 10 15,-4 4-10-15,8 5 8 0,-4-2 6 0,-1-4 1 16,1 7 0-16,4-6 0 0,-1-1-15 0,0-3-8 0,4-6 8 0,-3-6-13 15,2-13 13-15,5-6 8 16,-4-12 0-16,3-7-8 0,1-13 24 0,-1-5-1 0,0-7-1 16,1-10 0-16,3 7 13 0,-4-16 2 0,4 7 1 0,0-10 0 15,-3-6-12-15,6 0-2 0,-3-1-1 0,3-8 0 16,-3 6-6-16,4-7-1 0,3-3 0 16,0-3 0-16,0-3-16 0,0 10 0 0,-4-10 0 0,4 9 0 15,0-3 0-15,0 4 0 0,-3-4 0 16,3-3-9-16,0 7 9 0,0-1 14 0,0-3-3 0,-4-3-1 15,4 7-10-15,0-4 0 0,-3 4 0 0,3-1 0 16,0-3 0-16,-4-3 0 0,4 7 0 0,0-4 8 16,0-6-8-16,0 0-16 0,0 0 4 0,0 0 1 0,0 0 20 15,0 0 4-15,0 0 1 0,0 0 0 0,0 0-6 16,0 0-8-16,0 0 11 0,0 0-11 0,0 0 0 0,0 0 0 16,0 0 0-16,0 0 0 0,0 0 16 0,0 0-3 15,0 0-1-15,0 0 0 0,0 0-12 0,4 3-13 16,-1 3 2-16,1 4 1 0,3-4 10 0,0-3 0 15,0 4 0-15,4-4 8 0,-1-3 0 0,11 0 1 16,0 0 0-16,11-3 0 0,3-4 6 0,11-2 1 16,7 9 0-16,4-10 0 0,3-5-4 0,7 5-1 15,7 1 0-15,3-4 0 0,5-9-11 0,-1 10 0 16,-4-4 0-16,1 7 8 16,-8-1-44-16,-3 4-10 0,-3 6-2 0,-22 6-1467 0</inkml:trace>
  <inkml:trace contextRef="#ctx0" brushRef="#br0" timeOffset="58197.08">16097 584 633 0,'0'0'56'0,"0"0"-44"0,-7-9-12 0,4 9 0 0,-4-6 209 0,3 6 40 15,4 0 8-15,0 0 2 0,0 0-199 0,-7 0-40 16,4-10-8-16,3 10-2 0,-4 0 12 0,4 0 2 15,0-3 1-15,0 3 0 0,0-9 13 0,0 9 2 16,0 0 1-16,7-7 0 0,4-11-4 0,-4 14-1 0,0-2 0 0,0 0 0 16,3 3 3-16,-3 3 0 0,-7 0 0 0,0 0 0 15,7 3-5-15,1 3-1 0,-1 4 0 0,0-1 0 16,-7 7-13-16,3-7-4 0,1 4 0 0,-4 2 0 16,-4 4-1-16,4-9-1 0,0 11 0 0,-3-8 0 15,3 6 6-15,-4 0 0 0,1-4 1 16,3 4 0-16,0-9-2 0,3 5-1 0,1 4 0 0,-1-10 0 15,4 7-2-15,0-6 0 0,0-1 0 0,-3 10 0 16,3-10-4-16,0 1 0 0,0 5-1 0,4 4 0 16,-8-3-3-16,4 6-8 0,0-7 12 0,0 10-4 15,-3 1-8-15,-1-4 10 0,1 3-10 0,-1-7 10 16,1 8-10-16,-1-1 0 0,-3 3 0 0,4-3 8 16,0-3-8-16,-1-6 0 0,-3 2 0 0,-3 1 8 15,3-3-8-15,0-4 0 0,0 4 0 0,0 3 0 16,-4-3 23-16,4-13-1 0,0 6 0 0,-4 4 0 0,1-4-14 15,3 4-8-15,0-13 8 0,0 6-8 0,-4 3 12 16,4-6-3-16,0-3 0 0,-3 13 0 0,3-13-1 16,-4 3 0-16,-3 6 0 0,0 1 0 0,7-10-8 0,-3 9 0 15,-4-2 0-15,0-4 0 0,0 6 0 0,-4-3 0 16,4 1 0-16,-4-4 0 0,1-3 0 0,3 6 0 16,-4-3 0-16,4-3 0 0,-4 10 0 0,1-10 8 15,-1 0-8-15,1 6 8 0,-4-6 2 16,3 0 0-16,-3 0 0 0,3 0 0 15,1-6 16-15,-4 6 3 0,0 0 1 0,-1 0 0 0,5 0-30 0,-4 0 0 16,-4 0 0-16,4 0 0 0,0-10 0 0,-4 10 0 16,4-3 0-16,0-3 0 0,-4 6 0 0,4-3 0 15,0-4 0-15,4 1 0 0,-5 6 8 0,5-3-8 16,3-3 0-16,-4 3 0 0,8-4 0 0,-4-2-16 16,-4 9 1-16,8-10 1 15,-5 7-22-15,1-3-5 0,4 3-1 0,-4 3 0 16,0 0-18-16,3 0-3 0,4 0-1 0,-10 0 0 15,3 0-59-15,0 0-12 0,0 3-2 0,-1-3-847 0</inkml:trace>
  <inkml:trace contextRef="#ctx0" brushRef="#br0" timeOffset="62976.39">13543 559 2098 0,'0'0'93'0,"4"-3"19"0,-1-6-89 0,-3 2-23 0,4 7 0 0,-4-9 0 16,0 9 28-16,0 0 2 0,0 0 0 0,0 0 0 16,0 0-11-16,0 0-3 0,-7 9 0 0,-4 1 0 15,-3-1-6-15,0 7-2 0,-4 3 0 0,1 0 0 16,-1 2-8-16,-3 8 0 0,0-7 0 0,3 3 0 15,-3 3 0-15,3 6 0 0,1-5 9 0,-5 5-9 16,1-2 0-16,4 5 8 0,-1 1-8 0,4 3 0 16,3-1 0-16,1-5 0 0,3-1 0 15,3 4 8-15,4-4 3 0,-3 4 1 0,6-3 0 0,-3-4 0 16,4 0-12-16,-1 1 0 0,4-4 0 0,-3 0 0 16,6-3 0-16,1-3 0 0,-1 3 0 0,1 0 8 15,7-9-8-15,-4-3 0 0,3 5 0 0,1-2 0 16,0-7-68-1,6-9-15-15,-2 0-3 0,2-6-878 0</inkml:trace>
  <inkml:trace contextRef="#ctx0" brushRef="#br0" timeOffset="63233.27">13070 904 2718 0,'0'0'120'0,"0"0"25"0,0 0-116 0,11 0-29 0,3 3 0 0,4 4 0 15,6-4 19-15,5-3-3 0,2 6 0 0,5-6 0 16,3 0-16-16,-1 0 0 0,1-6 0 0,7 6-9 31,-4-3-83-31,8-4-16 0,3 4-3 0,0-6-640 0,7 2-128 0</inkml:trace>
  <inkml:trace contextRef="#ctx0" brushRef="#br0" timeOffset="63739.71">14432 995 1785 0,'11'-9'79'0,"-8"6"17"0,4-4-77 0,4 1-19 0,3 6 0 0,4-9 0 16,3 9 185-16,0-4 34 0,7 4 6 0,0-6 2 0,4-3-183 15,3-1-44-15,1 7 0 0,-1-3 0 16,0 0-20-16,1 6-8 0,-5-10-2 0,1 10 0 16,-4 0-207-16,1-3-42 0,16-6-8 0,-16 2-1 0</inkml:trace>
  <inkml:trace contextRef="#ctx0" brushRef="#br0" timeOffset="64001.61">14411 1315 2649 0,'0'0'117'0,"0"0"25"0,0 0-114 0,11 0-28 0,-1 3 0 0,4-3 0 31,0 0-20-31,8 6-11 0,-1-6-1 0,3 0-1 0,5 7-215 0,-1-14-42 16</inkml:trace>
  <inkml:trace contextRef="#ctx0" brushRef="#br0" timeOffset="64551.71">17092 569 460 0,'-3'0'41'0,"-4"-3"-33"0,3-4-8 0,4 7 0 16,0 0 384-16,0 0 76 0,0 0 14 0,0 0 3 15,-7-3-381-15,7 3-77 0,-7 0-19 0,3 0 0 16,-6 3 0-16,3-3 0 0,-7 10-13 0,3-4 5 16,-7 13 8-16,1-4 0 0,-4-2 0 0,-8 12 0 15,1-6 0-15,-4 0 0 0,4 6 8 0,3 0-8 16,-3 3 32-16,0-3 1 0,7 3 1 0,0 1 0 15,0 5-1-15,-1-6 0 0,5 22 0 0,-1-12 0 16,0 0-14-16,4 3-3 0,0 6-1 0,4-7 0 0,-1 1-15 16,4 0 9-16,0-4-9 0,3 1 8 0,-3 3-8 15,7-4 0-15,4 1 0 0,-1 3 0 16,4 6-30-16,1-13-8 0,2 1-2 16,8-7 0-16,-1-3-44 0,5-3-8 0,-1-6-3 0,10-7 0 15,5 1-31-15,3-10-6 0,6-10-2 0,5 10-618 0</inkml:trace>
  <inkml:trace contextRef="#ctx0" brushRef="#br0" timeOffset="65210.47">17600 622 2026 0,'0'0'44'0,"0"0"10"0,0 0 2 0,0 0 1 0,0 0-45 0,-7 0-12 0,4 0 0 0,-5 0 0 16,8 0 0-16,-7 6-17 0,7-6 4 0,-7 6 1 0,-3-2 12 0,-1 14 16 16,4-11-3-16,-3 5-1 0,-1 4-12 0,0 3 0 15,-3 0 0-15,4 6 0 0,-4 0-13 0,-4-3-6 16,4 3-1-16,-4 3 0 0,1-3 20 0,-1 0 0 16,4 0 0-16,-4 3 0 0,1 1 0 0,-5-4 16 15,8 3-4-15,0 0 0 0,4-9 23 0,-1 6 4 16,0-6 1-16,4 3 0 0,0 0-4 0,0-6-1 15,4-4 0-15,3 4 0 0,3 3-16 0,1-4-3 16,3 1-1-16,0-7 0 0,7 4-3 0,-3-7-1 16,6 4 0-16,4-7 0 0,1 6 7 0,2-9 2 15,1 0 0-15,0 0 0 0,-4 0-4 0,3-3-1 16,1-3 0-16,-4 3 0 0,0-7-15 0,1 4 9 16,-1-7-9-16,0 4 8 0,-3-4-8 0,3 1 8 0,0-4-8 15,-3-3 8-15,-1 1 6 0,1-8 1 0,3 1 0 0,-7 7 0 16,4-17-15-16,-1 7 9 0,-2 3-9 0,-5 3 8 15,4-3 24-15,-3 0 4 0,-4 6 0 0,0-6 1 16,0 3-23-16,-3-3-5 0,-1 6-1 0,-3-6 0 16,-3 6 7-16,-1 3 1 0,4-3 0 0,-7-2 0 15,3-1-4-15,-6 3 0 0,3 0 0 0,0 3 0 16,-4 4-3-16,4-4-1 0,-4 3 0 0,1 1 0 16,-1 3-8-16,1 5 0 0,-1-2 0 0,1-3-11 15,-5 9-3-15,5-10-1 0,-4 10 0 0,0 0 0 16,0 0-8-16,-1 0-1 0,-2 10-1 0,3-10 0 15,-4 9-158-15,4-3-31 16,0-2-6-16</inkml:trace>
  <inkml:trace contextRef="#ctx0" brushRef="#br0" timeOffset="65495.57">17367 851 1728 0,'0'0'153'0,"0"0"-122"15,0 0-31-15,0 0 0 0,0 0 192 0,-3 3 32 16,3-3 6-16,3 13 2 0,1-1-195 0,-1-3-37 16,1 7-10-16,-1-6-1 0,4-1 11 0,0 0 0 0,4 1 0 15,0 5-8-15,3-11 8 0,0 5 0 0,0 4 0 0,0-1-8 16,7-12 8-16,0 10-12 0,4-4 12 0,-4-6-12 31,0 3-16-31,8-3-3 0,-5-3-1 0,5 3 0 16,-5 0-23-16,8-6-5 0,-4 6 0 0,4-10-1 15,0 1-107-15,0-1-22 0,-1 4-4 0,-6-3-568 0</inkml:trace>
  <inkml:trace contextRef="#ctx0" brushRef="#br0" timeOffset="65871.12">18115 227 1440 0,'0'0'64'0,"-7"0"12"16,4-6-60-16,3 6-16 0,0 0 0 0,0 0 0 0,0 0 184 0,0 0 35 16,0 0 6-16,0 0 2 0,7 6-182 0,0 3-36 15,0 1-9-15,0 5 0 0,7-2 0 0,-4 12 0 16,5-9 0-16,2 6 0 0,-3 3 0 0,8 9-12 16,-5 4 2-16,4-4 1 0,0 4 9 0,-3 3 12 0,7-4-2 15,-4 1-1-15,0 3-9 0,-3-13-12 16,6 10 2-16,-6-4 1 0,0 4 9 0,3-4 12 15,-3 1-2-15,-4-1-1 16,0 4-36-16,-4 3-7 0,-6-4-2 0,-4 10 0 16,-7-12-31-16,-7 9-6 0,-4 0-2 0,-7-7-510 0,-3 4-103 0</inkml:trace>
  <inkml:trace contextRef="#ctx0" brushRef="#br0" timeOffset="66588.86">14362 1422 1587 0,'0'0'70'0,"0"0"15"0,0 0-68 0,0 0-17 0,7 0 0 0,0 0 0 0,3-7 34 0,-3 4 3 16,4 3 1-16,-4-6 0 0,4 6-9 0,-1-10-1 16,4 7-1-16,0-3 0 0,4 3-15 0,0-3-4 15,-1-1 0-15,8-2 0 0,-4 0 17 0,7-1 3 16,-3 7 1-16,7-6 0 0,0-4 2 0,-1 10 0 16,-2-3 0-16,2 3 0 0,-2-7-11 0,-1 4-3 15,0-4 0-15,-3 10 0 0,-1-3-17 0,-2-3 10 16,-1 6-10-16,-4-3 8 0,-3 3-17 0,4 0-4 15,0 0-1-15,-1 0-612 16,-3 3-122-16</inkml:trace>
  <inkml:trace contextRef="#ctx0" brushRef="#br0" timeOffset="72590.81">20701 1011 864 0,'0'0'76'0,"0"0"-60"0,-4 0-16 0,4 0 0 16,-7-6 218-16,7 6 41 0,0-10 8 0,0 1 1 15,4-1-184-15,-1 4-36 0,1 3-8 0,3-3-2 16,4-4-18-16,-4 1-4 0,0-1-1 0,3 1 0 16,1-7-15-16,-4 13 0 0,0-6 0 0,0 2 0 0,-3-2 0 15,-1-3 0-15,1-1 0 0,-4 4 0 0,0 5 14 16,-4-2 0-16,1-3 0 0,-4 9 0 0,0-13 15 15,-4 7 3-15,0-3 1 0,1-1 0 16,-8 1-8-16,0 2-1 0,1-2-1 0,-1 9 0 0,-3-9-10 0,0 6-1 16,0-4-1-16,0 14 0 0,-4-4-11 15,0-3 0-15,0 9 0 0,1 0 0 0,-1 7-10 16,0-3 10-16,1-1 0 0,-1 10-9 16,0-6 9-16,1 3 0 0,-1 6 0 0,0-3 0 0,8 3 0 0,-5-6 0 15,1 15 0-15,4-6-8 0,-1 7 8 0,7-10 0 16,1 3 0-16,3-3 0 15,7 0 0-15,0 4 0 0,3-11 0 0,4 11 0 0,0-14 0 16,7 4 0-16,4 0 0 0,-4-3 0 0,7-4 0 0,1-6 0 16,2 4 0-16,-3-10 0 0,1 9 0 0,2-9 0 0,1-9 0 15,-4 9 0-15,4-3 9 0,-4-4 4 16,0-8 1-16,4 5 0 0,-7 1 22 0,-1-10 5 0,1 3 1 0,-4-2 0 16,4-1-5-16,-4-6-1 0,-4 6 0 0,1 0 0 15,-8-9-13-15,4 0-3 0,0 3-1 0,1-4 0 16,-1 4-3-16,0-9 0 0,-4 5 0 0,1 1 0 15,-1 3 4-15,-3 0 1 0,4-9 0 0,-1 5 0 16,-3 4-4-16,4-3-1 0,-4 3 0 0,0-3 0 16,0-7-16-16,0 7 0 0,-4 3 0 0,4-3 0 15,-3 0 11-15,3 2-11 0,-4-2 10 0,1 9-10 16,-1-6 0-16,4 6 0 0,-3 4 0 0,3 5 0 16,-7-8 0-16,3 8-16 0,4 4 1 0,-3 3 1 15,-1 3-73-15,4 0-14 0,0 0-3 16,-7 0-1-16,0 3-86 15,7-3-17-15,-7 6-3 0</inkml:trace>
  <inkml:trace contextRef="#ctx0" brushRef="#br0" timeOffset="73228">21604 337 345 0,'0'0'31'0,"0"0"-31"0,0 0 0 0,0 0 0 0,0 0 280 0,0 0 49 0,0 0 11 0,0 0 1 0,0 0-225 0,0 0-44 15,0 0-10-15,0 0-2 0,0 0-26 0,0 0-6 16,4 6 0-16,-8 3-1 0,1 1-17 0,-4 5-10 16,3-2 12-16,-3 3-12 0,-7 2 9 0,3 1-9 15,-3 6 0-15,0 0 9 0,0 4-1 0,-7 5-8 16,3-15 12-16,-3 15-4 0,0-5 26 0,0-1 5 15,-4-3 1-15,0 9 0 0,1-8 10 0,2 2 2 16,1 0 1-16,0 6 0 0,0-5-24 0,3 5-5 0,1-6 0 16,2 1-1-16,1 5-14 0,4 1-9 0,3-7 12 0,0 6-12 15,0-5 12-15,7-4-4 0,0 3 0 0,3-9-8 16,1-4 12-16,6 4-4 0,4-3 0 0,0-4-8 16,4 1 18-16,3-4-3 0,0-6-1 0,4 7 0 15,3-10-14-15,1 6-16 0,-1-6 3 0,0-6 1 16,0 6-4-16,0-10-1 0,4 7 0 0,-4-6 0 31,-3-4-95-31,0 10-18 0,7-6-4 0,-8-7-790 0</inkml:trace>
  <inkml:trace contextRef="#ctx0" brushRef="#br0" timeOffset="73485.63">20934 751 1843 0,'-14'-7'81'0,"7"1"18"0,0 3-79 0,3-3-20 15,-3 6 0-15,7 0 0 0,0 0 208 0,0 0 37 16,11 0 8-16,3 0 2 0,3 0-204 0,12 0-41 16,2-4-10-16,8 4 0 0,11-6 8 0,2 6 0 15,8-9 0-15,0 9 0 0,0-10-8 0,7 1 0 16,-7 9 0-16,4-6 0 0,-8-4-18 0,1 7-2 15,6 3-1-15,-6-6 0 16,-11 3-34-16,-4 3-6 0,-7 3-2 0,0-3-702 16,-10 6-141-16</inkml:trace>
  <inkml:trace contextRef="#ctx0" brushRef="#br0" timeOffset="73928.22">19734 1773 2332 0,'18'-13'104'0,"-7"7"20"0,3 6-99 16,7-9-25-16,4 5 0 0,6-2 0 0,8 3 58 0,3-10 6 15,11 10 2-15,7 3 0 0,4-6-15 0,3 3-3 16,3 3-1-16,1-6 0 0,3-4-22 0,4 1-4 15,3 6-1-15,4-4 0 0,-11 1-8 0,3-3-1 16,1 6-1-16,-1-7 0 0,5 4-10 0,-1-7 0 0,0 7 0 0,-4-10 0 16,-6 7 0-16,7 0 0 15,-4-4 0-15,-4 4 0 0,-3-4-17 0,-3 10 1 16,6-3 0-16,-6 3 0 16,-11-7-28-16,0 10-4 0,-7 0-2 0,-4 0 0 15,0 3-94-15,-10 4-20 0,0-4-3 0,-4-3-821 0</inkml:trace>
  <inkml:trace contextRef="#ctx0" brushRef="#br0" timeOffset="74646">20669 2591 2052 0,'0'0'91'0,"0"-9"18"0,4-1-87 0,-4-5-22 15,0 5 0-15,0 1 0 0,7-7 23 0,-4-3 0 0,1 7 0 0,-4-4 0 16,-4 1-23-16,1-4 0 0,3 0-10 16,0 9 10-16,-7-15-10 0,-4 13 10 0,1-1-8 0,-4 1 8 15,-8 6-8-15,1 2 8 0,4-2-8 0,-5 6 8 16,-2 6 12-16,-1 4 8 0,4-7 2 0,-4 6 0 15,0 7 13-15,1 3 2 0,-1 0 1 0,0-4 0 16,1 10-30-16,-1-3-8 0,0 3 0 0,4 4 0 16,-4-4 0-16,8 3 0 0,-1-3 0 15,4 3 0-15,0 4 0 0,3-4 0 0,4 0 0 0,0 0 0 16,0-3 0-16,4 0 0 0,-1-3 0 0,8 0 0 16,3-3 0-16,3 0 0 0,4-10-9 0,4 10 9 15,0-9 0-15,6-4 0 0,1-3 8 0,3 3-8 16,0-6 14-16,1-6-2 0,-1 3-1 0,0-7 0 15,-3-5 23-15,3 2 5 0,0-9 1 0,-3 4 0 16,0-8 6-16,-4 4 2 0,0-6 0 0,0-3 0 0,-3-4-5 16,-1-2-1-16,-6 2 0 0,3-9 0 0,7 7-10 15,-7-7-3-15,-3 0 0 0,0-3 0 0,-1 3-12 16,4 0-2-16,-3 0-1 0,-4 0 0 0,0-3 2 0,0 13 1 16,-3-10 0-16,-1 6 0 0,1 4-6 0,-4-1-2 15,0 7 0-15,-4 0 0 0,1 3 7 0,-4 6 2 16,-4 0 0-16,-3 3 0 0,-4 7-27 0,1-4-6 15,-8 4-1-15,0 3 0 16,-7 0-39-16,4 6-8 0,-4 0-1 0,1 0-1 16,-1 0-9-16,0 6-2 0,4 0 0 0,0-6 0 15,0 3 3-15,-1 7 0 0,5-1 0 0,2-9 0 16,1 9-155-16,4-2-32 0,-15-4-5 0,21 3-489 0</inkml:trace>
  <inkml:trace contextRef="#ctx0" brushRef="#br0" timeOffset="76017.27">21396 1948 230 0,'0'0'10'0,"0"0"2"0,-7 0-12 0,3-6 0 16,-3 6 0-16,4 0 0 0,3 0 334 0,0 0 64 15,-4-3 13-15,4 3 2 0,0 0-291 0,4-6-58 16,-4-4-12-16,0 10-3 0,0 0 6 0,0 0 1 16,0 0 0-16,0 0 0 0,0 0-14 0,0 0-2 15,0 0-1-15,0 0 0 0,0 0 24 0,10 0 5 16,-3 10 0-16,-7-10 1 0,0 0-4 0,8 0-1 16,-1 6 0-16,0 3 0 0,-4 1-35 0,4-1-7 0,-7 1-2 15,7 5 0-15,-7-2-6 0,4-4-2 0,-1 7 0 0,-3 3 0 16,4-4 16-16,-4 1 4 0,3 6 0 15,-3-6 0-15,4 3-20 0,-4-1-3 0,7 7-1 16,-4-6 0-16,1 6-8 0,0-3 0 0,-1 3 0 0,4 4 0 16,-3-4 0-16,3 3 0 0,0-3 0 15,-4 9 0-15,4-5 0 0,-3 5 0 0,-4-6 0 0,0 7 0 16,0-1 0-16,0-5 0 0,0 5 0 16,0-9 0-16,-4-3 0 0,4 6 0 0,-3-3 0 15,-1-6 0-15,1-3 0 0,-1 3 0 0,1-4 8 0,-4-2-8 16,3 3 16-16,-3-7-3 0,0 1 0 0,0 5 0 15,0-12-4-15,0 13-1 0,0-7 0 0,-4 1 0 16,4-1 0-16,-3-3 0 0,-1 4 0 0,0-7 0 16,1 6-8-16,-1-2 0 0,1 2 0 0,-4-9 0 0,3 10 0 15,0-10-12-15,-3 0 4 0,4 0 8 0,-4 0 16 16,3 0 10-16,-3 0 2 0,0-4 1 0,3-2-14 16,-3 3-3-16,0-3-1 0,3-1 0 0,-3-2 1 0,0 6 1 15,0-13 0-15,7 7 0 0,-7-4-4 0,0 1-1 16,3 2 0-16,-3 1 0 0,3-4-8 0,1 4 0 15,3-4 0-15,-4 10 8 0,4-6-8 0,0 3 0 16,-3-4 0-16,3 10 0 0,-1-9 0 0,5-1 0 16,-4 7 0-16,3-3 0 0,4 6 0 0,0 0-12 15,-3-6 4-15,3 6 8 0,0 0-20 0,0 0 4 16,0 0 1-16,0 0 0 0,0-3 3 0,0 3 1 16,0 0 0-16,0 0 0 0,3-10 11 0,-3 10 0 0,0 0 0 15,0 0 0-15,0 0 0 0,0 0 0 0,4-6 0 0,-4 6 0 16,0 0 0-16,0 0 0 0,0 0 0 0,0 0 0 15,0 0 0-15,0 0 0 0,0 0 0 0,0 0 0 16,0 0 0-16,0 0 0 0,0 0 0 0,0 0 0 16,0 0 10-16,0 0-2 0,0 0-8 0,0 0 12 15,0 0-12-15,7 0 0 0,-7 0 8 0,7-10-8 16,-7 10 0-16,4-3 0 0,-4 3 8 0,0 0-8 16,7-6 0-16,-7 6 0 0,0 0 0 0,0 0 0 15,0 0 0-15,0 0 0 0,0 0 0 0,0 0 0 16,0 0 0-16,0 0 9 0,0 0-9 0,0 0 8 15,0 0-8-15,0 0 0 0,0 0 9 0,0 0-9 16,0 0 8-16,0 0-8 0,0 0 8 0,0 0-8 16,0 0 0-16,-4-3 8 0,4-3-8 0,0 6 0 15,0-7 16-15,0-2-2 0,0 6 0 0,0-7 0 0,0 10 8 16,4-6 2-16,-4-6 0 0,3-4 0 0,-3 10-24 16,0-4 0-16,4 1 0 0,-1-10 8 15,-3 10-8-15,0 2 0 0,0-5 0 0,0 2 8 0,0 4-8 0,0-6 0 16,0 2 0-16,-3-2 0 0,3-1 0 0,0 7 0 15,-4-13 0-15,4 3 0 0,4 7 0 0,-4-4 9 16,3-2-1-16,-3 5-8 0,4 1 8 0,-1-1-8 16,1-5 0-16,-1 2 0 0,1-2 0 0,-1 5 0 15,1 1 8-15,3-7-8 0,-4 7 0 0,1-1 0 16,3-5 0-16,-3 11 0 0,-1-11 8 0,1 5-8 16,-1-8 0-16,1 8 0 0,-1 1 8 0,1-7-8 0,-4 4 9 15,3-4-9-15,-3 0 9 0,4-3-9 16,-4 7 8-16,3-4-8 0,-3-3 12 0,0 4-4 0,4 2 0 0,-1-3 0 15,1 1-8-15,-1-4 0 0,1 3-12 0,-1 7 12 16,1-4 0-16,0-2 0 0,3 5 0 0,-4 1 0 16,1-1-8-16,3 1 8 0,-4 3 0 0,4-4 0 15,-3 1 0-15,3-1 0 0,0 4 0 0,0 3 0 16,-4-3 0-16,8 3 0 0,-7-13 0 0,3 16 0 16,3-9 0-16,-3 5 0 0,0-2 0 0,0 3 0 15,0-9-8-15,4 12 8 0,0-4 0 0,-4-2 0 16,0 3 0-16,0-3 0 0,0 6 0 0,0-10 0 15,-4 7-11-15,-3 3 11 0,7 0-8 0,-7 0 8 16,8-6-16-16,-8 6 3 0,0 0 0 0,7 0 0 16,-7 0-23-16,0 0-4 0,0 0 0 15,0 0-1-15,7 9-121 0,-4 7-24 0,1-3-5 16,-8 2-661-16,-3 4-132 0</inkml:trace>
  <inkml:trace contextRef="#ctx0" brushRef="#br0" timeOffset="76357.6">21015 2287 2844 0,'0'0'63'0,"0"0"13"0,0 0 2 0,0 0 1 0,0 0-63 0,0 0-16 0,0 0 0 16,7 0 0-16,4 0 0 0,-4 0 0 0,3 0 0 0,4 3 0 15,-3 3 0-15,3-2 0 0,0-4 0 0,0 6 0 16,0 3 0-16,4 1 11 0,-4 5-11 0,4-5 10 16,-4 2 2-16,0 4 0 0,4 3 0 0,-8-10 0 15,4 1 13-15,-3 5 3 0,3-5 1 0,-3-1 0 16,3 1-12-16,3-1-2 0,-3-3-1 0,4-3 0 15,7 4 0-15,-4 2 0 0,4-9 0 0,3 0 0 16,4-3-73 0,3-3-14-16,4-1-3 0,0-5-1230 0</inkml:trace>
  <inkml:trace contextRef="#ctx0" brushRef="#br0" timeOffset="92289.16">4149 10515 460 0,'0'0'41'0,"7"-6"-33"0,-4 3-8 0,1-3 0 15,3 3 225-15,-4-4 43 0,-3 7 9 0,7-9 2 16,-7 9-227-16,0 0-44 0,0 0-8 0,0 0 0 15,0 0-19-15,0 0 2 0,0 0 0 0,-7-9 0 0,4 9 17 16,-8 0 17-16,11 0-3 0,-3-7-1 16,-8 7 75-16,11 0 16 0,-7-3 2 0,7 3 1 0,-3 0 21 0,3 0 4 15,0 0 0-15,0 0 1 0,0 0-58 0,0 0-12 16,-7-6-3-16,7 6 0 0,-4 0-39 0,4 0-8 16,0 0-1-16,0 0-1 0,-4-10-11 0,4 10 0 15,0-3 0-15,0 3 0 0,0 0 0 0,-10 0 0 16,-1-6 0-16,1 6 0 0,6 6 0 15,-6-6 10-15,-5 0-10 0,5 0 10 0,-4 0 24 0,7 3 5 16,3-3 1-16,-6 0 0 0,-4 0-20 0,6 7-4 16,8-7-1-16,-3 3 0 0,-11-3 1 0,7 0 0 15,3 0 0-15,-6 0 0 0,10 0 12 0,-11 0 4 16,-3-3 0-16,3-4 0 0,-3 7-32 0,-7 0 0 16,-4-3 0-16,1 3 0 0,-8 0 0 0,0 0 0 0,-10 0 0 15,3 0 0-15,-10 3 14 0,-8-3-3 16,-3 7-1-16,0-4 0 0,-3-3 6 0,-4 0 2 0,3 6 0 0,4-6 0 15,-10 0-18-15,-1 3 0 0,8-6 8 16,-11 3-8-16,7 0 20 0,3 0 1 0,-6 0 0 16,6-6 0-16,-7 6-12 0,4-3-9 0,4-4 12 15,3 7-12-15,0-3 8 0,0-3-8 0,11 3 0 16,-8-3 0-16,15 6 0 0,-11-10 0 0,11 10 0 16,-4 0 0-16,10-3 0 0,-2 3 0 0,2-6-11 0,5 12 11 15,6-6-12-15,4 0 12 0,3-6-12 0,4 6 12 16,3 0-15-16,1 0 4 0,10 6 1 0,0-6 0 15,0 0-7-15,10 3-2 0,8 7 0 0,7-4 0 0,7 3 8 0,3-6 2 16,11 4 0-16,-8-4 0 16,12 3 9-16,6-3 0 0,-3 4 0 0,14-7 0 15,7 6-8-15,-3-3-4 0,3-3 0 0,7-3 0 16,-7-3 12-16,11 6 0 0,-4-7 8 0,4 7-8 0,-1-3 0 16,-6 3 0-16,3-6 0 0,0 6 0 0,-3 0 0 0,6 0 0 15,5 0 0-15,-12 0-12 0,-3 6 12 0,4-6 0 16,-15 0 10-16,8 0-10 0,-7-6 0 15,3 6 0-15,-7 0-13 0,-11-3 4 0,0-4 9 16,-3 4 0-16,-11-3 0 0,1 6 0 0,-8-3 0 0,-7-3 11 16,-3 6-3-16,-8-10 0 0,1 10-8 0,0-9 0 15,-11 9 0-15,-8-6 0 0,5 2 8 0,-11-2-8 16,0-3 12-16,-7-1-4 0,-11 7-8 0,-7-3 0 16,-7-4 0-16,-3 10 0 0,-4 0 0 0,-7-6 0 0,3 6 0 0,-6-3 0 15,3 3 0-15,-11 0 0 0,-10 0 0 0,7 0 0 16,-7 0 8-16,3 0-8 0,-3 0 8 0,-3 0-8 15,-8 0 0-15,4 0 0 0,3 3-9 0,-10 3 9 16,3 1 0-16,0-4 0 0,-3 6 0 0,3-2 0 16,4-4 0-16,7 6 0 0,0-3 0 0,14 4 0 15,0-4 0-15,7-3-13 0,10 7 4 0,1-1 1 16,7 0 8-16,10-2 8 0,0 2-8 16,8 1 11-1,9-1-40-15,-2 0-8 0,10 1-2 0,0-1 0 0,14 1 23 0,0-4 4 0,10 9 0 16,8-5 1-16,0-7 2 0,14 6 0 0,6 1 0 0,1-10 0 15,4 6 9-15,10-6 0 0,0-6 0 0,10-4 0 16,4 7 0-16,0-6 0 0,0-1 0 0,4-5 0 16,-4 5 0-16,-3 1 11 0,3-7-11 0,0 7 12 0,-4-7-12 0,-10 7 0 15,0-1 0-15,-10 1 8 0,-4 0-8 16,-8-1 0-16,-2 1 0 0,-5 3 0 0,-2-4 17 0,-5 7-1 16,-2-6-1-16,-8 2 0 0,0-2 1 0,-4 6 0 15,-3-4 0-15,0-2 0 0,1 3 3 0,-8 6 1 16,-8-3 0-16,1-4 0 0,-3 4-8 0,-4-3 0 15,-7 6-1-15,-1 0 0 0,-6 0-11 0,-7 0 0 16,-11 0 0-16,-3 9 0 0,-11-2 0 0,-11 2 0 16,8 0-8-16,-15 1 8 0,0 9 0 0,-6-4 0 15,-12 4 0-15,1 0 0 0,0 6-10 0,-4 3 10 16,-7-3-13-16,1 4 5 16,-1-1-123-16,3-3-24 0,-2 3-5 0</inkml:trace>
  <inkml:trace contextRef="#ctx0" brushRef="#br0" timeOffset="104277.39">22722 556 1497 0,'15'-9'133'0,"-1"-7"-106"16,-11-3-27-16,8 4 0 0,3-4 113 0,-4 6 18 15,1-3 3-15,3-2 1 0,-3 2-95 0,3 3-20 16,-7 1-3-16,-4-1-1 0,-3-2-6 0,0-4-2 16,4 9 0-16,-8 1 0 0,1-7-8 0,-8 7 8 15,1-10-8-15,-1 10 8 0,1-7-8 0,-5-3 0 0,-6 4 0 0,4 2 0 16,6-3 0-16,-10-2 10 0,0 2-2 0,-4 3-8 15,0-2 13-15,1-4-4 0,-1 3-1 0,-3 4 0 16,-4-4 8-16,-3-3 2 0,3 0 0 16,-3 4 0-16,-4-4 8 0,0 9 2 0,-3-5 0 15,-4 5 0-15,0-9-16 0,-3 4-2 0,3 12-1 0,0-13 0 16,0 7 2-16,-7-1 0 0,-7 1 0 0,-3 2 0 16,-4-2-11-16,0 6 0 0,0-6 9 15,-4 9-9-15,4-7 26 0,-4 7 1 0,-6 0 0 0,3 0 0 16,0 0-27-16,3 7 0 0,1-7 0 0,3 9 0 15,-1-6 11-15,-2 6 0 0,-1-2 0 0,1 12 0 16,3-10 1-16,0 7 1 0,3 2 0 0,1 8 0 16,3-8-13-16,-4 11 11 0,1-4-11 0,-1 3 10 15,1 0-10-15,3 7 0 0,0-1 0 0,3 4 0 0,4-4 0 0,4 1 0 16,-7 2 9-16,3 4-1 0,0 0-8 0,0 9 0 16,4 3 0-16,-1-6 0 15,4 7 0-15,0-1-10 0,4-9 10 0,-4 19-10 16,4-1 10-16,-4 10 0 0,0-3 0 0,0 7 0 0,0-1 0 15,4 0 0-15,0-3 0 0,3 4 0 16,0-1 0-16,7 3 0 0,1-12 0 0,6 0 0 16,4-3 0-16,3-7 0 0,1-3 0 0,6 1 0 0,0-7 0 0,1 3 0 15,6-3 12-15,1-3-4 0,-1 6 2 0,4-9 1 16,0 9 0-16,4-12 0 0,-1 6-11 0,4-1 12 16,0-5-12-16,0 6 12 0,0 9-12 0,8-6 0 15,-5 7 0-15,8-1 8 0,-1 7-8 0,5-4 0 0,2-3 0 16,5-3 8-16,2-2 4 0,5 5 0 0,-1-9 0 0,4 3 0 15,-1 3-12-15,1-3-17 0,4-3 4 0,-5-7 1 16,5-2 12-16,3-1 0 0,3-5 9 0,4-4-9 16,-4-6 28-16,1-1 0 0,6-2 0 0,1-6 0 15,-5-1 10-15,5-9 2 0,-4 9 0 0,14-9 0 16,0-9-11-16,3 9-1 0,1 0-1 0,3-9 0 16,-7 9-16-16,4-10-3 15,3 4-8-15,0-4 12 0,0 10-12 0,4-9 0 16,-4 9 8-16,3-13-8 0,1 4 0 0,-1 0 0 0,8-7 0 15,3-9 0-15,-3 6 0 0,-4 3 0 0,0-6 0 0,-3-3 0 16,3 0 22-16,0-3 8 0,4 3 2 0,-11-3 0 16,-7 0-20-16,-4-7-4 0,8 10-8 0,-4-13 12 15,-7 4-2-15,3-4-1 0,8-6 0 0,-7 0 0 16,3-3 1-16,-7-3 0 0,-8-3 0 0,5 0 0 16,6-1-1-16,-6-2 0 0,-4-7 0 0,0 4 0 15,10-4-9-15,-6 0 0 0,-4-9 9 0,-4 9-9 0,0-6 0 16,-3 7 0-16,-7-4-10 0,0-3 10 0,-4-13 0 0,-3 13 0 15,0 3 0-15,-1 4 0 0,-2-7 0 0,-1 6 0 16,-4-9 0-16,5 6 0 0,-1-3 0 0,-3 0 8 16,-1-3-8-16,-3 9 0 0,1-3 0 0,-5 7 0 15,-3-4 0-15,0 0 0 0,-3 10 0 0,0-4-8 16,-8-2 8-16,1 15 0 0,-4-9-9 0,-7 15 9 16,-4-6 0-16,0 10-9 0,-3-4 9 0,-3 0 0 0,-1 7 0 15,-7-3 0-15,-3 5 0 0,-4 1 0 0,1 3 0 16,-1-3-8-16,-3 9 8 0,-1-6 0 0,1 6 0 0,0 3 0 15,-4-2-10-15,0 5 10 0,-7 1-12 16,0 2 12 0,-6 7-30-16,-1-6 1 0,3 9 0 0,-6 0 0 15,-4 3-78-15,3 3-15 0,4 7-3 0,-7 2-1 16,-7 4-108-16,-3-3-22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0:13.3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21304 5849 633 0,'21'0'56'15,"4"-3"-44"-15,7-3-12 0,-4 6 0 0,0-6 158 16,4 6 30-16,3 0 5 0,-3 0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2:16.0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25446 4805 2052 0,'0'0'91'0,"0"-3"18"0,0-3-87 15,0-4-22-15,3 4 0 0,1-3 0 16,-4-1 76-16,3 7 10 0,1-3 2 0,0 3 1 0,-1-4-21 16,1 1-5-16,-4 6-1 0,0 0 0 0,0 0-6 0,0 0-2 15,0 0 0-15,0 0 0 0,0 0-11 0,0 0-3 16,0 0 0-16,0 0 0 0,-4 16-12 0,1-7-2 15,-1 7-1-15,0-4 0 0,-6 4-9 0,6 3-3 16,1-3 0-16,3-7 0 0,-4 10-13 0,4 0 0 16,4-4 0-16,-1-5 0 0,1 5 0 0,3-2 9 15,0 3-1-15,4-7 0 0,3 7-8 16,-4-7 8-16,4 4-8 0,0-13 8 0,4 9 8 0,3-3 0 16,4-6 1-16,-4 0 0 0,4 0-17 15,-4 0 0-15,4-6 8 0,-4 3-8 0,0-3 0 0,4-7 10 16,-4 4-10-16,-3-7 8 0,-1 10 3 0,-3-7 0 15,-3-2 0-15,-1 5 0 0,-2-9-1 0,-5 10 0 16,-3-7 0-16,0 4 0 0,-3-4 2 0,-5 0 0 16,-2 7 0-16,-1 0 0 0,-3-1-4 0,0 1 0 0,-4 2 0 15,-3 4 0-15,-3 3-8 0,2 0 0 0,1 3 0 16,-3 4 0-16,-1-7 0 0,4 6 0 0,0-3 0 0,-1 7 0 16,5-4 0-16,3 3 0 0,-1-6 0 0,8 7 0 15,-3-4 0-15,6 3 0 0,-3 1-9 0,7-1 9 16,4 1 0-16,-1 5 0 0,4-15 0 0,0 10 0 15,4-1 0-15,0-3 0 0,3-2 0 0,0 2 0 16,-4-6 0-16,5 3 0 0,2-3 0 0,-3 6 9 16,0-6-9-16,0 0 0 0,-3 0 0 0,0 0 0 15,-1 0 0-15,-10 0 8 0,4-6-8 0,-4 6 0 0,0 0 17 16,0 0-1-16,0 0-1 0,3-3 0 0,1-3-15 16,-8-4 0-16,1 7 0 0,-1-3 0 0,-3-4 0 0,4 4-10 15,-4-3 2-15,0-1 0 0,-1 1 8 0,1 6 0 16,0-4 0-16,4-2 0 0,3 9 0 0,-4 0 0 15,1-6 0-15,3 6 0 0,0 0 0 0,0 0 0 16,0 0-9-16,0 0 9 0,0 0 0 0,0 0 0 16,0 0 0-16,-4 6 0 0,1 3 0 0,-1 7 0 15,1-3 0-15,-4-4 0 0,3 0 0 0,-3 7 0 16,4 0 0-16,-5-4 0 0,1-2-10 0,0 5 10 16,0-5-13-16,0 9 5 0,4-13 8 0,-1 3 0 15,1-6 0-15,3-3 0 0,0 0 0 0,7 13 0 16,3-10 10-16,1 3-10 0,7-6 0 0,-1 0 0 15,1-6 0-15,6-3-10 0,1 2-2 0,0 4 0 16,0-6 0-16,-4 3 0 0,0-7 20 16,0 4 4-16,0-7 1 0,-3 10 0 0,-8-4-4 0,5-2-1 0,-8 2 0 15,0 1 0-15,-4-4 0 0,1 10 0 0,-4-6 0 16,-4 3 0-16,1-7 0 0,-4 7-8 0,0-4 12 16,-8 4-4-16,1 3-8 0,-3 3 0 0,-1 0 0 15,-3 0 8-15,0 0-8 0,-4 0 0 0,0 9 0 0,-3-9 0 16,3 7 11-16,1-4-3 0,3 3-8 0,-4-3 12 15,0 7-12-15,4-10 8 0,0 6-8 0,7-3 0 16,-4 3 8-16,4-6-8 0,3 3 0 0,4 4 0 16,7-7 0-16,0 0-8 0,0 0-1 0,0 0 0 15,11-10-141-15,3 4-28 0</inkml:trace>
  <inkml:trace contextRef="#ctx0" brushRef="#br0" timeOffset="4166.88">2896 7527 1706 0,'-10'-9'76'0,"3"9"15"0,3 0-73 16,1-7-18-16,-4 7 0 0,3 0 0 0,4 0 23 0,0 0 1 16,-7 0 0-16,3 0 0 0,1-3 0 0,3 3 1 15,0 0 0-15,0 0 0 0,0 0 25 0,0 0 5 16,0 0 1-16,0 0 0 0,7 0 20 0,4 0 4 15,3 0 0-15,3 0 1 0,-3 0-21 0,8 0-4 16,-8 3 0-16,7 4-1 0,-3-7-28 0,3 0-6 16,3 6-1-16,-2-3 0 0,-5-3-12 0,4 0-8 15,4 0 10-15,-4 0-10 0,4 0 11 0,3 0-11 16,4-3 12-16,-4-3-12 0,4-1 14 0,3 4-4 16,-7-3-1-16,8 3 0 0,-5-4 3 0,1 4 0 15,3-3 0-15,-3 3 0 0,-7-3 3 0,3 6 1 16,0-10 0-16,-10 10 0 0,3 0-7 0,0-6-1 15,-7 6 0-15,0 0 0 0,-3 0-8 0,3 0 0 0,-7 6 0 16,7-6 0-16,-14 0 8 0,4 7 0 0,6-4 0 16,-10-3 0-16,0 0 3 0,0 0 0 0,4 0 0 0,-4 0 0 15,7 9 0-15,-7-9 0 0,0 0 0 0,0 0 0 16,4 9-3-16,-4-2-8 0,0 2 12 16,0-6-4-16,0-3-8 0,-4 16 0 0,-3-7 0 0,3 1 8 15,1-1-8-15,-8 7 0 0,1-7 0 16,-1 7 0-16,-3-3 0 0,3 5 0 0,-3 4 0 0,0 0 0 15,-3-3 0-15,-1 6 0 0,-3 0 0 16,7 10 0-16,-7-7 0 0,6 0 0 0,-6-3 0 0,0 3 0 0,3-2 0 0,4 2 0 16,4 0 0-16,-1-3 0 0,-3-6 0 0,3 6 0 15,-3-6 0-15,7 0 0 0,-3-4 0 16,6 1 0-16,1-3 0 0,-4 2 0 0,3-5 0 16,-3-1 0-16,4 0 0 0,3 1 8 15,-8-1-8-15,5 1 0 0,3-10 0 0,0 6 8 16,0-6-8-16,-4 3 12 0,-3 3-12 0,7-6 12 0,0 0-4 0,0 0 0 15,-3 10 0-15,3-10 0 0,0 0 4 0,0 0 0 16,0 0 0-16,-7 0 0 0,0-7 8 0,0 4 1 16,7 3 1-16,-4-6 0 0,-6-3 0 0,-1-1 0 15,7 1 0-15,-6-10 0 0,-1 3-6 0,1 4 0 16,6-13-1-16,-6 6 0 0,-1-6-1 0,0-3 0 16,8 2 0-16,-8 1 0 0,1 3-1 0,6-6 0 15,-6 3 0-15,3 0 0 0,-1 0-1 0,-2 6 0 0,-1 0 0 0,1 1 0 16,-4-1-3-16,3 3-1 0,-3-3 0 0,3 4 0 15,-10 5-8-15,4-2 10 0,-1-4-10 0,0 7 10 16,1 2-10-16,-1-2 8 0,-3-1-8 0,7 1 8 16,0 9-17-16,-4-9-4 0,4 9-1 0,0 0 0 31,0 0-52-31,7 0-10 0,-4 6-3 0,7-3 0 16,1 6-131-16,-4 7-26 0,14-6-6 0,-4-1-1 0</inkml:trace>
  <inkml:trace contextRef="#ctx0" brushRef="#br0" timeOffset="4851.35">4060 6975 2134 0,'0'0'95'0,"0"0"19"0,0-9-91 0,0 6-23 0,0 3 0 0,0 0 0 15,4-7 44-15,7 4 5 0,-8-3 1 0,8 3 0 16,-4-4-36-16,0 7-14 0,3-6 11 0,1 6-11 15,0 6 0-15,-1-6 0 0,-6 7 0 0,3-4 0 16,0 6 0-16,0 7-12 0,3-4 12 0,-6 4-10 16,-1 3 10-16,5 6 0 0,-5 0 0 0,4-3 0 15,4 9 0-15,-11-2 9 0,14-1 0 0,-11 0 0 16,8 7 0-16,3-1 0 0,-3 1 0 0,3 2 0 16,3 1-9-16,-3-4 0 0,-3 4 0 0,7 3 0 15,-8-4 0-15,4-2 0 0,4 3 0 0,-7-4 8 0,-4 4-8 16,3 2 0-16,-3-2 0 0,-3-3 0 15,-1-7 0-15,-3 6 0 0,-3-6 9 0,-1 1-9 0,4 5 14 16,-7-9-2-16,4 3 0 0,-8-9 0 0,8 6 20 0,-8-6 4 16,0 0 1-16,1-3 0 0,-1-7 6 15,1 7 1-15,3-4 0 0,-4-2 0 0,0-4-20 16,1 3-3-16,-4 1-1 0,3-10 0 0,1 6-8 16,-1-3-1-16,0-3-1 0,4 0 0 0,-3-3-10 15,-4-3 12-15,-4 6-12 0,4-10 12 0,0 1-12 0,0 0 0 16,-4-1 0-16,0-5 8 0,-3-4-17 0,7 3-4 0,-7-3-1 15,7 0 0 1,0 1-94-16,-4-1-20 0,8 0-3 0,6-3-621 0,1 3-124 0</inkml:trace>
  <inkml:trace contextRef="#ctx0" brushRef="#br0" timeOffset="5488.51">4967 6944 1382 0,'0'-16'61'0,"0"16"13"0,0-9-59 0,0 9-15 0,0 0 0 0,0-7 0 0,0 7 230 0,0 0 43 16,0 0 9-16,0 0 2 15,0 0-276-15,0 0-56 0,-3 7-10 0,-1-4-2 16,-7 12-2-16,1-5 0 0,-1 6 0 0,1-4 0 0,-8 7 62 16,0 3 13-16,1 0 3 0,-4 0 0 0,-1 0 50 0,5 3 10 15,-4 3 3-15,7 0 0 0,-11 13-7 0,7-3 0 16,1-4-1-16,-1 13 0 0,0-3-39 16,4 0-7-16,-7 3-1 0,7 3-1 0,3-6-3 0,-3 3 0 15,7-3 0-15,4 0 0 16,-8 3-40-16,8 3-9 0,-1-12-2 15,8 6 0-15,3 0 31 0,0-7 13 0,3 4-1 0,8-10 0 0,0 1 7 16,6-10 1-16,1 3 0 0,0 0 0 0,-1-13-20 0,1 10 10 16,10-9-10-16,-7-4 8 0,8 1-8 0,-1-1 0 15,0-3-10-15,-3-3 10 0,-4 4 0 0,4-7 8 0,-4 0 1 16,-3 0 0-16,0-10-9 0,-4 10 8 0,0-9-8 0,4 0 8 16,-11-1 0-16,0-6-8 0,0-2 12 0,4 2-4 15,-11-3 12-15,3-6 1 0,4-3 1 0,-3 0 0 16,0-7 1-16,-4 1 0 0,0-4 0 0,0 0 0 15,-4-2-15-15,4 2-8 0,-3-6 10 0,-4 6-10 16,3-2 12-16,-3 2-4 0,0 4-8 16,-3-4 12-16,-1 0 0 0,4 4 0 0,-7-10 0 0,4 9 0 15,-4 7-3-15,0-6-1 0,0 5 0 0,-4 1 0 16,4 3 3-16,-4 0 0 0,4 0 0 0,-3 6 0 16,3 0-11-16,-4 7 0 0,0-4 9 0,1 0-9 0,-1-2 17 15,1 2-1-15,3 7 0 0,-4-4 0 16,-3-3-37-16,3 7-8 0,1-1-2 0,3 1 0 15,0 0 21-15,-4-1 10 0,4 1-10 0,0 3 10 16,-4-4-48-16,-6 1-3 0,10 9-1 0,-11-7 0 16,11 7-167-16,-4 0-33 0</inkml:trace>
  <inkml:trace contextRef="#ctx0" brushRef="#br0" timeOffset="6031.85">4759 7659 2833 0,'0'0'125'0,"-7"0"27"0,0 0-122 0,0 0-30 16,3 0 0-16,4 0 0 0,0 0 32 0,0 0 0 15,0 0 0-15,0 0 0 16,0 0-56-16,0 0-12 0,11 3-1 0,-4-3-1 0,4 0 19 0,6-3 4 0,-3 3 1 0,-3-7 0 15,-1 7 2-15,8-3 0 16,3-3 0-16,-7 6 0 16,0-9-13-16,4 9-3 0,-4-7 0 0,0 4 0 15,7 3 0-15,-10-6 0 0,7 6 0 0,-4-3 0 16,3-3-20-16,-6 2-4 0,7-2 0 0,3 6-662 0,0-9-132 16</inkml:trace>
  <inkml:trace contextRef="#ctx0" brushRef="#br0" timeOffset="6777.96">4960 6743 1209 0,'0'0'108'0,"0"0"-87"0,0 0-21 0,0 0 0 0,-11 0 96 0,11 0 16 16,0 0 2-16,-7 0 1 0,4 0-92 0,-4 9-23 15,0-9 0-15,0 7 0 0,3-7 9 0,-6 9-9 16,6-9 12-16,-6 10-12 0,2-10 50 0,-2 9 3 16,3-3 1-16,-4-3 0 0,4 7 20 0,0-1 4 15,-3 7 1-15,-5 3 0 0,5-1-26 0,-1 8-5 16,-3 2 0-16,4 6-1 0,-5 4-18 0,5 6-3 16,-1 0-1-16,-3 9 0 0,4 7 2 0,-5 2 0 15,5 4 0-15,-1 3 0 0,-3 3-37 0,-7-3-7 16,7-3-2-16,-4 3 0 0,1-3 19 0,-1-3-8 15,0-4 8-15,-3 4 0 0,4-10 0 0,-5-6 0 16,8 3 0-16,-10-6 0 0,6-6 13 0,4 6 7 16,3-6 0-16,8 2 1 0,-8-8-2 0,11 2-1 0,11 1 0 15,-1-1 0-15,4 4-10 0,11-4-8 16,10 4 9-16,4-10-9 16,7 7-85-16,3-7-23 0,8 3-5 0,3-9-912 0</inkml:trace>
  <inkml:trace contextRef="#ctx0" brushRef="#br0" timeOffset="7447.63">5239 6608 1839 0,'0'0'81'0,"0"0"18"0,0 0-79 0,0 0-20 0,0 10 0 0,0-1 0 16,3 0 31-16,4 1 2 0,-3 6 1 0,3 2 0 16,7-2-6-16,-3 9-2 0,3-3 0 0,3 3 0 15,1 10-26-15,7-1 0 0,-8-3 0 0,12 13 0 0,-5 0 0 16,12 0 0-16,-8 0 0 0,7 9 0 0,-3 1 0 15,0 2 0-15,-1 13 0 0,-2-6 0 16,-5 0 0-16,-3-1 0 0,1 1 0 0,-12-3 0 16,-3-7 0-16,0-3 0 0,-7 0 0 0,0 4 0 0,-3-1 29 15,-4-6 7-15,3-3 2 0,-3 0 0 0,4-7-9 16,-5-2-1-16,1-1-1 0,4 1 0 0,-1-7-27 0,4-3-20 16,-3-3 3-16,3-6 1 15,0 3-217-15,-7-4-43 16,-4 4-9-16,11-19-2 0</inkml:trace>
  <inkml:trace contextRef="#ctx0" brushRef="#br0" timeOffset="7880.42">6184 7499 2617 0,'0'0'116'0,"0"0"24"0,0 0-112 0,0 0-28 16,0 0 0-16,0 0 0 0,0 0 45 0,7-7 4 16,4-2 1-16,3 9 0 0,4 0-42 0,-1 0-8 15,1 0 0-15,7 0 0 0,-1 0-12 0,1 0 0 16,-4 0 0-16,7 0 0 15,4 0-21-15,7 0-4 0,-11 0-1 0,7 0 0 16,1 0-14-16,2 0-2 0,-2 0-1 0,6 6 0 16,-14-6-87-16,4 3-18 0,-4 4-3 0,-3-4-745 0</inkml:trace>
  <inkml:trace contextRef="#ctx0" brushRef="#br0" timeOffset="8086.57">6301 7850 2476 0,'-7'-9'220'0,"7"9"-176"0,0 0-35 0,0 0-9 16,0 0 156-16,0 0 30 0,7 0 6 0,10 0 0 15,8-4-209-15,0-2-43 0,3-3-8 0,4 6-1 16,6-7-129-16,5 4-26 0,6-3-4 0,-3-1-840 15</inkml:trace>
  <inkml:trace contextRef="#ctx0" brushRef="#br0" timeOffset="8475.7">7895 7223 2476 0,'-21'-10'110'0,"14"4"22"0,-11 6-105 0,4 0-27 0,-10 0 0 0,2 10 0 15,-6-1 120-15,0 7 20 0,0-1 3 0,-4 4 1 16,-3 6-126-16,3-3-18 0,-3 13-17 0,6-7 3 31,-6 6-14-31,-4 1-4 0,8-1 0 0,2-5 0 0,1 8 32 0,0-2 0 16,3-1 0-16,4 1 0 0,0 2 23 0,7 1 4 0,3-4 1 0,8 1 0 15,6 3-28-15,4-4 0 0,4-6 0 0,6 7 0 16,8-7 0-16,7-3 0 0,3-6 0 16,8 0 0-16,2-4 0 0,8-5 0 0,7-1 0 0,4-9 0 15,6 0 0-15,-10-3 0 0,4-6 0 0,-1-1 0 16,-6-5 8-16,-4-4 2 0,-4-6 1 0,-3 6 0 16,-4-6-11-16,-6-3 8 0,-1 2-8 0,-18-8 8 15,1 6 20-15,-4-10 4 0,-3-6 1 0,-11 10 0 16,-7-1-6-16,-4-2-2 0,-7 2 0 0,-3-3 0 15,-7 4-9-15,-4-1-1 0,-3-2-1 0,-4 12 0 16,-3-3-24-16,-7-1-5 0,-11 4-1 0,-7 0-1411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7:47:28.3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20726 10186 2559 0,'3'-9'113'0,"-3"9"24"0,0 0-109 0,0 0-28 15,11-7 0-15,3 14 0 0,7 2 15 0,4 1-3 16,-1 5 0-16,8 4 0 0,-4 0-4 0,4 0-8 15,-4-1 11-15,4 8-11 0,-4-1 0 0,4 3-11 16,-4 0 0-16,4 7 0 0,-4-1-2 0,1 10-1 0,-1 3 0 16,0 6 0-16,0 1 14 0,-3-1 0 0,-11 7 0 0,0-4 0 15,-7 13 28-15,-7-3 8 0,0 6 1 16,-7 6 1-16,-3 4-18 0,-5 6-4 16,-6 3-1-16,0 6 0 0,-7-9-15 0,0 12-8 0,-1-3 8 0,-2 0-13 15,2 4 13-15,1-4 0 0,-3-6 9 0,2 3-9 16,5-13 0-16,-1 1 0 0,0 0 0 0,4-4-10 15,0-6 10-15,3 0 0 0,4-3 0 0,0-6 0 16,3 0 0-16,4-10 0 0,0 0 10 0,0 1-10 16,4-1 8-16,-1-6-8 0,1 6 0 0,-1-3 0 15,4-3 0-15,-7 0 0 0,4 4 0 0,-4-7 0 16,3-7 8-16,-3 7-8 0,-4-6 0 0,1-4 0 16,-1-6 12-16,4-3-4 0,-3 4-8 0,2-10 12 15,1-4-2-15,4 1-1 0,-1-7 0 0,4-9 0 16,0 0 12-16,0 0 3 0,0 0 0 0,4-6 0 0,-1-3 8 15,4-4 3-15,4-9 0 0,7 10 0 0,6-14-14 0,1 11-2 16,3-4-1-16,4 0 0 0,3 0-18 0,1 1 0 16,-1-8 8-16,11 11-8 0,0-4 0 0,10 0 0 15,4 0 0-15,4 4 0 0,-1-4 0 0,1 0 0 16,-4 3 0-16,3 4 0 0,4-13 0 0,4 9 0 16,3-3 0-16,-4 7 0 0,-3-4 0 0,0 0 0 15,4 7 0-15,3 0 0 0,-4-1 0 0,12 1 0 16,9 2-8-16,-2 4 8 0,-8-3 0 0,7 6 0 15,11-3 0-15,3-3 10 0,4 2-10 0,-4-2 0 16,0 6-10-16,4-3 10 0,7 3 0 0,-4 3 0 16,-10 3 0-16,7 4 0 0,3-7 0 0,-3 3-9 15,0 4 9-15,-4 9 0 0,-6-10 0 0,-1 10 0 16,7-4 0-16,1 1 0 0,-12 3 0 0,-6-7 0 16,-4 4 0-16,0-6-8 0,4-1 8 0,-4 7 0 0,-3-7 0 0,-8 10 0 15,-3-10 0-15,-7 7 0 0,0-7 0 0,0 1 0 16,0-1 0-16,4 1 0 0,3-1 0 0,-4 0 0 15,1 1 0-15,-8-1 0 0,1 4 0 0,-5-4 8 16,5 1-8-16,-4 2 0 0,0 4 0 0,0 3 0 16,7-1 0-16,-7 7 0 0,-4 1 0 0,-3-8 0 15,-4 11 0-15,-3-11-8 0,-7 1 8 0,-1 3 0 16,-2-9 0-16,-1 2 0 0,-3-5 0 0,-1-1 0 16,-6-3 0-16,7-2 8 0,-1-4-8 0,1 0 8 15,-4 0 5-15,4-4 2 0,0-5 0 0,-1-3 0 16,4 8 3-16,-3-11 1 0,-4 5 0 0,4-8 0 15,3-1-3-15,-7 0 0 0,4 0 0 0,-4-3 0 0,0 3-4 16,1-6 0-16,-5 6-1 0,4 1 0 16,-3-1 2-16,0 0 1 0,-4 0 0 0,0-6 0 0,0 6-14 15,-3-6 0-15,-4 0 0 0,0-3 0 0,0-7 8 16,0-2 3-16,0-1 0 0,-4-12 0 0,4-3 3 0,-3-4 1 16,-4-2 0-16,7-4 0 0,-3-3-5 0,6-12-1 15,-3-10 0-15,0 0 0 0,4 6-9 0,-1-8 0 16,-3 2 9-16,4-3-9 0,7 3 0 0,-1-9 0 15,1 15 0-15,0-6 0 0,-1-2 0 0,1 2 0 16,-4 6 0-16,4 1 0 0,-4 12 0 0,0 3 0 16,0-3 0-16,0 3 0 0,-3-3 0 0,-4 0 0 0,3 3 0 15,-3-3 0-15,0 6 0 0,0 7-13 16,1-4 5-16,2-2 8 0,-3-4-12 0,4-3 12 0,-1 0-12 16,1-3 12-16,-1 9-24 0,5 0 4 15,-1 7 0-15,0-4 0 0,0 7 7 0,4-3 1 16,-1 2 1-16,1 4 0 0,-1-3 2 0,1 12 0 0,0 0 0 0,-1 7 0 15,5 6 9-15,-8-1 0 0,-4 4-9 0,-3 6 9 16,4-6 0-16,-4 16-11 0,-4-10 11 16,-3 3-8-16,4 7-2 0,0 0 0 0,-1-1 0 0,4 1 0 15,-3-1 10-15,3 4 0 0,-4 3 0 0,1-3-8 16,3 3-1-16,-4-4 0 0,-3 7 0 0,0 0 0 16,0 0 9-16,0 0-13 0,0 0 5 0,0 0 8 15,0 0-22-15,0 0 3 0,-10 7 1 0,3-4 0 16,-7 3 2-16,-1 3 1 0,1 1 0 0,-3-1 0 15,-4-3 15-15,-1 4 0 0,1-1 0 0,0 1 0 16,0-10 0-16,0 9 0 0,0-3-8 0,-1-3 8 0,1 4 0 16,0-4 0-16,-4-3 0 0,1 0 0 0,-5 0 0 15,-6 6 0-15,-4-12 0 0,-3 6 0 0,-4 6 0 0,-3-3 0 16,-1-3 0-16,1 10 0 0,0-10 0 0,-1 6 0 16,1-6 0-16,-4 0 0 0,-4 3 0 0,-6 3 0 15,-1 1-8-15,-3-4 8 0,4 6 0 0,-4-9 0 16,0 10 0-16,-4-1 0 0,-10-3 0 0,4-3 0 15,-5 4 0-15,8 2-9 0,-3-3 9 0,3-2 0 16,-7-4 0-16,-1 6 0 0,1-3 0 0,0-3 0 16,4 0 0-16,6 0 0 0,-3 0 0 0,0 0 0 15,-4-3 0-15,1 3 0 0,-5-6 0 0,1 6 0 16,7 0 0-16,-10 6 0 0,-5-3 0 0,-2-3 0 0,-1 6 0 16,4 4 0-16,0-7 0 0,-4 6 0 15,-7 7 0-15,0-7 0 0,4 1 0 0,3 5 0 0,4-12 0 16,-4 10 0-16,-3-4 0 0,3 1 0 0,4-1 0 0,0-6 0 15,7 7 0-15,-11-4 0 0,0-6 0 0,4 3 0 16,14 3 0-16,0-6 0 0,0 7 0 16,3-7 8-16,4-7-8 0,-3-2 0 0,-8 9 0 0,4-6 0 15,-3 6 0-15,9 0 0 0,9 0 0 0,-9-3 0 16,1-4 0-16,0 4 0 0,7 3 0 0,-3-6 0 16,-4 12 0-16,3-3 0 0,4-3 0 0,-3 10 0 15,3-10 0-15,-4 6 0 0,5 3 0 0,-1 1 0 16,-4-1 0-16,8 7 0 0,3-7 0 0,7 1 0 15,3 5 0-15,8-5 0 0,3-7 0 0,4-3 0 16,7-3-173 0,-4-3-36-16</inkml:trace>
  <inkml:trace contextRef="#ctx0" brushRef="#br0" timeOffset="1599.84">16648 12569 1382 0,'0'0'123'0,"0"0"-99"0,0 0-24 0,0 0 0 16,3 10 212-16,-3-10 38 0,7 9 7 0,-7-9 2 15,7 10-169-15,0-1-34 0,0 7-6 0,4-7-2 16,0 7-28-16,-1-4-7 0,4 13-1 0,0 0 0 16,0 1-12-16,8 5 0 0,-1 0-9 0,3 7 9 15,1 0 0-15,0-4 0 0,3 10 0 0,-3-6 0 16,-1 5 0-16,1-8 0 0,-4 9 0 0,0-7 0 0,1-2 0 0,-5-1 0 16,4-5 0-16,-3-1 10 15,0-3-10-15,-4-6 0 0,-4-4-10 0,1-5 10 16,0-1-77-16,-4-6-10 15,-7-3-1-15,0 0-940 0</inkml:trace>
  <inkml:trace contextRef="#ctx0" brushRef="#br0" timeOffset="2052.09">17434 12463 748 0,'11'0'67'0,"-4"0"-54"0,-4 0-13 0,1-3 0 15,3-4 233-15,-3 7 44 0,3-3 9 0,-4-3 2 16,4 6-203-16,-3 0-40 0,3-3-8 0,-7 3-1 16,0 0-28-16,3 3-8 0,1-3 0 0,-4 9 0 0,0-2 16 0,0 2 0 15,-7 0 0-15,7 4 0 16,0 9 30-16,-4 0 6 0,1 12 0 0,-4 1 1 16,-4 9 28-16,-3 3 6 0,3 3 1 0,-6 3 0 0,3 4-50 15,-4-4-10-15,4 10-1 0,-7-1-1 0,3 1-14 16,-3 6-4-16,-4-3 0 0,4 3 0 0,0-6 28 15,-4-1 4-15,4 7 2 0,-4-3 0 0,-3-3-16 0,3 0-3 16,1-4-1-16,-1-5 0 0,0-1-3 0,4-6-1 16,0-3 0-16,7-7 0 0,0-2-18 0,3-7 0 15,4-3 0-15,0-6 0 16,0-3-85-16,4-13-21 0,3-3-4 16</inkml:trace>
  <inkml:trace contextRef="#ctx0" brushRef="#br0" timeOffset="2366.33">17812 12968 2880 0,'0'0'128'0,"0"0"25"0,0 0-122 0,0 0-31 0,7-7 0 0,0-2 0 16,3 3 37-16,8 3 2 0,3-7 0 0,4 1 0 15,7-7-39-15,-1 0 0 0,5 7-9 0,3-4 9 16,-1 4-21-16,1-7 3 0,3 7 1 0,-3-1 0 16,4-5-31-16,-1 5-7 0,4-2-1 0,-4-4 0 15,0 10-8-15,1-7-3 0,3 7 0 0,-8-3 0 16,-6 9-27-16,-4-10-6 15,-3 10 0-15,-4 0-1 0,-7 0-121 0,1 0-24 16,-1 7-5-16,-14-7-1 0</inkml:trace>
  <inkml:trace contextRef="#ctx0" brushRef="#br0" timeOffset="2574.91">18052 13178 3063 0,'0'0'136'0,"0"0"28"0,0 0-132 0,3-3-32 0,4-4 0 0,4 4 0 16,6-3 32-16,8-4 0 0,3 7 0 0,1-3 0 15,-1-3-32-15,0 9 0 0,4-7 0 0,-4 4 0 32,4-3-100-32,0 3-16 0,-4-3-4 0,7-4-1 15,0 10-47-15,4-9-10 0,-4 6-2 0,1-4 0 0</inkml:trace>
  <inkml:trace contextRef="#ctx0" brushRef="#br0" timeOffset="2836.19">19339 12585 2948 0,'0'0'131'0,"-3"13"26"0,-1 2-125 0,1 10-32 16,-1 4 0-16,1-1 0 0,-1 13 64 0,4-4 6 16,0 1 2-16,0 3 0 0,0-1-58 0,4 1-14 15,-4-3 0-15,3 6 0 16,-3 0-20-16,0 3-6 0,0 3-2 0,0-3 0 16,-3 3-57-16,-1-3-12 0,-3-9-3 0,0 2 0 15,0-8-148-15,-4-7-29 0,-6 19-7 0,-8-25-652 16</inkml:trace>
  <inkml:trace contextRef="#ctx0" brushRef="#br0" timeOffset="3304.29">16863 10911 2790 0,'0'0'124'0,"0"0"24"0,0 0-118 0,0 0-30 16,7 9 0-16,7-3 0 0,0 4 22 0,4 5-2 15,3-5 0-15,7 2 0 0,-3-2-20 0,-1 5-12 0,5 1 2 0,-1 3 0 16,-3-7 10-16,3 10-12 15,-3-3 12-15,3 0-12 0,-4 6-1 0,1-3-1 16,0 3 0-16,-4 0 0 0,-3 0 14 0,-1-3 0 0,1 3 0 16,-4-6-9-1,-3 0-26-15,-1-3-5 0,-3-1 0 0,0-2-1 16,4-4-99-16,-1 1-20 0,-2-4-4 0,-1-6-827 0</inkml:trace>
  <inkml:trace contextRef="#ctx0" brushRef="#br0" timeOffset="3560.3">17649 10794 1612 0,'0'0'72'0,"-7"0"14"0,-3 7-69 0,-4-4-17 0,3 3 0 0,-3 4 0 15,7-1 272-15,0 7 52 0,0-4 9 0,3 13 3 0,1 0-267 0,3 4-53 16,-7 8-16-16,0 4 8 0,3 6-8 0,-3 6 0 15,-3 1 0-15,-1 8 0 0,-3-2 0 0,0 6 0 16,-7 3 0-16,-1 3 0 0,-6 0-15 0,-4 0 5 16,4-3 1-16,0-3 0 0,0-6-9 0,0-4-2 15,6-3 0-15,-2-9 0 16,3 0-25-16,3 0-6 0,0-6-1 0,4-13 0 16,4 0-83-16,2-13-17 0,5-2-3 0,3-10-1 0</inkml:trace>
  <inkml:trace contextRef="#ctx0" brushRef="#br0" timeOffset="3860.78">18189 10911 2872 0,'0'0'128'0,"-7"0"25"0,0 0-122 0,7 0-31 0,0 0 0 0,0 0 0 15,0 0 35-15,11 6 1 0,3-3 0 0,3-3 0 16,8 6-36-16,0-6 0 0,7 0 0 0,-1-6-9 16,8 6-11-16,3-9-1 0,4 5-1 0,4-2 0 15,-1 3-34-15,1-3-8 0,-8-4 0 0,0 7-1 16,-3-9-85-16,0 2-17 0,-7 7-3 0,-1-6-846 15</inkml:trace>
  <inkml:trace contextRef="#ctx0" brushRef="#br0" timeOffset="4086.09">18323 11249 2419 0,'-14'0'215'0,"4"0"-172"0,3-3-35 0,-1-3-8 16,1 6 167-16,4-3 31 0,3 3 6 0,0 0 2 15,10-7-178-15,1 7-28 0,3-3-20 0,4 3 4 16,-1 0 1-16,5 0 1 0,2 0 0 0,5-6 0 31,6 6-95-31,-3 0-19 0,-1-6-4 0,5 6-693 0,-1-3-139 0</inkml:trace>
  <inkml:trace contextRef="#ctx0" brushRef="#br0" timeOffset="4501.14">19784 10660 1785 0,'-4'-19'159'0,"4"9"-127"0,0 1-32 0,0 0 0 0,-7-1 132 15,4 4 20-15,-4 6 4 0,0 0 0 0,0 0-111 0,-4 9-22 16,-7-2-5-16,1 5-1 0,-5-2-17 0,1 5 0 16,-3 4 0-16,-1 6 0 0,-3-6 0 0,3 9 0 15,0-3 0-15,1 3 0 0,2 4 20 0,1-1 1 16,4-6 0-16,-1 4 0 0,0 5-9 0,1-6-1 16,6 13-1-16,-3-3 0 0,3-1 0 0,4-2 0 15,-3 9 0-15,3-7 0 0,7-2-2 16,0-1 0-16,0 1 0 0,7-7 0 0,3-3-8 15,5-3-16-15,6-6 4 0,3 3 1 0,8-10 0 0,7-3 0 16,10-3 0-16,1-3 0 0,3-3 11 0,0-6-12 16,-1-7 12-16,5-3-12 0,-8 4-6 0,1-4-2 15,3-9 0-15,-8 2 0 0,1-8 32 0,-7-4 7 16,-7 4 1-16,-4-10 0 0,-7 3 19 0,-3-3 4 0,-11 4 1 16,-4-4 0-16,-6 6 0 0,-8 0 0 0,-10-2 0 15,-7 8 0-15,-4-2-23 0,-7 6-4 0,4-4-1 0,-7 4 0 16,-8 3-16-16,-2 6 10 0,-8 0-10 15,-4 4 8 1,-7 2-92-16,1-3-20 0,3 7-3 0,0 0-1 0</inkml:trace>
  <inkml:trace contextRef="#ctx0" brushRef="#br0" timeOffset="5573.26">21576 8831 2091 0,'0'0'46'0,"0"0"10"0,0 0 1 0,0 0 2 0,0 0-47 16,0 0-12-16,0 0 0 0,0 0 0 0,3 10 47 0,4 2 7 16,-3-8 2-16,-4-4 0 0,4 9 6 0,3 0 2 15,3 1 0-15,4-1 0 0,-3-3-37 0,3 4-7 16,4-1-2-16,3-2 0 0,3-4-10 0,5 6-8 15,-8 1 12-15,7-1-12 0,0-3 15 0,-3 10-4 16,-4-4-1-16,-3 4 0 0,3-3 8 0,-3 9 2 16,-1-4 0-16,-3 1 0 0,-3 0-20 15,3-3 0-15,4-4 0 0,-4 4 0 16,-11 0-19-16,8-4-7 0,3-2-2 0,0-4 0 16,0 3-92-16,-7 1-18 0,4-10-4 15,7 0-878-15</inkml:trace>
  <inkml:trace contextRef="#ctx0" brushRef="#br0" timeOffset="5869.18">22451 8678 2746 0,'-25'0'122'0,"18"9"25"0,0 1-118 0,-7-1-29 0,-7 7 0 0,3 9 0 0,4-3 16 0,0 3-4 16,-4 12 0-16,-3-2 0 0,3 9-12 0,1 3-10 15,3-3 2-15,-4 6 0 0,-3-3-4 0,7 3 0 16,0-3 0-16,0 0 0 16,-4-3-32-16,4 6-8 15,-4-3 0-15,4 4-1 0,0 5 40 0,-4-3 13 0,1-6 0 0,3 4-10 16,3-14 10-16,-3-2 0 0,-4 2 0 0,4-2 0 15,0-10-133-15,3-6-25 0,8-1-5 16,-8 1-1-16</inkml:trace>
  <inkml:trace contextRef="#ctx0" brushRef="#br0" timeOffset="6127.26">22553 8982 2872 0,'14'0'128'0,"-14"0"25"0,0 0-122 0,0 0-31 0,0 0 0 0,4-9 0 15,3-1 28-15,3 4 0 0,-6-3 0 0,6 5 0 16,12-5-60-1,-5 3-13-15,-3-7-3 0,1 1 0 0,6 8-22 16,3-2-5-16,1-3-1 0,-4 6 0 0,-3-4-92 0,3 4-18 0,7-3-4 16</inkml:trace>
  <inkml:trace contextRef="#ctx0" brushRef="#br0" timeOffset="6382.63">22468 9302 2948 0,'15'-6'131'0,"-15"6"26"0,0 0-125 0,0 0-32 0,10 0 0 0,4-10 0 31,4 7-20-31,0-3-9 0,-1-4-3 0,8 7 0 15,3-9 0-15,0 9 0 0,-7-4 0 0,11-2 0 16,3-1-108-16,4 7-23 0,0-3-4 0,0-3-873 0</inkml:trace>
  <inkml:trace contextRef="#ctx0" brushRef="#br0" timeOffset="10993.3">23611 8615 576 0,'0'-9'51'0,"0"2"-41"0,4 4-10 0,-4-6 0 15,0 3 183-15,0-4 34 0,3 1 7 0,1-1 2 16,-4 4-170-16,4-3-33 0,-4-1-7 0,0 7-2 16,0 3 20-16,-4-6 4 0,4 3 1 0,-4-7 0 15,1-2 11-15,-1 2 2 0,-3 7 1 0,0-3 0 16,-3 3 14-16,3 3 2 0,-7 3 1 0,-1 3 0 16,1-3-39-16,0 4-8 0,-3 2-2 0,-1 0 0 15,-7 7-7-15,4 3-2 0,-7 0 0 0,0 6 0 16,-1 3-12-16,1 0 0 0,0-3 0 0,3 4 0 15,4 5 0-15,0-6 0 0,3 7-8 0,1 2 8 16,3-2 18-16,3 3 7 0,0 6 2 0,8-10 0 16,-1 4 2-16,4 2 1 0,0-11 0 0,4-1 0 15,-1-3-22-15,8 3-8 0,-4-9 0 0,7-3 9 16,-3-1-9-16,3-2 0 0,3-4 0 0,1-9 0 0,3 7 0 0,8-7 0 16,-1 0 0-16,0-7 0 0,4-2 0 0,-4-1 0 15,0 1 0-15,-3-10 0 0,0 10 0 16,-4-1 0-16,0-5 0 0,-3-4 0 0,-4 0 0 0,0 0 0 15,-4 4 0-15,1-10 0 0,-4 3 10 0,0-4 0 16,-3 1 0-16,-1 3 0 0,-3-3 16 0,0 0 3 16,0 0 1-16,0 6 0 0,-3-9-11 0,-1 3-3 15,0-3 0-15,1 3 0 0,-1 6 4 0,-3-6 0 16,0 3 0-16,0-3 0 0,0 6-10 0,-7 0-2 0,0-6 0 16,0 9 0-16,0 4 10 0,-4-4 2 0,4 1 0 15,-4 5 0 1,4 1-42-16,-3-1-8 0,-1 1-2 0,0-1 0 15,1 7-36-15,-1-9-8 0,4 2-2 0,0 1-1001 0</inkml:trace>
  <inkml:trace contextRef="#ctx0" brushRef="#br0" timeOffset="11579.18">21781 8577 1036 0,'0'0'92'0,"0"0"-73"0,-4 0-19 0,0 0 0 16,4-6 148-16,0 6 27 0,0 0 5 15,0 0 0-15,-7-3-83 0,11-3-17 0,7 6-3 0,-11 0-1 16,-4-10-18-16,8 4-4 0,3-3-1 0,3-4 0 15,1 4-19-15,-4-1-4 0,3-5-1 0,1 5 0 16,7-15-8-16,-1 6-1 0,-3-6-1 0,0 6 0 16,8-6-7-16,-5 7 0 0,-3-1-1 0,4-6 0 15,-4 6-11-15,0 0 10 0,7-6-10 0,-6 3 10 16,-8 0-10-16,7 0 0 0,0 6 0 0,-4-2 0 16,-3-1 0-16,0 3 0 0,1 7 0 0,-1-1 0 15,0 4 0-15,-7 6 0 0,0 0 0 0,0 0 0 16,0 0 0-16,0 0 0 0,0 0 0 0,0 0 0 15,3 6 0-15,4 10 0 0,-3-7 0 0,-1 1 0 16,1 2 0-16,3-2 0 0,3 2 0 0,1-2 0 16,-11-1 0-16,7 4 0 0,11-4 0 0,-8 0 0 15,1 7 0-15,-4-6 0 0,0-1 9 0,4 7-9 16,-1-7 0-16,-3 7 9 0,-10-7-9 0,6 4 0 0,11-4 0 16,-10-3 0-16,-8 4 0 0,4-10 0 15,0 0-16-15,0 0-9 0,18-7-3 0,-4-2-1012 16</inkml:trace>
  <inkml:trace contextRef="#ctx0" brushRef="#br0" timeOffset="12334.2">25460 8737 1036 0,'-7'-6'92'0,"0"6"-73"0,3 0-19 0,-3-9 0 16,4 9 310-16,-1-7 58 0,1 4 12 0,3 3 3 16,0 0-307-16,0 0-62 0,0 0-14 0,0 0 0 15,7 0 0-15,0 0 0 0,-7 0 0 0,7 3 0 16,3-3 0-16,1 10-8 0,7-4 8 0,3 4 0 15,0-1 0-15,-3 0 8 0,6 1 0 0,-2 5 0 16,-1-5-8-16,3 6 9 0,-2-4-9 0,-1 4 10 16,0-1-10-16,-3-2 0 0,-1 3 0 0,1-4 0 15,-4 4 0-15,4 0 0 0,-8-7 0 0,4 4 0 0,-3-4 11 16,3 3 0-16,-7-8 0 0,4 5 0 16,-1 7-55-16,-3-13-12 15,0 6-1-15,-3-9-1 0,-4 0-95 0,10 6-19 0,-3-2-4 16,0-8-659-16</inkml:trace>
  <inkml:trace contextRef="#ctx0" brushRef="#br0" timeOffset="12630.23">26166 8590 748 0,'0'0'67'0,"0"0"-54"0,-4-3-13 0,-3-3 0 16,7 6 309-16,-4-4 59 0,-3-2 12 0,4 6 3 31,-8 0-339-31,8 0-68 0,3 0-14 0,-7 0-2 0,-7 0 79 0,7 10 16 0,-1-4 3 0,1 3 1 16,0 1-21-16,-3 9-4 0,-1-4-1 0,4 7 0 15,0 3-23-15,0 3-10 0,0-2 8 0,0 8-8 16,3 4 14-16,-3 2-2 0,4 1-1 0,-8 9 0 16,4-3-11-16,0 7 0 0,-3-1 9 15,-1 0-9-15,-3 1 0 0,0-1 0 0,3 7 0 0,-7-4 0 16,1 7 0-16,3-10-16 0,-4-6 4 0,4-3 0 15,3-3-4-15,-3-13-2 0,0 0 0 0,4-3 0 16,3-12-114 0,-1-1-22-16</inkml:trace>
  <inkml:trace contextRef="#ctx0" brushRef="#br0" timeOffset="13252.08">25626 8358 2037 0,'0'0'90'0,"-11"0"19"0,1 0-87 0,3-3-22 0,0 3 0 0,7 0 0 16,0 0 28-16,0 0 0 0,0 0 1 0,0 0 0 16,0-10-29-16,3 4-10 0,1-3 0 0,3-1 0 15,0 4 10-15,-4-3 0 0,8-1 0 0,-4 1 0 16,0 6 0-16,0-7 0 0,4-2 9 0,-4 2-9 0,7 1 25 0,-4 0-1 16,-3-4-1-16,4-3 0 0,-4 7-1 0,4-7 0 15,-1 7 0-15,-3-10 0 0,4 10-11 0,-1-7-3 16,1-3 0-16,0 3 0 0,-1 4-8 0,1-4 0 15,-1-3 0-15,1 4 0 0,-4 5 0 16,0 1 0-16,-3-1 0 0,3 7 0 0,-7 3 0 0,0 0 0 16,0 0 0-16,0 0 0 0,0 0 0 0,10 3 0 15,-6 7 0-15,3-4 0 0,-4 4 0 16,-3-1 0-16,0 7 0 0,0-4 0 0,0 4 0 0,4-7 0 16,-4 7 0-16,7-3 8 0,-4-4-8 0,4 0 0 15,0-2 0-15,1 2 0 0,-1-3 0 0,0-3 0 16,0 4 0-16,0-4 0 0,3-3 0 0,1 0-11 15,-11 0 3-15,7 0 0 16,4-3-39-16,-11 3-7 0,0 0-2 0,7 3-589 0,3 3-119 16</inkml:trace>
  <inkml:trace contextRef="#ctx0" brushRef="#br0" timeOffset="13845.96">26441 8750 230 0,'0'0'20'0,"0"0"-20"0,-4-3 0 0,4 3 0 16,0 0 520-16,0 0 99 0,0 0 20 0,0 0 4 16,7-6-530-16,7 6-105 0,-3-10-22 0,3 4-4 15,0 3 2-15,4-4 0 0,3-2 0 0,4 0 0 0,-1-1-1 0,1 7 0 16,0-3 0-16,-4 0 0 16,4 2-11-16,-4 4-1 0,-7 0-1 0,4 0 0 15,-1 0-30-15,-6 4-5 0,3 2-2 0,-4 0-561 16,1-3-112-16</inkml:trace>
  <inkml:trace contextRef="#ctx0" brushRef="#br0" timeOffset="14211.2">26412 8973 1612 0,'0'0'144'0,"0"0"-116"0,0 0-28 0,0 0 0 16,0 0 138-16,0 0 22 0,0 0 4 0,0 0 0 16,4 15-147-16,7-5-29 0,-1-1-7 0,4-6-1 15,-3 3 44-15,7-6 8 0,-1 0 1 0,8 0 1 16,3 0-21-16,4 0-4 0,-4-6-1 0,0 3 0 16,0-3-8-16,1-4 8 0,-1 1-8 0,0 0 8 15,0-1-101 1,-3 1-21-16,7-1-4 0</inkml:trace>
  <inkml:trace contextRef="#ctx0" brushRef="#br0" timeOffset="15211.45">27294 7991 1267 0,'0'0'112'0,"-3"-9"-89"0,-4 2-23 0,3-2 0 0,4 6 231 0,0 3 41 16,0 0 9-16,0 0 2 0,0-6-227 0,0 6-44 15,0 0-12-15,0 9 0 0,4 0-8 0,-4 7-4 16,0 3-1-16,-4 12 0 0,4 1 13 0,-3 2 8 15,-1 10 0-15,-3 0-8 0,4 3 40 0,-4 13 2 16,0 2 0-16,3 4 0 0,1 3-10 0,-1 0-1 16,0-3-1-16,4 3 0 0,0-6-22 15,-3-1-8-15,3-5 0 0,0 2 0 0,0-5-14 0,0-7-9 16,3-3-1-16,-3 0-1 16,8-7-117-16,-5-2-23 0,1-7-5 0</inkml:trace>
  <inkml:trace contextRef="#ctx0" brushRef="#br0" timeOffset="16140.52">24560 9910 115 0,'0'0'10'0,"0"0"-10"0,-7 0 0 0,-3 0 0 0,10 0 336 0,-7-3 64 16,7 3 14-16,0 0 2 0,0 0-322 0,0 0-65 15,0 0-13-15,0 0-2 0,-7 3 12 0,7-3 2 16,0 0 1-16,0 10 0 0,0-1-13 0,3-3-2 16,-3 4-1-16,4 9 0 0,-1-10 37 0,1 10 7 15,-4-4 2-15,3 10 0 0,-3-3-13 0,4 4-2 16,-1 2-1-16,1 6 0 0,-1 1-3 0,1 2-1 15,-1 4 0-15,1 3 0 0,0 3-17 16,-1 16-3-16,-3 0-1 0,0 9 0 0,4 0-2 0,-1 6 0 16,-3 4 0-16,0-1 0 0,0 7-16 0,0 3 8 15,-3-6-8-15,-1-4 0 0,-3-6 25 0,0 4-1 16,0 2-1-16,-4-2 0 0,-3-7 21 0,0-3 5 16,0-3 1-16,-4-4 0 0,-3-2-22 0,0 3-4 0,3-1 0 15,-3 1-1-15,0 0-8 0,-4 0-2 0,4-1 0 16,0-2 0-16,0-4 5 0,3-2 1 0,4 8 0 0,-4 1 0 15,4 0-9-15,4-1-2 0,-4-2 0 0,3-3 0 16,0 2 4-16,8-2 1 0,-4-4 0 0,3 0 0 16,-3-9-2-16,4 9-1 0,-1-6 0 0,4-3 0 15,-3 0-2-15,-1-3 0 0,1-10 0 0,3 4 0 16,-4-7-8-16,4-3 0 0,0-6 9 0,0 0-9 16,0-4 0-16,0-5 0 0,0-1 0 0,-3-2 0 15,3-7 0-15,-4 3-13 0,1 3 3 0,3-6 1 16,0 0-19-16,-8 0-4 0,1 0-1 0,7 0 0 15,-7 3-34-15,7-3-6 0,-3 6-2 0,-1-3 0 16,4 4-13-16,0 2-2 0,0 1-1 0,4-4 0 16,-4-3-72-16,3 6-14 15</inkml:trace>
  <inkml:trace contextRef="#ctx0" brushRef="#br0" timeOffset="17231.66">21315 11945 2030 0,'-18'-9'90'0,"18"9"18"0,0 0-86 0,-10 0-22 0,10 0 0 16,-7-3 0-16,7 3 0 0,0 0 0 15,0-6 0-15,0-4 0 0,7 1 40 0,-4 2 9 0,8-2 3 0,-1 0 0 32,4 5-93-32,4-2-19 0,0-3-3 0,-1 3-1 0,5 2 64 0,-1-2 0 15,-4 3 14-15,4-3-2 0,4 3 20 0,3-4 4 0,-3 4 0 16,3-3 1-16,1 3-23 0,9-4-5 0,5-2-1 15,-5 9 0-15,-2-6-8 0,10 3 0 16,7-4 0-16,-1 7 8 0,-9-9 4 0,3 6 1 0,3-3 0 0,7-4 0 16,1 1 18-16,3-7 3 0,0 7 1 15,3-1 0-15,1 7-5 0,-1-13-1 0,-6 7 0 0,3-7 0 16,14 4-1-16,-4-4-1 0,-3 7 0 0,0-7 0 16,1 7-1-16,2-1 0 0,-6 1 0 0,6 9 0 15,1 0-14-15,-1 0-4 0,4-3 0 0,-3 3 0 16,-1-7-8-16,-6 7 0 0,3-3 9 0,0-3-9 15,7 6 16-15,0-9-2 0,0 2 0 0,0 4 0 16,-7-3-14-16,4-3 9 0,-4 5-9 0,3-2 8 0,1-3-8 16,-4 9 0-16,0-10 0 0,0 4 0 0,-7 3 0 0,-3-3 0 15,-1 6 0-15,0-3 8 0,4 3-8 0,-3 0 0 16,-1 3 0-16,1-3 0 0,-4 9 0 0,0-3 12 16,-4 10-12-16,0-3 12 0,-3-7-12 15,4 6 0-15,3-5 0 0,3 2 0 0,-3 0 0 0,3-9 0 16,4 7 0-16,-7-4 0 0,4-6 0 0,-8-4 8 15,4 7-8-15,-4-3 8 0,1-3-8 0,-1 6 0 16,4 0 0-16,-4-6-11 0,1 6 11 0,-4 6 0 16,-8-6 0-16,5 9 0 0,-8-2 0 0,0-4 0 15,1 13 0-15,-8-4 0 0,4 4 0 0,-8-7 0 16,5 7 8-16,-1-4-8 0,-4 4 10 0,5-7-2 16,-1 1-8-16,4-1 12 0,-4 1 42 0,0-4 8 0,0-3 2 15,8 3 0 1,-5-6-102-16,1 0-20 0,0 0-4 0,-4 0-1 15,4 0 51-15,-4 0 12 0,-3 0 0 0,-1-6 0 0,-2 6 0 0,2 0 0 16,1 0 0-16,-4 0 0 0,0 6 0 0,-3-6 0 0,7 4 0 16,-8 2 0-16,1 0 0 0,-7-3-9 0,3 7 9 0,-4-4 0 15,4-3 23-15,-3 3 9 0,-1-3 3 0,1-3 0 16,0 0-35-16,-1 0 0 0,4 0 0 0,4 0 0 16,0 0 0-16,-1-3 0 0,4-3 0 0,-3-3 0 31,0 5-19-31,-1-2-10 0,1-3-3 0,3-1 0 0,-7 4 32 0,0-3 0 0,4-1 0 15,-7 1-845-15,-4-10-163 0</inkml:trace>
  <inkml:trace contextRef="#ctx0" brushRef="#br0" timeOffset="23064.44">22387 10722 2282 0,'0'0'101'0,"0"0"21"0,-3-3-98 0,-1-3-24 0,-3 3 0 0,7-3 0 16,11-4 14-16,-4 4-2 0,-7 6-1 0,3-10 0 16,8 7-11-16,-4-3 0 0,-7 6 0 0,7-9 0 15,4 9 0-15,-1-3 0 0,-10 3-10 0,0 0 10 16,0 0-10-16,0 0 10 0,11 3-10 0,-8 12 10 15,-6-2-8-15,-4-4 8 0,10 16 0 0,-10-6-9 16,-3 6 9-16,-4 0 0 0,-1-3 0 0,5 10 8 16,-1-10-8-16,-10 9 9 0,-7-3-9 0,3 0 10 15,4 1-2-15,-4 5 0 0,-3 1 0 0,7-1 0 16,0-6-8-16,7 1-12 0,0-11 2 0,-1 7 1 16,1-9-140-16,4-3-28 0,6 2-6 0,1-5-655 15</inkml:trace>
  <inkml:trace contextRef="#ctx0" brushRef="#br0" timeOffset="23378.2">22440 10418 403 0,'0'0'36'0,"0"0"-36"0,0 0 0 0,0 0 0 16,0 0 476-16,0 0 88 0,0 0 17 0,0 0 4 15,0 0-468-15,0 0-93 0,11 10-24 0,-1-1 0 16,1-3 0-16,-4 4-15 0,4-1 3 0,3 10 0 16,7-3 12-16,-3 6 0 0,-8 12 0 0,8 1 0 15,3-1-8-15,0-6 8 0,-7 7 0 0,0-1-9 16,0-2 9-16,4 2 0 0,3-6 0 0,-7 7-8 16,-10-4 8-16,3 1 0 0,11 2 0 0,-11 1 0 15,-7-7 0-15,3 6-12 0,4-6 12 0,-3 7-12 31,3-7-16-31,-4-3-3 0,-3 0-1 0,7-6 0 0,4 0-77 16,-4-3-16-16,-3-4-3 0,3-2-771 0</inkml:trace>
  <inkml:trace contextRef="#ctx0" brushRef="#br0" timeOffset="23702.02">22271 11070 2592 0,'-11'0'57'0,"-3"0"12"0,0 0 3 0,14 0 0 0,0 0-58 0,0 0-14 0,-14-3 0 0,14 3 0 16,0 0 0-16,0 0 0 0,0 0 0 0,11-6 0 16,6-3-14-16,4 2 4 0,8-2 1 0,-1 6 0 15,-4-13-9-15,12 7-2 0,6-1 0 0,0-5 0 32,1 5-28-32,-1 1-7 0,11-1-1 0,7 1 0 15,11 6-137-15,-4-10-28 0</inkml:trace>
  <inkml:trace contextRef="#ctx0" brushRef="#br0" timeOffset="25583.02">25580 12419 1267 0,'0'0'112'0,"0"0"-89"0,0 0-23 0,0 0 0 0,7 9 261 0,-3 4 48 0,-1-1 10 15,1-2 1-15,-1 9-260 0,-3 3-52 0,0-4-8 0,-3 4 0 16,-1 10-10-16,4-4 10 0,0 9-10 0,-3-2 10 16,-1 3 0-16,0-4 0 0,1 1-8 0,3-1 8 15,0 1 0-15,0-4 0 0,-4 3 0 0,4-5 0 16,0 2 0-16,-3-9 0 0,3 9 0 0,3-9 0 31,-3-3-24-31,4 6-3 0,-1-9 0 0,1-4-663 0,0 1-133 16</inkml:trace>
  <inkml:trace contextRef="#ctx0" brushRef="#br0" timeOffset="26313.74">25439 12212 2433 0,'0'0'108'0,"0"0"22"0,0 0-104 0,0 0-26 15,0 0 0-15,0 0 0 0,10-6 33 0,1 2 2 16,3 4 0-16,0 0 0 0,4 0-35 0,3 0-12 16,4 0 0-16,-4 0 0 0,4 4 12 0,3 2 0 15,-4-6 0-15,5 9 0 0,-8 1 0 0,4-4 0 16,-1-3 0-16,-3 7 0 0,1-4-8 0,-1-3 8 15,0 9-13-15,0-2 5 0,-3-7 8 0,-1 6 9 16,1 1-1-16,-4-4-8 0,0 3 0 0,0 1 0 0,0-1-10 16,4 1 10-16,-7-4-8 0,3 7 8 15,0-7 0-15,0 9 0 0,-7-2 0 0,0-4 0 16,7 7-9-16,0-6 9 0,-7 8 0 0,4-8 8 16,0 9-8-16,-4-4 12 0,0 1-12 0,0-4 8 0,-4 4-8 15,4 3 0-15,0 0 0 0,0-10 0 0,0 7 0 16,1 3 0-16,-5-10 8 0,4 7-8 0,-3-4 0 0,-1 4 0 15,1-7 0-15,-4 7 8 0,3-7-8 0,-6 1 0 16,3-1 0-16,-4 7 8 0,1-3-8 0,-1-4 0 16,-3 7 14-16,0-7-3 0,0 7-1 0,3-4 0 15,-3-2 2-15,-3 5 0 0,-1-5 0 0,4 5 0 16,4-5 11-16,-1-1 2 0,-6 1 1 16,-1-1 0-16,0 0-26 0,4-2 8 0,4 2-8 0,-4-6 0 15,-7 7 0-15,7-4 0 0,3-3 0 0,0 3 0 0,-6 4 0 16,-1-10 0-16,1 9 0 0,3-9 12 0,0 10 1 15,-4-4 1-15,0-3 0 0,4-3 0 0,0 6-5 0,-3-3-1 16,3 4 0-16,0-7 0 0,0 9 4 0,0-3 0 16,-4-3 0-16,4-3 0 0,-4 7 12 0,4-4 4 15,0 3 0-15,0-3 0 0,-3-3-28 16,3 10 0-16,-1-10 0 0,1 0 0 0,-3 6 0 16,3-6 0-16,0 3 0 0,-4 3 0 0,1-6 0 0,-1 0 12 15,-3 0-4-15,3 0 0 0,-3 7 4 0,0-7 1 16,3 0 0-16,-3 0 0 0,0 0-2 0,0 3-1 15,0-3 0-15,0 0 0 0,3 6-10 0,-3-3 10 16,4-3-10-16,-1 6 10 0,4-6-10 0,0 4 8 16,7-4-8-16,-11 0 8 0,1 6-8 0,-1-3 0 15,1-3 0-15,10 0 0 0,0 0 0 0,-7 0 0 0,-4-3 0 16,0 3-11 0,8-6-66-16,-4 6-14 0,0-4-2 0,-4-2-1178 15</inkml:trace>
  <inkml:trace contextRef="#ctx0" brushRef="#br0" timeOffset="30899.06">26300 10434 864 0,'0'0'38'0,"0"0"8"0,0 0-37 0,0 0-9 0,0-6 0 0,0-4 0 15,0 7 215-15,0-3 41 0,3-4 8 0,-3 4 1 16,0 3-218-16,4-6-47 0,-4 2 0 0,0-2-10 0,0-1 10 0,0 1 11 16,0 0-3-16,0-1 0 0,0 1 15 15,0-7 2-15,-4 7 1 0,1 2 0 16,-1-2 17-16,1 6 3 0,-5-6 1 0,5 2 0 0,-4 7-4 0,-4 0-1 15,-3 0 0-15,0 0 0 16,0 7-16-16,-7-4-3 0,7 6-1 0,-7-3 0 16,-8 4-14-16,1 9-8 0,0-10 10 0,3 10-10 15,0-4 0-15,1 11 0 0,3-8 0 16,-1 7 0-16,5-3 0 0,-4 10 12 0,-1 5-3 0,8-2-1 16,0 3 27-16,0-4 5 0,4 4 0 0,-5-4 1 0,5 4-3 15,3-4-1-15,-4 4 0 0,4 3 0 0,0-13-14 0,7 10-3 16,-3-13-1-16,6 9 0 0,4-6-6 0,0-3-1 15,4-6 0-15,6 6 0 0,-2-12-12 0,9 3 0 16,4-7 8-16,8 0-8 0,6-9 0 0,0 0 0 16,1-9 0-16,6 0 0 15,1-7-136-15,-5 6-20 0</inkml:trace>
  <inkml:trace contextRef="#ctx0" brushRef="#br0" timeOffset="35283.56">22525 11999 1440 0,'0'0'128'0,"0"0"-103"0,0-10-25 0,0 10 0 16,10-3 116-16,-6-3 17 0,0-4 4 0,-4 10 1 16,0 0-81-16,0 0-16 0,0 0-3 0,0 0-1 15,7 4 10-15,0 2 1 0,-7 10 1 0,0-4 0 16,3 4-4-16,-3 12-1 0,-3 0 0 0,-1 13 0 16,1-3 9-16,-1 9 2 0,1 3 0 0,-5-3 0 15,-2 3-19-15,3-3-3 0,3-3-1 0,1 9 0 16,-8 1-19-16,1-7-4 0,10 3-1 15,-4-3 0-15,1-6-8 0,-1-4 0 0,0 1 0 16,4-13 0-16,4 3 0 0,-8-9 0 0,-3-3 0 0,4-1 0 31,10-5-124-31,-7-10-26 0,0 0-6 0</inkml:trace>
  <inkml:trace contextRef="#ctx0" brushRef="#br0" timeOffset="35943.44">22454 12058 2365 0,'0'0'52'0,"0"0"10"0,-7 0 2 0,0 0 4 0,-3 0-55 16,10 0-13-16,3-6 0 0,4-3 0 0,-7 9 0 0,4-4 0 0,10-2 8 0,3-3-8 15,1 2 0-15,0-2 9 0,-1 0-9 0,1-1 8 16,10 1 10-16,-3-7 2 0,-4 7 0 0,0-1 0 16,11 1 26-16,0 0 6 0,-4-1 0 0,4 4 1 15,-4 3-32-15,4-4-6 0,-1 4-2 0,1-3 0 16,-4 3-13-16,1-3 0 0,2 6 0 16,-2 0 0-16,-5 0 0 0,-2 0 0 0,-5 6 0 15,-3 3 0-15,0-6 0 0,-7 4 0 0,0 8 0 0,-3-2 0 16,-4 3 0-16,0-4-10 0,-7 4 10 0,-4 3-8 15,1 6 16-15,-4-6 3 0,-4 9 1 0,-7-3 0 0,1 3-12 0,-5-3 0 16,1 3 0-16,-7-3 0 16,-7 4 0-16,3-1-17 0,7 3 4 0,0-9 1 15,1 3 12-15,-1-6 0 0,7-3 0 0,4 3 0 16,7-10 0-16,-4 0 0 0,1 1 0 0,2-4 0 16,5-6 10-16,3 3-10 0,0-3 8 0,7 0-8 15,0 0 0-15,0 0 0 0,0 0 8 0,0 0-8 0,0 0 0 0,0 0 0 16,10 7 0-16,1 2 0 0,-1 0 0 0,5-9 0 15,6 10 0-15,0-4 0 0,4-3 0 16,-1 3 0-16,1-2 0 0,7 2 0 0,10 3 0 0,-7 1 0 16,-10-1 0-16,3 0 0 0,1 1 0 0,-5 6-9 15,-6-7 9-15,-1 7-10 0,1-7 10 0,-4 4 0 16,-3-7 0-16,-1 13 0 0,-3-10 0 0,4 7 14 16,-4-7-3-16,0 1-1 0,-7-1-2 0,4 10-8 15,-4-10 12-15,0 7-4 0,-4-7 1 0,1 7 0 16,-4-3 0-16,0-4 0 0,3 7 0 0,-7-1 0 15,-3-2 0-15,-3 2 0 0,-1-5-9 0,-3 9 12 16,-4-4-12-16,-7 4 12 0,-3 0-12 0,0-3 10 0,3 3-10 16,-7-1 10-16,-3 1-2 0,3 0-8 15,4-3 12-15,-4 2-4 0,0 1 4 0,0-3 0 0,-3 3 0 16,3-4 0-16,4-2-12 0,-4-7 0 0,-3-3 0 0,7-3-867 16,3 0-168-16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6:04.09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09-23T20:36:26.424"/>
    </inkml:context>
  </inkml:definitions>
  <inkml:trace contextRef="#ctx0" brushRef="#br0">25562 4861 4607 0,'0'0'400'0,"0"0"-400"16,3-8 0-16,-3 8 0 0,0-9 3760 0,0 9 656 15,0 0 144-15,0 0 32 0,-6-7-2864 0,1 2-576 0,-3 3-128 0,8 2 0 16,0 0 0-16,-10 0 0 0,-2 0 0 0,2 0 0 15,10 0-64-15,-9 1 0 0,9-1 0 0,-10 2 0 16,10-2-256-16,-10 4-64 0,1 0-16 0,0 2 0 16,9-6-80-16,-9 6-16 0,9-6 0 0,-8 7 0 15,0-1-160-15,2-2-48 0,-1 2 0 0,0 4 0 16,1 0-16-16,-1-1-16 0,0 2 0 0,0-1 0 16,2 0-80-16,0 2-16 0,-1 0 0 0,3 0 0 15,0-1-32-15,2 1-16 0,-1-1 0 0,5-2 0 16,-3-9-144-16,6 8 160 0,-6-8-160 0,10 6 160 15,-1-2-16-15,1-1 0 0,2-3 0 0,0 0 0 16,1-2 16-16,1 0 0 0,0-1 0 0,-1-1 0 0,-1-5 0 0,1 0 0 16,1 0 0-16,0 0 0 0,-3 2-32 0,0-2 0 15,-1 1 0-15,-1-1 0 0,-1-1 0 0,-3 0 0 16,-1 1 0-16,0 0 0 0,1-1-128 0,-2-1 0 16,-2 1 0-16,-1 1 0 0,0 0 0 0,0 0 128 15,0 9-128-15,-2-7 192 0,0-2-192 0,2 9 192 16,-8-5-192-16,8 5 192 0,0 0-192 0,0 0 160 15,-10 0-160-15,1 4 160 0,0 2-160 0,1 2 0 16,1 1 144-16,0-1-144 0,-2-2 0 0,2 4 0 16,2-1 0-16,-2 0 128 0,-2 0 0 0,1 0 0 15,3-1 0-15,1 1 0 0,0 1-128 0,-1 0 144 16,-3-4-144-16,8-6 160 0,0 0-160 0,-2 10 0 16,-1 1 0-16,3-11 0 0,0 0 0 0,0 0 0 15,0 0 128-15,5 10-128 0,-5-10 0 0,0 0 0 0,8 6 144 16,-8-6-144-16,0 0 0 0,12-3 128 15,-2 0-128-15,-10 3 0 0,11-6 128 0,-5-1-128 0,-1-1 128 0,-5 8-128 16,2-9 144-16,-2 0-144 0,-3 0 192 0,0 3-192 16,3 6 224-16,-5-11-64 0,-1 3-16 0,1 1 0 15,-2-1 16-15,0 2 0 0,0 3 0 0,7 3 0 16,0 0-160-16,0 0 0 0,-12-3 0 0,3 6 0 16,9-3 0-16,-4 14 0 0,8 9 0 0,-3-4 0 15,-2-6 0-15,1-13 0 0,-11-3-128 0,11 3 128 16,0 0 0-16,0 0 0 0,-4 8 0 0,4-8 0 15,-1 12 0-15,1-12 0 0,0 0 0 0,0 11 0 16,1 1 0-16,-1-12 0 0,0 0 0 0,0 0 0 16,0 0 0-16,0 0 192 0,0 0-64 0,0 0 0 15,0 0-128-15,11-4 192 0,-3 2-192 0,2-5 192 0,1 2-192 16,0 0 0-16,0-2 144 0,-1 1-144 0,1-1 0 0,-1-1 0 16,0 2 0-16,-2-2 128 0,-2 0-128 0,-3-2 0 15,-1 2 128-15,-2 8-128 0,2-9 0 0,-2 1 0 16,-4 1 0-16,4 7 128 0,0 0-128 0,-5-7 0 15,-1 1 128-15,6 6-128 0,0 0 0 0,-9-1 0 16,-2 1 0-16,3 3 0 0,8-3 0 0,-10 4 0 16,1-7 0-16,0 3 0 0,1 0 0 0,8 0 0 15,-8 5 0-15,8-5 0 0,-9 5 0 0,2 2 0 16,3 1 0-16,1 1 0 0,3-9 0 0,-6 12 0 16,2-5 0-16,0 2 0 0,1 1 0 0,3-10 0 15,0 11 0-15,-2 1 0 0,2-12 0 0,-4 7 0 0,4-7 0 16,0 0 0-16,0 0 0 0,0 0 0 15,0 0 0-15,0 0 128 0,0 0-128 0,0 0 0 0,0 0 128 16,0 0-128-16,0 0 0 0,0 0 144 0,0 0-144 0,0 0 0 16,0 0 192-16,0 0-192 0,0 0 192 0,0 0-192 15,0 0 0-15,0 0 0 0,0 0 0 0,0 0 0 16,-4-10 0-16,4 10 0 0,2-10-128 0,-2 10 128 31,9-6-1376-31,3 0-224 0,1 1-64 0,5-1-18016 0</inkml:trace>
  <inkml:trace contextRef="#ctx0" brushRef="#br0" timeOffset="19181.62">25554 4976 2751 0,'0'0'256'0,"0"0"-256"16,0 0 0-16,0 0 0 0,0 0 432 0,0 0 32 15,0 0 16-15,0 0 0 0,0 0-480 0,0 0 0 16,0 0 0-16,0 0 0 0,8-7 320 0,-8 7 64 16,8-6 0-16,-8 6 16 0,5-8 1808 0,-5 8 352 15,0 0 80-15,1-9 16 0,-1 9-176 0,0-10-48 16,-1 3 0-16,1 7 0 0,0 0-768 0,0 0-176 15,-3-8-16-15,3 8-16 0,0 0-608 0,0 0-112 16,0 0-32-16,0 0 0 0,-2-7-192 0,2 7-32 16,0 0-16-16,0 0 0 0,0 0-64 0,0 0-16 0,0 0 0 0,0 0 0 15,0 0-192-15,0 0-64 16,0 0 0-16,0 0 0 0,0 0 224 0,0 0 32 0,0 0 16 0,0 0 0 16,-9 7 16-16,9-7 0 0,-4 9 0 0,4-9 0 15,-7 10-208-15,1 1-32 0,-2-1-16 0,3-1 0 16,5-9-160-16,0 0 0 0,-3 12 0 0,3-12 0 15,3 11 0-15,-3-11 128 0,0 0-128 0,0 0 0 16,0 0 128-16,0 0-128 0,0 0 0 0,10 2 128 16,-10-2 64-16,12-2 16 0,-4-4 0 0,0 1 0 15,-2-1 48-15,1-1 16 0,-7 7 0 0,5-9 0 16,-3 1-96-16,-2 8-32 0,3-9 0 0,-3 9 0 16,1-9 0-16,1 1 0 0,-2 8 0 0,0-10 0 15,0 0-144-15,0 10 0 0,-4-9 0 0,4 9 128 0,0 0-128 0,0 0 0 16,-4-6 0-16,4 6 0 0,0 0 0 0,0 0 0 15,0 0 0-15,-9 6 0 0,0 1 0 0,2-1 0 16,0 1 0-16,0 2 0 0,-4-1 0 0,2 1 0 16,3-1 0-16,-2 0 0 0,-3-1 0 0,1 3 0 15,1-3 0-15,0 1 128 0,0-1-128 0,2 1 192 16,7-8-192-16,-7 7 192 0,1 0-64 0,6-7-128 16,0 0 192-16,0 0-64 0,0 0-128 0,6 9 0 15,-6-9 144-15,12 5-144 0,-1-2 0 0,0-2 128 16,1-1-128-16,0-1 0 0,0-2 0 0,1 1 144 15,-2-4-144-15,0 5 0 0,-11 1 128 0,9-6-128 16,-9 6 0-16,9-7 0 0,-9 7 0 0,7-9 0 16,-2 0 0-16,-5 9 0 0,1-11 192 0,-2 4-64 15,-2-4 0-15,3 11-128 0,-4-9 144 0,0 0-144 0,-1 1 0 0,5 8 144 16,14 12-144-16,-3-6 0 0,-9 1 0 0,-2-7 0 16,-20-9 0-16,1 2 0 0,6 6 0 0,4 2 128 15,9-1-128-15,-10 8 0 0,-2-4 144 0,2 1-144 16,-1 0 0-16,2 2 0 0,3 2 0 0,0-1 0 15,6-8-208-15,-6 12-112 0,1-6-32 0,5-6 0 32,0 0-2848-32,-4 11-560 0</inkml:trace>
  <inkml:trace contextRef="#ctx1" brushRef="#br0">28824 10450 0,'0'0'16,"0"0"-16</inkml:trace>
  <inkml:trace contextRef="#ctx0" brushRef="#br0" timeOffset="28935.86">5018 7561 3679 0,'-12'0'320'0,"1"0"-320"0,0 0 0 0,1 1 0 16,-1 4 5696-16,11-5 1056 0,-8 2 224 0,8-2 32 15,0 0-5264-15,0 0-1040 0,0 0-224 0,0 0-32 16,0 0 112-16,0 0 16 0,0 0 16 0,0 10 0 16,0-10-80-16,0 0 0 0,4 11-16 0,-4-11 0 15,0 0-48-15,11 9 0 0,1-3 0 0,-1-1 0 16,-11-5-208-16,18 6-48 0,5-1-16 0,0-4 0 16,-2-1-48-16,4 0-128 0,1 0 192 0,1-1-64 0,2-2-128 15,0-1 0-15,-1 0 0 0,0 2 128 0,-1-1-128 0,0 2 0 16,-1-6-192-16,1 3 192 0,-3 2-384 0,1 2 64 15,-3 1 0-15,3 0 0 16,1 1-1872-16,-4 0-368 0,-4 2-80 0</inkml:trace>
  <inkml:trace contextRef="#ctx0" brushRef="#br0" timeOffset="29276.36">5077 7882 28559 0,'-11'1'2544'0,"2"1"-2032"0,9-2-512 0,0 0 0 16,0 0 1744-16,0 0 256 0,0 0 48 0,0 0 16 15,0 0-1472-15,0 0-288 0,4 10-64 0,4-3-16 16,4 0-96-16,1-4 0 0,1 0-128 0,0 0 192 16,5 2-192-16,-1-1 0 0,1-3 0 0,0 1 0 15,-1-1-192-15,1-1 192 0,1 0-192 0,1-1 192 16,1-1-512-16,0 1 16 0,0-3 0 0,2-1 0 16,1-3-160-16,-1 0-48 0,1 1 0 15,1-1 0-15,2 0-240 0,0 1-48 0,4 1-16 0,-2-3 0 16,-2 2-272-16,1-1-48 0,1 2-16 0,-3-5 0 0</inkml:trace>
  <inkml:trace contextRef="#ctx0" brushRef="#br0" timeOffset="29823.46">6357 7402 23039 0,'-4'-24'1024'0,"1"11"192"0,1 0-960 0,-1 2-256 0,1-1 0 0,2 5 0 16,0 7 1856-16,0 0 336 0,-2-9 64 0,2 9 16 16,-5-5-1632-16,5 5-336 0,0 0-64 0,-10 6-16 15,-3 0-224-15,-2 4 176 0,0 2-176 0,-2 5 160 16,-3-2-160-16,-2 4 0 0,-4 3 144 0,1-3-144 15,3 4 0-15,1 1 144 0,-1-2-144 0,4 3 0 16,2 1 384-16,0-1-48 0,-1-3 0 0,3 2 0 16,4 0 0-16,-1 1 0 0,1 0 0 0,2 2 0 15,0 1-336-15,3 0 144 0,2 0-144 0,1 4 0 16,2 1 208-16,4 1-64 0,2-3-16 0,3 1 0 16,2-5 64-16,3-1 0 0,3-4 0 0,1-1 0 15,1-3-64-15,0 0 0 0,1-4 0 0,3-4 0 0,4-4-128 0,1 1 0 16,-2-6 0-16,3-2 128 0,1-3-128 0,1-4 128 15,-1-3-128-15,0-5 128 0,0-2 48 0,0-5 0 16,0-3 0-16,1-1 0 0,0-3 272 0,1-1 64 16,-2-1 16-16,-3-3 0 0,-4-1 112 0,0-1 32 15,-1 3 0-15,-5-1 0 0,-4-1-336 0,-5-1-64 16,-6 2-16-16,-2 2 0 0,-2-1-48 0,-5 2-16 16,-3-5 0-16,-5 5 0 0,0 6 64 0,-4 1 16 15,-3 0 0-15,-1 0 0 0,-3 3-144 0,1 5-128 16,1 4 192-16,1 3-192 0,0 1 0 0,-1 2 0 15,1 3 0-15,0 2-192 0,1 4 192 0,3 2-144 16,-1 3 144-16,2 2-128 16,0-4-1184-16,1 4-224 0,0 2-64 0,2 0-10624 15,1 2-2144-15</inkml:trace>
  <inkml:trace contextRef="#ctx0" brushRef="#br0" timeOffset="40073.37">3525 9691 2751 0,'0'0'256'0,"0"0"-256"0,0 0 0 0,0 0 0 15,0 0 896-15,0 0 144 0,0 0 32 0,0 0 0 16,0 0-832-16,0 0-240 0,0 0 0 0,0 0 128 16,0 0-128-16,0 0 0 0,0 0 0 0,0 0 128 15,0 0-128-15,0 0 0 0,0 0 0 0,0 0 0 16,0 0 0-16,0 0 0 0,0 0 0 0,0 0 0 15,0-8 224-15,0 8 32 0,0 0 0 0,0 0 0 16,0 0 768-16,4-8 176 0,-4 8 16 0,0 0 16 16,3-9-96-16,-3 9-32 0,0 0 0 0,1-9 0 15,-1 9-128-15,0 0-16 0,0 0-16 0,0 0 0 16,1-9-256-16,-1 9-48 0,-2-8-16 0,2 8 0 0,0 0-64 0,0 0-16 16,-2-8 0-16,2 8 0 0,0 0-96 0,0 0 0 15,0 0-16-15,0-7 0 0,0 7-96 0,0 0-16 16,0 0 0-16,0 0 0 0,0 0-112 0,0 0-16 15,0 0-16-15,0 0 0 0,0 0 64 0,0 0 16 16,0 0 0-16,0 0 0 0,0 0 0 0,0 0 0 16,0 0 0-16,0 0 0 0,0 0 96 0,0 0 32 15,0 0 0-15,0 0 0 0,0 0 96 0,0 0 32 16,0 0 0-16,0 0 0 0,0 0-32 0,0 0 0 16,0 0 0-16,0 0 0 0,0 0-96 0,2-8 0 15,-2 8-16-15,0 0 0 0,-2-7-80 0,2 7-16 16,0 0 0-16,0 0 0 0,0 0-16 0,0 0 0 15,0-8 0-15,0 8 0 0,0 0 0 0,0 0-16 0,0 0 0 0,0 0 0 16,0 0 16-16,0 0 0 0,0 0 0 0,0 0 0 16,0 0 0-16,0 0 0 0,0 0 0 0,0 0 0 15,-9 3-32-15,9-3 0 0,0 0 0 0,0 0 0 16,0 0 96-16,0 0 0 0,0 0 16 0,0 0 0 16,0 0-208-16,0 0-128 0,0 0 128 0,0 0-128 15,0 0 192-15,0 0-48 0,0 0 0 0,0 0 0 16,0 0 16-16,0 0 0 0,-10-1 0 0,10 1 0 15,0 0-160-15,0 0 192 0,-9-2-192 0,9 2 192 16,0 0-192-16,0 0 0 0,0 0 0 0,0 0 0 16,0 0 0-16,0 0 0 0,0 0 0 0,0 0 0 15,0 0 0-15,0 0 128 0,0 0-128 0,0 0 0 16,0 0 0-16,0 0 0 0,0 0 0 0,0 0 0 0,0 0 0 0,0 0 0 16,0 0 0-16,0 0 0 15,0 0 0-15,0 0 0 0,0 0 0 0,0 0 0 0,0 0 0 0,0 0 0 16,0 0 0-16,10 7 0 0,-2 0-192 0,-8-7 16 15,0 0 16-15,0 0 0 0,0 0-96 0,10 2-32 16,-10-2 0-16,0 0 0 16,0 0-272-16,0 0-48 0,0 0-16 0,0 0-17392 15</inkml:trace>
  <inkml:trace contextRef="#ctx0" brushRef="#br0" timeOffset="40904.32">3456 9669 9839 0,'0'0'432'0,"0"0"96"0,0 0-528 0,1-8 0 16,-1 8 0-16,0 0 0 0,0 0 1520 0,3-9 192 0,1 0 32 0,-4 9 16 15,0 0-736-15,0 0-128 0,0 0-48 0,0 0 0 16,0 0-400-16,0 0-64 0,6-4-32 0,-6 4 0 16,0 0 32-16,0 0 16 0,7-7 0 0,-7 7 0 15,0 0 80-15,0 0 16 0,0 0 0 0,0 0 0 16,0 0 336-16,0 0 64 0,0 0 0 0,0 0 16 15,0 0 176-15,0 0 16 0,0 0 16 0,0 0 0 16,0 0-32-16,0 0 0 0,0 0 0 0,0 0 0 16,-9 0-208-16,9 0-48 0,0 0-16 0,-8 7 0 15,-1-1-336-15,9-6-64 0,-7 7-16 0,0 3 0 16,-3 3-192-16,4 1-32 0,3-1-16 0,-2 1 0 16,-4 2 48-16,0 0 16 0,0-1 0 0,0 6 0 15,-2 0 112-15,-1 2 32 0,-2-1 0 0,-2 6 0 0,1 3-32 0,-2 0 0 16,-4 0 0-16,0 5 0 0,-2 3-48 0,-1-1-16 15,-1-2 0-15,3-1 0 0,-2-1-32 0,0-1-16 16,-1-1 0-16,1 0 0 0,-1-2-64 0,1-2-16 16,2 0 0-16,1-2 0 0,2 0-144 0,2-3 0 15,2 1 0-15,2-5 0 0,0 1 0 0,2-3 0 16,0-4 128-16,2 1-128 0,0 1 0 0,0-2-224 16,1-3 48-16,1-1 16 15,2 0-384-15,-1-2-80 0,-2 1-16 0,3-2 0 16,5-6-1440-16,0 0-288 0,0 0-64 0,0 0-16 15,0 0-864-15,-8-1-160 0</inkml:trace>
  <inkml:trace contextRef="#ctx0" brushRef="#br0" timeOffset="41377.44">2965 9784 34959 0,'-13'-6'1536'0,"5"4"336"16,8 2-1488-16,-12-3-384 0,0 3 0 0,12 0 0 15,0 0 352-15,0 0 0 0,0 0 0 0,0 0 0 16,0 0-352-16,0 0 0 0,8 4 0 0,1 0 0 0,-9-4 0 0,15 3 144 15,-1-2-144-15,2 0 0 0,-2 1 160 0,2-2-160 16,-2 0 128-16,0 4-128 0,1 2 256 0,-2 1-48 16,-3-2 0-16,1 3 0 0,-1 3 352 0,-1 1 64 15,-1-3 16-15,0 6 0 0,1-2 128 0,1 5 16 16,-1 3 16-16,2 1 0 0,-1 0-240 0,1 4-48 16,-1 0-16-16,3 5 0 0,0 2-208 0,3 1-32 15,1-1-16-15,-2 0 0 0,2 1-112 0,2 0 0 16,1-3-128-16,0-1 192 0,-2-1-192 0,3-1 128 15,3 0-128-15,-2-2 0 0,-3-1 144 0,0-1-144 16,-5-2 128-16,0-1-128 0,2-1 128 0,-4 1-128 16,-3-4 128-16,-1-1-128 0,-1-2 0 0,0 1 0 0,-3-2 128 15,0 0-128-15,-2-3 0 0,2-1 0 0,-4-9-160 0,4 9 160 32,-4-9-704-32,0 0-64 0,0 0 0 0,0 0 0 15,0 0-1088-15,0 0-240 0,8-6-32 0,-3-1-14960 0</inkml:trace>
  <inkml:trace contextRef="#ctx0" brushRef="#br0" timeOffset="42864.3">3881 9321 21183 0,'0'0'1888'0,"0"0"-1504"15,0 0-384-15,0 0 0 0,0 0 2128 0,0 0 368 16,0 0 64-16,0 0 0 0,0 0-2064 0,0 0-496 16,11-3 0-16,-11 3 0 0,0 0 0 0,11 3 0 15,0-2 0-15,-11-1 0 0,0 0 0 0,10 9 0 16,3 2 128-16,-6-1-128 0,-7 2 416 0,0 1 16 15,2 1 0-15,0 5 0 0,-2 3 80 0,-2 0 0 16,0 1 16-16,0 3 0 0,1 4-144 0,-4-2-48 16,-6-1 0-16,2 1 0 0,4-1-336 0,-1-1 144 15,-2-4-144-15,1 2 0 0,2-2 0 0,1-3 0 16,-1-2 0-16,1-2 0 16,0-2-512-16,2-2-224 0,3 0-32 0,-1-11-9248 0,0 0-1840 0</inkml:trace>
  <inkml:trace contextRef="#ctx0" brushRef="#br0" timeOffset="43149.56">3712 9370 25791 0,'-7'-13'2304'0,"2"7"-1856"0,-2-2-448 0,7 8 0 15,0 0 2688-15,0 0 448 0,0 0 96 0,0 0 16 16,2-9-2528-16,-2 9-496 0,8-5-96 0,-8 5-128 0,11 0 0 0,2 1 0 16,2 3 0-16,-1-1 0 0,0 0 0 0,2 1 0 15,4 0 0-15,-1 0 0 0,1-1 0 0,2-1 0 16,4 1-128-16,0 1 128 0,-4-4-288 0,0 0 0 16,2-3 0-16,1 1 0 15,-1 0-400-15,-2-3-80 0,-1 0 0 0,1 0-16 16,1 0-1520-16,-2-1-320 0,-3 2-48 0,0-1-9616 0</inkml:trace>
  <inkml:trace contextRef="#ctx0" brushRef="#br0" timeOffset="43642.84">4839 9673 4607 0,'0'0'400'16,"0"0"-400"-16,0 0 0 0,0 0 0 0,0 0 5408 15,0 0 992-15,0 0 208 0,0 0 48 0,0 0-5312 0,0 0-1072 16,0 0-272-16,-7 9 0 0,0-2 320 0,2-1-32 16,-2 2 0-16,1 2 0 0,-2 3 544 0,1 0 96 15,1 3 32-15,-3-2 0 0,-2 2-240 0,0 4-32 16,-1-2-16-16,-1 4 0 0,-1 4-128 0,-3 0-32 15,-2 7 0-15,-2 1 0 0,-2 2-96 0,-2-2-32 16,-2 1 0-16,1 3 0 0,1 1-176 0,-1 2-32 16,-3-5-16-16,4-1 0 0,3-1-160 0,3-3 160 15,-1-3-160-15,5-1 160 0,2 1-160 0,1-4 0 16,-1-2 0-16,2-1 0 16,2 0-272-16,4-5-144 0,0-2-32 0,1-3 0 15,4-11-2096-15,0 0-416 0,0 0-96 0</inkml:trace>
  <inkml:trace contextRef="#ctx0" brushRef="#br0" timeOffset="43944.95">4413 9708 32255 0,'-6'-12'1424'0,"6"12"304"0,0 0-1392 0,-10 2-336 0,10-2 0 0,-6 7 0 16,5 6 2352-16,1 2 400 0,1 0 64 0,3 1 32 16,4 4-2368-16,1 2-480 0,0 3 0 0,0 2-176 0,-1 6 176 0,2-1 0 15,7 5 0-15,-1-1 0 16,-3-2 0-16,1 0 0 0,2 1-144 0,1-1 144 0,0-1 0 0,1-1 0 16,2 0 0-16,-2 0 0 0,0-4 0 0,-1 0 0 15,-1 0 0-15,-1 0 0 16,1 1 0-16,-2 0 0 0,-1-1 0 0,0 2 0 0,-1 0 0 0,-1-2 0 15,-2-2 0-15,1-4 0 16,1 0-480-16,-1-1-32 0,-2-3 0 0,0-2 0 16,-2-3-1648-16,2-3-336 0,4-2-64 0,-2 0-12672 0</inkml:trace>
  <inkml:trace contextRef="#ctx0" brushRef="#br0" timeOffset="55371.07">11232 9964 6447 0,'0'0'576'0,"9"5"-576"0,-9-5 0 0,9 4 0 16,-9-4 1856-16,10 4 256 0,-1 0 48 0,-9-4 16 15,9 3-1584-15,-1 1-304 0,0 2-64 0,-8-6-16 16,11 0 592-16,-11 0 112 0,11 0 32 0,-2 1 0 16,-9-1 960-16,12-1 192 0,-1-2 32 0,0-1 16 15,0 0-496-15,-11 4-112 0,11-2 0 0,1 3-16 0,-1-1-496 0,-11 0-80 16,11 0-32-16,-11 0 0 0,0 0-112 0,11-4-32 16,-11 4 0-16,0 0 0 0,0 0-128 0,0 0-16 15,0 0-16-15,0 0 0 0,0 0-176 0,0 0-48 16,0 0 0-16,-11-1 0 0,0-1-64 0,-1 0 0 15,-1 0-16-15,0 0 0 0,0-1-128 0,0 2-32 16,-2 1 0-16,2 0 0 0,-1 0 160 0,1 1 16 16,0 2 16-16,-3-4 0 0,-2-7 32 0,0 2 0 15,-2 3 0-15,2-1 0 0,-2 2-176 0,0 1-16 16,-4 1-16-16,1 0 0 0,-1 3-160 0,1 1 0 16,-2-3 0-16,0 1 0 0,-1 2 0 0,3 3 0 15,2-1 0-15,-1 1 0 0,-3-1 0 0,3 1 0 0,1-1 0 16,0 2 0-16,0 1 0 0,2-2 0 0,0-2 0 0,1 2 0 15,-2 3 0-15,2-5 0 0,-1-1 0 0,0-1 0 16,2-1 0-16,1-2 0 0,-1-1 0 0,1 0 0 16,2 1 0-16,1 0 0 0,-2 1 128 0,3-1-128 15,2-1 0-15,0-2 0 0,-1-2 144 0,2 1-144 16,1 2 160-16,8 2-32 0,0 0-128 0,-9-2 192 16,9 2-48-16,0 0-16 0,0 0 0 0,-6-5 0 15,-1-3-128-15,7 8 128 0,0 0-128 0,0 0 128 16,0 0-128-16,0 0 0 0,-1-9 0 0,1 9 0 15,0-8 0-15,0 8 0 0,5-9 0 0,0-1 0 16,-1 1 0-16,1-1 0 0,-1 3 0 0,1 0 0 16,2-2 0-16,1 1 0 0,1-2 128 0,0 1-128 15,0-1 0-15,2 1 0 0,-1 1 0 0,0 1 128 0,1-2-128 16,1-1 0-16,1 4 0 0,0-1 0 0,-2 0 0 0,0 0 0 16,-3 2 0-16,1-2 0 0,0-2 0 0,0 3 0 15,-2-1 0-15,-7 7 0 0,9-8 0 0,0 2 0 16,1-1 0-16,-2 1 0 0,-1-2 0 0,-1 4 0 15,-6 4 0-15,9-9 0 0,-1 2 0 0,0 1 0 16,0-1 128-16,-8 7-128 0,9-5 0 0,-9 5 0 16,0 0 0-16,8 7 0 0,-2 0 0 0,-6-7 0 15,3-9 0-15,-3 9 0 0,0 0 0 0,0 0 0 16,0 0 0-16,0 0 128 0,-11 4-128 0,1 1 0 16,1-2 0-16,-2 2 128 0,1 2-128 0,0-1 0 15,-1 0 0-15,1 0 0 0,-1 2 0 0,-1 1 0 0,-1-2 0 16,0-1 0-16,0 1 0 0,0-1 0 0,0-1 0 15,-1 2 0-15,0 1 0 0,-1 1 0 0,1-1 0 16,1-1 0-16,0 3 0 0,0-3 0 0,-2 1 0 0,4 0 0 16,0 2 0-16,2 0 0 0,0-5 0 0,1 3 0 15,-1-1 0-15,3 3 0 0,6-10 0 0,-6 9 0 16,2 1 0-16,4-10 0 0,0 0 0 0,2 11 0 16,0 2 0-16,2-3 0 0,-4-10 128 0,7 10-128 15,-1 1 0-15,1-3 0 0,-7-8 0 0,10 10 0 16,5-2 0-16,0 0 0 0,1 0 0 0,1 1 0 15,1 0 0-15,-1-1 0 0,-1-3 0 0,1 1 0 16,1 2 0-16,0 1 0 0,-2 2 0 0,-1-2 0 16,-2-4 0-16,-1 2 0 0,0-3 0 0,-3 2 0 15,-2 2 0-15,-1-2 0 0,-6-6-192 0,8 10 192 16,-2-1-672-16,-6-9-16 0,4 9 0 0,2 0 0 16,-1-1-1840-16,-5-8-368 0,0 0-80 0,8 6-8624 15,-1-1-1728-15</inkml:trace>
  <inkml:trace contextRef="#ctx0" brushRef="#br0" timeOffset="56304.45">11894 10494 13823 0,'0'0'1216'0,"0"0"-960"16,0 0-256-16,0 0 0 0,0 0 2672 0,0 0 480 16,0 0 112-16,0 0 0 0,0 0-2368 0,0 0-496 15,0 0-80-15,0 0-32 0,0 0 560 0,0 0 112 16,0 0 32-16,0 0 0 0,0 0 272 0,2-10 48 16,4 1 16-16,-6 9 0 0,5-11-112 0,0-1-32 15,-1 2 0-15,1 0 0 0,-1 1-112 0,1-3-32 16,2-1 0-16,1 0 0 0,-1-4-208 0,1 0-64 15,0-3 0-15,1 1 0 0,2-5-224 0,-1-2-48 16,1-4-16-16,0-1 0 0,1-2-224 0,1-1-32 0,0-2-16 0,0-1 0 16,0 0-208-16,0 0 0 0,3-2 0 0,-2 5 0 15,-1 4 0-15,0 1 0 0,2 3 0 0,-4 5 0 16,-3 5 0-16,-1 0 0 0,-1 3 0 0,1 2 0 16,-1 4 128-16,2 1-128 0,-8 6 0 0,0 0 0 15,8-4 0-15,-8 4 0 0,0 0 0 0,0 0 0 16,10 8 0-16,-2 4 0 0,-1-3 0 0,-1 4 0 15,1 3 0-15,-1 2 0 0,1 0 0 0,-1 3-160 16,1 1 160-16,1 2 0 0,1 1 0 0,-1 2-128 16,-1 6 128-16,1-3 0 0,-1-4 0 0,-1 4 0 15,2-2 0-15,-1 0 0 0,-1-5 0 0,1-1 0 16,-1-1 0-16,1 0 0 0,-1-4 0 0,1-1 0 0,-2-2 0 16,1-2 128-16,2-1-128 0,1 0 0 0,-1-2 0 0,0-1 144 15,-8-8-144-15,9 6 0 0,2 1 192 0,0-3-64 16,1-2 0-16,0-2-128 0,-2-1 304 0,1 0-48 15,-1-1-16-15,0-1 0 0,0-4 16 0,1-1 0 16,0-1 0-16,-3-1 0 0,-3-1 16 0,1-2 16 16,2-1 0-16,-1-2 0 0,-3-5-32 0,1-1-16 15,0-4 0-15,0-4 0 0,-1-4-240 0,0 2 128 16,1-4-128-16,3 0 0 0,2-2 0 0,1 2 128 16,-3-4-128-16,1 5 0 0,1 1 0 0,1 2 0 15,-3 0-144-15,-1 2 144 0,1 6-320 0,-1 2 48 16,-2 1 0-16,-1 4 0 15,0 1-208-15,-2 2-32 0,1 3-16 0,-2 5 0 16,-1 6-2144-16,0 0-416 0,0 0-96 0,0 0-9584 0,7 15-1920 16</inkml:trace>
  <inkml:trace contextRef="#ctx0" brushRef="#br0" timeOffset="56768.21">12895 10110 19343 0,'0'0'1728'0,"0"0"-1392"0,-5-11-336 0,5 11 0 15,0 0 2560-15,0 0 432 0,-5-6 80 0,5 6 32 16,0 0-2288-16,0 0-464 0,0 0-96 0,0 0 0 16,0 0-96-16,0 0-16 0,0 0 0 0,0 0 0 0,0 0-144 15,-7 6 0-15,7-6 0 0,-6 8 128 0,-1 1 0 0,1-2 0 16,-1-1 0-16,1 2 0 0,-1 2 336 0,0 2 64 15,-2-3 16-15,0 2 0 0,1 0-16 0,1 1 0 16,-1 0 0-16,1 0 0 0,3 1-48 0,0 0-16 16,1 0 0-16,0 1 0 0,2-1-208 0,1 0-32 15,0 0-16-15,4-1 0 0,2 0-208 0,1-2 128 16,0 2-128-16,1-4 0 0,-8-8 128 0,12 9-128 16,0-3 0-16,-2 0 144 0,1-3-144 0,-1-1 0 15,-10-2 144-15,12-2-144 0,-2 1 144 0,-1-3-144 16,-1-2 192-16,0-1-192 0,-2-1 256 0,1-1-48 15,-2 0-16-15,-1-1 0 0,0-1 288 0,0 0 48 16,-2-4 16-16,2 0 0 0,0 0-144 0,0-4-16 0,0-2-16 0,0-3 0 16,0-2-224-16,1 1-144 0,-1 1 192 0,-1 0-192 15,-1 2 0-15,0 0 0 0,-1 1 0 0,0 4-192 16,-1-1-176-16,0 3-16 0,-1 5-16 0,-3 1 0 31,1 1-1392-31,3 8-288 0,0 0-48 0,0 0-16 16,0 0-800-16,-7 4-144 0,7-4-48 0,-8 8-5184 0,8-8-1024 0</inkml:trace>
  <inkml:trace contextRef="#ctx0" brushRef="#br0" timeOffset="57171.63">13139 10323 7359 0,'0'0'656'0,"0"0"-528"0,9 6-128 0,-9-6 0 0,10 4 5136 0,-10-4 1008 15,0 0 192-15,8 6 32 0,-8-6-4688 0,9 5-928 16,0-1-192-16,-9-4-48 0,12 3-512 0,-1-2 0 16,-11-1 0-16,10 3 0 0,-10-3 160 0,0 0-160 15,0 0 128-15,0 0-128 0,0 0 288 0,0 0-32 16,0 0 0-16,0 0 0 0,4-13 720 0,-4 1 144 16,-4 0 32-16,3 0 0 0,2 1-208 0,-2-2-48 15,-2-3 0-15,1-1 0 0,0 0-192 0,1-1-64 16,1 1 0-16,1-1 0 0,2-2-272 0,1 2-64 15,1 1-16-15,-1 3 0 0,-1-1-288 0,2 2 160 16,3-1-160-16,-1 2 128 0,-1 2-128 0,0 1 192 16,2 2-192-16,0 1 192 0,0-4-192 0,-1 5-144 0,1 0 144 15,1 1-208-15,2 4 208 0,-1-3 0 0,2 2-160 0,0 0 160 16,-1 0 0-16,1-2-176 0,-1 3 176 0,-1 0-128 16,0 3-80-16,-10-3-16 0,11 2 0 0,-1 2 0 31,-10-4-544-31,12 7-128 0,-2 6 0 0,-2-3-16 15,-8-10-2096-15,8 8-432 0,-8-8-80 0,7 9 0 16,-7-9-704-16,6 10-128 0,-6-10-16 0,8 13-16 0</inkml:trace>
  <inkml:trace contextRef="#ctx0" brushRef="#br0" timeOffset="58352.21">13578 10099 31727 0,'0'0'1408'0,"0"0"288"0,0 0-1360 0,0 0-336 15,0 0 0-15,0 0 0 0,0 0 736 0,-5 11 80 0,1-2 16 0,4-9 0 16,-1 13-672-16,1 1-160 0,-2-3 0 0,2 0 0 16,2 1 0-16,-1 1 0 0,-1 0 0 0,0 0 0 15,-1 0 288-15,1-2-32 0,1-2 0 0,-1 1 0 16,0-10 448-16,0 9 64 0,0-1 32 0,0-8 0 15,0 0-96-15,0 0 0 0,0 0-16 0,0 0 0 16,0 0-112-16,0 0-32 0,0 0 0 0,0 0 0 16,11-3-160-16,-11 3-48 0,10-6 0 0,-1 1 0 15,-1-3-80-15,-2-1 0 0,-2 0-16 0,3-2 0 16,1 0-112-16,-1-3 0 0,-1 0-128 0,-1-3 192 16,0 2-192-16,2-1 128 0,0-1-128 0,1 3 0 15,-1-2 128-15,1 2-128 0,-2-2 0 0,2 6 0 0,0 3 0 16,1 3 0-16,1 0 0 0,-1 2 0 15,-9 2 144-15,11 0-144 0,-1 0 128 0,-10 0-128 0,12 4 128 0,0-1-128 16,-2 0 128-16,1 1-128 0,-1 6 128 0,-2-1-128 16,-8-9 0-16,10 11 128 0,1 1-128 0,-3-2 0 15,-1-3 144-15,1-1-144 0,1 2 0 0,-9-8 0 16,8 8 0-16,-1 0 128 0,-7-8-128 0,8 6 0 16,-8-6 0-16,0 0 128 0,0 0-128 0,0 0 0 15,0 0 128-15,0 0-128 0,0 0 0 0,0 0 144 16,10 0-144-16,-10 0 0 0,0 0 176 0,0 0-176 15,8-5 160-15,-8 5-160 0,8-5 128 0,-8 5-128 16,6-9 0-16,-1 1 0 0,1-1 128 0,-6 9-128 16,6-11 0-16,1 1 0 0,-1-2 0 0,1 2 0 0,-1 0 0 15,2 1 0-15,0-2 0 0,0 1 0 16,-1 4 0-16,3-2 0 0,-1-2 0 0,1 1 0 0,1-3 0 0,-4 7 0 16,-7 5 0-16,11 0 0 0,-1-3 0 0,-10 3 0 15,11 4 0-15,-1 1 0 0,1-1 0 0,-1 3 0 16,0-1-160-16,1 2 160 0,-1-2-128 0,2 5 128 15,1 2 0-15,0-1-160 0,0-5 160 0,0 4 0 16,0 1-144-16,2-2 144 0,-1 0 0 0,0 2-144 16,-1 0-160-16,-1 0-16 0,-2-2-16 0,2 1 0 15,0-2-1248-15,-2-3-240 16,-3-1-48-16,1 2-16 0,-2-1-1312 16,2 2-256-16,1-4-48 0</inkml:trace>
  <inkml:trace contextRef="#ctx0" brushRef="#br0" timeOffset="58944.58">14696 10085 25503 0,'0'0'1136'0,"0"0"224"0,0 0-1088 0,0 0-272 15,-2-9 0-15,2 9 0 0,0 0 768 0,0 0 112 16,0 0 16-16,-9 0 0 0,0 1-608 0,0 3-112 16,-2 1-32-16,1 2 0 0,-2 3-144 0,0-2 0 15,-1 1 0-15,-1 1 0 0,0 2 0 0,-1 0 0 0,2 1 0 0,0 0 0 16,2-3 0-16,0 1 288 16,1-1-48-16,2 2-16 0,1 1 672 0,4-2 144 0,-3-1 32 0,2-1 0 15,2 0-432-15,0-1-96 0,2-8-16 0,3 10 0 16,-3-10-528-16,5 12 0 0,2 0 0 0,-1-3 0 31,1-2-336-31,3-1-128 0,1 3-32 0,-2-5 0 16,0 1-80-16,1-1 0 0,2-2-16 0,-1-1 0 0,-11-1 352 0,13 1 80 0,-2-1 16 0,1-1 0 15,0 0 144-15,-2-1 224 0,-10 2-48 0,11-6-16 16,-2-1 256-16,-1 1 48 0,-1-5 16 0,1 2 0 16,-1-1-96-16,-1-1-32 0,0 1 0 0,0-2 0 15,1-1-224-15,-2 0-128 0,-1-1 160 0,-2-2-160 16,-2-2 128-16,2 2-128 0,0-2 0 0,-2 2 0 15,-2 3 0-15,0 3 0 0,2 2 0 0,0 8 0 0,0 0 128 0,0 0 48 16,0 0 0-16,0 0 0 0,0 0 416 0,0 0 96 16,0 0 16-16,0 0 0 0,0 0-160 0,-2 12-32 15,2-12 0-15,-2 13 0 0,2 0-224 0,3 1-48 16,1 0-16-16,2 3 0 0,1 2-96 0,-1-2-128 16,-2 2 176-16,2-1-176 0,-1 1 208 0,3-2-64 15,-1 0-16-15,3-1 0 0,0 0-128 0,0-2 0 16,0 1 144-16,-3-3-144 0,-7-12-160 0,11 13-96 15,-2-3-32-15,-1-1 0 16,-8-9-320-16,0 0-64 0,8 5-16 0,-8-5 0 16,10 2-416-16,-1-5-96 0,-9 3-16 0,7-10-9408 15,-1 2-1904-15</inkml:trace>
  <inkml:trace contextRef="#ctx0" brushRef="#br0" timeOffset="59318.31">14963 9537 8287 0,'-2'-11'368'0,"2"11"80"0,0-10-448 0,0 1 0 0,0-1 0 0,0 2 0 16,0 8 4560-16,0 0 832 0,0 0 176 0,0 0 16 15,3-8-3872-15,-3 8-784 0,0 0-160 0,0 0-16 0,0 0 32 0,4 12 16 16,0-3 0-16,-2 3 0 0,1 0 96 0,0 2 32 16,-2 2 0-16,2 2 0 0,-1 4-224 0,2 1-32 15,1 3-16-15,1 4 0 0,-1 2-272 0,0 0-48 16,2 1-16-16,-2 2 0 0,-1 0-48 0,0 2-16 16,-1-2 0-16,3 5 0 0,-2 6-128 0,0-5-128 15,-2-2 144-15,1-5-144 0,-1-2 0 0,1-3 0 16,0-1 0-16,-1-1 0 0,2-4 0 0,-1 0 0 15,-1 0 0-15,2-5 0 16,0-2-512-16,0-1-112 0,1-2-16 0,0-2 0 16,2-4-2800-16,-7-7-560 0,17 7-112 0,-1-2-32 0</inkml:trace>
  <inkml:trace contextRef="#ctx0" brushRef="#br0" timeOffset="59905.08">15848 10153 14271 0,'0'0'640'0,"0"0"128"0,0 0-624 0,0 0-144 16,0 0 0-16,0 0 0 0,12 0 1440 0,-1 0 256 15,-11 0 48-15,13 0 16 0,-1-3-80 0,1 0-16 16,2 0 0-16,-1-1 0 0,-1-3-320 0,0 3-80 15,0-1-16-15,1 1 0 0,1 1-720 0,0 0-144 16,0-4-16-16,0 0-16 0,1 2-352 0,-2 0 144 16,-1-4-144-16,0 1 0 0,-2-1 0 0,-2-1 0 15,-1-3 0-15,0 2 0 0,-2 2 128 0,-1 1-128 16,-5 8 0-16,3-9 0 0,-2 0 240 0,-1 1-64 16,-1 0-16-16,-3 2 0 0,-1 1 208 0,-3 1 32 15,-1 0 16-15,-2 2 0 0,1 2-224 0,-2 2-32 0,1-1-16 0,-2 2 0 16,-2 1-144-16,1 1 0 0,0 0 144 0,-1 4-144 15,1-2 160-15,-2 3-32 0,-1 2-128 0,3 2 192 16,0-1-16-16,2 0-16 0,1 4 0 0,1-4 0 16,1 4 0-16,1-4 0 0,0 1 0 0,0 2 0 15,1 4-32-15,1-3-128 0,4-2 192 0,2 2-64 16,2-2-128-16,2-1 0 0,1-2 0 0,3 1 0 16,3 0 0-16,-1-2 0 0,1 1 0 0,2-3-176 15,2 2-384-15,1-3-80 16,0 1 0-16,2-3-16 0,1-2-1632 0,2 1-320 15,0-3-64-15,0-4-16 0</inkml:trace>
  <inkml:trace contextRef="#ctx0" brushRef="#br0" timeOffset="60540.08">16587 10044 21183 0,'0'0'1888'0,"-1"-7"-1504"15,0-3-384-15,1 10 0 0,0 0 1984 0,-2-7 320 16,2 7 64-16,0 0 0 0,-1-9-1856 0,1 9-384 16,0-11-128-16,0 11 0 0,0 0 0 0,0 0 0 15,0 0 0-15,-10 3-128 0,0 1-64 0,0 0 0 16,-3-1 0-16,1 3 0 0,-1 0 192 0,0 5-160 0,-2 0 160 0,-2 2-160 15,-3 2 416-15,0-1 96 16,2 0 16-16,1 3 0 0,0 3 288 0,2-2 64 0,0 0 16 0,2 1 0 16,0-2-272-16,3 2-48 0,3-3-16 0,1-2 0 15,-1-1-240-15,3 2-160 0,3-4 192 0,2 1-192 16,2-2 128-16,-3-10-128 0,3 12 0 0,2-4 0 16,3-2 128-16,1 0-128 0,-9-6 0 0,13 4 0 15,0-4 0-15,0-2 0 0,0 1 0 0,0 0 0 16,-1-5 0-16,1 1-176 0,2-3 176 0,2 1-208 15,2-1 208-15,-1-1-176 0,0-3 176 0,0 2-160 16,1-1 160-16,-3 1 0 0,1-2 0 0,-2 0 128 16,-4 0-128-16,1 2 0 0,-1 1 0 0,-4 0 0 15,-1 0 0-15,-2-3 0 0,-2 1 0 0,1 2 0 0,-3 9 0 0,0 0 0 16,1-9 0-16,-1 9-128 0,0 0 256 0,0 0 48 16,0 0 16-16,0 0 0 0,0 0-192 0,0 0 192 15,0 0-192-15,-5 8 192 0,5-8 16 0,-5 12 16 16,-1-2 0-16,1 2 0 0,-1 1-80 0,-1 3-16 15,1-1 0-15,-2 4 0 0,-1 1-128 0,0 1 0 16,-3 3 144-16,-1 3-144 0,-3 6 144 0,-1-2-144 16,-2 3 192-16,0 1-192 0,3 2 128 0,1-4-128 15,2 0 0-15,4-2 0 0,4 1 144 0,0-2-144 16,-2-2 0-16,4-4 144 0,3-2-144 0,3-1 0 16,-2-3 0-16,3-4 0 0,1-2-176 0,2 0-112 15,0-4-32-15,2-3 0 16,1-1-512-16,3-3-128 0,1-1 0 0,2-4-16 15,0-4-2144-15,-1-2-416 0,1-3-96 0,0-1-16 0</inkml:trace>
  <inkml:trace contextRef="#ctx0" brushRef="#br0" timeOffset="61033.86">16981 9979 17503 0,'0'0'1552'0,"0"0"-1232"0,0 0-320 0,0 0 0 16,0 0 3424-16,0 0 624 0,0 0 128 0,-8 5 32 15,8-5-3392-15,-9 10-688 0,0 0-128 0,-2 3 0 16,1 0 0-16,0 5-176 0,0 3 176 0,-1 1-192 16,-4 3 192-16,4 0 0 0,3-2-144 0,0 2 144 0,0 0 0 0,4-3 0 15,0-4 0-15,2 3 0 0,0-6 192 0,1 0 48 16,0-2 16-16,2-1 0 0,2 0-80 0,1-5-16 15,-4-7 0-15,6 7 0 0,3-4-16 0,-9-3 0 16,12 1 0-16,0-4 0 0,-1 1-16 0,3-5 0 16,1 3 0-16,0-4 0 0,-1-2-128 0,1-2 128 15,2 1-128-15,0-1 128 0,0-3-128 0,0 1 0 16,0-1-192-16,-1 0 192 0,-3-3-368 0,0 1 48 16,0-3 16-16,-1 2 0 0,-1 0 48 0,0 2 16 15,-3 1 0-15,0 0 0 0,-1 4 112 0,-1 0 128 16,-6 11-208-16,0 0 80 0,0 0 608 0,0 0 128 0,0 0 32 0,0 0 0 15,0 0 144-15,-6 8 48 16,1 2 0-16,1 2 0 0,0-1-384 0,0 0-64 0,2 4 0 0,-1-5-16 16,1 2-240-16,-1-1-128 0,2 0 128 0,1 2-128 15,-2-1 0-15,2-1 0 0,0 1 0 0,0-1 0 16,0-2 0-16,2 1 0 0,-1-1 0 0,-1-9 0 16,3 11-272-16,0-2 16 0,-3-9 16 0,6 9 0 31,-6-9-496-31,8 9-96 0,-8-9-32 0,10 7 0 15,0-3-1568-15,2-1-320 0,-1-3-64 0,-1-1-9824 0</inkml:trace>
  <inkml:trace contextRef="#ctx0" brushRef="#br0" timeOffset="61540">17638 9987 15663 0,'0'0'1392'0,"-9"1"-1120"16,-2-1-272-16,1 2 0 0,-3 2 4288 0,-1 2 816 16,-2 2 144-16,-1 2 48 0,0-1-4272 0,0 1-864 15,-1-4-160-15,0 5 0 0,-3 4 0 0,1 0 0 16,2 0 0-16,-2 3-144 0,0 2 144 0,0 0 0 16,2-1 0-16,2 1-128 0,3-5 128 0,1 2 0 15,2-4 0-15,1 0 0 0,0-1 0 0,2 0 0 16,3-3 160-16,0 0-160 0,2 0 192 0,2-9-48 15,0 0-16-15,0 0 0 0,0 0-128 0,8 4 192 0,-8-4-192 0,11 3 192 16,1-3-192-16,0 0 128 0,1-6-128 0,1 3 128 16,2-1-128-16,-2-3 0 0,-1 1 0 0,1-4 0 15,1 3 0-15,-1-4 0 0,-1 3 0 0,2-1 0 16,-2 0 128-16,-2-1-128 0,-3 2 0 0,0 0 128 16,0-1-128-16,0 1 0 0,-2 2 0 0,-6 6 128 15,7-8-128-15,-7 8 0 0,0 0 0 0,0 0 0 16,6-5 0-16,-6 5 0 0,0 0 144 0,0 0-144 15,0 0 224-15,0 0-32 0,0 0 0 0,7 9 0 16,-7-9 192-16,4 11 16 0,-2 0 16 0,1 1 0 16,-1 1-240-16,0-3-48 0,-1 3-128 0,-1 0 192 15,0 1-192-15,1 0 128 0,1-3-128 0,-2 0 0 16,0-11 0-16,0 11 0 0,2 1 0 0,1-5 0 0,-3-7-256 0,0 0-64 16,0 0 0-16,5 10 0 15,-5-10-240-15,0 0-48 0,0 0-16 0,0 0 0 16,10-1-256-16,-10 1-48 0,12-7-16 0,-1 1-8976 15,-4-3-1808-15</inkml:trace>
  <inkml:trace contextRef="#ctx0" brushRef="#br0" timeOffset="61917.64">17904 9707 10127 0,'0'0'896'0,"0"0"-704"0,0 0-192 0,0 0 0 15,0 0 6464-15,0 0 1280 0,0 0 240 0,3 13 48 16,-1-3-6224-16,1 3-1232 0,-1 0-256 0,1 2-64 16,-2 0-256-16,1 4 0 0,-1 1 0 0,-1 5 0 15,-3 0 128-15,1 2-128 0,-1 2 0 0,-1 4 0 16,0 3 0-16,2-5 0 0,0-2 0 0,0-2 0 16,-1 2 0-16,1-4 0 0,-2 0 0 0,1-2 0 15,0-3 0-15,1-2 0 0,0-4 0 0,1 1-192 0,-1-2-176 16,0-4-16-16,2-9-16 0,0 0 0 15,0 0-1200-15,0 0-224 0,0 0-48 0,0 0-8368 16,0 0-1680-16</inkml:trace>
  <inkml:trace contextRef="#ctx0" brushRef="#br0" timeOffset="62082.51">17761 9944 24879 0,'0'0'2208'0,"0"0"-1760"15,10 0-448-15,-10 0 0 0,12-3 4288 0,-1 3 784 16,2 3 160-16,2-2 16 0,-1 2-4208 0,0 1-848 16,1-2-192-16,0 2 0 15,1-4-1472-15,0 2-320 0,-1 2-64 0,4-3-9984 0,0 2-2000 0</inkml:trace>
  <inkml:trace contextRef="#ctx0" brushRef="#br0" timeOffset="62291.73">18182 9934 3679 0,'0'0'160'0,"0"0"32"0,0 0-192 0,4 10 0 0,-4-10 0 0,3 10 0 16,-3-10 4640-16,4 12 880 0,0 0 176 0,0 4 48 16,-1 2-4576-16,1 0-912 0,-2-2-256 0,1 1 0 15,0 2 480-15,-1 2-16 0,-1-3 0 0,-1 2 0 16,0-2 752-16,-1-1 160 0,-3 3 32 0,0-3 0 16,0-3-240-16,1 0-32 0,-1 1-16 0,0-2 0 15,-2 0-656-15,3-2-128 0,-1 1-16 0,0-5-16 16,4-7-304-16,-3 8-256 0,3-8 64 0,0 0 0 15,0 0-944-15,0 0-176 0,0 0-32 0,0 0-13152 16</inkml:trace>
  <inkml:trace contextRef="#ctx0" brushRef="#br0" timeOffset="62474.98">18226 9764 21183 0,'0'0'1888'0,"0"0"-1504"16,0 0-384-16,0 0 0 0,0 0 5072 0,0 0 944 0,0 0 192 0,0 0 48 31,0 0-7808-31,0 0-1568 0,8 7-304 0,-8-7-12496 0</inkml:trace>
  <inkml:trace contextRef="#ctx0" brushRef="#br0" timeOffset="62900.13">18362 9978 19343 0,'0'0'1728'0,"0"0"-1392"0,0 0-336 0,0 0 0 16,0 0 2752-16,0 0 464 0,0 0 112 0,0 0 0 16,6 10-2608-16,-6-10-528 0,0 0-192 0,0 15 144 15,0-2 16-15,0-13 0 0,-4 14 0 0,0 0 0 16,-1 2 224-16,0-2 64 0,0-1 0 0,-1 0 0 0,1 1 256 0,0-3 64 15,0 0 16-15,1 0 0 0,1 2-160 0,2 0-48 16,1 1 0-16,0-1 0 0,1-2-272 0,2 4-64 16,-1-6-16-16,2 1 0 0,2 1-96 0,0-2-128 15,2-1 176-15,1-2-176 0,1 2 128 0,1-2-128 16,1 0 0-16,1-2 0 0,1-2 0 0,-1-1 0 16,-1 1 0-16,1-2 0 0,1-2 0 0,-1 1 0 15,-1-1 0-15,-2-1 0 0,-10 3 0 0,11-8 0 16,-3 2 0-16,-2-2 0 0,-1 0 0 0,-1 0 0 15,0-4 0-15,-3 2 0 0,-2 0 0 0,1-3 128 16,0-4-128-16,-2 0 0 0,-6-6 0 0,3 5 0 16,1-1 0-16,-2 2 0 0,1 0 0 0,-1 1 0 0,-1-1-128 15,1 2 128-15,-1 0 0 0,2 3 0 0,0 1 0 16,-1 2 0-16,1-3 224 0,1 4-64 0,4 8-16 0,-5-6 0 16,5 6-144-16,-6-4 0 0,0-3 0 0,6 7 0 31,0 0-528-31,0 0-144 0,0 0-32 0,0 0 0 15,0 0-3008-15,0 0-624 0</inkml:trace>
  <inkml:trace contextRef="#ctx0" brushRef="#br0" timeOffset="63320.44">18755 10107 23951 0,'0'0'1056'0,"0"0"224"0,0 0-1024 0,-4 12-256 16,2-2 0-16,0 2 0 0,2 0 3264 0,2-3 608 16,-1-1 112-16,-1-8 32 0,0 9-3376 0,0-9-640 15,3 8-208-15,-3-8 0 0,0 0 208 0,0 0 0 16,0 0 0-16,0 0 0 0,0 0 0 0,0 0 0 16,5-10 0-16,-5 10 160 0,5-10 224 0,0 0 64 15,-1-3 0-15,0-1 0 0,0 0 368 0,0 1 80 16,0 1 0-16,0 1 16 0,0-9-544 0,1 3-112 15,1-2-32-15,2-1 0 0,1 4-224 0,2 1 0 16,-2-1 0-16,1 0 0 0,-1 6 0 0,2 2-128 16,-1 2 128-16,1 3-160 0,-1 0 160 0,2 3 0 15,0 0 160-15,1 3-160 0,1 0 304 0,2 2-48 0,-1 0 0 0,2 6 0 16,-1 2 128-16,2 1 32 0,3 0 0 16,0 3 0-16,-3 1-224 0,2 2-64 0,-1 0 0 0,1-4 0 15,-1-1 16-15,1 3 0 0,-3 2 0 0,0-1 0 16,-2 2 32-16,0-4 0 0,-3-1 0 0,-1-3 0 15,1 1-176-15,-2-2 160 0,-2-2-160 0,0-1 160 16,0-1-160-16,-8-8-256 0,5 7 64 0,-5-7 16 16,0 0-1360-1,0 0-288-15,0 0-48 0</inkml:trace>
  <inkml:trace contextRef="#ctx0" brushRef="#br0" timeOffset="77615.09">4682 13056 5519 0,'0'0'240'0,"1"-10"64"0,-2 0-304 0,1 3 0 0,0 7 0 0,0 0 0 16,0 0 4320-16,0 0 800 0,2-12 176 0,-2 12 16 16,0 0-4288-16,0 0-880 0,0 0-144 0,5-8 0 15,-5 8-176-15,0 0 48 0,6-8 0 0,-6 8 0 16,8-6 128-16,-8 6 0 0,7-7 0 0,-7 7-128 15,0 0 128-15,8-8 128 0,-8 8-128 0,0 0 176 16,0 0 624-16,5-9 128 0,-5 9 32 0,0 0 0 16,0 0 384-16,0 0 96 0,0 0 16 0,0 0 0 0,0 0-480 0,0 0-80 15,0 0-32-15,-11 5 0 0,0 2-416 0,1-2-64 16,-2 3-32-16,0 2 0 0,2 4-160 0,-2-3-16 16,-2 4-16-16,1 2 0 0,-2 1-160 0,0 1 0 15,-2 4 144-15,-1-1-144 0,-2 2 0 0,2 3 0 16,2 1 0-16,-3 2 0 0,-5 0 0 0,3 1 0 15,2 5 0-15,0-1 0 0,-1 0 0 0,1-1 192 16,4 1-64-16,0-2 0 0,1 2 128 0,2 0 48 16,3-1 0-16,3 1 0 0,0 0-64 0,4 1-16 15,0-4 0-15,2 2 0 0,2-1-96 0,2-2-128 16,0-2 176-16,2-1-176 0,2-3 192 0,1-4-192 16,2-3 192-16,0 1-192 0,0-1 224 0,2-5-64 15,1-4-16-15,0-1 0 0,-1-2 16 0,3-2 0 0,1-4 0 0,0 0 0 16,-1-4-32-16,4-1 0 0,4-3 0 15,-1-2 0-15,-2-3 16 0,1-3 0 0,-1 2 0 0,1-6 0 16,-1 1 16-16,0-3 0 0,-1-3 0 0,-1-3 0 16,2-4-160-16,0-1 0 0,-1-3 0 0,-2-2 0 15,0-4 0-15,0-1 0 0,-1 1 0 0,0 2 0 16,-2 1 0-16,-2 0 0 0,-4 0 0 0,0 1 0 16,-3 1 0-16,1 2 0 0,-1 1 0 0,-2-1 0 15,-5-4 0-15,0 5 0 0,-1 4 0 0,1 4 0 16,-3 3 0-16,-1 0 0 0,0 4 0 0,0 2 128 15,-2 4-128-15,-1 1 0 0,-1 0 0 0,0 2 0 16,0 2-192-16,-2 2 0 0,0-1-16 0,0 1 0 16,1 3-160-16,-2 0-16 0,-1 2-16 0,0-2 0 15,-1 2-368-15,1 1-80 0,0 0-16 0,0 4 0 16,0-4-224-16,1 4-64 0,1 0 0 0,1 0 0 16,-2-2-1408-16,3 4-304 0,0 0-48 0</inkml:trace>
  <inkml:trace contextRef="#ctx0" brushRef="#br0" timeOffset="77973.25">4380 13537 22751 0,'0'0'1008'0,"0"0"208"0,0 0-976 16,0 0-240-16,0 0 0 0,-6-4 0 0,-2 0 1136 0,8 4 176 0,0 0 32 0,0 0 16 15,0 0-400-15,0 0-64 0,0 0-32 0,0 0 0 16,0 0-240-16,11 7-48 0,-11-7-16 0,10 12 0 16,0 1-272-16,-2-2-48 0,-1-2-16 0,1 3 0 15,2-1-224-15,-1-1 144 0,-9-10-144 0,12 12 128 16,2-1-128-16,1 1 0 0,-2-3 144 0,0-3-144 15,-2-3 208-15,2 3-16 0,2-2-16 0,0-2 0 16,1-7 0-16,1 4 0 0,1-2 0 0,-1-1 0 16,-2-5-48-16,-1 4-128 0,2 2 192 0,-1-3-64 15,-2-6-320-15,-1 2-80 0,-2 0-16 0,1 0 0 16,-1-3-2368-16,-1-1-480 0</inkml:trace>
  <inkml:trace contextRef="#ctx0" brushRef="#br0" timeOffset="78537.92">4597 12833 11967 0,'0'0'1072'0,"0"0"-864"0,-11-3-208 0,2 2 0 16,9 1 2240-16,-7 0 384 0,7 0 96 0,0 0 16 16,-10 1-2160-16,10-1-448 0,0 0-128 0,0 0 0 15,0 0 512-15,0 0 32 0,0 0 0 0,0 0 0 16,0 0 64-16,0 0 16 0,0 0 0 0,0 0 0 15,0 0-160-15,11 3-16 0,-11-3-16 0,12-1 0 16,-1-2 176-16,0-1 32 0,-2-1 16 0,1-3 0 16,1 0 160-16,-2-2 16 0,-3 2 16 0,2-2 0 15,1-3-256-15,-1-2-48 0,0 2-16 0,0 0 0 16,2 0-304-16,-1-1-64 0,3-4-16 0,0-1 0 16,-3 1-144-16,1 1 192 0,2 3-192 0,-1-2 192 0,-2 3-192 0,0 1 0 15,-1 1 0-15,-1 3 128 0,1-1-128 0,0 2 0 16,0 1 0-16,-8 6 0 0,12-4 160 0,-3 1-160 15,-9 3 192-15,9-2-192 0,-9 2 208 0,0 0-64 16,0 0-16-16,0 0 0 0,10 1 64 0,-10-1 0 16,0 0 0-16,0 0 0 0,0 0 64 0,11 2 0 15,-2 1 16-15,-9-3 0 0,0 0-48 0,0 0-16 16,12 5 0-16,-2 2 0 0,-10-7-208 0,12 13 0 16,-1-3 0-16,-1 3 0 0,-4 0 0 0,1 0 0 15,-1 0 0-15,1 2 0 0,1 0-160 0,-2 2-80 16,-1 0-16-16,4-2 0 15,4-4-224-15,-1 0-48 0,-5-2-16 0,4-4-10496 16,5-4-2096-16</inkml:trace>
  <inkml:trace contextRef="#ctx0" brushRef="#br0" timeOffset="79870.19">5457 13477 14735 0,'0'0'1312'0,"0"0"-1056"0,0 0-256 0,0 0 0 15,0 0 2096-15,0 0 352 16,0 0 80-16,0 0 16 0,11-5-1792 0,-1 1-368 0,-1 0-64 0,2 0 0 16,1 4-128-16,3-1 0 0,-2 0-16 0,5-1 0 15,2 0-176-15,1 2 128 0,1 0-128 0,3 0 128 16,0-3-128-16,-1 3 128 0,1 3-128 0,0-2 128 15,-2 0-128-15,0-1 0 0,-3-2 0 0,1-1-176 16,-1 3 176-16,-2 0 0 0,-2-1 160 0,-1-1-160 16,1 1 320-16,0-3-16 0,-1 2-16 0,4 2 0 15,-1-3-160-15,-1 0-128 0,-3-1 192 0,2 1-192 16,-1-1 0-16,2 1-272 0,-1 2 16 0,0 1-7744 16,-2 0-1568-16</inkml:trace>
  <inkml:trace contextRef="#ctx0" brushRef="#br0" timeOffset="80402.56">5559 13658 12895 0,'-9'2'1152'0,"9"-2"-928"0,0 0-224 0,0 0 0 16,-11-2 2848-16,11 2 528 0,0 0 96 0,0 0 32 16,0 0-2688-16,0 0-544 0,0 0-96 0,0 0-32 15,0 0 144-15,0 0 32 0,0 0 0 0,8 8 0 16,4 0-128-16,-4-2 0 0,-8-6-16 0,9 7 0 0,1-3 128 0,1 0 16 15,-1 0 16-15,1-2 0 0,-11-2 128 0,14 3 32 16,0 0 0-16,2-3 0 0,1-2 32 0,1 1 16 16,0 0 0-16,2-1 0 0,1 1-224 0,0-2-64 15,0 1 0-15,-1-1 0 0,3 1-256 0,-1-1 0 16,0-2 128-16,1 2-128 0,5-2 0 0,-1 0 0 16,2 0-208-16,1-2 80 15,0 1-272-15,0-1-48 0,-3 2-16 0,3-2 0 16,4-1-304-16,-1 2-48 0,-2 1-16 0,-2-2-12432 0</inkml:trace>
  <inkml:trace contextRef="#ctx0" brushRef="#br0" timeOffset="89791.36">7332 12863 1839 0,'0'0'160'0,"0"0"-160"0,0 0 0 0,0 0 0 15,0 0 2224-15,0 0 400 0,0 0 96 0,0 0 16 31,0 0-2608-31,0 0-512 0,0 0-96 0,0 0-32 16,11-1-480-16,-1-1-96 0,-10 2-32 0,10 0 0 0,-10 0 1424 0,11-3 272 0,-1 0 64 0,-10 3 16 16,9-5 1648-16,-1 0 336 0,-8 5 64 0,8-7 16 15,-8 7-640-15,8-7-128 0,-8 7-32 0,0 0 0 16,0 0-704-16,0 0-128 0,0 0-48 0,0 0 0 16,0 0-528-16,0 0-128 0,0 0 0 0,0 0-16 0,0 0-176 0,0 0-48 15,0 0 0-15,0 0 0 0,0 0-16 0,-4 10 0 16,4-10 0-16,-7 7 0 0,-2 0 192 0,1-1 16 15,1-2 16-15,-1 3 0 0,0 1 160 0,-1 0 16 16,-2-2 16-16,1 2 0 0,0 1-64 0,-1 1-16 16,-2 3 0-16,1-2 0 0,1 2-144 0,-4 1-48 15,0 1 0-15,-1 2 0 0,2 0-128 0,-1-1-16 16,0 1-128-16,2 2 192 0,1 2-192 0,1 1 128 16,1 0-128-16,0 1 0 0,1 2 128 0,-1 2-128 15,3 1 0-15,-3 2 144 0,0 2 64 0,1 2 16 16,1 0 0-16,2 0 0 0,-2 3-16 0,1-1 0 15,1 1 0-15,2 2 0 0,1 1-48 0,2-2-16 0,0 1 0 16,2 0 0-16,1-2-144 0,2-5 160 0,2 1-160 0,0-3 160 16,1-1 32-16,-1-3 0 0,2-2 0 0,0 0 0 15,1-1-192-15,1 1 160 0,-1-1-160 0,1-2 160 16,-3 0-160-16,3 0 0 0,0-3 144 0,-1 0-144 16,-1-3 0-16,4 0 144 0,1-2-144 0,0 0 0 15,-2 0 0-15,1-2-304 0,0-2 48 0,1-1 0 31,1-2-480-31,-2 1-96 0,-2-1 0 0,2-4-16 16,3-4-2144-16,-2 0-416 0</inkml:trace>
  <inkml:trace contextRef="#ctx0" brushRef="#br0" timeOffset="90244.3">7897 13283 11055 0,'0'0'976'0,"0"0"-784"15,0 0-192-15,0 0 0 0,0 0 2592 0,0 0 480 16,-2-8 80-16,2 8 32 0,0 0-2544 0,0 0-512 16,0 0-128-16,0 0 0 0,0 0 0 0,0 0 0 0,0 0-128 0,0 0 128 15,0 0 176-15,0 0 112 0,0 0 32 0,0 0 0 16,0 0 672-16,0 0 144 0,0 10 16 0,-4 2 16 16,-2 0 48-16,-2 1 16 0,-1 0 0 0,0 3 0 15,-2 3-272-15,1 1-64 0,-3 1-16 0,0-2 0 16,0 5-368-16,0 0-64 0,-2 2 0 0,0 2-16 15,-6-1-160-15,3 3-16 0,2 3-16 0,-1-2 0 16,-2-1-112-16,2-3-128 0,1 0 176 0,3-3-176 16,0-2 128-16,2-1-128 0,2-2 0 0,0-1 0 15,1-3 0-15,3 0 0 0,0-2 0 0,0-3 0 16,0 1-320-16,-1-5-128 16,6-6-32-16,0 0 0 0,0 0-1920 0,0 0-384 0,-10-2-80 0</inkml:trace>
  <inkml:trace contextRef="#ctx0" brushRef="#br0" timeOffset="90562.55">7455 13315 28559 0,'-6'-9'2544'0,"1"2"-2032"16,5 7-512-16,0 0 0 0,-6-4 2192 0,6 4 352 15,0 0 64-15,0 0 16 0,0 0-2096 0,0 0-400 16,0 13-128-16,2 0 0 0,2 0 0 0,3 2 128 16,2 1-128-16,1 1 0 0,2 1 0 0,1 2 0 15,1-3 0-15,3 0 0 0,-1 0 0 0,1 0 0 0,1 2 0 0,0 1 0 16,-1-1 128-16,0 5-128 0,2-1 0 0,-4-1 144 16,-2 2-144-16,2-1 0 0,-2 1 0 0,0-3 128 15,-3 3-128-15,1 0 0 0,-5-3 0 0,3 0 0 16,3-3 0-16,-2-1 0 0,-1-2 0 0,2 1 0 31,1-3-304-31,1-1-144 0,1-2-16 0,-1-1-16 16,0-1-1648-16,0-1-336 0,0-2-64 0,0-1-6864 0,-1-2-1360 0</inkml:trace>
  <inkml:trace contextRef="#ctx0" brushRef="#br0" timeOffset="90916.26">8161 13034 17503 0,'0'0'1552'0,"0"0"-1232"16,-10-3-320-16,10 3 0 0,0 0 3200 0,-7 7 576 16,7-7 112-16,-2 11 16 0,2 3-3184 0,1-1-720 0,2-2 0 15,-1 4 0-15,0-1 0 0,0 2 0 0,1 1 0 0,1 1-144 16,1-1 144-16,0 1 0 0,0-4 0 0,-1 2 0 16,-2-2 0-16,-4-1 0 0,0-1 0 0,0 0 0 15,2 2 0-15,0-2 0 0,0-2 0 0,-1 2 0 16,0-4-320-16,1-8-16 0,0 0-16 0,0 10 0 31,0-10-2624-31,0 0-528 0</inkml:trace>
  <inkml:trace contextRef="#ctx0" brushRef="#br0" timeOffset="91179.56">8002 13060 11967 0,'0'0'528'0,"0"0"112"0,0 0-512 0,-6-4-128 16,6 4 0-16,0 0 0 0,0 0 5184 0,0 0 1024 15,0 0 192-15,8-9 32 0,-1 1-5072 0,2 2-1008 16,1 0-208-16,1 1-144 0,2 0 208 0,3 1-64 16,2-3-16-16,2 1 0 0,-2 1-128 0,0 1 0 15,2 0 0-15,-2 1 0 0,0 2 0 0,1 1 0 16,1-3-160-16,-1 3 160 15,-4 3-624-15,0-2-16 0,-4 1-16 0,1 0 0 16,0 0-592-16,0 0-112 0,-2 1-32 0,-1-1-7648 16,-9-2-1536-16</inkml:trace>
  <inkml:trace contextRef="#ctx0" brushRef="#br0" timeOffset="91788.18">8930 13112 13823 0,'0'0'1216'0,"0"0"-960"0,0 0-256 0,0 0 0 16,0 0 3296-16,0 0 608 0,0 0 128 0,0 0 32 15,0 0-2768-15,0 0-544 0,-7 8-112 0,0-2-32 16,7-6-144-16,-8 12-16 0,-2 1-16 0,1 3 0 15,0-1-160-15,-2 5-16 0,-1 0-16 0,-2 3 0 16,-3 1 144-16,0 2 48 0,0 1 0 0,-1 3 0 16,-3-1 256-16,0 1 48 0,3 0 16 0,-3 1 0 15,0-1-48-15,0 4 0 0,-1 0 0 0,1 2 0 16,1 1-240-16,-3-1-48 0,1 1-16 0,3 1 0 16,2-2-272-16,0-1-128 0,-3-10 128 0,3 0-128 15,4-4 0-15,2 1 0 0,0-7 0 0,3 0 0 16,3-2-416-16,1-5-160 0,4-8-48 15,0 0 0-15,0 0-2528 0,0 0-512 0,0 0-112 0</inkml:trace>
  <inkml:trace contextRef="#ctx0" brushRef="#br0" timeOffset="92082.82">8547 13309 23039 0,'-5'-12'2048'0,"5"12"-1648"16,-4-6-400-16,4 6 0 0,-3-8 3072 0,3 8 544 16,0 0 96-16,0 0 32 0,0 0-2976 0,0 0-576 15,0 0-192-15,12 0 0 0,-1 2 0 0,-1 4 0 16,0 3 0-16,0 4 0 0,-3 1 0 0,3 4 0 0,0 2 0 0,0 1 0 16,2-2 0-16,1 2 0 0,4 0 192 0,-3 0-64 15,-1-3-128-15,2 3 160 0,-1 0-160 0,1-1 160 16,-1-2-160-16,0 0 192 0,2 0-192 0,1-1 192 15,-3 0-192-15,0-4 0 0,1-1 0 0,-2 0 0 16,0-5 0-16,0 1-176 0,0-1 16 0,0-2 0 31,0-1-784-31,1-1-144 0,-1-9-48 0,2 2-9136 0,-1-1-1824 0</inkml:trace>
  <inkml:trace contextRef="#ctx0" brushRef="#br0" timeOffset="92726.43">9048 12800 5519 0,'0'0'496'0,"0"0"-496"0,-2-9 0 0,2 2 0 16,0 7 2560-16,0 0 400 0,0-8 96 0,0 8 16 15,0 0-1664-15,0 0-320 0,0 0-64 0,0 0 0 16,0 0-16-16,0 0 0 0,0 0 0 0,0 0 0 15,2 11-240-15,-1 1-64 0,0 1 0 0,1 2 0 16,0 0-64-16,2 3-32 0,3-1 0 0,-1 3 0 16,2 1-32-16,-1 1 0 0,3-1 0 0,0 4 0 0,1-1 16 0,1 2 0 15,2 1 0-15,-1 3 0 0,0 0-240 16,0 1-48-16,0 1-16 0,-1 0 0 0,0-1-128 0,-3 2-32 16,-1-2 0-16,-2 1 0 0,-1 1 128 0,2 0 0 15,-2-2 16-15,-1 0 0 0,-4-2 0 0,0 1 0 16,0 1 0-16,-1-1 0 0,-5 0-48 0,2 1-16 15,1 2 0-15,-3 2 0 0,-1-3-208 0,-1-1 128 16,0-4-128-16,-1 2 0 0,-2-4 0 0,1-1 128 16,-2-1-128-16,2-1 0 15,2-3-1008-15,-1-2-240 0,0-4-48 0,0 0-16 16,1-6 640-16,8-7 128 0,-11 0 32 0,1-3-13424 0</inkml:trace>
  <inkml:trace contextRef="#ctx0" brushRef="#br0" timeOffset="93147.09">9315 12674 17679 0,'0'0'768'0,"-9"3"192"0,-3 1-768 0,2-2-192 16,10-2 0-16,-11 5 0 0,1-1 1104 0,10-4 192 15,0 0 48-15,0 0 0 0,-9 3-224 0,9-3-32 16,0 0-16-16,0 0 0 0,0 0-192 0,0 0-48 15,0 0 0-15,0 0 0 0,0 0-64 0,0 0-32 16,9 0 0-16,0 0 0 0,1 0-416 0,1 0-96 16,1-3-16-16,-1 2 0 0,1 0 112 0,1 1 0 15,1 1 16-15,0-1 0 0,0-1 0 0,1-1 0 16,2 0 0-16,-1 0 0 0,-2 1-208 0,1 0-128 16,-1 0 128-16,0-2-128 0,-2 0 0 0,-1 1-320 15,-11 2 64-15,10-5 16 16,-1-3-1456-16,-1 0-288 0,-3 1-64 0,0 2-6960 0,-5 5-1376 0</inkml:trace>
  <inkml:trace contextRef="#ctx0" brushRef="#br0" timeOffset="93407.61">9672 12420 4607 0,'0'0'400'0,"0"0"-400"0,0 0 0 0,0 0 0 16,0 0 4848-16,0 0 880 0,0 0 176 0,0 0 48 16,0 0-4016-16,5 13-784 0,-2-4-176 0,0 5-16 15,-2 1-192-15,0 2-16 0,1 1-16 0,-1 1 0 0,0 5-192 0,1-3-32 16,-2 1-16-16,0 1 0 0,0 2-304 0,0 0-64 16,-2-2-128-16,1 0 192 0,0-3-192 0,-1 1 128 15,1 1-128-15,-3-3 0 0,0-4 0 0,-1 1 0 16,1-4-128-16,1-1 128 15,1 2-2352-15,-1-3-352 0</inkml:trace>
  <inkml:trace contextRef="#ctx0" brushRef="#br0" timeOffset="101152.57">10747 13008 18303 0,'0'0'816'0,"0"0"160"0,0 0-784 0,0 0-192 0,0 0 0 0,0 0 0 16,5-8 832-16,-5 8 112 0,0 0 16 0,5-9 16 16,-5 9-528-16,0 0-128 0,0 0 0 0,5-8-16 15,0 1 272-15,-5 7 48 0,0 0 16 0,0 0 0 16,0 0 224-16,0 0 48 0,0 0 16 0,0 0 0 16,0 0 32-16,0 0 16 0,0 0 0 0,0 0 0 15,-6 11-112-15,-2 2-32 0,-1 1 0 0,-1 3 0 0,-2 3-272 0,-4 3-64 16,-2 5-16-16,-2 6 0 0,-1 2-288 0,-1 2-64 15,-2 4-128-15,-3-2 192 0,-1-1-192 0,-2 2 0 16,-2 0 128-16,3 1-128 0,0-2 0 0,0-1 0 16,0-2 0-16,2 1 0 0,0-3 0 0,2 0 0 15,4-1 0-15,-1-1 0 0,0-2 128 0,4-4-128 16,1-3 0-16,1-5 0 0,0-2 0 0,3 0 0 16,1-5 0-16,2 0 0 15,1-8-416-15,9-4-80 0,-10 4-16 0,10-4 0 16,0 0-1392-16,-7-7-272 0,2-2-64 0,2-3-11312 0</inkml:trace>
  <inkml:trace contextRef="#ctx0" brushRef="#br0" timeOffset="101522.97">10272 13030 19343 0,'-14'-5'1728'0,"5"2"-1392"0,-1 1-336 0,10 2 0 15,-10 0 3392-15,10 0 592 0,0 0 128 0,0 0 32 16,0 0-3344-16,0 0-672 0,0 0-128 0,3 10 0 16,-1 3 0-16,2-3 0 0,3 1-128 0,-1 2 128 15,1 3 0-15,0 2 0 0,0 0 0 0,2 3 0 0,2 1 0 0,-1-2 256 16,0-2-32-16,2 3-16 0,-1 3 16 0,2 4 0 15,1 1 0-15,-1-1 0 0,0 0-96 0,1-2-128 16,1 5 176-16,0-1-176 0,1-1 320 0,0 1-64 16,-2-2 0-16,2 2 0 0,1 0-112 0,-2-2-16 15,1-2-128-15,-2 1 192 0,3 0-64 0,-4 0 0 16,2-4-128-16,-2-2 192 0,0 0-192 0,0-6 0 16,-2 1 0-16,1-2-160 0,0 1-160 0,-6-5-48 15,-6-10 0-15,7 11 0 16,-1-2-656-16,1-3-144 0,-7-6-32 0,0 0-8768 15,0 0-1744-15</inkml:trace>
  <inkml:trace contextRef="#ctx0" brushRef="#br0" timeOffset="101897.86">11099 12628 3679 0,'0'0'320'0,"0"0"-320"0,-7-9 0 0,1 3 0 15,0 2 6080-15,1-1 1136 0,5 5 224 0,0 0 48 16,0 0-5824-16,0 0-1184 0,0 0-224 0,0 0-64 0,-4 11-192 0,4-11 0 15,1 13-192-15,2 2 192 0,1 0-160 0,-1 0 160 16,-1 0-128-16,2 2 128 0,1 2 0 0,2 1 0 16,-2-1 0-16,-1 0 0 0,-3-1 144 0,-1 2 16 15,0 0 0-15,-1 0 0 0,0-3-160 0,-2 3 0 16,0-3 0-16,0 2 0 0,-3-3 0 0,0 0 0 16,-2-1 0-16,3 0 0 0,1-2 0 0,0 1-272 15,0-2 64-15,1-2 16 16,3-10-1472-16,0 0-304 0,0 0-48 0,0 0-16 0</inkml:trace>
  <inkml:trace contextRef="#ctx0" brushRef="#br0" timeOffset="102205.3">10889 12645 9215 0,'-11'-5'816'0,"1"0"-656"0,-2-2-160 0,3 1 0 15,2 2 5632-15,7 4 1104 0,0 0 224 0,0 0 32 16,0 0-5696-16,0 0-1136 0,0 0-160 0,12-3-176 16,0 1 176-16,0-1 0 0,1 2-144 0,4-3 144 15,3 3 0-15,1-1-176 0,-1 0 176 0,2-1-128 0,4-1 128 0,0 0 0 16,2 0 0-16,-1 0 0 0,0-1 0 0,-1 3 0 15,-2 0 0-15,-2-2 0 0,-2 1 0 0,-2-1 0 16,0 1 0-16,0 2 0 0,-2-2 0 0,-2 0 0 16,-1 1 0-16,0 2-192 15,0 0-1728-15,0-3-368 0,-1 1-64 0</inkml:trace>
  <inkml:trace contextRef="#ctx0" brushRef="#br0" timeOffset="102849.84">11500 13398 5519 0,'0'0'496'0,"0"0"-496"15,0 0 0-15,0 0 0 0,-9-3 5248 0,9 3 944 16,0 0 192-16,0 0 32 0,-8 3-5072 0,8-3-1008 15,0 0-208-15,0 0-128 0,0 0 576 0,0 0 32 16,0 0 0-16,0 0 0 0,-2 10 224 0,2-10 32 16,0 0 16-16,0 0 0 0,3 10-112 0,-3-10-32 15,0 0 0-15,8 12 0 0,1-1-64 0,-1-4-16 16,0 3 0-16,-1 0 0 0,-2 0-240 0,0 2-48 0,2 2-16 16,-1 2 0-16,-1-3-224 0,0 4-128 0,1-1 128 0,0 2-128 15,2 0 0-15,-1 2 0 0,-1 1 0 0,2-3 0 16,0 3 0-16,0-3 0 0,-2-2 0 0,2-5 0 15,2 8 0-15,-1-6 0 0,-1 0 0 0,0-3 0 16,-8-10 0-16,9 9 0 0,0-1 0 0,0 0 0 31,-9-8-384-31,10 8-64 0,-10-8 0 0,10 2 0 16,0-2-1760-16,0-2-352 0,-10 2-80 0,10-7-7344 0,-2 2-1472 0</inkml:trace>
  <inkml:trace contextRef="#ctx0" brushRef="#br0" timeOffset="103415.69">12006 13246 6447 0,'0'0'576'0,"0"0"-576"0,0 0 0 0,0 0 0 16,0 0 3136-16,0 0 512 0,0 0 96 0,8-6 32 15,-3-2-2064-15,-5 8-416 0,0 0-80 0,0 0 0 16,0 0-48-16,0 0 0 0,0 0 0 0,0 0 0 16,0 0-224-16,0 0-48 0,0 0-16 0,0 0 0 15,0 0-304-15,0 0-48 0,0 0-16 0,0 0 0 16,0 0-32-16,0 0-16 0,0 0 0 0,3 13 0 15,-5-3 96-15,-2 5 16 0,-1-1 0 0,-1 3 0 16,-1 1-32-16,-2 5 0 0,-3 0 0 0,2 4 0 0,-2 5 96 16,-2 2 32-16,-5 2 0 0,-1 7 0 0,-4 4-32 0,-2 5 0 15,-1 6 0-15,-1 0 0 0,0 1-208 0,-4-2-48 16,1-1-16-16,-3 2 0 0,-2-2-176 0,2 1-16 16,2 2-16-16,4-5 0 0,0 0-160 0,6-3 128 15,1-3-128-15,4-1 128 0,2-5-128 0,3-3 0 16,3 0 0-16,1-4 0 15,0-2-1056-15,4-1-192 0,2-3-32 0,2-4-11600 16,2-4-2320-16</inkml:trace>
  <inkml:trace contextRef="#ctx0" brushRef="#br0" timeOffset="111928.72">5440 9715 8927 0,'0'0'384'0,"0"0"96"0,0 0-480 0,0 0 0 0,7-10 0 0,-2 3 0 16,-5 7 128-16,7-8-128 0,-6 0 0 0,-1 8 0 15,0 0 160-15,0 0-160 0,0 0 160 0,0 0-160 16,0 0 1248-16,0 0 160 0,0 0 16 0,0 0 16 15,0-10 96-15,0 10 32 0,0 0 0 0,0 0 0 16,0 0-512-16,0 0-96 0,0 0-32 0,0 0 0 16,0 0-352-16,6-7-80 0,-6 7-16 0,0 0 0 15,7-8-32-15,-7 8-16 0,0 0 0 0,0 0 0 16,0 0 16-16,0 0 16 0,0 0 0 0,0 0 0 16,0 0 32-16,0 0 0 0,0 0 0 0,0 0 0 0,0 0 32 0,0 0 16 15,0 0 0-15,0 0 0 0,-10 12-16 0,0 1 0 16,5-3 0-16,0 2 0 0,-1 2-144 0,-1 0-16 15,0-1-16-15,0 1 0 0,-2 2-128 0,-1 1-32 16,1 1 0-16,3 0 0 0,-2-4 16 0,1 2 0 16,0-2 0-16,0 3 0 0,2 3-208 0,0-1 128 15,-2 0-128-15,2 3 0 0,-2 3 304 0,2-1-48 16,0 1 0-16,0 0 0 0,0 6 80 0,-2 0 16 16,0-1 0-16,0 0 0 0,-1 2-160 0,1-1-48 15,2-2 0-15,-1-2 0 0,-2-1-144 0,0-1 0 16,0-3 144-16,3 3-144 0,1 0 0 0,0-2 0 15,1-2 0-15,2-1 128 0,1-2-128 0,1-1 144 16,2-3-144-16,1-2 160 0,3-3 16 0,-1-1 0 0,-6-8 0 0,12 8 0 16,-2-1 32-16,2 0 16 0,0 1 0 0,-1-4 0 15,-11-4-80-15,13 2-16 0,0-2 0 0,1 0 0 16,-3 0-128-16,2 0 160 0,2-2-160 0,-2 2 160 16,-3 0-160-16,2 0 128 0,0-3-128 0,1 0 128 15,0 1-128-15,1-2 0 0,-1-1 0 0,3 1 128 16,1-3-128-16,-2-2 128 0,-2 0-128 0,2 0 128 15,0 0-128-15,0-6 192 0,-1 0-192 0,-1-1 192 16,-1-1-192-16,1 0 160 0,1-4-160 0,-1 1 160 16,-2-1 0-16,0 0 0 0,2 1 0 0,0-3 0 15,-2-2-160-15,-1 0 0 0,-1-1 0 0,0 0 128 16,-2 0-128-16,0 0 0 0,-2 1 144 0,0-2-144 16,-1-1 0-16,-2 1 0 0,0-3 0 0,-2 4 128 0,0 1-128 15,-3 0 0-15,-1 2 0 0,0 1 0 0,-1 1 0 0,-1 1 0 16,-2 1 0-16,0-2 128 0,1 0 0 0,0 2 0 15,-3-1 0-15,1 3 0 0,2-1-128 0,-1 1 0 16,-1-1 0-16,1-1 0 0,1 2 0 16,1 3 0-16,-1 1 0 0,2 0 0 0,-2 1 0 0,1 1 0 15,-2-1 0-15,0 4 0 0,-1 0 0 0,0 3-208 16,-3 0 48-16,2 2 16 0,10 3 144 0,-12-3-208 16,-2 3 80-16,1 2 128 0,1-1-448 0,-1 3 48 15,-3 1 0-15,2 0 0 16,0-2-128-16,-1 2-32 0,2 0 0 0,2 2 0 15,-1-3-144-15,1 1-16 0,1-1-16 0,0 3 0 16,-2 0-688-16,3 2-144 0,9-9-32 0,-8 7-8704 0,0 1-1760 16</inkml:trace>
  <inkml:trace contextRef="#ctx0" brushRef="#br0" timeOffset="113361.02">5375 10073 11967 0,'0'0'1072'0,"0"0"-864"0,0 0-208 0,-2-9 0 15,-2 1 1920-15,0 2 320 0,4 6 80 0,0 0 16 16,0 0-1520-16,0 0-304 0,0 0-64 0,0 0-16 15,0 0-240-15,0 0-64 0,-8-3 0 0,8 3 0 16,0 0-128-16,0 0 0 0,0 0 0 0,-8 7 0 16,8-7 0-16,-5 10 0 0,5-10-144 0,-4 10 144 15,4-10 0-15,-1 11 0 0,1-11 0 0,0 0 144 16,0 0 624-16,6 10 128 0,2-1 32 0,-1 1 0 16,-7-10 64-16,7 9 16 0,-7-9 0 0,10 7 0 15,-3 3-400-15,1-4-80 0,-8-6-16 0,11 7 0 16,-1-1-128-16,-2-1-16 0,-8-5-16 0,12 7 0 15,1-2-160-15,-2-1-16 0,0-1-16 0,2-2 0 0,2 0-16 0,2-2 0 16,-2 0 0-16,0-3 0 0,1 1 112 0,2-2 0 16,2-2 16-16,-2 2 0 0,-1-1-128 0,-1-1-16 15,-1-2-128-15,0 2 192 0,-2 1-192 0,-2-1-208 16,-1 0 32-16,-1-3 16 16,0 4-2368-16,-1-2-480 0</inkml:trace>
  <inkml:trace contextRef="#ctx0" brushRef="#br0" timeOffset="115523.68">6296 9953 16575 0,'0'0'1472'0,"0"0"-1168"0,0 0-304 0,0 0 0 16,0 0 2400-16,9 5 416 0,-9-5 96 0,14 6 16 16,-2-4-2096-16,1 1-432 0,0-3-80 0,1 0 0 15,1 0 160-15,0 0 32 0,1 0 16 0,0-1 0 16,0-2-336-16,1 2-64 0,2 1 0 0,-1-4-128 16,-1 1 0-16,1-1 0 0,2 3-240 0,-2 0 80 31,-4-3-384-31,1 1-80 0,-1 0-16 0,-1 3 0 0,-1 0-1440 0,-2-1-288 15,-10 1-64-15</inkml:trace>
  <inkml:trace contextRef="#ctx0" brushRef="#br0" timeOffset="115865.49">6244 10170 13823 0,'0'0'1216'0,"-10"-2"-960"15,10 2-256-15,0 0 0 0,-9 3 4512 0,9-3 864 16,0 0 160-16,0 0 32 0,9 9-4448 0,3-4-896 0,2-1-224 0,5-3 0 15,-1-2 0-15,3 1 0 0,2 0 0 0,1 0 0 16,-2-5 0-16,3 0 0 0,1-3 0 0,1 1-160 16,2 2-176-16,-1-1-48 0,0-1 0 0,-2 1 0 31,-1-2-480-31,-2 4-96 0,-1 1-32 0,1 2 0 16,-1 0-1600-16,-1-2-320 0,-3-1-64 0,-1-1-16 0</inkml:trace>
  <inkml:trace contextRef="#ctx0" brushRef="#br0" timeOffset="116551.21">7687 9570 16463 0,'0'0'720'0,"0"0"176"0,0 0-720 0,0 0-176 0,0 0 0 0,0 0 0 15,0 0 1280-15,0 0 208 0,0 0 48 0,0 0 16 0,-9 6-560 0,2 2-112 16,7-8-32-16,-6 8 0 0,-1-3-16 0,7-5 0 16,-6 12 0-16,0-3 0 0,0 0-96 0,-2 3-32 15,0 0 0-15,-1-1 0 0,-1 0 64 0,-1 1 0 16,-1 1 0-16,1 2 0 0,-4 4 128 0,1 1 48 15,-2-1 0-15,-1 2 0 0,0 2-240 0,-1 3-32 16,-1 0-16-16,0 5 0 0,0 5-224 0,-1-1-48 16,-1 0-16-16,3-2 0 0,3-2-160 0,-1-1-16 15,-1 0-16-15,3-3 0 0,2 1-176 0,-1-2 0 16,-3 0 144-16,-1-3-144 0,0-1 0 0,4-1 0 16,3 0 0-16,-2-1 0 15,-2-5-384-15,1 0-128 0,1-2-48 0,2 0 0 16,-1-3-336-16,2-2-80 0,0-3-16 0,1-2 0 15,8-3-288-15,-8 4-64 0,8-4-16 0,0 0 0 16,-6-7-64-16,6 7-16 0,-6-12 0 0,6 2-10816 0</inkml:trace>
  <inkml:trace contextRef="#ctx0" brushRef="#br0" timeOffset="116928.66">7161 9669 4607 0,'-4'-12'400'16,"0"0"-400"-16,1-3 0 0,1 3 0 15,2 4 5840-15,4-2 1088 0,4-1 224 0,0 4 32 16,-3 0-5696-16,4-1-1136 0,3 2-224 0,0 2-128 0,-12 4 160 0,14 0-32 16,-1-1-128-16,-1-1 192 0,-12 2-64 0,13 3 0 15,-1 3-128-15,-2 3 192 0,-2 1 176 0,0 4 16 16,-1 0 16-16,1 5 0 0,-1 0 304 0,1 2 64 15,-1 1 16-15,1 2 0 0,-1-2-16 0,1 3 0 16,1-6 0-16,1 5 0 0,1-1-160 0,0 3-32 16,2 0-16-16,0 3 0 0,2 1-240 0,-2 2-64 15,1 2 0-15,0-2 0 0,2-5-128 0,1-1-128 16,-1 0 192-16,1-2-192 0,-2-1 128 0,1-2-128 16,-2-2 0-16,1 0 0 0,2-2 0 0,-2-3-224 15,-2 2 32-15,-1-5 16 16,0 1-416-16,-3 1-96 0,-3-2-16 0,2-2 0 15,-1-3-256-15,0 1-48 0,3-3-16 0,-10-4 0 16,0 0-1792-16,9 0-384 0,1-6-64 0</inkml:trace>
  <inkml:trace contextRef="#ctx0" brushRef="#br0" timeOffset="117378.93">8037 9234 6447 0,'0'0'576'0,"0"0"-576"16,0 0 0-16,0 0 0 0,0 0 2848 0,0 0 464 16,4-8 80-16,-4 8 32 0,0 0-2080 0,0 0-432 15,6-8-80-15,-6 8 0 0,0 0 224 0,0 0 48 16,0 0 16-16,0 0 0 0,0 0-208 0,0 0-32 15,0 14-16-15,0-1 0 0,-2 0-224 0,1 2-64 16,0-1 0-16,-1 4 0 0,1 4-32 0,0-3-16 0,-1 0 0 0,0 2 0 16,-1 6 64-16,1 1 16 0,-1-3 0 0,0 2 0 15,2-2-368-15,1-3-80 0,0-3-16 0,0-4 0 16,-1 2-144-16,-1-3 0 0,1-2 0 0,0-2 128 31,0 2-656-31,1-4-144 0,0-8-32 0,-2 9-9424 0,2-9-1904 0</inkml:trace>
  <inkml:trace contextRef="#ctx0" brushRef="#br0" timeOffset="117636.42">7824 9198 23951 0,'0'0'2128'0,"4"-9"-1696"15,1 1-432-15,3 3 0 0,2 4 2848 0,3-2 480 16,4 2 112-16,3 1 16 0,-1-1-2816 0,2 1-640 16,1-2 0-16,0 4 0 0,0 3 0 0,2-5 0 15,-1 0 128-15,2-3-128 0,0 1 0 0,0 0 0 16,-1-2 0-16,3 3 0 0,-3 0 0 0,1 1 0 16,-3-3 0-16,-1 1 0 15,-1-1-768-15,-2-1-80 0,-2 0-16 0,-2 2-9360 16,-1-2-1872-16</inkml:trace>
  <inkml:trace contextRef="#ctx0" brushRef="#br0" timeOffset="118025.01">8494 9837 21183 0,'0'0'1888'0,"0"0"-1504"16,0 0-384-16,0 0 0 0,0 0 4448 0,0 0 816 15,1 12 176-15,3 1 16 0,2 0-4432 0,2-1-880 16,0-3-144-16,1 3 0 0,0-3-160 0,2 2 160 16,-2 1-160-16,1 1 160 0,1 2-272 0,-1 0 32 15,1-1 16-15,-1 1 0 0,-1-1 224 0,0-1 0 16,-1 0-160-16,0 2 160 0,0-2 0 0,0 0 0 16,1 1 0-16,-3-1 0 0,-2-3-192 0,1 0 48 15,2-3 0-15,-1 1 0 16,-6-8-880-16,10 5-192 0,0-2-16 0,-10-3-9520 15,0 0-1920-15</inkml:trace>
  <inkml:trace contextRef="#ctx0" brushRef="#br0" timeOffset="118284.37">9049 9713 32255 0,'0'0'1424'0,"-13"7"304"0,-1-2-1392 0,-1 4-336 0,-2 3 0 0,3 5 0 16,1 2 2208-16,1 4 368 0,1 3 80 0,-2 2 16 16,-3 4-1936-16,-1 4-384 0,0 2-80 0,-1 4-16 15,-3-1-256-15,3 4 0 0,-3-2 0 0,-1-2 0 16,-2 1 0-16,1-3 128 0,1 2-128 0,1-5 0 16,0 2 160-16,0 0-160 0,1-2 128 0,2 3-128 15,0 4 0-15,1-5 0 0,0-5 128 0,4-3-128 16,3 0-416-16,0-8-112 15,4-1-32-15,2-3 0 0,0-4-2896 0,3-1-592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4:24:31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1575 7445 14735 0,'0'0'1312'0,"0"0"-1056"0,0 0-256 0,0 0 0 16,0 0 2192-16,0 0 384 0,0 0 80 0,0 0 16 16,0 0-1952-16,10 4-384 0,-10-4-80 0,12 2 0 15,-12-2-96-15,12-2-16 0,0-1 0 0,-2 2 0 16,0 1 48-16,0 0 16 0,-10 0 0 0,14-4 0 0,0 1 176 0,-1-2 48 16,-2 1 0-16,0 2 0 0,1 2 384 0,0-2 80 15,0 1 0-15,-1 0 16 0,2 1-208 0,0 0-32 16,3 0-16-16,0 1 0 0,-1 2-320 0,4-2-64 15,0 0-16-15,1 0 0 0,-2 2-64 0,0-2 0 16,2-2-16-16,-1 1 0 0,1 5-48 0,1-5-128 16,-3 0 192-16,0 0-64 0,-1 0-128 0,-1 0 0 15,-2 0 0-15,1 0 0 0,-1-4 0 0,-1 2 0 16,-3-2 0-16,2 1 0 0,0 1 144 0,0 0-144 16,-3 1 160-16,-9 1-160 0,10-5 320 0,-2 1-16 15,1 1-16-15,-9 3 0 0,0 0 32 0,0 0 16 16,0 0 0-16,0 0 0 0,0 0-144 0,0 0-16 0,12 0-16 0,-12 0 0 15,0 0-160-15,0 0 0 16,0 0 0-16,6 7 128 0,-6-7-128 0,0 0 0 0,0 0 0 0,0 0 0 16,0 0 192-16,0 0-32 0,0 0-16 0,3 9 0 15,-3-9 64-15,0 0 16 0,-1 10 0 0,-2 1 0 16,3-11-64-16,-5 9-16 0,0 0 0 0,-1 0 0 16,0 0-144-16,1 2 0 0,2 0 0 0,-2 0 0 15,-4-1 0-15,1 1 0 0,3-1 0 0,-2 2 0 16,1 1 0-16,-1-1 0 0,-1-1 0 0,2 1 0 15,-2 0 0-15,0 1 128 0,-1-1-128 0,2 2 128 16,1 0 32-16,-1 1 0 0,1-2 0 0,-2 2 0 16,2-2-32-16,-2 3-128 0,0 0 192 0,0 1-64 15,-1 2-128-15,1 1 0 0,-1-1 0 0,1 0 0 16,0-4 0-16,1 1 0 0,0-2 0 0,0 2 0 16,0-1 128-16,0 2-128 0,1-1 128 0,-1 0-128 0,-2-2 128 0,2 0-128 15,1 2 0-15,-1 1 128 0,0-3-128 0,-3 2 0 16,1-2 0-16,3 1 128 0,2-1-128 0,-1-1 0 15,-3-1 0-15,1 0 128 0,3-5-128 0,-1 2 128 16,0-1-128-16,0 0 128 0,1 0-128 0,4-8 192 16,0 0-192-16,-5 9 192 0,-3-1-64 0,3-2-128 15,5-6 192-15,0 0-64 0,0 0-128 0,-7 10 160 16,7-10-160-16,0 0 160 0,-4 6-160 0,4-6 0 16,0 0 144-16,0 0-144 0,-4 8 0 0,4-8 0 15,0 0 0-15,0 0 0 0,0 0 0 0,0 0 0 16,0 0 0-16,0 0 128 0,0 0-128 0,0 0 144 15,0 0-144-15,0 0 160 0,0 0 64 0,0 0 16 0,0 0 0 0,0 0 0 16,-5-12 80-16,1-1 0 0,2 0 16 0,-2 0 0 16,-3 0-80-16,5-1 0 0,0-2-16 0,-2-1 0 15,-5 0-112-15,4 0 0 0,2-2-128 0,1 0 192 16,-5 0-192-16,1-1 0 0,0-1 0 0,0 3 0 16,-2-1 0-16,-1 0 128 0,-3 0-128 0,2 1 0 15,1-1 0-15,-2 0 0 0,0-2 0 0,-1 3 0 16,0-1 208-16,2 2-48 0,-1 0-16 0,2 0 0 15,1 1 32-15,3 0 0 0,0-2 0 0,0 2 0 16,-2 0-176-16,3 1 0 0,0 0 144 0,2-2-144 16,-1 0 0-16,0-1 0 0,3 0 0 0,-1 4 0 15,-1 1 0-15,0 2 0 0,2-1 0 0,0 3 0 16,0 3 0-16,0 6 0 0,-1-11 0 0,1 11-128 0,0 0 0 16,0 0 0-16,0 0 0 0,0 0 0 15,0 0-384-15,0 0-80 0,0 0-16 0,0 0 0 16,0 0-1472-16,0 0-288 0,0 0-64 0,10 9-16 15,2-2-1328-15,1-2-256 0</inkml:trace>
  <inkml:trace contextRef="#ctx0" brushRef="#br0" timeOffset="856.14">2700 7034 13823 0,'0'0'608'0,"0"0"128"0,0 0-592 0,0 0-144 16,0 0 0-16,0 0 0 0,0 0 3840 0,0 0 720 16,4 13 160-16,-3-4 16 0,1 0-3712 0,0 2-768 15,2-1-128-15,-1 1-128 0,-3-11 0 0,4 11 0 16,1 1 0-16,0 1 0 0,-1-4 0 0,0 2 0 15,0-1 0-15,0-1 0 0,1 0 208 0,-1 1-32 16,-4-10-16-16,5 15 0 0,1 1 384 0,0 0 80 16,-5-3 16-16,2 2 0 0,-1 5-96 0,1-2-16 15,-1 3 0-15,0 2 0 0,-2 2-208 0,2 1-32 0,2 0-16 0,-2 2 0 16,-5 0 16-16,3 1 0 0,4-3 0 0,0 0 0 16,1 0 64-16,-1-2 16 0,-1-2 0 0,0-3 0 15,0 2-112-15,0-2 0 0,-3-1-16 0,1 0 0 16,0-1-240-16,-2 1 176 0,-3-2-176 0,3 3 160 15,1 0-160-15,-3 0 128 0,-5-1-128 0,2 1 128 16,1 0 16-16,-1 1 0 0,0-3 0 0,-1 1 0 16,-1 0 80-16,1-1 16 0,-1-1 0 0,-1-2 0 15,0 1 48-15,1-1 16 0,1-1 0 0,1 0 0 16,-1-4-176-16,1-1-128 0,0-2 144 0,3 1-144 16,-4 1 256-16,1-3-64 0,6-5 0 0,-10 4 0 15,10-4 48-15,-10 3 0 0,0-6 0 0,10 3 0 0,-11-3 48 0,1-1 16 16,-1 0 0-16,1-3 0 0,-2-2-128 0,0-2-32 15,1-1 0-15,-2 1 0 0,-2-1-144 0,0-1 0 16,-1-1 144-16,-1 0-144 0,-1 1 0 0,0 0 128 16,-1 0-128-16,2 3 0 0,2 3 0 0,0 0 0 15,2 0 0-15,0 2 0 0,2-2 0 0,1 3 0 16,10 4 0-16,0 0 0 0,-9-6-256 0,3 1 48 16,-1-2 0-16,7 7 0 15,0 0-320-15,0 0-64 0,0 0-16 0,3-8 0 16,3 2-1024-16,2-1-208 0,-3 0-32 0,2-1-9984 15,2 1-2000-15</inkml:trace>
  <inkml:trace contextRef="#ctx0" brushRef="#br0" timeOffset="1501.99">3437 6906 21823 0,'0'0'960'0,"0"0"208"0,0 0-928 0,0 0-240 15,-10 2 0-15,10-2 0 0,0 0 256 0,-9 2 16 16,0 1 0-16,9-3 0 0,-10 6-144 0,10-6-128 16,-5 7 192-16,-2-2-192 0,-2-1 208 0,9-4-64 15,0 0-16-15,-7 9 0 0,1-4 304 0,6-5 48 16,-3 10 16-16,-1-1 0 0,-2 0 368 0,-1 1 80 15,1 2 16-15,1 0 0 0,-2 1-64 0,-1 1-16 16,-1 2 0-16,1-2 0 0,0 4-304 0,-1 3-48 16,-2-1-16-16,0 1 0 0,1 1-128 0,-1 1-48 0,0 3 0 15,0 0 0-15,-1 3 16 0,2 0 0 0,0-1 0 16,-1 2 0-16,1 2-128 0,2-1-32 0,1-2 0 0,1-1 0 16,-2 1-192-16,3 0 176 0,1-1-176 0,1 0 160 15,-1-2 64-15,2 1 16 0,-1 2 0 0,1-2 0 16,0 1 0-16,0 0 0 0,-2 1 0 0,1 4 0 15,4 0-240-15,1 1 0 0,-2-1 0 0,0-6 0 16,1-1 192-16,2 0-48 0,-3-1-16 0,2 1 0 16,2-3 112-16,3-3 16 0,1 3 0 0,1-8 0 15,0 0-256-15,3-1 0 0,1 3 128 0,-2-3-128 16,0-1-368-16,2-1-112 16,2-2-32-16,1-2 0 0,-2-1-64 0,2-1 0 0,1-1-16 0,0-1 0 15,1-2-416-15,-2-2-80 0,-2-2 0 0,2 1-16 16,1 1-192-16,0-4-48 0,-2-1 0 0,2 0-7520 15,2-1-1504-15</inkml:trace>
  <inkml:trace contextRef="#ctx0" brushRef="#br0" timeOffset="2168.75">3765 7224 13823 0,'0'0'1216'0,"0"0"-960"0,0 0-256 0,0 0 0 16,-5-5 3888-16,5 5 720 0,0 0 160 0,0 0 32 16,0 0-3712-16,0 0-720 0,0 0-160 0,0 0-16 15,0 0-192-15,0 0 160 0,-9 0-160 0,9 0 160 16,-9 5-160-16,0 2 0 0,-2 0 144 0,2 4-144 16,0 1 320-16,-2 2 0 0,1 3 0 0,-2-1 0 15,-1 2 272-15,1 3 48 0,1 1 16 0,-1 4 0 16,-2 2-80-16,1 0 0 0,0 2-16 0,0 0 0 0,-2 2-176 15,5 0-16-15,-2-1-16 0,2 1 0 0,-2 0-48 0,1 2-16 16,2-2 0-16,2 1 0 0,3-1-160 16,-3 0-128-16,-2 1 144 0,4-3-144 0,5-1 160 0,0-2-160 15,1-4 160-15,2 0-160 0,2-4 0 0,0-2 0 16,-1-3 0-16,0-1 0 0,0-3 144 0,1-3-144 16,-5-7 128-16,12 7-128 0,-2-2 208 0,2-1-32 15,1-1-16-15,0-3 0 0,-1-2 80 0,1 0 16 16,2-3 0-16,1-1 0 0,0 1-48 0,-1-1 0 15,1-4 0-15,2-3 0 0,-1 0-208 0,0-1 0 16,-2-3 128-16,-1-1-128 0,-1-2 0 0,1-1 144 16,-1-2-144-16,0 0 128 0,-1-2-128 0,-2 0 0 15,-3-1 144-15,1 0-144 0,-2 0 176 0,0-2-48 16,-4 0 0-16,1-2 0 0,-2 0 32 0,0-3 0 0,-1-2 0 0,-1-2 0 16,-4 0-32-16,2-4 0 0,2 1 0 0,-2 3 0 15,-2 2-128-15,1 5 192 0,0 3-192 0,-1 1 192 16,0 1 48-16,-2 4 16 0,0 3 0 0,0 1 0 15,0 4-256-15,0 1 0 0,-2 4 0 0,2-2 0 32,0 2-304-32,1 3-144 0,-2-2-48 0,2 5 0 15,6 2-1552-15,0 0-320 0,-9 0-64 0,9 0-9328 0,-11 4-1856 0</inkml:trace>
  <inkml:trace contextRef="#ctx0" brushRef="#br0" timeOffset="2585.36">3590 7665 2751 0,'0'0'256'0,"0"0"-256"15,-7-2 0-15,7 2 0 0,-8-4 5824 0,8 4 1104 16,0 0 240-16,0 0 32 0,0 0-5600 0,0 0-1136 16,0 0-208-16,0 0-64 0,6-6 0 0,-6 6 0 0,0 0 0 0,0 0 0 15,11 2 416-15,-11-2 80 0,0 0 16 0,13 5 0 16,-1 0-144-16,-2 0-32 0,-10-5 0 0,12 7 0 15,-1-3-96-15,0 1-32 0,-1-1 0 0,-10-4 0 16,12 4-16-16,-12-4-16 0,13 4 0 0,-3-3 0 16,-10-1-112-16,0 0 0 0,12 0-16 0,-1 0 0 15,-11 0-240-15,10 0 128 0,0-1-128 0,1-2 0 16,-2 1-160-16,-1-1-128 0,-2-4-32 0,2-2 0 16,1 5-2816-1,-2-3-560-15,-1-5-112 0,-6 12-32 0</inkml:trace>
  <inkml:trace contextRef="#ctx0" brushRef="#br0" timeOffset="3252.14">4060 6927 11967 0,'0'0'1072'0,"0"0"-864"0,0 0-208 0,0 0 0 16,0 0 3984-16,0 0 752 0,-2 12 160 0,4-3 32 15,-2-9-3648-15,6 11-736 0,-2-1-144 0,1 2-16 16,2-1-64-16,-1 2 0 0,2 0 0 0,0 1 0 16,1-1-128-16,2 2-16 0,0 0-16 0,1 0 0 0,-1 0 80 0,0 0 16 15,4 5 0-15,-2-6 0 0,-2 3 320 0,2 1 64 16,2 2 0-16,-2 2 16 0,0 3-240 0,0 0-48 16,0 3-16-16,-1 5 0 0,-3 2-160 0,-3 4-48 15,0-2 0-15,-1 0 0 0,0 4 16 0,-2-5 0 16,-2 1 0-16,0-3 0 0,0-4 80 0,-1-2 16 15,-2 0 0-15,-2-1 0 0,0 3 80 0,0-2 32 16,-1-4 0-16,0 1 0 0,-2 2-80 0,2-3-16 16,-2-2 0-16,1 2 0 0,-2-4-128 0,0 0-16 15,2-6-128-15,-2 2 192 0,-2-3-192 0,0 0 0 16,3-1 128-16,-3 0-128 0,0-5 0 0,1 0 0 16,-2-2-144-16,2 0 144 15,0 0-640-15,0-1-16 0,-1-1-16 0,-1-3 0 16,1-3-544-16,-1 1-128 0,1 0 0 0,2-3-16 15,2-1-1280-15,0-2-256 0,0-2-48 0,-1-1-9472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3:14.2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2565 11259 1666 0,'-18'0'36'0,"7"0"8"0,1-4 2 0,-4 4 2 0,3-6-39 0,-3 6-9 15,4-3 0-15,-1-3 0 0,0 3 0 0,8-4-11 0,-8 4 3 0,4-3 0 16,0 0 8-16,0 3 0 0,4-4 0 0,3 7 0 16,0 0 0-16,0 0 0 0,0 0 0 0,0 0 0 15,0 0 52-15,0 0 13 0,0 0 3 16,10 0 0-16,4-3 26 0,-3 3 6 0,3 0 0 0,7 0 1 16,4 0-5-16,3 0 0 0,4-6-1 0,7 3 0 15,6-4-36-15,5-2-7 16,10 0-2-16,10-1 0 0,4 1-21 0,11-7-4 0,0 7-1 0,14-4 0 15,6-9 2-15,5 10 0 0,-4-7 0 16,10 3 0-16,4 1-16 0,0 2-10 0,0-3 12 0,0 1-12 16,7 5 24-16,0 1-1 0,-4-1-1 0,4 10 0 15,0-3-14-15,4-3-8 0,-1 12 8 0,1-3-8 16,-1-3 23-16,1 10 0 0,3-1 0 0,11-2 0 16,-8-4-6-16,4 3-1 0,4 3 0 15,-4-9 0-15,0 7-16 0,4-4 10 0,-1-3-10 0,1-3 8 16,7-4 2-16,-4 7 0 0,-3-3 0 0,-1-3 0 0,4 0-2 15,-3 3 0-15,-11-4 0 0,-3 7 0 0,3 0-8 0,-11 0 12 16,-6-3-12-16,-5 3 12 0,-9 0-12 0,3 0 0 16,-4 0 9-16,-7 3-9 0,-14-3 0 15,-3 7-8-15,-4-7 0 0,-7 0 0 0,-7 0 8 16,-4 0 0-16,-6 0 0 0,-8 0 0 0,0 0 0 16,-3 0 0-16,-7 0 0 0,-4-7 0 0,4 7 0 0,-7-9-10 15,-4 9 10-15,-4-10-13 16,1 7-51-16,-4-3-9 15,4-3-3-15,-8-1 0 0,-3 4-102 0,-7 3-21 0,-3-3-4 16,-11-4-922-16</inkml:trace>
  <inkml:trace contextRef="#ctx0" brushRef="#br0" timeOffset="680.43">2692 11481 1364 0,'0'0'30'0,"-11"7"6"0,1-4 2 0,6-3 0 0,-7 0-30 0,1 6-8 16,-1-3 0-16,8-3 0 0,-8 0 0 0,1 6 0 0,-1-6 0 0,7 0 0 15,-6 0 21-15,6 0 3 0,-3 0 1 0,7 0 0 16,0 0 69-16,0 0 14 0,-3 3 2 0,3-3 1 16,0 0 1-16,0 0 0 0,0 0 0 15,0 0 0-15,0 0-84 0,0 0-17 0,0 0-3 16,10 7-8-16,-3-7 38 0,11 6 1 0,-4-3 0 0,14-3 0 15,4 0 34-15,14 0 7 0,3-3 2 16,15-3 0-16,10-4-40 0,11 4-8 0,3 3-2 0,11-6 0 16,13-7-6-16,1 6-2 0,7-8 0 0,0 2 0 15,14-3-24-15,-3 0 0 0,3 4 0 0,0-4 0 16,11 0 14-16,6 0-2 0,1 0-1 0,0-6 0 16,3 10 16-16,4 2 3 0,3-6 1 0,0 4 0 15,0 5-7-15,-6 1 0 0,13 2-1 0,-7-2 0 16,-6 9-8-16,2-3-2 0,1 3 0 0,3 0 0 15,4-6-4-15,0 6-1 0,-4 0 0 0,4 0 0 16,10 0 0-16,-13 0 0 0,-1 0 0 0,-7-7 0 16,7 7-8-16,1-3 0 0,-5 3 9 0,-2-6-9 0,-8 3 0 0,-3-3 8 15,-1-4-8-15,-6 1 0 16,-8-1-51-16,-3 1-14 0,0-7-3 0,-7-3-1320 0</inkml:trace>
  <inkml:trace contextRef="#ctx0" brushRef="#br0" timeOffset="26089.08">5472 9035 115 0,'-7'-9'10'0,"7"9"-10"0,0 0 0 0,0 0 0 0,0 0 173 0,0 0 33 16,-8 0 6-16,8 0 2 16,0 0-56-16,8-10-11 0,-8 4-3 0,0 3 0 0,0-3-28 0,0 6-7 15,0-3-1-15,0 3 0 0,0-10-39 0,-8 4-8 16,8 3-1-16,-3-3-1 15,-4 2-36-15,0-2-7 0,-4 6-2 0,1 0 0 0,-4 0-14 0,-4 0 8 16,0 10-8-16,-6-10 0 0,-1 6 8 0,-3-3-8 16,-8 3 0-16,5-3 0 0,-15-3 15 0,0 7-3 15,7-4-1-15,-10-3 0 0,-4 0 14 0,3 6 3 16,1-6 1-16,0 0 0 0,-1-6 11 0,-6 6 3 16,-4 0 0-16,0 0 0 0,0-3-5 0,0 3-1 0,0 0 0 15,0-7 0-15,0 7-23 0,0 0-5 0,-3-3-1 0,-8 3 0 16,7 0-8-16,-6 0 0 0,-1 3 0 0,8 4 0 15,3-4 0-15,-11-3 0 0,4 6 0 0,0-3 0 16,-3-3 12-16,3 6-2 0,3-6-1 0,4 10 0 16,0-10 10-16,4 0 1 0,3 0 1 15,4 0 0-15,3 0-1 0,-4 0 0 0,4 0 0 16,8 0 0-16,2 0-10 0,1 9-2 0,0-9-8 0,-1 10 12 16,8-4-12-16,-3-3 0 0,6 3 0 0,0-2 0 15,0 2 0-15,4-3 0 0,-3 3 0 0,2-6 0 16,5 0 0-16,-1 10 9 0,0-10-9 0,4 6 12 15,-3-3 6-15,6-3 2 0,4 9 0 0,-3-9 0 16,-1 7 9-16,7-4 3 0,-6-3 0 0,10 9 0 16,0-9-32-16,-7 7 0 0,3 2-13 0,4 0 4 15,0 1 9-15,0-1 0 0,0 1 8 0,0-1-8 16,0 7 0-16,4-1 0 0,3-2 0 0,-7 6 0 16,0-4 11-16,0 10-3 0,0-6 0 0,3 0 0 0,-3 9-8 15,0-3 0-15,-3 4 0 0,3 2 0 16,0-3 0-16,-7 7-11 0,3-4 3 0,-3 10 0 15,0-4 8-15,-3 1 0 0,-1 6 8 0,0 0-8 0,1 0 0 16,-1 0 0-16,4-7 0 0,-3 13-8 0,-1-2 8 16,7-5 0-16,-6 1 0 0,3 3 8 0,-4-3-8 0,4 0 9 15,0-6-9-15,4 6 10 0,-8-4-10 0,-3-2 0 16,3 6 0-16,8-6 0 0,-8-4 8 0,4 1-8 16,-3-7 8-16,3 0-8 0,-4-3 10 0,11 0-10 15,-11-3 12-15,8-6-12 0,-4 3 17 0,7-4-3 0,-4-2-1 0,4-4 0 16,-7 7-5-16,4-7 0 15,-4 7-8-15,3-7 12 0,4 7-12 0,-3-3 11 0,-5 2-11 16,5-2 10-16,3-4-10 0,-7 7 0 0,3-7 0 16,4 1 0-16,0-1 0 0,0 1-14 0,-3-4 3 15,3 3 1-15,0 1 23 0,-7-4 5 0,7-3 1 16,0-3 0-16,0 0-9 0,0 6-2 0,0-6 0 16,0 0 0-16,0 0 4 0,0 0 0 0,0 0 0 0,0 0 0 15,7 4-3-15,-4-4 0 0,1 6 0 0,6-3 0 16,-2-3-9-16,-1 0 8 0,0 6-8 0,3-6 8 15,4 3-8-15,-3 4 0 0,7-1 0 0,-1-3 0 16,8 6 0-16,0 1 0 0,-11-4 0 0,10-3 0 16,1 7 0-16,7-4 0 0,3 3 0 0,4-2 0 15,-4-4 0-15,4-3 0 0,7 6 8 0,0-6-8 16,3-6 14-16,4 6-2 0,7-3-1 0,0-4 0 0,7 7-11 0,-7-3 8 16,0-3-8-16,0 6 8 0,0-6-8 0,0 6 0 15,10 0 0-15,-6 0 0 0,6 0 0 0,-6 0 0 16,-4 0 0-16,7 0 0 0,-7 0 0 15,3 0 0-15,1 0 0 0,3-3 0 0,-4 3 0 16,5-7 0-16,-9 14 0 0,1-7 0 0,0-7 8 16,0 7 0-16,-7 0 0 0,4 7 0 0,3-7-8 15,-7 0-9-15,0 0 9 0,-1 3-13 0,-2 3 13 0,-4-6 8 16,0 0 0-16,-8 0-8 0,8 6 0 16,-7-3 0-16,0-3 0 0,-4 0 0 0,0 0 0 0,-3 7 0 15,-4-4 0-15,-3-3-9 0,0 0 9 0,-4 6 0 16,0-3 0-16,-3-3 0 0,-1 0 0 15,-10 0 0-15,11 6 0 0,-7-6 8 0,-8 0 0 0,8 0 1 16,-8 0 0-16,-3 0 0 0,7-6-9 0,-7 6 0 16,7 0 9-16,-3-3-9 0,3-3 17 0,0 3-1 0,-7-7 0 0,4 4 0 15,3-3-1-15,-4 2-1 16,1-2 0-16,3-1 0 0,-7-2-14 0,0-4 9 0,0 1-9 0,0 5 8 16,0-9-8-16,0 4 0 0,0-4 9 0,-7 0-9 15,7 0 0-15,-4-6 9 0,1 3-9 0,3-3 0 16,-7-9 14-16,3 8-4 0,-3-2-1 0,0-6 0 15,3-4-9-15,1 4-9 0,-1-1 9 0,-3-2-13 16,4 2 13-16,-8-3 0 0,8 1 0 0,-4-4 0 16,3 3 8-16,-6-6 4 0,2 1 0 0,5 5 1 15,-1-6-13-15,-3 0 8 0,7 0-8 0,-3 0 0 16,6-3 0-16,-3 3 0 0,7 0 0 0,-7 1 0 0,4-4 0 16,-4 3 0-16,3 0 0 0,1 0 0 0,-4 6 0 15,4-6 0-15,-1 10 0 0,-3-1 0 0,0-2 0 16,0 2 0-16,0 1 0 0,0 5 0 0,0 1 0 0,0 0 0 15,0 3 0-15,-3 0 0 0,3 3 0 0,0-3 0 16,0 6 0-16,-4-6 0 0,4 6 0 0,0 0 0 16,-4 4 0-16,4-4 0 0,-3 3 0 0,3 7 0 15,-4-10 0-15,4 9 0 0,-7 4 0 0,7-3 0 16,-3 6 0-16,-4-7 0 16,3 4-33-16,1 3-13 0,3-3-2 0,0 6-984 15,0 0-197-15</inkml:trace>
  <inkml:trace contextRef="#ctx0" brushRef="#br0" timeOffset="28513.76">9095 8756 1436 0,'0'0'64'0,"0"0"12"0,0 0-60 0,0 0-16 0,0 0 0 0,0 0 0 16,0 0 30-16,0 0 3 0,0 0 1 0,0 0 0 16,0 0 6-16,0 0 0 0,0 0 1 0,0 0 0 15,0-6 45-15,-4-3 9 0,1-1 1 0,-1 10 1 16,-7-9-6-16,1 9-2 0,-8-7 0 0,4 7 0 16,-18-3-31-16,4 3-6 0,-14-6-2 0,-4 6 0 15,-3 6-14-15,-1-3-2 0,-3-3-1 0,-7 0 0 16,4 7-5-16,-8-7 0 0,-10 3-1 0,4 3 0 15,-4-6-14-15,3 0-2 0,1 6-1 0,2-6 0 16,1 0 0-16,0 0 0 0,4 0 0 0,-8 0 0 0,8 4 3 16,-1-4 1-16,8 0 0 0,-1 0 0 0,1 0-6 0,7 0 0 15,-4 6-8-15,0-3 12 16,3-3-3-16,5 0-1 0,-5 6 0 0,8-3 0 0,0 7 0 16,3-4-8-16,3-3 12 0,5 3-4 0,2 4-8 15,1-1 10-15,4-2-10 0,2-4 10 16,1 6-10-16,4 0 0 0,6-2 0 0,-7-4 8 0,8 3-8 15,3 4 10-15,-4-4-10 0,4-3 10 0,7-3-1 0,-3 9 0 16,-1 1 0-16,4-1 0 0,0-3-9 0,0 4 0 16,4 9 0-16,-1-10 0 0,1 7 12 0,-1 3-2 0,1-1-1 0,3 7 0 15,-4 1-9-15,1-4 0 16,3 12 9-16,-4-6-9 0,1 7 0 0,-1 6 0 16,1-1 0-16,3 10 8 0,-7-3-8 0,0 7 0 0,0 5 0 15,0-2 0-15,0-4 0 0,0 0 0 0,0 1 0 16,0-1 0-16,0-6 8 0,0 6 1 0,0 1 0 15,0 5 0-15,0-2 7 0,4-4 0 0,-8 0 1 16,4-2 0-16,0-4-2 0,0-4-1 0,0 1 0 0,0 0 0 16,0 0-14-16,0-6 0 0,0 9 8 0,0-6-8 15,0-4 8-15,0 1 0 0,0 3-8 0,4-13 12 16,-1 9-12-16,1-11 9 0,-1 2-9 0,1-3 8 16,3 0-8-16,-7-6 0 0,3 0 0 0,1-1 8 15,-4-8-8-15,3 5 10 0,1 1-10 0,-1-6 10 16,1-1-10-16,-4-6 12 0,0-3-12 0,0 0 12 0,0 0 1 15,0 0 1-15,0 0 0 0,7 6 0 0,-7-6 4 0,7 0 1 16,0-6 0-16,-7 6 0 0,0 0-8 0,7 0-2 16,4-3 0-16,-8-3 0 15,1 6-9-15,3 0 0 0,0 0 0 0,7 0 8 16,-11 0-8-16,8 0 0 0,0 0 0 0,3 0 0 0,0 0 0 16,3 0 0-16,8 0 0 0,0 0 0 0,0 0 0 15,-1 0 0-15,12 0 0 0,-1 0 0 0,-3 0 0 16,6 0 0-16,5 0 0 0,-1 0 0 0,7 0 0 15,1 6 0-15,3-3 0 0,7-3 0 0,0 6 0 16,3-2 0-16,1 2 8 0,-4-3-8 0,0-3 0 16,3 6 0-16,4-6 0 0,0 10 0 0,-3-10 0 0,3 0 0 15,0 6 0-15,-7-3 0 0,-7-3 0 0,0 0 8 0,3 0-8 16,-3 0 8-16,3 0-8 0,-3 0 0 0,-3 0-12 0,-1 0 12 16,0-3 0-16,-6 3 0 0,-1-6 0 0,-3 6 0 15,-7 0 0-15,-1-7 0 16,-2 7 0-16,-5-3 8 0,1 3-8 0,-4-6 10 0,0 6-10 15,-3-3 10-15,0 3-10 0,-4-6 0 0,3 6 0 16,-3-4 8-16,1-2-8 0,-1-3 0 0,-4 6 0 0,1-7-11 16,-1-2 22-16,1 2 4 0,0 1 1 0,-4-1 0 15,3-8-7-15,1 8-1 0,-1-6 0 0,1-2 0 16,0-1-8-16,-1-6 8 0,1 6-8 0,-4-6 8 16,3-3-8-16,1 3 8 0,0-4-8 0,3 1 8 15,-7-6-8-15,7-1 0 0,-4-2 0 0,1-1 0 16,0-3 0-16,-4 3 0 0,3-5 8 0,-3 5-8 15,0-6 0-15,-3-3 0 0,-1-6 0 0,1-1 0 16,-1 1 0-16,-3 0 0 0,0 3 0 0,0-4 0 16,0 7 0-16,-3-6 0 0,3 0 0 0,0-1 0 15,-4-5 0-15,1 2 0 0,-1 4 8 0,4 0-8 16,0-1 0-16,0 1 0 0,0 0 0 0,0 6 0 0,0-3 0 16,4 3 0-16,-4 3 0 0,0 0 0 0,0 6 0 15,0 4 0-15,0-1 0 0,-4 7 0 16,4 0 0-16,-7-1 0 0,0 4 0 0,0 0 0 0,-3 6-9 15,3-6 9-15,-8 7 0 0,1 2 0 0,-3-3 0 0,-1 10 0 16,4-10 0-16,-7 9 0 0,0 1 0 0,-1 3-12 16,1-4 12-16,-3 7-13 0,2-3 13 0,-2 12 0 0,3-3 0 0,-4 7 0 15,4-4 0-15,0 3 0 0,-4 1-8 0,0-1 8 16,4 7 0-16,-4-7 0 16,1 1 0-16,-1 5 0 0,0-2 0 0,-3-4 0 0,0 1 0 15,0-1 0-15,-8-3 0 0,4 4 0 0,1-10 0 16,-1 0 0-16,0 0 0 0,-7 0 0 15,8-10 0-15,-5 4 0 16,-2-3-26-16,2-10-6 0,-10 0 0 0,-3-6-1542 16</inkml:trace>
  <inkml:trace contextRef="#ctx0" brushRef="#br0" timeOffset="63577.95">9151 14407 748 0,'4'-9'67'0,"-1"2"-54"0,1-2-13 0,3-1 0 16,0-2 347-16,3-4 66 0,4 7 14 0,1 3 2 15,2 2-387-15,-3-2-78 0,4 3-15 0,-4-3-3 16,-3 6 7-16,-1 0 2 0,-3 0 0 0,4 0 0 16,-4 0 27-16,-7 0 6 0,0 0 0 0,0 0 1 0,0 0 64 0,0 0 13 15,0 0 2-15,-11 6 1 0,1-3 17 16,-8 7 3-16,-3-1 1 0,-7-3 0 16,0 4-33-16,-8-1-6 0,-3-3-2 0,-6 4 0 0,-5-7-17 15,-6 6-4-15,-11-2-1 0,3-4 0 16,-6 9-2-16,-1-9 0 0,4 7 0 0,-11-4 0 0,4-3-1 0,-10 7-1 15,-1-1 0-15,0-3 0 16,1 4-3-16,-4-1-1 0,-8 0 0 0,-3 1 0 0,1 6-10 16,2-7-1-16,5-3-8 0,3 4 12 0,-1-7-1 0,8 6-1 15,-3 1 0-15,9-4 0 0,12-6-10 16,7 3 0-16,10 3 0 0,3-6 8 0,12 7-8 16,2-7 0-16,12 0 9 0,-1 0-9 0,11 0 0 15,7 0 0-15,0 0 0 0,11 0 0 0,6-7 0 16,15 7 0-16,-4 0 0 0,15 0 0 0,13 0-9 0,4-6 9 0,7 6-10 15,7 0 10-15,0-3 0 0,7 3 0 16,4-6 0-16,3 6 0 0,7 0 0 0,1-4 0 0,-8-2 0 16,7-3 0-16,4 9 0 0,-4-10-9 0,0 7 9 15,-3-3 0-15,-7 0 0 0,-4 3 9 0,4-4 0 0,-8 4 0 16,-3-3-9-16,-3 6 0 0,-4 0 0 16,-11 0 0-16,-6 0 0 0,-8 0 0 0,-3 0 0 0,-7 0 0 15,-8 0 0-15,-3 0 0 0,-3 0 0 0,-4 0 0 16,-3 0 12-16,-11 0 3 0,0 0 1 0,0 0 0 15,0 0-4-15,-7 9-1 0,-4-9 0 0,-3 0 0 16,-7 7 0-16,-4-7 0 0,-7 3 0 0,-3 3 0 16,-14-6-11-16,-1 0 0 0,-3 6 0 15,-7-3 8-15,-3-3-8 0,-1 7 0 0,-6-4 0 0,-1-3 0 16,-13 6 0-16,-8-3-11 0,4 7 3 0,-11-4 0 16,0-6-63-1,-3 3-12-15,-15 3-2 0,1 1-1239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9:59.15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3108 5973 19343 0,'0'0'1728'0,"-8"-4"-1392"16,0-1-336-16,8 5 0 0,0 0 3840 0,0 0 704 15,0 0 144-15,0 0 32 0,0 0-3744 0,0 0-736 16,12 10-240-16,-1 1 128 0,-4 0-128 0,1 2 0 16,1 4 0-16,-1-1 0 0,-1 1 0 0,1 3 0 15,1 0 0-15,-3 4-128 0,-1 2 128 0,-1 1 0 16,2 3 0-16,-1 5-128 0,0 5 128 0,-1 1 0 15,-2 4 0-15,2 0 0 0,0 1 0 0,0 1 0 16,0 1 0-16,3 2 0 0,-2-3 144 0,3 3 112 16,-1 5 32-16,0 3 0 0,0 1 240 0,2 3 48 15,2-1 16-15,-2 2 0 0,-3 2-224 0,2 1-48 16,2 5-16-16,-1 2 0 0,-5 2-160 0,1-2-16 0,3 2-128 0,-3 3 192 16,-2 1-192-16,-1 4 144 0,2 0-144 0,-2 3 128 15,-4-3-128-15,0 5 128 0,-1-1-128 0,2 3 128 16,1 4-128-16,-3-1 0 0,-2-2 0 0,2 1 128 15,3 2-128-15,-1 1 0 0,-1 1 0 0,2-3 0 16,2-1 0-16,2 3 0 0,0 0 0 0,-3 3 0 16,1 1 0-16,1 0 0 0,4-6 0 0,-3 3 0 15,-7 2 128-15,3 1 0 0,4 0 0 0,-2 0 0 16,-8-1 64-16,4 4 0 0,0 2 0 0,1 1 0 16,-2-2-64-16,0 2-128 0,-4-2 192 0,2 1-64 15,2 2-128-15,1-5 0 0,-2-4 0 0,0 1 0 16,1-2 0-16,2-1 0 0,0-4 0 0,1-1 0 15,0-4 128-15,2-1-128 0,1-4 128 0,-1 0-128 16,-2 0 192-16,3-4-64 0,0-4 0 0,-1-2 0 0,-2-3-128 16,2 1 128-16,0 0-128 0,-2 0 128 0,-2-3-128 0,0-1 0 15,2 0 0-15,0-4 128 0,-2 0-128 0,-2-1 128 16,-3-1-128-16,1-2 128 0,-1 0-128 0,-1-4 0 16,-1-3 144-16,3-1-144 0,0-6 0 0,0-2 128 15,-3-2-128-15,2-3 0 0,3-3 0 0,0 1 0 16,1-4 0-16,0-2 128 0,0 0-256 0,2-7-64 15,1-2 0-15,1-3 0 16,-1-3-1472-16,2-1-288 0,-2-12-64 0,0 0-15488 0</inkml:trace>
  <inkml:trace contextRef="#ctx0" brushRef="#br0" timeOffset="736.19">1115 12181 37023 0,'-12'-8'1648'0,"12"8"336"0,0 0-1600 0,0 0-384 0,0 0 0 0,0 0 0 16,0 0 224-16,10-5-32 0,2 1-16 0,6 2 0 15,10-1-32-15,0 2 0 0,1 1 0 0,6-3 0 16,8 2 96-16,4 0 16 0,4-1 0 0,3 0 0 16,0-2-256-16,8-3 144 0,7 5-144 0,8-5 128 15,5-2-128-15,2 1 128 0,4 2-128 0,6-2 128 16,5-4-128-16,9-1 128 0,7-4-128 0,5 3 128 16,1-3 112-16,9 0 16 0,8-4 0 0,10 3 0 15,8-2 160-15,3 3 32 0,3 4 16 0,11-5 0 16,10-7-96-16,7 0-32 0,6 1 0 0,6 1 0 15,6 3-160-15,4-4-48 0,1-2 0 0,9 0 0 16,9 1 32-16,6 2 0 0,7 1 0 0,5-5 0 0,5 1 176 0,2 3 48 16,1 2 0-16,2 2 0 0,3-1-208 15,0 0-48-15,0 2 0 0,4 3 0 0,3 1-128 0,-3-2 0 16,-3-7 0-16,0 3 128 0,3 0 0 0,-1-2-128 16,-2 1 192-16,2 0-64 0,-3 0-128 0,0-1 0 15,-3-3 0-15,1 2 128 0,1-1-128 0,-6 1 0 16,-5-1 0-16,-1 0 0 15,-3 1-2560-15,1-3-384 0,77-14-64 0,-49 10-32 0</inkml:trace>
  <inkml:trace contextRef="#ctx0" brushRef="#br0" timeOffset="69720.58">14585 10763 3679 0,'0'0'160'0,"0"0"32"0,-8 8-192 0,8-8 0 0,0 0 0 0,-5 11 0 15,1-3 5040-15,4-8 960 0,0 0 192 0,-2 12 32 16,4 0-4288-16,-2-1-848 0,0-11-192 0,0 0-16 16,-4 9-80-16,-1 1-16 0,-2 1 0 0,-1-2 0 15,-1 1-80-15,-1 1 0 0,-3 2-16 0,1 0 0 16,-1 2-192-16,-1 0-48 0,-5 4 0 0,0 3 0 15,-2 4-96-15,-1-1-32 0,-4 1 0 0,1 0 0 16,-1 1-64-16,0 1-32 0,1-1 0 0,-1 2 0 16,0-1-224-16,2 1 144 0,2-4-144 0,4-3 128 15,4 0-128-15,-2-2 0 0,0-3 144 0,5 0-144 16,0-4 0-16,2 1 0 0,1-2 0 0,2-3 128 16,-2-3-336-16,1 1-64 0,0-2-16 0,7-5 0 15,0 0-416-15,0 0-96 0,0 0-16 0,0 0 0 16,0 0-1840-16,-6-7-368 0,6 7-80 0</inkml:trace>
  <inkml:trace contextRef="#ctx0" brushRef="#br0" timeOffset="70006.45">14140 10974 6447 0,'0'0'272'0,"8"-9"80"0,-4 0-352 0,1 1 0 16,-5 8 0-16,8-9 0 0,0 2 4816 0,-8 7 896 15,8-8 176-15,-8 8 48 0,11-1-3760 0,-11 1-736 16,0 0-160-16,0 0-16 0,13 5-80 0,-5 2-16 16,-8-7 0-16,8 13 0 0,2 0-224 0,0 1-48 0,-3 1-16 0,1 0 0 15,1 1-320-15,2 1-64 0,-1 0-16 0,2 0 0 16,0 1-320-16,-1-1-160 0,1-3 160 0,-2 3-160 16,1 5 0-16,-1-5 128 0,-2-1-128 0,-1 1 0 15,-1 0 0-15,1 0 0 0,-2-2 0 0,0 0-160 31,0-2-272-31,1 0-48 0,-1-3-16 0,0 1 0 0,0-3-1312 16,2-2-272-16,-7-6-48 0,0 0-13392 0</inkml:trace>
  <inkml:trace contextRef="#ctx0" brushRef="#br0" timeOffset="71057.2">2542 5069 27295 0,'0'0'1216'0,"0"0"240"0,0 0-1168 0,0 0-288 16,0 0 0-16,5 12 0 0,2-1 272 0,-7-11 0 15,9 7 0-15,2 3 0 0,-1-1-48 0,0 1-16 16,0 3 0-16,0-5 0 0,2 1 176 0,-1 2 16 15,0-1 16-15,-1 2 0 0,2-1-112 0,1 1-32 16,1 0 0-16,-1 0 0 0,-1 1-272 0,0-3 0 16,0 1 128-16,-2-1-128 0,-2-1 0 0,0 0 0 15,-8-9 128-15,9 8-128 16,-1 2-320-16,-2 0-112 0,1-1-16 0,-7-9-16 16,9 6-1856-16,-9-6-368 0</inkml:trace>
  <inkml:trace contextRef="#ctx0" brushRef="#br0" timeOffset="71392.36">3092 4892 11967 0,'0'0'1072'0,"0"0"-864"0,-7 1-208 0,7-1 0 0,-10 10 2992 16,3-3 544-16,-1 1 112 0,3 1 32 0,1 3-2256 0,0-2-448 16,-1 2-80-16,1 3-32 0,0-4 128 0,0 2 32 15,-1 2 0-15,-1 0 0 0,1 4-288 0,0-1-48 16,0 4-16-16,-2 4 0 0,-2 3-160 0,-3 5-16 16,1 2-16-16,-1 3 0 0,-1 6-160 0,0 3-16 15,0 3-16-15,-4 2 0 0,-4-1-160 0,3 2-128 16,1-2 192-16,1 3-192 0,-3-3 144 0,-4 1-144 15,-1 1 0-15,0-2 144 0,3 0-144 0,0-1 0 16,2-6 0-16,-1 2 0 16,1-1-1520-16,-1 1-336 0,1 0-64 0,0-3-12912 0</inkml:trace>
  <inkml:trace contextRef="#ctx0" brushRef="#br0" timeOffset="86719.27">22506 4797 13823 0,'-4'-13'1216'0,"4"13"-960"15,-5-9-256-15,1-2 0 0,3-3 1872 0,1 1 336 16,-2-3 64-16,4 3 16 0,0 2-1680 0,1-2-336 0,0 0-64 0,-1-1-16 16,2 0 96-16,0 2 16 0,-1 2 0 0,1-3 0 15,1 1 64-15,0 2 16 0,-1-1 0 0,1 2 0 16,-5 9 192-16,7-9 64 0,-1 3 0 0,-6 6 0 16,7-7-128-16,-7 7-32 0,0 0 0 0,10-1 0 15,-10 1-96-15,0 0-32 0,0 0 0 0,10 6 0 16,-2 1 32-16,-1 2 0 0,-3 0 0 0,0 1 0 15,0 2 192-15,-2 1 32 0,-2 0 16 0,1 3 0 16,2 3-16-16,-2 4 0 0,-1 5 0 0,0 1 0 16,-1-2 16-16,0 5 0 0,-1 2 0 0,1-1 0 15,0 4-80-15,1 2-16 0,-1 4 0 0,3 0 0 16,2 0-208-16,-5 1-32 0,-7-1-16 0,1 10 0 0,1 4 64 0,2 3 16 16,1-1 0-16,-1 1 0 0,2-2-96 0,-1 4 0 15,1 1-16-15,0 4 0 0,1 3-48 0,0-1 0 16,-2 2 0-16,6 1 0 0,6 3-64 0,-5-1-128 15,-11-1 176-15,1 2-176 0,2 4 240 0,0 1-64 16,0-2-16-16,1 2 0 0,1-1 160 0,3 11 16 16,4 9 16-16,-3-8 0 0,-5-8-144 0,4 3-16 15,5 4-16-15,-4 2 0 0,-6 1-176 0,6-1 192 16,7 3-192-16,-5-5 192 0,-11-4-32 0,3 4 0 16,2 4 0-16,-1-3 0 0,2-3-160 0,-2 4 192 15,-2 6-192-15,1 0 192 0,1 0-192 0,-2-2 0 16,-1 1 0-16,-1 0 128 0,1 8-128 0,-2-6 0 15,-1-1 0-15,-2-1 128 0,-1 0-128 0,3 1 0 16,1 1 0-16,1-3 0 0,-3-2 144 0,3 0-144 16,0 1 160-16,3 2-160 0,0-6 256 0,3 0-64 0,1-5 0 15,4 4 0-15,4 3-192 0,-3-5 144 0,-5-4-144 0,3-5 128 16,0 2-128-16,3 0 0 0,-2 0 0 0,2 1 0 16,2 0 0-16,-2-1 0 0,-2-3 0 0,0-1 0 15,0-4 0-15,-1 4 0 0,-3 1 128 0,0-1-128 16,-1-1 0-16,-1-3 0 0,1-3 0 0,-2-2 0 15,-1 0 0-15,0 2 128 0,-1 2-128 0,-1-2 0 16,-1-2 0-16,2 0 0 0,1-7 128 0,-1 0-128 16,-2 3 0-16,1-1 0 0,1-1 0 0,1 0 0 15,0-2 0-15,0-2 0 0,0-2 0 0,0-1 0 16,1-3 0-16,1 2 0 0,-1 0 128 0,2-3-128 16,1 0 0-16,-1-1 0 0,-2-2 0 0,2-2 0 0,1-2 0 15,1-2 0-15,-1-5 128 0,0 1-128 0,0-1 0 0,0-1 0 16,-1-1 0-16,-1 2 128 0,0-2-128 0,-1-1 0 15,2-1 0-15,1-1 0 0,-1-2 0 0,1 0 0 16,-3-1 0-16,2-2 128 0,1-2-128 0,0 0 0 16,-2-2 0-16,2-2 0 0,2 1 0 0,-2-3 0 15,-2-1 128-15,4-1-128 0,0 0 0 0,0 0 0 16,-5-2 0-16,3 0 0 0,3-2 0 0,1-3 0 16,-2-1-144-16,-2-9 144 15,1 9-544-15,-1-9 0 0,4 12 0 0,-4-12 0 16,0 0-1696-16,0 0-320 0,0 0-80 0,0 0-16288 0</inkml:trace>
  <inkml:trace contextRef="#ctx0" brushRef="#br0" timeOffset="92009.24">18084 12665 2751 0,'-30'12'256'0,"-3"1"-256"16,1 2 0-16,-1 1 0 0,2 1 6016 0,3 0 1168 15,5-2 240-15,2 0 32 0,2 0-5920 0,2-1-1200 16,2-4-336-16,5-1 144 0,5-2-144 0,5-7 0 15,0 0 0-15,0 0 0 0,9 5 0 0,4-3 0 16,5-4 0-16,8-5 0 0,5-3 0 0,6-4 0 16,3-5 192-16,9-2-64 0,5-1 192 0,5-4 16 0,4-1 16 0,4-4 0 15,5-3 208-15,10-3 32 0,9-3 16 0,5-2 0 16,3 0-128-16,6-2-32 0,9-8 0 0,6-3 0 16,4 0 48-16,6-6 0 0,8-3 0 0,4 0 0 15,6-6-48-15,8-1 0 0,11-3 0 0,2-3 0 16,1-4-144-16,2-1-48 0,1-1 0 0,7-1 0 15,8 0-32-15,2-4-16 0,1-3 0 0,-2 2 0 16,0 2 64-16,8 0 16 0,7 1 0 0,1-3 0 16,-3-4-16-16,1 5 0 0,2 2 0 0,-4 4 0 15,-7 2-144-15,3-1-128 0,4-2 192 0,-3 2-192 16,-1 0 192-16,-7 5-192 0,-9 3 192 0,-1 3-192 16,-1 1 128-16,-8-1-128 0,-6 0 0 0,-6 3 0 15,-2 7 0-15,-9 4 160 0,-7 1-160 0,-7 5 128 16,-6 2-128-16,-8 4 0 0,-5-1 144 0,-10 6-144 0,-7 4 0 0,-10 4-208 15,-13 1 16-15,-7 3 16 16,-5 0-1472-16,-6 8-288 0,-2 5-64 0,-11 0-9472 16,-7 0-1904-16</inkml:trace>
  <inkml:trace contextRef="#ctx0" brushRef="#br0" timeOffset="93242.58">17801 9085 25103 0,'-12'-3'1104'0,"12"3"240"0,-12-4-1072 0,3 2-272 16,2-2 0-16,7 4 0 0,0 0 688 0,0 0 80 15,0 0 0-15,0 0 16 0,0 0-288 0,0 0-64 0,0 0-16 0,13 0 0 16,0 2-64-16,1 1-16 0,2 2 0 0,2 2 0 16,3 6-160-16,1-1-48 0,1-1 0 0,2 2 0 15,0 0 112-15,2 2 16 0,3-1 0 0,3 2 0 16,1-1 160-16,1 1 32 0,0 1 16 0,2 0 0 15,-1 1 64-15,1 0 16 0,0 1 0 0,3-1 0 16,3-2-48-16,2 2-16 0,3 3 0 0,1 0 0 16,2-2 0-16,2 2 0 0,2 4 0 0,-3 1 0 15,-3-1-48-15,5-1-16 0,2 0 0 0,1-1 0 16,-1-1-96-16,3 4-32 0,2 1 0 0,-1 1 0 16,-1-3-32-16,0-2-16 0,-1 0 0 0,2 0 0 15,7 2-64-15,-2 1-16 0,-1 0 0 0,1 1 0 0,0 1-160 16,-4-1 0-16,-1 1 144 0,4-1-144 0,4 2 144 15,0-3-144-15,0 1 192 0,1 2-192 0,1 2 256 0,-2-2-64 16,-4-3-16-16,2-1 0 0,1-1 16 0,2 1 0 16,3-1 0-16,-2-1 0 0,-1 0 32 0,-2 1 16 15,-3-2 0-15,2 2 0 0,6 2 16 0,-1 0 0 16,1-1 0-16,-1 1 0 0,-4 0-64 0,-1 0 0 16,-1-1 0-16,2 1 0 0,5-2-192 0,-1 2 128 15,-2 2-128-15,-2-1 0 0,0-1 128 0,-3 0-128 16,-2-2 0-16,5-2 0 0,3 0 128 0,5-1-128 15,-2 0 0-15,-2-2 0 0,0 1 0 0,-2 0 128 16,-3 0-128-16,5-1 0 0,3 1 0 0,3 0 0 16,0-3 128-16,0 1-128 0,-4 0 0 0,0-1 128 15,1-2-128-15,3 0 0 0,1 2 176 0,0 3-176 16,-1 2 192-16,-4 0-192 0,-5-1 192 0,4 0-64 0,5 2 0 0,0-3-128 16,-2 3 144-16,0 0-144 0,-2 1 0 0,-3 1 144 15,0-1-144-15,4-1 0 0,2 2 0 0,4 0 0 16,-1-2 0-16,-2 2 0 0,-2-2 0 0,4 2 0 15,3-1 0-15,3-1 128 0,0 1-128 0,-3 2 0 16,-2-3 0-16,2 2 0 0,1-3 0 0,7 1 0 16,4 2 0-16,-3 3 128 0,-3-2-128 0,0 0 0 15,1-1 0-15,3 1 0 0,4 1 0 0,-4 2 0 16,-3-1 208-16,3 2-32 0,5 4-16 0,2-4 0 16,-1 0-160-16,-3 0 192 0,-4 0-192 0,7-1 192 15,6-2-192-15,4 2 128 0,3 1-128 0,1-1 128 16,-1-1-128-16,6-2 0 0,2 0 144 0,-4-2-144 0,-7-1 0 0,7 1 0 15,9-1 0-15,-6-1 128 0,-4 1-128 0,2-1 0 16,2 4 0-16,0-3 128 0,-2 1-128 0,-2-2 0 16,0-1 0-16,-1 0 128 0,1 3-128 0,-7 2 0 15,-7 2 0-15,2-2 0 0,5-3 0 0,0 1 0 16,-4-1 128-16,-4 0-128 0,-4-4 128 0,1 2-128 16,3-2 128-16,-4-2-128 0,-5 3 0 0,-4-4 128 15,-1-1-128-15,1 1 0 0,4-2 0 0,-4 1 0 16,-5-4-192-16,-8 4 64 15,-2-1-928-15,-2-2-176 0,1-2-48 0,2-1 0 16,-1-1-1600-16,-4-1-336 0,-6-1-64 0</inkml:trace>
  <inkml:trace contextRef="#ctx0" brushRef="#br0" timeOffset="94158.55">32130 13269 25791 0,'0'-4'2304'0,"1"-2"-1856"16,-1 6-448-16,0-2 0 0,3-2 1920 0,1 3 272 15,2 1 64-15,-6 0 16 0,0 0-1744 0,0 0-336 16,6 0-192-16,-6 0 192 0,0 14 0 0,-4 2 16 16,-3-1 0-16,-4 6 0 0,-3-1 432 0,-5 6 64 0,-5 1 32 0,-3 3 0 15,-3 3 96-15,-4-3 32 0,-4-3 0 0,2 3 0 16,2 1-352-16,-1 1-80 0,1-4-16 0,1 1 0 15,3 0-224-15,0-3-32 0,0-8-16 0,4 0 0 16,1-5-16-16,6-2-128 0,3-1 192 0,3-5-64 31,4-1-688-31,9-4-144 0,0 0-16 0,4-6-16 16,1-6-2864-16,3-2-576 0</inkml:trace>
  <inkml:trace contextRef="#ctx0" brushRef="#br0" timeOffset="94387.75">31835 13265 21183 0,'-13'-8'1888'0,"6"5"-1504"0,-3 3-384 0,1 0 0 0,0 0 3328 0,9 0 576 16,0 0 128-16,-5 9 32 0,5-9-3104 0,-1 12-608 15,2-3-128-15,4 3-32 0,2 1 336 0,2 3 64 16,0-1 16-16,3 6 0 0,1-3-160 0,0 4-16 16,0 2-16-16,2 1 0 0,2-2-32 0,-1 3-16 15,-2-2 0-15,1 1 0 0,0-1-160 0,2 1-16 16,-1-1-16-16,-2-2 0 0,-3 0-176 0,-1 0 192 15,-1-4-192-15,-1 1 192 16,-4-3-496-16,3 0-80 0,0 0-32 0,-1-2 0 16,-2 2-2368-16,-1-5-480 0,3 1-80 0</inkml:trace>
  <inkml:trace contextRef="#ctx0" brushRef="#br0" timeOffset="94648.17">32366 13734 33167 0,'0'0'2944'0,"0"0"-2352"0,-3 12-464 0,3 2-128 16,3 0 1296-16,2 3 240 0,2 2 64 0,-2-1 0 15,0 0-1200-15,0 2-224 0,2 0-48 0,-2 1-128 16,-2 0 240-16,-2-1-64 0,-2-2-16 0,-2 2 0 15,-1-2 48-15,0-1 16 0,-2-2 0 0,-1 1 0 16,1-2-64-16,-2 2-16 0,0-4 0 0,2-3 0 16,-1-3-1040-16,7-6-224 0,-9 7-32 0,9-7-16016 15</inkml:trace>
  <inkml:trace contextRef="#ctx0" brushRef="#br0" timeOffset="95542.54">28130 8447 19343 0,'0'0'1728'0,"0"0"-1392"16,-8 12-336-16,-1 1 0 0,0 3 1888 0,-1 2 304 16,-2 3 64-16,-1 5 16 0,-3 5-912 0,-2 3-176 15,-4-3-32-15,0 2-16 0,-4 0-320 0,-3 3-64 16,-2 1-16-16,-2 2 0 0,-2-3-224 0,-2 1-64 15,1-7 0-15,2 0 0 0,3-3 80 0,-1 2 16 16,4-4 0-16,4-1 0 0,2 1-272 0,3-4-48 16,0-3-16-16,4-3 0 0,0-4-432 0,2-3-96 15,0-1 0-15,4-2-16 16,9-5-2272-16,0 0-448 0,-9-4-80 0</inkml:trace>
  <inkml:trace contextRef="#ctx0" brushRef="#br0" timeOffset="95773.93">27778 8490 28959 0,'0'0'1280'0,"0"0"272"0,0 0-1232 0,9 7-320 0,-3-1 0 0,0 5 0 16,2 2 448-16,0 3 48 0,0-1 0 0,-2 3 0 16,1 2 48-16,-2 2 16 0,-1-1 0 0,1 4 0 15,0 3 192-15,-1 1 32 0,-1 2 16 0,1 3 0 16,-3 3-224-16,2-1-32 0,-1 2-16 0,1-1 0 15,-1-3-192-15,1 1-32 0,2-3-16 0,0 1 0 16,1-2-288-16,0-3 160 0,1-4-160 0,0 0 128 16,4-5-1264-16,-2 0-256 0,1-4-48 0,1 1-9184 15,-1-4-1856-15</inkml:trace>
  <inkml:trace contextRef="#ctx0" brushRef="#br0" timeOffset="96213.19">28229 9071 13823 0,'0'0'1216'0,"0"0"-960"16,0 0-256-16,0 0 0 0,3-10 2272 0,1 3 416 15,1-1 64-15,2-1 32 0,0 2-1408 0,1-1-288 16,-1-2-48-16,1 2-16 0,2 3 416 0,-1-2 80 0,-1-2 16 0,2 0 0 15,2 1-176-15,0-3-16 0,0 1-16 0,1 1 0 16,0 3-528-16,0-2-96 0,-2 1-32 0,1 2 0 16,-3 3-224-16,-9 2-64 0,11-2 0 0,-11 2 0 15,9 4-192-15,-9-4-64 0,0 0 0 0,4 12 0 16,-3 2-128-16,-2-1 128 0,-2 2-128 0,-1 2 128 16,-1 1 0-16,-3-1 0 0,-2-4 0 0,-1 4 0 15,0 2-128-15,-1 1 0 0,0-2 0 0,0-2 0 16,2-1 128-16,2 1 0 0,-1 0 0 0,1-2 0 15,0-1-128-15,3 0 0 0,1 0 0 0,3 2 0 16,2-4 0-16,3 1-176 0,0 1 48 0,4 1 0 16,1-1 128-16,3-2 0 0,1-2 0 0,1 1 0 15,1 1 0-15,1-1 0 0,1-1 0 0,2-2 0 0,0-3 0 0,1 1 0 16,1-1 128-16,-2-1-128 0,2 0 0 0,1-3-128 16,3-2 0-16,1-1 0 15,1-1-2000-15,2-2-400 0,0-3-80 0,1-3-16 0</inkml:trace>
  <inkml:trace contextRef="#ctx0" brushRef="#br0" timeOffset="97076.05">22586 3513 16575 0,'0'0'1472'16,"0"0"-1168"-16,0 0-304 0,0 0 0 16,0 0 2064-16,0 0 368 0,0 0 64 0,0 0 0 0,0 0-1664 0,9 5-320 15,-9-5-80-15,10 9-16 0,2-1 288 0,0 2 64 16,-2 2 16-16,2-3 0 0,2 2-144 0,0 2-48 15,2 0 0-15,0 2 0 0,-1 4-176 0,4 0-32 16,0 1-16-16,1-1 0 0,1 0-208 0,-6-2-32 16,-4 1-128-16,0 0 192 0,2 2-192 0,-1-2 128 15,-1-1-128-15,-2 0 0 0,-1-2 160 0,-2 0-160 16,-1-5 160-16,1 3-160 0,-3-2 0 0,1-1 128 16,-4-10-128-16,4 9 0 15,-4-9-1552-15,0 0-368 0</inkml:trace>
  <inkml:trace contextRef="#ctx0" brushRef="#br0" timeOffset="97392.47">23394 3140 29951 0,'0'0'1328'0,"-9"4"272"0,0 2-1280 0,-2 6-320 0,-2 1 0 0,1 5 0 16,2 5 480-16,1 4 32 0,-2 2 16 0,-2 3 0 15,-4 2 176-15,1 4 48 0,-3 4 0 0,0 3 0 16,-2 2 16-16,-3 4 16 0,0 5 0 0,-2 3 0 0,-2 2 96 0,2 0 16 16,-4-2 0-16,-1 0 0 0,-2-3-320 15,2 0-64-15,0 0-16 0,3-3 0 0,6-3-224 0,1-3-32 16,0-2-16-16,6-2 0 0,4-2-224 0,2-3 0 15,1-2 0-15,6-5 0 16,4-1-1440-16,4-5-176 0,0 0-48 0,3-5-15792 16</inkml:trace>
  <inkml:trace contextRef="#ctx0" brushRef="#br0" timeOffset="100347.84">24492 7707 31327 0,'0'0'1392'0,"0"0"272"0,0 0-1328 0,0 0-336 15,0 0 0-15,0 0 0 0,0 0 224 0,0 0-32 16,0 0 0-16,0 0 0 0,1-9-192 0,-1 9 0 0,0 0 0 0,0 0 0 16,0 0 0-16,0 0 0 0,0 0 0 0,0 0 0 15,0 0 0-15,0 0 224 0,0 0-32 0,0 0-16 16,0 0 560-16,0 0 112 0,0 0 32 0,0 0 0 15,0 0-80-15,0 0-16 0,0 0 0 0,-9 1 0 16,-2-1-144-16,11 0-16 0,-7 3-16 0,7-3 0 16,-11-2-160-16,11 2-16 0,-8 3-16 0,8-3 0 15,0 0-160-15,0 0-16 0,-10 0-16 0,10 0 0 16,0 0-48-16,-9 0-16 0,9 0 0 0,-9-3 0 16,9 3 16-16,0 0 0 0,-8-2 0 0,8 2 0 15,0 0 0-15,0 0 0 0,-11-4 0 0,11 4 0 16,-9-3-32-16,9 3 0 0,-11-1 0 0,1 2 0 15,10-1-144-15,0 0 128 0,-9 5-128 0,9-5 128 0,-8 7-128 16,8-7 160-16,-9 6-160 0,3 1 160 0,1 3-160 0,5-10 128 16,-4 11-128-16,1-1 128 0,0 1-128 0,2 0 128 15,1 2-128-15,0-1 128 0,1 0-128 0,1-3 0 16,-1 3 0-16,2 0 0 0,1-1 0 0,1 1 0 16,-5-12 0-16,9 12 0 0,-1-1 0 0,1-1 0 15,1-4 0-15,2-1 0 0,0-1 0 0,1-4 0 16,0-1 0-16,0-3 0 0,-1-1 128 0,1-3-128 15,0-1 0-15,0-2 128 0,1 1-128 0,2-2 0 16,-1-1 144-16,1-1-144 0,-2 0 128 0,-1-1-128 16,-2 1 128-16,-2 1-128 0,0-2 0 0,-2 2 144 15,-4 2-144-15,0-1 0 0,-3-1 160 0,-1 3-160 16,-2-2 128-16,-2 1-128 0,-2 2 144 0,0 1-144 16,-4 2 160-16,1 1-160 0,1 3 128 0,-2 0-128 0,-2 2 0 0,0 2 144 15,0 1-144-15,1 2 0 0,1 0 144 0,-2 3-144 16,0 1 0-16,0 2 144 0,-1 1-144 0,4-1 0 15,0 1 0-15,1 1 0 0,-1 1 0 0,4-1 0 16,2 0 0-16,0-2 0 0,1 2 0 0,3-3 0 16,4 2 0-16,-4-12 0 0,6 12-128 0,1-3 128 15,4-3 0-15,-1-2 0 0,2-1 0 0,0-3 0 16,-2-1 0-16,2-2 0 0,0-2 0 0,-1 1 0 16,1-3 0-16,0-2 0 0,1 0 0 0,0 0 0 15,-1 0 0-15,-2-4 0 0,-2 2 0 0,0-2 0 16,0 0 144-16,-2 2-144 0,-2-1 0 0,-1 1 144 15,-3 0-144-15,0-1 0 0,-2 3 144 0,0-3-144 16,-4 3 128-16,0 0-128 0,-1 2 128 0,-2 1-128 0,-1 2 0 0,-2 3 144 16,-1-1-144-16,0 4 0 0,-1 0 176 0,1 3-176 15,0 3 160-15,0 1-160 0,-2 2 0 0,3-1 0 16,1 1 0-16,-1 0-160 0,-2 2 160 0,2 2 0 16,3-1 0-16,0 0-128 0,0 1 128 0,2 0 0 15,3 0 0-15,3-2 0 0,-2-1 0 0,3-2 0 16,3 0 0-16,2 1-128 0,2-2 128 0,0-2 0 15,-7-7 0-15,13 5 0 0,2 0 0 0,-2-5 0 16,-3 0 0-16,3-5-128 0,2-3 128 0,-2 0 0 16,-2-1 0-16,2-1 0 0,2-2 0 0,-2 0 0 15,0 3 128-15,-1-4-128 0,-2 1 0 0,0 2 0 16,0-2 0-16,-4 3 0 0,-1-3 0 0,-5 12 0 0,3-9 128 0,-3 9-128 16,0-9 0-16,0 9 128 0,0 0-128 0,-7-7 0 15,7 7 0-15,-11 0 128 0,-2 0-128 16,0 2 0-16,0 0 0 0,-2 4 0 0,0 1 0 0,-2 1 0 15,0 0 0-15,2 2 0 0,1 0 0 0,-2 0 0 16,-1 2 0-16,3-1 0 0,1-1 0 0,1 0 128 16,1 2-128-16,1-3 0 0,10-9 0 0,-6 10 0 15,2-1 0-15,4-9 0 0,0 0 0 0,6 11 0 16,-6-11 0-16,14 5 0 0,-1-1 0 0,1-3 0 16,2-2 0-16,-2-3-128 0,-1 1 128 0,4-2 0 15,2 0 0-15,1-3 0 0,-2-2 0 0,-1 2 0 16,-1-3 0-16,1 2 0 0,0 0 0 0,-3 1 0 15,-2 2 0-15,-2-2 0 0,1 2 0 0,-11 6 0 16,6-10 0-16,-6 10 0 0,0 0 0 0,0 0 0 0,0-10 128 0,0 10-128 16,-5-9 128-16,5 9-128 0,-9-3 0 0,-2 2 0 15,-2 1 0-15,2 4 128 0,-1-3-128 0,0 4 0 16,-1-1 0-16,-1 3 0 0,-1 1 0 0,1 1 0 16,1 1 0-16,3 2 0 0,-1 1 0 0,1-1 0 15,-2-1 0-15,2 0 0 0,-1 2 0 0,5 0 0 16,2-3 0-16,4-10 0 0,0 0 0 0,1 12 0 15,3 0 0-15,-4-12 0 0,0 0 0 0,0 0 0 16,0 0 0-16,13 2 0 0,0-2 0 0,-3-2 0 16,-2-2 0-16,0-4 0 0,0 0 0 0,0 0 0 15,1-1 0-15,0-1 0 0,-1-2 0 0,-2 0 0 16,0-1 0-16,-1 3 0 0,1 1 0 0,-6 9 0 16,3-9 0-16,-3 9 0 0,3-12 0 0,-2 3 0 15,-1 1 0-15,0 8 0 0,0 0 0 0,0 0 0 0,0 0 0 0,0 0 0 16,0 0 0-16,-11 4 0 0,0 1 0 0,2 2 0 15,1-1 0-15,-1 1 0 0,-3-1 0 0,3 2 0 16,2 1 0-16,-1 0 0 0,-1-2 0 0,3-1 0 16,6-6 128-16,-8 8-128 0,-1-4 128 0,9-4-128 15,0 0 192-15,0 0-48 0,-7 8 0 0,7-8 0 16,0 0-144-16,0 0-144 0,0 0 144 0,0 0-208 16,0 0 80-16,0 0 128 0,0 0-208 0,13-3 80 15,0-1-416 1,2 2-80-16,-1-2-16 0,4 0 0 0,4-3-2224 0,5 2-448 15,-1-3-80-15</inkml:trace>
  <inkml:trace contextRef="#ctx0" brushRef="#br0" timeOffset="109570.63">27020 6232 3679 0,'0'0'320'0,"0"0"-320"16,0 0 0-16,0 0 0 0,-7-6 3856 0,7 6 704 15,0 0 144-15,0 0 32 0,0 0-2368 0,0 0-448 16,0 0-112-16,0 0-16 0,-8-4-512 0,8 4-96 15,0 0-32-15,0 0 0 0,0 0-256 0,0 0-64 16,0 0-16-16,0 0 0 0,-9 3-336 0,9-3-64 16,-10 3-16-16,1 4 0 0,-1 1-80 0,1 2 0 0,-1 2-16 0,1 1 0 15,-2-3-304-15,1 3 160 0,1 0-160 0,-2 2 128 16,1 0 64-16,1-1 0 0,0-1 0 0,2-2 0 16,1 1 128-16,0-3 16 0,2 0 16 0,4-9 0 15,-3 12-112-15,1-2-32 0,2-10 0 0,0 0 0 16,7 8-48-16,-7-8-16 0,11 3 0 0,3-2 0 15,-1-1 16-15,-2-2 0 0,1-5 0 0,1 1 0 16,1-6-32-16,2 0 0 0,-2 0 0 0,1-1 0 16,-2 0 0-16,0-1-128 0,0 0 192 0,-1 1-64 15,-2 1 0-15,-1 0-128 0,2 0 192 0,-4 1-64 16,0-1-128-16,-2 1 128 0,-1 1-128 0,-4 10 128 16,-3-10-128-16,3 10 160 0,-2-10-160 0,2 10 160 15,-7-6-32-15,7 6-128 0,-10 0 192 0,1 1-64 0,-2 1 0 16,2 1-128-16,0 5 192 0,-3 1-64 0,2 1-128 0,-2 3 0 15,0 2 0-15,1 1 128 0,0-3-128 0,2 0 0 16,-1 0 144-16,3 3-144 0,2 1 0 0,1-3 0 16,-1-2 0-16,1-1 0 0,1 0 176 0,3-11-48 15,2 13 0-15,0-4 0 0,-2-9-128 0,0 0-144 16,0 0 144-16,9 5-208 0,-9-5 208 0,12 3 0 16,-1-3 0-16,0 0 0 0,2 0 0 0,-1-3 0 15,-2-2 128-15,1 1-128 0,-1-2 0 0,1 0 160 16,-3 0-160-16,-1-2 128 0,0-1-128 0,-1 1 0 15,0-4 0-15,-4 3 128 0,1 1-128 0,-3 1 128 16,-1-3-128-16,1 10 128 0,-6-6-128 0,0-1 0 16,-1 0 0-16,1 0 0 0,-3 2 0 0,1 3 128 15,-1-1-128-15,0 3 0 0,-2 3 0 0,1 3 0 0,-1 2 128 0,2 2-128 16,-3-4 0-16,2 5 0 0,-2 2 0 0,2 0 0 16,1 0 0-16,0 0 0 0,-1 0 0 0,4 1 0 15,1 3 0-15,1 0 0 0,0-1 0 0,1 1 0 16,3-4 0-16,0-1 0 0,0-2 0 0,2 1 0 15,-2-11 0-15,5 10 0 0,1-2 0 0,1-2 0 16,2 1 0-16,-9-7 0 0,12 1 0 0,-1-1 0 16,0-2 0-16,-1-1 160 0,1-1-32 0,0-3-128 15,1-2 192-15,-1 2-192 0,-4-5 192 0,1 0-192 16,1 0 176-16,-1-1-176 0,-1-1 160 0,-2 1-160 16,0 3 144-16,-2-5-144 0,-6 1 128 0,2 1-128 15,0 1 0-15,-3 0 0 0,-3-1 128 0,1 3-128 0,-2 1 0 0,0 1 0 16,-1-3 144-16,0 8-144 0,0 3 128 15,-1 0-128-15,0-2 128 0,-2 5-128 0,2 3 0 0,1 4 0 16,1-4 0-16,3 3-128 0,0 0 128 0,1 3 0 16,0-2 0-16,2 1-128 0,1-1 128 0,1-10 0 15,1 13 0-15,2-2 0 0,-3-11 0 0,4 12 0 16,-4-12 0-16,0 0 0 0,6 7 0 0,-6-7 0 16,8 7 0-16,-8-7 0 0,0 0 0 0,12-1 0 15,-3-6 0-15,0 1-128 0,0 0 128 0,-1 0 0 16,0-2 0-16,-1-1 0 0,-2-2 0 0,0 2 0 15,0 0 0-15,0 0 0 0,1-1 0 0,-1-2 128 16,-3-1-128-16,1 1 0 0,1 3 0 0,-3 0 128 16,-3 0-128-16,-1 0 0 0,0-1 0 0,1 4 0 15,2 6 0-15,0 0 128 0,-5-8-128 0,5 8 0 0,-8-4 0 0,8 4 0 16,-9-2 0-16,9 2 0 0,0 0 0 0,0 0 0 16,0 0 0-16,-7 6 0 0,7-6 0 0,0 0 0 15,-4 11 0-15,2-1 0 0,-1 0 0 0,3-10-128 16,-1 11 128-16,1-11 0 0,-4 13 0 0,1 3 0 15,1-2 0-15,-1 1 0 0,-1-3 0 0,1 1 0 16,1-1 128-16,-1 1 0 0,2-1 0 0,-2 0 0 16,2 1-128-16,0-3 128 0,1-10-128 0,0 0 128 15,0 9-128-15,0-9 0 0,0 0 0 0,4 11 0 16,-4-11 0-16,0 0 0 0,0 0 0 0,11-6 0 16,1 1-784-16,1-5-240 0,0-3-32 15,3-4-12240-15,2-3-2448 0</inkml:trace>
  <inkml:trace contextRef="#ctx0" brushRef="#br1" timeOffset="120858.43">21429 7011 21183 0,'0'0'1888'0,"0"0"-1504"15,0 0-384-15,0 0 0 0,0 0 1504 0,0 0 224 16,0 0 64-16,-1 10 0 0,1-10-1424 0,1 9-368 16,-1-9 0-16,5 13 0 0,1 0 128 0,-1 0-128 15,3 2 0-15,-2-2 0 0,2 0 0 0,-1 0 0 0,-2 1 0 0,1 2 0 16,1 1 0-16,-1 2 0 16,1 2 0-16,1 1 0 0,1 2 0 0,0 1 160 0,0 3-32 0,0 4 0 15,-1-1 160-15,2-1 32 0,3 1 0 16,0 3 0-16,-1 2-16 0,6 0 0 0,3-1 0 0,0 1 0 15,-1 1 32-15,2-1 16 0,4 2 0 0,0 4 0 16,-2 1-96-16,2 4-32 0,1 2 0 0,2 4 0 16,-1 0-224-16,-2 0 144 0,-3 0-144 0,0-3 128 15,2-1-128-15,-2 2 0 0,-2-1 0 0,1 5 128 16,2 1-128-16,-1-1 0 0,-1-3 144 0,3 0-144 16,4-1 208-16,0-1-16 0,-1-5-16 0,2 5 0 15,3 2 16-15,1 3 0 0,-2-4 0 0,2 1 0 16,1-1 48-16,-2-3 16 0,-3-3 0 0,-1-2 0 0,-2-1-16 15,-1 0 0-15,-1 0 0 0,0-1 0 0,1 1-96 0,-2 1-16 16,-1 1 0-16,-1 2 0 0,0 1-128 0,-2-1 0 16,-6 1 144-16,1-2-144 0,1-1 160 0,-2 0-32 15,0-5-128-15,-1 1 192 0,1 0-192 0,-2 0 0 16,-3-3 0-16,1-1 0 0,2-3 0 0,-2-1 0 16,1-5-160-16,-2-1 160 0,0-2 0 0,0-1-128 15,2-6 128-15,-2-1 0 0,0-2-272 0,-1-2 16 16,-2-4 16-16,1-2 0 15,-7-6-2192-15,0 0-432 0</inkml:trace>
  <inkml:trace contextRef="#ctx0" brushRef="#br1" timeOffset="121760.96">21629 7056 10079 0,'0'0'448'0,"0"0"80"0,-9 4-528 0,9-4 0 0,0 0 0 0,-11 4 0 15,3 3 560-15,-2-1 0 0,-2 1 0 0,2-3 0 16,-1-2-320-16,2 1-64 0,0 1-16 0,9-4 0 16,-10 0-160-16,10 0 0 0,0 0 0 0,0 0 0 15,-10 0 256-15,10 0 0 0,0 0 16 0,0 0 0 16,0 0 432-16,0 0 96 0,0 0 16 0,0 0 0 0,7-11-240 15,1 6-64-15,-8 5 0 0,12-4 0 16,-2 2-224-16,0 0-48 0,2 0-16 0,2-1 0 16,2-1 80-16,2 0 16 0,2-1 0 0,5 0 0 0,6 0 384 0,0-3 64 15,1-3 32-15,3 2 0 0,6-4-304 0,5-2-64 16,1 0-16-16,4-6 0 0,2-3-112 0,7-4-32 16,7-2 0-16,7-4 0 0,6-2 160 0,-1-2 16 15,2 1 16-15,4-2 0 0,-2-1-16 0,11-3-16 16,10-3 0-16,1-1 0 0,-4-1-64 0,6-1-16 15,5-4 0-15,2 1 0 0,-1-1-128 0,5-1-32 16,4 1 0-16,3 1 0 0,3-2-192 0,5-3 128 16,1-6-128-16,4-1 0 0,2-1 128 0,2 1-128 15,3 2 0-15,-3 1 0 0,-5 1 128 0,2-4-128 16,3-3 0-16,-2-2 144 0,-3 4-144 0,-3 4 0 0,0 2 0 16,-5 3 128-16,-5 1-128 0,-1-1 0 0,-1 0 0 0,-3-3 0 15,-4 2 0-15,-8 2 0 0,-10 3 0 0,5 4 128 16,5 2-128-16,-7 5 0 0,-7 1 0 0,-4 1 128 15,-2 0-128-15,-1-1 0 0,0-1 0 0,-5 5 0 32,-6 2-448-32,-7 3-128 0,-9-2-32 0,-2 2-12896 0</inkml:trace>
  <inkml:trace contextRef="#ctx0" brushRef="#br1" timeOffset="122824.37">27877 4291 19807 0,'0'0'880'0,"-9"1"176"0,0 1-848 0,0-1-208 16,0 0 0-16,9-1 0 0,-9 4 640 0,1 0 96 16,8-4 16-16,-8 5 0 0,8-5-192 0,0 0-48 0,0 0 0 0,0 0 0 15,0 0 0-15,4 11-16 0,1-2 0 0,4-3 0 16,0 0-96-16,2-1-16 0,-2 1 0 0,1 1 0 15,2-1-256-15,0 4-128 0,-2 0 0 0,2 0 128 16,0 1-128-16,0 2 0 0,-1 3 0 0,0-1 0 16,-2 3 0-16,0 3 0 0,0 1 176 0,-1-1-176 15,-2 3 384-15,2 2 0 0,0 1-16 0,3 1 0 16,-1 2 16-16,2 3 0 0,1 0 0 0,1-2 0 16,3-2 0-16,1 1 0 0,3 0 0 0,3 1 0 15,2 1-128-15,-3-1-32 0,-2 0 0 0,1 0 0 16,2 1-16-16,-1 0 0 0,-1 4 0 0,0 3 0 15,1 2-80-15,-3 2 0 0,0 0-128 0,-2 3 192 16,-1 2-64-16,0-1-128 0,1-1 176 0,-1-2-176 0,-1-1 240 16,1 0-64-16,1-4-16 0,2 4 0 0,-1 4 32 0,3-2 16 15,2-1 0-15,2-1 0 0,3-1-80 0,-1-3 0 16,1-1-128-16,2-1 192 0,5 1-192 0,-3-1 176 16,0-2-176-16,-2 1 160 0,-1-2-160 0,-2 3 0 15,-4 2 144-15,1-3-144 0,1 2 0 0,-1-1 144 16,-3-3-144-16,0 1 0 0,1-1 176 0,0 1-176 15,2-1 160-15,0-2-160 0,-2 1 128 0,1-4-128 16,-2 1 0-16,1 1 144 0,-1 2-144 0,2-1 0 16,-1-1 0-16,2-2 0 0,0-1 128 0,0-2-128 15,-1 0 0-15,0 0 128 0,-3 0-128 0,0-1 160 16,-3-2-160-16,0-3 160 0,0-3-416 0,2-2-96 16,-3 0-16-16,0 0 0 15,-2-2-2208-15,0-1-448 0,-1 0-96 0</inkml:trace>
  <inkml:trace contextRef="#ctx0" brushRef="#br1" timeOffset="123492.19">29919 6974 4607 0,'-18'-6'400'0,"6"3"-400"15,-1 0 0-15,0 1 0 0,0 1 5296 0,-1 1 976 16,-2 2 192-16,0 2 32 0,-1 3-5056 0,2 2-1008 16,0 0-208-16,-2 1-32 0,0 1-192 0,-2-4 0 15,-2 1 0-15,0 3 0 0,-1 0 0 0,-1 3 0 16,-4 0 0-16,0-2 0 0,-3-2 0 0,-6 2 0 16,-7 1 0-16,-4 4 0 0,-3 0 0 0,-3 4 128 15,-5 1-128-15,-2 0 192 0,-2 0 64 0,-6 4 0 0,-6 3 16 0,-7 2 0 16,-7 6 224-16,0 0 32 0,-1 4 16 0,-3-3 0 15,-6-1 144-15,-5 4 16 0,-7 2 16 0,2-3 0 16,2-1-304-16,-6 4-64 0,-8 3-16 0,3 1 0 16,1 0-64-16,-4-1-16 0,-6 2 0 0,3 1 0 15,6 3-48-15,-2-1-16 0,1-2 0 0,-4 0 0 16,-2 1-192-16,4 3 128 0,2 3-128 0,-2 2 0 16,-3-1 0-16,3-2 128 0,3-2-128 0,-3-1 0 15,-4-1 0-15,7 1 0 0,9-2 0 0,0-1 0 16,-3 1 0-16,1-1 0 0,3 5 0 0,4-6 0 15,6-5 0-15,-1-1 0 0,-1-3 128 0,7-1-128 16,6 1 160-16,6-5-16 0,4-2 0 0,0 1 0 16,5-2-144-16,3 1 192 0,3-1-192 0,3 1 192 15,4-2-192-15,4 3 0 0,6-2 0 0,4-2 0 0,2-2 0 0,0-1-224 16,-2 0 32-16,2-1 0 16,2 0-560-16,-1-2-96 0,-2 1-32 0,3-3 0 15,3-3-144-15,5-1-16 0,3-3-16 0,3 1 0 16,0-1 512-16,0-1 96 0,1-3 32 0,2-2 0 0,2-2 240 0,0-4 176 15,1-3-208-15,2 1-8464 16,2 0-1696-16</inkml:trace>
  <inkml:trace contextRef="#ctx0" brushRef="#br1" timeOffset="124545.47">22091 8741 13935 0,'0'0'608'0,"0"0"144"0,0 0-608 0,0 0-144 0,0 0 0 0,0 0 0 15,0 0 528-15,0 0 80 0,7-7 16 0,-7 7 0 16,10-8-480-16,2 4-144 0,0 2 0 0,0-1 0 16,-1-1 176-16,2-1-176 0,3 1 160 0,-3-2-160 15,-2-6 192-15,0 5-48 0,4 1-16 0,-1 1 0 16,0-6-128-16,3 5 128 0,1-1-128 0,-4 2 128 15,-3-2-128-15,4 2 128 0,3 3-128 0,0-4 128 16,0 1-128-16,1 3 192 0,-1-4-192 0,1 4 192 16,1-1-192-16,1 1 128 0,0-1-128 0,1-1 128 15,-1 0-128-15,2-2 0 0,1-5 0 0,0 2 0 16,0 0 0-16,2 1 0 0,3-2 0 0,-1-1 0 16,-2 0 0-16,-1-4 0 0,-1 2 0 0,2 1 0 0,0 2 0 0,0 0 128 15,-3-2-128-15,2 0 128 0,0 2 224 0,0-1 32 16,-2 2 16-16,1 0 0 0,0-1 96 0,-2-2 16 15,1 0 0-15,0 3 0 0,2 0-208 0,2 0-48 16,1-2 0-16,2 0 0 0,1-5-256 0,5 2 160 16,7 1-160-16,3-2 128 0,0 2-128 0,1-2 128 15,1-2-128-15,-1 0 128 0,-3 1-128 0,3-1 0 16,1-6 144-16,4-1-144 0,5-1 0 0,1 1 128 16,3-1-128-16,1-1 0 0,-1-2 0 0,-1-2 144 15,-1-2-144-15,3 0 0 0,2 2 0 0,4 0 0 16,5 1 0-16,0-1 0 0,-1 0 0 0,-2 0 160 15,-1 1-160-15,4-1 128 0,5-4 16 0,3 1 0 0,1 1 0 0,-1-2 0 16,-3-3-144-16,5 0 0 0,4-4 0 16,4 1 128-16,3-2-128 0,-3 2 0 0,-3 1 0 15,2 1 128-15,2 1-128 0,1 1 0 0,-2-5 0 0,-1 2 0 16,-3-4 0-16,2-1 0 0,1-3 0 0,1 1 0 16,3 3 0-16,-5 0 128 0,-6 2-128 0,2 0 128 15,2-2 64-15,3 3 16 0,1-2 0 0,1 2 0 16,-6-4-16-16,1 0 0 0,3-4 0 0,0 2 0 15,0 3-192-15,-5 3 144 0,-7 1-144 0,3 1 128 16,1 1-128-16,1 1 0 0,2 1 0 0,-3 2 128 16,-4 3-128-16,-2-1 0 0,0-2 0 0,1 1 0 15,2-2-848-15,1 2-112 0,-4 4 0 0</inkml:trace>
  <inkml:trace contextRef="#ctx0" brushRef="#br0" timeOffset="149178.31">5764 10342 25103 0,'0'0'1104'0,"0"0"240"0,0 0-1072 0,0 0-272 0,0 0 0 0,0 0 0 15,0 0 320-15,0 0 0 0,0 0 0 0,-2-11 0 16,2 2 112-16,0 9 16 0,4-9 16 0,-4 9 0 16,7-8-336-16,-7 8-128 0,4-10 0 0,-4 10 144 15,5-8-144-15,-5 8 128 0,0 0-128 0,0 0 128 16,0 0 144-16,0 0 32 0,0 0 0 0,0 0 0 16,0 0 112-16,0 0 32 0,0 0 0 0,0 0 0 15,0 0-208-15,0 0-48 0,0 0 0 0,-3 12 0 16,3-12 192-16,-1 9 16 0,1-9 16 0,-1 12 0 0,-1-2-96 0,2-1 0 15,0-9-16-15,0 13 0 0,0-2-96 0,0-11-16 16,-1 10 0-16,2 2 0 0,2-3-192 0,-3-9 0 16,4 10 0-16,-4-10 0 0,7 11 0 0,-7-11 0 15,0 0 0-15,7 6 0 0,-7-6 128 0,0 0-128 16,0 0 0-16,11 3 0 0,-11-3 0 0,0 0 128 16,11-3-128-16,-11 3 0 0,8-5 0 0,-8 5 176 15,7-9-176-15,-2 1 160 0,-1 0-160 0,-4 8 0 16,0 0 0-16,4-9 128 0,1-1-128 0,-1 1 0 15,-1-2 0-15,-2 2 0 0,0 1 0 0,1-1 128 16,-2 0-128-16,1 1 0 0,-1 8 0 0,2-10 0 16,-2 2 128-16,0 8-128 0,-2-9 0 0,2 9 0 15,0 0 0-15,-7-6 0 0,-1 3 0 0,8 3 0 0,-7-3 144 0,-2 4-144 16,-2 3 144-16,2 1-144 0,-1-1 192 0,0 3-192 16,1 1 208-16,0-1-64 0,-1 1-16 0,1 3 0 15,2-1-128-15,1 3 160 0,-2-5-160 0,1 4 160 16,3-1-160-16,0 1 0 0,0-1 0 0,3-1 0 15,0 1 0-15,1-11 0 0,-1 11 0 0,1-11 0 16,0 0 0-16,6 11 0 0,-6-11 0 0,9 7 0 16,-9-7 0-16,12 6 0 0,-12-6 0 0,12 2 0 15,-2-2 0-15,1-1 0 0,-1 0 0 0,-1-3 0 16,-9 4 0-16,11-4 0 0,-4 1 0 0,2-2 0 16,-9 5 0-16,10-6 0 0,-10 6 0 0,6-8 0 15,-6 8 0-15,4-9 128 0,-4 9-128 0,1-10 0 16,-1 10 128-16,-1-9-128 0,1 9 0 0,-3-9 128 15,0-3-128-15,-1 5 0 0,-2 0 0 0,2 1 0 0,1-2 0 0,0 1 128 16,3 7-128-16,-4-8 0 0,0 2 0 0,4 6 0 16,-5-5 0-16,5 5 0 0,-7-4 0 0,7 4 0 15,-7-1 0-15,7 1 0 0,-8 1 0 0,0 0 0 16,-1 2 0-16,2 2 0 0,7-5 0 0,-6 12 0 16,-1-3 0-16,1 3 0 0,-1 1 0 0,2 0 0 15,0-3 0-15,2 0 0 0,2 2 0 0,1-12 0 16,1 11-144-16,-1-11 144 0,5 10 0 0,-5-10 0 15,7 8 0-15,-7-8 0 0,9 4 0 0,-9-4 0 16,10 4 0-16,-10-4 0 0,0 0 0 0,12-7 128 16,-4 1-128-16,-1-1 0 0,-1 1 0 0,1-2 128 15,-1 0-128-15,1 0 0 0,-1 0 0 0,1 1 0 16,-3-1 128-16,1-1-128 0,0-2 0 0,0 1 0 0,-1-1 0 16,-1 2 0-16,-1-1 0 0,-2 10 0 0,-1-9 0 0,1 9 0 15,0-10 128-15,0 10-128 0,0 0 0 0,-4-7 144 16,4 7 32-16,0 0 0 0,-8-3 0 0,8 3 0 15,0 0 128-15,-8 0 16 0,8 0 16 0,-7 4 0 16,7-4-336-16,-7 6 0 0,7-6 0 0,-6 7 0 16,6-7 0-16,-7 9 0 0,2-1 0 0,1 1 0 15,4-9 0-15,-5 12 0 0,0 0 0 0,2-2 0 16,3-10 160-16,-1 13-32 0,-2 0-128 0,2-1 192 16,-1-2-192-16,2-10 0 0,2 13 0 0,-1-2 0 15,-1-11 0-15,0 0 0 0,0 0 128 0,0 0-128 16,0 0 0-16,0 0 0 0,0 0 0 0,12 2 0 15,-12-2 128-15,0 0-128 0,10-5 0 0,-2 0 144 16,-8 5-144-16,8-7 0 0,-3 1 0 0,-5 6 0 0,7-9 0 0,-2 1 0 16,-5 8 0-16,4-9 0 0,-4 9-320 0,0 0-32 15,0 0-16-15,0 0 0 16,6-7-1296-16,-6 7-272 0,0 0-48 0,0 0-13488 16</inkml:trace>
  <inkml:trace contextRef="#ctx0" brushRef="#br0" timeOffset="150897.6">5783 9132 2751 0,'0'0'128'0,"0"0"16"0,0 0-144 0,0 0 0 16,0 0 0-16,0 0 0 0,0 0 3232 0,0 0 608 15,0 0 128-15,-1-7 32 0,0-3-2848 0,1 10-560 16,1-9-112-16,-1 9-32 0,4-11-64 0,1 2-32 16,-5 9 0-16,5-9 0 0,-5 9 336 0,4-10 64 15,-1 2 16-15,-3 8 0 0,1-11 224 0,-1 11 48 16,0 0 16-16,0 0 0 0,0 0 16 0,0 0 0 16,0 0 0-16,0 0 0 0,-2-6-416 0,2 6-80 15,0 0 0-15,0 0-16 0,0 0-352 0,0 0-64 0,-7 8-16 0,7-8 0 16,-5 9 0-16,5-9-128 0,-5 10 192 0,1 1-64 15,4-11 128-15,-4 10 0 0,0 2 16 0,4-12 0 16,-4 6-48-16,4-6-16 0,0 0 0 0,0 0 0 16,-1 11-32-16,1-11-16 0,0 0 0 0,0 0 0 15,0 0-160-15,0 0 192 0,0 0-192 0,5 8 192 16,-5-8-192-16,0 0 0 0,0 0 0 0,0 0 0 16,0 0 0-16,10-2 0 0,-3-6 0 0,-7 8 0 15,6-6 128-15,-6 6-128 0,6-9 0 0,-1 0 128 16,-1-2-128-16,-2 2 0 0,-2 9 0 0,0-9 128 15,0 9-128-15,2-10 160 0,-4-2-160 0,2 12 160 16,0 0-32-16,-2-9-128 0,2 9 192 0,0 0-64 0,-3-8 48 16,3 8 0-16,0 0 0 0,-5-8 0 15,0 3-48-15,5 5-128 0,-8-3 192 0,1-2-64 0,-1 1 16 0,-1 2 0 16,0-1 0-16,9 3 0 0,0 0-16 0,-10 4-128 16,-2 0 192-16,3 0-64 0,9-4 48 0,-9 9 0 15,-2-3 0-15,5 2 0 0,1 1-176 0,-1 2 160 16,0-2-160-16,2 3 160 0,3-1-160 0,-1 0 0 15,2-11 0-15,2 11 0 0,0 1-128 0,2-1 128 16,-4-11 0-16,5 7 0 0,-5-7 0 0,0 0 0 16,8 6 0-16,-8-6 0 0,11 5 0 0,-11-5 0 15,10 2 0-15,-10-2 0 0,0 0 0 0,12-2 0 16,-3 1 0-16,-9 1 0 0,9-4 0 0,-9 4 0 16,8-7 0-16,-8 7 0 0,9-5 128 0,-1-2-128 0,-2 0 0 0,2-1 128 15,-8 8-128-15,7-11 0 0,-1 0 0 16,1 0 0-16,1 2 0 0,-2 0 0 0,-1 0 0 0,1 0 0 15,-3-2 0-15,0 2 0 0,-3 9 0 16,3-8 0-16,-3 8 0 0,0-10 0 0,0 10 0 0,-3-11 0 16,-1 0 0-16,0 2 0 0,-1-1 0 0,5 10 0 15,0 0 0-15,-8-1 128 0,0 1-128 0,8 0 0 16,-10 4 0-16,1 1 0 0,1 2 0 0,1-1 0 16,2 1 0-16,0 2 0 0,0 0 0 0,1 0 0 15,1 2 0-15,3-11 0 0,0 0-128 0,-1 11 128 16,1 0 0-16,0-11-144 0,4 10 144 0,-4-10 0 15,0 0 0-15,6 11 0 0,-6-11 0 0,11 7 0 16,-11-7-128-16,12 6 128 0,-12-6 0 0,10 4 0 16,-10-4-176-16,9 2 176 0,-9-2-160 0,0 0 160 0,9-2-144 0,-9 2 144 15,0 0-128-15,0 0 128 0,4-11 0 16,-1 2 0-16,-2 0 0 0,-1 9 0 0,-1-9 0 0,-2 0 0 16,1-3 0-16,-1 3 128 0,3 9-128 0,0 0 0 15,-4-13 0-15,0 0 128 0,0 0-128 0,2 2 0 16,2 11 128-16,-4-9-128 0,1 3 0 0,3 6 0 15,0 0 0-15,0 0 0 0,-8-6 0 0,0 5 0 16,8 1 0-16,-9 3 0 0,9-3 0 0,-10 6-160 16,-1 1 160-16,1 1 0 0,1-1-128 0,0 0 128 15,1-3 0-15,8-4 0 0,0 0 0 0,-7 5 0 16,7-5 0-16,0 0 0 0,-3 9 0 0,3-9 0 16,0 0 0-16,3 13 0 0,1-1 0 0,2-3 0 15,-6-9 0-15,7 8-160 0,0 0 160 0,1 1 0 16,2-4 0-16,1-1-128 0,-11-4-32 0,11 0 0 0,0 1 0 15,1-1 0 1,-1 0-592-16,0-2-112 0,-2-4-32 0,0 0 0 16,-1-2-2032-16,0-1-400 0,-1-1-96 0</inkml:trace>
  <inkml:trace contextRef="#ctx0" brushRef="#br1" timeOffset="169632.14">3579 10660 13823 0,'0'0'1216'0,"0"0"-960"0,-12 1-256 0,12-1 0 16,0 0 2304-16,-8 5 432 0,-1-2 80 0,9-3 0 15,0 0-2112-15,0 0-448 0,0 0-64 0,0 0-32 16,0 0-160-16,0 0 0 0,0 0 0 0,0 0-176 0,0 0 176 0,9 9 0 16,-9-9 0-16,9 4 0 0,-9-4 192 0,11 0 80 15,-1 0 16-15,2-1 0 0,-2-2 672 0,1-1 128 16,-3 0 16-16,3 0 16 0,2-2-320 0,0-1-64 15,0-2-16-15,2 0 0 0,-1 0-208 0,2 1-32 16,-1 0-16-16,5-1 0 0,-1 1-176 0,1 2-32 16,-2-3-16-16,2 1 0 0,2-1-112 0,0 1-128 15,-1 1 176-15,2 2-176 0,0 1 128 0,-1-4-128 16,0 1 0-16,0-1 0 0,0-1 0 0,0 0 0 16,1-1 128-16,-3 1-128 0,0-1 256 0,1 2 0 15,1 0 0-15,-1 0 0 0,-2-1 144 0,2-4 32 16,-1 1 0-16,1 1 0 0,-2 0-80 0,1 2-16 15,-1-5 0-15,1 1 0 0,1 1-80 0,1 0 0 0,4 1-16 16,1 0 0-16,1-1-240 0,-2 2 0 0,-3 0 128 0,0 0-128 16,-3 3 0-16,1-2 0 0,1 1 0 15,-2-1 0-15,-3 2 0 0,-1 1 0 0,3-2 128 0,-3 1-128 16,-2 1 0-16,2-1 0 0,-1-5 0 0,0 2 0 16,-1 0 176-16,0-1-176 0,1-1 192 0,2-1-192 15,1-1 368-15,2-2-48 0,-4 1 0 0,3-2 0 16,2 1-48-16,-2-1-16 0,-2 2 0 0,3 1 0 15,3 4-112-15,-3-2-16 0,-7-2-128 0,1 1 192 16,3 4-192-16,0 0 0 0,1 0 0 0,0-3 0 16,-1 1 0-16,2 4 128 0,-2 0-128 0,0-2 0 15,-2 1 0-15,2 0 0 0,1 2 128 0,-2-1-128 16,-2 2 0-16,3-4 0 0,-1 0 0 0,0 0 0 16,-1 2 0-16,1-1 0 0,0 1 128 0,0-1-128 0,1 0 128 0,0 1-128 15,-1 1 176-15,2-1-176 0,3-1 128 0,-1-1-128 16,-2 2 0-16,2 0 0 0,0-3 128 0,0 2-128 15,-1 0 0-15,1 0 0 0,0 0 0 0,0 0 128 16,1-1-128-16,0-1 0 0,-3 2 144 0,1 2-144 16,-1-1 0-16,0-2 144 0,0-1-144 0,1-2 160 15,-2 0-160-15,0 3 160 0,1 2-32 0,0 0-128 16,-1-3 192-16,1 0-64 0,1 1-128 0,0 1 160 16,1-4-160-16,1 1 160 0,1-1-160 0,0 1 0 15,-1 2 144-15,0-1-144 0,-2-2 0 0,2 2 0 16,1-2 0-16,2 2 128 0,-1-2-128 0,1 1 0 15,-1-3 0-15,-1 2 0 0,0 2 0 0,0 1 0 16,1 0 0-16,-2-2 0 0,-2 1 0 0,1-2 128 16,0 0-128-16,0 2 128 0,0-1-128 0,-1 0 0 0,2-2 0 0,1 1 128 15,0 0 0-15,0-1 16 0,2-1 0 0,2-2 0 16,1 3-16-16,1-1-128 0,-1-3 192 0,2 4-64 16,2 0-128-16,0 0 0 0,-2-3 0 0,0 2 0 15,-1 1 0-15,0 0 0 0,-1-3 0 0,-1 0 0 16,0 1 0-16,0-1 0 0,1-1 0 0,-1-1 0 15,0-2 0-15,1 2 128 0,3 1-128 0,1 2 0 16,-3-1 0-16,0 0 0 0,2 1 128 0,2-2-128 16,-1-2 0-16,0 4 0 0,1-4 0 0,-1 3 0 15,1-3 0-15,1 2 0 0,2 3 0 0,0-3 128 16,1-3-128-16,1-2 192 0,1 0-192 0,1-1 192 16,0 1-192-16,1 1 128 0,-1-1-128 0,0 2 128 15,-1-1-128-15,-2 0 0 0,-2-4 0 0,0 2 0 0,-2 1 0 0,1 0 0 16,1 0 0-16,0-1 0 0,0 1 0 15,4 1 0-15,3-1 128 0,4 1-128 0,-1 0 0 0,0 1 0 16,2-3 0-16,-2 3 128 0,-1-4-128 0,-1 2 0 16,-2-2 0-16,3 1 0 0,0-7 0 0,3-1 0 15,1 2 0-15,-1 3 0 0,-2-1 0 0,-1 3 0 16,0-1 0-16,-1 2 0 0,-3-1 0 0,-1 1 0 16,-1-2 128-16,0 3-128 0,-1 1 0 0,0 0 0 15,-1-1 0-15,0 1 128 0,0-1-256 0,2 1-64 16,-2 2-16-16,1-2 0 15,-2-1-528-15,0 1-96 0,0-1-32 0,-1 1 0 16,-1 0-2336-16,0 3-448 0</inkml:trace>
  <inkml:trace contextRef="#ctx0" brushRef="#br2" timeOffset="174160.25">5834 9030 1839 0,'0'0'160'0,"0"0"-160"0,0 0 0 0,0 0 0 16,0 0 2576-16,0 0 496 0,0 0 80 0,0 0 32 15,0 0-1776-15,0 0-336 0,0 0-80 0,0 0-16 16,0 0-288-16,0 0-64 0,0 0-16 0,0 0 0 16,0 0-304-16,0 0-64 0,0 0-16 0,0 0 0 15,0 0-224-15,0 0 0 0,0 0 0 0,0 0 0 16,0 0 0-16,0 0 0 0,0 0 0 0,0 0 0 15,0 0 0-15,0 0 0 0,0 0 0 0,0 0 0 16,0 0 0-16,0 0 0 0,0 0 0 0,4 9 0 16,-4-9 144-16,0 0-16 0,3 11 0 0,-3-11 0 15,0 0 144-15,0 11 32 0,0-11 0 0,-2 11 0 0,2-11 32 0,0 0 16 16,-4 10 0-16,4-10 0 0,0 0 48 0,-2 9 16 16,2-9 0-16,-4 11 0 0,4-11-160 0,0 0-48 15,-5 8 0-15,1 1 0 0,0 0-80 0,4-9-128 16,-3 12 176-16,1-1-176 0,0 0 176 0,1 2-176 15,1-3 160-15,0 3-160 0,1 0 176 0,1 0-176 16,-2-1 192-16,1 1-192 0,-1 0 176 0,3 0-176 16,-1-1 160-16,1-2-160 0,-3-10 128 0,4 13-128 15,-2 0 0-15,0-1 0 0,-2-12 128 0,2 13-128 16,1-1 0-16,-1-2 0 0,-2-10 144 0,3 13-144 16,-3 0 128-16,0-1-128 0,0-12 0 0,1 13 0 15,-1-1 0-15,0-12 0 0,3 12 0 0,-3-12 0 16,0 13 0-16,0-13 0 0,0 0 0 0,0 0 0 15,0 0 128-15,1 10-128 0,-1-10 0 0,0 0 0 16,0 0 0-16,0 0 128 0,0 0-128 0,0 0 192 0,0 0-192 0,0 0 192 16,0 0 48-16,0 0 16 0,0 0 0 0,0 0 0 15,0 0-128-15,0 0 0 0,0 0-128 0,0 0 192 16,0 0-192-16,0 0 0 0,0 0 128 0,0 0-128 16,0 0 0-16,0 0 0 0,0 0 0 0,0 0 0 15,0 0 128-15,3-10-128 0,-2-1 0 0,-1 2 0 16,0 0 128-16,-1-1-128 0,0-1 0 0,-1-1 0 15,2-1 128-15,2 0-128 0,-1 0 0 0,-1-4 0 16,0 0 0-16,1 1 0 0,-1-3 0 0,1 2 0 16,1 0 0-16,-1 2 0 0,0-1 0 0,-1 2 0 15,0-1 0-15,-1 1 0 0,2 2 0 0,-1-1 0 16,0 3 0-16,0-1 0 0,0 2 0 0,0 9 0 0,0 0 0 0,-1-9 0 16,0 0 0-16,1 9 0 0,1-9 0 0,-1 9 0 15,0-9 0-15,0-2 0 0,1 2 0 0,1 0 0 16,-2 1 0-16,0 8 0 0,0 0 0 0,0 0 0 15,2-11 0-15,-2 11 0 0,0 0 0 0,0 0 0 16,0 0-160-16,0 0 160 0,0 0-320 0,0 0 0 16,0 0 16-16,0 0 0 15,0 11-384-15,2-2-80 0,-1 3 0 0,-1 0-10688 0</inkml:trace>
  <inkml:trace contextRef="#ctx0" brushRef="#br2" timeOffset="175314.49">5868 9721 4607 0,'0'0'400'0,"0"0"-400"0,0 0 0 0,0 0 0 0,0 0 1376 0,0 0 192 15,0 0 32-15,5-9 16 16,-5 9-704-16,4-8-144 0,-1-1-16 0,-3 9-16 0,0 0 400 0,4-9 80 15,-2 0 0-15,-2 9 16 0,0 0-464 0,0 0-112 16,2-8-16-16,-2 8 0 0,0 0 48 0,0 0 0 16,0 0 0-16,0 0 0 0,0 0-304 0,0 0-64 15,0 0-16-15,0 0 0 0,0 0-304 0,0 0 0 16,-7 6 128-16,7-6-128 0,0 0 0 0,-4 10 160 16,4-10-160-16,-2 11 128 0,2-11 48 0,-3 12 0 15,0 0 0-15,1-2 0 0,2-10 80 0,-3 13 32 16,1 0 0-16,0-1 0 0,1 0 48 0,1 1 16 15,0 1 0-15,0 2 0 0,-1-1-96 0,1 1 0 16,1 1-16-16,0 1 0 0,-1 1-80 0,0-3-16 16,0 4 0-16,0 0 0 0,0-1-144 0,0 1 0 0,0 1 0 0,0-1 0 15,0-1 0-15,0-1 0 0,0 0 0 0,0-1 0 16,0-4 368-16,2 0-16 0,-2 0 0 0,0-1 0 16,0-12 64-16,0 13 16 0,0-1 0 0,-2-1 0 15,2-11-256-15,0 0-48 0,5 11-128 0,-5-11 192 16,0 0-192-16,0 0 128 0,0 0-128 0,0 0 0 15,0 0 128-15,0 0-128 0,0 0 0 0,0 0 0 16,0 0 160-16,0 0-160 0,0 0 160 0,0 0-160 16,0 0 160-16,0-12-160 0,-1 0 160 0,1 5-160 15,0 7 160-15,0-12-160 0,0 0 160 0,-2 2-160 16,-1 1 160-16,-1-3-160 0,1 3 160 0,1-3-160 16,0-2 128-16,1 1-128 0,-1 0 0 0,0-3 144 0,1 2-144 15,0-2 0-15,1 3 0 0,0-1 128 0,1-6-128 16,2 3 0-16,-1-2 0 0,-1 2 0 0,1 4 0 0,0-3 0 15,1 2 0-15,0-2 0 0,1 2 0 0,-2 1 0 16,1-3 0-16,-1 3 0 0,1 1 0 0,0 2 0 16,-3-1 0-16,1 2 0 0,-1 9 0 0,4-9 0 15,-4 9 0-15,0 0 0 0,0 0 0 0,0 0 0 16,0 0-160-16,0 0 160 16,0 0-704-16,0 0-32 0,0 0-16 0,0 0-13072 0</inkml:trace>
  <inkml:trace contextRef="#ctx0" brushRef="#br1" timeOffset="186659.5">2280 8854 17855 0,'0'0'784'0,"0"0"176"15,0 0-768-15,9-4-192 0,2 0 0 0,-1 0 0 0,2-2 592 0,0 1 96 16,-1 1 16-16,1-1 0 0,0 3-128 0,0 0 0 16,-2-2-16-16,0 0 0 0,2 4-96 0,-1 1-16 15,-11-1 0-15,11 3 0 0,-11-3-112 0,13 4-16 16,-1 1-16-16,-12-5 0 0,11 6 64 0,-1 1 16 15,0-1 0-15,-2 2 0 0,-8-8 304 0,9 8 64 16,0 0 16-16,1 0 0 0,-1 0-96 0,0-2-16 16,-9-6 0-16,12 7 0 0,1-2-96 0,-2-1-32 15,0 1 0-15,1-1 0 0,-1 1-16 0,0-1 0 16,-11-4 0-16,13 8 0 0,-2-2-144 0,1-2-48 16,0-1 0-16,0-1 0 0,1 1-64 0,0-2-32 15,-2 1 0-15,1 2 0 0,-3 2-64 0,4-1-16 16,4-2 0-16,-2-2 0 0,-15-1-16 0,15 3-128 15,2-3 192-15,-2 1-64 0,-4-1 64 0,1 1 16 0,1 3 0 0,1-4 0 16,1-2-80-16,-1 2-128 0,-1 0 176 0,1 0-176 16,2 0 240-16,0 0-64 0,-2 0-16 0,2 0 0 15,1 0 32-15,-2 0 0 0,0-2 0 0,0 2 0 16,1 0 16-16,0 0 16 0,-1 0 0 0,0 2 0 16,-1 0-80-16,2 0-16 0,-2-2 0 0,2 2 0 15,-2 1-128-15,2-1 0 0,-1 1 144 0,0-2-144 16,-1-1 0-16,2 2 128 0,-1-2-128 0,2 1 0 15,1-5 0-15,1 4 128 0,-2 0-128 0,1 1 0 16,0-5 192-16,0 2-48 0,1-1 0 0,0 1 0 16,1 0-144-16,-2 0 0 0,-2 4 0 0,-1 1 0 15,2 0 0-15,-1-1 0 0,-3-1 176 0,1 2-176 0,1 0 128 16,-1 1-128-16,0 1 0 0,-1 1 144 0,-1-2-144 16,0 3 0-16,1 1 0 0,-1-2 0 0,-1-1 0 15,1 2 0-15,2-3 128 0,-1 2-128 0,-1 1 0 0,0-2 0 16,0-1 0-16,-1 1 128 0,2-2-128 15,0-1 0-15,-1 1 0 0,1-2 0 0,3-1 0 0,-3 0 0 16,-1 0 128-16,-2 0-128 0,0 0 0 0,2 0 0 16,0 0 0-16,-2 0 0 0,-10 0 0 0,13 3 128 15,2 3-128-15,-4-3 0 0,-11-3 0 0,13 5 0 16,1 0 128-16,-1 1-128 0,-2-1 0 0,1 1 128 16,1-2-128-16,0 1 128 0,-1-1-128 0,0 0 160 15,-1-1-160-15,1-1 160 0,1 1-160 0,-1 0 0 16,-2-1 144-16,3 1-144 0,-1-2 0 0,0 2 144 15,-2-1-144-15,1-2 0 0,-1-2 128 0,2 2-128 0,-1 2 0 16,0 2 0-16,-1-4 128 0,1 2-128 0,-1-1 0 0,1 0 0 16,-11-1 128-16,13 3-128 0,0-3 0 0,0 2 0 15,-2 2 0-15,1 0 0 0,1 0 0 0,0 1 0 16,-2-1 0-16,0 0 0 0,2-1 128 0,1-1-128 16,-1 2 0-16,1-4 0 0,2 0 0 0,0 0 0 15,1 2 0-15,0-1 0 0,-1 0 0 0,-2 2 0 16,1-3 160-16,-1 0-160 0,0 0 128 0,1 1-128 15,-1 0 144-15,0 2-144 0,-2 1 160 0,1 0-160 16,-1 0 160-16,0 2-160 0,-1-2 160 0,1 3-160 16,-1 1 0-16,0-1 128 0,1 0-128 0,-2-1 0 15,1 0 0-15,-1-1 0 0,1 1 0 0,0 1 0 16,0-2 0-16,1 0 128 0,1-1-128 0,0 0 0 0,-2 1 0 16,1-2 0-16,-1 1 0 0,0-1 0 0,2 0 0 0,0 1 0 15,-1 0 0-15,1 1 0 0,0 2 0 0,-1-2 0 16,-12-5 0-16,12 7 0 0,-2-1 0 0,2 1 0 15,1 1 0-15,-3-1 0 0,-10-7 144 0,9 7-144 16,2-1 128-16,-1 2-128 0,1 0 208 0,-1 0-32 16,1 0-16-16,-1 1 0 0,0-1-160 0,2-1 0 15,0 0 0-15,0 0 0 0,-1-1 0 0,1-1 0 16,0 0 0-16,0 1-176 0,1-2 176 0,-2 0 0 16,-11-4 0-16,12 3 0 0,0 1 0 0,-2 2 0 15,-10-6 0-15,12 3 0 0,-3 4 0 0,0-4 0 16,-9-3 0-16,11 3 0 0,-11-3 0 0,11 4 0 15,0 0 0-15,1-1 0 0,-12-3 0 0,13 3 0 16,0 0 0-16,-2-1 0 0,-11-2 0 0,12 5 144 0,0-2-144 16,0 0 0-16,-2-3 128 0,-10 0-128 0,12 3 0 0,-1 1 0 15,3-3 0-15,-3-1 0 0,0-2 0 0,0 0 0 16,1 4 0-16,0-2 0 0,-2 1 0 0,3-1 0 16,-1 0 128-16,0-1-128 0,-3-2 0 0,1 0 0 15,2 1 0-15,1 1 128 0,0-2-128 0,0 0 0 16,-1 3 0-16,0 0 0 0,-1 0 0 0,1 0 0 15,0 0 0-15,0 0 0 0,-2 3 0 0,2-2 0 16,1 4 0-16,-1-2 0 0,-2 2 0 0,0-2 0 16,1 0 0-16,-1-1 0 0,1 2 0 0,-2 0 0 15,0-3 0-15,0 2 0 0,-9-3 0 0,13 2 0 16,-1-2 0-16,-2 3 0 0,1-2 0 0,-1 2 0 16,-1-3 0-16,0 0 0 0,-9 0 0 0,13 1 0 15,-1 1 128-15,-1 2-128 0,-1 1 0 0,0-3 0 0,1-3 0 0,-1 1 0 16,-10 0 0-16,13 4 0 0,-1-1 128 0,0-2-128 15,-12-1 0-15,13 2 0 0,0-2 176 0,-3 0-176 16,-10 0 160-16,13 3-160 0,2 1 128 0,-2-3-128 16,-2 1 0-16,0-1 144 0,-11-1-144 0,12 2 128 15,-2-2-128-15,3 2 128 0,-1 3-128 0,0-1 0 16,-1-4 0-16,1 3 0 0,-2 0 0 0,1 1 0 16,-1 0 128-16,2 1-128 0,0-1 0 0,0 0 0 15,1-1 0-15,-2 0 0 0,0-1 0 0,-1 2 0 16,2 0 128-16,-2-1-128 0,-10-3 0 0,13 5 0 15,0 0 0-15,0 1 0 0,0-4 0 0,0 3 0 16,-3-2 128-16,0 1-128 0,2-4 0 0,-2 1 0 16,-10-1 0-16,13 5 0 0,-1 0 0 0,0 0 0 0,1-3 0 0,0 3 0 15,-1-2 0-15,2 1 0 0,0-2 0 0,1 2 0 16,-2-3 0-16,1 2 0 0,2-2 0 0,2 2 0 16,0-1 0-16,2 2 0 0,0 0 0 0,1 2 0 15,0-5 0-15,0 1 0 0,1 1 0 0,0 1 0 16,1-1 0-16,-3-1 0 0,0 1 0 0,0-1 0 15,-1 1 0-15,1 0 0 0,-2-1 0 0,0 1 0 16,2-1 0-16,-1 1 0 0,-1-3 0 0,2 1 0 16,1 2 0-16,0 0 0 0,-2-3 128 0,1 1-128 15,-1 0 0-15,4 3 0 0,1-4 0 0,1 3 128 16,-3-1-128-16,3 0 0 0,1-2 0 0,-1 1 0 16,-3 4 0-16,2-1 0 0,-1 0 0 0,2-1 0 15,-2-1 0-15,1 2 0 0,-2 0 0 0,1 1 0 0,2 0 0 0,0 1 0 16,0-1 0-16,-1-1 0 0,3-3 0 0,0 2 0 15,0 1 0-15,1 2 0 0,-2 1 0 16,1-4 0-16,2 1 0 0,1 0 0 0,1 0 0 0,0 1 0 16,-1 1 0-16,0-2 0 0,-1-3 0 0,0 4 0 15,-2-1 0-15,0 5 0 0,1-1 0 0,-1 1 0 16,1 0 0-16,0-1 0 0,2-1 0 0,2-2 0 16,0-1 0-16,1 2 0 0,-1 5 0 0,2-4 0 15,1 0 0-15,1 2 0 0,-3 0 0 0,0 2 0 16,0-5 0-16,-1 3 0 0,2 0 0 0,-1-1 0 15,-1-1 0-15,2-1 0 0,3 2 0 0,1-1 0 16,1-1 0-16,0 1 0 0,0 0 0 0,1 4 0 16,1-2 0-16,-1 1 0 0,-2 0 0 0,0-3 0 15,0 1 0-15,-1-1 0 0,1-1 0 0,1 1 0 0,0-2 0 0,2 0 0 16,-1 3 0-16,3-1 0 0,-1-1 0 0,0 3 0 16,-2-4 0-16,-1 2 0 0,-1 1 0 0,-1-2 0 15,-2-1 0-15,0 2 0 0,0 0 128 0,0-1-128 16,2-1 0-16,1 0 0 0,-1 1 0 0,1 0 0 15,0 1 0-15,0-3 0 0,0 0 0 0,-3 1 0 16,-3 1-352-16,0 1 0 0,-4-3 0 0,1 2 0 31,0-2-496-31,-2 1-112 0,-1-2 0 0,-1 0-16 0,-4-2-2624 0,-3 0-528 0</inkml:trace>
  <inkml:trace contextRef="#ctx0" brushRef="#br1" timeOffset="188670.41">2047 10321 12895 0,'0'0'1152'0,"0"0"-928"0,0 0-224 0,0 0 0 16,13-1 2848-16,0-2 528 0,0 0 96 0,3 1 32 16,2-2-2704-16,1 1-544 0,1-3-96 0,1 0-32 15,-2 0-128-15,5-1 160 0,2 2-160 0,0-1 160 16,-1-1-160-16,1 3 0 0,1-1 0 0,2 1 128 15,1-1-128-15,0 1 0 0,0 0 0 0,-1 0 128 0,-1 2 112 0,1-1 16 16,-2-1 0-16,2 0 0 0,0 0 192 0,-1 0 64 16,1-2 0-16,2 1 0 0,2-2 80 0,-2 3 32 15,-3-2 0-15,3-1 0 0,1 3-144 0,1-1-32 16,-2-5 0-16,1 6 0 0,0 1-64 0,1 2 0 16,-1-2-16-16,0-1 0 0,-4-1-112 0,2 1-32 15,3 1 0-15,-2-2 0 0,-1-3 0 0,3 1 0 16,2-4 0-16,0 5 0 0,-1 2 96 0,0 1 0 15,0-2 16-15,0 4 0 0,-2-3-48 0,0 1-16 16,-4-2 0-16,1 4 0 0,0-2-16 0,-1-1-16 16,0-2 0-16,-1-1 0 0,2-1-64 0,0-1-16 15,-2-1 0-15,2 2 0 0,-1 3-160 0,1-2 128 16,-2-5-128-16,1 3 128 0,-1-1-128 0,0 2 192 0,2 0-192 0,0 3 192 16,-3 1-16-16,-1-1 0 0,-1 0 0 0,0-1 0 15,-2 1-176-15,0 3 192 0,-1-4-192 0,0 5 192 16,-2 1-192-16,1-3 128 0,-2 1-128 0,2 1 128 15,2-5-128-15,0 2 160 0,-1 0-160 0,1 1 160 16,3-1 0-16,0-2 0 0,-2 3 0 0,1-4 0 16,-1 1 16-16,-1-4 0 0,0 1 0 0,-1 1 0 15,-1 5-48-15,-1-3 0 0,0 2 0 0,-1 0 0 16,-4-1-128-16,1 1 160 0,-1 3-160 0,-1 0 160 16,0 1-160-16,-1-2 128 0,0 0-128 0,1 1 128 15,0 2-128-15,0-1 128 0,0 0-128 0,2 0 128 16,0-1-128-16,0 1 0 0,0-3 0 0,2 0 0 15,1 2 0-15,-1-4 0 0,-4 0 128 0,1 1-128 0,2 0 0 16,-1 0 128-16,1 3-128 0,-2-2 128 0,1-1 32 0,-1 0 0 16,-1 2 0-16,0-4 0 0,-1 5-160 0,1-3 192 15,0 1-192-15,0 0 192 0,0 1-64 0,0 1 0 16,1 0 0-16,1 1 0 0,-2-2-128 0,0 1 0 16,-5 0 0-16,1-1 0 0,1 1 0 0,3 1 0 15,-2 0 0-15,0 0 0 0,1 0 0 0,0 0 0 16,7-2 0-16,-2 0 0 0,-1 0 0 0,-2-1 128 15,-2 0-128-15,1-1 0 0,-1 1 144 0,1 0-144 16,0 0 160-16,0 2-160 0,-3-2 192 0,2 1-48 16,1-1-16-16,0 1 0 0,-2 0 0 0,0 1-128 15,5 0 192-15,-2-1-64 0,-1 2 0 0,0-1-128 16,-1-1 192-16,1 2-64 0,2-3-128 0,-1 3 0 0,-1 3 0 16,1-2 0-16,1-1 0 0,-2 0 0 0,-3 0 0 0,2 0 0 15,0-1 0-15,-1-2 0 0,1 0 0 0,-2 2 0 16,0 1 128-16,-1-4-128 0,0 1 0 0,0 0 128 15,1 1-128-15,1-2 128 0,-2-2-128 0,0 1 128 16,-9 5-128-16,12-4 0 0,0-2 0 0,-1 3 0 16,1-3 0-16,0 2 0 0,-1-2 128 0,3 1-128 15,-1 0 0-15,0-1 128 0,0 0-128 0,1 1 0 16,2-1 0-16,1 1 0 0,-2 1 128 0,3-1-128 16,1 0 0-16,-1 0 0 0,-4 2 144 0,3 0-144 15,2-1 0-15,1-1 128 0,5-3-128 0,-1 2 0 16,-2 2 0-16,0 0 0 0,0 1 0 0,0-2 0 15,0-3 0-15,-2 1 128 0,0-3-128 0,-2 4 0 16,0-1 0-16,2 2 0 0,-1-1 0 0,-1-2 128 0,-1-1-128 16,2 1 128-16,0 1-128 0,2 2 128 0,0 0-128 0,0 0 144 15,1 0-144-15,1-2 160 0,1-1-160 0,1 0 160 16,1-1-160-16,1 1 160 0,2 3-160 0,-1 0 0 16,0 2 0-16,0-2 0 0,0 0 0 0,-1 0 0 15,1 1 128-15,-1 0-128 0,0-1 0 0,2-2 0 16,1 1 0-16,0-1 0 0,-3-1 0 0,2 1 0 15,4 1 0-15,-1-2 0 0,0-1 0 0,0 3 0 16,2-3 0-16,-1 1 0 0,-1-3 0 0,1 2 0 16,-2 0 128-16,2 0-128 0,-1-1 0 0,1-1 0 15,1-1 0-15,2 2 0 0,2-2 0 0,1-1 0 16,2 0 0-16,-2 3 0 0,-1-5 0 0,1 4 0 16,1 0 0-16,1 0 0 0,-2 1 0 0,-2 3 0 15,0-1 0-15,-1-1 0 0,1-2 0 0,2 1 0 16,1-1 0-16,3 2 0 0,1-4 0 0,0 2 0 0,0-1 0 0,2 1 0 15,2 1 0-15,-2-2 0 0,-3-2 0 0,0 1 0 16,0-3 0-16,0 6 128 0,0-2-128 0,2 2 128 16,2-1-128-16,2 1 0 0,-1-2 0 0,0 2-176 15,-1-1 176-15,-1 2 0 0,-2 1 0 0,2-1 0 16,-2-1 0-16,2 0 0 0,-2-1 0 0,1-1 0 16,1 2 0-16,2-2 0 0,2 0 0 0,1 2 0 15,-3-2 0-15,-1-1 0 0,-1-1 0 0,-2-1 0 16,0-2 0-16,2 2 0 0,-1-5 0 0,4 3 0 15,-1-2 0-15,1 2 0 0,2 1 0 0,-1 2 0 16,-3-6 0-16,-2 3 0 0,0-2 0 0,0-1 0 0,1-1 0 16,1 2 0-16,0-4 0 0,2 4 0 0,2 1-224 15,1 1-64-15,-1-2-16 0,-1 2 0 16,-2 2-2896-16,2-5-576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44:11.9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24789 1150 10079 0,'0'0'448'0,"0"0"80"0,0 0-528 0,8-5 0 15,-2-3 0-15,1 2 0 0,-7 6 1072 0,9-5 96 16,-1 1 32-16,0-1 0 0,-1-1-48 0,1 1 0 16,-8 5 0-16,8-5 0 0,-2-2-160 0,-6 7-32 0,12-5-16 0,-1 4 0 15,-11 1-336-15,0 0-64 0,10 0-16 0,-10 0 0 16,0 0 208-16,0 0 32 0,0 0 16 0,5 10 0 16,1 10 496-16,-6-12 112 0,-7-17 16 0,0 3 0 15,7 6-256-15,-9 6-64 0,0 1 0 0,0 0 0 16,0 3-368-16,0 3-80 0,-2 0 0 0,1 0-16 15,0-1 0-15,-1 3 0 0,1 3 0 0,4 7 0 16,8 5-192-16,-5 0-48 0,-3-4 0 0,-2-2 0 16,-1 2-224-16,-2 1-160 0,0 0 192 0,-2 4-192 15,-2 2 144-15,0 6-144 0,-1 7 0 0,0-3 144 16,-1-4-144-16,-7-12 160 0,-8-7-160 0,4-2 160 16,4 7-160-16,3-1 0 0,0 1 0 0,4-1 0 15,2-2 0-15,0 0 0 0,0-3 0 0,2 0 128 0,1-4-128 16,2 0-192-16,-1-1 32 0,2-1 16 15,3 0-432-15,-1-4-64 0,2-1-32 0,0 0 0 16,-2-2-480-16,2 2-112 16,5-8-16-16,-5 11 0 0,-1-3-1984 0,6-8-384 0,0 0-96 0,-7 5-4336 15,7-5-880-15</inkml:trace>
  <inkml:trace contextRef="#ctx0" brushRef="#br0" timeOffset="493.72">24864 1042 6447 0,'0'0'576'0,"0"0"-576"0,0 0 0 0,4-9 0 15,-1-1 3328-15,-2-1 576 0,-1 0 96 0,0 11 32 16,0 0-2528-16,0 0-496 0,0 0-112 0,0 0 0 16,7-7-304-16,-7 7-48 0,0 0-16 0,0 0 0 15,0 0 432-15,0 0 64 0,0 0 32 0,-3 10 1232 16,1 1-1008-16,-1-1 0 0,0 1 0 16,2-1-272-16,1 2-48 0,3 2-16 0,-2 2 0 15,-1 0-224-15,3-2-32 0,-1-1-16 0,2 0 0 0,0 1-208 0,1 2-32 16,2 2-16-16,1 2 0 0,-1 2-112 0,1 1-32 15,0 3 0-15,-1 1 0 0,-1 0 48 0,2 2 16 16,-2 1 0-16,2 2 0 0,0 2-80 0,1 4-32 16,0 2 0-16,-1 1 0 0,-1-4-96 0,-1 1 0 15,1 1-128-15,-1-3 192 0,1 0-192 0,-2-5 128 16,0-1-128-16,2 0 0 0,2-4 144 0,-1 1-144 16,-3-3 128-16,-1 0-128 0,-3-3 0 0,-1-2 128 15,-3-1-128-15,0 1 0 0,-4-2-144 0,-1-2-112 16,0-2-32-16,2-1 0 15,-1-2-432-15,1-2-96 0,-2 0-16 0,8-8 0 16,0 0-576-16,0 0-128 0,-10 7-32 0,0-5 0 16,3-3-1696-16,-2-4-320 0,-1-2-80 0,0-8-16 0</inkml:trace>
  <inkml:trace contextRef="#ctx0" brushRef="#br0" timeOffset="863.29">24567 1748 11967 0,'0'0'1072'0,"-10"2"-864"0,-1 2-208 0,11-4 0 16,-9 0 2416-16,9 0 432 0,0 0 96 0,0 0 0 0,-9 0-1344 0,9 0-256 15,0 0-64-15,0 0-16 0,0 0-272 0,13-5-48 16,-1 1-16-16,4 1 0 0,3 3 128 0,1-4 32 16,-5-3 0-16,2 1 0 0,0 5-144 0,0-3-32 15,0 2 0-15,1-2 0 0,-1 4-368 0,2 0-80 16,-2-3-16-16,-2 3 0 0,-1 4-128 0,3-1-48 16,-2-2 0-16,0-1 0 0,1-1-272 0,-2 1 128 15,-2-3-128-15,2 2 0 0,1-2 144 0,0 0-144 16,1 1 0-16,-2-2 144 0,-1-1-384 0,-1 2-80 15,-1-2 0-15,-1 1-16 16,-10 4-2672-16,9-4-512 0</inkml:trace>
  <inkml:trace contextRef="#ctx0" brushRef="#br0" timeOffset="13758.23">25643 1589 1839 0,'0'0'160'0,"0"0"-160"0,0 0 0 0,0 0 0 16,0 0 2224-16,0 0 400 0,-7-7 96 0,7 7 16 15,0 0-1712-15,-9-1-320 0,0-1-80 0,9 2-16 16,0 0 144-16,-9 7 16 0,0-3 16 0,9-4 0 16,0 0-16-16,0 0-16 0,0 0 0 0,0 0 0 15,0 0 32-15,0 0 16 0,0 0 0 0,6 12 0 16,-6-12-128-16,11 6-32 0,-1-3 0 0,3 1 0 16,3-7-48-16,2 2-16 0,0-2 0 0,2 0 0 15,-1 0-240-15,1-4-48 0,0 1-16 0,-2 2 0 16,-1 2-144-16,0 0-128 0,0-4 144 0,-3 5-144 15,-1 5 128-15,-1-3-128 0,-2-1 0 0,-10 0 0 16,12 4 0-16,-4 2 0 0,-8-6 0 0,6 7 0 16,-6-7-288-16,6 9-48 0,-6-9-16 0,0 0 0 15,3 11-1600-15,-3-11-320 0,0 0-64 0</inkml:trace>
  <inkml:trace contextRef="#ctx0" brushRef="#br0" timeOffset="14290.74">25648 1815 4607 0,'0'0'400'15,"0"0"-400"-15,0 0 0 0,0 0 0 16,0 0 2736-16,0 0 464 0,0 0 80 0,0 0 32 0,0 0-1584 0,0 0-304 16,0 0-64-16,0 0-16 0,0 0-192 0,0 0-32 15,0 0-16-15,13 0 0 0,0-1-144 0,1 0-48 16,1-2 0-16,0 3 0 0,1-4-32 0,0 3-16 15,-1 0 0-15,2 1 0 0,-1-3-352 0,2 2-80 16,-1-1-16-16,-1 2 0 0,-1 0-256 0,1 2-160 16,0 2 192-16,-1-4-192 0,0 0 128 0,-1 0-128 15,-1 0 0-15,1 1 0 0,-2 0 0 0,0 1-144 16,0 0-16-16,-1-1 0 16,2 5-848-16,-2-2-160 0,-11-4-48 0,10 3-12288 0</inkml:trace>
  <inkml:trace contextRef="#ctx0" brushRef="#br0" timeOffset="16047.82">27348 723 9215 0,'0'0'816'0,"0"0"-656"16,0 0-160-16,0 0 0 0,0 0 1424 0,0 0 256 15,-9 1 48-15,0 0 16 0,0 2-656 0,0-2-144 0,-2-1-32 16,1 2 0-16,-1 0-208 0,1 0-64 16,-2-2 0-16,0 0 0 0,1 1-192 0,0-1-32 0,-2 0-16 0,1 0 0 15,1 0-80-15,-1-1 0 0,-1-1-16 16,0 0 0-16,1-1-80 0,-1 3-16 0,-2 1 0 0,0-1 0 16,2-1 176-16,1 0 16 0,-1-1 16 0,2 2 0 15,-2 0-96-15,0 0-32 0,0 0 0 0,-1 2 0 16,3-1-160-16,0-1-128 0,2 0 144 0,9 0-144 15,-12 5 128-15,3-1-128 0,9-4 0 0,-9 3 0 16,0-1 0-16,9-2 0 0,-8 2 0 0,8-2 0 16,0 0 0-16,0 0 0 0,0 0 0 0,0 0 0 15,0 0 0-15,0 0 0 0,0 0 0 0,0 0 0 16,0 0 0-16,0 0 0 0,0 0 0 0,0 0 0 16,0 0-128-16,0 11-128 0,0-11-32 0,0 0-11552 15</inkml:trace>
  <inkml:trace contextRef="#ctx0" brushRef="#br0" timeOffset="17687.82">26922 849 11967 0,'0'0'1072'16,"0"0"-864"-16,0 0-208 0,0 0 0 16,0 0 1936-16,0 0 352 0,-3-9 64 0,3 9 16 15,0 0-1424-15,0 0-288 0,0 0-48 0,0 0-16 16,3-10-352-16,-3 10-80 0,0 0-16 0,0 0 0 0,0 0 80 15,0 0 16-15,0 0 0 0,0 0 0 0,0 0 336 0,0 0 64 16,0 0 0-16,0 0 16 0,0 0 112 0,0 0 32 16,0 0 0-16,-4 13 0 0,-1 0 96 0,1-3 0 15,0 1 16-15,0 2 0 0,0 2-336 0,0 1-64 16,0-2 0-16,0 2-16 0,2 2-176 0,0 2-16 16,1-1-16-16,2 2 0 0,1 1 32 0,0 6 0 15,1 0 0-15,-1-1 0 0,4-3-128 0,-2 1 0 16,-2 2-16-16,2-2 0 0,0 0 16 0,-1 0 16 15,-3 2 0-15,0 1 0 0,-2 1 16 0,0 1 0 16,-3 3 0-16,-1 5 0 0,-2 5-32 0,2 0-16 16,-3-3 0-16,0 2 0 0,0-3 112 0,1 2 32 15,0-9 0-15,1 1 0 0,1-1 160 0,2 0 32 0,-1-6 16 0,1 1 0 16,1 0-160-16,-1 2-48 0,-1-4 0 0,1 2 0 16,2 2-112-16,0 0-16 0,0-1-16 0,0 2 0 15,1 0 48-15,-2 4 16 0,0-1 0 0,-1 2 0 16,-2 3-48-16,1 0 0 0,-1-1 0 0,-2 1 0 15,-3 3-16-15,1 3-16 0,1 4 0 0,0 0 0 16,0-1-160-16,1 0 0 0,3 0 144 0,-1-1-144 16,1-3 0-16,3 0 144 0,0-5-144 0,1 3 0 15,0-1 320-15,-2 3-32 0,-1 1-16 0,3 0 0 16,3-1-48-16,-2 2-16 0,-2 3 0 0,2 0 0 16,2-2-208-16,1-1 144 0,-3 1-144 0,3 4 128 15,2 3-128-15,3-1 0 0,-2-2 0 0,-1-1 0 16,-1-1 0-16,3-2 0 0,1-3 128 0,0-2-128 0,-2-1 128 15,1-2-128-15,-1-4 192 0,1-2-64 0,-1-2-128 16,1 0 0-16,-2-1 0 0,3 2 0 0,1 2 0 0,-3-1 0 16,0-4 128-16,-1 4-128 0,1 5 0 0,1 1 0 15,-2-2 128-15,2-1-128 0,-2-2 0 0,0-3 0 16,-2-1 144-16,-1-1-144 0,1 1 0 0,-1-3 128 16,0 1-128-16,0 3 0 0,0 3 0 0,0-3 128 15,-1-3-128-15,2 2 0 0,-2 1 0 0,3 0 0 16,0 1 0-16,0-1 0 0,0-1 0 0,0-2 0 15,2 1 0-15,0-4 128 0,-1 0-128 0,0-2 0 16,0 2 0-16,1-1 0 0,-1 3 0 0,0-2 0 16,0-1 0-16,-1 3 128 0,1 2-128 0,-1-1 0 15,-1-1 0-15,-1 3 0 0,1-1 0 0,-2 2 128 0,-1 0-128 16,2 2 0-16,-2-2 0 0,0 1 128 0,-2-2-128 0,1-1 0 16,0-3 0-16,1 2 0 0,0 1 0 0,0-1 128 15,0 1-128-15,1-1 0 0,0 2 0 0,2-2 0 16,0 0 0-16,0-2 0 0,1 1 0 0,0 0 0 15,2 0 0-15,-3 2 0 0,3 0 0 0,0 5 0 16,2 1 0-16,-1-5 0 0,-2-2 0 0,1-1 0 16,-1-1 0-16,1 1 0 0,-4-4 0 0,1 1 0 15,-1 1 0-15,1 1 0 0,-3-2 0 0,0 2 0 16,0 1 0-16,0-1 0 0,0-3 0 0,0-1 128 16,-3-3-128-16,2-1 0 0,1-1 0 0,0 1 0 15,0 0 0-15,0 0 0 0,-1-3 0 0,1 1 0 16,0 1 0-16,0-2 0 0,0 2 0 0,0-2 0 0,0 1 0 15,0 0 0-15,1 1 0 0,2-2 0 0,-1-2 0 0,-2 1 0 16,-1-1 0-16,0 0 0 0,-1-1 0 0,1 0 0 16,0 1 0-16,-2-6 0 0,3-6 0 0,-4 11 0 15,4-11 0-15,-6 7 0 0,-1-1 0 0,7-6 0 16,-6 3 0-16,6-3 128 0,-9 3-128 0,9-3 0 16,-8 0 0-16,8 0 0 0,0 0 0 0,-8 4 0 15,8-4 0-15,0 0 0 0,0 0 0 0,-6 4 0 16,6-4 0-16,-8 5 0 0,8-5 0 0,-7 8 0 15,1 0 0-15,-1 1-128 0,-1 3 128 0,2-2 0 16,1 2-144-16,-1-2 144 0,0-3-128 0,1 1 128 16,-1 2-160-16,3-1 160 0,-4-1-128 0,7-8 128 15,0 0 0-15,-4 12-144 0,0-6 144 0,4-6 0 16,-2 9 0-16,2-9 0 0,0 0 0 0,-3 15 0 0,2-5 0 16,-1 1-128-16,2-11 128 0,-1 10 0 0,1-10 0 15,-3 12 0-15,3-12 0 0,0 10-128 0,0-10 128 0,-1 12 0 16,1-12 0-16,0 12 0 0,0-12 0 0,-1 11 0 15,1-11 0-15,-1 13 0 0,-1-2 0 0,2-11 0 16,-4 10 0-16,4-10 0 0,-2 12 0 0,0-3 0 16,2-9 0-16,-1 9 0 0,1-9 0 0,0 0 0 15,0 0 0-15,-1 9 0 0,1-9 0 0,0 0 0 16,0 0 0-16,0 0 0 0,-2 9 0 0,2-9 0 16,0 0 0-16,0 0 0 0,0 0 0 0,0 0 0 15,0 0 0-15,-1 10 0 0,1-10 0 0,-2 9 0 16,2-9 0-16,0 0 0 0,0 0 0 0,0 0 0 15,0 0 0-15,0 0 0 0,-3 8 0 0,3-8 0 16,0 0 0-16,0 0 0 0,0 0 0 0,0 0 128 0,0 0 0 0,14 5 0 16,-1-1 0-16,3 0 0 0,2 1-128 0,0-3 0 15,-2 1 128-15,2 0-128 0,2-2 0 0,-2 0 0 16,-1 0 0-16,3 1 0 0,1-1 0 0,-4-1 0 16,-6-1 0-16,0-1 0 15,-11 2-2112-15,0 0-384 0,0 0-64 0,0 0-17152 0</inkml:trace>
  <inkml:trace contextRef="#ctx0" brushRef="#br0" timeOffset="19826.53">30919 870 5519 0,'0'0'240'0,"0"0"64"0,0 0-304 0,0 0 0 0,0 0 0 16,0 0 0-16,0 0 2944 0,0 0 544 0,0 0 96 0,0 0 32 15,0 0-1648-15,0 0-336 0,-9-1-64 0,9 1-16 16,0 0-336-16,0 0-64 0,0 0 1136 15,0 0-1856-15,0 0-144 0,13 6-32 0,0-2 0 16,1-4-256-16,2 3 0 0,0 0 128 0,3-3-128 16,3-4 0-16,3 1 128 0,0 2-128 0,1-1 0 15,1 0 176-15,1-1-176 0,-1-1 160 0,0 2-160 16,1 0 176-16,-1-3-176 0,1 0 192 0,0 0-192 16,2-1 304-16,1 1-48 0,1-4-16 0,-1 1 0 15,2 3 256-15,-5 0 48 0,-2 2 16 0,-1-2 0 16,1 0-256-16,-4 1-48 0,-3 1-16 0,-4 3 0 15,1-4-240-15,-4 4 128 0,-12 0-128 0,0 0 0 16,11-1 128-16,-11 1-128 0,0 0 0 0,0 0 144 16,0 0-16-16,0 0-128 0,0 0 192 0,0 12-64 0,0-12-128 0,0 0 0 15,0 0 144-15,-3 10-144 0,-1-2 0 0,4-8 144 16,0 0-144-16,-7 9 0 0,1-1 0 0,-1-1 0 16,-1-1 0-16,8-6 0 0,-6 7 128 0,-1 0-128 15,-1 1 0-15,3 0 0 0,5-8 0 0,-4 12 0 16,-1 1 0-16,0-4 0 0,5-9 192 0,-3 17-64 15,-1 4 0-15,0 0-128 0,2-3 128 0,-1 3-128 16,-1 1 0-16,0 1 0 0,-2 3 192 0,1 2-192 16,1-2 192-16,-2 3-192 0,-1 2 256 0,1-2-64 15,3-2-16-15,-3 2 0 0,1 1 48 0,1 0 16 16,2-3 0-16,-1 2 0 0,2 2-48 0,-3 2 0 16,-4-1 0-16,3-1 0 0,2 2 80 0,1 5 16 15,-5 2 0-15,4 2 0 0,2 0-48 0,0-1-16 0,-1 1 0 0,1 1 0 16,-1-2-32-16,2 4 0 0,0-3 0 0,0 1 0 15,0-1-48-15,0-1-16 0,0 0 0 0,0 2 0 16,0 0 0-16,0-1-128 0,0-1 192 0,0-2-64 16,0 2 48-16,0-3 0 0,0 1 0 0,-2 1 0 15,0 3-48-15,-1 0 0 0,0-1 0 0,1-2 0 16,-2 2 0-16,1 1 0 0,1-1 0 0,-2-1 0 16,0 1 0-16,1-3-128 0,1-1 192 0,-1 1-64 15,0 2-128-15,1-1 160 0,-2-2-160 0,0 1 160 16,0 1-160-16,2 1 0 0,-1-1 0 0,-1-1 128 15,-4-1-128-15,3 0 0 0,1 0 144 0,-1 0-144 16,0-1 0-16,-1 4 0 0,-1-1 0 0,0-1 128 16,1 0-128-16,-1 1 0 0,-1-1 128 0,2 1-128 0,0 3 0 0,1-2 0 15,0-2 0-15,1-3 0 0,0-2 0 0,0 1 0 16,0 3 0-16,0 0 128 0,2 1 0 0,-1 1 0 16,-1-1 0-16,2 2 0 0,-1 1 0 0,1-1 0 15,-1 0 0-15,0-1 0 0,2-1-128 0,0-1 128 16,-1-1-128-16,0 2 128 0,-2-3-128 0,1 5 0 15,1 2 128-15,-1-2-128 0,0 0 0 0,1-2 0 16,-1 0 0-16,1 0 128 0,0-1-128 0,0 1 0 16,-1-4 0-16,0-1 0 0,2-3 0 0,0 2 0 15,-2 1 0-15,1 1 128 0,0 0-128 0,1 2 144 16,-2-1-144-16,2 2 160 0,0 0-160 0,1 0 192 16,-3-2-192-16,1 1 192 0,-1-5-192 0,0 2 0 15,1 0 144-15,-1-1-144 0,-1-1 0 0,0 0 128 16,0-2-128-16,-1 1 0 0,1 3 0 0,2-3 128 0,-1-2-128 0,1-1 0 15,-1 1 0-15,2 0 128 0,-1-2-128 0,4 2 0 16,-1-3 0-16,-1 1 0 0,-1-1 0 0,3-2 0 16,1-1 0-16,-2-1 0 0,-2 2 0 0,1-3 0 15,0 1 0-15,1 3 0 0,-1 1 0 0,0 0 128 16,0-3-128-16,0 1 0 0,0 1 0 0,0-2 0 16,1 3 0-16,1-1 0 0,0-3 0 0,1-1 0 15,-2 1 0-15,1-1 0 0,0-2 0 0,1 1 0 16,-2-3 0-16,0 3 0 0,1-5 0 0,0 2 128 15,2 0-128-15,-1 0 0 0,-3-1 0 0,0 2 0 16,1 1 0-16,-1 0 0 0,0-2 0 0,1 2 128 16,1-3-128-16,-2 2 0 0,-2 0 0 0,2 1 0 15,-2-1 0-15,2 0 0 0,1-1 0 0,2 0 128 0,-2-1-128 0,2 1 0 16,-1 0 0-16,1 0 0 0,-2-2 0 0,-1 0 0 16,0 0 0-16,1-2 0 0,1 0 0 0,-1 0 0 15,-1-2 0-15,1-1 0 0,2 1 0 0,0-1 0 16,-2-1 0-16,-1-9 128 0,1 12-128 0,-1-2 0 15,-1 1 0-15,1-11 128 0,2 9-128 0,-2 0 0 16,0-9 0-16,-1 12 0 0,1-12 0 0,0 9 0 16,0-9 0-16,0 10 128 0,0-1-128 0,0-9 0 15,1 11 0-15,-1-11 128 0,0 0-128 0,0 0 0 16,0 10 0-16,0-10 0 0,-1 11 0 0,1-11 0 16,0 0 0-16,0 0 0 0,0 0 0 0,0 0 144 15,-4 9-144-15,4-9 0 0,0 0 128 0,0 0-128 16,0 0 0-16,0 0 0 0,0 0 224 0,0 0-64 0,0 0-16 0,-6 6 0 15,6-6 96-15,0 0 16 0,-7 7 0 0,7-7 0 16,-6 6-96-16,6-6-16 0,-9 6 0 0,2 0 0 16,1-1-144-16,-1 2 160 0,7-7-160 0,-8 6 160 15,0 0-160-15,1-1 0 0,-1-1 0 0,0 1 128 16,0 0-128-16,-1-1 0 0,-3-1 0 0,3-1 128 16,9-2-128-16,-10 2 0 0,-2-4-160 0,2 0 160 31,0-2-576-31,0-3-32 0,-2-3 0 0,2-3 0 0,1-7-1760 0,0-3-368 15,1-10-64-15</inkml:trace>
  <inkml:trace contextRef="#ctx0" brushRef="#br0" timeOffset="21125.83">28042 332 12431 0,'0'0'544'0,"0"0"128"16,0 0-544-16,0 0-128 0,0 0 0 0,0 0 0 0,6-4 496 0,2 0 64 16,-8 4 16-16,8-3 0 0,-8 3 0 0,6-2 0 15,-6 2 0-15,0 0 0 0,0 0 0 0,0 0 0 16,0 0 0-16,0 0 0 0,0 0 256 0,0 0 64 15,3-11 16-15,-3 11 0 0,0 0-304 0,0 0-64 16,0 0-16-16,0 0 0 0,-5-9-256 0,5 9-48 16,0 0-16-16,-11-4 0 0,11 4 64 0,-11-2 16 15,11 2 0-15,-12-3 0 0,0 2 32 0,2 1 0 16,-1 0 0-16,11 0 0 0,-13 2-96 0,3 2-16 16,-2 1 0-16,0 1 0 0,-1-2-80 0,2 1 0 15,0 0-128-15,-1 2 192 0,-1 0-64 0,2 1 0 16,0 0-128-16,-1 2 192 0,1 2-192 0,0-1 144 15,1 0-144-15,1 2 128 0,2 2-128 0,2-1 0 0,0-1 0 0,2 0 0 16,3-1 0-16,0 0 0 0,0-12 0 0,3 13 0 16,-3-13 0-16,8 11 0 0,-1-2 0 0,4-2 0 15,-11-7 128-15,14 4-128 0,1-1 128 0,-1-2-128 16,-1-2 176-16,0-1-48 0,0 0-128 0,0-2 192 16,-1-2-192-16,1-1 176 0,-1-4-176 0,-1-1 160 15,0 2-32-15,-1 0-128 0,-1-1 192 0,2 2-64 16,-1 0-128-16,-1 0 0 0,-1 0 144 0,-1-2-144 15,-1 0 144-15,1 0-144 0,-2 1 192 0,0-1-192 16,0 1 128-16,-1 1-128 0,-4 9 0 0,4-9 0 16,1-2 0-16,-5 11 0 0,4-9 128 0,-4 9-128 15,0 0 0-15,5-8 0 0,-5 8 0 0,0 0 0 16,0 0 0-16,0 0 256 0,0 0-48 0,0 0-16 16,0 0 64-16,0 0 16 0,11 7 0 0,-3-3 0 15,-8-4-48-15,7 10-16 0,0-1 0 0,-2-2 0 0,-5-7-64 0,4 13-16 16,0-2 0-16,-4-11 0 0,4 12-128 0,-1-1 0 15,-1 0 144-15,-1 0-144 0,-1-11 0 0,2 13 0 16,-1-1 0-16,-1-12-128 16,0 0-1104-16,4 13-224 0,-1-2-32 0,-2 0-11824 15</inkml:trace>
  <inkml:trace contextRef="#ctx0" brushRef="#br0" timeOffset="21425.26">28391 439 22799 0,'0'0'1008'0,"0"0"208"0,0 0-960 0,0 0-256 0,0 0 0 0,3 10 0 16,-2 2 640-16,0 0 96 0,-2-2 16 0,1 2 0 16,1 2-416-16,-1-1-80 0,2 0 0 0,-1 3-16 15,0 3-240-15,0 0 0 0,-1-2 128 0,3-2-128 16,0 1 0-16,-1-3 0 0,0-1 128 0,0-1-128 16,2 1-240-16,1 0-80 0,-3-3-32 0,-2-9-11120 15</inkml:trace>
  <inkml:trace contextRef="#ctx0" brushRef="#br0" timeOffset="22196.85">29497 313 5519 0,'0'0'496'0,"0"0"-496"16,0 0 0-16,0 0 0 0,0 0 3584 0,0 0 608 15,0 0 128-15,0 0 32 0,0 0-2672 0,1-7-528 16,-1 7-96-16,0 0-32 0,0 0-416 0,0 0-96 16,-7-12 0-16,7 12-16 0,-7-5-304 0,7 5-48 15,0 0-16-15,-11-6 0 0,1 5 0 0,-1 1-128 16,1 0 192-16,-2 3-64 0,-2 2-128 0,-1 2 0 16,1-1 0-16,0 3 0 0,-3 0 0 0,0 3 0 15,-1 1 0-15,1 1 0 0,0 1 160 0,0-1 96 16,0 0 32-16,2 1 0 0,4-1 32 0,0 2 16 15,3 1 0-15,2-2 0 0,1-2-160 0,1 2-48 16,1-5 0-16,3-10 0 0,2 12-128 0,-2-12 128 16,5 10-128-16,-5-10 128 0,0 0-128 0,13 4 0 15,0-8 144-15,1 2-144 0,2-2 128 0,1-3-128 0,-2-3 160 0,1-2-160 16,0 2 144-16,-1-1-144 0,1 0 128 0,2-3-128 16,0-1 0-16,-3 2 0 0,-3 1 0 0,-2 0 0 15,3 1 0-15,-1 0 0 0,-3-2 0 0,-1 3 0 16,0 1 0-16,-8 9 0 0,0 0 0 0,5-10 0 15,-5 10 0-15,0 0 0 0,0 0 0 0,0 0 0 16,0 0 0-16,0 0 0 0,0 0-128 0,10 6 128 16,-10-6 0-16,7 6 0 0,-7-6 0 0,6 11 0 15,-1-1 0-15,-3 0 0 0,-2-10 176 0,2 14-176 16,1-3 192-16,-2 2-64 0,-1 0-128 0,2-2 192 16,-2-11-192-16,2 13 144 0,-2 1-144 0,0-1 128 15,0-13-128-15,1 13-192 0,-1-13 32 0,2 13 16 16,-1-2-2032-16,-1-11-384 0,0 0-96 0</inkml:trace>
  <inkml:trace contextRef="#ctx0" brushRef="#br0" timeOffset="22646.33">29637 576 17503 0,'0'0'1552'0,"0"0"-1232"0,0 0-320 0,0 0 0 16,4-11 1072-16,-4 11 144 0,7-6 48 0,-1-1 0 15,0 1-720-15,1-2-144 0,3-1-16 0,0 3-16 16,-10 6-368-16,12-2 128 0,-1-3-128 0,1 1 0 15,-1 0 0-15,0 0 0 0,0 1 0 0,-1 3 0 16,-10 0 0-16,12 3 0 0,-12-3 0 0,12 4 0 16,-2-4 0-16,-10 0 128 0,0 0-128 0,0 0 176 15,0 0 112-15,0 0 32 0,4 9 0 0,-4-9 0 16,0 0-16-16,-3 13 0 0,-1-1 0 0,-1-1 0 16,-1 1-96-16,-1 0-16 0,1 1 0 0,-2 0 0 15,-1 1 48-15,0-3 0 0,-2-1 0 0,1 6 0 0,-1-3-16 16,1 1 0-16,1-1 0 0,2-1 0 0,2-2 0 0,1 2 0 15,2 0 0-15,-1-6 0 0,3-6-32 0,0 11 0 16,0-11 0-16,4 10 0 0,2-3-192 0,2-2 144 16,-8-5-144-16,12 6 128 0,-2-2-128 0,2-1 0 15,1 0 0-15,1-2 0 16,2-1-1616-16,2 0-368 0,3-3-64 0</inkml:trace>
  <inkml:trace contextRef="#ctx0" brushRef="#br0" timeOffset="23352.14">31155 293 11455 0,'0'0'512'0,"0"0"96"0,0 0-480 0,0 0-128 16,0 0 0-16,0 0 0 0,0 0 352 0,0 0 48 16,0 0 16-16,0 0 0 0,0 0 352 0,0 0 80 15,-10-4 16-15,10 4 0 0,0 0 320 0,-11-2 64 16,-1 2 16-16,2 0 0 0,10 0-128 0,-13 2-32 16,-1-1 0-16,-1 2 0 0,1 1-208 0,-2 1-32 15,-2-1-16-15,1 2 0 0,1 1-192 0,-1-1-32 16,-1 2-16-16,0 1 0 0,-3 2-272 0,3 0-48 15,1 1-16-15,1 1 0 0,-2-1-80 0,4 1-32 16,1 1 0-16,1-1 0 0,0 0-16 0,3 0 0 16,4-1 0-16,0 0 0 0,1 1-144 0,2-1 0 15,2-12 0-15,0 0 128 0,6 10-128 0,-6-10 0 16,9 8 144-16,1-4-144 0,1-4 0 0,2 0 144 0,0-4-144 0,1 1 0 16,0-1 144-16,2-2-144 0,1-3 0 0,-1 1 144 15,-2 3-144-15,2-2 0 0,0-3 0 0,0 1 0 16,-2 1 0-16,2-4 0 0,1 0 0 0,-1 1 128 15,-3-1-128-15,-2 1 0 0,-3 0 0 0,0 0 0 16,0 1 0-16,-3 2 0 0,-2-1 144 0,-3 9-144 16,0 0 0-16,0 0 0 0,0 0 0 0,0 0 0 15,0 0 0-15,0 0 0 0,0 0 0 0,0 0 0 16,0 0 0-16,0 0 0 0,0 0 0 0,-4 12 0 16,1-3 0-16,1 4 0 0,0-3 0 0,2 3 176 15,0 2-48-15,0-2 0 0,0-13 0 0,0 16 0 16,0 4-128-16,2-4 0 0,-1-3 0 0,0-3 128 15,1 3-320-15,-1 0-80 0,-1 0-16 0,1-1 0 16,2-3-1984-16,-3 0-400 0,0-9-80 0</inkml:trace>
  <inkml:trace contextRef="#ctx0" brushRef="#br0" timeOffset="23900.43">31249 512 6447 0,'0'0'272'0,"0"0"80"0,4-11-352 0,0 2 0 16,0 1 0-16,5 2 4800 0,-2-1 880 0,1 1 176 0,3-1 32 15,0 3-4272-15,0 0-848 0,-11 4-192 0,13-4-16 16,0 2-384-16,-1 2-176 0,-2 2 160 0,-10-2-160 15,12 0 0-15,-12 0 0 0,0 0 0 0,8 6 0 16,-8-6 128-16,0 0-128 0,4 9 0 0,-4-9 0 16,-3 12 192-16,-2-3-64 0,-2-3-128 0,-2 2 192 15,-1 0-48-15,-1-2-16 0,1-2 0 0,-1 1 0 16,1-1 128-16,1 3 0 0,0-3 16 0,9-4 0 16,-9 6-144-16,1 0-128 0,8-6 144 0,-9 2-144 15,9-2 0-15,0 0 0 0,0 0 0 0,0 0 0 16,0 0 0-16,0 0 0 0,0 0 0 0,0 0 0 15,0 0-144-15,0 0 144 0,0 0-208 0,9 4 80 16,-9-4 128-16,10 5 0 0,-1-2 0 0,-1 1-128 16,-8-4 128-16,11 4 0 0,-11-4 0 0,10 6-128 0,-2 1 128 0,-8-7 0 15,9 4 0-15,-9-4 0 0,9 6 0 0,-2 1 0 16,-3 1 0-16,1 1 0 0,0 0 304 0,-2 1-16 16,-3 1 0-16,1-2 0 0,-1-9 96 0,1 13 0 15,-2-1 16-15,0 1 0 0,-2-2-144 0,0 1-48 16,-1 0 0-16,1-2 0 0,-3 1-80 0,1-2-128 15,-1-1 176-15,-2 3-176 0,-1-2 176 0,0-1-176 16,-1-3 160-16,3 2-160 0,0 1 128 0,-1-2-128 16,-1-2 0-16,9-4 144 0,-8 5-144 0,0 1 0 15,-1-2 144-15,9-4-144 0,0 0-256 0,0 0-112 16,-9 3-16-16,9-3-15104 0</inkml:trace>
  <inkml:trace contextRef="#ctx0" brushRef="#br0" timeOffset="28015.76">6137 5659 21183 0,'0'0'1888'0,"0"0"-1504"15,0 0-384-15,-8 6 0 0,1 1 1280 0,3 2 192 16,3 3 48-16,1-1 0 0,1 2-1120 0,1 3-208 15,-1 2-64-15,2 3 0 0,-1 1 192 0,-1 3 48 16,-1 1 0-16,3 0 0 0,2 0-80 0,-1 3-16 16,-1-2 0-16,2 5 0 0,0 0-16 0,-2 3 0 15,-4-1 0-15,-1 2 0 0,2-1-128 0,-1 4-128 16,-4 3 144-16,2 1-144 0,2 0 128 0,-2 2-128 16,-1 3 0-16,2-1 144 0,0 2 96 0,2-1 16 15,-2 0 0-15,-1 2 0 0,2-2 32 0,0 1 16 16,-1 0 0-16,4 0 0 0,1 3-160 0,1 1-16 15,-1-1-128-15,0-3 192 0,-1 3-192 0,1 2 176 16,-2 1-176-16,0-1 160 0,1 1-160 0,-1 1 192 16,-1 3-192-16,1-1 192 0,2 4-192 0,-3-2 160 0,0 0-160 15,-1 1 160-15,-2 2-160 0,-1 0 0 0,0 3 0 0,2-3 128 16,-2 1-128-16,1 0 0 0,-1-1 0 0,-2-1 0 16,-2 1 0-16,1 0 128 0,2-2-128 0,1 0 0 15,-1 0 0-15,1-2 0 0,0-3 0 0,2 0 0 16,0 0 208-16,0 0-32 0,-2 0-16 0,1 0 0 15,3 2 176-15,-1-5 48 0,-2-1 0 0,3-1 0 16,4 0-112-16,-3 1-16 0,-2 0 0 0,0 1 0 16,-2 0-256-16,2 2 160 0,1-1-160 0,0 1 128 15,-1 0-128-15,1-2 0 0,1-2 0 0,0 3 128 16,-5 1-128-16,2-3 0 0,0-1 0 0,0 2 0 16,-2 2 0-16,1-2 0 0,2-2 0 0,0 1 0 15,-3-4 0-15,2 1 128 0,0-2-128 0,1 1 0 16,1 0 0-16,0 0 0 0,-2-1 0 0,2 0 0 0,0-1 0 0,0-2 0 15,-2-1 0-15,0-1 0 0,1-2 0 0,1 3 0 16,-1-1 0-16,-1 1 0 0,0 1 0 0,0 2 0 16,1 1 0-16,0-1 0 0,-3 0 128 0,1 0-128 15,1-2 0-15,-1 1 128 0,3-1 0 0,-2-1-128 16,-2 0 192-16,1 3-64 0,2 3-128 0,-1 1 0 16,1-2 0-16,0 0 128 0,-1 1-128 0,1-4 0 15,0 0 0-15,1-2 0 0,-1-3 0 0,-1 2 128 16,0 1-128-16,0 0 0 0,2 0 0 0,0 1 0 15,-1 0 0-15,0 1 0 0,-2-2 0 0,3 0 0 16,3 0 0-16,-2 0 0 0,-1 0 0 0,-1-3 0 16,-1 2 128-16,1 2-128 0,0 2 0 0,0 1 128 0,-1-2-128 0,2 2 128 15,0-1-128-15,2 0 0 0,0-3 0 0,-1 0 128 16,-1 1-128-16,2-1 0 0,0-3 0 0,1 4 0 16,-2 1 0-16,1 1 0 0,-2-2 0 0,1-1 0 15,0-2 0-15,-1-1 0 0,-1 0 0 0,0 2 0 16,-1-4 128-16,1 1-128 0,-2 0 0 0,1 4 128 15,-1 0-128-15,2 0 0 0,1 4 0 0,-1-1 0 16,-3-2 0-16,0-1 0 0,2 0 0 0,1 0 0 16,0 0 0-16,1-2 0 0,0-2 0 0,1 1 0 15,-2 3 0-15,0 0 0 0,-2-1 0 0,0-3 0 16,1 1 0-16,-1 1 0 0,-1-3 0 0,0-1 0 16,0-3 0-16,0 0 0 0,-2 1 0 0,-1-2 128 15,2-2-128-15,0 1 0 0,-2-1 0 0,0 3 0 16,-3 2 0-16,1-1 128 0,2-2-128 0,-3 0 0 0,0-1 0 0,0 1 128 15,-1-3-128-15,1-1 0 0,-1-1 128 0,2 0-128 16,-1-4 0-16,1 1 128 0,-2 0-128 0,1-2 0 16,-1 0 0-16,2-3 0 15,0-1-496-15,1-1-80 0,0-4 0 0,2-2-10880 16,-1-4-2176-16</inkml:trace>
  <inkml:trace contextRef="#ctx0" brushRef="#br0" timeOffset="28865.6">2370 13399 22111 0,'-26'-1'976'0,"9"-2"208"0,-2 2-944 0,2 1-240 0,2 0 0 16,5 0 0-16,10 0 2416 0,-9 0 432 16,9 0 96-16,0 0 0 0,0 0-2240 0,0 0-464 0,0 0-96 0,0 0-16 15,10-4-128-15,1 0 0 0,-11 4 0 0,17-7 0 16,3 2-208-16,3-1 80 0,-1 0 128 0,4 0-208 15,1-3 208-15,4 0 0 0,2 2-160 0,2-5 160 16,3-2 0-16,2-3 0 0,5-2-144 0,2-5 144 16,2-5 0-16,9 1 0 0,11-1 0 0,1-1 0 15,-2-6 0-15,4-1 0 0,5 2 0 0,11-3 0 16,15-1 0-16,-1 0 0 0,-2 1 0 0,5-8 0 16,4-11 0-16,3-3 192 0,3-3-16 0,6 3-16 15,11 6 64-15,2-8 16 0,0-8 0 0,12-3 0 16,12-1 16-16,-3-5 16 0,-7-4 0 0,9 0 0 15,13-1-16-15,3-2-16 0,2-8 0 0,2 0 0 16,2 1-48-16,10-3 0 0,6 2 0 0,2-7 0 16,-1-4 0-16,-1 4 0 0,2 0 0 0,4 2 0 0,2-5 80 0,7 0 16 15,4-3 0-15,3 3 0 0,0 1-32 0,0-2 0 16,-3 0 0-16,-2 3 0 0,2 4-48 0,0 3-16 16,1-1 0-16,-3 0 0 0,-2 0-64 0,-5 6 0 15,-6 6-128-15,-4 4 192 0,-6-1-192 0,-3 1 0 16,-2 2 128-16,-7 4-128 0,-6 3 0 0,-8 6 0 15,-11 5 0-15,-3-1 0 0,-5 2 0 0,-10 6-192 16,-8 6 16-16,-6-1 0 16,-4-6-2384-16,-6 7-496 0,-7 7-80 0</inkml:trace>
  <inkml:trace contextRef="#ctx0" brushRef="#br0" timeOffset="30349.57">2163 10424 18431 0,'0'0'1632'0,"-7"-3"-1312"0,-2-2-320 0,9 5 0 15,-8-4 1728-15,8 4 256 0,0 0 64 0,-6-5 16 16,6 5-1424-16,0 0-272 0,0 0-64 0,0 0-16 15,0 0-48-15,0 0-16 0,0 0 0 0,0 0 0 16,0 0-32-16,0 0-16 0,9-3 0 0,1 3 0 16,-10 0 64-16,15 2 16 0,-2 0 0 0,2 1 0 0,4 1-128 0,-2-4 0 15,-2 1-128-15,4 2 192 0,0 2-16 0,1 0-16 16,-1 0 0-16,3-1 0 0,3 3 0 0,0 0 0 16,-2 3 0-16,3-1 0 0,2-4 0 0,-1 4 0 15,1 2 0-15,-1 0 0 0,0-2 80 0,1 6 16 16,0 4 0-16,1-3 0 0,-3-2 96 0,3-3 32 15,3 0 0-15,2 4 0 0,-1-2 64 0,1 0 0 16,0-1 16-16,2-1 0 0,1 1-80 0,-1 0 0 16,-2-3-16-16,1 1 0 0,2-1-80 0,1 1-16 15,-2-4 0-15,3 3 0 0,3 0-64 0,1 2-16 16,0-1 0-16,0 2 0 0,1 1-64 0,-1 1 0 16,0 2-128-16,-2 0 192 0,-2-1-192 0,-1 1 128 15,1 1-128-15,-3-2 0 0,0 1 128 0,3 0-128 0,5 1 0 0,0 0 144 16,1-3-144-16,0 0 192 0,2-3-192 0,1-1 192 15,-1 1 16-15,-1 0 16 0,0-1 0 0,1-1 0 16,1-2 128-16,-1 0 32 0,-2-2 0 0,2 0 0 16,4 3-64-16,0 1 0 0,-3 2 0 0,-2 2 0 15,-3 1 16-15,-1 2 0 0,-5-1 0 0,0 1 0 16,-1 1-144-16,2 1-48 0,0 1 0 0,-1-1 0 16,-4 1-144-16,4 1 0 0,1-1 0 0,0-3 0 15,-3 1 0-15,1 0 0 0,1-5 128 0,1-1-128 16,-3 0 0-16,0 1 0 0,0-3 0 0,4-1 128 15,4-2-128-15,2 1 192 0,0-1-192 0,5-2 192 16,1-1-64-16,0-1-128 0,-2 1 192 0,-2 1-64 16,-3 1 16-16,-1-1 0 0,0 2 0 0,4 4 0 0,3-3-16 0,-2 2-128 15,-1 1 192-15,0 1-64 0,-1 1-128 0,-2 1 128 16,0 0-128-16,-1 3 128 0,-4 2-128 0,0-2 0 16,-1-5 0-16,1 1 0 0,1 1 128 0,0 2-128 15,4-2 128-15,2-3-128 0,0 2 128 0,-1 2-128 16,2-3 0-16,0 2 128 0,-3 0-128 0,2-4 0 15,1 0 0-15,1 1 0 0,2-2 128 0,-1 0-128 16,2 0 0-16,0 2 128 0,1 2-128 0,-1 0 0 16,-3-2 0-16,0 2 0 0,-1 0 0 0,3-1 0 15,2 0 0-15,-1 0 0 0,-2 2 0 0,4 1 0 16,1-3 0-16,1 4 0 0,-1-1 192 0,-4 2-32 16,0-1-16-16,-1 2 0 0,2-2-16 0,3 0-128 15,3 2 192-15,3 0-64 0,1-1-128 0,1-2 0 0,-2 3 0 16,-2 1 128-16,1-2-128 0,1 0 0 0,1-2 0 0,4 0 128 15,6 1-128-15,0-1 0 0,-1 0 0 0,-3 1 0 16,0-4 0-16,2 1 0 0,3-3 0 0,1 2 0 16,0-1 0-16,0 2 0 0,-2 1 0 0,-2 0 0 15,1 0 0-15,4 0 0 0,3-1 0 0,1 3 0 16,3-2 0-16,-2 4 0 0,-4-1 0 0,2 1 0 16,1 0 0-16,4 0 0 0,4-2 0 0,-3 2 0 15,-2-2 0-15,1 0 0 0,1 2 0 0,3 3 0 16,4-3 0-16,-2-2 0 0,-2 0 0 0,-1-2 0 15,-2-1 0-15,3-1 0 0,3 1 0 0,-2 2 0 16,-2 1 0-16,0-1 0 0,-2 0 0 0,2 1 0 0,0-2 0 16,0 2 0-16,-1 2 128 0,-3-1-128 15,-5-2 0-15,2 1 0 0,0-2 0 0,4 2 0 0,2 1 0 0,-6 1 128 16,-5-3-128-16,-1 1 0 0,-1-1 0 0,-1-1 128 16,-1-4-128-16,0 2 0 0,-1-1 0 0,-5 0-176 15,-3 1 16-15,-2-2 0 16,-2-3-608-16,2 2-128 0,1 0-32 0,0-1 0 15,-1-3-1840-15,1-1-368 0,1-3-80 0</inkml:trace>
  <inkml:trace contextRef="#ctx0" brushRef="#br0" timeOffset="38780.68">14581 13070 21183 0,'0'0'944'0,"0"0"192"0,0 0-912 0,0 0-224 0,0 0 0 0,0 0 0 16,0 0 320-16,0 0 0 0,0 0 16 0,0 0 0 15,5-9-336-15,-5 9 0 0,0 0 0 0,0 0 0 16,0 0 0-16,0 0 0 0,0 0 0 0,0 0 0 15,0 0 0-15,5-9 128 0,-5 9-128 0,0 0 176 16,0 0 384-16,0 0 80 0,0 0 0 0,0 0 16 16,-2-9 112-16,2 9 0 0,0 0 16 0,0 0 0 15,0 0-144-15,0 0-48 0,0 0 0 0,0 0 0 16,-4-10-160-16,4 10-48 0,-4-8 0 0,4 8 0 16,0 0-208-16,0 0-48 0,-7-8-128 0,2 1 192 15,5 7-192-15,0 0 176 0,-9-10-176 0,2 2 160 0,1 3 16 16,6 5 0-16,-8-4 0 0,8 4 0 15,-12-4 16-15,3 4 0 0,9 0 0 0,-12 1 0 0,3-1-192 0,0 3 192 16,0 1-192-16,0 1 192 0,-1 2-64 0,0 0 0 16,1 1 0-16,0 1 0 0,0 2-128 0,0-1 0 15,0 2 0-15,2-2 0 0,1 3 0 0,1-3 0 16,-1 0 0-16,1 2 128 0,0 1-128 0,1 0 0 16,0 1 0-16,0 1 0 0,0-2 0 0,0 2 0 15,0 3 0-15,2-1 0 0,-1-1 0 0,2 1 0 16,0 3 0-16,-1-2 0 0,2 0 0 0,0-4 0 15,0 2 0-15,2 0 0 0,0-2 0 0,3-1 0 16,1-4 144-16,0-1-144 0,1 1 192 0,0-2-16 16,1-2-16-16,-8-5 0 0,11 2 64 0,-1 1 16 0,-10-3 0 15,12 0 0-15,0-4-16 0,-2 0 0 0,-1-2 0 0,0 1 0 16,-1 1-64-16,1-6-16 0,-1 0 0 0,0 0 0 16,-2-1-144-16,1 2 192 0,-1-4-192 0,2 0 192 15,-1 0-192-15,-1-1 0 0,1 1 0 0,-2 0 128 16,0-3-128-16,-1 2 0 0,0 1 0 0,-1-3 0 15,-3 2 0-15,1-2 128 0,-1 2-128 0,0 1 0 16,0 1 160-16,0 3-160 0,0 0 192 0,0 9-192 16,0 0 256-16,-3-7-64 0,1 1-16 0,2 6 0 15,0 0-176-15,0 0 0 0,0 0 0 0,-8 0 128 16,8 0-128-16,0 0 0 0,-8 3 0 0,8-3 0 16,-8 7 0-16,8-7 0 0,-5 8 0 0,5-8 0 15,-6 11 0-15,2 3 0 0,4 0 0 0,2 2 0 16,0-1 0-16,2-1 0 0,1 1 0 0,1 2 0 0,1 1-128 0,-1 2 128 15,1-1 0-15,2 1 0 0,0 1 0 0,1-2 0 16,-2 1 0-16,3-2 0 0,-1-1 0 0,-1-3 0 16,0-2 0-16,1 1 0 0,-1 0-256 0,0-3 32 15,-3 1 0-15,1-5 0 16,1 0-1552-16,-8-6-304 0,10 6-64 0,-10-6-12544 16</inkml:trace>
  <inkml:trace contextRef="#ctx0" brushRef="#br0" timeOffset="39057.04">14875 13405 35711 0,'-10'-4'1584'0,"10"4"320"0,-9 3-1520 0,1 4-384 0,0 0 0 0,3 6 0 16,2 3 432-16,1 0 16 0,0 2 0 0,2 2 0 16,0-1-448-16,3 3 0 0,1 3-144 0,0 1 144 15,0 0 0-15,0-1 0 0,1 0 0 0,0-2 0 16,0-2-128-16,1 0 128 0,-2-1 0 0,1-4 0 16,-1-1-384-16,0-3 48 0,-4-12 0 0,3 10 0 15,-3-10-1680-15,0 0-336 0,0 0-64 0</inkml:trace>
  <inkml:trace contextRef="#ctx0" brushRef="#br0" timeOffset="40362.47">13788 7849 11055 0,'0'0'976'0,"-2"-7"-784"15,-2-3-192-15,0 3 0 0,-2 1 2592 0,0 1 480 16,6 5 80-16,-10-4 32 0,-1 1-2544 0,1 2-512 16,-1 1-128-16,-2 3 0 0,-2 0 0 0,0 1 144 15,2 3-144-15,0-1 160 0,-3 1 0 0,1-1 0 16,-2 0 0-16,3 1 0 0,-1 4 288 0,1-1 48 16,1 1 16-16,0 1 0 0,-2-2 480 0,2 3 96 15,0 0 32-15,0 4 0 0,0-1-528 0,0 2-96 0,0 0-32 0,0 0 0 16,0 1-192-16,1-1-32 0,2-1-16 0,2-2 0 15,2 0 128-15,0-1 32 0,4-2 0 0,1-3 0 16,1-9-48-16,2 10 0 0,-2-10 0 0,7 10 0 16,-7-10-112-16,9 6-32 0,-9-6 0 0,13 3 0 15,0-3-64-15,-1-2-128 0,-2 1 176 0,0-3-176 16,1-2 176-16,1-1-176 0,-2-1 160 0,0 2-160 16,0-2 128-16,-1 0-128 0,0-1 0 0,0-1 144 15,-1 0-144-15,1 0 0 0,1-2 144 0,-2 1-144 16,-3 0 0-16,2 2 0 0,1-4 0 0,-2 1 128 15,-2 0-128-15,3 1 0 0,-1-1 0 0,1 4 128 16,-7 8-128-16,5-5 0 0,-5 5 128 0,0 0-128 0,0 0 256 0,0 0 0 16,0 0-16-16,12 1 0 0,-12-1-48 0,11 11-16 15,-1 0 0-15,-4 4 0 0,-1-1-176 0,2 2 0 16,-2 1 0-16,2 1 0 0,0-4 128 0,1 5-128 16,1-1 128-16,-1 0-128 0,0 0 0 0,-2 1 0 15,2-1 0-15,1-3 0 0,1 0 0 0,-3-2 0 16,1-1 0-16,0 1 0 0,0 0-208 0,0 0 80 15,-1-2 128-15,3-1-208 16,0-3-720-16,0 1-144 0,-10-8-16 0,11 8-16 16,-11-8-2272-16,8 9-448 0</inkml:trace>
  <inkml:trace contextRef="#ctx0" brushRef="#br0" timeOffset="40813.03">14045 8324 13823 0,'0'0'1216'0,"0"0"-960"0,-9-3-256 0,9 3 0 16,-8-4 3648-16,8 4 704 0,0 0 128 0,0 0 16 15,0 0-3376-15,0 0-672 0,0 0-144 0,5-10-32 16,3-3-48-16,-1 2-16 0,-2 2 0 0,3 1 0 15,1 2-208-15,1-2 176 0,1 0-176 0,-1 0 160 16,-1 3-160-16,3-3 0 0,-2 0 0 0,-1 2 0 16,-1-1 0-16,0 2 0 0,1-1 0 0,0 0 0 0,-9 6 0 0,0 0 0 15,9-5 0-15,-9 5 0 0,0 0 0 0,0 0 0 16,0 0 0-16,0 0 128 0,11 0 32 0,-11 0 0 16,0 0 0-16,0 0 0 0,0 0-160 0,2 12 192 15,-2 0-192-15,-2 1 192 0,-1 1 16 0,-3-1 16 16,-2 0 0-16,1 0 0 0,0 1-64 0,0 2-16 15,1-3 0-15,-1 4 0 0,1 3 32 0,0-2 0 16,4 3 0-16,-1-2 0 0,-1-2-176 0,4-1 192 16,3-1-192-16,1 2 192 0,0 2 48 0,3-1 16 15,4-1 0-15,1-1 0 0,-1-1 0 0,1 2 16 16,0 0 0-16,5-1 0 0,4-2-128 0,2-2-16 16,-2-3-128-16,2 0 192 0,3 0-448 0,1 0-80 15,-3-3-32-15,2-4 0 16,0-2-2016-16,1-4-416 0</inkml:trace>
  <inkml:trace contextRef="#ctx0" brushRef="#br0" timeOffset="42124.39">6268 4777 26607 0,'-9'-10'1168'0,"9"10"256"0,-10-4-1136 0,2 1-288 0,8 3 0 0,-9-3 0 16,2-3 176-16,7 6-32 0,-8-4 0 0,8 4 0 15,-10-3-144-15,2-1 0 0,2 1 0 0,6 3 0 16,-9-7 0-16,1 4 0 0,-1-1 0 0,2 0 0 15,1-1 0-15,6 5 0 0,-11-4 0 0,2 1 0 16,-1-4 0-16,2 2 128 0,8 5-128 0,0 0 0 16,-9 0 288-16,-2 5-32 0,-1-1 0 0,1 3 0 15,-2 1 128-15,0 3 32 0,-2 4 0 0,2-1 0 16,0 0-224-16,-1 3-32 0,0 3-16 0,1 0 0 0,1-1-144 16,1 1 0-16,1-5 0 0,1 4 0 0,1-2 208 0,4 2 16 15,1-1 0-15,2 1 0 0,0-5 16 0,2 2 0 16,2-3 0-16,2-2 0 0,1 2-96 0,4-1-16 15,-3-1 0-15,4-4 0 0,-1 0-128 0,2-2 160 16,0-1-160-16,-1 0 160 0,1-1-160 0,0-1 0 16,0 2 0-16,-1-4 0 0,0-3 0 0,-1 0 0 15,1-1 0-15,0-2 0 0,0 1-160 0,-1 0 160 16,-1-2 0-16,-1 0-144 0,0-4 144 0,1 2 0 16,2-3 0-16,-2 1-128 0,-1-5 128 0,-1 0 0 15,3-2 128-15,-3 1-128 0,0 0 176 0,-1-2-48 16,1 0 0-16,1 1 0 0,0 0 0 0,-1 0 0 0,-1-2 0 0,-1 3 0 15,3 1-128-15,-3 3 128 0,-3 0-128 0,1 2 128 16,0 2 128-16,-1-1 0 0,-2 10 16 0,0 0 0 16,0 0-16-16,0 0-16 0,0 0 0 0,0 0 0 15,0 0 0-15,0 0 0 0,-2 16 0 0,-1-2 0 16,-1 2-80-16,2 0-16 0,-1 1 0 0,2 1 0 16,-1 1-144-16,2 1 192 0,0 0-192 0,2 0 192 15,0 3-192-15,2-1 0 0,1-1 0 0,2-2 0 16,-1-2 0-16,2-3 0 0,-1 2 0 0,3 0 0 15,2-1-256-15,0-2-96 0,-1-1-16 0,4-1 0 16,-4-4-1808-16,2 1-352 0,-2 0-80 0,1-1-10688 16</inkml:trace>
  <inkml:trace contextRef="#ctx0" brushRef="#br0" timeOffset="42791.21">6652 4983 30351 0,'0'0'1344'0,"0"0"272"0,-11-4-1296 0,2 3-320 15,9 1 0-15,-9-1 0 0,9 1 288 0,0 0-16 16,0 0 0-16,0 0 0 0,0 0-272 0,0 0 128 15,0 0-128-15,0 0 0 0,0 0 176 0,0 0-176 16,12-8 160-16,-3-1-160 0,-3 1 0 0,2 3 0 0,3 0 0 0,0-1 0 16,1 3 0-16,1 0 128 0,1-1-128 0,-1 1 0 15,-1 6 0-15,-12-3 0 0,12 1 0 0,1 2 0 16,1 0 208-16,-2 0-48 0,-12-3-16 0,10 6 0 16,0 0 144-16,-10-6 32 0,7 9 0 0,-7-9 0 15,9 12-96-15,-2-4-16 0,-7-8 0 0,7 10 0 16,-7-10-208-16,5 11 176 0,-3-2-176 0,-2-9 160 15,0 0-160-15,2 12 0 0,-2-12 0 0,-3 13 128 16,-1-2-128-16,0 1 0 0,-2-5 144 0,-1 0-144 16,-1 1 0-16,1 1 0 0,-1-1 0 0,1 1 0 15,-1-2 0-15,1-2 128 0,-3-1-128 0,10-4 0 16,0 0 0-16,0 0 0 0,0 0 0 0,0 0 128 16,0 0-288-16,0 0-48 0,0 0-16 0,0 0 0 0,0 0 32 15,0 0 0-15,0 0 0 0,8-7 0 0,-8 7 192 16,0 0 0-16,11-3 0 0,-11 3 0 0,10-3 0 0,1 2 160 15,-11 1-32-15,13 1 0 0,-3 2-128 0,-10-3 0 16,12 6 0-16,-2 1 0 0,-10-7 0 0,12 7 0 16,-2 0 0-16,-1-2 0 0,-1 2 0 0,-8-7 0 15,7 9 0-15,-7-9 0 0,9 9 0 0,-9-9 0 16,8 9 0-16,-8-9 0 0,6 13 0 0,-1 0 0 16,-5-13 0-16,6 11 0 0,-6-11 0 0,0 0 0 15,4 10 0-15,-4-10 128 0,-2 14 144 0,1-2 32 16,-2-2 0-16,-1 0 0 0,1-1 96 0,-3 1 32 15,1-3 0-15,0 2 0 0,-2 1-144 0,1 1-32 16,-3-1 0-16,2 1 0 0,1-4-80 0,-2 5-32 0,-1-1 0 0,2-1 0 16,1-2-144-16,-1-2 160 0,1 1-160 0,6-7 160 15,-9 5-160-15,-1 0 0 0,0-1 144 0,1 0-144 16,0 1 0-16,-2-3-192 0,1-2 32 0,1 0-11216 16,9 0-2240-16</inkml:trace>
  <inkml:trace contextRef="#ctx0" brushRef="#br1" timeOffset="51011.83">6764 10415 11679 0,'0'0'512'0,"0"0"128"0,0 0-512 0,0 0-128 15,0 0 0-15,0 0 0 0,0 0 896 0,0 0 144 16,0 0 48-16,0 0 0 0,0 0-144 0,0 0-32 15,0-8 0-15,0 8 0 0,-2-8-16 0,2 8-16 16,0 0 0-16,0 0 0 0,0 0-80 0,0 0-16 0,0 0 0 0,0 0 0 16,0 0 80-16,0 0 16 0,0 0 0 0,0 0 0 15,0 0-32-15,0 0 0 0,0 0 0 0,0 0 0 16,0 0-208-16,0 0-32 0,-10 1-16 0,0 2 0 16,-1 0 16-16,2-1 0 0,0 1 0 0,1 1 0 15,-1 2-48-15,2-2-16 0,7-4 0 0,-9 9 0 16,0-2-320-16,1 1-64 0,2 1-16 0,6-9 0 15,-3 8-144-15,-1 1 0 0,-4 1 144 0,5 1-144 16,1-2 128-16,2-9-128 0,-1 10 160 0,1-1-160 16,0-9 144-16,-1 13-144 0,1-13 128 0,0 0-128 15,5 9 128-15,-5-9-128 0,0 0 128 0,0 0-128 16,0 0 272-16,0 0-16 0,10 2-16 0,1 0 0 16,-11-2 32-16,11-4 16 0,-3-1 0 0,-8 5 0 15,8-8-80-15,-3 2-16 0,-5 6 0 0,7-11 0 16,1 2-48-16,-8 9-16 0,1-10 0 0,2 1 0 0,-3 9 64 15,2-11 0-15,-2 2 0 0,0 0 0 0,-2 0-48 0,2 9 0 16,0 0 0-16,-2-8 0 0,0 0-144 16,2 8 0-16,0 0 144 0,0 0-144 0,0 0 192 0,0 0-48 15,0 0 0-15,0 0 0 0,0 0 48 0,0 0 16 16,-13 0 0-16,2 2 0 0,1 1-208 0,10-3 144 16,1 12-144-16,-5-1 128 0,-8-5-128 0,-1 2 0 15,2 1 0-15,1 0 0 0,3-1 0 0,0 4 0 16,-1-4 0-16,3-1 0 0,5-7 0 0,-2 11 0 15,2-11 0-15,0 0 0 0,0 0 128 0,6 17-128 16,6 6 0-16,-4-11 128 0,-8-12-128 0,0 0 0 16,0 0 0-16,7-5 128 0,-7 5-128 0,0 0 0 15,8-7 0-15,-1 1 0 0,-7 6 0 0,8-5 128 0,-8 5-128 16,6-8 128-16,-1 0-128 0,-1 1 0 0,-4 7 144 0,4-9-144 16,-1 0 128-16,-3 0-128 0,-2 1 128 0,4 0-128 15,3 2 0-15,-5 6 0 0,-1-9 0 0,1 1 128 16,0 8-128-16,-2-9 128 0,2 9-128 0,-4-9 128 15,-1 1-128-15,1 1 0 0,4 7 0 0,0 0 0 16,-9-5 0-16,9 5 0 0,0 0 0 0,0 0 128 16,-9-1-128-16,9 1 0 0,0 0 0 0,0 0 0 15,-6 8 0-15,6-8 0 0,-7 10 0 0,2-1 0 16,5-9 0-16,-5 12 0 0,-1-2 0 0,5 1-128 16,1-11 128-16,4 13 0 0,-4-13 0 0,5 9 0 15,-5-9 0-15,5 10 0 0,-5-10 0 0,0 0 0 16,0 0 0-16,0 0 0 0,0 0 0 0,0 0 0 0,11 4 0 0,-11-4 0 15,12 2 0-15,-12-2 0 0,0 0 0 0,10-6 144 16,-1 1-144-16,-1 0 0 0,0-2 128 0,-2 1-128 16,-2-2 0-16,-4 8 0 0,5-8 0 0,1-1 0 15,-4 0 128-15,0 0-128 0,-2 9 0 0,0 0 0 16,1-9 0-16,-1 9 0 0,1-11 144 0,-1 11-144 16,0 0 0-16,-4-9 144 0,0-1-144 0,0 1 0 15,0 1 0-15,4 8 0 0,-6-8 0 0,1 1 0 16,1 0 128-16,4 7-128 0,-7-4 0 0,7 4 0 15,-9-6 0-15,9 6 0 0,0 0 0 0,-10 3 0 16,1 1 0-16,9-4 0 0,-8 9 128 0,1 2-128 16,-1 2 0-16,3 2 128 0,3-2-128 0,-2 4 0 15,0-2 0-15,4 3 0 0,6 1-128 0,-2-3 128 0,-5-4 0 16,0-2 0-16,1-10 0 0,4 12 0 0,2-2 0 16,1 1 0-16,-7-11 0 0,0 0 0 0,0 0 0 0,0 0 0 15,13 5 0-15,-13-5 192 0,10 4-32 0,-10-4 0 16,11-4-160-16,-11 4 0 0,6-8 0 0,2 0 0 15,2-1 0-15,-2 0 192 0,-3-1-192 0,2-1 192 16,-1 1-192-16,0-1 128 0,-1 2-128 0,1-2 128 16,2 1-128-16,-1 1 0 0,-3 0 144 0,-4 9-144 15,3-10 0-15,-3 10 0 0,4-11 0 0,-4 11 0 16,0 0 0-16,0 0 0 0,-1-8 0 0,1 8 0 16,0 0 0-16,0 0 0 0,-8-5 0 0,8 5 0 15,-8-2 0-15,1 0 144 0,-3 2-144 0,10 0 0 16,-10 4 128-16,1 0-128 0,0 0 0 0,9-4 0 15,-5 10 128-15,-1 2-128 0,0-4 0 0,2 2 0 16,3 2 0-16,1-3 0 0,0-9 0 0,1 13 0 0,-1-2 0 16,0-11 0-16,0 0 0 0,0 0 0 0,5 12 0 0,-5-12 0 15,7 7 0-15,-7-7 0 0,0 0 0 0,0 0 0 16,0 0 0-16,0 0 0 0,10-5 0 0,-1-1 160 16,-1-1-160-16,-1-1 128 0,-1-1-128 0,-1 0 128 15,1 1-128-15,1-2 128 0,4 1-128 0,-1-2 0 16,-1 1 0-16,0-1 0 0,-1 4 0 0,-1-1 0 15,-2-1 128-15,0 1-128 0,-5 8 0 0,5-9 0 16,-5 9 0-16,4-9 0 0,-1 1 0 0,-3 8 0 16,-1-9 0-16,1 9 128 0,-4-10-128 0,-1 4 0 15,-1 1 144-15,6 5-144 0,-6-7 176 0,-1 3-48 16,7 4 0-16,-9-2 0 0,0-1 32 0,0 3 0 0,9 0 0 0,-11 3 0 16,2 1-160-16,2 1 128 0,7-5-128 0,-7 8 128 15,7-8-128-15,-5 10 0 0,-3 0 0 0,3 2 0 16,1 0 0-16,1 0-176 0,1 1 176 0,0 0-128 15,0 0 128-15,6 4 0 0,6-3 0 0,-6 2-128 16,-7-6 128-16,2 1 0 0,1-11 0 0,7 11 0 16,2 0 0-16,0-3 0 0,-3-2 0 0,-6-6 0 15,9 7 0-15,-9-7 0 0,11 2 0 0,-11-2 0 16,10 2 0-16,-10-2 0 0,12-4 0 0,-3 0 128 16,-9 4-128-16,9-7 0 0,-9 7 128 0,8-8-128 15,-3 2 0-15,1-2 144 0,-1 0-144 0,-5 8 0 16,1-13 144-16,-1 3-144 0,0-2 0 0,-1 2 144 15,-1-2-144-15,1 0 0 0,1 0 0 0,-2 3 128 16,-2-1-128-16,0 2 0 0,0-1 0 0,4 9 128 0,-5-7-128 0,5 7 0 16,-10-5 0-16,10 5 0 0,0 0 0 0,-9 0 0 15,0 0 0-15,9 0 0 0,-11 3-144 0,0 1 144 16,2 0 0-16,0 1 0 0,1 1-144 0,0 1 144 16,2-1 0-16,-1 2-144 0,1 0 144 0,6-8 0 15,-6 12 0-15,1-2 0 0,-1 1 0 0,2-1-128 16,2 2 128-16,1-3 0 0,-3 0 0 0,4-9 0 15,-1 13 0-15,0-1-128 0,1-12 128 0,-2 11 0 16,1 0 0-16,1-11 0 0,0 0 0 0,7 12 0 16,-7-12 0-16,0 0 0 0,0 0 0 0,10 6 0 15,-10-6 0-15,13 4 0 0,-13-4 0 0,13-1 0 16,-1-4 128-16,-3-1-128 0,-3 0 0 0,1-1 144 16,-2-1-144-16,0-1 0 0,1 0 144 0,-1-3-144 0,-1 2 0 0,0 2 144 15,-2-2-144-15,1 1 0 0,-2 0 0 0,0 1 128 16,-1 8-128-16,0-12 0 0,-2 2 144 0,1 0-144 15,1 10 0-15,0 0 0 0,-4-10 0 0,4 10 128 16,-4-8-128-16,4 8 0 0,-5-6 0 0,5 6 128 16,0 0-128-16,-11-6 128 0,-2 4-128 0,4 1 128 15,9 1-128-15,0 0 192 0,-11 3-64 0,1 3 0 16,-2-5-128-16,3 4 144 0,9-5-144 0,-10 9 160 16,-2 0-160-16,3 1 0 0,1-1 0 0,2-3 128 15,6-6-128-15,-8 8 0 0,3 0 0 0,5-8 128 16,-6 8-128-16,6-8 0 0,0 0 0 0,0 0 0 15,0 0 0-15,0 0 0 0,0 0 0 0,0 0 0 16,0 0 0-16,0 0 0 0,0 0 0 0,0 0-176 16,0 0-720-16,9 4-128 0,3-4-48 0,6-6 0 15,6-4-2384-15,10-6-496 0</inkml:trace>
  <inkml:trace contextRef="#ctx0" brushRef="#br1" timeOffset="54399.77">27927 1340 6447 0,'6'10'272'0,"-6"-10"80"0,0 0-352 0,0 0 0 0,0 0 0 0,0 0 0 15,0 0 4560-15,0 0 848 0,0 0 160 0,0 0 48 16,4 8-3568-16,-4-8-720 0,0 0-144 0,2 9-32 16,-4 1-176-16,0 2-32 0,-2 0-16 0,-1 3 0 15,-1 4-256-15,0 2-48 0,-2-2-16 0,-1 5 0 16,0 2-176-16,-2 1-48 0,0-1 0 0,-1 1 0 15,0 2-64-15,2 0 0 0,1 0-16 0,-2-2 0 16,-2-1-128-16,1 1-32 0,3-1 0 0,-1-1 0 16,1 0-144-16,0-2 0 0,1-2 0 0,0 0 128 15,-1-1-128-15,2-2-272 0,5-1 64 0,-1-3 16 16,-1-1-2544-16,4-13-496 0</inkml:trace>
  <inkml:trace contextRef="#ctx0" brushRef="#br1" timeOffset="55077.03">29521 1422 5519 0,'0'0'496'0,"0"0"-496"16,0 0 0-16,0 0 0 0,0 0 3520 0,0 0 624 15,0 0 112-15,0 0 32 0,0 0-1920 0,0 0-368 16,0 0-80-16,0 0 0 0,0 0-192 0,0 0-48 15,0 0 0-15,4 13 0 0,-2-3-576 0,-2 6-112 16,-3 5-32-16,-1-3 0 0,-2-2-320 0,-2 0-80 16,-3 8-16-16,2 1 0 0,0-1-176 0,-1 1-48 0,-2 0 0 0,0-2 0 15,0 0-160-15,1 0-32 0,0-1-128 16,0 0 192-16,-5 1-192 0,3-4 128 0,1 1-128 0,2-1 0 16,-3 2 0-16,0-1 0 0,-2 1 0 0,1-1 0 31,-2 1-592-31,1-1-112 0,-1-2-32 0,3-1 0 15,3-1-2720-15,-1-3-528 0</inkml:trace>
  <inkml:trace contextRef="#ctx0" brushRef="#br1" timeOffset="55550.82">30708 1489 25743 0,'0'0'1136'0,"0"0"240"0,0 0-1104 0,0 0-272 0,8 8 0 0,-8-8 0 15,0 0 1616-15,0 0 272 0,0 0 48 0,0 0 16 16,0 0-656-16,0 0-128 0,0 0-16 0,0 0-16 15,0 0-576-15,1 11-112 0,0-1-32 0,-1 7 0 16,-2 8 32-16,-1 1 16 0,0-3 0 0,-1 3 0 16,-1 4-144-16,0-1-16 0,-3 1-16 0,0 0 0 15,-1-3 48-15,0 3 16 0,-3 0 0 0,2 0 0 16,1-4-112-16,-2 1-32 0,0-1 0 0,0-2 0 16,2 1-208-16,4-5 128 0,1-2-128 0,4-2-12736 15,3-3-2624-15</inkml:trace>
  <inkml:trace contextRef="#ctx0" brushRef="#br1" timeOffset="59092.57">7653 9546 18431 0,'0'0'1632'0,"0"0"-1312"0,0 0-320 0,0 0 0 16,-8 0 1472-16,8 0 240 0,-12 7 32 0,12-7 16 15,0 0-1440-15,0 0-320 0,-9 0 0 0,9 0 0 16,0 0 0-16,0 0 0 0,0 0 0 0,0 0 0 16,0 0 128-16,0 0 64 0,0 0 32 0,0 0 0 15,0 0 320-15,3-9 64 0,1 1 16 0,-4 8 0 16,0 0 128-16,0 0 16 0,0 0 16 0,0 0 0 15,0 0 112-15,0 0 32 0,0 0 0 0,0 0 0 16,0 0-256-16,0 0-48 0,0 0-16 0,0 0 0 16,0 0-272-16,-9 1-48 0,9-1-16 0,-10 2 0 15,10-2 48-15,-9 0 16 0,9 0 0 0,-9 2 0 0,9-2-16 0,-8 4-16 16,8-4 0-16,0 0 0 0,-9 4 16 16,9-4 16-16,0 0 0 0,-8 7 0 0,2 3-48 0,6-10-16 15,-9 0 0-15,9 0 0 0,-8 6 32 0,8-6 0 16,-9 7 0-16,1 1 0 0,3 2-96 0,0-2-16 15,5-8 0-15,-6 11 0 0,1-2-192 0,1 0 128 16,4-9-128-16,-2 11 0 0,-1 0 0 0,3-11 0 16,-1 13 0-16,-1-3 0 0,2 0 0 0,2-1 0 15,-2-9 0-15,1 11 0 0,0 0 144 0,-1-11-144 16,0 0 128-16,6 8-128 0,-6-8 0 0,6 6 0 16,-6-6 0-16,9 5 0 0,-9-5 0 0,0 0 0 15,11-2 176-15,-1-1-176 0,-1-2 192 0,-1-2-64 16,-2-2-128-16,2 0 192 0,1 0-192 0,-1 0 176 0,-1-2-176 0,-1 1 160 15,1 0 0-15,-1 0 0 0,1 0 0 0,-2 0 0 16,-1-2-160-16,0 1 160 0,0 0-160 0,0 2 160 16,-3 1-160-16,-1 0 0 0,-1-2 0 0,-2 0 128 15,0 1-128-15,3 9 0 0,-3-8 144 0,3 8-144 16,-7-6 0-16,7 6 0 0,0 0 0 0,-12 0 128 16,1-4-128-16,0 3 0 0,1 3 0 0,1 4 0 15,1 3 0-15,1 0 0 0,1 1 0 0,1 2 0 16,1-3 0-16,0 2 0 0,1 2 0 0,2 0 0 15,-1-2 0-15,2 1 0 0,3 0 0 0,0 0 0 16,-1-2 0-16,2 3 0 0,0-3 0 0,1 0 0 16,-5-10 0-16,8 5 0 0,-8-5 0 0,12 5 0 15,-12-5 0-15,14-3 0 0,-1-1 0 0,0 1 0 0,-1-1 0 0,-2-2 0 16,0 0 0-16,0-3 0 0,2-3 128 0,0-1-128 16,-3 1 128-16,0 2-128 0,1-1 0 0,-2 1 128 15,-3-3-128-15,2 1 0 0,-1 3 0 0,-1 0 128 16,-3-4-128-16,-1 2 0 0,-1 5 0 0,0 6 0 15,3-10 0-15,-3 10 128 0,0 0-128 0,0 0 0 16,0 0 0-16,0 0 0 0,0 0 0 0,0 0 0 16,0 0 0-16,0 0 0 0,-11 7 0 0,3-1 0 15,2 0-144-15,-1 2 144 0,1 1 0 0,-1 1 0 16,1 0 0-16,-1 0 0 0,1 2-128 0,1-2 128 16,-2-1 0-16,1 2 0 0,-2 0 0 0,1 0 0 15,7-11 0-15,-6 9 0 0,-1-1 0 0,7-8 0 16,0 0 0-16,0 0 0 0,0 0 0 0,0 0 0 15,0 0 0-15,0 0 0 0,5 9 0 0,-5-9 0 0,11 1 0 0,-2 1 0 16,-9-2 0-16,12-2 0 0,1 1 0 0,0-2 0 16,-3-1 0-16,1 1 0 0,-4 0 0 0,1-4 0 15,0 2 0-15,0-3 0 0,-2 2 0 0,-6 6 0 16,7-7 0-16,-2 1 0 0,-1-3 0 0,-4 9 0 16,1-9 0-16,-1-1 0 0,-1 1 0 0,1 9 0 15,-4-5 0-15,-1 0 0 0,1-3 0 0,4 8 0 16,0 0 0-16,-8-3 0 0,2-3 0 0,6 6 0 15,-9 0 0-15,9 0 0 0,0 0 0 0,0 0 0 16,0 0 0-16,0 0 0 0,-10 6 0 0,4 0 0 16,6-6-144-16,-7 10 144 0,1-2 0 0,-1 0 0 15,1 1 0-15,2 1 0 0,-3 2 0 0,1 0 0 0,-3-2 128 16,1-1 0-16,-1 0-128 0,0 1 192 0,-3-1-16 16,0 0-16-16,3-3 0 0,-1 3 0 0,1-1-160 15,-1 1 160-15,3-1-160 0,-1-1 160 0,0-1-160 0,1 2 0 16,1 0 0-16,2 1 0 15,1 2-1504-15,3-11-224 0,0 0-64 0,0 0-11088 16,10 9-2224-16</inkml:trace>
  <inkml:trace contextRef="#ctx0" brushRef="#br1" timeOffset="60305.18">27684 2978 2751 0,'0'0'128'0,"10"-4"16"0,1-2-144 0,1 1 0 15,0-1 0-15,-1 0 0 0,3-1 5424 0,-1 1 1040 16,-2-1 224-16,0 1 32 0,-1-1-4368 0,2 1-880 16,-2-2-192-16,1 1-16 0,-1 1-608 0,1-1-112 0,-2 1-32 0,0-1 0 15,1 1-384-15,1-1-128 0,-1 0 0 0,1-1 0 16,-2 1 0-16,1 2 0 0,-1-2 0 0,2 1 0 16,-2-1 0-16,1 2 0 0,1 3 0 0,-2 0 0 15,-9 2 384-15,12-1 32 0,-1 2 0 0,0 3 0 16,-1 3 224-16,1 2 32 0,-4 1 16 0,1 3 0 15,-1 3-176-15,-3-2-16 0,-3 2-16 0,-1 3 0 16,-1 2-288-16,-3 2-64 0,-3 0-128 0,-1-1 192 16,1-1-192-16,-3 1 144 0,-1 0-144 0,-2 3 128 15,0 0-128-15,-3-2 0 0,0-1 144 0,-2 1-144 16,-1 0 0-16,-5 1 0 0,-1-1 0 0,-5 1-192 16,-2-4 192-16,-3 3-192 0,-2-4 192 0,3-1-192 15,3 2 192-15,2-2 0 0,3-1 0 0,4-5-128 0,5 0 128 0,3 1 0 16,1-7 0-16,2 3 0 0,3-1 0 15,4 0 0-15,4-8 0 0,-1 12 0 0,1-12 0 0,3 10 0 16,2 0 0-16,1 0 0 0,-6-10 0 0,15 6 128 16,3 1-128-16,2-1 176 0,0-1-176 0,7 1 192 15,1-2-192-15,4-1 192 0,0 0-192 0,2 0 0 16,1-3 0-16,2 0 0 16,-1 0-512-16,1 0-144 0,-2-3-32 0,0 2 0 15,0-1-2576-15,-1 1-528 0</inkml:trace>
  <inkml:trace contextRef="#ctx0" brushRef="#br1" timeOffset="60878.1">29010 2977 27647 0,'-11'-7'1216'0,"11"7"256"0,-8-5-1168 0,0 3-304 0,-1-1 0 0,9 3 0 16,0 0 1040-16,0 0 160 0,-4-8 16 0,4 8 16 0,-1-9-464 0,1 9-80 15,7-9-32-15,3-1 0 0,0 2-464 0,2-1-192 16,2-1 176-16,3-1-176 0,0 2 0 0,1 1 128 15,0 0-128-15,2-2 0 0,1-2 208 0,1 0 0 16,0 3 0-16,2-2 0 0,0 4 240 0,0 1 32 16,-5 1 16-16,0 1 0 0,-2 2 16 0,-4 0 0 15,-13 2 0-15,10 3 0 0,-2 1-128 0,-8-4-32 16,8 8 0-16,-4 1 0 0,-3 0-176 0,2 1-48 16,-1 2 0-16,-2 3 0 0,-2-1-128 0,-1 1 0 15,2 4 0-15,-1-2 128 0,-2 1-128 0,2-2 0 16,1 2 0-16,-1 0 0 0,1 3 0 0,-3-1 0 15,-2 0 0-15,-1 0 0 0,-1-1 0 0,-2 0 0 16,-5-1 0-16,0 2 0 0,-1 0 0 0,0 3 0 16,1 0 0-16,-2-2 0 0,-1 1 0 0,-1-1 0 0,0 2 0 0,1 0 0 15,1-3 0-15,2 0 0 0,2 0 0 0,2-5 0 16,1-3 0-16,4 0 0 0,2-2 0 0,3-1 0 16,1-9 0-16,2 11 0 0,2-5 0 0,3 3 0 15,1-1 0-15,1-1 0 0,0-3 0 0,2-1 0 16,3 0 0-16,0 0 0 0,0-1 0 0,2 0 0 15,2-4-384-15,3 1 64 0,1 0 0 0,2-2 0 32,-1 0-160-32,2 0-32 0,1-1 0 0,0 0 0 15,1 0-1296-15,1 0-272 0,-2 0-48 0,-1-1-12544 0</inkml:trace>
  <inkml:trace contextRef="#ctx0" brushRef="#br1" timeOffset="61476.04">30494 2940 13823 0,'-10'-6'1216'0,"10"6"-960"15,-8-5-256-15,8 5 0 0,-9-5 3456 0,1 1 640 0,-1 0 128 0,9 4 16 16,0 0-3024-16,0 0-592 0,-11-7-128 0,5 2-32 16,6 5-160-16,0 0-48 0,-3-10 0 0,3 10 0 15,0 0-128-15,3-11-128 0,-3 11 144 0,5-10-144 16,1 1 432-16,4 1-16 0,1 1 0 0,2 1 0 15,-2-1 192-15,2 2 32 0,5 0 16 0,-2 1 0 16,-2 0-208-16,2 0-64 0,-1 1 0 0,1-1 0 16,1 3-256-16,-1 1-128 0,-1 0 128 0,0 1-128 15,-2 1 0-15,-2 0 0 0,-11-2 0 0,12 4 0 16,-3 0 0-16,-9-4 0 0,8 8 0 0,-3 1 0 16,-5-9 0-16,1 13 0 0,-2-1 128 0,-3 0-128 15,-1 1 0-15,0 0 0 0,-4 1 0 0,-3 2 0 16,-2 2 0-16,-3 0 0 0,-2 3 0 0,-3 3 0 0,-1-1 0 0,-3 7 0 15,-3 0 0-15,-1 1 0 0,-1-3 0 0,2-1 0 16,4 0 0-16,2 1 0 0,-1-2 0 0,4-1 0 16,1-2 0-16,4 1 0 0,2-5 0 0,2-1 160 15,3-2 16-15,3-2 0 0,1 1 64 0,6-5 16 16,1-1 0-16,3-1 0 0,0 0-80 0,6-2-16 16,4 0 0-16,2 0 0 0,0-3-160 0,3-2 128 15,1-1-128-15,2-1 128 0,0-1-128 0,2 1-256 16,0-1 64-16,2-2 16 15,-2-2-1696-15,1 1-352 0,-1 0-64 0,0-2-12784 0</inkml:trace>
  <inkml:trace contextRef="#ctx0" brushRef="#br1" timeOffset="63923.11">10271 7309 11231 0,'0'0'496'0,"0"0"96"0,0 0-464 0,0 0-128 0,9-4 0 0,-9 4 0 16,8-4 752-16,-8 4 128 0,0 0 16 0,0 0 16 16,9-5-80-16,-9 5-32 0,0 0 0 0,0 0 0 15,0 0 288-15,0 0 64 0,0 0 16 0,0 0 0 16,0 0-32-16,0 0-16 0,-8 4 0 0,0 0 0 16,-1-1-416-16,0 1-64 0,0-1-32 0,9-3 0 15,-9 6-160-15,2 0-48 0,1 3 0 0,0-2 0 16,1 1-192-16,5-8-32 0,-6 9-16 0,0 1 0 15,1 1-160-15,0-1 160 0,0-1-160 0,1 0 160 16,4-9 224-16,-5 12 64 0,-2-2 0 0,2 2 0 16,1 1 0-16,-1-1 0 0,0-3 0 0,1 0 0 0,4-9 48 15,-3 9 16-15,3-9 0 0,0 0 0 0,-3 9-128 0,3-9 0 16,0 0-16-16,0 0 0 0,0 0-192 0,10 4-48 16,-1-5 0-16,1-2 0 0,-1 0 64 0,2-3 16 15,-1-5 0-15,2-1 0 0,0 0-48 0,1-1-16 16,0-1 0-16,-2-1 0 0,1 1-144 0,0 0 160 15,-2 1-160-15,3 0 160 0,-2 0-160 0,-1 1 128 16,-2 3-128-16,0-4 128 0,-2 0-128 0,0 2 128 16,-3 5-128-16,-3 6 128 0,-1-11-128 0,1 11 160 15,0 0-160-15,-1-9 160 0,1 9-160 0,0 0 128 16,0 0-128-16,-11-2 128 0,2 2-128 0,0 2 192 16,0 1-192-16,1 2 192 0,0 2-192 0,1 2 0 15,-3 1 0-15,4 1 0 0,1 0 128 0,0 2-128 0,-2 0 0 16,2 4 128-16,0-2-128 0,1 2 0 15,1-2 0-15,0 1 128 0,1-3-128 0,1 0 0 0,1-1 0 0,1-2 0 16,-1-10 0-16,0 0 0 0,4 9 0 0,-4-9 0 16,0 0 128-16,8 5-128 0,-8-5 0 0,10 0 128 15,-10 0-128-15,10-2 128 0,-2-5-128 0,0 1 128 16,1-2-128-16,-1-1 192 0,-1 0-192 0,0 0 192 16,0-1-64-16,-1 0-128 0,0 0 192 0,-2-1-64 15,-1 1-128-15,0 1 128 0,-2-2-128 0,2 2 128 16,0-1-128-16,0 1 0 0,0-1 0 0,-3 10 0 15,-4-9 0-15,-1 3 0 0,5 6 0 0,0 0 0 16,-8-8 128-16,2 3-128 0,6 5 0 0,-11-3 128 16,11 3-128-16,-10 1 0 0,1 3 0 0,9-4 0 15,0 0 0-15,-10 11 0 0,1 2-144 0,4-3 144 0,3 3 0 16,-1 0-160-16,-1 0 160 0,1-1-128 0,2 0 128 16,0-2 0-16,1-10 0 0,0 13-128 0,2 0 128 0,1-2 0 15,-2-2 0-15,-1-9 0 0,0 0 0 0,0 0 0 16,0 0 0-16,8 6 0 0,-8-6 0 0,0 0 0 15,12 0 0-15,-12 0 0 0,10-2 0 0,1-3 144 16,-1-5-16-16,-1 3-128 0,-1 0 192 0,-3 1-64 16,2-4 0-16,1 1-128 0,2 0 176 0,-3-1-176 15,-3-2 160-15,1 0-160 0,1 2 128 0,-3-2-128 16,-3-1 0-16,0 1 0 0,2 2 144 0,-2-2-144 16,-1-1 128-16,-1 1-128 0,-2 1 0 0,1 0 128 15,-1 2-128-15,-4 3 0 0,-5 0 0 0,0 4 128 16,2 2-128-16,-3 1 0 0,-1 2 0 0,0-1 0 15,1 2 0-15,1 3 0 0,0-1 0 0,1 5 0 16,-1 0 128-16,2 4-128 0,0-1 0 0,2 2 0 0,1 3 0 0,2 5 0 16,0 3 0-16,4 2 0 0,-1 1 0 0,3 0 0 15,3-2 128-15,2 1-128 0,2 0 128 0,0-3-128 16,3-1 0-16,4-3 128 0,3-3-128 0,6-2 0 31,7-4-1072-31,8-5-288 0,5-4-64 0</inkml:trace>
  <inkml:trace contextRef="#ctx0" brushRef="#br1" timeOffset="65224.95">27731 4221 20271 0,'0'0'896'0,"0"0"192"0,0 0-880 0,0 0-208 16,0 0 0-16,0 0 0 0,0 0 1952 0,9-5 352 16,-9 5 64-16,0 0 0 0,0 0-1152 0,0 0-224 15,0 0-48-15,0 0-16 0,0 0-288 0,0 0-48 16,0 0-16-16,-2 10 0 0,-3 0-16 0,2 1-16 16,3-11 0-16,-4 13 0 0,-2 1-224 0,-2 1-64 15,-3-1 0-15,4 1 0 0,1 4 32 0,0-2 0 16,-1-2 0-16,2 1 0 0,2-2-112 0,1-1-32 15,-1 0 0-15,1 0 0 0,-1 2-16 0,4-3 0 16,-1-2 0-16,0-10 0 0,4 6-128 0,-4-6 192 0,8 7-192 0,-1-2 192 16,-7-5-192-16,0 0 0 0,11 5 0 0,1-2 128 15,-12-3-128-15,13 0 0 0,0-1 0 0,0-1 0 16,-2 2 0-16,-1-2 0 0,0-1 128 0,2 1-128 16,0-1 0-16,1 2 0 0,0-1 0 0,0 2-176 15,0 0 176-15,0 0 0 0,0 0 0 0,-1 0 0 16,-2 2 0-16,1 2 0 0,-11-4 0 0,10 7 0 15,-2 1 0-15,-3 3 0 0,-2 2 0 0,-3-2 0 16,0 0 0-16,-1 1 0 0,-2 2 0 0,-1-1 0 16,-1 1 0-16,0 3 128 0,-1 2-128 0,1-1 0 15,-1-3 192-15,-3 1-16 0,-1 1-16 0,3-1 0 16,-3 2 32-16,1-2 0 0,-1-5 0 0,-1 1 0 16,1-2-192-16,0 1 0 0,-2-1 0 0,0 2 128 0,0-4-128 15,-1 1 0-15,0 0 144 0,-1-1-144 0,-3 1 0 0,0-2 0 16,1-2-192-16,-1 0 64 15,-1-1-1408-15,1 1-288 0,3 0-48 0,0-3-9120 16,-3-5-1808-16</inkml:trace>
  <inkml:trace contextRef="#ctx0" brushRef="#br1" timeOffset="65481.24">27657 4305 24879 0,'0'0'2208'0,"0"0"-1760"0,0 0-448 0,0 0 0 16,13-1 2336-16,0 0 384 0,0 1 80 0,2 0 16 16,1-5-1712-16,5 1-336 0,1 0-64 0,3 1 0 15,1 2-512-15,2 1-192 0,-1-1 128 0,2-2-128 16,2 0 0-16,0-3 0 0,2-1 0 0,1-2 0 31,1 1-304-31,3 2-144 0,1 2-16 0,-1-1-16 16,0-6-2032-16,-3 2-416 0,0 0-80 0</inkml:trace>
  <inkml:trace contextRef="#ctx0" brushRef="#br1" timeOffset="66062.89">29115 4239 11055 0,'0'0'976'0,"0"0"-784"15,0 0-192-15,0 0 0 0,0 0 4224 0,-10-1 784 16,10 1 176-16,-9 1 16 0,9-1-3568 0,-9 5-720 16,-1 0-144-16,1 2-16 0,0-1-112 0,-1 1 0 0,1-1-16 0,0 2 0 15,-3 3-64-15,3-1-16 0,3-1 0 0,-1 0 0 16,-2-1-208-16,3-1-32 0,-1 2-16 0,7-9 0 16,-5 8 256-16,5-8 48 0,-4 10 16 0,3-1 0 15,1-9-224-15,0 0-64 0,0 0 0 0,5 9 0 16,1-1-64-16,-6-8-32 0,8 5 0 0,3-1 0 15,-1-1-96-15,1 1 0 0,-1-2-128 0,-10-2 192 16,14 2-32-16,-2 0-16 0,-2 2 0 0,1 1 0 16,-1 1-144-16,-1 2 0 0,1-2 0 0,0 1 0 15,-1 0 0-15,-1 3-176 0,0 0 48 0,0-1 0 16,-2 5 128-16,-1-1 0 0,1 0 0 0,-1 2 0 16,0-2 0-16,-1 1 0 0,-2 2 0 0,2-1 0 0,2 2 192 15,-2-2-48-15,-2 0 0 0,1 1 0 0,-1 0 32 16,1-2 0-16,-3 0 0 0,0-1 0 0,-1 0-16 0,-1-2 0 15,2-11 0-15,-4 14 0 0,-1-1-160 0,0 0 160 16,1-1-160-16,-2 0 160 0,-2 0-160 0,-1-3 0 16,0-2 144-16,-2 1-144 0,1 0 0 0,-2 3 0 15,0-4 0-15,-1 0 0 16,0-3-448-16,-1-2-64 0,-1 0-16 0,1-2 0 16,-2-3-1376-16,1-1-272 0,-3-1-48 0,1-4-16 15,1-3-1312-15,-1-2-272 0</inkml:trace>
  <inkml:trace contextRef="#ctx0" brushRef="#br1" timeOffset="66325.14">28973 4405 11967 0,'10'-8'1072'0,"-2"1"-864"0,0-1-208 0,2 2 0 15,2-1 2800-15,2 0 512 0,-1 0 96 0,0-2 32 16,-1-3-1984-16,2 2-400 0,2-1-80 0,-2 5-16 15,-1-1 64-15,2 1 0 0,-1-1 0 0,2 1 0 16,-1-1 32-16,1 2 16 0,0 0 0 0,2 2 0 16,0 2-32-16,0 1 0 0,1-4 0 0,-1 1 0 15,0 1-560-15,-1 0-112 0,-1 1-32 0,2 0 0 16,3-1-208-16,0 2-128 0,-3-1 160 0,1 0-160 16,2-2 0-16,-1-1-160 0,-2-1 0 0,-1 1 0 15,-3 3-1344-15,1 0-272 0,-2 1-48 16,0 0-8928-16,-3-2-1792 0</inkml:trace>
  <inkml:trace contextRef="#ctx0" brushRef="#br1" timeOffset="66884.5">30242 4176 16575 0,'0'0'1472'0,"0"0"-1168"0,0 0-304 0,-9 2 0 16,-1-1 3392-16,1 2 640 0,9-3 112 0,-11 5 16 16,1 1-2960-16,1 3-608 0,1 3-112 0,0 1-32 15,-1-1-64-15,-2 0 0 0,0 1-16 0,-1 2 0 16,0 0 32-16,1 0 16 0,-3 1 0 0,1-2 0 15,2-1-48-15,-2 0-16 0,0-2 0 0,1-1 0 16,0 1-96-16,3-3 0 0,4-2-16 0,5-6 0 16,0 0 48-16,0 0 16 0,0 0 0 0,0 0 0 15,0 0-80-15,10 0-16 0,3-3 0 0,3 1 0 16,0-2-208-16,1 1 0 0,-2 1 0 0,2 0 0 16,0 0 0-16,0 2 0 0,-1 0 0 0,-1 2 0 15,1 4 0-15,1-2 0 0,0 1 0 0,0 1 0 0,-2 1 0 16,0 2 0-16,-2-1 0 0,0 0 0 0,-3 1 0 15,-1 2 0-15,-2-1 0 0,-3-1 0 0,-2 0 128 0,1 0-128 16,0 0 0-16,-1 1 144 0,-2 1-144 0,0-2 192 16,0 1-192-16,0-10 192 0,-2 12 48 0,-1 0 16 15,2-4 0-15,-2 2 0 0,1 1 32 0,-1-1 16 16,2 0 0-16,-2 2 0 0,-1-1-48 0,0 0-16 16,0 2 0-16,0 0 0 0,-1 0-96 0,0 2-16 15,-3 0 0-15,0-1 0 0,0-4 0 0,1 2-128 16,-2-1 192-16,-1 1-64 0,0-1-128 0,0-1 0 15,0-3 0-15,0-1 128 0,-2 1-256 0,1-4-64 16,-2 1-16-16,-1 0 0 16,-1-2-608-16,-2-2-112 0,0-3-32 0,-1-2 0 15,-1-6-2240-15,4 0-464 0,0-2-96 0,1 0-16 0</inkml:trace>
  <inkml:trace contextRef="#ctx0" brushRef="#br1" timeOffset="67169.34">30275 4171 16575 0,'0'0'1472'0,"0"0"-1168"0,0 0-304 0,0 0 0 15,0 0 3456-15,0 0 640 0,8-6 128 0,-8 6 32 16,0 0-2400-16,13-2-496 0,1-2-80 0,-1 3-32 15,0-4-224-15,3 2-32 0,5-1-16 0,0 2 0 16,-2 2-256-16,3-4-48 0,3 0-16 0,2-1 0 0,5-2-304 0,-1 1-64 16,3-1-16-16,-2 1 0 0,1-1-272 0,-2 2 160 15,-1 0-160-15,2 1 128 0,-1-5-128 0,2 2-192 16,0 1 32-16,1 2 16 16,-1-1-2224-16,1-1-448 0,13-3-96 0,-6-1-16 0</inkml:trace>
  <inkml:trace contextRef="#ctx0" brushRef="#br1" timeOffset="69424.52">8539 8918 16575 0,'0'0'1472'0,"0"0"-1168"0,0 0-304 0,0 0 0 16,0 0 1328-16,0 0 208 0,0 0 32 0,0 0 16 16,0 0-1216-16,0 0-240 0,0 0-128 0,0 0 128 15,0 0 32-15,0 0 16 0,0 0 0 0,0 0 0 16,0 0 528-16,0 0 96 0,0 0 32 0,0 0 0 15,0 0 352-15,0 0 80 0,0 0 16 0,7-7 0 16,-7 7-240-16,0 0-32 0,0 0-16 0,0 0 0 16,0 0-240-16,0 0-48 0,0 0-16 0,0 0 0 0,-4-7-160 0,4 7-16 15,-5-7-16-15,5 7 0 0,0 0-176 0,0 0-16 16,-11-1-16-16,2 2 0 0,9-1-160 0,-9 4-128 16,1 1 144-16,8-5-144 0,-9 3 128 0,9-3-128 15,-8 9 0-15,2 0 0 0,1 0 0 0,5-9 128 16,-6 9-128-16,4 2 0 0,2-11 0 0,-2 12 144 15,2-12-144-15,-1 11 128 0,1 0-128 0,0-11 192 16,0 0-192-16,0 0 192 0,5 10-192 0,-5-10 192 16,0 0-192-16,9 9 192 0,-1 0-192 0,-8-9 0 15,0 0 0-15,12 4 128 0,-2-4-128 0,1-4 0 16,-3-1 144-16,1 1-144 0,0 0 128 0,-1-1-128 16,0-1 128-16,-2-3-128 0,1-2 240 0,-2 1-32 15,0 2 0-15,0-3 0 0,-1-2 0 0,0 2 0 0,-1 1 0 16,-3 10 0-16,0 0 0 0,0-9 0 0,0 9 0 0,0-11 0 15,-2-1-64-15,1 1-16 0,-2 1 0 0,3 10 0 16,-3-8-128-16,3 8 160 0,-7-9-160 0,2 1 160 16,0-1-160-16,5 9 0 0,-7-6 0 0,7 6 0 15,-9-2 0-15,9 2 0 0,0 0 0 0,-9 4 0 16,9-4 0-16,-8 7 0 0,8-7 0 0,-6 9 0 16,-1 1 0-16,3 1 0 0,0 0 0 0,2 1 0 15,2-12-128-15,-3 13 128 0,0-2 0 0,2 0 0 16,1-11 0-16,-1 12 0 0,1-12 0 0,-2 12 0 15,2-12 0-15,3 12 0 0,0-2 0 0,-3-10 0 16,0 0 0-16,0 0 0 0,0 0 0 0,0 0 0 16,0 0 0-16,0 0 0 0,11-3 0 0,-11 3 0 15,11-3 0-15,-11 3 0 0,9 0 0 0,-9 0 0 0,0 0 0 0,10-3 0 16,-10 3 0-16,8-4 0 0,-8 4 0 0,0 0 0 16,7-5 0-16,1-2 0 0,-3-3 0 0,-5 10 0 15,0 0 0-15,5-8 0 0,-5 8 0 0,0 0 0 16,0 0 0-16,1-10 0 0,2-1 0 0,-3 3 0 15,0 8 0-15,0 0 0 0,0 0 0 0,0 0 0 16,-8-5 128-16,8 5-128 0,-10-5 0 0,2 1 0 16,8 4 0-16,-9 0 0 0,0 3 0 0,9-3 0 15,-10 5 0-15,3 0 0 0,-1 0 0 0,1 2 0 16,1-1 0-16,1 5 0 0,-1-2 0 0,1 3 0 16,1 1-128-16,0 2 128 0,0-2 0 0,2-2 0 15,-1-1 0-15,3-10 0 0,0 0 0 0,1 11 0 16,-1-11 0-16,0 0 0 0,0 0 0 0,0 0 0 0,0 0 0 0,0 0 0 15,12 2 0-15,-3-2 0 0,-9 0 0 0,11-8 0 16,-1-3 0-16,-2-1 0 0,-1 3 0 0,-2-3 0 16,0 0 0-16,0 1 0 0,0-1 0 0,1 0 0 15,-1 0 0-15,0 3 0 0,-2-1 0 0,-3 10 0 16,4-11 0-16,-1 0 0 0,0-2 0 0,0 2 0 16,-3 11 0-16,0 0 0 0,0 0 0 0,0 0 0 15,-4-9 0-15,4 9 0 0,-5-6 0 0,5 6 128 16,0 0-128-16,-10-2 0 0,10 2 0 0,-9 3 0 15,9-3 0-15,0 0 0 0,-9 6 0 0,1 1 0 16,1-1 192-16,1 2 0 0,1 3 0 0,1-2 0 16,4-9-48-16,-5 10 0 0,0-1 0 0,5-9 0 15,-4 12-144-15,3-2 0 0,1-10 144 0,0 12-144 16,0-12 0-16,0 0 0 0,0 0 0 0,7 13 0 16,1-4-1376-16,3-2-240 0,-1-3-48 15,3-5-17024-15</inkml:trace>
  <inkml:trace contextRef="#ctx0" brushRef="#br1" timeOffset="70682.3">27687 5736 6447 0,'0'0'576'0,"0"0"-576"16,0 0 0-16,0 0 0 0,0 0 5824 0,0 0 1072 15,0 0 208-15,0 0 32 0,0 0-5504 0,0 0-1104 16,0 0-208-16,0 0-64 0,10 5 224 0,2-3 32 16,1-2 16-16,3-1 0 0,2-3-160 0,3-2-48 15,2-2 0-15,4 3 0 0,0 1 240 0,0-1 32 16,-2-1 16-16,0 1 0 0,0 0-64 0,-2 2-16 16,1-1 0-16,-4 3 0 0,-1 2-16 0,-4 3 0 15,-2 2 0-15,-1-1 0 0,-12-5-128 0,11 5-48 16,-11-5 0-16,3 10 0 0,-3 2-48 0,-3 0-16 15,-5-2 0-15,-1 1 0 0,-3-2-48 0,-1 1-16 0,-2 3 0 0,0-2 0 16,-2-1-80-16,0 1 0 0,0-4-128 0,0 1 192 16,0 0-192-16,0-1 128 0,1-1-128 0,1-1 0 15,-2 2 128-15,3-3-128 0,-2 0 0 0,2 1 144 16,-1-3-144-16,2 2 0 0,1-1 0 0,2 1 0 16,1 0 0-16,9-4 0 0,0 0 0 0,0 0 0 15,0 0 0-15,0 0-144 0,0 0 144 0,0 0-160 16,0 0 160-16,12 6-128 0,1 1 128 0,2-6-128 15,1 2 128-15,1-1-192 0,0 0 192 0,1 0-192 16,0 1 192-16,1 1-128 0,-4-2 128 0,1 2-128 16,0 0 128-16,-1 1 0 0,1 2 0 0,-2 3 0 15,-1-3 0-15,-2 2 0 0,-1 0 0 0,-2 3 0 16,-2 0 0-16,0 1 0 0,-2 0 0 0,-2-2 0 16,-1 2 0-16,1-1 0 0,-2 0 0 0,0 0 0 0,-2-1 0 0,1-1 0 15,1 0 0-15,0 2 0 0,0-12 0 16,-2 13 0-16,-1-2 0 0,0 0 0 0,-1-1 0 0,0 1 0 15,1-1 0-15,-3-1 128 0,0 0-128 0,-1-2 128 16,1 2-128-16,-2 0 128 0,0 0-128 0,0 2 192 16,-1 1-64-16,1-2 0 0,1-4 0 0,-1 2 0 15,0-1 0-15,1-1 0 0,1 1-128 0,-1-1 0 16,0 1 0-16,7-7 128 0,-10 4-128 0,1-2-192 16,0 1 64-16,0 0 0 15,0 1-1936-15,0-4-384 0,0 0-80 0,9 0-15184 0</inkml:trace>
  <inkml:trace contextRef="#ctx0" brushRef="#br1" timeOffset="71411.52">29109 5721 33983 0,'2'-14'1504'0,"-2"14"304"0,-2-8-1440 0,2 8-368 0,0 0 0 0,0-8 0 16,0-2 144-16,0 10-144 0,0 0 192 0,0 0-192 16,2-9 336-16,-2 9-32 0,0 0-16 0,5-11 0 15,0 4 320-15,2 1 64 0,0 0 16 0,4 1 0 16,2-2 0-16,0 3 0 0,1-1 0 0,2 1 0 0,1 0-304 0,1 3-48 15,2-2-16-15,-1 3 0 0,0-1-64 0,-4 1-32 16,-3 0 0-16,0 4 0 0,-3-2 32 0,-9-2 16 16,9 7 0-16,-3-1 0 0,-6-6-32 0,6 11-16 15,-6 1 0-15,-2-1 0 0,0 1-80 0,-6 0-16 16,-4 0 0-16,2 1 0 0,3-2-128 0,-3 2 192 16,-5 0-192-16,1 0 192 0,-3 0-192 0,0 2 128 15,-1-2-128-15,0 0 128 0,-1 0-128 0,1-1 128 16,-1-2-128-16,0 2 128 0,0 1-128 0,2 0 0 15,3-4 0-15,1 0 0 0,1-1-128 0,4-2 128 0,8-6 0 16,0 0 0-16,-5 8 0 0,5-8-144 16,0 0 144-16,0 0 0 0,10 3-192 0,3-3 192 0,0 0-192 15,4-1 192-15,3-2-160 0,1 0 160 0,1-1-128 0,1 2 128 16,-1-3 0-16,1 3 0 0,-3 0 0 0,0-1 0 16,-2 1 0-16,0 0 0 0,-1 1 0 0,0 2 0 15,-2 2 0-15,0-1 0 0,1 2 0 0,-2-2 128 16,-2 3-128-16,0-3 0 0,0 4-128 0,-2-1 128 15,-10-5 0-15,6 9 0 0,0 0 0 0,-2-1 0 16,-4-8 0-16,4 12 0 0,-3-2 0 0,3-1 0 16,0 0 0-16,-2 1 0 0,-2-10 0 0,0 13 0 15,-1-4 0-15,0 0 176 0,1-9-176 0,-3 12 192 16,0-1-192-16,1 1 160 0,-3-2-160 0,-1 0 160 16,-3 0-160-16,0 0 160 0,0 2-160 0,-1 0 160 15,-2-2-160-15,1-1 128 0,0-1-128 0,-1 1 128 0,0 2 0 0,2-1 0 16,-1-1 0-16,1-1 0 0,-3 0-128 0,0-1 160 15,-4-1-160-15,0 1 160 0,0 0-160 0,-1 4 0 16,-2-1 0-16,1-1 128 0,-2-2-128 0,1-1 0 16,1 1 0-16,0-1 0 15,1 1-400-15,1-6-112 0,0 1-32 0,3-2 0 16,2-2-1264-16,3 1-256 0,0-6-48 0,4-2-9808 16,2-4-1968-16</inkml:trace>
  <inkml:trace contextRef="#ctx0" brushRef="#br1" timeOffset="72110.25">30004 5654 18431 0,'0'0'816'0,"0"0"160"0,4-10-784 0,-4 10-192 0,-3-11 0 0,3 3 0 15,0 8 3712-15,0 0 704 0,0 0 144 0,0 0 32 16,0-11-2928-16,0 11-576 0,0 0-112 0,0 0-16 16,0 0-352-16,0 0-64 0,0 0-16 0,0 0 0 15,0 0-208-15,0 0-32 0,8-9-16 0,1 3 0 16,0 1-272-16,3 1 0 0,0 1 0 0,1 0 0 16,0-1 160-16,0 1-160 0,0-1 128 0,1 1-128 15,2 3 352-15,-1-1-16 0,0 1 0 0,0 1 0 16,1 0 80-16,1 2 16 0,-1 0 0 0,-3 0 0 0,1 3-112 15,-2 2 0-15,-2-1-16 0,-2 4 0 0,-2-5-160 0,0 3-16 16,-1 1-128-16,-2 1 192 0,-5 1-192 0,0 1 176 16,-1-1-176-16,-1 0 160 0,-4-2-160 0,2-1 160 15,6-9-160-15,-11 9 160 0,0 4-160 0,-1 0 128 16,-1-4-128-16,1 1 128 0,0-3-128 0,1 1 0 16,-2 1 144-16,2-2-144 0,2 1 0 0,0-3 144 15,0-1-144-15,9-4 0 0,0 0 0 0,0 0 0 16,0 0 0-16,0 0 0 0,0 0 0 0,0 0 0 15,0 0 0-15,12 1 0 0,-1-1-160 0,2 0 160 16,2-1-160-16,-1-2 160 0,-1 2-192 0,1 2 192 16,1-3-208-16,-2 0 80 0,0 1 128 0,1 0-128 0,0-1 128 15,1 2-128-15,0 2 128 0,1 2 0 0,0 1 0 0,-1-1 0 16,2-4 0-16,-4 1 0 0,-13-1 0 0,12 4 0 16,2 2 0-16,-1 1 0 0,-1-2 0 0,0 0 0 15,-2 1 0-15,1-1 0 0,1 1 0 0,-2 1 0 16,-2 2 0-16,1 3 0 0,1 3 0 0,1-2 0 15,-3 3 0-15,1 0 0 0,0 1 0 0,0 3 0 16,1 0 0-16,-1 1 0 0,-2-4 0 0,0 0 0 16,-4-5 0-16,0-1 0 0,0 0 0 0,-3 0 0 15,-2-1 0-15,-2 1 176 0,-2 0-48 0,1 0 0 16,-2-3 112-16,-2 0 16 0,-1 0 0 0,-3 2 0 16,-3 1-32-16,-1-1 0 0,-1 2 0 0,-2-3 0 15,-3 3-96-15,2-2 0 0,1-1-128 0,-3 0 192 16,-3 2-192-16,-2-2 176 0,1-2-176 0,0-2 160 0,-3 0-160 0,2-4 0 15,2 1 0-15,1 1 0 16,2 1-1472-16,-2 0-288 0,0-1-48 0,1-4-17968 16</inkml:trace>
  <inkml:trace contextRef="#ctx0" brushRef="#br1" timeOffset="75299.47">8552 8836 3679 0,'0'0'320'0,"0"0"-320"16,0 0 0-16,0 0 0 0,-7-3 3392 0,7 3 624 15,0 0 112-15,-10-2 32 0,10 2-3200 0,0 0-640 16,0 0-128-16,-9-2-32 0,9 2 32 0,-9-2 0 15,9 2 0-15,0 0 0 0,-9-5 192 0,9 5 32 16,0 0 16-16,-8-2 0 0,2-4 432 0,6 6 96 16,0 0 0-16,-5-7 16 0,1-3-96 0,4 10-32 15,-6-9 0-15,2 1 0 0,2 0-16 0,-1 0 0 16,1 0 0-16,2 8 0 0,0 0-272 0,0 0-64 16,-4-9-16-16,4 9 0 0,0 0-144 0,0 0-16 15,-8-6-16-15,8 6 0 0,-9 0-48 0,1 0 0 16,8 0 0-16,-8 2 0 0,8-2-128 0,-8 6-128 0,0-1 144 0,2 1-144 15,1 2 128-15,0 1-128 0,-2-1 0 0,1 2 0 16,-1-2 0-16,0 3 128 0,1-1-128 0,-1 2 0 16,1 0 0-16,-1-1 128 0,3 1-128 0,1 0 0 15,-3 0 240-15,1 1-48 0,-1 0-16 0,2-2 0 16,4-11-48-16,-2 15 0 0,2-1 0 0,3-1 0 16,-3-13-128-16,7 11 0 0,-7-11 0 0,11 11 128 15,0-2-128-15,0-1 0 0,1-1 0 0,0-1 0 16,1-1 0-16,-1-2 0 0,-2-3 0 0,1 0 0 15,-1 0 0-15,0-3 0 0,1 0 144 0,-1-3-144 16,1 1 0-16,-1-1 144 0,-1-2-144 0,-1 0 0 16,-8 8 192-16,8-10-192 0,0-2 192 0,0-3-192 0,-1 4 256 15,1 0-48-15,-1-3-16 0,-2 1 0 0,-1 0 16 16,0 1 0-16,-2 2 0 0,-2 10 0 0,3-11-48 0,-2 0-16 16,-1 0 0-16,0 11 0 0,-1-10-144 0,1 10 192 15,-1-9-192-15,1 9 192 0,-4-11-64 0,4 11-128 16,-8-4 192-16,8 4-64 0,-9-6-128 0,-2 3 0 15,1 2 0-15,1-1 0 0,1 0 0 0,-1 1 0 16,-2-1 0-16,1 4 0 0,0 0 0 0,0 2 0 16,1 0 0-16,0 1 0 0,-1-2 0 0,2 3 0 15,1 2 160-15,2 0-160 0,5-8 128 0,-5 9-128 16,5-9 0-16,-4 12 0 0,3 0 0 0,1-12 0 16,-2 13 0-16,2 0 0 0,3 0 0 0,0-3 0 15,-3-10 0-15,5 12-144 0,-5-12 144 0,6 10 0 16,-6-10 0-16,0 0 0 0,11 9 0 0,-11-9 0 0,0 0 0 15,12 3 0-15,-12-3 0 0,11-1 0 0,0-2 0 0,-3-1 0 16,-2-4 0-16,1 1 0 0,-7 7 0 0,6-6 0 16,-1-4 0-16,1 1 0 0,-1 0 0 0,-1 0 128 15,-2-1-128-15,-2 10 0 0,3-9 128 0,-3 9-128 16,1-10 0-16,-1 1 144 0,0 9-144 0,-1-9 0 16,0 1 128-16,1 8-128 0,-6-7 0 0,6 7 0 15,0 0 0-15,0 0 0 0,-10-2 0 0,1 2 0 16,9 0 0-16,-9 2 0 0,9-2 0 0,-11 7 0 15,2-1 0-15,1 2 0 0,2 1 0 0,-2 0 0 16,-1 0 0-16,1 2 0 0,-1 1-128 0,2-1 128 16,0 0 0-16,-1-2 0 0,0-1 0 0,1 1 0 15,3 1 0-15,1-1 0 0,-1 1 0 0,4-10 0 16,0 0 0-16,0 0 0 0,0 0 0 0,0 0 0 0,0 0 0 0,11 6 0 16,-11-6 0-16,13 3-144 0,-13-3 144 15,13 0 0-15,-2-3 0 0,-2-2 0 0,-1-2 0 0,0 1 0 16,-1-1 0-16,0 1 0 0,0-3 0 0,-1 2 0 15,1 1 0-15,-7 6 128 0,3-11-128 0,-3 11 0 16,0 0 0-16,3-10 128 0,-2-2-128 0,-1 12 0 16,0 0 0-16,0 0 0 0,-5-6 0 0,5 6 144 15,-6-7-144-15,6 7 0 0,0 0 0 0,0 0 0 16,0 0 0-16,0 0 0 0,0 0 0 0,0 0 0 16,0 0-160-16,0 0 160 15,0 0-1952-15,0 0-272 0,0 0-48 0</inkml:trace>
  <inkml:trace contextRef="#ctx0" brushRef="#br1" timeOffset="76350.77">10413 7318 15599 0,'0'0'688'0,"-9"-1"144"0,9 1-656 0,-9-5-176 15,1 2 0-15,8 3 0 0,-11-4 0 0,2 3 192 16,9 1-192-16,0 0 192 0,-9 0 0 0,9 0 16 16,-9 3 0-16,9-3 0 0,0 0 352 0,0 0 64 15,0 0 16-15,0 0 0 0,0 0 112 0,0 0 16 16,0 0 16-16,0 0 0 0,0 0-160 0,-7 7-48 15,7-7 0-15,-5 8 0 0,5-8 384 0,-5 8 80 16,5-8 16-16,-8 12 0 0,0-2-96 0,2 3 0 0,-1-2-16 0,1 2 0 16,1 1-240-16,-1 0-64 0,2 2 0 0,2 0 0 15,1-2-240-15,1 0-48 0,0-1-16 0,0 2 0 16,0 0-336-16,1 0 144 0,-1-2-144 0,1 1 0 16,2 0 128-16,-3 1-128 0,-2-2 0 0,2-1 0 15,0-12 144-15,-1 10-144 0,1-10 0 0,0 0 144 16,0 9-144-16,0-9 0 0,0 0 144 0,0 0-144 15,0 0 128-15,0 0-128 0,0 0 160 0,0 0-160 16,11-8 176-16,-2-1-176 0,-2 1 192 0,0-1-192 16,0 0 192-16,-1-1-192 0,-1-3 192 0,0 1-192 15,-1 2 192-15,2-2-64 0,-1 1 0 0,-1 0-128 16,-2 0 128-16,-2 1-128 0,-1-1 0 0,1 1 0 16,0 10 0-16,-1-9 0 0,-4 0 0 0,5 9 0 0,0 0 0 0,0 0 0 15,-10-7 128-15,3 3-128 0,0 0 0 0,7 4 0 16,-6-4 0-16,6 4 0 0,-11 2 0 0,2-2 0 15,9 0 0-15,-8 2 0 0,0 2 0 0,8-4 0 16,-9 5 0-16,9-5 0 0,-6 11 0 0,2-1 0 16,0-2 0-16,0 1 0 0,0 0 0 0,4-9 0 15,-5 11 0-15,2-1 0 0,1 3-144 0,-1 0 144 16,0 0-128-16,2-4 128 0,0 2 0 0,1-3 0 16,0-8 0-16,0 10 0 0,0-10 0 0,0 0 0 15,1 9 0-15,-1-9 0 0,0 0 0 0,7 7 0 16,-7-7 0-16,0 0 128 0,9 2-128 0,-9-2 0 15,11-6 0-15,1 1 0 0,-4-3 0 0,0-1 144 16,-2 1-144-16,2-3 0 0,-1 2 176 0,-2-1-176 0,-2-3 160 0,0 0-160 16,4-2 224-16,-1 0-48 0,0-3-16 0,-1 2 0 15,-1 3-16-15,-2 0 0 0,-2 0 0 0,0 0 0 16,0 0-144-16,-1 2 160 0,-3 2-160 0,0-1 160 16,2-1-160-16,-2 2 0 0,-1 3 144 0,5 6-144 15,-8-3 0-15,-1 2 0 0,9 1 0 0,-10-3 128 16,10 3-128-16,0 0 0 0,0 0 0 0,0 0 0 15,0 0 0-15,0 0 0 0,-9 4 0 0,9-4 0 16,0 0 0-16,-5 9 0 0,5-9-144 0,-5 12 144 16,2 0 0-16,1 1 0 0,-1-2-144 0,1 1 144 15,0 1 0-15,0-1-128 0,-1 0 128 0,0-1 0 16,1 2 0-16,0-1 0 0,1-1 0 0,0 0 0 16,1-11 0-16,0 0 0 0,0 0 0 0,5 9 0 0,-1 2 0 15,-4-11 0-15,0 0 0 0,8 6 0 0,-8-6 0 0,10 6 0 16,-10-6 0-16,11 2 0 0,-11-2 0 0,11 3-208 15,1-3 64-15,0 0 16 16,-2 1-1488-16,1-1-304 0,-1-1-48 0</inkml:trace>
  <inkml:trace contextRef="#ctx0" brushRef="#br1" timeOffset="102871.45">25387 8625 8287 0,'0'0'736'0,"0"0"-592"0,0 0-144 0,0 0 0 16,0 0 3488-16,0 0 672 0,0 0 128 0,0 0 16 15,0 0-2832-15,0 0-560 0,0 0-112 0,0 0-32 16,0 0-256-16,0 0-48 0,9 9-16 0,-1-1 0 16,0-1 160-16,0 3 32 0,0 0 0 0,0 4 0 15,-2 2 208-15,1 4 48 0,-1 2 16 0,1 2 0 16,0 9-192-16,1 2-32 0,-3 3-16 0,2 4 0 0,-2 2-144 16,-1 3-16-16,-4 3-16 0,0 0 0 0,0 3-288 0,1 1-48 15,2 6-16-15,-3 4 0 0,-1 1-144 0,-1-3 0 16,1-8 144-16,-2-4-144 0,1-6 0 0,-1-6 0 15,2-9 0-15,1-3 128 0,-1-1-128 0,1-3 0 16,0-3-128-16,1-2 128 16,-2-2-1920-16,-1-4-320 0,2-2-48 0,0-9-12528 0</inkml:trace>
  <inkml:trace contextRef="#ctx0" brushRef="#br1" timeOffset="103500.53">25445 8676 24479 0,'-15'0'1088'0,"15"0"208"0,-9 1-1040 0,9-1-256 0,-9 2 0 0,9-2 0 16,0 0 768-16,0 0 112 0,0 0 16 0,0 0 0 15,0 0-336-15,12-3-64 0,0-4-16 0,1 2 0 16,1-2-32-16,2 1 0 0,3-3 0 0,-2 1 0 16,-3 1 96-16,3 1 16 0,2-1 0 0,1 2 0 15,1 0-64-15,0 0-16 0,0 1 0 0,1 1 0 0,2 3-192 0,-1 3-32 16,-1-1-16-16,0 2 0 0,1 1-112 0,-1 3-128 15,-1 3 176-15,1-2-176 0,-1 3 0 0,-3 3 0 16,-2 2 0-16,-2 3 0 0,-1-1 128 0,-1 1-128 16,-3-1 0-16,0 4 0 0,-1 1 128 0,-2 2-128 15,-1 2 144-15,-3-5-144 0,-4-1 176 0,1 1-176 16,-3-3 192-16,-2 3-192 0,-3-1 192 0,-2 0-192 16,-1-1 192-16,-1 0-192 0,-2-2 192 0,-2 1-192 15,-1-2 192-15,-1 3-192 0,-2-4 176 0,-1 2-176 16,-2-3 160-16,-1 0-160 0,-1-2 128 0,0 0-128 15,0-1 0-15,2 0 144 0,3-2-144 0,2-1 0 16,2-1 0-16,4 2 0 0,-2-1 0 0,4-1 0 16,1-1 0-16,4 4 0 0,2-2 0 0,3 3 0 0,1-13 0 0,2 11 0 15,-2-11 0-15,11 15 0 0,1 0 128 0,1-2-128 16,2-3 368-16,3 1-16 0,2 2 0 0,0 0 0 16,-1 2-112-16,1 0-32 0,-2 2 0 0,-1-2 0 15,0 1-208-15,-2-2 144 0,1 2-144 0,-3 0 128 16,0-1-128-16,0 0 128 0,-1-1-128 0,-2 0 128 15,0 1-128-15,1-4 0 0,0 1 0 0,-2-1 0 16,-1-5-624-16,-1 1-96 16,1-2-32-16,3 0 0 0,0-2-2320 0,1 0-448 15,0-1-112-15</inkml:trace>
  <inkml:trace contextRef="#ctx0" brushRef="#br1" timeOffset="103967.9">26480 9378 22111 0,'-13'-8'976'0,"5"2"208"0,-1-3-944 0,-2 2-240 16,1 2 0-16,0 1 0 0,0 2 2656 0,1 0 480 16,-1 2 112-16,-1-1 16 0,0 1-2592 0,-2 1-512 15,0 6-160-15,-2 1 0 0,0-1 0 0,-1 6 0 16,2-1 0-16,-2 2 0 0,0 3 0 0,1 4 128 15,0 4-128-15,2-4 0 0,-1-3 304 0,2 0-32 16,3 3 0-16,4-1 0 0,0-1 112 0,2 1 0 0,3-7 16 0,4 1 0 16,4-2-208-16,0-2-32 0,1-3-16 0,1 0 0 15,3-2-16-15,2 0 0 0,-1-8 0 0,3 2 0 16,0-2-128-16,0 0 0 0,-2-3 0 0,1-2 0 16,-2-2 0-16,-1 1 0 0,0-1 0 0,-1 0 0 15,-1 1 0-15,-1-2 0 0,-2-3 0 0,-3 1 0 16,-1 0 0-16,0 3 0 0,0-3 0 0,-3 1 0 15,0 3 0-15,2 1 0 0,-3 8 0 0,0 0 0 16,0 0 0-16,0 0 0 0,0 0 0 0,0 0 0 16,0 0 0-16,0 0 128 0,4 13-128 0,0 3 128 15,0-3 128-15,1 0 0 0,0 4 16 0,0-3 0 16,2 2-112-16,-1-3-32 0,1 0 0 0,-1 1 0 16,1 1-128-16,-2-1 0 0,2-1 144 0,-1-1-144 0,-1 0 0 0,2-2 0 15,1-4 0-15,0 1 0 16,-2 0-592-16,3-2-144 0,-1 0-32 0,1-2 0 15,-9-3-2432-15,12-2-480 0</inkml:trace>
  <inkml:trace contextRef="#ctx0" brushRef="#br1" timeOffset="104350.77">26819 9575 13823 0,'0'0'1216'0,"0"0"-960"16,-5 9-256-16,5-9 0 0,0 13 3360 0,0-1 624 15,-2-2 128-15,2-10 32 0,4 15-3200 0,-1-4-640 16,-1-3-128-16,-2-8-32 0,4 12 128 0,-4-12 32 0,4 10 0 0,-4-10 0 16,0 0 160-16,0 0 48 0,0 0 0 0,0 0 0 15,0 0 0-15,0 0 16 0,9-5 0 0,-9 5 0 16,9-6 176-16,-1-3 48 0,-1-4 0 0,-1-2 0 16,1 2-224-16,-1-2-32 0,1-4-16 0,-1 1 0 15,0 0-256-15,0-3-48 0,1-4-16 0,-1 2 0 16,2-2-160-16,0 5 0 0,-2 3 0 0,2 2 0 15,3 3 0-15,-4 3 0 0,0 2 0 0,-7 7 0 16,12-2 0-16,-2 2 0 0,-10 0 0 0,11 6 0 16,-2 2 128-16,0-1-128 0,0-2 0 0,0 3 128 15,-1 0 64-15,1 2 16 0,0 0 0 0,3 3 0 16,1-1-80-16,-3 2 0 0,-3 1-128 0,3-1 192 16,3-1-192-16,-4 2 0 0,-3-1 128 0,0 3-128 15,1 1 0-15,-1 0 0 0,1-2 0 0,1 0 0 0,2-2-240 0,0 0-80 16,-2-3-32-16,1 0 0 15,2-1-320-15,-1-4-64 0,-1-2-16 0,0-1 0 16,1-2-1456-16,-1 0-288 0,0-3-64 0</inkml:trace>
  <inkml:trace contextRef="#ctx0" brushRef="#br1" timeOffset="104636.05">27508 8698 40319 0,'0'0'1792'0,"-7"6"352"0,0 2-1712 16,3 5-432-16,3 4 0 0,3 5 0 0,4 4 0 0,0 4 0 0,1 3-192 0,3 5 192 16,2 1-128-16,1 0 128 0,1 1 0 0,-2 1 0 15,-2 4 0-15,2-4 0 0,0-1 0 0,-2-1 0 16,-2 0 0-16,1-2 0 0,-1-1 0 0,-1 1 0 15,-3-3 0-15,-1 0 0 0,1-3 0 0,0-4 0 16,-1-3 0-16,1-1 0 0,0 1 0 0,0-3 0 16,0-7 0-16,2-1-224 0,-1-1 32 0,2-1 0 15,-1-4-2112 1,2-1-432-16,1-6-80 0</inkml:trace>
  <inkml:trace contextRef="#ctx0" brushRef="#br1" timeOffset="104966.13">28082 9213 23039 0,'0'0'2048'0,"0"0"-1648"16,0 0-400-16,0 0 0 0,-9 9 1728 0,0 0 272 16,1-3 48-16,0 5 16 0,0-2-1648 0,-1 1-416 15,-3 1 0-15,-1-2 0 0,-1 1 192 0,-3 2-64 16,-1 1 0-16,-3 2 0 0,-4-2 64 0,-1 1 0 15,-1 0 0-15,-3 2 0 0,-3 0 256 0,3-2 64 16,3 0 16-16,2-2 0 0,3-3 320 0,4-2 64 16,3-4 16-16,4 3 0 0,2-1-112 0,9-5-32 15,0 0 0-15,0 0 0 0,0 0-496 0,5 10-96 0,4-3-32 0,3-5 0 16,1 2-160-16,4-1 128 16,3 0-128-16,4 4 128 0,1 3-128 0,1 1 0 0,1 0 0 0,2 0 0 15,-1-3 0-15,1 4 0 0,-1-2-176 0,-2-2 176 31,0-3-704-31,0-3-64 0,0 0-16 0,-1 1 0 16,-1 1-2240-16,-1-1-448 0</inkml:trace>
  <inkml:trace contextRef="#ctx0" brushRef="#br1" timeOffset="105349.93">28911 8505 18431 0,'0'0'1632'0,"0"0"-1312"16,-6 0-320-16,6 0 0 0,0 0 2944 0,-7 9 528 15,-2 0 112-15,4 1 0 0,1 6-2832 0,0 1-576 16,-2 1-176-16,-5 3 0 0,-3 1 320 0,-2 6-32 15,0-2 0-15,-2 5 0 0,-4 4 656 0,1 4 128 16,0 4 16-16,0 3 16 0,1 1-128 0,-1 4-16 16,1-2-16-16,5 2 0 0,0-1-288 0,3-3-48 15,2-3-16-15,2 0 0 0,3-1-336 0,0 2-80 0,1-1-16 16,3 0 0-16,-1-1-160 0,4 0 0 0,0-2 144 0,3-2-144 16,3-3 0-16,3-3-208 0,0-7 16 0,5 1 16 31,4-3-272-31,3-5-64 0,4 0-16 0,2-5 0 15,2 0-224-15,3-2-32 0,1 0-16 0,1-3 0 16,-2-4-1104-16,-2-1-208 0,1-3-64 0,-2-1-7584 0,-2 0-1520 0</inkml:trace>
  <inkml:trace contextRef="#ctx0" brushRef="#br1" timeOffset="105642.26">29544 8901 31327 0,'0'0'2784'0,"-8"-1"-2224"15,-3 3-560-15,3 2 0 0,8-4 2080 0,-6 8 304 16,1 3 64-16,0 2 16 0,-2 0-1968 0,-2 2-496 16,-2 5 0-16,0 3 0 0,-2 1 0 0,0 4 0 15,-3 6 0-15,-1 0 0 0,-1 1 0 0,-3 2 0 16,0-2 0-16,-1 3 0 0,-2-2 0 0,-2 2 0 15,-2 0 0-15,3-1 0 0,3-4 0 0,1-1 0 16,0-4 0-16,3-2 0 0,3 1 0 0,4-5 0 16,2-1 0-16,2-4 0 0,3-4-128 0,3-3-128 15,1-10-32-15,0 0 0 16,0 0-2352-16,0 0-480 0</inkml:trace>
  <inkml:trace contextRef="#ctx0" brushRef="#br1" timeOffset="105889.73">29511 8785 29487 0,'0'0'2624'16,"0"0"-2112"-16,0 12-512 0,0-2 0 0,0 1 2256 0,3 2 352 0,0 1 64 0,3 4 16 16,-2-1-2064-16,0 9-416 0,-1 2-80 0,1 4 0 15,0-2 0-15,0 3 0 0,0 1 0 0,1 2 0 16,0-1-128-16,-1 1 0 0,-1-1 128 0,1-4-128 15,0 3 128-15,0-3-128 0,0 2 160 0,0-6-160 0,-1-1 0 0,3 0 0 16,-1 1 0-16,0-1 0 0,-1 1-272 16,3-4-112-16,-2 0 0 0,0-3-16 15,-1-5-432-15,0-2-64 0,0-3-32 0,0-1-10080 16,-4-9-2000-16</inkml:trace>
  <inkml:trace contextRef="#ctx0" brushRef="#br1" timeOffset="106092.71">29238 9486 30399 0,'-14'-6'2704'0,"8"6"-2160"15,6 0-544-15,0 0 0 0,0 0 2128 0,0 0 320 16,0 0 64-16,11 3 16 0,5-2-2032 0,2 1-496 0,3 1 0 0,3-2 0 16,3 2 0-16,0-2 0 0,1 2-128 0,2 2 128 31,2 0-496-31,0 1 0 0,-5-1 0 0,-1 0 0 15,-4-1-624-15,0 1-128 0,-2-4-32 0,-2 2 0 16,-4-3-1952-16,0 0-400 0</inkml:trace>
  <inkml:trace contextRef="#ctx0" brushRef="#br1" timeOffset="106467.85">29631 8475 8287 0,'-13'-16'368'0,"6"4"80"0,2 2-448 0,0 2 0 15,5 8 0-15,0 0 0 0,-3-9 5264 0,3 9 976 16,0 0 192-16,0 0 32 0,0 0-5184 0,6 16-1056 16,0 1-224-16,3 2 0 0,0 2 0 0,2 4 0 15,0 2 0-15,2 4 0 0,2 1 432 0,3 0-16 16,3 1 0-16,4 2 0 0,1-1 288 0,2 1 48 15,2 2 16-15,2-1 0 0,-1 5-96 0,-2-1-16 16,-3 2 0-16,-1-2 0 0,-2 1-208 0,-2 0-64 16,-7-2 0-16,-1 2 0 0,0-5-160 0,-2 2-32 15,-2-3-16-15,-3-2 0 0,0 1-176 0,-3 1 192 16,1 0-192-16,-1-1 192 0,-4-1-192 0,-1-2 192 16,0-1-192-16,-3-3 192 0,-3-1-192 0,0 1 0 0,-2 0 0 0,-2-1 0 15,-3-5 0-15,0 1 0 0,-2-4-144 0,0 1 144 16,-1-3-368-16,-2 0-16 0,1 0 0 0,-1-2 0 31,2-2-2224-31,1-6-448 0</inkml:trace>
  <inkml:trace contextRef="#ctx0" brushRef="#br1" timeOffset="106761.6">30502 9273 44223 0,'0'0'1968'0,"0"0"400"0,0 0-1904 0,9-3-464 16,4 3 0-16,1-1 0 0,1-3 0 0,0 1 0 16,1 2 0-16,0-2-160 0,-1 1 160 0,1 0 0 15,-1 0 0-15,1-1 0 0,0 2 0 0,1-4 0 16,-2-1 0-16,4 3 0 0,-1 0 0 0,0 0-192 15,2-1 192-15,-2 2-192 0,-1-1 48 0,1 2 0 16,2-2 0-16,-1 1 0 16,1 0-368-16,-2-2-80 0,0 2-16 0,-2 2 0 15,-2-3-1664-15,-1 3-336 0,0 0-64 0,-1 3-12816 0</inkml:trace>
  <inkml:trace contextRef="#ctx0" brushRef="#br1" timeOffset="107020.07">30613 9476 31327 0,'-4'-8'2784'0,"4"8"-2224"0,0 0-560 0,0 0 0 16,0 0 1680-16,0 0 240 0,0 0 32 0,0 0 16 15,0 0-1072-15,10-4-224 0,1 0-32 0,0 2-16 16,0-1-400-16,2 3-80 0,4 3-16 0,0-3 0 15,-2-3 32-15,5 1 0 0,2 0 0 0,0 1 0 16,-1 1-160-16,2 0 0 0,4 1 0 0,0-1 0 16,2-1-272-16,-6-2-96 0,-5 1-16 0,3 0 0 15,3 0-2176-15,-3 2-432 0,-3 0-80 0,-1-4-32 0</inkml:trace>
  <inkml:trace contextRef="#ctx0" brushRef="#br1" timeOffset="107286.93">31352 8863 35535 0,'2'-13'1568'0,"-2"13"336"0,2-13-1520 0,2 3-384 16,3 1 0-16,3 5 0 0,0 0 480 0,-10 4 32 15,10 1 0-15,0 3 0 0,-1 1 176 0,-3 6 32 0,-1 2 16 0,2 8 0 16,-1 5 224-16,-2 5 64 0,0 3 0 0,-1 4 0 15,-2 2-208-15,-1 2-48 0,-1-1 0 0,0 0 0 16,-2-1-64-16,2-3-32 0,-1-1 0 0,2 0 0 16,0-4-352-16,0 1-64 0,-1-2 0 0,2-1-16 15,2 0-240-15,0-7 0 0,-1-7 128 0,1 2-128 32,-1 2-960-32,2-1-224 0,2 1-48 0,-1-3-12800 0,-3-1-2560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52:09.57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4008 5608 1324 0,'0'-6'118'0,"0"-4"-94"0,0 1-24 0,0-10 0 16,-4 0 121-16,4 3 20 0,0-5 4 0,0-5 1 16,-3 1-112-16,3-3-22 0,-8 3-12 0,5-3 12 15,-4 3-28-15,0-3-4 0,-11 2-2 0,4-2 0 16,0 9-11-16,0 4-3 0,-7 5 0 0,-4-9 0 0,4 10 36 0,-4 0 0 15,0 2 12-15,-3 4-3 0,0-3 17 0,-4 6 3 16,0-3 1-16,-3 3 0 0,0 0 2 0,-4 0 0 16,-10 3 0-16,-1-3 0 0,4 6-14 0,-3-6-2 15,3 0-1-15,7-6 0 0,-6 6-7 0,6-3 0 16,-7-3-8-16,0 2 12 0,0-2-2 0,-7 6-1 16,4-3 0-16,-8-3 0 0,1 6-9 0,3 0-11 15,4 9 3-15,-8-9 0 0,4 10 35 0,-14-1 7 16,-3 7 2-16,-4 2 0 0,3 11 17 0,1 5 4 15,3 1 1-15,-4 2 0 0,4-2-13 0,0-1-2 16,-4 4-1-16,1-4 0 0,10 4-17 0,0-3-3 16,3-7-1-16,4 6 0 0,8-5-11 0,-5 5-2 0,1 10-8 15,-1-6 12-15,-2-4-12 0,2 10 0 0,4-6 0 16,4 12 0-16,-4-6 0 0,11 3 0 0,-4-3 0 0,4 9 0 16,3 0 0-16,4 4 0 0,-8 2 0 0,5 4 0 15,3 0 0-15,3-1 14 0,4-5-2 0,3 2-1 16,-3-5-3-16,10-7-8 0,8 6 12 0,3-3-4 15,0-12-8-15,3 6 0 0,8-7 0 0,3 4 0 16,0-10 0-16,7 4 0 0,0-1 0 0,4-5-11 16,0-4 11-16,10-6 0 0,0-1-9 0,8-2 9 15,13-6 0-15,4 5 0 0,4-2 0 0,-4-4 0 16,7 7 0-16,-7-1 8 0,3-2-8 0,8 3 12 16,-1-4-12-16,4 4 0 0,0 3 9 0,7-4-9 15,-10-5 18-15,3-1-1 0,7 1 0 0,4-1 0 16,10-3-7-16,-7-6-2 0,4 0 0 0,3 0 0 15,4 0-8-15,7 0 0 0,-7-6 0 0,7 6 0 16,-4 0 0-16,11-9 0 0,-4 6 0 0,4-4-11 16,-11 7 11-16,11-6 0 0,4 3 8 0,-4 3-8 0,-4 0 0 15,4 0 0-15,-4 0 0 0,4 0 0 0,3 3 0 0,-3 3 0 16,0 1 0-16,7-4 0 0,0-3 0 0,7-3 0 16,-7-4 0-16,11-2 0 0,10-1 0 0,-7 1 0 15,-4-7 0-15,4 7 0 0,7-7 0 0,-3 4 0 16,0-4 0-16,-8 7-8 0,8-1 8 0,-4 1 0 15,-7 3 8-15,3-4-8 0,8 10 0 16,-8 0 0-16,-3-3 0 0,0 3 0 0,7 3 0 0,-7-3 0 16,-3 0 0-16,3 0 0 0,3 10 0 0,1-10 0 15,-8 6 0-15,8-3-8 0,3 3 8 0,-3-6 0 0,-8 10 0 0,4-1 0 16,4-9 0-16,-8 9 0 0,1-2 8 0,-8-7-8 16,4 0 0-16,0 0 0 0,3-7 0 15,1 4 0-15,-4-6 0 0,0-1 8 0,-7-5-8 0,3-1 0 16,-3 7 0-16,3-4 0 0,-6-2 0 0,3-4 0 15,3 3 0-15,-3 3 0 0,-4-8 0 0,-7 8 0 16,4-3 0-16,-7 4 0 0,3-4 8 0,-3 0-8 16,0-2 0-16,0-1 0 0,-4 0 0 0,-3 3-8 15,-8-3 8-15,-6 4 0 0,0-4 0 0,-4-6 8 16,3 6-8-16,-6 0 0 0,-4 0 0 0,-7 4 0 16,-7-4 8-16,-7 6 1 0,-1-9 0 0,-2 4 0 15,-8-1-9-15,0-6 8 0,-3-3-8 0,-4-1 8 16,-6-5 26-16,-1 6 5 0,-11-7 1 0,1 7 0 0,-8-7-27 15,-3 1-5-15,-7-4 0 0,-3 4-8 16,-8-1 15-16,-3 7-4 0,0-6-1 0,-7 5 0 0,-4 1-10 16,-3-6 0-16,-1 5 0 0,-6-2 8 0,-7 3-8 15,-8 0 0-15,-6-7 0 0,-1 10 0 0,-3-3 0 0,0 0 0 16,-4-7 0-16,-10 1 0 0,-7 2 0 0,-4 1 0 16,4-1 0-16,-14 1 0 0,-7 3 0 0,-1 3 0 15,4 6 0-15,-3 0 0 0,-11 0 0 0,4-6 0 16,-8 6 0-16,4 4 0 0,7-4 0 0,-14 0 0 15,-10 0 0-15,-1-6 0 0,8 6 0 0,-8-6 0 16,-3 7-9-16,0-8 9 0,3 8 0 0,-3-1 0 16,-4 3 0-16,-3-3 9 0,4 7-9 0,-8-4 0 15,-7 10 0-15,-3 3 0 0,0-4 0 0,-1-2 0 0,1 9-9 16,0 0 9-16,0 0 0 0,-8 0-8 0,4 0 8 0,4 6 0 16,0-6 0-16,0 0 0 0,-8 3 0 0,8 4 0 15,3-14 0-15,0 14 0 0,-10-7 0 16,3 3 0-16,-3-6 0 0,7 3 0 0,-1 0 0 0,1 0 0 15,-7 3 0-15,3 3-8 0,4-6 8 0,-4 3 0 16,0 10 0-16,0-1 0 0,-3-2 0 0,7-4 0 16,-1 7 0-16,1 9 0 0,-4-1 0 0,-3 5 0 15,3-8 0-15,7 7-10 0,-6 10 10 0,-5 3-8 16,-6-4-98 0,-4 13-19-16,7 6-4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53:09.85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32127 15620 1209 0,'-7'0'108'0,"-3"-6"-87"0,-1 3-21 0,-6-3 0 16,-5 3 401-16,-6-7 76 0,-4 4 15 0,-3-3 4 16,3-1-424-16,-6 4-84 0,-8 3-16 0,3 3-4 15,-9-6-4-15,-8-4 0 16,-18 7 0-16,-3-3 0 0,0 3-3 16,-4-4-1-16,4 7 0 0,-14-9 0 0,-18 6 40 0,0-4 0 0,3 7 0 0,-13 0 0 15,-22 0-9-15,-13 0 9 0,-5 7 0 0,-6-4 0 16,-7 6 20-16,-18-2 12 0,-18-4 1 0,-14 6 1 15,-10 1-34-15,-15-4 0 0,-10 3 0 0,-14 10 0 16,-11-10 0-16,-6 7 0 0,-8 3 0 0,-11-3 0 0,-13-4 13 16,-1 7-4-16,-3 3-1 0,0-3 0 15,3 0 10-15,4 6 2 0,-3-3 0 0,-8 9 0 0,1 0-7 0,-1 4-1 16,0-1 0-16,4 1 0 0,4-1-12 0,10 4 9 16,17 0-9-16,1 2 8 0,3-8-8 15,4 8 0-15,10 4 0 0,1 3 0 0,6 13 0 0,7-4 0 16,8-9 9-16,6 4-9 0,8 2 16 0,17-15-2 15,18-1 0-15,14-2 0 0,11-1-14 0,17-6 8 16,11 4-8-16,17-10 0 0,22-7 10 0,20 4-10 16,22-9 10-16,14-4-10 0,11-3 0 0,17-3 0 15,11-3 0-15,10-3 0 0,18 2 0 0,11-5-13 16,14-7 1-16,24 1 0 16,18 5-47-16,22-9-9 0,2 1-1 0,22-1-1 15,28-6 8-15,18 9 2 0,18-6 0 0,6-3 0 0,15 0 60 0,10-3 0 16,14 3 0-16,18-4 13 0,11 4-3 0,17 3-1 0,18-9 0 0,7 3 0 15,3 0 19-15,15 2 3 0,10-2 1 0,10 3 0 16,8-3-7-16,14 3-1 0,7 3 0 0,0-3 0 16,-4 0-24-16,11 0 0 0,10-4 0 15,1 4 0-15,-8-3 0 0,-6 0 0 0,-4 0 0 0,7-4 0 16,10 4-101 0,-13 0-23-16,-19 0-4 0,-9-4 0 0,-8 10 5 0,0-3 2 15,-3 6 0-15,-4 1 0 0,-7-1-124 16,-22 3-25-16,-16 0-5 0,-19 7-1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6:33.550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C0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27259 10848 2847 0,'0'0'63'0,"0"0"13"0,0 0 2 0,0-10 2 0,4 7-64 0,-1-3-16 0,4-3 0 0,-3 2 0 0,3 4 24 0,0-3 3 15,-4-4 0-15,8-2 0 0,-4 3-7 0,4-7 0 0,-1 6-1 0,4 1 0 16,0-7 5-16,-3 7 2 0,3 6 0 0,-7-3 0 15,4-1 0-15,-4 4 0 0,-7 3 0 0,0 0 0 16,0 0-10-16,0 0-3 16,0 0 0-16,0 16 0 0,-7-4-13 0,0-2 9 15,-4 5-9-15,-3-5 8 0,-4 9 1 0,-3-4 0 0,0-2 0 16,0 3 0-16,0-7-9 0,7 7 0 16,-4-7 0-16,11 0 0 0,0 1 25 15,3-1 3-15,4 1 1 0,7-1 0 0,4-3-29 0,10-2 8 16,0 5-8-16,8-3 0 0,-5-3 0 0,8 4 0 0,0-1 0 0,-1-3 0 15,1 3 0-15,4-3 0 0,-1-3 0 0,0 7 0 16,-3-7 0-16,-4 3 0 0,0-3 0 16,-3 0 0-16,-4 0 0 0,-10-3-10 0,-1 3 10 0,-10 0-12 15,0 0 12-15,-7-7 0 0,-7-2 8 16,0 0-8-16,-4-1 17 0,-3 1-1 0,-3-1 0 0,-5 1 0 16,1 3-2-16,-4-4-1 0,4 7 0 0,-4-3 0 15,4 0-4-15,-4 2-1 0,1 4 0 0,-1 0 0 0,0 4-8 16,4 2 0-16,-4 0 0 0,11-3 0 0,3 7 8 15,1-1 0-15,-1 1 0 0,7-4 0 0,4-3-8 0,0 3 0 16,4 4-12-16,-1-4 12 0,4-6-10 0,0 0 10 16,0 0 0-16,11 3-9 0,-1-3 9 0,8 0 0 15,0 0 0-15,-1 0 0 0,5-9 0 0,2 9 8 16,1-7-8-16,-4 4 8 0,4-3 0 0,-4-3 0 16,-3 5 0-16,-1-2 0 0,1 3-8 0,0-3 0 15,-4 3-8-15,0-4 8 0,-4 7 0 0,1-3 0 16,-8-3 0-16,-3 6 0 0,0 0 0 0,0 0 0 15,0 0 0-15,0 0 8 0,0 0-8 0,-3 0 0 0,-8 0 8 0,1 0-8 16,-4-6 0-16,0 6 8 0,-4-4-8 0,4 4 0 16,0 0 0-16,-4 0 0 0,4-6 0 0,0 6 0 15,3 0 0-15,4 0 0 16,-3 0 0-16,10 0 0 0,0 0 0 0,0 0 0 0,0 0 0 16,0 0 0-16,0 0 0 0,10 10 0 0,-3-4 0 15,4 3 0-15,3 1 0 0,0-4 0 0,0-3 0 0,4 7 0 16,-4-10 0-16,0 6 0 0,0-3 0 15,0-3 0-15,0 0 0 0,-3 0 0 0,0 0 0 0,-1-9 0 16,-3 9 0-16,0-10 0 0,-7 7 0 0,4-6 0 16,-8 2 8-16,1-2-8 0,-4-1 10 0,0 1-10 15,0-7 9-15,-4 7-9 0,0-7 8 0,1 7-8 16,-1-1 0-16,4 1 0 0,-3 0 8 0,2-1-8 16,-2 1 0-16,3 3 0 0,0 2 0 0,-4 4 0 15,8 0 0-15,-4 0 0 0,0 4 0 0,0 2 0 16,-1 3 0-16,1-2 0 0,0 2-9 0,4 0 9 0,-4-6 0 15,3 7 0-15,4-1 0 0,0-2 0 16,0 2 0-16,0-9 0 0,4 9 0 0,3 1 0 16,3-1 0-16,1-3 0 0,3-2 0 0,-3 2 0 0,3-6 0 15,0 0 0-15,4 6 0 0,-4-12 0 0,0 6 8 16,3 0-8-16,1 6 0 0,0-6 0 0,-4 3 0 0,3-3 0 16,-2 0 0-16,-1 0 0 0,-4 7 0 15,1-4 0-15,3-3 0 0,-3 0 0 0,-11 0 0 0,10 6 8 16,1-3-8-16,-11-3 0 0,0 0 0 0,0 0 8 15,0 0-8-15,7-3 0 0,0-3 9 0,-7 6-9 16,3-10 8-16,1 7-8 0,-4-9 9 0,-4 2-9 16,-6 1 10-16,-1-4-10 0,1-2 9 0,-1 5-9 15,-3-6 8-15,0 7-1 0,3 0-7 0,-3 6 0 0,3-4 0 0,4 4 0 16,-3 3 0-16,3 3 0 0,-4 7 0 0,1-1 0 16,-1 10 0-16,4-3-8 0,0 12 8 0,-4-3-10 15,8 3 10-15,-4 7 0 0,7-7 0 0,-4 6 0 16,8-5 0-16,-4 5 0 0,7-9 0 0,0 0 0 15,0-3 0-15,4-3 0 0,-4-3 0 0,3-1 0 16,4-12 0-16,0 4 0 0,4-7 0 0,3-7 0 16,-3-5 0-16,3-4 8 0,4 1-8 0,-4-4 8 15,0-6-6-15,-3-4-2 0,-4-5 0 0,-4 6 0 16,4-7 0-16,-3 4 0 0,-4 0 0 0,0 2 0 16,-3 1 0-16,-1 3 0 0,-6 6 0 0,-1 3 0 15,-3 4 0-15,-3 3 0 0,-8 2 0 0,-3 7 0 16,-8 7 0-16,1 2 0 0,-3 3 0 0,-1 4 0 15,4 3 0-15,-4-3-12 0,0 2 12 0,4-2-13 16,3 3 13-16,0-6 0 0,4 2 0 0,0 4 0 0,11-10 0 16,-5 1 0-16,8-1 0 0,4-2 0 0,3-7 0 0,7 9 0 15,3-9 0-15,5 0 0 0,-1 0 8 0,3 0-8 16,4-6 0-16,4 3 0 0,0-4 0 0,7 4 0 16,3-3 0-16,-3 6 0 0,-1-10 8 0,-2 10-8 15,-1 0 0-15,-3 0 9 0,-4 0-9 16,-4 0 0-16,-6 0 0 0,0 0 0 0,-4 7 0 0,-7-7 0 15,0 0 0-15,0 0 0 0,0 0 0 0,0 0 0 16,-7 0 0-16,3 0 0 0,-3-7 0 0,0 7 0 16,0-3 0-16,-4-3 0 0,1-3 0 0,-1-1 0 15,4-5 0-15,0 5 0 0,-4-9 0 0,1 4 0 16,3-4 0-16,-4 9 0 0,4-8 0 0,-3 2 0 16,2 6 0-16,-2 1 0 0,-1 0 0 0,1 9 0 0,-4 0 0 0,-4 0 0 15,0 9 0-15,-3 7 0 0,0-4 0 0,0 13 0 16,0-6 0-16,-1 3 0 0,1 0 0 0,4 3 0 15,-4 3 0-15,6-9 0 0,1 3 0 0,7-3 0 16,0-6 0-16,4 2 0 0,3-5 0 0,3-1 0 16,8-3 0-16,-1-12 0 0,4-3 0 0,1-7 0 31,2-3-104-31,4-9-13 0,-3-7-3 0</inkml:trace>
  <inkml:trace contextRef="#ctx0" brushRef="#br1" timeOffset="4904.79">6043 7605 2188 0,'11'-25'97'0,"-11"16"20"0,0-1-93 0,0-5-24 0,0-4 0 0,0 0 0 0,0-6 44 0,0 6 4 16,0 0 0-16,0-6 1 0,-7 7-30 0,3-8-7 16,-3 8 0-16,0-7-1 0,-11 6 8 15,1 0 1-15,-1 3 1 0,-7 4 0 0,-6-4-12 16,-5 7-9-16,-6-1 12 0,-11 1-12 0,-7 3 10 15,-7-4-10-15,-11 7 8 0,8-3-8 0,-11 6 14 0,0-3-2 16,-15-4-1-16,5 7 0 0,-5 0 9 16,1-3 1-16,-7-3 1 0,3 6 0 0,-10 0 3 15,10 0 1-15,-7 0 0 0,7 0 0 16,-6 9-7-16,6-2-2 0,-7-4 0 0,14 6 0 0,4 1-9 16,-4 5-8-16,-3 4 12 0,3 0-12 0,4 3 0 0,3 0 0 15,1 6 0-15,6 3 0 0,-7-2 0 16,4-1 8-16,-3 6-8 0,3 4 0 0,6 3 0 0,1-10 0 15,4 10-10-15,-4-4 10 0,3-2 0 0,4 3 0 16,7 5 0-16,7-2 0 0,4 0 0 0,3 0 0 16,7-4 0-16,15 1 0 0,2-4 8 0,1 1 0 0,18-1 0 0,-4-5 0 15,7 5-8-15,10 1 0 0,8-4 0 16,7 4 0-16,3-7 0 0,7 6 0 0,4 1 0 0,7-7 0 16,10 6 0-16,-3-5 0 0,3 2 0 0,8-3 0 15,3-3 0-15,7-3 0 0,7 3 0 0,-3 4 0 16,3-11 0-16,14 4 0 0,0-9 0 0,8 6 0 15,10-4 0-15,0-5 0 0,10 6 0 0,4-4 0 16,7-3 8-16,7-2 0 0,4-4 0 0,3 3 0 16,4 0-8-16,6-6 0 0,8-6 9 0,0 6-9 15,3-6 0-15,-10 3 8 0,7-4-8 16,-11 7 0-16,0-3 20 0,-3-3-1 0,-11 6 0 0,0 0 0 16,-10-3-19-16,3 3 0 0,-4 0 0 0,-10 0 0 15,-3 0 0-15,-1-6 0 0,1 6 0 0,-8-3 0 16,-3-4 0-16,-11-2 12 0,4-1-4 0,-4-5-8 0,0 2 11 0,-17-2-11 15,-4-4 10-15,-3 0-10 0,-8-6 13 0,-6-3-3 16,-5-7-1-16,-2 7 0 0,-8-13 6 0,-3 3 1 16,-7 1 0-16,-8-4 0 0,-6 0 3 0,-4 1 1 15,-3-7 0-15,-11-7 0 0,-7 1-8 0,-4-7 0 16,-3 7-1-16,-7-3 0 0,-4-4-11 0,-7 7 0 16,4 6 0-16,-7-7 0 0,0 10 0 0,-8-3 0 15,-3-6 0-15,-6 9 0 0,-1 0 0 0,-7 10 0 16,-7-4 0-16,-4 4 0 0,-3 9 0 0,-4 6-9 15,-10-3 9-15,-11 0 0 0,1 12-14 0,-5 1 4 16,-13 0 1-16,3-1 0 0,-7 10-13 16,-10-6-2-16,3 6-1 0,0 0 0 0,-4 6 6 0,-3 0 2 15,3-2 0-15,-3 5 0 0,4-3 5 0,10 4 0 16,0-1 1-16,4 7 0 16,3-4-20-16,7 7-4 0,0-3-1 0,11 3 0 15,7-1-107-15,3 1-21 0,-7 6-5 0</inkml:trace>
  <inkml:trace contextRef="#ctx0" brushRef="#br1" timeOffset="6321.77">17455 5783 3351 0,'0'0'74'0,"0"0"15"0,-7 0 3 0,7 0 2 0,-7 4-75 0,4 2-19 0,3-6 0 0,-4 3 0 16,1 6-9-16,-4-2-6 0,3 5-1 0,1-5 0 16,-1 11 16-16,4-8 0 0,4-1 0 0,-1 1 0 15,-3-1-20-15,4-3 1 0,3 4 1 0,0-1 0 16,-7-9 9-16,7 6 9 0,3-3-13 0,1-3 5 15,0 0 8-15,-1-3 0 0,1-3 0 0,-1 6 0 16,1-9 0-16,0-1 11 0,-8 1-3 0,4 3 0 16,-3-7 12-16,3 4 1 0,-7-7 1 0,0 7 0 15,0-7 3-15,0 3 1 0,0-2 0 0,-4-4 0 16,1 0-26-16,-1 3 0 0,-3-3 0 0,4 4 0 16,-5-4 0-16,1 10-9 0,-3-7 9 0,-1 7-13 15,4-1 13-15,-3 7 0 0,-1-3 0 16,0 6 0-16,-10 0 0 0,4 6 0 0,-5 3 0 0,1 1 0 15,-3 5 0-15,2-2 0 0,5 6-10 0,-4-4 10 16,3 11 0-16,4-4 0 0,0-1 0 0,3 1 0 16,1 4-8-16,3-1 8 0,0-3 0 0,3-7 0 0,4 10 0 0,0-12 0 15,0 3 0-15,4 2 0 16,6-8 0-16,-3-1 18 0,7 1-2 0,0-4 0 0,0-6-25 16,8 0-6-16,-1 0-1 0,0-6 0 0,0 2 16 0,0-5 0 15,0-7 0-15,1 7 10 0,-1-7-10 16,-4 4 12-16,-2-4-12 0,-1 4 12 0,-4-10 0 0,-3 12 0 15,0-2 0-15,0-4 0 0,-3 0 1 0,-4 4 1 16,0-4 0-16,0 3 0 0,-4-2-14 0,1 5 0 16,-1-5 8-16,1 5-8 0,-4 1 0 0,0-1 9 0,3 4-9 0,4 6 8 15,0 0-8-15,0 0 0 0,0 0 0 0,0 0 0 16,-10 0 0-16,3 6 0 16,3 4 0-16,-3 6 0 0,3-4 0 0,-3 4-9 0,4 3 9 15,-1-4 0-15,1 4 0 0,-1 0 0 0,1-3 0 16,-1 2 9-16,1-5-9 0,-1 3 0 0,4-7-10 15,0 7 10-15,0-13 0 0,0-3 0 0,0 0 0 0,0 0 0 16,0 0 0-16,0 0 0 0,11 0 0 0,-4-10 0 16,-7 1 0-16,7-3 0 0,3-4 0 0,-2 0 0 15,-5 4 0-15,4-4 10 0,-3-9-10 0,3 6 12 16,0 0-12-16,-4 4 0 0,4-4 0 0,-3 0 0 16,-4 3 0-16,0 7 0 0,-4-1 8 0,-3 1-8 15,0 0 0-15,-3 9 0 0,3 0 0 0,-11 6 0 16,-3 3 0-16,-4 1 0 0,-3-1 0 0,0 4 0 15,-1 9 0-15,1-4 0 0,3-5 0 0,1 3 0 0,6-1 0 0,1-5 0 16,2-1 10-16,8 1-10 0,0-7 0 0,4 3 0 16,3-6 0-16,0 0 0 0,0 0 0 0,14 6 0 15,-4-3 0-15,8-3 0 0,7 0-10 16,-1 0 10-16,8 7-10 0,0-4 10 0,-4 3-11 0,4 3 11 16,3-5-12-16,1 11 12 15,-5-5-56-15,-3 8-5 0,-3-8-1 16,-4 6 0-16,-7-1-112 0,4-2-22 0,-7-7-5 15,-4-3-1-15</inkml:trace>
  <inkml:trace contextRef="#ctx0" brushRef="#br1" timeOffset="7146.99">18443 5815 1785 0,'0'0'79'0,"0"0"17"0,-7 0-77 0,0 0-19 0,0-3 0 0,4-4 0 16,-1 4 227-16,0-3 41 0,4-3 9 0,4-1 2 15,-4 4-223-15,7-3-45 0,0-1-11 0,4 1 0 16,-4-4 0-16,7-3-12 0,0 1 2 0,0 5 1 0,0 1 9 0,-3 6 0 16,-1-3 0-16,1-4 0 0,-11 10 0 0,0 0 0 15,0 0 0-15,0 10 0 0,-4-1 0 0,-3 7 12 16,0-4-4-16,0 4 0 0,-3 3 4 0,-1 0 0 16,1-4 1-16,-1 4 0 15,0 0 20-15,1-3 4 0,-1 2 1 0,4-8 0 0,4 9-17 0,3-10-3 16,0 4-1-16,7-4 0 0,0 0-8 0,3-6-1 15,4 4-8-15,4-4 12 0,0-3-12 0,3 0 0 16,0-3 0-16,0-4 0 0,4 4 0 0,-4-3 0 16,0-3 0-16,-7-1 0 0,4 4 30 0,-7-3 3 15,-1-1 1-15,-3 1 0 0,0-1-23 0,-7 1-11 16,-3-7 10-16,-1 7-10 0,-3-4 9 0,-3 4-9 16,-5-7 8-16,-2 10-8 0,-1 3 8 0,1-3-8 15,-5 2 0-15,1-2 8 0,0 6 0 0,0 0 0 0,0 0 0 16,3 0 0-16,0 6-8 0,4-2 0 0,-3-4 0 0,6 6 0 15,0 3 0-15,1 1 0 0,-1-4 8 0,1 3-8 16,3 1 0-16,3 2 0 0,1-2 0 0,-1 2 0 16,1 1 0-16,3-4 0 0,0 1 0 0,3-4 0 15,1 3 0-15,3 1 0 0,3-1-9 0,4-3 9 16,0-3 0-16,4 4 0 0,0-7 0 0,-1 3 0 16,-2-3 0-16,-1-3 0 0,3-4 0 0,1 4 9 15,0 3-9-15,-1-6 8 0,-6 3-8 0,3-3 8 16,-4-4-8-16,-2 1 8 0,-5 3-8 0,1-4 8 15,-1 1-8-15,-3-1 12 0,-3 1-12 0,-1 0 12 16,-3 2 3-16,3-2 1 0,-6-1 0 0,-1 1 0 16,1 0-4-16,-4-1-1 0,-1 4 0 0,5-3 0 15,-4 9-11-15,0-4 0 0,-4-2 0 0,4 6 0 16,0 0 0-16,0 6 10 0,0-2-2 0,-1 5-8 16,1 7 0-16,0-7 0 0,4 7 0 0,-1-4 0 0,8-2 0 15,-4 5 0-15,3 1 0 0,0-3 0 0,4 2 0 16,0 4 0-16,0-10 0 0,4 1 0 0,0 6 0 0,-1-7 0 15,1 0 0-15,-1-2 0 0,4-4 0 0,-7-3 0 16,7 9 0-16,0-9 0 0,0 6 11 0,0-6-11 16,4-6 10-16,-4 6-10 0,4-3 9 0,-1-3-9 15,1-4 8-15,-1 7-8 0,1-9 0 0,3 2 0 16,0 1-12-16,-3-4 12 16,3-2-109-16,0 5-15 0,4-5-2 0,-4 2-1274 0</inkml:trace>
  <inkml:trace contextRef="#ctx0" brushRef="#br1" timeOffset="8070.96">19904 5677 403 0,'0'0'17'0,"0"0"5"0,0 0-22 15,-4-6 0-15,4-4 0 0,-3 1 0 0,3 3 442 0,0-4 84 16,0 1 17-16,0 6 3 0,0 3-434 0,0 0-86 15,0 0-18-15,0-7-8 0,-4 4 11 0,-3-3-3 16,4 6-8-16,-4 0 12 0,3 0 8 0,-3 0 0 16,0 6 1-16,-4-3 0 0,1 7-6 0,-1-4-2 15,-3-3 0-15,0 7 0 0,0 5 31 0,-4-5 5 16,1 5 2-16,-1-2 0 0,-3 2-17 0,3 1-3 16,-7-3-1-16,4 6 0 0,7-10 2 0,0 7 1 15,0-1 0-15,0-2 0 0,0-4-25 0,7 1-8 16,0 5 0-16,3-5 0 0,-3-4 0 0,7-6 0 0,0 0 0 0,0 0 0 15,0 0 0-15,11 0 0 0,3 0 0 16,0 0 0-16,0-6 0 0,7-4 0 0,0 7 0 0,4-9 0 16,0 9 9-16,-1-7-1 0,-3 4-8 15,4-4 12-15,-4 1 0 0,0 0-1 0,-6-1 0 0,2 4 0 16,-6 3-11-16,-1-3 12 0,1 2-12 16,-4-2 12-16,-7 6 0 0,0 0 0 0,0 0 0 0,0 0 0 15,0 0-12-15,0 0 12 0,0 0-12 0,-7-3 12 16,0 3-3-16,0-6 0 0,-4 6 0 0,1-3 0 15,-4 3 12-15,3 3 3 0,0-3 0 0,-3 6 0 16,4-3-10-16,-1 3-2 0,-3-2 0 0,3 5 0 0,1-3-2 0,3 10-1 16,0-4 0-16,0-2 0 15,0 6-9-15,7 2 0 0,-4 1 0 0,8 0 0 16,-4-3 0-16,3 2-14 0,4-2 5 0,4-3 1 0,-4 2 8 16,3-5 0-16,1-1 0 0,3 1 0 0,-3-10 0 15,-1 6-10-15,1-6 10 0,3 0 0 0,-3-6 0 16,-1-4 0-16,1 1 0 0,-4-4 0 0,3-2 0 15,-3-1 9-15,1-3-9 0,-1 0 8 0,0 0-8 0,0-6 12 16,-4 7-12-16,1-1 12 0,3 0-4 0,-7-3 0 16,3 3 0-16,1 0 0 0,-4 4-8 0,0 5 0 15,0-2 0-15,-4 2 0 0,1 4 0 16,-1-3 0-16,-3 9 0 0,0-4 0 0,-3 4 0 0,-5 4 0 16,1 5 0-16,-3 0 8 0,-4 1-8 0,-1 5 0 15,1-5 0-15,-3 9 0 0,-1-4 18 0,4-5 2 0,3 5 0 0,4-2 0 16,0-7-20-16,0 4 0 0,7-1 8 0,0 1-8 15,3-7 0-15,4 9 0 0,0-12 0 0,4 10 0 16,-1-7 0-16,1 6 0 0,3-3 0 16,0-2 0-16,3 5 0 0,1-3 0 0,-1 1 0 15,1-4 0-15,0 6 0 0,-1-3 0 0,1-3 0 16,-1 4 0-16,-3-4 0 0,4-3 0 0,-4 6 0 16,-7-6 0-16,0 0 0 0,11 0 0 0,-11 0 0 0,0 0 0 15,0 0-16-15,0 0-1 0,7-6 0 0,-7 6 0 16,3 0-36-1,4-10-7-15,-7 1-2 0,4 0-890 0,-4-1-179 0</inkml:trace>
  <inkml:trace contextRef="#ctx0" brushRef="#br1" timeOffset="8843.45">20853 5787 2732 0,'-4'-10'121'0,"4"4"25"0,0 3-117 0,-3-7-29 0,3 1 0 0,0 0 0 15,0-1 54-15,0 4 5 0,0-4 1 0,0 4 0 16,0 6-48-16,0-9-12 0,0 6 0 0,0 3 0 16,-4-7 0-16,1 7 0 0,-1-9-12 0,4 9 12 15,-7 0 0-15,0 6 0 0,-4-3 0 0,1-3 0 16,-1 7 0-16,-3-4 0 0,0 12 0 0,0-5 8 16,0-1 12-16,3 1 1 0,1-1 1 0,3 1 0 15,-4 5 2-15,4 1 1 0,3-4 0 0,1-2 0 16,-1 6-16-16,1 2-9 0,6-8 10 0,1 5-10 15,-1-2 0-15,4 0 0 0,4-1 0 0,3-6 0 16,4 4-11-16,-4-7 2 0,4 3 0 0,3-3 0 16,3-3 9-16,-2-3 0 0,-1-3 0 0,0 3 0 15,0-4 0-15,-3-2 0 0,-1 0 0 0,1-7 0 16,0 3 23-16,-4-2 0 0,0 2 0 0,0-2 0 16,-3-1-23-16,-4-3 0 0,3 0 0 0,-6 4 0 0,-1 2 13 15,1-3 5-15,-8 1 1 0,1 5 0 0,-1 1-7 16,-6-1 0-16,-1 1-1 0,-3 9 0 0,0-3-11 0,-4-3 0 15,0 6 0-15,-6 6 0 0,3-3 0 0,-8 6 0 16,1-2 0-16,0 2 0 0,-4 0 0 0,4 1 0 16,7 6 9-16,-4-4-9 0,4-2 0 0,0-1 0 15,3 7 0-15,8-7 8 0,-5 7-8 0,8-7 8 16,0 1-8-16,4-1 8 0,-1 0-8 0,4-9 0 16,0 0-8-16,4 10 8 0,3-4-8 0,3-6 8 15,1 0-8-15,3 0 8 0,-3-6 0 0,6 6 0 16,1-3 0-16,0-4-8 0,-1-2 8 0,4 0 0 15,-3 2 0-15,0-2 0 0,-1-1 0 0,-3 1 11 16,1 0-11-16,-5-1 12 0,1 1-12 0,-4 3 0 0,0 2 0 16,-4-2 8-16,-3 6 16 0,4-9 4 0,-4 9 0 0,0 0 0 15,0 0-28-15,0 0 0 0,0 0 0 0,0 0 0 16,0 0 12-16,0 0-4 0,0 0 0 0,0 0 0 16,0 0-8-16,-4 0 0 0,-3 0 0 0,-3 0 0 15,3 0 0-15,-4 0 0 0,-3 6 0 0,0-3 0 16,0 3 0-16,3-2 0 0,-6 2 0 0,6-6 0 15,0 3-8-15,4 3-1 0,0-6 0 0,7 0 0 16,0 0-196-16,0 0-39 16,14 6-8-16,11-6-1006 0</inkml:trace>
  <inkml:trace contextRef="#ctx0" brushRef="#br1" timeOffset="9601.2">22437 5724 2948 0,'-18'-6'131'0,"7"2"26"0,1 4-125 0,3-6-32 0,7 6 0 0,-7 0 0 15,-4-3 24-15,4-3-2 0,7 6 0 0,0 0 0 16,-3-3-37-16,-1-4-7 0,1 7-2 0,3 0 0 31,0 0-4-31,-11-3-2 0,-3 6 0 0,0-3 0 0,3 7 30 0,-6 2 0 0,-12 0-8 0,-2 1 8 16,2 9 24-16,5-4 7 0,-1-2 1 0,4 3 1 16,-4 2-7-16,7-2-2 0,1-3 0 15,3 2 0-15,0 1 11 0,3-3 1 0,4-4 1 0,3 4 0 31,-3-10-53-31,7-3-10 0,0 0-2 0,7 9-1 0,0 0 13 0,1-9 2 0,-8 0 1 0,10 0 0 16,1 0 13-16,3-3-11 0,-4-3 11 0,1 3-10 16,-4-3 10-16,0 3 11 0,4-10-3 0,-4 10 0 15,-4-7 1-15,4 1 0 0,0 3 0 0,0-4 0 16,-3 1 18-16,-1 0 3 0,1-7 1 0,3 6 0 16,-3 1-23-16,-1 0-8 0,-6 5 0 0,-1-2 0 0,1 0 0 15,-5 3 0-15,1-3 0 0,0 6 0 16,-3-4 0-16,-4 4 0 0,0 0 0 0,-1 4 0 0,-2-4 0 15,3 6 0-15,0-3 0 0,-4 3 0 0,0 4 8 0,1-1 0 16,6 0-8-16,-3 1 12 0,-4 6-4 0,8-7-8 16,-4 7 11-16,10-4-11 0,1-2 8 15,3 5-8-15,0-5 0 0,3-1 0 0,4 0 8 0,4 1-8 16,-1-4 0-16,4-3 0 0,8 4 0 0,-5-7 0 16,4-7 0-16,-3 4 0 0,3-6 10 0,4-7-10 15,0 7 8-15,-1-7-8 0,-3 3 8 0,1-2-8 16,2 2 8-16,1-2-8 0,0-1 12 0,-8 6-4 15,-13-2 0-15,3-4 0 0,0 7 19 0,-3-1 3 0,-8-5 1 16,0 12 0-16,4 3-18 0,-7-7-3 0,-3 4-1 16,-8-3 0-16,4 12-9 0,-4-3 0 0,1 4 0 15,-4 2 0-15,-4 4 0 0,0-4 0 0,8 7 10 16,-1-1-10-16,-7-2 10 0,8 3-10 0,3-1 8 0,-1-2-8 16,5-4 8-16,-1 7-8 0,1-7 8 0,6 1-8 15,4-10 0-15,0 9 0 0,0-9-9 0,7 6 9 31,4-3-63-31,6-3-5 0,1 0-2 0,10-3 0 16,0-3-94-16,8-3-20 0,13-1-3 0,1 1-650 0,-5 3-131 0</inkml:trace>
  <inkml:trace contextRef="#ctx0" brushRef="#br1" timeOffset="10257.36">23340 5752 1814 0,'0'0'80'0,"0"0"17"0,0 0-77 0,-7-3-20 16,-4-3 0-16,4 3 0 0,-3-4 89 0,2-2 15 15,1 3 2-15,0 2 1 0,0-2 2 0,7 6 1 16,-7-3 0-16,0-3 0 0,0 3-10 0,0-4-1 16,0 7-1-16,-4-3 0 0,4-3-43 0,-3 6-9 15,-1 0-2-15,-3 9 0 0,0-2-11 0,0-4-2 16,-7 6-1-16,3-3 0 0,-3 10-14 0,-4-6-2 15,1 2-1-15,-5-2 0 0,5 5-13 0,-1-5 9 16,0-1-9-16,4 0 8 0,-7 1-8 0,7-1 0 16,10-2 0-16,0 2 0 0,1 0 0 0,3-2-11 15,10 2 11-15,1 0-12 0,3-5 12 0,4 2-10 0,-1 3 10 16,4-9-10-16,11 7 10 0,3-4 0 0,-7-3 0 16,4 6 0-16,3-6 0 0,0-6-8 0,1 6 8 0,-5-10 0 15,1 1 0-15,0 3 0 0,-4-4 0 0,4 1 0 16,-4-4 0-16,-4-2 0 0,1-1 0 0,-4 6 8 15,4-2-8-15,-8-4 8 0,5 1-8 0,-8 2 8 16,0-3 7-16,0 1 1 0,-4 2 1 0,-3-3 0 16,4 7 8-16,-4 0 2 0,-4-1 0 0,1 4 0 15,-4 3-27-15,-7 3 0 0,-1 0 0 0,-2 3 0 16,-1 3 0-16,-3 4 0 0,0-1 0 0,-4 0 0 16,0 7 0-16,1-7 0 0,-1 10 0 0,4-3 0 15,-4-3 0-15,8 2 0 0,-1-5 0 0,4 5 0 0,7-5 0 16,0-1 0-16,0 1 0 0,7-7 0 0,3 9 0 0,4-9 0 15,-7-3 0-15,14 7 0 0,4-4 0 16,0 3 0-16,-1-6 0 0,4 0 0 0,1-6 0 0,2 6 0 16,1-10 0-16,3 7 0 0,-3-3 0 0,0-3 0 15,-1 9 0-15,-3-7 0 0,1-2 0 16,-5-1 0-16,1 1 0 0,-4 6 0 0,-3-3 0 0,-4-4 0 16,0 4 0-16,-4 3 0 0,-6-3 0 0,-1 2 10 15,-3-2-2-15,-4 3-8 0,1-3 14 0,-4 3-4 16,-4-4-1-16,1 7 0 0,-1 0-9 0,-3 0 0 15,3 7 0-15,-3-4 0 0,7-3 0 0,-4 0 0 16,4 6-12-16,0-3 12 16,3-3-66-16,4 0-6 0,-3 0 0 0,10 0-1 15,0 0-171-15,0 0-35 0,0 0-6 0</inkml:trace>
  <inkml:trace contextRef="#ctx0" brushRef="#br1" timeOffset="10961.29">24342 5608 2548 0,'0'0'56'0,"-7"-6"12"0,0 2 3 0,0-2 0 0,-1 3-57 0,1-3-14 0,0 6 0 0,-3 0 0 16,-1 6-36-16,-3-3-11 0,-4 3-1 0,1-2-1 15,-4 8 13-15,-8-2 2 16,-2-1 1-16,-5 4 0 0,-2 2 41 0,-5 4 9 0,1 0 2 0,0 6 0 0,-1 0 69 0,4-6 15 16,4 9 2-16,3-9 1 0,4 6-30 0,7-6-7 15,3 6-1-15,8-6 0 0,-1-4-48 0,8-2-9 16,3 3-3-16,7-7 0 0,3 0-8 0,4-2-11 16,8-4 3-16,6-3 0 15,11-10-20-15,3 10-3 0,-3-9-1 0,3 0 0 16,0-1 20-16,4-6 3 0,-7 4 1 0,0-4 0 0,-4-3 8 0,-3 4 0 15,-4-10 0-15,-7 6-8 0,0 0 40 0,-6 0 8 16,-1 4 1-16,-7 2 1 0,0-3-19 0,-7 7-4 16,0-1-1-16,-4 1 0 0,-6 3 22 0,3 3 5 15,0-4 1-15,-4 7 0 0,0 0-30 0,1 0-7 16,-4 7-1-16,0-4 0 0,0 3-8 0,-1-3 10 0,-2 3-10 16,-1 4 10-16,0-1-10 0,1 1 0 15,-4-1 0-15,7 1 0 0,-1-1 0 0,1 3 0 0,4-2 0 0,-1-7 0 16,4 6 0-16,7-9-9 0,0 0 9 0,0 0 0 15,4 7-9-15,3-4 9 0,3 6 0 0,1-2-9 16,3-7 9-16,0 3 0 0,0 3 0 0,4-6 0 16,-4-6 0-16,4 3 0 0,-1 3 0 0,-3-7 8 15,0-2-8-15,-3 6 0 0,3-4 0 0,-3-2 8 16,-1-4 0-16,1 1 1 0,-1 3 0 0,1-1 0 16,-4 1 7-16,4-4 0 0,-4-3 1 0,-4 10 0 15,4-3-5-15,-3-1 0 0,-1 1-1 0,-3 6 0 16,0-3-3-16,-3-4 0 0,-1 10 0 0,-3-6 0 0,-3 6-8 0,-1 0 0 15,-7 0 0-15,1 6 0 0,-4-6 0 0,-4 10 0 16,-3-1 0-16,-4 0 0 0,0 1-8 16,-3 5 8-16,3-5 0 0,0-1 0 0,1 7 0 0,3-7 13 15,3 4-1-15,4-1-1 0,3-2-11 0,4-7 0 16,3 6 0-16,4 1 0 0,4-1 8 0,3-9 0 16,3 7 0-16,4 2 0 0,4-3-8 0,-1 4 0 15,8-7 0-15,0 3 0 0,-4-3 0 0,0 7 0 16,4-4 0-16,-1-6 0 0,1 3 0 0,0-3-11 15,3 0 3-15,-4 0 0 16,-3-3-79-16,4-3-15 0,-4 6-3 0,4-10-1301 0</inkml:trace>
  <inkml:trace contextRef="#ctx0" brushRef="#br1" timeOffset="11966.89">17558 6787 864 0,'0'0'76'0,"0"0"-60"0,0 0-16 0,-4-9 0 16,1 9 302-16,-4-10 58 0,3 4 11 0,1 3 2 16,-1-4-185-16,4 4-38 0,-3-3-7 0,-1 3-2 15,4 3-56-15,-4-6-11 0,4-4-2 0,0 7-1 16,0-6-39-16,0 2-7 0,4-2-1 0,0 3-1 15,-1 3-23-15,-3-4 0 0,0-2 0 0,0 6 0 16,0-3 0-16,-3 2 0 0,-8-2 0 0,0 6 8 16,-3 6-8-16,-7-2 0 0,-4 5 0 0,-3 7 0 15,-7-4 0-15,3 4 0 0,-3 3 0 0,3-1 0 16,0-2 8-16,4 9-8 0,0-6 8 0,3 0-8 16,4 6 0-16,3-6 0 0,1-4 0 0,6 4-12 15,4-6 35-15,0 2 6 0,7-5 2 0,4-1 0 16,-1 1-31-16,-3-10 0 0,11 6 0 0,3-3 0 0,0-6 0 15,4-3 0-15,-1 3 0 0,1-7 0 0,3-6 8 16,0 7-8-16,0-7 0 0,1 7 0 0,-1-4 11 0,0-2-11 16,0-1 12-16,-3-3-12 0,-1 7 10 0,-3-4-10 15,-3 0 8-15,0-2-8 0,-1 8 16 0,-3-6-1 16,0 4-1-16,-3-4 0 0,-1 7 4 0,1-7 1 16,-1 7 0-16,-3-1 0 0,0 1-11 0,0 6-8 15,0 3 9-15,0 0-9 0,-3-6 8 0,3 6-8 16,0 0 0-16,-7-4 0 0,0 4 0 0,-4 4 0 15,1-4 0-15,-5 9 0 0,-2 0 0 0,-1 1 0 16,-3 5 0-16,3 1 0 0,1-3 0 0,3 2 0 0,0-2 0 16,-1 3 0-16,5-1 15 0,3-2 0 15,3-4 0-15,4 4 0 0,4-1-15 0,-1-5 0 16,4-4 0-16,4 3 0 0,3-6 0 0,4 0 0 0,3 0 0 16,0-6 0-16,4-4-12 0,-4 1-6 0,4-1-1 0,-1 1 0 15,-6-7 28-15,3 4 6 0,-3-4 1 0,-1 0 0 16,1 4-16-16,-4-4 0 0,-3-3 0 0,-4 10 0 15,0-7 8-15,-4-2-8 0,-3 8 0 0,0-6 0 16,-3 4 16-16,-1-4-4 0,-3 7 0 0,4-7 0 16,-8 7-12-16,1 6 8 0,-1-4-8 0,0 4 0 15,-6-3 0-15,3 6 0 0,3 6 0 0,-7 4 0 16,1-7 10-16,-4 6-10 0,-1 7 10 0,1-7-10 16,0 7 0-16,3-4 0 0,4 4 0 0,0 0 0 15,4-4 0-15,3 4 0 0,0 3 0 0,3-4 0 16,4-2-15-16,4-4 4 0,-1 7 1 0,8-6 0 15,-1 5-22-15,8-5-5 0,3-7-1 0,4 6 0 16,-4-9-81-16,7 0-16 0,7 0-3 16,8 0-754-16,-1-3-152 0</inkml:trace>
  <inkml:trace contextRef="#ctx0" brushRef="#br1" timeOffset="12733.2">18510 6837 2383 0,'0'0'105'0,"0"0"23"0,0 0-103 0,0 0-25 0,4-6 0 0,-4-4 0 15,3 1 41-15,1 3 3 0,-1-4 1 0,1 1 0 16,3 0-33-16,-4-1-12 0,-3 1 0 0,4 2 9 15,0-2 29-15,-4 9 6 0,0 0 0 0,0 0 1 16,0 0 15-16,0 0 2 0,3-3 1 0,-3 3 0 16,-7-6-31-16,0 6-7 0,7 0-1 0,-11 6 0 15,1-3-12-15,-4 6-2 0,0 7-1 0,-4 0 0 16,0 3-9-16,-3-1 0 0,0 1 0 0,0 6 0 16,3-6 0-16,1 6 0 0,2-6 0 15,1 0 0-15,4 0 0 0,3-4 0 0,0-5 0 0,3 5 0 16,4-5 0-16,0-7 0 0,4 6 0 0,3-2 0 15,0-7 0-15,3 0 0 0,4-7 0 0,1-2 0 16,2 0 0-16,4-1 0 0,0-6 0 0,1 7 0 16,-1-10 0-16,-4 7 13 0,1-4-1 0,3 0-1 15,-3-2 8-15,0-1 1 0,-1 3 1 0,-3-3 0 0,-3 0-21 16,3 1 0-16,-3-1 0 0,-4-3 8 16,0 9-8-16,0-2-8 0,-7 5 8 0,0-2-12 0,0-1 21 0,-4 10 4 15,1-3 1-15,-4-4 0 0,-4 10-2 0,0-3-1 16,-3 3 0-16,-3 3 0 0,-1-3-11 0,0 10 0 15,1-4 0-15,-4 3-11 0,3 1 11 0,-3-1 0 16,0 7 0-16,3-4-8 0,0 4 8 0,8-6 0 16,-1 8 0-16,4-2 0 0,0-7 0 0,4 10 0 15,3-9 0-15,0 5-8 0,7-5 8 0,0-1 0 16,7 1 0-16,3-1-8 0,1-9 8 0,7 6 0 16,-4-6 0-16,7 0-8 0,0-6 8 0,-3 6 0 0,3-3 0 0,-3-3 0 15,0-4 0-15,-1 1 0 0,-6-1 0 0,0-5 0 16,-8 5 0-16,1 1 0 0,-4-7 0 0,-4 7 0 15,1-1 0-15,-4-2 9 0,0-4-1 0,-4 7-8 16,-3-7 16-16,0 7-4 0,-3-1-1 0,-4 1 0 16,-1-1-11-16,-2 4 0 0,-1 6 0 0,-3 0 0 15,3 6 0-15,-3-6 0 0,-7 10-9 0,3-1 9 16,1 1 0-16,2-1 0 0,-2 7 0 0,-1-1 0 16,4-2 0-16,3 6 0 0,-3-4 0 0,7 4 0 15,0-3 0-15,3-4 0 0,1-2 0 0,3 2 0 16,0-2 0-16,7-1 0 0,0-9 0 0,0 0 0 15,3 3 0-15,8 4-13 0,-1-4 1 0,8-6 0 16,3-4-73-16,7 4-15 16,4-6-2-16,7-1-790 0,0-5-157 0</inkml:trace>
  <inkml:trace contextRef="#ctx0" brushRef="#br1" timeOffset="13393.31">20003 6699 2257 0,'0'0'100'0,"0"0"20"0,0 0-96 0,10-3-24 0,-6-3 0 0,3-4 0 15,0 7 24-15,-4-3 0 0,1-3 0 0,-4 9 0 16,3-10 32-16,-3 10 7 0,-3-9 1 0,-4 9 0 15,0-7 6-15,-4 7 2 0,1-3 0 0,-5 3 0 16,-2 3-16-16,-1-3-4 0,0 0 0 0,1 7 0 16,-1-4-17-16,-3 3-4 0,0 4-1 0,0-4 0 15,0 3-11-15,3 1-3 0,0-1 0 0,1 7 0 16,-5-4-7-16,5 7-1 0,-1-3-8 0,8 3 12 16,3-4-12-16,-1-2 0 0,1 2 0 0,7-5 0 15,4 6 0-15,-1-7 0 0,5 3 0 0,-1-5-10 16,7 2 10-16,0-3 0 0,3-2 0 15,5-4 8-15,-5 6-8 0,4-6-15 0,-3 0 4 0,0-6 1 16,-1-4 10-16,1 4 0 0,0-4 0 0,-4 1 0 16,0-3 0-16,-4-4 0 0,1 0 0 0,-4 4 0 15,0-4 11-15,-3-3-3 0,-1 3 0 0,4 7 0 16,-7-4 5-16,0-2 1 0,0 5 0 0,-3 4 0 16,-1-3-3-16,1 9-1 0,-1-3 0 0,4 3 0 0,-7-7-10 0,7 7 8 15,-3-3-8-15,3 3 8 16,-8-6-8-16,1 6 0 0,0 0 0 0,0 6 0 0,0-3 0 0,0 4 0 15,0 2 0-15,-3 0 0 0,-1 7 0 0,0-3 0 16,1 5 0-16,-4-2 0 0,3 3 0 16,4 0 0-16,0-4 0 0,3 4 0 0,-3 0 0 0,7-10 0 15,-3 7-9-15,6-6 9 0,-3-1 0 0,0-9-8 16,7 6 8-16,-7-6 0 0,8 3 0 0,-8-3 0 16,10 0 0-16,-3-3 0 0,0-3 0 0,4 6 0 15,-4-9 0-15,-4-1 0 0,4 10 0 0,-3-9 0 16,-4-1 0-16,0 1 0 0,0 0 0 0,0 2 0 0,0-2 0 15,-4-1 0-15,4 1 0 0,0 3 0 0,-3-4 0 0,-1 7 0 16,4-3 0-16,0 6 0 0,-3-9 0 16,3 9 0-16,-4 0 0 0,4 0-10 0,-3-10 2 15,3 10 0-15,0 0-14 0,-4 0-2 0,-3-9-1 0,4 9 0 32,-1-7-223-32,4-2-45 0,-7-4-9 0,11-2-2 0</inkml:trace>
  <inkml:trace contextRef="#ctx0" brushRef="#br1" timeOffset="14064.66">20980 6696 2718 0,'0'0'60'0,"0"0"12"0,0 0 2 0,-4-6 2 0,4-4-60 0,-3 1-16 16,-1 0 0-16,1-1 0 15,3 4-39-15,0-4-10 0,-4 7-3 0,4-3 0 0,-3-3 52 0,3-1 0 16,-4 7 0-16,4-3 0 0,0-4 41 0,-4 4 6 16,4 3 1-16,0 3 0 0,0-6-13 0,0 6-3 15,0 0 0-15,0 0 0 0,-7 0 9 0,0 0 2 16,-3 0 0-16,-1 9 0 0,-3-3-31 0,0 10-12 16,-7-3 8-16,0 5-8 0,-1-2 0 0,-2 3 0 15,-4 6 0-15,6-6 0 0,1 6 0 0,0-6 0 16,3 0 0-16,8-1 0 0,-1-2-8 0,4 0 8 0,0-4 0 15,7-2 0-15,7-1 0 0,-3 0 0 0,6-2 0 16,4-4 0-16,1 3 0 0,9-6 0 0,-3 0 0 16,4 0 8-16,0-6-8 0,-1 3 12 0,1-4-12 0,-4-2 12 15,-3 0-4-15,0-4-8 0,-1-3 12 0,-3 1-4 16,0 5-8-16,1-8 12 0,-5 2-12 0,1 6 12 16,-1-2 12-16,-6-4 4 0,-1 7 0 0,1-7 0 15,-1 7-17-15,-6 6-3 0,3 3-8 0,-4-7 12 16,1 4 1-16,-8 3 0 0,1 0 0 0,-4 3 0 15,-1-3-13-15,-2 10 8 0,-8-4-8 0,0 3 0 16,1 1 8-16,-1-4-8 0,-3 3 0 0,3 1 0 16,0-1 9-16,1-6-9 0,3 7 8 0,-1-4-8 0,5 4 9 15,-1-4-9-15,8-3 10 0,3 3-10 0,-1-3 0 0,8-3 8 16,0 0-8-16,0 0 0 0,8 10 0 0,-1-4-13 16,3 3 2-16,4-2 1 0,0-4 10 0,4 6-8 15,0-2 8-15,3-4-8 0,0 3 8 0,0-3 0 16,-3-3 0-16,-1 6 0 0,1-3 0 0,-4-3 0 15,-3 0 0-15,-1 0 0 0,-10 0 0 0,0 0 8 16,0 0-8-16,0 0 11 0,0 0-1 0,0 0 0 16,4-3 0-16,-1-3 0 0,-3-3 5 0,0 6 1 15,-3-4 0-15,-1-2 0 0,1-1-16 0,-4 4 8 16,7-3-8-16,-7 6 0 0,3-4 0 0,1 4 0 16,3 3-8-16,0 0 8 15,-7-6-67-15,7 6-6 0,0 0-2 0,0 0 0 16,0 6-122-16,3 4-25 0,1-1-5 0</inkml:trace>
  <inkml:trace contextRef="#ctx0" brushRef="#br1" timeOffset="14734.51">22465 6740 2394 0,'-18'0'106'0,"11"-6"22"0,-3 2-103 0,-1-2-25 0,-3 3 0 0,0-3 0 16,-7-4 36-16,3 4 3 0,11 3 0 0,-4-3 0 15,-3-4-49-15,4 1-10 0,-1 6-1 0,1-7-1 16,-1 4 22-16,-3-3 0 0,-4 9 12 0,4-7-4 0,0 7 25 0,0 0 5 16,-7 0 1-16,0 7 0 0,3-7 19 0,0 9 4 15,1 1 1-15,-5-1 0 0,5 0-34 0,-4 1-6 16,7 5-2-16,-1-5 0 15,-6 5-21-15,11-2 9 0,3-4-9 0,0 1 0 0,-4 6 0 16,4-7 0-16,3-3 0 0,4 4 0 0,4-1 0 0,-1-6 0 16,1 10-12-16,3-10 3 0,4 3 1 0,-1-3 0 15,-3-3 0-15,7 0 0 0,0 0-4 16,1-3 0-16,-1-3 0 0,0 6 0 0,-4-10 12 0,4 4 0 16,1 3 0-16,-1-3 0 0,-7-4 24 0,0 7 6 15,7-3 2-15,-7 3 0 0,0-3-10 0,-3-4-2 16,-1 4 0-16,1 3 0 0,-1-4 18 0,-3 7 3 15,0 0 1-15,0-3 0 0,0 3-33 0,-3-6-9 16,-8 3 0-16,0 3 0 0,1 0 0 0,-4 3 0 0,0-3 0 0,-8 9 0 16,1-9 0-16,4 7 0 0,3 2 0 15,-4 1 0-15,0-1 0 0,1 0 14 0,6 1-2 0,0-4 0 16,1 3-12-16,3-2 9 0,0-4-9 0,7-3 8 16,0 0-8-16,0 0 0 0,0 0 9 0,0 0-9 15,10 6 0-15,1-3 0 0,0-3 0 0,-1 0 0 16,1 0 0-16,-1 0 0 0,4-3 0 0,1-3 0 15,-5 3 8-15,1-4-8 0,3-2 8 0,0 3-8 16,-4-4 0-16,-2 1 0 0,2 0 0 0,1-1 8 16,-4 1 0-16,-4-1 0 0,-3 1 0 0,4-7 0 15,-1 13 5-15,-3-6 2 0,-7-4 0 0,4 10 0 16,-1-3-5-16,-3-4-1 0,-3 7 0 0,3-3 0 16,-4 6-1-16,0-3-8 0,4-3 12 0,-3 6-4 0,-4 6-8 15,0-3 0-15,3-3 0 0,-3 6 0 0,-4-3 0 16,-3 7 0-16,0-4 0 0,3-3 0 0,1 3 0 0,-5 4 0 15,-2-1 0-15,3-3 0 0,10-2-9 0,0 2-4 16,-6-3-1-16,10-3 0 16,0 9-76-16,7-9-15 0,0 0-3 0,0 0-816 15,0 0-164-15</inkml:trace>
  <inkml:trace contextRef="#ctx0" brushRef="#br1" timeOffset="18443.93">27002 10286 57 0,'0'0'0'0,"-7"0"0"15,-4 0 0-15,0-3 0 0,4 3 529 0,-3-6 101 16,3 6 20-16,0-3 4 0,0-3-501 0,0 3-100 15,-1 3-20-15,1-7-4 0,0 7-29 0,-3 0 0 16,3 0 0-16,0 0 0 0,7 0 8 0,-7 0-8 16,3 0 0-16,4 0 0 0,-7 0 23 0,0 7-2 15,0-4 0-15,3 3 0 0,-3-3 9 0,4 3 2 16,-4-3 0-16,3 10 0 0,-3-10-4 0,0 13-1 16,0-7 0-16,4 4 0 0,-5-7-11 0,1 13-3 0,4-10 0 0,3 10 0 15,0-9-13-15,3 5-8 16,-3 1 8-16,4-4-13 0,-1-2 13 0,5-1 16 0,2 4-3 0,-3-10-1 15,4 6 7-15,-1-9 1 0,4 0 0 16,-3 0 0-16,3-3-11 0,-3-3-1 16,3-3-8-16,0-7 12 0,0 6 1 0,-3-2 0 0,3-4 0 15,-7-3 0-15,0 4-13 0,0 2 9 0,0-3-9 16,-7 1 8-16,0-4-8 0,0 0 8 0,-4 3-8 0,4 4 8 16,-3-4-8-16,-4 4 0 0,0-4 0 0,0 7 8 15,0-1-8-15,-4 4 8 0,1 3-8 0,-1-3 8 16,0 6 0-16,1 0 0 0,3 0 0 0,-7 9 0 15,3-3-8-15,0 4 0 0,1-1-12 0,-1 0 12 16,4 7-8-16,-3-3 8 0,3-4 0 0,0 7 0 16,3-7 0-16,0 7 0 0,4-7 0 0,0 1 0 15,0-1 0-15,4 0 0 0,0 1-11 0,3-1 11 0,0-2 0 16,3-4 14-16,1-3-2 0,-1 0 0 0,5 0 7 16,-1 0 1-16,0-3 0 0,0-4 0 15,-4 7-20-15,1-9-19 0,3 6 4 0,-3-4 1 0,-1-2 14 16,-3 3 0-16,0-4 0 0,4 7 0 0,-7-3 0 15,-1-3 0-15,-3-1 0 0,0 1 0 0,0 2 14 0,0-2-4 16,-3 6-1-16,-1-6 0 0,-3 2-9 16,0-2 0-16,0 6 0 0,-4-4 0 0,4-2 0 15,-3 9 0-15,-1-6 0 0,4 6 0 0,-4 0 0 0,1 6-14 16,-1-6 5-16,4 9 1 0,-3-2 8 0,3-4 0 0,-4 6-9 0,0 1 9 16,8-1 0-16,-4-3 0 0,0 4 0 0,0 5 0 15,0-5 0-15,3-1 0 0,4-6 0 16,0 7 0-16,0-4 0 0,4 3 0 15,-4-9 0-15,3 10 0 0,4-10 0 0,-7 0 10 0,7 9-2 0,0-9-8 16,0 7 15-16,-7-7-4 0,0 0-1 0,11 0 0 16,-4-7 5-16,0 7 1 0,-7 0 0 15,7-3 0-15,-3-3-3 0,3-4 0 0,-4 1 0 0,1 3 0 16,-4-4-5-16,3 1-8 0,-3 0 11 0,-3-1-11 16,3 1 0-16,-4 2 0 15,4-2-10-15,-3 6 10 0,-4-3 0 0,3-4 0 0,4 10 0 0,0 0 0 16,-7-9-25-16,7 9-4 15,0 0-1-15,0 0 0 0,0 0-156 0,0 0-31 0,11 0-7 0</inkml:trace>
  <inkml:trace contextRef="#ctx0" brushRef="#br1" timeOffset="18736.7">28053 10312 172 0,'0'0'8'0,"0"0"1"15,0 0-9-15,0 0 0 0,10-4 0 0</inkml:trace>
  <inkml:trace contextRef="#ctx0" brushRef="#br1" timeOffset="19464.34">28116 10277 288 0,'0'0'12'0,"0"0"4"0,0 0-16 0,0 0 0 0,0 0 0 0,0 0 0 15,0 0 401-15,0 0 78 0,0 0 15 0,0 0 3 16,0 0-316-16,0 0-63 0,0 0-13 0,0 0-2 0,0 0-47 0,0 0-10 16,0 0-2-16,0 0 0 15,-3-3-27-15,-8 3-5 0,4 0-2 0,-3 0 0 0,-1 0-10 16,0 0 0-16,-6 3 0 0,3-3 0 0,0 6 20 16,3-3-2-16,-3 4 0 0,-4 2 0 15,4-3 18-15,4 4 3 0,-5-1 1 0,1 1 0 0,0-1-6 16,4 0-1-16,-1 7 0 0,-3-3 0 0,3-4-33 0,-3 7 0 0,7-1 0 15,0-5 0-15,-3 2 11 16,6-2-11-16,-3-4 10 0,7 4-10 0,0-10 16 0,0 0-4 16,0 0 0-16,7 9 0 0,-7-9 0 15,11 0-1-15,-4 6 0 0,7-6 0 0,0 0-3 0,0-6 0 16,0 6 0-16,0-9 0 0,-3 9-8 0,3-10 10 16,0 4-10-16,0 3 10 0,-3-4-10 0,-1-2 8 15,1 6-8-15,-4-7 8 0,4 4 1 0,-8-3 0 16,1-1 0-16,-4 4 0 0,0-6 3 0,-4 2 0 0,1 1 0 0,-4-7 0 15,-4 10 12-15,4-4 2 0,-4 1 1 0,1-4 0 16,-4 4-15-16,-1-4-2 16,-2 4-1-16,-1 0 0 0,-3 6-1 0,0-4 0 0,0 7 0 0,3-3 0 15,0 3-8-15,1 0 10 0,-4 3-10 16,7-3 10-16,-4 10-10 0,0-4 0 0,1 3-10 0,2 1 10 16,5-1-8-16,-1 7 8 0,1-4 0 0,-1 4-9 15,4 3 9-15,0-3 0 0,4-4 0 0,3 4-8 16,3 3 8-16,1-10 0 0,6 10 0 0,1-13-8 15,-1 10 8-15,4-7 0 0,4-6 0 0,0 4 0 16,-1-4 0-16,5-6 0 0,2-4 0 0,-3 7 0 16,-3-9 0-16,0 6 8 0,-1-10-8 0,-3 10 11 0,1-13-11 15,-1 7 0-15,-4 0 0 0,4-4 0 0,-7-3 0 16,4 7 0-16,0 0 0 0,-4-1 0 0,0-6 0 16,0 7 0-16,-4 3 0 0,1-4 0 0,-1 1 0 15,-3 0 0-15,4-1 0 0,-4 1 0 0,0 2 0 16,0 4 0-16,-4-3 0 0,1-3 8 0,3 9-8 0,0 0 0 15,-4-3 0-15,4 3 8 0,0 0-8 0,0 0 0 16,0 0 0-16,0 0 0 0,0 0 0 0,0 0 0 16,0 0 0-16,0 0 0 0,0 0 0 0,0 0 0 15,0 0-9-15,0 0 9 0,0 0-8 0,0 0 8 16,0 0-12-16,0 0 12 0,0 0-24 0,0 0 1 16,0 0 1-16,4 9 0 15,-4-9-11-15,3 3-3 0,-3-3 0 0,0 9 0 16,0 4-12-16,0-4-4 0,0 1 0 0,-3-1 0 15,-1-6-151-15,4 7-30 0,-3 5-7 16,-4-5-829-16</inkml:trace>
  <inkml:trace contextRef="#ctx0" brushRef="#br1" timeOffset="20431.66">27862 11152 252 0,'0'0'11'0,"0"0"2"0,0 0-13 0,0 0 0 16,0 0 0-16,0 0 0 0,7-3 151 0,1-3 27 15,-5-4 6-15,4 7 0 0,0-6-4 0,0-1 0 16,-3-2-1-16,-1 2 0 0,4 1-26 0,-3-1-5 16,-1 1 0-16,-3 0-1 0,4 2-20 0,-4 4-4 15,3-3-1-15,-3 3 0 0,0-3-40 0,-3 2-8 16,3-5-2-16,0 3 0 0,0 3-48 0,0-4-9 15,0 7-3-15,-4-3 0 0,4 3 16 0,0-6 4 0,-3 0 0 0,3 6 0 16,0 0-32-16,-4-3 0 0,-3 3 0 0,-3 0 0 16,3 0 0-16,-4 3 0 0,0 3 0 0,1 3 0 15,-4 1 0-15,0-1 0 0,-4 1 0 0,4 5 0 16,-4 1 13-16,4-4-3 0,0 4-1 16,3-6 0-16,1 5 11 0,3-2 1 0,0 6 1 0,3-4 0 15,1 4-12-15,3 0-2 0,3-3-8 16,1-1 12-16,3-2-12 0,0 6-12 0,3-10 3 0,1 7 0 15,0-7 17-15,-1 0 3 0,4 1 1 0,0-4 0 16,-3-3-12-16,0-3-12 0,-1 7 2 0,4-14 1 16,-7 7 21-16,4 0 4 0,-4-9 0 0,4 6 1 15,-1-4-2-15,-3-2-1 0,0-7 0 0,0 7 0 16,0-10-6-16,4 7 0 0,-4-4-8 0,0 0 12 16,0-3-12-16,0 1 0 0,0 2 0 0,-3-3 0 15,-1 7 0-15,1-4 0 0,-4 7 0 0,0-1 0 0,0 1 10 16,0-1-1-16,-4 4 0 0,4-3 0 0,-3 9-9 0,3 0 8 15,-7-7-8-15,7 7 8 0,-7 7-8 0,0-7 0 16,-4 9 0-16,0-3 0 0,1-3-8 0,-1 7 8 16,1-1 0-16,-4 1 0 0,3 5 0 0,0 4 0 15,-3-3 0-15,4 3 0 0,-1-1 0 0,4-2 0 16,0 3 0-16,0-3 0 0,0-4-8 0,0 7 8 16,3-3 0-16,4-7 0 0,0 7 0 0,4-7 0 15,-1 1-9-15,1-1 9 0,-1-3 0 0,4-3 0 16,-7-3-8-16,8 7 8 0,2-7 0 0,1 0 0 15,-1-7 0-15,1 7 0 0,-4-9 0 0,4 0 8 16,-1 2-8-16,1-2 9 0,-1-4-9 0,-3-2 0 0,4-4 9 16,-4 3-9-16,0-3 0 0,0 1 0 15,-3 2 0-15,-1-3 8 0,1 0-8 0,-4 4 0 0,0 2 0 16,-4-3 0-16,1 7 0 0,-1 3 0 0,-3-4 0 0,-4 10-8 16,1-3 8-16,-1 6-10 0,-3-3 10 0,-3 7-10 15,-1-4 10-15,0 3 0 0,-3 3-9 0,0 1 9 16,3-1 0-16,1 1 0 0,-1 5 0 0,0-5 0 15,1 5 0-15,3-5 0 0,-1 2 0 0,8-2 0 16,0 5 0-16,4-5 0 0,-1-1 0 0,4 1 0 16,4-1 0-16,3 0 0 0,-4 4 0 0,4-10 0 15,1 6 0-15,2-2 0 0,1-4 0 0,3 3 0 16,0-3 0-16,0-3 0 0,4 0 0 0,-1 0 0 16,-3 0-14-16,4 0 5 0,-4-3 1 0,0-3 0 15,-3 3-120-15,-1-4-24 16,1-2-5-16,-7 0-689 0,3-1-138 0</inkml:trace>
  <inkml:trace contextRef="#ctx0" brushRef="#br1" timeOffset="21380.52">26815 11121 979 0,'0'0'43'0,"0"0"9"0,0 0-41 0,0 0-11 0,0 0 0 0,0-7 0 15,0-2 228-15,3 0 44 0,1 2 9 0,-1-2 2 16,-3-1-178-16,4 7-35 0,-4-6-7 0,3 3-2 0,1-4 20 0,-1 4 4 16,-3-3 1-16,4 5 0 15,-1-2-13-15,-3 6-2 0,-3-3-1 0,3 3 0 0,0 0-18 16,-4-6-4-16,4 6-1 0,0 0 0 0,0 0-32 15,-3 0-7-15,-4 0 0 0,0 9-8 0,0-3 10 0,3-2-10 16,-3 5 8-16,4 7-8 0,-1-7 0 0,0 0 0 16,1 7 0-16,3-6 0 0,0 5 0 0,3-2 0 15,-3 6 0-15,4-4 0 0,0 1 0 0,-1-4 0 16,4 7 0-16,-3-9 0 0,3 5 0 16,-4-5 0-16,4-1 0 0,-3 1 0 0,3-4 0 0,-4-3 0 15,-3-3 0-15,7 6 0 0,-7-6 0 0,11 0 0 16,-11 0 0-16,7-6 0 0,0 6 0 0,0-9 0 0,-3 5 14 15,3-5-4-15,-4-7 13 0,4 1 2 16,-3 2 1-16,-1-3 0 0,1-9-3 0,-1 7-1 16,-3-1 0-16,4-9 0 0,-4 9-22 0,0 0 0 15,4 3 0-15,-4 1 0 0,0-4 0 0,0 9 0 0,0 1 0 16,0 0 0-16,0 2 11 0,-4 4-3 0,4 3 0 0,0 0 0 16,0 0-8-16,-4 0 0 0,-3 3 0 0,0-3 0 15,0 7 0-15,0 2 0 0,0 0-11 16,4 1 11-16,-4-1 0 0,-4 7 0 0,4-7 0 0,0 10-8 15,-4-10 8-15,4 7 0 0,0-3 0 0,4 2 0 16,-4-5 0-16,0 5 0 0,3-2 0 0,1-4 0 16,3 7 0-16,3-7 0 0,-3 7 0 0,7-6 8 15,-3-1-8-15,3 0 8 0,0 1-8 0,3-4 8 16,1-3-8-16,0 7 0 0,-1-10 0 0,4 6 8 16,-3-3-8-16,3-3 0 0,-4-3 0 0,1-3-8 0,0 6 8 15,-1-4 0-15,-3-5 8 0,0 3-8 0,0-4 10 16,-3 1-2-16,-1-7-8 0,-3 7 12 0,0-4-4 15,-3-2-8-15,-1-1 11 0,1-3-11 0,-4 7 11 0,0-4-11 16,-4 0 10-16,1-3-10 0,-5 10 0 0,5 0 8 16,-4-1-8-16,0 4 0 0,-4 3 0 15,4 3 0-15,-7 3 0 0,3-3 0 0,0 6 0 0,1 10-10 16,-4-4 10-16,7 4-12 0,-4-6 12 0,4 5 0 16,0-2 10-16,3 6-10 0,4-4 11 0,0 1-11 15,0-4 12-15,7 4-12 0,3-6 20 0,1-1-2 16,3 7-1-16,0-7 0 0,4-6-17 0,-4 7 0 15,0-10 0-15,3 6 0 0,1-6 0 0,0 0 0 16,-1 0 0-16,-3-6 0 0,4 2-16 0,-4-2-8 16,3-3 0-16,1-1-1 15,0-5-79-15,-1 5-15 0,1-9-3 0,3 1-1 16,0-1-127-16,4-6-26 0,-4 6-4 0</inkml:trace>
  <inkml:trace contextRef="#ctx0" brushRef="#br1" timeOffset="31725.28">17272 3786 403 0,'-28'-16'17'0,"14"7"5"0,-4 6-22 0,-3-13 0 0,-4 0 0 0,-3 4 0 0,3-4 429 0,1 0 82 16,-1 7 16-16,4 0 3 15,0-1-448-15,-1 1-82 0,8 6-32 0,0-4 2 0,0 7 50 0,7 7 11 16,3 5 1-16,4 7 1 0,0 16-18 0,8 2-4 15,-1 7-1-15,7 16 0 0,0-4 36 0,3 16 7 16,1 13 2-16,0 9 0 16,-1 3-9-16,1 19-2 0,0 10 0 0,-1 5 0 0,-3 1-44 0,0 12-10 15,-6 16-2-15,-1 3 0 0,-7-3-10 16,-4 10-2-16,1-1-1 0,-8 0 0 16,-3 4-19-16,-4-4-3 0,-10-3-1 0,3-12 0 15,-6 3 31-15,-5-13 5 0,-6-9 2 0,0 0 0 16,3-10-28-16,-4-3-6 0,8-21 0 0,0-4-1 15,7-16-159-15,-1-8-32 0,5-11-7 16,6-18-1-16</inkml:trace>
  <inkml:trace contextRef="#ctx0" brushRef="#br1" timeOffset="32542.74">32438 4074 2948 0,'-7'0'65'0,"-4"0"14"0,1 0 2 0,-4 0 1 0,-1 7-66 0,5 2-16 16,-4-6 0-16,3 13 0 15,1 3-22-15,-1 6-8 0,4 12-2 0,0 7 0 0,0 7 52 0,7 5 9 16,-4 16 3-16,4 7 0 0,4 8-20 0,6 7-3 15,-2 4-1-15,6 5 0 0,-4-3 30 0,4 7 6 16,0 9 0-16,1-6 1 0,-8 6-14 0,0 0-3 16,-4 6-1-16,-3 0 0 0,-3-2-17 0,-4-4-10 15,-4 0 12-15,0 0-12 0,-3-10 13 0,0-5-4 16,-3-4-1-16,2-6 0 0,1-3-8 0,0-7 0 0,0-6 0 16,0-9 0-1,0-12-113-15,3-1-15 0,1-15-4 0,3-13 0 0</inkml:trace>
  <inkml:trace contextRef="#ctx0" brushRef="#br1" timeOffset="33782.65">16076 5260 1324 0,'-14'0'118'0,"-4"0"-94"15,-3 0-24-15,-4 0 0 0,4 6 109 0,-3-6 18 16,2 3 3-16,1-3 1 0,0 0-87 0,7 0-16 0,0 0-4 0,3 0-1 16,-3 0 30-16,4 0 7 0,6 0 0 15,4 0 1-15,0 0 35 0,0 0 8 0,0-9 0 0,11 3 1 16,6 2-25-16,4-5-6 0,11 3-1 16,4-4 0-16,6 1-12 0,0-1-2 0,8 1-1 15,6-7 0-15,11 7-30 0,7 0-7 0,7-10-1 16,0 9 0-16,1-5 3 0,6 5 0 0,7 1 0 0,4-7 0 15,0 7-3-15,-4-1-1 0,0 7 0 16,0-6 0-16,4 3 1 0,-4 2 0 0,-6-2 0 16,-8 3 0-16,-4-3-7 0,-3-1-1 0,0 4 0 0,-3 3 0 15,-4-9 8-15,-3 3 0 0,-12 6 1 0,-2 0 0 16,-4-10-21-16,-8 10 0 0,-2-9 0 0,-8 9 8 16,0-10-64-1,-10 4-13-15,-1 3-3 0,-6-3-882 0,-4 6-177 0</inkml:trace>
  <inkml:trace contextRef="#ctx0" brushRef="#br1" timeOffset="34600.37">15106 16442 1670 0,'0'0'148'0,"-11"0"-118"16,1-3-30-16,3-3 0 0,-4-1 296 0,8 4 54 0,3 3 10 0,0 0 3 15,3-6-291-15,8-3-57 0,6-1-15 0,8 1 0 16,7-1 0-16,3 1 0 0,11 0 0 0,7 2 0 16,3-2 44-16,8 6 10 0,3-4 2 0,3 7 0 15,12 0-10-15,6 0-2 0,3 0 0 0,5 0 0 16,-1 7 8-16,7-7 0 0,1 3 1 16,2-3 0-16,-6 6-31 0,3-6-6 0,1 3-2 0,-1-3 0 15,-3 0-6-15,-4 0-8 0,-7 0 11 0,-3 0-11 16,3 0 0-16,-10 0 0 0,-1 0 0 0,-3 0 0 15,-6 0-12-15,-9-3-5 0,-6 3-2 0,-10 0 0 16,-1 0-145 0,-7 3-28-16,25-3-7 0,-24 0-1 0</inkml:trace>
  <inkml:trace contextRef="#ctx0" brushRef="#br2" timeOffset="41410.33">5193 8534 2188 0,'-4'-16'195'0,"-3"13"-156"0,4-4-31 0,-4-2-8 15,3 3 115-15,1 3 21 0,-8-4 5 0,1 4 1 16,-1-3-94-16,0 6-18 0,-3 0-4 0,0-3-1 16,0 3-13-16,3-6-4 0,-10 6 0 0,0-4 0 15,-4 4-8-15,-3 0-11 0,3 0 3 0,-10 0 0 16,0 0-13-16,0-6-3 0,-4 6 0 0,-3-3 0 15,-8 3-4 1,-3 3-2-16,-7-3 0 0,-7 6 0 0,4-2 30 0,-4 5 0 0,0 0 0 0,-4-2 0 16,-7 2 8-16,1 10-8 0,-4-10 0 0,7 7 0 15,-7-3 21-15,6 2-2 0,1 1-1 0,0-4 0 16,-7-2 3-16,7 6 1 0,-4 2 0 0,11-2 0 16,0 3-7-16,4 0-2 0,-8-1 0 0,11 8 0 0,-3 2-13 15,-4 6 11-15,3-6-11 0,-3 13 10 0,7-3-10 16,7 6 0-16,-3-7-12 0,3-2 12 15,0 3 0-15,4 2 0 0,10-8 0 16,-7 2 0-16,7 1 0 0,4-7 0 0,3 6 0 0,8-5 0 0,6 2 0 0,4-3 0 16,3 7-8-16,1-7 8 0,10 6 0 0,3-5-11 15,4 8 11-15,7-2-8 0,7-1 8 0,4 1 0 16,0-7-9-16,10 6 9 0,0-2 0 0,4 2 0 16,7-2 0-16,-4-4 8 0,11 0-8 0,-3 10 0 15,10-4 0-15,0-6-11 0,0 7 11 0,0-1 0 0,14 1 8 16,-11-1-8-16,4-2 0 0,7 2 0 0,11-9 0 0,10 4 0 15,0-4 17-15,4-7-1 0,7 1 0 0,3-3 0 16,11-7-16-16,4 1 0 0,-4-1 0 0,17-3-9 16,-3-2 18-16,11-4 4 0,3 0 1 0,-3 6 0 15,3-6 3-15,11 3 1 0,-4-3 0 0,0 6 0 16,-7-3-18-16,4 7 0 0,7-4 0 0,0-3 0 16,-8 3-8-16,-3 4-6 0,8-4-1 0,2-3 0 15,8-3 24-15,-7 0 5 0,-4 0 1 0,8-3 0 16,2-3-15-16,-2-4 0 0,-8-5 0 0,4 5 0 15,3-8 9-15,-7-1-1 0,0 3 0 0,-3-3 0 16,0-9 12-16,-1 3 1 0,-2-3 1 0,-5-7 0 16,-6-2 10-16,-1-1 1 0,-3-3 1 0,-3 4 0 15,-8-4-34-15,-6 3 0 0,-4 1 0 0,-15-7 0 16,-2 6 0-16,-8-6-9 0,0 0 9 0,-14 7-12 16,-14-4 12-16,-3-3 0 0,-8 6 8 0,-7-6-8 15,-6 10 8-15,-8-4-8 0,-7 4 8 0,-7-1-8 0,0 7 0 0,-10 0 0 16,-11 0 0-16,-4-4 8 0,-3 4-8 15,-7-6 0-15,-11 5-8 0,-7-5 8 0,-7 2 0 0,-10-2 0 16,-8-7 0-16,-13 13 0 0,-1-6 0 16,-13 5 0-16,-1-5 0 0,-10 6 0 0,-8 2-16 0,1-2-2 15,-8 0 0-15,-3 3 0 0,-10-3 18 0,3 9 0 16,-7-6 0-16,-4 0 0 16,-3 12-8-16,-11-6 8 0,-3 4 0 0,4-1 0 0,2 7 0 0,-9-1-8 0,-8 1 8 15,4-1 0-15,-1 4-10 0,-3 3 2 0,4-3 0 0,-7 6 0 16,-8 0-1-16,8 0 0 0,0 0 0 15,-8 9 0-15,-3-3 9 0,-3 10-13 16,-7-3 5-16,6 5 8 0,-3-2-12 0,4 12 12 0,-4-3-12 16,0 4 12-16,-4 5-16 0,11 1 4 0,0-7 0 0,15 6 1 15,6-9-10-15,4 4-3 0,3-11 0 0,7 1 0 32,11-3-131-32,0-7-26 0,14-5-6 0,36-4-1 0</inkml:trace>
  <inkml:trace contextRef="#ctx0" brushRef="#br2" timeOffset="42795.44">19681 9258 3175 0,'-14'-6'70'0,"0"3"14"0,-7-4 4 0,0-2 0 0,-4-4-70 0,8 4-18 0,2 0 0 0,1 2 0 31,0-2-18-31,4 3-7 0,-1 6-2 0,1 0 0 0,-1 0 27 0,0 0 0 0,1 9 9 0,-1 4-9 16,1-1 0-16,-5 7-9 0,1-3-1 0,0 9 0 15,-3-3 2-15,3 3 0 0,-1 0 0 0,5-3 0 16,-4 9 8-16,0-12 0 0,-1 9 0 0,1-3 0 16,4-6 0-16,-1 0 11 0,4 0-3 0,4-4 0 15,-1-5-8-15,4-1 0 0,0-9 0 0,0 0 0 16,7 0 20-16,7 6 9 0,-3-12 2 0,3 3 0 0,4-6-31 16,-1-7 0-16,4 6 0 0,4-5 0 15,0-4 0-15,3 3 11 0,4-2 0 0,-4-1 0 0,0-6-11 16,4 6 8-16,-4 6-8 0,0-2 8 0,-6-1-8 15,-5 6 0-15,-6 1 0 0,-1 0 0 16,-6-1 0-16,-4 10 8 0,-4-6-8 0,1 3 0 0,-8-3 9 16,1 6-9-16,-4 0 10 0,-4 6-10 0,-3-6 8 0,0 9-8 15,-4 1 0-15,4-1 0 0,-4 7 8 0,7-4-8 16,1-5 0-16,6 8 0 0,1-2 8 0,-1-4-8 16,7 7 0-16,4-7 0 0,0 1 0 0,4-1 0 15,3 7 0-15,0-13 0 0,4 6 0 0,-1-2 0 16,4 2 0-16,1-9 0 0,-1 0 0 0,3 0 0 15,1 0 0-15,-4-6 0 0,0 3 0 0,0 3 0 0,-7-7 0 16,4-2 0-16,-8 6 0 0,4-3 0 0,-3-4 0 0,0 7 0 16,-8-6 0-16,0-7 0 0,-3 6 9 0,4-5-9 15,-1 5 8-15,-3-8-8 16,-3 8 0-16,-1-6 8 0,1-2-8 0,-1 8 10 0,0-5-10 0,1 2 10 16,-1-3-2-16,4 13-8 0,-3-3 12 15,3-3-4-15,-4 9-8 0,0 0 0 0,4 3 9 0,-3 9-9 16,-1-2 0-16,1 2-12 0,-1 7 2 0,0 6 0 15,1 3 10-15,-4 4 0 0,3-4-9 0,4 10 9 16,0-4-9-16,0 4 9 0,0-4-12 0,3-6 12 16,4 4 0-16,4-10-8 0,-4 0 8 0,3-4 0 15,1-5 0-15,3 3 0 0,0-7 0 0,0-3 0 16,4-3 0-16,-4-3 9 0,3-3-9 0,-3-3 12 16,4-10 0-16,-4 4 0 0,7-13 0 0,-3 0 0 15,-1-7-12-15,1-2 12 0,-1-10-12 0,1 6 12 16,-4-6-12-16,0 0 0 0,-3 1 0 0,3-1 0 0,-4 6 0 15,-3-3 0-15,0 13 0 0,0 3 0 16,-3 12 13-16,-4-2 4 0,-4 5 1 0,1 17 0 0,-5-4-29 0,1 16-5 16,-3 3-2-16,-1 6 0 0,0 0 3 0,1 0 1 15,-1 7 0-15,0-7 0 0,1 6 14 0,6 1 0 16,1-1 0-16,-1-5 0 0,4-1 0 0,3-9 10 16,1 3-2-16,10-10 0 15,4 4-118-15,6-16-24 0,11-10-5 0,8-8-1 16</inkml:trace>
  <inkml:trace contextRef="#ctx0" brushRef="#br2" timeOffset="43706.24">27129 6376 2970 0,'0'0'65'0,"3"0"14"0,-3-9 2 0,0-1 3 0,-7 1-68 0,4 3-16 0,3-4 0 0,-4 1 0 0,1-1-16 0,-1 1-8 16,-3 0 0-16,7-1-1 0,3 1 34 0,1-7 7 15,-4 7 2-15,4-10 0 0,-1 3-9 0,8-3-1 16,-1 4-8-16,1 2 12 0,-4-2-12 0,3-4 0 16,-3 9 0-16,-3-5 0 0,0 5 0 0,-4 1 11 15,-8 6-11-15,-2-4 10 0,-11 7-10 0,-4 10 0 16,-10-1 0-16,-4 7 0 0,0 9 0 0,-7-3 0 15,0 9 0-15,1 1 0 0,-5 2 21 0,4-6-1 16,0 4 0-16,8-4 0 0,-1 0 17 0,11 0 3 0,-4-3 1 16,14-6 0-16,1-3-30 0,10 3-11 0,7-10 0 15,0 1 9-15,7-1-9 0,7-9 0 16,3 6 0-16,8-6 0 0,3-6 0 0,0 3 0 16,4-3 8-16,0-4-8 0,0-9 0 0,-4 4 12 15,0-4-12-15,-3 0 12 0,0 0-12 0,-4-6 0 0,-4 6 0 0,-3 1 0 16,4-8 18-16,-7 8-2 0,-4 2 0 0,0 7 0 15,-4-1 9-15,-3 1 2 0,0-1 0 0,0 10 0 16,-3-6-5-16,3 6-1 0,-7 0 0 0,0 6 0 16,0-6-8-16,0 10-1 0,0-1-1 0,-1 7 0 15,-2-4-25-15,-1 4-5 0,1 0-1 0,3-4 0 16,-4 4 7-16,1 3 1 0,-1-4 0 0,0-2 0 16,1 3 0-16,3-7 0 0,0 0 0 0,3 1 0 15,4-1 12-15,0-9 16 0,0 0-3 0,0 0-1 16,7 7-12-16,4-7 0 0,3-7 0 0,0 4 0 15,0-6-9-15,0-7 9 0,7 7-13 0,-3-1 5 0,3-5 8 16,0 5 0-16,4-9 0 0,-7 10 8 0,3 0-8 0,0-7 0 16,-7 3 0-16,0-2 0 0,-3 8 0 0,-4-2 0 15,0 0 0-15,-7-1 0 0,0 1 12 0,-4 6-3 16,-3-10 0-16,0 4 0 0,-10 5-9 0,3-5 0 16,-1 3 9-16,-2-4-9 0,-1 10 0 15,4-9 0-15,-4 9 0 0,4 0 0 0,0 0 0 0,4 6 0 16,-5-3 0-16,1 7 0 0,4 9 0 0,-4-4 0 15,3 1 0-15,-3 3 8 0,3 3-8 0,1 3 0 0,-1-6 0 0,1 6 0 16,-1-6 0-16,8-1 0 0,-5-8 0 0,5 5 0 16,-1-5-10-16,4-1 10 15,0-9-12-15,0 0 12 0,7 0 0 0,4 0 0 0,3-9 0 16,0-1 9-16,4-8-1 0,3-7 0 0,-3 6 0 16,3-6 0-16,4 3-8 0,-1-3 0 0,1 0 0 15,-4 3 8-15,-3 0-8 0,-1 3 0 0,1 0 0 0,-4 10 8 16,-7-7-21-16,0 13-5 0,-7 3-1 0,0 0 0 31,-3 12-181-31,-4 4-37 0,-18 44-7 0,-7-10-2 0</inkml:trace>
  <inkml:trace contextRef="#ctx0" brushRef="#br2" timeOffset="44543.77">22123 12620 3110 0,'-21'3'276'0,"-8"-3"-220"0,5 0-45 0,-12 9-11 15,-10-3 42-15,4 4 6 0,-4-1 2 0,7 10 0 16,-6 0-65-16,6 6-13 0,0 9-2 0,4 1-1 16,3-4 31-16,7 4-9 0,1-1 9 0,6 1 0 15,4-4-9-15,10 4 9 0,4-10-10 0,4 3 10 16,3-3 0-16,3 3 0 0,8-3 0 0,-4-6 0 16,0-3 0-16,8-4 0 0,6-2 0 0,-4-4 0 15,-6-6 0-15,7 0 0 0,-1-6 8 0,5 3-8 16,-5-7 0-16,1 1 0 0,-7-7 0 0,6 0 0 15,1-2 13-15,-4-1-1 0,-7 3 0 0,4-3 0 16,-4 10 0-16,-3-10-1 0,-1 10 0 0,-3-1 0 0,-3 4 0 16,-4 6 0-16,0 0 0 0,0 0 0 0,0 0 5 15,0 0 2-15,0 0 0 0,-7 0 0 0,-7 6-3 16,3-3-1-16,1 4 0 0,-1 2 0 0,0 0-25 0,1 1-5 16,-4-4 0-16,3 4-1 0,4-7 17 15,-4 3 0-15,1-6 0 0,-1 3 0 0,4-3 0 0,7 0 8 16,0 0-8-16,0 0 0 0,0 0 0 0,4-9 9 15,3-1-9-15,0 1 8 0,0-1 0 0,7 1-8 16,4-7 12-16,3 4-4 0,0-4 0 0,0-3-8 16,4 4 12-16,3-4-4 0,0 0-8 0,-3 0 0 15,-4 4 0-15,4-4-11 0,-4 0 11 0,-3 3 0 0,-11 7 0 16,-7-1 0-16,0 7 0 0,-4-3 0 0,-6-3 0 16,-4 9 0-16,-8-7 12 0,-2 7-3 0,2 7 0 15,-2-7 0-15,-11 0-1 0,3 0 0 0,0 6 0 16,0-3 0-16,1-3 2 0,-1 6 0 0,0-3 0 15,11-3 0-15,3 7-10 0,4-4 0 0,0 6 0 16,0-3 0-16,7-2 0 0,3 11 0 0,8-5 0 16,3 9 8-16,3-4-8 0,8 4 0 0,3-3 0 0,4 3 0 15,-4-1-8-15,7 1-1 0,4-3 0 16,0-7 0-16,0 1-7 0,-1-1 0 0,8-3-1 0,0-6 0 16,3-6-56-1,-3 3-11-15,0-13-3 0,7 1-876 0,7-14-175 0</inkml:trace>
  <inkml:trace contextRef="#ctx0" brushRef="#br2" timeOffset="45321.94">29746 8499 1785 0,'0'0'159'0,"0"-9"-127"0,-3-1-32 0,-4-5 0 16,0 2 290-16,0-3 52 0,-4 1 10 0,0 5 3 16,1 1-283-16,-1-1-56 0,1 1-16 0,-1 3 0 15,0 3 26-15,4-4-2 0,4 7 0 0,-4-3 0 16,0-3-24-16,3 3 0 0,4 3 0 0,-3 0 0 16,-4-6-17-16,0 6 4 0,-4 6 1 0,-3-3 0 15,-4 6 4-15,-6 7 8 0,-8 3-13 0,-3 0 5 16,-1 6 8-16,-6-6 0 0,3 6 8 0,0 0-8 15,1-3 16-15,6 3-2 0,7-6 0 0,7-4 0 16,1-5-2-16,10 5-1 0,3-5 0 0,11-1 0 16,4 1-11-16,6-7-16 0,12-3 4 0,2 0 1 15,1-3 11-15,7-4 14 0,0 4-3 0,3-3-1 0,-3-3-10 16,0-7 0-16,-4 3 0 0,-3-2 0 0,-4-4 0 16,-3 3 0-16,-4-6 0 0,-3 3 0 0,-4-3 0 15,-4 4 0-15,-6 5 0 0,-1-3 0 0,-6 1 17 0,-4 5 2 16,0 1 0-16,-7 6 0 0,-1-4 10 0,-2 14 3 15,-1-4 0-15,-3 6 0 0,3 10-24 0,-3-3-8 16,0-1 0-16,-4-2 0 0,4 6 0 0,0 3 0 16,0-3 0-16,3-7-10 0,4 4-4 0,0 3-1 15,3-10 0-15,4 0 0 0,4 1 3 0,-1-4 1 16,8 4 0-16,-4-10 0 0,0 0 11 0,14 0 0 0,4 6 0 16,3-12 0-16,0 6 0 0,0-4 0 0,4-2 0 0,-4-3 8 15,4-1-8-15,-4-5 12 0,0 5-4 0,-3-9 0 16,3 4-8-16,-4-4 8 0,-3 6-8 0,1-9 8 15,-1 10 0-15,-4-4 0 0,-3 1 0 0,-3 5 0 16,-4-2 5-16,0-4 2 0,0 6 0 16,-4 1 0-16,1 3 7 0,-4 3 2 0,3-4 0 0,-3 7 0 15,-3 0-12-15,3 0-3 0,-1 7 0 0,-2 2 0 16,3 0-9-16,0 1 0 0,0 6 0 0,0-4 0 16,3 4-8-16,1-7-1 0,3 7 0 0,-4-4 0 15,4-2-83 1,0-4-17-16,0-6-3 0,0 0-1 0,0 0-127 0,-3 9-26 15</inkml:trace>
  <inkml:trace contextRef="#ctx0" brushRef="#br2" timeOffset="46069.03">24465 10283 3078 0,'0'0'136'0,"-7"-6"28"0,-3 3-131 0,2-13-33 0,1 4 0 16,0-4 0-1,7 0-16-15,-3 7-11 0,3 6-1 0,0-3-1 0,0-4 29 0,0 10 0 0,0 0 0 0,0 0 0 16,0 0 11-16,0 0 1 0,0 0 1 0,0 0 0 16,0 0-2-16,0 0-1 0,0 10 0 0,7-1 0 15,0 0-10-15,-4 1 0 0,1-4 0 0,3 3 0 16,0-2 0-16,0-4 0 0,0-3 0 0,4 6 0 16,-4-3 0-16,3-3 0 0,-3 0 0 0,-7 0 0 15,0 0 0-15,0 0 0 0,0 0 0 0,0 0 0 16,0 0 18-16,4 10 11 0,-4-10 3 0,0 9 0 15,0-3-24-15,-4 4-8 0,1-4 0 0,-4-3 0 16,3 3 0-16,-3-2 0 0,4-4 0 0,3 0 0 0,-7 0 10 0,7 0-1 16,-7 0 0-16,0-10 0 0,0 1-9 0,0 2 0 15,7-2 0-15,-4-10 0 0,-3 7 8 0,3-4-8 16,4-9 12-16,4 6-4 0,-4-6-8 16,3 6 0-16,1 0 0 0,0 1 8 0,3 2-8 15,-4 7 0-15,-3-4 0 0,0 13 0 0,0 0 0 0,0 0 0 16,0 0-8-16,0 0 8 0,0 13 0 0,-3 2-9 15,-1 4 9-15,-3 0 0 0,-4 0-8 0,8-1 8 16,-1 8 0-16,1-8 0 0,-1-2 0 0,8 0 0 16,-1-4 0-16,4-2 0 0,0-1 0 0,4-3 0 15,3-3 0-15,4 4 0 0,-1-7 8 0,5-7 3 16,-1-2 0-16,0 6 0 0,4-13 1 0,-1 7 0 16,-6-7 0-16,3 4 0 0,0-4-12 0,-7-3 12 15,4 0-12-15,-7 1 12 0,-1-8 11 0,1 11 2 0,-4 2 1 16,0-2 0-16,-4 2-26 0,-3 0 0 0,-3 10 8 15,-1-3-8-15,1 6 19 0,-8 0 1 0,4 0 1 16,-3 9 0-16,-4-2-9 0,-1 2-1 0,1-9-1 0,0 10 0 16,4-4-10-16,-1-3 8 0,0 6-8 0,4-9 8 15,0 10-8-15,4-10 0 0,3 0 0 0,0 0-11 16,0 0 11-16,0 0 0 0,0 0 8 0,0 0-8 16,0 0 0-16,0 0-12 0,0 0 2 0,0 0 0 31,0 0-55-31,0 0-11 0,0 0-3 0,0 6 0 0,-7 3-189 15,0 1-39-15</inkml:trace>
  <inkml:trace contextRef="#ctx0" brushRef="#br2" timeOffset="46872.2">17794 12773 3427 0,'0'0'152'0,"4"-6"31"0,-1-3-147 0,4-10-28 0,4-6-8 0,10-4 0 31,0 1-34-31,0 0-8 0,8-3-2 0,-5 2 0 0,8 1 21 0,-4 3 4 0,0-3 1 0,1 3 0 16,-5 6 6-16,-2-6 2 0,-5 12 0 0,-3-2 0 31,-3-1-18-31,-8 7-3 0,1 5-1 0,-4 4 0 0,0 0 59 0,-7 4 11 0,0 11 2 0,-7 4 1 15,-4 6-31-15,-3 3-10 0,3 7 0 0,-3 12 0 16,3-3 0-16,-3 0 0 0,4 6 0 0,-5-3 0 16,8-3 0-16,0-7 0 0,0-2 0 0,7-1 0 15,0-5 0-15,3-4 0 0,8-13 0 0,0 4 0 16,3 3 0-16,3-10 0 0,1-9 0 0,3 0 0 16,4 0 0-16,-1-9 0 0,4-1 0 0,0-5 0 0,4-7 0 15,-4-3 0-15,1-4 0 0,-1-5 0 0,-4-1 0 16,1-8 0-16,0-1 0 0,-4-3 0 0,0 3 12 0,0 6-12 15,-3-3 12-15,-1 13-12 0,1 3 20 0,-4 6-4 16,-4 10 0-16,1-1 0 0,-4 1 15 0,0 9 2 16,0 0 1-16,-7 6 0 0,0 4-14 0,0 2-4 15,-4-2 0-15,0 12 0 0,1-4-16 0,-8 1 0 16,4 9 0-16,-7-3 0 0,3 4 0 0,1-4 0 0,-4-6 0 16,-1 6 0-16,5-3 0 0,-1 3 0 0,0-6 0 0,4-4 0 15,4 4 10-15,-1-10-10 16,4 7 8-16,4-13-8 0,3-3 0 0,0 0 0 0,7 10 8 15,0-4-8-15,3-6 0 0,8 0 0 0,-4 0 0 0,7-6-11 16,-3-4 11-16,3-2 0 16,0-4 0-16,-3 0 0 0,-1-2 0 0,1-1 0 0,-7-6 0 0,3-4 0 15,-7 1 0-15,0 0 0 0,-4-3 0 0,1 9 0 16,-4-3 8-16,-7 6-8 0,3 3 8 16,-6-3-8-16,-1 10 14 0,1 3-2 0,-5 6 0 0,1 6 0 15,-7 3-3-15,4 1-1 0,-5 5 0 0,5 4 0 16,-4 0-8-16,6 0-17 0,-2 6 4 0,6-6 1 15,1-1 12-15,3-2 10 0,3 3-2 0,1-3 0 16,-1-4-20-16,8-2-5 0,3-1-1 0,7 4 0 16,14-10-138-1,11 6-27-15,10-12-5 0</inkml:trace>
  <inkml:trace contextRef="#ctx0" brushRef="#br2" timeOffset="47770.64">27210 14470 3524 0,'-21'28'156'0,"14"-12"32"0,-4-7-150 0,0 0-30 0,11-9-8 0,-7 0 0 16,-3-9-24-16,6 3-7 0,4 3-1 0,0-7 0 15,7 1 2-15,4-7 0 0,-4 7 0 0,3-1 0 0,1-5 7 0,0 5 2 16,-1 1 0-16,-3-1 0 0,0 7 5 0,-3-3 2 16,-4 6 0-16,0 0 0 0,0 0 14 0,-11 6-9 15,-3-3 9-15,-7 7-8 0,-4-1 8 0,1 7 0 16,-5-7 0-16,1 10 0 0,0-10 20 0,0 7 5 16,3-6 2-16,4 5 0 0,0-5-3 0,7-1-1 15,3-6 0-15,7 3 0 0,4-6-15 0,0 0-8 16,11-6 8-16,7 3-8 0,10-3 0 0,7-4 0 15,8 1 0-15,2-7-8 0,8 4 8 0,4-4 8 16,-4-3-8-16,-4 4 11 0,0-7-11 0,-3 0-12 0,-3 3 2 16,-8 6 1-16,-7-2 1 0,-3-1 0 15,-4 7 0-15,-10 5 0 0,-4-5 8 0,-7 9 0 0,-11-6 10 16,-3 6-10-16,-4-3 31 0,-6 3 0 0,-5 3 0 0,-2-3 0 16,-8 6-7-1,-7-3-2-15,0 7 0 0,0-4 0 0,4 3-14 0,3 1-8 0,0-4 8 0,4 3-8 16,7 1 18-16,3 2-1 0,4-5 0 0,7 8 0 15,0-2-17-15,3-4-9 0,8 1 1 0,-1 5 0 16,4-5-9-16,4 8-2 0,-1-8 0 0,4-1 0 16,7 1 4-16,-3 2 1 0,-4-2 0 0,4-7 0 15,-1 3 14-15,1-3-12 0,-1 3 12 0,-3-6-12 16,-7 0 12-16,0 0 0 0,7 0 0 0,-7 0 0 16,0 0 16-16,0 0-4 0,-3-6-1 0,-4 3 0 15,0-3 1-15,-4 6 1 0,1 0 0 0,-1 0 0 0,0 0-13 16,1 6 11-16,-1-3-11 0,1-3 10 15,-1 6-2-15,1-2 0 0,-1 2 0 0,4-6 0 16,-4 3-8-16,4 3 12 0,0 1-12 0,-3-4 12 0,-1-3-12 16,4 0 0-16,0 9 0 0,0-9 0 0,0 0 0 15,0 0 0-15,0-3-12 0,3-3 12 16,1-4-86-16,3-9-10 0,3-6-1 0,4-9-1 16,7-4-230-16,11-24-47 0</inkml:trace>
  <inkml:trace contextRef="#ctx0" brushRef="#br2" timeOffset="48717.67">31362 8179 1152 0,'11'-3'102'0,"3"-3"-82"16,3-7-20-16,1 1 0 0,0 2 228 0,-1-2 40 0,1 2 9 0,-4 1 2 15,-3 3-188-15,-1-4-38 0,1 4-7 0,-4 6-2 16,-7 0 28-16,0 0 4 0,0 0 2 0,0 0 0 16,0 0-10-16,-11 0-3 0,-6 6 0 0,-5 4 0 15,5 5-27-15,-8-2-6 0,-3 6 0 0,3 6-1 16,-3-6-23-16,3 6-8 0,4 0 0 0,-4-6 0 15,8 9 12-15,-4-9-3 0,6 12-1 0,1-9 0 16,7-3-8-16,0 6 0 0,4-6 0 0,3-4 0 16,3 4 0-16,4-3-12 0,0-7 4 0,4 1 8 15,3-7-43 1,4-3-1-16,-1 0 0 0,4-3 0 0,1-4 16 0,2-2 4 16,-3-4 0-16,1-2 0 0,-5 5 24 0,1-5 0 0,-11-4 0 0,0 0 0 15,-3 3 25-15,-4-2 11 0,0-1 1 0,-4 3 1 16,-3 4 14-16,-7-4 4 0,0 6 0 0,-4 1 0 15,-3 0-19-15,0 9-3 0,-4 0-1 0,0 3 0 16,1 9-18-16,-1 1-4 0,0 3-1 0,1-4 0 0,2 10-10 0,5 0 0 16,-1-3 9-16,1 6-9 0,2 0 0 0,8-6 0 15,0 6 0-15,0-6 0 0,4-1-15 0,3 1-4 16,3 0-1-16,1-3 0 0,3-7 20 0,0 7 14 16,3-13-2-16,1 6-1 0,3-9-11 0,-3 0 0 15,3-3 0-15,0-3 0 0,0-3 0 0,0-1 0 16,0 1 0-16,-3-7 8 0,-1 7 6 0,1-4 1 15,-4-3 0-15,-3-2 0 0,3 2 12 0,-4-3 2 16,4 0 1-16,-3 1 0 0,-4-1-8 0,0 3-2 16,0 0 0-16,0 7 0 0,-4-4-4 0,1 4-2 0,-4-4 0 0,0 4 0 15,0 9-2-15,-4-3 0 0,-3 3 0 0,0 0 0 16,0 0-4-16,0 3 0 0,-1-3-8 0,1 0 12 16,0 6-12-16,0-6 0 0,4 0 0 0,-5 0-10 15,5 3 18-15,-1-6 4 0,4 3 1 0,7 0 0 16,-3 0-13-16,3 0-15 0,3-6 3 0,4-3 1 31,7-1-137-31,0 1-28 0,4-1-6 0</inkml:trace>
  <inkml:trace contextRef="#ctx0" brushRef="#br2" timeOffset="49433.97">22151 8527 2444 0,'35'-12'108'0,"-24"2"23"0,-1-2-105 0,1 2-26 0,3-8 0 0,4 5 0 16,3-9 66-16,-7 10 8 0,0-7 2 0,0-3 0 15,7 9-11-15,-7-6-1 0,-3-3-1 0,-4 10 0 16,0-4-42-16,-3 7-8 0,3-4-1 0,-11 7-1 16,-6 0-11-16,-4 6 0 0,-1 12 0 0,-6 1-11 15,-14 12-18-15,-4 3-4 16,0 16-1-16,1 0 0 0,-1 3 14 0,3-3 4 0,-2 0 0 0,6 0 0 15,7-7 16-15,4-2 0 0,-4 2 0 0,11-5 0 16,4-4 0-16,6-3 9 0,-3-3-1 0,7-6 0 16,7-1 0-16,0-2 0 0,7-7 0 0,0-3 0 0,1-6-8 15,6-3 0-15,3-3 0 0,1-10 0 0,0 3 0 16,3-3 8-16,4-6-8 0,-4 3 8 0,0-3-8 0,-3-3 0 16,-7-7 0-16,-1 10 0 0,4-9 21 0,-7 6 3 15,-10-1 0-15,0 11 0 0,3-8 14 0,-4 8 3 16,-3 2 1-16,0 7 0 0,-3-1-3 0,3 7-1 15,0 3 0-15,0 0 0 0,-7 3-24 0,3 7-5 16,8 5-1-16,-4 4 0 0,-4 0-8 0,-3 6 0 16,3-6 0-16,4 6 0 0,0-3 0 0,0 0 0 0,-7-10 0 0,4 7 0 15,3-9 0-15,0 5 0 0,-7-5 0 0,3-1 0 16,1-3 0-16,-4-3 0 0,3-3 0 0,-3 0 0 16,0 0 0-16,7 0 0 0,0-9 0 0,-4 0-11 31,1-4-133-31,6-9-28 0,22-44-4 0,0-6-2 0</inkml:trace>
  <inkml:trace contextRef="#ctx0" brushRef="#br3" timeOffset="82489.92">2702 10393 460 0,'-10'0'41'0,"10"-9"-33"16,-11 6-8-16,11-4 0 0,-10-2 336 0,10-1 64 15,0 1 14-15,0 3 2 0,0-4-310 0,0 1-62 16,3 0-13-16,4 5-3 0,-7-5 14 0,11-4 2 16,-11 4 1-16,3 6 0 0,8-6-3 0,-11 2-1 15,3-2 0-15,-3 6 0 0,0 3 4 0,0-7 1 16,-3-2 0-16,-1 3 0 0,-6 6 0 0,-1 0 0 15,-10-3 0-15,7 3 0 0,-11 3-14 0,-10-3-4 16,0 6 0-16,-4-6 0 0,-11 9-13 16,-3-2-3-16,1-4-1 0,2 6 0 0,1 1 12 0,-4-1 2 15,0-3 1-15,4-3 0 0,-8 4 4 0,1 2 1 16,-4 1 0-16,0-1 0 0,0 0-10 0,0 7-1 0,3-7-1 16,-3 7 0-16,0-3-11 0,0 2-8 0,-7 4 12 15,4-3-12-15,-4 3 0 0,3 0 0 0,4-1 0 0,4-2 0 16,3 3 0-16,4 0 0 0,-8-4 0 15,8-2 0-15,3 3 10 0,11-7-10 16,-1 0 8-16,1 1-8 0,0-1 17 0,7 7-1 16,-4-7-1-16,4 10 0 0,6-10-15 0,-2 17 11 0,10-8-11 15,0 1 10-15,-1-3-10 0,8 3 0 0,-3-1 0 0,6 8 0 16,4-8-9-16,0 1 9 0,0 6 0 0,4 0 0 16,6-6-8-16,-10 9 8 0,11 1 0 0,-7 2 0 15,6 0 0-15,1 10 0 0,-8-3 0 0,8 12 0 16,-1-3 0-16,1 9-8 0,3 4 8 0,-3 3 0 0,-1 9 0 0,1-19 0 15,-4 10 0-15,3 6 0 0,1 3 0 16,3 6 0-16,-3 4 0 0,-1 3 0 16,1 9 0-16,3 34 0 0,-7-6 0 0,-3-5 0 15,-1-1 0-15,4-10 0 0,-14 1 0 0,4-7 0 0,3-3 0 16,-11-6 0-16,11 6 0 0,-4-9 9 0,-3 3-9 16,4-9 10-16,-8 6-10 0,8-29 10 15,-8 4-10-15,4 3 12 0,4-4-12 0,-8 7 12 16,-3-6-12-16,3 6 8 0,1-3-8 0,-4 15 8 0,3-2-8 0,-3-7 0 15,3-9 0-15,-3-4 0 0,4-12 0 0,6 0 10 16,-3-3-10-16,4-9 10 0,-4-1 0 0,3-6 0 16,4-2 0-16,0-1 0 0,0-7-2 0,4 1-8 15,-4 0 12-15,7-3-4 0,-4-4-8 0,4-5 10 16,-3 2-10-16,6 0 10 0,1 1-10 0,-4-1 0 0,11 1 9 0,-4-4-9 16,7-3 13-16,-4 3-1 15,15-6-1-15,-7 7 0 0,14-7 6 0,-4-7 2 16,4 7 0-16,21-15 0 0,7 2-19 0,-7-3 10 0,10-2-10 15,-3-7 8-15,4 6-8 0,-1 0 0 0,-3 0 0 16,-3 0 0 0,-4-3-43-16,3 10-10 0,4-4-3 0,-3-3-946 0,3 10-190 15</inkml:trace>
  <inkml:trace contextRef="#ctx0" brushRef="#br3" timeOffset="89449.02">10904 10224 748 0,'0'0'67'0,"0"0"-54"15,0 0-13-15,0 0 0 0,0 0 96 0,7-10 16 16,11 7 3-16,-4-3 1 0,-10-3-34 0,6-1-6 16,8 7-2-16,-4-10 0 0,-3 10 42 0,3-3 9 15,-7 3 2-15,7-6 0 0,0 2-12 0,-7 4-3 16,-7 3 0-16,0 0 0 0,0 0-60 0,0 0-12 0,0 0-2 16,0 0-1-16,-11 3-28 0,8 4-9 0,-4-4 0 0,-4 6 0 15,-6 0 9-15,3 7-9 0,-1 3 0 0,1 0 9 16,-7-4 6-16,0 11 1 0,-4-5 0 15,4 5 0-15,7 2 12 0,-7 6 4 0,-7 1 0 0,6-1 0 16,8 4 3-16,-3 0 1 0,-1 5 0 0,0-2 0 16,4-3-13-16,7-1-3 0,0 4 0 15,0-3 0-15,0-4-10 0,7 4-2 0,7-4-8 0,0 10 12 16,-3-6-12-16,6 6 0 0,1 3 0 0,3 6 0 31,0-9-72-31,0 0-15 0,-3 0-2 0,3-6-1 16,4 2-85-16,-4-8-17 0,-7-1-3 0,3-3-1 0,4-9 7 0,-3 0 1 15,10 6 0-15,-14-9 0 0</inkml:trace>
  <inkml:trace contextRef="#ctx0" brushRef="#br3" timeOffset="89777.45">11278 10465 2394 0,'-7'7'52'0,"4"2"12"0,-1 0 1 0,1 10 3 0,-1 6-55 0,1-6-13 15,-1 6 0-15,1-6 0 0,6 9 0 0,1-6 0 0,-4 0 0 0,0 3 0 16,3 3 10-16,1-3-1 0,-1 4 0 0,1-1 0 15,-1-3 17-15,-3 9 3 0,4 4 1 0,-4-3 0 16,-4 9-18-16,1 3-3 0,3-7-1 0,-4-2 0 16,1 0-8-16,-4-4 0 0,0-6 9 15,3-3-9-15,1-6 0 0,-1 0-15 0,-7-3 3 16,8-7 0 0,3 0-160-16,0-9-32 0,-7 0-7 0</inkml:trace>
  <inkml:trace contextRef="#ctx0" brushRef="#br3" timeOffset="90405.92">11155 10443 1152 0,'-14'-6'102'0,"10"3"-82"0,1-3-20 0,3-4 0 0,0 1 426 0,3-1 81 15,4 1 16-15,4 0 3 0,3-1-427 0,4 1-86 16,-1-4-13-16,1 4-10 0,7-1-8 0,-1 7-2 15,1-3 0-15,0 6 0 16,-1 0-12-16,5 0-4 16,2 0 0-16,-2 0 0 0,-8 9 23 0,7-2 4 0,0-4 1 0,-3 6 0 0,-8-3 8 0,1 4 0 15,-4-1 0-15,-3 1 0 0,3-1 0 0,-11 7 0 16,1-7 10-16,-4 1-10 0,4 5 12 0,-8-2-4 16,-7-4-8-16,-3 7 12 0,4 0 16 0,-4-4 2 15,-1 4 1-15,-2-1 0 0,-8-2-31 0,4-4-20 16,7 7 4-16,-7-6 0 0,0-1 16 0,3 0-12 0,4 1 12 0,0-4-10 15,3-3 10-15,1 3-12 0,2-2 12 0,1 2-12 16,7-6 12-16,-10 6-8 0,-1-3 8 0,4 4-8 16,7-7 8-16,0 0 0 0,-3 3 0 0,-4 6 0 15,7-9 0-15,0 0-8 0,0 0 8 0,0 0-8 16,0 0 8-16,10 6-12 0,8-3 12 16,-4 4-12-16,-7-4 12 0,7-3 0 0,7 0 0 0,0 0 0 15,1 0 0-15,-1 0 0 0,3 0 0 16,5 0 0-16,2 0 0 0,-6 6 0 15,0-6 0-15,-4 10 0 0,4-1 0 0,-8 0 0 0,1-2 0 16,-4 5 0-16,0-2 0 0,-3 5 0 0,-4-5 0 0,0 5 0 16,-4-2 0-16,1-4 0 0,-1 7 0 0,1 0 0 0,-8-7 0 0,4 0 0 15,0 7 0-15,0-3 0 16,0-4 0-16,-3 1 0 0,-1-1 8 0,1-3-8 16,-1 4 10-16,1-1-2 0,-4 0-8 0,0 1 12 15,0-1-12-15,-4 1 0 0,-3-4-9 0,0 10 9 16,0-7-9-16,0 0 9 0,0 1-8 0,-8-1 8 0,-2 7 0 15,2-4 0-15,5-2 0 0,-4 6 0 0,0-7 0 16,-4 10 0-16,7-4 0 0,1-2 0 0,2 3 0 0,-2-1 0 16,-4-2 0-16,7 3 0 0,3-1 0 0,0-2-10 15,-6-4 10-15,3 1-10 16,-1-4-34-16,1-3-6 0,0 3-2 0,0-6 0 16,-3 0-189-16,2 0-39 0,12-6-7 0,-8 6-1 0</inkml:trace>
  <inkml:trace contextRef="#ctx0" brushRef="#br3" timeOffset="90952.95">12185 10845 979 0,'0'0'87'0,"0"0"-70"0,-4-7-17 0,1 7 0 16,-1 0 368-16,4 0 69 0,0 0 15 0,0 0 2 0,-7 0-373 15,4 0-81-15,-4 7 0 0,0-4-12 16,0 3-33 0,0-3-7-16,-4 3 0 0,-3-2-1 0,-4 8 35 0,1-2 7 0,-1-1 2 0,4 0 0 0,-7 4 17 15,3-4 3-15,-3 7 1 0,0 3 0 0,0 6 30 0,3 0 6 16,0 3 2-16,1 0 0 0,-1 7 2 0,4-7 0 15,0 7 0-15,3-10 0 0,4-3-32 16,0 3-5-16,0 0-2 0,3-6 0 0,1-1-13 16,3-8 0-16,0 6 0 0,7-7 0 0,-3-3-14 0,-4-6 1 15,7 3 0-15,3-3 0 0,1-3 13 0,-1-3-12 16,8-3 12-16,-4 2-12 0,0-5 12 0,-3-4 0 16,3-3 0-16,-4 0 10 0,5 1-10 15,-5-7 8-15,-3 6-8 0,0-6 8 0,0 0 4 0,0 3 1 16,-3-3 0-16,-4 9 0 0,3-3-4 0,1 10-1 15,0-7 0-15,-1 13 0 0,1-3-8 0,-1-4 0 0,-3 10 9 16,0 0-9-16,0 0 0 0,7 0 0 0,4 6 0 0,-1-2-8 16,-3-4 8-16,0 9 11 0,0-3-3 15,1 4 0-15,-1 5-8 0,0-2 8 0,0 3-8 0,-4 2 8 16,4 1-8-16,-3 0-17 0,3-3 4 0,0 9 1 16,0-13 12-16,-3 10 10 0,6-9-2 0,-3 2 0 15,4-2-8-15,-1-7-17 0,1 4 4 0,-1-1 1 16,5-3-40-1,-5-3-8-15,4-3-2 0,0-3 0 0,1-3-118 16,-5 6-24-16,4-9-5 0</inkml:trace>
  <inkml:trace contextRef="#ctx0" brushRef="#br3" timeOffset="91208.4">12439 10578 2833 0,'0'0'62'0,"0"0"13"16,0 0 2-16,0 10 3 0,0 5-64 0,-4-2-16 0,1 2 0 0,3 4 0 0,0 0 29 0,0 0 3 16,-4 3 0-16,4 0 0 0,0-3-32 0,4 6 0 15,-1 0 0-15,1 0 0 0,-1-3 0 0,5 9-15 16,-5-3 2-16,4 1 0 0,0-1 21 0,0-3 4 16,4 3 0-16,-1 0 1 15,-3-3-46-15,1 1-10 0,-1-1-1 0,-4-7-1 16,4 1-82-16,-3-3-16 0,-4-4-3 0,0-2-1 15,-4-1-81-15,-3-2-17 0,-14-4-3 0,0-6-1 0</inkml:trace>
  <inkml:trace contextRef="#ctx0" brushRef="#br3" timeOffset="91367.57">12213 10901 748 0,'0'0'67'0,"0"0"-54"0,7-9-13 0,-3 6 0 15,3-7 574-15,0-2 112 0,7 2 22 0,4 1 5 16,6-1-671-16,1-2-134 0,3-4-28 0,4 0-4 16,3 7-120-1,1 0-23-15,41-20-5 0,-17 14 0 0</inkml:trace>
  <inkml:trace contextRef="#ctx0" brushRef="#br3" timeOffset="91724.98">13169 10835 2761 0,'0'0'60'0,"0"0"13"0,-7-6 3 0,0 3 2 0,0-3-62 0,4-4-16 16,-1 4 0-16,0-4 0 15,4 1-39-15,-3 0-10 0,-4-1-3 0,0-5 0 16,0 5-13-16,-4 1-3 0,4-1-1 0,-7 7 0 0,-4-3 50 0,4 6 11 15,-3 0 8-15,-1 0-12 0,-3 9 57 0,3-2 11 16,-3 5 3-16,3-2 0 0,-3 5-1 0,4-5 0 0,-1 8 0 0,0-2 0 16,4 0-13-16,4 3-2 0,-5-1-1 15,5 1 0-15,3 0-21 0,0 0-4 0,3 6-1 16,-3-6 0-16,4 6-16 0,3 0 10 0,0 3-10 0,0 0 8 16,0-2-8-16,3-1 0 0,1-3 0 0,-1 3 0 15,1-7 0-15,-1 1 0 0,4-3 0 0,0 3 0 16,0-4 0-16,4-5-12 0,-4-1 2 0,4-6 1 15,-1 4 9-15,4-1 0 0,1-6 0 0,2 0 0 16,-3-6-64 0,7-4-10-16,1 4-2 0,2-3-742 0,-6-4-148 0</inkml:trace>
  <inkml:trace contextRef="#ctx0" brushRef="#br3" timeOffset="92222.29">13240 10089 1094 0,'0'0'97'0,"0"0"-77"15,-7 6-20-15,3-6 0 0,4 0 416 0,-3 10 79 16,3-1 16-16,3 10 3 0,4 9-428 0,0-3-86 16,4 10-16-16,-1 2-4 0,-2-2-3 0,-1 2 0 15,0 7 0-15,0 6 0 0,0-2 12 0,-4 5 3 16,1 0 0-16,-1-6 0 0,1 3 8 0,-8-3 0 15,1-3 0-15,-1-6 0 0,1 6 29 16,-4-10 2-16,0 4 0 0,0-4 0 0,3 1 9 0,-3-7 3 16,7-3 0-16,-4 3 0 0,4-9-5 0,0-3-1 15,4 3 0-15,0-4 0 0,-1-5-37 0,1-7 0 16,-1 3-12-16,-3-6 4 0,0 0 8 0,11 0-8 0,-8-6 8 16,4-7-8-16,-3-2 8 0,-1-10 0 0,4 3 0 0,-3-3 0 15,-1-4 0-15,1 1 0 0,3 3 0 16,-3 0 0-16,-1 6 0 0,1 4 0 0,3 5 0 0,0 1 0 15,-4-1 8-15,8 1-8 0,-4 9 10 0,7 0-10 16,-3 0 0-16,3 9 0 0,0-9 0 0,7 10 0 16,-3-1 0-16,-1 1 0 0,1-1-8 0,0-3 8 15,3 4 0-15,-4-1 0 0,1 7 0 0,-4-7 0 16,4 4 0-16,-4 2 0 0,3 1 0 0,-2-3 0 16,-5 2 0-16,4 4 0 0,0 0 0 0,-3 0 0 15,0 6 0-15,-1-6 0 0,-3 6 0 0,0-7 0 16,0 1-18-16,0 3 3 0,4-3 1 0,-8-6 0 15,5-4-42 1,-5 0-8-16,1-2-1 0,3-1-1 0,-7-6-144 0,0 0-29 16,7-6-5-16</inkml:trace>
  <inkml:trace contextRef="#ctx0" brushRef="#br3" timeOffset="92643.87">13702 9810 1267 0,'-7'-16'56'0,"0"7"12"15,0 6-55-15,0-4-13 0,-4-2 0 0,1 3 0 0,-5-4 161 0,5 7 30 0,3-6 5 0,-4 2 2 16,4-2-136-16,0 3-27 0,0 3-6 0,7-7-1 15,-4 4 44-15,4 6 8 0,0-3 1 0,0 3 1 16,8 0-22-16,-8 0-4 0,0 0 0 0,10 3-1 16,4 6-29-16,4 7-6 0,0 0 0 0,3 6-1 15,0 0 5-15,4 6 0 0,3 0 1 0,4 7 0 16,-1 2-7-16,1 1-2 0,0 6 0 0,0 0 0 16,3 6-16-16,0-6 8 0,0-4-8 0,4 4 0 15,-4 7 9-15,4-4-9 0,0-4 0 0,0 5 9 16,0 5 1-16,-1 0 0 0,-2-3 0 0,-1-3 0 15,-3-3-10-15,-4 0 10 0,-3 3-10 0,-4-3 10 16,-7 0-10-16,-3 0-12 0,-1 3 2 0,-10 6 1 0,0 7 9 16,-3-4 0-16,-8-12 0 0,0 0 0 15,-6 0 0-15,-4-6 0 0,-8-4 0 0,-6-6-8 0,-7 7 8 16,-4-7 12-16,-3-3-2 0,-4-6-853 16,-4-3-170-16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7:48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27418 10820 1663 0,'0'0'73'0,"0"0"16"0,0 0-71 0,0 0-18 0,0 0 0 0,0 0 0 16,0-10 90-16,0 10 14 0,0 0 4 0,-4 0 0 15,1-6-31-15,3 6-5 0,-4-10-2 0,4 10 0 16,0 0-6-16,-3 0 0 0,3 0-1 0,0 0 0 16,0 0-9-16,0 0-2 0,-4-3 0 0,-6 6 0 15,3-3-32-15,0 10-6 0,0-10-2 0,-4 6 0 16,4 4-3-16,-4-1-1 0,1 0 0 0,-1-2 0 15,4 2-8-15,0 0 8 0,0 1-8 0,3-1 8 16,4 1-8-16,0-10 12 0,0 6-12 0,7 3 12 16,1-5-12-16,-1 2-11 0,7-6 3 0,-4 3 0 15,4-3 8-15,1 0 8 0,-1-3-8 0,0-3 11 16,3 6-11-16,-3-4 0 0,4-5 9 0,0 3-9 0,-1-4 17 16,1 7-1-16,3-9 0 0,-3 8 0 15,-1-5 3-15,1 0 0 0,-7 2 0 0,-1-2 0 16,-3 0 0-16,0-1 0 0,-3 4 0 0,-4 3 0 0,-4-4-5 0,1 4-1 15,-4-3 0-15,-4 6 0 0,-3-3-4 16,-4 3-1-16,1 3 0 0,-1-3 0 0,1 0-8 16,-1 6 0-16,-3-3-12 0,3 7 12 0,0-4-9 0,1-3 9 15,-4 10 0-15,7-4 0 0,-4 1-9 16,4-1 9-16,0 0 0 0,3 1-9 0,1 6 9 0,2-7 0 16,1 4 0-16,4-4-8 0,3 0 8 0,0 4-13 15,3-4 5-15,4 1 8 0,1-7 0 0,2 6 0 16,1-2 0-16,-1-4 0 0,4-3 0 0,-3 6 0 0,3-6 0 15,4-6 0-15,-4 3 0 0,3 3 0 0,-2-7 8 0,-1-2-8 16,0-1 8-16,0 1-8 0,-3 0 8 0,-1-1-8 16,-3-5 8-16,0 5-8 0,-3 1 8 0,3-4-8 15,-7-3 13-15,0 7-2 0,0 0-1 0,0-7 0 16,-7 7 5-16,3-1 1 0,-3 4 0 0,0-4 0 16,0 10-8-16,4-3 0 0,-5-3-8 0,1 6 12 15,0 0-12-15,4 0 0 0,-4 0 0 0,0 9 0 16,0-2 0-16,3-4-10 15,-3 6 10-15,4 4-8 0,-5-4 8 0,5 1 8 0,3-1-8 0,-4 0 11 16,4 1-11-16,0-1 0 0,0 1-12 0,4-4 12 16,-4-6-11-16,3 9 11 0,5-5-8 0,-5 2 8 15,-3-6 0-15,7 3 0 0,-7-3 0 0,7 0 11 16,4 0-11-16,-1-3 0 0,-3-3 0 0,0 2 0 16,1-2 0-16,-1-3 10 0,0-1-1 0,0 1 0 0,0-1-9 0,-4 1 0 15,4 0 0-15,-3-1 0 0,-4 1 0 0,-4 3 8 16,4-4-8-16,-3 10 8 0,-4-6 1 0,0 6 0 15,0 0 0-15,-7 6 0 0,3-6-9 0,-3 10 0 16,-4-4 0-16,1-3 0 0,-1 6 0 0,4 1 0 16,-4-1 0-16,1-3 0 0,2-2 0 15,5 2 0-15,-4 3 0 0,3-2 0 0,4-4 0 0,0 3 0 16,7-6 0-16,0 0 0 0,0 0-9 0,0 0 9 16,0 0-12-16,7 3 12 0,0 3-12 0,4-2 4 15,-1-4 8-15,1 0-13 0,-1 0 13 0,1 0 0 16,3 0 0-16,-3 0 0 0,3 0 0 0,-4-4 0 15,5-2 0-15,-5 6 0 0,1-9 0 0,-1 6 0 16,1-4 0-16,-1-2 0 0,-2-1 0 0,2 4 0 16,-3-3 0-16,4 6 0 0,-8-7 0 0,4 4 0 0,-3-3 0 0,-1-1 0 31,1 4-82-31,-4-4-23 0,0-2-5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23:11.6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5932 12231 3679 0,'0'0'320'0,"0"0"-320"16,-1-7 0-16,1 7 0 0,0-10 4976 0,0 10 912 16,0 0 192-16,0 0 48 0,1-9-4672 0,-1 9-944 15,0 0-176-15,0 0-32 0,0 0 272 0,0 0 64 16,0 0 16-16,0 0 0 0,0 0 160 0,0 0 16 16,0 0 16-16,0 0 0 0,0 0-96 0,0 0-32 0,0 0 0 0,0 0 0 15,-9 5-272-15,4 4-48 0,2 5-16 0,-4-2 0 16,-3-4-64-16,0 2-32 0,0 5 0 0,3 0 0 15,-1 2 32-15,0-1 0 0,1 2 0 0,1 3 0 16,-1-1 144-16,2-1 48 0,0-1 0 0,1-1 0 16,1 0-256-16,1-4-64 0,-1-1 0 0,3 0 0 15,4-2-192-15,-4-10 0 0,0 0 128 0,8 9-128 16,0-3 0-16,1-3 0 0,1-3 0 0,1 0 0 16,1-3 144-16,1-3-144 0,1-4 128 0,0 1-128 15,-2-4 176-15,2 0-48 0,1-2-128 0,-2 1 192 16,-2 0-64-16,0-1-128 0,-3 0 176 0,0 0-176 15,-2 0 224-15,-1-2-64 0,-1 0-16 0,0 1 0 16,-1-1 48-16,-3 2 0 0,0 0 0 0,0 0 0 0,0 2 0 16,0 1 0-16,0 3 0 0,0 1 0 0,0 8-192 15,0 0 160-15,0 0-160 0,0 0 160 0,0 0-160 0,0 0 192 16,0 0-192-16,-11 3 192 0,2 3-32 0,1 2 0 16,2 2 0-16,-2 2 0 0,-2 1-160 0,0 1 0 15,1 1 144-15,4-1-144 0,-1 2 0 0,0-2 0 16,1-1 0-16,1 0 128 0,2-2-128 0,2-11 0 15,0 11 0-15,0-11 0 0,2 9 0 0,-2-9 0 16,0 0 0-16,0 0-128 0,9 4 128 0,0-1 0 16,-9-3 0-16,12-3 0 0,0 1 144 0,-3-2-144 15,-1-5 192-15,0 1-192 0,-2-1 240 0,2 0-64 16,1-3-16-16,-2 0 0 0,-1-2-160 0,1 1 192 16,-1-2-192-16,-1 2 192 0,-2 0-192 0,-2 0 128 15,-1 0-128-15,0 0 128 0,0 3-128 0,-1 1 128 0,-3 1-128 0,-1 0 128 16,-2 0-128-16,-2-1 0 0,0 1 144 0,0 2-144 15,-1 1 0-15,0 3 144 0,1 0-144 16,0 4 0-16,-1 1 0 0,-1 2 0 0,2 3 0 0,1 4 0 16,1 1 0-16,0 2 0 0,-1 4 0 0,0 1 0 15,1 3-128-15,1 0 128 0,4-2 0 0,-2-2-144 16,-1 0 144-16,1-1 0 0,0-4-144 0,3-1 144 16,3-1 0-16,2 0 0 0,-4-12 0 0,7 9 0 15,-1-1 0-15,-6-8 0 0,0 0 0 0,11 2 0 16,-1-2 0-16,0-2 0 0,1-2 0 0,-1-3 128 15,-1-2-128-15,1-1 192 0,-3-1-192 0,1 1 192 16,-1 1-192-16,-1-4 0 0,1 0 144 0,-3 2-144 16,-3 0 128-16,0-1-128 0,1 0 128 0,-1 2-128 0,-1-1 0 15,0 2 144-15,-1 1-144 0,-2 2 0 0,-2-1 144 0,5 7-144 16,0 0 0-16,-9-2 144 0,-1-1-144 0,3 2 160 16,-2-1-160-16,9 2 160 0,-10 2-16 0,10-2 0 15,0 0 0-15,-7 5 0 0,7-5-16 0,-3 10 0 16,0 1 0-16,3-11 0 0,0 0-128 0,0 0 160 15,-5 9-160-15,3 1 160 0,0 2-160 0,2-12 128 16,0 0-128-16,-4 12 128 0,4-12 16 0,-1 9 0 16,1-9 0-16,0 10 0 0,0-10-144 0,0 0 0 15,0 0 0-15,5 11 128 0,-5-11-128 0,8 4 0 16,-8-4 0-16,12 4 0 0,-12-4 0 0,12 0 0 16,-2-4 0-16,0 1 0 0,1-1 0 0,1 0 0 15,-1-1-192-15,0 1 192 0,-2 0-320 0,1 0 64 0,3-2 16 16,-1 1 0-1,-4-2-1744-15,4 1-368 0,1-4-64 0,1 4-17088 0</inkml:trace>
  <inkml:trace contextRef="#ctx0" brushRef="#br0" timeOffset="1878.4">5894 12325 8287 0,'0'0'368'0,"0"0"80"0,0 0-448 0,0 0 0 15,0 0 0-15,0 0 0 0,0 0 2672 0,-3-8 448 16,1-3 80-16,2 2 32 0,1 1-2080 0,-1 8-432 0,3-10-80 0,-1 1 0 15,1 0-176-15,-3 9-16 16,4-8-16-16,-4 8 0 0,0 0 96 0,0 0 32 0,0 0 0 0,0 0 0 16,0 0 208-16,0 0 64 0,0 0 0 0,0 0 0 15,0 0-32-15,0 0 0 0,0 0 0 0,0 0 0 16,0 0-32-16,1 12-16 0,-2-2 0 0,1-10 0 16,-5 12-80-16,1-2-16 0,0-1 0 0,-1 2 0 15,-2-3 16-15,-1 2 0 0,1 2 0 0,-3-3 0 16,1 0-96-16,0 3-32 0,-1-3 0 0,1 3 0 15,-3-1-224-15,0 2-32 0,0 0-16 0,1 3 0 16,-2 2-144-16,0 2-128 0,-3 1 144 0,-1 1-144 16,-3 1 144-16,0 3-144 0,-3 2 128 0,1 1-128 15,-3-2 240-15,1 3-48 0,-1-1 0 0,-1 2 0 16,-2 3 64-16,2 1 0 0,0-2 0 0,0 0 0 0,1 1-80 0,1-1-16 16,-2-2 0-16,1 1 0 0,0-3 0 0,-1 1 0 15,-3-1 0-15,1-1 0 0,-2-5-32 0,1 2 0 16,2 0 0-16,1-3 0 0,-2-1-128 0,3-1 160 15,2 3-160-15,-1-3 160 0,-2 3-160 0,4-3 0 16,3 3 0-16,-1-4 0 0,-1-1 0 0,3 1 0 16,4-1 0-16,1-1 0 0,-2-3 0 0,4 1 0 15,-2 2 0-15,2-4 0 0,2-3 0 0,0-1 0 16,0-1 0-16,2 0 0 0,7-8 0 0,-5 8 128 16,-2-3-128-16,7-5 0 0,0 0 0 0,0 0 0 15,0 0 0-15,0 0 0 0,0 0 0 0,-7 4 0 16,7-4 128-16,0 0-128 0,0 0 0 0,0 0 0 15,0 0 0-15,0 0 0 0,-10-2 0 0,10 2 0 0,0 0 0 16,0 0 0-16,0 0 0 0,0 0 0 0,0-10 0 0,0 10 0 16,3-8 0-16,-3 8 0 0,3-13 128 0,1 4-128 15,0 0 0-15,-4 9 0 0,3-12-192 0,0 0 192 16,-3 12 0-16,4-10 0 0,-1-3 0 0,-1 1 0 16,1 2 0-16,-1 1 0 0,0-4 0 0,0 1 0 15,1-1 0-15,0-2 0 0,-1 0 0 0,1-1 0 16,-5 2 0-16,4-2 0 0,-1 1 0 0,-1-4 0 15,0 4 0-15,0 0 0 0,0 1 0 0,0 4 0 16,0 0 0-16,0 10 0 0,-1-10 0 0,1 10 0 16,0 0 0-16,0 0 0 0,0 0 0 0,0 0 0 15,0 0-160-15,0 0 160 0,0 0 0 0,-2 13-144 16,4-3 144-16,0 4-160 0,1 1 160 0,-2 1-160 16,-1 2 160-16,2-2 0 0,0-1 0 0,-1 1-128 0,-1 0 128 0,0 1 0 15,2-3 0-15,-2 2 0 0,0-1 0 0,0 1 0 16,1-2 0-16,0-1 0 0,1-1 0 0,-1 0 0 15,-1-2 0-15,3-1 0 0,-3-9 0 0,0 0 0 16,4 11 0-16,-4-11 0 0,6 10 0 0,-1-2 128 16,-5-8-128-16,8 5 0 0,-8-5 128 0,13 3-128 15,-2 1 160-15,-1-4-160 0,0 0 176 0,2-3-176 16,2-1 192-16,-1-1-192 0,1-2 128 0,1 1-128 16,6-2 0-16,1-1 0 0,-1-1 192 0,0-2-64 15,-2 0 0-15,4-1-128 0,1 0 0 0,1 0 0 16,0 1 0-16,-3-1 0 15,-1-1-496-15,0-1 0 0,-2 2 0 0,1-1-13024 16,1-2-2608-16</inkml:trace>
  <inkml:trace contextRef="#ctx0" brushRef="#br0" timeOffset="2853.53">6022 12232 9215 0,'0'0'816'0,"0"0"-656"0,0 0-160 0,0 0 0 16,0 0 4992-16,0 0 960 0,-9 1 192 0,9-1 32 15,0 0-3984-15,0 0-784 0,0 0-176 0,0 0-16 16,0 0-368-16,0 0-64 0,0 0-16 0,6-11 0 16,1 0-768-16,2-1 0 0,1 1 0 0,1-1-192 15,-2 0-1856-15,1 1-384 0,2 0-64 0,0-1-11968 16</inkml:trace>
  <inkml:trace contextRef="#ctx0" brushRef="#br0" timeOffset="3039.6">6148 12115 34607 0,'0'0'1536'0,"0"0"320"0,-10 2-1488 0,1 2-368 16,0 0 0-16,9-4 0 0,0 0 592 0,0 0 48 15,0 0 16-15,0 0 0 0,0 0-352 0,0 0-80 16,0 0-16-16,13 0 0 0,0-1-208 0,0-3-208 15,-2-1 32-15,1-2 16 16,-1 1-336-16,-2-1-64 0,1-1-16 0,-2 2 0 16,0 1-352-16,-8 5-80 0,6-8-16 0,-6 8 0 15,0 0-2080-15,0 0-416 0</inkml:trace>
  <inkml:trace contextRef="#ctx0" brushRef="#br0" timeOffset="6794.96">5959 12283 10127 0,'0'0'896'0,"0"0"-704"0,0 0-192 0,-4-9 0 15,0 2 2336-15,4 7 432 0,-3-9 96 0,3 9 16 16,0 0-2048-16,-7-5-384 0,2-2-96 0,5 7-16 16,-7-5 48-16,7 5 16 0,0 0 0 0,0 0 0 15,-9-4-144-15,9 4-48 0,-8-5 0 0,8 5 0 16,0 0 16-16,0 0 0 0,-7-4 0 0,7 4 0 15,0 0 400-15,0 0 80 0,0 0 0 0,0 0 16 16,-10 3 128-16,10-3 32 0,0 0 0 0,0 0 0 16,0 0-192-16,0 0-48 0,0 0 0 0,0 0 0 15,0 0-160-15,0 0-32 0,0 0-16 0,-4 9 0 16,4-9-192-16,0 0-48 0,-1 10 0 0,1-10 0 0,-1 11-192 0,1-11 0 16,4 10 0-16,-4-10 0 0,0 0 0 0,1 11 0 15,-1-11 0-15,0 0 0 0,0 0 128 0,3 10-128 16,-3-10 0-16,0 0 0 0,0 0 0 0,6 8 128 15,-6-8-128-15,0 0 0 0,0 0 0 0,8 6 0 16,-8-6 128-16,0 0-128 0,0 0 0 0,0 0-208 16,0 0 32-16,14-1 16 15,-2 0-2592-15,-1-4-528 0</inkml:trace>
  <inkml:trace contextRef="#ctx0" brushRef="#br0" timeOffset="10171.74">6124 12066 2751 0,'-10'15'256'0,"3"-6"-256"16,-3 0 0-16,1 0 0 0,0-5 3008 0,-1 3 544 16,-2 0 112-16,3 0 32 0,9-7-2560 0,-9 6-512 15,-2 1-112-15,4-2 0 0,7-5 400 0,0 0 96 16,-10 3 16-16,10-3 0 0,0 0 16 0,0 0 16 16,0 0 0-16,-6 6 0 0,6-6-432 0,0 0-96 0,0 0-16 0,0 0 0 15,0 0-208-15,0 0-48 0,0 0-16 0,12-5 0 16,1-1 208-16,2-4 32 0,2-3 16 0,4-2 0 15,3-3 32-15,2-3 16 0,2-5 0 16,4-2 0-16,3-2-80 0,0-2-16 0,0-2 0 0,2-3 0 16,-1-2-96-16,3-3-32 0,2-2 0 0,1-2 0 15,1 0-176-15,3-1-144 0,5-2 192 0,1 5-192 16,-2-2 128-16,-2 3-128 0,-1 3 0 0,-1 3 0 16,-3-3 0-16,0 1 0 0,-1-7 0 0,1 6 0 15,1 1 0-15,0 0 0 0,-2 1 0 0,1 1 0 16,0 1 0-16,-1 3 0 0,-6 3 0 0,-2 4 0 15,-3 3 0-15,-3 2 0 0,-2 1 0 0,-3 3 0 16,-2 2-144-16,-1 4-144 0,-5 1-32 0,0 2 0 16,-4 2-544-16,0 0-112 0,-2 2-32 0,-9 4 0 15,0 0-1200-15,0 0-240 0,0 0-48 0</inkml:trace>
  <inkml:trace contextRef="#ctx0" brushRef="#br0" timeOffset="11388.39">7693 10649 19343 0,'0'0'848'0,"0"0"192"0,0 0-832 0,0 0-208 0,-8 0 0 0,8 0 0 16,-9 4 1632-16,9-4 288 0,0 0 48 0,-11 7 16 15,-2-1-1280-15,2 1-240 0,2-2-48 0,1 0-16 16,2 2-224-16,6-7-48 0,-10 6-128 0,4 1 192 16,6-7-192-16,-9 4 0 0,9-4 0 0,-9 4-160 15,9-4 160-15,-9 2 0 0,9-2 0 0,-11 2 0 16,11-2 128-16,-9 1 64 0,9-1 16 0,-10 2 0 15,-1 1 496-15,11-3 80 0,-8 5 32 0,1 2 0 16,-1-3-144-16,8-4-32 0,-8 9 0 0,8-9 0 16,-7 10-320-16,3 1-80 0,4-11-16 0,-3 10 0 0,1 1-224 0,0-2 0 15,2-9 0-15,-3 9 0 16,3-9 0-16,0 0 0 0,0 0 128 0,-1 10-128 0,1-10 320 0,0 0 0 16,0 0 16-16,0 0 0 0,-3 9 176 0,3-9 16 15,0 0 16-15,0 0 0 0,0 0-160 0,0 0-16 16,0 0-16-16,0 0 0 0,0 0-224 0,5 8-128 15,-5-8 128-15,8 7-128 0,-8-7 0 0,12 1 0 16,-12-1 0-16,13-1 128 0,0-2-128 0,-1-1 176 16,-1-2-176-16,0-1 192 0,-3 1-192 0,0-1 128 15,-2 1-128-15,2-1 128 0,0-2-128 0,-2 1 160 16,-6 8-160-16,7-8 160 0,-2-2-32 0,-1 2-128 16,-2-1 192-16,-2 9-64 0,0-9 160 0,-2 1 32 15,-2 1 0-15,4 7 0 0,-5-7 32 0,-1 1 16 16,6 6 0-16,0 0 0 0,-7-2-112 0,7 2-32 0,-11 0 0 0,2 4 0 15,0 2-224-15,1 2 128 0,0 0-128 0,2 2 0 16,-1-2 0-16,1 3 0 0,-1 0 0 0,1 0 0 16,-1 0 0-16,2 4 0 0,-4-5 0 0,2 2 0 15,2 0 0-15,0-2 0 0,1-1 0 0,4-9 0 16,-3 9 0-16,3-9 0 0,0 0 0 0,4 11 0 16,-4-11 0-16,0 0 0 0,0 0 0 0,11 4 0 15,-11-4 0-15,10 2 128 0,-10-2-128 0,11-4 0 16,-11 4 0-16,11-5 176 0,-3 0-176 0,0 0 160 15,-1-2-160-15,-7 7 160 0,6-9-160 0,-1 1 160 16,-1 0-160-16,-4 8 160 0,3-9-160 0,-1-1 160 16,1 1-160-16,-2 0 160 0,-1 0-160 0,0 9 160 0,-2-12-160 15,-1 1 192-15,2 1-192 0,-2 1 192 0,-1 0-192 0,3 1 128 16,0 0-128-16,1 8 128 0,0 0-128 16,0 0 0-16,4 8 0 0,-4-8 0 0,-12-8 128 0,1 4-128 15,11 4 0-15,-9 5 128 0,1 2-128 0,2 3 128 16,-2-1-128-16,2 4 128 0,0 2-128 0,1 0 0 15,-1 0 144-15,0 2-144 0,4-2 0 0,1 0 0 16,-1-2 0-16,2 1 0 0,3 0 0 0,-1-1 0 16,1-2 0-16,-3-11 0 0,7 10 0 0,-1-3 0 15,-6-7 0-15,11 6 0 0,-11-6 0 0,11 0 0 16,0-2 0-16,-11 2 0 0,9-4 176 0,-1-1 16 16,-2-3 0-16,1-1 0 0,-2-2 0 0,-1 1 16 15,-2-2 0-15,1 0 0 0,1-1-80 0,-1 0-128 16,-2 2 176-16,-1-1-176 0,-1-1 176 0,-1 0-176 0,0 2 160 0,-1-2-160 15,-1 0 128-15,-1 3-128 0,-2-2 0 16,1 2 144-16,-1-2-144 0,1 3 0 0,-1 2 144 0,7 7-144 16,0 8 0-16,0-8 0 0,-15-8 0 0,2 4 128 15,3 8-128-15,1 3 0 0,2-1 0 0,-3 5 0 16,1-1 0-16,1 2 0 0,1 1 0 0,0 1 0 16,1 1 0-16,-1-2 0 0,-1-2 0 0,3 1-128 15,0 0 128-15,2-2 0 0,3-10 0 0,-1 11 0 16,1-11 0-16,0 10 0 0,0-10 0 0,0 0 0 15,0 0 0-15,12 5 0 0,-2-2 0 0,0-3 0 16,0-3 0-16,-1-2 0 0,1-1 0 0,2-1 0 16,-2 1 0-16,1-1 0 0,-2-1 0 0,0 2 0 15,0-2 0-15,-1 1 0 0,-2 1 0 0,-6 6 128 16,0 0-128-16,8-7 0 0,-8 7 0 0,0 0 0 0,0 0 0 0,8-5 0 16,-8 5 0-16,0 0 0 0,0 0 0 0,0 0 0 15,0 0 0-15,0 0 128 0,0 0-128 0,0 0 0 16,0 0 0-16,0 0 128 15,0 0-464-15,0 0-96 0,3-8-16 0,-3 8 0 16,0 0-2176-16,0 0-432 0,6-9-80 0</inkml:trace>
  <inkml:trace contextRef="#ctx0" brushRef="#br0" timeOffset="12379.74">7603 10742 2751 0,'0'0'128'0,"0"0"16"0,0 0-144 0,-10 4 0 16,-2-2 0-16,12-2 0 0,-12 4 4416 0,12-4 864 15,-10 6 160-15,10-6 48 0,0 0-3312 0,-9 3-672 16,9-3-128-16,0 0-32 0,0 0-32 0,0 0-16 16,-12 3 0-16,12-3 0 0,0 0-96 0,0 0-32 15,0 0 0-15,0 0 0 0,0 0-112 0,0 0-32 16,0 0 0-16,0 0 0 0,0 0-384 0,0 0-64 16,0 0-32-16,0 0 0 0,0 0-128 0,0 0-32 15,0 0 0-15,0 0 0 0,0 0-192 0,0 0-64 16,4-6 0-16,-4 6 0 0,0 0 176 0,0 0 16 15,0 0 16-15,0 0 0 0,0 0 128 0,0 0 32 0,0 0 0 0,0 0 0 16,0 0-144-16,0 0-32 0,0 0 0 0,0 0 0 16,0 0-64-16,0 0-32 0,0 0 0 0,0 0 0 15,0 0-96-15,0 0-128 0,0 0 176 0,0 0-176 16,5-10 192-16,-5 10-192 0,5-9 192 0,1 3-192 16,-6 6 288-16,0 0-48 0,0 0-16 0,0 0 0 15,0 0-224-15,0 0 0 0,4-7 0 0,-4 7 0 16,0 0 0-16,6-5 0 0,-6 5 0 0,0 0 144 15,0 0-144-15,0 0 0 0,0 0 144 0,0 0-144 16,0 0 0-16,0 0 128 0,0 0-128 0,0 0 0 16,0 0 0-16,0 0 0 0,0 0 0 0,0 0 0 15,0 0 0-15,9-4 0 0,-9 4 0 0,8-2 0 16,-8 2 0-16,0 0 0 0,0 0 0 0,0 0 128 0,0 0-128 0,0 0 0 16,9-3 128-16,-9 3-128 0,0 0 0 15,0 0 144-15,0 0-144 0,0 0 0 0,0 0 160 0,0 0-160 16,0 0 128-16,0 0-128 0,0 0 128 0,0 0-128 15,11-1 0-15,-11 1 128 0,0 0-128 0,0 0 0 16,0 0 0-16,0 0 0 0,0 0 0 0,0 0 0 16,0 0 128-16,0 0-128 0,0 0 0 0,0 0 0 15,0 0 0-15,0 0 0 0,0 0 0 0,0 0 0 16,0 0 0-16,0 0 0 0,0 0 128 0,10 2-128 16,2 6 0-16,-12-8 128 0,0 0 0 0,0 0-128 15,0 0 192-15,0 0-64 0,0 0-128 0,0 0 128 16,0 0-128-16,0 0 128 0,0 0-128 0,0 0 0 15,0 0 0-15,0 0 0 0,0 0 0 0,0 0 0 0,0 0 0 0,0 0 0 16,0 0 0-16,0 0 0 0,0 0 0 0,0 0 0 16,0 0 0-16,0 0 0 0,0 0 0 0,0 0 0 15,0 0 0-15,0 0 0 0,0 0 0 0,0 0 0 16,0 0 0-16,0 0 0 0,0 0 128 0,0 0-128 16,0 0 0-16,0 0 0 0,0 0 0 0,0 0 0 15,0 0 0-15,0 0 0 0,0 0 0 0,0 0 0 16,0 0-224-16,0 0-80 0,0 0-16 0,0 0 0 31,0 0-2240-31,6-5-464 0,6 1-96 0</inkml:trace>
  <inkml:trace contextRef="#ctx0" brushRef="#br0" timeOffset="15223.65">7489 10859 16575 0,'0'0'736'0,"0"0"160"0,-10 3-720 0,3-3-176 0,7 0 0 0,0 0 0 16,0 0 320-16,0 0 16 0,-8-5 16 0,8 5 0 15,-9-2-176-15,9 2-48 0,0 0 0 0,0 0 0 16,0 0-128-16,0 0 128 0,0 0-128 0,0 0 128 16,-8-4 496-16,8 4 80 0,0 0 32 0,0 0 0 15,0 0 512-15,0 0 96 0,0 0 32 0,0 0 0 16,0 0-496-16,0 0-112 0,0 0 0 0,0 0-16 16,0 0-336-16,0 0-64 0,0 0-16 0,0 0 0 15,0 0-160-15,0 0-48 0,0 0 0 0,0 0 0 16,0 0 96-16,0 0 16 0,5-7 0 0,-5 7 0 0,0 0 112 0,0 0 32 15,5-7 0-15,-5 7 0 0,0 0-16 0,0 0 0 16,0 0 0-16,0 0 0 0,5-8 144 0,-5 8 16 16,0 0 16-16,0 0 0 0,0 0-192 0,0 0-32 15,0 0-16-15,0 0 0 0,0 0-304 0,0 0 160 16,0 0-160-16,0 0 128 0,0 0-128 0,0 0 0 16,0 0 144-16,0 0-144 0,6-8 144 0,-6 8-144 15,0 0 192-15,0 0-192 0,0 0 352 0,0 0-32 16,0 0-16-16,0 0 0 0,0 0 128 0,0 0 16 15,0 0 16-15,4-7 0 0,-4 7-144 0,0 0-16 16,0 0-16-16,0 0 0 0,0 0-144 0,0 0-16 16,0 0-128-16,0 0 192 0,0 0-192 0,0 0 176 15,0 0-176-15,0-8 160 0,0 8 0 0,0 0 0 0,0 0 0 0,0 0 0 16,-3-11 32-16,3 11 16 0,0 0 0 0,-5-7 0 16,5 7 0-16,-5-6 0 0,5 6 0 0,0 0 0 15,0 0-32-15,0 0-16 0,-8-4 0 0,8 4 0 16,0 0-160-16,0 0 192 0,0 0-192 0,0 0 192 15,0 0-64-15,0 0-128 0,0 0 192 0,0 0-64 16,-7-5-128-16,7 5 192 0,0 0-192 0,0 0 192 16,0 0-192-16,0 0 192 0,0 0-192 0,0 0 192 15,0 0-192-15,0 0 192 0,0 0-192 0,0 0 192 16,0 0-192-16,0 0 192 0,0 0-192 0,0 0 192 16,0 0-192-16,0 0 160 0,0 0-160 0,0 0 160 15,0 0-160-15,0 0 0 0,0 0 0 0,0 0 128 16,0 0-128-16,0 0 160 0,0-9-160 0,0 9 160 15,3-8-32-15,-3 8-128 0,8-8 192 0,-2 2-64 0,-1-2-128 0,2 2 0 16,-1-1 0-16,1 2 0 0,1-2 0 0,0 2 0 16,-1-1 0-16,1 0 0 0,1 4 0 0,2-5 0 15,-1-1 0-15,2 2 0 0,-2 1 0 0,1-2 0 16,1-1 128-16,-1 1-128 0,2 0 0 0,0 2 0 16,-2-6 0-16,2 4 0 0,0-4 0 0,1 2 0 15,1 0 0-15,-1 0 128 0,0-2-128 0,2 1 128 16,0 1-128-16,0-2 128 0,0 0-128 0,0-1 128 15,1 3-128-15,0-3 128 0,1 2-128 0,-1 2 0 16,-2-3 0-16,1 5 128 0,0-1-128 0,-2 1 0 16,0 1 0-16,2-2 0 0,1 1 0 0,-1-1 0 15,-1-1 0-15,1 2 0 0,0-1 0 0,-2-1 0 0,0-1 0 0,2 1 0 16,1 1 0-16,0-1 0 0,-2-1 128 0,1 1-128 16,0-1 0-16,-1 0 0 0,1 1 0 0,1-3 0 15,0 1 0-15,1 1 0 0,2-2 0 0,-1 2 0 16,0 0 0-16,-1 1 0 0,0 2 0 0,0-5 0 15,2 2 0-15,-1-1 0 0,1-1 0 0,-2 2 0 16,-2 0 0-16,0 0 0 0,-2-2 0 0,2 1 0 16,-1 0 0-16,-2-2 0 0,3 4 128 0,-2 0-128 15,1-1 0-15,-2 0 0 0,-2 0 0 0,1 1 0 16,1 1 0-16,0 0 0 0,0-2 0 0,0-1 0 16,-1 4 0-16,1-2 0 0,0-1 0 0,1 1 0 15,2 2 0-15,0-1 0 0,-1-3 0 0,1 3 0 16,0 1 0-16,-1-1 0 0,0 1 0 0,-2-1 0 15,0 1 0-15,-2 0 0 0,-2 0 0 0,2 1 0 0,1-2 0 0,-2 2 0 16,-1-2 0-16,2 1 0 0,-1 1 0 0,1-2 0 16,-4-1 0-16,2 0 0 0,2-1 0 0,-2 2 0 15,-1 0 0-15,0 0 0 0,-1 1 0 0,1-1 0 16,1 1 128-16,-2 2-128 0,-1-4 0 0,-6 8 0 16,8-5 0-16,0 0 0 0,-8 5 0 0,8-5 0 15,-8 5 0-15,8-6 0 0,-8 6 0 0,9-5 0 16,-1 0 0-16,-8 5 0 0,9-4 0 0,-9 4 0 15,8-4 0-15,-8 4 0 0,7-5 0 0,-7 5 0 16,0 0 0-16,0 0 0 0,0 0 0 0,7-7 0 16,-7 7 0-16,0 0 128 0,0 0-128 0,0 0 0 15,0 0 0-15,0 0 128 0,0 0-128 0,0 0 0 0,4-7 0 16,-4 7 0-16,0 0 0 0,0 0 0 0,0 0 0 0,0 0 0 16,0 0 0-16,0 0 0 0,0 0 0 0,0 0 0 15,0 0 0-15,6-7 0 0,-6 7 0 0,0 0 0 16,0 0 0-16,0 0 0 0,0 0 0 0,0 0 0 15,0 0 0-15,0 0 0 0,0 0 0 0,0 0 0 16,0 0 0-16,0 0 0 0,0 0 0 0,0 0 0 16,7-5 0-16,-7 5 0 0,6-7 0 0,-6 7 0 15,0 0 0-15,0 0 0 0,0 0 0 0,0 0 0 16,0 0 0-16,0 0 0 0,0 0 0 16,0 0 0-16,0 0 0 0,0 0 0 0,0 0 0 15,0 0 0-15,0 0 0 0,0 0 0 0,6-6 0 16,-6 6 0-16,0 0 0 0,5-7 0 0,-5 7 0 15,0 0 0-15,0 0 0 0,8-5 0 0,-8 5 0 0,6-5 0 0,-6 5 0 16,0 0 0-16,0 0 0 16,0 0 0-16,8-5 0 0,-8 5 0 0,0 0 0 0,0 0 0 0,0 0 0 15,0 0 0-15,0 0 0 0,0 0 0 0,0 0 0 16,0 0 0-16,0 0 0 0,0 0 0 0,0 0 0 16,0 0 128-16,0 0-128 0,0 0 0 0,0 0 0 15,0 0 0-15,0 0 0 0,0 0 0 0,0 0 0 16,0 0 0-16,0 0 0 0,0 0 0 0,0 0 0 15,0 0 0-15,0 0 0 0,0 0 0 0,0 0 0 16,0-10 0-16,0 10 0 0,0 0 0 0,0 0 0 16,0 0 0-16,0 0 0 0,0 0 0 0,0 0 0 15,0 0 0-15,0 0 0 0,0 0 0 0,0 0 0 16,0 0 0-16,-6-5 0 0,6 5 0 0,0 0 0 16,-8-2 0-16,8 2 0 0,0 0 0 0,0 0 0 0,0 0 0 0,0 0 0 15,-9-4 0-15,9 4 0 0,0 0 0 0,0 0 0 16,0 0 0-16,0 0 0 0,0 0 0 0,0 0 0 15,0 0 0-15,0 0 0 0,0 0 0 0,0 0 0 16,0 0 0-16,0 0 0 0,-10 0 0 0,10 0 0 16,0 0 0-16,0 0 0 0,-10 5 0 0,10-5 0 15,-9 5 0-15,9-5 0 0,-9 5 0 0,9-5 0 16,0 0 0-16,-8 6 0 0,8-6 0 0,0 0 0 16,-5 10 0-16,5-10 0 0,0 0 0 0,0 0 0 15,-3 9 0-15,3-9 0 0,0 0 0 0,3 12 0 16,-3-12 0-16,5 13 0 0,0-1 0 0,-5-12 0 15,8 7 0-15,-8-7 0 0,9 6 0 0,0-1 0 0,0 0 0 16,-9-5 0-16,12 1 0 0,-1-1 0 0,-2 0 0 0,-9 0 0 16,10-1 0-16,1-1 0 0,-1-4 0 0,-1 2 0 15,-2-2 0-15,0-2 0 0,3 2 0 0,-3-4 0 16,1 3 0-16,1-3 0 0,-2 0 0 0,-1 0 0 16,0-2 0-16,-3 1 0 0,-3 2 0 0,2 1 0 15,-2-3 0-15,0 2 128 0,-3-1-128 0,1 1 0 16,-1 2 0-16,3 7 128 0,-5-7-128 0,-2 3 0 15,-2 0 0-15,0 2 0 0,0 0 0 0,1 2 0 16,-1-1 128-16,0 4-128 0,-2 4 0 0,1 4 0 16,-2-2 0-16,2 3 0 0,-1 3 0 0,1 1 0 15,1 2 0-15,1-2 0 0,0-2 0 0,3-1 0 16,2-1 0-16,3-2 0 0,0-10 0 0,0 11 0 16,0-11-144-16,4 8 144 0,-4-8 0 0,8 8 0 0,1-6 0 0,0 2 0 15,0-3 0-15,-9-1-128 0,11-4 128 0,-1 1 0 16,1-1 0-16,-1 0 0 0,2-2 0 0,-3 1 0 15,0 0 0-15,-1-1 0 0,-2-4 0 0,1 1 0 16,-1 1 0-16,1 2 0 0,-2-1 0 0,0 0 0 16,-1-3 0-16,-2 3 0 0,-2 7 128 0,2-9-128 15,-2 9 0-15,0-10 0 0,0 1 0 0,0 9 0 16,-4-6 0-16,4 6 128 0,-2-9-128 0,2 9 0 16,0 0 0-16,0 0 0 0,0 0 0 0,-9 1 0 15,9-1 0-15,-11 4 0 0,1 0 0 0,10-4 0 16,-8 6 0-16,8-6 0 0,-9 5 0 0,2 2 0 15,2 0 0-15,5-7 0 0,-6 7 0 0,6-7 0 16,0 0 0-16,-7 8 0 0,7-8 0 0,0 0 0 0,0 0 0 16,-6 8 0-16,6-8 0 0,0 0 0 0,0 0 0 0,0 0 0 15,-10 3 0-15,10-3 0 0,0 0 0 0,0 0-160 16,0 0 32-16,0 0 0 16,0 0-704-16,0 0-128 0,0 0-16 0,0 0-16 15,0 0-1760-15,0 0-336 0,10 3-80 0,-10-3-8576 16,10 4-1712-16</inkml:trace>
  <inkml:trace contextRef="#ctx0" brushRef="#br0" timeOffset="17101.64">9245 9777 8287 0,'-9'-8'368'0,"9"8"80"0,0 0-448 0,0 0 0 16,0 0 0-16,0 0 0 0,0 0 2992 0,0 0 512 16,-8-4 96-16,8 4 32 0,0 0-2096 0,0 0-432 15,0 0-80-15,0 0 0 0,0 0-240 0,0 0-32 16,0 0-16-16,0 0 0 0,0 0-48 0,0 0-16 15,0 0 0-15,0 0 0 0,0 0-32 0,0 0 0 16,0 0 0-16,0 0 0 0,0 0 336 0,0 0 64 16,0 0 16-16,0 0 0 0,0 0-112 0,0 0-32 15,0 0 0-15,0 0 0 0,0 0-272 0,0 0-64 16,0 0-16-16,0 0 0 0,0 0-48 0,0 0-16 16,0 0 0-16,0 0 0 0,-3-7-128 0,3 7-32 15,0 0 0-15,0-10 0 0,0 10-64 0,0 0-16 0,0 0 0 0,0 0 0 16,0 0-64-16,0 0-32 0,0-9 0 0,0 9 0 15,0 0-160-15,0 0 0 0,0 0 144 0,0 0-144 16,0 0 0-16,0 0 144 0,0 0-144 0,8-5 0 16,-8 5 176-16,9-2-176 0,-9 2 160 0,10-4-160 15,-2 1 208-15,0-2-48 0,0 1-16 0,-8 4 0 16,9-3-16-16,-9 3 0 0,12-1 0 0,-3-3 0 16,-9 4-128-16,10-4 128 0,1-1-128 0,-1 2 128 15,-10 3-128-15,13 0 0 0,-1-1 0 0,2 0 0 16,3-2 0-16,-1 2 0 0,-3 1 128 0,3 0-128 15,1 1 0-15,0-1 0 0,-2-1 0 0,2 2 128 16,1 2-128-16,-2-2 0 0,-2-1 0 0,2 0 0 16,0-1 0-16,-1 1 0 0,1-2 0 0,1 2 128 0,0-2-128 15,0-2 128-15,0 1-128 0,0 2 128 0,0-2-128 0,1 2 0 16,0-2 144-16,2 1-144 0,-1-1 128 0,-1 2-128 16,-2-3 160-16,2 1-160 0,3 2 128 0,0 1-128 15,-3-1 0-15,2 2 0 0,-1-1 0 0,1 0 128 16,-2 0-128-16,1 1 0 0,-1 3 0 0,-3-1 0 15,-2-2 0-15,2 2 0 0,-1-1 0 0,0 1 0 16,1-2 0-16,-2 2 0 0,-1-3 0 0,-1 1 128 16,1-1-128-16,0 0 0 0,-2-1 0 0,1 1 0 15,0-3 128-15,1 3-128 0,0 0 0 0,-2-1 0 16,1-2 0-16,-1 3 0 0,1-3 0 0,0 0 128 16,1 0-128-16,0 1 0 0,-1-1 0 0,0 1 0 15,-11 2 0-15,13-3 0 0,0 0 0 0,-3 1 0 0,-10 2 0 0,11-3 0 16,-1 2 128-16,-10 1-128 0,0 0 0 15,12-2 144-15,0 2-144 0,-12 0 0 0,0 0 0 0,10 0 0 16,-10 0 0-16,11-2 0 0,-11 2 128 0,10-1-128 16,-10 1 0-16,10 0 0 0,0-2 0 0,-10 2 0 15,0 0 0-15,0 0 0 0,0 0 128 0,0 0-128 16,10 0 0-16,-10 0 0 0,0 0 0 0,0 0 0 16,0 0 0-16,0 0 0 0,0 0 128 0,10-1-128 15,-10 1 0-15,0 0 0 0,0 0 0 0,0 0 0 16,12 0 0-16,-12 0 0 0,0 0 0 0,11-3 0 15,-11 3 0-15,10 0 0 0,-10 0 0 0,0 0 0 16,0 0 0-16,0 0 0 0,0 0 128 0,10-2-128 16,-10 2 0-16,0 0 0 0,11-2 0 0,-11 2 0 15,0 0 0-15,0 0 0 0,0 0 0 0,0 0 128 0,9-5-128 0,-9 5 0 16,0 0 0-16,0 0 128 0,0 0-128 0,0 0 0 16,0 0 0-16,0 0 0 0,8-5 0 0,-8 5 0 15,0 0 0-15,0 0 0 0,9-3 0 0,-9 3 0 16,0 0 0-16,0 0 0 0,0 0 0 0,0 0 0 15,0 0 0-15,10-1 0 0,-10 1 0 0,0 0 0 16,0 0 0-16,11-2 0 0,-11 2 0 0,10-2 0 16,-10 2 0-16,0 0 0 0,0 0 0 0,11-1 0 15,-11 1 0-15,10 0 0 0,-10 0 0 0,0 0 0 16,0 0 0-16,0 0 0 0,0 0 0 0,0 0 0 16,0 0 0-16,0 0 0 0,11 1 0 0,-11-1 0 15,0 0 0-15,0 0 0 0,0 0 0 0,0 0 0 16,0 0 0-16,0 0 0 0,0 0 0 0,0 0 0 15,0 0 128-15,0 0-128 0,10-2 0 0,-10 2 0 0,9-3 0 0,-9 3 0 16,0 0 0-16,0 0 0 0,11-3 0 0,-11 3 0 16,0 0 0-16,0 0 0 0,0 0 0 0,0 0 0 15,0 0 0-15,0 0 0 0,0 0 0 0,0 0 128 16,0 0-128-16,0 0 128 0,0 0-128 0,0 0 128 16,0 0-128-16,0 0 128 0,0-10-128 0,0 10 128 15,-3-8-128-15,3 8 0 0,-5-6 0 0,5 6 128 16,0 0-128-16,-9-3 0 0,-1-1 0 0,10 4 128 15,-9-3-128-15,9 3 0 0,0 0 0 0,-9-2 0 16,9 2 0-16,-9-3 0 0,-1 2 0 0,10 1 0 16,0 0 0-16,-9 8 0 0,1-3 0 0,8-5 0 15,-4 12 0-15,1 1 0 0,2 0-128 0,0 0 128 0,-1 0 0 0,4 0-144 16,0 0 144-16,1 0 0 0,-1-1 0 0,2-2 0 16,-4-10 0-16,7 12 0 0,2-2 0 0,-1-2-128 15,0-1 128-15,-1-2 0 0,-7-5 0 0,8 2 0 16,-8-2 0-16,0 0 0 0,12 0 0 0,-2 0 0 15,-10 0 0-15,8-3 0 0,-8 3 0 0,8-11 0 16,-1 2 0-16,-2-1 0 0,0 2 128 0,0-1-128 16,0 0 0-16,-1-2 0 0,-1 2 0 0,1-4 128 15,-2 0-128-15,1 2 0 0,0 1 0 0,-2 1 0 16,-1-2 0-16,0 2 0 0,-1 0 0 0,1 9 128 16,-4-12-128-16,0 6 0 0,4 6 0 0,0 0 0 15,-8-3 0-15,0 2 0 0,2-2 0 0,-2 3 0 16,-1 0 0-16,-2 2 0 0,4 3-144 0,-3 1 144 0,0 0 0 15,1-1-144-15,0 0 144 0,0 3 0 0,1-2 0 16,0 1-128-16,8-7 128 0,-9 8 0 0,2 2 0 0,5 2-128 16,2-12 128-16,-2 10 0 0,2-10 0 0,0 12 0 15,3-1 0-15,-3-11-128 0,5 10 128 0,-5-10 0 16,9 7 0-16,0-4-128 0,-9-3 128 0,11 4 0 16,-11-4 0-16,0 0 0 0,0 0 0 0,10-1-128 15,-1 0 128-15,-9 1 0 0,0 0 0 0,0 0 0 16,0 0 0-16,10-5 0 0,-10 5 0 0,5-7 0 15,-5 7 0-15,0 0 0 0,2-10 0 0,-2 10 128 16,0-11-128-16,0 11 0 0,-2-9 0 0,2 9 0 16,0 0 0-16,-5-7 0 0,5 7 0 0,0 0 0 15,-7-3 0-15,7 3 0 0,-9-3 0 0,1 0 0 16,0 1-208-16,8 2-16 0,0 0 0 0,0 0 0 16,0 0-368-16,0 0-80 0,0 0-16 0,0 0 0 15,0 0-1664-15,0 0-336 0,0 0-64 0,0 0-9536 16,0 0-1920-16</inkml:trace>
  <inkml:trace contextRef="#ctx0" brushRef="#br0" timeOffset="18654.14">10629 9699 5519 0,'0'0'240'0,"0"0"64"0,0 0-304 0,0 0 0 0,0 0 0 0,0 0 0 16,-8 4 4144-16,8-4 768 0,0 0 144 0,0 0 48 16,0 0-3248-16,0 0-656 0,0 0-128 0,0 0-32 15,0 0-160-15,0 0-48 0,0 0 0 0,0 0 0 16,0 0 64-16,0 0 0 0,0 0 0 0,0 0 0 16,0 0 16-16,0 0 16 0,0 0 0 0,0 0 0 0,0 0-304 0,0 0-64 15,0 0-16-15,0 0 0 0,0 0-176 0,0 0-48 16,0 0 0-16,0 0 0 0,0 0 96 0,0 0 16 15,3-9 0-15,-3 9 0 0,0 0 80 0,0 0 0 16,0-9 16-16,0 9 0 0,0 0-80 0,0 0 0 16,0 0-16-16,0 0 0 0,0 0-240 0,0 0-64 15,8-6 0-15,-8 6 0 0,0 0-128 0,10-4 0 16,-10 4 144-16,11-3-144 0,-11 3 0 0,0 0 0 16,0 0 0-16,11 0 0 0,1 3 0 0,-12-3 0 15,0 0 0-15,11 3 128 0,-2 1-128 0,-9-4 0 16,0 0 0-16,11 3 0 0,0 1 128 0,-11-4-128 15,12 2 128-15,-2-1-128 0,-10-1 176 0,13 2-48 16,-1-1 0-16,1 0 0 0,0 3 48 0,1-1 0 0,2-3 0 0,-1 0 0 16,1 0-48-16,2 0 0 0,1 0 0 0,0 1 0 15,1 0-128-15,-1 2 0 0,0-2 144 0,0 2-144 16,2 1 0-16,0 2 0 0,1 0 0 0,-2-1 128 16,-2 0-128-16,-3 0 0 0,0 0 0 0,0 2 0 15,1 0 0-15,-2-1 0 0,-2-1 0 0,0 3 0 16,0-1 0-16,-1-2 128 0,-2 0-128 0,2 2 0 15,-1-5 0-15,3 2 0 0,0 0 0 0,-1-1 128 16,0-3-128-16,0 0 0 0,-1 0 0 0,1-2 0 16,0 2 128-16,1 2-128 0,-1-2 128 0,-1 0-128 15,0 0 128-15,-11 0-128 0,11-2 160 0,0 2-160 16,1 4 128-16,-2 0-128 0,-10-4 0 0,14 4 0 16,2 0 0-16,-4-1 128 0,-12-3-128 0,10 3 0 0,-1 1 0 0,0 0 0 15,-9-4 128-15,11 4-128 0,-11-4 0 0,10 4 0 16,-10-4 0-16,9 5 0 0,-9-5 128 0,0 0-128 15,11 2 0-15,-11-2 0 0,0 0 0 0,12 1 0 16,-2 2 0-16,-10-3 0 0,0 0 0 0,0 0 128 16,12-3-128-16,-12 3 0 0,13-1 0 0,-3 1 128 15,-10 0-128-15,0 0 0 0,12 0 0 0,-12 0 0 16,0 0 0-16,10 0 0 0,-10 0 0 0,0 0 128 16,0 0-128-16,0 0 0 0,0 0 0 0,11 4 0 15,-11-4 128-15,0 0-128 0,0 0 0 0,0 0 0 16,0 0 0-16,10 0 0 0,-10 0 0 0,0 0 0 15,0 0 0-15,0 0 0 0,0 0 0 0,0 0 0 16,0 0 0-16,0 0 0 0,11 0 0 0,-11 0 0 0,0 0 0 0,0 0 0 16,0 0 0-16,0 0 128 0,0 0-128 0,0 0 0 15,9 0 0-15,-9 0 0 0,0 0 0 0,0 0 0 16,0 0 0-16,0 0 0 0,0 0 0 0,0 0 0 16,0 0 0-16,0 0 0 0,0 0 0 0,0 0 0 15,0 0 0-15,0 0 0 0,0 0 0 0,0 0 0 16,0 0 0-16,0 0 0 0,0 0 0 0,0 0 0 15,0 0 0-15,0 0 0 0,0 0 0 0,0 0 0 16,0 0 0-16,0 0 0 0,0 0 0 0,0 0 0 16,0 0 128-16,0 0-128 0,-1-12 0 0,1 12 0 15,-4-7 128-15,-2 2-128 0,0-4 0 0,2 5 0 16,4 4 0-16,0 0 128 0,-7-7-128 0,7 7 0 16,-7-5 0-16,0 1 0 0,7 4 0 0,0 0 0 15,-9-2 0-15,1 2 0 0,-1 2 0 0,9-2 0 0,-8 6-160 0,0 0 160 16,1 1-128-16,0 3 128 0,2 2 0 0,-2 1-160 15,-3 1 160-15,2 0 0 0,2 1 0 0,0-1-128 16,1-1 128-16,1 2 0 0,3-1 0 0,1 0 0 16,1-2 0-16,-1-12 0 0,3 12 0 0,-3-12 0 15,0 0 0-15,0 0 0 0,0 0-128 0,12 6 128 16,-2-3 0-16,-10-3 0 0,13-7 0 0,-3 2-128 16,-2 0 128-16,1-2 0 0,1 1 0 0,-1-2 0 15,0-1 0-15,-1 1 0 0,-2-2 0 0,-1 1 0 16,-1-1 0-16,1 3 144 0,1-4-144 0,-6 11 0 15,1-10 0-15,2 2 0 0,-3 8 0 0,2-8 0 16,-2 8 0-16,2-10 0 0,-1 1 0 0,-1 9 0 16,0 0 0-16,0-8 0 0,0 8 0 0,0 0 0 0,0 0 0 0,0 0 0 15,-5-7 0-15,5 7 0 0,0 0 0 0,0 0 0 16,0 0 0-16,-11 0 0 0,1 1 0 0,10-1 0 16,0 0 0-16,-7 10 0 0,-1-3 0 0,8-7 0 15,-5 10 0-15,5-10 0 0,0 0 0 0,0 0 0 16,0 0 0-16,-5 6 0 0,5-6 0 0,0 0 0 15,0 0 0-15,0 0 0 0,0 0 0 0,0 0 0 16,0 0 0-16,5 9 0 0,-5-9 0 0,0 0 0 16,0 0 0-16,9 5 0 0,-9-5 0 0,0 0 0 15,0 0 0-15,11 6 0 0,-11-6 0 0,0 0 0 16,0 0 0-16,0 0 0 0,0 0 0 0,0 0 0 16,0 0 0-16,0 0 0 0,0 0 0 0,0 0 0 15,8 5 0-15,-8-5 0 0,0 0 0 0,0 0 0 0,0 0 0 0,0 0 0 16,0 0 0-16,0 0 0 15,0 0 0-15,0 0-272 0,0 0 32 0,10-1 16 16,-10 1-1312-16,10-6-256 0,0 2-48 0,-10 4-16 16,10-2-1088-16,-10 2-240 0,10 1-32 0</inkml:trace>
  <inkml:trace contextRef="#ctx0" brushRef="#br0" timeOffset="20095.7">11617 10037 10127 0,'0'0'896'0,"0"0"-704"0,0 0-192 0,0 0 0 16,0 0 4656-16,0 0 896 0,0 0 176 0,0 0 32 16,0 0-4608-16,0 0-912 0,0 0-240 0,0 0 0 15,0 0 176-15,0 0-16 0,0 0 0 0,0 0 0 16,0 0 288-16,11 1 48 0,-11-1 16 0,0 0 0 0,8-5 224 0,-8 5 48 15,0 0 16-15,8-6 0 0,-8 6-32 0,0 0-16 16,0 0 0-16,0 0 0 0,0 0-256 0,0 0-48 16,9-3-16-16,-9 3 0 0,0 0-144 0,0 0-32 15,9-6 0-15,-9 6 0 0,0 0-128 0,8-6-128 16,-8 6 144-16,0 0-144 0,0 0 0 0,0 0 128 16,0 0-128-16,0 0 0 0,0 0 0 0,0 0 0 15,0 0 128-15,0 0-128 0,0 0 160 0,0 0-16 16,7-9 0-16,-7 9 0 0,8-7 32 0,-8 7 0 15,0 0 0-15,0 0 0 0,0 0-48 0,0 0 0 16,7-8 0-16,-7 8 0 0,0 0-128 0,0 0 160 16,6-6-160-16,-6 6 160 0,0 0-32 0,0 0-128 15,0 0 192-15,0 0-64 0,11-4 48 0,-11 4 0 0,0 0 0 0,10-3 0 16,-10 3-48-16,0 0-128 0,11-1 192 16,-11 1-64-16,10 1 0 0,-10-1-128 0,9-1 192 0,-9 1-64 15,0 0 0-15,11 3 0 0,-11-3 0 0,10 5 0 16,-1 0 96-16,-1 2 16 0,-8-7 0 0,12 6 0 15,-1 2-112-15,2 0 0 0,0-4-128 0,0 2 192 16,1 2-192-16,1 1 0 0,1-6 0 0,1 2 0 16,0 0 0-16,1 2 0 0,3-2 0 0,-2 0 0 15,-2 2 0-15,-2-1 0 0,-2 1 0 0,0-1 0 16,-2 2 0-16,1-1 128 0,0-2-128 0,0 3 0 16,-1-1 0-16,0 1 0 0,1 0 0 0,-3-1 0 15,0-2 0-15,-1 0 128 0,-8-5-128 0,11 5 0 16,0 0 0-16,-1 1 0 0,-10-6 0 0,12 2 0 0,-2 2 0 0,1-3 128 15,-11-1-128-15,10 3 0 0,-10-3 0 0,9 3 0 16,-9-3 128-16,0 0-128 0,0 0 0 0,10 5 0 16,-10-5 0-16,0 0 0 0,0 0 144 0,0 0-144 15,0 0 128-15,0 0-128 0,0 0 0 0,0 0 0 16,0 0 0-16,0 0 0 0,0 0 0 0,0 0 0 16,0 0 0-16,0 0 128 0,0 0-128 0,0 0 0 15,0 0 144-15,0 0-144 0,0 0 0 0,0 0 0 16,0 0 0-16,0 0 0 0,0 0 0 0,0 0 0 15,0 0 0-15,0 0 0 0,0 0 0 0,0 0 0 16,0 0 0-16,0 0 0 0,0 0 0 0,0 0 0 16,0 0 0-16,0 0-128 0,0 0 128 0,0 0-160 15,0 0 160-15,0 0-160 0,0 0 160 0,0 0-128 0,0 0 128 16,0 0-128-16,0 0 128 0,0 0 0 0,0 0 0 0,0 0 0 16,0 0 0-16,0 0 0 0,0 0 0 0,0 0 0 15,0 0 0-15,0 0 0 0,0 0 0 0,0 0 0 16,0 0 0-16,0 0 0 0,0 0 0 0,0 0 0 15,0 0 0-15,0 0 0 0,0 0 0 0,0 0 128 16,0 0-128-16,0 0 0 0,2-9-128 0,-2 9 128 16,0 0 0-16,0 0 0 0,0 0 0 0,0 0 0 15,-1-9 0-15,1 9 0 0,-3-8 0 0,3 8 0 16,-5-7 0-16,5 7 0 0,-5-6 0 0,5 6 0 16,0 0 0-16,-8-3 128 0,8 3-128 0,-9-2 0 15,9 2 0-15,-9 2 0 0,9-2 0 0,-9 5 0 16,-1-1 0-16,10-4 0 0,-6 8 0 0,1 0 0 15,0 0 0-15,-1 1 0 0,2-1 0 0,4-8-128 0,2 10 128 0,-1 1 0 16,0-1 0-16,2-1 0 0,-3-9 0 0,6 9 0 16,-6-9 0-16,7 11 0 0,-1-5 0 15,-6-6 0-15,0 0 0 0,8 4 0 0,-8-4 0 0,8 4 0 16,0-1 0-16,-8-3 0 0,0 0 0 0,10-3 0 16,-10 3 0-16,9-5 0 0,-9 5 0 0,8-5 0 15,0 1 128-15,-8 4-128 0,7-12 0 0,-2 4 128 16,-5 8-128-16,5-8 0 0,-5 8 0 0,0 0 144 15,4-9-144-15,-4 9 0 0,0-9 0 0,0 9 0 16,0 0 0-16,-4-8 0 0,4 8 0 0,-6-6 0 16,-1 0 0-16,7 6 0 0,-9-2 0 0,0 1 0 15,9 1 0-15,-11 1 0 0,2-2 0 0,9 1 0 16,-9 2 0-16,9-2 0 0,-10 1 0 0,10-1 0 16,0 0 0-16,-7 6 0 0,7-6 0 0,-6 6 0 0,6-6 0 15,0 0 0-15,0 0 0 0,0 0 0 0,-3 11 0 0,3-11 0 16,-1 9 0-16,1-9 0 0,0 0-128 0,4 10 128 15,-4-10 0-15,0 0 0 0,0 0 0 0,0 0 0 16,7 9 0-16,-7-9 0 0,0 0 0 0,0 0 0 16,0 0 0-16,10 8 0 0,-10-8 0 0,9 3 0 15,-9-3 0-15,0 0 0 0,0 0 0 0,0 0 0 16,10 0-240-16,-10 0 0 0,0 0 0 0,11 0 0 16,-11 0-1664-1,9-3-336-15,-9 3-64 0,0 0 0 0,10-5-1536 0,-10 5-320 0</inkml:trace>
  <inkml:trace contextRef="#ctx0" brushRef="#br0" timeOffset="21334.05">12268 10316 12319 0,'0'0'544'0,"0"0"112"0,0 0-528 0,0 0-128 16,0 0 0-16,0 0 0 0,-4-7 1152 0,4 7 208 16,0 0 48-16,0 0 0 0,-6-6-64 0,6 6-16 15,0 0 0-15,-6-7 0 0,6 7 336 0,0 0 64 16,-7-4 0-16,7 4 16 0,0 0-192 0,-7-5-32 16,0 1-16-16,7 4 0 0,0 0-432 0,0 0-96 0,0 0-16 0,0 0 0 15,0 0-352-15,0 0-80 0,-5-7-16 0,5 7 0 16,0 0-64-16,0 0-32 0,0 0 0 0,0 0 0 15,0 0 80-15,0 0 16 0,0 0 0 0,0 0 0 16,9-3-80-16,-9 3-16 0,11-4 0 0,-11 4 0 16,12 0-96-16,-2 0 0 0,-10 0-16 0,10 1 0 15,1 2-112-15,-11-3-32 0,10 5 0 0,-10-5 0 16,11 6-160-16,-1 1 128 0,-2 1-128 0,0-2 128 16,0 2-128-16,1 0 0 0,-1 1 0 0,1-1 0 15,-2 2 0-15,3-3 128 0,0 1-128 0,2-1 0 16,-2 1 128-16,2-1-128 0,1-3 128 0,1 1-128 15,-2-1 176-15,1 1-48 0,1 0-128 0,1-1 192 0,-3 1-64 16,-1-1 0-16,0-1-128 0,-1 1 192 0,1 0-192 0,-1 1 144 16,-10-5-144-16,8 6 128 0,0-2-128 0,-8-4 128 15,9 5-128-15,-9-5 128 0,8 6-128 0,-2 0 0 16,-6-6 0-16,0 0 128 0,0 0-128 0,0 0 0 16,12 3 0-16,-2 1 128 0,-10-4-128 0,11 0 160 15,-11 0-160-15,0 0 160 0,0 0-16 0,0 0 0 16,11 0 0-16,-11 0 0 0,0 0-16 0,10 1-128 15,-10-1 192-15,0 0-64 0,0 0-128 0,0 0 128 16,0 0-128-16,0 0 128 0,0 0-128 0,0 0 0 16,0 0 0-16,0 0 128 0,0 0-128 0,0 0 128 15,0 0-128-15,0 0 128 0,0 0-128 0,0 0 128 16,0 0-128-16,0 0 128 0,0 0-128 0,0 0 128 16,0 0-128-16,0 0 128 0,0 0-128 0,0 0 0 15,0 0 144-15,0 0-144 0,0 0 0 0,0 0 0 0,0 0 0 0,0 0 128 16,0 0-128-16,0 0 0 0,0 0 0 0,0 0 0 15,0 0 0-15,0 0 0 0,0 0 0 0,0 0 0 16,0 0 0-16,0 0 0 0,0 0 0 0,0 0 0 16,0 0 0-16,0 0 0 0,0 0 0 0,0 0 128 15,-4-10-128-15,4 10 0 0,0 0 0 0,-6-7 0 16,6 7 0-16,0 0 0 0,0 0 0 0,0 0 0 16,-5-6 0-16,5 6 0 0,0 0 0 0,-10-4 0 15,10 4 0-15,-11 0 144 0,11 0-144 0,0 0 0 16,-11 4 0-16,11-4 0 0,-8 6 0 0,8-6-144 15,-7 11 144-15,-1-2 0 0,-1-2 0 0,4 3-128 16,5-10 128-16,1 13 0 0,-1-2 0 0,0 0-128 16,0-11 128-16,2 10 0 0,-2-10 0 0,5 13 0 0,-5-13 0 15,4 9 0-15,-4-9 0 0,0 0-128 0,8 10 128 0,-8-10 0 16,0 0 0-16,0 0 0 0,10 5 0 0,-10-5 0 16,0 0 0-16,0 0 0 0,12 1 0 0,-12-1 0 15,12-1 0-15,-3-3 0 0,-9 4 0 0,9-4 0 16,-9 4 0-16,8-7 0 0,-1 1 0 0,-7 6 0 15,0 0 0-15,3-9 0 0,0 0 0 0,-3 9 0 16,0 0 0-16,0 0 0 0,-6-10 0 0,6 10 0 16,-5-7 0-16,-1 3 128 0,-2-3-128 0,8 7 0 15,0 0 0-15,-9 0 0 0,-2 0 0 0,11 0 0 16,-11 0-144-16,3 4 144 0,-1 1 0 0,9-5 0 16,0 0-144-16,-8 7 144 0,8-7 0 0,-7 8 0 15,7-8-128-15,0 0 128 0,0 0 0 0,-1 13 0 0,1-13 0 0,0 0 0 16,0 0 0-16,0 10-128 0,0-10 128 0,0 0 0 15,0 0 0-15,0 0 0 0,0 0 0 0,1 12 0 16,-1-12 0-16,0 0 0 0,0 0 0 0,0 0 0 16,0 0 0-16,0 0 0 0,0 0 0 0,0 0 0 15,0 0 0-15,0 0 0 0,0 0 0 0,0 0 0 16,8-4 0-16,-8 4 0 0,9-7 0 0,-1 4 0 16,-8 3 0-16,8-6 0 0,-8 6 0 0,0 0 0 15,0 0 0-15,0 0 0 0,1-9 0 0,-1 9 0 16,0 0 0-16,0 0 0 0,0 0 0 0,0 0 0 15,-5-8 0-15,5 8 0 0,0 0 0 0,0 0 0 16,0 0 0-16,0 0 0 0,0 0 0 0,0 0 0 16,0 0 0-16,0 0-128 0,0 0 128 0,0 0 0 0,0 0-400 15,0 0 16-15,0 0 16 0,0 0 0 16,0 0-608-16,0 0-128 0,0 0-32 0,0 0 0 16,9-5-2032-16,-1 1-416 0,-8 4-64 0,0 0-32 0</inkml:trace>
  <inkml:trace contextRef="#ctx0" brushRef="#br0" timeOffset="22476.64">12623 10599 25967 0,'0'0'1152'0,"0"0"240"0,0 0-1120 0,-11 0-272 0,2 0 0 0,9 0 0 16,0 0 880-16,0 0 112 0,0 0 32 0,0 0 0 16,0 0-64-16,0 0 0 0,0 0 0 0,0 0 0 15,0 0 0-15,0 0 0 0,0 0 0 0,0 0 0 16,0 0-256-16,0 0-64 0,0 0-16 0,0 0 0 16,0 0-80-16,0 0-16 0,0 0 0 0,12 1 0 15,0-1 32-15,-12 0 0 0,0 0 0 0,13 2 0 16,1 2-288-16,-1 0-48 0,-1-2-16 0,1 0 0 15,0 1 96-15,0 1 16 0,0 1 0 0,0 0 0 16,0-1-320-16,0 1 0 0,0 0 0 0,1 1 0 16,1-1 160-16,-1 1-32 0,0 1 0 0,1-1 0 0,-2 0 0 15,0-1 0-15,0 0 0 0,0 0 0 0,-1 2-128 0,-1-3 0 16,2 2 0-16,-1 1 0 0,0-2 0 0,-2 0 0 16,1-1 0-16,0 1 0 0,2 2 0 0,-1-2 0 15,-1-1 144-15,-1 0-144 0,-10-4 144 0,12 4-144 16,-2-2 192-16,-1 0-192 0,-9-2 176 0,9 2-176 15,-9-2 160-15,0 0-160 0,10 0 192 0,-10 0-64 16,11-2-128-16,-11 2 192 0,0 0-64 0,0 0-128 16,0 0 176-16,0 0-176 0,0 0 176 0,0 0-176 15,0 0 160-15,0 0-160 0,0 0 0 0,0 0 128 16,0 0-128-16,0 0 0 0,0 0 0 0,0 0 0 16,0 0-192-16,0 0 192 0,0 0-288 0,0 0 48 15,0 0 16-15,0 0 0 0,0 0 32 0,0 0 0 0,0 0 0 0,0 0 0 16,2-9 16-16,-2 9 16 0,0 0 0 15,0 0 0-15,0 0 0 0,0 0 0 0,0 0 0 0,-2-10 0 16,2 10 160-16,0 0 0 0,0 0-144 0,0 0 144 16,-2-9 0-16,2 9 0 0,0 0 0 0,0 0 0 15,0 0 0-15,0 0 0 0,-4-9 0 0,4 9 0 16,0 0 0-16,-3-8 0 0,3 8 0 0,0 0 0 16,0 0 0-16,-5-6 0 0,-2 1 0 0,7 5 0 15,0 0 0-15,0 0 0 0,0 0 0 0,0 0 0 16,0 0 0-16,0 0 0 0,0 0 0 0,0 0 0 15,-9 6 0-15,9-6 0 0,0 0 0 0,-5 12 0 16,0-2 0-16,1 1 0 0,0-2 0 0,1 1 0 16,1-2 0-16,2-8 0 0,-3 12 0 0,2-2 0 15,1-1 0-15,0-1 0 0,0-8 0 0,-1 12 0 0,1-12 0 16,1 9 0-16,-1-9 0 0,0 0 0 0,0 0 0 0,3 8 0 16,-3-8 128-16,0 0-128 0,0 0 0 0,0 0 0 15,0 0 0-15,0 0 0 0,0 0 144 0,9 1-144 16,-9-1 160-16,0 0-160 0,0 0 144 0,0 0-144 15,0 0 128-15,0 0-128 0,7-8 128 0,-7 8-128 16,0 0 128-16,0 0-128 0,4-9 0 0,-4 9 128 16,0 0-128-16,0 0 0 0,-1-10 0 0,1 10 0 15,-1-9 0-15,1 9 0 0,0 0 0 0,0 0 0 16,0 0 0-16,0 0 0 0,0 0 0 0,0 0 0 16,0 0 0-16,0 0 0 0,-11-2 0 0,11 2 0 15,0 0 0-15,-7 6 0 0,-3-1 0 0,10-5 0 16,-7 6 0-16,7-6 128 0,0 0-128 0,-7 7 0 15,7-7 0-15,0 0 128 0,0 0-128 0,0 0 0 0,0 0 0 0,0 0 0 16,0 0 0-16,0 0 0 0,0 0 0 0,0 0 0 16,0 0 0-16,0 0 0 0,0 0 128 0,0 0-128 15,0 0 0-15,0 0 160 0,0 0-160 0,0 0 160 16,0 0-160-16,0 0 0 0,9-7 0 0,-9 7 128 16,0 0-128-16,0 0 0 0,0 0 0 0,0 0 128 15,0 0-128-15,0 0 0 0,0 0 144 0,0 0-144 16,-6-4 0-16,6 4 144 0,-8-2-144 0,8 2 0 15,-11-3 128-15,11 3-128 0,-9 0 0 0,9 0 0 16,-10 3 0-16,10-3 0 0,-9 0 0 0,9 0 0 16,0 0 0-16,0 0 0 0,0 0 0 0,0 0 0 15,-7 6 0-15,7-6 0 0,0 0 0 0,0 0 0 16,0 0-320-16,0 0 16 0,0 0 16 0,0 0 0 16,0 0-560-16,0 0-112 0,0 0-32 0,0 0 0 15,0 0-1616-15,0 0-320 0,3 12-64 0,1 0-7600 16,-4-12-1520-16</inkml:trace>
  <inkml:trace contextRef="#ctx0" brushRef="#br0" timeOffset="23451.23">13006 10837 9215 0,'0'0'400'0,"0"0"96"0,0 0-496 0,-7-1 0 0,7 1 0 0,0 0 0 15,0 0 4224-15,0 0 768 0,-6 2 128 0,6-2 48 16,0 0-3504-16,0 0-704 0,0 0-144 0,0 0-32 15,0 0 16-15,0 0 0 0,10 7 0 0,-1-1 0 16,-9-6-256-16,11 6-48 0,-11-6-16 0,10 5 0 16,-10-5 16-16,0 0 0 0,11 4 0 0,-11-4 0 15,11 4 144-15,-11-4 16 0,10 5 16 0,-10-5 0 16,10 6 16-16,-10-6 0 0,10 6 0 0,1-1 0 16,-1-3-304-16,-1 2-64 0,-9-4-16 0,8 7 0 0,4-3-304 0,0 1 128 15,2 0-128-15,-1-1 0 0,-1 1 0 0,1-2 0 16,0 1 0-16,-1 2 0 0,-2-4 0 0,-10-2 0 15,13 6 0-15,-2 1 0 0,-11-7 0 0,9 6 0 16,-9-6 0-16,7 7 0 0,-7-7 128 0,0 0-128 16,11 9 0-16,-11-9 0 0,0 0 0 0,0 0 160 15,0 0-160-15,0 0 128 0,0 0-128 0,10 2 192 16,-10-2-192-16,0 0 192 0,11-1 16 0,-11 1 16 16,0 0 0-16,0 0 0 0,0 0-64 0,9-5-16 15,-9 5 0-15,0 0 0 0,0 0-144 0,0 0 128 16,0 0-128-16,0 0 128 0,0 0 0 0,0 0-128 0,0 0 192 0,0 0-64 15,0 0 32-15,0 0 0 0,0 0 0 0,0 0 0 16,0 0-32-16,0 0 0 16,0-8 0-16,0 8 0 0,0 0-128 0,1-9 192 0,-1 9-192 0,0 0 192 15,3-10-192-15,-3 10 160 0,0 0-160 0,1-10 160 16,-1 10-160-16,0 0 0 0,-3-9 0 0,3 9 128 16,-1-6-128-16,1 6 0 0,0 0 0 0,0 0 0 15,-2-7 0-15,2 7 0 0,0 0 0 0,0 0 0 16,0 0 0-16,0 0 0 0,-11 0 0 0,3 3 0 15,8-3 0-15,-8 5 0 0,1 0 0 0,7-5 0 16,-7 7 0-16,7-7 0 0,-6 8 0 0,0 0 0 16,1-1-128-16,5-7 128 0,-4 9 0 0,4-9 0 15,0 11 0-15,2-3 0 0,-2-8 0 0,0 0 0 16,0 0 0-16,6 10 0 0,-6-10-144 0,0 0 144 16,9 7 0-16,-9-7 0 0,0 0-128 0,0 0 128 15,8 6 0-15,-8-6 0 0,0 0-128 0,0 0 128 16,0 0 0-16,0 0 0 0,0 0 0 0,0 0 0 0,0 0 0 0,0 0 0 15,0 0 0-15,9-5 0 0,-1 0 0 0,-1-2-128 16,-7 7 128-16,3-9 0 0,-3 9 0 0,0 0 0 16,4-9 0-16,-4 9 0 0,0 0 0 0,0 0 0 15,0 0 0-15,0 0-160 0,0-8 160 0,0 8 0 16,0 0 0-16,0 0 0 0,0 0 0 0,0 0 0 16,0 0 0-16,0 0 0 0,-6 7 0 0,6-7 0 15,-7 7 0-15,7-7 0 0,0 0 0 0,-1 12 0 16,1-12 0-16,0 0 0 0,0 0 0 0,0 0 0 15,0 11 0-15,0-11 0 0,0 0 0 0,0 0 0 0,0 0 0 16,0 0 0-16,0 0 0 0,0 0 0 16,1 9 0-16,-1-9 0 0,0 0 0 0,0 0 0 15,0 0 0-15,0 0 0 0,0 0 0 0,0 0 0 0,0 0 0 0,0 0-128 32,0 0-1088-32,0 0-224 0,0 0-32 0,0 0-11456 0,0 0-2304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3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delphi.midas.cs.cmu.edu</a:t>
            </a:r>
            <a:r>
              <a:rPr lang="en-US" dirty="0"/>
              <a:t>/files/brooks2015.pdf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/p-1781570/?</a:t>
            </a:r>
            <a:r>
              <a:rPr lang="en-US" dirty="0" err="1"/>
              <a:t>no_redirect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deepdreamgenerator.com</a:t>
            </a:r>
            <a:r>
              <a:rPr lang="en-US" dirty="0"/>
              <a:t>/#gallery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5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1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4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86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44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customXml" Target="../ink/ink1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ustomXml" Target="../ink/ink1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ustomXml" Target="../ink/ink14.xml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ustomXml" Target="../ink/ink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19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21.xml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25.xml"/><Relationship Id="rId7" Type="http://schemas.openxmlformats.org/officeDocument/2006/relationships/customXml" Target="../ink/ink2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customXml" Target="../ink/ink26.xml"/><Relationship Id="rId10" Type="http://schemas.openxmlformats.org/officeDocument/2006/relationships/image" Target="../media/image41.png"/><Relationship Id="rId4" Type="http://schemas.openxmlformats.org/officeDocument/2006/relationships/image" Target="../media/image260.png"/><Relationship Id="rId9" Type="http://schemas.openxmlformats.org/officeDocument/2006/relationships/customXml" Target="../ink/ink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110.png"/><Relationship Id="rId7" Type="http://schemas.openxmlformats.org/officeDocument/2006/relationships/customXml" Target="../ink/ink29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1.png"/><Relationship Id="rId10" Type="http://schemas.openxmlformats.org/officeDocument/2006/relationships/image" Target="../media/image412.png"/><Relationship Id="rId4" Type="http://schemas.openxmlformats.org/officeDocument/2006/relationships/image" Target="../media/image2.png"/><Relationship Id="rId9" Type="http://schemas.openxmlformats.org/officeDocument/2006/relationships/customXml" Target="../ink/ink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ustomXml" Target="../ink/ink37.xml"/><Relationship Id="rId3" Type="http://schemas.openxmlformats.org/officeDocument/2006/relationships/customXml" Target="../ink/ink32.xml"/><Relationship Id="rId7" Type="http://schemas.openxmlformats.org/officeDocument/2006/relationships/customXml" Target="../ink/ink34.xml"/><Relationship Id="rId12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customXml" Target="../ink/ink36.xml"/><Relationship Id="rId5" Type="http://schemas.openxmlformats.org/officeDocument/2006/relationships/customXml" Target="../ink/ink33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customXml" Target="../ink/ink35.xml"/><Relationship Id="rId14" Type="http://schemas.openxmlformats.org/officeDocument/2006/relationships/customXml" Target="../ink/ink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49.png"/><Relationship Id="rId4" Type="http://schemas.openxmlformats.org/officeDocument/2006/relationships/customXml" Target="../ink/ink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ustomXml" Target="../ink/ink42.xml"/><Relationship Id="rId7" Type="http://schemas.openxmlformats.org/officeDocument/2006/relationships/customXml" Target="../ink/ink4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43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ustomXml" Target="../ink/ink45.xml"/><Relationship Id="rId7" Type="http://schemas.openxmlformats.org/officeDocument/2006/relationships/customXml" Target="../ink/ink47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ustomXml" Target="../ink/ink46.xml"/><Relationship Id="rId4" Type="http://schemas.openxmlformats.org/officeDocument/2006/relationships/image" Target="../media/image5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0.png"/><Relationship Id="rId4" Type="http://schemas.openxmlformats.org/officeDocument/2006/relationships/customXml" Target="../ink/ink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7.xml"/><Relationship Id="rId3" Type="http://schemas.openxmlformats.org/officeDocument/2006/relationships/image" Target="../media/image59.png"/><Relationship Id="rId7" Type="http://schemas.openxmlformats.org/officeDocument/2006/relationships/image" Target="../media/image5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6.xml"/><Relationship Id="rId5" Type="http://schemas.openxmlformats.org/officeDocument/2006/relationships/image" Target="../media/image331.png"/><Relationship Id="rId4" Type="http://schemas.openxmlformats.org/officeDocument/2006/relationships/customXml" Target="../ink/ink55.xml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3" Type="http://schemas.openxmlformats.org/officeDocument/2006/relationships/image" Target="../media/image58.png"/><Relationship Id="rId7" Type="http://schemas.openxmlformats.org/officeDocument/2006/relationships/customXml" Target="../ink/ink5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customXml" Target="../ink/ink58.xm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customXml" Target="../ink/ink6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2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3.png"/><Relationship Id="rId7" Type="http://schemas.openxmlformats.org/officeDocument/2006/relationships/image" Target="../media/image132.png"/><Relationship Id="rId12" Type="http://schemas.openxmlformats.org/officeDocument/2006/relationships/image" Target="../media/image611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customXml" Target="../ink/ink63.xml"/><Relationship Id="rId5" Type="http://schemas.openxmlformats.org/officeDocument/2006/relationships/image" Target="../media/image113.png"/><Relationship Id="rId10" Type="http://schemas.openxmlformats.org/officeDocument/2006/relationships/image" Target="../media/image161.png"/><Relationship Id="rId4" Type="http://schemas.openxmlformats.org/officeDocument/2006/relationships/image" Target="../media/image102.png"/><Relationship Id="rId9" Type="http://schemas.openxmlformats.org/officeDocument/2006/relationships/image" Target="../media/image15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.xml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5.xml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66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7.xml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customXml" Target="../ink/ink68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9.xml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0.xml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1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2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customXml" Target="../ink/ink73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5.xml"/><Relationship Id="rId5" Type="http://schemas.openxmlformats.org/officeDocument/2006/relationships/image" Target="../media/image95.png"/><Relationship Id="rId4" Type="http://schemas.openxmlformats.org/officeDocument/2006/relationships/customXml" Target="../ink/ink7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6.xml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7.xml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8.xml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customXml" Target="../ink/ink79.xml"/><Relationship Id="rId4" Type="http://schemas.openxmlformats.org/officeDocument/2006/relationships/image" Target="../media/image3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0.xml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1.xml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customXml" Target="../ink/ink82.xml"/><Relationship Id="rId4" Type="http://schemas.openxmlformats.org/officeDocument/2006/relationships/image" Target="../media/image3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3.xml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customXml" Target="../ink/ink84.xml"/><Relationship Id="rId4" Type="http://schemas.openxmlformats.org/officeDocument/2006/relationships/image" Target="../media/image3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5.xml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customXml" Target="../ink/ink86.xml"/><Relationship Id="rId4" Type="http://schemas.openxmlformats.org/officeDocument/2006/relationships/image" Target="../media/image3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customXml" Target="../ink/ink87.xml"/><Relationship Id="rId4" Type="http://schemas.openxmlformats.org/officeDocument/2006/relationships/image" Target="../media/image7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customXml" Target="../ink/ink88.xml"/><Relationship Id="rId4" Type="http://schemas.openxmlformats.org/officeDocument/2006/relationships/image" Target="../media/image7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customXml" Target="../ink/ink89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490.png"/><Relationship Id="rId7" Type="http://schemas.openxmlformats.org/officeDocument/2006/relationships/customXml" Target="../ink/ink9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customXml" Target="../ink/ink90.xml"/><Relationship Id="rId10" Type="http://schemas.openxmlformats.org/officeDocument/2006/relationships/image" Target="../media/image83.png"/><Relationship Id="rId4" Type="http://schemas.openxmlformats.org/officeDocument/2006/relationships/image" Target="../media/image58.png"/><Relationship Id="rId9" Type="http://schemas.openxmlformats.org/officeDocument/2006/relationships/customXml" Target="../ink/ink9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9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9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customXml" Target="../ink/ink5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3" Type="http://schemas.openxmlformats.org/officeDocument/2006/relationships/image" Target="../media/image900.png"/><Relationship Id="rId7" Type="http://schemas.openxmlformats.org/officeDocument/2006/relationships/image" Target="../media/image6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5.xml"/><Relationship Id="rId11" Type="http://schemas.openxmlformats.org/officeDocument/2006/relationships/image" Target="../media/image84.png"/><Relationship Id="rId5" Type="http://schemas.openxmlformats.org/officeDocument/2006/relationships/image" Target="../media/image1100.png"/><Relationship Id="rId10" Type="http://schemas.openxmlformats.org/officeDocument/2006/relationships/customXml" Target="../ink/ink97.xml"/><Relationship Id="rId4" Type="http://schemas.openxmlformats.org/officeDocument/2006/relationships/image" Target="../media/image101.png"/><Relationship Id="rId9" Type="http://schemas.openxmlformats.org/officeDocument/2006/relationships/image" Target="../media/image6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8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8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customXml" Target="../ink/ink9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0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customXml" Target="../ink/ink101.xml"/><Relationship Id="rId4" Type="http://schemas.openxmlformats.org/officeDocument/2006/relationships/image" Target="../media/image28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3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4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3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customXml" Target="../ink/ink105.xml"/><Relationship Id="rId4" Type="http://schemas.openxmlformats.org/officeDocument/2006/relationships/image" Target="../media/image54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customXml" Target="../ink/ink107.xml"/><Relationship Id="rId4" Type="http://schemas.openxmlformats.org/officeDocument/2006/relationships/image" Target="../media/image93.tif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9.xml"/><Relationship Id="rId3" Type="http://schemas.openxmlformats.org/officeDocument/2006/relationships/image" Target="../media/image93.tiff"/><Relationship Id="rId7" Type="http://schemas.openxmlformats.org/officeDocument/2006/relationships/image" Target="../media/image560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8.xml"/><Relationship Id="rId5" Type="http://schemas.openxmlformats.org/officeDocument/2006/relationships/image" Target="../media/image96.png"/><Relationship Id="rId4" Type="http://schemas.openxmlformats.org/officeDocument/2006/relationships/image" Target="../media/image95.tiff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customXml" Target="../ink/ink11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0.png"/><Relationship Id="rId4" Type="http://schemas.openxmlformats.org/officeDocument/2006/relationships/customXml" Target="../ink/ink1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customXml" Target="../ink/ink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customXml" Target="../ink/ink11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7.png"/><Relationship Id="rId7" Type="http://schemas.openxmlformats.org/officeDocument/2006/relationships/customXml" Target="../ink/ink1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customXml" Target="../ink/ink114.xml"/><Relationship Id="rId4" Type="http://schemas.openxmlformats.org/officeDocument/2006/relationships/image" Target="../media/image10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customXml" Target="../ink/ink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customXml" Target="../ink/ink11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97.png"/><Relationship Id="rId7" Type="http://schemas.openxmlformats.org/officeDocument/2006/relationships/customXml" Target="../ink/ink1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customXml" Target="../ink/ink118.xml"/><Relationship Id="rId10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customXml" Target="../ink/ink120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7.png"/><Relationship Id="rId7" Type="http://schemas.openxmlformats.org/officeDocument/2006/relationships/customXml" Target="../ink/ink1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customXml" Target="../ink/ink121.xml"/><Relationship Id="rId4" Type="http://schemas.openxmlformats.org/officeDocument/2006/relationships/image" Target="../media/image1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tiff"/><Relationship Id="rId4" Type="http://schemas.openxmlformats.org/officeDocument/2006/relationships/image" Target="../media/image93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3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Optimization and Linear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5F16-C577-9193-D388-5A4BCD03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C110-9579-6DDD-4740-45F7473F6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 Minimization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23708-D901-696B-8828-CBD18EF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78" y="1593808"/>
            <a:ext cx="4148473" cy="72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5C7C9-4A62-DADC-0F70-F8EEF48A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01" y="3140140"/>
            <a:ext cx="4677805" cy="128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3C1F1-953C-A3FA-D1F4-958EAB63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87" y="3322454"/>
            <a:ext cx="2769753" cy="627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21593-E6C5-CB3C-017F-E609B5206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64" y="5253000"/>
            <a:ext cx="2954403" cy="935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F72FFE-44D8-E5EE-A48A-455414022C65}"/>
                  </a:ext>
                </a:extLst>
              </p14:cNvPr>
              <p14:cNvContentPartPr/>
              <p14:nvPr/>
            </p14:nvContentPartPr>
            <p14:xfrm>
              <a:off x="1562040" y="2339280"/>
              <a:ext cx="8689680" cy="3148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F72FFE-44D8-E5EE-A48A-455414022C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2680" y="2329920"/>
                <a:ext cx="8708400" cy="316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44197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</p:spTree>
    <p:extLst>
      <p:ext uri="{BB962C8B-B14F-4D97-AF65-F5344CB8AC3E}">
        <p14:creationId xmlns:p14="http://schemas.microsoft.com/office/powerpoint/2010/main" val="330062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 function: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Classification: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0,1 loss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arbitrary loss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False positives and false negatives: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13A795-1567-591E-13B7-54582509DF55}"/>
                  </a:ext>
                </a:extLst>
              </p14:cNvPr>
              <p14:cNvContentPartPr/>
              <p14:nvPr/>
            </p14:nvContentPartPr>
            <p14:xfrm>
              <a:off x="727560" y="428400"/>
              <a:ext cx="11463480" cy="6091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13A795-1567-591E-13B7-54582509DF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200" y="419040"/>
                <a:ext cx="11482200" cy="611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9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healthcare classification problem where:</a:t>
            </a:r>
          </a:p>
          <a:p>
            <a:r>
              <a:rPr lang="en-US" dirty="0"/>
              <a:t>	Y=0 represents a negative test for cancer (healthy)</a:t>
            </a:r>
          </a:p>
          <a:p>
            <a:r>
              <a:rPr lang="en-US" dirty="0"/>
              <a:t>	Y=1 represents a positive test for cancer (sick)</a:t>
            </a:r>
          </a:p>
          <a:p>
            <a:r>
              <a:rPr lang="en-US" dirty="0"/>
              <a:t>Which two-class loss value should be highest?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positive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positive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6A4984-445A-7123-5149-69CA35ADC113}"/>
                  </a:ext>
                </a:extLst>
              </p14:cNvPr>
              <p14:cNvContentPartPr/>
              <p14:nvPr/>
            </p14:nvContentPartPr>
            <p14:xfrm>
              <a:off x="5993280" y="2864520"/>
              <a:ext cx="3989160" cy="2214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6A4984-445A-7123-5149-69CA35ADC1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3920" y="2855160"/>
                <a:ext cx="4007880" cy="22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56B966-82C7-A1C5-66C4-8DCFBA302D0C}"/>
                  </a:ext>
                </a:extLst>
              </p14:cNvPr>
              <p14:cNvContentPartPr/>
              <p14:nvPr/>
            </p14:nvContentPartPr>
            <p14:xfrm>
              <a:off x="417960" y="4117320"/>
              <a:ext cx="644040" cy="1144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56B966-82C7-A1C5-66C4-8DCFBA302D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600" y="4107960"/>
                <a:ext cx="662760" cy="116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330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926522" cy="2039539"/>
          </a:xfrm>
        </p:spPr>
        <p:txBody>
          <a:bodyPr/>
          <a:lstStyle/>
          <a:p>
            <a:r>
              <a:rPr lang="en-US" dirty="0"/>
              <a:t>Does our decision tree algorithm (recursively finding the best attribute to split on a each node) find a hypothesis that minimizes empirical risk for zero-one loss?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always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error 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mutual information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56C38-ADAD-AF52-E612-BCF29BC4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96" y="1308981"/>
            <a:ext cx="4677805" cy="128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059C2-9CFA-2AFC-35CC-BDBE9DBD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72" y="548730"/>
            <a:ext cx="2769753" cy="62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6BE3C-9E0C-C0B9-64B3-4D316F26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082" y="2493439"/>
            <a:ext cx="2954403" cy="935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873B44-D48D-3F83-1845-6667C4C3B430}"/>
                  </a:ext>
                </a:extLst>
              </p14:cNvPr>
              <p14:cNvContentPartPr/>
              <p14:nvPr/>
            </p14:nvContentPartPr>
            <p14:xfrm>
              <a:off x="161280" y="3651120"/>
              <a:ext cx="1034280" cy="2799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873B44-D48D-3F83-1845-6667C4C3B4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920" y="3641760"/>
                <a:ext cx="1053000" cy="28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A478CAE-AAD4-2D0F-8AB2-C79B342E34F3}"/>
                  </a:ext>
                </a:extLst>
              </p14:cNvPr>
              <p14:cNvContentPartPr/>
              <p14:nvPr/>
            </p14:nvContentPartPr>
            <p14:xfrm>
              <a:off x="1874520" y="5724000"/>
              <a:ext cx="8499240" cy="72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A478CAE-AAD4-2D0F-8AB2-C79B342E34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65160" y="5714640"/>
                <a:ext cx="8517960" cy="7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89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1077840"/>
              <a:ext cx="8834760" cy="5659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1068480"/>
                <a:ext cx="8853480" cy="56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6201E0B-CD90-8B53-521E-109CDD25AE90}"/>
                  </a:ext>
                </a:extLst>
              </p14:cNvPr>
              <p14:cNvContentPartPr/>
              <p14:nvPr/>
            </p14:nvContentPartPr>
            <p14:xfrm>
              <a:off x="966600" y="1446480"/>
              <a:ext cx="9316800" cy="5289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6201E0B-CD90-8B53-521E-109CDD25AE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240" y="1437120"/>
                <a:ext cx="9335520" cy="530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11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791861"/>
            <a:ext cx="9240746" cy="36990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7C8B89-6218-81F6-E676-FD53486FB3E4}"/>
                  </a:ext>
                </a:extLst>
              </p14:cNvPr>
              <p14:cNvContentPartPr/>
              <p14:nvPr/>
            </p14:nvContentPartPr>
            <p14:xfrm>
              <a:off x="5021640" y="626760"/>
              <a:ext cx="6361560" cy="5543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7C8B89-6218-81F6-E676-FD53486FB3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2280" y="617400"/>
                <a:ext cx="6380280" cy="55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127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EF62-A796-9E5E-8D67-0DD3B14B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Not-so-linear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B531-3B68-1048-163C-40E86444F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C2F4D3-DD66-92D0-B799-A965FEFB4716}"/>
              </a:ext>
            </a:extLst>
          </p:cNvPr>
          <p:cNvGrpSpPr/>
          <p:nvPr/>
        </p:nvGrpSpPr>
        <p:grpSpPr>
          <a:xfrm>
            <a:off x="457970" y="1763605"/>
            <a:ext cx="7159790" cy="5012819"/>
            <a:chOff x="457970" y="1763605"/>
            <a:chExt cx="7159790" cy="50128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F196DA-1C83-73A0-CE63-F50D6FE3C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9930" y="1763605"/>
              <a:ext cx="6607830" cy="44331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F2B5ED-6CAD-8870-AB4C-3EA8B03BCF01}"/>
                </a:ext>
              </a:extLst>
            </p:cNvPr>
            <p:cNvSpPr txBox="1"/>
            <p:nvPr/>
          </p:nvSpPr>
          <p:spPr>
            <a:xfrm>
              <a:off x="3939427" y="6253204"/>
              <a:ext cx="1561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 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65C29E-8E2B-BAE3-F70B-84950B76F494}"/>
                </a:ext>
              </a:extLst>
            </p:cNvPr>
            <p:cNvSpPr txBox="1"/>
            <p:nvPr/>
          </p:nvSpPr>
          <p:spPr>
            <a:xfrm rot="16200000">
              <a:off x="-121130" y="3523738"/>
              <a:ext cx="16814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Output y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782776D-1849-1532-1C1E-DEBD1608B87A}"/>
                  </a:ext>
                </a:extLst>
              </p14:cNvPr>
              <p14:cNvContentPartPr/>
              <p14:nvPr/>
            </p14:nvContentPartPr>
            <p14:xfrm>
              <a:off x="1018440" y="2166840"/>
              <a:ext cx="7495920" cy="4311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782776D-1849-1532-1C1E-DEBD1608B8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9080" y="2157480"/>
                <a:ext cx="7514640" cy="433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078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Not-so-linear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72492-5C2B-479F-8CA4-DF466484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" y="1536961"/>
            <a:ext cx="7383910" cy="49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BF8D5F-4D73-B0D9-391E-D6953365DD85}"/>
                  </a:ext>
                </a:extLst>
              </p14:cNvPr>
              <p14:cNvContentPartPr/>
              <p14:nvPr/>
            </p14:nvContentPartPr>
            <p14:xfrm>
              <a:off x="7635240" y="2343960"/>
              <a:ext cx="1105200" cy="202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BF8D5F-4D73-B0D9-391E-D6953365DD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5880" y="2334600"/>
                <a:ext cx="1123920" cy="2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1632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Not-so-linear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9D9041-D47C-4E1C-B878-A053E476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01" y="1328056"/>
            <a:ext cx="10131553" cy="54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1D9CBC-A916-49A7-86D7-52D4158AB545}"/>
                  </a:ext>
                </a:extLst>
              </p14:cNvPr>
              <p14:cNvContentPartPr/>
              <p14:nvPr/>
            </p14:nvContentPartPr>
            <p14:xfrm>
              <a:off x="9888840" y="4605840"/>
              <a:ext cx="69120" cy="70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1D9CBC-A916-49A7-86D7-52D4158AB5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79480" y="4596480"/>
                <a:ext cx="87840" cy="72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EE366A5-FB7C-DADF-AFA0-9ABE06D101AB}"/>
                  </a:ext>
                </a:extLst>
              </p14:cNvPr>
              <p14:cNvContentPartPr/>
              <p14:nvPr/>
            </p14:nvContentPartPr>
            <p14:xfrm>
              <a:off x="8139600" y="3190680"/>
              <a:ext cx="99360" cy="925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EE366A5-FB7C-DADF-AFA0-9ABE06D101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0240" y="3181320"/>
                <a:ext cx="118080" cy="94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891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Problem Formulation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30240"/>
              <a:ext cx="11513880" cy="670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20880"/>
                <a:ext cx="11532600" cy="67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D1A08CB-E4E3-0B9B-E104-E6D1417FDA87}"/>
                  </a:ext>
                </a:extLst>
              </p14:cNvPr>
              <p14:cNvContentPartPr/>
              <p14:nvPr/>
            </p14:nvContentPartPr>
            <p14:xfrm>
              <a:off x="8704440" y="1447560"/>
              <a:ext cx="2634480" cy="3305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D1A08CB-E4E3-0B9B-E104-E6D1417FDA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95080" y="1438200"/>
                <a:ext cx="2653200" cy="332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145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845914"/>
            <a:ext cx="9240746" cy="36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72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A264D9-6BB6-72E4-1A50-F0BD6CD40804}"/>
                  </a:ext>
                </a:extLst>
              </p14:cNvPr>
              <p14:cNvContentPartPr/>
              <p14:nvPr/>
            </p14:nvContentPartPr>
            <p14:xfrm>
              <a:off x="585360" y="1479240"/>
              <a:ext cx="11605680" cy="5465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A264D9-6BB6-72E4-1A50-F0BD6CD408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6000" y="1469880"/>
                <a:ext cx="11624400" cy="54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0184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9CEF03-D671-8197-6CAE-4809626B5828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5746058" cy="418833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9CEF03-D671-8197-6CAE-4809626B58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5764778" cy="42070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99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645535" cy="2039539"/>
          </a:xfrm>
        </p:spPr>
        <p:txBody>
          <a:bodyPr/>
          <a:lstStyle/>
          <a:p>
            <a:r>
              <a:rPr lang="en-US" dirty="0"/>
              <a:t>Linear regression. What is linear about it?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Always fits a linear (or affine) shape to the 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input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parameters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9142941" y="3152717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581" y="3143357"/>
                <a:ext cx="2515680" cy="20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848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645535" cy="2039539"/>
          </a:xfrm>
        </p:spPr>
        <p:txBody>
          <a:bodyPr/>
          <a:lstStyle/>
          <a:p>
            <a:r>
              <a:rPr lang="en-US" dirty="0"/>
              <a:t>Linear regression. What is linear about it?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Always fits a linear (or affine) shape to the 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input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parameters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9142941" y="3152717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581" y="3143357"/>
                <a:ext cx="2515680" cy="20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FEF40D9-57A4-ED82-8D45-B5B89965CA6B}"/>
                  </a:ext>
                </a:extLst>
              </p14:cNvPr>
              <p14:cNvContentPartPr/>
              <p14:nvPr/>
            </p14:nvContentPartPr>
            <p14:xfrm>
              <a:off x="276840" y="34200"/>
              <a:ext cx="11288160" cy="6630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FEF40D9-57A4-ED82-8D45-B5B89965CA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480" y="24840"/>
                <a:ext cx="11306880" cy="66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82B3F4-F950-7916-ED65-A5BDC588EADE}"/>
                  </a:ext>
                </a:extLst>
              </p14:cNvPr>
              <p14:cNvContentPartPr/>
              <p14:nvPr/>
            </p14:nvContentPartPr>
            <p14:xfrm>
              <a:off x="4014360" y="4855680"/>
              <a:ext cx="4357800" cy="520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82B3F4-F950-7916-ED65-A5BDC588EA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5000" y="4846320"/>
                <a:ext cx="4376520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DD92C7A-5589-EACC-80E6-8540B1C7CEEC}"/>
                  </a:ext>
                </a:extLst>
              </p14:cNvPr>
              <p14:cNvContentPartPr/>
              <p14:nvPr/>
            </p14:nvContentPartPr>
            <p14:xfrm>
              <a:off x="96480" y="798480"/>
              <a:ext cx="9106200" cy="5696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DD92C7A-5589-EACC-80E6-8540B1C7CEE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20" y="789120"/>
                <a:ext cx="9124920" cy="571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3643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3541680" y="44280"/>
              <a:ext cx="821988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34920"/>
                <a:ext cx="8238600" cy="55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834CED7-0CDF-2805-6FAF-2A4662CBE124}"/>
                  </a:ext>
                </a:extLst>
              </p14:cNvPr>
              <p14:cNvContentPartPr/>
              <p14:nvPr/>
            </p14:nvContentPartPr>
            <p14:xfrm>
              <a:off x="122040" y="2015280"/>
              <a:ext cx="12024720" cy="144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834CED7-0CDF-2805-6FAF-2A4662CBE1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680" y="2005920"/>
                <a:ext cx="12043440" cy="146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367076-B318-6BF5-8740-14F996A1C48B}"/>
                  </a:ext>
                </a:extLst>
              </p14:cNvPr>
              <p14:cNvContentPartPr/>
              <p14:nvPr/>
            </p14:nvContentPartPr>
            <p14:xfrm>
              <a:off x="741600" y="52200"/>
              <a:ext cx="11449440" cy="477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367076-B318-6BF5-8740-14F996A1C4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240" y="42840"/>
                <a:ext cx="11468160" cy="47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1186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367076-B318-6BF5-8740-14F996A1C48B}"/>
                  </a:ext>
                </a:extLst>
              </p14:cNvPr>
              <p14:cNvContentPartPr/>
              <p14:nvPr/>
            </p14:nvContentPartPr>
            <p14:xfrm>
              <a:off x="741600" y="52200"/>
              <a:ext cx="11449440" cy="535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367076-B318-6BF5-8740-14F996A1C4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240" y="42840"/>
                <a:ext cx="11468160" cy="537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5AEFEB-9F4B-4FC1-DB34-025098750BAA}"/>
                  </a:ext>
                </a:extLst>
              </p14:cNvPr>
              <p14:cNvContentPartPr/>
              <p14:nvPr/>
            </p14:nvContentPartPr>
            <p14:xfrm>
              <a:off x="1144800" y="2341080"/>
              <a:ext cx="10951200" cy="4282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5AEFEB-9F4B-4FC1-DB34-025098750B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5440" y="2331720"/>
                <a:ext cx="10969920" cy="43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AA10259-C205-EA1D-B044-17A0ED3C3588}"/>
                  </a:ext>
                </a:extLst>
              </p14:cNvPr>
              <p14:cNvContentPartPr/>
              <p14:nvPr/>
            </p14:nvContentPartPr>
            <p14:xfrm>
              <a:off x="1258560" y="2215440"/>
              <a:ext cx="9348840" cy="38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AA10259-C205-EA1D-B044-17A0ED3C358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200" y="2206080"/>
                <a:ext cx="9367560" cy="38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C117C92-DE55-A259-B348-40CF14BE9BA8}"/>
                  </a:ext>
                </a:extLst>
              </p14:cNvPr>
              <p14:cNvContentPartPr/>
              <p14:nvPr/>
            </p14:nvContentPartPr>
            <p14:xfrm>
              <a:off x="7953105" y="4336050"/>
              <a:ext cx="184680" cy="64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C117C92-DE55-A259-B348-40CF14BE9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44465" y="4327410"/>
                <a:ext cx="2023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72B981-24D3-0730-440A-B79B25488A0B}"/>
                  </a:ext>
                </a:extLst>
              </p14:cNvPr>
              <p14:cNvContentPartPr/>
              <p14:nvPr/>
            </p14:nvContentPartPr>
            <p14:xfrm>
              <a:off x="1051200" y="4602555"/>
              <a:ext cx="187200" cy="108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72B981-24D3-0730-440A-B79B25488A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1840" y="4593195"/>
                <a:ext cx="2059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7C7918A-0503-F0FD-BB2D-BF987756D73B}"/>
                  </a:ext>
                </a:extLst>
              </p14:cNvPr>
              <p14:cNvContentPartPr/>
              <p14:nvPr/>
            </p14:nvContentPartPr>
            <p14:xfrm>
              <a:off x="1071795" y="3650777"/>
              <a:ext cx="187200" cy="10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C7918A-0503-F0FD-BB2D-BF987756D73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2435" y="3641417"/>
                <a:ext cx="2059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2B97A90-8FF1-2D49-D0FB-C3693414D614}"/>
                  </a:ext>
                </a:extLst>
              </p14:cNvPr>
              <p14:cNvContentPartPr/>
              <p14:nvPr/>
            </p14:nvContentPartPr>
            <p14:xfrm>
              <a:off x="1071360" y="3174888"/>
              <a:ext cx="187200" cy="108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2B97A90-8FF1-2D49-D0FB-C3693414D6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2000" y="3165528"/>
                <a:ext cx="20592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142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14:cNvPr>
              <p14:cNvContentPartPr/>
              <p14:nvPr/>
            </p14:nvContentPartPr>
            <p14:xfrm>
              <a:off x="398880" y="1616040"/>
              <a:ext cx="11135880" cy="522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520" y="1606680"/>
                <a:ext cx="11154600" cy="5243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24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</p:spPr>
            <p:txBody>
              <a:bodyPr/>
              <a:lstStyle/>
              <a:p>
                <a:r>
                  <a:rPr lang="en-US" dirty="0"/>
                  <a:t>Now that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we can solve this system of equations to get the best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Yes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No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  <a:blipFill>
                <a:blip r:embed="rId2"/>
                <a:stretch>
                  <a:fillRect l="-1979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2075CF2-D96B-F21B-3A57-7C534648592C}"/>
                  </a:ext>
                </a:extLst>
              </p14:cNvPr>
              <p14:cNvContentPartPr/>
              <p14:nvPr/>
            </p14:nvContentPartPr>
            <p14:xfrm>
              <a:off x="3812400" y="351360"/>
              <a:ext cx="997560" cy="43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2075CF2-D96B-F21B-3A57-7C53464859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03040" y="342000"/>
                <a:ext cx="101628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BFF33C9-B28B-7751-E583-D5D51872D1BB}"/>
                  </a:ext>
                </a:extLst>
              </p14:cNvPr>
              <p14:cNvContentPartPr/>
              <p14:nvPr/>
            </p14:nvContentPartPr>
            <p14:xfrm>
              <a:off x="339120" y="470160"/>
              <a:ext cx="9388080" cy="5345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BFF33C9-B28B-7751-E583-D5D51872D1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9760" y="460800"/>
                <a:ext cx="9406800" cy="536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311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FF46D6-DA18-6B11-9129-32D8D5260209}"/>
              </a:ext>
            </a:extLst>
          </p:cNvPr>
          <p:cNvSpPr/>
          <p:nvPr/>
        </p:nvSpPr>
        <p:spPr>
          <a:xfrm>
            <a:off x="1095375" y="2085975"/>
            <a:ext cx="9410700" cy="459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D01EE24-0ED5-3FD1-A7C8-61892DCFB5E6}"/>
                  </a:ext>
                </a:extLst>
              </p14:cNvPr>
              <p14:cNvContentPartPr/>
              <p14:nvPr/>
            </p14:nvContentPartPr>
            <p14:xfrm>
              <a:off x="8595360" y="2025720"/>
              <a:ext cx="1671840" cy="106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D01EE24-0ED5-3FD1-A7C8-61892DCFB5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6000" y="2016360"/>
                <a:ext cx="1690560" cy="12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2723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14:cNvPr>
              <p14:cNvContentPartPr/>
              <p14:nvPr/>
            </p14:nvContentPartPr>
            <p14:xfrm>
              <a:off x="670680" y="32040"/>
              <a:ext cx="11525040" cy="643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20" y="22680"/>
                <a:ext cx="11543760" cy="64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69C801B-0F7C-8DE6-330E-1DBC29414EE9}"/>
                  </a:ext>
                </a:extLst>
              </p14:cNvPr>
              <p14:cNvContentPartPr/>
              <p14:nvPr/>
            </p14:nvContentPartPr>
            <p14:xfrm>
              <a:off x="490320" y="4618800"/>
              <a:ext cx="1063080" cy="740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69C801B-0F7C-8DE6-330E-1DBC29414E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960" y="4609440"/>
                <a:ext cx="108180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6EFC42-14F4-39AD-A087-DC561104C9EE}"/>
                  </a:ext>
                </a:extLst>
              </p14:cNvPr>
              <p14:cNvContentPartPr/>
              <p14:nvPr/>
            </p14:nvContentPartPr>
            <p14:xfrm>
              <a:off x="5434200" y="6502680"/>
              <a:ext cx="2702880" cy="34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6EFC42-14F4-39AD-A087-DC561104C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24840" y="6493320"/>
                <a:ext cx="2721600" cy="5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6286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  <a:p>
            <a:endParaRPr lang="en-US" dirty="0"/>
          </a:p>
          <a:p>
            <a:r>
              <a:rPr lang="en-US" dirty="0"/>
              <a:t>From course website under lectures: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Demo: </a:t>
            </a:r>
            <a:r>
              <a:rPr lang="en-US" dirty="0" err="1">
                <a:solidFill>
                  <a:schemeClr val="tx1"/>
                </a:solidFill>
              </a:rPr>
              <a:t>interactive_regression.ipynb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Exercise: </a:t>
            </a:r>
            <a:r>
              <a:rPr lang="en-US" dirty="0" err="1">
                <a:solidFill>
                  <a:schemeClr val="tx1"/>
                </a:solidFill>
              </a:rPr>
              <a:t>interactive_blind_regression.ipynb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07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E07B26-2770-1833-6008-28C3DF1D2424}"/>
              </a:ext>
            </a:extLst>
          </p:cNvPr>
          <p:cNvCxnSpPr>
            <a:cxnSpLocks/>
          </p:cNvCxnSpPr>
          <p:nvPr/>
        </p:nvCxnSpPr>
        <p:spPr>
          <a:xfrm flipV="1">
            <a:off x="8918060" y="1742416"/>
            <a:ext cx="0" cy="426765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C92A4A-65F2-539D-15D5-6D648A6E6E26}"/>
              </a:ext>
            </a:extLst>
          </p:cNvPr>
          <p:cNvCxnSpPr>
            <a:cxnSpLocks/>
          </p:cNvCxnSpPr>
          <p:nvPr/>
        </p:nvCxnSpPr>
        <p:spPr>
          <a:xfrm flipH="1">
            <a:off x="6604517" y="3844886"/>
            <a:ext cx="4627085" cy="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A49212-98C6-1851-F79A-BEDC04CD98EB}"/>
              </a:ext>
            </a:extLst>
          </p:cNvPr>
          <p:cNvSpPr txBox="1"/>
          <p:nvPr/>
        </p:nvSpPr>
        <p:spPr>
          <a:xfrm>
            <a:off x="11159465" y="357056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5ED62BE-E5C8-141E-10E3-70A87BF69349}"/>
                  </a:ext>
                </a:extLst>
              </p14:cNvPr>
              <p14:cNvContentPartPr/>
              <p14:nvPr/>
            </p14:nvContentPartPr>
            <p14:xfrm>
              <a:off x="65880" y="1472400"/>
              <a:ext cx="11415240" cy="5246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5ED62BE-E5C8-141E-10E3-70A87BF693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520" y="1463040"/>
                <a:ext cx="11433960" cy="526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551DB08-94A2-0086-D7EF-6BD1AF3390C3}"/>
                  </a:ext>
                </a:extLst>
              </p14:cNvPr>
              <p14:cNvContentPartPr/>
              <p14:nvPr/>
            </p14:nvContentPartPr>
            <p14:xfrm>
              <a:off x="8203506" y="1317063"/>
              <a:ext cx="370080" cy="45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551DB08-94A2-0086-D7EF-6BD1AF3390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94146" y="1307703"/>
                <a:ext cx="38880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D2B11-755A-4EED-C236-C8A85909DF75}"/>
                  </a:ext>
                </a:extLst>
              </p14:cNvPr>
              <p14:cNvContentPartPr/>
              <p14:nvPr/>
            </p14:nvContentPartPr>
            <p14:xfrm>
              <a:off x="7839826" y="4176124"/>
              <a:ext cx="230400" cy="19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D2B11-755A-4EED-C236-C8A85909DF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0466" y="4166764"/>
                <a:ext cx="249120" cy="2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908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0B5BC7-76A5-456E-9898-BC139DEAF064}"/>
                  </a:ext>
                </a:extLst>
              </p14:cNvPr>
              <p14:cNvContentPartPr/>
              <p14:nvPr/>
            </p14:nvContentPartPr>
            <p14:xfrm>
              <a:off x="45000" y="785880"/>
              <a:ext cx="9582480" cy="6093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0B5BC7-76A5-456E-9898-BC139DEAF0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40" y="776520"/>
                <a:ext cx="9601200" cy="61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4E4F8B-2C3D-644E-BE8C-F57552EC4EED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4E4F8B-2C3D-644E-BE8C-F57552EC4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47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EBF72-FB86-4933-3C1E-C99819C64671}"/>
              </a:ext>
            </a:extLst>
          </p:cNvPr>
          <p:cNvGrpSpPr/>
          <p:nvPr/>
        </p:nvGrpSpPr>
        <p:grpSpPr>
          <a:xfrm>
            <a:off x="7259010" y="1097825"/>
            <a:ext cx="4741162" cy="3451657"/>
            <a:chOff x="7259010" y="106308"/>
            <a:chExt cx="4741162" cy="3451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3D058E-3E89-4A8F-9263-AF4C38C502A8}"/>
                </a:ext>
              </a:extLst>
            </p:cNvPr>
            <p:cNvGrpSpPr/>
            <p:nvPr/>
          </p:nvGrpSpPr>
          <p:grpSpPr>
            <a:xfrm>
              <a:off x="7537902" y="808212"/>
              <a:ext cx="3904487" cy="2475434"/>
              <a:chOff x="1284286" y="707085"/>
              <a:chExt cx="2092626" cy="190018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E273D45-063B-47DC-86A5-93C2970B396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DCCEF3A-59AB-49DD-82DA-14FF654604A6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F6E7F7-FDE6-4B7D-B8BD-307E98FE5344}"/>
                </a:ext>
              </a:extLst>
            </p:cNvPr>
            <p:cNvSpPr/>
            <p:nvPr/>
          </p:nvSpPr>
          <p:spPr>
            <a:xfrm>
              <a:off x="8425172" y="1997140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5274CD-D441-4CCF-87A5-1F56E2535859}"/>
                </a:ext>
              </a:extLst>
            </p:cNvPr>
            <p:cNvSpPr txBox="1"/>
            <p:nvPr/>
          </p:nvSpPr>
          <p:spPr>
            <a:xfrm>
              <a:off x="11442389" y="3009325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B731D7-5B02-418D-A022-A09959A6DF87}"/>
                </a:ext>
              </a:extLst>
            </p:cNvPr>
            <p:cNvSpPr txBox="1"/>
            <p:nvPr/>
          </p:nvSpPr>
          <p:spPr>
            <a:xfrm>
              <a:off x="7259010" y="106308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76CDB2-0177-4168-A6B4-4C96FBD06CB7}"/>
                </a:ext>
              </a:extLst>
            </p:cNvPr>
            <p:cNvSpPr/>
            <p:nvPr/>
          </p:nvSpPr>
          <p:spPr>
            <a:xfrm>
              <a:off x="9394662" y="2700425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8DAA28-9FE1-E852-A209-769CA4CC36B1}"/>
                  </a:ext>
                </a:extLst>
              </p14:cNvPr>
              <p14:cNvContentPartPr/>
              <p14:nvPr/>
            </p14:nvContentPartPr>
            <p14:xfrm>
              <a:off x="360720" y="226080"/>
              <a:ext cx="11633400" cy="6471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8DAA28-9FE1-E852-A209-769CA4CC36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360" y="216720"/>
                <a:ext cx="11652120" cy="649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8316A1A-1733-47A6-910D-7EC91AD0DB0F}"/>
                  </a:ext>
                </a:extLst>
              </p14:cNvPr>
              <p14:cNvContentPartPr/>
              <p14:nvPr/>
            </p14:nvContentPartPr>
            <p14:xfrm>
              <a:off x="6930720" y="29880"/>
              <a:ext cx="4388760" cy="4675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8316A1A-1733-47A6-910D-7EC91AD0DB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21360" y="20520"/>
                <a:ext cx="4407480" cy="469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5932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499E98-85BF-4C9E-8120-3B1516150D36}"/>
                  </a:ext>
                </a:extLst>
              </p14:cNvPr>
              <p14:cNvContentPartPr/>
              <p14:nvPr/>
            </p14:nvContentPartPr>
            <p14:xfrm>
              <a:off x="457560" y="3288960"/>
              <a:ext cx="11313000" cy="3077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499E98-85BF-4C9E-8120-3B1516150D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200" y="2390400"/>
                <a:ext cx="11331720" cy="41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0CD508-4EAC-B840-A555-ACB3B772CC8D}"/>
                  </a:ext>
                </a:extLst>
              </p14:cNvPr>
              <p14:cNvContentPartPr/>
              <p14:nvPr/>
            </p14:nvContentPartPr>
            <p14:xfrm>
              <a:off x="11026080" y="5771160"/>
              <a:ext cx="919800" cy="376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0CD508-4EAC-B840-A555-ACB3B772CC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6720" y="5761800"/>
                <a:ext cx="938520" cy="39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5829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14:cNvPr>
              <p14:cNvContentPartPr/>
              <p14:nvPr/>
            </p14:nvContentPartPr>
            <p14:xfrm>
              <a:off x="294840" y="612360"/>
              <a:ext cx="11749320" cy="5833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480" y="603000"/>
                <a:ext cx="11768040" cy="58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9736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14:cNvPr>
              <p14:cNvContentPartPr/>
              <p14:nvPr/>
            </p14:nvContentPartPr>
            <p14:xfrm>
              <a:off x="0" y="1756800"/>
              <a:ext cx="12040920" cy="470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236880"/>
                <a:ext cx="12059640" cy="623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308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F58A6-9CA3-A34D-4077-152FA7FB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55" y="1390391"/>
            <a:ext cx="8858745" cy="46198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CC147F-45BB-7939-51EB-BFDB90FE095B}"/>
                  </a:ext>
                </a:extLst>
              </p14:cNvPr>
              <p14:cNvContentPartPr/>
              <p14:nvPr/>
            </p14:nvContentPartPr>
            <p14:xfrm>
              <a:off x="707400" y="1328040"/>
              <a:ext cx="10968120" cy="4852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CC147F-45BB-7939-51EB-BFDB90FE09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040" y="1318680"/>
                <a:ext cx="10986840" cy="487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8573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6072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7944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C63A51-8D1E-491A-3854-B1314A1F26E5}"/>
                  </a:ext>
                </a:extLst>
              </p14:cNvPr>
              <p14:cNvContentPartPr/>
              <p14:nvPr/>
            </p14:nvContentPartPr>
            <p14:xfrm>
              <a:off x="929520" y="2392560"/>
              <a:ext cx="10969560" cy="4015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C63A51-8D1E-491A-3854-B1314A1F26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0160" y="2383200"/>
                <a:ext cx="10988280" cy="40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8385E88-BA6D-5291-D47D-ED81113603D9}"/>
                  </a:ext>
                </a:extLst>
              </p14:cNvPr>
              <p14:cNvContentPartPr/>
              <p14:nvPr/>
            </p14:nvContentPartPr>
            <p14:xfrm>
              <a:off x="9513720" y="5781600"/>
              <a:ext cx="2677320" cy="11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8385E88-BA6D-5291-D47D-ED81113603D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04360" y="5772240"/>
                <a:ext cx="2696040" cy="13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8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D4F665-FE98-4F4B-A518-06295B3FD63D}"/>
                  </a:ext>
                </a:extLst>
              </p14:cNvPr>
              <p14:cNvContentPartPr/>
              <p14:nvPr/>
            </p14:nvContentPartPr>
            <p14:xfrm>
              <a:off x="1370520" y="35280"/>
              <a:ext cx="10521000" cy="5771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D4F665-FE98-4F4B-A518-06295B3FD6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1160" y="25920"/>
                <a:ext cx="10539720" cy="57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9DC0C6-0644-AC3B-B019-15F1A72470EA}"/>
                  </a:ext>
                </a:extLst>
              </p14:cNvPr>
              <p14:cNvContentPartPr/>
              <p14:nvPr/>
            </p14:nvContentPartPr>
            <p14:xfrm>
              <a:off x="3467160" y="33120"/>
              <a:ext cx="4008600" cy="1433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9DC0C6-0644-AC3B-B019-15F1A72470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7800" y="23760"/>
                <a:ext cx="4027320" cy="145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FA32EF4-F472-B263-CFEF-E2CC61687BC7}"/>
                  </a:ext>
                </a:extLst>
              </p14:cNvPr>
              <p14:cNvContentPartPr/>
              <p14:nvPr/>
            </p14:nvContentPartPr>
            <p14:xfrm>
              <a:off x="11313000" y="5606280"/>
              <a:ext cx="300240" cy="823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FA32EF4-F472-B263-CFEF-E2CC61687B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03640" y="5596920"/>
                <a:ext cx="318960" cy="84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3757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0E1777-1CB5-417E-9DEB-5F76D920AF31}"/>
                  </a:ext>
                </a:extLst>
              </p14:cNvPr>
              <p14:cNvContentPartPr/>
              <p14:nvPr/>
            </p14:nvContentPartPr>
            <p14:xfrm>
              <a:off x="908280" y="101880"/>
              <a:ext cx="10963080" cy="6666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0E1777-1CB5-417E-9DEB-5F76D920AF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920" y="92520"/>
                <a:ext cx="10981800" cy="66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4483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Partial derivatives</a:t>
            </a:r>
          </a:p>
        </p:txBody>
      </p:sp>
    </p:spTree>
    <p:extLst>
      <p:ext uri="{BB962C8B-B14F-4D97-AF65-F5344CB8AC3E}">
        <p14:creationId xmlns:p14="http://schemas.microsoft.com/office/powerpoint/2010/main" val="3972192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14:cNvPr>
              <p14:cNvContentPartPr/>
              <p14:nvPr/>
            </p14:nvContentPartPr>
            <p14:xfrm>
              <a:off x="1107360" y="2941200"/>
              <a:ext cx="2776680" cy="355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000" y="2931840"/>
                <a:ext cx="2795400" cy="356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4980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/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/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/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/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/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/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/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/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/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378E08B-F70E-CF06-25C0-6FF8909B7877}"/>
                  </a:ext>
                </a:extLst>
              </p14:cNvPr>
              <p14:cNvContentPartPr/>
              <p14:nvPr/>
            </p14:nvContentPartPr>
            <p14:xfrm>
              <a:off x="226080" y="1171080"/>
              <a:ext cx="10951560" cy="5281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378E08B-F70E-CF06-25C0-6FF8909B78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6720" y="1161720"/>
                <a:ext cx="10970280" cy="529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855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B7B18-1305-0275-69B4-9685B45C06F9}"/>
                  </a:ext>
                </a:extLst>
              </p14:cNvPr>
              <p14:cNvContentPartPr/>
              <p14:nvPr/>
            </p14:nvContentPartPr>
            <p14:xfrm>
              <a:off x="867240" y="3065400"/>
              <a:ext cx="2146680" cy="768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B7B18-1305-0275-69B4-9685B45C06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7880" y="3056040"/>
                <a:ext cx="2165400" cy="78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015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E589DC-E014-4ED4-BEE6-7DE3376FDE5C}"/>
                  </a:ext>
                </a:extLst>
              </p14:cNvPr>
              <p14:cNvContentPartPr/>
              <p14:nvPr/>
            </p14:nvContentPartPr>
            <p14:xfrm>
              <a:off x="846000" y="659520"/>
              <a:ext cx="10271880" cy="570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E589DC-E014-4ED4-BEE6-7DE3376FDE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6640" y="650160"/>
                <a:ext cx="10290600" cy="57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EA4D3DD-96B4-D2B6-23D3-46841885FBF8}"/>
                  </a:ext>
                </a:extLst>
              </p14:cNvPr>
              <p14:cNvContentPartPr/>
              <p14:nvPr/>
            </p14:nvContentPartPr>
            <p14:xfrm>
              <a:off x="351720" y="4624200"/>
              <a:ext cx="2772720" cy="147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EA4D3DD-96B4-D2B6-23D3-46841885FB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2360" y="4614840"/>
                <a:ext cx="2791440" cy="149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310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656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8B1717-E810-4B19-AB32-651A957FF74C}"/>
                  </a:ext>
                </a:extLst>
              </p14:cNvPr>
              <p14:cNvContentPartPr/>
              <p14:nvPr/>
            </p14:nvContentPartPr>
            <p14:xfrm>
              <a:off x="497880" y="618840"/>
              <a:ext cx="11544480" cy="6139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8B1717-E810-4B19-AB32-651A957FF7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520" y="609480"/>
                <a:ext cx="11563200" cy="615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9CDD2C0-7F80-7D90-2580-13888FA40800}"/>
                  </a:ext>
                </a:extLst>
              </p14:cNvPr>
              <p14:cNvContentPartPr/>
              <p14:nvPr/>
            </p14:nvContentPartPr>
            <p14:xfrm>
              <a:off x="2327760" y="1466640"/>
              <a:ext cx="4273920" cy="4392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9CDD2C0-7F80-7D90-2580-13888FA408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8400" y="1457280"/>
                <a:ext cx="4292640" cy="441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925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A5DED-6243-43E7-FA28-B7E20336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22" y="1243495"/>
            <a:ext cx="7925906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5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39F21F-3A9F-3931-72CF-40BB42DB3C8B}"/>
                  </a:ext>
                </a:extLst>
              </p14:cNvPr>
              <p14:cNvContentPartPr/>
              <p14:nvPr/>
            </p14:nvContentPartPr>
            <p14:xfrm>
              <a:off x="5148720" y="241920"/>
              <a:ext cx="6660000" cy="626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39F21F-3A9F-3931-72CF-40BB42DB3C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39360" y="232560"/>
                <a:ext cx="6678720" cy="628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1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87644B7-1F3A-7E55-9B5F-1972C8602BD6}"/>
                  </a:ext>
                </a:extLst>
              </p14:cNvPr>
              <p14:cNvContentPartPr/>
              <p14:nvPr/>
            </p14:nvContentPartPr>
            <p14:xfrm>
              <a:off x="5166360" y="110880"/>
              <a:ext cx="6989040" cy="3229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87644B7-1F3A-7E55-9B5F-1972C8602B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7000" y="101520"/>
                <a:ext cx="7007760" cy="324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6168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6D02AA0-1449-4E0E-8CE6-A6511D8326B6}"/>
                  </a:ext>
                </a:extLst>
              </p14:cNvPr>
              <p14:cNvContentPartPr/>
              <p14:nvPr/>
            </p14:nvContentPartPr>
            <p14:xfrm>
              <a:off x="511920" y="2034720"/>
              <a:ext cx="8213400" cy="4594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6D02AA0-1449-4E0E-8CE6-A6511D8326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2560" y="2025360"/>
                <a:ext cx="8232120" cy="461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6756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8C6D6D-3470-4F0C-9DD7-5F964EDEB850}"/>
                  </a:ext>
                </a:extLst>
              </p14:cNvPr>
              <p14:cNvContentPartPr/>
              <p14:nvPr/>
            </p14:nvContentPartPr>
            <p14:xfrm>
              <a:off x="1239480" y="396720"/>
              <a:ext cx="9068040" cy="6189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8C6D6D-3470-4F0C-9DD7-5F964EDEB8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0880" y="387360"/>
                <a:ext cx="9846000" cy="62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82123C8-9B5F-0B54-C62C-31D2889C4587}"/>
                  </a:ext>
                </a:extLst>
              </p14:cNvPr>
              <p14:cNvContentPartPr/>
              <p14:nvPr/>
            </p14:nvContentPartPr>
            <p14:xfrm>
              <a:off x="128160" y="1394640"/>
              <a:ext cx="4055760" cy="788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82123C8-9B5F-0B54-C62C-31D2889C45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800" y="1385280"/>
                <a:ext cx="4074480" cy="80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7017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vector out</a:t>
                </a:r>
              </a:p>
              <a:p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 (assume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for illustrative purposes)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/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282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5970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scalar 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947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/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95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7AFF1B-8D8A-488A-94EB-FA5A231A1AC1}"/>
                  </a:ext>
                </a:extLst>
              </p14:cNvPr>
              <p14:cNvContentPartPr/>
              <p14:nvPr/>
            </p14:nvContentPartPr>
            <p14:xfrm>
              <a:off x="2250360" y="2847600"/>
              <a:ext cx="3381120" cy="1288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7AFF1B-8D8A-488A-94EB-FA5A231A1A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1000" y="1402200"/>
                <a:ext cx="378468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4B88CD9-BAFF-10F9-5A83-30E1145EE796}"/>
                  </a:ext>
                </a:extLst>
              </p14:cNvPr>
              <p14:cNvContentPartPr/>
              <p14:nvPr/>
            </p14:nvContentPartPr>
            <p14:xfrm>
              <a:off x="2538720" y="1865160"/>
              <a:ext cx="9294120" cy="4134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4B88CD9-BAFF-10F9-5A83-30E1145EE7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9360" y="1855800"/>
                <a:ext cx="9312840" cy="415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538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</p:spPr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Numerator layout: Transpose of matrix dimensions</a:t>
                </a:r>
              </a:p>
              <a:p>
                <a:r>
                  <a:rPr lang="en-US" dirty="0"/>
                  <a:t>Denominator layout: 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 (denominator layout)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  <a:blipFill>
                <a:blip r:embed="rId2"/>
                <a:stretch>
                  <a:fillRect l="-1217" t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/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23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E60765-31A7-AE19-CF15-2187590E3ECE}"/>
                  </a:ext>
                </a:extLst>
              </p14:cNvPr>
              <p14:cNvContentPartPr/>
              <p14:nvPr/>
            </p14:nvContentPartPr>
            <p14:xfrm>
              <a:off x="1238400" y="953280"/>
              <a:ext cx="8935920" cy="1634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E60765-31A7-AE19-CF15-2187590E3E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9040" y="943920"/>
                <a:ext cx="8954640" cy="165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2711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23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84242D-A2CB-B647-9265-010A11766BB0}"/>
                  </a:ext>
                </a:extLst>
              </p14:cNvPr>
              <p14:cNvContentPartPr/>
              <p14:nvPr/>
            </p14:nvContentPartPr>
            <p14:xfrm>
              <a:off x="2261880" y="2725560"/>
              <a:ext cx="5885640" cy="201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84242D-A2CB-B647-9265-010A11766B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2520" y="2716200"/>
                <a:ext cx="5904360" cy="202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65578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053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4474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E15B6E-9D36-D733-8DE2-5B099C54DA45}"/>
                  </a:ext>
                </a:extLst>
              </p14:cNvPr>
              <p14:cNvContentPartPr/>
              <p14:nvPr/>
            </p14:nvContentPartPr>
            <p14:xfrm>
              <a:off x="511920" y="689040"/>
              <a:ext cx="10783800" cy="544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E15B6E-9D36-D733-8DE2-5B099C54DA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560" y="679680"/>
                <a:ext cx="10802520" cy="54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11586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3584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E6D031-7C9B-259F-0F20-1FDF2E123014}"/>
                  </a:ext>
                </a:extLst>
              </p14:cNvPr>
              <p14:cNvContentPartPr/>
              <p14:nvPr/>
            </p14:nvContentPartPr>
            <p14:xfrm>
              <a:off x="3271680" y="2237760"/>
              <a:ext cx="395280" cy="407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E6D031-7C9B-259F-0F20-1FDF2E1230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2320" y="2228400"/>
                <a:ext cx="414000" cy="42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057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804FFA-3E72-67C2-1E22-8C22B2B69008}"/>
                  </a:ext>
                </a:extLst>
              </p14:cNvPr>
              <p14:cNvContentPartPr/>
              <p14:nvPr/>
            </p14:nvContentPartPr>
            <p14:xfrm>
              <a:off x="2015640" y="4174920"/>
              <a:ext cx="5316480" cy="119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804FFA-3E72-67C2-1E22-8C22B2B690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6280" y="4165560"/>
                <a:ext cx="5335200" cy="13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9345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Given a training dataset of pairs (</a:t>
                </a:r>
                <a:r>
                  <a:rPr lang="en-US" dirty="0" err="1"/>
                  <a:t>x,y</a:t>
                </a:r>
                <a:r>
                  <a:rPr lang="en-US" dirty="0"/>
                  <a:t>) where</a:t>
                </a:r>
              </a:p>
              <a:p>
                <a:pPr lvl="2"/>
                <a:r>
                  <a:rPr lang="en-US" sz="2800" dirty="0"/>
                  <a:t>y is a continuous, rather than a label</a:t>
                </a:r>
              </a:p>
              <a:p>
                <a:pPr lvl="1"/>
                <a:r>
                  <a:rPr lang="en-US" dirty="0"/>
                  <a:t>Learn a function (aka. curve or line)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best fits the training data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Example Applications:</a:t>
                </a:r>
              </a:p>
              <a:p>
                <a:pPr lvl="1"/>
                <a:r>
                  <a:rPr lang="en-US" dirty="0"/>
                  <a:t>Stock price prediction</a:t>
                </a:r>
              </a:p>
              <a:p>
                <a:pPr lvl="1"/>
                <a:r>
                  <a:rPr lang="en-US" dirty="0"/>
                  <a:t>Forecasting epidemics</a:t>
                </a:r>
              </a:p>
              <a:p>
                <a:pPr lvl="1"/>
                <a:r>
                  <a:rPr lang="en-US" dirty="0"/>
                  <a:t>Speech synthesis</a:t>
                </a:r>
              </a:p>
              <a:p>
                <a:pPr lvl="1"/>
                <a:r>
                  <a:rPr lang="en-US" dirty="0"/>
                  <a:t>Generation of images (e.g. </a:t>
                </a:r>
                <a:r>
                  <a:rPr lang="en-US" i="1" dirty="0"/>
                  <a:t>Deep Fake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  <a:blipFill>
                <a:blip r:embed="rId3"/>
                <a:stretch>
                  <a:fillRect l="-1558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688" y="2594013"/>
            <a:ext cx="41148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835" y="4183061"/>
            <a:ext cx="2127238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021" y="256287"/>
            <a:ext cx="2545823" cy="2744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5DEEB-2B02-4295-8AC1-F1EF5C29DFD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13194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F72FCB-6896-8970-7E78-48486199FF0A}"/>
                  </a:ext>
                </a:extLst>
              </p14:cNvPr>
              <p14:cNvContentPartPr/>
              <p14:nvPr/>
            </p14:nvContentPartPr>
            <p14:xfrm>
              <a:off x="3121560" y="4140000"/>
              <a:ext cx="2480760" cy="883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F72FCB-6896-8970-7E78-48486199FF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2200" y="4130640"/>
                <a:ext cx="2499480" cy="90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36038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0C99C2C-0CB1-D577-2DA8-38549E2329B8}"/>
                  </a:ext>
                </a:extLst>
              </p14:cNvPr>
              <p14:cNvContentPartPr/>
              <p14:nvPr/>
            </p14:nvContentPartPr>
            <p14:xfrm>
              <a:off x="619920" y="-56160"/>
              <a:ext cx="8946000" cy="3920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0C99C2C-0CB1-D577-2DA8-38549E2329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0560" y="-65520"/>
                <a:ext cx="8964720" cy="393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90003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14:cNvPr>
              <p14:cNvContentPartPr/>
              <p14:nvPr/>
            </p14:nvContentPartPr>
            <p14:xfrm>
              <a:off x="7669440" y="2100240"/>
              <a:ext cx="84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0080" y="2090880"/>
                <a:ext cx="102960" cy="2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9175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895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  <a:blipFill>
                <a:blip r:embed="rId2"/>
                <a:stretch>
                  <a:fillRect l="-1609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436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1D4C704-8848-3034-22D0-E6A4D7C22362}"/>
                  </a:ext>
                </a:extLst>
              </p14:cNvPr>
              <p14:cNvContentPartPr/>
              <p14:nvPr/>
            </p14:nvContentPartPr>
            <p14:xfrm>
              <a:off x="1022400" y="1704960"/>
              <a:ext cx="8292240" cy="1413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1D4C704-8848-3034-22D0-E6A4D7C223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3040" y="1695600"/>
                <a:ext cx="8310960" cy="143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649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02A0DF-A649-4D0E-A330-90F3C29DBF7A}"/>
                  </a:ext>
                </a:extLst>
              </p14:cNvPr>
              <p14:cNvContentPartPr/>
              <p14:nvPr/>
            </p14:nvContentPartPr>
            <p14:xfrm>
              <a:off x="1005840" y="1738800"/>
              <a:ext cx="9371160" cy="3554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02A0DF-A649-4D0E-A330-90F3C29DBF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480" y="1729440"/>
                <a:ext cx="9389880" cy="35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4D73A9F-62BE-44D8-A856-46EDFE2F97F4}"/>
                  </a:ext>
                </a:extLst>
              </p14:cNvPr>
              <p14:cNvContentPartPr/>
              <p14:nvPr/>
            </p14:nvContentPartPr>
            <p14:xfrm>
              <a:off x="565560" y="2486160"/>
              <a:ext cx="996120" cy="487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4D73A9F-62BE-44D8-A856-46EDFE2F97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6200" y="2476800"/>
                <a:ext cx="101484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5787EA4-B340-9ED6-0E9E-51F24C1CA54A}"/>
                  </a:ext>
                </a:extLst>
              </p14:cNvPr>
              <p14:cNvContentPartPr/>
              <p14:nvPr/>
            </p14:nvContentPartPr>
            <p14:xfrm>
              <a:off x="767160" y="3108240"/>
              <a:ext cx="2739600" cy="2142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5787EA4-B340-9ED6-0E9E-51F24C1CA54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7800" y="3098880"/>
                <a:ext cx="2758320" cy="216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67934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14:cNvPr>
              <p14:cNvContentPartPr/>
              <p14:nvPr/>
            </p14:nvContentPartPr>
            <p14:xfrm>
              <a:off x="397080" y="1130400"/>
              <a:ext cx="11270520" cy="397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720" y="1121040"/>
                <a:ext cx="11289240" cy="39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5497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Matrix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Underlying dimensionality of the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14:cNvPr>
              <p14:cNvContentPartPr/>
              <p14:nvPr/>
            </p14:nvContentPartPr>
            <p14:xfrm>
              <a:off x="767880" y="101520"/>
              <a:ext cx="10635840" cy="5379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520" y="92160"/>
                <a:ext cx="10654560" cy="539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4691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Demo: interactive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Exercise: blind optimization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41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607A-E225-25E5-6AC6-C0255626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A51BB-4731-DE06-F31C-8244BACAE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7DAF8462-0520-E08B-CE05-5013BE93CAE8}"/>
              </a:ext>
            </a:extLst>
          </p:cNvPr>
          <p:cNvSpPr>
            <a:spLocks/>
          </p:cNvSpPr>
          <p:nvPr/>
        </p:nvSpPr>
        <p:spPr bwMode="auto">
          <a:xfrm>
            <a:off x="4236572" y="4264610"/>
            <a:ext cx="3441692" cy="2103609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11">
                <a:extLst>
                  <a:ext uri="{FF2B5EF4-FFF2-40B4-BE49-F238E27FC236}">
                    <a16:creationId xmlns:a16="http://schemas.microsoft.com/office/drawing/2014/main" id="{3E20674E-13CD-19E5-2B1D-E514F8F1F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735" y="4859744"/>
                <a:ext cx="3039035" cy="1340965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Hypothesis function</a:t>
                </a:r>
              </a:p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𝑛𝑒𝑤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 panose="02000403000000020004"/>
                </a:endParaRPr>
              </a:p>
            </p:txBody>
          </p:sp>
        </mc:Choice>
        <mc:Fallback xmlns="">
          <p:sp>
            <p:nvSpPr>
              <p:cNvPr id="5" name="AutoShape 11">
                <a:extLst>
                  <a:ext uri="{FF2B5EF4-FFF2-40B4-BE49-F238E27FC236}">
                    <a16:creationId xmlns:a16="http://schemas.microsoft.com/office/drawing/2014/main" id="{3E20674E-13CD-19E5-2B1D-E514F8F1F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3735" y="4859744"/>
                <a:ext cx="3039035" cy="1340965"/>
              </a:xfrm>
              <a:prstGeom prst="roundRect">
                <a:avLst>
                  <a:gd name="adj" fmla="val 28120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EF0D2B-B8B4-14F3-E7EC-820D66284DEF}"/>
                  </a:ext>
                </a:extLst>
              </p:cNvPr>
              <p:cNvSpPr txBox="1"/>
              <p:nvPr/>
            </p:nvSpPr>
            <p:spPr>
              <a:xfrm>
                <a:off x="966282" y="2823397"/>
                <a:ext cx="1472198" cy="1608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latin typeface="Cambria Math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latin typeface="Cambria Math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⋮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EF0D2B-B8B4-14F3-E7EC-820D66284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82" y="2823397"/>
                <a:ext cx="1472198" cy="1608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9">
            <a:extLst>
              <a:ext uri="{FF2B5EF4-FFF2-40B4-BE49-F238E27FC236}">
                <a16:creationId xmlns:a16="http://schemas.microsoft.com/office/drawing/2014/main" id="{30BC9D17-CD86-BD75-23B0-EC3CB9118CDD}"/>
              </a:ext>
            </a:extLst>
          </p:cNvPr>
          <p:cNvSpPr>
            <a:spLocks/>
          </p:cNvSpPr>
          <p:nvPr/>
        </p:nvSpPr>
        <p:spPr bwMode="auto">
          <a:xfrm>
            <a:off x="4598894" y="4345017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44638B99-3C18-4144-98EF-CEA4AC6FB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527" y="5060506"/>
                <a:ext cx="1578953" cy="8317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New input</a:t>
                </a: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𝑛𝑒𝑤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44638B99-3C18-4144-98EF-CEA4AC6FB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527" y="5060506"/>
                <a:ext cx="1578953" cy="831720"/>
              </a:xfrm>
              <a:prstGeom prst="rect">
                <a:avLst/>
              </a:prstGeom>
              <a:blipFill>
                <a:blip r:embed="rId5"/>
                <a:stretch>
                  <a:fillRect l="-3861" t="-13139" r="-270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00C20211-4FB8-4D32-3051-3643A975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1505" y="5022720"/>
                <a:ext cx="1943946" cy="9505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Predicted</a:t>
                </a: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Output</a:t>
                </a: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  <a:p>
                <a:pPr marL="39686"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𝑛𝑒𝑤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00C20211-4FB8-4D32-3051-3643A975F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1505" y="5022720"/>
                <a:ext cx="1943946" cy="950537"/>
              </a:xfrm>
              <a:prstGeom prst="rect">
                <a:avLst/>
              </a:prstGeom>
              <a:blipFill>
                <a:blip r:embed="rId6"/>
                <a:stretch>
                  <a:fillRect t="-25000" b="-14744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706A45-CC37-9BE8-BE2B-B57EE444D93E}"/>
              </a:ext>
            </a:extLst>
          </p:cNvPr>
          <p:cNvCxnSpPr>
            <a:cxnSpLocks/>
          </p:cNvCxnSpPr>
          <p:nvPr/>
        </p:nvCxnSpPr>
        <p:spPr>
          <a:xfrm>
            <a:off x="2452123" y="5497989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D6C81-33A3-540D-9D36-B45DAE4C6592}"/>
              </a:ext>
            </a:extLst>
          </p:cNvPr>
          <p:cNvCxnSpPr>
            <a:cxnSpLocks/>
          </p:cNvCxnSpPr>
          <p:nvPr/>
        </p:nvCxnSpPr>
        <p:spPr>
          <a:xfrm>
            <a:off x="7678264" y="5521540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7">
            <a:extLst>
              <a:ext uri="{FF2B5EF4-FFF2-40B4-BE49-F238E27FC236}">
                <a16:creationId xmlns:a16="http://schemas.microsoft.com/office/drawing/2014/main" id="{3E9E0E19-3C75-FA9D-37D4-4EE488559B4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E2125CE8-7A88-E5EE-A35C-6CEB5ADA18A4}"/>
              </a:ext>
            </a:extLst>
          </p:cNvPr>
          <p:cNvSpPr>
            <a:spLocks/>
          </p:cNvSpPr>
          <p:nvPr/>
        </p:nvSpPr>
        <p:spPr bwMode="auto">
          <a:xfrm>
            <a:off x="4598894" y="2447481"/>
            <a:ext cx="2655794" cy="1174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Machine learning training algorithm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2A7FFEA4-0261-79B8-E5A8-76AF7351BD39}"/>
              </a:ext>
            </a:extLst>
          </p:cNvPr>
          <p:cNvSpPr>
            <a:spLocks/>
          </p:cNvSpPr>
          <p:nvPr/>
        </p:nvSpPr>
        <p:spPr bwMode="auto">
          <a:xfrm>
            <a:off x="826638" y="1811812"/>
            <a:ext cx="2342750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Training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Helvetica Neue Light" panose="02000403000000020004"/>
                <a:cs typeface="Arial" charset="0"/>
              </a:rPr>
              <a:t>d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ata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 Neue Light" panose="02000403000000020004"/>
              <a:cs typeface="Arial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F4922B-5F85-3B71-9DF9-7823097C83AB}"/>
              </a:ext>
            </a:extLst>
          </p:cNvPr>
          <p:cNvCxnSpPr>
            <a:cxnSpLocks/>
          </p:cNvCxnSpPr>
          <p:nvPr/>
        </p:nvCxnSpPr>
        <p:spPr>
          <a:xfrm>
            <a:off x="2620108" y="3100325"/>
            <a:ext cx="162525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171BED-E1D8-5299-6272-EFE677124C03}"/>
              </a:ext>
            </a:extLst>
          </p:cNvPr>
          <p:cNvCxnSpPr>
            <a:cxnSpLocks/>
          </p:cNvCxnSpPr>
          <p:nvPr/>
        </p:nvCxnSpPr>
        <p:spPr>
          <a:xfrm flipV="1">
            <a:off x="7678264" y="3064716"/>
            <a:ext cx="1095942" cy="2264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6C215397-8F01-68FF-4754-E42FB069D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Hypothesis function (including any parameter settings)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6C215397-8F01-68FF-4754-E42FB069D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7"/>
                <a:stretch>
                  <a:fillRect l="-5482" t="-1916" r="-2851" b="-268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8484E01-CF89-1E3B-14A1-304D8C761659}"/>
                  </a:ext>
                </a:extLst>
              </p14:cNvPr>
              <p14:cNvContentPartPr/>
              <p14:nvPr/>
            </p14:nvContentPartPr>
            <p14:xfrm>
              <a:off x="4977000" y="1096560"/>
              <a:ext cx="3180600" cy="96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8484E01-CF89-1E3B-14A1-304D8C7616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7640" y="1087200"/>
                <a:ext cx="3199320" cy="9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367DC6E-1635-9ACF-4596-3FFABC7EF2B5}"/>
                  </a:ext>
                </a:extLst>
              </p14:cNvPr>
              <p14:cNvContentPartPr/>
              <p14:nvPr/>
            </p14:nvContentPartPr>
            <p14:xfrm>
              <a:off x="8389800" y="316440"/>
              <a:ext cx="970560" cy="659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367DC6E-1635-9ACF-4596-3FFABC7EF2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0440" y="307080"/>
                <a:ext cx="989280" cy="67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03754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9095AFD-C9A6-01D1-007F-C34D766653F7}"/>
                  </a:ext>
                </a:extLst>
              </p14:cNvPr>
              <p14:cNvContentPartPr/>
              <p14:nvPr/>
            </p14:nvContentPartPr>
            <p14:xfrm>
              <a:off x="307440" y="1851840"/>
              <a:ext cx="4395600" cy="802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9095AFD-C9A6-01D1-007F-C34D766653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080" y="1842480"/>
                <a:ext cx="4414320" cy="82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55E6578-B709-7081-8D6A-431229A6AA23}"/>
                  </a:ext>
                </a:extLst>
              </p14:cNvPr>
              <p14:cNvContentPartPr/>
              <p14:nvPr/>
            </p14:nvContentPartPr>
            <p14:xfrm>
              <a:off x="6394320" y="5581440"/>
              <a:ext cx="5171760" cy="47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55E6578-B709-7081-8D6A-431229A6AA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84960" y="5572080"/>
                <a:ext cx="519048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8CE0234-F03F-B1DA-6491-2CA700D77ECD}"/>
                  </a:ext>
                </a:extLst>
              </p14:cNvPr>
              <p14:cNvContentPartPr/>
              <p14:nvPr/>
            </p14:nvContentPartPr>
            <p14:xfrm>
              <a:off x="195480" y="1308600"/>
              <a:ext cx="11482560" cy="4610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8CE0234-F03F-B1DA-6491-2CA700D77E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6120" y="1299240"/>
                <a:ext cx="11501280" cy="462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86E0D1-8B27-4C17-E77B-1654168FB525}"/>
                  </a:ext>
                </a:extLst>
              </p14:cNvPr>
              <p14:cNvContentPartPr/>
              <p14:nvPr/>
            </p14:nvContentPartPr>
            <p14:xfrm>
              <a:off x="9824760" y="3881520"/>
              <a:ext cx="115920" cy="74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86E0D1-8B27-4C17-E77B-1654168FB5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15400" y="3872160"/>
                <a:ext cx="134640" cy="9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5886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DB9B3F-FF7C-4183-9E1E-40ECED52F213}"/>
                  </a:ext>
                </a:extLst>
              </p14:cNvPr>
              <p14:cNvContentPartPr/>
              <p14:nvPr/>
            </p14:nvContentPartPr>
            <p14:xfrm>
              <a:off x="1703520" y="3441240"/>
              <a:ext cx="3092040" cy="1449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DB9B3F-FF7C-4183-9E1E-40ECED52F2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4160" y="3431880"/>
                <a:ext cx="3110760" cy="146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9481AF-4B8D-489C-845B-9E7BF7AF8472}"/>
                  </a:ext>
                </a:extLst>
              </p14:cNvPr>
              <p14:cNvContentPartPr/>
              <p14:nvPr/>
            </p14:nvContentPartPr>
            <p14:xfrm>
              <a:off x="571320" y="99360"/>
              <a:ext cx="11624400" cy="521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9481AF-4B8D-489C-845B-9E7BF7AF84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960" y="90000"/>
                <a:ext cx="11643120" cy="523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83C9BF-63F4-E9D6-6653-B7B30B187F4D}"/>
                  </a:ext>
                </a:extLst>
              </p14:cNvPr>
              <p14:cNvContentPartPr/>
              <p14:nvPr/>
            </p14:nvContentPartPr>
            <p14:xfrm>
              <a:off x="4834800" y="5157000"/>
              <a:ext cx="3880440" cy="959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83C9BF-63F4-E9D6-6653-B7B30B187F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5440" y="5147640"/>
                <a:ext cx="3899160" cy="9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79A6BEA-6C0D-47CE-9506-E36B3EFCF53F}"/>
                  </a:ext>
                </a:extLst>
              </p14:cNvPr>
              <p14:cNvContentPartPr/>
              <p14:nvPr/>
            </p14:nvContentPartPr>
            <p14:xfrm>
              <a:off x="194760" y="185040"/>
              <a:ext cx="11145600" cy="4339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79A6BEA-6C0D-47CE-9506-E36B3EFCF5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00" y="175680"/>
                <a:ext cx="11164320" cy="435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0558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15D5F0-B37D-4ACB-BBAE-55C8F4D85B64}"/>
                  </a:ext>
                </a:extLst>
              </p14:cNvPr>
              <p14:cNvContentPartPr/>
              <p14:nvPr/>
            </p14:nvContentPartPr>
            <p14:xfrm>
              <a:off x="9542160" y="3723840"/>
              <a:ext cx="346320" cy="29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15D5F0-B37D-4ACB-BBAE-55C8F4D85B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32800" y="3714480"/>
                <a:ext cx="365040" cy="3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5053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197A710-EF09-4A1F-BA81-01E7E310D384}"/>
                  </a:ext>
                </a:extLst>
              </p14:cNvPr>
              <p14:cNvContentPartPr/>
              <p14:nvPr/>
            </p14:nvContentPartPr>
            <p14:xfrm>
              <a:off x="547560" y="20880"/>
              <a:ext cx="11648160" cy="5863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197A710-EF09-4A1F-BA81-01E7E310D3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200" y="11520"/>
                <a:ext cx="11666880" cy="58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41433F6-6D4E-5F89-C86E-BB476F818FCE}"/>
                  </a:ext>
                </a:extLst>
              </p14:cNvPr>
              <p14:cNvContentPartPr/>
              <p14:nvPr/>
            </p14:nvContentPartPr>
            <p14:xfrm>
              <a:off x="4771440" y="2658960"/>
              <a:ext cx="6638760" cy="2910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41433F6-6D4E-5F89-C86E-BB476F818F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2080" y="2649600"/>
                <a:ext cx="6657480" cy="292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197A710-EF09-4A1F-BA81-01E7E310D384}"/>
                  </a:ext>
                </a:extLst>
              </p14:cNvPr>
              <p14:cNvContentPartPr/>
              <p14:nvPr/>
            </p14:nvContentPartPr>
            <p14:xfrm>
              <a:off x="547560" y="20880"/>
              <a:ext cx="11648160" cy="5863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197A710-EF09-4A1F-BA81-01E7E310D3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200" y="11520"/>
                <a:ext cx="11666880" cy="588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50022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694" y="997098"/>
            <a:ext cx="8359307" cy="2953349"/>
          </a:xfrm>
          <a:prstGeom prst="rect">
            <a:avLst/>
          </a:prstGeom>
          <a:solidFill>
            <a:srgbClr val="FAAE76"/>
          </a:solidFill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8600" y="6184900"/>
            <a:ext cx="2286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2EDC22E-4CDF-2680-17C2-AECB4B3186DA}"/>
                  </a:ext>
                </a:extLst>
              </p14:cNvPr>
              <p14:cNvContentPartPr/>
              <p14:nvPr/>
            </p14:nvContentPartPr>
            <p14:xfrm>
              <a:off x="515520" y="897840"/>
              <a:ext cx="1919520" cy="134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2EDC22E-4CDF-2680-17C2-AECB4B3186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160" y="888480"/>
                <a:ext cx="1938240" cy="15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725" y="1583766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2AA2B-53F1-4F23-A856-14130D83EB5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068916-F2DC-48DA-B002-9710DA4243D8}"/>
                  </a:ext>
                </a:extLst>
              </p14:cNvPr>
              <p14:cNvContentPartPr/>
              <p14:nvPr/>
            </p14:nvContentPartPr>
            <p14:xfrm>
              <a:off x="5726880" y="2490480"/>
              <a:ext cx="1725120" cy="733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068916-F2DC-48DA-B002-9710DA4243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5280" y="2295000"/>
                <a:ext cx="4456080" cy="38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7B8B274-0C72-1BDF-9805-0B185FA62B38}"/>
                  </a:ext>
                </a:extLst>
              </p14:cNvPr>
              <p14:cNvContentPartPr/>
              <p14:nvPr/>
            </p14:nvContentPartPr>
            <p14:xfrm>
              <a:off x="1470600" y="3322800"/>
              <a:ext cx="5666040" cy="2831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7B8B274-0C72-1BDF-9805-0B185FA62B3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1240" y="3313440"/>
                <a:ext cx="5684760" cy="28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42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Risk:</a:t>
                </a:r>
                <a:r>
                  <a:rPr lang="en-US" dirty="0">
                    <a:solidFill>
                      <a:schemeClr val="tx1"/>
                    </a:solidFill>
                  </a:rPr>
                  <a:t> Risk for a hypothesis function is the expected loss over the data distribution: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Minimizing Risk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Specifically: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  <a:blipFill>
                <a:blip r:embed="rId2"/>
                <a:stretch>
                  <a:fillRect l="-1217" t="-106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93554A-A4E7-0186-3618-E8AC0E4ED48A}"/>
                  </a:ext>
                </a:extLst>
              </p14:cNvPr>
              <p14:cNvContentPartPr/>
              <p14:nvPr/>
            </p14:nvContentPartPr>
            <p14:xfrm>
              <a:off x="348120" y="2239920"/>
              <a:ext cx="9305640" cy="4530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93554A-A4E7-0186-3618-E8AC0E4ED4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60" y="2230560"/>
                <a:ext cx="9324360" cy="454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79281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" y="1473840"/>
                <a:ext cx="1958400" cy="517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14:cNvPr>
              <p14:cNvContentPartPr/>
              <p14:nvPr/>
            </p14:nvContentPartPr>
            <p14:xfrm>
              <a:off x="1252080" y="2048760"/>
              <a:ext cx="7162200" cy="371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720" y="2039400"/>
                <a:ext cx="7180920" cy="37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14:cNvPr>
              <p14:cNvContentPartPr/>
              <p14:nvPr/>
            </p14:nvContentPartPr>
            <p14:xfrm>
              <a:off x="46800" y="1479960"/>
              <a:ext cx="1862280" cy="500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470600"/>
                <a:ext cx="1881000" cy="50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F9A975-4101-F5F4-C1D6-4B8DF2CD1C06}"/>
                  </a:ext>
                </a:extLst>
              </p14:cNvPr>
              <p14:cNvContentPartPr/>
              <p14:nvPr/>
            </p14:nvContentPartPr>
            <p14:xfrm>
              <a:off x="1286640" y="4598280"/>
              <a:ext cx="8146080" cy="1051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F9A975-4101-F5F4-C1D6-4B8DF2CD1C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7280" y="4588920"/>
                <a:ext cx="8164800" cy="107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14:cNvPr>
              <p14:cNvContentPartPr/>
              <p14:nvPr/>
            </p14:nvContentPartPr>
            <p14:xfrm>
              <a:off x="1227960" y="72000"/>
              <a:ext cx="9385560" cy="5739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600" y="62640"/>
                <a:ext cx="9404280" cy="57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09F8247-2D26-4084-E30E-E8218476EDD6}"/>
                  </a:ext>
                </a:extLst>
              </p14:cNvPr>
              <p14:cNvContentPartPr/>
              <p14:nvPr/>
            </p14:nvContentPartPr>
            <p14:xfrm>
              <a:off x="1003320" y="5707080"/>
              <a:ext cx="5876640" cy="720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09F8247-2D26-4084-E30E-E8218476ED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3960" y="5697720"/>
                <a:ext cx="5895360" cy="73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E63594-CC18-4D7B-8E30-4663C303ECBB}"/>
                  </a:ext>
                </a:extLst>
              </p14:cNvPr>
              <p14:cNvContentPartPr/>
              <p14:nvPr/>
            </p14:nvContentPartPr>
            <p14:xfrm>
              <a:off x="281160" y="1485360"/>
              <a:ext cx="1970280" cy="396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E63594-CC18-4D7B-8E30-4663C303EC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480" y="1476000"/>
                <a:ext cx="4016880" cy="39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5DDA3B7-98A9-D638-E77E-9FE9E33AC4E4}"/>
                  </a:ext>
                </a:extLst>
              </p14:cNvPr>
              <p14:cNvContentPartPr/>
              <p14:nvPr/>
            </p14:nvContentPartPr>
            <p14:xfrm>
              <a:off x="1423800" y="3599280"/>
              <a:ext cx="8386200" cy="128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5DDA3B7-98A9-D638-E77E-9FE9E33AC4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4440" y="3589920"/>
                <a:ext cx="8404920" cy="130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14:cNvPr>
              <p14:cNvContentPartPr/>
              <p14:nvPr/>
            </p14:nvContentPartPr>
            <p14:xfrm>
              <a:off x="4961880" y="279360"/>
              <a:ext cx="5319360" cy="4821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2520" y="270000"/>
                <a:ext cx="5338080" cy="48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E4FF14-7237-4853-B588-8C27479070C1}"/>
                  </a:ext>
                </a:extLst>
              </p14:cNvPr>
              <p14:cNvContentPartPr/>
              <p14:nvPr/>
            </p14:nvContentPartPr>
            <p14:xfrm>
              <a:off x="6822360" y="4147920"/>
              <a:ext cx="64080" cy="16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E4FF14-7237-4853-B588-8C27479070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13000" y="4138560"/>
                <a:ext cx="828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7AE0E0A-9374-5F35-4C3B-09A5CC6D3917}"/>
                  </a:ext>
                </a:extLst>
              </p14:cNvPr>
              <p14:cNvContentPartPr/>
              <p14:nvPr/>
            </p14:nvContentPartPr>
            <p14:xfrm>
              <a:off x="969120" y="5675400"/>
              <a:ext cx="10457280" cy="694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7AE0E0A-9374-5F35-4C3B-09A5CC6D391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9760" y="5666040"/>
                <a:ext cx="10476000" cy="71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14:cNvPr>
              <p14:cNvContentPartPr/>
              <p14:nvPr/>
            </p14:nvContentPartPr>
            <p14:xfrm>
              <a:off x="7544160" y="3089880"/>
              <a:ext cx="153000" cy="292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800" y="3080520"/>
                <a:ext cx="1717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599C71-1AD4-3C65-7453-BD26E13D3F1F}"/>
                  </a:ext>
                </a:extLst>
              </p14:cNvPr>
              <p14:cNvContentPartPr/>
              <p14:nvPr/>
            </p14:nvContentPartPr>
            <p14:xfrm>
              <a:off x="1846440" y="5700240"/>
              <a:ext cx="5379120" cy="640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599C71-1AD4-3C65-7453-BD26E13D3F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37080" y="5690880"/>
                <a:ext cx="5397840" cy="65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676609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0C032-A1BA-6045-9981-178AF0E9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89" y="1086265"/>
            <a:ext cx="6270972" cy="26250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16200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CDCDE8C3-976B-702D-2D09-212DBEE88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79838"/>
              </p:ext>
            </p:extLst>
          </p:nvPr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29D4E4CD-9049-A825-23A1-7A4BEF263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891857"/>
              </p:ext>
            </p:extLst>
          </p:nvPr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1A131239-2DCF-8FB2-E1E5-30701893A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185077"/>
              </p:ext>
            </p:extLst>
          </p:nvPr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537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</TotalTime>
  <Words>2726</Words>
  <Application>Microsoft Office PowerPoint</Application>
  <PresentationFormat>Widescreen</PresentationFormat>
  <Paragraphs>705</Paragraphs>
  <Slides>100</Slides>
  <Notes>11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Arial</vt:lpstr>
      <vt:lpstr>Calibri</vt:lpstr>
      <vt:lpstr>Calibri Light</vt:lpstr>
      <vt:lpstr>Cambria Math</vt:lpstr>
      <vt:lpstr>Candara</vt:lpstr>
      <vt:lpstr>Helvetica Neue Light</vt:lpstr>
      <vt:lpstr>Times New Roman</vt:lpstr>
      <vt:lpstr>Wingdings</vt:lpstr>
      <vt:lpstr>Office Theme</vt:lpstr>
      <vt:lpstr>  10-315 Introduction to ML  Optimization and Linear Regression</vt:lpstr>
      <vt:lpstr>Machine Learning Paradigms</vt:lpstr>
      <vt:lpstr>Machine Learning Paradigms</vt:lpstr>
      <vt:lpstr>Machine Learning Data</vt:lpstr>
      <vt:lpstr>Machine Learning Data</vt:lpstr>
      <vt:lpstr>Machine Learning Paradigms</vt:lpstr>
      <vt:lpstr>Regression</vt:lpstr>
      <vt:lpstr>Machine Learning Models</vt:lpstr>
      <vt:lpstr>Optimization Formulation</vt:lpstr>
      <vt:lpstr>Empirical Risk Minimization</vt:lpstr>
      <vt:lpstr>Loss Functions</vt:lpstr>
      <vt:lpstr>Poll 1</vt:lpstr>
      <vt:lpstr>Poll 2</vt:lpstr>
      <vt:lpstr>Linear Regression</vt:lpstr>
      <vt:lpstr>Risk in Regression</vt:lpstr>
      <vt:lpstr>Not-so-linear Regression</vt:lpstr>
      <vt:lpstr>Not-so-linear Regression</vt:lpstr>
      <vt:lpstr>Not-so-linear Regression</vt:lpstr>
      <vt:lpstr>Linear Regression: Problem Formulation</vt:lpstr>
      <vt:lpstr>Risk in Regression</vt:lpstr>
      <vt:lpstr>Linear Regression Optimzation</vt:lpstr>
      <vt:lpstr>Linear Regression Optimzation</vt:lpstr>
      <vt:lpstr>Poll 3</vt:lpstr>
      <vt:lpstr>Poll 3</vt:lpstr>
      <vt:lpstr>Linear in Higher Dimensions</vt:lpstr>
      <vt:lpstr>Linear Algebra Formulation</vt:lpstr>
      <vt:lpstr>Linear Algebra Formulation</vt:lpstr>
      <vt:lpstr>Linear Algebra Formulation</vt:lpstr>
      <vt:lpstr>Poll 4</vt:lpstr>
      <vt:lpstr>Linear Regression</vt:lpstr>
      <vt:lpstr>Linear Regression</vt:lpstr>
      <vt:lpstr>Linear Regression</vt:lpstr>
      <vt:lpstr>Linear Regression</vt:lpstr>
      <vt:lpstr>Linear Regression</vt:lpstr>
      <vt:lpstr>Poll 5</vt:lpstr>
      <vt:lpstr>Poll 5</vt:lpstr>
      <vt:lpstr>Poll 5</vt:lpstr>
      <vt:lpstr>Linear Regression</vt:lpstr>
      <vt:lpstr>Linear Regression</vt:lpstr>
      <vt:lpstr>Linear Regression</vt:lpstr>
      <vt:lpstr>Optimization</vt:lpstr>
      <vt:lpstr>Optimization</vt:lpstr>
      <vt:lpstr>Calculus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Numerator Layout</vt:lpstr>
      <vt:lpstr>Denominator Layout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Exercise</vt:lpstr>
      <vt:lpstr>Derivatives of Functions with Respect to Vectors</vt:lpstr>
      <vt:lpstr>Numerator Layout</vt:lpstr>
      <vt:lpstr>Denominator Layout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A Note on Matrix Rank</vt:lpstr>
      <vt:lpstr>Linear Regression</vt:lpstr>
      <vt:lpstr>Linear Regression</vt:lpstr>
      <vt:lpstr>Linear Regression</vt:lpstr>
      <vt:lpstr>Optimization</vt:lpstr>
      <vt:lpstr>Optimization</vt:lpstr>
      <vt:lpstr>Linear Regression</vt:lpstr>
      <vt:lpstr>Linear Regression</vt:lpstr>
      <vt:lpstr>Linear Regression Gradient Descent</vt:lpstr>
      <vt:lpstr>Linear Regression Gradient Descent</vt:lpstr>
      <vt:lpstr>(Batch) Gradient Descent</vt:lpstr>
      <vt:lpstr>Stochastic Gradient Descent (SGD)</vt:lpstr>
      <vt:lpstr>Linear Regression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 (SGD)</vt:lpstr>
      <vt:lpstr>Stochastic Gradient Descent (SGD)</vt:lpstr>
      <vt:lpstr>Gradient Descent</vt:lpstr>
      <vt:lpstr>Convergence Curves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136</cp:revision>
  <dcterms:created xsi:type="dcterms:W3CDTF">2020-05-18T13:01:09Z</dcterms:created>
  <dcterms:modified xsi:type="dcterms:W3CDTF">2023-02-07T19:02:11Z</dcterms:modified>
</cp:coreProperties>
</file>