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notesSlides/notesSlide2.xml" ContentType="application/vnd.openxmlformats-officedocument.presentationml.notesSlide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notesSlides/notesSlide3.xml" ContentType="application/vnd.openxmlformats-officedocument.presentationml.notesSlide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327" r:id="rId3"/>
    <p:sldId id="2443" r:id="rId4"/>
    <p:sldId id="2445" r:id="rId5"/>
    <p:sldId id="2446" r:id="rId6"/>
    <p:sldId id="2447" r:id="rId7"/>
    <p:sldId id="2449" r:id="rId8"/>
    <p:sldId id="2448" r:id="rId9"/>
    <p:sldId id="2451" r:id="rId10"/>
    <p:sldId id="2131" r:id="rId11"/>
    <p:sldId id="2154" r:id="rId12"/>
    <p:sldId id="2158" r:id="rId13"/>
    <p:sldId id="2500" r:id="rId14"/>
    <p:sldId id="2145" r:id="rId15"/>
    <p:sldId id="2159" r:id="rId16"/>
    <p:sldId id="2452" r:id="rId17"/>
    <p:sldId id="2453" r:id="rId18"/>
    <p:sldId id="2454" r:id="rId19"/>
    <p:sldId id="2155" r:id="rId20"/>
    <p:sldId id="2501" r:id="rId21"/>
    <p:sldId id="2140" r:id="rId22"/>
    <p:sldId id="1262" r:id="rId23"/>
    <p:sldId id="2492" r:id="rId24"/>
    <p:sldId id="2157" r:id="rId25"/>
    <p:sldId id="2117" r:id="rId26"/>
    <p:sldId id="1839" r:id="rId27"/>
    <p:sldId id="1840" r:id="rId28"/>
    <p:sldId id="1841" r:id="rId29"/>
    <p:sldId id="2181" r:id="rId30"/>
    <p:sldId id="2495" r:id="rId31"/>
    <p:sldId id="2494" r:id="rId32"/>
    <p:sldId id="2496" r:id="rId33"/>
    <p:sldId id="2182" r:id="rId34"/>
    <p:sldId id="2465" r:id="rId35"/>
    <p:sldId id="2466" r:id="rId36"/>
    <p:sldId id="2469" r:id="rId37"/>
    <p:sldId id="2470" r:id="rId38"/>
    <p:sldId id="2499" r:id="rId39"/>
    <p:sldId id="2471" r:id="rId40"/>
    <p:sldId id="2497" r:id="rId41"/>
    <p:sldId id="2498" r:id="rId42"/>
    <p:sldId id="2491" r:id="rId43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79774" autoAdjust="0"/>
  </p:normalViewPr>
  <p:slideViewPr>
    <p:cSldViewPr snapToGrid="0">
      <p:cViewPr varScale="1">
        <p:scale>
          <a:sx n="71" d="100"/>
          <a:sy n="71" d="100"/>
        </p:scale>
        <p:origin x="24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46:34.358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18680 14790 1267 0,'0'0'112'0,"0"0"-89"0,0 0-23 0,14 0 0 15,0-7 240-15,3 7 44 0,5 0 9 0,6 0 2 16,4 0-231-16,3 7-47 0,7-4-9 0,1-3-8 31,9 0-14-31,1 0-10 0,11 0-1 0,-1 6-1 16,4-6-14-16,4-6-4 0,14 6 0 0,-1 0 0 0,8-3 26 0,3-4 5 0,4 4 1 15,3-3 0-15,11 3 54 0,0-4 11 0,4-2 3 0,2 0 0 16,5 2 5-16,3-2 2 0,-4 6 0 0,8-3 0 16,10 2-24-16,-3-2-5 0,6 6-1 0,4-3 0 15,8 3 5-15,-1-6 1 0,-3 6 0 0,6 0 0 16,8 0-27-16,3 6-12 0,1-6 10 0,10 3-10 15,0-3 12-15,7 6-3 0,3-6-1 0,8 4 0 16,3-4 13-16,3 0 3 0,5 0 0 0,2 0 0 0,1 0 0 16,-4-4 0-16,0-2 0 0,-3-3 0 15,10-1-8-15,-3 4 0 0,-1 3-1 0,-3-3 0 0,-3 2 5 16,-7-5 2-16,-4 3 0 0,-4-4 0 0,8 10-11 16,-1-9-3-16,4 9 0 0,-10 0 0 0,-15-9 5 0,1 9 1 15,-1-7 0-15,-3 7 0 0,0-3-14 0,-8-3-16 16,-9 3 3-16,-1-4 1 0,0 7 12 0,-7-9 0 15,-14 6-10-15,4-3 10 16,-8-4-30-16,-3 1-2 0,-10 3 0 0,-11-4 0 16,-7 1-96-16,-4-1-20 0,-4 1-4 0,-13-7-647 15,-7 7-129-15</inkml:trace>
  <inkml:trace contextRef="#ctx0" brushRef="#br1" timeOffset="28538.04">20401 15291 1094 0,'0'0'97'0,"0"0"-77"0,7-3-20 0,0-3 0 16,-7 6 128-16,7-3 23 0,0-4 4 0,0-2 1 15,-3 3-127-15,-4 6-29 0,0 0 0 0,7 0 0 16,-7 0 8-16,0 0 1 0,0 0 0 0,0 0 0 16,0 0 25-16,0 0 5 0,0 0 1 0,0 0 0 15,0 0 19-15,-11 0 4 0,4 0 1 0,-3 0 0 16,-1 0 3-16,1 0 1 0,-8 6 0 0,4-6 0 15,-4 3-34-15,1-3-6 0,-1 0-2 0,0 0 0 16,1 6-1-16,-1-6 0 0,4 7 0 0,0-4 0 16,0-3-25-16,3 9 0 0,1-2 0 0,2-4 0 0,1-3 0 15,0 6 0-15,7-6 0 0,0 0 0 0,-3 3 0 16,3 6 0-16,-4-2 0 0,4 2 0 0,7 1 0 16,0-4 0-16,-3-3-9 0,3 6 9 0,0 1 0 15,4-4 0-15,3 3 0 0,-4 1 0 0,8-1 0 0,-4 1 0 16,4-1 0-16,-1 7 0 0,-3-7 0 0,4 7 0 15,0-4 0-15,-1-2 0 0,1 5 0 0,0 1 0 16,-1-3 0-16,-3-4 0 0,1 7 0 0,-1-1 0 16,0-2 0-16,-4 3 0 0,1-7 0 0,-4 7 0 15,0-4 0-15,-3 4 0 0,-1-3 8 0,-3 2-8 16,4-5 0-16,-8 5 0 0,4-5 24 0,-3-1 0 16,-4 7-1-16,-1-7 0 0,1 1-11 0,-3-1-1 0,3 4-1 15,-4-7 0-15,1 3-10 0,-5 1 0 0,1-1 0 0,-3 0 0 16,-1-2 28-16,-3-4 3 0,0 3 1 0,0 4 0 15,3-4-32-15,-7-3 0 0,4 6 0 0,-4-9 0 16,4 7 0-16,0-4-16 0,0 6 3 0,0-9 1 16,0 10 12-16,-1-4 0 0,5-6-10 0,-1 9 10 31,0-2-26-31,4-4-1 0,0 3 0 0,0-3 0 16,4 3-126-16,-1-3-26 0</inkml:trace>
  <inkml:trace contextRef="#ctx0" brushRef="#br1" timeOffset="29111.1">20793 15702 691 0,'-11'0'30'0,"4"0"7"0,4 6-29 0,-4-6-8 15,-1-6 0-15,8 6 0 0,-3 0 329 0,3 0 65 0,-4-9 13 0,4 9 2 32,0-10-349-32,0 1-69 0,7 3-15 0,1-4-2 0,-1 7 18 0,3-3 8 0,-3-4-8 15,0 10 8-15,7-9 0 0,0 6-10 0,-3-4 10 0,3 7 0 16,0-6 20-16,0 3 12 0,1-3 1 0,2 6 1 15,-3 0-1-15,4-3 0 0,0 3 0 0,-1-7 0 16,-3 7-21-16,4-3-4 0,-4-3 0 0,4-3-8 16,-4 9 11-16,-4-10-11 0,4 1 10 15,-3 3-10-15,0-7 9 0,-1-3-9 0,-3 7 8 0,0-10-8 16,0 10 9-16,-7-7-9 0,-3-3 10 0,-1 3-10 16,1-2 10-16,-8-1-10 0,4 3 10 0,-3 4-10 15,-1-4 0-15,0 7 8 0,-3-7-8 0,0 13 0 16,0-4 0-16,-4 7 0 0,4 0 0 0,-3 0 0 15,-1 7 0-15,-3 8 0 0,0-2 0 0,0 6-10 16,-1 3 10-16,1 0 0 0,0-4 0 0,3 8 0 16,-3 2 12-16,4-3-3 0,-5 3 0 0,5-3 0 0,3 3-9 15,0-3 10-15,3 4-10 0,4-4 10 0,0-6 0 16,7 9 0-16,-4-6 0 0,4-3 0 0,0-1 2 0,7 1 1 16,8 0 0-16,2 0 0 0,1-3-4 0,3-1-1 15,7-2 0-15,0-4 0 0,1 7-8 0,-1-7 0 16,0 1 0-16,4-1 0 15,0-3-34-15,-1-3-2 0,1-3-1 16,0 7 0-16,0-7-104 0,3 0-21 0,-3 0-4 16</inkml:trace>
  <inkml:trace contextRef="#ctx0" brushRef="#br1" timeOffset="29492.5">21650 15012 2394 0,'0'0'106'0,"0"0"22"0,0 0-103 0,0 0-25 0,0 0 0 0,0 0 0 0,0 0 37 16,0 10 3-16,4-1 0 0,-4 7 0 0,3-4-40 0,1 16 0 16,-1-3 0-16,1 4 0 15,3 5 0-15,0 1 0 0,-7 2 0 0,0 4 0 0,0-3 9 16,3 9 1-16,-3-3 0 0,0 0 0 16,-3-1 5-16,3 1 1 0,0 0 0 0,0 3 0 0,-7-9 6 0,3 6 2 15,4 0 0-15,0-3 0 16,-3-4-24-16,-1 1-16 0,1-4 2 0,3 4 1 0,3-7-8 15,-3-9-2-15,-3 3 0 0,3-6 0 16,0-3-89-16,0-7-17 0,-4 1-4 16,4-10-551-16,0 0-111 0</inkml:trace>
  <inkml:trace contextRef="#ctx0" brushRef="#br1" timeOffset="29754.4">21311 15354 2746 0,'0'0'122'0,"0"0"25"0,0 0-118 0,0 0-29 0,0 0 0 0,7-3 0 16,0-3 51-16,8 6 4 0,-1 0 1 0,3 0 0 15,8-4-45-15,0 4-11 0,6-6 0 0,5 6 0 16,3-6 0-16,6 3 0 0,8 3 0 0,4 0 0 15,-8 0-25 1,1 0-7-16,-5 0-2 0,5 0 0 0,-4 0-32 0,-8 0-6 16,-2 0-2-16,-1-7 0 0,0 7-155 0,-7-3-31 15,18-6-7-15,-21 0-1 0</inkml:trace>
  <inkml:trace contextRef="#ctx0" brushRef="#br1" timeOffset="32267.12">20031 14702 345 0,'0'0'31'0,"0"0"-31"16,0 0 0-16,0 0 0 0,0 0 255 0,0 0 45 0,0 0 8 0,3-10 3 15,1 4-217-15,-4 6-43 16,7-3-9-16,-4-3-2 0,-3 6 19 0,7-4 3 0,-3-2 1 15,-4 6 0-15,0 0 1 0,7-3 1 0,0 3 0 16,-7 0 0-16,0 0-9 0,0 0-3 0,7 0 0 0,-7 0 0 16,0 0-7-16,0 0-2 0,7 0 0 0,-7 0 0 15,0 0-4-15,0 0-2 0,0 0 0 0,0 0 0 16,11 3 12-16,-11-3 2 0,0 0 1 0,0 0 0 16,0 0-29-16,0 0-7 0,0 0-1 0,0 0 0 15,0 0-6-15,0 0-2 0,0 0 0 0,0 0 0 16,0 0-8-16,0 0 0 0,0 0 0 15,0 0 0-15,0 0 0 0,0 0 0 0,0 0 0 16,-4-9 0-16,4 9 0 0,0 0 0 0,0 0 0 16,0 0 0-16,0 0 0 0,0 0 0 0,0 0 0 15,-7 0 28-15,7 0 3 0,0 0 1 0,0 0 0 16,0 0-32-16,0 0 0 0,0 0 0 0,0 0 0 0,-3-10 9 16,3 10-1-16,0-3 0 0,0-3 0 0,-4-3 8 15,4 2 0-15,0-2 1 0,0-1 0 0,4 1-2 16,-1 6-1-16,-3-6 0 0,0 2 0 0,4-2 7 0,-1 3 2 15,1-4 0-15,3 7 0 0,-7 3-23 0,7 0 8 16,0-6-8-16,0 6 0 0,-7 0-9 0,7-3-7 16,7-4 0-16,-3 7-1 0,3-3 17 0,-4-3 0 15,5 6 0-15,-1-9 0 0,0 9 0 0,0-7 0 16,0 4 11-16,0-3-11 0,0 3 23 0,0-4-3 16,0-2 0-16,1 6 0 0,-1-3-20 0,0-4 0 15,0 4 0-15,0 3-8 0,-3-3 8 0,3 2 0 16,-4-2 0-16,4 3 0 0,-3-3 0 0,0 6 0 15,3 0 0-15,-4 0 0 0,1 0 0 0,-1 0 0 16,1 0 0-16,3 6 0 0,-3-6 0 0,3 3 0 0,-4-3 0 0,1 0 8 16,0 6-8-16,-1-6 0 0,4 0-8 0,0 0 8 15,-3 0 0-15,3 0 0 0,-3 0 0 0,-1 0 11 16,-10 0-11-16,7-6 0 0,0 6 0 0,-7 0 0 16,0 0 0-16,11 0 0 0,-4 0 0 0,4 0 0 15,-4 0 0-15,-7 0 0 0,0 0 0 0,10 0 0 16,-3 6 0-16,-7-6 0 0,0 0 0 0,7 4 0 15,4 2 0-15,-1-6 0 0,-10 0 0 0,11 3 0 16,0 3 0-16,3-6 0 0,-4 0 0 0,4 3 0 16,-3-3 0-16,3 7 0 0,4-14 0 15,-1 7 0-15,1 0 0 0,-4 0 0 0,4-3 9 0,-1 3-9 16,1 3 10-16,0-3-2 0,-1 7-8 0,5-7 12 16,-1 0-12-16,0 6 0 0,4-3 8 0,-4 3-8 15,3-3 0-15,1 4 0 0,0-4 0 0,-1 6 0 0,5-2 0 16,-5 2 0-16,1-3 0 0,0-3 0 0,-1 4 0 15,1-4 0-15,0-3 0 0,-4 6 0 0,0-6 0 0,4 0 9 16,-4 0-9-16,4 0 8 0,-4-6-8 0,0 6 12 16,4 0-12-16,-8 0 12 0,-2-3-12 0,6-4 0 15,3 7 0-15,-2 0 0 0,-5 0 0 0,4 0 0 16,1-3 0-16,2-3 0 0,-3 6 8 0,4 0-8 16,-11 0 0-16,4 0 8 0,7 6-8 0,-8-3 0 15,-3-3 0-15,-3 0-11 0,3 10 11 0,4-10 8 16,-4 6-8-16,-4-3 11 0,-6-3-11 0,6 6 0 15,1-2 0-15,-4-4 0 0,-7 0 0 0,0 0 0 16,11 6 0-16,-4-6 0 0,-7 0 8 0,7 3 0 0,-7-3 0 16,7 6 0-16,0-6-8 0,-7 0 0 0,0 0 0 15,7 0 0-15,4 0 0 0,-8 0 0 16,-3 0 0-16,0 0 0 0,0 0 0 0,0 0 0 0,0 0 0 16,0 0 0-16,0 0 0 0,0 0 0 0,0 0 0 0,0 0 0 15,0 0 0-15,0 0 0 0,0 0 0 0,0 0 0 16,0 0 8-16,0 0 0 0,0 0 0 0,0 0 0 15,7 0-8-15,-7 0 0 0,-7-9 0 0,4 3 0 16,3 6 0-16,-4-4 0 0,-7-2 0 0,4 3 0 16,-3-3 8-16,-1 3-8 0,1-4 12 0,-5 7-4 15,-6 0-8-15,0 0-11 0,7 0 3 0,-11 0 0 16,-6 7 8-16,2-4 0 0,8-3 0 0,-7 9 0 16,-4-3 0-16,0-2 0 0,1-4 0 0,-5 6 0 15,1-3 0-15,3 3 0 0,-3-6 0 0,0 0 0 16,0 7 0-16,-1-4 0 0,-2-3 0 0,-1 0 0 15,0 6 0-15,0-3 0 0,0-3 0 0,0 0 0 0,1 0 8 16,-1 6 3-16,0-3 1 0,0-3 0 0,0 0-12 16,1 7 0-16,-5-7 0 0,1 3 0 0,0-3 0 0,-4 0 0 15,3 0 0-15,1 0 0 0,0 0 0 16,-1 0 0-16,8 0 0 0,3-3 0 0,-3-4-11 0,3 7 3 16,1-3 0-16,2-3 0 0,1 3 8 0,4-3 0 15,-5-4 0-15,5 10-8 0,6-6 8 0,-3 3 0 16,0-3 0-16,7 2 0 0,-1-2 0 0,5 3 0 15,-4-3 0-15,7-4 0 0,0 10 0 0,3-3 0 0,1-3 0 0,3 6 0 16,0 0 0-16,0 0-13 0,0 0 5 0,10 0 8 16,1-6-17-16,3 3 4 0,0 3 1 15,7-7 0-15,0 7 12 0,4 0-11 0,0-3 11 16,-1 3-10-16,1-6 10 0,3 6 0 0,4-3 0 0,0 3-8 16,0 0 8-16,3-7 0 0,0 7 0 0,4 7 0 15,-4-7 0-15,0 3 0 0,4-3 0 0,-3 0-8 16,-1 9 8-16,-3-9 0 0,3 7 0 0,-3-4-8 15,-1 3 8-15,1 0 0 0,3-3-9 0,-3-3 9 16,0 7 0-16,3-4 0 0,0 3 0 0,1-3 0 16,-5 3 0-16,1-2 0 0,3-4 0 0,1 6 0 15,-8 3 0-15,4-2 0 0,-4-4 0 0,-3 6 0 16,-1 0-9-16,1-2 9 0,-4-4 0 0,0 6 0 16,4-2-12-16,-4-4 12 0,-3 3-12 0,-1 0 12 0,1-3-9 15,-4-3 9-15,4 7 0 0,-8-7-9 0,-2 0 9 0,2 0 0 16,1 0 0-16,-4-7 0 0,-7 7 0 0,0 0 0 15,10 0 0-15,-3 0 8 0,-7 0-8 0,0 0 0 16,0 0 0-16,0 0 0 0,7-3 0 0,-7 3 0 16,-3-6 0-16,-1-3 0 0,4 9 0 15,-10 0 0-15,-8-7 0 0,1 7 0 0,-1-9 0 0,-3 9 0 16,-8-3 0-16,5-4 0 0,-8 7 0 0,0-9 0 16,1 9 0-16,-8 0 0 0,-4-9 0 15,-6 9 0-15,0 0 0 0,-1-3 0 0,-3 3 0 0,4-7 0 16,-4 7 0-16,0 7 0 0,-7-4 0 0,4-3 0 15,-4 6 0-15,-4-3-8 0,1 3 8 0,-1-3 0 16,8 4 0-16,3-4 0 0,0 6 0 0,4-2 0 16,-1-7 0-16,1 9 8 0,3-9-8 0,7 9 0 0,0-9 0 15,4 7 0-15,0-7 0 0,3 0 0 16,7 0 0-16,4 0 0 0,3 0 0 0,4-7 0 0,4 7 0 16,3-3 0-16,7 3 0 0,0 0 0 0,0 0 0 0,0 0 0 15,0 0 0-15,10-6 0 0,4 6-9 0,8 0 9 16,2 0 0-16,5 0-9 0,2 0 9 0,8 0 0 15,7-6-12-15,0 6 4 0,0 0 8 0,3 0-13 16,7 0 13-16,1-3-12 0,-1 3 12 0,4 0-12 16,0 0 12-16,0-7 0 0,-3 7 0 0,-1-3 0 15,1-3 0-15,-1 6 0 0,1 0 0 0,2 0 0 16,-2 0 0-16,-4 0 0 0,0 0 0 0,0 6 0 16,-7-6 0-16,-1 3 0 0,1-3 0 0,-3 0 0 15,-5 0 0-15,1 0 0 0,4 0-8 0,-5 0 8 0,-2 0 0 16,-5 0 0-16,1 0 0 0,-4-3 0 15,1-3 0-15,-5 6 0 0,-3 0 0 0,-3-3 0 16,0-4 0-16,-1 7 10 0,-10 0-10 0,-7 0 8 16,7 0-8-16,-7 0 0 0,0 0 0 0,0 0 8 0,-7-3-8 0,7 3 0 15,-3 0 0-15,-11 0 0 0,-4-6 0 16,0 6 0-16,4 0 0 0,-7 0 0 0,-3 0 0 0,-5 0 0 16,5-3 0-16,-5-3 0 0,5 6 0 0,-5-3 10 15,-2-4-10-15,-1 7 10 0,4 0-10 0,-8-6 10 16,5 3-10-16,-1 3 10 0,-3 0-10 0,3-6 0 15,-3 6 0-15,-1-4 0 0,5 4 0 0,-5 0 0 0,1-6 0 16,3 6 0-16,8 0 0 0,-5 0 0 0,8 0-12 0,-3-3 12 31,2-3-109-31,5 6-15 0,-1 0-2 0,4-3-1158 0</inkml:trace>
  <inkml:trace contextRef="#ctx0" brushRef="#br1" timeOffset="33251.21">20563 13068 1324 0,'0'0'59'0,"0"0"12"0,0 0-57 0,4-6-14 15,-4-4 0-15,3 1 0 0,5-1 177 0,-5 1 33 16,1 0 6-16,-1-1 2 0,4 1-162 0,-7-1-33 16,4 1-7-16,-4-7 0 0,0 7 0 0,0 3 1 15,-4-4 0-15,-3 7 0 0,4-3 4 0,-4 3 1 16,-1-4 0-16,-6 7 0 0,4 0-5 0,-4 7-1 15,-4-4 0-15,0 6 0 0,1 1-6 0,-1 5-2 16,0 4 0-16,-3 6 0 0,4 3-8 0,-1 1 0 16,0 2 0-16,1-3 0 0,3 10 8 0,0-4-8 15,3 4 12-15,0-3-4 0,4-1-8 0,4 0 0 0,-1-5 0 16,4 5 0-16,0-6 0 0,4-2 0 16,-1-5 8-16,4 5-8 0,4-1 0 0,-4-7 8 0,4 1-8 15,-1 0 0-15,4-3 17 0,4-7-1 16,-4 1-1-16,4-1 0 0,3-9-15 0,0 6 0 0,4-6 0 0,3-6 0 15,7-3 0-15,-3-1 0 0,3-6 0 16,1 4 0-16,-1-13 0 0,4 6 14 0,-4-6-2 0,4-3-1 16,-4-7 11-16,-3 7 2 0,-1-6 1 15,-2-1 0-15,-1-9 4 0,-7 7 1 0,0-7 0 0,-3 0 0 16,-4 6-8-16,-3 0-2 0,-1-2 0 0,-6 8 0 16,-4 1 0-16,0 3 0 0,0 3 0 0,-7 3 0 15,0-3-5-15,-4 9-2 0,0-3 0 0,-3 10 0 16,4-7-13-16,-4 13 0 0,-4-3 0 0,0 6 0 0,-3 0-13 15,0 0-9-15,-4 6-2 0,4 3 0 16,-4-2-16-16,1 2-4 0,-1 0-1 0,4 4 0 16,0-4-20-16,7 4-4 0,-4-1-1 0,4-2-678 15,0 6-135-15</inkml:trace>
  <inkml:trace contextRef="#ctx0" brushRef="#br1" timeOffset="33567.18">21149 13532 2635 0,'0'0'116'0,"0"0"25"0,-7 3-113 0,7-3-28 0,0 0 0 0,0 0 0 15,0 0 0-15,0 0 0 0,0 13 0 0,0-10 0 16,0 6-58 0,0-9-8-16,0 7-2 0,0 2 0 15,4-6-75-15,-4 3-15 0,0 4-3 0,-4-1-447 0,0-3-88 0</inkml:trace>
  <inkml:trace contextRef="#ctx0" brushRef="#br1" timeOffset="34046.93">21530 12980 1785 0,'0'0'159'0,"0"0"-127"16,0 0-32-16,0 0 0 0,0 0 188 0,0 0 31 0,0 0 6 0,0 10 2 15,-3-1-172-15,-5 7-35 0,5 2-6 16,-8 1-2-16,1 6-25 0,-1 0-6 0,-3 4-1 0,-4-1 0 16,1 6 5-16,3 4 1 0,-7 3 0 0,3-4 0 15,0 1-6-15,1 3-2 0,2-4 0 0,5 1 0 16,-1-3 4-16,8-7 1 0,-1 3 0 0,4-9 0 15,4 3 17-15,3 0 0 0,0-12 0 0,3 2 0 16,1 1 22-16,3-6 5 0,0-1 1 0,0-6 0 16,4-3-4-16,3 0 0 0,0-3 0 15,4-3 0-15,3-4-9 0,4-9-3 0,3 4 0 0,1 2 0 16,-5-12-12-16,5 6 0 0,2-6 0 0,-2-3 0 16,-5 3 9-16,1-3-1 0,0 3 0 0,-4-10 0 15,0 7 10-15,-6-7 2 0,-8 4 0 0,0-3 0 16,0-1 4-16,-4 1 2 0,-6 5 0 0,-4 1 0 15,0 0 9-15,0 3 1 0,-7 0 1 0,-7 0 0 16,0 6-29-16,-4 0-8 0,4 10 0 0,-11-7 0 16,-6 7 0-16,-1-1 0 0,7 1 0 0,-7 9 0 15,-3-3 0-15,-4 3 0 0,4 0 0 0,0 3 0 0,-1-3 0 16,1 6 0-16,0-3 0 0,3 3 0 16,0-2-142-16,4 2-30 0,-28-3-5 0,17-3-2 0</inkml:trace>
  <inkml:trace contextRef="#ctx0" brushRef="#br2" timeOffset="41971.41">24144 15373 1094 0,'0'0'97'16,"0"0"-77"-16,0 0-20 0,0 0 0 16,0 0 296-16,7 0 56 0,4 0 12 0,-4 0 1 15,3-3-275-15,-3 3-55 0,1 0-11 0,-8 0-3 0,7 3 0 0,-7-3 0 16,7 0 0-16,0 6 0 0,0 3 27 16,-4 1 6-16,4 6 1 0,-3-4 0 0,-1 4-3 15,4 3 0-15,-3-1 0 0,-1 7 0 0,1-6-33 0,3 6-7 16,-3-6-2-16,3 6 0 0,0-6 2 0,0 0 0 15,0 0 0-15,3 0 0 16,-3-4 22-16,4 4 5 0,0-3 1 0,-1-7 0 0,1 10-30 16,3-10-10-16,0 10 0 0,-3-9 9 0,-1 5 3 0,1 1 1 15,-1-4 0-15,1-2 0 0,0 6-5 16,-1 2 0-16,-6 1-8 0,3-3 12 0,-4 0-12 0,1-4 0 16,-1 4 0-16,4-7 0 0,0 1 8 0,-3-1-8 15,3 0 0-15,0-9 0 0,-7 0 15 0,7 7-3 16,4-7-1-16,-4-7 0 0,0-2 17 0,3 0 4 15,-3-7 1-15,4 3 0 0,-4-12-10 0,4 6-3 16,-8-6 0-16,8-9 0 0,-4 6-11 0,0-7-9 16,-4 4 12-16,1-4-12 0,3 1 8 0,0-1-8 0,-3 1 0 15,3 6 0-15,0-1 0 0,-4 1 0 0,4-3 0 0,0 3 0 16,-3 2 0-16,3 5 0 16,-4-5 0-16,4 1 0 0,1 7 0 0,-5-1 0 0,4 0 0 15,0 3 0-15,0-3 0 0,0 4 0 0,0 2 0 0,0-2 0 16,4 5 0-16,-4 1-17 0,4 2 3 0,-4 7 1 31,0-3-98-31,0 3-19 0,0-6-4 0,-7 6-814 0,7 9-164 0</inkml:trace>
  <inkml:trace contextRef="#ctx0" brushRef="#br2" timeOffset="42458.01">25104 15552 1324 0,'0'0'118'0,"0"0"-94"0,0 0-24 0,0 0 0 0,0 0 252 0,0 0 47 15,0 0 9-15,10 0 1 0,-10 0-203 0,11 0-41 16,-1-4-8-16,1-2-1 0,0 6-16 0,-1-3-4 16,1-3 0-16,-1 3 0 0,-3-4 12 0,4 4 1 15,-4-3 1-15,4-4 0 0,-1 1-12 0,-3 3-2 16,4-4-1-16,-1 1 0 0,1 0-18 0,3-1-3 15,-7-6-1-15,7 4 0 0,-3-4 0 0,3 4 0 0,0-4 0 0,0 7 0 16,0-7-13-16,4 3 0 16,-4-2 0-16,0 5 0 0,0 1 0 0,-3 0-8 15,-1-1 8-15,1 4 0 0,-11-4 0 0,0 10 0 0,0 0-8 16,0 0 8-16,-7 0 0 0,-4 10-8 0,-3-10 8 0,0 9 0 16,-3-2 0-16,-1 2-8 0,-7 3 8 15,4 4 0-15,3 0 0 0,-3 3 0 0,4-7 0 0,-1 13 0 16,0-6 12-16,1 0 0 0,-1 6 0 0,7-6 0 15,1 6 0-15,-1 0 0 0,1-6 0 0,-1 9 0 16,8-3-12-16,-1 0 0 0,4-3 8 0,4 3-8 16,-1 3 0-16,1-2 8 0,3-1-8 0,0-3 0 15,3 3 12-15,1-7-4 0,3 1-8 0,0 6 12 16,0-9-12-16,0-3 0 0,4 2 0 0,0 1 0 16,-1-7-12-16,-3 1 12 0,4-7-12 0,0-3 12 15,-1 0-30-15,1 0 1 16,-4 0 0-16,0-10 0 0,0 7-122 0,-3-3-24 15,3-3-5-15,-3-1-1031 0</inkml:trace>
  <inkml:trace contextRef="#ctx0" brushRef="#br2" timeOffset="42891.23">25640 15765 2185 0,'0'0'96'0,"0"0"21"0,0 0-93 0,0 0-24 16,0 0 0-16,7 0 0 0,0 0 64 0,0 6 9 0,4-3 2 0,-8-3 0 15,4 10-54-15,4-4-10 0,-4 3-3 0,3 1 0 16,1 5-8-16,0-5 0 0,-4-1 0 0,0 7 0 16,3-7 0-16,-6 4 0 0,3-7 0 0,-4-3 0 15,1 7 54-15,-1-4 9 0,-3-6 1 0,0 9 1 16,0-9 6-16,0 0 1 0,0 0 0 0,0 0 0 16,0 0-13-16,0 0-3 0,0 0 0 0,0 0 0 15,0 0-24-15,0 0-6 0,0 0-1 0,-3-15 0 16,3 5 1-16,-4 1 0 0,4-1 0 0,0-8 0 15,-3 2-10-15,-1-3-1 0,1 0-1 0,-1 0 0 16,1 1 4-16,-4-7 1 0,3 6 0 16,-3-6 0-16,4 6-5 0,-4 0-1 0,3-6 0 0,1 9 0 15,-1-3-13-15,4 1 0 0,-4 2 0 0,4-3 0 16,0 7 10-16,4-4 2 0,3-3 1 0,-3 3 0 16,3 4-5-16,0-4-8 0,0 0 11 0,3 4-11 15,1-4 10-15,-1 4-10 0,5-4 8 0,-1 7-8 16,0-7 0-16,0 7 0 0,4-1 0 0,3 4 0 0,-4 3 0 15,8-4 0-15,-4-2-12 0,0 6 12 16,4 3-49-16,0-6-3 0,-1 6 0 16,1-3 0-16,-4 3-51 0,-3 0-10 0,3 0-3 0,0 0 0 15,-3 0-67-15,3 0-13 0,-3 0-4 16,-1 0-923-16</inkml:trace>
  <inkml:trace contextRef="#ctx0" brushRef="#br2" timeOffset="44392.08">24543 14561 576 0,'0'0'25'0,"-11"0"6"0,1 0-31 0,3 0 0 0,-1-4 0 0,-2-2 0 16,3-3 376-16,0-1 70 0,0 7 14 0,-4-3 2 16,1-3-339-16,-1 2-68 0,-3-2-14 0,-7-1 14 15,7 1-43-15,3 9 0 0,-3-9-1 16,3 9 31-16,1-7 6 0,-1 7 2 0,1 0 0 16,3 7 6-16,7-7 2 0,-8 0 0 0,1 6 0 15,7-6-32-15,0 0-6 0,0 0-2 0,4 3 0 16,3 6-5-16,4-2-1 0,10-4 0 0,3 3 0 15,5-3 19-15,2-3 3 0,8 0 1 0,0 0 0 0,7 0-15 16,0 0-4-16,0-3 0 0,-4 3 0 0,7-6-3 16,1 6-1-16,3 0 0 0,3 0 0 0,-3-3-3 15,3 3-1-15,1 0 0 0,-4 0 0 0,-4 0 0 16,1 0-8-16,-1 0 12 0,0 0-4 0,1-7-8 16,3 7 0-16,0 0 0 0,-4 0 0 0,4 0 8 0,-7 0-8 15,0 0 0-15,-1 0 8 0,-6-3-8 16,0 3 0-16,0 0 9 0,-4 0-9 0,0 0 0 0,-6 0 8 15,2 3-8-15,-2-3 0 0,-5 0 0 0,-3 7 9 16,-3-7-9-16,3 0 0 0,-7 3 10 0,-3-3-10 16,0 0 8-16,-1 6-8 0,-10-6 0 0,0 0 8 15,0 0-8-15,0 0 0 0,0 0 0 0,0 0 0 16,0 0 8-16,-7 0-8 0,-7-6 0 0,-4 6 0 16,1 0 0-16,-4 0 0 0,-1 0 8 0,-6 0-8 0,0 0 0 15,-4 0 8-15,0 0-8 0,-3 0 0 0,-4 0 0 16,1 0 0-16,-5 0 0 0,-3 6 0 0,-3-3 0 0,0-3 0 15,-4 0 0-15,0 7 0 0,-4-7 0 0,1 3 0 16,-1 3 11-16,-3 0-3 0,-7-3-8 0,0-3 12 16,0 7-12-16,4-4 0 0,-1-3 0 0,4 9 0 15,0-9 14-15,4 6-3 0,0-6-1 0,-4 4 0 16,7-4-10-16,-4 0 0 0,8 0 0 0,3 6 0 16,7-6 0-16,4 3 0 0,3-3 0 0,7 6 0 15,1-6 0-15,10 0 10 0,-1 0-10 0,8 0 10 16,7 0-10-16,0 0-11 0,0 0 3 0,0 0 0 15,15 10 8-15,6-10 0 0,7 6 0 0,7-6 0 16,8-6 0-16,6 6 0 0,7-3 0 0,4-4 0 0,0 1 0 16,4 3 0-16,3 3 0 0,3-6-8 15,8 2 8-15,-4-2-8 0,4 3 8 0,-4-3-8 0,-4-4 8 16,-3 7 0-16,7-3 0 0,-3-3-8 0,0 9 8 0,-1-7 0 16,-3 4 0-16,-3-3 0 0,-4 6 0 15,-7 0 0-15,-1 0 0 0,-2 0 0 0,-1 0 0 0,-6 0 0 16,-8 6 0-16,-3-3 0 0,-1-3 0 0,-6 7-10 15,0-4 10-15,-11 3-10 0,0 0 10 0,-3-3 0 16,-8 7-9-16,-3-10 9 0,0 6 0 0,-7-3 0 16,-4 7 0-16,1-10 0 0,-4 6 0 0,-11-3-9 15,-7-3 9-15,1 6 0 0,-1-6 0 0,-7 0 11 0,-3 0 0 0,-1-6 0 16,1 6-11-16,-7-3 0 0,-1-3-10 0,-3 6 10 16,0-10 0-16,0 10 20 0,1-3-4 0,2-3 0 15,-6 3-16-15,3-4 10 0,0-2-10 0,-4 9 8 16,1-6-8-16,-4 3 0 0,0 3 0 0,4 0 0 15,-1-7 0-15,8 7 0 0,-1 0 0 0,5 0 0 16,-1 0 0-16,0 0 0 0,7 0 0 0,-3 0 0 16,3-3 0-16,0 3 0 0,7 0 0 0,-3 0 0 15,7 0 0-15,0 0 0 0,3 0 0 0,7 0 0 16,1 0 0-16,6 0 0 0,0 0 0 0,11 0 0 16,0 0 0-16,0 0 0 0,0 0 0 0,15 3-11 15,-1-3 1-15,3 7 0 0,4-7 0 0,8 3 0 16,-1 3-5-16,7 0-1 0,4-3 0 0,0-3 0 15,0 10-8-15,3-10-3 0,4 6 0 16,0-3 0-16,7 3-1 0,-1-6-1 0,1 4 0 0,4-4 0 16,-4 0 3-16,-4 0 1 0,1-4 0 0,-5-2 0 15,1 6-35-15,4-3-6 0,-4-3-2 0,-1-4-768 16,1 1-155-16</inkml:trace>
  <inkml:trace contextRef="#ctx0" brushRef="#br2" timeOffset="45076.64">24853 13425 1728 0,'0'0'153'16,"-7"-9"-122"-16,7 3-31 0,-3-4 0 0,-1 1 49 15,4 0 4-15,0-4 1 0,0 0 0 0,0 4-42 0,0-4-12 16,0-2 0-16,0 5 8 0,0 1 12 16,0 0 2-16,-3 2 1 0,-1 4 0 0,-3-3 36 0,0 3 7 15,-4 6 2-15,1-3 0 0,-1 9-25 0,-3 1-5 16,-4 5-1-16,1 1 0 0,-4-3-12 0,-1 5-2 16,1 8-1-16,0-8 0 0,0 7-4 0,-4-6-1 15,4 6 0-15,0 4 0 0,0-4-9 0,0 0-8 16,6 3 12-16,-2 0-12 0,3-3 12 0,-4 3-12 15,4-2 12-15,0 2-12 0,7-3 11 0,-4-3-11 16,8 3 10-16,-1 0-10 0,4-6 0 0,7 0 0 16,0-4 0-16,4-2 0 0,3 3 0 0,0-7 0 15,4-3 0-15,6-3-10 0,5-3 10 0,-1 0 0 16,4 0 10-16,-1-9-10 0,1 9 34 0,0-16 1 0,0 7 0 16,3-10 0-16,0 0-12 0,4 0-3 0,-4-6 0 0,1 7 0 15,-5-8-7-15,-2 4-1 0,2-9-1 0,-3 3 0 16,-3 3 17-16,0-3 4 0,-4-7 1 0,-3 7 0 15,-4 0-21-15,0-1-12 0,-7-2 12 0,0 3-12 16,-3-7 12-16,-1 13-12 0,-6-9 12 0,-5 9-12 16,1-9 12-16,-7 12-4 0,-7-3 0 0,4 0-8 15,-5 3 0-15,-2 0 0 0,-8 4 0 0,0 2 0 16,0 4 0-16,4-1-16 0,-7 1 2 0,7 3 0 16,-1-4-18-1,8 10-4-15,0-6-1 0,3 6 0 0,1-3-28 0,3 3-6 0,0 0-1 16,7 3 0-16,0-3-158 0,-1 0-32 0,8 0-6 15,0 0-2-15</inkml:trace>
  <inkml:trace contextRef="#ctx0" brushRef="#br2" timeOffset="45380.12">25308 13855 2970 0,'0'0'132'0,"0"0"26"0,0 0-126 0,0 0-32 0,0 0 0 0,0 0 0 16,0 0 52-16,0 0 4 0,0 0 0 0,0 0 1 31,0 0-72-31,0 0-14 0,0 0-3 0,0 0-1 16,0 0-91-16,0 0-17 0,0 0-4 0,0 0-1 15,0 0-89-15,0 0-17 0,-10 6-4 0,10-6-1 0</inkml:trace>
  <inkml:trace contextRef="#ctx0" brushRef="#br2" timeOffset="45824.15">25852 13228 2847 0,'0'0'126'0,"-7"0"26"0,-4 0-121 0,0 3-31 16,1-3 0-16,-1 6 0 0,1 4 28 0,-5-1 0 15,5 7 0-15,-4-4 0 0,0 4-28 0,-4 3-20 16,0 6 4-16,1-6 0 0,3 6 3 0,-4 3 1 16,0 0 0-16,1 7 0 0,-1-7-4 0,8 6-1 15,-5 1 0-15,8-7 0 0,0 7-3 0,0-7-1 0,7 0 0 16,-3-3 0-16,3 3 6 0,3-9 2 0,4 6 0 0,4-6 0 16,3-3 13-16,4-7 0 0,-1 7 0 15,8-7 0-15,-4-6 0 0,7 4 0 0,-3-7 0 0,3 0 0 16,0-7 14-16,1-2-4 0,-1-4-1 0,4-2 0 15,-4-4 15-15,4 0 2 0,-4-6 1 0,0 6 0 16,0-6 9-16,1-3 3 0,-8-7 0 0,0 10 0 16,-3-6-27-16,-1 0-12 0,-3 2 10 0,-3 1-10 15,-4-6 16-15,-4 9-4 0,-3 3 0 0,-3-3 0 16,-4 0 5-16,-4-1 1 0,-6 8 0 0,-1-1 0 16,-7 0-8-16,-3 10-2 0,-4-1 0 0,-3 1 0 15,-4 3-30 1,0 6-6-16,1-4-2 0,-5-2 0 0,-6 6-109 0,0 6-21 0,-1-6-5 0</inkml:trace>
  <inkml:trace contextRef="#ctx0" brushRef="#br3" timeOffset="51470.44">27929 15282 2289 0,'0'0'50'0,"0"0"10"0,0-10 3 0,0 10 2 0,0-6-52 0,0 6-13 0,4-3 0 0,-4 3 0 15,0 0 77-15,3-6 13 0,5-4 2 0,-8 10 1 16,7-3-20-16,-7 3-4 0,0 0-1 0,7 0 0 16,0 0-25-16,0 3-6 0,0 4-1 15,-4-4 0-15,4 12-22 0,-3-5-5 0,3 6-1 0,-3-4 0 16,-1 13 0-16,-3-6-8 0,4 6 12 0,-4 3-4 16,0 0-8-16,0-2 0 0,0 2 9 0,0 6-9 15,0-5 24 1,3 5 1-16,-3 7 0 0,4-4 0 15,-4 1-14-15,7 3-3 0,-4-4-8 0,1 1 12 0,3 6-12 0,-4-6 8 16,4-4-8-16,0 1 0 0,0-7 8 16,1 0-8-16,-1-3 0 0,0 0 0 0,-4-6 8 15,4-3-8-15,-3-4 0 0,-1-2 9 0,4-4 7 16,-7-6 0-16,0 0 1 0,0 0 0 0,4-6 7 16,3-4 0-16,0-2 1 0,-3-7 0 0,3-3-4 0,0-6-1 0,0-1 0 0,0-5 0 0,0-1-20 0,0 1 0 15,0 3 0-15,0-10 0 0,0 3 0 0,-3 4 0 16,6-4 0-16,1 0 0 0,-1 4 0 0,1-1 0 15,3 1 0-15,0 0 0 0,0 5 0 0,4 1 0 16,-4 0 0-16,0-4 0 0,4 11 0 0,-1-5 0 16,-6 8-9-16,3-1 9 0,0-6 0 0,4 6 0 15,-8 0 0-15,4-3 0 0,-3 3-8 0,0 7 8 16,-4-4 0-16,0 0 0 0,0 4 0 0,0 2 0 16,-4 1 0-16,1 0 0 0,-1 2-20 0,-3 7 3 15,0 0 1-15,0 0 0 16,0 0-76-16,0 0-14 0,0 0-3 0,0 0-1 15,-3 10-96-15,3-1-19 0,-4 10-4 0</inkml:trace>
  <inkml:trace contextRef="#ctx0" brushRef="#br3" timeOffset="51876.57">28991 15461 1094 0,'0'0'48'0,"0"0"11"0,0 0-47 0,0 0-12 16,0 0 0-16,-3 9 0 0,-1-3 301 0,4-6 59 15,0 10 11-15,0-7 2 0,0 6-265 0,0 7-54 0,4-7-10 16,-4 1-3-16,3-1 8 0,4 1 2 16,-3 5 0-16,-1 4 0 0,1-3-15 0,-1 2-2 15,1 1-1-15,-4 0 0 0,4 6-17 0,-4 0-3 0,0 4-1 16,0-4 0-16,-4-3-3 0,4 3-1 0,-4 0 0 15,4-6 0-15,-3-1-8 0,-1 1 0 16,1 0 0-16,3-3-11 16,-4-7-114-16,1 0-23 0,-1-2-5 0,4-7-628 0,-7 0-126 0</inkml:trace>
  <inkml:trace contextRef="#ctx0" brushRef="#br3" timeOffset="52057.68">29094 15150 1555 0,'0'0'138'0,"0"0"-110"0,-4-3-28 0,4 3 0 16,-7-6 284-16,7 6 52 0,-4 0 11 0,4 0 1 0,0 0-276 0,0 0-56 15,0 0-16-15,0 0 0 0,0 0-10 0,0 0-8 16,0 0-2-16,0 0 0 16,0 0-120-16,0 0-24 0,0 0-4 0,0 0-883 15</inkml:trace>
  <inkml:trace contextRef="#ctx0" brushRef="#br3" timeOffset="52508.25">29337 15846 1209 0,'-7'16'108'0,"7"-7"-87"0,0-2-21 0,3 5 0 15,1-2 178-15,-4-1 31 0,4 7 7 0,3-7 0 16,-4 0-107-16,4 1-21 0,-3-1-5 0,3-2-1 16,0 2-3-16,-7-9-1 0,0 0 0 0,7 9 0 15,-7-9-10-15,0 0-1 0,0 0-1 0,0 0 0 16,0 0-16-16,0 0-3 0,0 0-1 0,0 0 0 16,0 0-16-16,3 0-3 0,4-9-1 0,-3 0 0 15,3-7 9-15,-3 3 1 0,-1-5 1 0,1-4 0 16,-1 0-16-16,1-3-3 0,-1-1-1 0,1-2 0 15,-1 0-4-15,1 3-1 0,-4-10 0 0,3 7 0 16,1 0-1-16,-4 3-1 0,3-3 0 0,-3 3 0 16,4 0-10-16,-1-4 0 0,1 10 0 0,3-6 0 15,-3 7 0-15,3-1 0 0,0 0 0 0,0 0 0 16,0-3 0-16,3 10-17 0,1-4 4 0,-4 7 1 16,4-7 12-16,3 6 16 0,-4 7-3 0,1-3-1 0,3-3-12 15,0 9 0-15,0-3 0 0,4 6 0 0,-1-3 0 16,5 6-8-16,-1-3 8 0,3-3-13 0,1 6 13 0,-4-3 0 15,1 7 0-15,-1-4 0 0,0 4-17 0,-4-1 2 16,-2 0 1-16,-1-2 0 16,0-4-52-16,0 3-10 0,-7-3-3 0,0-3 0 15,4 0-74-15,-4 0-15 0,0-3-4 0,-4-6-977 0</inkml:trace>
  <inkml:trace contextRef="#ctx0" brushRef="#br3" timeOffset="55046.48">27845 14557 2034 0,'0'0'90'0,"0"0"18"0,0 0-86 0,3-6-22 15,1 6 0-15,-1-3 0 0,1-3 31 0,-1-4 1 16,4 10 1-16,-3-9 0 0,3 3 11 0,-3 3 3 16,-4-4 0-16,7 7 0 0,-7-9-12 0,3 6-3 15,-3-4 0-15,0-2 0 0,0 0 4 0,-3-1 0 16,3 1 0-16,0-1 0 0,-4-5 0 0,4-4 1 16,-3 3 0-16,3-3 0 0,-4-9 0 0,4 3 0 15,0-3 0-15,0-7 0 0,0 1 3 0,0-4 0 16,4 4 0-16,-4-1 0 15,3-2-16-15,1 2-2 0,-1-2-1 0,1 2 0 0,3-3-6 16,-4 4-2-16,1-1 0 0,-1-2 0 0,1 2 2 0,3 1 0 16,-4-4 0-16,1 4 0 0,-1-4-4 0,1 4-1 15,-4-4 0-15,4-3 0 0,-1 4-10 0,1-7 0 0,-4 0 9 16,0-3-9-16,3 3 0 0,-3-9 9 0,0-1-9 16,0 1 0-16,0 0 0 0,0-4 0 0,0-2 0 15,4 2 0-15,-4-2 0 0,0-4 0 0,0 0 0 0,3 0 0 16,-3 1 0-16,4-1 0 0,-4 0 0 0,-4 7 0 15,4-10 0-15,0 9 0 0,0-5 0 16,0 8 0-16,-3-5 0 0,3 2 0 0,0 10 8 0,0-3-8 16,0-3 12-16,0 9-2 0,3-9 0 0,1 6 0 15,-4 3-10-15,3-10 10 0,1 1-10 0,-1 6 10 16,4-6-10-16,0 0 0 0,-3-1 0 0,3 4 0 16,-3-6 0-16,3 2 0 0,0-5 8 0,0 2-8 15,-4-2 0-15,4 2 0 0,-3 4 0 0,-1 0 0 0,1-1 0 16,-1 1 0-16,1 0 0 0,-4 6 0 0,3-4 0 15,-3-2 0-15,0 6 0 0,0-6 0 0,0 9 0 16,-3-3 0-16,3-3 0 0,-4 3 0 0,4 3 0 16,-3 0 0-16,-1-3 0 0,1-3 0 0,-1 3 0 0,-3-4-9 15,4 4 9-15,-4 10 0 0,3-7-12 0,-3 0 12 16,0 0-12-16,0 6 12 0,0-2-10 0,0 2 10 16,3 0-8-16,-3-2 8 0,4 8 0 0,-1-2 0 15,1-1 0-15,-1 10-8 0,-3-3 8 0,4 0 0 16,-1 3 0-16,0 0 0 0,1 3 0 0,-1-3 0 15,-3 9 0-15,4-3-8 0,-4 7 8 0,0-4 0 0,0 0 0 16,0 7 0-16,0-10 0 0,0 10-8 16,-4-7 8-16,4 6-8 0,-4 1 8 0,1 0 0 0,3-1 0 15,-4 1-8-15,0-1 8 0,4-5 0 0,-3 5 0 16,3 1 0-16,-4 0 0 0,4-7 0 0,-3 13 0 16,3-7 0-16,-1 1 0 0,1-1 0 0,4-2 0 15,-4 9 0-15,3-3 0 0,1-4 0 0,3 10 0 0,-4-3 0 16,-3-3 0-16,7 6 0 0,-3-3 8 0,3 3-8 15,-4-7 0-15,4 7 0 0,0 0 0 0,0 0 8 16,-3-9-8-16,3 9 0 0,0 0 0 0,0-6-8 16,0 6 8-16,0 0 0 0,0 0 0 0,0 0 8 15,0 0-8-15,0 0 0 0,7-4 0 0,3 4-8 16,1 4 8-16,-1 2 0 0,-3-6 0 0,4 6 0 16,3-3 0-16,-3-3 0 0,3 0 0 0,0 0 0 0,0 0 0 15,4 0 0-15,-1 0 0 0,1 0 0 0,0 0 0 16,-4-3 0-16,7-3 0 0,0 6 0 0,0-10 0 0,4 10 0 15,0-6 0-15,3 6 8 0,4-9-8 16,3 6 0-16,-3-4-8 0,6 4 8 0,1-3 0 16,0 3 0-16,0-3 0 0,0-4 0 0,-4 10 0 0,0-6 0 15,-3 6 0-15,0-3 8 0,-1 3-8 16,5-6 0-16,-1 6 0 0,0 0 0 0,1-4 0 0,-5-2 0 16,1 3 0-16,3-3 0 0,-3 3 0 0,0-4 0 15,-4-2 0-15,4-1 0 0,-4 1 0 0,0 0 0 16,0-1 0-16,-3-5-8 0,0 5 8 0,-4 1 0 15,4 2 0-15,-4-5 0 0,0 3 0 16,0-1 0-16,7-2 0 0,-6 2 0 0,-1 1 0 0,3-1 0 16,-2 1 0-16,-1 0 0 0,-4 5 0 0,5-8 0 15,-1 9 0-15,0-4 0 0,0-2 0 0,-3 6 0 0,-1-3 0 16,1 3 0-16,-4-4 0 0,4-2 0 16,-4 9 0-16,0-10 0 0,0 10 0 0,-3-6 0 0,3 3 0 0,-4-3 0 15,-3 3 0-15,4-4 0 0,-4-2 0 16,4 6 0-16,-4-3 0 0,0 2 0 0,3-2 0 0,-3 0 0 15,0 3 0-15,1 3 0 0,-8 0 0 0,7 0 0 16,0-7 0-16,-7 7 0 0,0 0 0 0,7 7 0 16,3 2 0-16,-3 1 0 0,-3-1 0 0,-1 0 0 15,1 1 0-15,-1 5 0 0,1 1 0 0,-4-3 0 16,0 2 0-16,0-5 0 0,4 5 0 0,-1-2 0 16,-3-4 0-16,0 1 0 0,0-1 8 0,4-3-8 15,-4 4 8-15,3-1-8 0,1-2 10 0,-1-4-10 0,4 3 0 16,-3 3 8-16,-4 1-8 0,3-1 0 0,1 7 0 15,-1-4 8-15,4 7-8 0,0 6 0 0,-3 0 0 16,3 4 0-16,-3-1 0 0,-1 6 0 0,1 1 0 16,-4 9 0-16,3-7 0 0,-3 7 0 0,0 0 0 0,4 3 0 15,-1 3 0-15,-3-3 0 0,4 4 0 0,-4-4 0 16,-4 6 0-16,1 3 0 0,3-2 0 0,0-1 0 16,-4 0 0-16,1 7 0 0,-1-4 0 0,1 7 0 15,-1 0 0-15,-3-4 0 0,0 4 0 0,3 0 0 16,-3-1 0-16,4 1 0 0,-4 9 0 0,3 0 0 15,1-9 0-15,-1 6 0 0,1 0 0 0,3-3 8 0,3-3-8 16,1 6 0-16,-4-3 0 0,3 3 0 0,1-4 0 16,3 4 0-16,0 0 0 0,0-6 0 0,0 0 0 0,0-1 0 15,0 1 0-15,0 3 0 0,-3-3 0 0,3 6 0 16,0-7 0-16,0 1 0 0,-4-3 0 0,1-4 0 16,-1 7 0-16,-3 0 8 0,0-4-8 0,0-2 0 15,0 5 0-15,0-8 0 0,0-1 8 0,0 0-8 16,-3 1 0-16,3-1 9 0,-4 0-9 0,1 1 8 15,3-1-8-15,-4 0 0 0,1-6 9 0,-1 7-9 16,4-11 0-16,0 1 0 0,-3 3 0 0,-1-3 8 16,1 0-8-16,-1 0 0 0,4 0 0 0,0 0 0 15,-3-7 0-15,3-2 8 0,-4 3-8 0,4-4 0 16,-3 4 0-16,3-4 8 0,-4-6-8 0,4 4 0 16,4-4 0-16,-4 0 0 0,0 0 0 0,3 4 8 15,1-10-8-15,-1 9 0 0,1-3 0 0,-4 1 0 16,3-1 0-16,1-3 0 0,-4 3 0 0,3 3 0 0,-3-9 0 0,0 10 0 15,4-4 0-15,-1 0 0 0,-6 0 0 16,3-2 0-16,0 2 0 0,0-3 8 0,-4 0-8 0,1 3 0 16,3-3 0-16,-4-3 0 0,4 3 0 0,0 0 0 15,-3-6 0-15,3 0 0 0,0 0 0 0,0 0 0 16,0 3 0-16,-4-4 8 0,4-5-8 0,0 3 0 16,0 2 0-16,0-2 0 0,0-3 0 0,0 2 0 15,0 1 0-15,0-3 8 0,0 2-8 0,0-5 0 16,0 5 0-16,0-5 0 0,0 2 9 0,4-5-9 15,-4 8 12-15,0-5-12 0,3-1 12 0,1 4-4 16,-4-7 0-16,0 3-8 0,0 7 8 0,0-7-8 0,3 1 0 16,-3-7 0-16,-3 6 0 0,3-2 0 15,0-7 0-15,0 9 0 0,0 0 0 0,0-9 0 0,0 0 0 16,0 0 0-16,0 0 8 0,0 0-8 0,0 0 0 0,0 0 0 16,0 0 12-16,0 10-4 0,0-10 0 0,0 0-8 15,0 0 12-15,0 0-4 0,0 0 0 0,0 0-8 16,0 0 8-16,0 0-8 0,0 0 0 0,0 0 0 15,-4 0 0-15,4 0 0 0,-7 0 0 0,7 0 0 16,-3 0 0-16,3 0 0 0,-4-3 0 0,4 3-12 16,-7 3 0-16,7-3 0 0,-4 0 0 0,-3 0 0 15,4 0-11-15,-4 6-1 0,3-6-1 0,4 0 0 16,0 0-11-16,-7 0-3 16,4 0 0-16,-4 0 0 0,3 0-56 0,1-6-11 0,-4 3-2 15,0-4-764-15,-1-2-152 0</inkml:trace>
  <inkml:trace contextRef="#ctx0" brushRef="#br3" timeOffset="55811.14">28282 7696 2070 0,'0'0'45'0,"0"0"10"0,0 0 1 0,0 0 3 0,0 0-47 0,0 0-12 0,0 0 0 0,0 0 0 16,0 0 60-16,11 10 9 0,-8-1 3 0,4 1 0 15,-3-1-23-15,-4 7-4 0,0 2-1 0,0 1 0 16,3 13-35-16,-3-10-9 0,-3 9 0 0,3 0 0 16,0 1 8-16,0-1 0 0,0 3 0 0,0-5 0 15,0 11-8-15,-4-11 0 0,4 5 0 0,0-6 0 16,-3 32-11-16,3-32 3 0,0-3 0 16,0-3-11-16,3-3-1 0,-3-3-1 0,4-1 0 15,3-2-146 1,0-4-29-16,7 7-5 0,0-16-2 0</inkml:trace>
  <inkml:trace contextRef="#ctx0" brushRef="#br3" timeOffset="56175.77">28663 8314 2530 0,'0'0'56'0,"0"0"11"0,0 0 2 0,0 0 3 0,0 0-58 0,0 0-14 0,0 0 0 0,0 0 0 16,0 6 0-16,0-6 11 0,0 10-11 0,0-1 10 16,0-9-63-16,0 6-13 0,0 4-2 0,0-10-646 15,0 0-129-15</inkml:trace>
  <inkml:trace contextRef="#ctx0" brushRef="#br3" timeOffset="56568.84">29136 7678 1036 0,'0'0'92'0,"0"0"-73"15,-4-7-19-15,4 7 0 0,0 0 234 0,0 0 43 16,-7-3 9-16,7 3 2 0,-7 3-217 0,0-3-43 16,0 7-9-16,-3 2-2 0,-1 10 7 0,0 0 0 15,-3 6 1-15,-3 3 0 0,3 3 8 0,-4 1 2 16,0 2 0-16,1 4 0 0,3-4-7 0,-4 1 0 16,7 2-1-16,1-5 0 0,3-4-19 0,3-3-8 0,1-3 8 15,10-3-8-15,0 3 9 0,3-10-9 0,1 4 10 0,3-7-10 16,4-6 0-16,3 4-13 0,4-7 1 15,3 0 0-15,3-7 3 0,5 4 1 16,3-12 0-16,-1 5 0 0,1 1-4 0,-4-10-1 0,4 3 0 16,0-2 0-16,-7-1 27 0,0-6 6 0,-8 3 0 0,1-3 1 15,-7-1 12-15,-1 8 3 0,-6-11 0 0,-8 4 0 16,1 0 11-16,-4 3 2 0,-7-3 1 0,-4 6 0 16,-6-6-30-16,-5 7-7 0,-9 2-1 0,2-3 0 15,-6 10-12-15,-4-1-12 0,-3 1 3 0,-4 3 0 16,0 6-124-16,0 6-25 15,1-3-5-15</inkml:trace>
  <inkml:trace contextRef="#ctx0" brushRef="#br4" timeOffset="84311.4">9560 11462 345 0,'0'0'31'0,"0"0"-31"0,0 0 0 0,0 0 0 16,0 0 226-16,0 0 39 0,0 0 8 0,0 0 2 16,0 0-214-16,0-9-42 0,0 0-9 0,4 2-2 15,-4-2-8-15,3 0 0 0,1-1 0 0,3 1 0 16,-4-1 13-16,1 4 1 0,0-3 0 0,3-1 0 15,-7 1 18-15,7-1 3 0,-4 1 1 0,1 0 0 16,-1 2 28-16,1 4 5 0,-1-3 2 0,-3 6 0 16,0 0 14-16,0 0 3 0,-3-3 1 0,3 3 0 0,-4-7-4 0,1 7-1 15,-1 0 0-15,4 0 0 0,-7-3-32 0,4 3-6 16,3 0-2-16,0 0 0 0,-7 0-32 0,-1 0-12 16,1 0 0-16,0 0 9 0,4 3-9 0,3-3 0 15,-7 0 0-15,0 7 0 0,0-4 0 0,0 6-11 16,-4-2 11-16,0-4-8 0,4 9 8 0,0-2 0 15,0-1 0-15,0 0 0 0,4 1 0 0,-1-1 11 16,1 1-1-16,3-4 0 0,0 3-10 0,0 1 0 16,0-1 9-16,0-6-9 0,3 7 0 0,1-4 8 15,-4-6-8-15,3 9 0 0,1 1 0 0,3-4 0 0,-4-3 0 16,1 7 0-16,6-10 0 0,-3 6 8 0,-3-3-8 0,7-3 11 16,-8 0 9-16,4 0 3 0,4 0 0 0,-4-3 0 15,0-3-23-15,3 6 0 0,-2-3 0 0,-1-4-12 16,-7 7 12-16,3-9 0 0,4-1 10 0,0 1-10 15,-3 3 13-15,-1-4-3 0,-3 7-1 0,4-6 0 16,-1 3 11-16,-3-4 3 0,0 1 0 0,0-1 0 16,4 4-3-16,-4-3-1 0,0-1 0 0,0 7 0 15,0-6-19-15,0 2 10 0,0-2-10 0,0 3 8 16,-4 3-8-16,4 3 10 0,0 0-10 0,0 0 10 16,-7 0-2-16,0 0-8 0,-3 3 12 0,3 3-4 15,0 0-8-15,-4-3 0 0,0 13 0 0,1-7 0 16,-1 4 0-16,1-4 0 0,-5 7 0 0,5 0 0 15,-4-4 0-15,3-2 0 0,1 5 0 0,3 1 0 0,-4-3 0 16,4-4 0-16,0 0 0 0,0 7 0 0,3-6 0 16,1-1 0-16,-1 0 12 0,4 1-4 0,-3 2-8 0,3-2 0 15,0-10 0-15,0 0 0 0,0 0 0 0,0 0 0 16,0 0 0-16,3 3 0 0,8 3 0 0,-4-3 0 16,-7-3 0-16,10 0 0 0,-2 0 0 0,6-3 0 15,-14-3 0-15,10 3 0 0,-3-4 0 0,-3 4 0 16,3-3 0-16,-7 6 0 0,3-9 0 0,1 2 0 15,3 4 0-15,-7-3 0 0,3-3 0 0,-3 5 8 16,0-5-8-16,-3 3 8 0,3-4 0 0,0 1-8 16,-4 3 12-16,1-4-4 0,-1 1-8 0,4-1 10 15,-3 7-10-15,-4-9 10 0,7 9-10 0,-4-7 0 0,-3 4 9 16,4-3-9-16,-1 9 0 0,1-10 0 0,-4 10 0 0,7 0 8 16,0 0-8-16,0 0 8 0,-4-3-8 15,4 3 8-15,-7 0-8 0,7 0 0 0,0 0 8 16,-7 3-8-16,7-3 0 0,-4 10 9 0,4-10-9 15,0 6 0-15,0-6 0 0,0 9 0 0,4-6 0 16,-1 7 0-16,1 2 0 0,3-2 0 0,-3-1 0 0,3 1 0 16,-7-7 0-16,0-3 0 0,0 0 0 15,10 9 0-15,-10-9 0 0,0 0 0 0,7 0 0 0,-7 0 10 16,0 0-1-16,7 0 0 0,0-9 0 0,0 9 0 16,-3-10-1-16,3 7-8 0,-7 3 12 0,4-6-4 15,3-4-8-15,-7 1 8 0,7 3-8 0,-4 3 8 16,1-4-8-16,-1-2 8 0,-3 0-8 0,4 5 8 15,-4 4-8-15,0-6 0 0,0-3 9 0,-4-1-9 16,4 10 0-16,-3-6 9 0,-4 3-9 0,3-3 0 16,1 2 10-16,3 4-10 0,-7-6 8 0,7 6-8 15,-8 0 0-15,5 0 8 0,-4 0-8 0,3 6 0 16,4-6 0-16,-7 4 0 0,0-4 0 0,0 9 0 16,4-3 0-16,-1 4 0 0,1-1 0 0,-4 1 0 15,7 5 0-15,-4-5 0 0,4-1 0 0,0 0 0 0,0 1 0 0,4-1 0 16,-4 1-9-16,7-1 9 0,-4 0 0 0,1 4 0 15,-4-13 0-15,3 3 0 0,-3-3 0 0,7 10 0 16,-7-10 0-16,11 0 0 0,-8 0 0 0,-3 0 0 16,7 0 0-16,-7 0 0 0,0 0 9 0,7-10-9 15,-3 7 8-15,0-3-8 0,-4-4 0 0,7 4 8 16,-7-3-8-16,0 6 0 0,0-7 0 0,-7 4 0 0,7-4 8 16,0 1-8-16,0 3 0 0,-4-4 0 0,0 7 0 0,1-3 0 15,-1 3 0-15,-3-3 0 0,4 2 8 0,-4-2-8 16,3 6 0-16,-3 0 0 0,-3 0 0 0,3 6 0 15,-4-2 0-15,4-4 0 0,0 6 0 0,0-3 0 16,3 3 0-16,4-6 0 0,0 0 0 0,-3 3 0 16,-1 7-8-16,4-10 8 0,0 6 0 0,0 3 0 15,4 1 0-15,-1-1 0 0,1 1-9 0,-1-4 9 16,4 3 0-16,0-6 0 0,-7-3 0 0,8 7 0 16,6-7-8-16,-11 6 8 0,-3-6 0 0,7 0 0 15,4 0 0-15,-4-6 0 0,0-1 0 0,0 4 0 16,0-3 0-16,4-3 0 0,-8-1 0 0,4 1 9 15,0-1-9-15,0 1 12 0,0-7-12 0,-3 7 12 16,3-4-12-16,-4 4 0 0,1-4 0 0,-4 4 0 16,4 6 8-16,-4 3-8 0,-4-6 0 0,4 6 8 15,0 0-8-15,-7 0 12 0,0 0-12 0,0 0 12 0,0 0-12 0,-4 9 12 16,1-9-12-16,-1 6 12 0,0 4-12 0,1-4-11 16,-1-3 3-16,1 7 0 0,3-1-13 0,-4-3-3 15,4-3 0-15,0 4 0 16,7-7-213-16,0 0-43 0</inkml:trace>
  <inkml:trace contextRef="#ctx0" brushRef="#br4" timeOffset="88896.04">9578 11246 57 0,'0'0'0'0,"0"0"0"0,0 0 0 0,0 0 0 16,0 0 196-16,0 0 35 0,0 0 6 0,0-6 2 15,3-4-124-15,5 1-25 0,-1-7-5 0,-7 7-1 16,10-1-38-16,1 1-8 0,-1-7-2 0,1 7 0 16,7-4-8-16,-1-5-3 0,1-4 0 0,7 3 0 15,-1 0 7-15,4 0 0 0,4-6 1 0,0-3 0 16,3 9-10-16,4-6-3 0,-4 0 0 0,4-3 0 15,3 9 0-15,-3-6 0 0,0 3 0 0,3 0 0 16,1-6-2-16,6 3-1 0,4 3 0 0,-4-10 0 16,1 4-3-16,6 0-1 0,8 0 0 0,-1-7 0 15,-6 1-13-15,13-1 11 0,8-2-11 0,7-1 10 0,-1-3-10 16,4-3 0-16,1-3 9 0,9 3-9 0,8-9 0 16,4 0 0-16,2-1 0 0,-2-2 0 0,3-4 0 0,3 7 0 15,1 0 0-15,-1-4 8 0,7 4-8 0,1 0 9 16,-1-1-9-16,8 1 10 0,-1 6 6 0,-3-3 0 15,4 3 1-15,-1-3 0 0,1 12 2 0,0-6 0 16,-1 6 0-16,4-5 0 0,4 8-1 0,3-3 0 16,3-5 0-16,8 8 0 0,-4-3 8 0,4-6 2 0,7 7 0 15,-1-4 0-15,8 3-8 0,0 4-2 0,0-4 0 0,3 4 0 16,1-1 0-16,-1 7 0 0,4 0 0 0,-4-3 0 16,0 9-9-16,1-3-1 0,-1 6-8 0,0 9 12 15,-3-5-3-15,-7 15-1 0,-4 0 0 0,-3 6 0 16,-4 3-8-16,-3 4 0 0,-8 3 9 0,1 9-9 15,-4-7 0-15,-4 11 0 0,5-4 0 0,-5 0 8 16,1 3 22-16,-4 0 5 0,3-3 1 16,1 4 0-16,-4-4-5 0,-4 3-1 0,4 0 0 15,-3-3 0-15,-4 3-16 0,3 7-3 0,4-1-1 0,-4-5 0 16,-3 8-10-16,4-2 0 0,6-1 0 0,-10 10 0 16,0-6 8-16,-3 6-8 0,-1 0 8 0,-7 3-8 15,-3-3 21-15,-7-1-1 0,-7 8 0 0,0-4 0 16,3-3 0-16,-7-1 0 0,-10-5 0 0,-8 6 0 15,-3 0 20-15,0-7 3 0,-3-2 1 0,-1 3 0 0,1-10-30 16,-1 6-6-16,-3 1 0 0,-3-1-8 0,-4 1 0 0,-1-7 0 16,1 10 0-16,0-7 0 0,-3-3 0 0,-1 0 0 15,-3 1 0-15,3-4 0 0,1 3 0 16,-4-3 0-16,-8 3 8 0,-2 1-8 0,2 2 0 16,-2-9 8-16,-8 3-8 0,-3 3 0 0,-1-3 20 0,-2 0-2 15,-1-6-1-15,-4 9 0 0,1-9-17 16,-4-3 0-16,0 3 8 0,0-4-8 0,-3-2 8 0,3-7-8 15,-3 4 12-15,-4-1-12 0,3 0 0 0,1-2 0 16,-4-4 0-16,0 3 0 0,0-6 0 0,0 3 0 16,-7-3 9-16,4 0-9 0,-4 0 13 0,0 0-3 15,3-3-1-15,-3 3 0 0,0 0 2 0,0 0 0 0,0 0 0 0,0 0 0 16,0 0-11-16,0 0 0 0,0 0 9 0,0 0-9 16,0 0 0-16,0 0 0 0,0 0 0 15,0 0 0-15,0 0 0 0,0 0 0 0,0 0 0 16,0 0 0-16,0 0 0 0,0-6 0 0,-7 3 0 0,7 3 0 15,0 0 10-15,-4-7-2 0,1 7-8 0,3 0 12 16,0 0-3-16,0 0-1 0,-7-9 0 0,7 6 0 16,-4-3 0-16,4 6-8 0,-3-10 12 0,3 10-4 15,0-6-8-15,-4-4 0 0,1 7 0 0,3-3 0 16,0-3 0-16,-4-1 0 0,4 1 0 0,0 3 0 16,0-4 0-16,0 1 0 0,0-1 0 0,0-2 0 15,0-4 8-15,-3 0-8 0,-1-2 12 0,4-1-4 16,-3 3-8-16,-1-6 0 0,-3-3 0 0,4 0 8 15,-4 6-8-15,3-6 0 0,-3-3 0 0,0 3 0 16,0-7 0-16,-4 1 0 0,4 0 0 0,-3-4 0 0,3 1 0 16,-4-1 0-16,0 7 0 0,1 0 0 0,3-4 0 0,0 10 0 15,-7 4 0-15,7 2 0 0,-1 0 0 0,5 7 0 16,-4-4 0-16,3 7 0 0,1 0 0 16,3 6-14-16,0 0 3 0,0 0 1 0,0 0-8 0,0 0-2 15,0 0 0-15,0 12 0 0,0-2 20 0,3 2 0 16,-3-2 0-16,4 5 0 0,3 4-20 0,-4 0 2 15,5 6 1-15,-1 3 0 0,3 4 17 0,1-4-12 16,-4 0 12-16,0 0-10 0,7 7 10 0,-3-7-10 16,-1 7 10-16,1-1-10 0,-1 4 2 0,1 2 0 15,-1-2 0-15,5-3 0 0,-5-1 8 0,-3-3-12 16,4-5 12-16,3 2-12 0,-4-3 12 0,1 0 0 16,3-3 0-16,-3-6 0 0,-1 2 0 0,1-2 8 0,-4-7-8 15,4 1 11-15,-4-1-11 0,3 1 0 0,-3-1 0 16,0-3 0-16,0-3 0 0,-7-3 0 0,4 10 0 15,-4-10 8-15,0 0-8 0,0 0 0 0,7 6 0 0,-7-6 0 16,0 0 0-16,0 0 0 0,0 0 8 0,0 0-8 16,0 0 0-16,0 0 12 0,0 0-12 0,0 0 12 15,0 0-12-15,0 0 12 0,0 0-12 0,0 0 12 16,0 0-3-16,-7-6 0 0,0 6 0 0,-4-10 0 16,1 10 5-16,-1-9 1 0,-3 6 0 15,-4-3 0-15,-3 3 8 0,-4-4 1 0,1 7 1 0,-4-9 0 16,-8 9-6-16,-3-6-2 0,-6 6 0 0,-1 0 0 15,0 0-17-15,-7 6 0 0,-7-6 0 0,4 9 0 16,3 1 0-16,3-4 0 0,-3 6 0 0,0-2 0 16,4-1-22-16,0 4-8 0,-8-1-2 15,-3-5 0-15,0 2-172 0,0-6-36 16</inkml:trace>
  <inkml:trace contextRef="#ctx0" brushRef="#br4" timeOffset="99091.9">17053 7386 172 0,'0'0'16'0,"0"0"-16"0,0 0 0 0,0 0 0 0,0 0 178 0,0 0 33 16,0 0 6-16,0 0 2 0,0 0-143 0,0 0-29 16,0 0-6-16,0 0-1 0,-3 0-16 0,-4 6-4 15,7-6-1-15,-4 0 0 0,-3 3 21 0,4 4 4 16,-4-1 0-16,-1-3 1 0,1-3 15 0,0 6 2 16,0-3 1-16,0 4 0 0,0-4 1 0,0 3 0 15,0-3 0-15,0 7 0 0,-4-4-22 0,4 3-4 16,0 1-1-16,0-1 0 0,0 0-19 0,-3 7-4 15,3-6-1-15,-4 8 0 0,0 1 11 0,1 0 1 16,-8 6 1-16,4 0 0 0,0 0 14 0,0-3 2 16,-7 13 1-16,3-7 0 0,-3 6 1 0,3-5 0 15,-3 2 0-15,3-3 0 0,-3 0-8 0,4-2-2 16,-1-8 0-16,0 11 0 0,-3-11-17 0,4 4-3 16,-1-3-1-16,0-9 0 0,-3 5-13 0,3-2-10 0,1-7 2 0,-1-3 0 31,1 3-81-31,-1-2-16 0,0-8-3 0,1-2-1 15,3 3-86-15,3-6-17 0,4-7-3 0,0 7-1 0</inkml:trace>
  <inkml:trace contextRef="#ctx0" brushRef="#br4" timeOffset="99413.77">16401 7571 403 0,'0'0'17'0,"0"0"5"0,0 0-22 0,0 0 0 0,3-10 0 0,-3 4 0 0,7 3 237 0,-3-3 43 15,3-4 9-15,0 10 2 0,0-9-155 0,-7 9-32 16,11 0-5-16,-1 0-2 0,1 9-27 0,-1-9-6 16,1 10 0-16,-4-4-1 0,7-3-9 0,-3 7-2 15,-1-4 0-15,4 10 0 0,-3-4-28 0,3-2-5 16,0-1-2-16,0 7 0 0,-3-1-9 0,6-2-8 16,-2-4 12-16,-1 7-12 0,3 0 17 0,1 2-3 15,7-5-1-15,-4 3 0 0,0 2 20 0,4 1 4 16,-1-3 1-16,1 3 0 0,-7 0-30 0,3-1-8 15,4 4 0-15,-4-9 0 0,-4 3 9 0,5 2 1 16,-8-2 0-16,7-3 0 0,-4 2-10 0,1-5-17 16,3-1 4-16,-3 0 1 15,0 1-69-15,-1-4-14 0,8-3-2 16,-4-3-577-16,0 0-115 0</inkml:trace>
  <inkml:trace contextRef="#ctx0" brushRef="#br4" timeOffset="101840.51">17533 7681 205 0,'0'0'8'0,"0"0"4"0,0 0-12 0,0 0 0 0,0 0 0 0,0 0 0 16</inkml:trace>
  <inkml:trace contextRef="#ctx0" brushRef="#br4" timeOffset="102122.09">17554 7659 288 0,'0'0'12'0,"0"0"4"0,0 0-16 16,0 0 0-16,0 0 0 0,0 0 0 0,0 0 175 0,0 0 32 16,0 0 6-16,0 0 2 0,-3 0-111 0,3 0-23 15,0 0-4-15,-4 0-1 0,1 0-61 0,-4 0-15 16,7 0 0-16,0 0 0 0,0 0-15 0,0 0-3 15,0 0-1-15,0 0 0 0,0 0 19 0,0 0 0 16,0 0 0-16,0 0 0 0,0 0 39 0,0 0 14 16,10 3 3-16,-3-3 1 0,-7 0 21 0,7 9 4 15,4-2 1-15,-4 2 0 0,-4 10-31 0,5-4-7 16,-1-2-1-16,-4 12 0 0,4-6-8 0,-3 6-3 16,-1 3 0-16,-3-3 0 0,0 10-13 0,0-7-4 15,0 6 0-15,0-5 0 0,0-1-8 0,-3-3-8 16,3 3 9-16,0-3-9 0,0 4 0 0,0-11 0 15,0 7 0-15,0-6 0 16,-4 0-28-16,1 3-4 0,3-9-2 0,0 2 0 16,0-5-66-16,0 5-14 0,0-12-2 0,0-3-651 0</inkml:trace>
  <inkml:trace contextRef="#ctx0" brushRef="#br4" timeOffset="102410.85">17336 7982 1980 0,'14'-10'88'0,"-11"10"17"0,4-6-84 0,4 3-21 16,-4-3 0-16,3 2 0 0,5-5 52 0,2 3 5 15,1-4 2-15,-1 10 0 0,5-9-43 0,-1 3-16 16,0 3 11-16,0-4-11 0,-3-2 0 0,3 6-20 16,-7-4 4-16,4-2 0 15,-1 6-32-15,-3-3-7 0,-3 6-1 0,3-10 0 16,-3 4-92-16,-4 6-18 0,3-9-4 0,-3 9-526 0</inkml:trace>
  <inkml:trace contextRef="#ctx0" brushRef="#br4" timeOffset="102809.7">17900 7963 1850 0,'0'0'40'0,"0"0"9"0,0 0 2 0,0 0 1 0,0 0-41 0,7-6-11 0,0 6 0 0,-3-4 0 15,6-2 15-15,-3 3 1 0,-3-3 0 0,3-4 0 16,3 7-16-16,-3-3 8 0,1 6-8 0,-5-9 0 15,8 2 0-15,-4 4 8 0,0-3-8 0,0 3 0 16,0-4 25-16,0-2 3 0,-4 6 0 0,4-3 0 16,-3-4-16-16,0 4-2 0,3-3-1 0,-4 5 0 15,4-2 3-15,-7-3 0 0,0 6 0 0,0-4 0 16,4-2-4-16,-4 9 0 0,-4-6 0 0,4 6 0 16,-3-3-8-16,-4-4 0 0,-4 14 0 0,0-4 8 15,1 3-8-15,-1 0 0 0,1 4 0 0,-1-1 0 0,1 4 0 16,2-4 0-16,-2 7-9 0,6-1 9 15,-3-2 0-15,4 3 8 0,-4 2-8 0,3-2 12 0,1 3-4 0,3-7 0 16,-7 10-8-16,7-9 12 0,-4 3-12 16,4-1 0-16,-3-2 8 0,3 2-8 0,0-2 0 0,0 3 0 15,0-7 0-15,3 1 0 0,1 5 0 0,3-5 0 16,0-7 0-16,-4 3-10 0,-3-6-6 0,7 9-2 16,7-2 0-16,1-4 0 15,-1-3-89-15,3 0-17 0,4 0-4 0,1-10-1 16,-1 10-63-16,0-9-12 0</inkml:trace>
  <inkml:trace contextRef="#ctx0" brushRef="#br4" timeOffset="103291.85">18411 7778 691 0,'0'0'61'0,"-3"0"-49"0,-4-3-12 0,0 3 0 16,-4-7 219-16,4 7 41 0,0 0 8 0,0 0 1 15,-3 0-188-15,2 0-37 0,-2 7-8 0,-1-4-2 16,1-3-18-16,-1 6-4 0,1-3-1 0,-1 4 0 16,-3 2-11-16,3 0-11 0,-3 1 3 0,4-1 0 15,-1-3 8-15,0-2 0 0,1 11 0 0,-1-12 0 16,4 10 16-16,0-10 6 0,4 3 1 0,3-6 0 16,-4 3-3-16,4-3 0 0,0 0 0 0,0 0 0 15,0 0 1-15,7 0 0 0,0-3 0 0,7-3 0 0,-3 3-21 0,3-3 0 16,-3 6 0-16,3 0 0 0,0-7-12 0,3 4-8 15,-2 3 0-15,-1 0-1 0,3 0 21 16,-3 0 0-16,4 3 0 0,0 4 0 0,-4-1-9 16,3-3 9-16,-2 6 0 0,-1-2 0 0,0-4 0 15,-4 6-8-15,4-2 8 0,-6 2 0 0,2 0 0 0,-3 1 0 16,0 5 0-16,0-2 0 0,-3-4 0 0,3 7 8 16,0-7-8-16,-4 1 12 0,1-1 7 15,-1-2 1-15,-3 2 0 0,0 0 0 0,0 1 8 0,0-10 1 16,-3 6 1-16,-4-3 0 0,3 7-8 0,-3-4-2 15,0-3 0-15,-3-3 0 0,-1 6-8 0,1-3-3 16,-5 4 0-16,1-1 0 0,0-3-9 0,0-3 0 0,0 6-10 16,-4-2 10-1,4 5-52-15,-3-3-5 0,2-3-1 0,-2 4 0 16,3-7-113-16,3 3-22 0,1 3-5 16,2-6-281-16,1 0-56 0</inkml:trace>
  <inkml:trace contextRef="#ctx0" brushRef="#br4" timeOffset="103734.23">18764 7533 1612 0,'0'0'144'0,"0"10"-116"0,-7-1-28 0,7 0 0 15,0 4 128-15,7 3 20 0,-3-1 4 0,-1 4 1 16,4 0-119-16,0 6-24 0,0-6-10 0,1 9 8 16,-5-3-8-16,4 3 0 0,0 1 0 0,0 2 0 15,-3-3 0-15,-1 0 0 0,4-2 0 0,-3 2-11 31,-1 0-18-31,1 3-4 0,-1-9-1 0,1 3 0 16,0-6-116-16,-1 0-23 0,-3-3-5 0,4-1-1 0</inkml:trace>
  <inkml:trace contextRef="#ctx0" brushRef="#br4" timeOffset="103956.65">18464 7856 1209 0,'15'-6'108'0,"-8"-3"-87"0,3 5-21 0,8-5 0 0,6 0 156 0,5-7 26 16,2 7 6-16,5 2 0 0,-1-2-107 0,4-1-21 16,0-2-5-16,3-4-1 0,-3 10-27 0,0 3-6 15,3-3-1-15,-7-4 0 0,-3 10-20 0,0-9 0 16,-4-1-10-16,0 10-626 15,-10-9-126-15</inkml:trace>
  <inkml:trace contextRef="#ctx0" brushRef="#br4" timeOffset="104731.11">16256 7348 1558 0,'0'0'69'0,"-7"0"15"0,0 10-68 0,0-10-16 0,0 0 0 0,7 0 0 16,0 0 91-16,0 0 14 0,0 0 3 0,0 0 1 15,0 0-57-15,14 0-12 0,-4-3-3 0,5-4 0 16,2 1-26-16,4-3-11 0,1-1 8 0,6 1-8 15,4-1 8-15,-1 1-8 0,1-7 0 0,0 7 8 16,0-4-8-16,-4 4 0 0,4-7 0 0,-4 1 8 16,0 5-8-16,0-2 0 0,0 2 0 0,1 1 0 15,2-7 33-15,-2 10 2 0,-5-4 0 0,1 1 0 16,3 0-26-16,-3-1-9 0,0 1 0 0,-1 3 9 16,-6-4 2-16,3 10 0 0,-3-3 0 0,-1-3 0 15,-6 3-11-15,0-4 8 0,-1 7-8 0,-10 0 8 16,0 0-8-16,0 0 0 0,0 0 9 0,0 0-9 15,0 0 20-15,0 0 0 0,-3-3 0 0,-1-3 0 0,1 6 4 0,-8-3 0 16,0-4 0-16,1 1 0 0,-4 3-8 16,-4 3-2-16,4-6 0 0,-4 6 0 0,1-3-5 15,-1-4-1-15,0 7 0 0,1 0 0 0,-8-3-8 0,4-3 0 16,0 6 0-16,3-9 0 0,0 9 8 0,1-10 10 16,-4 10 2-16,7-9 0 0,-1 9 9 0,-2-7 3 15,3-2 0-15,0 6 0 0,-1-3-9 0,1-4-2 16,4 7 0-16,-4-3 0 0,3-4-13 0,0 4-8 15,1 3 8-15,-1-3-8 0,4 6 0 0,-3-3 0 16,3-4 0-16,7 7-12 16,0 0-148-16,0 0-29 0</inkml:trace>
  <inkml:trace contextRef="#ctx0" brushRef="#br4" timeOffset="109927.09">21428 8465 1465 0,'0'0'32'0,"0"0"6"0,0 0 2 0,0 0 2 0,0 0-34 0,0 0-8 0,0 0 0 0,0 0 0 16,0 0 60-16,0 0 11 0,0 0 1 0,0 0 1 16,0 0-22-16,0 0-5 0,0 0-1 0,0 0 0 0,0 0-9 0,0 0-3 15,0 0 0-15,0 0 0 16,0 0-9-16,0 0-3 0,0 0 0 0,0 0 0 15,0 0-3-15,0 0-1 0,0 0 0 0,3 9 0 0,-3 0-1 0,4 1 0 16,-4 5 0-16,3-5 0 0,1 9-2 0,-1-4-1 16,1 4 0-16,3-3 0 0,-4-4 0 15,1 10 0-15,3-3 0 0,-3-6 0 0,3 6 6 16,0 3 1-16,-4-4 0 0,1-5 0 0,6 9-5 0,-6-10-1 16,-4 7 0-16,3-3 0 0,1 0-4 0,-1-4-1 15,1-3 0-15,0 7 0 0,-4-6 5 0,3-1 1 16,1 0 0-16,-4 1 0 0,0-10-2 0,0 9 0 15,3-9 0-15,-3 0 0 0,0 0-1 0,0 0-1 16,0 0 0-16,0 0 0 0,0 0-11 0,0 0 12 16,0 0-12-16,0 0 12 0,0 0-12 0,0 0 10 15,0 0-10-15,0 0 10 0,0 0-10 0,0 0 10 16,0 0-10-16,0 0 10 0,0 0-10 0,0 0 0 0,0 0 0 0,0 0 0 16,0 0 0-16,0 0 0 0,0 0 0 0,0 0 0 15,0 0 0-15,0 0 0 0,0 0 0 0,0 0 0 16,0 0 0-16,0 0 8 0,0 0-8 0,0 0 8 15,0 0 0-15,0 0 0 0,0 0 0 0,0 0 0 16,0 0-8-16,0 0 0 0,0 0 0 0,0 0 8 16,0 0-8-16,0 0 0 0,0 0 0 0,0 0 8 15,0 0-8-15,0 0 0 0,0 0 0 0,0 0 0 16,0 0 0-16,0 0 0 0,0 0 0 0,0 0 0 16,0 0 0-16,0 0 0 0,-7 0 0 0,7 0 0 15,0 0 0-15,0 0 0 0,0 0 0 0,0 0 0 16,0 0 0-16,0 0 0 0,0 0 0 0,0 0 0 15,0 0 0-15,0 0 0 0,0 0 0 0,0 0 0 0,-7 0 0 16,7 0 0-16,0 0 0 0,0 0 0 0,0 0 0 16,0 0 0-16,-4 6 0 0,4-6 0 0,0 0-8 15,0 0 8-15,-3 4 0 0,3-4 0 0,0 0 0 16,-4 12 0-16,1-9 0 0,-1 7 0 0,1-4 0 16,3-6 0-16,0 9 0 0,-4-5 0 0,1 2 0 0,3-6 0 15,-4 9 0-15,1-3 0 0,-1 4 0 0,4-7 0 16,0-3 0-16,0 0 0 0,0 0 0 0,0 0 0 15,-3 9 0-15,3-9 0 0,0 0 0 0,0 0 0 16,0 0 0-16,0 0 0 0,0 0 0 0,0 0 0 16,0 0 0-16,0 0 0 0,-4-9 0 0,4 6 0 15,0-7 0-15,0-2 0 0,0 3 0 0,4-4 0 16,-1-3 0-16,4-3 8 0,0 4-8 0,0-4 0 0,0 0 0 16,4 3 0-16,0-5 0 0,-1-5 0 15,-3 8 0-15,7-7 0 0,0-1 0 0,-3 8 0 0,0-11 0 0,-1 4 0 16,4 3 0-16,-3 0 0 0,-1 0 0 0,-2-3 0 15,-1 0 0-15,3 6 0 0,4 1 0 0,-3 2 8 16,-11 3-8-16,7-2 0 0,3 5 0 0,-2-5 0 31,-5 12-29-31,4-7-2 0,0 4 0 0,4 3 0 0,-1-4 7 0,-10 7 2 0,0 0 0 16,0 0 0-16,14 0-16 0,-3 0-3 16,-11 0-1-16,0 0 0 0,7 10-79 0,4-10-16 0,-11 0-3 0,0 0-771 15</inkml:trace>
  <inkml:trace contextRef="#ctx0" brushRef="#br4" timeOffset="110519.01">21481 8900 954 0,'0'0'42'0,"0"0"9"0,0 0-41 16,0 0-10-16,0 0 0 0,0 0 0 0,0 0 31 0,0 0 4 15,0 0 1-15,0 0 0 0,0 0-17 0,0 0-3 16,0 10-1-16,0-1 0 0,0 7 17 0,0-3 4 16,0-4 1-16,3 7 0 0,1-1 31 0,-1 4 7 15,-3 0 1-15,0 0 0 0,4 0 2 0,-4 2 1 16,0 1 0-16,3-3 0 0,-3 6-39 0,0-6-7 15,0 0-1-15,0 3-1 0,0-3-20 0,0 0-11 16,4-1 12-16,-4-2-12 0,0-3 0 0,0 9 0 16,0-10 0-16,3 4-12 15,-3-4-50-15,0 4-10 0,0-7-1 0,0 7-715 16</inkml:trace>
  <inkml:trace contextRef="#ctx0" brushRef="#br4" timeOffset="111490.24">21435 8223 518 0,'0'0'46'0,"0"0"-37"0,0 0-9 0,0 0 0 15,0 0 96-15,0 0 16 0,0 0 4 0,0 0 1 16,0 0-65-16,0 0-12 0,0 0-4 0,0 0 0 16,0 0-8-16,0 0-3 0,0 0 0 0,0 0 0 15,0 0-13-15,0 0-2 0,0 0-1 0,0 0 0 16,3-3 23-16,-3 3 4 0,0 0 0 0,4-6 1 15,-4 6 11-15,3-7 3 0,-3 7 0 0,0 0 0 16,4-3-11-16,-4 3-1 0,7-6-1 0,-7 6 0 16,7-3-10-16,-7 3-1 0,4-6-1 0,-1 6 0 15,4-3 13-15,-7 3 2 0,7-7 1 0,-3 4 0 0,3-3 2 16,3-4 1-16,-3 1 0 0,0 0 0 0,-3-1-5 0,3-5 0 16,4 5-1-16,-8-9 0 0,4 13-22 0,-3-7-4 15,3-2-1-15,0-4 0 0,3 10-12 16,-6-7 8-16,3 6-8 0,0-8 0 0,0 8 12 0,0-5-3 15,-3 5-1-15,3 1 0 0,-4-1-8 16,4-5-14-16,-7 5 3 0,4-2 1 0,-1 2 10 0,4-5 14 16,1 5-3-16,-5 1-1 0,-6-1-10 0,6 4 0 15,4 3-12-15,-3-3 12 0,-4 6 0 0,0 0 0 16,0 0 0-16,0 0 0 0,0 0 0 0,0 0 0 16,0 0 0-16,0 0 0 0,0 0 0 0,0 0 0 0,0 0 0 0,0 0 0 15,0 0 0-15,0 0 0 0,0 0 0 0,0 0 0 16,0 0 0-16,0 0 0 0,3 9 0 0,-3-9 0 15,-7 6 0-15,7-2 0 0,7 5 0 0,-3 0 0 16,-4-2 10-16,3 2 0 0,1 0 0 16,3 1 0-16,0-4 7 0,-4-3 2 0,4 7 0 0,-3 2 0 15,3-2 9-15,-3 2 3 0,-4-2 0 0,0-1 0 16,7 0-23-16,0 7-8 0,-7-7 0 0,0 7 0 16,0-6 12-16,3 5-3 0,1-2-1 15,-4-4 0-15,-7 1-8 0,7 5 0 0,10-5 0 0,-6-1 0 16,-4 1 0-16,0-1 0 0,7 0 0 0,-4-2 0 15,4 2 0-15,-3 0-11 0,-4-9 3 0,7 10 0 16,0-1-68 0,0-2-12-16,-7-7-4 0,0 9-921 0</inkml:trace>
  <inkml:trace contextRef="#ctx0" brushRef="#br4" timeOffset="117523.4">21975 8590 460 0,'0'0'20'0,"0"0"5"0,0 0-25 0,0 0 0 16,0 0 0-16,0 0 0 0,0 0 316 0,0 0 57 15,0 0 12-15,0 0 3 0,-8-3-288 0,8 3-56 16,0 0-12-16,-3 3-3 0,-1 6-21 0,-3 7-8 0,7-6 0 0,-3 8 0 16,3 1 8-16,0-3-8 0,-4 3 0 15,4 6 9-15,4-6 2 0,-1-1 0 16,-3 7 0-16,4 1 0 0,3-5-11 0,-4 5 12 0,-3-1-12 0,4-7 12 15,-4 11-12-15,4-10 0 16,3 2 9-16,-7-2-9 0,-7 0 0 16,7 0 0-16,7-3 0 0,-7 2 0 15,-7-5-100-15,7 3-20 0,-4-1-5 0</inkml:trace>
  <inkml:trace contextRef="#ctx0" brushRef="#br4" timeOffset="117811.47">21728 8866 2084 0,'-15'0'92'0,"15"0"20"0,0 0-90 0,8 0-22 16,-1-3 0-16,3-3 0 0,1-4 49 0,3 4 6 16,0 3 1-16,-3-4 0 0,-4-2-36 0,3 6-8 15,8-3 0-15,-1 3-1 0,-2-4-11 0,-5 7 0 16,1-3 0-16,3-3 0 0,4 6 0 0,-4 0 0 16,-7 0-14-16,3-6 5 15,8 6-97-15,-4-4-19 0,-7 4-4 0,4 0-475 16,3-6-94-16</inkml:trace>
  <inkml:trace contextRef="#ctx0" brushRef="#br4" timeOffset="118299.36">22109 8885 230 0,'-15'6'10'0,"15"-6"2"16,0 0-12-16,0 0 0 0,0 0 0 0,0 0 0 0,-7 3 273 0,7-3 52 15,0 0 11-15,0 0 1 0,0 0-217 0,0 0-43 16,0 0-9-16,0 0-1 0,0 0-15 0,0 0-4 16,0 0 0-16,0 0 0 0,11 0 0 15,-4 0-1-15,-7 0 0 0,7-9 0 0,4 6-28 0,-1-4-6 16,-3-2-1-16,0 0 0 0,4-1-12 0,0 1 0 15,3-1 0-15,-4 1-10 0,-6 0 1 0,6-1 0 16,8-2 0-16,-7 8 0 0,-11-5 9 0,3 3 0 16,4-4 0-16,-3 7-8 0,-1-3-6 0,-3 6-1 15,0 0 0-15,0 0 0 0,0 0 26 0,0 0 5 16,-7 0 0-16,7 0 1 0,0 0-17 0,-7 0 0 16,-7 6 0-16,0-3 0 0,-4 4 0 0,1-4 0 15,6 3 0-15,-3 3 0 0,0 1 10 0,0-1-2 16,0 1 0-16,-1-1 0 0,1 0-8 0,0 7 8 0,4-6-8 15,3 5 8-15,3-2-8 0,-3 2 0 0,0 4 0 0,0-3 0 16,7-3 0-16,0 2 0 0,-4 1 0 16,4-4 0-16,0-2 0 0,4-1 0 0,-1-3 0 15,1 4 0-15,-4-10-10 0,4 9 10 0,6-2 0 16,1-4-9-16,-11-3 9 0,14-3-10 0,0-4 10 0,0-2-10 31,-3 3-141-31,6 2-28 0,1-11-5 0</inkml:trace>
  <inkml:trace contextRef="#ctx0" brushRef="#br4" timeOffset="118832.89">22475 8703 576 0,'0'0'51'0,"0"0"-41"0,11-6-10 0,-7 3 0 0,-4 3 148 0,0 0 27 15,3-7 5-15,4 7 2 0,-7 0-69 0,0 0-13 16,0 0-4-16,0 0 0 0,0 0-5 0,0 0-2 16,-7 0 0-16,7 0 0 0,0 0-33 0,-3 10-8 15,-8-1 0-15,-3 0-1 0,3-2-34 0,1 2-13 16,3-3 11-16,-4-2-11 0,1 5 0 0,-1-3 0 16,4-3 0-16,3 7 0 0,-6-10 0 0,3 9 0 15,7-9 0-15,0 0 0 0,0 0 0 0,0 0 0 16,0 0 0-16,0 0 0 0,7 6 0 0,0 4 12 0,-7-10-3 0,0 0-1 15,3 0-8-15,-3 0 12 16,0 0-12-16,0 0 12 0,0 0-12 0,0 0 0 0,0 0 0 0,0 0 0 16,0 0 0-16,0 9 0 0,11-2 0 0,-11-7 0 15,0 0-16-15,0 0 4 0,11 0 0 0,-4 0 1 16,0 3 11-16,-7-3 0 0,0 0 0 0,7 0 0 16,3 6 0-16,-6-3 0 0,-4-3 0 0,3 9 0 15,1-2 0-15,-4 2 0 0,0-3 0 0,-4-2 0 16,4-4 0-16,0 9 0 0,4 0 0 0,-4 1 0 15,-4-4 0-15,8 3 0 0,3-5 0 16,-4 2 0-16,-3-6 0 0,0 0 0 0,0 0 0 0,4 9 0 16,3 1 0-16,-7-10 0 0,0 0 0 0,0 9 0 15,0-3 0-15,0 4 0 0,-7-7 0 0,3 3 0 16,4-6 0-16,-10 10 0 0,-1 5 0 0,-3-5 0 16,-3-1-26-16,2 0-3 15,1 1-1-15,-3-1 0 0,-8 1-46 0,4 5-8 16,7-5-3-16,-7-1 0 0,-1 1-97 0,5-1-20 15</inkml:trace>
  <inkml:trace contextRef="#ctx0" brushRef="#br4" timeOffset="119221.93">22708 8355 1440 0,'-7'3'128'0,"0"6"-103"0,7-2-25 0,-3 2 0 15,-1 0 98-15,1 1 14 0,3 6 4 0,0-7 0 16,7 0-80-16,-4 7-15 0,-3-3-3 0,4 5-1 16,6-2 2-16,-3 9 0 0,-3-3 0 0,3 0 0 15,0-3-6-15,0 3-1 0,4 3 0 0,-4 0 0 16,-7 0 0-16,3-3-1 0,4 3 0 0,0 0 0 16,-7-3-11-16,0 3 0 0,0 0 0 0,4-6 0 15,3 6 0-15,0-3 0 0,-7-6 0 0,7 3 0 0,7-10 0 16,-3 1-17-16,-8-1 4 0,4-3 1 15,0 4-129 1,4-10-26-16,-11 0-5 0,0 0 0 0</inkml:trace>
  <inkml:trace contextRef="#ctx0" brushRef="#br4" timeOffset="119473.21">22518 8662 2253 0,'0'0'49'0,"0"0"11"0,0 0 1 0,0 0 3 0,7 0-51 0,3 0-13 0,1 0 0 0,0 0 0 16,-4-3 61-16,3-3 10 0,11 6 1 0,-6-3 1 15,2-4-13-15,1-2-4 0,10 0 0 0,-3-1 0 16,6-6-44-16,5 7-12 0,-8-4 0 0,7-2 0 31,8-4-100-31,-1 0-23 0,4-6-4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59:08.85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14101 12955 644 0,'0'0'28'0,"0"0"7"0,-4 6-35 0,4-6 0 0,-7 7 0 0,7-7 0 0,-4 3 63 0,4-3 5 16,0 0 2-16,0 0 0 0,0 0-19 0,0 0-4 15,0 0-1-15,0 0 0 0,0 0-12 0,0 0-2 16,0 0-1-16,0 0 0 0,7-3 11 0,4-4 2 16,-4-2 1-16,-3 3 0 0,-1 3 12 0,-3-4 3 15,4-2 0-15,-4 9 0 0,0 0-20 0,0-3-3 16,-4-4-1-16,1 7 0 0,-1-3 3 0,4 3 0 15,-3-6 0-15,3 6 0 0,-7-3-21 0,3-3-4 16,-3-1-1-16,3-2 0 0,1 6-1 0,3-7-1 16,0-5 0-16,3-1 0 0,4 3 24 0,1-5 5 15,-1-1 0-15,0-3 1 0,0 3-5 0,0-6-2 16,0 6 0-16,3 0 0 0,-3-6-2 0,4 6-1 16,-4 1 0-16,0-1 0 0,0 3-9 0,0 7-2 0,0-4 0 15,-3-2 0-15,-1-1-5 0,1 6-2 16,-4-2 0-16,3-4 0 0,-3 7 3 0,0-7 1 0,4 7 0 15,-1-4 0-15,1-2 3 0,-4-1 1 0,4-3 0 16,-4 0 0-16,3 4-9 0,1-7-1 0,-1-4-1 0,-3 8 0 16,4-7-10-16,-1 0 0 0,1 3 9 15,-4-4-9-15,3 1 11 0,1 3-3 0,-4 0 0 0,0 1 0 16,0-5 8-16,0 11 2 0,-4-4 0 0,4 0 0 16,-3 3 2-16,3 7 0 0,-7-10 0 0,7 10 0 15,0-7-4-15,-4 4 0 0,4-4 0 0,-3-3 0 0,3 3-1 16,0 4-1-16,0-7 0 0,0-3 0 0,0 3 7 15,0 0 2-15,0-6 0 0,0-3 0 0,0 3-15 0,0-3-8 16,0 0 10-16,0 3-10 0,3-4 0 0,-3 4 0 16,0-3 0-16,-3 3 0 0,3-3 0 15,-4 3 0-15,1 6 8 0,3-6-8 0,-4 6 0 16,4 0 8-16,0-6-8 0,-4 12 0 0,4-2 12 16,-3-4-3-16,3 3-1 0,0 4 0 0,0-4 2 15,0-3 0-15,0 4 0 0,0 2 0 0,0-3-10 0,0-2 8 16,-4 2-8-16,4-3 8 0,0 3 5 0,0-2 1 15,-3 5 0-15,-1-12 0 0,1 9-6 0,-1-12-8 16,1 9 11-16,3-6-11 0,0-3 0 0,0 9 0 16,0-6 0-16,0 0 0 0,3 6 0 0,1-3 0 15,-4 0 0-15,0 3 0 0,0 7 0 0,0-10 0 16,0 9 0-16,0-2 0 0,0-4 8 0,-4 3-8 16,1 7 0-16,-1-4 0 0,4-2 12 0,0-1-12 0,-3 3 12 0,3-2-12 15,0-4 10-15,0 3-10 0,0 7 8 0,0-10-8 16,-4 3 0-16,4-3 0 0,4 1 0 0,-4-1 0 15,-4 3 0-15,4-3 8 0,-3-6-8 0,3 6 0 16,0 1 9-16,0-1-9 0,0 0 10 0,-4 0-10 16,4-6 8-16,0 9-8 0,0-2 0 0,0-1 9 15,0 3-9-15,0-3 0 0,0 0 0 0,0 4 0 16,0-4 0-16,0 0 0 0,4 3 0 0,-4 4 0 16,0-4 0-16,0-3 0 0,0 4 8 0,3 5-8 15,-3-8 0-15,0 5 0 0,0-3 0 0,-3 1 0 16,3 2 11-16,0-9-3 0,0 10-8 0,0-4 12 15,-4-3-2-15,1 0-1 0,3 0 0 0,0 1 0 0,-4-4-9 16,4 0 0-16,-3 0 9 0,3 3-9 16,0 6 0-16,-4-12 0 0,4 10 0 0,-3-4 0 0,-1 0 0 15,0 3 0-15,1-2 0 0,-1 5 0 0,4-3 0 0,-3 1 0 16,3-4 0-16,-4 9 0 0,1-8 0 0,3 8 0 16,0-5 0-16,0 5 8 0,7-2-8 0,-7-4 0 15,-4 0 0-15,1-3 8 0,3 1-8 0,3-1 0 16,1-6 0-16,3 0 0 0,0 6 0 0,0-6 0 15,0 3 0-15,0-3 0 0,4 6 0 0,-4 3 0 16,0-3 0-16,3 1 0 0,-6-1 0 0,3 3 0 16,-3-3 0-16,-1 4 0 0,1-4 0 0,-1 9 0 15,-3-5 0-15,0 5 0 0,0 1 0 0,0-4 9 16,-3-2-9-16,3 5 10 0,3 1-10 0,-3-1 8 16,-3-5-8-16,3 5 8 0,0 1-8 0,3-7 0 0,-3 7 0 0,4-4 0 15,-4-2 0-15,3 5 0 0,1-5 0 0,-1 2 0 16,1-3 0-16,-4-3 0 0,3 4 0 0,1 5 0 15,-4-8 0-15,3 8 0 0,-3-6 0 0,4 7 0 16,-4 0 0-16,0-1 0 0,0 1 0 16,0-1 0-16,0 1 0 0,3 3 0 0,-3-4 0 0,0 1 0 15,0 0 0-15,4-1 0 0,-4 1 0 16,3-1 0-16,1 1 0 0,-4-7 0 0,4 7 0 0,-4-7 0 16,3 7 0-16,-3-4 0 0,4-2 8 0,-1-1-8 15,1 6 0-15,-4-8 0 0,3 8 0 0,1-9 0 16,-1 4 0-16,1 2 0 0,-1-3 0 0,1 1 0 15,-1 2 0-15,1-2 0 0,-4 2 0 0,0-3 0 16,0 1 8-16,0 5-8 0,0-2 0 0,-4-4 8 16,4 7-8-16,-3-1 0 0,-1-5 0 0,1 5 8 0,3-6-8 15,-4 7 0-15,4-10 0 0,-3 10 0 0,3-10 0 0,0 3 0 16,-4-2 0-16,1 5 0 0,3-3 0 0,0-2 0 16,0 2 0-16,0-3 0 0,0-6 0 15,0 6 0-15,3-6 0 0,-3 6 0 0,4-9 0 0,-4 9 0 16,3-6 0-16,1 6 0 0,-1 4 0 15,1-4 0-15,-4 0 0 0,3 3 0 0,1-3 0 0,-1 1 0 16,-3 2 8-16,0 3-8 0,4-2 0 0,-4-4 0 16,0 10 0-16,0-7 0 0,0 6 0 15,0-2 0-15,0-4 0 0,0 1 0 0,-4 5 0 0,4-2 0 16,0-4 0-16,0 0 8 0,0 4-8 0,-3-7 0 16,6 3 0-16,-3-3 0 0,0-6 0 0,4 6 0 15,-1-6 0-15,1 7 0 0,-4-8 0 16,3 8 0-16,-3-7 0 0,4 12 0 0,0-6 0 0,-1-3 0 0,-3 13 0 15,0-4 0-15,0-2 0 0,0 5 0 0,0 1 8 16,0-1-8-16,0 4 0 0,-3-3 0 0,3-1 0 0,-4 10 0 16,4-9 0-16,0 0 0 0,0 2 0 0,0 4 0 15,0-3 0-15,4-4 0 0,-4 1 0 0,3 6 0 16,1-7 0-16,-4 4 0 0,0-3 0 0,3-1 0 16,1 1 0-16,-4 0 0 0,0 2 0 0,0-2 0 15,0 0 0-15,0-1 0 0,0 4 0 0,0 3 0 16,0-7 0-16,0 4 0 0,0-3 0 0,-4-1 0 15,4 4 0-15,0 3 0 0,0-3 0 0,0-4 0 16,0 10 0-16,0 0 0 0,0-9 0 0,4 6 0 16,-4-4 0-16,0-2 0 0,3 6 0 0,-3-4 0 0,0-2 0 15,4 3 0-15,-4 3 0 0,0-4 0 0,0-2 0 0,0 6 0 16,0-7 0-16,0 4 0 0,0-3 0 0,0-1 0 16,0-5 0-16,3 5 0 0,-3 1 0 0,0-1 0 15,0 4 0-15,4-3 0 0,-4-1 0 0,0 7 0 16,0-3 0-16,0 6 0 0,0-9 0 0,0 9 0 15,0-4 0-15,0 4 0 0,0-6 0 0,0 6 0 16,0 0 8-16,0 0-8 0,-4-9 0 0,4 9 0 16,-3-7 0-16,3-2 0 0,0 9 0 0,-4-3 0 15,4-3 0-15,-3-4 0 0,3 7 0 0,0-3 0 16,0-4 0-16,0 10 0 0,-4-6 0 0,1 3 0 0,-1-3 0 16,4 6 0-16,0-10 0 0,0 10 0 0,0 0 0 0,-3-3 0 15,-1-3 0-15,4 3 0 16,-4-3 0-16,4 6 0 0,0 0 0 0,0 0 0 15,0-4 0-15,0 4 0 0,0 0 0 0,0 0 0 0,0 0 0 0,-3-6 0 16,3 6 0-16,0 0 0 0,-4-9 0 0,4 9 0 16,0 0 0-16,0 0 0 0,0 0 0 0,0 0 0 15,0 0 0-15,0 0 0 0,0 0 0 0,0 0 0 16,-3 0 0-16,3 0 0 0,0 0 0 0,0 0 0 16,-4-7 0-16,1 4 0 0,3 3 8 0,-7-6-8 15,3 6 0-15,4 0 0 0,-3-3 0 0,3 3 0 16,-7 0 0-16,3-6 0 0,-3 6 0 0,4 0 0 15,-4-4 0-15,7 4 0 0,-8 0 0 0,1 0 0 16,7 0 0-16,-7 0 0 0,-3 0 0 0,3 0 0 16,0 0 0-16,0 0 0 0,0 0 8 0,-4-6-8 15,0 6 0-15,1 0 0 0,-1 0 9 0,1 0-9 16,-1 0 12-16,0 0-1 0,4 0-1 0,-3 0 0 0,-8 0-10 16,4 0 0-16,-4 0 0 0,4 6 0 0,-3-6 0 15,3 4 0-15,-4-4 0 0,0 6 0 0,1-3 0 0,-1-3 0 16,-3 6 0-16,3-3 0 0,-3 4 0 0,0-7 0 15,0 9 0-15,-4-9 0 0,4 6 0 0,-4-2 0 16,0-4 0-16,4 6 0 0,-3-3 0 0,6-3 0 16,-3 0 0-16,3 0 0 0,4 0 0 0,0 0 0 15,0 0 0-15,0 0 0 0,-4 0 0 0,0 0 0 16,1 0 0-16,3 0 0 0,-4 0 0 0,0 6 0 16,1-6 0-16,3 3 0 0,-4-3 0 0,0 10 0 15,4-10 0-15,-3 6 0 0,3-6 0 0,-1 3 0 16,-2-3 0-16,-1 6 0 0,4-6 0 0,0 7 0 0,0-7 0 15,0 3 0-15,0-3 0 0,-1 0 0 0,1 0 0 16,-3 0 0-16,3 0 0 0,-1 0 0 0,-2 0 0 16,3 0 0-16,0 0 0 0,0 0 0 0,-1 0 8 15,5 0-8-15,-1 0 0 0,-3 0 0 0,0 0 0 0,0 0 0 16,0 0 0-16,0 6 0 0,-4-3 0 0,4-3 0 16,0 7 0-16,0-4 0 0,0 3 0 15,-1-3 0-15,1-3 0 0,0 0 0 0,0 0 0 0,4 0 0 16,-5 6 0-16,5-3 0 0,-1-3 0 0,4 0 0 15,-3 0 0-15,3 0 0 0,0 0 0 0,-1 0 0 16,1 0 0-16,0-3 0 0,0-3 0 0,0 6 0 16,0 0 0-16,0 0 0 0,0-3 0 0,0-3 0 15,-4 6 0-15,4 0 0 0,0-3 0 0,0 3 0 16,0 0 0-16,-3 0 0 0,3 0 0 0,-4 3 0 0,4-3 0 16,0 0 0-16,0 0 0 0,3 6 0 15,4-6 0-15,0 0 0 0,0 0 0 0,0 0 0 0,0 0 0 16,0 0 0-16,-3 3 0 0,3-3 0 0,0 0 0 0,0 0 0 15,0 0 0-15,0 0 0 0,0 0 0 0,0 0 0 16,0 0 0-16,3 9 0 0,1-2 0 0,-4 2 0 16,0-9 0-16,3 6 0 0,-3-6 0 0,4 13 0 15,-1-4 0-15,1 1 0 0,-1-1 0 0,5 4 0 16,-8-1 0-16,3 4 0 0,1-4 0 0,-1 4 0 16,1 3 0-16,3 0 0 0,-4 6 0 0,4-6 0 15,-3 6 0-15,-1-6 0 0,4 9 0 0,-3-3 0 16,3 3 0-16,-3-3 0 0,3 3 0 0,-4 4 0 15,1-4 0-15,3 0 0 0,-4 0 0 0,-3-2 0 0,4 8 0 16,-1-6 0-16,1-3 0 0,-4 4 0 16,3-4 0-16,1 3 0 0,-4-3 0 0,3-3 0 0,-3 3 0 0,0 3 0 15,4-3 0-15,-4 0 8 0,3 4-8 16,1-1 0-16,-1-3 0 0,1 3 0 0,0-3 8 0,-1 10-8 16,1-7 0-16,-1 0 0 0,1-3 0 0,-1 10 8 15,4-13-8-15,-7 9 0 0,4-3 0 0,-1-3 8 16,-3-3-8-16,0 10 0 0,0-10 0 0,0 9 0 15,0-3 8-15,0 0-8 0,0 1 8 0,0 5-8 16,4-6 9-16,-1 4-9 0,-3-1 10 0,0 0-10 16,0-2 10-16,0 5-10 0,0-6 10 0,0 7-10 15,0-7 8-15,0 7-8 0,4-7 0 0,-4 6 0 16,3-5 8-16,1 5-8 0,-4-6 0 0,3 0 9 16,-3 7-9-16,4-1 0 0,0-5 0 0,-1 5 8 0,1-6-8 15,-1 7 0-15,1-1 0 0,-4-5 0 16,0-1 0-16,-4 6 0 0,4 1 8 0,-3-1-8 0,-1-5 0 0,1 5 0 15,-5 1 0-15,5-4 8 0,-4 10-8 0,3-13 0 16,-3 6 9-16,0-2-9 0,0 2 0 0,4 1 8 16,-1-7-8-16,1 6 0 0,-1-5 0 0,4 2 8 15,-3-9-8-15,3 3 0 0,-4 0 0 0,4-3 8 16,-4 3-8-16,4-6 0 0,0 6 0 0,0-6 0 16,-3 6 0-16,3-6 8 0,-4 6-8 0,4-6 0 15,-3 9 0-15,3-3 0 0,-4 0 0 0,4-3 0 16,-3 3 0-16,-1 3 0 0,4-3 0 0,-3 4 0 15,-1-4 0-15,1 3 0 0,-1-3 0 0,4 3 0 0,-3-9 0 16,-4 6 8-16,3 3-8 0,4-3 0 16,-3 1 0-16,-1-4 0 0,1 3 0 0,-1 3 0 0,0-3 0 15,1 0 0-15,-1-6 0 0,4 9 0 0,-3-9 0 16,3 6 0-16,-4 0 0 0,4-6 0 0,-3 9 0 16,3-9 0-16,0 6 0 0,0 0 0 0,0-6 0 0,-4 6 8 15,4-6-8-15,-3 0 0 0,-1-1 0 0,1 1 0 16,3 6 0-16,-4-6 0 0,1 0 0 0,-1 6 0 15,1-6 0-15,3 6 0 0,0 0 0 0,0-3 0 16,0 3 0-16,0 0 0 0,0-6 0 0,3 9 0 16,-3-3 0-16,4-6 0 0,-1 6 0 0,1-6 0 15,-4 6 0-15,3-3 0 0,-3 3 0 0,4-6 0 16,-1 0 0-16,-3 6 0 0,0-6 0 0,4 6 0 16,-4 0 0-16,0-3 0 0,0 3 0 0,0 0 0 15,0 0 0-15,0-3 0 0,0 3 0 0,0 0 8 0,0-3-8 16,0 3 0-16,0-6 0 0,0 6 0 0,0-6 0 15,0 6 0-15,0-6 0 0,0 6 0 0,3-6 0 0,1 6 0 16,-4-6 0-16,3-1 0 0,-3 1 0 0,0 0 0 16,0 0 0-16,4 3 0 0,-4-3 0 0,0-7 0 15,0 4 0-15,3 3 0 0,-3-4 0 0,4-2 0 16,-4 3 0-16,4 2 8 0,-4-8-8 0,0 5 0 16,3-5 0-16,1 6 0 0,-4-4 0 0,0-3 0 15,0 1 0-15,0 2 0 0,0-8 0 0,0 5 0 16,-4 7 0-16,4-7 0 0,-3 0 0 0,3 7 0 15,-4-3 0-15,0-4 0 0,1 7 0 0,3-7 0 16,0 10 0-16,-4-10 0 0,1 1 0 0,-1 5 0 16,4 1 0-16,-3-3 8 0,-1-4-8 0,4 7 0 15,-3-7 0-15,-1 1 0 0,4-1 0 0,-3 7 0 0,3-13 0 16,-4 13 0-16,1-7 0 0,3 0 0 0,-4 1 0 16,4-1 0-16,-3-3 0 0,-1 4 0 0,1-1 0 0,3 1 0 15,-4-1 0-15,4 0 0 0,0 1 0 0,-4-4 0 16,1 4 0-16,3-1 0 0,-4 0 0 0,4 7 0 15,0-7 0-15,0 1 0 0,-3-1 0 0,3 1 0 16,-4-1 0-16,4 0 0 0,-3 1 0 0,-1-1 0 16,4 4 0-16,0-4 0 0,-3 1 0 0,-1-1 0 15,1 0 0-15,-1-5 0 0,1 2 0 0,-1 3 0 16,-3-2 0-16,7-7 0 0,0 0 0 0,-3 9 0 16,3 0 0-16,-4 1 0 0,4-10 0 0,0 9 0 15,0 1 0-15,4 5 0 0,-4-5 0 0,3-1 0 16,1 4 0-16,-1-4 0 0,-3 7 0 0,4-7 0 15,-4 1 0-15,3-1 0 0,-6 0 0 0,3-2 8 0,-4 2-8 16,4 0 0-16,0-2 0 0,-3 2 0 0,3-6 0 0,0-3 0 16,0 0 0-16,0 0 0 0,-4 10 0 15,4-10 0-15,4 6 0 0,-4-6 8 0,0 0-8 0,0 9 0 16,0 1 0-16,3-4 0 0,1-3 0 0,-1 7 0 16,1-1 0-16,-1-3 0 0,1 4 0 0,-1-1 0 15,-3-9 0-15,4 9 0 0,-1-2 0 0,-3 2 0 0,4-6 0 16,-4 7 0-16,0-10 0 0,0 6 0 15,0-6 0-15,0 0 0 0,0 0 0 0,0 0 0 16,0 0 0-16,0 0 0 16,3-9-97-16,8-10-15 0,-4-13-2 0,0 4-1398 0</inkml:trace>
  <inkml:trace contextRef="#ctx0" brushRef="#br0" timeOffset="954.48">13229 5849 403 0,'0'0'36'0,"0"0"-36"0,-3 0 0 0,-1 7 0 16,-3-7 214-16,7 0 36 0,-3-7 7 0,-1 7 2 16,0 0-140-16,4 0-28 0,0 0-6 0,0 0-1 15,-7-3-28-15,4-3-5 0,3 6-2 0,0 0 0 16,-4 0-9-16,1-6-3 0,-1 3 0 0,4 3 0 16,0 0 14-16,0 0 2 0,0 0 1 0,0 0 0 15,0 0-2-15,0 0-1 0,-3 3 0 0,-1 3 0 0,1 3-13 0,-1 7-2 16,4-3-1-16,0 12 0 0,0 3-7 0,4-3 0 15,-4 9-1-15,0-5 0 16,0 5 5-16,0 1 0 0,3-4 1 0,-3 4 0 16,0-1-9-16,0 0-1 0,0 1-1 15,0-4 0-15,0 4-5 0,-3-7-1 0,3 3 0 0,-4-2 0 16,1-1-16-16,-1 0 8 0,1-3-8 0,-1 0 0 16,1-6 0-16,-1 0 0 0,4-3 0 0,0-7 0 15,0 0-28-15,0 1-7 16,0-10-1-16,0 0 0 0,0 0-148 15,0 0-29-15,7-3-7 0</inkml:trace>
  <inkml:trace contextRef="#ctx0" brushRef="#br0" timeOffset="1270.25">13469 6455 1440 0,'0'0'128'0,"0"0"-103"0,0 0-25 0,-7 3 0 16,3-3 190-16,4 0 33 0,-3 0 6 0,3 0 2 15,-4 6-138-15,1-3-27 0,-4 3-6 0,7-6 0 16,-4 7-40-16,4 2-8 0,-3 0-2 0,-4 1 0 15,3-1-10-15,4 1 0 0,-3-1 0 0,3 0 0 16,-4 1-16-16,4-4-1 0,-3-3-1 0,3-3 0 31,0 0-30-31,0 0-7 0,0 0-1 0,0 0 0 0,0 0-84 0,0 0-18 16,10 0-3-16</inkml:trace>
  <inkml:trace contextRef="#ctx0" brushRef="#br0" timeOffset="1764.87">13878 5912 2250 0,'0'0'100'0,"0"0"20"0,-7 0-96 0,7 0-24 16,-3 6 0-16,-4-6 0 0,3 3 60 0,-6 4 7 0,6-4 1 0,-3 6 1 16,0 7-39-16,-4-7-8 0,1 7-2 0,3-3 0 15,0 2-20-15,0 4 0 0,0 0 0 0,-1 0 0 16,5 6 0-16,-4-6 0 0,3 6 0 0,1 0 0 16,-1-6 0-16,1 9 0 0,3-3 0 0,0-6 0 15,0 0 0-15,0-1 0 0,3-2 0 0,4 3 0 16,-3 0 0-16,6-4 8 0,-2-5-8 0,2 5 8 15,4-5 0-15,0-7 1 0,4 6 0 0,3-9 0 16,0 0 16-16,0-9 3 0,4 6 1 0,-4-7 0 16,4-5-29-16,0 5 0 0,-1-5 0 0,1 5 0 15,-7-9 10-15,3 10 2 0,-7-7 1 0,0 4 0 16,-3-4 0-16,3-3 0 0,-4 4 0 0,-3-4 0 16,1 0 20-16,-5 3 4 0,1 4 1 0,-8-13 0 0,1 6-20 15,-1 3-4-15,-3-3-1 0,0-6 0 16,-4 6-13-16,1 1 11 0,-4-7-11 0,-4 12 10 15,0-6-10-15,1-3 0 0,-4 10 9 0,3 2-9 16,-7 1 0-16,8 0 0 0,-5 2 0 0,1-2 0 16,4 9-86-16,2-6-12 15,-2 2-2-15,-1 4-730 0,8 0-146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8:00:18.4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27199 9606 2318 0,'0'0'51'0,"0"0"10"0,0 0 3 0,0 0 1 0,0 0-52 0,7 6-13 16,-7-6 0-16,0 0 0 0,7 3 47 0,-7-3 6 0,4 10 2 16,-4-10 0-16,0 0-26 0,0 0-5 0,0 0 0 0,0 0-1 15,0 0-10-15,0 0-1 0,0 0-1 0,0 0 0 16,0 0-11-16,0 0 0 0,0 0-12 16,0 0 12-16,3-10-12 0,1 7 12 0,-1-3-12 0,4-3 12 15,-3-7 24-15,3 7 13 0,0-1 3 0,0 1 0 16,0-1-12-16,0 1-1 0,0-1-1 0,0 1 0 15,-3 0 10-15,-1 2 3 0,1-2 0 0,-1 9 0 16,-3-9-13-16,0 9-2 0,-3-7-1 16,3 7 0-16,-4-9-4 0,4 0-1 0,-3 5 0 0,-1-5 0 15,4 3-10-15,0-10-8 0,0 7 12 16,0-1-12-16,0-9 13 0,4 4-4 0,-4 2-1 0,0-6 0 16,0 1-8-16,0-4 12 0,3 0-12 0,-3-3 12 15,0-1-12-15,0-2 10 0,0 3-10 16,0-3 10-16,-3 3-10 0,-1-3 10 0,-3-1-10 0,0 1 10 15,0-3-10-15,-3 3 12 0,-1-7-12 0,0 7 12 16,-3-7-12-16,0 7 0 0,4-6 0 0,-4 5 0 16,3-5 0-16,-3-1 0 0,0-2 0 0,0 2 0 0,-4-9 0 15,4 7 0-15,-4-7 0 0,4 6 0 0,-4-6 0 0,1 0 0 16,-1 1 0-16,1-1 0 0,-5-3 0 0,5 3 8 16,-1-10-8-16,0 11 8 0,1-11 0 0,-4 7-8 15,0-3 12-15,-1 3-4 0,1 3 4 0,-4 0 1 16,1 0 0-16,-1 0 0 0,0 4-13 0,-3-4 11 15,3 3-11-15,-3-6 10 0,-3 3-10 0,2 0 0 16,1 0 0-16,-4 0 0 0,1-3 0 0,-1 3 0 16,4 0 0-16,-1 1 0 0,1-4 0 0,0-1 0 15,-4-2 0-15,0 3 0 0,1-3 10 0,-5 3 0 0,5-6 0 16,-5 9 0-16,8 0-10 0,-7-3 0 0,0-3 0 0,-4 6 8 16,4 3-8-16,-1-9 12 0,-3 6-12 0,4-3 12 15,-7 3-12-15,3 0 8 0,0 0-8 0,-3 0 8 16,0 4-8-16,-4-1 0 0,-4 3 0 0,1 1 0 15,3-4 0-15,-3 6 0 0,3-2 8 0,0-1-8 16,0 4 0-16,-3-4 0 0,-1 3 0 0,1-5 0 16,-4 8 0-16,0-2 0 0,0-1 0 0,0 1 0 15,4 6 0-15,-1-1 0 0,-2-5 0 0,-1 9 0 16,0-3 0-16,-4-1 0 0,4 1 0 0,-3-3 0 16,-1 3 0-16,1 2 0 0,3-2 0 0,0-6 0 15,-3 12 0-15,3-3 0 0,-4-4 0 0,-3-2 0 16,7 9 0-16,-3-3 0 0,-4 0 0 0,4 3 0 15,-1 0 0-15,4 0 0 0,-3-3 0 0,-1 9 0 16,-3-2 0-16,0-1 0 0,-3 0 0 0,3 0 0 16,4-3 0-16,-1 3 0 0,1 1 0 0,3-1 0 0,-4 9 0 15,1-5 0-15,-4-7 0 0,0 6 0 16,0 0 0-16,3 7 0 0,5 0 0 0,-1-1 0 0,-4-6 0 16,4 13 0-16,7-6 0 0,-3 3 0 0,-11-4 0 15,7 1 0-15,7-1 0 0,-3 4 0 0,-1-3 0 0,5 9 0 16,-1-10 0-16,0 7 0 0,4-3 0 0,-4 6 0 15,-7-3 0-15,0 3 0 0,7 0 0 0,-3-7 0 16,-4 7 0-16,-4-3 0 0,8-3 0 0,-4 6 0 16,4 6 0-16,-1-6 0 0,-3 0 0 0,4 0 0 15,-1 3 0-15,5-3 8 0,-5 0-8 0,4 7 0 16,4-4-10-16,0-3 10 0,3 0 0 0,4 6 0 16,-1-3-8-16,5-3 8 0,-5 7 0 0,5-4 0 15,-1-3 0-15,0 9 0 0,0-9 0 0,1 6 0 0,-1-6 0 16,7 0 0-16,0 0 0 0,4 0 0 0,-3 0 0 15,2 0 0-15,1 0 0 0,0 0-9 0,3 0 9 0,1 0 0 16,-1 0 0-16,1 0 0 0,-1 0 0 0,0 0-8 16,4 7 8-16,0-4 0 0,0-3 0 0,-4 0 0 15,4 6 0-15,0-3 0 0,3-3 0 0,1 10 0 16,-4-10 0-16,3 0 0 0,1 0 0 0,-1 0 0 16,4 0 0-16,0 0 0 0,0 0 0 0,0 0-8 15,7 0 8-15,-4 6 0 0,-3-6 0 0,4 3 0 16,-4-3 0-16,7 0 0 0,-7 0 0 0,7 0-8 15,0 0 8-15,-4 0 0 0,-3 0 0 0,3 0 0 16,-3-3 0-16,0 3 0 0,4 3 0 0,3-3 0 0,0 0 0 16,0 0 0-16,0 0 0 0,0 0 0 15,-4-3 0-15,4 3 0 0,0 0 0 0,0 0 0 16,0 0 0-16,0 0 0 0,0 0 0 0,0 0-8 0,0 0 8 16,7-6 0-16,0-4 0 0,0 7 0 15,1-3 0-15,-1-4 0 0,3 4 0 0,-3-3 0 0,4-4 0 0,-1 4 0 16,1-1 0-16,-4-5 0 0,4 5 0 15,3 1 0-15,-4 3 0 0,4-13 0 0,-3 9 0 0,3 4 0 16,-3-6 0-16,6 2 0 0,-3 1 0 0,1-1 0 16,2 1 0-16,-3 3 0 0,4-4 0 0,0 1 0 15,-1 3 0-15,1-4 0 0,-1 1 0 0,-2 9 0 16,2-10 0-16,-3 4 0 0,-3 3 0 0,0-3 0 16,-1 6 0-16,-3 0 0 0,-7 0 0 0,7 0 0 15,4 0 0-15,-4 0-8 0,0 0 8 0,-7 0 0 16,0 0 0-16,10 0 0 0,-2 0 0 0,-8 0 0 0,0 0 0 15,0 0 0-15,7 0 0 0,0 0 0 0,-7 0 0 0,0 0 0 16,0 0 0-16,0 0 0 0,3-10 0 0,-3 10 0 16,0-3 9-16,0 3-9 0,0-6 12 0,-7 3-12 15,4 3 0-15,-4-7 0 0,-1 7 0 0,-2 0 0 16,3 0 0-16,0 0 0 0,0 0 8 0,0 7-8 16,-4-4 0-16,1-3 0 0,-1 6-8 0,-3-3 8 15,3-3 0-15,-3 7 0 0,0-4 0 0,0 3 0 16,0-3 0-16,-4 3 0 0,4 4 0 0,0-4 0 0,-4-3 0 15,1 7 0-15,-1-1-8 0,0 0 8 16,1 4 0-16,-1-1 0 0,-3 4 0 0,3-3-9 16,1 2 9-16,-1 1 0 0,-3-3-9 0,3 2 9 0,1 4 0 15,-1-10 0-15,0 10 0 0,1-9 0 0,3 5 0 16,3-5 0-16,-3 9 0 0,3-4 0 0,1-12 0 16,3 10 0-16,0-10 0 0,0 7 0 0,-1-1 0 0,5-3 0 15,3-3 0-15,-4 4 0 0,1 2 0 0,-4-9 0 16,3 9 0-16,-3-2 0 0,0-4 0 0,0 3 0 15,0-3 0-15,0 7 0 0,3-4 0 0,-3-3 0 16,0 3 0-16,7-6 0 0,-7 0 0 0,7 0 0 16,-7 0 0-16,7 0 0 0,-7 3 0 0,7-3 0 15,0 0 0-15,0 0 8 0,0 0-8 0,0 0 0 16,0 0 0-16,0 0 0 0,0 0 0 0,0 0 0 16,0 0 0-16,0 0 0 0,0 0 0 0,0 0 8 15,7 0-8-15,-3 7 8 0,3-7-8 0,0 0 0 0,3 6 9 16,-6-3-9-16,3 3 0 0,0-2 0 15,4 2 0-15,-4-3 0 0,-7 6 0 0,7 1 8 0,0-4-8 16,3 3 0-16,1-2 9 0,0 2-9 0,-1 4 12 16,4-7-12-16,4 3 13 0,0-6-4 0,3 10-1 15,0-4 0-15,4-5-8 0,-1 5 8 0,1 0-8 0,0-2 8 16,6-4 2-16,-2 3 0 0,2 3 0 0,-2-2 0 16,6 2-10-16,-3 4 0 0,3-7 0 0,0-3 0 15,4 13 0-15,-4-7 0 0,4 1 0 0,-4 8 0 16,-3-8-62-16,3 5-8 15,-3 4-2-15,0-3-1419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3:06.57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13702 17979 759 0,'0'0'33'0,"0"0"8"0,0 0-33 0,0 0-8 15,0 0 0-15,0 0 0 0,0 0 79 0,0 0 13 16,0 0 4-16,0 0 0 0,0 0-42 0,0 0-8 16,0-4-2-16,-4-5 0 0,4 9 3 0,0 0 0 15,0 0 0-15,-3-6 0 0,-4-4-11 0,-4 1-1 16,4 9-1-16,-3 0 0 0,-1 0-18 0,-3 0-4 16,0 0-1-16,0 9 0 0,0-2 1 0,-4-4 0 15,4 6 0-15,-4 1 0 0,-3-1 25 0,3 4 6 16,-3-1 1-16,0-6 0 0,0 4-4 0,0-1-1 15,-4 1 0-15,0-7 0 0,-3 3-15 0,0 3-4 16,-4 1 0-16,0-4 0 0,-3-3-20 0,0 4 0 16,0-4 0-16,-1 3 8 0,1 3-8 0,3 1 0 15,-3-4 0-15,7-3 0 0,-1 7 0 0,1-1 0 0,-3-9 10 16,2 6-10-16,1-3 12 0,3 4-4 0,1-7-8 0,3 0 12 16,-4 0-12-16,4 3 0 0,3-3-12 0,0 0 12 15,4-3-8-15,4 3 8 0,-1 0 0 0,4 0 0 16,0 0-20-16,7 0 2 0,0 0 1 0,0 0 0 15,0 0 5-15,0 0 2 0,11 0 0 0,3 0 0 16,0 3 10-16,0 3 0 0,0-6 8 0,4 0-8 16,-1 0 12-16,4 0-1 0,-3 0-1 0,3 0 0 15,0 0-10-15,1 0 0 0,2 0 0 0,5-6 0 16,-1 3 0-16,3-4 0 0,1 7 0 0,4-9-11 0,-5 6 11 0,5-3-13 16,2-4 5-16,-2 1 8 0,-5 6-13 0,1-10 5 15,0 4 8-15,0 6-13 0,-4-4 13 0,0 4 0 16,-7-3 0-16,4 3 0 0,-4-4 17 0,4 7 0 15,-8-9 0-15,1 9 0 0,0-6-6 0,-1 3-2 16,1 3 0-16,-4-7 0 0,0 4-9 0,-3-3 0 16,-1 6 0-16,-3 0 8 0,0-3-8 0,-7 3 0 15,0 0 0-15,0 0 0 0,0 0 0 0,0 0 0 16,0 0 9-16,0 0-9 0,0 0 10 0,-7-6-2 16,-3 2-8-16,-1 4 12 0,1 0 3 0,-4-6 0 15,3 6 0-15,-7 0 0 0,1 0 2 0,3 0 1 16,-4 0 0-16,0 0 0 0,-3 0-2 0,0 0-1 15,0 6 0-15,0-6 0 0,-8 0 0 0,1 4 0 0,-4-4 0 0,1 6 0 16,2-3-3-16,-6 6-1 0,-7-9 0 0,3 7 0 16,0 2-11-16,0 0 0 0,4-2 0 0,-4-4 8 15,4 6-8-15,0-2 0 0,3-4 0 0,4 6 0 16,-4-3 0-16,0 4 0 0,4-4-8 0,-4 3 8 16,4-5-12-16,3 5 1 0,1-3 1 0,-1-3 0 15,4 4-11-15,0 2-3 0,3 0 0 0,0-9 0 31,4 10-34-31,0-10-7 0,0 6-2 0,0-6-542 0,3 0-109 0</inkml:trace>
  <inkml:trace contextRef="#ctx0" brushRef="#br0" timeOffset="3234.66">4914 18004 288 0,'0'0'25'0,"0"0"-25"0,0 0 0 0,-10 0 0 15,6 0 397-15,-3 0 75 0,4-3 14 0,-12-4 3 16,8 7-378-16,4-6-76 0,-8 3-15 0,4-3-4 15,0-4 12-15,-3 1 3 0,-5-1 0 0,5 1 0 16,-1 0-17-16,-3 2-3 0,-3 4-1 0,2-3 0 16,1-7-10-16,0 7 0 0,-11-3 0 0,8 6 0 15,-1-4 11-15,-6 1-3 0,2-3-8 0,1 9 12 16,-4-10-12-16,-3 10 0 0,7-9 0 0,-4 6 0 16,1-4 0-16,-1 4 8 0,0-3-8 0,1-3 9 15,2 2 1-15,-2-2 0 0,3 6 0 0,-1-7 0 16,5 1-10-16,-4 0 8 0,7 2-8 0,-1-2 8 0,-2 3-8 15,3-4 0-15,3 1 0 0,0 9 0 0,4-10 0 0,-3 10 0 16,-4-9 0-16,7 9 0 0,3 0 0 0,-3 0 0 16,4 0 0-16,-4 0 0 0,7 0-11 15,0 0 3-15,0 0 0 0,-4 0 0 0,4 0 8 16,0 9-10-16,0-9 10 0,0 7-10 0,0-7 10 16,11 9-10-16,-8-6 10 0,4 7-10 0,4-4-3 0,-4-3-1 15,3 3 0-15,4 4 0 0,4-4 6 0,-7-3 8 16,6 3-13-16,5-3 5 0,-8 4 0 15,7-4 0-15,3-3 0 0,-2 0 0 0,6 0 8 0,4 0-10 0,-8 0 10 0,12 0-10 16,-8-3 10-16,7 3-8 0,0 3 8 0,1-3-8 16,-8 0 8-16,4 6-12 0,-4-3 12 0,-3-3-12 15,6 0 12-15,-10 0 0 0,4 0-9 0,0 7 9 16,0-7 0-16,-8 0 0 0,4 0 0 0,1 0 0 16,2 0 0-16,1 0 0 0,-4 0 8 0,-7-7-8 0,4 7 8 0,-1-9-8 15,-6 9 8-15,3-3-8 0,-3-4 8 0,3 4-8 16,-4-3 8-16,-6 6-8 0,3-9 27 15,-7 9 0-15,0 0 0 0,0 0 0 0,0-10-3 0,-11 4 0 16,4 3 0-16,4 3 0 0,-8-6-10 0,-3 6-2 16,0 0-1-16,-7-4 0 0,-4 4-11 0,0 0 0 15,4-6 0-15,-3 6-11 0,-1 0 11 0,0 0 0 16,1 0 0-16,-1 0 0 0,-7 0 0 0,4 6 0 16,-4-6 0-16,4 4 0 0,-7-4 0 0,3 6 0 15,-7-3 10-15,4 3-10 0,0 4 15 0,6-1-3 16,-6-3-1-16,3 7 0 0,4-4-11 0,-4 1 10 15,4 2-10-15,3 1 10 0,1-4 1 0,3 7 0 16,-4-7 0-16,4 1 0 0,-4 5-11 0,4-2 0 0,7-4 0 16,0-2 0-16,-1 2 12 0,-2-3-2 0,10-3-1 0,-4 7 0 15,1-10 1-15,3 0 0 0,-1 6 0 0,8-6 0 16,0 0-10-16,0 0 0 0,0 0 0 0,0 0 8 16,0 0-8-16,15 0 0 0,-5-6 0 0,1 6 0 15,3-3 0-15,4-4-9 0,-1 7 9 0,1-3-13 31,-1-3 13-31,1 0-9 0,3 3 9 0,4 3-8 0,-4-7 8 0,4 4 0 0,3 3 0 16,4-6-8-16,-8 3 8 0,12-4 0 0,-12 4 0 0,12-3 0 16,-1-3-10-16,-7-1 10 0,4 1-12 0,3 3 12 15,-10-4-10-15,3 7 10 0,-3-6-8 0,-4-1 8 16,0 4 0-16,-3-3 0 0,-4 2 0 0,4 4 8 16,-8-3-8-16,-3 3 0 0,4-4 0 0,-1-2 0 15,-6 9 0-15,-4 0 11 0,3-9-11 0,-3 6 12 16,4-4 3-16,-4 7 1 0,0 0 0 0,-7-6 0 15,0 3-4-15,0-3 0 0,-7 6 0 0,3 0 0 16,-7 0-12-16,8 0 0 0,-8 0 0 0,1 0-10 0,-1 0 10 16,0 0 0-16,-6 6 0 0,-1-6 0 0,0 3 0 15,1 3 0-15,2 4 0 0,-2-4 0 0,-8-3 0 0,7 6 0 16,-3 1 0-16,7-1-12 0,-4-2-6 16,0 2-2-16,4 0 0 0,4 7 0 15,-1-7-33-15,0 1-7 0,8-1-2 16,-4 1-646-16,3 5-128 0</inkml:trace>
  <inkml:trace contextRef="#ctx0" brushRef="#br1" timeOffset="11607.98">3545 17844 230 0,'0'0'10'0,"0"0"2"0,0 0-12 0,0 0 0 0,0 0 0 16,0 0 0-16,0 0 222 0,0 0 42 0,0-3 8 16,0 3 1-16,0 0-192 0,0 0-38 15,0-7-8-15,-7-2-2 0,7 9-10 0,0 0-3 16,-3 0 0-16,-1 0 0 0,4-9 20 0,0 9 3 16,0 0 1-16,-10 0 0 0,10 0-12 0,-11-7-1 15,11 7-1-15,0 0 0 0,0 0 19 0,-10-3 4 0,6-3 1 0,-3 3 0 16,3-4-8-16,-3 7-2 0,4-3 0 15,-1 3 0-15,-6 0-28 0,3 0-7 0,3-6-1 0,-3 3 0 16,0-3 12-16,0 6 1 0,-4-3 1 0,4-4 0 16,-3 7 10-16,3-6 1 0,0 6 1 0,-4-3 0 15,1 3-22-15,-1-6-12 0,-3 6 12 0,3 0-12 16,1 0 11-16,-4-4-11 0,-1-2 10 0,5 6-10 16,-1 0 0-16,1-3 8 0,-1-3-8 0,8 6 0 15,-12 0 0-15,8-3 0 0,4 3 0 0,-8-7 0 16,8 7 0-16,3 0 0 0,-11 0 0 0,4 0 0 15,4 0 0-15,-8 0 0 0,7 7 0 0,-3-4 0 0,7-3-10 0,-3 0 10 16,-8 6-8-16,8-3 8 0,-4 7 0 0,3-4 0 16,-3-3 0-16,4 3-8 0,3 1 8 15,0-7 0-15,0 0 0 0,0 0 0 0,-7 9 0 16,7-9-8-16,0 0 8 0,0 0-8 0,0 0 0 16,10 3 0-16,1 3 0 0,3-3 0 0,-4-3 8 15,5 0-8-15,2 7 8 0,-3-4-8 0,0 3 8 0,1-3 0 16,2 4 0-16,1-7 0 0,3 9 0 0,0-3 12 15,-3-3 0-15,3 4-1 0,0-4-25 0,4 6-5 16,-1-3-1-16,-6-2 0 0,3 2 9 0,4-3 2 16,-4-3 0-16,0 0 0 0,4 0 9 0,0 0-13 15,-8 6 5-15,5-6 8 0,-1-6-10 0,-4 3 10 16,4 3 0-16,-6-6-9 0,2 6 9 0,-3-4 0 16,-3 4 0-16,3-6 0 0,-3 12 0 0,-1-6 0 0,-3 0 10 15,-7 0-10-15,7 0 10 0,-7 0-10 0,0 0 10 0,0 0-10 16,0 0 13-16,0 0-3 0,0 0-1 15,0 0 0-15,0 0 1 0,0 0 0 0,0 0 0 0,0 0 0 16,-7 0-2-16,0-6-8 0,-3 6 12 0,-1 0-4 16,0-3 1-16,1 3 0 0,-1-6 0 0,-3 6 0 15,4 0 3-15,-5 0 0 0,1-3 0 0,0 3 0 16,4 0 1-16,-11-7 1 0,6 7 0 0,1 0 0 16,-7 0-2-16,0 0-1 0,3 0 0 0,-3 0 0 15,7 0 8-15,-11 10 1 0,4-10 1 0,0 6 0 16,3-12-21-16,-6 12 0 0,3-3 0 0,-1-3 8 15,8 6-17-15,-7-2-3 0,3-4-1 0,1 6 0 16,3-6 13-16,0 3 0 0,-1-6 0 0,-2 3 10 16,3 3-2-16,3-3 0 0,-3 0 0 0,3-3 0 0,8 3 3 15,-8 0 0-15,8 0 0 0,3 0 0 0,-11-6-11 0,11 6 0 16,0 0 9-16,0 0-9 0,0 0 0 0,0 0 0 16,0 0 0-16,0 0-8 0,0 0 8 0,0 9-12 15,0 4 12-15,0-4-12 0,0 0 4 0,11 1 0 16,-11-10 0-16,3 3 0 0,8 13 8 0,-1-7-10 15,-2-9 10-15,9 6-10 0,-6-3 2 16,3 7 0-16,0-10 0 0,7 0 0 0,-7 0-4 0,7 6 0 16,-3-6 0-16,3 3 0 0,0-3 2 0,-3 0 0 15,3 0 0-15,0 0 0 0,4 0 10 0,0 0-10 16,-11 0 10-16,7 6-10 0,-3-6 10 0,-1 0 0 0,1 0 0 16,-4 4 0-16,-3-4 0 0,-1-4 0 0,-3 4 0 0,-7 0 0 15,0 0 0-15,7-6 0 0,-7 6 8 16,0 0-8-16,7-3 11 0,-7 3-3 0,0-6 0 0,0-4 0 15,4 1 7-15,-8 0 1 0,4 2 0 0,-7 7 0 16,0-9-6-16,0 6-1 0,-3-4 0 0,-1-2 0 16,4 9-1-16,-4-9 0 0,-3-1 0 0,-7 4 0 15,7-3-8-15,-7 5 0 0,7-2 0 0,-11-3 0 16,7-1 0-16,1 1 0 0,6 9 0 0,-3-9 0 31,-7 2-23-31,7-2-3 0,0 6-1 0,-4-4 0 0,7 4-77 16,4 3-16-16,-3-6-4 0,-1 12-508 0,1-6-101 0</inkml:trace>
  <inkml:trace contextRef="#ctx0" brushRef="#br1" timeOffset="13229.86">10897 18073 921 0,'7'0'82'0,"-7"0"-66"16,-3-7-16-16,3 7 0 0,3-9 168 0,1 3 31 15,-11 3 5-15,0-4 2 0,3-2-162 0,4 6-33 16,-7-7-11-16,0 4 0 0,0 3 9 0,7-3-9 16,0-4 0-16,-3 4 9 0,-4 3 15 0,-1-3 4 15,5-4 0-15,-1 1 0 0,1 9-15 0,-8-10-2 0,4 10-1 16,0-9 0-16,4 3 10 0,-4 3 1 0,-8 3 1 0,1 0 0 15,4-7 5-15,-1 4 1 0,-6 3 0 0,-1 0 0 16,-3 0 6-16,0 0 2 0,3 3 0 16,-7-3 0-16,-6 0 8 0,6 0 3 0,0 0 0 0,0 0 0 15,-10 0 1-15,3 7 1 0,1-14 0 0,-1 14 0 16,4-7-20-16,-8 0-4 0,5-7-1 0,-1 7 0 16,-3 0 16-16,3 0 2 0,-3 0 1 0,-1 0 0 15,1 0-29-15,-4 0-6 0,0 0 0 0,-3 0-8 16,3-3 8-16,0 3-8 0,-3-6 0 0,7 6 0 15,0 0 0-15,-1 6 0 0,5-6 8 0,-1 0-8 16,4 0 0-16,-4 0 0 0,4 3 8 0,-1-3-8 16,5 0 0-16,-1 0-16 0,0 7 4 0,1-7 0 15,-1 0-28 1,4 9-4-16,7-3-2 0,-4-3 0 0,7-3 22 0,-3 0 4 0,4 10 0 0,3-10 1 16,0 9-5-16,0-9 0 0,3 10-1 0,4-10 0 0,0 0 10 15,0 0 3-15,4 6 0 0,3 3 0 0,3 1 12 16,4-1-12-16,0 1 12 0,4-4-12 0,0-3 12 0,3 6 0 15,11 1 0-15,-11-4 0 0,3 3-8 0,5-2 8 16,2 2-13-16,1-6 5 0,0 4 8 0,3-4-8 16,1 3 8-16,-1 3-8 0,4-2 8 0,-1-4 0 15,1 6 0-15,4-9 0 0,-5 10 0 0,1-10 0 16,0 9 0-16,3-9 8 0,-6 6-8 0,-1-3 12 16,4-3-4-16,-1 0 0 0,5 0-8 0,-4-3 8 15,-4-3-8-15,0 6 8 0,7 0-8 0,-6-3 8 16,-8-3-8-16,-3 6 8 0,3-4 0 0,0-2 0 15,-7 6 0-15,-3-3 0 0,-4-3 3 0,0 6 1 0,4-3 0 16,-8-4 0-16,-3 1 0 0,0 6 0 16,1-3 0-16,2-3 0 0,-10 6 7 0,0 0 1 15,0 0 1-15,4-3 0 0,3-7 0 0,-7 10 0 0,0 0 0 16,0-6 0-16,0-4 5 0,-7 1 1 0,-4 9 0 0,0-9 0 16,1 2-27-16,-4-2 0 0,0 0 0 0,-4-1 0 15,-3 7 0-15,0-6 0 0,0-4-12 0,-8 10 12 16,-2-3 0-16,2-4 0 0,5 1 0 0,-5-1 0 15,-2 7 0-15,2-9 0 0,-2 2 0 0,6 1 8 16,-3-1-8-16,3 1 0 0,-3 6 0 0,3-3 0 16,0-4 0-16,1 1 15 0,-4 3-3 0,3 6 0 15,0-10-12-15,0 1 0 0,-3 9 8 0,4-3-8 16,-1-4 0-16,0 4-8 0,4-3 8 0,-4 6-13 16,1-6 13-16,-1 3-12 0,0 3 12 0,4 0-12 15,-4 0-17 1,4 0-3-16,0 0-1 0,0 0 0 0,0 3-102 15,7 3-20-15,-4-6-4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2:51:28.82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10224 17844 1522 0,'0'0'68'0,"0"0"13"0,-8 0-65 0,-2 0-16 0,10 0 0 0,-7 0 0 16,-4 6 48-16,4-3 7 15,-3 3 1-15,-1-2 0 0,4-4-45 0,0 6-11 0,-4 3 0 0,4-9 0 16,7 0 0-16,-7 0-17 0,0 10 4 0,7-10 1 16,-7 0 12-16,7 0 15 0,0 0-3 0,0 0-1 15,0 0 8-15,0 0 1 0,0 0 1 0,0 0 0 16,0 0 35-16,0 0 6 0,0 0 2 0,4 9 0 16,-1-3 0-16,4 4 0 0,-7-10 0 0,11 3 0 15,-1 6-24-15,4-2-4 0,-3 2 0 0,0 0-1 16,6-9-11-16,1 10-1 0,-4-4-1 0,0 3 0 15,4 1-12-15,3-1-2 0,4-2-8 0,-1-4 12 16,-2 6-4-16,6-3 0 0,3 4-8 0,5-7 12 16,-12 6 4-16,8-2 1 0,7 2 0 0,0-3 0 15,-4-3 19-15,0 7 3 0,-3-4 1 0,7-3 0 0,7 4-31 16,-4-4-9-16,-3 3 0 0,3-3 0 0,11 3 28 0,-3 1-2 16,-5-4 0-16,1 6 0 0,0-9-6 0,0 6 0 15,7-2-1-15,-7 2 0 0,-7-6 1 16,10 3 1-16,11 3 0 0,-4-3 0 0,-6 4-1 0,3-7 0 15,0 3 0-15,0 3 0 0,-4-6 0 0,0 0-1 16,1 0 0-16,-1 0 0 0,4 0-1 16,-4-6 0-16,4 6 0 0,-3-3 0 0,-1-4-18 0,-3 7 0 15,-4-3 8-15,1-3-8 0,-5 6 0 0,1-3-16 16,0-3 4-16,-4 6 0 0,4-4 12 0,-4 4 0 16,-6-6 0-16,2 3 0 0,1 3 8 0,-4-6 0 15,-3 6 1-15,0 0 0 16,-4 0-34-16,0 0-7 0,-3 6-2 0,-1-3 0 15,1-3-70-15,-4 0-13 0,0 10-3 0,0-10-1 16,0 6-84-16,1-3-17 0,9 6-3 0,1-2-1 0</inkml:trace>
  <inkml:trace contextRef="#ctx0" brushRef="#br0" timeOffset="3867.65">3076 12801 288 0,'0'0'25'0,"0"0"-25"0,0 0 0 0,0 0 0 0,0 0 203 0,0 0 35 16,0 0 7-16,0 0 2 0,0 0-137 0,0 0-27 15,0 0-6-15,0 0-1 0,0 0-27 0,0 0-5 16,0 0-2-16,0 0 0 0,0 0-42 0,0 0 0 16,0 0 0-16,0 0 0 0,0 0-11 0,0 0 3 15,0 0 0-15,0 0 0 0,0 0-11 0,0 0-1 16,0-9-1-16,0 6 0 0,0 3 35 0,0-6 7 16,0 6 2-16,0 0 0 0,0-10 4 0,0 4 1 0,4 3 0 0,-4 3 0 15,0 0 20-15,7-6 5 16,-4-4 1-16,1 10 0 0,-4 0-10 0,0 0-1 0,0 0-1 0,7-9 0 15,-7 9-10-15,0 0-3 0,3-3 0 0,-3 3 0 16,0 0-13-16,0 0-2 0,0 0-1 0,0 0 0 16,0-13-13-16,0 13 9 0,-3-3-9 0,3-3 8 15,0-4-8-15,0 7 12 0,0-3-12 0,-7-4 12 16,3 1 10-16,4 0 2 0,0-1 1 16,-3 4 0-16,3-4 4 0,-7 1 1 0,7 0 0 15,-4-7 0-15,4 7 1 0,0 5 0 0,0-5 0 16,0 3 0-16,0-4-9 0,0 1-2 0,-7 0 0 0,7 2 0 0,-3-2 2 15,3-1 0-15,0 7 0 0,-7-6 0 0,3 0 2 0,1-4 1 16,3 4 0-16,-8-1 0 0,5 7-13 0,-4-6-4 16,3-1 0-16,4 1 0 0,-3-7 2 0,-4 7 0 15,3-7 0-15,4 7 0 0,0-10-2 0,-7 3-8 16,4 4 12-16,3-4-4 0,0-3-8 0,0 3 0 16,0-2 0-16,0-1 0 0,0 3 0 0,0-3 0 15,0 4 0-15,0 2 0 0,0-3 21 0,0 7 9 16,0-10 2-16,0 3 0 0,0 7-21 0,0-3-11 15,0-4 12-15,-7 6-12 0,7-5 15 0,-4 2-4 16,4-2-1-16,-3-1 0 0,3 3-10 0,0-2 0 0,-7-4 0 0,7 3 0 16,-4 4 0-16,4-7 0 0,0 3 0 0,0 0 0 15,0-2 0-15,4-1 0 0,3 3 0 0,-7 4 0 16,0-4 0-16,0-3 0 0,0 3 0 16,0 4 0-16,0-4 0 0,0-3 8 0,-7 4-8 15,7 5 8-15,-4-2 4 0,4-4 0 0,-7 0 0 16,3 7 0-16,1-4-12 0,3-2 0 0,-7-1 0 0,7 4 0 15,-4-4 10-15,4 3 0 0,-7-2 0 0,7-1 0 16,7-3-10-16,-7 3 0 0,4-2 0 0,-4 5 0 16,10-3 0-16,-6-2 0 0,3 2 0 0,4 3 0 15,-8-2 0-15,1-1 0 0,3 3 0 0,-4-2 0 16,4 2 0-16,-3 1 0 0,-4 2 0 0,7-2 0 16,-7-4 0-16,0 7 0 0,0-1 0 0,0 1 0 15,0-1 9-15,-7 1 0 0,7-7 0 0,0 7 0 16,-4 0 1-16,4-1 0 0,0-6 0 0,0 7 0 0,0 0-10 15,0-7 0-15,0 3 0 0,0-2 0 0,0 5 0 16,0 1 0-16,0-7 9 0,0 4-9 0,4-4 0 0,-4 7-10 16,0-7 1-16,0 7 0 0,0-1 9 0,7 1 9 15,-7-4-1-15,3 1-8 0,-3 2 0 0,4-2 0 16,-4-4 0-16,0 7 0 16,7-1 0-16,-7 4 0 0,0-7-10 0,0 4 10 0,0 3 0 15,0-4 0-15,0 1 0 0,0-1 0 0,0 1 0 0,0 0 0 16,0-7 0-16,-7 7 0 0,7-1 0 0,0 4 0 15,0-4 0-15,0 1 0 0,-4 6 0 16,4-6 0-16,0 2 0 0,0-2 0 0,0-1 0 0,0 4 0 16,0-3 0-16,4 6 0 0,-4-4 0 0,7-2 0 15,-7 0 12-15,0 2-4 0,3 4-8 0,-3-3-11 16,0-4 3-16,0 7 0 0,8-3 8 0,-8 6 11 16,0 0-3-16,0-9 0 0,3-1-8 0,-3 1-9 15,0 3 9-15,-3 2-13 0,3-2 13 0,0-3 8 0,0 6 0 16,0 3-8-16,0 0 0 0,0-7 0 0,-8-2 0 0,8 0 0 15,0-1 0-15,0 4-9 0,0 6-1 0,0-10 0 16,0 7 10-16,0-6 0 0,0 9 0 16,0-6 0-16,0 6 0 0,0-10 0 0,0 10 0 15,8-9 0-15,-8-1 0 0,0 4 0 0,3 3 0 0,-3-3 0 16,0 6 0-16,0 0 0 0,0 0 0 0,0 0 0 16,0 0 0-16,0 0 0 0,4-3 0 0,-4 3-8 15,0-7 8-15,0 7 0 0,0 0 0 0,0 0 0 16,0 0 0-16,0 0 0 0,0 0 0 0,0 0 0 15,7-3 0-15,3-3 0 0,-10 6 0 0,0 0 0 16,4 0 0-16,6-3 0 0,1 3 0 0,-8-6 0 16,-3 6 0-16,8 0 0 0,-8 0 0 0,7 0 0 15,-7 0 0-15,10 6 0 0,-3-6 0 0,4 3-8 16,-8-3 8-16,8 0 0 0,-11 0 0 0,10 0 0 16,-6 9 0-16,7-9 0 0,-8 0 0 0,8 7 0 0,-1-4 0 0,1-3 0 15,-1 6 0-15,5-3 0 0,-5-3 0 0,4 0 0 16,-3 0 0-16,6 0 0 0,-6 0 0 0,7 0 0 15,-4 0 0-15,3 0 0 0,1 0 0 16,-7 0 0-16,3 0 0 0,-4 0 0 0,4 0 0 16,1 0 8-16,-5 0-8 0,1 0 0 0,-1 0 12 0,-3 0-3 15,4 0 0-15,-4 0 0 0,-7 0-9 0,14 6 0 16,-10-6-12-16,6 0 12 0,-10 0 0 0,7 0 0 16,7 0 0-16,-3 0 0 0,-4 0 0 0,0 0 0 15,7 0 0-15,-3-6 0 0,-1 6 0 0,1 0 0 16,3 0 0-16,-3 0 8 0,-1-3-8 0,4 3 0 0,-3 0 0 15,-4 0-11-15,4 0 11 0,-1-6 0 0,-3 6 8 16,7 0-8-16,-3 6 0 0,-8-6 0 0,-3 0 0 16,11 3 0-16,0-3 0 0,-1 0 0 0,-10 0 0 15,4 0 0-15,-4 0 8 0,10 6-8 0,-10-6 10 16,0 0-10-16,0 0 10 0,4 0-10 0,-4 0 10 0,7 0-10 16,-7 0 8-16,7 0-8 0,4 0 0 0,-4 0 9 15,3 0-9-15,-3 0 0 0,0 0 0 0,4-6 0 16,-4 6 0-16,11-3 0 0,-8-3 8 0,-6 3-8 15,6-4 0-15,1 7 0 0,3 0 0 0,-11-3 0 16,-3 3 0-16,8 0 0 0,-8 0 8 0,10-6-8 16,-3 6 0-16,0 0 8 0,-7 0-8 0,0 0 8 15,11 0-8-15,-11 0 0 0,0 0 0 0,7 6 0 16,0-3 0-16,-7-3 8 0,0 0-8 0,0 0 0 0,0 0 0 0,0 0 0 16,0 0 8-16,11 0-8 0,-11 0 0 15,0 0 0-15,0 10 0 0,0-10 0 0,0 0 0 16,7 6 0-16,-7-6 0 0,7 3 8 0,3 7-8 15,-10-10 0-15,4 6 0 0,3 0 0 0,0-3 0 0,0 7 0 16,-7-10 0-16,10 9 0 0,-6-3 0 0,0 4 0 16,3-1 0-16,-4 1 0 0,4-1 0 0,-7 0 0 15,11 7 0-15,-11-7 0 0,0 7 0 0,3-3 0 16,1 2 0-16,3-2 0 0,-7 3 0 0,0 2 0 16,3-8 0-16,4 5 0 0,-7 1 0 0,4-3 0 0,-4 5 0 0,4-2 0 15,3 0 0-15,-7 3 0 0,0-1 8 0,3 1-8 16,-3-3 0-16,7 6 0 0,-7-6 0 0,0 9 0 15,4-6 0-15,-4-1 0 0,7 7 0 0,-4-6-11 16,1 0 11-16,3 6 0 0,-4 0 8 0,4-3-8 16,-3-3 0-16,-1 3 8 0,5-3-8 0,-5 0 0 15,4-1 0-15,-7 1 0 0,4-3 0 0,3 3-8 16,-7-1 8-16,3 1 8 0,-3-3-8 0,0 9 11 16,0-3-11-16,0 0 0 0,0 0 0 0,0-3 0 15,-3 6 0-15,3-6 0 0,0 6 8 0,-7-6-8 16,7-1 0-16,0 7 0 0,0 1 0 0,-4-8 0 15,4 1 0-15,0 0 0 0,0 0 0 0,-7 3 0 16,7-3 0-16,0-7 0 0,0 4 8 0,0 3-8 0,0-4 0 16,0-5 0-16,0 8 0 0,0-8 0 0,7 9 0 15,-7-10 0-15,0 7 0 0,0-7 0 16,4 7 8-16,-4-4-8 0,0-2 0 0,7 6 8 0,-7-1-8 0,0-2 0 16,0 2 0-16,-7 4 0 0,7-3 9 0,0-4-9 15,-4 4 10-15,4 3-10 0,0-3 0 0,0-4 0 16,-7 4 0-16,7-7 0 0,0 7 0 0,0-4 0 15,0-5 0-15,0 8 0 0,0-5 0 0,0-1 0 16,0 4 0-16,0-4 0 0,0 1 22 0,0 2-2 16,0 1 0-16,0-4 0 0,0 1-28 0,0-4-7 15,0 9-1-15,0-5 0 0,0 2 16 0,0-2 0 16,-3-1 0-16,3 7 0 0,0-7 0 0,0 7 0 0,-8-3 0 16,8 2 0-16,0-5 0 0,-3 5 0 0,3-5 8 15,-4-1-8-15,4 7 8 0,0-7-8 0,0 4 9 0,0-4-9 16,0 1 0-16,0-4 8 0,0 3-8 0,0 1 0 15,-7-1 0-15,7 0 0 0,0 1 0 0,0-4 0 16,7 4 0-16,-7-1 0 0,0 0 11 0,0 7-11 16,0-7 8-16,0 1-8 0,4-1 0 0,-4 1 0 15,3-1 0-15,-3 7 0 0,0-7 0 0,0 1 0 16,8 5 0-16,-8-2 12 0,0-4-3 0,0 1 0 16,0-1-9-16,0 7 0 0,0-7 0 0,0-3 8 15,0 4-8-15,0-1 0 0,0-9 0 0,0 3 0 16,0 10 0-16,3-10 0 0,-3-3 0 0,0 9 0 15,0 1 0-15,0-10 0 0,7 6 9 0,-7-6-9 16,0 0 12-16,0 0-3 0,0 3 0 0,0-3 0 16,0 10-9-16,0-10 0 0,0 0 0 0,0 0 0 0,0 0 0 0,0 0 0 15,0 0 0-15,0 0 0 16,4 6-23-16,-4-6-6 0,0 0-2 0,7 3 0 16,-4 3-63-16,8 1-13 0,-8-4-2 15,8 6-1-15,0-3-20 0,-1 4-4 16,1 2-1-16,3 4 0 0,-4 9-62 0,4-3-13 0,-3 9-2 15,0-2-397-15,3 5-79 0</inkml:trace>
  <inkml:trace contextRef="#ctx0" brushRef="#br0" timeOffset="7045.73">7927 12883 1357 0,'0'0'60'0,"0"0"12"0,7 0-57 0,-7 0-15 0,0 0 0 0,0 0 0 0,4 0 77 16,-4 0 13-16,0 0 2 0,0 0 1 15,7 0-24-15,-7 0-5 0,0 0 0 0,0 0-1 16,7-3-9-16,0-3-2 0,-4 2 0 0,4-2 0 15,-3 3-32-15,-1-3-8 0,8 3 0 0,-11-4-1 0,7 1 5 16,0 3 2-16,0-3 0 0,0 6 0 0,-3-10 10 0,3 7 3 16,-4-3 0-16,1-4 0 0,10 7 9 0,-14-3 1 15,7-3 1-15,-4 2 0 0,5 4 21 0,-5-6 4 16,1 3 1-16,-1-4 0 0,1 1-26 0,-1-1-5 16,1 1-1-16,-1-1 0 0,-3 1-16 0,4-7-3 15,3 7-1-15,-7-10 0 0,0 10-6 0,7-7-2 16,-7-3 0-16,0 4 0 0,0-4 6 0,0 0 1 15,0-6 0-15,0 6 0 0,3-6-1 0,1 6 0 16,-4 0 0-16,0 1 0 0,3-8-2 0,-3 8-1 16,0-1 0-16,0 0 0 0,0-6 3 0,0 6 1 0,0-6 0 15,-3 6 0-15,-1-6 4 0,4 6 1 0,0 0 0 0,0-6 0 16,-3 7-10-16,3-8-2 0,0 5 0 16,0-5 0-16,-7 1 3 0,7 3 0 0,-7-3 0 0,3 0 0 15,1-3-2-15,-1 3 0 0,1-3 0 0,-4 3 0 16,3-4-9-16,-3 4 0 0,3-9 0 15,-3 6 0-15,4-7 12 0,-11 7-4 0,10-7 0 0,-3 7 0 16,0 0-8-16,0-7 0 0,0 7 0 0,3-6 0 16,1 6 0-16,-1-1 0 0,1-2 0 0,3 3 0 15,0 3 0-15,-7 3 0 0,7-3 0 0,0-1 0 16,-4-2 0-16,4 9 0 0,-3-6 0 0,-1 0 0 0,-3 6 8 16,4-6 0-16,-1 7 0 0,1-1 0 0,-1-6-8 0,-3 3 0 15,4-3 0-15,-5 0 0 0,5 6 8 0,-8-6-8 16,8 6 12-16,-4-3-4 0,3 0-8 0,-3 0 0 15,4-3 0-15,3 0 0 0,0 6 0 0,-4-6 0 16,4 6 0-16,0 0 0 0,0-6 0 16,0 6 0-16,-3 1 0 0,3-8 0 0,0 8 0 15,0-1 0-15,0 0-12 0,-4 3 12 0,1-2 0 16,-1 2 0-16,0-3 9 0,1 6-1 0,-11-2-8 0,10-1 8 16,-3-3-8-16,7 1 8 0,-7 2-8 0,0-3 0 15,0 0 0-15,4 4 0 0,-1-4 0 0,1 0 0 16,-1 0 0-16,-3 0 0 0,7 0 0 0,-4-3 0 15,1 10 0-15,-1-13 0 0,4 6 0 0,-3 3 0 16,-1-2 0-16,4-1 0 0,-7 3 0 0,4-3 0 0,-1 0 0 16,1 4 0-16,-4-4 0 0,3 6 0 0,1-2 0 0,-1-1 0 15,4 7 0-15,0-4 0 0,0-3 0 16,-7 7 0-16,3 3 0 0,1-4 0 0,3-2 0 0,0 2 0 16,0-2 0-16,-4 2 0 0,4 1 0 15,0 0 0-15,-3-1 0 0,3 1 0 0,0-1 0 0,3 1 0 16,-3 3 0-16,-3-4 0 0,3 1 0 0,-4-1 0 15,4 7 0-15,0-9 0 0,0 9 0 0,0-7 0 16,0 10 0-16,0 0 0 0,0-6 0 0,0 6 0 16,0 0 0-16,0 0 0 0,0 0 0 0,0 0 0 15,0 0 0-15,0-9 0 0,0 9 0 0,0 0 0 16,0 0 0-16,0 0 0 0,0 0 0 0,0 0 0 16,0-4 0-16,0 4 0 0,0 0 0 0,0 0-8 15,0 0 8-15,0 0 0 0,0-6 0 0,0 6 0 16,0-3 0-16,0 3 0 0,7-6 0 0,-7 6 0 0,0 0 0 15,0 0 0-15,4 0 0 0,-4 0 0 0,7 0 0 0,0-3 0 16,0-4 0-16,-7 7 0 0,0 0 0 0,7 0 0 16,4 7 0-16,-1-7 0 0,1 0 0 15,-4 0 0-15,4 0 0 0,3 0 0 0,-4-7 0 0,1 7 0 16,3 0 0-16,-4 0 0 0,1 0 0 16,3 0 8-16,-3 0-8 0,3 0 11 0,-4 0-11 0,5 7 0 15,-5-7 0-15,1 0 0 0,-1 0 0 0,1 0 0 16,3 0 0-16,-3 3 0 0,-1-3 0 0,1 0 0 15,3 0 0-15,4 0 0 0,-4 0 0 0,0 0 0 16,0 0 0-16,7 0 0 0,-3-3 0 0,3-4 0 16,-4 7 0-16,5 0 0 0,-1 0 0 0,3-6 0 0,-13 3 0 0,14 3 0 15,-8 0 0-15,1 0 0 0,7 0 0 16,-11 0 0-16,0 0 0 0,4 0 0 0,-4 0 0 16,3 0 0-16,-3 0 0 0,1 3 0 0,-1 3 0 0,-4-6 0 15,4 0 0-15,0 7 0 0,1-4 0 0,-5-3 0 16,4 0 0-16,0 0 0 0,1 6 0 0,-1-6 0 15,0 0 0-15,0 0 0 0,0 0 0 0,0 0 0 16,-3 0 0-16,6 0 0 0,-6 0 0 0,-1-6 0 16,1 6 0-16,3 0 0 0,0 0 0 0,-3 0 0 15,-1 6 0-15,1-6 0 0,0 0 0 0,-1 3 0 16,-3-3 0-16,0 0 0 0,4 0 0 0,-4 0 0 16,4 0 0-16,-1 6 0 0,-10-6 0 0,7 0 0 15,4 4 0-15,-11-4 0 0,0 0 0 0,7 0 0 16,3 0 0-16,-10 0 0 0,0 0 0 0,7 0 0 0,-7 0 0 15,7 6 0-15,4-6 0 0,3 0 0 16,-14 0 0-16,4 0 0 0,-4 0 8 0,10 0-8 0,-3 0 0 0,-7 0 10 16,11 0-10-16,-11 0 10 0,11 0-10 0,-11 0 0 15,0 0 0-15,7 0-11 0,-7 0 11 0,10 0 0 16,-10 0 8-16,7 0-8 0,-7 0 0 0,0 0 0 16,0 0 0-16,7 3 0 0,-7-3 0 0,0 0 8 15,7 0-8-15,-7 0 0 0,0 0 0 0,0 0 0 16,11 0 0-16,-11 0-12 0,7 6 12 0,-7-6 0 15,7 0 10-15,7 0-10 0,-10 0 0 0,-4 0 0 0,0 0 0 16,7 0 0-16,0 0 0 0,-7 0 0 0,0 0 0 0,7 0 0 16,-7 0 0-16,0 0 0 0,0 0 0 0,7 0 0 15,-7 0 0-15,0 0 0 0,7 3 0 0,-7-3 0 16,0 0 0-16,0 0 0 0,7 7 0 0,-7-7 0 16,0 0 0-16,0 0 8 0,7 3-8 0,-7-3 0 15,7 6 0-15,-7-6 8 0,0 0-8 0,0 0 0 16,4 6 0-16,3-3 0 0,-7-3 0 0,3 10 0 15,1-4 0-15,-1-3 0 0,-3-3 0 0,4 10 0 16,-4-10 0-16,7 6 0 0,-4-3 0 0,4 3 0 16,-3 4 0-16,3-1 0 0,-3-3 0 0,3 4 0 0,-4-1 0 15,1 1 0-15,-1-1 0 0,1 1 0 0,-1 5 0 16,1-2 0-16,-1-7 0 0,1 10 0 16,-1 2 0-16,-3-5 0 0,0 3 0 0,0 3 0 15,0-1 0-15,0-2 0 0,4 3 0 0,-4-3 0 0,-4-4 0 16,4 10 0-16,4-9 0 0,-1 5 0 0,-3-2 0 15,0 3 0-15,4-3 0 0,-1 2 0 0,1-2 0 16,0 3 0-16,-1 0 0 0,1-7 0 0,-1 10 0 0,1-3 0 16,-1 0 0-16,1 6 0 0,-1-3 0 0,1 0 0 15,-4 0 0-15,0 3 0 0,0-6 0 0,3 9 0 16,-3-6 0-16,0 0 0 0,0 3 0 0,-3 0 0 16,3-3 0-16,0 3 0 0,3-6 0 0,-3 6 0 15,0-6 0-15,4-1 0 0,-1-2 0 0,-3 3 0 16,0 0 0-16,4 0 0 0,-1-4 0 0,-3 4 0 0,4 0 0 0,-1-3 0 15,1 2 0-15,-4 1 0 0,3 3 0 0,-3-3 0 16,0 3 0-16,0 0 0 0,0 0 0 16,0 3 0-16,-3-6 0 0,3 9 0 0,0-6 0 15,-4 0 0-15,4-3 0 0,-3 6 0 0,-1-6 0 16,4-4 0-16,-3 4 0 0,-1 0 0 0,4-3 0 0,-3-1 0 16,-1-2 0-16,1 2 0 0,-1-2 0 0,1-4 0 15,-1 7 8-15,1 0-8 0,-1-4 0 0,4 4 0 16,-7 3 0-16,7-3 0 0,-3-4 0 0,3-3 0 15,-4 7 0-15,4 3 0 0,-4-3 0 0,4-1 0 16,-3-2 8-16,3 6-8 0,-4-4 0 0,4 4 0 16,0 0 16-16,-3-3-4 0,-1 2 0 0,1 1 0 15,3 0-21-15,-4-3-5 0,-3-1-1 0,4-2 0 16,-1 3 15-16,1-1 0 0,-1-2 0 0,4 3 0 0,-7-7 0 16,7 0 0-16,-3 7 0 0,3-3 0 0,-4-4 0 0,4 0 0 15,-4 1 0-15,4 6 0 0,0-7 0 16,0 0 0-16,-3 1 0 0,3-1 0 0,0 7 0 15,0-7 0-15,-4 7 0 0,4-4 0 0,0 4 8 0,-3-6-8 16,3 8 0-16,-4-2 0 0,4-7 11 0,0 10-11 16,0-9 10-16,0-1-10 0,-3 0 0 0,3 7 0 15,0-6 0-15,0 5 0 0,0-2 0 0,0-4 0 16,0 1 0-16,0 5 0 0,0-5 0 0,0-1 0 16,0 7 11-16,0-7-11 0,0 7 0 0,0-7 0 15,-4 4 0-15,4-4 0 0,0-3 0 0,0 10 0 16,0-6 0-16,0-1 0 0,0 0 8 0,0 1-8 15,4-1 0-15,-4 1 0 0,0-1 8 0,3 0-8 0,-3 1 0 0,0-1 0 16,4 7 0-16,-1-7 0 0,-3 1 0 0,4 5 0 16,-1-5 0-16,1 6 0 0,-4-4 0 0,4 4 0 15,-1-7 8-15,1 7-8 0,-4-4 0 0,3 4 0 16,-3-3 0-16,0 2 0 0,4-5 0 0,-4-1 0 0,-4 0 10 0,4 1-10 16,0-1 8-16,0 4-8 0,0-4 8 15,4 1-8-15,-4-1 8 0,3-6-8 0,-3 7 0 16,4-4 0-16,-4-6 8 0,3 9-8 0,-3-2 0 0,4 2 0 15,-4-9 0-15,3 9 0 0,1 1 0 0,-1-7 0 16,-3-3 8-16,0 9-8 0,0 4 0 0,4-4 0 16,-1 1 0-16,-3-1 0 0,0-6 0 0,4 7 0 15,-1-4 0-15,1 3 0 0,-4 1 0 0,4-1 0 16,-1-3 8-16,-3-6-8 0,0 4 0 0,4 5 0 16,-4-9 0-16,0 0 0 0,0 0 0 0,3 6 0 15,-3-6 0-15,0 10 0 0,0-10 0 0,0 0 0 16,0 0 8-16,0 6-8 0,0-6 0 0,0 0 0 0,0 0 0 15,0 0 0-15,0 0 0 0,0 0 0 0,0 0 0 0,0 0 0 32,0 0-36-32,0 0-5 0,0 0-2 0,0 0 0 15,0 0-69-15,0 0-15 0,-7-6-2 0,7 6-811 0,0 0-161 0</inkml:trace>
  <inkml:trace contextRef="#ctx0" brushRef="#br0" timeOffset="9254.07">13070 12917 1465 0,'0'0'64'0,"0"0"15"0,0 0-63 0,0 0-16 0,0 0 0 0,0 0 0 16,0-9 67-16,0 6 10 0,7-3 3 0,-3-4 0 16,0 4-38-16,-4 3-7 0,3-7-2 0,1 1 0 15,3 3 7-15,-4-4 2 0,4 1 0 0,-3-1 0 16,-1 1-29-16,1 0-5 0,-1-1-8 0,1 1 11 16,-4-4 13-16,7 10 2 0,-4-3 1 0,1-3 0 15,0 5 11-15,-4-2 2 0,3-3 1 0,4-1 0 16,-7 4 9-16,7 3 2 0,0-7 0 0,-3 4 0 15,3-3-15-15,0 6-2 0,3-7-1 0,1 1 0 16,-4-4 9-16,0 4 1 0,4-1 1 0,-4 1 0 0,0 0-21 16,0-7-5-16,3 7-1 0,-6-4 0 0,0-3 21 0,-1-2 4 15,4 2 1-15,-3 3 0 0,-1-5-15 0,1-4-2 16,-4 3-1-16,3 0 0 0,-3 0-3 0,0 0-1 16,0-6 0-16,0 0 0 0,0-6-5 0,0-1-1 15,0-2 0-15,0 3 0 0,4-4-6 0,-4 1-2 16,-4-4 0-16,4 3 0 0,0 1-8 0,4-1 8 15,-4 4-8-15,0 0 8 0,-4-1 1 0,1 1 0 16,3 3 0-16,-4-7 0 0,-3 7-9 0,7 0 0 16,-3-7 0-16,-1 7 0 0,-3-3 25 0,3 9 7 15,1-3 0-15,-1 0 1 0,-3-4-33 0,4 4-19 16,-4 3 3-16,3-3 0 0,1 0 16 0,-1-3 0 16,1 3 0-16,-1 6 0 0,1-6 0 0,-1 3 0 0,-3-3 0 0,7 0 0 15,-4 6 0-15,4-6 0 16,-3 6 0-16,3 0 0 0,-4 1 15 0,4-1 0 15,0 0 0-15,0 3 0 0,0 1-25 0,0-4-5 0,0 9-1 16,0-5 0-16,4 5 16 0,-4 1 0 0,3-1 0 16,-3 1 0-16,4 0 0 0,-4-1 0 0,-4 4 0 0,4 6 0 15,0-9 0-15,0 9 0 0,0 0 0 0,-3-4 0 16,-1-2 0-16,4 6 0 0,-3-3 0 0,3 3 0 16,-4-6 0-16,1-4 0 0,-1 10 0 0,4 0 0 15,0 0 0-15,0 0 0 0,0-9 0 0,-3 3 0 16,-1 3 0-16,4 3 0 0,0 0 0 0,0 0 0 15,0-7 0-15,0 7 0 0,-3-3 0 0,3 3 0 16,0 0 0-16,0 0 0 0,0 0 0 0,0 0 0 16,0 0 0-16,0 0 0 0,0 0 0 0,0 0 0 15,0 0 0-15,0 0 0 0,7-6 0 0,0 6 0 16,3 0 0-16,-3 0 0 0,1 0 0 0,-1 0 0 0,3 0 0 0,1 6 0 16,-4-6 0-16,3 0 0 0,1 0 8 0,0 0-8 15,-1 3 0-15,4-3 0 0,-3 0 0 16,-1 0 0-16,1 0 0 0,3 0 0 0,-3 0 12 15,-4 7-4-15,7-7 0 0,-4 0-8 0,1 3 0 0,3-3 0 16,-3 6 0-16,-1-6 0 0,8 6 0 0,-7-6 0 16,3 3 0-16,0-3 0 0,0 0 0 0,0 0 0 15,0 7 0-15,4-7 0 0,-4-7 0 0,3 7 0 16,1 0 0-16,0 0 0 0,-4-9 12 0,0 9-12 0,4 0 12 16,-1-6-12-16,1 6 9 0,3 0-9 0,-3-3 0 0,-1 3 9 15,1 0-9-15,0-7 0 0,-4 7 0 0,0 0 8 16,3 0-8-16,-6 7 0 15,0-7 0-15,-1 3 0 0,1-3 0 0,-1 6 0 0,1-6 0 16,0 6 0-16,-4-3 0 0,3-3 0 0,-3 0 0 16,4 7 0-16,-1-7 0 0,-3 3 0 0,4-3 0 0,0 0 0 15,-1 0 0-15,1 0 0 0,-4 0 0 0,3 0 0 16,1 0 0-16,0 6 0 0,-4-6 8 0,0 0-8 16,0 3 0-16,3-3 0 0,-3 0 0 0,0 0 8 15,1 6 1-15,-8-6 0 0,7 4 0 0,0 2 0 16,-7-6-9-16,7 3 0 0,-7-3 0 0,7 6 0 15,-7-6 0-15,3 3 0 0,4 10 0 0,-7-13 0 16,4 3 0-16,-4-3 0 0,0 0 0 0,7 9 0 16,-7-9 0-16,0 0 0 0,3 10 0 0,1-4 0 0,-4-6 0 15,7 3 0-15,-3 4 0 0,-4-7 0 0,3 9 0 16,4-3 0-16,-7 4 0 0,0-10 0 0,4 3 0 0,3 6 0 16,-4 1 0-16,1-4 0 0,-4 3 0 0,3 1 0 15,1-1 0-15,-1 0 0 0,1 1 0 0,-4-1 0 16,0 1 0-16,3 2 0 0,-3 1 0 0,4-4 0 15,-4 1 0-15,3-1 0 0,-3 7 0 0,4-7 0 16,0 7 9-16,-1-4-9 0,1 4 0 0,-1 0 0 16,1-4 0-16,3 4 0 0,-7-4 8 0,3 10-8 15,1-3 8-15,-4 0-8 0,7 0 0 0,-7 0 0 16,0 6-12-16,3 0 4 0,-3-3 8 0,4 3 0 0,-4 0 0 16,3 0 0-16,-3-3 0 0,4 3 0 0,3 3 0 0,-3-3 0 15,3 0 0-15,0-3 0 0,0 3 0 16,-4 4 0-16,4-4 0 0,0-6 0 0,-3 6 0 15,-1 3 0-15,1 0 0 0,-1 4 0 0,1-4 0 0,-1 0 0 16,1 0 0-16,-4 7 0 0,0-1 8 0,-4 1-8 16,4-1 8-16,-3-2-8 15,-1-1 8-15,1-3-8 0,-1 0 0 0,1 1 0 0,-4-4 0 16,3 3-8-16,1-6 8 0,3 0 0 0,0-3 0 0,0 6 0 16,0-7 0-16,3 1 0 15,1 3 8-15,-1-3-8 0,1 0 0 0,-1 0 0 0,1-4 0 0,3 4-8 16,-7-3 8-16,3 3 0 0,1-7 8 0,-4 4-8 15,4 3 0-15,-1-10 0 0,-3 10 0 0,0-10-8 16,0 7 8-16,0 0 0 0,0-4 0 0,0-2 0 16,-3-1 0-16,3 7 0 0,-4-7 0 0,4 1 0 15,0-1 0-15,-4-3 0 0,4 4 0 0,0-4 0 16,-3-3 0-16,3-3 11 0,-4 9-3 0,4-9 0 16,0 10-8-16,-3-4 0 0,3-3 0 0,0-3 0 15,-4 10 0-15,4-10 0 0,0 0 0 0,0 0 0 16,0 6 0-16,0-6 0 0,0 0 0 0,0 0-11 15,0 0-16 1,0 0-3-16,0 0-1 0,0 0 0 0,0 0-101 0,0 0-20 16,-7 0-4-16,-3 0-1197 0</inkml:trace>
  <inkml:trace contextRef="#ctx0" brushRef="#br1" timeOffset="15810.67">4187 12783 864 0,'0'0'38'0,"0"0"8"15,0 0-37-15,0 0-9 0,0 0 0 0,0 0 0 16,0 0 218-16,0 0 42 0,0 0 8 0,0 0 1 0,0 0-218 0,0 0-51 15,0 0 0-15,0 0 0 0,-3-7 38 0,3 7 7 16,0-9 2-16,0 9 0 0,0-9-10 0,0-1-1 16,0 1-1-16,0 6 0 0,3-10-7 0,-3 10 0 15,0-7-1-15,8 1 0 0,-8 0 9 0,0-1 3 16,0 1 0-16,3-4 0 0,-3 4 9 0,0 6 3 16,0-7 0-16,0 1 0 0,0 0-1 0,0-4 0 15,0 4 0-15,0 5 0 0,7-5-41 0,-7 0-9 16,0-7 0-16,4 7 0 0,3-1 0 0,-7 1 0 15,3-7-10-15,8 4 10 0,-11-4 0 0,3 10 0 16,4-7 0-16,-7-3 8 0,0 7-8 0,4-7 8 16,-1 7-8-16,-3-4 8 0,8 4 8 0,-8-7 3 15,0 7 0-15,0-7 0 0,-8 7 7 0,8-1 2 16,0-9 0-16,0 10 0 0,-3-7-5 0,3 7-1 16,0-10 0-16,-4 4 0 0,4 5-12 0,0-9-2 15,4 0-8-15,-4 4 12 0,3 2-12 0,-3-2 0 0,0-4 0 16,0 3 0-16,0-3 0 0,8 4 0 0,-8-4 0 0,0 0 0 15,0 0 0-15,0 3 0 0,0 4 0 0,3-7 0 16,-3 3 12-16,0 1-4 0,0-4-8 0,0 10 12 16,0-10-2-16,0 9-1 0,0-9 0 0,0 4 0 15,0-4 2-15,0 3 0 0,0-3 0 0,7 4 0 16,-7-4-3-16,0 6-8 0,0-2 12 0,0-4-4 16,0 0 5-16,4 0 1 0,-4-3 0 0,0 4 0 15,0 5-14-15,7-9 0 0,-7 3 0 0,0 0 0 16,0 1 0-16,0-1-10 0,0 3 2 0,0-3 0 15,0 4 8-15,0-4 16 0,0 0-4 0,0 3-1 0,0 4 0 16,0-4 0-16,0-3 0 0,0 4 0 0,0-4-11 0,0 6 12 16,0-2-12-16,0-1 12 0,0-3-12 0,-7 0 0 15,7 4 9-15,0-4-9 0,0 6 0 0,-4-9 0 16,4 3 0-16,0 1 8 0,0 2-8 0,-7 3 0 16,7-2 8-16,0-4-8 0,-3 3 0 0,3-3 9 15,0 1-9-15,0 2 0 0,0-3 18 0,0 7-3 16,0-10-1-16,0 9 0 0,0-3-14 0,0 4 0 15,0-4 0-15,0-3 0 0,3 4 0 0,-3-4 0 16,0 9 0-16,7-5 0 0,-7 2 0 0,0-2 0 16,0-4 0-16,0 3 0 0,0-3 0 0,4 4 0 15,-4 2 0-15,0-3 0 0,0 4 0 0,-4-4 0 0,4 0 0 0,0-2 0 16,0 5 8-16,0-3-8 16,0 1 0-16,-7 2 0 0,7-2 9 0,-3-1-9 15,3 3 8-15,-8-2-8 0,5 5 12 0,-1-5-2 0,4 2-1 16,-7-3 0-16,7 7-9 0,-3-10 0 0,3 10 0 15,-7-7 0-15,7-3 0 0,-4 4 0 0,1 2-11 16,3-6 11-16,0 3 0 0,0 1 0 0,0-4 0 0,0 0 0 16,0 3 0-16,0 4 0 0,0-4 0 0,0-3 11 15,0 10-11-15,0-7 0 0,0-2 0 0,0 8-11 16,0-9 11-16,0 4 0 0,0 2 0 0,-7-3 8 16,3 1-8-16,4-4 0 0,0 6 0 0,0-9 0 15,0 10 0-15,-7-4 0 0,7-3 0 0,0 4 0 16,0 2 0-16,0-6 0 0,0 4 0 0,0-1 0 15,0 3 0-15,0-2 0 0,-3 5 0 0,3-5 0 16,0 2 0-16,0-3 0 0,-8 7 0 0,8-7 0 16,-3 7 0-16,-1-4 0 0,4 4-8 0,0-7 8 15,-7 7 0-15,4 0 0 0,3-1 0 0,-7-6 8 0,3 7-8 0,1 0 0 16,-4-7-8-16,7 7 8 0,-4-10 0 0,4 9 0 16,0-5 0-16,-7 5 0 0,7-9 0 0,-3 1 0 15,3 8 0-15,0-5 0 0,0 2 0 16,0-3 0-16,0 7 0 0,-7-7 0 0,7 7 0 0,-4-1 9 15,4 1 0-15,0 0 0 0,0-7-9 16,-4 7-9-16,4-1 9 0,0 1-13 0,0-1 13 0,0-5 0 16,-7 5 0-16,7 1 0 0,0-1 0 0,-3 1 0 0,3 0 0 15,0 2 0-15,0-2 0 0,0-1 0 0,0-2 0 0,0 3 0 16,3-4 0-16,-3 4 0 0,7-1 0 0,-7 1 0 16,0-1 0-16,0-5 0 0,4 5 0 0,0 1 0 15,3-4 0-15,-7 4 0 0,3 0 0 0,4 2 0 16,-7-2 0-16,0-1 0 0,0 1 0 0,4 3 0 15,3-4 13-15,-7 1-4 0,0 0-1 0,0 2 0 16,0-2-8-16,3 6 0 0,-3-4 0 0,0-2 0 16,-3 6 0-16,3-3 0 0,0-4 0 0,0 1 0 15,0 3 0-15,0-4 0 0,0 1 0 0,0-1 0 16,0-5 0-16,0 5 0 0,0 1 0 0,0-1 0 16,0 1 0-16,0 0 0 0,0-1 0 0,3 1 0 15,1-1 0-15,-4 1 0 0,7 0 0 0,-7-1 0 16,0-2 0-16,3 8 0 0,-3-5 0 0,0 3 0 0,0-4 0 0,7 1 0 15,-7 0-11-15,0-1 11 0,0 4 0 0,0 3 0 16,0-7 0-16,0 1 0 0,0 0 0 0,0-1 0 16,0 4 0-16,4-4 0 0,-4 4 0 0,0-3 0 15,0-1 8-15,0 1-8 0,0 6 0 0,0-7 0 0,0 4 0 0,0-3 0 16,0 9 0-16,0-7 0 0,0 4 0 0,0-6 0 16,0 3 0-16,0-4 0 0,0 1 0 0,0 9 0 15,0-10 0-15,0 4 0 0,-4 3 0 0,4-3 0 16,0 6 0-16,0-3 0 0,0-4 0 0,0-2 0 15,0 6 0-15,0-3 0 0,-7 2 0 0,7 4 0 16,0-6 0-16,0 0 0 0,0 3 0 0,0 3 0 16,-3-7 0-16,3 4 0 0,0-6 0 0,0 3 0 15,0 6 0-15,0-4 0 0,0-5 0 0,0 3 0 16,0 6 11-16,0 0-3 0,0-10 0 0,0 10 0 16,0 0-8-16,0-6 0 0,0 6 0 0,0 0 0 15,0 0 0-15,0 0 0 0,0 0 0 0,0 0 0 16,0 0 0-16,0 0-11 0,0 0 3 0,0 0 0 0,0 0 8 15,0 0 0-15,0 0 0 0,0 0 0 0,0 0 0 0,0 0 0 16,0 0 0-16,0 0 0 0,0 0 0 0,0 0 0 16,0 0 0-16,0 0 0 0,0 0 0 0,0 0 11 15,0 0-3-15,0 0 0 0,0 0-8 0,0 0-9 16,0-3 9-16,0 3-13 0,0 0 13 0,0 0 8 16,0 0 0-16,0 0-8 0,0 0 0 0,10-6 0 15,-10 6 0-15,0 0 0 0,0 0 0 0,4 0 0 16,7 0 0-16,-1 0 0 0,-6 0 0 0,3-3 0 15,0-4-10-15,3 7 10 0,-3 0 0 0,0 0 0 16,1-3 0-16,2 3 0 0,-6-6 0 0,6 6 0 16,1 0 0-16,-1 0 0 0,-3 0 0 0,4 0 0 0,0 0 0 15,-4 0 0-15,7 0 0 0,-4 0 0 0,-3 0 0 0,4 0 0 16,0 0 0-16,-4-3 0 0,10 3 0 0,-6-7 0 16,-1 7 0-16,1 0 0 0,0 0 0 0,3 0 0 15,-4 0 0-15,4 0 0 0,-3 0 0 0,0 0 0 16,3 0 0-16,-4 0 0 0,4 0 0 0,0 0 0 15,-3 0 0-15,0 0 0 0,-1 0 0 0,4 0 0 16,-3 0 0-16,-4 0 0 0,4 0 0 0,-1 0 0 16,-10 0 0-16,14 0 8 0,-3 0-8 0,3 0 8 15,-7 0-8-15,4 0 0 0,-1 0 0 0,-3-3 0 16,4-3 0-16,-1 6 0 0,1 0 0 0,3-6 0 16,-7 3 0-16,7-4 0 0,-3 7 0 0,-4-3-11 15,3 3 11-15,1-6 0 0,0 6 0 0,-1-3 0 16,1 3 0-16,-4-6 0 0,11 6 0 0,-15 0 0 15,8 0 0-15,-1 0 0 0,1 0 0 0,-8 0 0 0,8-4 0 0,-1-2 0 16,-6 6 0-16,3 0 0 0,0 0 0 0,4-3 0 16,-4 3 0-16,0-6 0 0,0 6 0 0,3-6 0 15,-10 6 0-15,0-4 0 0,0 4 0 0,11 0 0 16,-4-6 0-16,0 6 0 0,-7 0 0 0,0 0 0 16,0-9 0-16,4 6 0 0,-4-4 0 0,7 4 0 15,-4-3 0-15,1 3 0 0,-4 3 0 0,7-7 0 16,-7 7 0-16,0 0 0 0,3 0 0 0,4-9 0 15,-7 9 0-15,0 0 0 0,0 0 0 0,0 0 0 16,0 0 0-16,0 0 0 0,0 0 0 0,0 0 0 16,0 0 0-16,0 0 0 0,0 0 0 0,0 0 0 15,0 0 0-15,0 0 0 0,0 0 0 0,0 0 0 0,0 0 0 0,0 0 0 16,4-6 0-16,-4 6 8 0,0 0-8 0,0 0 0 16,0 0 0-16,0 0 0 0,0 0 0 0,0 0 0 15,0 0 0-15,0 0 0 0,0 0 0 0,0 0 0 16,0 0 0-16,0 0 0 0,0 0 0 0,0 0 0 15,0 0 0-15,0 0 0 0,0 0 0 0,0 0 0 16,0 0 0-16,0 0 0 0,0 0 0 0,0 0 0 16,7 6 0-16,-7 3 0 0,0-9 0 0,0 0 0 15,0 10 0-15,0-1 0 0,0 1 0 0,0-1 0 16,0 1 0-16,0 2 0 0,0-3 0 0,0 1 0 16,0 2 0-16,0-2 0 0,0 5 0 0,0-5 0 15,0 6 0-15,0-4 0 0,4 4 0 0,-4 3 0 16,3-1 0-16,-3-2 0 0,0 3 0 0,7 0 0 15,-7 6 0-15,0 0 0 0,4-3 0 0,-4 3 0 0,0 3 0 0,7-3 0 16,-7 3 0-16,-7-2 0 0,7 2 0 16,0-3 0-16,0 3 0 0,0-9 0 0,0 6 0 0,0 3 0 15,7-3 0-15,-7-6 8 0,0 6-8 0,0-6 0 16,7 0 0-16,0 6 8 0,-4-6-8 0,4 0 0 16,0-4 0-16,1 4 8 0,2 0-8 0,1 0 0 15,-4-4 0-15,3 10 0 0,1-6 0 0,-1 0 8 16,1 0-8-16,0 0 0 0,-8 6 0 0,8-6 8 15,-1 3-8-15,-6 0 0 0,3-4 0 0,0 7 0 16,4-6 0-16,-4 0 0 0,-4 6 0 0,1 0 0 16,3-6 0-16,3 6 0 0,-10-12 0 0,4 9 0 15,3-4 0-15,-4 1 0 0,8-6 0 0,-11 9 0 0,11-10 0 0,-11 4 0 16,7 3 0-16,0-4 8 0,-4-2-8 0,4 3 0 16,-3 2 0-16,3 1 9 0,0-3-9 0,0 9 0 15,4-3 8-15,-11-3-8 0,7 6 0 0,0-6 0 16,3 6 0-16,-10 0 0 0,7 0 0 0,-3-3 0 15,3-3 0-15,0 6 0 0,-7 0 0 0,3-6 0 16,5 0 0-16,-8-1 0 0,3 7 0 0,1-6 0 16,3-3 8-16,-7 3-8 0,3 0 0 0,4-4 0 15,-7 4 0-15,0 0 0 0,4 0 0 0,-4-4 0 16,3 4 0-16,1 0 0 0,-1 0 0 0,1 6 0 31,3-6 0-31,-7 0 0 0,3-4 0 0,5 10 0 16,-1-6 0-16,0 0 0 0,-7 6 0 0,3-6 0 0,4 0 8 0,-3-1-8 15,-4 1 0-15,3 6 0 0,4-6 0 0,-3 6 0 16,3-6 0-16,-7 6 0 0,3 3 0 0,-3-3 0 16,7 1 0-16,-7-4 0 0,0 3 0 0,0 0 0 15,0-3 0-15,4 3 0 0,0-6 0 0,3-1 0 16,-7 7 0-16,10-6 0 0,-6 6 8 0,3-6-8 16,-4 0 0-16,8 6 0 0,-8-6 8 0,4 0-8 15,-3 6 0-15,7-6 0 0,-1-1 0 0,-6 7 0 16,-1-6 0-16,1 3 0 0,3 0 0 0,0-3 0 15,-4 6-10-15,1 0 10 0,-1-6 0 0,4 9 0 16,-7-3 12-16,8 0-4 0,-8-3-8 0,0 3-11 0,3 1 3 16,-3-5 0-16,7 5 8 0,-7-1 14 0,0-7-3 0,0 8-1 15,0-8-10-15,4 1 0 0,-1-3 0 0,-3-4 0 16,0 4 0-16,4 3 0 0,-4-3 0 0,3-7 0 16,1 4 0-16,-4 2 8 0,7-5-8 0,-7 5 8 15,0-2-8-15,0 3-17 0,3-1 4 0,-3-2 1 16,4 2 12-16,-4 4 0 0,0-3 0 0,0-4 0 15,0 10 0-15,0-3 16 0,0-6-3 0,0 6-1 16,0 3-12-16,0-4 0 0,0-5 0 0,-4 3 0 16,1 2 0-16,3-8 0 0,-7 5 0 0,7-5 0 0,-4-1 0 0,1 7 8 0,-1-7-8 0,4 1 0 15,-3-1 10-15,3 1-10 0,-4 5 10 0,4-5-10 16,0-7 0-16,0 6 0 0,-7 4 0 0,7-4 0 16,-3 1 0-16,3-1 0 0,0 0 0 0,-8 1 0 15,8-1 0-15,-3 7 0 0,-1-7 0 0,1 4 0 16,-1-4 0-16,4 7 0 0,-3-7 0 0,3 1 0 15,-7-1 0-15,3 1 0 0,4-4 0 0,0 3 0 16,0 7 0-16,-3-7 0 0,3 1 0 0,0-1 0 16,0 1 11-16,0-1-11 0,0-3 12 0,0 4-12 15,3-1 8-15,-3 0-8 0,-3 1 0 0,3-1 0 0,0 1 0 16,0-1 0-16,0-3 0 0,0 4 0 0,0-10 0 0,0 9 0 16,0-6 0-16,0 10 0 0,-4-4 0 0,4 1 0 15,0-10 0-15,0 9 0 0,-3 0 0 0,3 1 0 16,0-10 0-16,0 9 0 0,0-9 0 0,0 0 0 15,-4 7 0-15,4 2 0 0,0-9 0 0,4 9 0 16,-4-9 0-16,0 10 0 0,0-10 10 0,3 3-10 16,-3-3 8-16,0 16-8 0,-3-10 12 0,3 3-4 15,3 1 0-15,-3-7 0 0,0 6-8 0,0 1 0 16,0-10 0-16,0 6-11 0,0 3 11 0,0 1 0 16,-3-1 0-16,3-9 0 0,3 6 0 0,-3-6-8 15,0 0 8-15,0 0-8 0,0 10 8 0,0-10 0 0,0 0 0 16,0 0 0-16,0 0 0 0,0 0 0 0,0 0 0 0,0 0 8 15,0 0-8-15,0 0 0 0,0 0 0 0,0 0 0 16,-7 3 0-16,7-3 0 0,0 0 0 0,0 0 0 31,-7 0-28-31,4 0-11 0,-12-3-1 0,8-3-1 16,4 2-68-16,-4-5-14 0,0 3-2 0,0-4-839 0,3 1-167 0</inkml:trace>
  <inkml:trace contextRef="#ctx0" brushRef="#br1" timeOffset="17981.22">9384 12908 1022 0,'0'0'45'0,"0"0"10"0,0 0-44 0,0 0-11 0,0 0 0 0,0 0 0 16,0 0 36-16,0 0 6 0,0 0 1 0,0 0 0 15,-4-3-17-15,4 3-3 0,0-6-1 0,-3-1 0 16,-1 4 22-16,4 3 5 0,0 0 1 0,0 0 0 16,0 0 3-16,0 0 1 0,0-6 0 0,0 6 0 15,0 0 19-15,0 0 4 0,0 0 1 0,0 0 0 0,0 0 5 0,0 0 1 16,0 0 0-16,0 0 0 0,0-9-25 0,0 9-5 15,0-4-1-15,0 4 0 0,0 0-11 0,0-6-2 32,0-3-1-32,-3-1 0 0,3 10-8 0,0 0-2 0,-4-9 0 0,4 3 0 15,-3-4 1-15,3 1 0 0,0-1 0 0,0-2 0 16,0-4-7-16,0 1-2 0,-4-4 0 0,4 0 0 16,-3 3 11-1,3-3 3-15,0-6 0 0,0 6 0 0,0-9-13 0,0 9-2 0,0-6-1 0,0 7 0 16,0-8 17-16,-7 5 3 0,7-1 1 0,0 3 0 0,-4-3-40 0,1 0 0 0,3 3 0 0,-4-6 0 15,1 6 0-15,-1 0 14 0,0-9-3 0,4 9-1 16,-3-6-10-16,-1 0 0 0,1 6 9 0,3-6-9 16,-4 6 0-16,1 1 0 0,-1-8 0 0,1 8 0 15,-1-1 0-15,1 0 0 0,3 0 0 0,-7 4 0 16,3-4 0-16,1 9 0 0,-1-5 0 0,1 2 8 16,-1-3-8-16,0 7 9 0,1 0-9 0,3-7 10 15,0 7-10-15,0-1 8 0,-4 1-8 0,4-1 8 16,0 1 0-16,0 3 0 0,4-7 0 0,-4 1 0 15,3 8-8-15,-3-5 0 0,0 3 0 0,0-4 0 16,4 7 0-16,-4-3 0 0,4-4 0 0,-4 7 0 0,3-3 0 0,-3-3 0 16,4 2 10-16,-4 7-10 0,0-3 8 15,0-3-8-15,7-3 0 0,-7 9 0 0,0-4 0 16,0 4 0-16,0 0 0 0,7-6 0 0,-7-3 0 16,0-1 0-16,0 10 0 0,0 0 0 0,0-6 0 0,0 6 0 15,3-3 0-15,-3 3 0 0,4-6 0 0,-4 6 0 16,3-10 0-16,-3 10 0 0,0 0 0 0,4-3 0 15,3-3 9-15,-4 3-9 0,1-4 11 0,3-2-11 16,0 3 12-16,-3 3-12 0,3-4 12 0,-7 7-12 16,0 0 12-16,7-3-12 0,7-3 10 0,-7-3-10 15,-7 9 8-15,10 0-8 0,-3-4 16 0,4-2-3 16,0 6 0-16,-4 0 0 0,3 0-13 0,1 0 0 16,-4 0 0-16,4 6 0 0,3-2 0 0,-7-4 0 0,7 6 0 15,-4-3 0-15,1-3 0 0,0 6 0 0,-1-3 0 0,4-3 0 16,-3 0 0-16,3 7 0 0,-3-7 0 0,-1 9 0 15,4-9 0-15,-3 6 0 0,-1-3 0 0,4-3 0 16,-3 0-10-16,0 10-2 0,3-10 0 0,-4 0 0 16,4 6 21-16,-3-3 4 0,3-3 1 0,0 0 0 15,4 0-14-15,-4 7 0 0,4-7 0 0,-4 0 0 16,0 0 0-16,4 0-15 0,-4 0 3 0,0 3 1 16,0-3 11-16,-4 0 0 0,1 6 0 0,0-3 0 15,-1-3 0-15,1 0 0 0,-1 6 0 0,1-6 0 16,0 0 0-16,-4 4 0 0,-7-4 0 0,10 0 0 15,-3 6 0-15,-7-6 8 0,11 0-8 0,-4 0 0 16,-7 0 8-16,0 0-8 0,10 0 8 0,-3 0-8 16,-7 0 0-16,11 0 9 0,-11 0-9 0,0 0 0 15,7-6 8-15,-7 6-8 0,0 0 0 0,0 0 0 16,11 0 8-16,-11 0-8 0,0 0 0 0,10 0 0 0,-10 0 0 16,0 0 0-16,0 0 0 0,0 0 0 0,7 6 0 0,-7-6 0 15,0 0 0-15,0 0 0 0,0 0 0 0,7 0 0 16,-7 0 8-16,0 0-8 0,0 0 8 0,0 0-8 15,0 0 9-15,0 0-9 0,0 0 11 0,0 0-11 16,0 0 12-16,0 0-12 0,0 0 10 0,0 0-10 16,0 0 8-16,0 0-8 0,0 0 0 0,4 9 0 15,-4-9 0-15,7 10 0 0,-7-10 0 0,4 6 0 16,-4-6 0-16,3 9 0 0,4-6 0 0,-7 7 0 16,4 2 0-16,-4 1 0 0,3-4 0 0,1 1 0 15,-1-1 0-15,-3 7 0 0,0-1 0 0,4-2 0 0,-1 3 0 16,-3-1 0-16,4-2 0 0,-4 6 0 0,3-4 0 0,4 4 0 15,-3 0 0-15,-1 0 0 0,1 6 0 0,-1-6 0 16,1 6 0-16,3 0 0 0,-3-6 0 16,3 9 0-16,-4-3 0 0,4 3 0 0,-3 1 0 0,3-4 0 15,-4 3 0-15,4-3 0 0,-3 3 0 0,-1-3 0 16,-3 3 0-16,4-2 0 0,3 2 0 0,-7-3 0 16,4 9 0-16,-4-5 0 0,0-1 0 0,3-3 0 15,1 0 12-15,-1-3-4 0,-3 0 0 0,4-3 0 16,-1 3-8-16,1-7 0 0,-4 4 0 0,0 0-11 15,0-3 11-15,3-1 0 0,-3-2 0 0,0-4 0 0,-3 7 0 16,3-7 0-16,3 1 0 0,-3-1 0 0,-3-3 0 0,3 4 0 16,0-7 0-16,0-3 0 0,-4 9 0 0,4-9 0 15,0 0 0-15,-3 7 0 0,3-7 0 0,0 9 8 16,-4 0-8-16,4-9 0 0,0 10 0 0,-3-4 0 16,-1-3 0-16,4-3 0 0,0 0 0 0,0 0 0 15,0 0-10-15,-3 10 10 0,3-10-24 0,0 0 3 16,0 0 0-16,-7 0 0 15,-1-3-128-15,-2-4-26 0,3-2-5 0</inkml:trace>
  <inkml:trace contextRef="#ctx0" brushRef="#br1" timeOffset="20561.68">14446 12845 288 0,'0'0'25'0,"0"0"-25"0,0 0 0 0,0 0 0 16,0 0 187-16,0 0 32 0,0 0 6 0,0 0 2 15,0 0-115-15,0 0-22 0,0 0-5 0,0 0-1 16,0 0-32-16,0 0-6 0,0 0-2 0,0 0 0 16,0 0-20-16,0 0-4 0,0 0 0 0,0 0-1 15,0 0 20-15,-7 0 4 0,7 0 1 0,0 0 0 0,-7 0-14 16,7 0-2-16,0 0-1 0,0 0 0 0,0 0 1 0,0 0 0 15,0 0 0-15,0 0 0 0,0 0-5 0,0 0-1 16,0 0 0-16,0 0 0 0,0 0-12 0,0 0-2 16,0 0-8-16,0 0 12 0,0 0 19 0,0 0 3 15,0 0 1-15,0 0 0 0,0 0 3 0,0 0 1 16,0 0 0-16,0 0 0 0,0 0-14 0,0 0-2 16,0 0-1-16,0 0 0 0,0 0 2 0,-3 7 1 15,3-7 0-15,0 0 0 0,0 0-1 0,0 0-1 16,0 0 0-16,0 0 0 0,0 0 11 0,0 0 2 15,0 0 1-15,0 0 0 0,0 0-17 0,0 0-3 16,0 0-1-16,0 0 0 0,0 0 20 0,0 0 3 0,0 0 1 16,0 0 0-16,0 0-13 0,0 0-3 0,0 0 0 0,0 0 0 15,0 0-13-15,3-7-3 0,-3-2-8 0,0 3 12 16,4-4 16-16,-4 1 2 0,3-1 1 0,-3 1 0 16,0-7-15-16,0 7-4 0,0-4 0 0,0-2 0 15,0 5 5-15,0-5 1 0,0-4 0 0,0 0 0 16,0 0-6-16,0 0 0 15,0 1-1-15,0-4 0 0,0 3 11 0,0-3 2 16,4 0 1-16,-4 3 0 0,0 0-25 0,3 0 0 16,-3 4 0-16,0-4-11 0,0 0 11 0,0 3 8 0,0 4-8 15,0-4 11-15,-3 1-11 0,-1 5 8 0,4-2-8 0,-3-4 8 16,-1 0-8-16,1 4 0 0,-4-4 0 0,3 3 8 16,1-2-8-16,-5 5 0 0,5-5 0 0,-1 5 0 15,1 1 0-15,-1-7 0 0,-3 7 0 0,4 6 0 16,3-7 0-16,-4 1 0 0,1 3 0 0,3 6 0 15,0 0 0-15,-4-10 0 0,4 1 0 0,0 2 0 16,0 7 0-16,-3-9 0 0,3 9 0 0,0 0 0 16,0-9 0-16,-4 6 0 0,1-4 0 0,3 7 0 15,0 0 0-15,0 0 0 0,-4-3 0 0,4 3 0 16,0 0-8-16,0 0 8 0,0 0 0 0,0 0 0 0,0 0 0 16,0 0 0-16,0 0 0 0,0 0 0 0,0 0 0 15,0 0 0-15,0 0 0 0,0 0 0 0,0 0 0 16,0 0 0-16,0 0 0 0,0 0 0 0,0 0 0 15,7 3 0-15,-7-3 0 0,11 0 0 0,-4 0 0 16,3 7 0-16,-3-7 0 0,0 3 0 0,-7-3 0 16,11 0 0-16,0 6 0 0,-4-6 0 0,3 3 0 0,-3-3 0 15,4 0 0-15,-4 6 0 0,4-6 10 0,-1 0-10 16,1 3 12-16,-1-3-12 0,1 0 0 0,-4 0 0 16,4 0 0-16,-1 0 0 0,-3 0 12 0,4 0-12 15,-1 7 12-15,1-7-12 0,-1 0 8 0,1 0-8 16,3 0 0-16,-3 0 0 0,3-7 0 0,4 7 0 0,-4 0 0 15,3 0 0-15,-3 0 0 0,0-3 0 0,1-3 0 0,-1 6 0 16,0-3 0-16,3 3 0 0,-2 0 0 16,-1-6 0-16,0 6 8 0,3 0-8 0,-6 6 0 15,3-6 0-15,0 0 0 0,-3 0 0 0,-1 3 0 16,1-3 0-16,-4 0 0 0,4 0 0 0,-11 0 0 16,10 0 0-16,1 0 0 0,-1 0 8 0,-10 0-8 0,11 0 0 15,0 0 8-15,-1-3-8 0,-3 3 0 16,4 0 0-16,-1-6 0 0,-3 6 8 0,4 0-8 0,0 0 0 15,-4-3 8-15,0 3-8 0,3 0 0 0,1 0 0 16,-4 0 0-16,0 0 0 0,-7 0 0 0,11 0 0 16,-4 0 0-16,0 0 0 0,-7 0 0 0,7 0 0 15,3 3 0-15,-10-3 0 0,0 0 0 0,0 0 0 16,0 0 0-16,7 0 0 0,-7 0 0 0,0 0 0 16,0 0 0-16,0 0 0 0,7 0 0 0,-7 0 0 15,0 0 8-15,7 0-8 0,-7 0 0 0,0 0 0 16,0 0 0-16,8 0 0 0,-8 0 0 0,10-3 0 0,-10 3 0 0,7-7 0 15,0 7 0-15,-7 0 0 0,7-3 13 0,-7 3-4 16,0 0-1-16,0 0 0 0,7 0-8 0,-7 0 8 16,0 0-8-16,0 0 8 0,0 0-8 0,7-6-11 15,4 6 3-15,-11 0 0 0,0 0 8 0,0 0 0 16,0 0 0-16,7 0 0 0,-7 0 0 0,0 0-8 16,0 0 8-16,7 0-8 15,4 0 8-15,-11 0 0 0,0 0 0 0,7 0 0 16,3-6 8-16,-3 2 3 0,0 4 1 0,-7 0 0 15,0 0-12-15,7-6 0 0,1 3 0 0,-8 3-11 0,0 0 11 0,0 0 0 16,0 0 8-16,0 0-8 0,0 0 0 0,0 0 0 0,3-6 0 0,-3 6 0 0,0 0 0 0,4 0-15 16,-4 0 3-16,0 0 0 0,7-3 12 15,-7 3 16-15,3-7-3 0,-3 7-1 0,0 0-12 16,0 0 0-16,7 0 0 0,-3-3-10 0,-4 3 10 16,3-6 0-16,-3 6 8 0,0 0-8 0,4-9 0 0,-4 9 0 15,3 0 0-15,-3 0 0 0,0 0 11 0,0 0-3 16,4-10 0-16,-4 10 0 0,0 0-8 0,0 0 0 15,0 0 0-15,0 0 0 0,0 0 0 0,0 0 0 16,0 0 0-16,0 0 0 0,0 0 0 0,0 0 0 16,0 0 0-16,0 0 0 0,0 0 0 0,0 0 15 15,0 0-3-15,0 0 0 0,0 0-24 0,0 0-4 16,0 0-2-16,0 0 0 0,0 0 18 0,3 10 0 16,1-1 0-16,-1-3 0 0,-3 4 0 0,0-1 0 15,4 0 0-15,-4 1 0 0,-4-1-13 0,4 7 1 0,0-4 0 16,0 4 0-16,-3 3 12 0,3 0 0 0,-4 6 0 15,1 3-9-15,-4 3 9 0,3 1 14 0,-3-7-3 0,4 9-1 16,-1 1-10-16,1-7 8 0,-1 0-8 0,-3 7 8 16,0-7-8-16,0 0-17 0,3 7 4 0,-3-10 1 15,4 0 12-15,-4-3 0 0,0 3 0 0,0-6 0 16,3 0 0-16,1 6 0 0,-1-10 0 0,-3 4 0 16,3-3 0-16,1-4 0 0,3 4 0 0,0-3 0 15,-4-4 0-15,4 7 0 0,4-1 0 0,-1-2 0 16,-3 3 0-16,8-1 0 0,-1-2 0 0,0 3 0 15,-4-7 0-15,1 10 12 0,3-10-3 0,0 7 0 16,0-4-9-16,0 1 0 0,0-1 9 0,-3-2-9 16,3-1 0-16,0 1-16 0,-11-4 2 0,4-6 1 15,0 0-41-15,0 0-8 0,0 0-2 16,0 0 0-16,0 0-172 0,-7-6-36 0</inkml:trace>
  <inkml:trace contextRef="#ctx0" brushRef="#br1" timeOffset="24726.59">25545 4946 1314 0,'0'0'58'0,"0"0"12"0,0-6-56 0,0 3-14 0,-4-3 0 0,-3-4 0 16,4 1 72-16,-5-1 12 0,1 10 3 0,-3-15 0 15,-1 5-15-15,1-2-4 0,-4-4 0 0,3 10 0 16,-3-7-14-16,-4-2-3 0,1 5-1 0,2-9 0 16,-2 4 2-16,-4 2 1 0,0-3 0 0,-4 1 0 15,0 2-14-15,-7-3-3 0,-3 4-1 0,0-4 0 16,-4 7-35-16,-7-7 0 0,-3 7 0 0,-4-1 0 16,-4-5 9-16,4 5-1 0,-3 1-8 0,0-1 12 15,-8 1-12-15,1 0 0 0,-4-1 0 0,-4 1 0 16,0 3 0-16,1-4 0 0,-4 1 0 0,0-1 0 31,-4 4 0-31,-3 3 0 0,0-3 0 0,0 3 0 0,0-4 27 0,-4 7-1 16,-3-3 0-16,-4 3 0 0,0 3-14 0,-3-3-4 15,3 7 0-15,-3-4 0 0,-7 6 9 0,-1-3 2 16,1 4 0-16,3-1 0 0,4 1-10 0,-4 5-1 16,-10-5-8-16,3-1 12 0,7 7-12 0,-3-4 9 15,-4 7-9-15,-3-3 8 0,-1 3-8 0,1-1 0 16,0 7-12-16,-4-6 12 0,0 6 0 0,4 4 10 15,-1-11 1-15,1 14 0 0,0-4-11 0,-1 0-17 0,1 7 4 16,3-1 1-16,4-6 12 0,-1 10 13 0,1-3-2 0,3-1-1 16,4 10 10-16,3-6 3 0,8-1 0 0,-1 7 0 15,0 0-23-15,1 0 0 0,6 0 0 0,4 0 0 16,7 3 0-16,0-3 0 0,0 6 0 0,7-9 0 16,3 9 10-16,8-3-2 0,-4-3-8 0,7 9 12 15,7-3-12-15,1-3 0 0,2 7 0 0,8-1 0 16,-4 0 0-16,8 4 11 0,-1-4-11 0,4 10 10 15,0-1-10-15,7-2 0 0,-1 3 0 0,5-1 0 16,-1 1 0-16,4 0 0 0,4 0 0 0,-1-1 0 16,8 1 0-16,-1-3 0 0,4-4 0 0,4-3 0 15,7 1 8-15,-1-4 0 0,4-3 0 0,8 0 0 0,2 6 7 16,5-9 1-16,2 6 0 0,8-3 0 16,0-3 8-16,7 3 1 0,3-3 1 0,4-9 0 15,0 8 3-15,7-5 1 0,8-3 0 0,2 2 0 0,8-2-9 16,-1-1-1-16,-2 4-1 0,6-7 0 0,4 1-7 0,3-1 0 15,0 0-1-15,4 1 0 0,3-1-1 0,4-6 0 16,7 3 0-16,0 4 0 0,3-4 0 0,11-3 0 16,4-3 0-16,6-3 0 0,4 6 2 0,0-6 1 15,4-1 0-15,0 8 0 0,10-8-13 0,-3-2 0 16,-8 0 0-16,8 3 0 0,7-7 11 0,3 4-11 16,4-7 12-16,3 7-12 0,11-7 16 0,-4 1-4 15,4-7-1-15,-7 3 0 0,4-6-1 0,-4 0 0 16,6 6 0-16,-6-6 0 0,0 0-10 0,0 0 12 0,-7 0-12 0,3-6 12 15,8 0-12-15,-1 3 0 16,4-4 0-16,-11 4 0 0,1-6 11 0,-5 3 0 0,5-4 0 0,-8-6 0 16,-3 7-11-16,3 0 0 0,-3-4 0 0,3-3 0 15,0 7 0-15,-3-7 0 0,0 4 0 0,-8-4 0 16,5-3 0-16,-5 4 0 0,-2-4 0 16,2 0 0-16,1 0 0 0,-4-6 0 0,-3 0 0 0,-4-3 0 15,3 0 0-15,-6 2 0 0,-7-8 0 0,3 6 0 16,0-7 0-16,-7 7 8 0,-4-6-8 0,-3-4 8 15,4 10 0-15,-8-7 0 0,-7 1 0 0,-6-4 0 16,-1-3-8-16,-7 4 12 0,0-7-12 0,-6-3 12 16,-1 3-12-16,-7-3 0 0,-3-3 9 0,-1 3-9 15,-3-4 0-15,4-2 8 0,0 6-8 0,-4-3 0 16,-4 3 0-16,-3-6 0 0,0-1 0 0,-3 7 0 16,-4-3 0-16,3-3 0 0,1 6 0 0,-4 0 8 0,3-3-8 15,-3 6 0-15,-10 0 0 0,-1-3 0 16,-3 3 0-16,0 0 0 0,-4 0 0 0,-3 6 0 0,0-6 0 15,-4 7 0-15,4-4 8 0,-11 10-8 0,0-10 0 0,-3 10 0 16,-4-10 0-16,-3 6-8 0,-4-2 8 0,-7-1 0 16,0-3 0-16,-4 4-8 0,-6-1 8 0,-1-3-8 15,-10-6 8-15,0 3-8 0,-7 0 8 0,-11 1-13 16,-3-1 5-16,-4 6 8 0,0-6-13 0,-7 0 5 16,-3-3 8-16,-7 3-13 0,-4 0 5 0,-4 7 8 15,-10-7-13-15,0 6 5 0,-4-3 8 0,1 4-13 16,-8 2 5-16,-3-2 8 0,-4 2-9 0,0 7 9 15,4-7 0-15,-3 7 0 0,-5-6-11 0,-10 9 11 16,-3-13-10-16,0 13 10 0,-8-3 0 0,-6 3 0 0,-8-4-8 16,1 4 8-16,-4-3 0 0,0 9 0 0,-7-6 0 0,3 6 0 15,0-6 0-15,-3 13 0 0,0-7 0 0,0 3 0 16,-4 1 0-16,1-4 0 0,-1 3 0 0,0-3 0 16,-6 10 0-16,6-4 0 0,4-2 0 0,-7 5 0 15,-7 1 0-15,3 3 0 0,0-4 0 0,-3 7 0 16,0-3 0-16,0 3 0 0,-1-4 0 0,5 7 0 15,-8 10 0-15,-3-10 0 0,-1 6-8 16,1-3 8-16,0 7 0 0,0-4 0 0,3 3 0 0,0 7-9 16,4-4 9-16,3 4 0 0,0-3 0 0,4 9 0 15,-3 0 0-15,2-7 0 0,8 4 0 0,4 6-8 16,-4-3 8-16,10 3-10 0,1 0 10 0,3-6-10 16,3 9-51-16,1-3-11 15,-1 4-1-15,4 2-1 0,0 0-69 16,0-6-13-16,4 10-4 0,3-7-652 0,14 10-130 0</inkml:trace>
  <inkml:trace contextRef="#ctx0" brushRef="#br1" timeOffset="27993.99">14485 17988 2152 0,'0'0'96'0,"0"0"19"16,0 0-92-16,0 0-23 0,0 0 0 0,0 0 0 15,0 0 104-15,0 0 17 0,0 0 3 0,0 0 1 0,0 0-74 0,0 0-15 16,0 0-4-16,0 0 0 16,7-3-32-16,0-3 0 0,0 6 0 0,4-4 0 0,-1-2 0 0,1 6 0 15,3-3 0-15,0-3 0 0,0 6 13 0,4 0-4 16,0 6-1-16,3-6 0 0,3 3 16 0,1-3 4 15,0 6 0-15,0-2 0 0,-1 2 3 0,4-3 1 16,4 3 0-16,0 4 0 0,0-10-1 0,3 9 0 0,-3 1 0 0,3-4 0 16,0-3 0-16,4-3 0 0,3 6 0 0,-3-3 0 15,4 4-9-15,-1-4-2 0,4 3 0 0,0 3 0 16,-4 1-4-16,4-4-2 0,-4-3 0 0,0 4 0 16,1-4-5-16,3 3-1 0,-4-3 0 0,4 3 0 15,0-6 1-15,-4 0 0 0,7 7 0 0,4-4 0 0,-7-3-9 16,0 0 8-16,0 0-8 0,0 6 8 0,0-6-8 15,0-6 10-15,3 6-10 0,-3 0 10 0,0 0-10 0,0 0 0 16,-4 0 0-16,4 0 0 0,-4 0 0 0,0 0 0 16,-3-3 0-16,-4-4 0 0,1 7 0 0,-5-6 0 15,-2-3 0-15,2 6 0 0,1-4-16 0,0-2 0 16,0 9 1-16,3-10 0 0,-3 1-1 0,3 0-1 16,0 2 0-16,-3-2 0 0,0 0-2 0,-4 5 0 15,-3-5 0-15,3 3 0 16,-3-4-6-16,-8 4-2 0,4-3 0 0,-6 5 0 15,-1-2-86-15,-4-3-18 0,4 6-3 0,-7-4-1115 0</inkml:trace>
  <inkml:trace contextRef="#ctx0" brushRef="#br1" timeOffset="31949.99">4505 17885 806 0,'0'0'72'0,"0"0"-58"16,0 0-14-16,0 0 0 0,0 0 197 0,0 0 37 16,0 0 7-16,0 0 2 0,0 0-155 0,0 0-32 15,4-7-5-15,3 7-2 0,-7 0-2 0,7-6-1 16,0 6 0-16,3 0 0 0,-10 6-30 0,14-6-5 16,-14 0-2-16,4 7 0 0,3-4 7 0,0-3 2 15,4 6 0-15,-4-3 0 0,3-3 17 0,4 6 3 16,-3-3 1-16,0-3 0 0,3 7-17 0,3-7-3 15,4 0-1-15,1 0 0 0,2-7-6 0,-6 7 0 16,10 0-1-16,0 0 0 0,4 0 17 0,0 0 3 16,3-3 1-16,0-3 0 0,8 6-10 0,-8-3-2 15,7-3 0-15,1 3 0 0,-8-4-1 0,4 7-1 16,-4-6 0-16,0 6 0 16,1-3-94-16,-8 3-20 0,4 3-3 0</inkml:trace>
  <inkml:trace contextRef="#ctx0" brushRef="#br0" timeOffset="39657.06">3969 17834 115 0,'-11'10'10'0,"11"-10"-10"0,0 0 0 0,-3 6 0 0</inkml:trace>
  <inkml:trace contextRef="#ctx0" brushRef="#br0" timeOffset="40147.87">3916 17831 115 0,'0'0'0'0,"0"0"10"0,0 0-10 0,0 0 0 0,0 0 0 0,0 0 0 0,0 0 231 15,0 0 44-15,0 0 9 0,0 0 1 0,0 0-164 0,0 0-33 16,0 0-6-16,0 0-2 0,0 0-29 0,0 0-7 16,0 0 0-16,0 0-1 0,0 0 11 0,0 0 2 15,0 0 1-15,3 3 0 0,-3-3-20 0,0 0-4 16,0 0-1-16,11 0 0 0,-8 7 0 0,-3-7 0 16,0 0 0-16,0 0 0 0,8-7-18 0,2 7-4 15,-6-9-1-15,6 9 0 0,-10 0-1 0,0 0 0 16,0 0 0-16,0-9 0 0,4 2 7 0,3 4 1 15,-7 3 0-15,0 0 0 0,7 0 12 0,-7 0 4 16,0 0 0-16,0 0 0 0,0 0-22 0,0 0-10 0,0 0 10 16,0 0-10-16,0 0 32 0,0 0 1 0,0 0 0 15,0 0 0-15,0 0-6 0,0 0-2 0,0 0 0 0,0 0 0 16,0 0-13-16,0 0-4 0,0 0 0 0,0 0 0 16,0 0 2-16,-7 3 0 0,7-3 0 0,0 0 0 15,-7 0 1-15,-4 0 0 0,4 0 0 0,0 7 0 16,4-7 4-16,-8 0 1 0,0 0 0 15,1 3 0-15,-1 3 7 0,4 0 1 0,-3-3 1 0,-1-3 0 16,-3 0-14-16,-4 7-3 0,11-4-8 0,-10-3 12 16,2 6 0-16,1-6 0 0,0 3 0 0,4 3 0 15,-1-6 4-15,-3 0 0 0,3 4 0 0,-3-4 0 16,4 0-8-16,-8 0 0 0,4 0-8 0,0 6 12 0,0-6-12 0,3 0 0 0,-10 0 0 0,3 0 0 16,1 0 16-16,-1 0 1 15,0 0 0-15,1 0 0 0,-1 0-29 0,0 3-7 16,4-3-1-16,-7 6 0 0,7-6 20 0,-4 10-10 0,4-10 10 15,0 9-8 1,0-9-22-16,4 0-4 0,-5 9-1 0,-2-2 0 16,10-4-81-16,-4-3-16 0,1 9-3 0,-1-2-1 15,0 2-22-15,8-9-5 0,-8 9-1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14:09.33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22155 18354 10127 0,'0'0'448'0,"0"0"96"0,-10 2-544 0,1-1 0 0,9-1 0 0,-9 3 0 16,9-3 4400-16,0 0 768 0,0 0 144 0,0 0 48 15,0 0-3344-15,0 0-672 0,0 0-128 0,14 6-16 16,6 2-624-16,2-3-112 0,-1-5-16 0,6 3-16 15,8-2-176-15,2 2-16 0,-1-3-16 0,3 0 0 16,2 0-32-16,-2 0-16 0,-1 0 0 0,-2 1 0 16,-1-1-176-16,2 5 0 0,1 3 0 0,3-2 128 15,5-2-128-15,4 2 192 0,0 0-192 0,4-3 192 16,1 1 48-16,-2-3 16 0,-2 2 0 0,-3-1 0 16,-1 1 272-16,5 1 64 0,4-2 16 0,7 2 0 15,3 0-64-15,0-1-16 0,-1-2 0 0,-5 2 0 16,-3-2-272-16,2 2-48 0,2 0-16 0,4 1 0 15,3 0-192-15,1-1 0 0,-1-3 0 0,-7 1 0 16,-5 2 0-16,-2 1 0 0,-2 1 128 0,-1 0-128 0,-1-2 0 0,3 1 176 16,1-2-176-16,-1 0 160 0,-3-4-160 0,-1 1 0 15,-4 0 0-15,-2 1-176 0,-2-4 304 0,-1 1 48 16,3-2 16-16,3 0 0 0,2-1-192 0,0 3 128 16,2-1-128-16,-2 0 128 0,-1-4-128 0,-4 1 0 15,-4 1 0-15,-5-1 0 0,-4 0 0 0,-4 0 0 16,-2 3 128-16,-2-2-128 0,-1 0 0 0,-2 1 128 15,-1 1-128-15,1 0 128 0,-4 0-128 0,1 3 160 16,1-3-160-16,-2 2 160 0,0-1-160 0,-1 0 0 16,-1-1 0-16,3 3 0 0,1-1 0 0,-3-1 128 15,-1 0-128-15,-2 1 0 0,-1-2 144 0,-10 4-144 16,10-4 160-16,-10 4-160 0,12-1 0 0,-12 1 0 16,0 0 0-16,9-3 0 0,-9 3 0 0,0 0 128 0,0 0-128 15,0 0 0-15,0 0 0 0,0 0 0 0,0 0 0 0,0 0 0 16,0 0 0-16,0 0 0 0,0 0 0 0,0 0 0 15,-6-9 0-15,6 9 0 0,-9-7 0 0,9 7 0 16,-8-6 144-16,8 6-144 0,-11-7 128 0,1 1-128 16,0-2 144-16,-1 1-144 0,-1 1 160 0,1 2-160 15,-1-2 192-15,0-2-64 0,-2-1-128 0,0-1 192 16,-3 1-192-16,1 0 144 0,0 0-144 0,2 0 128 16,0-1-128-16,-1 0 192 0,1 1-192 0,1-1 192 15,1-2-192-15,2 2 0 0,2 1 0 0,0 2 0 16,0 1 0-16,2-2 0 0,-1 0 0 0,7 8 0 15,-5-5 0-15,5 5 0 0,0 0 0 0,0 0 0 16,0 0-208-16,0 0 80 0,0 0 128 0,0 0-208 0,10 4 0 0,3-1 0 16,2 0 0-16,0 1 0 0,2 3 16 0,4-1 0 15,4 1 0-15,1-2 0 0,1 3 0 0,3 2 0 16,3-1 0-16,-3 3 0 0,-3 0-16 0,-1 1 0 16,1 2 0-16,-5 0 0 0,-3-1 208 0,-2 3-144 15,-2 0 144-15,-2 1-128 0,-2-1 128 0,-3-1 0 16,-3-1 0-16,1 4 0 0,-1-2 0 0,-3 0 0 15,-2-3 0-15,0 4 0 0,0-1 128 0,-1 0 16 16,-3-1 0-16,0-2 0 0,0-1 0 0,-3 0 0 16,-4 1 0-16,-2-2 0 0,-1 1-144 0,-3-2 160 15,-1-1-160-15,-3 2 160 0,-3-2-160 0,1 2 0 16,-1 0 144-16,0-2-144 0,0-1 0 0,1 0 0 16,2 0 0-16,2-2-192 15,4-2-1136-15,2-4-224 0,2-1-48 0,11 0-10544 0,0 0-2096 0</inkml:trace>
  <inkml:trace contextRef="#ctx0" brushRef="#br0" timeOffset="551.4">27418 17560 10127 0,'0'0'896'0,"0"0"-704"16,0 0-192-16,0 0 0 0,0 0 4416 0,0 0 832 16,0 0 192-16,0 0 16 0,0 0-3776 0,0 0-752 15,0 0-160-15,0 0-16 0,0 0-464 0,0 0-96 0,10 7 0 0,-10-7-16 16,0 0-176-16,1 9 160 0,-2 1-160 0,-3 2 160 15,-2 0 144-15,-1 1 16 0,-4 1 16 0,-1 2 0 16,-3 1 128-16,-3 2 32 0,-3 5 0 0,-4 1 0 16,-4 2 144-16,-2 7 16 0,-3 2 16 0,-2 7 0 15,-4 4 16-15,0 2 0 0,-2 3 0 0,2 3 0 16,2 1-128-16,0-3-32 0,-2-6 0 0,-3 1 0 16,-3-1-304-16,2 1-64 0,1 2-16 0,-1-7 0 15,-1-8-144-15,5-1 192 0,5-1-192 0,5-3 192 16,5-4-192-16,3-2 0 0,3-4 0 0,3-2 0 31,1-5-576-31,3-2-32 0,2-3-16 0,1-3 0 0,1 0-2240 0,8-5-448 0,0 0-80 0</inkml:trace>
  <inkml:trace contextRef="#ctx0" brushRef="#br0" timeOffset="1183.58">26722 17662 10127 0,'0'0'896'0,"0"0"-704"0,0 0-192 0,0 0 0 15,0 0 448-15,0 0 48 0,0 0 16 0,0 0 0 16,0 0-1584-16,0 0-304 0,0 0-64 0,0 0-16 16,-4-6 784-16,4 6 160 0,-4-8 16 0,4 8 16 0,-5-11 1952 0,1 2 400 15,0-1 80-15,2 1 16 0,-1 1 272 0,3 8 64 16,0 0 16-16,0-9 0 0,0 9-576 0,2-8-112 16,-1 0-32-16,-1 8 0 0,0 0-288 0,0 0-64 15,0 0-16-15,0 0 0 0,0 0-80 0,0 0 0 16,0 0-16-16,9 7 0 0,-9-7-192 0,9 10-48 15,-1 0 0-15,-2 1 0 0,-2-1-208 0,3 3-48 16,-1 3-16-16,2 1 0 0,-1-3-240 0,1 6-32 16,1 2-16-16,1 3 0 0,1-1-208 0,0 5-128 15,1 4 128-15,1 6-128 0,0 6 0 0,1 0 128 16,1 7-128-16,0-5 0 0,1 1 128 0,1-1-128 16,0-4 160-16,0-1-160 0,1 0 160 0,-1-3-160 15,-1-3 160-15,1 2-160 0,0 0 128 0,-2 0-128 16,0-6 0-16,-2-6 144 0,-2-2-144 0,1-3 128 0,0-2-128 0,0 1 128 15,-2-5-128-15,-2 0-144 0,-3-2 144 0,0-4-208 32,-2 1-1424-32,2 1-288 0,3-5-48 0,-3 1-9376 0,-5-7-1888 0</inkml:trace>
  <inkml:trace contextRef="#ctx0" brushRef="#br0" timeOffset="1657.59">27884 18362 4607 0,'0'0'192'0,"0"0"64"0,0 0-256 0,0 0 0 16,0 0 0-16,0 0 0 0,0 0 5440 0,0 0 1024 15,1-9 224-15,-1 9 32 0,0 0-4944 0,0 0-1008 0,5-7-192 0,-5 7-32 16,0 0-32-16,0 0-16 0,0 0 0 0,0 0 0 16,-1 14 128-16,-1 1 16 0,-4 2 16 0,0 3 0 15,-5-1-272-15,1 5-48 0,-3 2-16 0,-1 1 0 16,-3-3 144-16,1-2 32 0,0 3 0 0,-2-2 0 16,-3-1-240-16,2-1-32 0,2 1-16 0,0-2 0 15,1-3-208-15,2-3 128 0,2 2-128 0,2-6 0 16,0 1 0-16,4-2-240 0,-1-3 32 0,7-6 0 15,0 0-1456-15,0 0-272 0,0 0-64 0,0 0-8048 16,0 0-1616-16</inkml:trace>
  <inkml:trace contextRef="#ctx0" brushRef="#br0" timeOffset="1934.16">27979 18257 29487 0,'0'0'2624'0,"0"0"-2112"16,0 0-512-16,-6 9 0 0,2 1 2944 0,0 2 496 15,1 1 80-15,2 3 32 0,1 3-2880 0,1-2-672 16,2 3 0-16,-1 4 0 0,1 8 0 0,0 0 0 16,-1 2-128-16,2 3 128 0,0-5-128 0,0 2 128 15,0-1-128-15,1-2 128 0,-1-2-176 0,0-1 176 16,-2 1-208-16,2-3 80 0,-1-1-80 0,1 1-16 15,-2-4 0-15,2-1 0 16,0-1-352-16,2-4-80 0,-1 0-16 0,0 0 0 16,1-2-384-16,1 2-80 0,0-6-16 0,-1-1-9408 0,1-2-1904 0</inkml:trace>
  <inkml:trace contextRef="#ctx0" brushRef="#br0" timeOffset="2145.29">27808 18693 26495 0,'0'0'1168'0,"0"0"240"15,0 0-1120-15,0 0-288 0,0 0 0 0,11 7 0 16,-11-7 1088-16,14 4 144 0,-1 1 48 0,1-1 0 16,-1 0-432-16,2 0-80 0,-2-2 0 0,0 2-16 0,0-3-384 0,-1 2-80 15,-1 0-16-15,0-1 0 0,-1 2-272 0,2-2-144 16,-2 0 16-16,1 1 0 15,-11-3-2368-15,12 0-480 0</inkml:trace>
  <inkml:trace contextRef="#ctx0" brushRef="#br0" timeOffset="3637.63">22546 18440 13823 0,'0'0'608'0,"0"0"128"0,0 0-592 0,0 0-144 15,0 0 0-15,0 0 0 0,0 0 2912 0,-9-2 544 16,9 2 128-16,-9-4 0 0,3 0-2576 0,6 4-528 15,0 0-96-15,-9-1-32 0,-2-2-128 0,1-1-32 16,-2 0 0-16,0 2 0 0,-1-2-192 0,0 1 144 16,-1-1-144-16,-4 2 128 0,-5-1-128 0,1 2 0 0,1-1 144 0,-2 2-144 15,-2 2 192-15,0-2-48 0,1 0 0 0,-2 2 0 16,-2 3 304-16,2-1 48 0,3-1 16 0,-1 1 0 16,-1 1 144-16,1-2 48 0,-1 1 0 0,0 0 0 15,-1 1-176-15,-3 0-16 0,-2 0-16 0,-2 0 0 16,-3 1-240-16,-1 0-32 0,1-1-16 0,-3-1 0 15,-3-2-208-15,3-1 0 0,1 0 128 0,2-1-128 16,0-2 0-16,0 0 0 0,-1 2 128 0,-2 0-128 16,-4 2 0-16,-1-1 0 0,-3-1 0 0,0 0 0 15,-1-1 0-15,0-2 0 0,-2-1 0 0,5 1 0 16,3 2 0-16,-1 1 0 0,-2-2 0 0,-3 4 0 16,-4 2 144-16,-1-1-144 0,-5-1 128 0,1 0-128 0,0-4 0 15,2 4 0-15,0 0 0 0,0-1-176 0,-1 1 176 0,-5 0 0 16,-6 4 0-16,0-4 0 0,-1 2 0 0,4-4 0 15,4-5 0-15,1 1 0 0,-1 0 0 0,0 0 128 16,-4 0-128-16,1-1 176 0,-6-3 96 0,5-1 32 16,2 0 0-16,6-1 0 0,4 2-176 0,-3-1-128 15,-6-1 192-15,-3 1-192 0,-2 0 0 0,-2 0 0 16,0-1 0-16,3-1 0 0,2-1 0 0,2 2 0 16,0 2 0-16,-6-1 0 0,-4 0 128 0,-1 0-128 15,0 1 0-15,3-1 0 0,3 2 0 0,-2 1 0 16,-3-1 0-16,-2 2 0 0,-3 3 0 0,1-2 0 15,2 1 0-15,5 0 0 0,3 0 0 0,-4 0 0 16,-5-1 0-16,-2 1 0 0,-1 2 0 0,3 1 0 16,1 0 0-16,1 0 0 0,2 0 128 0,-6 0-128 0,-9 0 0 15,2 1 0-15,2 2 0 0,6-2 0 0,7-1 0 0,-5 0 0 16,-7-1 0-16,-2 2 0 0,-4 3 0 0,5 0 0 16,6 0 128-16,0 0-128 0,1 0 0 0,-7 1 0 15,-6-4 128-15,3 5-128 0,5-3 0 0,2 4 0 16,5 0 0-16,-3-1 0 0,-9-3 128 0,1 3-128 15,1 1 0-15,3-1 0 0,5-2 0 0,0 3 0 16,-2 0 0-16,-5 0 0 0,-6 2 0 0,5-5 0 16,5 0 0-16,4 2 0 0,3 1 0 0,-6 2 0 15,-1-2 192-15,0-1 0 0,-1 1-16 0,4-1 0 16,2-1 144-16,0 3 16 0,-2 0 16 0,-3 0 0 16,-4-3-96-16,0 0 0 0,4-1-16 0,6 0 0 15,5 3-96-15,-1-5-16 0,-5 2 0 0,-1-1 0 16,-1 1 112-16,1-2 16 0,2-3 0 0,2 2 0 0,5 2 0 0,-2 1 16 15,-5 1 0-15,1-2 0 0,-2-3-128 0,3 0-16 16,4 0-128-16,2 0 192 0,3 0-192 0,-3-3 128 16,-7 6-128-16,1-3 0 0,-2-4 0 0,2 2 128 15,1 1-128-15,4 1 0 0,3 0 0 0,-1 0 128 16,-2 0-128-16,1 0 0 0,-4 0 128 0,2-1-128 16,1-2 0-16,5-1 144 0,5-1-144 0,-3 1 128 15,-2 0-128-15,-3 4 128 0,-2 4-128 0,0-3 0 16,1-1 144-16,3 2-144 0,2 0 0 0,2 2 0 15,1 1 0-15,-2 5 0 0,-5-4 0 0,-1 5 144 16,2 0-144-16,-1-2 0 0,2-3 0 0,3 0 0 16,4 1 0-16,0-3 0 0,-1-1 0 0,-1 3 0 0,-4-1 0 0,2 0 0 15,0-1 0-15,2 1 128 0,1 0-128 0,5 1 160 16,1-1 96-16,-1-1 0 0,1-3 16 0,0 0 0 16,-2-1 16-16,-1 2 0 0,-1 0 0 0,0 2 0 15,1 0-32-15,3 3-16 0,4-3 0 0,1-1 0 16,1 0-240-16,2 1 0 0,2 1 128 0,-1-1-128 15,-2 0 0-15,2 0 0 0,3 1 0 0,-2-1 0 16,0 0 0-16,2 0-208 0,2 0 64 0,4 1 16 16,2-1-192-16,3 1-16 0,2-1-16 0,1 0 0 15,0 1-112-15,0-4-32 16,1 2 0-16,0 0 0 0,0-1 48 0,0 0 0 0,-1-1 0 0,-2 0 0 16,2 1-16-16,0-1 0 0,0 0 0 0,0-2 0 15,-2 1-304-15,0 0-48 0,0 0-16 0,-2-1 0 16,-1-1-1344-16,2 0-256 0,1-1-64 0</inkml:trace>
  <inkml:trace contextRef="#ctx0" brushRef="#br0" timeOffset="6104.24">6387 5569 22111 0,'0'0'1968'0,"0"0"-1584"0,-8-4-384 0,8 4 0 0,-10 0 1792 0,1 4 288 16,1 0 48-16,1 3 16 0,2 5-1504 0,-2 1-320 15,0 0-48-15,-2 4-16 0,-1 4 192 0,0 5 48 16,-3 2 0-16,-3 5 0 0,-2 4 160 0,-3 6 48 15,-1 3 0-15,0 2 0 0,0 3 16 0,1 1 16 16,1-1 0-16,-1 2 0 0,-3 3-288 0,1 0-48 16,1-1-16-16,3 0 0 0,0-2-224 0,5-3-160 15,2-6 192-15,3-3-192 0,1-10 0 0,3-3 0 16,1-5 0-16,2-5-144 16,0-4-1568-16,2-3-304 0,0-11-64 0,0 0-8272 15,0 0-1648-15</inkml:trace>
  <inkml:trace contextRef="#ctx0" brushRef="#br0" timeOffset="6387.99">5951 5685 10127 0,'-7'-7'896'0,"0"-3"-704"0,1 1-192 0,6 9 0 15,-11-5 3968-15,5 1 752 0,6 4 144 0,0 0 48 16,0 0-3568-16,0 0-720 0,0 0-144 0,0 0-32 15,1 14-48-15,3 3-16 0,2 2 0 0,5 5 0 16,3 3 0-16,4 1-16 0,3-2 0 0,3 6 0 16,6 1 224-16,1 5 48 0,-1 2 16 0,4 2 0 15,1-2-144-15,3 1-48 0,2 0 0 0,-1 0 0 0,-5 1-320 0,-1-1-144 16,-2 2 128-16,-1-2-128 0,-2-2 128 0,-1-4-128 16,0-1 128-16,1-1-128 15,-2-5-464-15,0-2-176 0,-5-5-48 0,0-1 0 16,1-2-2400-16,-3-5-496 0</inkml:trace>
  <inkml:trace contextRef="#ctx0" brushRef="#br0" timeOffset="6680.12">6743 6167 33855 0,'0'0'1504'0,"-5"11"304"0,-3 0-1440 0,5 2-368 0,2 7 0 0,3-1 0 16,4 6 272-16,0 0-16 0,2-2 0 0,2 1 0 15,4 3-256-15,-1 2 0 0,-2-3 0 0,2 1 0 16,2 0 0-16,-2-1 0 0,1-3 0 0,-1 1 0 15,0-6 0-15,1 0 0 0,-1 0 0 0,2-2 0 16,-5 0 0-16,1-1 0 0,-2 0 0 0,0-4 0 16,0 0-1328-16,-1-2-320 0,-2-1-64 0</inkml:trace>
  <inkml:trace contextRef="#ctx0" brushRef="#br0" timeOffset="7306.82">6639 6287 35935 0,'-19'-13'3200'0,"8"7"-2560"16,-2-2-512-16,-1-1-128 0,4-3 1152 0,2 3 224 16,3 1 32-16,5-3 16 0,4 1-1120 0,4 1-304 15,1-3 0-15,5 2 0 0,2 2 0 0,3-1 0 16,4 1 0-16,3 1-160 0,1 1 160 0,2 1-192 15,2 0 192-15,0 2-192 0,1-1 192 0,-4 1 0 0,0 3 0 0,-2-2 0 16,-3 1 0-16,-2 2-128 0,-3-1 128 0,-1 2 0 16,-1 2-128-16,-2 0 128 0,1 0-128 0,-5 1 128 15,-2 2-128-15,-2-1 128 0,-6-6-128 0,6 13 128 16,-3-3-160-16,0 0 160 0,-3-10-192 0,0 17 192 16,-1-1-192-16,-2 2 192 0,-1 0-192 0,-1 0 192 15,-3 1-320-15,0-1 32 0,1 0 16 0,-4-1 0 16,-1 1 144-16,1 2 128 0,-1 2-192 0,0-4 192 15,0-2 0-15,2-2 0 0,1-1 0 0,0-1 0 16,1-2 0-16,1 1 0 0,1-1 0 0,6-10 0 16,-3 12 128-16,3-12-128 0,0 0 0 0,0 0 0 15,0 0 0-15,2 8 128 0,-2-8-128 0,0 0 0 16,7 5 0-16,3-2 128 0,0-3-128 0,0 0 0 0,-10 0 0 0,13 0 0 16,-1-2 0-16,0 1 0 0,1 1 0 0,3-1 0 15,-1-2 0-15,1 1 0 0,0 0 0 0,2 0 0 16,0-1 0-16,2 0 0 0,0 2 0 0,1 0 0 15,-1 0 0-15,-1 1 0 0,1 2 0 0,0 2 0 16,-1-1 0-16,1 2 0 0,-2 0 0 0,-2 3 0 16,-1 1 176-16,0-1-176 0,-4 1 432 0,0 3-32 15,-2-2 0-15,-1 1 0 0,-3 0-32 0,0 1-16 16,-1-2 0-16,-1 2 0 0,-5 0 64 0,0 0 16 16,-2-1 0-16,-1 1 0 0,-3 0-48 0,-1 0-16 15,-1 1 0-15,-1-2 0 0,-4 1-240 0,-2 1-128 16,-2-1 160-16,-2 1-160 0,0 4 240 0,-4 1-48 15,-5-4-16-15,0 2 0 0,0-2-336 0,2 2-64 16,-2 0-16-16,0-2 0 16,1 0-2080-16,2-2-432 0</inkml:trace>
  <inkml:trace contextRef="#ctx0" brushRef="#br1" timeOffset="45664.99">25330 6056 2751 0,'0'0'256'0,"0"0"-256"0,0 0 0 0,0 0 0 15,0 0 3216-15,0 0 608 0,0 0 112 0,0 0 32 16,0 0-2528-16,0 0-496 0,0 0-112 0,0 0 0 15,0 0-464-15,-1-7-96 0,1 7-16 0,0 0 0 16,0 0 224-16,0 0 32 0,-3-10 16 0,3 10 0 16,0 0 112-16,0 0 32 0,0 0 0 0,0 0 0 15,-1-10-32-15,1 10 0 0,0 0 0 0,0 0 0 16,0 0 192-16,0 0 16 0,0 0 16 0,0 0 0 16,-2-9-224-16,2 9-32 0,0 0-16 0,0 0 0 15,0 0-208-15,0 0-32 0,0 0-16 0,0 0 0 16,0 0 0-16,0 0 0 0,0-9 0 0,0 9 0 15,0 0 32-15,0 0 0 0,0 0 0 0,0 0 0 16,0 0-80-16,0 0-16 0,0 0 0 0,0 0 0 16,0 0-80-16,0 0-32 0,0 0 0 0,-9 5 0 0,9-5-32 0,-9 5 0 15,9-5 0-15,-6 7 0 0,6-7 64 0,-8 6 16 16,8-6 0-16,-8 8 0 0,8-8 64 0,-7 8 16 16,7-8 0-16,-6 8 0 0,2-1-144 0,4-7-16 15,-5 11-128-15,1-2 192 0,4-9-64 0,-5 10-128 16,-1 1 176-16,6-11-176 0,-3 8 144 0,3-8-144 15,-3 10 0-15,3-10 144 0,-1 11-144 0,1-11 0 16,0 0 0-16,1 10 0 0,-1-10 0 0,4 12 128 16,-4-12-128-16,5 9 0 0,-5-9 144 0,0 0-144 15,8 10 160-15,-8-10-160 0,0 0 192 0,9 7-64 16,-9-7-128-16,0 0 192 0,10 4-32 0,-10-4-16 16,0 0 0-16,11 0 0 0,-11 0 64 0,0 0 16 15,10-2 0-15,-10 2 0 0,9-5-32 0,-9 5-16 16,12-4 0-16,-3 0 0 0,-9 4-32 0,8-7 0 0,0 0 0 0,-2-1 0 15,1 0-144-15,0 1 160 0,-2-1-160 0,0 0 160 16,-1-2-160-16,1 0 160 0,-1 1-160 0,-4 9 160 16,3-10-160-16,-1-1 128 0,1 0-128 0,-2 0 128 15,-1 11 0-15,-1-10-128 0,1-1 192 0,0 11-64 16,-3-9-128-16,3 9 160 0,-4-10-160 0,2 2 160 16,-1 1-160-16,3 7 0 0,0 0 144 0,0 0-144 15,-6-2 0-15,6 2 0 0,-8-4 0 0,8 4 128 16,-9 1-128-16,-1 2 0 0,10-3 128 0,-9 6-128 15,2 1 0-15,0-2 0 0,0 3 0 0,1 0 0 16,-1-2 0-16,1 3 0 0,-2 1 0 0,2 0 0 16,-1 0 0-16,2 0 0 0,-2 0 0 0,1 0 0 0,-1 3 0 0,2-2 0 15,0-1 0-15,1 1 0 0,0 0 0 0,1 1 0 16,2-1 0-16,1-11 0 0,1 10 0 0,-1-10 0 16,4 13 0-16,-4-13 0 0,0 0 0 0,11 8 128 15,-1-3-128-15,-10-5 0 0,12 4 128 0,0 0-128 16,-2-4 128-16,-10 0-128 0,12-4 128 0,-2 0-128 15,1 0 128-15,-1 0-128 0,-10 4 0 0,12-6 128 16,0-2-128-16,-2 3 0 0,-10 5 0 0,9-5 144 16,-1-2-144-16,0-1 0 0,-2-1 128 0,2 0-128 15,-1-3 0-15,-1 3 0 0,1 3 128 0,-2-1-128 16,-1-2 0-16,-2 1 0 0,0 0 128 0,-2 8-128 16,0-8 0-16,0 8 0 0,-2-13 0 0,0 7 0 15,2 6 0-15,-7-9 0 0,1 1 128 0,-1 3-128 16,7 5 0-16,-10-2 0 0,-1 0 0 0,2 2 0 0,0 0 0 0,0 2 0 15,1 1 128-15,-1 1-128 0,-1 1 0 0,1 3 0 16,-1-2 0-16,1 5 0 0,-1-3 0 0,1 1 0 16,0 0 0-16,2 1 0 0,1 2 0 0,-1 0 0 15,2-3 0-15,0 1 0 0,1 0 0 0,4-10 0 16,-3 11 0-16,3-11 0 0,-1 11 0 0,1-11 0 16,2 11 0-16,-2-11 0 0,6 12 0 0,-1-4 0 15,-5-8 0-15,0 0 0 0,0 0 0 0,13 4 0 16,-1-1 0-16,-2-2 192 0,0-2-64 0,1-2-128 15,-1-2 0-15,1 1 0 0,-1-1 0 0,1-1 0 16,-2 0 0-16,1-2 0 0,1 0 128 0,-1 0-128 16,-2 1 0-16,-2-1 0 0,1 0 128 0,-2 1-128 0,-5 7 0 0,3-10 0 15,-2 0 128-15,-2 0-128 0,-2 1 0 16,0 1 128-16,0 1-128 0,-3-1 0 0,0-1 144 0,-3 2-144 16,-2 2 0-16,1 1 144 0,-2 0-144 0,2 2 0 15,-1-2 0-15,1 2 0 0,-1 4 0 0,0 0 0 16,-1 1 0-16,2 1 0 0,-1 0 0 0,-1 1 0 15,-1 3 0-15,2 0 0 0,0-1 0 0,-1 1 0 16,1 1 0-16,-1 2 0 0,3-1 160 0,1 2-160 16,0-2 192-16,3 2-192 0,2 1 0 0,2-1 0 15,1 0 0-15,3-2-192 0,-3-10 192 0,7 12 0 16,1-1 0-16,3-4 0 0,-1-3 0 0,2 0 0 16,1 0 0-16,0-2 0 0,1-2 0 0,1-1 160 15,0-3-160-15,1 0 128 0,-2 0-128 0,2 0 160 16,1 0-160-16,1-2 160 0,0-3-160 0,1 1 0 0,-2-1 144 0,1-2-144 15,-1 0 128-15,-3-1-128 0,-3 2 128 0,-1 0-128 16,-1 0 0-16,-1 2 144 0,-3-4-144 0,-1 3 0 16,-3-1 176-16,-1 1-176 0,-1 1 160 0,-2-3-160 15,0 1 144-15,0 1-144 0,3 9 128 0,-5-9-128 16,-2 2 0-16,-1 3 0 0,1-1 128 0,-3 4-128 16,-1 1 0-16,-1 1 0 0,0 0 0 0,0 3 0 15,1-1 0-15,0 2 0 0,0 2 0 0,0 1 0 16,-1-1-160-16,2 1 160 0,1 1 0 0,0 2-144 15,1 0 144-15,1 1 0 0,1 0 0 0,1 1-128 16,1 1 128-16,1 2 0 0,1-3 0 0,3 0 0 16,0-1 0-16,3 1 0 0,3-3 0 0,-1-1 0 15,-6-9 0-15,11 8 0 0,0-1 0 0,1-2 0 0,-12-5 0 0,14 4 0 16,3-2 0-16,-1 0 0 0,-3-2 0 0,1-2 0 16,1-1 0-16,0-3 0 0,1 0 0 0,0-1 0 15,-1-1 0-15,0-2 128 0,-1-2-128 0,-1 1 0 16,-3-1 128-16,0-1-128 0,-4-2 0 0,1 2 0 15,-1-2 0-15,-1 0 128 0,-2 1-128 0,-3 1 0 16,-3-1 0-16,-2 1 0 0,-4 0 0 0,-1 1 0 16,-1-1 0-16,1 2 0 0,-3 2 0 0,0 1 0 15,-2 3 0-15,-2 3 0 0,-4 2-128 0,2 2 128 16,-1 2-128-16,1 1 128 0,-1 2-128 0,3-1 128 16,0 2-128-16,3 3 128 0,0 0 0 0,1 0 0 15,1-1 0-15,1 2-128 0,2 1 128 0,1 1 0 16,2 2 0-16,1 0-128 0,1-2 128 0,3 0 0 15,-2 1 0-15,3-1 0 0,0-1 0 0,3 0 0 16,0-1 0-16,3-2 0 0,-6-10 0 0,10 9 0 0,2-1 0 0,0-3-128 16,1-7 128-16,0-1 0 0,1-1 0 0,2-1 0 15,-1-1 0-15,4-4 128 0,-1-1-128 0,0-2 0 16,-1 2 0-16,0 0 0 0,0-3 0 0,-3 1 128 16,-2 0-128-16,-2 2 0 0,-2-1 0 0,-1-1 0 15,-6-3 0-15,2 2 0 0,-1 1 0 0,-3-1 0 16,-4 2 0-16,-1 1 0 0,3 2 0 0,-3 3 0 15,-3 1 0-15,-1 2 0 0,-3-2 0 0,1 5 0 16,-1 5 0-16,0-1 0 0,1 2-144 0,-1 2 144 16,0 1 0-16,0 2-144 0,1 0 144 0,2 2 0 15,0-1-128-15,0 1 128 0,1 0 0 0,1 3 0 16,2-6 0-16,-1 3 0 0,2-6 0 0,1 3 0 0,0 1 0 0,0 2 0 16,1-3 0-16,3-10 0 0,-4 9 0 0,4-9 0 15,-3 11 0-15,3-11 0 0,0 0 0 0,0 0 0 16,0 0 0-16,0 0 0 0,0 0 0 0,0 0 0 15,0 0 128-15,12 4-128 0,-12-4 0 0,11 2 0 16,1-3 0-16,-3-2 0 0,-9 3 0 0,11-2 0 16,-1-2 0-16,-1 0 0 0,0-1 0 0,-1 0 0 15,-8 5 0-15,9-6 0 0,1 4 0 0,-10 2 0 16,7-4 0-16,-7 4 0 0,0 0 0 0,7-7-192 16,-7 7 192-16,0 0-160 0,0 0 32 0,0-9 0 15,0 9 0-15,0 0 0 0,-7-5-32 0,7 5 0 16,0 0 0-16,-9-4 0 15,9 4-256-15,-10 0-48 0,10 0-16 0,-11 4 0 16,4-4-1536-16,7 0-304 0,-10 4-64 0,10-4-10000 0,-6 6-2000 0</inkml:trace>
  <inkml:trace contextRef="#ctx0" brushRef="#br1" timeOffset="47133.3">26638 5642 4607 0,'0'0'400'0,"0"0"-400"16,0 0 0-16,0 0 0 0,0 0 4256 0,0 0 768 0,0 0 160 0,0 0 16 16,0 0-3424-16,0 0-688 15,0 0-144-15,0 0-32 0,0 0-528 0,0 0-128 0,0 0 0 0,0 0-16 16,0 0 192-16,0 0 32 0,0 0 16 0,0 0 0 16,0 0 416-16,0 0 64 0,0 0 32 0,0 0 0 15,0 0-48-15,0 0-16 0,0 0 0 0,0 0 0 16,-3 13-224-16,3-3-32 0,3 1-16 0,-3 0 0 15,-4 2-256-15,2 2-48 0,5-1-16 0,-4 4 0 16,-5 3-160-16,4 0-48 0,1-1 0 0,-1 2 0 16,1-1-128-16,-2 1 160 0,1 0-160 0,0 1 160 15,1 1-32-15,1-1-128 0,3-2 192 0,-2-2-64 16,0-4-128-16,-1-1 192 0,-1 0-192 0,1-3 192 16,3 0-64-16,1-3 0 0,-1 1 0 0,-3-9 0 0,0 0 144 15,8 6 32-15,-8-6 0 0,0 0 0 16,9 1 128-16,-9-1 16 0,12-3 16 0,-1-1 0 0,-1-2-224 0,0-3-48 15,3-1-16-15,-1-1 0 0,-4 0-176 0,2-1 192 16,1-2-192-16,-1-2 192 0,1-2-192 0,-2-2 0 16,-3-1 0-16,3 0 128 0,1-2-128 0,-1-2 0 15,0 0 0-15,0 1 0 0,0-2-256 0,0 0-96 16,-2 1-16-16,-1 4 0 16,1 3-80-16,-1 3 0 0,0 2-16 0,0 2 0 15,-1 4-1120-15,-5 7-208 0,5-6-64 0,-5 6-9632 16,0 0-1936-16</inkml:trace>
  <inkml:trace contextRef="#ctx0" brushRef="#br1" timeOffset="47650.9">26777 6142 4607 0,'0'0'192'0,"0"0"64"0,0 0-256 0,0 0 0 16,0 0 0-16,0 0 0 0,0 0 5616 0,0 0 1072 15,0-9 224-15,0 9 32 0,0 0-4848 0,0 0-976 16,0 0-192-16,0 0-32 0,0 0-288 0,0 0-48 15,0 0-16-15,0 0 0 0,0 0 32 0,0 0 0 16,0 0 0-16,0 0 0 0,0 0-80 0,0 0-16 16,-4 9 0-16,2 2 0 0,-4-1 32 0,4 2 0 15,0 0 0-15,1 1 0 0,0 2-128 0,-1 2-32 0,0 3 0 0,-1 1 0 16,1 0-192-16,-4-1-32 0,-1-3-128 0,1 3 192 16,3 0-192-16,-1 0 128 0,-2 0-128 0,4 0 0 15,0-2 0-15,1 0 0 0,-1-5 0 0,0 1 0 31,2-1-688-31,2-1-80 0,1-1 0 0,-3-11-16 16,0 0-2016-16,0 0-400 0,7 7-64 0</inkml:trace>
  <inkml:trace contextRef="#ctx0" brushRef="#br1" timeOffset="47966.46">27207 6067 25791 0,'0'0'2304'0,"0"0"-1856"16,0 0-448-16,0 0 0 0,0 0 2368 0,0 0 384 15,0 0 80-15,7-7 16 0,3 2-1824 0,2 1-384 16,0 0-64-16,2 2 0 0,2 0-32 0,1 2 0 15,0 0 0-15,1 0 0 0,-1-1-304 0,1 1-64 16,2-3-16-16,-1 3 0 0,1-2-160 0,1 2 0 16,1 0 0-16,-1-2 0 0,-2 0 0 0,1-3-224 15,1 1 48-15,-2 1 16 16,-1 1-544-16,-1 2-128 0,-1-2 0 0,-2 1-16 16,-3 0-1824-16,-11 1-352 0,11 0-80 0</inkml:trace>
  <inkml:trace contextRef="#ctx0" brushRef="#br1" timeOffset="48259.75">27197 6226 25791 0,'0'0'2304'0,"0"0"-1856"16,0 0-448-16,0 0 0 0,10 2 2416 0,2 1 384 16,-2-2 80-16,3 2 0 0,3-3-1664 0,2 0-320 15,1 0-80-15,0 0-16 0,1 0-416 0,-1 1-96 16,1-1-16-16,-1 0 0 0,1-1-272 0,0-2 0 16,-2-1 128-16,0 2-128 0,-1 1-256 0,1-1-128 15,-1 1 0-15,1-2-16 16,2 2-1952-16,1-2-384 0,1-1-80 0,0 1-11584 0</inkml:trace>
  <inkml:trace contextRef="#ctx0" brushRef="#br1" timeOffset="48935.71">28255 5621 6447 0,'0'0'576'0,"0"0"-576"0,0 0 0 0,0 0 0 16,0 0 4992-16,0 0 896 0,0 0 192 0,0 0 16 15,8-7-3472-15,-8 7-704 0,0 0-144 0,0 0-32 16,0 0-496-16,0 0-96 0,0 0-32 0,0 0 0 16,0 0-256-16,3 12-48 0,-3-12-16 0,0 16 0 15,-3-2-208-15,2 6-32 0,5 2-16 0,-4 3 0 16,-4 1-32-16,0 1-16 0,1 2 0 0,0 3 0 16,-4 6-48-16,-1 1-16 0,-1 0 0 0,0 0 0 15,1-3-48-15,2-1 0 0,0-5 0 0,1 2 0 16,0 1-208-16,0 1-48 0,1-4-128 0,1-1 192 15,2-2-192-15,1-4 128 0,0-3-128 0,0 0 0 16,1-1 0-16,2-1 0 0,-1-2-208 0,2-3 64 16,0-1-1440-16,1-3-272 0,-5-9-64 0,8 9-11264 15,-2-1-2256-15</inkml:trace>
  <inkml:trace contextRef="#ctx0" brushRef="#br0" timeOffset="57259.28">25249 7949 10127 0,'0'0'896'0,"0"0"-704"15,0 0-192-15,0 0 0 0,0 0 2416 0,0 0 448 16,0 0 80-16,0 0 32 0,0 0-1408 0,0 0-288 16,0 0-48-16,0 0-16 0,0 0-256 0,0 0-48 15,-5-6-16-15,5 6 0 0,0 0 80 0,0 0 16 16,0 0 0-16,0 0 0 0,0 0-32 0,0 0-16 16,0 0 0-16,0 0 0 0,0 0-560 0,0 0-96 15,0 0-32-15,0 0 0 0,0 0 96 0,0 0 16 16,0 0 0-16,0 0 0 0,12 9 16 0,-1-5 16 0,2 0 0 15,0-2 0-15,0 1-176 0,2-2-32 16,-1-1-16-16,4-1 0 0,2 1 64 0,3-3 16 0,3 1 0 0,3 0 0 16,0-3-16-16,1 1 0 0,0 0 0 0,0 2 0 15,1 2-112-15,0 0-128 0,-1 0 176 0,-1 0-176 16,0 0 144-16,-1 0-144 0,-4 2 0 0,-2-2 144 16,0-2-144-16,-2 1 0 0,-3-1 0 0,-2 0 0 15,1-1 192-15,-2 2-64 0,-1-1 0 0,0 1 0 16,-1-2 128-16,0 1 32 0,-2 2 0 0,1-1 0 15,-11 1-80-15,10-2-16 0,-10 2 0 0,11 0 0 16,-2 0-192-16,-9 0 144 0,0 0-144 0,11 0 128 16,-11 0-128-16,0 0 0 0,0 0 0 0,0 0 0 15,0 0 128-15,0 0-128 0,0 0 128 0,0 0-128 0,0 0 160 0,0 0-160 16,0 0 192-16,0 0-192 0,0 0 224 0,0 0-64 16,-9-1-16-16,0 1 0 0,9 0 32 0,-9 0 0 15,9 0 0-15,-9 3 0 0,9-3-48 0,-9 3-128 16,9-3 192-16,0 0-64 0,-9 3-128 0,9-3 128 15,0 0-128-15,0 0 128 0,0 0-128 0,0 0 128 16,0 0-128-16,0 0 128 0,-8 4-128 0,8-4 0 16,0 0 0-16,0 0 128 0,0 0-128 0,0 0 0 15,-7 7 0-15,7-7-176 0,-6 6 352 0,6-6 64 16,-8 7 16-16,2 3 0 0,-1-1-96 0,0 2-16 16,1-1 0-16,-1 3 0 0,0 1-144 0,-1 2 192 15,0 2-192-15,-1 1 192 0,0-1-192 0,0 0 128 16,-1 0-128-16,1 3 128 0,0-1-128 0,0 1 160 15,1-3-160-15,0 0 160 0,2 0-160 0,-1 1 160 0,0 0-160 16,1-1 160-16,-1 2-160 0,-1-1 0 0,-1-2 0 0,1 0 128 16,1-4-128-16,-1 2 0 0,1-1 144 0,0-3-144 15,1-2 160-15,-1-3-32 0,-1-1-128 0,2 2 192 16,-1-1 0-16,7-6 0 0,0 0 0 0,-9 7 0 16,0-2-192-16,2 0 176 0,7-5-176 0,-6 4 160 15,6-4-160-15,0 0 0 0,-8 3 144 0,8-3-144 16,-8 1 0-16,8-1 0 0,0 0 0 0,0 0 128 15,-8 3-128-15,8-3 0 0,-7 1 0 0,7-1 0 16,0 0 0-16,0 0 144 0,-11-4-144 0,5 2 0 16,6 2 160-16,-7-3-160 0,1-2 128 0,-1 2-128 15,1-2 160-15,6 5-160 0,0 0 192 0,-7-7-192 16,-3-2 240-16,1-1-64 0,2-2-16 0,0 0 0 16,0 2-32-16,-1-2-128 0,0 0 192 0,0 2-64 0,-1-2-128 0,0 1 0 15,0-2 144-15,0 1-144 0,-2 0 144 0,0 0-144 16,0-1 192-16,-1 2-192 0,1-2 0 0,-1 0 0 15,0-1 0-15,0 0 0 0,2-2 0 0,0 1 0 16,-1-2 128-16,2 0-128 0,0 0 0 0,1 0 0 16,2 0 0-16,-1 0 0 0,1 2 0 0,0 1 0 15,0 0 0-15,-1 1 0 0,1 0 0 0,1 1 0 16,-1 1 0-16,1 1 0 0,0 4 0 0,0-1 0 16,-1 1 0-16,0-1 0 0,-1 3 144 0,2-2-16 15,5 6-128-15,-5-5 192 0,5 5-192 0,-7-5-160 16,1 2 32-16,6 3 0 0,-7-3 128 0,7 3 0 15,-5-2 0-15,5 2 0 0,0 0 0 0,0 0 0 16,0 0 0-16,0 0 0 0,0 0 0 0,0 0 0 16,0 0 0-16,0 0-128 0,0 0 128 0,0 0 0 0,0 0 0 0,0 0 0 15,0 0 0-15,0 0 0 0,0 0 0 0,0 0-128 16,0 0 128-16,0 0-128 0,0 0 128 0,0 0-128 31,0 0-384-31,8 11-64 0,-8-11 0 0,8 13-16 16,-2 2-1760-16,0 0-336 0,-4 1-80 0,2 1-16 15,-1 0-1360-15,-1-1-272 0</inkml:trace>
  <inkml:trace contextRef="#ctx0" brushRef="#br0" timeOffset="58773.6">25613 7999 5519 0,'0'0'496'0,"0"0"-496"15,0 0 0-15,0 0 0 0,-1-9 2336 0,1 9 368 16,0 0 80-16,-7-5 16 0,7 5-816 0,0 0-144 0,-7-6-48 0,7 6 0 16,-9-1-96-16,0 1-32 0,-1 1 0 0,10-1 0 15,-9 3-240-15,1 0-48 0,-4 0-16 0,0 1 0 16,-2 0-368-16,0 1-80 0,-1 1-16 0,1 2 0 16,-3-2-448-16,1 1-80 0,1-1-32 0,0 1 0 15,0-2 176-15,2 1 16 0,0 0 16 0,0 0 0 16,0 1-224-16,1-1-32 0,0 1-16 0,2-2 0 15,-1 0-96-15,1 2-32 0,2-1 0 0,-1 2 0 16,0-3-144-16,1 2 0 0,0-2 0 0,8-5 0 16,0 0 160-16,-6 5-160 0,6-5 192 0,0 0-192 15,0 0 288-15,0 0-48 0,0 0-16 0,0 0 0 16,0 0-48-16,0 0-16 0,9-8 0 0,1 2 0 16,1-3-32-16,0-1 0 0,0-1 0 0,2 0 0 0,1 1-128 15,1-1 0-15,-1 0 144 0,2 0-144 0,-2 3 0 0,2-3 0 16,0 2 0-16,4 2 0 0,0 2 0 0,-3 1 0 15,-3-3 0-15,0 5 0 0,2-1 0 0,-4 2 0 16,-2 0 0-16,-10 1 0 0,0 0 0 0,0 0 0 16,0 0 0-16,0 0 0 0,0 0 0 0,0 0 0 15,0 0 0-15,0 0 0 0,0 11 128 0,-4 1-128 16,-5-3 128-16,-3 3-128 0,-2-2 192 0,0 2-16 16,-2-1-16-16,2-1 0 0,-2 0 64 0,2 1 16 15,1-2 0-15,1-1 0 0,-1 0-96 0,2 1-16 16,4-3 0-16,0 1 0 0,7-7-128 0,-7 6 0 15,7-6 0-15,0 0 0 0,0 0 0 0,0 0 0 16,0 0 0-16,0 0 0 0,0 0 0 0,14 0 0 16,1-1 0-16,2-4 0 0,1-2 0 0,3-2 0 0,3 0-176 0,0 0 176 15,0-2 0-15,1 1 0 0,-2 0 0 0,-1 0 0 16,2 3 0-16,-2 0 0 0,-2-1 0 0,-1 2 0 16,1 1-128-16,-2-2 128 0,-2 2-128 0,-2 1 128 15,0 0 0-15,-2 1 0 0,-12 3 0 0,10-1 0 16,-10 1 0-16,0 0 0 0,0 0 0 0,0 0 0 15,0 0 0-15,0 12 0 0,-2-2 0 0,-3 3 0 16,-5 2 0-16,-1 0 0 0,-2 1 0 0,-2 0 0 16,-2 1 0-16,0-4 0 0,0 0 0 0,1 0 128 15,-1 0 0-15,2-2 0 0,2 0 0 0,3-3 0 16,2-2-128-16,8-6 0 0,-5 8 128 0,5-8-128 16,0 0 128-16,0 0-128 0,0 0 160 0,0 0-160 15,10-1 0-15,2-2 0 0,0-1 0 0,2-1 0 0,3-3 0 0,0-1 0 16,0-1 0-16,1 0 0 15,0 0 0-15,2 1-240 0,-1-2 80 0,0 2 16 0,-4 2 144 0,0 0 0 16,-1 0 0-16,-1 1 0 0,-3 1 0 0,1 1-160 16,-1 0 160-16,-10 4 0 0,0 0 0 0,0 0-128 15,0 0 128-15,0 0 0 0,0 0 0 0,6 9 0 16,-6-9 0-16,-4 13 0 0,-2 0 0 0,-3-1 0 16,-1 0 0-16,-3-1 0 0,-2 2 0 0,0 0 0 15,-2-1 0-15,-1 1 0 0,-3 2 0 0,1-2 0 16,-1-2 176-16,2 1-176 0,-1-2 160 0,2 0-160 15,1 0 128-15,3 0-128 0,1 0 0 0,2-4 0 16,3-2 128-16,8-4-128 0,-7 4 0 0,7-4 0 16,0 0 144-16,0 0-144 0,0 0 0 0,0 0 0 0,0 0 0 0,0 0 0 15,4-8 0-15,3-2 0 16,4-1 0-16,3 1 0 0,2-2 0 0,2 0-192 0,0-1 192 0,2 2-192 16,1-1 192-16,-2 1-192 0,-1 2 192 0,1 1-192 15,-4 1 192-15,0 0-160 0,-2 2 160 0,-3 1-160 16,-1 0 160-16,-9 4 0 0,0 0 0 0,0 0 0 15,0 0 0-15,0 0-160 0,7 7 160 0,-7-7 0 16,0 0 0-16,-3 10-128 0,-2 0 128 0,-2 1 0 16,1-3 0-16,-2 2 0 0,-2 1 0 0,-1-1 0 15,2-1 0-15,-1 2 0 0,-3-1 0 0,1 0 0 16,0 2 0-16,0 0 128 0,1 0-128 0,-2-2 0 16,1 0 160-16,3 1-160 0,2-3 160 0,7-8-160 15,0 0 0-15,0 0 0 0,0 0 0 0,0 0 0 16,0 0 0-16,0 0 0 0,0 0 0 0,13-7 0 0,2-2 0 0,-4-4 0 15,-1-1 0-15,0-1 0 0,2 2 0 0,-3 2 0 16,-3-5 0-16,2 2 0 0,1 1 0 0,-1-3 0 16,-3 0-128-16,-1 1 128 0,0 0 0 0,0 1 0 15,-1 0 0-15,-1-1 0 0,1 1 0 0,1 1 0 16,-2 1 0-16,0 3 0 0,-2 0 0 0,0 9-128 16,1-11 128-16,-1 11 0 0,3-6-144 0,-3 6 144 15,0 0 0-15,0 0-144 0,0 0 144 0,0 0 0 16,0 0-144-16,0 0 144 0,0 0 0 0,0 0 0 15,-9 6-144-15,1 2 144 0,0 1 0 0,-1 2 0 16,-2-1-128-16,0 2 128 0,-4 2 0 0,-2 2 0 16,-1-3 0-16,-2 3 0 0,1 1 0 0,-1-2 0 15,0 1 0-15,-4 1 0 0,-2 0 0 0,3-2 0 16,3-2 128-16,2-1-128 0,1-1 192 0,4-1-48 0,2-3-16 0,11-7 0 16,-6 7-128-16,6-7 0 0,0 0 0 0,0 0 128 31,0 0-480-31,0 0-96 0,13-3-32 0,4-4 0 15,5-2-2496-15,0-4-496 0</inkml:trace>
  <inkml:trace contextRef="#ctx0" brushRef="#br0" timeOffset="59391.6">26692 7694 25791 0,'0'0'2304'0,"-2"-9"-1856"16,0 1-448-16,2 8 0 0,6-7 2240 0,-6 7 336 0,0 0 80 0,6-9 16 15,1 3-1664-15,-7 6-336 0,0 0-64 0,9-4-16 16,-9 4-352-16,0 0-80 0,10 2-16 0,-10-2 0 15,7 8-144-15,-2 3 0 0,0 0 0 0,0 0 128 16,-1 2 16-16,-1 0 0 0,-3 0 0 0,1 1 0 16,2 2 80-16,1 0 16 0,0 1 0 0,0-1 0 15,-2 1-80-15,1-2-16 0,-1-1 0 0,0 2 0 16,0 1 176-16,1-2 48 0,-2 1 0 0,2-6 0 16,-3-10 16-16,5 13 0 0,0 0 0 0,0-5 0 15,-5-8-112-15,8 11-16 0,0-5 0 0,-8-6 0 16,11 5-96-16,-1-3-32 0,-10-2 0 0,12 0 0 0,-2-2-128 15,1 0 192-15,-1-3-192 0,-1-2 192 0,0-2 48 16,2-3 16-16,-1 1 0 0,-1-3 0 0,0-2 16 0,2-1 16 16,-1-2 0-16,2 1 0 0,0-1-288 0,1-2 160 15,-2 0-160-15,4-1 128 0,2-2-128 0,-2 2 0 16,0-3 0-16,-1 4 0 0,-1 1-128 0,-1 0-64 16,0-1-16-16,-1 3 0 15,0-2-240-15,-5 3-64 0,-2 4 0 0,0 2 0 16,1 3-320-16,-5 8-64 0,0 0 0 0,0 0-16 15,0 0-1968-15,0 0-400 0,0 0-80 0</inkml:trace>
  <inkml:trace contextRef="#ctx0" brushRef="#br0" timeOffset="59723.87">26881 8004 17503 0,'0'0'768'0,"0"0"176"0,0 0-752 0,-5 8-192 0,1 1 0 0,2 1 0 16,0 2 3136-16,1-1 608 0,-2-1 112 0,1 1 32 16,0-1-2496-16,1 2-496 0,0-3-112 0,0 3-16 15,-1-3-128-15,2 2-48 0,-2 0 0 0,0 1 0 16,2-2 176-16,0 3 16 0,-1-4 16 0,0 2 0 15,1 2-112-15,-2-3-32 0,0 0 0 0,-1 2 0 16,2 0-304-16,0 1-64 0,-2 0-16 0,0 0 0 0,1-3-272 0,-1 2 128 16,3-12-128-16,-1 15 0 0,0-2 0 0,1-3 0 15,0-10-192-15,0 0 48 16,4 12-1440-16,-4-12-272 0,0 0-64 0,9 8-14976 16</inkml:trace>
  <inkml:trace contextRef="#ctx0" brushRef="#br0" timeOffset="60034.25">27515 7939 40895 0,'0'0'1808'0,"0"0"368"0,0 0-1728 0,0 0-448 0,0 0 0 0,0 0 0 15,9-5 256-15,0 2-48 0,2 2 0 0,0-1 0 16,1 1-208-16,0 0 0 0,0-2 128 0,1 2-128 16,0 1 0-16,1 0 0 0,4 0 0 0,0 0 0 15,2 0-128-15,1 0-32 0,0-5 0 0,-2 1 0 16,0 0-288-16,-1-3-48 0,1 1-16 0,1-1 0 15,-2 3-1536-15,0-2-304 0,-1-1-64 0,-1 2-7760 16,0 0-1536-16</inkml:trace>
  <inkml:trace contextRef="#ctx0" brushRef="#br0" timeOffset="60270.37">27678 8095 41519 0,'-16'-4'1840'0,"16"4"384"0,0 0-1776 0,0 0-448 16,0 0 0-16,0 0 0 0,0 0 0 0,0 0 0 16,0 0 0-16,7 8 0 0,-1-1-192 0,5-1-32 0,0 0 0 0,3-1 0 31,-1-1-544-31,1-2-128 0,2 0 0 0,2-1-16 15,3-1-2160-15,0 0-416 0,1 0-96 0,0-3 0 0</inkml:trace>
  <inkml:trace contextRef="#ctx0" brushRef="#br0" timeOffset="60708.21">28580 7741 14735 0,'0'0'1312'15,"0"0"-1056"-15,0 0-256 0,-5-7 0 16,5 7 4752-16,0 0 896 0,0 0 176 0,-11-1 48 16,2 2-4400-16,-1 3-896 0,-2 3-160 0,0 0-32 0,-2 4-96 0,-2 2-16 15,-2 1 0-15,-3 5 0 0,-2 1-128 0,-2 4-16 16,0 2-128-16,-1-4 192 0,-1-1 320 0,3 2 64 16,4 0 16-16,0 4 0 0,0 0 96 0,5 2 16 15,-1-3 0-15,4 1 0 0,2-4-400 0,2 0-80 16,2-2-16-16,4-1 0 0,5-2-208 0,3 0 0 15,2-2 0-15,3-2 0 0,2-1 128 0,5-3-128 16,2 0 0-16,4 0 144 0,4-3-144 0,4-4 160 16,5 0-160-16,1-3 160 0,-2-5-160 0,-1-2 0 15,-1-2-160-15,1-1 160 0,2-2 0 0,2-4 0 16,0 2 176-16,2-3-48 0,0-2 0 0,-3-1 16 16,-5-3 0-16,-2-2 0 0,-1 1 32 0,-4 0 0 15,-5-3 0-15,-4-3 0 0,-3-2-32 0,-5 1 0 0,-2-1 0 16,-5 2 0-16,-2-1 80 0,-3 1 16 0,-7 1 0 0,-1 3 0 15,-5 3 144-15,-2 3 16 0,-4 1 16 0,-3 4 0 16,-3 1-224-16,0 5-64 0,-4-2 0 0,2 5 0 16,-1 3-272-16,1 1-64 0,2 2-16 0,3 0 0 31,3 0-2176-31,2 0-432 0,2 0-96 0</inkml:trace>
  <inkml:trace contextRef="#ctx0" brushRef="#br2" timeOffset="-191815.01">22101 6842 31903 0,'-8'-10'1408'0,"8"10"304"0,0 0-1376 0,0 0-336 0,-5-6 0 0,5 6 0 16,-4-8 320-16,4 8 0 0,-4-8 0 0,4 8 0 15,0 0 64-15,0 0 0 0,0 0 0 0,0 0 0 16,0 0-240-16,0 0-144 0,0 0 192 0,0 0-192 16,0 0 176-16,0 0-176 0,0 0 160 0,0 0-160 15,0 0 576-15,-9 3 0 0,1 2 16 0,0 1 0 16,0 1 48-16,2 1 16 0,-1 2 0 0,-1 2 0 15,-1 1-336-15,3 1-64 0,-1-5 0 0,2 4-16 16,1 0 0-16,1 2 0 0,2-1 0 0,4-1 0 16,1 0-240-16,2-2 144 0,1-1-144 0,2-1 128 0,1 0-128 15,1-2 0-15,0-3 144 0,1-2-144 0,0 2 0 0,0-4 144 16,1-2-144-16,-2-2 0 0,-2 0 128 0,1-3-128 16,0 1 0-16,-1-3 0 0,-4-2 0 0,1 1 0 15,-3-2 128-15,1-1-128 0,-1-3 240 0,-2 1-16 16,1-1 0-16,-1-1 0 0,0 3 304 0,1-2 64 15,-1-1 16-15,0 3 0 0,0-1-128 0,1 2-32 16,-4 0 0-16,1 3 0 0,1 10-288 0,-5-7-160 16,-2 2 160-16,7 5-160 0,-10-2 0 0,-2 2 0 15,-1 2 0-15,-1 5 0 0,-2 1 0 0,-1 3-208 16,0 4 64-16,-1-2 16 0,-1 4 0 0,-2 0 0 16,0-1 0-16,1 1 0 0,1-1 128 0,-1 1 0 15,2-1 0-15,1 1 0 0,1-3 0 0,5 0 0 16,3-2 0-16,4 0 0 0,5-1 0 0,2 1 144 0,1-4-144 15,2 1 160-15,5-2-32 0,2-1 0 0,4-1 0 0,1-2 0 16,0-3 16-16,2 0 0 0,-2-1 0 0,0-1 0 16,0 1-144-16,-1-1 0 0,-1-2 0 0,-2 0 0 15,-1 0 0-15,-2-1 0 0,-2-2 0 0,-3 1 0 16,-6 6 0-16,6-11 128 0,-4 1-128 0,-2-1 0 16,-4 0 128-16,-1-1-128 0,0 0 128 0,0 0-128 15,-3-2 128-15,-1 1-128 0,0 0 128 0,0 2-128 16,-2 4 192-16,1 0-32 0,-1-1-16 0,1 6 0 15,-1 0-16-15,1 5-128 0,-2 0 192 0,2 1-64 16,-1 1-128-16,2 1 0 0,1 2 0 0,1 4 128 16,-3 2-128-16,3 2 128 0,0-2-128 0,1 3 128 15,0 1-128-15,1 1 0 0,0-2-160 0,2-1 160 0,1-1 0 16,2-2-144-16,-2 1 144 0,5-1 0 0,1-5 0 0,1 0 0 16,-5-8 0-16,9 8-128 0,2-2 128 0,0-4 0 15,0-2 0-15,2-2 0 0,3 0 0 0,-1-2 0 16,1-2 0-16,1 0 128 0,-2-3-128 0,1 0 0 15,0-2 128-15,-2 0-128 0,-1-1 0 0,0-1 128 16,-1-3-128-16,0-1 0 0,-2 0 0 0,-1-2 128 16,-1-1-128-16,-2 1 0 0,-2 0 0 0,-1 1 0 15,-3-3 0-15,-1 4 128 0,-3 3-128 0,-1 2 0 16,-2 2 0-16,-1 1 0 0,-2 0 0 0,-1 5 144 16,0 0-144-16,-1 4 0 0,-1 1 160 0,-1 6-160 15,-3 2 128-15,0 1-128 0,0 2 0 0,1 0 0 16,0-1 0-16,2 1 0 0,0 1 0 0,1 3 0 0,0-1 0 15,2 4 0-15,2-1 0 0,3 0 0 0,2-2 0 16,2 1 0-16,4-3 0 0,3 2 0 0,0-3 0 0,3-4 0 16,2-1 0-16,2-1-144 0,0-1 144 0,1-5-160 15,-1 0 160-15,-1-1 0 0,2-2 0 0,0-1-128 16,-1 0 128-16,1-2 0 0,-1-1 0 0,-2-1 0 16,-1-3 0-16,1 1 0 0,0-2 0 0,-1-1 0 15,-2-1 128-15,-1-1-128 0,1-3 160 0,-3-1-160 16,-2 1 0-16,1 0 0 0,-2-1 0 0,-1 2 0 15,0-1 0-15,-1 4 128 0,0 0-128 0,-2 1 0 16,-2 2 0-16,-1 2 0 0,0 2 0 0,-1 2 0 16,-2 0 0-16,0 4 0 0,-3 2 0 0,2 5 0 15,-2 1 0-15,1 2 0 0,-4 2 0 0,1 2 0 0,0-1-144 0,0 4 144 16,1 0-208-16,2 0 80 0,-1 0 128 16,4-1 0-16,4 1 0 0,0-4-128 0,2 1 128 0,2-1 0 15,2-1 0-15,2-2 0 0,1 1 0 0,2-2 0 16,1-1 0-16,2-1 0 0,1-3 0 0,-1-1 0 15,1 0 0-15,0-2 0 0,1-1 0 0,0 0 0 16,-2 0 0-16,1-1 128 0,-11 1-128 0,11-4 144 16,1-2-144-16,0 1 160 0,0-1-160 0,-1-1 0 15,1-3 0-15,0 1 0 0,-2-1 0 0,1-1 0 16,-1-2 0-16,0 0 0 0,0-3 0 0,-1 0 0 16,-1-1 0-16,-6 3 0 0,-2 0 0 0,-1 2 0 15,0 3 0-15,-3 1 0 0,4 8 0 0,-10-6 0 16,0 2 0-16,-2 0 0 0,-1 2 0 0,0 4 0 15,0 2 0-15,0 0 0 0,-1 5 0 0,-1 1 0 16,1 1 0-16,0 2 0 0,-1 1 0 0,2 4 0 0,0-2 0 0,2-1 0 16,0 0 0-16,2-1 0 0,0-1 0 0,2-1 0 15,2 0 0-15,3-3 0 0,2-9 0 0,0 10 0 16,0-10 0-16,0 12 0 0,0-12 144 0,0 0-144 16,6 6 0-16,2 0 128 0,2-6-128 0,1 0 0 15,-1 0 0-15,1 0 0 0,0-4 0 0,1 1 128 16,0-1-128-16,0 0 0 0,1 0-176 0,0-1 176 15,-2 0-224-15,2-2 48 0,1-2 16 0,0 0 0 16,0 0-1152-16,4-1-224 0,2-3-64 0,-3-4-18576 16</inkml:trace>
  <inkml:trace contextRef="#ctx0" brushRef="#br2" timeOffset="-181958.61">9026 17143 20271 0,'-8'-2'1792'0,"-3"-2"-1424"15,0 0-368-15,-1-3 0 0,1 1 4352 0,5-1 816 16,1-1 144-16,1-1 48 0,1 0-4192 0,2-1-832 16,0-2-160-16,1 0-48 15,0 2-448-15,0-1-112 0,-2 1-16 0,0 5 0 0,-1-2 80 0,3 7 16 0,-5-6 0 0,5 6 0 16,-11 1 96-16,1 4 32 0,-2 2 0 0,-1 4 0 15,-2 4 224-15,-2 2 0 0,-2 2 144 0,1 1-144 16,-1 1 384-16,0 1-32 0,1 1 0 0,0-2 0 16,1-1 160-16,6-3 16 0,6 2 16 0,1-3 0 15,3-2-272-15,4 1-48 0,3 0-16 0,5-2 0 16,0-2-208-16,2-3 0 0,2-3-192 0,2 0 192 16,1-2-368-16,-1-3 48 0,-1-3 0 0,-1-1 0 15,1-1 128-15,-1-2 16 0,1-2 16 0,-2-1 0 16,-2-3 160-16,0 0 0 0,-2-3 0 0,1 0 128 15,0 1 144-15,0-4 48 0,-1 1 0 0,-1 0 0 16,-1 0 256-16,-1 1 48 0,-1 0 16 0,1 1 0 0,-2 2-160 16,-1-1-32-16,-1 1 0 0,-1 4 0 15,-1-1-192-15,-1 11-32 0,0 0-16 0,0 0 0 0,0 0 64 0,0 0 16 16,-9 2 0-16,0 3 0 0,-2 4-288 0,-1 3 0 16,0 2 0-16,-1 3 0 0,-1 1 0 0,-1 2 0 15,0-1 0-15,-1 1 0 0,-1-2 0 0,4 2 0 16,3-1 0-16,0-3-144 0,4-2 144 0,1-1 0 15,1-1 0-15,4-12 0 0,0 0 0 0,2 10 0 16,-2-10 128-16,0 0-128 0,11 8 176 0,-11-8-48 16,13 0 0-16,-1-2 0 0,-1-2-128 0,0-3 0 15,-1-2 0-15,2 1 128 0,1-5-128 0,0 1 0 16,-1 1 144-16,1-2-144 0,0-3 0 0,0 2 0 16,-1 1 0-16,-1 0 128 0,0 0-128 0,-2 2 0 15,-1-2 0-15,0 3 0 0,-2-1 0 0,1 1 0 0,-1 1 0 0,-1 2 0 16,-5 7 0-16,4-10 0 0,-4 10 0 0,0 0 128 15,3-8-128-15,-3 8 0 0,0 0 0 0,0 0 0 16,0 0 0-16,0 0 0 0,0 0 0 0,-11 5 0 16,1-2 0-16,0 3 0 0,-2 1 0 0,1 1 0 15,2 1 0-15,0 1-128 0,0-3 128 0,1 2-192 16,0-1 192-16,2 0 128 0,6-8-128 0,0 0 176 16,0 0-176-16,0 0 0 0,-1 11 0 0,1-11-176 15,0 0 176-15,0 0 0 0,9 7 0 0,-9-7 0 16,11-3 0-16,0 1 0 0,-1-2 0 0,-1 0 128 15,1-3-128-15,-3-1 0 0,-1 1 0 0,-1 0 0 16,0-1 0-16,-5 8 144 0,3-10-144 0,-2-1 0 16,-1 2 128-16,-1 0-128 0,-2 0 0 0,-1 1 0 0,-1 2 0 0,5 6 0 15,-9-4 0-15,0-1 0 0,1 3 0 0,0 2 160 16,-1 0-160-16,0 4 128 0,-2 0-128 0,2 1-192 16,0 0 32-16,-1 3 16 0,-1 3 144 0,1-1-160 15,-2 2 160-15,-1 2-160 0,-1-1 160 0,1 2 0 16,1-2 0-16,0 1-128 0,-1 2 128 0,0-3 0 15,1-2 0-15,2 0 0 0,1-3 0 0,9-8 0 16,-7 6 0-16,7-6 0 0,0 0 0 0,0 0 0 16,0 0 0-16,9 4 0 0,-1-4 0 0,1-1 0 15,-9 1 0-15,13-4 0 0,-2-1 0 0,1 1 0 16,-1-1 0-16,1 1-128 0,-4-2-80 0,2 2-16 16,1 1 0-16,-2-1 0 0,-9 4 224 0,9-4 0 15,-9 4 0-15,0 0 0 0,12-3 0 0,-2 1-192 16,-10 2 192-16,0 0-192 15,11 2-304-15,-11-2-48 0,0 0-16 0,9 7 0 16,-9-7-2304-16,6 9-464 0</inkml:trace>
  <inkml:trace contextRef="#ctx0" brushRef="#br0" timeOffset="-173485.41">7814 18528 18431 0,'0'0'1632'16,"0"0"-1312"-16,0 0-320 0,0 0 0 16,0 0 832-16,0 0 80 0,-5-6 32 0,5 6 0 15,-5-6 80-15,5 6 32 0,-4-8 0 0,2-2 0 0,0 1-16 0,1-1 0 16,0 1 0-16,1-2 0 0,0-2-208 0,2-2-32 15,1 1-16-15,2-3 0 0,0-1-272 0,2-1-48 16,-2 0-16-16,2-1 0 0,-1 2-80 0,1-4-32 16,-2-2 0-16,-1 1 0 0,0 0 64 0,1-6 16 15,0-1 0-15,0-1 0 0,-2-2 96 0,2-1 0 16,-1-2 16-16,1-4 0 0,0-1-64 0,1 3-16 16,-1-4 0-16,0 4 0 0,2-2-256 0,-2 2-48 15,-1 2-16-15,0-2 0 0,-2-4-128 0,0 0 0 16,0-2 0-16,1 1 0 0,-2-1 0 0,-1-1 0 15,0 0 0-15,1 2 0 0,2 0 0 0,0 1 0 16,0-1 128-16,0 0-128 0,0-3 160 0,-1-2-160 0,2-3 192 0,0-1-192 16,1-1 128-16,-1 1-128 0,0 2 0 0,1 0 0 15,1 2 144-15,-1 0-144 0,-1 0 0 0,0-2 144 16,-2-2-144-16,1-3 0 0,-2-2 0 0,0 3 128 16,2 2-128-16,-3 3 0 0,-1-1 0 0,-1 1 128 15,1-1 64-15,0-2 16 0,0 0 0 0,-1-4 0 16,1-3 48-16,-2 2 16 0,1 3 0 0,-1 0 0 15,2 3-16-15,-1 0 0 0,1-1 0 0,0-3 0 16,0-5-256-16,-1 0 0 0,1-1 128 0,0 2-128 16,-2 6 0-16,2-2 0 0,-1 4 0 0,1 0 0 15,-1-1 128-15,-1-1-128 0,0-1 192 0,-1-2-192 16,0 0 0-16,1 3 0 0,-1 0 0 0,-2 4 0 0,1 2 0 0,0-5 240 16,0-2-48-16,0 2-16 0,-2 0 64 0,2 0 16 15,1-7 0-15,0 4 0 0,1 5-112 0,0-1-16 16,-4 0 0-16,0-1 0 0,1 0-128 0,-1-2 128 15,1 1-128-15,-1-3 128 0,0 0-128 0,-1 1 0 16,1 1 0-16,-1 2 128 0,-2 0-128 0,0 0 0 16,0-2 0-16,0 1 128 0,-2 1-128 0,2-2 128 15,1-3-128-15,-2 1 128 0,1 1-128 0,-1 1 0 16,1 0 0-16,0-2 0 0,-1-3 0 0,2-1 0 16,0 0 0-16,1 0 0 0,3 0 0 0,-3 4 0 15,-1 0 0-15,1 0 0 0,2-2 0 0,-1-2 0 16,1 0 0-16,-1-2 0 0,-2 1 0 0,1 1 208 15,2 3-48-15,-2 2-16 0,-1 2 48 0,1-2 0 16,0-4 0-16,1-2 0 0,1 0-16 0,1-2 0 16,1 3 0-16,1-1 0 0,1 2-176 0,0-2 128 0,1-4-128 15,1-1 128-15,1-4-128 0,2 0 0 0,-2-1 0 0,2 3 0 16,1 1 0-16,0-1 0 0,-2-4 0 0,2 2 0 16,3-6 0-16,-1 6 0 0,-1 2 0 0,2 3 0 15,-3 2 0-15,1-2 0 0,2-3 0 0,-2 2 0 16,-1-1 0-16,1-1 0 0,-1 2 0 0,0 2 0 15,0 3 0-15,0 0 0 0,1-7 0 0,0 1 0 16,-2-1 0-16,0 3 0 0,3 1 0 0,-1 2 0 16,0-1 0-16,-1-1 0 0,-1-2 0 0,1-1 0 15,-1-2 0-15,1 5 0 0,-1 2 128 0,0 2-128 16,-1 0 0-16,1 1 0 0,-2-2 0 0,0 1 0 16,-1-1 0-16,0-1 0 0,3 1 0 0,-2 0 0 15,1 6 0-15,0-2 0 0,1-1 0 0,-1 1 128 0,0-6 0 0,0 3-128 16,1 0 192-16,0 2-64 0,-2 0-128 0,1 4 160 15,4 0-160-15,-2 1 160 0,0-2-160 0,-2 0 0 16,-1-1 0-16,2 0 128 0,1 1-128 0,1 3 0 16,-1 3 0-16,0-1 0 0,0 3 0 0,0-2 0 15,-2 2 0-15,1-1 0 0,0-3 0 0,-1 4 0 16,1 2 0-16,-2 2 0 0,3-1 0 0,1 1 0 16,-1 3 0-16,0-2 0 0,0 4 0 0,0 2 128 15,0-5-128-15,0 2 0 0,-2-3 144 0,2 1-144 16,-1 2 160-16,-1-2-160 0,1 3 192 0,0 3-64 15,1 0-128-15,0 1 192 0,-3 0-192 0,0 2 144 16,-1 0-144-16,0 4 128 0,1 0-128 0,1 1 0 16,-4-1 0-16,1 1 128 0,0 0-128 0,0-1 0 0,-1 3 0 15,0 1 0-15,0 0 0 0,2 2 0 0,-1 4 0 0,0-4 0 16,-1 3 0-16,1 1 0 0,-2-1 0 16,1 2 0-16,-1 2 0 0,1 2-144 0,-2-4 144 0,2 4 0 15,-1 2-144-15,-1 3 144 0,-2-4 0 0,6 12-144 16,-4-12 144-16,1 3 0 0,3 9-144 0,-10-8 144 15,10 8 0-15,-9-5-144 0,9 5 144 0,-9-2 0 16,9 2-128-16,-13 2 128 0,1 1 0 0,2 3 0 16,1 1-176-16,-2 2 176 0,2 0-160 0,-4 3 160 15,-1 1-144-15,1-1 144 0,1 1-128 0,-1 1 128 16,-1 0 0-16,1 3-128 0,0 0 128 0,2-1 0 16,1-1 0-16,-1-2 0 0,1-3 0 0,1-1 0 15,2 0 0-15,1-3 0 0,6-6 0 0,-7 8 0 16,7-8 0-16,-6 9 0 0,6-9 0 0,0 0 0 0,0 0 0 0,0 0 0 15,0 0 0-15,0 0-128 0,0 0-16 0,0 0 0 16,0 0 0-16,0-9 0 0,1 0 144 0,3-3-160 16,1-1 160-16,0-1-160 0,1-2 160 0,0-2 0 15,2 0 0-15,0 0 0 0,0-1 0 0,-1 0 0 16,3 2 0-16,0-1 0 0,-2-1 0 0,0 1 0 16,-1 0 0-16,3 0 0 0,-1 2 0 0,-1 0 0 15,-1 1 0-15,3 0 0 0,-3 2 0 0,2-2 0 16,-1 0 0-16,1 4-128 0,2 0 128 0,-2 3 0 15,-1 3 0-15,-8 5 0 0,10-1-144 0,-10 1 144 16,0 0-160-16,12 6 160 0,2 3-192 0,1 3 48 16,-2 0 16-16,1 2 0 0,-1 1 128 0,-1 0-128 15,0 1 128-15,-2 1-128 0,0-4 128 0,0 1 0 0,-4 2 0 16,-1-2 0-16,-1 2 0 0,-1 2 0 0,-3 3 0 0,1-2 128 16,2-2-128-16,-2 3 0 0,-1 2 0 0,0-1 0 31,3 0-1104-31,0-4-304 0,3 2-48 0,2-3-11904 0,2 2-2384 0</inkml:trace>
  <inkml:trace contextRef="#ctx0" brushRef="#br3" timeOffset="-159475.75">990 8402 5519 0,'0'0'240'0,"0"0"64"0,0 0-304 0,0 0 0 0,0 0 0 0,0 0 0 16,0 0 3440-16,0 0 624 0,0 0 128 0,0 0 32 15,-8-7-2768-15,1 2-560 0,2 1-96 0,5 4-32 16,0 0 208-16,0 0 48 0,-7-6 0 0,7 6 0 16,0 0 240-16,0 0 48 0,0 0 16 0,0 0 0 15,0 0-192-15,0 0-48 0,-5 9 0 0,4 1 0 16,1-10-528-16,1 17-112 0,1-4-32 0,0 5 0 15,1 3-96-15,-1 3-32 0,1 0 0 0,0 5 0 16,-2 1-32-16,1 1-16 0,1 3 0 0,1 0 0 16,-3-1 128-16,2 1 16 0,0 2 16 0,-1-2 0 15,-1 3 32-15,1 3 0 0,0 3 0 0,1-1 0 0,1-3-240 16,0-1-32-16,0-3-16 0,1-1 0 0,1-3-144 0,2-2 0 16,-1-3 0-16,-1-4 0 0,1-1-192 0,-1-4-32 15,1-2 0-15,-1-2 0 16,0-5-1632-16,0 0-320 0,-6-8-64 0</inkml:trace>
  <inkml:trace contextRef="#ctx0" brushRef="#br3" timeOffset="-158958.86">844 8393 19343 0,'-2'-11'1728'15,"0"1"-1392"-15,2 10-336 0,-2-11 0 0,5 0 3280 0,1-2 592 0,1 1 112 0,0 1 32 16,2 4-3200-16,-1-4-640 0,1 2-176 0,-1 2 0 16,-6 7 144-16,9-6-16 0,1-1-128 0,-4 4 192 15,-6 3-64-15,8-11-128 0,0 3 176 0,0 3-176 16,-8 5 272-16,9-6-48 0,0-1-16 0,1 3 0 15,2 2-208-15,0-1 128 0,-1-1-128 0,2 0 0 16,2 0 128-16,-1 0-128 0,0 0 0 0,3 0 0 16,2 1 256-16,0-1-32 0,1 1-16 0,-1-2 0 15,1 2 48-15,-1 1 16 0,-2 0 0 0,0 4 0 16,0 3-112-16,-1 0-32 0,0 2 0 0,-5 0 0 0,-4 4-128 0,-1 1 0 16,1 1 0-16,-1 1 0 0,1 2 0 0,-3 2 0 15,-2 0 0-15,1-1 0 0,0 0 0 0,-3 0 128 16,-3 0-128-16,2 2 0 0,-1 2 0 0,1-2 0 15,-3-5 128-15,0-2-128 0,2 1 0 0,-3-2 192 16,-2 1-192-16,-1 1 192 0,-1-2 64 0,0 0 32 16,-2 4 0-16,-2-2 0 0,-1-2-48 0,-2 2-16 15,0 0 0-15,-4 2 0 0,0-1-96 0,1 0 0 16,1 0-128-16,-1-3 192 0,0 2-192 0,2-2 0 16,1-1 0-16,2 1 0 0,0-1 0 0,-1-1 0 15,1-1 0-15,3-2-160 0,1 1-32 0,0 0 0 16,-1-1 0-16,11-6 0 15,0 0-448-15,-9 4-80 0,9-4-32 0,0 0 0 16,0 0-2336-16,0 0-480 0</inkml:trace>
  <inkml:trace contextRef="#ctx0" brushRef="#br3" timeOffset="-158441.95">1761 7858 15663 0,'0'0'1392'0,"3"-10"-1120"0,-4 2-272 0,1 8 0 0,0 0 2368 0,0 0 400 16,0 0 96-16,0 0 16 0,-3-9-2320 0,3 9-560 15,0 0 0-15,0 0 0 0,-7-6 128 0,7 6-128 16,0 0 160-16,-10 4-160 0,-2-4 528 0,2 4 16 16,-1 2 0-16,1 3 0 0,-2 1 16 0,1 4 0 15,-1-1 0-15,0 3 0 0,0 2-16 0,1 2 0 16,-4 1 0-16,2 1 0 0,2 1 32 0,-1 3 16 16,-1 1 0-16,0 0 0 0,1-1-144 0,-1 1-16 15,0 2-16-15,0 1 0 0,-1 3 32 0,2 3 16 16,1 5 0-16,1 2 0 0,0 1 192 0,2 0 48 15,2 1 0-15,4-1 0 0,1 0-384 0,3-2-80 0,3-3-16 0,2-4 0 16,-1-2-80-16,1-1-16 0,-1 0 0 0,4-1 0 16,0 0 0-16,0 2-128 0,0-1 192 0,0 1-64 15,2 0-128-15,1-1 128 0,0 0-128 0,0-2 128 16,2 1-128-16,0-4 0 0,-1 2 0 0,1-4 128 16,-2-3-128-16,1-5 0 0,2-2 0 0,0 0 0 15,0-1-384-15,5-2-16 0,2-6 0 0,0 1 0 31,-4-3-64-31,2 0-16 0,1-2 0 0,2-2 0 16,-2 0-224-16,0-1-64 0,-2-2 0 0,-2 3 0 0,0-4-400 0,-4 2-96 0,-2-1-16 16,-1-1-8608-16,-1-1-1728 0</inkml:trace>
  <inkml:trace contextRef="#ctx0" brushRef="#br3" timeOffset="-157774.25">1928 8235 13823 0,'-6'-1'1216'0,"6"1"-960"0,-8-4-256 0,8 4 0 15,0 0 4128-15,0 0 784 0,0 0 144 0,0 0 48 16,0 0-3856-16,0 0-768 0,0 0-160 0,0 0-16 16,0 0 112-16,0 0 32 0,0 0 0 0,0 0 0 0,8 7-256 0,-2 1-32 15,1 1-16-15,-1 2 0 0,-1 1 32 0,-1-2 0 16,-1 3 0-16,0 3 0 0,-1 1 80 0,2 1 32 15,-1 0 0-15,-1 2 0 0,-2 3 0 0,2 1 0 16,0-6 0-16,2 1 0 0,-1 0 208 0,1-2 32 16,1-4 16-16,0 0 0 0,-1-2-288 0,1 0-48 15,-5-11-16-15,8 8 0 0,-8-8 112 0,10 5 16 16,0-5 0-16,-10 0 0 0,11-5-160 0,0-1-32 16,-2-1 0-16,1-4 0 0,-1 0 0 0,2-4 0 15,-2-2 0-15,0-1 0 0,0 0 0 0,0-1-128 16,0 0 192-16,1-2-64 0,-3-1-128 0,0 0 128 15,-2 0-128-15,-1 1 128 0,1-1-128 0,-1 1 0 16,0 1 0-16,0 1 128 0,-1-5-128 0,1 5 0 16,1-2 144-16,-1 2-144 0,-2 1 0 0,2 3-128 0,0-2 0 0,1 2 0 31,1 4-480-31,-3-1-96 0,1 3 0 0,-4 9-16 16,8-6-2432-16,-8 6-496 0</inkml:trace>
  <inkml:trace contextRef="#ctx0" brushRef="#br3" timeOffset="-157323.34">2051 8614 26655 0,'0'0'1184'0,"0"0"240"0,0 0-1136 0,0 0-288 15,0 0 0-15,0 0 0 0,0 0 192 0,0 0 0 16,0 0-16-16,0 0 0 0,0 0 128 0,6-6 16 15,-6 6 16-15,0 0 0 0,8-5 176 0,-8 5 48 16,0 0 0-16,0 0 0 0,12-6 128 0,-12 6 16 16,0 0 16-16,0 0 0 0,10 7-64 0,-3 1-16 0,-7-8 0 0,5 13 0 15,-2-2-224-15,-1 2-48 0,-2 2-16 0,-1 0 0 16,-3 4-64-16,1 0-16 0,1 1 0 0,-2-1 0 16,-1 0-96-16,-1 1-32 0,1 3 0 0,0-3 0 15,-2 0-144-15,2 2 128 0,0 4-128 0,1-6 128 16,2-3-128-16,-1-2 0 0,0 0 144 0,3-2-144 15,2-3 0-15,-1 3 0 0,-1-13 0 0,0 11-128 32,0-11-1952-32,0 0-384 0,0 0-80 0,0 0-16 0</inkml:trace>
  <inkml:trace contextRef="#ctx0" brushRef="#br3" timeOffset="-157000.05">2383 8470 35711 0,'0'0'1584'0,"0"0"320"0,0 0-1520 0,0 0-384 15,0 0 0-15,0 0 0 0,0 0 272 0,0 0-16 16,13-3 0-16,0 2 0 0,-1-2-256 0,1 2 0 16,1-1 0-16,2 1 0 0,0-5 0 0,2 2 0 15,1-2 0-15,1 1 0 0,-2-1 0 0,2-2 0 0,-1 0 0 0,2-1 0 16,0-1 0-16,-1-1 128 0,-1 1-128 0,1 2 0 31,-2 1-320-31,0 2-160 0,-2-1-32 0,0 0-16 16,1 1-1760-16,-4 3-336 0,-13 2-80 0</inkml:trace>
  <inkml:trace contextRef="#ctx0" brushRef="#br3" timeOffset="-156692.25">2493 8732 29487 0,'0'0'2624'0,"0"0"-2112"15,0 0-512-15,0 0 0 0,0 0 1776 0,0 0 240 16,0 0 48-16,0 0 16 0,11-2-1696 0,2 1-384 16,1-2 0-16,0 1 0 0,0 0 0 0,2 1 0 15,-1-1 0-15,4-1 0 0,-1-1 0 0,0-1-192 16,2-4 48-16,-1 2 16 15,-2 1-464-15,2-1-96 0,0-1-16 0,1 0 0 16,-1 1-480-16,-1-4-96 0,1 1-32 0,0 1 0 16,2-2-400-16,-3 3-80 0,-5-1 0 0,0 0-9360 0</inkml:trace>
  <inkml:trace contextRef="#ctx0" brushRef="#br3" timeOffset="-156290.78">3048 7952 30063 0,'0'0'1328'0,"0"0"272"0,0 0-1280 0,0 0-320 16,0 0 0-16,0 0 0 0,0 0 336 0,0 0 0 16,0 0 0-16,0 0 0 0,8 10 240 0,-3 2 64 15,-1 0 0-15,-1 1 0 0,-1 3 16 0,1 0 16 16,-1-1 0-16,1 3 0 0,-3 4-352 0,1 0-80 16,1 1-16-16,0 0 0 0,1 3-96 0,-2 0 0 15,1 2-128-15,0 3 192 0,3 4 160 0,1-1 32 16,-3 2 0-16,3 2 0 0,-1 0-32 0,0 0 0 15,0 0 0-15,1-3 0 0,-1 0-144 0,-1-2-16 16,0-6-16-16,-2-1 0 0,-1-2-176 0,1-4-144 16,0 0 144-16,-2 0-208 15,-1-5-240-15,1 1-64 0,-1-2 0 0,-1-1 0 16,0-1-2432-16,1-3-512 0,1 0-80 0</inkml:trace>
  <inkml:trace contextRef="#ctx0" brushRef="#br3" timeOffset="-154572.39">3648 7372 23039 0,'0'0'1024'0,"0"0"192"0,-9-5-960 0,9 5-256 16,-8-4 0-16,8 4 0 0,-9 2 2304 0,9-2 432 15,-5 9 80-15,5-9 0 0,-7 6-2272 0,7-6-544 16,0 0 0-16,-5 7 0 0,1 3 0 0,4-10 0 16,-3 13 0-16,2-2 0 0,1 1 0 0,0 2 0 15,-1 3 0-15,1 3 0 0,2 1 192 0,0 5 48 0,-4 0 16 0,2 5 0 16,2 3 416-16,-2 3 96 0,-2 2 0 0,1 5 16 15,1 4-176-15,0 4-32 0,-1 3-16 0,1 3 0 16,0 2-80-16,2 0-16 0,2-4 0 0,0-2 0 16,1 1 128-16,1 0 32 0,1 0 0 0,1 2 0 15,-1 3-80-15,0-4-16 0,3-4 0 0,-3-2 0 16,0-6-528-16,-2-2 0 0,2-2 0 0,-2 2 0 16,-1-3 0-16,-2 1 160 0,-2 3-160 0,2-3 128 15,-2-4-128-15,0-1 128 0,-2 0-128 0,1-3 128 16,0-6-128-16,0-4 0 0,-1-4 0 0,4-2 0 15,-1-3-208-15,3-3-128 0,-4-10-32 0,0 0 0 16,0 0-624-16,11 0-128 0,1-6-32 16,0-3-11120-16,-2-2-2224 0</inkml:trace>
  <inkml:trace contextRef="#ctx0" brushRef="#br3" timeOffset="-153939.02">4317 7827 15663 0,'0'0'1392'0,"0"0"-1120"16,0 0-272-16,0 0 0 0,0 0 2880 0,0 0 512 15,0 0 96-15,0 0 32 0,-6 9-2432 0,6-9-496 16,0 0-80-16,0 0-32 0,0 0-96 0,-2 10-32 15,2-10 0-15,-2 11 0 0,1-1-128 0,1-10-32 16,0 0 0-16,-2 16 0 0,-1 2 192 0,-1 0 16 16,0-2 16-16,0 1 0 0,0 1 224 0,-1 0 64 15,-1 3 0-15,-2 1 0 0,-1 5-128 0,0 0 0 16,-2 0-16-16,1 2 0 0,-1-2-128 0,1 2-32 16,-2-3 0-16,-1 3 0 0,0-1-16 0,0 2 0 15,1 3 0-15,2-6 0 0,-1 1-176 0,1-2-32 16,1-4-16-16,2-1 0 0,3 0-160 0,0-3-224 0,1-2 48 0,0-5 16 31,3-11-1440-31,0 0-272 0,0 0-64 0,0 0-16 16,-4 7-752-16,4-7-160 0,0 0-16 0,0 0-16 0</inkml:trace>
  <inkml:trace contextRef="#ctx0" brushRef="#br3" timeOffset="-153648.02">3929 7899 16575 0,'0'0'736'0,"0"0"160"16,0 0-720-16,0 0-176 0,13 6 0 0,-1-1 0 0,0 2 4112 0,0-2 800 16,2 3 144-16,3 2 48 0,1 3-4144 0,0 3-816 15,-1 3-144-15,2 0 0 0,1 2 0 0,0 3 0 16,-3 1 0-16,0 0 0 0,-3 1 0 0,1 0 0 15,-1-4 0-15,0 3 0 0,1-3 0 0,-1-1 0 16,0-1 0-16,1 0 0 0,-2-1 0 0,2-2 0 16,2 0 0-16,-2-4 0 0,-2 0-192 0,0 0 16 15,2 0 16-15,0-2 0 16,-2 1-656-16,-2 0-128 0,0 0-16 0,1-6-13248 0</inkml:trace>
  <inkml:trace contextRef="#ctx0" brushRef="#br3" timeOffset="-153154.12">4614 8207 20271 0,'0'0'1792'0,"0"0"-1424"15,0 0-368-15,0 0 0 0,0 0 368 0,0 0 0 16,-8 4 0-16,8-4 0 0,0 0 0 0,0 0 0 16,0 0 0-16,0 0 0 0,-8 6 208 0,8-6 64 15,0 0 0-15,-6 7 0 0,0 3 112 0,3-4 16 16,-1 3 16-16,1 2 0 0,0 0 96 0,1 2 16 15,-3 3 0-15,1 2 0 0,0 1-208 0,-1 1-48 0,-3 3 0 0,0-3 0 16,0 0-384-16,0 2-96 0,-1 3-16 0,0 0 0 16,-1-4-144-16,2 1 0 0,1 0 0 0,2-3 0 31,1-3-320-31,3-3-80 0,1-13-32 0,0 11 0 16,0-11-2480-16,0 0-496 0</inkml:trace>
  <inkml:trace contextRef="#ctx0" brushRef="#br3" timeOffset="-152879.1">4632 8167 31727 0,'0'0'1408'0,"0"0"288"0,0 0-1360 0,0 0-336 16,0 0 0-16,0 12 0 0,0-12 592 0,8 12 48 15,1-3 16-15,0 2 0 0,-1 2-416 0,2 0-96 16,1 2-16-16,1-1 0 0,-2 2-128 0,0-1 0 16,1 2 0-16,-2 2 0 0,-2-2 0 0,-1 2 0 15,1 2 0-15,-2 0-176 16,-3 0-224-16,1-2-48 0,-2 2-16 0,-1-4 0 16,0 3-304-16,-1-6-48 0,0 2-16 0,1-6 0 15,0-10-1584-15,0 12-320 0,-2-2-64 0,2-10-16 0</inkml:trace>
  <inkml:trace contextRef="#ctx0" brushRef="#br3" timeOffset="-152639.02">4568 8456 8287 0,'0'0'368'0,"0"0"80"0,0 0-448 0,0 0 0 0,0 0 0 0,0 0 0 16,0 0 5696-16,0 0 1072 0,0 0 208 0,12 3 32 16,-12-3-5600-16,10 0-1136 0,-10 0-272 0,12 0 0 15,-1-4 0-15,-1 2 0 0,0 3 0 0,2-1 0 16,-1-1 0-16,-1-1 0 0,0-2 0 0,2 0-144 16,0 1-688-16,0 0-144 0,-1-1-32 0,1 1-8272 15,-1 2-1648-15</inkml:trace>
  <inkml:trace contextRef="#ctx0" brushRef="#br3" timeOffset="-152052.29">4963 8417 7359 0,'0'0'656'0,"0"0"-528"16,0 0-128-16,0 0 0 0,0 0 5760 0,0 0 1104 15,0 0 240-15,3 12 32 0,-3-12-5712 0,2 12-1136 16,-2-12-288-16,7 14 0 0,0-1 0 0,-1 2 160 16,2-2-160-16,1 0 128 0,1 0-128 0,0 1 0 15,-4 2 0-15,2-2 0 0,2 2 0 0,1-3 0 16,-2 1 0-16,-1 2 0 0,-1-3 0 0,-1 4 0 15,-2-4 0-15,0 1 0 0,-3 2 0 0,0-3 128 16,-1 0-128-16,-1 0 128 0,-2-3-128 0,2-2 128 16,1 1-128-16,-1-1 128 15,1-8-1408-15,0 9-272 0,0-9-64 0,0 0-16 0</inkml:trace>
  <inkml:trace contextRef="#ctx0" brushRef="#br3" timeOffset="-151630.65">5583 7756 11967 0,'0'0'1072'0,"-8"0"-864"15,-3 2-208-15,11-2 0 0,-5 8 4480 0,-3-2 832 16,-2 1 192-16,2-2 16 0,8-5-4496 0,0 0-1024 16,-5 9 0-16,5-9 0 0,-7 9 0 0,2 1 0 15,1-2-144-15,4-8 144 0,-8 9 0 0,3 2 224 16,1 2-32-16,-2 1-16 0,-5 4 560 0,2 1 112 15,-1 0 32-15,1 5 0 0,-2 2 144 0,1 2 16 16,-2 2 16-16,0 0 0 0,-1 0-400 0,0-1-80 16,1-1 0-16,1-2-16 0,0-3-400 0,1 1-160 0,1-5 128 15,1 1-128-15,1-2-208 0,2-4-128 0,0-3-32 0,1-1 0 32,1-2-752-32,3-8-160 0,0 0-16 0,0 0-16 15,0 0-1520-15,0 0-304 0,0 0-64 0,0 0-5312 0,-7-4-1040 0</inkml:trace>
  <inkml:trace contextRef="#ctx0" brushRef="#br3" timeOffset="-151400.6">5234 7839 27647 0,'0'0'2448'0,"0"0"-1952"0,0 0-496 0,-3 10 0 16,1 3 2560-16,4 0 432 0,0-1 80 0,3 0 0 15,2-1-2288-15,-1 2-464 0,1 2-80 0,1 0-32 0,2 5-48 0,1-1-16 16,-2 2 0-16,0 0 0 0,-1-1-144 0,2-2 0 16,1 0 0-16,0 0 0 0,-2 1-176 0,2 2-64 15,-1-7-16-15,1 0 0 16,-2 1-800-16,3-5-160 0,1 2-48 0,0-3 0 16,0-1-2192-16,1-1-432 0,2-1-80 0</inkml:trace>
  <inkml:trace contextRef="#ctx0" brushRef="#br3" timeOffset="-151166.95">5764 8192 29487 0,'0'0'1296'0,"-7"8"288"0,-1 1-1264 0,3 3-320 0,1 1 0 0,3 1 0 16,1 4 2704-16,3 0 496 0,-1 1 80 0,2-1 32 16,-1-2-2912-16,1-1-576 0,1 2-112 0,0 1-32 15,0 1-432-15,0 0-80 0,-1 1-32 0,0-2-10544 16,0-1-2112-16</inkml:trace>
  <inkml:trace contextRef="#ctx0" brushRef="#br3" timeOffset="-150609.09">5813 8125 45151 0,'0'0'2000'0,"0"0"416"0,0 0-1936 0,0 0-480 15,0 0 0-15,11-4 0 0,0 2 0 0,1 2 0 16,1 0 0-16,0 0 0 0,0 0-256 0,-1 1-32 16,0 2-16-16,-1-1 0 15,3 2-352-15,-4 0-80 0,-1 1-16 0,-9-5 0 16,8 10-224-16,-8-10-48 0,3 9-16 0,-3 4 0 16,-4-3 112-16,-2 2 32 0,-1-2 0 0,-4 1 0 0,-2-1 544 0,-1 1 112 0,-1-4 32 0,1 3 0 15,0-1 464-15,-1 1 112 0,1-2 16 0,-2 1 0 16,2-2-16-16,0-1 0 0,-1-2 0 0,4 0 0 15,2 1-192-15,1-1-48 0,0 0 0 0,8-4 0 16,0 0-128-16,0 0-176 0,0 0 48 0,0 0 0 16,0 0-224-16,0 0-32 0,0 0-16 0,10-5 0 15,2-1 176-15,0 3 32 0,-2-1 16 0,2 1 0 16,0-3 176-16,-1 3 0 0,1 2 0 0,0 1 0 16,0 1 0-16,2 0 0 0,2 1 0 0,1 0 128 15,-2 2-128-15,3 3 144 0,1-4-144 0,2 4 160 16,1 0-160-16,0 0 0 0,0 2 144 0,-1 1-144 15,-2-3 128-15,-4 1-128 0,-5 1 160 0,-1 3-160 16,-1-3 176-16,0 2-176 0,-1-1 192 0,-4 1-192 0,-3-11 352 0,-1 11-32 16,1-11-16-16,-4 13 0 0,0 2 16 0,-1-4 16 15,0 4 0-15,-2-1 0 0,-2-1-128 0,-1 1-16 16,-3 1-16-16,0 0 0 0,-2 4-432 0,1-6-96 16,1 0-16-16,-1-2 0 15,-2 1-608-15,0-7-128 0,2 1-32 0,0-2-9152 16,-1-2-1824-16</inkml:trace>
  <inkml:trace contextRef="#ctx0" brushRef="#br3" timeOffset="-150018.02">5496 6986 9215 0,'0'0'816'0,"0"0"-656"0,6-9-160 0,0 1 0 0,2 0 1808 0,-1 2 336 16,-7 6 64-16,0 0 16 0,7-6-1760 0,-7 6-336 16,0 0-128-16,0 0 0 0,0 0 672 0,9-4 64 15,-9 4 16-15,0 0 0 0,0 0 720 0,0 0 128 16,0 0 48-16,10 7 0 0,-10-7 32 0,10 9 16 15,4 2 0-15,1 0 0 0,-1 4-560 0,4-1-112 16,2 2-32-16,2 1 0 0,3 0-368 0,1 2-80 16,0 1-16-16,3 3 0 0,3 2-192 0,1 0-32 15,1 1-16-15,4 2 0 0,1 4 0 0,2 0 0 16,2 2 0-16,3 0 0 0,-2-1 16 0,2 2 0 16,-2 3 0-16,-1-1 0 0,-5 4 16 0,-3-3 0 15,-2-2 0-15,-3 1 0 0,-4-5-64 0,-1 1 0 0,-4 1 0 0,-3 1 0 16,-4 3 192-16,-1 1 48 0,-2 1 0 0,-6 2 0 15,-5 1-80-15,-1 0-16 0,-3 1 0 0,-3-1 0 16,-2-3-96-16,1-1-32 0,-2 5 0 0,-1-1 0 16,0 0-112-16,0-3-32 0,1 0 0 0,-1-4 0 15,2-3-128-15,0 1 0 0,0-2 0 0,0-1 0 16,1-1-192-16,-1-1-128 0,-2-2-32 0,2 2 0 16,0-4-2144-16,1 0-416 15,-2 1-96-15</inkml:trace>
  <inkml:trace contextRef="#ctx0" brushRef="#br3" timeOffset="-133274.25">14181 18141 11967 0,'0'0'528'0,"0"0"112"0,-10 0-512 0,1 3-128 16,-1 3 0-16,1-2 0 0,-2-1 2176 0,2 1 384 15,0 2 96-15,0-1 16 0,-2 0-2016 0,4 2-400 16,7-7-64-16,-7 6-32 0,7-6 144 0,-8 7 16 15,8-7 16-15,-7 5 0 0,7-5 448 0,0 0 96 16,0 0 16-16,-6 8 0 0,6-8-128 0,-5 7-32 16,5-7 0-16,0 0 0 0,-4 11-96 0,4-11 0 15,0 0-16-15,-4 10 0 0,0-1 80 0,4-9 0 0,0 0 16 16,0 0 0-16,-2 11-112 0,2-11-32 0,-3 9 0 0,3-9 0 16,0 0-112-16,0 0-16 0,1 12-16 0,-1-12 0 15,0 0-48-15,0 0 0 0,0 0 0 0,7 8 0 16,-7-8-96-16,0 0-32 0,0 0 0 0,9 6 0 15,-9-6 48-15,0 0 0 0,0 0 0 0,12 1 0 16,-12-1-16-16,10 2 0 0,-10-2 0 0,11 0 0 16,-11 0 96-16,10-3 0 0,-10 3 16 0,9-5 0 15,-9 5 80-15,8-5 16 0,-8 5 0 0,8-7 0 16,-8 7-160-16,10-6-16 0,-1-1-16 0,-1 1 0 16,-8 6-144-16,8-8-32 0,1 1 0 0,2 1 0 15,-1-1-128-15,0 1 0 0,-2-1 144 0,3 2-144 16,-1 0 0-16,1-2 0 0,-2-1 0 0,1 3 0 0,1 0 0 0,-1 1 0 15,-3-5 0-15,2 4 0 0,1 1 0 0,-1 0 0 16,-2-3 0-16,1 1 128 0,-8 6-128 0,10-7 128 16,0 2-128-16,0-1 128 0,-3-1-128 0,2 1 128 15,1-1-128-15,-1 0 128 0,0-3-128 0,0 1 128 16,-1-1-128-16,1-4 128 0,0 4-128 0,1 0 0 16,0 0 128-16,-1 0-128 0,0 1 0 0,0-2 128 15,-1 1-128-15,0 2 0 0,-1 2 0 0,3-1 128 16,-4 2-128-16,2-2 0 0,0 4 0 0,1-3 0 15,-1-1 0-15,0-1 128 0,3 0-128 0,0 1 0 16,-1 1 0-16,1-2 0 0,-2-2 0 0,2 0 0 16,2-1 0-16,2 2 128 0,-1-1-128 0,-1 1 0 15,-1-1 0-15,2-2 0 0,3 0 0 0,0 2 128 16,-1 1-128-16,-1-2 0 0,0 0 0 0,-2 0 128 0,0 2-128 0,0 1 0 16,0-1 0-16,0 1 128 0,-1-1-128 0,-1 3 0 15,1 1 0-15,-1-2 0 0,0-1 0 0,0 2 0 16,0-1 0-16,1 1 0 0,-1-3 0 0,0-1 0 15,1 1 0-15,0 0 0 0,0 0 0 0,-1 0 128 16,1-2-128-16,1 2 0 0,0-2 128 0,0-1-128 16,0-1 0-16,0 0 128 0,0 0-128 0,2 0 0 15,-1-2 0-15,0 5 0 0,-2 1 0 0,1-2 128 16,1 2-128-16,2 1 0 0,0 1 0 0,-2-1 0 16,-2 3 0-16,-1-1 0 0,0 1 0 0,1-1 0 15,1-1 0-15,0 1 0 0,0-2 0 0,2-3 0 16,2 0 0-16,0-1 144 0,2 0-144 0,-1 0 0 0,-1 1 128 0,0 0-128 15,0 2 0-15,1-1 0 0,-4-1 0 0,1 1 0 16,-1-1 128-16,0 2-128 0,2-2 0 0,-3 3 0 16,0-3 0-16,-1 2 0 0,-1 1 0 0,1 1 0 15,1 0 0-15,-2 2 0 0,-1-2 128 0,1 1-128 16,0-5 0-16,1 4 0 0,0 0 0 0,-1-1 0 16,1-1 0-16,1 1 0 0,0-5 192 0,0 3-64 15,0-1 0-15,0 2-128 0,2-3 176 0,-1 3-176 16,0 0 160-16,2-3-160 0,-2 1 0 0,2-1 128 15,1 0-128-15,0 2 0 0,0-1 0 0,-1 1 0 16,-2 0 0-16,0 2 0 0,2 0 0 0,-2 0 128 16,-1-1-128-16,0 2 0 0,-1 1 0 0,0 1 0 15,-2-1 0-15,-1 0 0 0,0-2 0 0,1 2 0 16,-1 0 0-16,-2 1 0 0,1-3 0 0,1 1 128 0,2-1-128 16,-1 0 0-16,-1-1 0 0,2 0 0 0,1 0 128 0,-1-1-128 15,2 1 0-15,2 0 144 0,0 0-144 0,0 1 128 16,-2-1-128-16,4-1 0 0,0 1 0 0,2-1 128 15,1 0-128-15,-3 1 0 0,-4 1 0 0,1-1 0 16,2 1 0-16,-1-1 0 0,0 2 0 0,-1 2 0 16,2 0 0-16,-2 1 0 0,0-2 128 0,-1-1-128 15,0 2 0-15,0 0 0 0,2-2 0 0,-2 1 0 16,0-1 0-16,1 1 0 0,1-2 0 0,-1 0 0 16,-2 0 0-16,1-2 0 0,0 1 128 0,0-3-128 15,-2 1 0-15,1 1 0 0,0 0 0 0,0-1 0 16,-2-1 0-16,2 2 0 0,0-2 128 0,-1 2-128 15,1-1 0-15,-2 0 0 0,-3 1 0 0,5 1 0 16,1 2 0-16,0 0 0 0,-1 0 128 0,1 1-128 0,0-2 0 0,1 3 0 16,0 1 0-16,-1-5 0 0,-1-2 0 0,1 2 0 15,1 2 128-15,-1-4-128 0,-1 1 0 0,0 1 128 16,0-1-128-16,-1 1 128 0,1 1 0 0,0-2-128 16,-2 1 192-16,1 0-64 0,0 1-128 0,0-1 0 15,-1 2 0-15,-1 1 0 0,-1-1 0 0,0 2 0 16,0 0 0-16,0 1 128 0,0-4-128 0,1 2 0 15,-3-1 0-15,2 2 0 0,0-2 0 0,0 1 0 16,-1-1 144-16,3 1-144 0,0-2 0 0,-1 1 144 16,0-3-144-16,2 1 0 0,-1 0 144 0,1 2-144 15,-2-1 0-15,1 2 144 0,-1-2-144 0,0 0 0 16,1 0 0-16,-1-1 0 0,0 1 0 0,-1 2 0 16,1-2 128-16,0 0-128 0,0 0 0 0,0 1 0 0,2-4 144 0,-1 2-144 15,-1-1 128-15,2-1-128 0,0 1 160 0,0 1-160 16,-2 1 192-16,0-1-64 0,0 0-128 0,0 1 192 15,-1 0-192-15,-1 0 144 0,2 0-144 0,1 2 128 16,1-1-128-16,0 1 0 0,1-1 144 0,-2 3-144 16,0-1 0-16,-1-1 128 0,-2-1-128 0,1 3 0 15,1 0 0-15,-9 4 0 0,12-4 0 0,-1-1 0 16,-2-1 0-16,0-1 0 0,-1 2 0 0,-1-2 0 16,3 1 0-16,-3 1 0 0,1-1 0 0,0 0 128 15,0-1-128-15,0 1 0 0,-8 6 0 0,9-8 0 16,0-1 0-16,0 1 0 0,2 0 0 0,-4 2 0 15,1-1 0-15,0 2 0 0,-1 0 0 0,0 0 0 16,-7 5 0-16,8-7 0 0,0 1 0 0,-8 6 0 0,8-7 0 0,-2 2 0 16,-6 5 0-16,8-5 0 0,-8 5 0 0,7-7 0 15,-2 1 0-15,-5 6 128 0,0 0-128 0,5-7 0 16,-5 7 0-16,0 0 0 0,0 0 0 0,7-6 0 16,-7 6 0-16,0 0 128 0,0 0-128 0,0 0 0 15,0 0 0-15,6-7 128 0,-6 7-128 0,0 0 0 16,5-5 0-16,-5 5 0 0,0 0 0 0,7-7 0 15,-7 7 0-15,6-6 0 0,-6 6 0 0,0 0 0 16,0 0 0-16,0 0 0 0,0 0 0 0,8-5 0 16,-8 5 0-16,0 0 0 0,5-7 0 0,-5 7 0 15,0 0 0-15,7-5 0 16,-2-2-624-16,0 1-192 0,2-1-32 0,2-4-16 16,1-1-2272-16,3-1-464 0</inkml:trace>
  <inkml:trace contextRef="#ctx0" brushRef="#br3" timeOffset="-120947.96">17637 15675 11567 0,'0'0'512'0,"0"0"112"0,0 0-496 0,0 0-128 15,0 0 0-15,-6 9 0 0,6-9 1776 0,0 0 336 16,0 0 64-16,0 0 0 0,0 0-704 0,0 0-128 15,0 0-48-15,0 0 0 0,0 0-400 0,0 0-64 16,0 0-32-16,0 0 0 0,0 0-144 0,0 0-16 16,10 2-16-16,-10-2 0 0,10 0-32 0,-10 0 0 15,0 0 0-15,9-2 0 0,-9 2 48 0,9-2 0 16,-9 2 0-16,0 0 0 0,0 0-112 0,9-3-16 16,-9 3 0-16,0 0 0 0,10-4 32 0,-10 4 0 0,9-1 0 0,-9 1 0 15,9-3-112-15,-9 3-32 0,10 0 0 0,-1-2 0 16,0 0 16-16,-9 2 0 0,0 0 0 0,11-1 0 15,-11 1-112-15,10-4-32 0,-10 4 0 0,8-5 0 16,-8 5 32-16,8-7 0 0,0 1 0 0,-2 1 0 16,-6 5-48-16,7-8 0 0,-1 1 0 0,-6 7 0 15,8-6-112-15,-1-1-16 0,-1 1-128 0,1-1 192 16,-7 7-32-16,6-6-16 0,1-2 0 0,-1 1 0 16,-1-2 16-16,2 3 0 0,1-1 0 0,0 1 0 15,1-3 0-15,-1 1 0 0,-1 1 0 0,1-3 0 16,-1 3-16-16,2-1 0 0,0 1 0 0,1-1 0 15,0 0-16-15,-4 0-128 0,-5-2 192 0,5 3-64 16,3-2 16-16,-1 3 0 0,-2-2 0 0,1 0 0 16,-1 1 0-16,2-2 0 0,-2 0 0 0,2 1 0 0,0 1-16 0,1-1-128 15,2-1 192-15,-2-1-64 0,1 1-128 0,-1 0 0 16,0 3 0-16,2-3 128 0,-2 1-128 0,0 0 0 16,-1-1 0-16,0 0 128 0,-2 2-128 0,2-2 0 15,-1 3 144-15,-1-1-144 0,1 0 0 0,-2 1 144 16,-5 6-144-16,6-10 0 0,0 0 240 0,-1 4-64 15,-1-3-16-15,1 0 0 0,0 0-16 0,0-1 0 16,-1 1 0-16,0 0 0 0,0-1-16 0,3 1-128 16,-3-2 192-16,-1 2-64 0,1 0-128 0,0-2 160 15,0 1-160-15,1 1 160 0,-1-2-160 0,0 2 192 16,0-1-192-16,0 2 192 0,0-2-192 0,0 1 128 0,-1-1-128 0,-2 3 128 16,0-4-128-16,0 2 192 0,1 0-192 0,-1 1 192 15,2-1-192-15,-2 0 160 0,-1-2-160 0,1 0 160 16,1 2-160-16,-2-4 128 0,0-1-128 0,0 1 128 15,1 0-128-15,1 0 128 0,1-1-128 0,0 0 128 16,-2-1-128-16,2 1 0 0,-1-2 144 0,-1 2-144 16,-1 0 0-16,2-1 0 0,-1 2 0 0,0 2 128 15,-1-1-128-15,2 0 0 0,0 0 0 0,-2 2 0 16,0 1 0-16,0 1 0 0,2-4 0 0,-2 2 0 16,0-1 0-16,0 2 0 0,0-1 128 0,1-1-128 15,0 1 128-15,-1 0-128 0,-1-2 128 0,0 1-128 16,1 1 0-16,0 0 144 0,1-2-144 0,-1 0 0 15,0-1 128-15,0 1-128 0,0-1 0 0,1 2 0 16,1-3 128-16,-2 3-128 0,0-2 0 0,0 1 0 0,0 0 0 0,1 2 0 16,0-1 0-16,-1-2 0 0,-1 3 0 0,-2-1 0 15,1 1 0-15,0 0 0 0,1-1 0 0,1 1 0 16,-1-1 0-16,1 1 0 0,1 3 128 0,-1-3-128 16,-1-2 0-16,1 0 0 15,2 3 0-15,0-2 0 0,-2-1 0 0,0-1 0 0,0 0 128 0,1-2-128 16,0 2 0-16,2 0 0 0,-3 2 0 0,0 0 0 15,0 1 0-15,0-1 0 0,0 1 0 0,1 1 0 16,2-4 0-16,-2 2 0 0,-1 2 0 0,0 0 0 16,0 1 0-16,1-2 0 0,1-1 128 0,-1 2-128 15,0-2 0-15,1 1 0 0,-2 1 0 0,1-1 0 16,3 1 0-16,-2-3 0 0,2 2 128 0,-1-2-128 16,0 0 0-16,-1-1 0 0,2 3 0 0,0-1 0 0,-1-2 0 0,0 3 0 15,0-3 0-15,0 1 0 0,-1-1 0 0,1 1 0 16,0-1 0-16,-2 3 0 0,1-1 0 0,1 2 0 15,0 0 0-15,-1 0 0 0,2-3 0 0,0 0 0 16,0 1 128-16,0-2-128 0,-2 1 0 0,2 0 0 16,2 1 0-16,-2 0 0 0,-2 1 0 0,2-2 0 15,1 1 0-15,2 1 0 0,-1 0 0 0,1-1 0 16,-2 1 0-16,2 1 0 0,-1-2 0 0,1 2 0 16,-5 0 0-16,3-1 0 0,2 0 0 0,-1 1 0 15,0 0 0-15,-1 0 0 0,1 1 0 0,1 0 0 16,-1-1 0-16,1 0 0 0,-2 3 0 0,2-4 0 15,-2 1 0-15,3 2 0 0,0-3 0 0,-1 3 0 16,1-4 0-16,0 2 0 0,0-1 0 0,0 0 0 16,-1 0 0-16,1 1 0 0,-1 1 0 0,1-2 0 0,-1-1 0 0,1 2 0 15,-1 3 0-15,-1-5 0 0,1 3 0 0,-2 2 0 16,-5 6 0-16,7-8 0 0,-1 1 0 0,-6 7 0 16,7-9 0-16,-1 2 0 0,1-5 0 0,-1 3 0 15,-6 9 0-15,9-9 0 0,0-4 0 0,1 2 0 16,-3 1 0-16,4 1 0 0,-2-5 0 0,0 3 0 15,0-1 0-15,2-1 0 0,-1 3 0 0,0-1 0 16,0 2 0-16,-1-1 0 0,0-2 0 0,0 1 0 16,0 4 0-16,0-1 0 0,-1-1 0 0,1 1 0 15,0 1 0-15,-1 1 0 0,-1-1 0 0,-1 1 0 16,2 1 0-16,0-2 0 0,-2 0 0 0,3 1 0 16,2-3 0-16,-1 1 0 0,-1-1 0 0,2 0 0 15,-1 1 0-15,2-2 0 0,1 0 0 0,-1 1 0 0,-4-1 0 0,1 1 0 16,0-3 0-16,-1 3 0 0,-2-2 0 0,2 2 0 15,0 0 0-15,0 0 0 0,1 0 0 0,-1 2 0 16,-3 0 0-16,3 0 0 0,-1-1 0 0,1 2 0 16,0-1 0-16,1-2 0 0,2 0 0 0,-1 2 0 15,1-2 0-15,-1 1 0 0,-1 1 0 0,2-1 0 16,-1-1 0-16,-1 1 0 0,0 1 0 0,0-3 0 16,0 1 0-16,1-2 0 0,-1 1 0 0,0 0 0 15,-1 0 0-15,1-1 0 0,0-1 0 0,0 1 0 16,0 2 0-16,0 0 0 0,-1 1 0 0,1-1 0 15,0 0 0-15,2 1 0 0,-1 2 0 0,1-2 0 16,-2-1 0-16,0 2 0 0,0-2 0 0,1 1 0 16,0 2 0-16,0-2 0 0,0 0 0 0,3-1 0 0,3 1 0 0,-2-2 0 15,1 1 0-15,-1 0 0 0,4-2 0 0,-3 2 0 16,-5-1 0-16,2 2 0 0,2-4 0 0,1 2 0 16,0-1 0-16,1-2 0 0,0 3 0 0,2-1 0 15,0 1 0-15,-1 1 0 0,-1-2 0 0,-1 1 0 16,2-2 0-16,-1 2 0 0,-2-1 0 0,2 1 0 15,-2-3 0-15,2 1 0 0,-2 0 0 0,2 1 0 16,-1-2 0-16,2 0 0 0,-1 0 0 0,1-2 0 16,1-3 0-16,2 2 0 0,-1 1 0 0,2 0 0 15,0-2 0-15,1 2 0 0,2 2 0 0,-2-3 0 16,0 2 0-16,0-3 0 0,0 1 128 0,1 2-128 16,0-2 0-16,3 0 0 0,-1 2 0 0,0-3 0 15,-3 2 0-15,0-1 0 0,0-1 0 0,-1-1 0 16,0-1 0-16,0 0 0 0,1-2 0 0,1-1 0 0,2-2 0 0,2 1 0 15,2-1 0-15,1 4 0 0,0 0 0 0,0-1 0 16,-1-2 128-16,-1 1-128 0,0 2 0 0,2 0 0 16,1-2 0-16,-1 1 0 0,-1 1 0 0,-2 0 0 15,2 0 0-15,-3 1 0 0,-3 1 0 0,1-3 0 16,-1 0 0-16,2 0 0 0,1-1 0 0,2-2 0 16,0 1 128-16,4-4-128 0,0 2 0 0,-1 1 0 15,1 2 0-15,-1 0 0 0,-1-1 0 0,1 0 0 16,1 0 0-16,-4-1 0 0,1 0 0 0,-3 0 0 15,0 3 0-15,0 2 0 0,-1-3 0 0,1 2 0 16,1 2 128-16,2 0-128 0,2-1 0 0,-1-2 0 16,0 1 0-16,0 0 0 0,2 2 0 0,-2-3 0 0,-2 0 0 15,1 2 0-15,-2-2 0 0,1 1 0 0,-2 2 0 16,-1 0 0-16,-2-1 0 0,-1 2 0 0,0 2 0 0,-1-6 0 16,-1 1 0-16,1 3 0 0,-1 2 0 0,3-1 0 15,-1-1 0-15,0 2 0 0,0-1 128 0,0 2-128 16,0 1 0-16,1-1 0 0,-3 1 0 0,1 2 0 15,-1-4 0-15,1 2 0 0,0 2 0 0,-1 0 0 16,0-3 0-16,0 1 0 0,-2-2 0 0,0 1 0 16,-1 0 0-16,0-1 0 0,0 1 128 0,-1 0-128 15,-2-2 0-15,0 0 0 0,1-1 0 0,-1 3 0 16,0-3 0-16,-1 3 0 0,-1 0 0 0,1 0 0 16,0 1 0-16,1 0 0 0,-2 0 0 0,3 0-144 15,-1 2 16-15,1-2 0 0,2 2-112 0,0 1-16 16,-1-2 0-16,0 0 0 0,1-2-112 0,-2 1-16 0,-2 0-16 0,2 1 0 31,2-1-128-31,-2 1-32 0,0 2 0 0,2-2 0 16,1 0-2416-16,0-1-480 0,-1 2-112 0</inkml:trace>
  <inkml:trace contextRef="#ctx0" brushRef="#br3" timeOffset="-117730.34">8569 14508 6847 0,'0'0'304'0,"0"0"64"0,0 0-368 0,0 0 0 0,0 0 0 0,0 0 0 15,0 0 672-15,0 0 64 0,0 0 16 0,9-4 0 16,-9 4-272-16,7-6-48 0,-7 6-16 0,6-7 0 16,0-2 416-16,-6 9 64 0,0 0 32 0,6-6 0 15,-6 6-80-15,0 0-16 0,0 0 0 0,0 0 0 16,7-7 160-16,-7 7 32 0,6-6 0 0,-6 6 0 15,0 0 48-15,0 0 16 0,0 0 0 0,0 0 0 0,2-8-224 0,-2 8-32 16,0 0-16-16,0 0 0 0,0 0-208 0,-7-7-32 16,-1 3-16-16,8 4 0 0,-9 4-272 0,0 0-48 15,0 0-16-15,0 3 0 0,1-1-224 0,0 3 0 16,-1 4 0-16,0 0 0 0,0 0 0 0,0 4 0 16,-1-4 0-16,1 6-160 0,-1 0 160 0,1 3 0 15,-2-1 0-15,2 4 0 0,1 1 0 0,3 2-128 16,3-5 128-16,2 0 0 0,1 4 0 0,3-3 0 15,0-2 0-15,2 1 0 0,5-1 144 0,0-1 16 16,1-2 0-16,1-1 0 0,0 1-160 0,2-4 160 16,0 0-160-16,2-4 160 0,1 0-160 0,2-3 0 15,1-3 144-15,0-3-144 0,0-2 128 0,1 0-128 0,1-3 160 16,-1-3-160-16,0-1 160 0,1-4-160 0,0-1 160 0,-3-1-160 16,-7-2 224-16,0-1-48 0,0-3-16 0,-3-2 0 15,-2 0 240-15,-1 0 48 0,-1-3 16 0,-2 1 0 16,-3-3 112-16,-1 0 32 0,-1 0 0 0,0 1 0 15,-2-1-256-15,-1 2-48 0,-1-2-16 0,-2 3 0 16,-2 1-128-16,-1 2-32 0,-2 2 0 0,-1-2 0 16,-3 3-128-16,2-1 0 0,-2 3 0 0,1 3 0 15,-1 1 0-15,3 2 0 0,3 3 0 0,-2 2 0 16,0 1-144-16,0 2 144 0,2 1-192 0,1 0 192 16,9 0-192-16,-9 6 192 0,9-6-192 0,-7 7 192 15,7-7-704-15,-6 10-16 0,1 0-16 0,5-10 0 16,-3 10-656-16,2 0-128 0,1-10-16 0,0 13-12288 15</inkml:trace>
  <inkml:trace contextRef="#ctx0" brushRef="#br3" timeOffset="-116729.9">9807 14993 11967 0,'0'0'528'0,"0"0"112"0,0 0-512 0,0 0-128 16,0 0 0-16,0 0 0 0,0 0 256 0,0 0 0 16,0 0 16-16,0 0 0 0,0 0-272 0,0 0 0 15,0 0 0-15,0 0 0 0,0 0 304 0,0 0 96 16,0 0 32-16,-8 0 0 0,1-4 976 0,7 4 208 0,0 0 48 0,0 0 0 16,0 0-256-16,0 0-64 0,-4-6 0 0,4 6 0 15,-6-5-704-15,6 5-128 0,0 0-48 0,0 0 0 16,0 0-192-16,-3-8-32 0,3 8-16 0,0 0 0 15,-2-8 16-15,2 8 0 0,0 0 0 0,0 0 0 16,-4-9 240-16,4 9 48 0,0 0 16 0,-7-4 0 16,7 4 80-16,0 0 16 0,-8-4 0 0,8 4 0 15,-10 0-128-15,1 3 0 0,0-1-16 0,9-2 0 16,-12 6-256-16,1 0-48 0,1-3-16 0,0 2 0 16,-1 1-48-16,1 2-128 0,1 0 192 0,0 2-64 15,-1 2-128-15,0 1 128 0,0 2-128 0,0 3 128 16,0 1-128-16,0 4 0 0,-2 3 0 0,1 1 0 15,1 4 0-15,1 2 0 0,0 5 0 0,1-6 0 0,1 2 0 16,5-4 0-16,2-1 0 0,2-2 0 0,4-1 0 16,0-4 0-16,3-2 0 0,3-3 0 0,-2-1 0 0,3-3 0 15,2-2 144-15,0 0-144 0,1-5 128 0,2 0-128 16,1-1 160-16,1-3-160 0,-1-2 128 0,3-1-128 16,0-3 0-16,1 0 144 0,1-1-144 0,-1-3 192 15,1-1-192-15,1-1 192 0,2-3-192 0,-2-3 192 16,-3-1-192-16,-1-1 192 0,-2-2 224 0,-2 1 48 15,-2-4 16-15,-1 0 0 0,-1 2-16 0,-1-2 0 16,-3-3 0-16,-1 0 0 0,-3-2-224 0,-1 2-48 16,-2-1-16-16,0 1 0 0,-4 1-176 0,-1 3 0 15,-3 1 144-15,-3 0-144 0,-1 0 0 0,-3 2 0 16,-3-4 0-16,0 3 0 0,-1-1 0 0,1 2 0 16,-3 4 0-16,1 0-192 0,-2 2 48 0,0 2 0 15,-1 2 0-15,2 3 0 16,5 2-560-16,0 3-128 0,-2 2 0 0,2 3-10688 0,1 2-2144 0</inkml:trace>
  <inkml:trace contextRef="#ctx0" brushRef="#br3" timeOffset="-116110.1">8679 15636 14735 0,'-20'-8'640'0,"9"0"160"0,-2 1-640 0,-1 0-160 16,0 1 0-16,1 0 0 0,1 4 4048 0,2-2 784 15,1 3 160-15,-2 1 16 0,1 0-4064 0,1 5-816 0,0 1-128 0,0 2 0 16,-2 4-224-16,-2 2 64 15,1 2 16-15,1 1 0 0,-1 4-160 0,0 2-16 0,0 3-16 0,-1 3 0 16,3-2 80-16,1 2 0 0,0-2 16 0,4 2 0 16,1 0 240-16,4-2 0 0,2 0 0 0,3-3 0 15,2-1 0-15,3-2 0 0,2-1 0 0,2-1 0 16,2-2 0-16,1-1 0 0,0-3 0 0,3-1 0 16,0-3 160-16,1 0-160 0,0-5 128 0,1-2-128 15,0-2 176-15,3-2-48 0,1-2-128 0,0-5 192 16,0 0 48-16,2-3 0 0,0-4 0 0,1-1 0 15,-3 0 128-15,-2-3 16 0,-3-3 16 0,-3 0 0 16,-1-3 16-16,-4 0 0 0,-4-2 0 0,-3 0 0 16,-2-2-48-16,-2 0-16 0,-5-2 0 0,-2 4 0 0,-3 4-96 0,-2-2-32 15,-2 1 0-15,-4 3 0 0,-3-1-96 0,-3 3-128 16,-2 2 176-16,-3 2-176 0,-5 2 0 0,1 2 0 16,0 1 0-16,1 3 0 0,1 3 0 0,3 1-144 15,1 2-16-15,2 5 0 16,-1 2-640-16,2 4-128 0,0-2-32 0,2 6-9248 15,2 1-1856-15</inkml:trace>
  <inkml:trace contextRef="#ctx0" brushRef="#br3" timeOffset="-115525.38">10494 16189 15663 0,'-8'-9'1392'0,"-3"-4"-1120"0,1-3-272 0,0 0 0 16,-1-1 3696-16,2 0 672 0,2-2 144 0,0-1 32 16,-3 0-3584-16,3-1-704 0,1-1-128 0,3 1-128 15,-3-2 160-15,2 4-160 0,2-1 192 0,-2 3-192 0,1 3 0 0,1 2 0 16,-4 3 0-16,1 4 0 0,-3 2-208 0,-1 5 0 16,-1 4 0-16,-2 3 0 15,0 3-288-15,1 2-48 0,-2 3-16 0,0 4 0 16,0 1 96-16,1 3 16 0,3 1 0 0,0 3 0 0,-2-6 288 0,5 3 160 15,2 1-160-15,1 0 160 0,3 0 0 0,4 1 160 16,3-2 0-16,2 1 0 0,2-1-32 0,6 0 0 16,6-1 0-16,3-4 0 0,2-4-128 0,5-2 0 15,2-7 0-15,4 1 128 0,4-1-256 0,-1-3-64 16,-3-1-16-16,-1-1 0 0,-2-3-48 0,-2-3 0 16,-2-3 0-16,-2-2 0 0,1-2 448 0,-3-2 64 15,1-4 32-15,-1-1 0 0,-4-2 768 0,-2-3 160 0,-2 1 16 16,-3-3 16-16,-1-1-64 0,-5 1-16 15,-4-1 0-15,-5-4 0 0,-3 2-352 0,-3-1-80 0,-2 0-16 0,-5-1 0 16,-3-1-272-16,-3 0-48 0,-1 0-16 0,-3 3 0 16,-4 3-160-16,0-2-32 0,1 3-16 0,-1 3 0 15,0 1-176-15,-1 6 0 0,0 5 0 0,-1 5-176 32,0 6-1376-32,-3 5-288 0,-5 3-48 0,-1 6-9248 0,-5 3-1840 0</inkml:trace>
  <inkml:trace contextRef="#ctx0" brushRef="#br3" timeOffset="-114928.21">10168 17276 4607 0,'0'0'192'0,"-13"-4"64"0,-4-1-256 0,0 0 0 15,-1 1 0-15,1 1 0 0,2-2 6848 0,2 4 1312 0,0 2 272 0,1 4 48 32,1-3-7280-32,-1 3-1456 0,2 3-304 0,-2 5-48 15,0 2-656-15,0 6-128 0,1 4-16 0,-1 2-16 16,0-2-176-16,3 5-16 0,2 3-16 0,2-1 0 16,1-2 880-16,3-1 176 0,2 0 48 0,5-2 0 0,0-2 864 0,5 0 176 0,-1 2 48 0,4-4 0 15,3 1 464-15,1-3 112 0,2-3 16 0,2 0 0 16,3 0-720-16,1-1-144 0,0-7-32 0,0 0 0 15,2-6 0-15,0-2 0 0,2-4 0 0,3-2 0 16,-1-5 256-16,4 0 64 0,3-2 0 0,-3-2 0 16,-3-1-128-16,-2-4-32 0,-2 1 0 0,-2 0 0 15,-1-4 96-15,-4 1 0 0,-5 1 16 0,-2-2 0 16,-5-1 352-16,-3 0 64 0,-5-2 16 0,-3-1 0 16,-4 1-96-16,-7-1-16 0,-4-3 0 0,-2 4 0 0,-4 0-352 0,-4-1-80 15,-3 2-16-15,-2 2 0 0,-3 4-208 0,1-1-64 16,-2-2 0-16,1 5 0 0,2 4-128 0,0 5 0 15,2-1 0-15,2 5 0 0,-2 3-400 0,1 7 32 16,2 1 16-16,-1 4 0 16,0 1-2112-16,2 3-416 0,1 3-96 0,4-3-12032 0</inkml:trace>
  <inkml:trace contextRef="#ctx0" brushRef="#br3" timeOffset="-114494.88">11623 17120 22111 0,'0'-11'1968'0,"-3"2"-1584"0,-1 0-384 0,-1 1 0 15,-2 0 2960-15,1 3 512 0,-3 1 112 0,-2 2 0 16,0 0-2816-16,-2 4-576 0,-2 2-192 0,-2 3 0 15,-4 4 0-15,-1 3 0 0,-3 6 0 0,1-1 0 16,-2 5-176-16,1 3-80 0,1 4-32 0,2 3 0 16,0 3-32-16,0 5-16 0,1 3 0 0,1 1 0 15,4-3 336-15,0-3-144 0,0-1 144 0,5-6 0 0,1-2-128 0,5-2 128 16,1-2 0-16,3-1 0 0,0-2 0 0,5-3 0 16,2-3 0-16,5-2 0 0,0-2 0 0,4-4 0 15,3-2 0-15,3-3 0 0,2-3 304 0,3-2 16 16,3-6 0-16,5-3 0 0,6-5 240 0,3-3 48 15,3-3 16-15,1 1 0 0,-3-6-224 0,-3 0-32 16,-4-2-16-16,-4-2 0 0,-3 1 80 0,-3-1 16 16,-3-2 0-16,-5-2 0 0,-2-1 128 0,-4 0 16 15,-2 0 16-15,-3 3 0 0,-3 2-96 0,-1 2-32 16,-3 0 0-16,-2 1 0 0,-3 1-320 0,-1 1-160 16,-2 1 160-16,-2 2-160 15,-1 0-384-15,-2 2-192 0,-1-1-16 0,-2 2-11888 16,1 1-2368-16</inkml:trace>
  <inkml:trace contextRef="#ctx0" brushRef="#br3" timeOffset="-112424.66">18046 5337 23951 0,'-12'2'1056'0,"12"-2"224"0,-13 3-1024 0,2 3-256 0,-1 2 0 0,3 3 0 16,2 4 2816-16,2 0 496 0,1-1 96 0,1 3 32 15,1 3-2240-15,-1 0-448 0,-1 3-96 0,3 0-16 16,1 2-304-16,4 1-64 0,2 3-16 0,4 3 0 15,-1 3-256-15,1 4 0 0,1-1 0 0,2 0 0 16,1 0 128-16,0 1-128 0,2 0 0 0,-2 0 0 16,-1-2-240-16,0-2-96 0,0-5-32 0,-2 0 0 31,-1-3-2416-31,2-5-480 0</inkml:trace>
  <inkml:trace contextRef="#ctx0" brushRef="#br3" timeOffset="-112117.68">19706 5406 37775 0,'0'0'3360'0,"0"0"-2688"15,0 0-544-15,-3 12-128 0,6 2 1584 0,2 3 272 16,1 1 64-16,2 4 16 0,1 3-1808 0,-1 4-352 0,0-1-80 0,-1 4-16 16,-2 2 80-16,0 2 16 0,1 3 0 0,2 0 0 31,-2-2-704-31,0 1-144 0,1-3-16 0,-1-1-10944 0,1-4-2176 0</inkml:trace>
  <inkml:trace contextRef="#ctx0" brushRef="#br3" timeOffset="-111756.14">21785 5638 50399 0,'-19'12'2240'0,"7"-5"448"0,-3 4-2160 0,6 2-528 15,4 1 0-15,3 3 0 16,0 1-864-16,2 1-288 0,3-1-48 0,-1 3-16 16,0 0 64-16,3 5 16 0,3 4 0 0,-2 2 0 15,-2 2-1168-15,1 1-256 0,1 2-32 0,1-3-8272 0,4 1-1648 0</inkml:trace>
  <inkml:trace contextRef="#ctx0" brushRef="#br3" timeOffset="-111425.47">23314 6768 20271 0,'-15'17'1792'0,"4"-4"-1424"16,0 4-368-16,-2-1 0 0,-1 5 5232 0,1 5 976 16,4 5 192-16,2 4 32 15,0-2-6672-15,0 1-1328 0,0-3-272 0,-1 2-9888 16,1-2-1984-16</inkml:trace>
  <inkml:trace contextRef="#ctx0" brushRef="#br3" timeOffset="-111149.25">22776 8573 42383 0,'-27'23'1872'0,"10"-6"400"0,-2 1-1824 0,1 2-448 15,1 1 0-15,4 1 0 0,4 0 704 0,1 0 32 16,2 0 16-16,-1-1 0 16,1-3-2624-16,-2-1-528 0,1 2-96 0</inkml:trace>
  <inkml:trace contextRef="#ctx0" brushRef="#br3" timeOffset="-102201.8">7496 12523 12095 0,'0'0'528'0,"0"0"112"0,0 0-512 0,0 0-128 15,0 0 0-15,0 0 0 0,0 0 1008 0,0 0 160 16,0 0 48-16,0 0 0 0,0 0-512 0,0 0-112 16,0 0-16-16,0 0 0 0,0 0 64 0,0 0 0 15,0 0 0-15,0 0 0 0,0 0 64 0,6-11 32 16,-6 11 0-16,0 0 0 0,9-6-32 0,-1-1-16 15,-8 7 0-15,7-6 0 0,2-2 0 0,-9 8 0 16,11-7 0-16,-2 4 0 0,-9 3-32 0,9-8 0 0,-1 0 0 0,0 1 0 16,0 1-144-16,1-1-16 0,0 1-16 0,1 2 0 15,-2-3-224-15,4 1-64 0,1-1 0 0,-1 0 0 16,-2-3-192-16,1 1 144 0,0 3-144 0,2-5 128 16,0 2-128-16,3-1 128 0,0 1-128 0,1 0 128 15,-2 1 0-15,2-1 0 0,-1 1 0 0,-1-3 0 16,2 2 0-16,-1 0 0 0,0-1 0 0,-1 1 0 15,1-1 112-15,0 1 16 0,-2-4 0 0,0 3 0 16,1-1 80-16,-2 0 32 0,0-2 0 0,0-2 0 16,0 0-112-16,1-1 0 0,2-1-16 0,1 3 0 15,1-3-80-15,2 1-16 0,2-1 0 0,0 2 0 16,-1 0-144-16,0-2 0 0,2 2 144 0,0 0-144 16,1 2 0-16,-2 0 128 0,0-1-128 0,2 1 0 0,2 0 0 15,-4 0 144-15,-1 1-144 0,-2 0 0 0,0 2 176 0,-1-2-176 16,-1 2 160-16,0-3-160 0,0 0 320 0,1 0-16 15,-2-3-16-15,-1 2 0 0,1 1-48 0,1-3-16 16,0-2 0-16,0 1 0 0,-3 0 0 0,4 1 0 16,2-1 0-16,1 4 0 0,0 0-80 0,0 0-16 15,-2-3 0-15,1 1 0 0,-1-1-128 0,1 0 160 16,-2-1-160-16,2 4 160 0,-1 3-160 0,-1 0 0 16,-2-3 144-16,0 0-144 0,1 2 0 0,-2 3 0 15,1-2 0-15,-2 2 128 0,2-2-128 0,-2 0 176 16,1 0-176-16,-1 0 192 0,3-1-192 0,-3 2 192 15,1-1-192-15,-1-2 192 0,2-1-192 0,0 0 128 0,1-2-128 16,2 2 128-16,-4-1-128 0,2 0 128 16,1-2-128-16,1 0 128 0,-1 1-128 0,2 0 0 0,-1-1 0 0,-1 1 0 15,-1 1 128-15,-1 1-128 0,-2-3 128 0,2 2-128 16,2 1 192-16,0 1-64 0,-1 3 0 0,0-3 0 16,2-1 0-16,-1-1-128 0,0-1 192 0,-1 2-64 15,0 2-128-15,-1-1 128 0,-1 0-128 0,1 0 128 16,-2 1-128-16,2-1 0 0,2 0 144 0,-1 2-144 15,-1-1 0-15,1 1 0 0,-2-3 0 0,1 1 0 16,0 1 0-16,2-1 0 0,0 1 0 0,0-2 128 16,1 2-128-16,-2 0 0 0,-2-1 0 0,1 2 0 15,-2 0 0-15,1-1 0 0,-4 1 128 0,2-1-128 16,3 2 176-16,0 1-48 0,-2-1 0 0,0-1 0 16,1 1-128-16,-1 1 0 0,0-3 0 0,1 4-176 15,-1-1 176-15,0 0 0 0,1-1 128 0,-2 2-128 0,0-1 0 0,0-1 0 16,-1-1 0-16,-1 1 128 0,1 0-128 0,0 1 0 15,-2 0 0-15,2-1 0 0,-2 0 0 0,2 0 0 16,-1 1 0-16,-1 1 0 0,0-3 0 0,1 1 144 16,1 1-144-16,-1 0 0 0,1 0 128 0,0 2-128 15,1-1 0-15,0 1 0 0,-1-3 176 0,-1 1-176 16,2-1 160-16,-1 2-160 0,0 1 144 0,0-1-144 16,-1-1 128-16,1 2-128 0,-3-1 128 0,2 1-128 15,0-2 0-15,4 1 128 0,-1 2-128 0,0-1 0 16,-1-1 0-16,0-1 128 0,0 0-128 0,0 2 0 15,0 1 144-15,2-2-144 0,-2 1 0 0,-1-1 128 16,-2-1-128-16,2 2 0 0,-1-2 0 0,0 1 144 16,-1 1-144-16,2-1 0 0,-2 2 144 0,1-1-144 0,-2-1 0 15,0 2 144-15,-1-2-144 0,1 1 0 0,0-1 144 0,0 1-144 16,-1-2 128-16,1 0-128 0,-1 0 128 0,3 2-128 16,-2-1 160-16,0 0-32 0,0-1-128 0,1-1 192 15,0-1-64-15,-1 0-128 0,1 0 176 0,0 1-176 16,1-1 128-16,-1 1-128 0,2 0 0 0,0 0 0 15,0 2 128-15,-2 1-128 0,-1-1 0 0,-1 1 0 16,-2-2 0-16,2 2 0 0,3-5 0 0,-1 6 0 16,2 2 0-16,-2-1 0 0,1-3 0 0,-1 0 0 15,1 2 208-15,-1-3-64 0,2-2-16 0,1 0 0 16,0 4-128-16,0-1 0 0,-3 1-160 0,2-1 160 16,-2 0 0-16,2-4 0 0,0 2 0 0,-2 3 160 15,1 0-160-15,-2 0 0 0,0-3 0 0,1 2 0 0,1 1 0 0,-2-1 0 16,-1 1 0-16,1 0 0 0,1 1 0 15,0 0 0-15,-1-2 128 0,0 4-128 0,0-4 0 0,-1 2 0 16,-2 0 0-16,2-1 0 0,1 2 0 0,2 1 0 16,-5-4 0-16,2-1 0 0,0 3 0 0,0 0 0 15,-2 0 0-15,2-2 0 0,0 1 0 0,0-2 0 16,-1 1 0-16,3 1 0 0,0-1 0 0,-2 1 0 16,-2-2 128-16,3 1-128 0,3 1 0 0,-1-1 0 15,-5-2 0-15,1 0 0 0,-1 2 0 0,-6 7 0 16,9-6 0-16,0 2 0 0,-9 4 0 0,10-4 0 15,-10 4 0-15,0 0 0 0,10-5 0 0,0 2 0 16,1 2 0-16,2-2 0 16,3 2-2560-16,3-2-384 0</inkml:trace>
  <inkml:trace contextRef="#ctx0" brushRef="#br3" timeOffset="-99048.9">11272 9737 14735 0,'0'0'640'0,"0"0"160"0,0 0-640 0,0 0-160 15,0 0 0-15,0 0 0 0,0 0 416 0,0 0 48 16,0 0 16-16,0 0 0 0,0 0-256 0,0 0-48 16,0 0-16-16,9-5 0 0,-9 5 208 0,7-6 32 0,0 0 16 0,-7 6 0 15,0 0 128-15,8-7 32 0,-8 7 0 0,8-6 0 16,-8 6-64-16,12-7-16 0,0 2 0 0,-2 2 0 15,-10 3-64-15,12-2-16 0,-2-2 0 0,1 0 0 16,-2-1 96-16,-9 5 32 0,0 0 0 0,13-5 0 16,0 2 160-16,-2-2 48 0,-1-2 0 0,-10 7 0 15,7-5 80-15,1 0 0 0,0-2 16 0,-1 1 0 16,-7 6-80-16,6-11 0 0,1 1-16 0,0 1 0 16,3 2-272-16,0-1-48 0,2-3-16 0,-1 0 0 15,-1 0-160-15,0 0-16 0,0 2-16 0,2-3 0 16,1 1-96-16,0 0-128 0,-1 2 176 0,0-4-176 15,1 0 192-15,-1 0-192 0,-2 2 192 0,0 1-192 0,1 1 192 16,-1-2-64-16,1 0 0 0,-2 0-128 0,0 2 256 16,-1 0-64-16,0 0-16 0,1-2 0 0,1 1 96 0,-1 1 32 15,2-2 0-15,-2 1 0 0,0 0-48 0,0-2-16 16,0-1 0-16,0 0 0 0,-1 0-32 0,0 0 0 16,-2-2 0-16,4 2 0 0,0-2-16 0,-1 0 0 15,-1 2 0-15,0-4 0 0,2-1-16 0,-2 1-16 16,-1 0 0-16,-1 2 0 0,2-4-160 0,0 2 192 15,-2 0-192-15,1 2 192 0,-1-1-192 0,-1 3 0 16,1 1 0-16,-1-1 128 0,1-2 0 0,0 0 0 16,-2 1 0-16,-1 0 0 0,0-2-128 0,0 3 128 15,-1 1-128-15,2-1 128 0,0-2 16 0,1 0 0 16,1 2 0-16,-1-2 0 0,0 2-144 0,-2-1 0 16,-1 0 0-16,-1 0 0 0,1-2 0 0,0 2 0 0,2 1 0 0,0-2 128 15,0 1-128-15,0 0 0 0,0-2 0 0,-1 2 0 16,-3 1 0-16,0-2 0 0,1 1 0 0,1 0 0 15,0 1 0-15,-2-4 0 0,1 1 0 0,-1 2 0 16,0 1 176-16,3 0-48 0,1 0-128 0,-2 0 192 16,-2 2-192-16,0 1 0 0,2-3 0 0,-1 0 0 15,1 0 0-15,2 0 0 0,0 0 0 0,1 2-160 16,-1-5 160-16,-1 2 0 0,0 1 0 0,-1 0 0 16,2 1 0-16,-1 1 0 0,-1-1 0 0,1 0 0 15,0 0 0-15,0 2 0 0,1 0 160 0,-1-2-160 16,0 0 0-16,-1 0 0 0,1 1 0 0,-1 0-160 15,1 2 160-15,0-4 0 0,-1 1 0 0,1 1 0 0,-1-1 0 0,0 0 0 16,-2 0 0-16,0 1 0 0,0-1 0 16,1 0 0-16,2-1 0 0,-1 0 0 0,0 1 0 0,0 2 0 15,2-1 0-15,0-2 0 0,-1 3 0 0,-1-3 0 16,-2 0 0-16,3 2 0 0,1 2 0 0,0 0 0 16,-3 0 0-16,2-1 0 0,0-1 0 0,0 1 0 15,0 1 0-15,-1-2 0 0,1 0 0 0,-1 1 0 16,0 0 0-16,-2 10 0 0,4-10 0 0,1 0 0 15,-5 10 0-15,4-10 0 0,-2 1 0 0,1 0 0 16,-3 9 0-16,5-11 0 0,-1 5 0 0,-4 6 0 16,4-9 0-16,1 1 0 0,1 1 0 0,-6 7 0 15,2-10 0-15,-2 10-128 0,5-7 128 0,1-2 0 16,-3 1 0-16,-3 8 0 0,7-9 0 0,-2 3 0 16,0-2 0-16,-5 8 0 0,8-9 0 0,-1 1 0 0,-1 1 0 0,1 1 0 15,-7 6 0-15,8-8 0 0,-2 2 0 0,1-1 0 16,-1 1 0-16,2 0 0 0,0-3 0 0,0 1 0 15,-2 2 0-15,2-1 0 0,0 1 0 0,0 1 0 16,-1-2 0-16,0 1 0 0,-1-1 0 0,1 1 0 16,1-2 0-16,0 4 0 0,-1-3 0 0,1 2 0 15,1-1 0-15,-1-1 0 0,0 1 0 0,1-4 0 16,3 1 0-16,0 0 0 0,-3 0 0 0,1 0 0 16,1 0 0-16,-1 0 0 0,2 1 160 0,0 0-160 15,-3-1 0-15,1 1 0 0,-1 3 0 0,2 2 0 16,0-2 0-16,0 1 0 0,-1 2 0 0,1-2 0 15,0 0 0-15,1 0 0 0,-1-1 0 0,0 1-160 16,0 0 160-16,0 0 0 0,0-1 0 0,-1-1 0 16,2 1 0-16,-2-1 0 0,0-3 0 0,0 1 0 0,0 0 0 0,2 1 0 15,1 1 0-15,-2-1 0 0,-1-2 0 0,1 0 144 16,-1 1-144-16,2 2 160 0,-2-1-160 0,2 2 0 16,-3 0 0-16,1 0 0 0,0 1 0 0,-1 0 0 15,-2 0 0-15,3 1 0 0,0-2 0 0,0 1 0 16,1 0 0-16,-2-1 0 0,0 1 0 0,2 0 0 15,-1 0 144-15,2-1-144 0,-1 0 0 0,3-2 0 16,-3 1 0-16,2-1 128 0,0 2-128 0,0-1 0 16,-5-1 0-16,1 1 0 0,2-2 0 0,2 0 128 15,1 0-128-15,0 2 0 0,-2-1 0 0,-1 1 0 16,-1-1 0-16,0 0 128 0,2 1-128 0,0 1 0 16,-2 0 0-16,2-1 0 0,0 1 0 0,-2 1 128 0,-1-4-128 15,2 4 0-15,-1 2 0 0,-1-2 144 16,-1-1-144-16,1-1 0 0,0-1 160 0,1 0-160 0,-3-3 128 0,4 2-128 15,-1 0 176-15,1 0-48 0,-1-2-128 0,1 1 192 16,-1 0-192-16,3-1 0 0,0 1 0 0,0-1 0 16,-1-4 0-16,0 3 0 0,-1 1 0 0,2 2 0 15,0 3 0-15,2-2 0 0,-1 3 0 0,0-2 0 16,-1-3 0-16,0 1 0 0,-1 3 0 0,0 1 0 16,-2-3 0-16,2 1 0 0,1-5 0 0,1 5 0 15,2 0 0-15,0 1 128 0,-2 0-128 0,2-2 0 16,2-2 0-16,2 0 0 0,-2 0 0 0,0 3 0 15,2-4 0-15,-1 1 0 0,-1-1 0 0,1 2 0 16,0-2 0-16,-2 1 0 0,0-1 128 0,1 3-128 16,1-5 0-16,-1 3 0 0,0 1 0 0,0 0 0 0,1-2 0 0,0-1 0 15,1 1 0-15,1 1 0 0,-1 0 0 0,1 1 0 16,-2 0 0-16,1 0 0 0,3-4 0 0,-3 2 0 16,1-1 0-16,1 1 0 0,1 0 0 0,0-1 0 15,-1 1 0-15,3-1 0 0,-3 0 0 0,0-1 128 16,1 0-128-16,-1 0 0 0,-1-1 0 0,1-1 0 15,1-2 0-15,-1-1 0 0,1 3 0 0,0 1 128 16,2 0-128-16,0 0 0 0,-2 0 0 0,0 0 0 16,2-3 0-16,-1 3 0 0,-2 3 0 0,1-1 144 15,-1 1-144-15,1-1 128 0,-1 0-128 0,0 3 0 16,-1-2 0-16,-2 2 0 0,1-1 0 0,0 2 0 16,-1-2 0-16,-1 2 0 0,1 1 0 0,0-2 0 15,-1-1 128-15,2 0-128 0,-1 0 0 0,1 1 0 0,0-1 0 0,0 1 0 16,1-3 0-16,0 2 0 0,1-1 0 0,-2-1 128 15,-2 2-128-15,2-2 0 0,-2-1 0 0,2 1 0 16,0 2 0-16,0 2 0 0,-1-3 128 0,1 1-128 16,1 0 0-16,-2 0 0 0,0 0 144 0,-1 2-144 15,0 1 128-15,0-3-128 0,1 0 128 0,-2-1-128 16,0 1 0-16,0 0 0 0,1 0 0 0,-1-3 128 16,0 2-128-16,1-2 0 0,0 0 0 0,2 1 0 15,-1 0 0-15,1 1 0 0,-2-2 0 0,2-1 128 16,-2 1-128-16,1 1 0 0,2-1 0 0,3 0 0 15,-1-2 0-15,1 1 128 0,-1 0-128 0,2 1 0 16,-3 0 176-16,0 2-48 0,-1 1 0 0,0-2 0 16,0 0 0-16,-2 3-128 0,0-4 192 0,0 3-64 0,0 0-128 0,-3 0 0 15,1 0 144-15,2 1-144 0,-1 0 0 16,1 0 0-16,4-2 0 0,-1 0 0 0,0 0 0 0,1 0 0 16,2-1 0-16,-1-1 0 0,-2 2 0 0,0 0 0 15,3-3 0-15,-2 1 0 0,3 3 0 0,0-3 0 16,-1 0 0-16,-1-1 128 0,-1 3-128 0,-1-2 0 15,0-2 0-15,-1 1 0 0,0 1 0 0,0 0 0 16,-1-1 0-16,0-1 0 0,3 1 0 0,1 0 0 16,1 1 0-16,1 0 128 0,0-1-128 0,2-1 0 15,0 1 0-15,1 1 0 0,0-1 0 0,-2 1 0 16,0 1 0-16,1 0 128 0,-1-1-128 0,-2 1 0 16,-3-1 0-16,0 0 0 0,-1 3 0 0,-1-1 0 15,-1-2 0-15,1 2 128 0,-2 0-128 0,0 3 0 16,1-4 0-16,0 1 0 0,1-1 0 0,2 0 0 0,0 0 0 15,-1 1 0-15,-2-2 0 0,1 2 0 0,-3-2 0 0,1 1 128 16,3 0-128-16,1-1 0 0,2 0 0 0,2 3 0 31,2-4-944-31,4 3-144 0,0 0-48 0,1 1-12784 0,-1-1-2560 0</inkml:trace>
  <inkml:trace contextRef="#ctx0" brushRef="#br3" timeOffset="-97715.77">23209 9814 5519 0,'0'0'496'0,"0"0"-496"0,-11 4 0 0,2-2 0 16,0-2 4896-16,1 0 880 0,0-1 176 0,8 1 48 16,-9-3-4400-16,3-1-864 0,-1-2-176 0,1-1-48 15,-2 1 320-15,1-2 48 0,2-4 16 0,0 1 0 16,-2-3-304-16,0 0-48 0,-2-2-16 0,-1 1 0 15,1-2-80-15,-2 0 0 0,-4-4-16 0,0 2 0 16,-2-1 112-16,-3-1 32 0,-2-1 0 0,-2-4 0 16,-2 0 80-16,0-2 32 0,-1 1 0 0,-4-2 0 15,-5-1 0-15,0 0 0 0,-1 2 0 0,2 0 0 16,0 0-112-16,-2-1-32 0,0 0 0 0,-5-1 0 16,-6-2 112-16,-2-1 32 0,-2 2 0 0,-4-3 0 0,-4 1-160 15,3 1-16-15,1-5-16 0,2 1 0 0,2-3-160 0,0 1-16 16,-3 0-16-16,-2 0 0 0,-5 2-48 0,0-6-16 15,-1-1 0-15,5-1 0 0,2-2-48 0,1-1 0 16,1-2 0-16,-3-1 0 0,-4-1 16 0,-2 3 0 16,1 0 0-16,0-1 0 0,2 1 112 0,3-1 32 15,3-3 0-15,-2-2 0 0,-4 1-48 0,-3 0-16 16,-8 0 0-16,1 1 0 0,-1 0-128 0,4 2-32 16,0 2 0-16,-1-2 0 0,-2-3 0 0,-4-1-128 15,-5 2 192-15,4-1-64 0,3-1-128 0,6 2 128 16,4 0-128-16,0 1 128 0,-6-1-128 0,4-1 128 15,1-3-128-15,1-3 128 0,-1-2 0 0,6 1-128 0,6 0 192 0,2 1-64 16,-2 0-128-16,-3 2 192 16,-3 0-192-16,-2-1 192 0,-1 1-192 0,2 1 160 0,0 0-160 0,3 2 160 15,1 4-160-15,0 1 192 0,-1 2-192 0,1 3 192 16,-2-2-192-16,-2 3 192 0,5-2-192 0,-1 2 192 16,2 2-192-16,5-3 160 0,4 0-160 0,5 1 160 15,1 0-160-15,1 2 0 0,1 1 144 0,0 1-144 16,-1 0 0-16,-2-2 0 0,1 1 0 0,2-2 0 15,1 4 0-15,2 2 0 0,2-1 0 0,2 1 0 16,-2 2 0-16,3 3 0 0,1 3 0 0,1-1 0 16,2 3 0-16,0 3 0 0,1 3 0 0,1 2 0 15,2 1 0-15,-1 4 0 0,1 0 0 0,0-1 0 16,2 1 0-16,1 4 0 0,0-2 0 0,3 2-128 0,2 1 128 0,2 3-192 16,3 1 192-16,6 4-192 0,0 0-64 0,0 0 0 15,0 0-16-15,0 0 0 16,0 0-1072-16,15 3-192 0,4 3-64 0,2 5 0 15,1 0-2000-15,1 4-416 0,2 3-80 0</inkml:trace>
  <inkml:trace contextRef="#ctx0" brushRef="#br3" timeOffset="-96547.1">13724 18310 14735 0,'0'0'1312'0,"0"0"-1056"16,0 0-256-16,0 0 0 0,0 0 3808 0,0 0 704 0,0 0 144 0,0 0 16 15,0 0-3568-15,0 0-720 0,0 0-128 0,0 0-48 16,0 0 0-16,0 0 0 0,0 0 0 0,0 0 0 16,0 0 48-16,-4-10 16 0,-2-3 0 0,-1 1 0 15,1 0 64-15,-2-2 16 0,-4-1 0 0,3 1 0 16,-1-2 192-16,2 2 32 0,-1-6 16 0,-4 1 0 15,-6-1 16-15,2 2 0 0,1 0 0 0,-1-3 0 16,-4-2 96-16,0-1 32 0,1 1 0 0,-1-3 0 16,-1-1 112-16,0 1 32 0,0 3 0 0,-3-1 0 15,0 0-192-15,-2-1-48 0,-3-1 0 0,-3 2 0 16,-2 4-128-16,-4-3-16 0,-1 0-16 0,-3-2 0 16,-2-1-240-16,4 0-48 0,-2-1-16 0,1-3 0 0,0-2-176 15,2-2 160-15,-1 2-160 0,-3-5 160 0,-6 1 32 16,2-1 0-16,0 0 0 0,-2 0 0 0,-2-1 64 0,3 0 32 15,2 2 0-15,4-2 0 0,1-1-16 0,-1-1 0 16,-3-5 0-16,-3 2 0 0,-3 3-112 0,-3-2-32 16,-2-1 0-16,2 0 0 0,1 0 96 0,4 3 16 15,-1-1 0-15,0 2 0 0,-1-1-48 0,-4-3 0 16,-3-2 0-16,-2-2 0 0,-3 3-16 0,4-3-16 16,4-2 0-16,4-1 0 0,2 2-32 0,-2 0-128 15,-4-2 192-15,-1-1-64 0,-5-2 0 0,2-2-128 16,0-1 192-16,3 0-64 0,2-4-128 0,3 4 160 15,1 1-160-15,-2 2 160 0,-3-1-160 0,-4 1 192 16,-4-1-192-16,1-2 192 0,2 3-192 0,2-3 192 0,3 1-192 16,2 3 192-16,-1 1-192 0,-4 3 0 0,-5-4 144 15,2 1-144-15,-1-1 0 0,4-5 0 0,3-1 0 0,3 0 0 16,1 0 0-16,1 0 128 0,-1 2-128 0,-3 2 0 16,-4-2 0-16,2-1 128 0,0 1-128 0,1-1 0 15,-1-2 0-15,4 1 128 0,2 4-128 0,-1 3 0 16,-3 3 0-16,-1 1 128 0,-4 2-128 0,-2 0 0 15,-1 2 128-15,6-2-128 0,3 0 128 0,3 1-128 16,1-2 0-16,-1 3 128 0,-3 0-128 0,2 3 0 16,0 2 0-16,1 0 128 0,4 0-128 0,3 2 0 15,2-1 0-15,3 1 144 0,5-1-144 0,0 0 0 16,3-1 128-16,1 3-128 0,0 2 0 0,-1 2 0 16,-1 2 128-16,1 3-128 0,-1 1 0 0,-1 0 80 15,3 2-80-15,0 2 0 0,0 0 0 0,3 3 0 0,2 2 0 16,0 1 0-16,2 0 0 0,2 2 0 0,3 0 0 0,1 2 0 15,1 1 0-15,3 1 0 0,1 0 0 0,2 1-128 16,1 3 128-16,9 5 0 0,-7-5-384 0,7 5 16 16,0 0 16-16,0 0 0 15,0 0-1696-15,0 0-320 0,14 0-80 0,5 0-13104 16,3 1-2624-16</inkml:trace>
  <inkml:trace contextRef="#ctx0" brushRef="#br3" timeOffset="-84940">11937 9004 10127 0,'0'0'896'0,"0"0"-704"16,0 0-192-16,0 0 0 0,0 0 1904 0,0 0 336 15,0 0 80-15,0 0 16 0,0 0-1920 0,0 0-416 16,-1-8 0-16,1 8 0 16,0 0-400-16,6-6-16 0,-6 6 0 0,0 0 0 0,0 0 256 0,10-5 160 15,1 1-192-15,-11 4 192 0,0 0 352 0,12-2 176 16,-2 0 48-16,-10 2 0 0,0 0 64 0,9 5 32 15,-9-5 0-15,0 0 0 0,0 0-288 0,11 6-64 16,-11-6-16-16,6 8 0 0,-6-8-464 0,0 0-96 16,0 0 0-16,0 0-9280 0</inkml:trace>
  <inkml:trace contextRef="#ctx0" brushRef="#br3" timeOffset="-84789.97">12139 9063 3679 0,'0'0'160'0,"0"10"32"0,0-10-192 0,-3 11 0 0,3-11 0 0,0 11 0 16,0-11 4288-16,4 7 800 0,-4-7 160 0,7 6 48 16,-7-6-4048-16,10 6-800 0,1-4-176 0,-4 3-16 31,-7-5-848-31,11 6-176 0,-1-1-16 0,-1-3-5744 0,-9-2-1136 0</inkml:trace>
  <inkml:trace contextRef="#ctx0" brushRef="#br3" timeOffset="-84506.52">12256 9213 13823 0,'0'0'1216'16,"0"0"-960"-16,-1 11-256 0,1-11 0 0,0 8 1664 0,0-8 272 15,0 0 64-15,6 9 16 0,2-2-1072 0,-8-7-224 16,11 4-32-16,-1-2-16 0,1 0-672 0,0 2 0 16,0-2-256-16,0-1 80 15,0-1-368-15,-1 2-80 0,1 2-16 0,-2 0 0 0,-1 2 368 0,0-1 64 16,-8-5 16-16,7 11 0 0,0 1 192 0,-2-2 0 16,-1 0 0-16,-1 0 0 0,-3-10 0 0,2 14 0 15,0 0 0-15,0-1 160 0,-2-13-160 0,4 12 0 16,-4-12 0-16,0 0 0 15,12 10-608-15,0-3-160 0,-1-4-16 0,1-2-16 16,0 1-96-16,-2 1-32 0,1-2 0 0,-1 2 0 0,-10-3 1168 0,13 0 224 16,-1 4 48-16,-12-4 16 0,0 0 1232 0,13 8 240 15,-3 1 48-15,-2 1 16 0,-1 2-816 0,-4-2-160 16,-3-10-48-16,4 13 0 0,-4-13-672 0,4 15-144 0,0 0-32 0,1-5 0 31,-5-10-1104-31,0 0-240 0,12 7-32 0,3-4-16 0</inkml:trace>
  <inkml:trace contextRef="#ctx0" brushRef="#br3" timeOffset="-84370.69">12879 9569 8287 0,'0'0'736'0,"-2"14"-592"0,-2-1-144 0,1 0 0 16,2-4 5552-16,1 2 1072 0,0-11 224 0,4 10 32 16,1-1-5040-16,-5-9-1008 0,9 7-208 0,2-1-48 15,-1-1-1488-15,2-1-304 0,0-4-64 0,-1 5-13072 16</inkml:trace>
  <inkml:trace contextRef="#ctx0" brushRef="#br3" timeOffset="-84241.04">13083 9875 5519 0,'0'0'496'0,"0"0"-496"16,2 13 0-16,-2-13 0 0,12 9 4160 0,2-1 752 16,1-3 144-16,-1 0 16 0,-14-5-4352 0,16 6-864 15,-1-1-176-15,0 3-9920 16</inkml:trace>
  <inkml:trace contextRef="#ctx0" brushRef="#br3" timeOffset="-83956.59">13327 10128 5519 0,'0'0'240'0,"5"12"64"0,-1-2-304 0,0-1 0 15,-4-9 0-15,4 11 0 0,1-4 5072 0,-5-7 960 16,8 8 192-16,1-1 48 0,0-2-4736 0,1-1-928 16,1 0-192-16,0 1-32 0,1 0-384 0,1 0-240 0,0 1 48 0,0 0 0 31,-2 1-2272-31,0 1-448 0,2-1-96 0,-1 4 0 15,-3-1 752-15,2 2 144 0,-1 0 48 0,-1 1 0 16,-1 0 976-16,-1 4 192 0,-2-4 32 0,0-3 16 0,0 3 2896 0,1-4 592 0,-1 0 112 0,1-1 32 16,5-1-864-16,0-1-192 0,1-2-16 0,2 0-16 15,3-1-1248-15,2-1-240 0,-2-2-48 0,1 2-16 16,1 0-144-16,1 1-224 0,-2-2 48 0,-2 2 16 16,-3 1 160-16,0 1 0 0,-1 3 0 0,-2-2 0 15,-2 2 336-15,-2 2 112 0,1 2 0 0,-2 1 16 16,-1-1 368-16,-1 0 80 0,-2-2 16 0,2 2 0 15,1-2-528-15,-4-10-96 0,2 12-32 0,-2-12-8864 16,11 5-1776-16</inkml:trace>
  <inkml:trace contextRef="#ctx0" brushRef="#br3" timeOffset="-83739.92">14110 10649 29711 0,'-9'13'1312'0,"4"-3"288"0,0 1-1280 0,-2 0-320 16,-1-1 0-16,3-1 0 0,5-9 1280 0,-3 9 192 15,3-9 32-15,-2 11 16 0,2-11-768 0,0 0-160 16,2 8-16-16,-2-8-16 0,11 5-560 0,-1-1 0 16,-10-4-240-16,15 4 80 15,0-2-848-15,2 0-160 0,0-1-48 0,-4 1 0 16,-13-2-2128-16,13 6-432 0,2-1-96 0,-4 1-16 16,-11-6 1360-16,11 11 272 0,-3-1 48 0,-1 3 16 15,-1 0 1248-15,-1-1 256 0,-5 0 48 0,2 1 16 0,2-1 2160 0,-2 1 416 0,-6-2 96 0,4 0 0 16</inkml:trace>
  <inkml:trace contextRef="#ctx0" brushRef="#br3" timeOffset="-83569.08">14413 11087 8287 0,'0'0'736'0,"0"0"-592"0,-4 10-144 0,4-10 0 15,0 0 3696-15,4 10 704 0,-4-10 144 0,9 8 16 16,1-6-3632-16,2 0-736 0,-6-2-192 0,2 0 0 15,0 0-144-15,1 0-112 0,0 0 0 0,2 0-16 16,-2 1-688-16,3 0-128 0,2 2-16 0,-2 0-16 16,-5 3-1920-16,-7-6-384 0</inkml:trace>
  <inkml:trace contextRef="#ctx0" brushRef="#br3" timeOffset="-83290.21">14579 11241 13823 0,'0'0'608'0,"7"12"128"0,1-3-592 0,2-1-144 16,2-2 0-16,4 1 0 0,2-6 1232 0,4 2 224 15,0-1 32-15,2-2 16 0,-1 3-1504 0,3 1-288 16,0-3-64-16,-1 3-16 15,-3 1-1168-15,0 1-224 0,-1-1-48 0,-1 4-16 16,-5 0 1056-16,0 2 224 0,-2-1 32 0,-3 3 16 0,-2-3 2160 0,-1 2 448 16,-2 0 64-16,0 1 32 0,-1 0 256 0,0 0 48 15,0-1 16-15,1-1 0 0,0 0-1152 0,2-2-224 16,-7-9-64-16,11 8 0 0,2-3-1088 0,1-1-128 16,0-3-80-16,1-1-16 15,1-1-2000-15,2 0-400 0,2-1-64 0,-2 1-32 16,-1 1-416-16,0-1-64 0,0 1-32 0,-1 2 0 0,-6 2 2592 0,-1 3 512 0,-1 1 128 0,-1 2 0 15,-7-10 2576-15,2 14 560 0,-4 2 96 0,-2-3 32 16,2 0-320-16,-2 0-64 0,1-1-16 0,-3-2 0 16,2 2-1456-16,4-12-272 0,0 0-64 0,0 9-16 15,0-9-848-15,11 7-208 0,2-3 0 0,1-8-15136 16</inkml:trace>
  <inkml:trace contextRef="#ctx0" brushRef="#br3" timeOffset="-83146.59">15551 11756 26719 0,'0'0'2368'0,"0"0"-1888"0,0 0-480 0,6 11 0 0,-6-11 3184 0,12 6 528 15,0-2 128-15,1-1 0 0,0-3-3008 0,2 1-624 16,2 0-208-16,0 1 144 16,0-1-2864-16,2 1-576 0</inkml:trace>
  <inkml:trace contextRef="#ctx0" brushRef="#br3" timeOffset="-82960.63">15948 12093 10127 0,'12'13'896'0,"-3"-4"-704"15,2-1-192-15,0 1 0 0,1 0 4528 0,1 1 864 16,2-1 176-16,-1 3 48 0,0 0-4608 0,-1 2-1008 16,-1 1 0-16,-2-1-144 15,1-1-240-15,-2 1-64 0,-1 1 0 0,1-2 0 16,0 0 0-16,-1 0 0 0,0 0 0 0,-1 0 0 0,1 0 256 0,0-3 64 0,0 1 0 0,2-2 0 15,1-1 128-15,3 1 0 0,2-4 128 0,1-1-11808 16</inkml:trace>
  <inkml:trace contextRef="#ctx0" brushRef="#br3" timeOffset="-82825.66">16504 12656 38703 0,'0'0'1712'0,"-2"10"352"0,2-10-1648 0,6 11-416 0,-6-11 0 0,13 9 0 15,0-3 512-15,1-1 32 0,2-1 0 0,-1-1 0 16,1 1-1760-16,1-3-336 0,1 2-80 0,-2-1-9424 16,-3 0-1872-16</inkml:trace>
  <inkml:trace contextRef="#ctx0" brushRef="#br3" timeOffset="-82721.16">16785 12873 17503 0,'0'0'1552'0,"11"7"-1232"15,1-2-320-15,3 0 0 0,3-2 2528 0,5-2 448 16,3 2 96-16,2-3 0 15,0-3-5152-15,2 3-1040 0,-2 0-208 0</inkml:trace>
  <inkml:trace contextRef="#ctx0" brushRef="#br3" timeOffset="-82638.14">17242 13036 8287 0,'5'20'736'0,"-3"-6"-592"0,1 2-144 0,1 0 0 0,0-2 3280 0,1 0 624 16,3-1 128-16,2-1 32 15,2-4-4064-15,4-2-880 0</inkml:trace>
  <inkml:trace contextRef="#ctx0" brushRef="#br3" timeOffset="-82305.54">17618 13383 8287 0,'4'28'368'0,"-4"-10"80"0,-1 0-448 0,0 2 0 0,-2-1 0 0,1 2 0 15,-2 1 6240-15,2-1 1168 0,2-1 224 0,3-1 48 16,0 1-5824-16,2-2-1184 0,3-1-224 0,1 0-64 16,1-1-384-16,3-1-224 0,3 2 32 0,1-2 0 31,0-1-640-31,0 0-128 0,0 1-32 0,-2-1 0 0,-2 2 432 0,2 0 96 0,0 0 16 0,-2 1 0 15,-2 1 640-15,-1 1 128 0,-2-2 16 0,0 1 16 16,-2 0 368-16,1 0 80 0,-1-1 16 0,2-1 0 16,1 0-480-16,0-2-80 0,1-2-32 0,1 1 0 15,2-3-352-15,2-2-80 0,0-2-16 0,1 0 0 0,-2 0-144 16,2-2-16-16,0 0-16 0,1 0 0 0,-1-2 400 0,0 1-128 16,0 0 128-16,-3 1 0 0,-1 1 0 0,-2-3 0 15,-10-2 0-15,10 8 176 0,-10-8 208 0,8 11 32 16,-3-2 16-16,-5-9 0 0,0 0 32 0,3 13 16 15,-3-13 0-15,7 9 0 0,-7-9-192 0,0 0-32 16,0 0-16-16,11 5 0 16,0-4-1264-16,-1-3-240 0,1-5-48 0,-1-2-14512 0</inkml:trace>
  <inkml:trace contextRef="#ctx0" brushRef="#br3" timeOffset="-80182.66">20249 14087 32255 0,'0'0'2864'0,"0"0"-2288"0,0 0-576 0,11-4 0 16,2 0 2992-16,2 2 480 0,2-3 112 0,3 3 0 15,0 0-2880-15,0 0-704 0,1 0 0 0,0 2 0 32,0-3-304-32,2 1-112 0,2-2-32 0,0 1 0 15,0-1-1792-15,-1 2-352 0,1-2-80 0,-3 2-8592 0,-3-2-1728 0</inkml:trace>
  <inkml:trace contextRef="#ctx0" brushRef="#br3" timeOffset="-70380.69">19315 14120 32767 0,'0'0'1456'0,"0"0"288"0,-3-13-1392 0,0 1-352 16,3 2 0-16,4 2 0 0,0-3 1024 0,-4 11 128 15,8-9 16-15,-8 9 16 0,9-6-672 0,-9 6-144 0,0 0-32 0,9-4 0 16,-9 4-160-16,0 0-48 0,0 0 0 0,3 12 0 16,-4 3-128-16,-3 2 0 0,-4 0 0 0,-3 4 128 15,-2 4 112-15,-4 2 16 0,-2 3 0 0,-1 0 0 16,-1-3 96-16,1 1 32 0,-1-3 0 0,4 2 0 16,1 2 288-16,6-1 64 0,3 2 16 0,5-2 0 15,2-2-144-15,3-1-32 0,5 2 0 0,3-5 0 16,0 2-320-16,4-2-80 0,-1-1-16 0,3-1 0 15,0-1-160-15,1-1 0 0,-1-4 0 0,0-1 128 16,0-2-128-16,-1-3-256 0,-2-3 64 0,-1-3 16 16,2-2-32-16,-4-3-16 0,0-1 0 0,-1-3 0 15,-1-2 224-15,2-1 0 0,-2-6 0 0,1-1 0 16,1 0 352-16,0-1-32 0,1-1-16 0,0-4 0 16,1-2 80-16,1 0 0 0,3-6 16 0,-1-1 0 0,-3-4-160 0,0 1-48 15,-1-3 0-15,-3 4 0 0,-3 2-192 0,-2-1 0 16,-4-1 0-16,-1 4 0 0,-2 4 0 0,-3-1 0 15,-6 2 0-15,-1 4 0 0,-4 3 0 0,-1 1 144 16,-4 0-144-16,-1 4 128 0,3 3 48 0,-1 1 0 16,0 1 0-16,1 1 0 0,2 3 32 0,2 3 16 15,1 0 0-15,2 1 0 0,1 1-224 0,12-1 0 16,-9 3 0-16,9-3 0 0,0 0-192 0,0 0-128 16,0 0-16-16,4 13-16 15,1 0-2784-15,3 0-544 0</inkml:trace>
  <inkml:trace contextRef="#ctx0" brushRef="#br3" timeOffset="-70108.5">19914 14610 35007 0,'0'0'3120'16,"0"0"-2496"-16,-6 8-496 0,1 1-128 15,1 1 2560-15,2 3 480 0,1-2 96 0,1 2 32 16,0 0-2560-16,0 0-608 0,0-1 0 0,0 1 0 16,0 0 0-16,-1 0 0 0,1 0 0 0,0 0 0 15,0-3-480-15,0-10 16 0,0 12 0 0,0-12 0 16,1 11-640-16,-1-11-128 0,0 0-32 0,0 0-11152 15,0 0-2224-15</inkml:trace>
  <inkml:trace contextRef="#ctx0" brushRef="#br3" timeOffset="-69513.58">20161 14115 29487 0,'0'0'1296'0,"0"0"288"0,0 0-1264 0,0 0-320 0,0 0 0 0,0 0 0 16,0 0 2896-16,0 0 528 0,0 0 96 0,0 0 32 16,-4 10-3024-16,1 0-528 0,3 2-256 0,0 0 32 15,0-12 224-15,0 16 0 0,1-1 0 0,-2 0 0 16,-4-2 0-16,1-2 0 0,1 0 0 0,3-11 0 15,-2 14 0-15,-1-2 320 0,3-12-64 0,-5 10 0 16,-2 1 176-16,2-2 16 0,5-9 16 0,-5 9 0 16,1 1-48-16,4-10-16 0,-4 11 0 0,4-11 0 15,-2 13-208-15,2-13-32 0,0 0-16 0,4 9 0 16,-4-9-144-16,0 0 0 0,11 5 0 0,1-3 0 16,0-4 128-16,1 1-128 0,1-4 128 0,-1-1-128 15,-1-1 128-15,1 3-128 0,-1 1 128 0,-1 1-128 0,1-2 0 0,-1 0 0 16,-2 2 0-16,1-2 0 0,-10 4 192 0,13-1-64 15,-2 1 0-15,0 3 0 0,1-1 48 0,1 2 0 16,-1-1 0-16,1 2 0 0,0 2-176 0,0-1-144 16,0-1 144-16,0 2-208 0,1-3 208 0,1 1 0 15,0 0 0-15,1 2 0 0,0 2 0 0,1-3 160 16,-2 2-160-16,0 3 192 0,-2 0-192 0,0 2 128 16,-2-1-128-16,-2 4 128 0,-3-2 0 0,-1 4 0 15,-1-1 0-15,-3 4 0 0,-3-1-128 0,0 2 128 16,0-1-128-16,-2 1 128 0,-2-4-128 0,0 0 0 15,-3 1 144-15,0-1-144 0,1-2 128 0,-1-1-128 16,-2-2 160-16,1 2-160 0,-1-2 160 0,1 1-160 16,0-4 160-16,-2 2-160 0,-1-1 128 0,0-1-128 0,-2-3 0 0,0-2 0 15,-2 0 0-15,0-4-192 0,-3-2 16 0,1-2 0 32,-3 1-1264-32,-1-2-256 0,1-3-48 0,0 0-16 15,-1-8-1296-15,-1 1-256 0,-1-1-48 0</inkml:trace>
  <inkml:trace contextRef="#ctx0" brushRef="#br3" timeOffset="-68177.46">22076 14378 4607 0,'0'0'400'0,"0"0"-400"0,0 0 0 0,0 0 0 15,0 0 7152-15,0 12 1344 0,1-1 272 0,-1 1 48 16,0 1-6720-16,1 2-1344 0,2-1-272 0,-2 2-48 16,-1 4-144-16,2 0-32 0,0-2 0 0,1 3 0 15,-1 1-64-15,2 0 0 0,-1 2-16 0,0-1 0 16,-1 2 208-16,0 2 64 0,0 2 0 0,-2 0 0 0,0 0 16 0,0-5 16 15,-1 1 0-15,1-1 0 0,-1-1-176 0,-1-2-48 16,1-3 0-16,0 0 0 0,-1-2-256 0,2-2 0 16,0-2 0-16,0-1 0 0,0-11 0 0,-1 9 0 15,1-9 0-15,0 0 0 0,0 0 144 0,0 0-144 16,0 0 0-16,0 0 144 0,0 0-144 0,0 0 192 16,-5-13-192-16,1-4 192 0,-1-3-192 0,-1-2 128 15,1-5-128-15,0-2 128 0,0-4-128 0,0-2 0 16,-1-3 0-16,1-1 0 0,1-1 0 0,0-2 0 15,0-1-176-15,2 0 176 0,-1-3-176 0,2-1 176 16,1-1-208-16,0 0 80 0,0-2 128 0,1 3-192 16,3 3 192-16,0 6-192 0,0 2 192 0,2 2 0 15,2 4-144-15,1 5 144 0,2 4 0 0,-1 2 0 0,2 1 0 16,1 6 0-16,0-3 0 0,3 5 0 0,3 0 0 0,2 3 128 16,1 2-128-16,2 2 0 0,-1 1 0 0,3 2 0 15,2 2 0-15,-1 5-144 0,0 1 144 0,2 3 0 16,4 4-160-16,-3 2 160 0,-4 2-128 0,-1 3 128 15,-3-1 0-15,-1 4 0 0,-3 2 0 0,-1-1 0 16,-2 2 0-16,1 0 144 0,-2 0 0 0,-1 1 0 16,-1-3-144-16,-3-2 128 0,-2-1-128 0,-2-1 128 15,-1-1-128-15,-3-1 160 0,-2 0-160 0,-2-2 160 16,2-2 32-16,-4-3 0 0,-4 0 0 0,0-3 0 16,-2 1 64-16,-2-2 0 0,-4-1 16 0,-1 1 0 15,-3-3-48-15,-2 1-16 0,-3-1 0 0,-2-3 0 16,-2 1-48-16,0-4-16 0,0-3 0 0,1-1 0 15,2-1-144-15,2-3 0 0,2 1 0 0,3-3 0 16,2-3-576-16,2 0-80 0,3 0-32 0,4 3 0 16,1-3-1872-16,3 0-384 0,1 2-80 0,2 1-8320 15,2-2-1664-15</inkml:trace>
  <inkml:trace contextRef="#ctx0" brushRef="#br3" timeOffset="-67628.08">23330 13553 24351 0,'0'0'1088'0,"0"0"208"0,8-7-1040 0,-8 7-256 0,0 0 0 0,0 0 0 16,8-6 880-16,-8 6 112 0,0 0 32 0,0 0 0 15,0 0-784-15,0 0-240 0,7-7 128 0,-7 7-128 0,0 0 480 0,0 0 32 16,0 0 16-16,0 0 0 0,0 0 112 0,0 0 0 16,0 0 16-16,-5 15 0 0,-5 0 256 0,-1 1 48 15,1 5 16-15,-2 0 0 0,-2 3-128 0,0 4-16 16,-1 0-16-16,0 5 0 0,-4 2-112 0,2 3 0 16,-1 2-16-16,1 3 0 0,-1 2-144 0,1-4-32 15,0-1 0-15,1 0 0 0,2 4-64 0,2-1-32 16,1 4 0-16,3-1 0 0,4-7-160 0,4 1-16 15,0-2-16-15,4 0 0 0,1-1-96 0,3-4-128 16,1-3 176-16,1 0-176 0,1-4 0 0,1-1 0 16,-1-3 0-16,1 1 0 0,0-3-192 0,1 0-128 15,1-6-48-15,0 2 0 16,3-3-336-16,2 0-80 0,-1-1-16 0,1 0 0 16,2-9-1104-16,4 3-208 0,2-4-64 0,1 0 0 15,-1-4-1248-15,-2-2-256 0</inkml:trace>
  <inkml:trace contextRef="#ctx0" brushRef="#br3" timeOffset="-67127.92">23557 13866 6447 0,'0'0'576'0,"0"0"-576"0,0 0 0 0,0 0 0 0,0 0 5200 0,0 0 944 15,0 0 176-15,0 0 32 0,0 0-4640 0,0 0-944 16,8-6-176-16,-8 6-32 0,0 0 272 0,11-1 64 15,0 1 16-15,-2 4 0 0,-1 3-272 0,0 0-64 16,-1 4-16-16,1 2 0 0,0 4-176 0,-1 2-48 16,-1 1 0-16,1 2 0 0,-2 0 48 0,0 2 16 15,0-3 0-15,1 1 0 0,-1 0-16 0,0-1-16 16,-1-3 0-16,1 3 0 0,0-7-48 0,0 2 0 16,1-2 0-16,0-2 0 0,-6-12 240 0,9 12 32 15,-2-1 16-15,1-4 0 0,-8-7-96 0,11 1-32 0,0-2 0 0,-1-4 0 16,1 1-128-16,-1-3-32 0,1-2 0 0,-1-1 0 15,-1-1-112-15,-1 1-16 0,0-5-16 0,1 0 0 16,0-2-176-16,0-3 192 0,0-1-192 0,0-1 192 16,2-1-192-16,-1-2 0 0,-1-2 0 0,-2-1 0 15,-2 2-352-15,-1-2 0 0,0 0 0 0,1 3 0 32,0 3-352-32,-1 1-64 0,0 3 0 0,1 4-16 0,1-1-1232 15,-1 4-240-15,-1 0-48 0,1 5-9216 0,1 1-1856 0</inkml:trace>
  <inkml:trace contextRef="#ctx0" brushRef="#br3" timeOffset="-66609.46">23780 14272 31391 0,'0'0'1392'0,"0"0"272"0,0 0-1328 0,0 0-336 0,-1 12 0 0,1 0 0 16,0-3 816-16,0 1 80 0,0 1 32 0,0-1 0 16,0 1-416-16,0-1-96 0,0 1-16 0,0 0 0 0,0 2-16 0,1 0-16 15,0 0 0-15,0 2 0 0,2-2 64 0,0 0 16 16,1 0 0-16,-2 1 0 0,1 2-192 0,-1-3-16 16,2 0-16-16,-1 0 0 0,-2-1-224 0,2-1 0 15,1 2 0-15,-3-2-160 16,-1-11-1888-16,0 9-368 0,0-2-80 0,0-7-12624 15</inkml:trace>
  <inkml:trace contextRef="#ctx0" brushRef="#br3" timeOffset="-66077.69">21232 14296 1839 0,'0'0'160'0,"-9"4"-160"0,-1-4 0 0,10 0 0 0,0 0 3600 0,-9 2 688 16,0-4 144-16,9 2 32 0,0 0-3568 0,0 0-704 16,0 0-192-16,0 0 0 0,0 0 0 0,0 0 0 15,0 0 0-15,0 0-192 0,0 0 1024 0,0 0 208 16,10-2 48-16,-10 2 0 0,12-1 800 0,-2 0 160 16,1-2 48-16,0 3 0 0,0 3-816 0,0-3-144 15,2 1-48-15,2-1 0 0,0-1-384 0,4-3-64 0,-1 1-32 0,2 2 0 16,0 0-320-16,1-1-64 0,-1 1-16 0,-1 0 0 15,1 0-208-15,-1-3 0 0,1-2-144 0,-2 1 144 32,1 0-1728-32,-3 2-256 0,0-1-64 0</inkml:trace>
  <inkml:trace contextRef="#ctx0" brushRef="#br3" timeOffset="-65755.66">21157 14516 19343 0,'0'0'1728'0,"0"0"-1392"15,0 0-336-15,0 0 0 0,0 0 5552 0,9-5 1040 16,5 1 192-16,3 1 64 0,4-2-5600 0,0 1-1120 16,0 0-128-16,2-2-192 0,3 2 0 0,0-1 16 15,0-2 0-15,0 2 0 16,-1 2-432-16,0-3-96 0,0 1 0 0,0-1-16 16,-1 1-496-16,1 0-112 0,0-1-16 0,-2 3 0 15,3-2-1840-15,-1 1-368 0,6-4-80 0,-7 5-16 0</inkml:trace>
  <inkml:trace contextRef="#ctx0" brushRef="#br3" timeOffset="-65200.55">24181 14284 36799 0,'-2'-10'1632'0,"2"10"336"0,0 0-1584 0,0 0-384 0,8-6 0 0,3 1 0 15,0-1 208-15,0 1-32 0,2 1-16 0,2-2 0 16,-1 1-160-16,4 1 160 0,3 2-160 0,1-2 160 16,3 0-160-16,1-3 0 0,2 1 144 0,-1 2-144 15,2 0 128-15,-2-1-128 0,-2-2 128 0,-2 3-128 16,-2 4 0-16,-1-4 128 0,-3 2-128 0,-4 2 0 15,-2 0 0-15,-1 0-288 0,-10 0 48 0,0 0 16 16,10 1-1584-16,-10-1-320 16,0 0-64-16,0 0-12208 0</inkml:trace>
  <inkml:trace contextRef="#ctx0" brushRef="#br3" timeOffset="-64959.39">24248 14377 5519 0,'0'0'240'0,"0"0"64"0,0 0-304 0,0 0 0 16,0 0 0-16,0 0 0 0,0 0 7040 0,0 0 1360 16,5 11 272-16,3-5 48 0,2-2-6928 0,3-2-1376 15,2-2-288-15,3 0-128 0,0 0 0 0,3-1 0 16,1-3-192-16,0 1 192 15,-1 2-480-15,1 0 32 0,2-1 0 0,-2 2 0 16,-1-2-624-16,-2 0-112 0,-2 2-32 0,-1-1-8480 0,-2 0-1696 0</inkml:trace>
  <inkml:trace contextRef="#ctx0" brushRef="#br3" timeOffset="-64643.57">25038 13828 20271 0,'0'0'1792'16,"-9"-1"-1424"-16,0-1-368 0,9 2 0 16,-9 0 3584-16,9 0 640 0,-11 4 128 0,3 0 16 0,8-4-3504 0,-8 5-704 15,8-5-160-15,-5 13 0 0,0 4 160 0,1 3 32 16,0 1 0-16,0 1 0 0,0 1 640 0,2 5 128 15,0 0 16-15,1 4 16 0,1 0-176 0,0 3-48 16,-1 2 0-16,1 1 0 0,2 1-384 0,1 0-64 16,-2 1-32-16,3-3 0 0,0-5-288 0,1-2 0 15,-1-3 128-15,2-5-128 0,0-1-192 0,2-5-80 16,0 1-32-16,-3-7 0 16,-5-10-1232-16,6 7-256 0,4-1-64 0,-10-6-9792 15,0 0-1952-15</inkml:trace>
  <inkml:trace contextRef="#ctx0" brushRef="#br3" timeOffset="-64176.34">25503 13437 3679 0,'0'0'320'0,"0"0"-320"15,0 0 0-15,0 0 0 0,-10 4 7520 0,10-4 1440 16,-5 10 272-16,2 3 64 0,2 3-7392 0,2 2-1488 16,3 2-288-16,0 2-128 0,-2 5 400 0,1 6 32 15,1 4 0-15,-1 5 0 0,-2 1 368 0,0 5 80 16,-1 3 16-16,0 3 0 0,0 2-176 0,-1 1-16 16,-2 3-16-16,2 1 0 0,-2 2-432 0,1 1-96 15,-3-4-16-15,1-4 0 0,1-1-144 0,0-6 128 16,1-1-128-16,-2-5 128 0,0-3 128 0,3 0 32 15,1-2 0-15,0-2 0 0,-2 0-288 0,5-5 128 16,4-6-128-16,-2-2 0 16,-1-6-1168-16,1-1-352 0,3-3-64 0,2-3-16 15,3-3-1408-15,0-3-272 0,-1-4-64 0</inkml:trace>
  <inkml:trace contextRef="#ctx0" brushRef="#br3" timeOffset="-63791.86">26276 14079 28559 0,'0'0'2544'0,"0"-9"-2032"0,-1-4-512 0,2 3 0 0,2 1 2096 0,1 1 320 16,1 1 64-16,2 1 16 16,-1 1-2992-16,-6 5-592 0,7-6-112 0,-7 6-16 15,0 0 416-15,0 0 96 0,0 0 0 0,0 0 16 0,0 0 688 0,2 12 0 16,-3 0 0-16,-3 1 0 0,-4 0 816 0,-1 1 192 16,-1 1 32-16,-3 0 16 0,-4-2 288 0,-2 0 48 15,-1 4 16-15,-3-1 0 0,0 2-384 0,0 2-80 16,0-1-16-16,0 1 0 0,-2 1-496 0,0 2-112 15,1 2 0-15,-1 1-16 0,0 0-304 0,3-1 0 16,2 1 128-16,3-3-128 0,3-6 0 0,1 0-256 0,1-2 64 16,3-4 0-1,3-1-608-15,-1-5-112 0,7-5-32 0,0 0 0 16,0 0-2000-16,0 0-416 0,-6-8-80 0</inkml:trace>
  <inkml:trace contextRef="#ctx0" brushRef="#br3" timeOffset="-63541.67">26000 14016 40943 0,'0'0'1808'0,"0"0"384"0,0 0-1744 0,0 0-448 0,13 5 0 0,-1-1 0 16,0 1 896-16,1 3 112 0,1 1 16 0,0 1 0 16,1 3-640-16,0 2-128 0,2 4-32 0,-1 1 0 0,-3-1-96 0,0 1-128 15,0 3 176-15,0 3-176 0,-1 0 0 0,-1-1 0 16,1-3 0-16,1 2 0 0,0-3 0 0,0 1-256 15,-1-1 80-15,0-2 16 16,-2 1-480-16,3-6-112 0,-1 1-16 0,0-1 0 16,-2-4-464-16,1-1-112 0,-1-1 0 0,0-1-16 15,1-3-48-15,-1 1-16 0,2-2 0 0,1 0-13808 16</inkml:trace>
  <inkml:trace contextRef="#ctx0" brushRef="#br3" timeOffset="-63075.12">26760 14439 8287 0,'0'0'736'0,"0"0"-592"15,0 0-144-15,0 0 0 0,0 0 5056 0,0 0 992 16,0 0 192-16,0 0 32 0,0 0-4688 0,0 0-944 16,0 0-192-16,0 0-48 0,0 0 112 0,0 0 0 15,0 0 16-15,0 0 0 0,0 0 48 0,-5 13 16 16,-2 0 0-16,1 2 0 0,-1-1 48 0,-2 3 16 16,-3 1 0-16,-2 4 0 0,-3 1-112 0,2 0-32 15,-2 2 0-15,-2 1 0 0,-2 0-208 0,3 0-48 16,1-4-16-16,4 3 0 0,2-3-240 0,1-2 0 15,3-3 0-15,0 0 0 0,2-4-128 0,1-2-128 16,4-11-32-16,0 0 0 16,0 9-2848-16,0-9-576 0,0 0-128 0</inkml:trace>
  <inkml:trace contextRef="#ctx0" brushRef="#br3" timeOffset="-62828.03">26811 14371 19343 0,'0'0'1728'0,"0"0"-1392"0,0 0-336 0,0 0 0 16,0 0 5168-16,0 0 960 0,9 11 192 0,2-2 32 15,-1 3-4960-15,2 1-1008 0,-2 2-192 0,1 1-32 16,-1 5-160-16,0-2-192 0,0 5 32 0,-1-1 16 16,0 0 144-16,0 1-128 0,-1 2 128 0,-2-1-128 15,-1 3 128-15,1-1 0 0,-2 0 0 0,-2 2-128 16,-1-2-240-16,-1-1-32 0,-1-3-16 0,-1-4 0 15,-1-2-576-15,-1-1-112 0,-1-3-32 0,0-4 0 16,5-9-1344-16,-7 6-272 0,-6-2-48 0,13-4-16 0</inkml:trace>
  <inkml:trace contextRef="#ctx0" brushRef="#br3" timeOffset="-62661.96">26684 14740 44175 0,'0'0'1952'0,"0"0"416"0,0 0-1904 0,0 0-464 16,0 0 0-16,16 4 0 0,4-1 128 0,1-3-128 15,-1-3 0-15,1 2 0 16,1-2-1904-16,1 3-464 0,-1-3-112 0,0 0-14704 0</inkml:trace>
  <inkml:trace contextRef="#ctx0" brushRef="#br3" timeOffset="-62340.36">27286 14618 38239 0,'0'0'1696'0,"0"0"352"0,3 10-1648 0,3 2-400 16,-1 1 0-16,1 1 0 0,1 1 576 0,-1 0 16 16,1 4 16-16,1-1 0 0,-2 0-608 0,2 3 0 15,-1 1 0-15,-1-1-192 0,-1-3 48 0,1 2 0 16,-4 1 0-16,-1 0 0 0,-1 1 144 0,-1 0-128 16,-1 0 128-16,-2-2-128 0,-2 3 256 0,0-2 48 15,-2 1 16-15,0-2 0 0,0-1-192 0,-2 1 0 16,-3-3 0-16,-1 1 0 0,-2 0-256 0,0 0-96 15,-1-3-16-15,2-3 0 16,0-3-1776-16,2 0-352 0,0-3-80 0</inkml:trace>
  <inkml:trace contextRef="#ctx0" brushRef="#br3" timeOffset="-61957.78">28009 14203 7359 0,'0'0'656'0,"0"0"-528"0,0 0-128 0,0 0 0 16,-9 0 7296-16,9 0 1440 0,0 0 288 0,0 0 48 16,-9 7-7664-16,2-1-1536 0,1 1-320 0,-1 3-48 15,-1 3-16-15,1 4 0 0,-3 2 0 0,0 3 0 0,-2 4 512 0,-1 2 160 16,-1 4 0-16,-3-1 0 0,-4 0 640 0,-1 1 128 16,0-2 32-16,-3 0 0 0,-1-2-288 0,1-2-48 15,3-2-16-15,2-2 0 0,2-3-480 0,3-2-128 16,2-1 0-16,2-2 0 15,5-3-1872-15,6-11-400 0,0 0-80 0,0 0-14224 0</inkml:trace>
  <inkml:trace contextRef="#ctx0" brushRef="#br3" timeOffset="-61736.71">27776 14233 20271 0,'0'0'896'0,"0"0"192"0,0 0-880 0,0 0-208 0,0 0 0 0,0 0 0 16,0 0 6272-16,0 0 1200 0,5 12 240 0,0 2 48 16,2-3-6288-16,2 2-1280 0,4 0-192 0,0 2-128 15,0 4 128-15,0-1-192 0,-1 4 192 0,-1 0-192 16,2 0-80-16,-1 2-32 0,-3-1 0 0,0-2 0 31,-1 1-144-31,-1-2-48 0,-2 0 0 0,0-1 0 0,0-2-1360 0,1 0-288 0,-2 0-48 0,1-4-16 16,0 0-1280-16,1-1-256 0</inkml:trace>
  <inkml:trace contextRef="#ctx0" brushRef="#br3" timeOffset="-61476.69">28232 14757 28559 0,'-1'9'2544'0,"-2"2"-2032"16,0 1-512-16,3-1 0 0,3 1 4288 0,0 4 752 15,1 2 144-15,0 0 48 16,-2 1-4752-16,2-3-944 0,3 3-192 0,-4 2-48 16,-3-4-32-16,2-1-16 0,-1 0 0 0,-1 1 0 15,-3-4-544-15,0-1-112 0,-3 0-32 0,0-6 0 16,-1 1 288-16,7-7 64 0,0 0 16 0,-10 1 0 15,-1-2-384-15,4-6-80 0,0 1 0 0,1-4-11648 0</inkml:trace>
  <inkml:trace contextRef="#ctx0" brushRef="#br3" timeOffset="-60989.65">28276 14640 31327 0,'0'0'1392'0,"12"-1"272"0,-12 1-1328 0,12-5-336 0,1-1 0 0,2 1 0 15,4 0 3904-15,0 1 720 0,0 0 144 0,-1 1 32 16,0 1-3920-16,-1 2-880 0,-1 2 0 0,-3-2 0 16,-2 0-320-16,0 4 0 0,-11-4 0 0,9 9 0 0,-9-9 0 0,6 12 0 15,-3 1 0-15,-3-1 0 0,-1 0 320 0,-2 1 0 16,-2 0 0-16,-2 0 0 0,1-1 192 0,-1-1 64 16,0 1 0-16,-1-4 0 0,-1 1-64 0,0 0 0 15,-1-1 0-15,1 1 0 0,-1-2-192 0,1-2 0 16,0 0 0-16,1 2 0 0,8-7 0 0,-9 3 0 15,1 1 0-15,8-4 0 0,0 0-288 0,0 0 48 16,0 0 16-16,0 0 0 0,0 0 32 0,0 0 16 16,0 0 0-16,0 0 0 0,12 3 0 0,-1 0 0 15,0-3 0-15,-1 3 0 0,2 3 176 0,0-2 0 16,-2-2 0-16,2 3 0 0,-1 2 0 0,0 2 0 16,-1-2 0-16,1 0 0 0,-1 3 0 0,1-4 0 15,-4 3 0-15,1 0 0 0,0 0 0 0,-1 2 0 0,-5-6 0 0,1 2 0 16,-1 0 0-16,0 1 176 0,-2 1-176 0,0 0 192 15,-2 2 96-15,1-1 32 0,-4 9 0 0,0-5 0 16,0-1-64-16,-1 0-16 0,0-1 0 16,-2-2 0-16,-1 1-240 0,0-1 0 0,-2-1 0 0,1 0 0 15,-3-1 0-15,0-1-160 0,0-1 32 0,-2-3 0 32,1 2-400-32,0-4-80 0,-1-2-16 0,4-2 0 0,1-1-1552 15,3-1-320-15,0-1-64 0,2-3-16 0,2-3-1056 0,1-2-208 0,-5-11-32 16,11-5-16-16</inkml:trace>
  <inkml:trace contextRef="#ctx0" brushRef="#br3" timeOffset="-60536.45">28233 13349 14735 0,'0'0'1312'0,"-8"8"-1056"15,-1-4-256-15,3 3 0 0,6-7 6192 0,-4 6 1168 16,4-6 256-16,1 11 32 0,-1-11-5536 0,11 10-1088 0,2-1-240 0,1-1-32 15,-1 0-80-15,7 1-16 0,4 3 0 0,4-2 0 16,0 2-240-16,2 2-48 0,-1 2-16 0,1 2 0 16,0 2-112-16,1 6-32 0,1-2 0 0,2 8 0 15,3 4 192-15,4 1 48 0,2-3 0 0,2 5 0 16,2 4-80-16,-4 0-16 0,-3-2 0 0,-4 3 0 16,-5-1-48-16,-3 2-16 0,-6 1 0 0,-3-1 0 15,-2 6-128-15,0 0-32 0,-2 0 0 0,-4 0 0 16,0 0-128-16,-1-3 160 0,-1-4-160 0,-1 2 160 15,-4 2-160-15,-1-2 160 0,-2-1-160 0,-1 1 160 16,-3-2-160-16,-1-2 128 0,-2-3-128 0,-2-4 128 16,-1-2-128-16,-3-2 0 0,-3-3 0 0,-4-4 0 15,-3 0 0-15,-4-2-224 0,-4-4 48 0,-4-1 16 16,-2 0-1952-16,-6-3-384 0,-6 2-64 0</inkml:trace>
  <inkml:trace contextRef="#ctx0" brushRef="#br4" timeOffset="-47464.93">12050 8934 11967 0,'0'0'528'0,"0"0"112"0,-10-2-512 0,1 1-128 16,9 1 0-16,-8 0 0 0,-4-1 1664 0,2-2 320 16,-1 1 48-16,0 0 16 0,-2 1-368 0,1 0-64 15,0-2-16-15,2 2 0 0,0-1-224 0,0 1-48 16,-2 0-16-16,2 1 0 0,1 2-160 0,0 1-48 16,0-2 0-16,9-1 0 0,-10 6-320 0,3-1-64 15,7-5-16-15,0 0 0 0,-11 2-336 0,11-2-80 16,-9 6-16-16,9-6 0 0,-8 5-64 0,8-5-16 0,-8 5 0 0,8-5 0 15,-7 3 304-15,7-3 48 0,0 0 16 0,0 0 0 16,-8 0 256-16,8 0 48 0,-7-3 16 0,7 3 0 16,0 0-64-16,0 0-16 0,0 0 0 0,0 0 0 15,0 0-160-15,0 0-16 0,0 0-16 0,0 0 0 16,0 0-208-16,0 0-32 0,0 0-16 0,0 0 0 16,11-4-96-16,-1 3 0 0,1 1-16 0,-1 0 0 15,0-5-112-15,1 3 0 0,-1 5-128 0,-10-3 192 16,12-1-192-16,-2 3 0 0,-10-2 128 0,12 7-128 15,-1 2 0-15,-1-4 144 0,-10-5-144 0,12 5 128 16,-2-3 80-16,-10-2 16 0,12 2 0 0,-2 1 0 16,3-1 96-16,0-2 32 0,-1-1 0 0,0 2 0 15,1 3 32-15,-1-2 0 0,-1-2 0 0,0 0 0 0,-11 0-112 16,13 4-16-16,0 1 0 0,0 0 0 0,-3 3-64 16,1-2 0-16,-1 1-16 0,-1 2 0 0,-1 0-176 0,1 3 128 15,0 1-128-15,1 0 128 0,0-1-128 0,0-1 128 16,-1 2-128-16,2-2 128 0,-1-3-128 0,2 1 0 15,-1-1 0-15,-1-2 0 0,2-1 0 0,-2 2 0 16,-1-5 0-16,-1 2 0 0,-8-4 128 0,12 7-128 16,-2-2 0-16,-2-1 128 0,-8-4-128 0,9 5 192 15,-1-1-192-15,0 1 192 0,-8-5-192 0,8 9 160 16,-2-1-160-16,1 0 160 0,-1 0-160 0,1 2 0 16,1-2 144-16,-1 3-144 0,2-1 0 0,3 0 0 15,0-2 0-15,1 1 128 0,1-2-128 0,1 2 0 16,-1-1 128-16,3-2-128 0,1 1 0 0,0-2 0 15,-1 2 0-15,0 0 128 0,0 1 0 0,-2 1 16 0,-4-1 0 16,1 0 0-16,2 0-144 0,-2 0 0 0,-1 0 0 0,-1 1 0 16,0 0 0-16,1 3 0 0,-2-1 0 0,0 1 0 15,0 0 0-15,2-1 0 0,-1 0-160 0,1 2 160 16,-1 1 0-16,0 1 0 0,1-1 0 0,-1 0 0 16,2 2 0-16,0 0 0 0,-1-2 0 0,1 2 0 15,0-2 0-15,0-1 0 0,1 0 0 0,0-4 0 16,-2 2 0-16,3 0 0 0,-1 1 0 0,1-3 0 15,-1 3 0-15,1 0 0 0,1 1 0 0,-2-2 0 16,0 1 0-16,0 0 0 0,0 1 128 0,1 1-128 16,-1 1 0-16,2-1 0 0,0 2 0 0,-1-3 0 15,0-3 0-15,0 3 0 0,-1 1 0 0,1 1 0 16,-1-1 208-16,2 0-64 0,0 2-16 0,0 1 0 0,-2 0-256 0,1-1-64 16,-1-9-16-16,1 6 0 0,-1 3 208 0,0-2 160 15,-1-1-32-15,0 3 0 0,0-2-128 0,-1 3 0 16,0 2 0-16,-1-1 0 0,1 0 0 0,-1-2 0 15,1 1 128-15,-1 0-128 0,0-2 0 0,0 1 0 16,-1 0 0-16,1-1 0 0,2 1 0 0,0-2 0 16,1 3 128-16,0-4-128 0,1 2 0 0,2-2 0 15,2 0 0-15,0 0 0 0,2 0 0 0,-2 1 0 16,0 2 0-16,0-2 112 0,1 2-112 0,0-1 0 16,1 1 0-16,2 0 0 0,3-1 0 0,-3-2 0 15,-1 2 0-15,0 0 0 0,-2 2 0 0,1 3 0 16,-2-1 0-16,0 1 0 0,-1 1 0 0,-1-2 0 15,-1 1 0-15,0-1 0 0,-1 2 0 0,0-4 0 0,-1 3 0 0,4-5 0 16,0 4 0-16,2-4 0 0,-1-2 0 0,3 2 0 16,1 0 0-16,1-2 0 0,1 2 0 0,-1 0 0 15,-1 0 0-15,2 0 0 0,1 0 0 0,1-2 0 16,-1 2 0-16,-2 1 0 0,-2 2 0 0,0 1 0 16,0-1 0-16,-3 0 0 0,-2 0 0 0,0 3 0 15,1 0 0-15,-1 1 0 0,-2 0 0 0,2 1 0 16,0-3 0-16,2 0 0 0,-1-1 0 0,1 0 0 15,2-1 0-15,1-1 0 0,-1 0 0 0,3-1 0 16,1-2 0-16,1 2 0 0,0-1 0 0,1 2 0 16,1 0 0-16,1-3 0 0,-2 2 0 0,0-3 0 15,-1 4 0-15,-1 0 0 0,-1 3 0 0,-1-4 0 16,-3 3-176-16,1-1-16 0,-2-1-16 0,-1 2 0 0,0 2 336 16,1 2 64-16,0-3 0 0,1 3 16 0,0 0-208 0,1-1 0 15,1-1 0-15,1 0 0 0,1 0 0 0,1 0 0 16,1-1 0-16,-1-1 64 0,1-2-64 0,1 0 0 15,0 0 0-15,3 1 0 0,-2-4 0 0,-1 0 0 16,0 1 0-16,-2-1 0 0,-3 2 0 0,-2-2 0 16,0 2 0-16,-1-1 0 0,-1 1 0 0,-2 1 0 15,2 0 0-15,2 1 0 0,-1-5 0 0,-1 4 0 16,0-2 0-16,0 0 0 0,1 1 0 0,0 1 0 16,2 0 0-16,-2 1 0 0,0 0 0 0,2 2 0 15,2-3 0-15,-1-2 0 0,0 2 0 0,-2 0 0 16,1-4 0-16,1 4 0 0,-2-4 0 0,1-1 0 15,-2 1 0-15,0-1 0 0,1-2 0 0,-2 2 0 16,-1-2 0-16,1 1 0 0,0-2 0 0,0 0 0 16,-1-1 0-16,0 2 0 0,-2-1 0 0,2 2 0 0,-1 1 0 0,2-1 0 15,0 0 0-15,1 2 0 0,1-3 0 0,0 2 0 16,1-2 0-16,-1 2 0 0,1 0 0 0,-1-3 0 16,0 0 0-16,-1-1 0 0,0 0 0 0,2 1 0 15,2 0 0-15,0 3 0 0,0-2 0 0,0 1 0 16,1-2 0-16,-3 1 0 0,-1 2 0 0,-1-3 0 15,0 5 0-15,-2-4 0 0,-2 0 0 0,1-1 0 16,-1 0 0-16,0 3 0 0,-1-2 0 0,2 1 0 16,-1-1 0-16,0 2 0 0,1 0 0 0,0 2 0 15,2-2 0-15,1 1 0 0,-2 0 0 0,0 2 0 16,-2 0 0-16,2 0 0 0,1-1 0 0,0 0 0 0,1-1 0 0,-1 0 0 16,2 0 0-16,1 0 0 0,-1 0 0 15,1 0 0-15,-2-2 0 0,1 2 0 0,-1-2 0 16,0 1 0-16,-2-2 0 0,2 2 0 0,0-1 0 0,-1 0 0 15,-1 1 0-15,1-2 0 0,-2 4 0 0,2-4 0 16,2 2 0-16,-2 2 0 0,-1-1 0 0,3 0 0 16,-1 1 0-16,0 2 0 0,-1 0 0 0,1-1 0 15,1 0 0-15,-1-1 0 0,1 2 0 0,-2-2 0 16,-2-1 0-16,2 0 0 0,2 1 0 0,2 0 0 16,1-3 0-16,0 1 0 0,-1-2 0 0,0 3 0 15,-1-1 0-15,-2-1 0 0,0-1 0 0,-1 0 0 16,0 1 0-16,-1 2 0 0,-1 0 0 0,1 1 0 15,-2 1 0-15,1-2 0 0,-2 2 0 0,1 2 0 16,0 0 0-16,1 0 0 0,-1 0 0 0,0-3 0 0,0-2 0 0,0 3 0 16,0 0 0-16,1 1 0 0,-1-2 0 0,2 3 0 15,-2 0 0-15,-1-1 0 0,0-2 0 0,1 0 0 16,3 1 0-16,1-1 0 0,1 2 0 0,-1-2 0 16,2 0 0-16,-1 1 0 0,-1-2 0 0,1 0 0 15,-1-1 0-15,0-1 0 0,-1 2 0 0,-1-2 0 16,-2 2 0-16,0 0 0 0,-1 0 0 0,2-1 0 15,-2-1 0-15,0 0 0 0,-1-1 0 0,1 2 0 16,0 1 0-16,0 0 0 0,-2 1 0 0,2-2 0 16,-1 0 0-16,1 1 0 0,0 0 0 0,2 0 0 15,-1-1 0-15,2-1 0 0,1-1 0 0,-3-1 0 16,-2 2 0-16,1-2 0 0,0 1 0 0,2-1 0 16,2 2 0-16,2 1 0 0,-3 0 0 0,1 0 0 15,-1 1 0-15,1 2 0 0,0 0 0 0,-1-1 0 0,-3 0 0 0,0 1 0 16,1 0 0-16,2 2 0 0,-3-1 0 0,0 0 0 15,1-1 0-15,-1 1 0 0,0 0 0 0,0 0 0 16,2 1 0-16,-1-1 0 0,2 1 0 0,0 0 0 16,1 0 0-16,0 0 0 0,2 1 0 0,0 0 0 15,2 1 0-15,1-2 0 0,-1 0 0 0,1-4 0 16,0 0 0-16,2 1 0 0,-1 0 0 0,3 2 0 16,2 1 0-16,-2 1 0 0,-1 0 0 0,-1 2 0 15,1-1 0-15,-1 1 0 0,-4 0 0 0,1-2 0 16,-1 0 0-16,-2 0 0 0,0 1 0 0,1-1 0 15,0 3 0-15,2-3 0 0,0 0-208 0,1 0 16 16,4 2 0-16,0 1 0 0,2-3 320 0,0 2 64 16,0 1 0-16,2-1 16 0,1 0-144 0,2-2-64 0,-2-1 0 0,-1 3 0 15,0 3 0-15,-1-1 0 0,-2 2 0 0,0-1 0 16,-1-1 0-16,0 3 0 0,0-3 0 0,4 2 0 16,3-2 0-16,0 1 0 0,-2 0 0 0,2-1 0 15,2 1 0-15,-1 1 0 0,-2-1 0 0,0-1 0 16,-1 1 0-16,-1 1 0 0,-3-2 0 0,-1 2 0 15,-1 1 0-15,0-1 0 0,0 1 0 0,-1-1 0 16,1-1 0-16,2 1 0 0,2-1 0 0,1 2 0 16,1-2 0-16,-1 2 0 0,-2 0 0 0,0-2 0 15,2 0 0-15,0-1 0 0,-2-1 0 0,-1 1 0 16,-3-3 0-16,-1 1 0 0,-1-2 0 0,-1 3 0 16,-3-3 0-16,1 2 0 0,-4-1 0 0,0 1 0 0,-2-2 0 15,0 0 0-15,-2-2 0 0,1 0 0 16,0-2-1024-16,-2 0-208 0,-1-2-48 0,-1 0 0 15,0 0-1216-15,-8-12-256 0,0 0-64 0,0 0-11600 16,0 0-2336-16</inkml:trace>
  <inkml:trace contextRef="#ctx0" brushRef="#br4" timeOffset="-47016.62">12057 9162 21711 0,'0'0'960'0,"1"14"192"0,2-1-912 0,1 3-240 16,1-3 0-16,3 0 0 0,3 0 0 0,1-1 0 16,0-2 0-16,0-2-6400 15,-2-2-1312-15</inkml:trace>
  <inkml:trace contextRef="#ctx0" brushRef="#br4" timeOffset="-46096.78">12440 9127 14735 0,'0'0'1312'0,"0"0"-1056"0,0 0-256 0,0 0 0 15,0 0 3312-15,0 0 592 0,-6-7 128 0,6 7 32 16,0 0-2464-16,0 0-480 0,-8-4-96 0,8 4-32 16,0 0 224-16,0 0 32 0,-11-1 16 0,11 1 0 15,-9-1-416-15,9 1-80 0,-9 0 0 0,9 0-16 16,-10 2-288-16,0 1-48 0,10-3-16 0,-9 4 0 16,-1-2-64-16,1-2-16 0,0 0 0 0,0 0 0 15,-1 0 64-15,1 0 0 0,-1-2 0 0,-1 0 0 16,1 0 32-16,-2-1 16 0,-1 2 0 0,0-2 0 15,0-1 64-15,0 0 16 0,-1-1 0 0,-1 1 0 0,2 0 16 0,-1 2 16 16,0-5 0-16,1 2 0 0,0 0-192 0,0-2-32 16,-2 1-16-16,2-1 0 0,2 1-48 0,1-2 0 15,1-1 0-15,-4 2 0 0,-1-2 0 0,1 5 0 16,2-2 0-16,0 2 0 0,-1 0-48 0,-1-1-16 16,0-2 0-16,1 3 0 0,0 2-48 0,2-2-16 15,-2-5 0-15,2 1 0 0,-1 0 32 0,1 0 0 16,0 0 0-16,0-1 0 0,3-3-16 0,-3 2 0 15,1 2 0-15,2-2 0 0,0 1 0 0,-1 0 0 16,-1 1 0-16,0-3 0 0,0 1-144 0,1 1 128 16,-2 0-128-16,-1 1 128 0,1 3-128 0,-1-2 0 15,0 1 0-15,-1-1 128 0,0 1-128 0,0-1 0 16,-1 0 0-16,-1 0 0 0,-2-1 0 0,2 1 128 0,-3 2-128 0,0-1 0 16,3-2 128-16,-2-1-128 0,-1-2 128 0,1 2-128 15,9 5 128-15,-2-4-128 0,-2 1 128 0,1-1-128 16,-1-3 160-16,1 1-160 0,-1-2 192 0,1 2-192 15,-11-11 160-15,3 5-160 0,1 1 128 0,1 1-128 16,2 3 0-16,1-1 0 0,0 2 128 0,0 0-128 16,-2 0 0-16,1 1 0 0,-2 0 0 0,2 0 0 15,0-2 0-15,-1 2 0 0,1-1 128 0,-2-1-128 16,0 0 0-16,-1-3 0 0,0-2 0 0,-2 2 128 16,0 1-128-16,-1 2 0 0,-1-2 0 0,3-2 0 15,1 1 128-15,-1-2-128 0,-3 1 0 0,4-1 128 16,1 2-128-16,1-1 0 0,-3 2 144 0,1 0-144 15,1 0 128-15,-1 2-128 0,-1-2 128 0,0 1-128 0,-1 0 0 0,1-1 128 16,-2 3-128-16,1-1 0 0,-1 2 128 0,1-4-128 16,-1 1 128-16,1 1-128 0,-1-3 0 0,-1-2 128 15,0-1-128-15,-1-2 0 0,-1 2 0 0,-2-1 128 16,-2-1-128-16,2 0 0 0,1 2 0 0,2-1 144 16,-1-1-144-16,-1-4 0 0,2 0 128 0,0-3-128 15,0 1 0-15,0 3 0 0,-2-3 0 0,3 2 0 16,2-1 128-16,-1 1-128 0,-1 2 0 0,1-4 0 15,0 0 0-15,-1-1 0 0,-1 2 128 0,0-3-128 16,-2 3 0-16,0 0 0 0,-3 1 128 0,0 1-128 16,-2-2 0-16,1-1 0 0,-1 3 0 0,0-1 0 15,-1-1 128-15,3 1-48 0,1-3-80 0,2 1 0 16,0 0 0-16,0 0 0 0,1 3 0 0,2-1 0 16,0-2 0-16,0 0 0 0,3-1 0 0,0-1 0 0,1-2 0 0,0 2 0 15,-2 1 0-15,1 2 0 0,1-2 0 0,2 4 0 31,0 4-1152-31,2 2-240 0,3 2-32 0,3 3-15184 0,2 5-3040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22:34.95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00B050"/>
    </inkml:brush>
    <inkml:brush xml:id="br5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5822 10222 15663 0,'-7'-2'1392'0,"-1"2"-1120"15,8 0-272-15,-9-1 0 0,0 1 1152 0,9 0 192 16,-11 0 16-16,11 0 16 0,-9-4-608 0,9 4-128 15,-8-1-32-15,8 1 0 0,-9-3 0 0,9 3 0 16,-8-2 0-16,8 2 0 0,0 0-112 0,-9-2-32 16,1 2 0-16,8 0 0 0,0 0 32 0,0 0 0 15,0 0 0-15,0 0 0 0,0 0-32 0,0 0 0 16,0 0 0-16,12 6 0 0,0-2-128 0,1-2-16 16,2-2-16-16,1 3 0 0,-2-3 32 0,2 1 16 0,1 2 0 0,1-3 0 15,2 0 80-15,1 0 16 0,1-3 0 0,3 2 0 16,2-2 64-16,2 1 0 0,2-2 16 0,0 1 0 15,0 2-48-15,3-2-16 0,2-1 0 0,1 2 0 16,1-1-128-16,1-1-16 0,0 0-16 0,1 0 0 16,-3 2-128-16,5-6-32 0,2-3 0 0,3 2 0 15,0 1-144-15,4 1 0 0,5-4 0 0,0 5 0 16,0 0 0-16,0 0 128 0,-1-2-128 0,1-1 0 16,3 1 176-16,-1 2-48 0,1-4-128 0,1 4 192 15,1-2 0-15,1 2-16 0,-4-3 0 0,2-1 0 16,2 0 64-16,1 1 16 0,4 0 0 0,2 0 0 15,1-3-128-15,0 0-128 0,-5-1 176 0,-1 3-176 0,-4 1 272 0,3 1-48 16,5-1-16-16,3 2 0 0,2-2-64 0,-3 1-16 16,-2 0 0-16,-3 3 0 0,-1-1-128 0,2-1 0 15,6 1 0-15,0-2 128 0,1 2-128 0,-1 3 0 16,-5-1 0-16,1 1 128 0,-3-1-128 0,3 2 0 16,3-2 0-16,-1 2 0 0,0 1 0 0,-2-2 0 15,-7-1 0-15,1 2 0 0,-2 1 0 0,4-2 0 16,1-2 0-16,2 1 128 0,3 0 64 0,-1 1 0 15,-5-1 0-15,-2 1 0 0,-1-5-16 0,6 2 0 16,3 3 0-16,3-1 0 0,2 1-176 0,-4-1 128 16,-3 3-128-16,-1 0 128 0,-2 1-128 0,1-4 0 15,3 1 0-15,2-1 0 0,2 4 0 0,-4 0 0 16,-4 1 0-16,-4-1 0 0,-3-1 0 0,2 0 0 16,1-1 0-16,4 2 0 0,3 2 128 0,-2-1-128 15,-2 0 0-15,-1-1 128 0,-4 3-128 0,2-3 0 0,4-3 0 0,3 1 0 16,0 0 0-16,-1-1 0 0,1 1 0 0,-4 2 0 15,-3-2 0-15,5-2 0 0,3-4 0 0,5 4 0 16,0 1 0-16,-1 2 0 0,-4 1 0 0,-2-1 0 16,-3 1 0-16,2-2 0 0,3 2 0 0,2-2 0 15,-1 4 0-15,-1 0 0 0,-4-1 0 0,-1 3 0 16,-1-4 0-16,2 0 0 0,4 0 0 0,3 0 0 16,1 3 0-16,-1 1 0 0,-3-2 0 0,-3-1 128 15,-2-1-128-15,3-1 0 0,3-3 0 0,4 2 0 16,-1 0 0-16,-2 1 0 0,-2 1 0 0,0 0 0 15,-3-5 0-15,9 3 0 0,3-1 0 0,0 1 128 0,-1 7-128 0,-4-3 0 16,-5-1 0-16,0-1 128 0,2-1-128 0,2 1 0 16,1 1 0-16,0 3 128 0,-3 3-128 0,-3-2 0 15,-6-3 0-15,0 1 0 0,3-2 0 0,1 1 0 16,4-1 0-16,2 3 0 0,-1-2 0 0,-2 1 0 16,-5-6 0-16,0 1 0 0,1-2 0 0,3 0 0 15,3-1 0-15,3 2 128 0,0 4-128 0,-4-1 192 16,-7-2-192-16,-1-1 192 0,-1-1-192 0,5 0 0 15,4 2 0-15,3 0 0 0,-3 2 0 0,-3 0 0 16,-4 0 128-16,0 0-128 0,1 0 0 0,1 2 0 16,-3-2 0-16,4 2 0 0,6 1 0 0,-5 0 0 15,-6-2 0-15,-4 0 0 0,-2-1 0 0,0-1 0 16,4-3 0-16,0 1 128 0,1 1-128 0,1 0 0 16,0 2 0-16,-1-2 128 0,-3 2-128 0,1-3 0 0,2-3 0 0,3-1 0 15,2 2 0-15,0 2 0 0,3 3 128 16,-4 0-128-16,0-1 0 0,0 0 0 0,-1-3 0 0,3 0 0 15,2 0 0-15,-1 3 0 0,1 1 0 0,-2 2 0 16,-2 1 0-16,-5 0 0 0,-2-5 0 0,2 1 0 16,0 1 0-16,4 0 0 0,0 0 0 0,2 0 128 15,-1 0-128-15,-3 1 128 0,-4-2-128 0,-3 1 128 16,-2-3-128-16,2-1 0 0,5-2 0 0,2 6 128 16,-2 1-128-16,1 2 0 0,-3-1-160 0,-2 0 160 15,-5 0 0-15,1 1 0 0,-2-3 0 0,3 0 0 16,2 0 0-16,2 0 0 0,-2 1 0 0,2 5 0 15,-3-3 0-15,-3 1 0 0,-5-1 0 0,-1 0 0 16,-4-1 0-16,1 1 0 0,1-3 0 0,2-2 0 0,1 1 0 16,2 0 0-16,1 1 0 0,1 1 0 0,-1 2 0 15,-3-1 0-15,-2 1 128 0,-3-3-128 0,-2 1 0 0,-1-1 0 16,1-1 128-16,-1 1-128 0,-2-3 0 0,1 2 0 16,0 0 0-16,-2-1 0 15,-6 1-1344-15,-4 0-288 0,-4 0-48 0</inkml:trace>
  <inkml:trace contextRef="#ctx0" brushRef="#br0" timeOffset="1200.05">8868 5839 34095 0,'-4'-7'3024'0,"-3"2"-2416"0,-3 1-480 0,2 1-128 15,8 3 1520-15,-9-2 272 0,3-1 64 0,6 3 16 16,0 0-1456-16,0 0-288 0,0 0-128 0,0 0 0 16,0 0 176-16,0 0-176 0,7 13 192 0,0 3-192 15,-1-2 0-15,2 4 0 0,0 1-240 0,0 0 80 0,-2 3 160 0,5 3 0 16,-1 4-144-16,1-2 144 0,-2 2 0 0,-3 1 0 16,0 0 0-16,0 4 0 0,3 4 0 0,-1 2 128 15,-1 3 0-15,-1 4 0 0,3 0 128 0,0 4 32 16,-1 4 0-16,0-3 0 0,-3 2 16 0,0 1 0 15,-1 1 0-15,3 4 0 0,2 0 32 0,0 3 16 16,1 2 0-16,1-2 0 0,-2-5-48 0,1 1-16 16,2-2 0-16,0 4 0 0,0 5 32 0,-1 0 0 15,1 2 0-15,-1 0 0 0,-2-2-320 0,0-1-144 16,0-1 16-16,-1 5 0 0,1-1 128 0,-4 4 0 16,0 2 128-16,-2-2-128 0,0-3 0 0,-1-1 0 15,-1 0 0-15,1 1 0 0,-2 1 0 0,0-1 176 16,0 2-176-16,0 0 192 0,2-3 0 0,2-1 0 0,-1-2 0 0,-1 1 0 15,2-2-64-15,0 3-128 0,-1-1 192 0,1-1-64 16,0-5-128-16,0-1 0 0,0-2 144 0,-2 6-144 16,1-4 0-16,-2 2 128 0,-1 1-128 0,0 1 0 15,0-3 0-15,1-1 128 0,1-3-128 0,2 1 0 16,1-1 0-16,0 0 128 0,-1-2-128 0,1-1 0 16,0-3 192-16,2-1-16 0,-2-2-16 0,2 0 0 15,3-4 32-15,0 3 0 0,2-2 0 0,-1 0 0 16,-4 2-64-16,1-3 0 0,1-4 0 0,1 2 0 15,-1 0-128-15,1 2 128 0,1-2-128 0,-1-2 128 16,0-1-128-16,-2-1 0 0,-1-1 144 0,-1-1-144 16,1 1 0-16,-2-1 144 0,-1 1-144 0,1-1 0 15,0-5 144-15,-1 1-144 0,-1-2 0 0,1 1 144 0,0 0-144 0,-2-1 0 16,0-3 144-16,0 1-144 0,1-6 0 0,-1 1 128 16,0-4-128-16,-1 2 0 0,0-6 0 0,2 0 0 15,0 0 0-15,-1 0 0 0,1-2 0 0,1-2-256 16,0-1 64-16,1-1 0 0,-5-8-48 0,5 13-16 15,-5-13 0-15,7 9 0 16,-1-1-128-16,-1 0-16 0,-5-8-16 0,7 8 0 16,-7-8-1136-16,8 7-240 0,-8-7-32 0,9 6-11296 15,-9-6-2272-15</inkml:trace>
  <inkml:trace contextRef="#ctx0" brushRef="#br0" timeOffset="2201.48">7787 5393 11967 0,'0'0'1072'0,"0"0"-864"15,0 0-208-15,0 0 0 0,-12 1 3712 0,12-1 688 16,-9 3 144-16,9-3 16 0,0 0-2816 0,-8 6-560 15,8-6-112-15,-5 8-32 0,-1-1-368 0,6-7-80 0,-3 10-16 0,3 2 0 16,3-4-144-16,-2 2-48 0,-1 2 0 0,3 1 0 16,2 0-80-16,1-2-32 0,0 4 0 0,0-1 0 15,3 1-272-15,2 0 160 0,-4-2-160 0,4 2 128 16,-2-1-128-16,0 2 0 0,-1-2 0 0,0 0 0 16,0-1 0-16,-1 0 0 0,0-2 0 0,-1-1 128 15,2 1-128-15,0 0 0 0,1-2 0 0,0 2 0 16,-1-1 0-16,1-1 128 0,0-1-128 0,2 0 0 15,-1 0 0-15,1-4 0 0,-11-4 128 0,11 0-128 16,1 1 0-16,-12-1 0 0,12-3 0 0,-2 2 0 16,-10 1-640-16,12-4-176 0,-3-1-16 0,-1 0-9680 15,-1-2-1936-15</inkml:trace>
  <inkml:trace contextRef="#ctx0" brushRef="#br0" timeOffset="2502">8114 5434 10127 0,'0'0'896'0,"3"-13"-704"16,0 2-192-16,0-5 0 0,0 2 2176 0,2 1 416 16,2-2 80-16,1 2 16 0,-1-1-2048 0,4 0-416 15,1 1-80-15,-2 2-16 0,-2-3-128 0,0 3 0 16,0 2 0-16,-1 3 128 0,-7 6-128 0,0 0 192 16,11-5-192-16,-11 5 192 0,0 0 288 0,0 0 64 15,0 0 16-15,-2 13 0 0,1 0 144 0,-1 1 16 16,-4 4 16-16,1-1 0 0,1 3 16 0,-1-2 0 15,-2 2 0-15,1 2 0 0,-1 2 208 0,1 3 32 16,-5 1 16-16,1 1 0 0,0 1 32 0,-2 4 16 16,0 0 0-16,-1 6 0 0,-1 3-144 0,-1 3-16 0,1 2-16 0,0 3 0 15,-3 1-256-15,1-1-48 0,-2-4-16 0,0-2 0 16,-1-2-272-16,0-3-48 0,-1-3-16 0,3 2 0 16,3-1-224-16,1-3 0 0,1-3 128 0,3-1-128 31,1-1-2144-31,4-4-480 0</inkml:trace>
  <inkml:trace contextRef="#ctx0" brushRef="#br0" timeOffset="5170.37">22618 9419 21183 0,'0'0'1888'0,"0"0"-1504"0,0 0-384 0,0 0 0 0,5-6 2336 0,-5 6 400 16,0 0 80-16,0 0 0 0,0 0-1424 0,8-6-304 16,-1-1-48-16,-7 7-16 0,0 0-64 0,0 0-32 15,0 0 0-15,0 0 0 0,0 0-448 0,0 0-96 16,0 0 0-16,-2 13-16 0,0 3-144 0,-2 2-32 15,-1 2 0-15,-3 1 0 0,-1 0-192 0,-2 2 144 16,0-2-144-16,-2 1 128 0,-2 2 64 0,-2-1 16 16,-1 0 0-16,-2 1 0 0,-2-1 144 0,-2 3 32 15,-1-3 0-15,-4 1 0 0,-1 3 0 0,-1 0 0 16,1 2 0-16,0 1 0 0,4-3-256 0,0 3-128 16,0 3 160-16,2-4-160 0,3 0 0 0,4-3 0 0,2-1 0 0,3-4 0 15,3-3 0-15,2-2-128 0,2-2-16 0,1-3 0 31,4-2-576-31,0-9-112 0,0 0-32 0,0 0 0 16,0 0-1664-16,0 0-336 0,5-12-64 0</inkml:trace>
  <inkml:trace contextRef="#ctx0" brushRef="#br0" timeOffset="5486.46">22158 9516 15663 0,'0'0'688'0,"-8"-6"144"0,-4-3-656 0,2 1-176 0,1 1 0 0,9 7 0 0,0 0 5600 0,0 0 1088 15,-11 0 224-15,11 0 32 0,0 0-5392 0,0 0-1072 16,0 0-224-16,-2 10-32 0,2 0 80 0,4 0 16 16,-4-10 0-16,10 16 0 0,2 0-128 0,6 2 0 15,2-2-16-15,-1 4 0 0,2 0-16 0,1 3 0 16,0 1 0-16,1 1 0 0,-3 2 160 0,1 0 16 15,0 1 16-15,1 1 0 0,-2-5-192 0,-2 2-32 16,-1 0-128-16,3 2 192 0,2-2-192 0,-3-1 176 16,0-1-176-16,-1-3 160 0,1-1-160 0,0-2-224 15,-2-4 48-15,-2-1 16 16,4-2-608-16,-4-1-128 0,1 2-32 0,-1-5 0 16,2-1-1872-16,-1-3-368 0,-3-1-80 0,-1-2-12096 0</inkml:trace>
  <inkml:trace contextRef="#ctx0" brushRef="#br0" timeOffset="5969.82">23145 9752 6447 0,'0'0'272'0,"0"0"80"0,0 0-352 0,0 0 0 16,0 0 0-16,0 0 0 0,0 0 5632 0,-4 11 1072 15,0-2 208-15,0 1 32 0,-1 3-4960 0,-2 2-1008 16,0 3-192-16,-1-1-32 0,-1 3-320 0,0-1-64 16,-1 2-16-16,1 5 0 0,-1 3-176 0,-1-1-48 15,0 0 0-15,-1-1 0 0,0 0-128 0,0 2 192 0,-2 0-192 0,0-3 192 16,-1-3-64-16,-1 2 0 0,-4 0 0 0,0 0 0 15,2 1 160-15,0-3 32 0,0-1 0 0,2-2 0 16,3-2-320-16,1-1 0 0,2-4 0 0,2-2 0 31,1-2-448-31,7-9 0 0,0 0 0 0,0 0 0 16,0 0-3392-16,10-5-656 0,3-8-144 0,6-2-32 0</inkml:trace>
  <inkml:trace contextRef="#ctx0" brushRef="#br0" timeOffset="6215.48">23133 9828 10127 0,'0'0'896'0,"0"0"-704"0,0 0-192 0,0 0 0 0,0 0 6272 0,0 0 1216 15,0 0 240-15,0 0 48 0,11 4-6048 0,-11-4-1200 16,0 0-240-16,5 10-48 0,-1 1 208 0,0 3 64 16,-2 3 0-16,1 3 0 0,-2 0-176 0,0 3-16 15,3 0-16-15,-1 4 0 0,-2 3-160 0,2 2-16 16,1-1-128-16,1 0 192 0,-1-2-192 0,0 0 0 15,1-2 0-15,0-1-160 0,-1-1 160 0,0-3-128 16,0-2 128-16,0-2-128 16,1 0-336-16,-1-4-64 0,-1 0-16 0,-2-3 0 15,0-3-576-15,-1-8-112 0,0 9-32 0,0-9 0 16,0 0-2144-16,0 0-432 0,0 0-96 0,0 0-16 0</inkml:trace>
  <inkml:trace contextRef="#ctx0" brushRef="#br0" timeOffset="6420.87">22965 10283 34783 0,'0'0'1536'0,"0"0"320"0,0 0-1472 0,0 0-384 0,0 0 0 0,0 0 0 16,0 0 592-16,0 0 48 0,9 3 16 0,0-2 0 16,-9-1-80-16,13 1-32 0,2-1 0 0,2-1 0 15,3 0-128-15,1-1-32 0,0 0 0 0,4 0 0 16,4-3-176-16,3 0-32 0,3 0-16 0,7 0 0 15,5-1-160-15,1 1 0 0,-2 3 144 0,-2-2-144 16,-3 0-1632-16,-5 0-400 16,-3-1-80-16</inkml:trace>
  <inkml:trace contextRef="#ctx0" brushRef="#br1" timeOffset="14692.84">18939 6487 19743 0,'0'0'880'0,"0"0"176"0,0 0-848 0,8-3-208 0,0 0 0 0,-8 3 0 15,8-4 192-15,-8 4-16 0,10-3 0 0,-10 3 0 16,8-3-448-16,-8 3-96 0,8-3-16 0,-8 3 0 15,0 0 384-15,9-4-176 0,-9 4 176 0,8-3-128 16,-8 3 1024-16,0 0 192 0,0 0 64 0,0 0 0 16,0 0 480-16,0 0 96 0,0 0 32 0,6-6 0 15,-6 6-592-15,0 0-112 0,0 0-32 0,0 0 0 16,0 0-384-16,0 0-64 0,0 0-32 0,-2-9 0 16,2 9-160-16,0 0-16 0,-6-8-16 0,6 8 0 15,-8-4-144-15,8 4-16 0,-10-2-16 0,1 2 0 0,-2 1 64 0,11-1 16 16,-11 4 0-16,-1 1 0 0,2 2 0 0,-1-1 16 15,1 1 0-15,-1 1 0 0,2-1 80 0,0 0 16 16,0-1 0-16,2 2 0 0,1 5-144 0,2-1-32 16,0 0 0-16,0 0 0 0,2-1-192 0,0 0 128 15,4-1-128-15,0 3 0 0,2-1 128 0,0 0-128 16,0-1 0-16,1 1 0 0,2-3 128 0,-1-1-128 16,2 1 0-16,1-2 0 0,-9-7 176 0,11 8-176 15,-1-2 192-15,-1 1-192 0,-9-7 288 0,13 0-48 16,1 1-16-16,1-2 0 0,-1-2-32 0,4 0 0 15,2-1 0-15,-1-1 0 0,1 0 16 0,1-3 0 16,0-1 0-16,1 1 0 0,0-1-208 0,-1 3 0 16,-1-5 0-16,-4 2 0 0,-1 1 128 0,-2-1-128 0,-1-1 0 15,-3 1 144-15,-3-3-144 0,-1 1 128 0,-1 0-128 0,-1-2 128 16,-2 0-128-16,-1 0 160 0,0-3-160 0,-1 3 160 16,-3 1-160-16,-1 0 0 0,-2 1 144 0,-1-1-144 15,3 1 0-15,-3 1 144 0,-2 2-144 0,1 3 0 16,0 1 176-16,-2 4-176 0,0 0 160 0,0 0-160 15,2-3 192-15,-1 5-48 0,-5 0-16 0,2 2 0 16,1 0-128-16,-1 3 0 0,-1 1 0 0,-2-1 0 16,-2 3-128-16,0 1 128 0,0 1-160 0,1 2 160 15,-1 5 0-15,1-2 0 0,1-1-128 0,3 1 128 16,0 0 0-16,2-1 0 0,2-2 0 0,3 2 0 16,-1-2 0-16,2 1 0 0,1-2 0 0,3-3 0 15,1-10 0-15,2 12-144 0,-2-12 144 0,3 12 0 0,1-2 0 0,0-1 0 16,-4-9 0-16,6 7 0 0,-6-7 0 0,0 0 0 15,12 4 0-15,-1-4 0 0,-1 0 0 0,0-3 0 16,2 2 0-16,-1-2 0 0,-1-1 0 0,0-1 0 16,1-2 0-16,-1 0 0 0,1-3 0 0,-1 1 0 15,-2 0 0-15,0 1 0 0,0 1 144 0,-2-3-144 16,1 1 192-16,-2 0-192 0,0-1 0 0,0-1 0 16,1 1 0-16,-1-1 0 0,1 1 0 0,1 0 0 15,-3 1 128-15,0-3-128 0,1 1 0 0,-1 1 0 16,-2-2 0-16,-2 3 0 0,0 9 0 0,0 0 0 15,-1-6-192-15,1 6 48 0,-4-7 144 0,4 7 0 16,-8-3 0-16,8 3-128 0,-11 6 128 0,-1 0 0 16,-1-1-144-16,1 2 144 0,0 2 0 0,-1-1 0 15,0 1 0-15,0 3 0 0,1-1-160 0,1 1 160 0,-1 0 0 0,3 0-144 16,2-2 144-16,3 0 0 0,2 1 0 0,2-1 0 16,1 2 0-16,2-1-160 0,1-1 160 0,0-1 0 15,-4-9 0-15,6 8-128 0,2-2 128 0,-8-6 0 16,10 8 0-16,1-3 0 0,1-1 0 0,-2-2 0 15,-10-2 0-15,13 0 0 0,0-2 0 0,-1 1 0 16,-1 1 0-16,1-3 0 0,0-2 0 0,2 0 0 16,3-2 128-16,0 1-128 0,-2-2 0 0,0 2 0 15,1-1 0-15,-3 1 0 0,-3-1 0 0,-1 1-160 16,-1-1 160-16,-1-2 0 0,-7 9 0 0,2-11 0 16,-2 1 0-16,-1 1 0 0,-3-3 0 0,-4 3 128 15,-2 3-128-15,-2-1 0 0,0 1 0 0,-2-1 0 16,-2 3 0-16,1 1 0 0,0 0 0 0,1 3 0 15,-3 2 0-15,0 3 0 0,-1 1 0 0,0-1 0 0,-1-3 0 0,1 4 0 16,-1-1 0-16,2 3-128 0,2-1 128 0,2 3 0 16,2-3 0-16,0 3 0 0,1-4 0 0,1 1 0 15,1-1 0-15,1 1 0 0,2 0 0 0,5-7 0 16,-5 11 0-16,5-11 0 0,-3 10 0 0,3-10 0 16,0 0 0-16,5 12-128 0,-5-12 128 0,10 7 0 15,0-1 0-15,0-2-128 0,2-1 128 0,1-3 0 16,2 0 0-16,1 0 0 0,3 0-144 0,0-2 144 15,1 0-160-15,1-1 160 16,0 0-640-16,-3 2-48 0,-4-1 0 0,2-2 0 16,1 1-736-16,-2-3-160 0,0 0-16 0,-2 1-16 15,-1 0-1584-15,-2 0-304 0,0-1-64 0</inkml:trace>
  <inkml:trace contextRef="#ctx0" brushRef="#br1" timeOffset="16777.62">17744 6519 7359 0,'0'0'656'0,"0"0"-528"15,0 0-128-15,0 0 0 0,0 0 4000 0,0 0 768 16,0 0 160-16,0 0 16 0,-10 1-3776 0,10-1-752 16,0 0-160-16,0 0-16 0,0 0-240 0,0 0 0 0,-6-6 0 0,6 6 0 15,-5-4 0-15,5 4 0 0,0 0 0 0,0 0 0 16,-7-6 0-16,7 6 144 0,-8-4-144 0,8 4 128 15,-10 4 432-15,1-3 80 0,9-1 0 0,-9 5 16 16,-2 0 48-16,1 0 16 0,-1 1 0 0,1 2 0 16,-3-1-256-16,0 2-48 0,0 2-16 0,0-2 0 15,0 0-64-15,1 2-16 0,0-2 0 0,3 1 0 16,3 1-128-16,2 2-16 0,1-3-16 0,4 0 0 16,2 0-160-16,2-4 0 0,3-1 0 0,1 1 128 15,3 0 0-15,0 2 0 0,-1 0 0 0,2 0 0 16,1-5-128-16,0 0 160 0,0 0-160 0,-1-1 160 15,0 1 32-15,0-3 16 0,0-3 0 0,0 2 0 0,2-3-16 16,0 0 0-16,1-2 0 0,0-1 0 0,-1-2-32 0,2 0-16 16,0-3 0-16,0 2 0 0,-1-2-144 0,-1 2 160 15,1-1-160-15,-2-1 160 0,-2-2-160 0,0 0 0 16,-2-1 144-16,-2 1-144 0,-1 1 192 0,-2-1-48 16,-3 1 0-16,-2 1 0 0,-2-1 176 0,-2 1 16 15,-3-1 16-15,0 1 0 0,-2 4-96 0,-2 3 0 16,1 0-16-16,-2 2 0 0,-2 3-240 0,-2 3 0 15,-1 1 0-15,-1 2 0 0,-1 2 0 0,1 1 0 16,0 2 0-16,0 1-160 0,-1 1 160 0,3 0-128 16,-1 0 128-16,1 1-128 0,0-1 128 0,3 1 0 15,4-1-144-15,0 0 144 0,0 1 0 0,2-1 0 16,2 1 0-16,1-1 0 0,2-1 0 0,0-1 0 0,4 0 0 16,0-2 0-16,1 0-144 0,2 2 144 0,2-4 0 15,-7-7 0-15,11 7 0 0,1-2-128 0,-2-5 128 0,2 0 0 16,1 0-128-16,0-3 128 0,2 1-192 0,-1-1 192 15,0-3-192-15,2-3 64 0,0-1 128 0,-1 1-208 16,-2 0 208-16,2 0 0 0,-1-3 0 0,0 2-144 16,-2-2 144-16,0 0 0 0,-1 2 0 0,0-3 0 15,-5 0 0-15,0 3 0 0,-2-4 0 0,-2 4 128 16,-2 0-128-16,-1 1 0 0,-2-3 0 0,-1 0 0 16,-2 3 0-16,-2 1 144 0,-1 0-144 0,0 3 0 15,-2 0 0-15,1 1 0 0,-1 3 0 0,0 1 0 16,-2 4-224-16,0-3 48 0,0 3 16 0,0 1 0 15,-2-1 160-15,2 2-160 0,0 1 160 0,1 2-160 0,2-2 160 16,1 3 0-16,0 0 0 0,0 1 0 16,-2-1 0-16,2 3 0 0,3-1 0 0,-1 0 0 0,1 1 0 0,0 0-128 15,2-1 128-15,3-1 0 0,2 1 0 0,2-3 0 16,-3-9 0-16,8 11-128 0,0-4 128 0,1-1 0 16,-9-6 0-16,13 4 0 0,0-2 0 0,0-1 0 15,-1-2 128-15,-1 0-128 0,1 0 0 0,1-3 144 16,0 1-144-16,0-1 0 0,0-1 128 0,0 0-128 15,0-1 0-15,-1 3 0 0,0-3 0 0,-2 2 0 16,1 1 0-16,-11 3 0 0,9-7 144 0,-9 7-144 16,8-6 0-16,-8 6 144 0,0 0-144 0,0 0 128 15,0 0-128-15,0 0 128 0,0 0-128 0,1-11 128 16,-2 2-128-16,1 9 128 0,0 0-128 0,-6-7 0 16,6 7 144-16,-5-6-144 0,0-1 0 0,5 7 128 0,0 0-128 0,-5-6 0 15,5 6 0-15,-7-4 0 16,7 4 0-16,0 0 128 0,-9 0-128 0,9 0 144 0,-9 5-144 0,1 2 160 15,0-1-160-15,0 2 0 16,2 2 144-16,-1 1-144 0,0-1 0 0,0 2 0 0,1-3 0 0,-1 2 0 16,1-2 0-16,-1 0 0 0,2 0 0 0,0 0 0 15,5-9 0-15,0 0-128 0,-6 8 128 0,6-8 0 16,0 0-160-16,0 0 160 0,0 0-192 0,0 0 192 16,0 0-432-16,0 0 32 0,0 0 0 0,0 0 0 31,0 0-240-31,10-5-64 0,-10 5 0 0,7-9 0 0,-7 9-1936 0,6-10-400 0</inkml:trace>
  <inkml:trace contextRef="#ctx0" brushRef="#br1" timeOffset="17811.12">17024 6511 17903 0,'0'0'784'0,"9"-4"176"0,-9 4-768 16,7-6-192-16,-7 6 0 0,3-9 0 0,-3 9 1696 0,3-9 288 0,-4 1 64 0,1 8 16 15,0 0-1040-15,-4-8-192 0,-1 2-64 0,-1-2 0 16,0 2-256-16,-1 1-48 0,1 0-16 0,-2 2 0 15,-1 1-32-15,-3 1-16 0,-3 1 0 0,0 0 0 16,1 0 80-16,-2 3 16 0,-3 3 0 0,-1 1 0 16,1 4-96-16,-1 1-16 0,0-1 0 0,1 2 0 15,-1 0-176-15,3 0-32 0,0 1-16 0,2-1 0 16,0 0 48-16,4 1 16 0,-1-1 0 0,2 1 0 0,-1 1-32 0,2-1-16 16,3 0 0-16,0-1 0 0,1-1 0 0,1 0 0 15,2 0 0-15,2-3 0 0,1 2-176 0,1 0 128 16,-2-11-128-16,0 0 128 0,6 12-128 0,-6-12 160 15,9 7-160-15,-9-7 160 0,12 7 32 0,-2-3 0 16,-10-4 0-16,14-1 0 0,-1-2 16 0,0-1 16 16,2 0 0-16,-1-1 0 0,-1-2-32 0,3 0-16 15,2-3 0-15,-2 0 0 0,-2 1 32 0,0 0 16 16,2 1 0-16,-2 0 0 0,-2-4-96 0,0 2 0 16,-2 0-128-16,1 0 192 0,-4 0-32 0,0 0-16 15,-4 0 0-15,1 0 0 0,-1 0-144 0,1-1 0 16,-2 1 0-16,-1 1 0 0,0-2 192 0,-2 3-64 0,-3 0 0 15,0 2 0-15,2-2-128 0,-2 2 0 0,-4 0 0 0,-1 2 0 16,-3 1 0-16,1 1 0 0,1 2 0 0,-3 2 0 16,-4 0 0-16,0 2 0 0,1 3 0 0,1-1 0 15,-1 2 0-15,2 1-176 0,0 2 176 0,0 2-128 16,3-3 128-16,0 3 0 0,1 1 0 0,2 2 0 16,0 1 0-16,2 1 0 0,-1-1 0 0,3 0-128 15,2-1 128-15,-1-1 0 0,2 2 0 0,2-1 0 16,0 0 0-16,5-5 0 0,0 1 0 0,2-1-128 15,0-4 128-15,2 1 0 0,1-3 0 0,2 1 0 16,1-6 0-16,2 0 0 0,2 0 0 0,0-4 0 16,2-2 0-16,1 0-160 0,2-2 160 0,-1 2 0 15,0-6 0-15,-2 0 0 0,1-1 0 0,0 0 0 0,-3 1 0 0,-4 1 0 16,-2-1 0-16,-2-1 0 0,1 1 0 0,-5-1 0 16,-2-3 128-16,-1 5-128 0,-2-1 128 0,-1 2-128 15,-1-1 0-15,-3 1 0 0,-1 1 144 0,-1 1-144 16,-1 1 128-16,-2 2-128 0,-2 1 192 0,1 1-32 15,-3 2-16-15,1 1 0 0,-1 4-144 0,0-3 0 16,-1 3 0-16,0 1 0 0,0 3 0 0,0 1 0 16,-1 1 0-16,2-1 0 0,0 0 0 0,0 0 0 15,-1 0 0-15,1 0 0 0,1 2 0 0,0-1 0 16,1-2 0-16,0 0 0 0,2-2 0 0,1 1 0 16,2 1 0-16,6-8 0 0,-5 6 0 0,5-6 0 15,-4 11 0-15,4-11 0 0,0 0 0 0,0 0 0 16,0 0 0-16,0 0 0 0,0 0 0 0,0 0 0 15,9 6 0-15,-9-6 0 0,10 3-320 0,1-2 16 0,-1-1 0 0,-10 0 0 32,12-3-608-32,-3-1-128 0,-9 4-32 0,9-7-10448 0,-1 0-2112 0</inkml:trace>
  <inkml:trace contextRef="#ctx0" brushRef="#br1" timeOffset="18933.45">15033 6527 29247 0,'0'0'1296'0,"0"0"272"0,-8-5-1248 0,8 5-320 0,-6-4 0 0,6 4 0 15,0 0 608-15,-8-3 64 0,8 3 16 0,-9-1 0 16,9 1-560-16,-9 0-128 0,0 0 0 0,9 0 0 15,-10 3 0-15,1-2 0 0,-1 3 0 0,1-2 0 16,0 0 0-16,1 0 0 0,-1 1 0 0,9-3 0 16,-9 5 160-16,-1 0-160 0,3 1 192 0,0 0-192 15,7-6 384-15,-5 7-48 0,1 2 0 0,4-9 0 0,0 0 192 0,1 14 48 16,3-4 0-16,1 2 0 16,3-1-192-16,0-1-16 0,1-1-16 0,3-1 0 0,1 0-208 0,1-2-144 15,-1 1 192-15,0-1-192 0,0 0 144 0,2-1-144 16,-1-1 0-16,2-2 144 0,-2-3-144 0,0 0 0 15,1-2 144-15,-2-1-144 0,0 0 128 0,-1 0-128 16,-1-2 160-16,1-1-160 0,-2 0 176 0,-2-3-176 16,0 3 192-16,0-5-192 0,-2 1 256 0,0 1-48 15,-1 0-16-15,-2-2 0 0,-1 3-16 0,-2 0-16 16,-2-1 0-16,-2 1 0 0,-2-1-160 0,1-1 128 16,-3 1-128-16,1 0 128 0,-4 3-128 0,1 2 192 15,-2-2-192-15,0 2 192 0,-1 0-32 0,-1-2 0 16,-2 4 0-16,-1 0 0 0,0 3-160 0,2 3 128 15,-2-3-128-15,0 3 128 0,0 1-128 0,0 2 0 0,0-1 0 0,3 1 0 16,1 2 0-16,-1 0 0 0,3 1 0 0,3 0 0 16,3 2 0-16,2 0 0 0,1 1-128 0,3-3 128 15,3 0 0-15,2 0-176 0,2 1 176 0,4-3-128 16,1 1 128-16,2 0 0 0,2-4 0 0,-1 0-128 16,1-2 128-16,1-2 0 0,1-1 0 0,-1 0 0 15,-1 0 128-15,1-2-128 0,-1-1 160 0,-1-2-160 16,-2-4 224-16,0 3-48 0,-1-3-16 0,0 0 0 15,-1-2-32-15,-2 1 0 0,-2-1 0 0,0 1 0 16,-3 1 16-16,-1 0 0 0,-2 0 0 0,-2 3 0 16,-2-1-144-16,-2 3 160 0,-5-2-160 0,1 2 160 15,8 5-160-15,-10 1 0 0,0 3 0 0,-1 0 0 16,-1 1 0-16,1 3 0 0,-2 0 0 0,1 4 0 0,0-3-144 16,2 1 144-16,1 1 0 0,-1-4 0 0,3 2 0 0,-1 1 0 15,-1-3 0-15,2 3 0 0,2-3-128 0,0 1 128 16,1 0 0-16,4-8 0 0,0 0 0 0,0 0 0 15,0 0 128-15,0 0-128 0,5 9 144 0,-5-9-144 16,10 4 128-16,1-1-128 0,-1-3 128 0,1 0-128 16,-1-3 128-16,1 0-128 0,-2 1 0 0,1-1 0 15,-1-1 0-15,-9 4 0 0,8-4 0 0,-8 4 0 16,11-5 128-16,-11 5-128 0,0 0 0 0,7-6 0 16,-7 6 144-16,0 0-144 0,0 0 0 0,0 0 128 15,0 0-128-15,0 0 0 0,0 0 0 0,0 0 144 16,0 0-144-16,0 0 0 0,0 0 0 0,0 0 0 15,0 0 0-15,0 0 0 0,0 0 0 0,0 0 0 0,0 0 0 0,0 0 0 32,0 0-1168-32,0 0-192 0,0 0-48 0,0 0-16320 0</inkml:trace>
  <inkml:trace contextRef="#ctx0" brushRef="#br1" timeOffset="20247.93">13484 6487 17503 0,'0'0'768'0,"0"0"176"0,-9 0-752 0,9 0-192 16,-8-4 0-16,8 4 0 0,0 0 800 0,0 0 128 16,-7 0 32-16,7 0 0 0,-10-6 192 0,4 3 64 0,-2-1 0 0,8 4 0 15,-9-2-128-15,0 2-32 0,0 0 0 0,0 0 0 16,-1 0-224-16,1 2-64 0,0-1 0 0,-1 3 0 16,-3 0-176-16,0 2-32 0,0 1-16 0,-2 1 0 15,1-1-352-15,0 3-64 0,1-1 0 0,1 1-128 16,0 1 0-16,0 0 0 0,2-2 0 0,1 1 0 15,2-1 128-15,2 0-128 0,1-1 0 0,4-8 0 16,0 11 208-16,4 1-16 0,1-4 0 0,4-2 0 16,5 0 192-16,0-2 16 0,2-3 16 0,2 0 0 15,3-1 48-15,-1-1 16 0,3 0 0 0,-1-3 0 16,0-4-96-16,1-1-32 0,1 0 0 0,1-1 0 16,-1 0-128-16,1 0-32 0,0-2 0 0,-2-1 0 15,0-3-192-15,-1 2 176 0,0-1-176 0,-4 2 160 0,-5 0-160 0,0 0 128 16,-1 0-128-16,0 2 128 0,-1-1 16 0,-1 1 0 15,-4 1 0-15,-1 0 0 0,-2 0-144 0,-4 4 0 16,-3 2 144-16,4 4-144 0,-7-7 192 0,-1 4-48 16,-1 0 0-16,9 3 0 0,0 0 48 0,-11 4 0 15,-4 2 0-15,1 2 0 0,-1 3-192 0,1 0 0 16,0 1 0-16,-1 1 128 0,2 2-128 0,0-1 0 16,2 1 0-16,2 0 0 0,-2-1 0 0,3 1 0 15,2-1 0-15,1-1 0 0,1-1 0 0,2-2 0 16,4-1-144-16,-2-9 144 0,4 9 0 0,-4-9 0 15,7 8-128-15,2-3 128 0,2 1 0 0,1-4 0 16,-1-2 0-16,4-1 0 0,-1-3 0 0,0 0 0 16,-1-4 0-16,-1 3 0 0,0-2 0 0,-2 0 0 0,-2-2 0 15,3-1 0-15,-1 0 0 0,0 1 128 16,1-2-128-16,-3 1 0 0,-2-2 0 0,-1 2 128 0,1 2-128 0,-2-1 0 16,-4 1 0-16,0 8 128 0,-3-10-128 0,0 2 0 15,1 0 0-15,-2 3 128 0,4 5-128 0,-7-4 0 16,7 4 0-16,-9-1 0 0,-3 1 0 0,5 0 0 15,7 0 0-15,-9 2 128 0,-2 1-128 0,1 2 0 16,1 2 0-16,-1 0 128 0,0 1-128 0,0 1 0 16,-1-2 128-16,2-1-128 0,1 1 0 0,2-1 144 15,-1 1-144-15,7-7 0 0,-6 9 0 0,0-1 0 16,1 0 0-16,5-8 0 0,-5 10 0 0,1-2 0 16,1 1 0-16,3-9 0 0,-1 13 0 0,1-3 0 15,0-10 0-15,4 11 0 0,-4-11 0 0,7 10 0 16,-1-2 0-16,1-1 0 0,-7-7 0 0,10 5 0 0,0-2 0 0,2-2 0 15,-1-1 0-15,-1-1 0 0,0 1 0 16,0-2 0-16,-10 2 0 0,10-5 128 0,-10 5 0 0,8-9 0 16,-2-2 0-16,0 2 0 0,-6 9-128 0,4-9 0 15,-2 0 0-15,2 0 0 0,0-2 128 0,-4 1-128 16,-4 1 0-16,0 1 128 0,0 0-128 0,2 2 0 16,2 6 144-16,-3-11-144 0,-2 4 0 0,0-3 128 15,-3 5-128-15,0 0 0 0,0 2 0 0,-1 3 0 16,-1 2 0-16,0-1 0 0,1 0 0 0,0 2 0 15,-1-1 0-15,1 2 0 0,-1 3 0 0,4-1 0 16,-1 1 0-16,7-7 0 0,-6 8 0 0,1 0 0 16,5-8 0-16,-6 11-128 0,1 1 128 0,3-3 0 15,0 0 0-15,2-9 0 0,3 12 0 0,-3-12 0 0,6 9 0 0,1-1 0 16,0 0 0-16,0-2 0 0,1 0 0 0,3-3 0 16,0 0 0-16,1-3 0 0,-1 0 0 0,0 0 0 15,1 0 0-15,0 0 0 0,-1-4 0 0,-1 2 0 16,-10 2 0-16,10-7 0 0,-1-1 128 0,-1 3-128 15,-8 5 128-15,8-7-128 0,-8 7 128 0,4-9-128 16,-2 2 128-16,-2-3-128 0,-2 1 160 0,-2 1-160 16,-4 2 160-16,1 2-160 0,1-2 160 0,-1 0-160 15,0 1 0-15,-3 0 128 0,-3 1-128 0,2 1 0 16,-1 2 0-16,0 2 0 0,-1 1-192 0,1 0 192 16,2 2-720-16,1 0-48 0,9-4 0 0,-9 7 0 15,1-1-1936-15,1 1-400 0,7-7-80 0</inkml:trace>
  <inkml:trace contextRef="#ctx0" brushRef="#br1" timeOffset="21397.22">13487 6518 6447 0,'0'0'576'0,"0"0"-576"15,-9 0 0-15,9 0 0 0,0 0 4144 0,0 0 720 16,0 0 128-16,0 0 48 0,0 0-3120 0,0 0-608 15,-7-5-128-15,7 5-32 0,0 0-304 0,0 0-64 16,2-9-16-16,-2 9 0 0,1-7-256 0,-1 7-64 16,0 0-16-16,4-9 0 0,-4 9-112 0,0 0 0 15,4-9-16-15,-4 9 0 0,0 0 64 0,0 0 16 0,0 0 0 16,0 0 0-16,-8 5-32 0,1 1 0 16,0 4 0-16,-1 0 0 0,-1 2-208 0,1 1-144 0,1-1 192 0,1-1-192 15,-1 0 0-15,2-1 0 0,0 1 0 0,5-11 0 16,-3 11 128-16,3-11-128 0,-1 12 0 0,1-3 0 15,0-9 128-15,0 0-128 0,0 0 144 0,9 7-144 16,-9-7 224-16,10 4-48 0,1-3-16 0,-1-2 0 16,1-2 96-16,0-1 32 0,1-1 0 0,0 0 0 15,1-1-96-15,-1 1 0 0,-1-1-16 0,2-3 0 16,2-2-176-16,-1 2 192 0,-2-3-192 0,0 2 192 16,-2-1-192-16,1 1 0 0,-2-2 144 0,-2 1-144 15,-1-1 128-15,-4 1-128 0,-4 0 128 0,-1-1-128 16,0 1 144-16,0 2-144 0,-4 2 192 0,-2-4-192 0,-2 2 176 15,1 0-176-15,0 1 160 0,-1 3-160 0,-1 0 176 0,-1-1-176 16,2 2 192-16,-1 4-192 0,-1 3 192 0,0 1-64 16,0 2 0-16,0 1-128 0,1-2 176 0,0 4-176 15,-1 2 160-15,2 1-160 0,-1-1 128 0,0 2-128 16,0 0 0-16,2 3 144 0,-1 1-144 0,2 2 0 16,2 1 0-16,0 0 0 0,2-1 0 0,2-3 0 15,3-1-128-15,3 1 128 0,1-3 0 0,2 0 0 16,3 0 0-16,2-2 0 0,-5-7 0 0,3-1 0 15,2 0 0-15,1 0 128 0,1-2 0 0,1-1 0 16,2 0 0-16,1-3 0 0,13-6 16 0,-3 1 0 16,-2-2 0-16,-3 0 0 0,-1-2 0 0,-4 0 0 15,-4-1 0-15,1-3 0 0,-1 2-16 0,-1-2 0 16,-2-1 0-16,-3 2 0 0,-3-2-128 0,-2 3 192 0,-2-2-192 0,-4 2 192 16,-2 1-192-16,-1 1 192 0,0 0-192 0,-3 2 192 15,0 0-192-15,0 3 0 0,-1 0 144 0,-1 2-144 16,1 2 0-16,-1 2 0 0,0 4 0 0,-1 3 0 15,0 2 0-15,0 2 0 0,1 1 0 0,1 2 0 16,-1 3 144-16,3 0-144 0,0 0 192 0,2 1-192 16,2-4 160-16,1 1-160 0,0 2 128 0,1-4-128 15,3 1 0-15,2-1 0 0,0-2 0 0,-2-10 0 16,4 13 0-16,1-5 0 0,-5-8 0 0,7 12 0 16,-7-12 0-16,10 7 0 0,0 0 0 0,-1-1 0 15,1 0-288-15,2-2-144 16,-2-2-16-16,2 2-16 0,2-4-2480 0,2 0-512 0,1 0-80 0,3 0-32 15</inkml:trace>
  <inkml:trace contextRef="#ctx0" brushRef="#br0" timeOffset="26150.72">8328 6682 30239 0,'0'0'1344'0,"-9"-2"256"0,9 2-1280 0,0 0-320 0,0 0 0 0,0 0 0 16,0 0 704-16,12-4 64 0,-1-2 0 0,4 5 16 15,3-3-416-15,4 3-96 0,3 0-16 0,1-2 0 16,3 2-64-16,1-1 0 0,1 1-16 0,2 1 0 15,-1-3-176-15,2 2 160 0,1-1-160 0,3-1 160 0,0 0-160 0,1-1 0 16,1 1 0-16,0 0 128 0,-3 2-128 0,-1 1 0 16,-4-3 0-16,-1 2 0 0,-2-1 0 0,-1 1 128 15,-2 1-128-15,0-4 0 0,0 2 0 0,-1-1 0 16,-1-1 0-16,1 1 0 0,-1 3 0 0,-2 0 0 16,-1 0 0-16,-2 0 0 15,1-1-384-15,-3 0-176 0,-2 1-16 0,-3 0-16 16,-12 0-2688-16,12 0-544 0,2-4-96 0,-14 4-32 0</inkml:trace>
  <inkml:trace contextRef="#ctx0" brushRef="#br0" timeOffset="27284.25">7131 6235 10127 0,'0'0'896'0,"0"0"-704"0,0 0-192 0,0 0 0 16,0 0 3008-16,-1-9 560 0,1 9 112 0,0 0 32 15,0 0-2448-15,0 0-496 0,3-9-80 0,-3 9-32 16,6-7 176-16,-6 7 48 0,0 0 0 0,11-1 0 0,-11 1 0 0,11 2 0 16,1 4 0-16,0 5 0 0,0 2 32 0,-3 4 16 15,-3 3 0-15,2 0 0 0,1 2-64 0,0 5-16 16,-1 4 0-16,0 8 0 0,-2 2-272 0,1 2-48 16,-2 0-16-16,2 0 0 0,-3-1-304 0,-1-2-64 15,1 1-16-15,0-1 0 0,0 0-128 0,0-2 0 16,1-8 144-16,3 0-144 15,4-6-1232-15,0-5-320 0</inkml:trace>
  <inkml:trace contextRef="#ctx0" brushRef="#br0" timeOffset="29219.98">8681 8274 17503 0,'0'0'768'0,"0"0"176"0,0 0-752 16,0 0-192-16,0 0 0 0,0 0 0 0,0 0 2432 0,12 3 464 16,1-3 96-16,3 0 16 0,3 0-2016 0,1 0-400 15,-2 0-80-15,7 0 0 0,5-4-256 0,1 2-64 16,2 1 0-16,1-2 0 0,0 2-192 0,0 0 0 15,-1 0 128-15,1 1-128 0,0 1 0 0,1-1 0 16,2-1 128-16,1 1-128 0,0 1 0 0,-1 0 0 16,0 0 0-16,-2-1-160 0,-2 3-160 0,-1-6-16 15,-3 2-16-15,-2 1 0 16,-1 0-1088-16,-3 0-224 0</inkml:trace>
  <inkml:trace contextRef="#ctx0" brushRef="#br0" timeOffset="30020.09">7083 8001 17503 0,'0'0'1552'0,"0"0"-1232"0,-6-6-320 0,6 6 0 16,0 0 1936-16,-8-4 336 0,8 4 64 0,-9-1 16 16,0 1-1792-16,9 0-368 0,-10 5-64 0,3-1 0 15,-3 0-128-15,1 1 0 0,1-1 0 0,1 2 0 16,-2 2 0-16,-1 0 0 0,1 1 0 0,0 2 0 15,1-1 0-15,1 2 0 0,-1 0 0 0,1 4 0 16,2 1 192-16,0 3 0 0,0-3 16 0,1 4 0 16,1 0 80-16,2 1 16 0,-2-1 0 0,3 1 0 15,1 0-304-15,3 1 160 0,2 1-160 0,3-1 128 16,1 0-128-16,3-4 0 0,1 2 0 0,3-4 0 16,2-3 0-16,0-3 0 0,3-6-192 0,2 0 192 0,1-5-304 0,1-4 64 15,1 2 16-15,-1-8 0 0,-2 1 224 0,-1-2 0 16,1-2-160-16,-1-6 160 0,-1-2 0 0,-1-1 0 15,-1-2 192-15,-3 0-64 0,-3 1-128 0,-1 0 0 16,-1 0 144-16,-3 2-144 0,-3 0 144 0,-3 0-144 16,-3 1 192-16,-3-4-192 0,-2 5 192 0,-1-5-64 15,-2 1 0-15,-3-1-128 0,-3 2 176 0,-3 1-176 16,-1 2 160-16,-2 0-160 0,-3 2 192 0,-1 3-64 16,1 2-128-16,2 4 192 0,1-1-192 0,0 3 176 15,-1 1-176-15,1 1 160 16,3 1-528-16,3 2-96 0,1 1-32 0,1 2-7920 15,3 2-1584-15</inkml:trace>
  <inkml:trace contextRef="#ctx0" brushRef="#br0" timeOffset="30321.38">7537 8347 28559 0,'0'0'2544'0,"0"0"-2032"16,-9 5-512-16,9-5 0 0,0 0 2640 0,0 0 432 15,-2 13 96-15,2 2 16 0,0-6-2720 0,2 0-464 16,-2-9-240-16,4 12 32 16,-2 1-480-16,2-4-80 0,0 1-32 0,1-1 0 15,-1-1-2064-15,-4-8-400 0</inkml:trace>
  <inkml:trace contextRef="#ctx0" brushRef="#br0" timeOffset="30753.74">7818 7870 36399 0,'0'0'1600'0,"-7"4"352"0,-4 1-1568 0,3 4-384 0,3 3 0 0,2 1 0 16,2 0 0-16,-1 1-144 0,-2 4 0 0,0-1 0 31,0 3-224-31,-1-2-32 0,-1 0-16 0,1-1 0 0,-1-2 160 0,0-3 16 0,1-3 16 0,5-9 0 16,-1 9 224-16,1-9 0 0,0 0 0 0,0 0 0 15,0 0 0-15,0 0 0 0,0 0 0 0,12 0 0 16,-12 0-128-16,14 1 128 0,2-1 0 0,-2 1-144 16,-2 1 144-16,1 2 0 0,1-1 0 0,0 4 0 0,2 3 0 0,0 0 0 15,-2-3 0-15,0 4 0 16,1 1 0-16,-1-3 0 0,-1 1 0 0,1 1 0 0,0-1 0 0,-1 0 0 15,-3 1 0-15,0 1 0 0,0 1 0 0,-3-2 0 16,0 1 0-16,-7-12 0 0,3 16 0 0,-3-2 0 16,-2-1 0-16,0 0 0 0,-2 0 0 0,0 0 128 15,-1-1-128-15,-2 0 176 0,-1-2-48 0,0-1-128 16,-1 2 192-16,-1-1-64 0,-1-1-352 0,0 2-80 16,-1-2-16-16,-1-1 0 15,-1-2-2832-15,-1 1-576 0,-7-5-112 0,1 0-32 0</inkml:trace>
  <inkml:trace contextRef="#ctx0" brushRef="#br0" timeOffset="30945.01">7700 8012 4607 0,'9'-21'192'0,"1"8"64"0,5-3-256 0,-1 2 0 0,0 1 0 0,7 0 0 16,5-4 8160-16,4 0 1584 0,4 1 320 0,3-2 64 15,0 3-7696-15,3-1-1536 0,-3 2-304 0,1 2-64 16,-1 1-400-16,0 1-128 0,4 1 0 0,-2 2 0 31,-2-1-1888-31,-1 2-432 0,1-2-96 0,-5 0-16 0</inkml:trace>
  <inkml:trace contextRef="#ctx0" brushRef="#br2" timeOffset="36492.51">8412 9501 11967 0,'0'0'528'0,"0"0"112"0,0 0-512 0,0 0-128 0,-6-5 0 0,6 5 0 16,-7-6 2704-16,7 6 512 0,0 0 112 0,0 0 0 15,0 0-2080-15,0 0-416 0,0 0-96 0,0 0-16 16,0 0-240-16,0 0-48 0,0 0-16 0,0 0 0 16,0 0 240-16,0 0 48 0,0 0 16 0,0 0 0 15,0 0 320-15,0 0 64 0,0 0 16 0,0 0 0 16,0 0 80-16,0 0 16 0,0 0 0 0,0 0 0 15,0 0-288-15,0 0-48 0,0 0-16 0,0 0 0 16,0 0-256-16,0 0-48 0,2 12-16 0,1-1 0 16,-1-1-224-16,1 3-64 0,1-3 0 0,-2 3 0 15,1-3-96-15,1 3-32 0,0 2 0 0,1 4 0 16,0 1-128-16,2 1 0 0,-1-1 0 0,2 2 0 16,0 4 0-16,0-1 192 0,0-3-64 0,1 1 0 0,-1 2 64 15,-1-1 0-15,0-1 0 0,1-2 0 0,-2-1 64 0,1-2 32 16,-2 1 0-16,0 1 0 0,0-2 0 0,-1-1 0 15,0-5 0-15,0 0 0 0,-1 1 16 0,-2-6 0 16,-1-7 0-16,0 0 0 0,1 11-48 0,-1-11-16 16,3 9 0-16,-3-9 0 0,0 0-80 0,0 0-16 15,0 0 0-15,0 0 0 0,0 0-144 0,0 0 192 16,0 0-192-16,0 0 192 0,0 0-192 0,0 0 128 16,0 0-128-16,0 0 128 0,0 0-128 0,4-9 0 15,-4 9 0-15,0 0 128 0,0 0-128 0,5-8 0 16,-5 8 0-16,0 0 0 0,4-10 0 0,0 0 0 15,-4 10 128-15,5-9-128 0,-5 9 0 0,5-10 0 16,-1-2 0-16,0 3 128 0,1-3-128 0,1 2 0 0,-1-2 144 16,1-1-144-16,1 0 128 0,-1 0-128 0,0-3 128 0,0 2-128 15,2-2 0-15,2 1 0 0,0-2 0 0,0 0 128 16,-1 0-128-16,0-1 176 0,0-2-176 0,-1 1 192 16,-1 0-192-16,1 2 0 0,1 2 0 0,0 0 0 15,-3 1-144-15,2 1 144 0,3 1 0 0,-4 4 0 16,-3-1 0-16,0 2 0 0,-1-3 0 0,2 4 0 15,-5 6 0-15,8-7-128 0,-2 0 128 0,1 0 0 16,-7 7 0-16,10-7 0 0,-1-3 0 0,1 2 0 16,-3 0 0-16,1-2 0 0,-1 0 0 0,2 3 0 15,1 4 0-15,1-3 0 0,-3-2 0 0,-2 2 0 16,-1-2 0-16,0 1 0 0,-1 1 0 0,-4 6 0 16,0 0 0-16,7-6 0 0,-7 6 0 0,0 0 0 0,0 0 0 0,0 0 0 15,0 0 0-15,0 0 0 16,0 0 0-16,0 0 0 0,0 0 0 0,0 0 0 0,0 0 0 0,0 0 0 15,0 0 0-15,0 0 0 0,0 0 0 0,0 0 0 16,-8 7 0-16,8-7 0 0,0 0 0 0,-10 4 0 16,1-4 0-16,-1 0 0 0,0 0 0 0,1 0 0 15,0 0 0-15,-2 0 0 0,1 0 0 0,-2 0 0 16,-1 1 0-16,-1-1 144 0,-3-1-144 0,-1 1 160 16,-1 0-160-16,1 3 160 0,-2 2-160 0,1 0 0 15,-2-1 0-15,2-2 128 0,-1 2-128 0,0-1 160 16,1 0-160-16,1-1 160 0,2 1-160 0,0-1 0 15,1 1 144-15,0-2-144 0,1-2 0 0,1 1 128 16,0 1-128-16,1-1 0 0,0-1 0 0,2 1 0 16,-2 0 0-16,2 1 128 0,1 2-128 0,9-3 144 0,0 0-144 0,-11 3 160 15,1-5-160-15,10 2 0 0,-9 0-160 0,9 0 160 16,0 0 0-16,0 0 0 0,-11 2 0 0,11-2 0 16,0 0 0-16,0 0 0 0,0 0 0 0,0 0 0 15,0 0 0-15,0 0 0 0,-5-7 0 0,5 7 0 16,0 0 0-16,0 0 0 0,0 0 0 0,0 0 0 15,8-6 0-15,-8 6 0 0,12-2 0 0,-2 2 0 16,-10 0 0-16,12-1 0 0,-2 1-128 0,1 0 128 16,-1-1 0-16,1 2 0 0,-11-1 0 0,13 4 0 15,-2-2 0-15,1 0-144 0,0-2 144 0,-1 0 0 16,0 0-128-16,-1 0 128 0,-10 0-128 0,13 1 128 16,-2 0-128-16,-1 2 128 0,-10-3-128 0,12 3 128 15,-3-3 0-15,-9 0 0 0,11 1 0 0,-11-1 128 0,10 0-128 0,-10 0 0 16,10 0-176-16,-10 0 176 0,12 0 0 0,-3 0 0 15,-9 0 0-15,12 0 0 0,-2-3 0 0,1 2 0 16,-11 1 0-16,10 0 0 0,1 0 0 0,-11 0 0 16,10-7 0-16,-10 7 0 0,11 0 0 0,-11 0 0 15,0 0 0-15,0 0 0 0,0 0 0 0,0 0 0 16,0 0 0-16,0 0 0 0,2 10 0 0,-2 1 0 16,-4 0 0-16,-2 0 0 0,-3 2 0 0,-2 2 0 15,-1 0-128-15,1 4 128 0,-2 2 0 0,0-1 0 16,0 0 0-16,-2-2 0 0,1 2 0 0,1-3 0 15,1-2 192-15,0 1-192 0,1-2 0 0,0-1 0 16,1 0 0-16,2 0-192 0,-1 1 192 0,2-5 0 16,7-9 192-16,-5 9-192 0,0 3 0 0,5-12 0 0,0 0 0 0,0 0-144 15,0 0 144-15,0 0 0 0,0 0 0 0,0 0 0 16,0 0 0-16,0 0 0 0,0 0 0 0,10-7 0 16,-1 0 0-16,1-2 128 0,-1-1-128 0,1-1 128 15,1 1-128-15,0-2 0 0,1-1-128 0,-2 2 128 16,1-1 0-16,-1-1 0 0,2-2 0 0,0 2 128 15,0 3-128-15,-1-3 0 0,0 0-128 0,-2 2 128 16,0-2 0-16,-1 2 0 0,0-1 0 0,-3 2-128 16,-1 0 128-16,-2 3 0 0,-2 7 0 0,0 0 0 15,0-10 0-15,-1 0 0 0,-2 0 0 0,-2 3 0 16,-4 2 0-16,0 1 0 0,-1-1 0 0,-1 3 0 16,1-1 0-16,-1 3 0 0,1 3 144 0,-1-3-144 15,-2 0 0-15,2 2 0 0,0 0-192 0,1 2 48 0,1 3 144 0,0 1 0 16,1 1 0-16,0 2 0 0,1-1 0 0,2-1-160 15,5-9 160-15,-4 11-160 0,2 2 160 0,2-3 0 16,0-10 0-16,2 11-128 0,2-2 128 0,-4-9 0 16,5 10 0-16,1-3 0 0,-1 1 0 0,-5-8 0 15,8 7 0-15,-8-7 0 0,7 5 0 0,-7-5-128 16,11 0 128-16,-11 0 0 0,12 1-352 0,-2-1 16 16,0-1 0-16,1 2 0 15,1-1-2160-15,2-1-448 0,3-2-64 0</inkml:trace>
  <inkml:trace contextRef="#ctx0" brushRef="#br2" timeOffset="38376.46">9907 9467 13823 0,'0'0'608'0,"0"0"128"0,0 0-592 0,0 0-144 16,0 0 0-16,0 0 0 0,-5-7 2848 0,5 7 544 16,0 0 96-16,0 0 32 0,0 0-1968 0,9-5-384 15,-1 0-80-15,1 1 0 0,1 1 64 0,1 0 32 16,-11 3 0-16,11-2 0 0,-11 2 16 0,13-1 0 16,-2 1 0-16,-1 0 0 0,1 1-48 0,-11-1-16 15,0 0 0-15,11 7 0 0,-3 1-320 0,0-1-64 16,-8-7-16-16,8 13 0 0,-2 2-336 0,1-1-64 15,-1 0-16-15,1 3 0 0,0 3-320 0,-1 2 0 16,1-1 0-16,0 1 0 0,1 3 208 0,3 1-16 16,-1-4-16-16,0 3 0 0,0 1-32 0,-1-3 0 15,0 0 0-15,0-3 0 0,1 0-144 0,1 0 160 0,-1-3-160 16,-1 2 160-16,-1-3-160 0,-1-1 0 0,-1-2 0 0,1 3 128 16,-2-3-128-16,0-4 192 0,-5-9-192 15,5 11 192-15,-5-11-32 0,2 11 0 0,0-2 0 0,-2-9 0 16,0 0 32-16,0 0 16 0,0 0 0 0,0 0 0 15,0 0-80-15,0 0 0 0,0 0-128 0,0 0 192 16,0 0-64-16,3-10 0 0,0 0-128 0,-3 10 192 16,0 0-64-16,0-11-128 0,1 2 176 0,1-3-176 15,1 1 144-15,1 1-144 0,0 0 0 0,-4 10 144 16,0 0-144-16,6-10 0 0,0-3 0 0,0 2 128 16,2 2-128-16,1 3 0 0,0-1 0 0,0 2 0 15,0-2 0-15,2 2 0 0,2-1 0 0,0-1 0 16,0-1 0-16,1 2 0 0,2-3 0 0,0-2 0 15,-2 3 0-15,2 0 0 0,-1-1 0 0,1 2 0 0,1-3 0 0,1 1 0 16,-1 0 0-16,-1 0 0 0,-2 0 0 0,-1 0 0 16,0 0 0-16,0 0 0 0,0-2 0 0,0-1 0 15,-1 1 0-15,0-1 0 0,-2 1 0 0,1 1 0 16,-4-2 0-16,1 1 0 0,0-1 0 0,-1 0 0 16,-4 0 0-16,0 3 0 0,0 1 0 0,-2 2 0 15,-1 1 0-15,-1-3 0 0,-3-1 0 0,0 2 0 16,-1 1 128-16,-2-1-128 0,-1 2 0 0,-1-2 0 15,0 1 0-15,-1-1 0 0,-2 1 0 0,-1 1 0 16,-1-1 0-16,-3 1 0 0,-2 0 0 0,1 0 128 16,-3-2-128-16,0 1 0 0,0-1 0 0,2 2 128 15,-1 2-128-15,1-2 0 0,1 0 0 0,-1 0 0 0,1 0 128 0,0 1-128 16,-2 0 0-16,2 0 0 0,1 3 0 0,0 1 0 16,0 0 0-16,0 0 0 0,0 0 0 0,3 0 0 15,0 0 0-15,-1 1 0 0,2 1 0 0,1 1 0 16,1-2 0-16,0-1 0 0,1-2 0 0,1 2 0 15,0-2 0-15,1 5 0 0,8-3 0 0,-9 4 0 16,9-4 0-16,0 0 0 0,0 0 0 0,-7 5 0 16,7-5 0-16,0 0 0 0,0 0 0 0,0 0 0 15,0 0-144-15,0 0 144 0,7 12 0 0,-7-12 0 16,10 6-320-16,1 0 64 0,-1-5 0 0,2 0 0 16,1 1-448-16,1-2-64 0,2-2-32 0,2 1 0 15,3 0-1424-15,1-1-272 16,1 1-64-16,4-2-16 0,0 0 944 0,0 0 192 0,-1-1 32 0,0 3 16 15,2 1-48-15,-2 0-16 0,-3-2 0 0,0 4 0 0,-4 3 1008 0,-2-1 208 16,-3 1 48-16,1 2 0 0,-4-1 352 0,0 2 80 16,-11-8 16-16,12 6 0 0,-2 2-16 0,-1-1 0 15,-9-7 0-15,11 8 0 0,-11-8-240 0,0 0 144 16,0 0-144-16,10 5 128 0,-10-5-128 0,0 0 0 16,0 0 0-16,0 0 0 0,0 0 128 0,0 0 0 15,5 9 0-15,-5-9 0 0,0 13 640 0,-1-4 112 16,1-9 16-16,-5 14 16 0,-1-1 32 0,0-2 0 15,-3-2 0-15,0 1 0 0,0 3-240 0,-2-1-64 16,-1 3 0-16,1-1 0 0,-2 2-160 0,-3 0-32 16,-1-5-16-16,1 2 0 0,1 3-128 0,-1-2-32 15,-2 0 0-15,4 1 0 0,1-4-48 0,1 1-16 16,-1 0 0-16,0 1 0 0,0-3-80 0,0 2-128 16,1-3 176-16,1 2-176 0,2-4 128 0,0 3-128 0,0-4 0 0,3 1 0 15,-1-1 256-15,7-6-64 0,0 0-16 0,0 0 0 16,-4 11 16-16,4-11 16 0,0 0 0 0,0 0 0 15,0 0-208-15,0 0 176 0,0 0-176 0,0 0 160 16,0 0-160-16,11 0 0 0,-1-4 0 0,2 1 128 16,-2 0 32-16,1-1 0 0,-1-2 0 0,3 2 0 15,0-6-160-15,0 0 160 0,-1 0-160 0,2 0 160 16,2 1-160-16,-2-5 0 0,-2 4 144 0,-2-3-144 16,1 3 144-16,-1-2-144 0,-2-1 192 0,0-2-192 15,-3 4 0-15,-1-1 0 0,-1-1 0 0,-2 1 0 16,-2 2 0-16,-2-1 0 0,-2 1 160 0,0 1-160 15,-3 4 0-15,0-2 128 0,-1 2-128 0,-2 2 0 0,-3 2 128 0,0 4-128 16,1 0 128-16,-3 4-128 0,-1-2 0 0,-3 3 0 16,0 2 0-16,-1 0 0 0,-3 3 0 0,2 1 0 15,0-4 0-15,2 0 0 0,3 1 0 0,2-2 0 16,0-2 0-16,2-1 0 0,2 1 128 0,0-3-128 16,2-2 0-16,9-2 128 0,0 0-128 0,0 0 160 15,0 0-160-15,-5-5 160 0,5 5-160 0,0 0 160 16,0-12-160-16,3-1 160 0,0 3 16 0,3-2 0 15,0-2 0-15,2-2 0 0,1-1-32 0,2 0 0 16,0 0 0-16,2-1 0 0,0 1-144 0,2 0 128 16,-1 2-128-16,2-1 128 0,-3 4-128 0,0 3 0 15,-1-1 0-15,-1 3 0 0,-2 3 0 0,1 0 0 16,-10 4 0-16,0 0 0 0,0 0 0 0,0 0 0 16,0 0-144-16,0 0 144 0,0 0 0 0,5 13 0 0,-3-3 0 0,-2-10 0 15,-6 7 0-15,-1 1 0 0,-1-3 0 0,-1 3 0 16,-1 1 0-16,-2-1 0 0,0 4 0 0,-1-3 0 15,0 1 0-15,0 0 0 0,0-3 0 0,2 4 144 16,-1 1-144-16,1-2 160 0,1-2-160 0,1-2 160 16,1 0-160-16,8-6 128 0,0 0-128 0,0 0 128 15,0 0-128-15,0 0 0 0,0 0 0 0,0 0 128 16,-6-8-128-16,3-1 0 0,3-2 0 0,1 1 128 16,2 2-128-16,1-6 0 0,1-2 144 0,1-1-144 15,2 4 0-15,3 0 0 0,-1 0 0 0,1 0 128 16,-1 2-128-16,0 0 0 0,1 0 0 0,-1 2-128 15,-1-1 128-15,-1 2 0 0,-1 1 0 0,-7 7 0 16,0 0 0-16,0 0 0 0,0 0 0 0,0 0 0 0,0 0 0 16,0 0 0-16,0 0 0 0,0 0 0 0,-9-4 0 0,-1 4 0 15,1 2 0-15,-1 0 0 0,0 1 0 0,-1-2 0 16,1 2 0-16,1 1 0 0,1 2-160 0,8-6 0 16,-8 7 0-16,8-7 0 15,0 0-2320-15,0 0-464 0,0 0-80 0</inkml:trace>
  <inkml:trace contextRef="#ctx0" brushRef="#br2" timeOffset="39960.25">11529 9404 17503 0,'0'0'768'0,"-8"-9"176"0,8 9-752 0,-12-10-192 16,0 3 0-16,12 7 0 0,0 0 4624 0,0 0 896 15,0 0 176-15,0 0 48 0,0 0-3952 0,0 0-768 16,0 0-176-16,0 0-16 0,0 0-160 0,11-8-32 15,3 3 0-15,1 1 0 0,0 2-320 0,2 0-80 16,0 0-16-16,1 2 0 0,1 2-96 0,-1-2 0 16,3 2-128-16,-2 0 192 0,1 1 16 0,1-2 0 15,-2-2 0-15,2 1 0 0,0-3 48 0,1 3 16 16,2-2 0-16,-1 0 0 0,1 2 32 0,0 0 0 16,4-5 0-16,-4 3 0 0,0-2-96 0,-1 0-16 15,1 0 0-15,-1 3 0 0,-2-1-64 0,0 1 0 0,-1-2-128 0,-2 1 192 16,-4 0-192-16,1 2 128 0,-1-2-128 15,-2 0 0-15,-2 2 144 0,-10 0-144 0,0 0 128 0,10 4-128 16,-10-4 160-16,0 0-160 0,0 0 192 0,0 0-192 16,8 4 224-16,-8-4-64 0,0 0-16 0,0 0 0 15,0 0 32-15,-1 9 0 0,1-9 0 0,-5 8 0 16,-2 1-176-16,7-9 192 0,-9 7-192 0,0 1 192 16,0 0-192-16,0-2 0 0,0-1 0 0,-2 4 128 15,1 1-128-15,-1 0 0 0,1 0 0 0,-1 5 128 16,1 3-128-16,0 2 0 0,-2-2 0 0,1 1 0 15,0 2 0-15,-1 0 0 0,-2 3 0 0,3 2 0 16,1 4 0-16,-1-2 0 0,1-2 0 0,1 0 0 16,0-2 0-16,1-2 0 0,1-4 0 0,2 2 0 0,1-3 0 0,0-2 0 15,2 0 0-15,-1-2 0 0,-2 0 0 0,1 0 0 16,1-1 0-16,-1 1 0 0,1 0 0 0,0 1 0 16,0-1 0-16,-1 0 128 0,1 1-128 0,0 2 0 15,2-2 0-15,-2 2 0 0,-1-2 0 0,1 1 0 16,3-15 0-16,-1 11 0 0,-1 0 0 0,2-11 0 15,0 0 0-15,-2 10 0 0,2-10 0 0,0 0 128 16,0 0-128-16,0 0 0 0,0 0 192 0,0 0-64 16,0 0 0-16,0 0 0 0,0 0 96 0,0-10 16 15,0-1 0-15,-1-2 0 0,0-1 0 0,-1-2 0 16,-2 3 0-16,1 0 0 0,-1-1-112 0,-2-4-128 16,0 1 176-16,-1 0-176 0,0 0 144 0,-3 0-144 15,0-3 0-15,0 1 144 0,-1-2-144 0,1-2 0 0,-2-1 144 16,2-1-144-16,-1 1 0 0,-1-3 0 0,1 0 0 0,-1-2 128 15,1 1-128-15,0-2 0 0,-2 1 0 0,2 4 0 16,3 6 0-16,1-2 0 0,-2 4 0 0,2 0 0 16,3 0 0-16,0 3 0 0,2 2 0 0,0 2 0 15,2 0 0-15,0 10 0 0,0 0 0 0,0 0 0 16,3-9 0-16,-3 9-128 0,0 0 128 0,0 0-128 16,0 0 128-16,0 0-192 0,10 9 192 0,-1 1-192 15,-2-1 32-15,-7-9 0 0,3 14 0 0,-1-1 0 16,-2-13 160-16,1 12-128 0,-1-12 128 0,3 12-128 15,-3-12 128-15,3 11 0 0,-2 0 0 0,-1-11 0 16,0 0 0-16,0 0 0 0,0 0 0 0,0 0 0 16,5 11 0-16,-5-11 0 0,7 10 0 0,-7-10 0 15,11 6 0-15,0-2 0 0,-1 0 0 0,1 1 0 16,-1 0 0-16,2-2-128 0,-2-3 128 0,2 0 0 0,1-3 0 0,0 2 0 16,0-2 0-16,0 2 0 0,0 1 0 0,2-1 0 15,-1-3 0-15,2 0 0 0,-1-3 0 0,2 1 0 16,0-3 0-16,1 2 0 0,1 1 0 0,0-2 0 15,-1-5 0-15,-1 1 0 0,-1 0 0 0,-2 1 0 16,-1 0 0-16,0 1 0 0,-1-1 0 0,-1 5 0 16,-11 6 0-16,0 0 0 0,7-9 0 0,-7 9 0 15,0 0 0-15,0 0 0 0,0 0 0 0,0 0 0 16,0 0 0-16,0 0 0 0,0 0 0 0,0 0 0 16,-9 5 0-16,-1 3 0 0,-2 4 0 0,0-1 0 15,-1 1 0-15,-4 0 0 0,-3-1 0 0,-1 1 0 16,1 0 0-16,1-2 0 0,-2 3 0 0,1 0 0 0,2-3 0 0,2-1 0 15,3-1 0-15,1-2 0 0,3-1 0 0,0 2 0 16,1 1 0-16,8-8 0 0,-6 7 0 0,6-7 128 16,0 0-128-16,0 0 0 0,0 0 0 0,0 0 0 15,0 0 0-15,0 0 0 0,5-7 0 0,3-1 0 16,0 0 0-16,2-2 0 0,2-2 0 0,0 1 0 16,1-3 0-16,1 1 0 0,0 0 0 0,1 1 0 15,-4 0 0-15,1 2 0 0,-1 1 0 0,-4 0 0 16,0 1 0-16,-7 8 0 0,0 0 0 0,0 0 0 15,0 0 0-15,0 0 0 0,0 0 0 0,0 0 0 16,0 0 0-16,0 0 0 0,-7 10 0 0,1 2-128 16,-3 0 128-16,-2 2 0 0,-2 1 0 0,-1 2 0 15,0 3 0-15,-1 3 0 0,0 3 0 0,0 1 0 0,0-4 0 0,-1 2 0 16,2-3 128-16,1 1-128 0,0-3 0 0,1 1 0 16,3-2 0-16,-2-4 0 0,1 1 0 0,1-3 0 15,1-3 0-15,0 2 0 0,0-2 0 0,2 1 0 16,-2-3 0-16,1 0 0 0,1-2-160 0,-1 1 160 15,0-5-192-15,7-2 192 16,-7 7-688-16,7-7-16 0,0 0-16 0,0 0 0 16,0 0-1600-16,0 0-320 0,0 0-64 0,0 0-16 15,0 0-1120-15,13 6-208 0,8 1-48 0,-1-7-16 0</inkml:trace>
  <inkml:trace contextRef="#ctx0" brushRef="#br2" timeOffset="41662.08">12543 9338 21183 0,'0'0'1888'0,"0"0"-1504"16,-8-3-384-16,2-1 0 0,-2 2 3040 0,8 2 544 15,-9-2 96-15,9 2 32 0,-9-2-2784 0,0 0-544 16,-2 1-128-16,11 1 0 0,-9 0-256 0,9 0 0 15,-10-1 0-15,10 1 0 0,-8-3-144 0,8 3-80 16,0 0-16-16,0 0 0 0,-7-5 240 0,7 5-176 16,0 0 176-16,0 0-160 0,0 0 352 0,0 0 64 15,0 0 0-15,0 0 16 0,-4-6 512 0,4 6 112 16,0 0 0-16,0 0 16 0,0 0-160 0,0 0-48 16,-6 5 0-16,6-5 0 0,0 0-288 0,-3 10-64 15,3-10-16-15,0 0 0 0,0 0-16 0,0 0 0 16,0 0 0-16,0 0 0 0,0 0 192 0,11 5 16 15,-1-1 16-15,-10-4 0 0,12-4 32 0,-1 0 0 16,3 2 0-16,-3-2 0 0,1 1-80 0,2 1-16 16,3-1 0-16,0 3 0 0,-2-1-208 0,0 1-32 0,2 1-16 0,1 2 0 15,1-1-224-15,-1 2 0 0,-1 0 0 0,1 1 0 16,2-1 0-16,-2 2 0 0,-2-1 0 0,-1 0 0 16,1-1 0-16,1-2 0 0,0-5 0 0,0 0 0 15,0 0 128-15,1 1-128 0,1-3 0 0,2-2 0 16,1-1 192-16,2 0-64 0,-1-1-128 0,1 1 192 15,-2-2 0-15,2 1-16 0,-1 1 0 0,-2 1 0 16,-6 2-48-16,0 1 0 0,-1-2 0 0,-1 3 0 16,-1 1-128-16,-12 2 128 0,12-2-128 0,-12 2 128 15,0 0-128-15,0 0 0 0,0 0 0 0,0 0 0 16,0 0 0-16,0 0 0 0,0 0 0 0,0 0 0 0,0 0 0 0,-2 9 0 16,2-9 0-16,-6 8 0 0,-1-3 0 0,7-5 128 15,-10 6-128-15,-1-1 0 0,1 0 0 0,0 0 0 16,-2 2 128-16,1-1-128 0,0 1 0 0,0 2 0 15,0 1 0-15,-1 1 0 0,0-3 0 0,-1 2 0 16,0 2 0-16,1 4 0 0,1 4 0 0,0-3 0 16,1 4 0-16,-1 3 0 0,1 2 0 0,-1 2 0 15,1-2 0-15,1 1 0 0,1 1 0 0,0-2 0 16,2-1 0-16,-1-1 0 0,2-4 0 0,1 0 0 16,-1-3 0-16,0 0 0 0,-2 1 0 0,2-2 0 15,0-1 0-15,1 0 0 0,1-2 0 0,1 1 0 16,0-2 0-16,1 1 0 0,0 3 0 0,1-3 0 15,0 1 0-15,1-2 0 0,0-2 0 0,1 2 0 16,-2 1 0-16,1 0 0 0,0-1 0 0,-1-12 0 0,1 13 0 0,1-3 0 16,-2-10 0-16,0 0 0 0,0 11 0 0,0-11 0 15,0 0 0-15,0 13 0 0,0-13 0 0,0 0 0 16,0 0 0-16,0 0 0 0,0 0 144 0,0 0-144 16,0 0 0-16,0 0 144 0,0 0-144 0,0 0 0 15,0 0 208-15,-9-7-64 0,-1-2-16 0,4-2 0 16,1 4-128-16,0-4 128 0,-1-3-128 0,4 0 128 15,-3-2 48-15,-2-1 0 0,-1-3 0 0,0 2 0 16,1-3-48-16,-3-1-128 0,0-3 192 0,-2 1-64 16,-2-1-128-16,1 0 0 0,0 0 0 0,-3 1 128 15,-1-1-128-15,0 0 0 0,0 0 0 0,-1 3 0 16,0 2 0-16,0 2 0 0,-1 0 0 0,1 0 0 16,0-1 0-16,0 3 0 0,1 0 0 0,2 2 0 0,2-1 0 15,2 2 0-15,0 1 0 0,2 2 0 0,2 1 0 0,2 2 0 16,5 7 0-16,-2-5 0 0,2 5-160 0,0 0 160 15,1-5 0-15,-1 5-144 0,0 0 144 0,0 0 0 16,8-9-144-16,-8 9 144 0,0 0 0 0,0 0 0 16,8-4-144-16,-8 4 144 0,0 0 0 0,0 0 0 15,0 0-128-15,0 0 128 0,0 0 0 0,0 0-192 16,0 0 192-16,0 0-160 0,0 0 160 0,0 0-128 16,0 0 128-16,0 0-128 0,10 2-176 0,-10-2-16 15,10 4-16-15,2-1 0 16,1 1-560-16,2-1-96 0,0 0-32 0,2 3 0 15,1-1-64-15,-1-1 0 0,0 0-16 0,0 1 0 16,0-2 528-16,0 2 128 0,-3 1 0 0,1-2 16 0,-3-1 432 0,-1-2 0 0,2 0 0 16,0-1-128-16,0-1 320 0,0 0 80 0,2-2 16 0,0-1 0 15,1 0 224-15,0 0 64 0,1-2 0 0,0 1 0 16,-2-2-208-16,1 3-48 0,0 2 0 0,-2-2 0 16,0-3-160-16,-1 2-32 0,-1 0-128 0,-2 1 192 15,-10 4-192-15,10-4 0 0,-10 4 128 0,0 0-128 16,0 0 0-16,0 0 144 0,0 0-144 0,0 0 128 15,0 0 80-15,-11 0 16 0,-1 0 0 0,-1 4 0 16,-1-2 32-16,-2 4 0 0,-1 0 0 0,-1 2 0 16,-3 0-64-16,-2 1-16 0,-2 1 0 0,0 3 0 15,2 1-176-15,-2-1 0 0,0 0 0 0,4-3 128 16,3 0-128-16,1-2 0 0,2 1 0 0,3-1 0 16,3-1 0-16,2-1 128 0,7-6-128 0,0 0 0 0,0 0 0 0,0 0 0 15,0 0 0-15,0 0 0 0,0 0 0 0,0 0 0 16,0 0 0-16,15 3 0 0,-2-4 0 15,1-1 0-15,-1 1 0 0,1-3 0 0,2 1 0 0,0-2 0 16,-1-4 128-16,0 1-128 0,-2 0 0 0,0 2 0 16,0-1 0-16,0 0 0 0,-5 4 0 0,-1-1 128 15,1 0-128-15,1 0 0 0,0 3 0 0,1-3 128 16,-3 3-128-16,1 1 0 0,5 2 0 0,-2 4 0 16,-11-6 0-16,9 9 0 0,-3 0 0 0,0 3 0 15,-4 1 0-15,-1 1 0 0,-1-1 0 0,-2 1 0 16,-2-1 0-16,-1 3 0 0,-1 2 0 0,0 0 0 15,-3-1 144-15,0 0-144 0,-2 0 176 0,0-1-48 16,-1 0 0-16,0-2 0 0,0-1 64 0,2 1 16 16,-2-2 0-16,3-2 0 0,3-3-80 0,-1 1 0 0,0 0-128 0,4-1 192 15,3 3-192-15,0-10 128 0,-2 7-128 0,2 3 0 16,0-10 0-16,3 7 0 0,1 2 0 0,-4-9 0 16,2 8 0-16,1 0 0 0,1 0-144 0,0-2 144 31,-4-6-464-31,6 8 0 0,-6-8 0 0,8 8 0 15,0 0-1440-15,0 1-272 0,0-2-64 0,1 2-16 16,1 1-1072-16,2 1-224 0,-2-2-32 0</inkml:trace>
  <inkml:trace contextRef="#ctx0" brushRef="#br2" timeOffset="43979.4">14922 9309 4607 0,'0'0'400'0,"0"0"-400"0,0 0 0 0,0 0 0 16,0 0 4416-16,0 0 816 0,0 0 144 0,0 0 48 15,0 0-3408-15,0 0-672 0,0 0-144 0,0 0-32 16,0 0-480-16,0 0-112 0,0 0 0 0,0 0-16 16,0 0-48-16,0 0 0 0,0 0 0 0,0 0 0 15,0 0 384-15,-5 8 64 0,5-8 0 0,0 0 16 16,-9 4-16-16,9-4 0 0,-10 2 0 0,0 2 0 16,1-2-288-16,9-2-64 0,-10 2-16 0,1 1 0 15,9-3-256-15,-11 1-48 0,2 1-16 0,9-2 0 16,-10 3-32-16,10-3-16 0,0 0 0 0,-9 4 0 15,9-4 16-15,0 0 0 0,0 0 0 0,0 0 0 0,0 0-48 0,0 0 0 16,0 0 0-16,0 0 0 0,0 0 128 0,0 0 32 16,0 0 0-16,0 0 0 0,13-1 48 0,0 0 16 15,0-2 0-15,0 1 0 0,0 0-48 0,0 2-16 16,1 0 0-16,2-1 0 0,0 1-160 0,0-3-48 16,3 2 0-16,-1 1 0 0,2-1-144 0,-1 1 0 15,2-2 144-15,0 2-144 0,1-2 128 0,1 0-128 16,2 1 128-16,1 0-128 0,0-3 0 0,0 1 0 15,-1 3 0-15,-4-1 128 0,-4-3-128 0,0 2 0 16,0-1 0-16,-3 3 128 0,-2 0-128 0,-2 0 0 16,1 0 0-16,-11 0 128 0,10 0-128 0,-10 0 0 15,0 0 128-15,0 0-128 0,0 0 144 0,0 0-144 16,0 0 192-16,0 0-192 0,0 0 192 0,0 0-192 0,0 0 192 0,0 0-192 16,0 0 192-16,0 0-64 0,0 0 0 0,0 0-128 15,0 0 176-15,0 0-176 0,-8 3 160 0,1 2-160 16,7-5 128-16,-12 6-128 0,0-1 0 0,2 3 0 15,1 0 0-15,2 1 0 0,1 0 0 0,-1-1 0 16,1 1 0-16,-1 2 0 0,0 0 0 0,1 3 0 16,-2 0 0-16,2 3 0 0,0 1 0 0,1 3 0 15,-3-3 0-15,2 2 0 0,1-1 0 0,-1 3 0 16,3 3 0-16,-1 0 0 0,-2 2 0 0,4 1 0 16,0-1 0-16,1-2 0 0,0-2 0 0,2 0 0 15,2-5 0-15,-1 0 0 0,1 2 0 0,-2-3 0 16,-1-4 0-16,3 0 0 0,0 0 0 0,-2 1 0 15,-2 2 0-15,-1-3 0 0,0-2 0 0,-1 1 0 16,0-1 128-16,3-11-128 0,-2 10 0 0,-1 2 0 0,-1 2 0 0,0-4 128 16,4-10-128-16,-5 8 0 0,5-8 0 0,-5 11 128 15,1-3-128-15,4-8 0 0,0 0 128 0,-4 9-128 16,0 1 0-16,4-10 0 0,0 0 128 0,0 0-128 16,0 0 0-16,0 0 0 0,-5 11 0 0,5-11 0 15,0 0 0-15,-5 9 0 0,5-9 0 0,0 0 0 16,0 0 0-16,-7 7 0 0,7-7 0 0,0 0 176 15,0 0-176-15,0 0 160 0,-9 0-160 0,9 0 160 16,-6-9-160-16,0 0 160 0,1 0 48 0,0-3 16 16,0-5 0-16,0-1 0 0,-1-4 16 0,1 0 0 15,-1 0 0-15,-2 0 0 0,-1-2-112 0,-1-3-128 0,1-2 176 0,-1-1-176 16,-2 0 0-16,-1 0 0 0,-1-3 0 0,-2 0 0 16,1-5 0-16,-1 3 0 0,0 2 0 0,1 0 0 15,-1 1 0-15,3 4 128 0,0 1-128 0,1 4 0 16,0 2 0-16,2 2 0 0,0 4 0 0,0 2 0 15,4 2 0-15,1 2 0 0,5 9-176 0,-4-8 176 16,0 2-128-16,4 6 128 0,0 0 0 0,0 0 0 16,0 0-176-16,0 0 176 0,0 0-160 0,0 0 160 15,0 0-160-15,0 0 160 0,0 0-160 0,13 6 160 16,-1 1 0-16,-2 1-144 0,-1-2 144 0,2-1 0 16,-1 1 0-16,0-1-128 0,1 1 128 0,-1-2 0 15,-1 2 0-15,2-1 0 0,-11-5 0 0,13 5 0 16,0-4 0-16,0-1 0 0,-1 3 0 0,1-2 0 15,-1 0 0-15,-1 1 0 0,2 0 0 0,-1-2 0 16,0-2 0-16,-1-1 0 0,1 1 192 0,-1-1-64 16,-1 3-128-16,-10 0-128 0,12 0 128 0,0-1-192 0,-12 1 192 0,11-3 0 15,-11 3 0-15,12-3 0 0,-12 3 0 0,0 0 0 16,10-2 0-16,-10 2 0 0,10-7 0 0,-10 7 0 16,5-9 0-16,1 3 0 0,-6 6 0 0,0 0 128 15,0 0-128-15,7-9 0 0,-7 9 0 0,0 0 0 16,0 0 0-16,0 0 128 0,0 0-128 0,0 0 0 15,0 0 0-15,0 0 0 0,0 0 0 0,0 0 0 16,0 0 0-16,2 14-128 0,0-1 128 0,-2-3 0 16,0-10 0-16,-2 13 0 0,0 0 0 0,-2-1 0 15,0 1 0-15,1-1 0 0,1 0 0 0,0 1 0 16,1 0 0-16,0-2 0 0,0 0 0 0,1-11 0 16,0 0 0-16,0 13 0 0,1 1 0 0,0-1 0 0,2-1 0 15,-1 1 0-15,0-1 0 0,0 0 0 0,1-1 0 0,0 2-128 16,-1 3 128-16,1-4 0 0,-2-1 0 0,2 2 0 15,-1-3 0-15,1 0 0 0,-2 0 0 0,-1-10 0 16,0 10 0-16,0-10 0 0,0 0 0 0,0 0 0 16,0 0 0-16,0 0 0 0,0 0 0 0,0 0 0 15,0 0 0-15,0 0 0 0,0 0 0 0,-8-3 0 16,1-4 0-16,0 0 128 0,0-5-128 0,1-1 0 16,-1 0 0-16,1-2 0 0,-2-1 0 0,0-3 128 15,0 0-128-15,1-2 0 0,-2-3 0 0,2 1 128 16,-1 1-128-16,0 1 0 0,1 0 0 0,0 3-128 15,0 3 128-15,1 4 0 0,-1 0 0 0,1 7 0 16,-1-2 0-16,7 6-240 0,-9-1 48 0,1 4 0 0,-1 4 192 0,2 3-144 16,0 1 144-16,0 3-128 0,1 2-16 0,-1 3 0 15,2 5 0-15,3-2 0 0,0-1 144 0,2-2-160 16,0 4 160-16,3-1-160 0,1-1 160 0,1-1 0 16,0 1 0-16,2-2 0 0,1-5 0 0,1 0 0 15,0 1 128-15,-1-2-128 0,0-3 0 0,-2 1 0 16,1-1 0-16,0-2-128 0,-7-8 128 0,7 9 0 15,-7-9 0-15,5 9 0 0,-5-9 0 0,0 0 0 16,0 0 128-16,0 0-128 0,0 0 0 0,0 0 128 16,0 0-128-16,0 0 0 0,0 0 0 0,3-13 128 15,-2 3-128-15,-1-2 0 0,-1-1 0 0,-1-2 128 16,0 1-128-16,-1-2 0 0,1 0 128 0,-2-3-128 16,1-2 128-16,0 1-128 0,0 0 128 0,-1-1-128 0,-2 0 128 0,3 4-128 15,-1 4 0-15,0 5 0 0,-2 2 0 0,1-1 0 16,0 0 0-16,0 1-160 0,5 6 160 0,0 0 0 15,-11 3 0-15,4 4 0 0,0 3 0 0,2 2 0 16,0-2 0-16,1 4 0 0,1 3 0 0,2 4 0 16,1 4 0-16,2 2 0 0,4 2 0 0,-1 0 144 15,1-1-144-15,2 2 0 0,0-2 0 0,1-1 0 32,0 1-608-32,0 2-96 0,2-4-32 0,-1 2-14544 0,-1 4-2896 0</inkml:trace>
  <inkml:trace contextRef="#ctx0" brushRef="#br3" timeOffset="93430.82">7452 9712 11055 0,'0'0'976'0,"0"0"-784"16,0 0-192-16,0 0 0 0,0 0 2560 0,0 0 480 16,0 0 96-16,0 0 0 0,0 0-2016 0,12-3-416 15,-12 3-64-15,12-4-32 0,-2 2-32 0,0-1 0 16,1 1 0-16,-11 2 0 0,10 0 208 0,1 0 48 16,-11 0 0-16,13 1 0 0,-2 2-32 0,1-1 0 15,0 1 0-15,0-1 0 0,-1 1-160 0,2-3-16 16,0 1-16-16,3-1 0 0,0 2-160 0,-1-2-16 15,0 0-16-15,0 1 0 0,0 1 32 0,2 0 16 16,1-1 0-16,-1 3 0 0,-3-1-128 0,2 1-16 0,-1-2-16 0,2 2 0 16,0 1 48-16,0 0 16 0,2-1 0 0,-1 2 0 15,-1 0-80-15,0-1-16 0,-2-1 0 0,2 0 0 16,2 1-80-16,-4-1 0 0,1 2-16 0,0-5 0 16,-1 1 16-16,1-2 0 0,-1-1 0 0,2 0 0 15,2 2 144-15,0-1 48 0,-1-2 0 0,2-1 0 16,-2 0-80-16,2 1-16 0,1-2 0 0,1 1 0 15,-1 1 96-15,1-1 0 0,0 0 16 0,0 2 0 16,-2-4-144-16,-1 4-48 0,1-3 0 0,-1 2 0 16,1 2-32-16,0 0-16 0,-1-1 0 0,1 1 0 15,-2 0-32-15,0 0 0 0,0 0 0 0,1 0 0 16,-1 0-128-16,1 0 0 0,0-3 0 0,0 2 0 0,3-2 0 16,-1 1 0-16,0-3 128 0,1 1-128 0,-1 0 0 0,1 0 0 15,0 0 144-15,2-1-144 0,-2 1 144 0,0-3-144 16,-1 1 192-16,0 2-192 0,-1 3 304 0,0-1-48 15,0 0-16-15,1 2 0 0,-2 0-96 0,1 0-16 16,1-2 0-16,0 2 0 0,0 0-128 0,-1 0 0 16,1-2 0-16,1 1 0 0,2-3 0 0,1 1 128 15,-2-4-128-15,1 4 0 0,-2 0 0 0,-1-2 128 16,-3 0-128-16,3-1 0 0,-3 2 0 0,0 0 0 16,-1 1 128-16,-1 0-128 0,-1-2 0 0,1 3 128 15,0 0-128-15,-2 1 128 0,-1-2-128 0,0 2 0 16,0-1 144-16,-1 2-144 0,-12 0 0 0,12 4 0 15,-12-4 0-15,10 2 0 0,-10-2-176 0,12 1-96 0,-12-1-32 16,0 0 0 0,0 0-2784-16,0 0-560 0</inkml:trace>
  <inkml:trace contextRef="#ctx0" brushRef="#br4" timeOffset="131006.81">1944 10038 6447 0,'0'0'576'0,"0"0"-576"0,8-7 0 0,-8 7 0 15,0 0 4912-15,11-5 864 0,0 0 176 0,-11 5 48 16,0 0-4512-16,12-5-896 0,-1 0-176 0,-2 1-32 16,-9 4-384-16,11-2 144 0,-1 1-144 0,-10 1 0 15,13-3 256-15,-2-1-48 0,-2 1-16 0,0-1 0 16,-9 4 416-16,13-3 80 0,-3-1 16 0,1 3 0 16,-1 2 112-16,1-1 16 0,-11 0 16 0,13 0 0 0,-1 0-368 0,-1 1-80 15,1-1-16-15,0 3 0 0,-2-3-192 0,2 0-32 16,1 1-16-16,-1 2 0 0,-1 0 128 0,4 0 32 15,2 3 0-15,-3-2 0 0,-5-2 32 0,3 1 16 16,4-3 0-16,-1 0 0 0,0-1 64 0,0-1 16 16,1 1 0-16,2 1 0 0,0 0 64 0,-1-3 16 15,-4-1 0-15,3 0 0 0,1 2-64 0,-1-2-16 16,-3 0 0-16,1-1 0 0,0 4-128 0,-1-2-32 16,-1-1 0-16,1 0 0 0,-1-1-16 0,1 4 0 15,-1-2 0-15,1 0 0 0,-2-1 0 0,2 3 0 16,0 2 0-16,2-1 0 0,-1-1-256 0,0 0 0 15,-1 0 0-15,2-2 0 0,0 3 0 0,0-1 0 16,-1-2 128-16,2 3-128 0,-1-3 256 0,1 2-48 0,-2 0-16 0,-1 0 0 16,0-2-32-16,-1 0-16 0,-1-1 0 0,3 3 0 15,3 0-16-15,-1 1 0 0,-2 0 0 0,0 0 0 16,2 0-128-16,1 0 192 0,1-2-192 0,-1 1 192 16,-1-1-192-16,-1 2 0 0,1 0 144 0,0 0-144 15,-1 2 0-15,2-1 0 0,0-2 0 0,0 1 128 16,-3 0-128-16,2 0 0 0,-2-1 0 0,2 0 0 15,0 1 128-15,-1-3-128 0,1 3 160 0,1 0-160 16,1-1 0-16,0-1 0 0,-1 1 0 0,3 2 0 16,3-1 176-16,0 0-176 0,-8-1 192 0,4-3-192 15,1 2 192-15,3-1-192 0,-1-1 192 0,0 1-192 16,-1 2 160-16,0 0-160 0,-1-3 128 0,1 0-128 0,-1 0 128 0,-1 0-128 16,1 2 0-16,0-4 128 15,-2 5-128-15,0-3 0 0,0 2 144 0,1 2-144 0,-1-3 0 0,0 2 144 16,2-1-144-16,0 0 0 0,7 0 128 0,-5 0-128 15,-1-1 0-15,3-1 0 0,4-1 0 0,-1-1 128 16,-1-1-128-16,0 2 0 0,-1 2 256 0,0-1-64 16,-2 0-16-16,1 0 0 0,-3 1-176 0,-2 0 0 15,-1 0 0-15,1 2 0 0,-1 1 0 0,0-3 0 16,0 2 0-16,1 0 128 0,-1 0-128 0,1-3 0 16,2-2 0-16,1 4 0 0,1 0 0 0,0 0 0 15,-1-2 0-15,2 1 0 0,2 2 0 0,-3-3 0 16,-1 2 128-16,1 2-128 0,-1-4 0 0,-1 1 128 15,-2 0-128-15,2 2 128 0,0 0-128 0,0-1 0 16,-2 0 0-16,1 1 0 0,-2-1 0 0,0 1 0 0,1-3 0 16,0 3 0-16,1 1 0 0,2-2 0 0,3 0 0 0,-2-1 0 15,-1 1 0-15,4 0 0 0,2 1 0 0,0 1 0 16,-3 0 0-16,1 0 0 0,2 0 0 0,0 1 0 16,2 2 0-16,0-2 0 0,-1-1 0 0,-2 2 0 15,1-1 176-15,-2 1-48 0,-4 0-128 0,0-2 192 16,0 0-192-16,-1-3-128 0,0-1 128 0,0 0-208 15,1 0 208-15,3 0 0 0,1-2 0 0,0 2 0 16,-3 0 144-16,3 2-16 0,1-2-128 0,1 0 192 16,2 4-32-16,-1-2-16 0,-2 2 0 0,-1 3 0 15,-1 1-144-15,-1 0 160 0,-2-2-160 0,0 0 160 16,0 3-160-16,0-4 0 0,-1 1 0 0,1 1 0 16,0-3 0-16,1 2 0 0,-3-4 0 0,4 2 0 15,1 0 0-15,-2 0 0 0,-2 0 0 0,-1 0 0 0,-1 0 0 0,2-2 0 16,1 1 0-16,3-1 0 0,1 2 0 0,-1 0 0 15,0 0 0-15,-1 3 0 0,1-1 0 0,0 0 0 16,-2-2 0-16,-1 1 0 0,-1 3 0 0,0-4 0 16,0 1 0-16,1 2 0 0,0 0 0 0,1-2 0 15,-1-1 0-15,0 0 0 0,0 1 0 0,0-1 0 16,2 0 0-16,-2 1 0 0,-1 2 0 0,0 0 0 16,-2-2 0-16,2 2 0 0,0 0 160 0,0-3-160 15,-2 2 192-15,1-1-192 0,-1 3 128 0,1-3-128 16,-3 1 0-16,1 2 0 0,0-3 0 0,1 0 0 15,-2-1-176-15,1 1 176 0,-1 2 0 0,-2 0 0 16,1-2 0-16,1-1 0 0,0-1 0 0,0 1 0 16,-1 0 0-16,-1 1 0 0,1 0 0 0,-1-1 0 15,1 0 0-15,0 2 0 0,-2-1 0 0,0-1 0 0,1-3 0 16,-1 2 0-16,-1 0 0 0,2-1 0 0,-1 1 0 0,0-2 0 16,2 3 0-16,-2-1 0 0,-1 0 0 0,0 1 0 15,2 2 128-15,-1 1-128 0,0-3 0 0,-1 1 0 16,0 1 0-16,-1-1 0 0,0 0 0 0,0 2 0 15,-1-1 0-15,1 0 0 0,0 0 0 0,-1 1 0 16,1-2 0-16,0 2 0 0,-2 0 0 0,1-2 0 16,-1-1 0-16,2 0 0 0,0 0 0 0,-1 0 0 15,0-1 0-15,-1 1 128 0,2 0-128 0,0-3 0 16,0 2 0-16,-2-1 0 0,0 0 0 0,-10 2 0 16,12 1 0-16,-1 0 0 0,-1 1 0 0,0-2 0 15,-10 0 0-15,12 0 0 0,-1-2 128 0,-11 2-128 16,0 0 0-16,11 2 0 0,2-2 0 0,-2 1 0 0,-11-1 128 0,0 0-128 15,10 4 0-15,1-2 0 0,-1 1 0 0,0-2 128 16,-10-1-128-16,14 0 0 0,-4 2 0 0,-10-2 0 16,0 0 0-16,13 1 0 0,-1-2 0 0,-1 1 0 15,0 0 0-15,-11 0 0 0,10 0 0 0,-10 0 0 16,11 0 0-16,-2 1 0 0,-9-1 0 0,10 3 0 16,-10-3 0-16,9 0 0 0,-9 0 0 0,11 2 0 15,-11-2 0-15,10 1 0 0,-1 1 0 0,-9-2 128 16,11-2-128-16,-1 2 0 0,-10 0 0 0,11 2 0 15,-11-2 0-15,10 0 0 0,-10 0 0 0,0 0 0 16,11 0 0-16,-11 0 0 0,11 0 0 0,0 1 0 16,-11-1 0-16,9 3 0 0,-9-3 0 0,10 2 0 15,-10-2 0-15,11 3 0 0,-11-3 0 0,10 1 0 0,-10-1 0 0,11 3 0 16,-11-3 0-16,10 1 0 0,-10-1 0 0,10 0 0 16,-10 0 0-16,11-1 128 0,-11 1-128 0,10 0 0 15,-10 0 0-15,11 0 0 0,-11 0 0 0,9 0 0 16,-9 0 0-16,10-2 128 0,-10 2-128 0,0 0 0 15,11-1 0-15,-11 1 0 0,10-2 0 0,-10 2 0 16,11-2 0-16,-11 2 0 0,10-2 0 0,-10 2 0 16,0 0 0-16,10-2 0 0,1 2 0 0,-11 0 0 15,12-1 0-15,-3-2 0 0,0 1 0 0,-9 2 0 16,0 0 0-16,12-1 0 0,-2 1 0 0,0 0 0 16,1 0 0-16,-11 0 128 0,10-3-128 0,1 3 0 15,-11 0 0-15,11 0 0 0,-11 0 0 0,13 0 0 16,1 0 0-16,-3 0 0 0,-11 0 0 0,12-1 0 0,0-1 0 15,-2 2 0-15,1-1 0 0,-1 1 0 0,2 1 128 0,-2-1-128 16,-10 0 0-16,12 0 0 0,-2-1 0 0,1 1 0 16,2 0 0-16,-3 0 0 0,-10 0 0 0,13 1 128 15,-1-2-128-15,0 1 0 0,-2 0 0 0,1 0 0 16,-11 0 0-16,13 1 0 0,0 1 0 0,-2-1 128 16,1-1-128-16,-1 0 0 0,-11 0 0 0,11-3 0 15,0 2 0-15,-11 1 0 0,11 0 0 0,1-3 0 16,0 2 0-16,0 1 0 0,-12 0 0 0,13 1 0 15,-2-2 0-15,1 1 0 0,0 0 0 0,0 0 0 16,-1-1 0-16,1 0 0 0,0-2 0 0,0 2 128 16,-2 1-128-16,2 0 0 0,-1 0 0 0,1-2 0 15,-1 1 0-15,0 0 0 0,1 1 0 0,0 0 0 16,1 0 0-16,0 0 0 0,-1 0 0 0,-2 0 0 0,0 0 0 0,4 1 0 16,-1 3 0-16,0-1 0 0,0-3 0 0,0 1 0 15,-2-1 0-15,2 0 128 0,0 0-128 0,1 1 0 16,-3 0 0-16,1-1 0 0,0-2 0 0,-1 1 0 15,1 1 0-15,0-3 0 0,-2 0 0 0,1 1 0 16,-1 0 0-16,2 1 128 0,0 0-128 0,-1-1 0 16,1 0 0-16,0-1 0 0,0 2 128 0,-1 0-128 15,1 1 0-15,1 0 0 0,-1-2 0 0,1 2 0 16,-1 2 0-16,-1-2 0 0,1-2 0 0,0 1 0 16,-2 1 0-16,3 0 0 0,2 0 0 0,-1 0 0 15,-1 0 0-15,-1 0 0 0,-2 0 0 0,2 0 0 16,1 0 128-16,3-3-128 0,-1 2 0 0,1 1 0 0,0 1 0 0,-1-1 0 15,1 0 0-15,-1 0 0 16,1-1 0-16,0 1 0 0,-1 0 0 0,2 0 0 0,-4 0 0 0,0 1 128 16,0 2-128-16,2-3 0 0,-2 0 0 0,1 0 0 15,-1-3 0-15,0 3 0 0,0 0 0 0,2 0 0 16,-2-1 0-16,1 0 0 0,0 1 0 0,2-1 128 16,0-2-128-16,-1 0 0 0,1 2 0 0,1-3 0 15,0 1 0-15,0 1 0 0,-3-1 0 0,3 2 0 16,1 0 0-16,1-1 0 0,-4 1 0 0,2 1 0 15,0 0 0-15,1 0 0 0,2 0 0 0,-1 0 0 16,1 0 0-16,-2-1 0 0,1-1 144 0,-3 2-144 16,1 2 128-16,0-2-128 0,0-2 0 0,0 1 0 15,2-1 0-15,-3-1 0 0,0 0 0 0,0-1 0 0,-1 0 0 0,2 1 0 16,0 0 0-16,2-4 0 0,-1 2 0 16,0 0 0-16,2 0 0 0,-1 1 0 0,-1 0 0 0,1 0 0 15,-1-1 0-15,3 1 0 0,1 0 0 0,0 1 0 16,-1 1 0-16,1 1 0 0,2-2 0 0,-2 2 0 15,-1-1 0-15,-1 1 0 0,0-2 0 0,0 1 0 16,-2 0 0-16,-1 0 0 0,0-2 0 0,0 0 0 16,0 1 0-16,1 0 0 0,0-3 0 0,2 0 0 15,-2-1 0-15,0 1 0 0,0-2 128 0,2 1-128 16,0 2 0-16,-1 0 0 0,1-2 0 0,-2 1 0 16,0-1 128-16,0 2-128 0,2-1 192 0,1 2-64 15,1-1-128-15,0 2 0 0,0 0-160 0,0-3 160 16,3-3 0-16,-3 1 0 0,1 3 0 0,-4-2 0 15,1-1 0-15,-2 1 0 0,-2-3 0 0,1 4 0 0,-1-1 0 0,1 1 0 16,0-2 0-16,2 2 0 0,-1-1 0 0,1 2 0 16,2 1 0-16,1-1 0 0,1-1 0 0,-1 0 0 15,-1-1 0-15,1 2 0 0,1-1 0 0,1 0 0 16,-1 0 0-16,1-1 0 0,-1-3 0 0,1 1 0 16,-2 1 0-16,0 0 160 0,0 0-160 0,0 2 0 15,-1 1 0-15,1-3-176 0,0-1 176 0,1 1 0 16,-3-3 0-16,4 2 0 0,1 1 0 0,-1 1 0 15,0-1 0-15,1-1 0 0,0 0 0 0,-1-1 0 16,-2 1 0-16,2-1 0 0,1 1 0 0,-1 0 128 16,3 1-128-16,-3-4 0 0,1 2 0 0,-1-1 0 15,-2 1 0-15,-1-1 0 0,-2 0 0 0,1-2 0 16,-1-2 0-16,1 0 0 0,-2-2 0 0,0 2 0 0,1 2 0 16,-1 0 0-16,0 4 0 0,0-3 0 0,1-2 0 0,0 0 128 15,1 1-128-15,-1-2 144 0,-1 0-144 0,2-2 160 16,1 0-160-16,-2 1 0 0,1 2 0 0,0-2 128 15,-1-1-128-15,1 2 0 0,-2 0 0 0,0 2 0 16,0-2 0-16,-1 0 0 0,-1-2 0 0,0 2-176 16,-1 0 176-16,1 1 0 0,0-2 128 0,-2 1-128 15,0-5 0-15,1 1 0 0,-1-1 0 0,2 2 0 16,1-1 0-16,-2 0 0 0,0-1 0 0,0 2 0 16,1 1 0-16,1 0 0 0,-2 0 0 0,0 3 0 15,-1 0 0-15,0-1 0 0,2 1 0 0,-2 0 0 16,1-2 0-16,-1 2 0 0,0-3 0 0,1 2 0 15,-2 4 0-15,1-1 0 0,0-1 0 0,2 1 0 16,-2-2 0-16,1 3 0 0,-1 0 0 0,1 0 0 0,-2-1 0 16,1 2 0-16,-1 0 0 0,1-1 0 0,1-1 0 0,-2 1 0 15,1-1 0-15,-1-1 0 0,-1 0 176 0,-1-2-48 16,3 0 0-16,-3 1 0 0,1-3-128 0,0 1-256 16,-1 0 64-16,1-1 16 0,0-1 176 0,0 1 0 15,-1 1 0-15,2 5 0 0,-1 0 0 0,1 0 0 16,2-1 0-16,-1-1 0 0,0-2 0 0,1 2 0 15,-1-2 0-15,0 3 0 0,-2 0 0 0,1 2 0 16,0-1 0-16,1 0 0 0,-1-2 0 0,0 1 0 16,0 0 0-16,2 0 128 0,-1 1-128 0,1-1 0 15,-2 3 0-15,1-4 0 0,0 0 0 0,-1 0 0 16,-2 0 0-16,-1 0 0 0,1 0 0 0,-1 0 0 16,2 0 0-16,-2 1-128 0,-1-2 128 0,2 0 0 0,-1 1 0 0,-1 0 0 15,-1-1 0-15,0 0 0 0,1-2 0 16,1 2 0-16,1 3 0 0,-2 0 0 0,-1-2 0 0,1 1 0 15,-1-1 0-15,1 1 0 0,0 0 0 0,1 1 0 16,1-1 0-16,-1-1 0 0,-2 1 0 0,1-1 0 16,2-1 0-16,-2-1 0 0,-4 8 0 0,2-1 0 15,0 0 0-15,3-1 0 0,-1 0 0 0,1 0 0 16,1-2 0-16,-1-1 0 0,9-9 0 0,-2 5 0 16,-2 1 0-16,-2 2 0 0,0 0 0 0,0 1 128 15,0-1-128-15,0 0 0 0,1 0 0 0,1 2-128 16,-4 0 128-16,2 1 0 0,0-2 0 0,0 2 128 15,2-1-128-15,-3 1 0 0,-2-1 0 0,0 1-128 0,2 1 128 16,0 0 0-16,-2-2 0 0,1 1 0 16,-1-1 0-16,1 1 0 0,0-1 0 0,1 1 0 0,1 0 0 0,0-1 0 15,2 2 0-15,-2 1 0 0,0-2 0 0,1 2 0 16,0 0 0-16,2 0 0 0,-2 0 0 0,2 1 0 16,2-4 0-16,-1 3 0 0,0 3 0 0,-1-4 0 15,-2 0 0-15,0 1 0 0,2-1 0 0,0 1 0 16,-1-2 0-16,1 1 0 0,0 1 0 0,-1 1 0 15,1 1 0-15,1-1 128 0,1 1-128 0,-2-2 0 16,-3-1 0-16,1 0 0 0,2 2 0 0,-1 2 0 16,0 0 0-16,-1-2 0 0,0 1 0 0,1-1 0 15,-1 1-128-15,0 0 128 0,1 2 0 0,-1 1 0 16,0-3 0-16,1 1 0 0,0 1 0 0,1 2 0 16,1-5 0-16,1 3 0 0,-1 2 0 0,0-4 0 15,1 1 0-15,1 0 0 0,-1 1 0 0,0 0 0 0,0-1 0 0,1 1 0 16,-4 1 0-16,4-1 0 0,0 1 0 15,2-1 0-15,1 1 0 0,0-1 0 0,-2-1 0 0,-1 2 0 16,0 1 0-16,-1 0 0 0,-1 1 0 0,-1-3 0 16,-2 2 0-16,0-1 0 0,1-1 0 0,-2 4 0 15,1-3 0-15,0 3 0 0,1-1 0 0,-1 1-128 16,0-2 128-16,2-1 0 0,0 0 0 0,2 1 0 16,1 0 0-16,2 0 0 0,0 0 0 0,-1 0 0 15,-1-1 0-15,1 1 0 0,-1-1 0 0,2 3 0 16,3-3 0-16,-1 3 0 0,-1 0 0 0,0 0 0 15,1-1 0-15,-3 1 0 0,-1 0 0 0,-1-1 0 16,0 1 0-16,0 0 0 0,-1-1 0 0,0 1 0 16,0-3 0-16,0 2 0 0,-1-2 0 0,2-1 0 0,0 1 0 15,1 1 0-15,0-2 0 0,1 1 0 0,-1 2 0 0,2 1 0 16,-1-1 0-16,1-1 0 0,1 1 0 0,-1 0 0 16,0 0 0-16,-1 1 0 0,3 1 0 0,3-1 0 15,1 0 0-15,-1 1 0 0,-1-1 0 0,0 0 0 16,-3-1 0-16,0 0 0 0,-4 1 0 0,0 0 0 15,-1 0 0-15,-1-3 0 0,0 2 0 0,1-1 0 16,1 1 0-16,0-3 0 0,0 2 0 0,1-4 0 16,-1 2 0-16,3 3 0 0,4 1 0 0,-1 0 0 15,-2 0 0-15,3 1 0 0,0 1 0 0,-2 0 0 16,2 1 0-16,0 0 0 0,1-1 0 0,-2 2 0 16,-4-1 0-16,1 1 0 0,0-4 0 0,0 0 0 15,-1 0 0-15,-1 0 0 0,1 0 0 0,-1 0 272 16,2 0-32-16,0 0-16 0,0 0-352 0,2-3-80 0,1 2-16 0,-1 1 0 15,1 0 224-15,-1 1 0 0,-1 2 192 0,-1-2-192 16,-1 0 0-16,2-1 0 0,3 0 0 0,-1 3-192 16,1 1 192-16,-1 0 0 0,-1-2 0 0,-1-1 0 15,0-1 0-15,-1 2 0 0,0-1 0 0,-1-1 0 16,-1 1 0-16,1-1 0 0,-1-1 0 0,1 0 0 16,1-2 0-16,0 1 0 0,2-2 0 0,-1 1 0 15,0 2 0-15,1 1 0 0,0 0 0 0,1 0 0 16,0-2 0-16,1 2 0 0,1 0 0 0,0 2 0 15,0 0 0-15,0 1 0 0,2-2 0 0,-2 1 0 16,0-2 0-16,0 0 0 0,0-2 0 0,0 0 0 16,1-1 0-16,1 0 0 0,-2 1 0 0,1 1 0 0,2-3 0 0,-2 2 0 15,1 1 192-15,-1 1-192 0,-1 0 0 0,2 3 0 16,0 1 0-16,1-2 0 0,0 1 0 0,-2 1-144 16,-1-2 144-16,0 2 0 0,0-1 0 0,0-2 0 15,0 0 0-15,2 2 0 0,-2-3 0 0,3-3 0 16,1 1 0-16,1-1 0 0,0 1 0 0,0-1 0 15,-1-1 144-15,3 0-144 0,1 3 0 0,1 1 0 16,-1 0 0-16,-1 0-192 0,-1 0 192 0,-2 0 0 16,-3-1 0-16,0 1 0 0,-4 0 128 0,3 0 80 15,-1-6 16-15,1 2 0 0,1 1-224 0,5 0-160 16,0-1 32-16,2 3 0 0,-1 1 128 0,1 0-192 16,0 1 192-16,1 0-192 0,1 1 192 0,-2-1 0 15,-3-1 0-15,1 0 0 0,-4 0 0 0,0 0 0 16,-2-1 0-16,1-1 0 0,1 0 0 0,3-2 0 0,1-1 0 0,2 1 0 15,0 1 0-15,1 0 128 0,1 1-128 0,-1 1 176 16,-1 1-176-16,0-3 0 0,0 3-192 0,-2 0 192 16,-2 0 0-16,-1 0 0 0,-2 0 0 0,2 0 0 15,0-1 0-15,2-2 0 0,1-2 0 0,1 3 0 16,0 2 0-16,-1-2 0 0,1 1 0 0,1-1 192 16,2 2-192-16,1 0 0 0,-1 0 0 0,-1 2 0 15,-2 1 0-15,-3-1-176 0,-3-1 176 0,-1-1-128 16,1-3 128-16,-1 3 0 0,1-3 0 0,4 1 0 15,3 1 0-15,0 1 0 0,0-1 0 0,1 1 0 16,3 0 0-16,0 1 0 0,-2 0 0 0,-2 2 0 16,-3-1 0-16,-2 0 0 0,-3 0 0 0,0 1 0 15,0-3 0-15,0 0 0 0,2-5 0 0,-1 3 0 0,2 0 0 16,1-1 0-16,0 1 0 0,2-1 0 0,2 2 0 0,-2-1 0 16,-4 0 0-16,1-1 0 0,1 3 0 0,0 2 0 15,-3-1 0-15,-1-1 0 0,-1-1 0 0,-3-1 0 16,-1 0 0-16,-1 0 0 0,-2 2 0 0,0 0 0 15,1-1 0-15,-1 1 0 0,1-4 0 0,1 1 0 16,-1 1 0-16,2 1 0 0,0-1 0 0,0 1 144 16,0 1-144-16,0 0 160 0,-3-3-160 0,0 2 0 15,-2 0 0-15,1-1-176 0,0 2 176 0,-2-1 0 16,-2 0 0-16,2 1-128 0,-1 2-96 0,-2 1-16 16,-2 1 0-16,-1-3 0 15,-9-1-2192-15,10 5-448 0,-10-5-96 0,5 10-19488 0</inkml:trace>
  <inkml:trace contextRef="#ctx0" brushRef="#br4" timeOffset="138512.04">24682 6274 10127 0,'0'0'896'0,"0"0"-704"16,0 0-192-16,0 0 0 0,0 0 3600 0,0 0 688 15,0 0 144-15,0 0 32 0,5-8-2304 0,-5 8-464 0,8-4-96 0,-8 4 0 16,0 0-448-16,10 3-96 0,-10-3-16 0,11 6 0 16,-5 4-448-16,0 1-80 0,-2 2-32 0,-2 3 0 15,-1 2-112-15,-1 3-32 0,2 0 0 0,-4 2 0 16,1 4-64-16,0-1-16 0,0 2 0 0,1 0 0 15,1-1-32-15,0 0-16 0,-1 2 0 0,1-2 0 16,2 2-208-16,0 0 144 0,-2-3-144 0,2 3 128 16,-1-1-128-16,1 2 192 0,-1 2-192 0,0-2 192 15,-1-3-32-15,2-2 0 0,-1-2 0 0,1-2 0 16,-2-1-160-16,-1-2 0 0,0-3-192 0,3 1 192 16,-1-2-208-16,0-2 80 0,-4-4 128 0,2-8-208 15,2 8-1344-15,-2-8-272 0,0 0-48 0,0 0-9040 16,0 0-1808-16</inkml:trace>
  <inkml:trace contextRef="#ctx0" brushRef="#br4" timeOffset="139129.43">24557 6095 20495 0,'0'0'896'0,"-7"-3"208"0,7 3-880 0,-6-4-224 0,1-2 0 0,5 6 0 15,-4-6 1920-15,4 6 352 16,-2-11 64-16,2 11 16 0,3-11-912 0,2 2-176 0,2-2-48 0,1 3 0 16,-1-2-448-16,1 1-80 0,-1 0-32 0,2 1 0 15,1-4-80-15,1 3-32 0,-2 0 0 0,0 2 0 16,-1-2-144-16,0 1-16 0,1 2-16 0,0-1 0 16,0 2 0-16,0 0 0 0,0-2 0 0,0 2 0 15,0 1-176-15,2 0-48 0,-1 0 0 0,2 2 0 16,1-1-144-16,0 2 0 0,0 0 0 0,1-1 0 0,2 2 0 0,2 3 0 15,2 1 0-15,1-3 0 0,-2 2 160 0,2 1-160 16,1 0 192-16,-2 1-192 0,-3-1 176 0,1 2-176 16,3 3 160-16,-3 0-160 0,-2 3 0 0,-3 1 0 15,-3 3 0-15,-1-2 0 0,1 2 0 0,-4-2 0 16,-2 2 0-16,-1 0 0 0,-2 0 0 0,0 1 0 16,-3 0 0-16,0 3 0 0,1-2 0 0,-3 2 0 15,-2-5 0-15,-2 2 0 0,0 0 0 0,0-1 0 16,-1-2 0-16,1 2 0 0,2 0 0 0,-6-2 128 15,-6-1-128-15,-1 0 0 0,2-4 144 0,-1 3-144 16,-1-2 128-16,-1 2-128 0,1 1 128 0,-1-1-128 16,-1-1 128-16,2 0-128 0,0 2 128 0,4 0-128 15,-2-3 128-15,2-2-128 0,1-1 0 0,0-2 0 0,-1-1 0 0,2 0 0 32,2-2-384-32,-2-2-176 0,0-1-16 0,3-1-16 15,10 2-912-15,-10-4-176 0,1-2-48 0,4 0-9152 0,1-1-1824 0</inkml:trace>
  <inkml:trace contextRef="#ctx0" brushRef="#br4" timeOffset="139631.67">25807 5446 11055 0,'0'0'976'0,"11"-6"-784"15,-4-3-192-15,1-1 0 0,-1 1 2640 0,-1 1 496 16,1 2 80-16,-2-1 32 0,-5 7-1616 0,5-7-320 15,-5 7-64-15,0 0-16 0,0 0-304 0,0 0-64 16,4-11-16-16,-4 11 0 0,0 0-160 0,0 0-48 16,0 0 0-16,0 0 0 0,0 0-320 0,0 0-80 15,0 0-16-15,-8 11 0 0,0-1 32 0,2 0 16 16,-2 0 0-16,-1 3 0 0,-1 2 208 0,-1 2 32 0,1 0 16 16,-2 3 0-16,-2 1 48 0,-1 1 16 0,0 3 0 0,-2 3 0 15,-3 2-208-15,-1 4-64 0,-1 3 0 0,3 2 0 16,0 0-192-16,1 1-128 0,0 3 128 0,2 0-128 15,0 2 0-15,1-1 144 0,-2-1-144 0,3-1 0 16,3-1 144-16,-1-1-144 0,1 0 0 0,0-2 144 16,1 1-144-16,1 0 0 0,1-1 0 0,3-3 128 15,1-5-128-15,4 0 0 0,0-4 0 0,1-3 128 16,2-2-128-16,2-1 160 0,1-4-160 0,3-2 160 16,2-1-336-16,3 0-64 0,4-3-16 0,1 0 0 15,-1-3-1488-15,2 1-304 0,0-4-64 0,1 3-8384 16,1-5-1664-16</inkml:trace>
  <inkml:trace contextRef="#ctx0" brushRef="#br4" timeOffset="140546.7">26029 5656 16175 0,'0'0'704'0,"0"0"176"0,0 0-704 0,0 0-176 0,0 0 0 0,0 0 0 16,0 0 1856-16,0 0 320 0,10-4 80 0,-10 4 16 15,0 0-752-15,0 0-160 0,0 0-16 0,0 0-16 16,0 0-96-16,0 0-16 0,0 0 0 0,0 0 0 16,0 0-256-16,9 4-64 0,-9-4-16 0,0 0 0 15,8 8-480-15,-8-8-80 0,0 0-32 0,0 0 0 16,7 8-80-16,-7-8-16 0,0 0 0 0,0 0 0 15,0 0 304-15,0 0 48 0,0 0 16 0,0 0 0 16,0 0-32-16,2 9 0 0,-2-9 0 0,0 0 0 0,0 10-224 0,2-2-48 16,-2-8-16-16,0 0 0 0,3 11 16 0,0 0 16 15,-3-11 0-15,0 0 0 0,4 9 0 0,-4-9 0 16,0 0 0-16,0 0 0 0,1 11-80 0,-1-11-32 16,0 0 0-16,4 10 0 0,0 1-160 0,-4-11 128 15,0 0-128-15,0 0 128 0,4 10-128 0,-4-10 0 16,3 8 144-16,1 2-144 0,-4 2 144 0,0-12-144 15,0 0 192-15,0 0-192 0,0 0 208 0,0 0-64 16,0 0-16-16,2 11 0 0,-2 2-128 0,7 5 0 16,6 5 0-16,-3-2 128 0,-2-4-128 0,-2-1 0 15,1-5 0-15,1 1 0 0,0 0 0 0,1-2 160 16,-4-2-160-16,-5-8 160 0,0 0-160 0,0 0 0 16,0 0 0-16,0 0 0 0,0 0 0 0,0 0 0 0,0 0 0 0,0 0 0 15,5 11 0-15,-5-11 128 0,0 0-128 0,0 0 0 16,0 0 0-16,4 11 0 0,-4-11 128 0,4 8-128 15,-4-8 0-15,0 0 0 0,0 0 0 0,0 0 0 16,4 9 0-16,-4-9 0 0,0 0 128 0,0 0-128 16,0 0 0-16,0 0 0 0,0 0 144 0,0 0-144 15,0 0 144-15,0 0-144 0,0 0 192 0,5 8-192 16,-5-8 0-16,0 0 0 0,0 0 0 0,0 0 0 16,11 7 0-16,-11-7 0 0,0 0 0 0,0 0 0 15,10 0 128-15,-10 0 32 0,12-4 0 0,-2 0 0 16,-10 4-32-16,11-7 0 0,-11 7 0 0,9-10 0 15,-1-2-128-15,-2 2 0 0,1-1 0 0,-2 1 128 16,0-1-128-16,0-2 160 0,-1-4-160 0,1 1 160 0,1 0-160 0,-1-4 0 16,-1-3 0-16,0-2 128 0,1 2-128 0,0 0 0 15,0 3 0-15,0-1 128 0,-1-3-128 0,2 5 0 16,-1 2 0-16,0 1 0 0,0 2 0 0,0-3 0 16,2 1 0-16,-1 2 0 0,0 1 0 0,-1 0 0 15,-1 0 0-15,0 2 0 0,0 2-192 0,-4 9-32 16,5-9 0-16,-5 9 0 15,6-8-336-15,-6 8-64 0,0 0-16 0,0 0 0 16,0 0-1968-16,0 0-400 0,0 0-64 0,4 9-14528 0</inkml:trace>
  <inkml:trace contextRef="#ctx0" brushRef="#br4" timeOffset="140864.57">26300 5947 21183 0,'0'0'944'0,"0"0"192"0,0 0-912 0,0 0-224 0,0 0 0 0,-8 6 0 16,8-6 2432-16,0 0 432 0,-6 4 80 0,6-4 32 16,-6 9-1472-16,1-1-288 0,5-8-64 0,-2 11-16 15,0 0-352-15,1-1-64 0,-2 0-16 0,2 2 0 16,1 1-224-16,0 0-48 0,0 0-16 0,0 2 0 15,3 2-224-15,-1 3-64 0,1-4 0 0,-1 1 0 16,1-1 16-16,0 3 0 0,1 0 0 0,-2 1 0 0,1-3-144 16,1 2 128-16,0 1-128 0,-2-1 128 0,-2-6-128 0,0 1 0 15,0-4 144-15,0 3-144 0,1 1 0 0,-1-1 0 16,-1-1 0-16,1-1 128 16,0-11-1248-16,0 10-240 0,0-10-48 0,0 0-10032 15,0 0-2000-15</inkml:trace>
  <inkml:trace contextRef="#ctx0" brushRef="#br4" timeOffset="141117.21">26643 5961 14735 0,'0'0'1312'0,"0"0"-1056"0,0 0-256 0,0 0 0 16,0 0 4080-16,10-1 752 0,-10 1 160 0,13 0 16 15,0-3-3216-15,0 1-640 0,-1-2-128 0,1 1-16 16,1 2-368-16,1-3-64 0,-1 0 0 0,0 0-16 16,-1 1-384-16,1 1-176 0,-3-2 160 0,2 1-160 15,0 3 0-15,-2-2 0 0,-11 2-128 0,11-3 128 32,0 2-896-32,-11 1-80 0,0 0-16 0,10 0 0 15,-10 0-640-15,0 0-128 0,0 0-32 0,0 0-7424 0,0 0-1504 0</inkml:trace>
  <inkml:trace contextRef="#ctx0" brushRef="#br4" timeOffset="141312.69">26683 6149 23951 0,'0'0'2128'0,"0"0"-1696"15,0 0-432-15,0 0 0 0,11-4 2736 0,0 1 464 16,4-2 80-16,-1 1 32 0,0 0-2448 0,2 0-480 15,0 1-112-15,-1 1-16 0,1-2-256 0,0 3-192 16,-3-2 16-16,1 3 16 16,0-3-768-16,1 0-160 0,-2-1-16 0,1 1-13872 0</inkml:trace>
  <inkml:trace contextRef="#ctx0" brushRef="#br4" timeOffset="141631.54">27353 5528 16575 0,'0'0'1472'0,"0"0"-1168"0,0 0-304 0,0 0 0 16,-6 6 3072-16,6-6 544 0,-8 7 112 0,3 4 32 15,2 1-2016-15,1-1-400 0,-1 2-64 0,2 2-32 16,1 2-416-16,0 2-96 0,-2 2-16 0,1 4 0 15,0 5-192-15,-1-2-32 0,1 5-16 0,1 0 0 16,0-1-144-16,0 1-16 0,-1-1-16 0,1 2 0 16,0-1-304-16,-2 1 128 0,0-4-128 0,-2 0 0 0,0-2 0 0,-1 1 0 15,-2-3 0-15,2-1 0 0,0-2 0 16,1-4-224-16,0-1 16 0,0-4 0 16,0 2-256-16,0-3-48 0,2-3-16 0,2-10 0 15,0 0-1744-15,0 0-352 0,0 0-64 0</inkml:trace>
  <inkml:trace contextRef="#ctx0" brushRef="#br4" timeOffset="142048.01">27756 5178 23039 0,'0'0'2048'0,"5"-9"-1648"0,-5 9-400 0,3-10 0 16,-3 10 2528-16,4-7 416 0,-4 7 96 0,0 0 16 15,0 0-2096-15,0 0-400 0,10-2-96 0,-10 2-16 16,0 0-256-16,11 9-64 0,-5 3-128 0,1 1 192 15,-2 7 32-15,-1 2 0 0,-1 3 0 0,-2 5 0 16,0 1 432-16,-1 3 96 0,-1 2 16 0,1 3 0 16,1 1-64-16,-1-1 0 0,-1 1 0 0,0 4 0 15,-1 1-400-15,0 0-96 0,-2 2-16 0,0 2 0 0,1-1-64 0,1-1-128 16,0-2 176-16,1-2-176 0,0 0 128 0,-1-6-128 16,2-1 0-16,0 1 0 0,0-6 160 0,2 3-160 15,-2-3 128-15,0 2-128 0,-2-3 128 0,4-4-128 16,0-1 128-16,0 0-128 0,-4-1-224 0,2 1-128 15,2-4-32-15,0-1 0 16,1-2-2112-16,-1-3-416 0,1 0-96 0,1-6-7728 16,-4-9-1552-16</inkml:trace>
  <inkml:trace contextRef="#ctx0" brushRef="#br4" timeOffset="142782.79">28769 5678 6447 0,'12'-4'576'0,"-12"4"-576"0,0 0 0 0,8-2 0 16,0-2 3472-16,-8 4 592 0,0 0 112 0,0 0 32 16,0 0-1904-16,0 0-368 0,0 0-80 0,0 0 0 15,0 0-528-15,0 0-112 0,0 0 0 0,0 0-16 16,0 0-368-16,-3 10-80 0,2-3-16 0,-5 2 0 15,-1 0-160-15,-3 4-16 0,-1 0-16 0,-1 1 0 16,0 3 80-16,-1 3 16 0,-2 2 0 0,-1 4 0 16,-2 4-256-16,1-1-32 0,0 1-16 0,0 0 0 15,-1-3-336-15,1 2 144 0,-2-3-144 0,2-1 0 16,0 0 0-16,1-3 0 0,-3-1 0 0,2-5 0 0,3-1-320 0,1-2 0 16,1 0-16-16,2-3 0 15,1-1-304-15,9-9-64 0,-11 3-16 0,11-3 0 16,-9-1-2608-16,9 1-528 0,-10-13-112 0,10 13 0 0</inkml:trace>
  <inkml:trace contextRef="#ctx0" brushRef="#br4" timeOffset="142986.1">28369 5779 10127 0,'0'0'448'0,"0"0"96"0,-4-8-544 0,4 8 0 15,-3-9 0-15,3 9 0 0,0 0 5824 0,0 0 1072 16,0 0 208-16,11-3 32 0,-11 3-5392 0,13 3-1072 15,-1 3-224-15,-1 5-32 0,1 0 112 0,1 4 32 16,0 0 0-16,1 4 0 0,1 0-208 0,-1 3-32 0,0-1-16 0,1 1 0 16,0-1-304-16,2 1 128 0,2-2-128 0,-2 0 0 15,-2 0 0-15,1-4 0 0,-2-2 0 0,1 2-144 32,-1 1-592-32,0-3-112 0,1-1-32 0,-2 0 0 15,-2-4-1616-15,1-2-336 0,-1-2-64 0</inkml:trace>
  <inkml:trace contextRef="#ctx0" brushRef="#br4" timeOffset="143368.64">29185 6115 12895 0,'0'0'1152'0,"0"0"-928"16,0 0-224-16,0 0 0 0,0 0 4688 0,0 0 896 15,0 0 176-15,0 0 48 0,0 0-4224 0,0 0-848 16,0 0-160-16,0 0-48 0,-5 9-336 0,0 2-192 15,-2-1 192-15,1 2-192 0,-2-2 128 0,-3 5-128 16,1 1 0-16,-2 0 0 0,-1 2 0 0,0 2 0 0,0 1 0 0,-1 0 0 16,-2-1 0-16,0-1 0 0,-1-1 0 0,3-2 0 15,0-1 0-15,1-3-144 0,1 0 144 0,3-4-192 32,9-8-320-32,-8 5-64 0,8-5 0 0,0 0-16 15,0 0-1584-15,0 0-304 0,-8-4-64 0,8 4-9808 0</inkml:trace>
  <inkml:trace contextRef="#ctx0" brushRef="#br4" timeOffset="143609.15">29190 6052 27647 0,'0'0'1216'0,"0"0"256"16,0 0-1168-16,0 0-304 0,0 0 0 0,0 0 0 0,0 0 1840 0,0 12 304 15,0-12 64-15,0 15 16 0,0-1-1632 0,0 2-320 16,0-1-64-16,0 3-16 0,0-1-192 0,2 2 0 15,0 1 0-15,1-1 0 0,-1 5 0 0,1 0 0 16,1-2 0-16,0-1 0 0,-2-1-128 0,1-2 128 16,0-3-192-16,-2 2 192 15,-1 2-672-15,0-4-32 0,-1-2 0 0,-1-1 0 16,2-12-464-16,0 0-112 0,0 0 0 0,0 0-16 16,-4 8-1872-16,4-8-368 0,0 0-80 0,-7-1-16 0</inkml:trace>
  <inkml:trace contextRef="#ctx0" brushRef="#br4" timeOffset="143775.66">29098 6279 6447 0,'0'0'576'0,"0"0"-576"0,0 0 0 0,0 0 0 16,0 0 4768-16,-7 8 848 0,7-8 160 0,-2 12 48 15,2-12-2944-15,3 12-576 0,-3-12-112 0,8 10-16 16,1-3-1376-16,3-1-272 0,1-2-48 0,2 0-16 16,-1-4-464-16,4 0 0 0,3-1 0 0,1-1 0 31,3 1-816-31,1 1-208 0,-1-4-32 0,0 1-16 15,-1 0-2080-15,1-3-432 0,10-5-64 0,-6-1-32 0</inkml:trace>
  <inkml:trace contextRef="#ctx0" brushRef="#br4" timeOffset="144333.93">29284 5063 6447 0,'0'0'272'0,"0"0"80"0,-10-1-352 0,10 1 0 0,0 0 0 0,0 0 0 16,-9-10 4608-16,9 10 864 0,0 0 160 0,0 0 48 16,0 0-3712-16,0 0-752 0,0 0-128 0,0 0-48 15,0 0-416-15,6-7-96 0,-6 7-16 0,10-3 0 16,0 4 0-16,-3 2-16 0,1 1 0 0,1 1 0 15,-1 3 64-15,0 0 16 0,1 2 0 0,0 3 0 16,-1 4-48-16,4 3 0 0,3 1 0 0,1 5 0 16,0 1-192-16,3 6-32 0,3 1-16 0,2 2 0 15,-1 3-16-15,1 0 0 0,1-1 0 0,-2-1 0 16,1 0-112-16,-2-3-32 0,-3 0 0 0,1 1 0 16,-1-1-128-16,1 4 0 0,-6 1 0 0,-2-2 128 0,-3-3-128 15,-2 1 0-15,-3 0 0 0,-4 0 0 16,-4 2 0-16,-2-2 0 0,0-3 0 0,-4 2 0 0,-3-4 0 0,-1 3 128 15,1-3-128-15,-2 1 0 0,-1 4 0 0,-1 6 0 16,2 4 0-16,-1-2 0 16,-1-10-336-16,4-2-160 0,1-2-16 0,3-4-16 15,1-3-432-15,3-5-96 0,0-7-16 0,0-3-9872 16,5-7-1968-16</inkml:trace>
  <inkml:trace contextRef="#ctx0" brushRef="#br5" timeOffset="160060.65">1418 13160 26079 0,'0'0'1152'0,"0"0"256"0,2-9-1136 0,-2 9-272 0,0-9 0 0,0 9 0 15,0 0 784-15,0 0 112 0,6-10 0 0,-1 2 16 16,-1 0-512-16,-4 8-96 0,7-7-32 0,-7 7 0 16,0 0-80-16,0 0-32 0,0 0 0 0,0 0 0 15,0 0 224-15,0 0 64 0,0 0 0 0,0 0 0 16,0 0 192-16,1 14 64 0,-3-1 0 0,-1-3 0 15,-1 7 0-15,-1-1 16 0,-3-2 0 0,0 4 0 16,0 3-80-16,1 4 0 0,-1 1-16 0,-1 3 0 16,-2 1-240-16,3 2-64 0,-1 2 0 0,-1 0 0 15,-2 1-112-15,2 2-16 0,1 0-16 0,-3 1 0 16,-3-3-176-16,5 2 0 0,2 1 144 0,-1 0-144 16,-3-2 0-16,1 2 0 0,-2-4 0 0,1-2 0 0,0-2 0 15,2 0 0-15,-2-2 0 0,3-1 128 0,2-2-128 0,2 0 0 16,-1-3 0-16,2-3 0 0,1 2 0 0,0-1-160 15,2-5 160-15,1 0-208 16,1-4-1408-16,2-1-288 0,-3-10-48 0,0 0-16 16,0 0-1120-16,0 0-240 0,13 2-32 0</inkml:trace>
  <inkml:trace contextRef="#ctx0" brushRef="#br5" timeOffset="160828.64">1577 13748 3679 0,'0'0'160'0,"0"0"32"0,0 0-192 0,0 0 0 16,0 0 0-16,4-8 0 0,-4 8 1920 0,4-7 320 15,-4 7 80-15,4-9 16 0,-1 1-1440 0,-3 8-272 16,4-7-64-16,-4 7-16 0,5-8 560 0,-5 8 112 16,0 0 32-16,8-7 0 0,0 0-96 0,-8 7 0 15,0 0-16-15,5-8 0 0,-5 8-112 0,0 0 0 16,4-6-16-16,-4 6 0 0,0 0-144 0,0 0-32 16,0 0 0-16,0 0 0 0,-2-11-48 0,2 11-16 15,0 0 0-15,0 0 0 0,-7-8-208 0,-1 5-48 16,8 3-16-16,-9-2 0 0,0 2-112 0,-1 3-32 15,1 2 0-15,0 2 0 0,-1 2-144 0,-1 0-16 16,0 4-16-16,-1 1 0 0,1 1 64 0,2 0 16 16,-2-2 0-16,3 3 0 0,1 2-128 0,3 3 0 0,-2-1-128 0,1-1 192 15,1 1-192-15,2-1 0 0,1 1 128 0,0-3-128 16,1 2 0-16,1-3 0 0,0 1 0 0,1 0 0 16,-2-3 0-16,2-1 0 0,3-1 0 0,-1-2 0 15,0-1 0-15,-4-9 128 0,7 10-128 0,1-3 0 16,-8-7 144-16,11 4-144 0,0-2 128 0,-1-2-128 15,2-2 192-15,-2 0-64 0,0-2 0 0,0 0 0 16,0-3 0-16,1 1-128 0,-1-3 192 0,1-2-64 16,-2 1 16-16,-1-1 0 0,-2 2 0 0,1-2 0 15,-2-2-144-15,0 1 192 0,0-1-192 0,-1-2 192 16,-1 1 0-16,-1 0 16 0,1-3 0 0,-2 0 0 16,1-1-32-16,-2-1-16 0,0-2 0 0,-2 3 0 15,0 0-160-15,-1 0 160 0,1-3-160 0,-1 3 160 0,-1 1-160 16,1 0 192-16,1-3-192 0,-1 6 192 0,1 2-192 0,-1 2 0 15,-1-1 0-15,0 3 0 0,4 8-256 0,0 0 0 16,-6-5 16-16,6 5 0 16,-7-4-736-16,7 4-160 0,0 0-16 0,-9 2-16 15,9-2-1984-15,0 0-400 0,-5 7-80 0,5-7-16 0</inkml:trace>
  <inkml:trace contextRef="#ctx0" brushRef="#br5" timeOffset="161494.21">2074 13735 23039 0,'0'0'2048'0,"0"-11"-1648"0,-1-1-400 0,1 12 0 15,-3-9 2560-15,3 9 416 0,0 0 96 0,-1-12 0 16,0 0-2624-16,-1 0-448 0,2 2-240 0,0 10 32 31,-2-10-288-31,2 10-48 0,0 0-16 0,-3-11 0 0,-1 1 288 0,4 10 48 0,0 0 16 0,-9-7 0 16,0 3 384-16,0 4 80 0,-2 4 0 0,0 0 16 15,-2 0 368-15,-3 3 80 0,-2 2 16 0,0 4 0 16,-1 4-224-16,-2-2-64 0,-2 4 0 0,3 0 0 16,5 1-256-16,-3-1-48 0,-5 5-16 0,5-3 0 15,4 1-128-15,2-3 0 0,3 0 0 0,2-4 0 16,1 0 128-16,5-2-128 0,2-2 128 0,1 2-128 0,0-2 0 15,3-5 0-15,3 1 0 0,-2-2 0 0,-6-5 0 0,12 4 0 16,4-3 0-16,1-1 0 0,2-1-128 0,-1-2 128 16,-1 1 0-16,2-2 0 0,0-1 0 0,1-2 0 15,-2-1 0-15,2-1 0 0,-1 0 0 0,-2 1 0 16,-3-1 128-16,1 1-128 0,-1-1 128 0,-1 1-128 16,-2-3 128-16,-1-1-128 0,0 3 144 0,1-2-144 15,-3 0 160-15,-2 0-160 0,-1 2 192 0,1-1-64 16,0-4-128-16,-1 3 192 0,-1 2-192 0,1 1 176 15,-5 8-176-15,4-8 160 0,-4 8-160 0,0 0 192 16,0 0-192-16,0 0 192 0,0 0-192 0,0 0 192 16,0 0-192-16,0 0 192 0,0 0-192 0,-1 13 0 15,0 0 0-15,-1 3 0 0,1-2 0 0,-1 3 0 0,-2 1 0 0,1 2 0 16,0-1 0-16,1 2 0 0,-1-1 0 0,-2 1 0 16,-1 2 0-16,0 1 0 0,1-1 0 0,-1 2 0 15,-2 1 0-15,0 3 0 0,3-3 0 0,-3 2 0 16,-3-2 192-16,2 4-32 0,-1 2-16 0,-2-1 0 15,-1 3 64-15,-1-4 16 0,-2 0 0 0,-1-2 0 16,0 0-224-16,-2-2 0 0,-5 0 0 0,3-3 0 16,3-2 0-16,-5-1 0 0,-5-3 0 0,1-1 0 15,-1-3 0-15,4 0 0 0,0-3 0 0,3 0 0 16,2-6-496 0,2 0-80-16,3-4-32 0,1-1 0 0,1-3-1792 0,4-2-352 0,0-5-80 0,3-1-11056 15</inkml:trace>
  <inkml:trace contextRef="#ctx0" brushRef="#br5" timeOffset="162029.79">2305 13649 29423 0,'0'0'1296'0,"0"0"288"15,0 0-1264-15,0 0-320 0,0 0 0 0,0 0 0 0,0 0 752 0,0 0 80 16,16 2 32-16,-6 0 0 0,-10-2-576 0,0 0-112 16,12 8-32-16,-4 1 0 0,-4 4 368 0,-2 1 64 15,2 1 0-15,-1 2 16 0,-3 1 320 0,-2 3 64 16,0 1 16-16,2 3 0 0,2 1-352 0,-4 1-80 16,-7-1-16-16,2 0 0 0,4 2-352 0,-2-7-192 15,-1-2 192-15,-1-1-192 0,1-1 0 0,2 0 0 16,4-9 0-16,0-8 0 15,0 0-608-15,0 0-80 0,0 0-16 0,0 0-10992 16,0 0-2192-16</inkml:trace>
  <inkml:trace contextRef="#ctx0" brushRef="#br5" timeOffset="162196.81">2498 13387 46239 0,'0'0'2048'0,"-8"-4"432"0,-1 0-1984 0,9 4-496 0,0 0 0 0,0 0 0 31,0 0-1056-31,0 0-304 0,1 11-64 0,-1-11-11424 0,13 8-2272 0</inkml:trace>
  <inkml:trace contextRef="#ctx0" brushRef="#br5" timeOffset="162662.1">2751 13528 21183 0,'0'0'944'0,"-11"-1"192"0,2 1-912 0,0 0-224 16,0 0 0-16,9 0 0 0,-9 0 4192 0,9 0 800 16,0 0 144-16,0 0 48 15,-11 2-4624-15,2 2-928 0,9-4-176 0,-7 8-32 0,0-1 144 0,0 2 48 16,7-9 0-16,-6 10 0 0,1 0 192 0,1 0 64 15,4-10 0-15,-5 13 0 0,-4-4 128 0,2 1 176 16,0 1-48-16,2-5 0 0,5-6 240 0,-5 9 32 16,5-9 16-16,-5 8 0 0,5-8-80 0,0 0-16 15,0 0 0-15,0 0 0 0,0 0-192 0,0 0-128 16,10 7 160-16,-10-7-160 0,12 1 0 0,-2 2 0 16,-10-3-208-16,13 3 64 0,-1-1 144 0,0 2 0 0,0-3 0 0,1 4-128 15,0-1 128-15,0-1 0 0,0 1 0 0,1 1 0 16,3 3 0-16,0-2 128 0,0 1-128 0,1-1 128 15,0-1-128-15,-4 2 0 0,-14-7 0 0,10 12-128 16,2-4 128-16,-4 3 0 0,-5 2 160 0,0 2-160 16,-3-1 192-16,1 0-64 0,3 1-128 0,-5-1 192 15,-4 0-192-15,1-1 128 0,3-1-128 0,-5 0 0 16,-3 1 0-16,0 0 128 0,3-3-128 0,-4 1 0 16,-3-2 0-16,0 0 176 0,-1 1-176 0,0-2 160 15,-2 0-336-15,-1-1-64 0,-1-2-16 0,2 0 0 16,3 0-544-16,0-1-112 0,-1-4-32 0,2-1 0 15,3-2-1712-15,0-1-352 0,0-2-64 0</inkml:trace>
  <inkml:trace contextRef="#ctx0" brushRef="#br5" timeOffset="162912.5">3168 13145 23951 0,'0'0'2128'0,"0"0"-1696"16,0 0-432-16,0 0 0 0,0 0 3408 0,-4 21 608 16,3 3 112-16,-2 5 32 0,1 4-3200 0,-1-2-624 15,0 4-128-15,2 2-16 0,0 0 48 0,-1 2 16 16,4 1 0-16,-1 0 0 0,2 6-96 0,-1-1-16 16,0 6 0-16,-1-1 0 0,2-3-16 0,-1-2-128 0,-1-2 192 15,1-5-64-15,-1-5-128 0,-1-3 0 0,0-4 0 0,-1-3 0 31,-2-2-432-31,1-5-64 0,0-5-16 0,0-1 0 16,-1-3-2320-16,3-7-480 0,0 0-80 0</inkml:trace>
  <inkml:trace contextRef="#ctx0" brushRef="#br5" timeOffset="163104.26">3049 13551 31327 0,'0'0'1392'0,"0"0"272"16,0 0-1328-16,0 0-336 0,0 0 0 0,0 0 0 16,0 0 4400-16,0 0 800 0,0 0 176 0,15 0 16 0,-1-1-4528 0,0-1-864 15,1-1-256-15,0-1-16 16,4 1-1040-16,2 2-208 0,1 1-32 0,1-1-16 16,2-2-1376-16,2 1-288 0,1-1-48 0</inkml:trace>
  <inkml:trace contextRef="#ctx0" brushRef="#br5" timeOffset="163276.65">3502 13793 28559 0,'0'0'2544'0,"-2"13"-2032"16,-1 0-512-16,-1 1 0 0,0 2 4048 0,1 3 720 16,3-4 144-16,0 0 16 0,-1 1-3888 0,0-2-784 15,-1 1-256-15,2-2 160 0,0-4-304 0,0-1-64 0,0-8-16 0,0 0 0 31,0 0-1808-31,0 0-352 0,0 0-80 0,0 0-9616 0,0 0-1920 0</inkml:trace>
  <inkml:trace contextRef="#ctx0" brushRef="#br5" timeOffset="163427.37">3448 13450 2751 0,'0'0'128'0,"0"-8"16"0,-4-3-144 0,1 2 0 0,3 9 0 0,0 0 0 16,0 0 8400-16,0 0 1648 0,-4-9 336 0,4 9 64 15,7-5-8256-15,-7 5-1648 0,0 0-336 0,0 0-64 16,12-4-1504-16,1-1-304 0,2 0-64 16,0 1-16-16</inkml:trace>
  <inkml:trace contextRef="#ctx0" brushRef="#br5" timeOffset="163765.1">3838 13687 46127 0,'0'0'2048'0,"-6"-8"416"0,-1 2-1968 0,3-2-496 16,4 8 0-16,1-12 0 15,2 2-464-15,1-2-192 0,1 2-48 0,2-1 0 16,-2 1-288-16,0-2-64 0,0 0-16 0,2-1 0 16,-1 0 0-16,0 1 0 0,-4 2 0 0,2 2 0 0,3-1 752 0,-7 9 160 15,0 0 32-15,0 0 0 0,-9-5 560 0,-1 2 112 16,0 2 32-16,-2 5 0 0,-1 4 112 0,0-1 16 0,0 4 16 0,-1 2 0 15,-3 3-32-15,1 2-16 0,3 0 0 0,0 3 0 16,-1-2-336-16,2 4-64 0,2-1-16 0,1 1 0 16,1 2-256-16,2 0 128 0,4 0-128 0,2-2 0 15,1-1 208-15,0-2-64 0,1-2-16 0,2 0 0 16,1-2-128-16,1 0 0 0,0-3 0 0,1-2 0 16,1 1 0-16,3-3 0 0,-1-1-160 0,2-3 160 15,1 0-544 1,1-3-16-16,5-4 0 0,0 0 0 0,2-1-2128 15,4-1-448-15,2-2-64 0</inkml:trace>
  <inkml:trace contextRef="#ctx0" brushRef="#br5" timeOffset="164496.31">5271 13129 11055 0,'0'0'480'0,"0"0"112"0,0 0-464 0,0 0-128 15,5-10 0-15,-5 10 0 0,7-8 5424 0,-2 0 1056 16,-1-1 224-16,0 1 32 0,0-2-5088 0,0-1-1024 15,-2-1-208-15,-1 2-32 0,2-2 64 0,-2 1 0 16,-1-6 16-16,-1 0 0 0,-2 1-80 0,2-1-32 16,0 1 0-16,-3 1 0 0,-3-1-96 0,0 2-32 15,-1 1 0-15,-1 2 0 0,-2 3 160 0,1 2 16 16,-1 2 16-16,-2 3 0 0,-1 2 80 0,-2 3 16 16,-1 2 0-16,3 4 0 0,0 4-64 0,-2 3-16 15,-1 2 0-15,4 5 0 0,4 3-208 0,-2 3-32 16,-3 2-16-16,2 3 0 0,5 3-176 0,-1 1 192 15,0 1-192-15,0 4 192 0,0 2-192 0,2 0 0 0,2 1 0 0,-3-4 0 16,-3 1 0-16,3 0 0 0,4 1 128 16,-3-2-128-16,-2 0 0 0,2-6 0 0,2 0 0 0,0-2 0 15,-1-2 0-15,1-2-176 0,1-2 176 0,1-7-192 32,0-1-288-32,1-6-64 0,-1 0-16 0,0-5 0 15,2-10-2144-15,0 0-432 0,0 0-96 0</inkml:trace>
  <inkml:trace contextRef="#ctx0" brushRef="#br5" timeOffset="164672.6">4730 13550 19343 0,'0'0'848'0,"0"0"192"0,0 0-832 0,0 0-208 16,0 0 0-16,0 0 0 0,0 0 5568 0,9-5 1056 15,-1 0 224-15,4 2 32 0,-1 3-5504 0,4-1-1104 16,0-2-272-16,4 1 0 0,1-1-192 0,3 2-112 15,1-3-16-15,2 1 0 16,2 1-2112-16,3-1-448 0,4 2-64 0,0-5-8016 16,-1 1-1600-16</inkml:trace>
  <inkml:trace contextRef="#ctx0" brushRef="#br5" timeOffset="165114.72">5315 13484 7359 0,'0'0'320'0,"0"0"80"0,11 0-400 0,-1 0 0 16,-10 0 0-16,11-3 0 0,-11 3 4304 0,10 0 784 15,-10 0 160-15,0 0 16 0,0 0-3200 0,0 0-640 0,10 5-128 0,-10-5-16 16,0 0-208-16,3 12-48 0,-3 0 0 0,-1-1 0 16,-3 1-272-16,-1 0-64 0,-2 0-16 0,1 1 0 15,-1 2 48-15,1 1 16 0,-1-2 0 0,0 3 0 16,2 2 48-16,0 0 16 0,0-1 0 0,1 3 0 16,-1-3-176-16,2 2-48 0,2-2 0 0,-1-5 0 15,1-1-448-15,1-12-128 0,3 12 0 0,-1-2 0 16,-2-10 128-16,4 9 0 0,-4-9 0 0,0 0 0 15,11 4-128-15,-2-4-192 0,-9 0 64 0,12-4 0 16,-2-1-112-16,0-3-16 0,0-2 0 0,0 1 0 16,0 0 0-16,2-3 0 0,-3-2 0 0,0-1 0 15,-1 1 256-15,1-1 0 0,2 1 0 0,-2 0 0 16,-1-2 0-16,2 2 0 0,1-1 0 0,-2 1 0 16,-3 0 0-16,2 2 192 0,1 2-64 0,-4 2-128 0,-5 8 0 0,4-9 0 15,-4 9 0-15,0 0 0 0,4-7 128 0,-4 7 32 16,0 0 0-16,0 0 0 0,0 0-32 0,0 0 0 15,0 0 0-15,0 0 0 0,0 0 32 0,0 0 0 16,5 9 0-16,1 3 0 0,-5 1-160 0,2 0 128 16,-2 1-128-16,-1 1 128 0,-1-1-304 0,2 2-64 15,1 1-16-15,-2-4 0 16,-2 0-1168-16,2-1-240 0,1-2-64 0,-1-10 0 16,0 0-1136-16,0 0-224 0,0 0-48 0</inkml:trace>
  <inkml:trace contextRef="#ctx0" brushRef="#br5" timeOffset="165547.53">5777 13613 13823 0,'0'0'1216'0,"0"0"-960"0,-9 8-256 0,2 1 0 16,1 0 6912-16,0 1 1344 0,6-10 272 0,-4 15 48 31,2 0-7392-31,-1 0-1488 0,2-2-288 0,0-2-64 0,1-11 112 0,-2 13 32 0,2-13 0 0,0 15 0 16,0-15 64-16,0 0 0 0,0 0 16 0,0 0 0 15,0 0 432-15,0 0 0 0,0 0 0 0,0 0 0 16,0 0 320-16,0 0 0 0,0 0 0 0,0-9 0 16,0-1 192-16,2 0 16 0,-1-4 16 0,2 1 0 0,-1-2-96 0,2 1-32 15,0-7 0-15,1 2 0 0,2-1-416 16,-1 0 0-16,1 0 0 0,-1-3 0 0,2 1 0 0,3 0 0 15,-1 3 0-15,0 2 0 0,1 4 0 0,-1 2 0 16,-1 1 0-16,1 1 0 0,-1 2 0 0,1 3 0 16,-1-1 0-16,0 1 0 0,-9 4 192 0,12-1-64 15,0-1 0-15,-2 5 0 0,1 1 64 0,-1 1 0 16,1 2 0-16,-2 0 0 0,-2 5-192 0,4 1 0 16,-1 2 0-16,2 0-176 0,0 2 176 0,-2 1-160 15,1 2 160-15,-1 0-160 0,1-1-112 0,-1 1-32 16,0 0 0-16,-2 0 0 15,-3 0-1440-15,2-2-304 0,2-1-48 0,-1-4-16 16,-8-13-1088-16,6 12-208 0,1-1-48 0</inkml:trace>
  <inkml:trace contextRef="#ctx0" brushRef="#br5" timeOffset="165930.4">6443 13475 6447 0,'0'0'272'0,"0"0"80"0,0 0-352 0,0 0 0 0,0 0 0 0,0 0 0 16,0 0 8864-16,0 0 1696 0,4-10 352 0,0 1 64 16,1 0-9392-16,0 3-1888 0,2-5-368 0,-2 2-80 15,-1-1-16-15,-2 0 0 0,1 1 0 0,-2 0 0 0,-1 0 320 0,0 9 48 16,-5-9 16-16,-1 5 0 0,-2-1 384 0,-1 4 128 15,-3 3 0-15,0 3 0 0,1 2 304 0,-4 1 64 16,-2 1 16-16,0 3 0 0,-1 1 0 0,-2 4 0 16,1 2 0-16,1-1 0 0,1 1-320 0,1 1-48 15,3 3-16-15,3 0 0 0,4-1-128 0,4 0 0 16,2 3 0-16,2-1 0 0,2-6 0 0,3 3 0 16,-1 0 0-16,2-2 128 0,3-3-128 0,-1 0 192 15,0-2-192-15,2 0 192 0,0-1-192 0,0-4-176 16,-2 0 48-16,2-1 0 15,0-1-640-15,1-1-112 0,-2-2-16 0,2-1-16 16,2-3-1840-16,0-3-384 0,1-2-64 0,2-3-11552 0</inkml:trace>
  <inkml:trace contextRef="#ctx0" brushRef="#br5" timeOffset="166197.97">6932 13017 36863 0,'0'0'3264'0,"0"0"-2608"0,-9 8-528 0,0 1-128 15,1 3 2528-15,3 5 480 0,2 2 80 0,0 7 32 16,2 3-2736-16,0 3-528 0,-1 4-112 0,1 4-32 16,1-1 288-16,-1 3 0 0,0 0-128 0,-2-2 128 15,0-1-160-15,1 0 32 0,-2 2 0 0,0-4 0 16,-1 3 128-16,-1-1 0 0,1-5 0 0,0-2 0 0,0-2 0 0,0-2 0 15,-2-4 0-15,2-2 0 16,0-3-688-16,1-6-48 0,0 0-16 0,0-3 0 16,-1-3-1904-16,5-7-384 0,0 0-80 0,-11 0-16 0</inkml:trace>
  <inkml:trace contextRef="#ctx0" brushRef="#br5" timeOffset="166406.97">6619 13420 16575 0,'0'0'1472'0,"0"0"-1168"16,0 0-304-16,8-5 0 0,0 1 7728 0,3-3 1488 0,2 3 288 0,3 2 64 15,0-4-7776-15,2 2-1536 0,3 1-256 0,1-1-192 32,0 1-400-32,2 0-96 0,-1 0-16 0,1 0 0 15,-2-1-640-15,0 3-144 0,-1-2-32 0,0 3 0 16,-2-3-1392-16,-1 2-288 0,-1 0-48 0,-1 0-16 15,-3 1 1840-15,-3 0 352 0,-10 0 80 0,0 0 16 0,0 0 464 0,0 0 80 0,0 0 32 0</inkml:trace>
  <inkml:trace contextRef="#ctx0" brushRef="#br5" timeOffset="166594.87">7249 13686 38703 0,'-9'14'3440'0,"2"-5"-2752"16,-2-1-560-16,0 2-128 0,0 1 3408 0,2 1 656 16,2 3 128-16,2-2 32 15,2 0-4224-15,0 0-640 0,1-13-240 0,-2 13-32 16,0-1-2176-16,2-12-432 0,0 11-96 0,0-11-15232 0</inkml:trace>
  <inkml:trace contextRef="#ctx0" brushRef="#br5" timeOffset="166791.1">7268 13115 39615 0,'0'0'1760'0,"-8"-6"352"0,1 0-1680 0,-1 2-432 0,8 4 0 0,0 0 0 16,0 0 1312-16,0 0 176 0,0 0 48 0,0 0 0 31,0 0-5264-31,0 0-1056 0,14-16-208 0,4 7-32 0</inkml:trace>
  <inkml:trace contextRef="#ctx0" brushRef="#br5" timeOffset="167217.06">7567 13413 20271 0,'0'0'896'0,"0"0"192"15,0 0-880-15,0 0-208 0,10 0 0 0,-10 0 0 0,0 0 3296 0,0 0 608 16,0 0 128-16,0 0 32 0,0 0-3248 0,7 11-656 16,-7-11-160-16,0 13 0 0,-5-2 128 0,-1 2 0 15,1 1 0-15,-3-3 0 0,-2 1 304 0,-1 0 48 16,1 1 16-16,0-2 0 0,-1 1 240 0,1 0 48 16,-1 0 16-16,2 1 0 0,0 0-32 0,0 1 0 15,0 0 0-15,0 1 0 0,-1-1-336 0,4 0-80 16,1-2-16-16,1-1 0 0,0 2-336 0,3 0 144 15,2 0-144-15,2-3 0 0,-3-10 0 0,5 9 0 16,-5-9 0-16,10 11 0 0,1-7 0 0,0-2 0 16,1-2-192-16,0-2 48 0,-2 0 16 0,2 0 0 15,0-2 0-15,-1 1 0 0,1-3 128 0,0-2 176 0,0-1-48 16,-1 0 0-16,0-2 48 0,1 1 0 0,-2-1 0 0,2 0 0 16,-1-2 48-16,-1 0 16 15,-4-4 0-15,1 0 0 0,0 0-16 0,1-2 0 0,-3 1 0 0,1 1 0 16,-2 0-224-16,0 2 0 0,-1 0 128 0,-1 2-128 15,-4-1 0-15,2 2 0 0,3 0 128 0,-3 2-128 16,-4 0 0-16,2 0 0 0,-2 3 0 0,0-3 0 16,-2 4-160-16,0-1-80 0,-1 2-16 0,1-1 0 31,-2-1-1920-31,0 1-400 0,0 0-80 0,1 3-9168 0,0-5-1824 0</inkml:trace>
  <inkml:trace contextRef="#ctx0" brushRef="#br5" timeOffset="167668.26">7865 13485 42783 0,'0'0'1904'0,"0"0"384"0,0 0-1840 0,7 12-448 15,1-1 0-15,-1 1 0 0,3-1 768 0,-1 0 48 16,-1-2 16-16,-1 1 0 0,0-1-832 0,-2 0-224 15,-5-9-16-15,7 12 0 16,-3-3-176-16,-4-9-32 0,0 0-16 0,5 10 0 0,-5-10 272 0,0 0 48 16,0 0 16-16,0 0 0 0,-3 11 368 0,3-11 80 15,0 0 0-15,0 0 16 0,0 0 288 0,0 0 48 0,0 0 16 16,0 0 0-16,-4-10-192 0,4 1-48 16,3 0 0-16,1-4 0 0,0 0-128 0,1-1-48 0,1-2 0 0,2-1 0 15,1-1-272-15,2-3 128 0,-1-1-128 0,1-2 0 16,-1 1 0-16,1-1 0 0,-2 4 0 0,0-4 0 15,-1 5 0-15,-1-1 0 0,0 4 0 0,1 2 0 16,-2-2 384-16,2 5-16 0,0 2-16 0,0 2 0 16,0 3 0-16,1 1 0 0,1 2 0 0,2 2 0 15,0 2-192-15,1 5-32 0,0 4-128 0,4 2 192 16,1 3-192-16,1 3 0 0,4 2 0 0,0 1 0 16,1 1 0-16,-1 0 0 0,2 1 0 0,-2-1 0 15,-2-1 0-15,-1-3 0 0,-3-3 0 0,-2-3 0 16,-2-1-128-16,-1 0 128 0,-3-3 0 0,-1-2 0 15,0 0-384-15,-8-8 48 0,9 5 0 0,-9-5 0 16,0 0-2464-16,0 0-480 0</inkml:trace>
  <inkml:trace contextRef="#ctx0" brushRef="#br5" timeOffset="174637.62">9632 12768 15663 0,'0'0'1392'0,"5"-12"-1120"16,0 0-272-16,3-1 0 0,1 3 2816 0,2 0 496 15,0 0 96-15,0-1 32 0,-2-1-2400 0,0 2-464 16,0 3-112-16,-1-1-16 0,0-1 256 0,-8 9 32 0,0 0 16 0,6-6 0 15,1-2 272-15,-7 8 64 0,0 0 16 0,0 0 0 16,5-7 96-16,-5 7 16 0,0 0 0 0,0 0 0 16,0 0-368-16,0 0-64 0,-4 12-16 0,-1 2 0 15,-2 2-416-15,1-2-96 0,-1 2 0 0,1 2-16 16,-3 2-240-16,0 2 176 0,-2 4-176 0,-1 0 160 16,-2 3-160-16,0 2 0 0,-3 3 0 0,1 0 128 15,-2 1-128-15,-2 3 0 0,-2 1 0 0,0 3 0 16,1-1 0-16,3 1 0 0,1-5 0 0,3 0 0 15,3 1 0-15,2-3 0 0,3 1 160 0,0-4-160 16,4 1 240-16,2 1-64 0,1-3-16 0,2 0 0 16,1 1-160-16,2 0 128 0,2-1-128 0,2 1 128 0,3 0-128 0,2 0 128 15,2-5-128-15,1-1 128 0,0-3-128 0,0-2-176 16,2-2 48-16,0-2 0 16,-1-2-704-16,1-2-144 0,-2-2-32 0,3-4 0 15,0-1-160-15,-2-4-48 0,1-3 0 0,-1 0 0 16,2-1-1728-16,-3-2-368 0,-2-1-64 0</inkml:trace>
  <inkml:trace contextRef="#ctx0" brushRef="#br5" timeOffset="175189.13">10041 13108 9215 0,'0'0'400'0,"0"0"96"0,0 0-496 0,0 0 0 0,-5-5 0 0,5 5 0 16,0 0 4800-16,0 0 848 0,0 0 176 0,0 0 48 15,0 0-4784-15,0 0-960 0,0 0-128 0,-10 4-160 16,-1 0 160-16,3 1 0 0,2 3 0 0,-3 0 128 15,-2-3 352-15,2 1 80 0,0 2 16 0,0 0 0 16,0 0 256-16,-2 0 48 0,1-3 16 0,-1 3 0 16,0 3-208-16,0 0-48 0,0-5 0 0,0 3 0 15,1 2-368-15,1-1-80 0,-1-2 0 0,4 1-16 16,1 0-176-16,1 1 0 0,4-10 144 0,-4 10-144 0,4-10 0 0,-3 13 0 16,2-3 0-16,1 0 0 0,0-10 0 0,0 0 0 15,4 10 0-15,1-2 0 0,-5-8 0 0,12 8 0 16,1-2 0-16,0-1-192 0,0-5 0 0,-1 2 0 15,-1-2 0-15,2 0 0 0,3 0 48 0,-2 4 0 16,-1-3 0-16,2 2 0 0,0-1 144 0,1 1 0 16,-3-2 0-16,1 2 0 0,2 2 0 0,0-1 0 15,-3 0 0-15,0 1 0 0,0 0 0 0,-1 2-128 16,-3 0 128-16,-1 1 0 0,-2 0 0 0,-1 3 0 16,-1-1 0-16,-1 0 0 0,-2 2 0 0,-1-1 0 15,-1 0 0-15,-2 4 0 0,-1-5 0 0,-1 3 0 16,-1 0 0-16,-2-2-128 0,-1 0 128 0,-3 2-160 0,-1-1 160 0,0 0-160 15,0 1 160-15,-2-3 0 0,0 1 0 0,-2-5 0 16,0-1 0-16,0 2 0 0,1-1-144 0,1 0 144 31,-1-6-1904-31,2 0-304 0,1 0-64 0</inkml:trace>
  <inkml:trace contextRef="#ctx0" brushRef="#br5" timeOffset="175467.87">10284 13220 10127 0,'0'0'896'16,"0"0"-704"-16,0 0-192 0,0 0 0 0,0 0 6400 0,0 0 1264 16,0 0 240-16,9 15 48 0,-1 2-6608 0,-1-2-1344 15,0 1-256-15,0 2-48 0,0 2 304 0,-1-2-128 16,-4 0 128-16,3 0 0 0,2 1 0 0,-1-2 0 15,0-4 0-15,-1 1 0 0,-1-1 128 0,1-1-128 16,2 0 176-16,-1-1-176 0,-1-2 0 0,2-1 0 16,-2 0 0-16,-5-8-144 15,5 9-496-15,2-6-80 0,-7-3-32 0,9 0 0 16,-9 0-1760-16,0 0-368 0,6-7-64 0,2-1-9664 0</inkml:trace>
  <inkml:trace contextRef="#ctx0" brushRef="#br5" timeOffset="175618.62">10427 12991 11055 0,'-6'-8'976'0,"2"-2"-784"0,2 0-192 0,0 1 0 15,-2 3 4592-15,4 6 864 0,0 0 176 0,0 0 48 16,0 0-4368-16,0 0-864 0,0 0-192 0,0 0-16 31,0 0-528-31,0 0-96 0,0 0-32 0,0 0-8912 0,10 4-1776 0</inkml:trace>
  <inkml:trace contextRef="#ctx0" brushRef="#br5" timeOffset="176305">10955 13192 8287 0,'0'0'736'0,"0"0"-592"15,0 0-144-15,0 0 0 0,0 0 3904 0,0 0 768 16,0 0 128-16,0 0 48 0,0 0-3568 0,0 0-720 16,-8-6-144-16,2 1-32 0,-1-1-384 0,-1 3 0 15,-2-3 128-15,1 2-128 0,0 1 0 0,0-4 0 16,-2 5 0-16,2-1 0 0,-1 1 336 0,-1 0 96 16,1 5 16-16,-2 1 0 0,-2 1 224 0,-1 6 48 15,1 2 16-15,-2 0 0 0,-1 4-288 0,1 2-48 16,-1 1-16-16,1 2 0 0,2 0-64 0,-1-1 0 15,0-2-16-15,3 1 0 0,3 2 208 0,0-4 32 0,-1 1 16 0,5-1 0 16,4-2-240-16,1-2-64 0,0-1 0 0,3 0 0 16,2-4-256-16,0-1 0 0,-5-8 0 0,9 8 0 15,2-3 0-15,0-2 0 0,1-1 0 0,1-2 0 16,1-4 0-16,1 2-144 0,-1 2 144 0,0-6 0 16,1 0 0-16,-2-1 0 0,-1 2 0 0,-1-1 0 15,0-3 0-15,-1 2 144 0,1 0-144 0,-4 1 0 16,1-1 176-16,-8 7-176 0,9-7 160 0,-1-4-160 15,-1 1 176-15,-2 1-176 0,-1-1 192 0,-4 10-192 16,4-13 192-16,-2 2-64 0,0 2 0 0,-4-2-128 16,2 2 208-16,0 9-64 0,-1-8-16 0,1 8 0 15,0-8 48-15,0 8 0 0,0 0 0 0,0 0 0 16,0 0-48-16,0 0 0 0,0 0 0 0,0 0 0 16,0 0-128-16,0 0 0 0,0 0 0 0,0 0 0 0,0 0 0 0,0 0 0 15,4 12 0-15,-1 0 0 0,-2 0 0 0,0 1 0 16,-1-2 0-16,0 2 0 0,0 0 0 0,0 0 0 15,0 1 0-15,0 0 0 0,-1 0 0 0,2 3 0 16,2-3 0-16,-1 5 0 0,1 0 0 0,0 3 0 16,-1-1 0-16,1 1 0 0,-1 2 0 0,0 2 0 15,-4 0 0-15,1 0 0 0,0-1 0 0,-1 0 128 16,0-2-128-16,-1-1 128 0,-1-1-128 0,-1 0 192 16,0-3-192-16,-2 1 192 0,-2-1-192 0,0-1 0 15,-1-2 0-15,-1 1 0 0,0-2 0 0,-1-3 0 16,0-3 0-16,-1-2 0 0,0-2 0 0,0-1 0 15,1-1 0-15,1-6-176 16,-3-1-1344-16,1-1-272 0,0-5-48 0,-1 1-8832 16,0-7-1760-16</inkml:trace>
  <inkml:trace contextRef="#ctx0" brushRef="#br5" timeOffset="176971.83">11138 13223 26719 0,'-9'5'2368'0,"-2"2"-1888"16,-1 3-480-16,2-1 0 15,2 2 2848-15,3 0 480 0,4 4 80 0,1-1 32 0,2-1-2752 0,1 0-560 16,-2-2-128-16,2-1 0 0,-3-10-240 0,4 13-80 15,0 0 0-15,-1-3-16 0,-3-10 176 0,4 10 160 16,-4-10-208-16,3 10 80 0,-3-10 128 0,0 0 0 16,0 0 128-16,0 0-128 0,0 0 464 0,0 0 32 15,-5 8 0-15,5-8 0 0,0 0 208 0,0 0 32 16,0 0 16-16,0 0 0 0,0 0-272 0,-2-11-48 16,2 1-16-16,4-2 0 0,2-1-224 0,0-1-64 15,2 0 0-15,2-1 0 0,2 1-128 0,0-2 0 16,-2 1 0-16,2-1 0 0,0 2 0 0,-1 1 0 15,-1-1 0-15,0 4 0 0,-1 1 0 0,0 2 0 16,-1 2-192-16,-8 5 192 0,0 0 0 0,0 0 0 16,11 2 0-16,-11-2 192 0,0 0-192 0,9 9 0 0,-3 1 0 0,-1-1 0 15,-5-9 128-15,4 15-128 0,0-2 128 0,0-2-128 16,-1 1 176-16,1-2-48 0,-4-10-128 0,4 12 192 16,-4-12 0-16,3 12-16 0,-3-12 0 0,0 0 0 15,7 9 16-15,-7-9 16 0,0 0 0 0,12 3 0 16,-12-3-64-16,13 0-16 0,-3-3 0 0,-10 3 0 15,8-8-128-15,0 2 0 0,0-2 0 0,-2 0 0 16,-1-4 0-16,1 3 0 0,-3 0 0 0,1 0 0 16,0 0 0-16,-1 0 128 0,1-3-128 0,1 2 0 15,0-1 0-15,0 1 0 0,2 1 128 0,1-2-128 16,0 3 0-16,1 2 0 0,0 1 0 0,0 1 0 16,-9 4-160-16,12-2 160 0,-2 4 0 0,-10-2-144 0,12 4 144 15,-2 1 0-15,1 4-144 0,-2 0 144 0,-1-2 0 0,0-1 0 16,-8-6-144-16,11 11 144 0,0 2 0 0,-3 0 0 15,-2-2 0-15,2 2 0 0,1 2-128 0,-1-1 128 16,-3 0 0-16,0 1 0 0,0 0-128 0,2 1 128 16,-3-3 0-16,0 0 0 15,0 0-624-15,0-1-16 0,1 0 0 0,0-3 0 16,0-1-2112-16,2-1-448 0,1-1-64 0,-1-3-7712 16,3 0-1536-16</inkml:trace>
  <inkml:trace contextRef="#ctx0" brushRef="#br5" timeOffset="177422.56">11979 13181 13823 0,'0'0'1216'0,"-7"5"-960"0,-3-5-256 0,-1 3 0 15,-1 2 5184-15,2-1 1008 0,-2-3 192 0,2 3 32 16,-2 2-4784-16,2 0-960 0,-1 3-192 0,2-1-32 16,-3 0-320-16,3 1-128 0,0 1 128 0,0 2-128 15,0 0 160-15,0 1-160 0,-2-1 192 0,1 1-192 16,-1 1 0-16,2 2 0 0,2-2 0 0,0 0 0 16,0-1 0-16,2 2 0 0,0-2 0 0,2-2 0 15,1 0 320-15,2-2-64 0,0 1 0 0,0-10 0 16,0 0-128-16,6 10-128 0,1-4 144 0,1-2-144 0,-8-4 256 0,13 3-64 15,0-3 0-15,0-3 0 0,-1 0-192 0,1 2 0 16,0-4 128-16,0 0-128 0,1-3 0 0,0 0 0 16,1-1 0-16,-1-2 0 0,-1 1 0 0,1 0 0 15,-1 0 128-15,0 0-128 0,-2-2 0 0,-2 1 128 16,-1-1-128-16,0-1 0 0,-2 1 256 0,-2-4-64 16,-3 2 0-16,-1-2 0 0,0 1 0 0,-1 0 0 15,-1 0 0-15,-4 2 0 0,1 1 48 0,0 0 0 16,0 1 0-16,-1 0 0 0,1 2-384 0,0 0-80 15,0 2-16-15,0 0 0 16,-2 1-1296-16,7 6-272 0,0 0-48 0,-6-4-15296 0</inkml:trace>
  <inkml:trace contextRef="#ctx0" brushRef="#br5" timeOffset="177667.14">12258 13246 34383 0,'0'0'1520'0,"0"0"320"0,-2 12-1472 0,1 0-368 0,0 0 0 0,-1 2 0 15,1 0 928-15,0 1 112 0,-1-1 32 0,1 2 0 16,0-1-464-16,0 1-96 0,-1 2 0 0,1-5-16 16,-2 1-224-16,2 2-32 0,0-5-16 0,-1-1 0 15,1-1-96-15,1 0 0 0,0-1-128 0,0-8 192 16,0 0-192-16,0 0 0 0,0 0 0 0,0 0 0 15,0 0-432-15,0 0-16 0,0 0-16 0,0 0 0 16,-10-4-2160-16,1-5-448 0,-1 0-64 0</inkml:trace>
  <inkml:trace contextRef="#ctx0" brushRef="#br5" timeOffset="177826.72">12258 13020 27647 0,'0'0'2448'0,"0"0"-1952"16,0 0-496-16,0 0 0 0,0 0 4448 0,0 0 800 16,0 0 144-16,0 0 48 15,0 0-5856-15,0 0-1168 0,0 0-224 0,15 1-11056 16,0-2-2192-16</inkml:trace>
  <inkml:trace contextRef="#ctx0" brushRef="#br5" timeOffset="178356.91">12612 13276 26719 0,'0'0'2368'0,"0"0"-1888"0,-6-5-480 0,6 5 0 16,0 0 2240-16,-2-9 368 0,2 9 64 0,0 0 16 16,7-10-3120-16,-2 0-608 0,-1 1-128 0,-4 9-32 15,0 0 192-15,7-9 48 0,-7 9 0 0,0 0 0 16,2-9 704-16,-2 9 256 0,-6-9-192 0,-1 5 192 0,-1-1 512 0,-3 2 192 15,-4 3 32-15,0-1 16 0,-4 1 224 0,2 3 48 16,0 3 16-16,0 1 0 0,-1 0-208 0,4 4-64 16,1 1 0-16,1 1 0 0,0-3-320 0,3 3-80 15,3 1-16-15,2 1 0 0,0-1-352 0,3 0 128 16,1-1-128-16,0 3 0 0,1-3 0 0,1 0 0 16,1 0 0-16,1 2-128 0,0-4-16 0,0 1 0 15,0 0 0-15,1-2 0 0,1-2 144 0,2-1-192 16,-8-7 192-16,9 5-192 0,-9-5 320 0,12 4 48 15,0-4 16-15,-2 0 0 0,-10 0 240 0,12 0 48 16,1-4 16-16,0 1 0 0,0-2 96 0,0-2 32 16,-1 0 0-16,2-3 0 0,1 3-64 0,-1-6-16 15,-2 0 0-15,2-2 0 0,3 0-224 0,-3-2-64 16,-1-4 0-16,0-1 0 0,-1 1-64 0,-1-1-32 16,-4-2 0-16,2 1 0 0,1-3 128 0,-3-3 32 0,-1-2 0 0,-1 1 0 15,0 0 48-15,-1 2 16 0,-1 3 0 0,-3-1 0 16,-2 0-160-16,0 2-32 0,-2-1 0 0,-3 1 0 15,-2 0-192-15,0 0 176 0,-1 1-176 0,-2 2 160 16,-2 1-160-16,-2 2 0 0,-2 0-160 0,1 2 160 16,2 0-272-16,2 5 32 0,0 0 16 0,2 3 0 31,0 2-352-31,2-1-80 0,1-2-16 0,3 1 0 16,1-1-1392-16,1 1-288 0,3 8-48 0,3-6-9776 0,2-1-1968 0</inkml:trace>
  <inkml:trace contextRef="#ctx0" brushRef="#br5" timeOffset="178891.31">12692 12284 8287 0,'-9'-9'368'0,"9"9"80"0,-7-8-448 0,1-1 0 0,0 3 0 0,6 6 0 15,0 0 5600-15,0 0 1040 0,0 0 208 0,0 0 32 16,0 0-5232-16,0 0-1056 0,0 0-208 0,0 0-32 16,8 6 48-16,1 3 16 0,2-2 0 0,0 1 0 15,1 2 128-15,1 2 32 0,2 2 0 0,0 2 0 16,2 1 0-16,3 2 16 0,1 1 0 0,1-2 0 16,1 7-144-16,2-2-16 0,1 3-16 0,1 6 0 15,2 3-112-15,2 1-32 0,3 2 0 0,1 4 0 16,2 1-64-16,-3 3-16 0,-3 0 0 0,-1 1 0 15,0 0-192-15,-4-1 0 0,-5-3 0 0,-4 4 0 0,-4 2 128 16,-4-2-128-16,-4 2 0 0,-3-2 144 0,-4-3-144 0,-2-2 160 16,-1-3-160-16,-3-4 160 0,-3-4-160 0,-5 1 192 15,-1-4-192-15,-2 0 192 0,-4-1-192 0,-1-4 160 16,-2 0-160-16,-1-4 160 0,1 1-160 0,-1-2 0 16,-3-4 0-16,0 1 128 15,-1-2-576-15,-1 0-112 0,1-3-16 0,0-1-16 16,0-1-2352-16,-3-1-448 0</inkml:trace>
  <inkml:trace contextRef="#ctx0" brushRef="#br5" timeOffset="185111.09">2544 16598 10127 0,'0'0'448'0,"0"0"96"0,0 0-544 0,0 0 0 0,-10 4 0 0,10-4 0 16,0 0 5376-16,0 0 960 0,0 0 192 0,0 0 32 15,0 0-5280-15,0 0-1040 0,0 0-240 0,0 0 0 16,0 0-144-16,0 0-32 0,8-5 0 0,-8 5 0 16,0 0 176-16,0 0-160 0,0 0 160 0,0 0-160 15,0 0 160-15,0 0 0 0,0 0 0 0,0 0 128 16,0 0 192-16,0 0 64 0,-8-8 0 0,2 3 0 15,6 5 368-15,-9-5 80 0,-3 2 0 0,2-2 16 16,0 1-112-16,0-1-32 0,-3-1 0 0,0 1 0 16,1 1-256-16,1 0-64 0,0 2-16 0,-1 1 0 0,-2-3-208 0,2 4-32 15,3 1-128-15,-3 3 192 0,-3 1-192 0,2 2 0 16,2-1 0-16,0 5 0 0,-4 2 0 0,0 0 0 16,-1 4 0-16,0 1 0 0,-1 1 0 0,0 1 0 15,-1 2 0-15,1-1 0 0,0 1 256 0,4-1-64 16,1 1 0-16,3-4 0 0,2 2 144 0,1-2 32 15,2-1 0-15,3 1 0 0,4 2-112 0,2-4 0 16,1-5-16-16,5-2 0 0,1-1-96 0,1-1-16 16,2-1 0-16,1 1 0 0,1-5-128 0,4 4 0 15,1-2 0-15,-1-1-176 0,-3 3 176 0,2-5 0 16,0-1 0-16,1 1 0 0,0 1 0 0,-1-2-128 16,-2-2 128-16,0 0 0 0,0-4 0 0,-1 3 0 0,-1-4 0 15,0-1 0-15,-2-1 0 0,-1 0 0 0,-2-1 0 0,-1-2 128 16,0-1-128-16,0 0 0 0,-4-2 128 0,-1 1-128 15,-1-3 0-15,0 3 0 0,0-1 0 0,-3 1-128 16,-2-2 128-16,0 2-160 0,-1-3 160 0,0 1-160 16,-2 0 160-16,1 1 0 0,-1 0 0 0,3 0 0 15,-2 2 0-15,1 1 0 0,-1 2 0 0,3 10 0 16,-2-9 0-16,2 9 0 0,0 0 0 0,0 0 0 16,0 0 176-16,0 0-48 0,0 0 0 0,0 0 0 15,0 0-128-15,0 10 0 0,1 2 0 0,0 1 0 16,-1-1 0-16,2 6 0 0,0-2 0 0,-1 5 0 15,-1-2 0-15,2 5 0 0,-1 0 0 0,0 4 0 16,1 0 0-16,-1 2 0 0,2 2 0 0,-1 2 0 0,-1 1 0 16,2 0 0-16,0 0 0 0,-1-2 128 0,2-2 16 0,-1-1 0 15,-2 0 0-15,2 0 0 0,1 1 48 0,0-2 16 16,-2-2 0-16,1 5 0 0,-2 2-208 0,-1-3 176 16,-1 0-176-16,-1 2 160 0,0-1-160 0,-1 0 0 15,-1-2 144-15,-1-2-144 0,-4-2 224 0,0 4-32 16,1-2 0-16,-4-1 0 0,-3-5-192 0,-1 3 0 15,-1 0 0-15,-1-3-160 0,-3-5 160 0,0-3 0 16,2-1 128-16,-4-1-128 0,1-3 0 0,-1-4 0 16,-2-1 0-16,1-4-192 15,4-4-464-15,-1-2-112 0,-3-3 0 0,5-2-16 16,0 0-1456-16,3-4-272 0,0-2-64 0,0 0-16 16,2 0-944-16,2-3-192 0,-3-20-48 0,4 5 0 0</inkml:trace>
  <inkml:trace contextRef="#ctx0" brushRef="#br5" timeOffset="185812.19">3323 15764 20271 0,'0'0'896'0,"0"0"192"0,-6-5-880 0,6 5-208 0,0-8 0 0,0 8 0 16,0 0 2608-16,0 0 464 0,0 0 112 0,0 0 16 15,0 0-2608-15,0 0-592 0,0 0 0 0,0 0 0 16,0 0 0-16,0 0 0 0,0 0 0 0,0 0 0 16,-9 4 0-16,-2 2 0 0,-1 2 0 0,-1 4 160 15,-1 1 288-15,-2 2 64 0,1 6 16 0,-2 1 0 16,-1 1 176-16,-2 1 16 0,-1 2 16 0,0 4 0 15,-1 2-224-15,1 0-32 0,2 1-16 0,-2 2 0 16,0 0-272-16,3 3-64 0,2 4-128 0,0 1 192 16,1 3-192-16,2-2 176 0,2-1-176 0,3 3 160 0,2-2-32 0,3 0-128 15,3 0 192-15,6-2-64 0,0-1 144 0,1-4 32 16,-1-1 0-16,3 0 0 0,2-2 128 0,-1-1 16 16,1-1 16-16,0 0 0 0,2-5-160 0,0 0-48 15,0 1 0-15,2-4 0 0,-1 1-256 0,2-3 0 16,1-1 0-16,0-1 0 15,1-3-416-15,0-4-144 0,0-2-16 0,2-1-16 16,-1-1-432-16,2-7-64 0,3 1-32 0,-1-3 0 16,-1-3-1952-16,1 1-384 0,0-5-64 0</inkml:trace>
  <inkml:trace contextRef="#ctx0" brushRef="#br5" timeOffset="186513.14">3422 16362 23951 0,'0'0'2128'16,"0"0"-1696"-16,0 0-432 0,0 0 0 0,-9 3 3168 0,9-3 544 16,0 0 128-16,0 0 0 0,0 0-2624 0,0 0-512 15,16 2-128-15,-2 0 0 0,0-2-336 0,2 0-64 16,-2 0-16-16,2 0 0 0,1 1-32 0,-1 0 0 15,-2-2 0-15,0 1 0 0,2 0 64 0,-2 0 16 16,-1-1 0-16,0-2 0 0,0 2 352 0,0 0 64 16,-1-2 16-16,1 0 0 0,0 1-176 0,-1-1-16 15,0 1-16-15,-2-1 0 0,1 0-240 0,-11 3-64 16,11-1 0-16,0 1 0 0,-11 0-128 0,10-3 0 16,-10 3 0-16,0 0 128 0,0 0-128 0,11 3 0 15,-11-3 0-15,0 0 0 0,0 0 0 0,0 0 0 16,0 0 0-16,0 0 0 0,1 10 0 0,-2 2 0 0,-3-1 0 0,-1-1 0 15,-2 0-128-15,-1 3-16 0,-2-2 0 0,-2 2 0 16,-1 0 144-16,-1 1-160 0,-2 2 160 0,-1 1-160 16,-3 1 160-16,1 0-192 0,-2-1 192 0,-1 0-192 15,-3 2 192-15,2-1-128 0,-1-3 128 0,3-1-128 16,0-3 128-16,5 0 0 0,3-4 0 0,1 3 0 16,3-4 0-16,1-1 144 0,1 2-144 0,7-7 0 15,-4 8 144-15,4-8-144 0,-5 8 0 0,5-8 144 16,0 11-144-16,-1 0 0 0,1-11 0 0,1 10 0 15,2 1 0-15,2-4 0 0,-5-7 0 0,9 8 0 16,-9-8 0-16,14 7 0 0,6-3 0 0,1-2 0 16,-2 0 176-16,4-4-48 0,1 1-128 0,2-3 192 15,1 0-192-15,0-2 0 0,-1 0 0 0,0 2 0 16,-1 1 0-16,0 0 0 0,-3 2-176 0,-1-2 176 16,-1 0-544-16,0 2 16 0,-3-2 0 0,-1 3 0 15,-2 3-1488-15,-1-3-288 0,-13 0-64 0,12 0-16 16,-2 1-832-16,-10-1-176 0</inkml:trace>
  <inkml:trace contextRef="#ctx0" brushRef="#br5" timeOffset="187128.96">3948 15800 24879 0,'-13'-10'1088'0,"5"7"256"0,-1-1-1088 0,9 4-256 15,0 0 0-15,0 0 0 0,0 0 2880 0,0 0 512 16,0 0 96-16,0 0 32 0,0 0-2720 0,0 12-544 15,1-1-96-15,3-1-32 0,1 0-128 0,0 1 0 16,-5-11 144-16,9 10-144 0,6 1 208 0,-3 0-16 16,-6 2-16-16,3 2 0 0,4 0 320 0,0 4 64 15,0 3 16-15,3 1 0 0,1 1-80 0,2 2-16 16,2-3 0-16,3 5 0 0,-1 0-128 0,2-2-32 16,0 3 0-16,0 0 0 0,-1 1-128 0,1 2-16 15,1 2-16-15,-1 3 0 0,-2-2-160 0,0 2 0 16,-4-1 144-16,1 1-144 0,-1-1 0 0,-7-2 0 15,-6-1 0-15,2 0 128 0,1-1 0 0,-5 0 0 0,-8-3 0 16,0 1 0-16,-1 0 0 0,-1-1 16 0,-6 1 0 0,-1-4 0 16,-1 0 16-16,-1-1 0 0,0-2 0 0,0 0 0 15,0 0-160-15,-1-4 192 0,2-3-192 0,-1-1 192 16,0 0-192-16,-1-1 0 0,0-5-192 0,1-1 192 31,-2-1-752-31,1-3-16 0,1-1-16 0,0 0 0 16,1-3-2192-16,-2 0-432 0,-1-1-96 0</inkml:trace>
  <inkml:trace contextRef="#ctx0" brushRef="#br5" timeOffset="187646.61">4985 16255 32255 0,'0'0'2864'0,"0"0"-2288"0,0 0-576 0,0 0 0 15,0 0 2144-15,0 0 320 0,12 3 64 0,0-3 16 16,-2 1-2160-16,3 2-384 0,4-1-144 0,0 0 0 15,0-2 144-15,3 0 192 0,2-2-32 0,3 2-16 16,-1-3 80-16,1 1 16 0,0 1 0 0,1 1 0 16,-1-3-16-16,-2 1 0 0,-1-1 0 0,1 1 0 15,-1-1-64-15,-1 2-16 0,-2-1 0 0,1 2 0 16,-1 2-144-16,0 0 0 0,-4 0 0 0,1-1 128 16,-2 0-608-16,-1 0-128 0,-2 1-32 0,-1-1 0 15,-10-1-1808-15,13 0-368 0,-1 0-80 0,-12 0-16 16,0 0-560-16,0 0-112 0,0 0-32 0,0 0 0 0</inkml:trace>
  <inkml:trace contextRef="#ctx0" brushRef="#br5" timeOffset="187962.74">5064 16474 24879 0,'0'0'2208'0,"0"0"-1760"0,0 0-448 0,0 0 0 16,0 0 4064-16,0 0 736 0,15 2 128 0,0-1 48 16,-2 2-3888-16,1-2-768 0,0 0-144 0,1 0-48 15,-2 2-128-15,0 1 128 0,1-3-128 0,2 2 128 16,-1 0-128-16,1-1 128 0,-2-1-128 0,2-1 128 15,1-1-128-15,-1 0 0 0,-1 0 0 0,2-3 0 16,3 1-176-16,1-2-64 0,-1 0-16 0,4 1 0 16,1-2-128-16,3 3-48 0,2-1 0 15,2 1 0-15,0 3-1552 0,2-3-320 16,1 3-64-16,-2-1-16 0</inkml:trace>
  <inkml:trace contextRef="#ctx0" brushRef="#br5" timeOffset="188713.37">7652 14915 29487 0,'0'0'2624'0,"0"0"-2112"15,3-9-512-15,3 2 0 0,1 4 2128 0,3-4 320 16,-1 2 64-16,0 4 16 0,-9 1-1936 0,10 0-384 16,-10 0-80-16,0 0 0 0,0 0 80 0,8 6 32 15,-3 7 0-15,-1 0 0 0,-1 5-64 0,-1 3-16 0,0 3 0 0,0 3 0 16,1 3 96-16,0 5 32 0,-2 2 0 0,0 2 0 16,-1 5 352-16,1 3 64 0,2-3 0 0,-2 5 16 15,-1 0-80-15,-1-1 0 0,0-2-16 0,-1 0 0 16,0-3-304-16,1-4-48 0,1 1-16 0,1-2 0 15,0-1-256-15,0-2 128 0,2-5-128 0,-3-3 0 16,-1-3 0-16,-1-2 0 0,-1-3-160 0,0 0 160 31,2-5-1568-31,-1-1-192 0,-2-3-32 0,4-10-16 16,-6 8-1712-16,6-8-352 0</inkml:trace>
  <inkml:trace contextRef="#ctx0" brushRef="#br5" timeOffset="189230.94">6092 16107 26719 0,'0'0'2368'0,"0"0"-1888"0,0 0-480 0,0 0 0 16,0 0 2096-16,0 0 320 0,0 0 64 0,12-2 16 15,2-2-1760-15,5 3-352 0,-1 0-64 0,4-2 0 16,4 2 288-16,3 0 64 0,1-1 16 0,2 1 0 15,2 1-144-15,1 0-32 0,1 1 0 0,3 1 0 16,2-2-64-16,4 2-32 0,3 1 0 0,4 1 0 16,4 1 112-16,3-1 32 0,1 2 0 0,0-2 0 15,0 0-48-15,6-1 0 0,6-2 0 0,6-1 0 16,6 0-80-16,-2 1-32 0,-4 1 0 0,4-2 0 16,6-2-16-16,0 2 0 0,2 0 0 0,-4 2 0 15,-4 0-160-15,-3 1-32 0,-3 1-16 0,5-3 0 16,4 1-176-16,1 1 128 0,-2-1-128 0,-6 0 128 15,-4 1-128-15,3 0 0 0,4-1 0 0,0-2 0 0,-3 0 0 0,-4 0 0 16,-5-1 0-16,-2 0 0 0,-2-1 0 0,-1 1 0 16,0-3 0-16,-3 1 0 0,-2-2 0 0,-6 1-144 15,-6 2 144-15,-4-4-208 16,-5 0-1072-16,-6-1-224 0,-3 1-32 0,-8-1-12288 16,-5-2-2432-16</inkml:trace>
  <inkml:trace contextRef="#ctx0" brushRef="#br5" timeOffset="189814.67">6588 16431 9215 0,'0'0'816'0,"0"0"-656"16,0 0-160-16,0 0 0 0,0 0 5504 0,0 0 1088 15,0 0 192-15,0 0 64 0,0 0-5280 0,8 8-1056 16,-8-8-192-16,3 12-64 0,1 0 704 0,-1 1 128 16,-3 1 16-16,-1 3 16 0,-2 3 48 0,0 3 16 15,3 3 0-15,-1 1 0 0,-1 2-240 0,3 4-48 16,-1 3-16-16,0 5 0 0,0-1-304 0,1 3-64 0,2 1-16 0,-2 2 0 16,-2 2-288-16,-1-1-48 0,0-1-16 0,-1-2 0 15,1 0-144-15,0-4 0 0,1-4 0 0,-3 1 128 16,-1-2-128-16,1-4 0 0,0-1 0 0,0-3 0 31,-1-2-576-31,2-5 0 0,2-6 0 0,0 0 0 16,-3-1-1856-16,2-1-352 0,2-12-80 0,0 0-9168 0,0 0-1824 0</inkml:trace>
  <inkml:trace contextRef="#ctx0" brushRef="#br5" timeOffset="190149.15">7276 16729 18431 0,'0'0'1632'0,"0"0"-1312"15,0 0-320-15,0 0 0 0,0 0 5344 0,0 0 992 16,0 0 208-16,0 0 48 0,5 10-5600 0,0 2-992 16,1 2-448-16,0 0 48 0,1 5 400 0,-1 2 0 15,2 2 0-15,0 3 0 0,-2 1 352 0,1 2 48 16,-2-1 16-16,0 3 0 0,-1 0-32 0,0 2 0 0,-3-3 0 0,-1-2 0 16,0 0-96-16,-1-2-32 15,-1-3 0-15,-1-2 0 0,-2-1-400 0,1-3-96 0,0-2-16 0,0-3 0 31,0-3-2544-31,4-9-512 0,0 0-96 0,-12 7-12592 0</inkml:trace>
  <inkml:trace contextRef="#ctx0" brushRef="#br5" timeOffset="190369.07">7031 17078 35007 0,'0'0'3120'0,"0"0"-2496"0,0 0-496 0,0 0-128 16,0-9 3856-16,5 2 752 0,4 1 160 0,7-1 32 16,6 1-4240-16,3-1-848 0,1-1-160 0,4 1-48 0,1 0 304 0,2 1 48 15,1-2 16-15,0 3 0 16,-1 1-256-16,0 0-32 0,-4 0-16 0,-2 3 0 16,-1-1-720-16,-2 2-128 0,-3 0-48 0,-3 2 0 15,-3-1-1392-15,0 1-288 0,-3 1-48 0</inkml:trace>
  <inkml:trace contextRef="#ctx0" brushRef="#br5" timeOffset="190816.11">7861 17027 24879 0,'0'0'2208'0,"0"0"-1760"0,0 0-448 0,0 0 0 16,0 0 4352-16,0 0 768 0,0 0 176 0,13-4 16 15,0-2-4352-15,2 2-960 0,0 1 0 0,2 1 0 16,0-2-288-16,0 0 48 0,-1 0 16 0,-2 0 0 16,1-3 80-16,-1 2 16 0,0-1 0 0,-2-1 0 15,-2 1 128-15,-2 0 144 0,0 0-16 0,-8 6-128 16,8-7 352-16,-2 2-32 0,0-4-16 0,-1 0 0 16,-4-2 16-16,2 4 16 0,-3 7 0 0,0-9 0 15,0-1-336-15,0 1 0 0,-1-1 0 0,-1 1 0 16,0 0-144-16,2 9-112 0,-4-8 0 0,4 8-16 15,-7-9-16-15,1 2 0 0,-1 2 0 0,-1 1 0 16,-1 1 288-16,-1 3-192 0,-1 6 192 0,0-2-160 16,-2 2 160-16,0 4 0 0,-3 4 0 0,-1 0 0 0,0 4 176 0,-1-1-48 15,-1 1 0-15,3 3 0 0,0-1 0 0,2 3-128 16,-1-2 192-16,3 4-64 0,3 2 112 0,0-2 16 16,1 0 0-16,3 1 0 0,4-1-112 0,0-2-16 15,1-1 0-15,3 2 0 0,5-2 0 0,1-3 0 16,2 0 0-16,2-2 0 0,1-2-128 0,2-2 0 15,2-2-192-15,0-1 192 16,1-6-480-16,0-1 32 0,1-1 0 0,1-4 0 16,-1-2-1376-16,3 0-272 0,1-1-48 0,2-3-9472 15,2-3-1888-15</inkml:trace>
  <inkml:trace contextRef="#ctx0" brushRef="#br5" timeOffset="191142.83">8412 16620 37727 0,'0'0'1664'0,"0"0"352"16,0 0-1616-16,0 0-400 0,0 0 0 0,0 0 0 16,0 0 640-16,10-1 64 0,3-3 0 0,1 3 0 15,3 1-512-15,2 0-192 0,0-1 128 0,2 1-128 0,1 0 0 0,2 0 0 16,-1 0 0-16,1-3 0 0,-2 0 0 0,1 2 0 16,-1-2 0-16,1 2 0 0,-4 0 0 0,-1 0-192 15,-3-1 0-15,-5 1 16 16,-10 1-672-16,0 0-144 0,0 0-32 0,0 0-10176 15,0 0-2032-15</inkml:trace>
  <inkml:trace contextRef="#ctx0" brushRef="#br5" timeOffset="191632.61">8784 16413 32255 0,'0'0'2864'0,"0"0"-2288"0,0 0-576 0,8-6 0 16,1 0 2656-16,4 2 416 0,4 1 96 0,-1 0 16 31,0-1-3184-31,1-3-544 0,1 2-160 0,0 0-16 16,2 0 96-16,-1 1 32 0,2-1 0 0,-1 0 0 0,-2-1 320 0,-2 2 64 0,-2 0 16 0,0 1 0 15,-1-3 464-15,0 4 112 0,0 0 0 0,-1 1 16 16,0 0 288-16,-2 1 48 0,-10 0 16 0,13 4 0 15,-1-3-256-15,-2 2-48 0,-10-3-16 0,11 2 0 16,-11-2-288-16,10 5-144 0,-10-5 160 0,0 0-160 16,8 8 0-16,-8-8 0 0,0 0 0 0,4 12-160 15,-4-12-80-15,-1 12-16 0,-2-1 0 0,1-1 0 0,-2 0 256 0,-2 0 0 16,0-2 0-16,-2 1 160 0,-1 2-32 0,-2 1 0 16,0 1 0-16,-1 0 0 0,-1 1 0 0,-1 0 0 15,-2 1 0-15,2 0 0 0,-1-2 0 0,2 0 0 16,2-1 0-16,0 0 0 0,3 0 0 0,2 1 0 15,1-2 0-15,2 1 0 0,2 0 112 0,1 1 16 16,1 1 0-16,0 1 0 0,2-6-256 0,-1 4 144 16,2-2-144-16,0 1 128 0,2-1-128 0,0-4 128 15,1 4-128-15,0-3 128 0,1-2-128 0,3-1 0 16,-1 1 0-16,0-1 0 0,2-4 128 0,1-1 0 16,0 0 0-16,3-1 0 0,1-2-304 0,2 1-64 15,1-2-16-15,1 1 0 16,1-2-1728-16,1-3-336 0</inkml:trace>
  <inkml:trace contextRef="#ctx0" brushRef="#br5" timeOffset="197286.54">13822 14378 20671 0,'0'0'912'0,"0"0"192"0,0 0-880 0,0 0-224 15,0 0 0-15,0 0 0 0,0 0 1840 0,0 0 320 16,9-5 64-16,0 1 16 0,0 0-1056 0,-9 4-208 16,11 0-32-16,-11 0-16 0,12 4-416 0,-12-4-96 15,11 6-16-15,0-2 0 0,-11-4-32 0,9 11-16 16,-3 0 0-16,0 0 0 0,-3-1 32 0,1 1 16 0,-1-1 0 0,0 2 0 15,-1 1-64-15,0 0-16 0,-2 1 0 0,1 2 0 16,-2 2 96-16,1 0 16 0,-2 2 0 0,2 1 0 16,-1 2 16-16,0 2 16 0,1 2 0 0,0 1 0 15,1 4-32-15,0 2-16 0,-1 2 0 0,2-1 0 16,-1 1-80-16,1-2-16 0,0 0 0 0,0-3 0 16,1 2-320-16,-2 0 0 0,1-2 0 0,0 3 0 15,1 0 128-15,-1 2-128 0,-2 5 128 0,0 2-128 16,0 0 224-16,0 1-32 0,0-1 0 0,0-3 0 15,-1-1 64-15,0 1 0 0,1-4 0 0,-2 2 0 16,0-2-256-16,1 0 0 0,-1-1 0 0,1-1 0 16,0 5 160-16,1 1-160 0,0 1 160 0,1 0-160 0,0-2 224 15,1 2-48-15,0-5-16 0,1 1 0 0,-1-5 32 16,1 0 0-16,0-2 0 0,-1 1 0 0,2 3 96 0,-1 0 32 16,-5 1 0-16,2 5 0 0,0 3-176 0,0 0-16 15,-1-2-128-15,0-1 192 0,0-1-192 0,1-2 0 16,0-3 0-16,0-2 0 0,-2 1 0 0,2-3 0 15,3 0 0-15,-2 0 0 0,0-1 128 0,2 3-128 16,-2 2 0-16,2 0 144 0,0 3-144 0,0-1 0 16,0-2 0-16,0 1 0 0,1-1 0 0,-1 0 0 15,0 0 0-15,0 0 0 0,1-4 0 0,-2 2 128 16,0 2-128-16,0 1 0 0,1 2 144 0,-1 1-144 16,-2-2 160-16,2 1-160 0,-1-2 192 0,-1 0-64 15,0 0-128-15,0-5 192 0,1-2-64 0,2-2 0 16,-1 0-128-16,0-1 192 0,-1-3-64 0,2 0-128 0,-1 1 176 0,1-2-176 15,0 1 160-15,-1-1-160 0,-1 0 128 0,1 4-128 16,0 0 0-16,1-1 128 0,0 0-128 0,-1 2 0 16,1 4 0-16,-2 0 0 0,-1-5 0 0,1 1 0 15,1 4 0-15,-1-2 0 0,-1-7 0 0,0 2 0 16,0-1 0-16,0-1 0 0,-1-2 128 0,1 2-128 16,-2-3 0-16,2 0 0 0,0-2 0 0,-1-2 0 15,1-3 0-15,0 1 0 0,0 3 128 0,1 0-128 16,-1-6 0-16,0 2 0 0,-1 2 0 0,1 1 128 15,-1-1-128-15,1 0 0 0,0-4 0 0,0 2 0 16,-2 2 0-16,2 3 0 0,0-2 0 0,2 2 0 16,-2 1 0-16,1-1 0 0,0-6 0 0,-1 1 0 15,0 0 0-15,2 0 0 0,-2 0 0 0,1 0 0 0,-1-11 0 0,1 12 0 16,-1 1 0-16,0-3 0 0,0 1 0 16,0-2 0-16,0-9 0 0,-1 10 0 0,1-10-176 0,-3 11 48 15,1-2 0-15,2-9 0 16,-4 10-272-16,4-10-48 0,-5 9-16 0,5-9 0 15,-6 7-1232-15,6-7-240 0,-7 2-48 0,7-2-11200 16,0 0-2224-16</inkml:trace>
  <inkml:trace contextRef="#ctx0" brushRef="#br5" timeOffset="199470.96">10241 17542 6447 0,'0'0'272'0,"0"0"80"0,-8 5-352 0,8-5 0 0,-9 0 0 0,9 0 0 16,0 0 4480-16,0 0 816 0,-8 4 160 0,8-4 48 15,0 0-4016-15,0 0-784 0,0 0-176 0,0 0-16 16,0 0-16-16,0 0 0 0,9 0 0 0,1 0 0 16,1 0-256-16,1-1-48 0,2 0-16 0,0-1 0 15,1 0 240-15,3 0 48 0,1 1 16 0,1 0 0 0,-2-1 464 0,2 2 80 16,1 3 32-16,3-2 0 0,3-1-192 0,0 2-32 15,2 2-16-15,1-2 0 0,0 1-192 0,0-1-48 16,-2 2 0-16,2-1 0 0,3-3-160 0,-1 0-32 16,2-3-16-16,4 3 0 0,3-4-192 0,2 3-48 15,0 0 0-15,1-2 0 0,2 2 0 0,-2 0 0 16,0-1 0-16,-2 2 0 0,-3 2 112 0,-1-4 16 16,0-2 0-16,2 0 0 0,2 1 0 0,3-1 16 15,4 1 0-15,0 0 0 0,-1 1-16 0,1 2-16 16,-4 2 0-16,0 1 0 0,-2 0-48 0,-2-2 0 15,0-1 0-15,2 0 0 0,4 0 0 0,0 0 0 16,1-1 0-16,1 1 0 0,2-2 64 0,-1 2 0 0,-3 0 0 0,-3 2 0 16,-1-1-112-16,-1-2-16 0,-2-3 0 0,5 0 0 15,3-1-128-15,1 1 0 0,1 0 0 0,-2 1 0 16,0 1 0-16,-1 0 0 0,-2 2 0 0,-2 0 128 16,-4-1-128-16,0 0 160 0,3-2-160 0,-1 0 160 15,2 0 32-15,2 0 16 0,0 2 0 0,1-1 0 16,0 2 16-16,-1 2 0 0,0-1 0 0,-5 3 0 15,-2 0-80-15,0-3-16 0,-2-2 0 0,2 1 0 16,1 1-128-16,1-1 192 0,2-3-192 0,1 3 192 16,3 3-192-16,-1 1 0 0,1 0 0 0,-2 0 0 15,-3-2 0-15,-1 2 0 0,-1-2 0 0,-1-1 0 16,0-2 0-16,1-1 0 0,0-2 0 0,0 2 0 16,0-3 0-16,3 3 0 0,0 2 128 0,-1 2-128 15,0-2 0-15,-2 1 0 0,-2 3 0 0,-2-3 128 0,0 4-128 0,0-3 0 16,0-1 0-16,2 0 128 0,1-1-128 0,1 0 0 15,1-1 0-15,1 5 0 0,0-2 128 0,1 4-128 16,1-1 0-16,-4 1 128 0,-4 2-128 0,1 1 0 16,-1-5 0-16,-1-1 0 0,0-3 0 0,1 0 0 15,5 0 128-15,-1 0-128 0,-1-3 0 0,2 2 0 16,4 1 0-16,-3 0 128 0,-2 1-128 0,-1 2 0 16,-4-6 0-16,-1 3 128 0,-2 3-128 0,-1-3 128 15,0 0-128-15,-1 1 128 0,-1 0-128 0,4-1 160 16,0-1-160-16,3 1 160 0,3 1-160 0,0-1 0 15,-3 0 0-15,0 2 128 0,1 0-128 0,-3 1 0 16,-1-2 0-16,-1 1 0 0,-1-2 0 0,-3 0 0 16,-1 0 128-16,-1-2-128 0,0 0 0 0,1-1 0 15,0 0 0-15,2 1 0 0,0-3 0 0,1 1 0 0,0 0 128 16,-2 1-128-16,0 1 0 0,1 0 0 0,0-2 0 0,1 3 0 16,1 0 0-16,-1 1 0 0,-3 0 128 0,-1 1-128 15,-3 2 0-15,0-1 0 0,-3-4 0 0,1 0 0 16,-2 1 0-16,-2 0 0 0,0-2 0 0,-2 2 0 15,0-2 288-15,1 1-32 0,-1-1 0 0,-1 0 0 32,0 1-544-32,-1-2-112 0,-2 3-32 0,-10 1 0 15,9-6-656-15,-1 4-144 0,-8 2-32 0,0 0 0 0,9-7-1120 0,-9 7-240 0,0 0-32 16,0 0-16160-16</inkml:trace>
  <inkml:trace contextRef="#ctx0" brushRef="#br5" timeOffset="200705.84">16456 17472 6447 0,'0'0'576'0,"0"0"-576"0,0 0 0 0,0 0 0 16,0 0 2656-16,-7-3 416 0,7 3 96 0,0 0 16 15,-8-1-2800-15,8 1-576 0,0 0-96 0,0 0-32 16,0 0-144-16,0 0-48 0,-6-4 0 0,6 4 0 16,0 0 1344-16,0 0 272 0,0 0 48 0,0 0 16 15,0 0 544-15,0 0 96 0,0 0 32 0,0 0 0 16,0 0-368-16,0 0-64 0,0 0 0 0,0 0-16 0,0 0-368 0,0 0-64 15,0 0 0-15,10 2-16 16,-10-2-176-16,12 2-48 0,0 0 0 0,-1 0 0 0,-11-2-272 0,15 2-64 16,-1 1-16-16,-1-2 0 0,-1 2 144 0,-1-3 16 15,1 2 16-15,0-2 0 0,1 0-32 0,0-1 0 16,-3 0 0-16,2-2 0 0,0 6-192 0,-2-3-64 16,1-4 0-16,-1 1 0 0,1 6-32 0,0-3-16 15,0-1 0-15,1-1 0 0,1 2 80 0,1 3 16 16,0 1 0-16,2-3 0 0,-2-2-144 0,2 2-32 15,2 2 0-15,0-1 0 0,-1-2 48 0,3 0 0 16,1 2 0-16,2-1 0 0,2 0 112 0,0 1 32 16,1 0 0-16,0 1 0 0,0-2-112 0,0-1-16 15,-1 0 0-15,0 1 0 0,-1 2-48 0,1 0-16 16,0-3 0-16,0 0 0 0,-1 0 64 0,3-2 16 0,0-2 0 0,0 3 0 16,1 0-208-16,2 1 0 0,2 0 0 0,-2-2 0 15,-4-1 0-15,3 1 176 0,2 4-48 0,1 0-128 16,-2-1 272-16,-2 2-48 0,0 0-16 0,-1-1 0 15,-1 2-208-15,-1-1 144 0,0-3-144 0,-1 0 128 16,1-4-128-16,3 1 0 0,0 1 0 0,1 0 128 16,-2 1-128-16,-2 0 0 0,-3-2 0 0,3 3 128 15,2 0-128-15,-1 0 128 0,-1-1-128 0,-1 1 128 16,-1-1-128-16,-1 2 0 0,-2 1 144 0,-1-2-144 16,-2-1 0-16,-1 1 0 0,-3 3 0 0,0-3 128 15,0-3-128-15,-1 1 0 0,-2 0 0 0,-10 2 0 16,12-1-128-16,0 0-64 0,-2-1 0 0,1 0 0 15,-2-2-128-15,0-1-16 0,0 1-16 0,-1-2 0 16,-8 6-80-16,10-5-16 0,-1-1 0 0,-9 6 0 16,0 0-320-16,8-7-64 0,-3-2 0 0,-5 9-16 15,0 0-2704-15,0 0-544 0,0 0-96 0</inkml:trace>
  <inkml:trace contextRef="#ctx0" brushRef="#br5" timeOffset="201372.24">18637 17193 32191 0,'0'0'1424'0,"0"0"304"0,0 0-1392 0,0 0-336 0,0 0 0 0,0 0 0 15,0 0 1136-15,0 0 144 0,0 0 48 0,0 0 0 16,0 0-752-16,0 0-128 0,0 0-48 0,0 0 0 16,13 6 80-16,0-4 16 0,-2-1 0 0,1-1 0 15,0 0 16-15,0 0 0 0,-2-3 0 0,2 3 0 16,0-2 96-16,-1 2 32 0,1-2 0 0,-2 2 0 15,1 0-96-15,-1 2-16 0,1 0 0 0,-1 0 0 0,1 0-368 0,-1 1-160 16,0-1 128-16,1 2-128 0,-11-4 0 0,13 2 0 16,0 1 0-16,-1 1 0 0,-12-4 0 0,11 6 128 15,0-1-128-15,-11-5 0 0,10 5 0 0,-10-5 128 16,8 7-128-16,-8-7 0 0,0 0 0 0,0 11 0 16,0-11 128-16,-6 12-128 0,-4-3 0 0,0 0 0 15,-2 0 144-15,-1 1-144 0,-2-3 0 0,-1 4 0 16,-1-1 0-16,0 1 0 0,-1-1 0 0,0 2 0 15,-1 1 0-15,1-1 0 0,-1-1 0 0,0 2 0 16,0 4 0-16,-1-4 0 0,-1 0 0 0,-2 4 0 16,-1 2 0-16,2 0 0 0,3-2 0 0,0-3 0 15,2-1 0-15,4 0-128 0,4-1 128 0,1-1 0 16,1-4 128-16,0 3-128 0,2 0 128 0,5-10-128 16,0 0 128-16,-3 10-128 0,5 1 0 0,1-2 0 15,3-1 0-15,0-2 0 0,-6-6 0 0,12 9 144 0,0 2-144 0,1-3 160 16,1 0-160-16,0 1 0 0,2-2 144 0,0 1-144 15,-1-1 0-15,2 1 0 0,2-2 0 0,-2 1 128 16,-1-2-128-16,0 1 0 0,-2-2 0 0,-1 2 0 16,1-1 0-16,-3-1 0 0,1 1 0 0,0-4 0 15,-1 2 0-15,1-1 0 0,-1-2 0 0,0 0 0 32,2 0-480-32,-1 0-64 0,0-3-16 0,1 0 0 0,0-1-2768 15,0-3-576-15</inkml:trace>
  <inkml:trace contextRef="#ctx0" brushRef="#br5" timeOffset="202974.45">14453 13759 11967 0,'0'0'1072'0,"0"0"-864"0,-7 4-208 0,7-4 0 16,-9 4 2768-16,9-4 512 0,0 0 112 0,0 0 0 15,0 0-2400-15,0 0-480 0,0 0-112 0,0 0-16 16,0 0-48-16,0 0-16 0,-6-8 0 0,6 8 0 16,0 0 32-16,-3-12 0 0,1 0 0 0,-1 2 0 15,3 10 160-15,0 0 48 0,0 0 0 0,-5-9 0 16,5 9 208-16,-8-6 64 0,8 6 0 0,-10-3 0 16,-1-3-240-16,1 2-32 0,1 2-16 0,-3 3 0 15,0 4-240-15,-1 3-48 0,-1 0-16 0,-1 0 0 16,2 0-240-16,0 1 144 0,-2 1-144 0,2 3 128 15,1 2-128-15,0 0 0 0,0 0 0 0,5 0 0 16,1 2 0-16,1 0 0 0,-1-1 0 0,-1-1 0 16,1 1 0-16,2 1 0 0,2 1 0 0,2-2 0 15,0-3 0-15,2 1 0 0,-1-3 0 0,3 0 0 0,-3 0 0 16,2-1 0-16,-1-1 0 0,2-1 0 0,-4-8 0 0,6 11 128 16,-1-5-128-16,3-1 192 0,-8-5-32 0,0 0 0 15,11 4 0-15,2-4 0 0,0 0 32 0,-1-4 16 16,-12 4 0-16,13-5 0 0,0 0-80 0,-1-2-128 15,-2 1 176-15,0-1-176 0,-10 7 0 0,10-9 0 16,-1 0 0-16,0 1 0 0,-2-1 0 0,-2 3 0 16,-5 6 0-16,4-11 0 0,1 2 128 0,0 0-128 15,-5 9 0-15,4-10 0 0,-1-1 160 0,-1 2-160 16,0 0 128-16,-1 2-128 0,-1 7 128 0,1-9-128 16,1 0 0-16,-2 9 128 0,0 0-128 0,0 0 128 15,0 0-128-15,0 0 128 0,4-6-128 0,-4 6 192 16,0 0-192-16,0 0 192 0,0 0-192 0,7-6 0 15,-7 6 0-15,0 0 0 0,0 0 0 0,0 0 0 16,12 4-128-16,-12-4 128 0,8 7 0 0,-8-7 0 0,5 12-144 0,-1-1 144 16,-1 2 0-16,-2-1 0 0,-1 0 0 0,-1 1 0 15,-1 0 0-15,1 0 0 0,0 0 0 0,1 3 0 16,0-2 0-16,0 0 0 0,1 1 0 0,-1-1 0 16,0 2 0-16,0-1 0 0,1 1 0 0,1 1 0 15,-2-3 128-15,1 2-128 0,0-2 176 0,-1 2-176 16,0-1 144-16,0 2-144 0,-1 0 0 0,0-2 144 15,-2-1-144-15,0 0 0 0,0-1 0 0,-3-2 0 16,0-1 0-16,-1 1 0 0,-1-3 128 0,-1-1-128 16,1 1-192-16,-2-1-64 0,-3-2 0 0,-3 1-16 15,-2-3-384-15,0 0-80 0,-2-2-16 0,-1-1 0 16,-2 1-2304-16,2-3-464 0</inkml:trace>
  <inkml:trace contextRef="#ctx0" brushRef="#br5" timeOffset="203424.43">14828 13315 24879 0,'0'0'2208'0,"0"0"-1760"0,-9 3-448 0,9-3 0 15,0 0 2176-15,-7 7 368 0,1-1 64 0,6-6 16 16,0 0-2272-16,-5 9-352 0,-1 0-256 0,-1 0 32 16,-2 2 80-16,0 1 16 0,0-1 0 0,0 4 0 15,-2 0 128-15,2 4 0 0,0-2-144 0,-3 2 144 16,-1-3 0-16,0 6 0 0,-1 3 128 0,1 2-128 15,0 2 272-15,0 2-16 0,-2-1-16 0,4 3 0 16,-1 1-80-16,3-2-16 0,1-5 0 0,3 1 0 16,1-1 176-16,2 1 16 0,1-6 16 0,1-1 0 15,1-2-80-15,2 1-16 0,0-3 0 0,1 2 0 16,-1-4-256-16,3-1 160 0,0 0-160 0,1-1 128 0,-2 2-128 16,1 0 0-16,1-3 0 0,-1 1 0 0,1 1-224 0,2 2-32 15,3-2 0-15,0 1 0 16,-1-4-384-16,1 4-64 0,1-5-32 0,1 3 0 15,3-2-336-15,-2-2-64 0,-4-3-16 0,3-3 0 16,1-2-1808-16,-2-1-368 0</inkml:trace>
  <inkml:trace contextRef="#ctx0" brushRef="#br5" timeOffset="203925.63">14757 13806 5519 0,'0'0'240'0,"0"0"64"15,0 0-304-15,0 0 0 0,0 0 0 0,0 0 0 0,0 0 7392 0,0 0 1424 0,0 0 272 0,12-3 64 16,1 2-7568-16,2 1-1584 0,1-3-192 0,1 2-112 15,0 0 304-15,1-1 0 0,0 2 0 0,0-4 0 16,-1 2 0-16,0-2 0 0,0 1 0 0,-2 1 0 16,-1-4 0-16,0 1 0 0,1-1 0 0,-2 2 0 15,-3-1 160-15,-10 5-160 0,0 0 160 0,11 0-160 16,-11 0 128-16,0 0-128 0,0 0 0 0,0 0 144 16,0 0-144-16,0 0 0 0,0 0 0 0,1 14 0 15,-2-1-144-15,-2-1-64 0,-2-2-16 0,0 2 0 16,-3 0-160-16,-1-1-48 0,-2 2 0 0,-1 2 0 15,-2-2-64-15,-2 1-16 0,0 2 0 0,-4 1 0 0,-4 1 192 0,0 1 16 16,-4 2 16-16,4-1 0 0,0-2 288 0,5 0 0 16,2-5-128-16,2 0 128 0,4 2 512 0,4-4 144 15,4 0 48-15,5-3 0 0,-2-8 320 0,8 9 64 16,1-1 0-16,2-3 16 0,4-1-672 0,0-2-144 16,1 2-32-16,2-4 0 0,2 0-256 0,2-2 0 15,0-1-176-15,-1 0 176 0,-1 1-336 0,-1 1 32 16,1-1 16-16,-1 1 0 15,-1-2-576-15,1-1-112 0,-4 2-32 0,1-3 0 16,-2 1-1776-16,1 0-352 0,-2-1-80 0</inkml:trace>
  <inkml:trace contextRef="#ctx0" brushRef="#br5" timeOffset="204357.18">15106 13279 10127 0,'0'0'896'15,"-6"-7"-704"-15,-1 1-192 0,7 6 0 0,-9-5 5744 0,9 5 1104 16,0 0 240-16,-9 0 32 0,9 0-5584 0,0 0-1104 15,-8 8-240-15,3-1-32 0,1 2-160 0,3 2 0 16,-1 1 0-16,2 1 0 0,2 1 0 0,0 3 0 16,3 3 0-16,1-2 0 0,-1-1 0 0,1 1 208 15,1-1-16-15,2 1-16 0,1 0 160 0,4 2 48 16,-1-2 0-16,2 2 0 0,0-3 48 0,0 2 16 16,2 3 0-16,-3 3 0 0,0-1 80 0,-1-2 32 15,1 1 0-15,-1 1 0 0,-1-2-16 0,-3-1 0 16,-5 0 0-16,1 1 0 0,3 1-256 0,-4 1-48 15,-4-3-16-15,0 1 0 0,2-1-224 0,-2 0 0 16,-2-2 0-16,-4 2 0 0,-1 0 0 0,-5-4 0 16,-2 2 0-16,-2-2 0 0,-4-2 0 0,1-1 0 0,-1 0 0 15,-1 1 0-15,0-4-256 0,-1-4-112 0,1-2-16 0,-1 0 0 32,-1-3-2464-32,-1-2-496 0,-11-4-112 0,5-7 0 0</inkml:trace>
  <inkml:trace contextRef="#ctx0" brushRef="#br5" timeOffset="205578.12">16728 17506 4607 0,'0'0'192'0,"0"0"64"0,0 0-256 0,0 0 0 0,0 0 0 0,0 0 0 15,0 0 1376-15,0 0 224 0</inkml:trace>
  <inkml:trace contextRef="#ctx0" brushRef="#br5" timeOffset="205660.7">16693 17472 2751 0,'0'0'256'15,"0"0"-256"-15,0 0 0 0,0 0 0 16,-9-2 2704-16,9 2 496 0,0 0 112 0,-11-2 16 0,2-1-1472 15,9 3-272-15,-9-4-64 0,9 4-6784 16,-9-1-1360-16</inkml:trace>
  <inkml:trace contextRef="#ctx0" brushRef="#br5" timeOffset="212015.14">9237 17360 5519 0,'0'0'496'0,"0"0"-496"0,0 0 0 0,0 0 0 16,10 0 1520-16,-10 0 208 0,12 2 32 0,-12-2 16 16,12 3-1552-16,-12-3-224 0,10 2-208 0,1 2 32 0,-11-4 176 0,10 2 0 15,-10-2 0-15,10 2-128 0,-10-2 512 0,0 0 96 16,16 3 32-16,-4-1 0 0,-12-2 752 0,10 4 144 16,1 0 48-16,-1-1 0 0,1-3-464 0,0-1-96 15,0-1 0-15,2 1-16 0,1-2-480 0,2 2-80 16,-2-2-32-16,0 1 0 0,1-1-288 0,-1 1 160 15,-1 0-160-15,0 2 128 0,-1 0 64 0,0 0 16 16,-2-2 0-16,0 0 0 0,-10 2 192 0,14 2 48 16,-3 0 0-16,0 0 0 0,-11-2-80 0,13-2-16 15,-2 2 0-15,0 0 0 0,-11 0-80 0,14 0-16 16,1-2 0-16,-1 0 0 0,-2 1 192 0,-1 0 16 16,1 1 16-16,1-3 0 0,0 1-96 0,0 0 0 15,2 2-16-15,-1 0 0 0,0 0-192 0,1 0-48 16,-2-2 0-16,0 2 0 0,0 2-128 0,-3 0 0 0,-10-2 0 0,14 0 0 15,1 0 0-15,-2 0 0 0,-1 0 192 0,-2 0-64 16,-1-2 304-16,2 2 48 0,-1 0 16 0,0-2 0 16,-10 2-16-16,13-3 0 0,1 2 0 0,-1-3 0 15,-3 0-256-15,0 1-48 0,0 1-16 0,0 0 0 16,2 0-160-16,-1-1 0 0,0 1 144 0,-1 2-144 16,-10 0 0-16,12-2 144 0,-12 2-144 0,13-2 0 15,-3-1 128-15,-10 3-128 0,0 0 0 0,12-1 0 16,-12 1 240-16,11 2-64 0,-11-2-16 0,10 0 0 15,-10 0 192-15,0 0 32 0,0 0 16 0,11-1 0 16,-11 1 0-16,10 0 0 0,-10 0 0 0,12 0 0 16,-12 0-224-16,11 0-48 0,-11 0-128 0,11 3 192 15,-11-3-192-15,10 0 128 0,-10 0-128 0,0 0 0 0,11 0 0 0,-11 0 128 16,0 0-128-16,0 0 0 0,10 0 128 0,-10 0-128 16,9-3 176-16,-9 3-176 0,0 0 224 0,0 0-64 15,12 0-16-15,-12 0 0 0,10-1-144 0,-10 1 160 16,11 0-160-16,-11 0 160 0,10-4-160 0,-10 4 192 15,11 0-192-15,-11 0 192 0,9-3-192 0,1 1 0 16,2 4 0-16,-2-2 0 0,-10 0 0 0,12 0 0 16,0 2 0-16,0-2 0 0,-12 0 0 0,11 0 0 15,-11 0 0-15,12 1 0 0,-1-1 0 0,-11 0 128 16,9-1-128-16,-9 1 0 0,10 2 0 0,1-2 128 16,-11 0-128-16,10-1 0 0,-10 1 128 0,13 0-128 15,0-1 128-15,-1-1-128 0,-3 2 0 0,3-2 0 16,-2 0 0-16,-10 2 0 0,10-2 128 0,-10 2-128 0,12 0 0 0,-3-2 128 15,-9 2 0-15,11-2 0 0,-11 2 0 0,11-1 0 16,0-1 96-16,-1 1 16 0,-10 1 0 0,12-3 0 16,-1 1-32-16,-2-2 0 0,-9 4 0 0,11-3 0 15,0 1-208-15,-11 2 176 0,10-2-176 0,-10 2 160 16,12-4-160-16,0 3 0 0,-2 0 144 0,-10 1-144 16,0 0 0-16,11-3 0 0,-1 2 0 0,-10 1 128 15,12-3-128-15,-2 2 176 0,-10 1-176 0,12 0 192 16,-2-1-16-16,-10 1 0 0,12 0 0 0,-2 0 0 15,-10 0 16-15,14-2 16 0,-3 1 0 0,0 1 0 16,-11 0-32-16,13 0-16 0,0-1 0 0,-2 1 0 16,0 0-32-16,-2-2-128 0,-9 2 192 0,12-2-64 15,0 2-128-15,-2 0 0 0,-10 0 0 0,10 0 128 0,1 0-128 16,1-2 0-16,-1 0 0 0,0 1 0 0,-11 1 0 16,9 0 0-16,-9 0 0 0,13-2 128 0,0 0-128 0,-1 0 0 15,-12 2 144-15,11-1-144 0,-2 0 176 0,1-3-48 16,-10 4 0-16,13-3 0 0,-2 3-128 0,1-2 192 15,0 0-192-15,0 1 192 0,-12 1-192 0,13 0 0 16,-2-1 144-16,-11 1-144 0,12 0 0 0,0 0 0 16,-12 0 0-16,12 0 128 0,-12 0-128 0,11 0 0 15,0-3 128-15,-11 3-128 0,10-1 0 0,-10 1 128 16,12 0-128-16,-2 0 0 0,-10 0 128 0,9-3-128 16,-9 3 128-16,11-2-128 0,-11 2 176 0,10-3-48 15,-10 3 0-15,12-3 0 0,-12 3-128 0,12-2 160 16,-12 2-160-16,11-2 160 0,-11 2-160 0,12-1 0 0,0 0 0 15,-12 1 128-15,12-1-128 0,-12 1 0 0,11-2 0 0,0 0 0 16,-11 2 0-16,12-3 0 0,-12 3 0 0,11-1 0 16,0-2 0-16,-11 3 128 0,11 0-128 0,0-1 0 15,-11 1 128-15,10-1-128 0,-10 1 0 0,11-2 128 16,-11 2-128-16,12 0 160 0,-1-2-160 0,0 0 160 16,-1 1-160-16,-10 1 0 0,11-1 0 0,-11 1 0 15,11-2 0-15,0 2 0 0,-11 0 0 0,11 0 0 16,0 0 0-16,-11 0 0 0,10 0 0 0,-10 0 0 15,12 0 0-15,-12 0 0 0,0 0 0 0,13-2 0 16,-1 0 0-16,-2 1 128 0,-10 1-128 0,11-1 0 16,-11 1 128-16,0 0-128 0,10-3 0 0,-10 3 128 15,11-2-128-15,-11 2 0 0,11-2 144 0,-2 1-144 16,-9 1 0-16,0 0 144 0,12-1-144 0,-12 1 0 0,12 0 128 16,-12 0-128-16,0 0 0 0,12 0 0 0,-12 0 128 0,10-3-128 15,-10 3 0-15,9-2 0 0,-9 2 0 0,0 0 0 16,12-2 128-16,-12 2-128 0,10 0 128 0,-10 0-128 15,0 0 144-15,11-2-144 0,-11 2 176 0,10-2-176 16,-10 2 192-16,11 0-192 0,-11 0 144 0,0 0-144 16,11 0 0-16,0 0 144 0,-11 0-144 0,0 0 0 15,10 0 0-15,-10 0 0 0,12-1 0 0,-12 1 0 16,0 0 0-16,10-1 0 0,-10 1 128 0,0 0-128 16,11-3 192-16,-11 3-64 0,0 0-128 0,9-2 0 15,-9 2 0-15,0 0 0 0,0 0 0 0,10-2 128 16,-10 2-128-16,0 0 0 0,12 0 160 0,-12 0-160 15,10 0 192-15,-10 0-192 0,11-2 0 0,-11 2 0 0,12-2 0 16,-2 2 0-16,-10 0 0 0,0 0 0 0,12-1 0 0,-12 1 0 16,0 0 0-16,12-1 0 0,-12 1 0 0,10-3 0 15,-10 3 0-15,10-3 0 0,-10 3 0 0,11-1 0 16,-11 1 0-16,0 0 0 0,10-1 0 0,-10 1 0 16,11 0 0-16,-11 0 0 0,13-1 0 0,-3 1 0 15,-10 0 0-15,11 0 0 0,-1 0 0 0,-10 0 0 16,10-2 0-16,2 2 0 0,0 0 0 0,-2-1 0 15,-10 1 128-15,0 0-128 0,12-1 0 0,-1-1 0 16,-11 2 128-16,10-1-128 0,-10 1 0 0,10-1 0 16,3-2 144-16,-13 3-144 0,0 0 0 0,12-1 144 15,-1 1-144-15,-1 0 0 0,-10 0 0 0,12-1 0 16,-12 1 0-16,10 0 0 0,-10 0 0 0,12 0 0 16,1-2 0-16,-3 2 0 0,-10 0 0 0,11-2 0 0,-11 2 0 0,10-2 0 15,-10 2 0-15,11 0 0 0,-11 0 0 0,0 0 0 16,11-1 0-16,-1 0 0 0,-10 1 176 0,10 0-48 15,-10 0-128-15,0 0 192 0,0 0-192 0,12-3 0 16,-12 3-144-16,10-3 144 0,-10 3 0 0,11-1 0 16,-11 1 0-16,0 0 0 0,10-1 0 0,-10 1 0 15,0 0 0-15,12-1 0 0,-12 1 0 0,10-2 0 16,-10 2 0-16,11-2 0 0,-11 2 0 0,10-2 0 16,-10 2 0-16,10-2 0 0,-10 2 0 0,11-3 0 15,-11 3 0-15,10-2 0 0,-10 2 0 0,11-2 0 16,-11 2 0-16,11-2 0 0,-11 2 0 0,0 0 0 15,0 0 128-15,11-3-128 0,-11 3 0 0,10-1 128 16,-10 1-128-16,0 0 0 0,12-4 128 0,-2 1-128 0,-10 3 0 16,14 0 0-16,-4-2 0 0,-10 2 0 0,12-2 0 0,-2 1 0 15,1-2 0-15,-11 3 0 0,13-1 0 0,-3 0 0 16,-10 1 0-16,13-2 0 0,-1 1 0 0,-2 0 0 16,-10 1 0-16,12-1 0 0,0-1 0 0,-2 1 0 15,-10 1 128-15,11 0-128 0,-11 0 0 0,13 0 0 16,-2-1 144-16,-11 1-144 0,0 0 0 0,13-2 144 15,0 1-144-15,-1 0 0 0,-1 1 0 0,-1 0 0 16,-1-3 0-16,0 2 0 0,-9 1 0 0,13-1 0 16,-1-1 0-16,0 2 160 0,-2-2-160 0,1 0 160 15,-11 2-160-15,11-2 0 0,0-2 0 0,0 1 128 16,-11 3-128-16,11-2 0 0,-11 2 0 0,12-4 0 16,-2 0 0-16,-10 4 0 0,10-4 0 0,0 1 0 0,-10 3 0 15,11-2 0-15,-2-2 0 0,1 0 0 0,-10 4 0 0,11-3 160 16,-2-1-160-16,-9 4 160 0,12-5-160 0,-1 1 0 15,-2 0 0-15,-9 4-176 0,10-5 176 0,1 0 0 16,-1 0 0-16,-1 1 0 0,-9 4 0 0,11-6 0 16,-1 1 0-16,-1 3 0 0,-9 2 0 0,11-6 0 15,-2 3 0-15,0-1 0 0,-9 4 0 0,10-6 0 16,-2 1 0-16,-8 5 128 0,11-6-128 0,-1 0 0 16,-10 6 128-16,12-5-128 0,-1 0 0 0,0 1 144 15,-11 4-144-15,13-4 0 0,0 0 0 0,-4 2 0 16,-9 2 0-16,9-6 0 0,2 1 0 0,-1 3 0 15,-1-4 0-15,-9 6 0 0,9-3 0 0,2 0 0 16,-11 3 0-16,10-4 0 0,-10 4 128 0,11-7-128 16,-1 1 0-16,-1 1 0 0,-9 5 128 0,11-5-128 0,-2 1 0 15,0-2 0-15,-9 6 0 0,10-4 128 0,1-1-128 0,-2 0 0 16,-1-1 0-16,1 2 0 0,-9 4 0 0,10-7 0 16,-2 2 160-16,0 0-160 0,1 1 128 0,-9 4-128 15,10-5 0-15,-2 1 0 0,0-3 0 0,-8 7 0 16,0 0 0-16,10-5 0 0,-10 5 0 0,11-7 0 15,-3 1 0-15,0 1 0 0,-8 5 0 0,9-6 0 16,-9 6 0-16,7-5 0 0,0-1 0 0,-7 6 0 16,9-6 128-16,-1 3-128 0,0-4 128 0,-8 7-128 15,8-5 0-15,-8 5 0 0,10-5 0 0,-1 1 0 16,-9 4 0-16,11-5 0 0,-4 1 0 0,-7 4 0 16,0 0 0-16,12-6 0 0,-3 2 0 0,-9 4 0 15,9-3 0-15,-9 3 0 0,11-8 0 0,-3 3 0 0,-8 5 0 0,10-7 0 16,0 3 0-16,-2-2 0 0,-8 6 0 0,11-6 0 15,-3 1 0-15,-8 5 0 0,6-5 0 0,-6 5 0 16,11-8 0-16,-4 3 0 0,-7 5 0 0,9-7 0 16,-2 2 0-16,-7 5 0 0,12-2 0 0,-4-4 0 15,-8 6 0-15,0 0 0 0,7-7 0 0,-7 7 0 16,7-7 128-16,-7 7-128 0,8-7 0 0,0 4 0 16,1-4 0-16,-2 1 0 0,-7 6 0 0,8-7 0 15,-3 0 0-15,2 1 0 0,1 2 0 0,-8 4 128 16,8-6-128-16,-8 6 0 0,7-7 0 0,0-2 0 15,-2 2 0-15,-5 7 0 0,8-6 0 0,-3-1 0 16,-5 7 0-16,0 0 0 0,5-6 0 0,1 1 0 16,-1-3 0-16,0 3 0 0,-5 5 128 0,5-7-128 15,-1 1 128-15,-4 6-128 0,7-10 0 0,-2 4 0 0,-5 6 0 0,5-8 0 16,-1-1 0-16,1 1 0 0,1 2 0 0,-6 6 0 16,5-7 0-16,-5 7 0 0,5-10 0 0,0 2 0 15,-5 8 0-15,5-8 0 0,-5 8 0 0,7-9 0 16,-2 1 0-16,0 2 0 0,-5 6 0 0,4-8 0 15,-4 8 0-15,4-9 0 0,-4 9 0 0,4-10 0 16,0 1 0-16,0 0 128 0,-1 0-128 0,-3 9 0 16,3-9 0-16,1 2 0 0,0-3 128 0,0 2-128 15,-4 8 0-15,5-9 0 0,1 1 0 0,-6 8 0 16,5-9 0-16,-5 9 0 0,6-9 0 0,-6 9 0 16,6-7 0-16,-6 7 0 0,5-10 0 0,-5 10 0 15,0 0 0-15,6-9 0 0,-6 9 0 0,5-9 0 16,-5 9 0-16,4-8 0 0,-4 8 0 0,4-9 0 0,-4 9 0 0,3-11 0 15,0 2 144-15,-3 9-144 0,2-9 0 0,1 0 144 16,-1 0-144-16,-2 9 0 0,4-11 144 0,-1 2-144 16,-1-1 0-16,1 1 144 0,0 1-144 0,1 0 0 15,-4 8 0-15,5-9 128 0,-1 0-128 0,0 2 0 16,0-2 0-16,-1 1 0 0,1 2 0 0,0-1 0 16,-4 7 0-16,5-9 0 0,1-1 0 0,-1 2 0 15,-1 0 0-15,1 0 0 0,0-2 0 0,0 2 0 16,1-1 0-16,-1 2 0 0,0 0 0 0,0-1 0 15,-1 0 0-15,0-1 0 0,0 2 0 0,0 1 0 16,-1-5 0-16,-1 4 128 0,-2 7 0 0,4-10 0 16,0 3 0-16,-4 7 0 0,3-8-128 0,-3 8 0 15,4-11 0-15,-4 11 0 0,3-6 0 0,-3 6 0 16,0 0 0-16,4-11 0 0,0 2 0 0,-4 9 0 0,3-9 0 0,-3 9 0 16,4-9 0-16,-4 9-176 0,4-12 176 0,0 3-128 15,1 0 128-15,-5 9 0 0,5-9 0 0,-5 9 0 16,5-9 0-16,0-2 0 0,1 2 0 0,-6 9 0 15,6-9 0-15,-1 0 0 0,-5 9 0 0,6-12 0 16,-6 12 0-16,6-10 0 0,-1-1 128 0,-5 11-128 16,4-9 0-16,-4 9 0 0,4-10 0 0,0 1-128 15,-4 9 128-15,3-11 0 0,-3 11 0 0,4-10 0 16,0 1 0-16,-4 9 0 0,3-11 0 0,-3 11 0 16,4-10 0-16,0 1 0 0,0 0 128 0,1 1-128 15,-5 8 0-15,8-9 0 0,0 0 0 0,-1 1 0 16,-2 1 0-16,0 1 0 0,0-2 0 0,-5 8-128 15,5-8 128-15,1 2 0 0,-2-1 0 0,-4 7 0 16,0 0 0-16,6-8 0 0,1 2 0 0,-1-2 0 0,1 3 0 0,-7 5 0 16,6-7 0-16,1 1 0 0,-1 2 0 15,-1-4 0-15,1 0 0 0,-6 8 0 0,0 0 0 0,7-8 0 16,0-1 0-16,-1 1 0 0,1 2 0 0,-2-1 0 16,-1 1 0-16,1-1 0 0,-5 7 0 0,7-9 192 15,-1 0 0-15,1 2-16 0,-7 7-176 0,6-6 0 16,1-3 0-16,-2 4 0 0,-5 5 0 0,7-4-144 15,-2-3 144-15,-5 7-208 0,6-6 208 0,0 0-144 16,-1 0 144-16,0-2-128 0,0 2 128 0,-5 6 0 16,7-4 0-16,-7 4 128 0,8-8-128 0,-2 3 0 15,-6 5-176-15,7-7 176 0,-7 7 0 0,6-6 0 0,-1-1 0 0,-5 7 0 16,7-6 0-16,-7 6 0 0,6-8 0 0,2 1 0 16,-8 7 0-16,8-5 0 0,-8 5 0 0,9-7 0 15,-9 7 0-15,9-6 0 0,-1 1 0 0,0 0 0 16,-8 5 0-16,9-6 0 0,-9 6 0 0,10-4 0 15,-10 4 0-15,10-5 0 0,-10 5-128 0,10-4 128 16,-10 4 0-16,10-5 0 0,-10 5 0 0,11-4 0 16,-2 0 0-16,-9 4 0 0,10-5 0 0,-10 5 0 15,11-4 0-15,-2 0 0 0,-9 4 0 0,10-2 0 16,1-2 0-16,-2 0 0 0,0 1 0 0,-9 3 0 16,11-5 0-16,-11 5 0 0,13-5 0 0,-3 2 0 15,-10 3 0-15,10-4 0 0,1 2 0 0,-11 2 0 16,10-4 0-16,-10 4 0 0,11-3 0 0,-1 0 0 15,-10 3 0-15,0 0 0 0,0 0 0 0,12-3 0 0,1 0 0 0,-3 0 0 16,-10 3 0-16,9-1 0 0,-9 1 0 0,14-3 0 16,-1 0 0-16,-3 0 0 0,-10 3 0 0,12-4 0 15,-2 0 0-15,1 1 0 0,-11 3 0 0,11-3 0 16,0-1 0-16,-11 4 0 0,10-6 0 0,1 3 0 16,-1 0 0-16,-10 3 0 0,9-1 0 0,-9 1 0 15,11-4 0-15,-11 4 0 0,11-2 0 0,-11 2 0 16,12-1 0-16,-2-1 0 0,-10 2 0 0,11-2 0 15,-11 2-128-15,10-1 128 0,-10 1 0 0,12-1 0 16,-1 1 0-16,-11 0 0 0,10-3 0 0,-10 3 0 16,12-3 0-16,-2 2 0 0,-10 1 0 0,12-4 0 15,-2 2 0-15,1-1 0 0,-11 3 0 0,13-3 0 16,-2-1 0-16,1 2 0 0,-1-1 0 0,-1 2 0 16,0 0 0-16,1 1 0 0,1-4 0 0,-1 1 0 0,0 3 0 15,1-3 0-15,-1 2 0 0,0 0 0 0,-1 0 0 0,1 1 0 16,0-4 0-16,0 2 0 0,-11 2 0 0,11-1 0 15,1 0 0-15,0-1 0 0,0 1 0 0,-1 0 0 16,2 0 0-16,0-1 0 0,1 1 0 0,-3 0 0 16,0-1 0-16,-1 1 0 0,1 0 0 0,0-1 0 15,1 1 0-15,0 1 0 0,-2-4 0 0,-1 2 0 16,0-1 0-16,-9 3 0 0,12-1 0 0,0-2 0 16,0 0 0-16,-2 1 0 0,-10 2 0 0,12-4 0 15,0 1 0-15,-1 1 0 0,-2-2 0 0,0 1 0 16,1 1 0-16,0-2 0 0,0 1 0 0,1 3 0 15,-1-4 0-15,1 2 0 0,1-1 0 0,-1 0 0 0,0 2 0 16,0-2 0-16,1 2 0 0,0-1 0 0,-2-1 0 0,2-1 0 16,1 0 0-16,0 1 0 0,0 1 0 0,0 1 0 15,0 1 0-15,0-3 0 0,0 0 0 0,0 2 0 16,-1 1 0-16,1-3 0 0,1 2 0 0,1 0 0 16,-1 0 0-16,0 1 0 0,1-3 0 0,-1 3 0 15,0-1 0-15,1 1 0 0,-2-2 0 0,0 2 0 16,-1 0 0-16,-1 0 0 0,0-1 0 0,-1 1 0 15,-10 0 0-15,13 0 0 0,-1-1 0 0,0 1 0 16,-2 0 0-16,2-2 0 0,0 1 0 0,-1 0 0 16,1 0 0-16,0-2 0 0,0 0 0 0,1 1 0 15,1-1 0-15,2 0 0 0,-2 0 0 0,3-1 0 16,0 1 0-16,1-1 160 0,0 2-160 0,1-4 0 16,-4 4 0-16,1 0-176 0,0 1 176 0,2 0 0 0,1-2 0 15,1 2 0-15,-3-2 0 0,1 2 0 0,0-2 128 0,1 3-128 16,-2 0 128-16,1 0-128 0,0-1 128 15,-1 1-128-15,0-3 0 0,-1 2-128 0,-1 1 0 0,1-2 0 16,-2-4 128-16,2 5 0 0,-2-3 0 0,2 0 0 16,1-1 0-16,1 1 0 0,0 0 0 0,3 2 0 15,1-4 0-15,-1 2 0 0,0 1 128 0,1 0-128 16,3-1 0-16,0 1 0 0,-3 2 0 0,1 1 0 16,0-1 0-16,0 1 0 0,2-2 0 0,-3 0 0 15,-1-2 128-15,-2 0-128 0,1 1 128 0,-1 0-128 16,0-1 0-16,0 1 0 0,0 0 0 0,-1 1 0 15,1-2 0-15,1 0 0 0,1 0 0 0,1 0 0 16,1 0 0-16,2 2 0 0,0-1 0 0,1 0 0 0,0 0 0 16,-1-1 0-16,-2 1 0 0,3-1-128 0,3-1 128 0,1 0-128 15,0-1 128-15,-1 3-128 0,-3-4 128 0,-1 3 0 16,-2 1 0-16,-1-2 0 0,-1 1 0 0,0 0 0 16,-2 3 0-16,1-1 0 0,0-1 0 0,-1 0 0 15,1 2 0-15,1-2 0 0,-2 1 0 0,-1 0 0 16,-1 2 0-16,2-2 0 0,0 1 0 0,1-1 0 15,-2 1 0-15,0-3 0 0,2 1 0 0,-2 3 0 16,-1-2 0-16,0 2 0 0,0-3-128 0,-2 2 128 16,-2-2-128-16,2 1 128 0,-2-1-256 0,0 2 48 15,-1 0 0-15,-1-2 0 16,0 0-304-16,-1 2-64 0,1 1-16 0,-1-3 0 16,1 2-928-16,-1 0-176 0,0-1-32 0,2 2-16 15,0-2 624-15,1 1 128 0,1-1 32 0,2 1 0 16,0-3-1072-16,2 1-208 0,1-2-32 0,5 0-15392 0</inkml:trace>
  <inkml:trace contextRef="#ctx0" brushRef="#br5" timeOffset="213898.17">18019 14643 12319 0,'0'0'544'0,"0"0"112"0,0 0-528 0,0 0-128 0,0 0 0 15,0 0 0-15,0 0 1056 0,-9 0 176 16,9 0 48-16,0 0 0 0,0 0-832 0,0 0-144 0,0 0-48 0,0 0 0 16,0 0 512-16,0 0 112 0,-8-7 16 0,8 7 0 15,0 0-288-15,0 0-48 0,0 0-16 0,0 0 0 16,0 0 48-16,0 0 16 0,0 0 0 0,0 0 0 16,0 0-32-16,0 0 0 0,0 0 0 0,0 0 0 15,0 0 224-15,0 0 32 0,0 0 16 0,0 0 0 16,0 0 96-16,0 0 16 0,0 0 0 0,0 0 0 15,0 0-368-15,0 0-64 0,0 0-16 0,10-6 0 16,3 0-272-16,-1 4-64 0,0 0-16 0,-2 2 0 16,1 0-32-16,-1 0 0 0,-10 0 0 0,13 0 0 15,0 0 128-15,0 0 32 0,0 0 0 0,0-2 0 16,0 1-112-16,-2 1-32 0,-1-2 0 0,0 1 0 0,2-2 48 16,-1 2 0-16,-1 0 0 0,2-1 0 0,0 2 128 0,1 0 48 15,1-2 0-15,2 2 0 0,0-1 32 0,4 1 16 16,1-2 0-16,1 2 0 0,3-1-144 0,2 0-16 15,2 1-16-15,1 0 0 0,1 0-240 0,0-2 128 16,1 2-128-16,-1-1 0 0,-1 0 208 0,-1-2-48 16,-1 0-16-16,0 1 0 0,-2-1 112 0,1-1 32 15,1 0 0-15,-1 1 0 0,0 0-32 0,3-1-16 16,2 0 0-16,0 0 0 0,2-1-240 0,1 0 128 16,2 0-128-16,-1-1 0 0,0 2 0 0,-3-2 0 15,0 1 0-15,-3-1 0 16,-3 1-1248-16,-1 0-192 0,-2-3-32 0,-3 2-11040 15,-3-1-2208-15</inkml:trace>
  <inkml:trace contextRef="#ctx0" brushRef="#br5" timeOffset="214732.02">13454 14718 11055 0,'0'0'976'0,"0"0"-784"16,0 0-192-16,0 0 0 0,0 0 2624 0,0 0 464 16,0 0 112-16,0 0 0 0,0 0-1664 0,0 0-320 15,0 0-80-15,0 0-16 0,0 0-320 0,12 0-64 16,-1 0-16-16,0-1 0 0,1 0 48 0,2-1 0 16,1 1 0-16,3 0 0 0,1-1 304 0,4 1 64 15,1 1 16-15,4 0 0 0,0-2-320 0,4-2-48 16,2-2-16-16,0 2 0 0,2-1-256 0,1 1-64 15,-2-1-16-15,0 0 0 0,-1 1-272 0,1-1-160 16,2-2 192-16,-1 2-192 0,-1 2 0 0,3-2 0 16,0 1 0-16,1 3 0 15,-5-3-384-15,-2 2-64 0,0-1-32 0,-5 2 0 16,-5-1-816-16,-1 1-176 0,-3 1-16 0,-2 0-16 16,0 0-1488-16,-2 1-288 0,-1 1-64 0</inkml:trace>
  <inkml:trace contextRef="#ctx0" brushRef="#br5" timeOffset="-214112">12852 14375 9215 0,'0'0'400'0,"0"0"96"0,0 0-496 0,0 0 0 16,0 11 0-16,0-1 0 0,1 1 4944 0,2 0 896 16,-2 5 176-16,2 0 48 0,-1-1-4464 0,2 1-896 15,0 1-192-15,2 1-16 0,-1 2-368 0,0-1-128 16,1 0 0-16,0 0 144 0,-1 2-144 0,0-4 0 16,0 2 0-16,1-2 128 0,-3 3-128 0,0-3 0 15,-2-3 0-15,1 5-176 16,-2-4-1040-16,0 1-192 0,-2-2-64 0</inkml:trace>
  <inkml:trace contextRef="#ctx0" brushRef="#br5" timeOffset="-212746.46">13642 16083 11055 0,'0'0'480'0,"-9"4"112"15,-4-4-464-15,1 1-128 0,3 1 0 0,0-1 0 0,9-1 3792 0,-9 0 752 16,9 0 128-16,0 0 48 0,0 0-3920 0,0 0-800 16,0 0 0-16,0 0-256 0,0 0 256 0,0 0 0 15,0 0 0-15,10-1 0 0,2 1 272 0,0 0 16 16,-1-2 0-16,2 2 0 0,3 3 208 0,-2 0 32 0,0-1 16 0,2 1 0 16,4-2 240-16,1 0 48 0,-2 1 16 0,4 0 0 15,1 1-240-15,1 1-48 0,-1-4-16 0,0 1 0 16,0 2-80-16,1-1-16 0,-2 1 0 0,2 0 0 15,1-3-160-15,1 0-32 0,2 0-16 0,1-2 0 16,1 1-240-16,2-2 128 0,2 1-128 0,0-2 0 16,-1 0 128-16,-1 1-128 0,-3-2 0 0,-2 1 144 15,0-1-144-15,-3 0 0 0,-5 0 144 0,0-1-144 16,-3 1 0-16,-3 0-288 0,-2 0 48 0,-3 1 16 16,-9 4-2288-16,0 0-464 0,0 0-96 15,0 0 0-15</inkml:trace>
  <inkml:trace contextRef="#ctx0" brushRef="#br5" timeOffset="-211808.61">12557 15757 3679 0,'0'0'160'0,"0"0"32"0,0 0-192 0,0 0 0 0,0 0 0 16,0 0 0-16,0 0 3264 0,-9 0 624 15,0 0 112-15,9 0 32 0,0 0-1856 0,-9 3-384 0,0 1-64 0,0 0 0 16,0 1-528-16,-2 1-112 0,1 2 0 0,-2 0-16 15,-2 0-32-15,2 4 0 0,0 3 0 0,1 0 0 16,-1 0-576-16,0 2-112 0,2 0-32 0,-1 1 0 16,1 2-320-16,-1 1 0 0,2 0 0 0,1 1 0 15,2-1 0-15,1 1 0 0,-1-3 0 0,4 1 0 16,1-2 0-16,1-1 0 0,1 0 0 0,3 1 0 16,0-2 0-16,2-2 0 0,1 1 0 0,1-2 0 15,1-1 0-15,4-2-128 0,2 0 128 0,1-3 0 16,1-2 0-16,1-1 0 0,2 0 0 0,1-4 0 15,1 0 0-15,1-4 0 0,3-1 0 0,-1 1 128 16,-1-4 0-16,-1-1 0 0,-1-3 0 0,3 2 0 16,0-2 64-16,-3-1 0 0,-4-1 16 0,-1-2 0 0,0 0 80 15,-4 2 16-15,-3 0 0 0,0-3 0 0,-4-1-144 0,-1-1-32 16,-1 0 0-16,-2-2 0 0,-2 0-128 0,-3 0 0 16,-2-1 0-16,0 0 0 0,-3 0 0 0,-1 1 0 15,-2-1 0-15,-2 1 0 0,-3 4-224 0,1 4 80 16,-2 0 16-16,-3 2 0 0,-1 1 128 0,1 3-160 15,-1 3 160-15,0 2-160 16,0-1-272-16,3 3-48 0,3 3-16 0,4-1 0 16,0 1-480-16,2 0-112 0,9-3 0 0,0 0-8064 15,0 0-1616-15</inkml:trace>
  <inkml:trace contextRef="#ctx0" brushRef="#br5" timeOffset="-211478.43">12849 16202 16575 0,'0'0'1472'0,"0"0"-1168"0,0 0-304 0,0 0 0 16,0 0 4288-16,0 0 816 0,0 0 144 0,0 0 48 16,4 10-3632-16,-4-10-704 0,7 11-160 0,-7-11-32 0,8 11-352 0,-2-3-80 15,-6-8-16-15,5 11 0 0,-5-11-320 0,4 11-208 16,-4-11 16-16,3 13 16 0,-3-2-176 0,0-11-32 16,0 13-16-16,0-13 0 15,-3 9-368-15,3-9-64 0,0 0 0 0,0 0-16 16,0 0-112-16,0 0 0 0,0 0-16 0,0 0-13360 15</inkml:trace>
  <inkml:trace contextRef="#ctx0" brushRef="#br5" timeOffset="-211042.72">13027 15816 7359 0,'0'0'656'0,"1"-10"-528"0,-1 10-128 0,0-10 0 16,0 10 5648-16,0-9 1104 0,0 9 224 0,0 0 32 15,0 0-5568-15,0 0-1120 0,0 0-320 0,0 0 144 32,0 0-656-32,0 0-144 0,0 0-32 0,0 0 0 0,0 0 496 0,-3 11 192 0,0 0-128 0,-1 0 128 15,-2 1 448-15,0-1 160 0,-1 2 32 0,2 0 16 16,0-1 80-16,0 0 16 0,0 0 0 0,1-1 0 16,4-11-368-16,-3 9-80 0,0 2-16 0,3-11 0 15,0 10-288-15,0-10 128 0,0 0-128 0,0 0 0 16,0 0 0-16,8 9 0 0,1-3 0 0,0-2 0 15,-9-4-272-15,12 1 32 0,0-1 16 0,-2-1 0 16,1-1 224-16,1 1-176 0,2 0 176 0,-1-1-160 16,-1 2 160-16,-2 0 0 0,0 0 0 0,4 0 0 15,-3 3 0-15,-2 1 0 0,-9-4 0 0,11 8 0 16,-1 1 0-16,-2 0 0 0,-1 1 0 0,-2 1 0 0,0-1 0 0,-1 2 0 16,0 0 0-16,-2 1 128 0,1 0 16 0,-2 0 16 15,1 0 0-15,-4-3 0 0,-3 3-16 0,1-1 0 16,3 0 0-16,-3 0 0 0,-3-1 0 0,-2 0 0 15,-1 0 0-15,0-1 0 0,-2-1-144 0,1 0 0 16,2-3 144-16,-3 0-144 0,-1-1 0 0,0 0 0 16,-1-2-192-16,0 1 64 15,-2-4-1168-15,-1-2-240 0,-1-2-32 0,1 0-8336 16,1 0-1664-16</inkml:trace>
  <inkml:trace contextRef="#ctx0" brushRef="#br5" timeOffset="-210837.67">12950 15798 21183 0,'0'0'1888'0,"12"0"-1504"0,-2-4-384 0,0 1 0 16,1 1 4432-16,2 0 816 0,3-3 176 0,2 2 16 16,3 2-3872-16,1-3-784 0,1-1-144 0,2 0-48 15,-4 1-288-15,1-1-64 0,3 1-16 0,-2-3 0 16,-1-2-480-16,1 4-112 0,-1 1-16 0,1 0 0 15,-3-2-2576-15,-1-2-528 0</inkml:trace>
  <inkml:trace contextRef="#ctx0" brushRef="#br5" timeOffset="-188513.27">22617 12153 17151 0,'0'0'768'0,"0"0"144"0,0 0-720 0,0 0-192 0,0 0 0 0,0 0 0 16,0 0 1680-16,10-2 304 0,-10 2 64 0,0 0 16 16,0 0-416-16,0 0-96 0,0 0-16 0,0 0 0 15,0 0-304-15,7 9-64 0,-7-9-16 0,1 13 0 16,-1-1-240-16,-1 1-48 0,-3 2-16 0,0 0 0 16,-1 1-80-16,0 2 0 0,-2 3-16 0,1 0 0 15,-1 1-288-15,1 0-48 0,-2 2-16 0,-1 0 0 16,1 1-128-16,-3 2-16 0,0 0-16 0,-1 0 0 15,0 0-48-15,0 3-16 0,1 3 0 0,0-2 0 16,1-2-16-16,-1 0 0 0,0-2 0 0,0-1 0 16,2 0-160-16,1-1 0 0,3-4 144 0,0-2-144 15,0 0 0-15,1-3 0 0,1-1 0 0,3-2-128 16,0-1-432-16,0-12-80 0,3 10 0 0,-3-10-16 16,10 5-1808-16,3-2-352 0,-1-4-80 0</inkml:trace>
  <inkml:trace contextRef="#ctx0" brushRef="#br5" timeOffset="-187829.34">23033 12580 6447 0,'0'0'576'0,"0"0"-576"0,0 0 0 0,0 0 0 16,0 0 4720-16,0 0 832 0,0 0 160 0,0 0 48 15,1-8-4224-15,-1 8-832 0,0-9-160 0,0 9-32 0,0 0-128 0,0 0-32 16,0 0 0-16,0 0 0 16,-4-9 352-16,4 9 80 0,-6-5 16 0,6 5 0 0,-9-5 16 0,1 3 0 15,8 2 0-15,-12 0 0 0,0 3-176 0,1 2-48 16,0 2 0-16,-1-1 0 0,1 3-256 0,-2-1-48 15,1 1-16-15,-3 3 0 0,1 0-16 0,1 3-16 16,1 1 0-16,1 0 0 0,-1-1-240 0,-1 2 144 16,-3 0-144-16,3 1 128 0,3-1-128 0,1 2 0 15,1-4 0-15,3 0 0 0,2-2 0 0,3-2 0 16,0 1 0-16,3-1 0 0,1-1 0 0,2-2 0 16,4-3 0-16,1 0 0 0,-2-1 0 0,3-1 0 15,2-3 0-15,3 0 0 0,3-2 0 0,-1 0-176 16,1-2 176-16,1 0-192 0,1-1 192 0,0 1 0 15,-1-3 0-15,0 0 0 0,-1 0 0 0,0-1-192 0,-2-2 192 0,-2-1-192 16,0 0 192-16,-2-1 0 0,-2-1 0 0,-1 0 0 16,0 0 0-16,-3-2 128 0,-2 1-128 0,-2-2 0 15,-1-2 144-15,-2 1-144 0,-1 2 192 0,-1-2-192 16,-2-2 192-16,-1 2-64 0,-1 2 0 0,-2 2-128 16,-2-2 144-16,0 1-144 0,0 2 0 0,0-1 144 15,-5 0-144-15,1 0 0 0,-1 3-192 0,0 3 192 16,0 1-384-16,-1 2 32 0,1 1 16 0,2 3 0 15,3 0-560 1,-1 3-96-16,-2 1-32 0,3-3-15328 0</inkml:trace>
  <inkml:trace contextRef="#ctx0" brushRef="#br5" timeOffset="-187178.52">23749 12557 13823 0,'0'0'608'0,"0"0"128"0,0 0-592 0,0 0-144 15,0 0 0-15,0 0 0 0,0 0 4176 0,-6-4 816 16,6 4 144-16,-8-4 48 0,1-3-4320 0,0 1-864 16,-1-1-160-16,-1 2-32 0,-1 0 192 0,-1 1 160 15,-2 1-32-15,0-1 0 0,0 2 576 0,0 2 128 16,0 0 0-16,-1 1 16 0,-3 2 112 0,0 1 32 15,0 0 0-15,-3 2 0 0,0 3-368 0,-1 4-80 16,0 0-16-16,0 3 0 0,1 1-400 0,2 2-128 0,1 1 0 0,0 1 0 16,0-4 128-16,2 2-128 0,2-3 0 0,4 0 0 15,1-2 0-15,1 0 0 0,3-1 0 0,3 0 0 16,2-2 0-16,-1-11 128 0,8 10-128 0,1-1 0 16,2-5 144-16,0 0-144 0,2-2 0 0,3-2 144 15,2-2-144-15,1 1 0 0,-1-6 0 0,1 2 0 16,2 0 0-16,1-3 0 0,-1-2 0 0,1-1 0 15,-1 1 0-15,0-1 0 0,-1-2 0 0,-2 0 0 16,-2 0 0-16,-2 3 0 0,-2-3 0 0,-2 0 0 16,-2 0 0-16,-2 0 0 0,0 1 0 0,-1 0 0 15,-3 2 128-15,1 1-128 0,-3 0 128 0,0 9-128 16,0 0 128-16,0 0-128 0,0 0 128 0,0 0-128 16,-6-6 128-16,6 6-128 0,-10 0 0 0,10 0 128 0,-10 4-128 0,1 3 0 15,0 1 144-15,0 3-144 0,2 2 0 0,1 0 144 16,-1 0-144-16,1 2 0 0,-2 0 128 0,0 0-128 15,0-1 0-15,0 2 0 0,3 1 0 0,1 2 0 16,0 0 0-16,0 1 0 0,2 0 0 0,-1-2 0 16,0 0 0-16,2 2 0 0,1-2 0 0,0 2 0 15,-1-2 0-15,1 0 0 0,0 1 0 0,0-1 0 16,0 0 0-16,0 0 0 0,-3 1 0 0,1-2 0 16,-1-1 0-16,0 0 0 0,-3 0 0 0,-2-1 0 15,-1 2 0-15,0-1 0 0,-2-6-160 0,0 2 160 16,-2-3-160-16,-3-1 160 15,-1-3-448-15,-1 1 16 0,-4-5 0 0,-2 0 0 16,-1-1-336-16,1 0-80 0,-2-2-16 0,2-2 0 16,3-3-288-16,0-1-64 0,1-1-16 0,0 0 0 15,0-3-1616-15,3 3-320 0,2 1-64 0</inkml:trace>
  <inkml:trace contextRef="#ctx0" brushRef="#br5" timeOffset="-186685.12">23949 12538 7359 0,'0'0'656'0,"0"0"-528"0,0 0-128 0,0 0 0 15,0 0 4800-15,-4 11 944 0,4-11 176 0,-5 6 32 16,5-6-4336-16,-4 13-864 0,-4-2-176 0,3-2-48 16,1 3 480-16,2 1 80 0,-2 0 32 0,0 1 0 15,1 2-256-15,1-1-48 0,-4 2-16 0,4-1 0 16,2 2-416-16,0 1-64 0,1-5-32 0,-1 1 0 15,-1 1-288-15,0 0 0 0,1-3 128 0,0 0-128 16,-2 0 0-16,2-3-304 0,0-10 64 0,0 0 16 31,0 0-1696-31,0 0-352 0,0 0-64 0</inkml:trace>
  <inkml:trace contextRef="#ctx0" brushRef="#br5" timeOffset="-186504.01">23910 12343 17503 0,'-12'0'1552'0,"-1"1"-1232"16,0 2-320-16,3-2 0 0,1 2 4896 0,9-3 928 16,0 0 176-16,0 0 32 15,0 0-7280-15,0 0-1456 0,0 0-304 0</inkml:trace>
  <inkml:trace contextRef="#ctx0" brushRef="#br5" timeOffset="-186078.25">24390 12390 35183 0,'0'0'1552'0,"0"0"336"0,-9 6-1504 0,1 1-384 0,1-2 0 0,1 2 0 15,-1-2 144-15,-2 1-144 0,0 1 192 0,0-1-192 16,1 2 128-16,-2 1-128 0,-2-2 0 0,0 1 0 16,-1 1 336-16,0 1-32 0,-1 1-16 0,1 0 0 15,0 0 288-15,0 2 48 0,0-4 16 0,0 0 0 16,1 0-224-16,3 0-32 0,0-2-16 0,2-1 0 16,7-6-368-16,-5 8 0 0,5-8 0 0,0 0 0 15,0 0 0-15,0 0 0 0,0 0 0 0,0 0-192 0,0 0 48 0,13 3 0 16,-1-3 0-16,0-3 0 0,1-1 144 0,1 2-208 15,-4-2 80-15,2 2 128 0,-2 1-192 0,1 2 192 16,-1 3-160-16,1-1 160 0,-11-3 0 0,13 6 0 16,-1 1-128-16,-2 1 128 0,-2 1 0 0,0 1 0 15,-1-2-160-15,0 3 160 0,-3 0 0 0,0 4 0 16,0-2 0-16,-3 0 0 0,-2-1 0 0,1-1 0 16,1 0 160-16,-2 0-160 0,-3 1 160 0,0 1-160 15,1-1 128-15,-1 0-128 0,-2-1 128 0,-1-1-128 16,0 0 0-16,-1 0 128 0,-1-2-320 0,-1-1-64 15,1-2 0-15,-1-1-16 16,-2-2-1712-16,2 1-352 0,-2-2-64 0</inkml:trace>
  <inkml:trace contextRef="#ctx0" brushRef="#br5" timeOffset="-185794.25">24622 12055 10127 0,'3'14'448'0,"-5"-3"96"0,-3 0-544 0,1 6 0 0,-1 1 0 0,2 7 0 16,3 3 8176-16,2 0 1520 0,-1 4 304 0,2 0 64 16,-1 1-8112-16,-1-1-1632 0,-1 1-320 0,-1 0 0 15,0-1-144-15,0 1 144 0,-5-1-208 0,1 2 80 16,0-2 128-16,-2-1 0 0,-2 1 0 0,3-2 0 0,1-2-176 0,-1-2 0 15,2 0 0-15,1-5 0 16,-1-2-400-16,0 0-64 0,-2-4-32 0,3-2 0 16,0-1-2112-16,3-12-416 0,0 0-96 0,0 0-16 0</inkml:trace>
  <inkml:trace contextRef="#ctx0" brushRef="#br5" timeOffset="-185620.18">24480 12413 16575 0,'-9'3'1472'0,"-3"1"-1168"16,2 2-304-16,0-3 0 0,10-3 6864 0,0 0 1328 15,0 0 256-15,0 0 48 0,0 0-6848 0,0 0-1376 16,11 6-272-16,-11-6 0 0,10 4 0 0,1-1 0 0,1-3 0 0,-1 1 0 16,0 2-256-16,0-2-16 0,1 0 0 0,1 2 0 31,2 0-2288-31,0-1-464 0,1 1-96 0</inkml:trace>
  <inkml:trace contextRef="#ctx0" brushRef="#br5" timeOffset="-185415.17">24995 12596 4607 0,'-8'19'400'0,"2"-6"-400"0,-5 2 0 0,-1 0 0 0,-1 2 9088 0,3 3 1744 0,1-3 352 0,0 2 64 16,0-4-8832-16,3 2-1776 0,2-2-336 0,-1 0-80 0,-4-4-224 0,3 2 0 15,-1-3-192-15,2-1 192 16,5-9-816-16,0 0-48 0,-9 4-16 0,9-4 0 16,0 0-1648-16,0 0-336 0,-6-8-64 0,4 0-16 15,1-4-688-15,-1 2-144 0,0-2-16 0,0-2-6528 16</inkml:trace>
  <inkml:trace contextRef="#ctx0" brushRef="#br5" timeOffset="-185280.26">24875 12332 30815 0,'0'0'1360'0,"0"0"288"0,-7-2-1328 0,7 2-320 16,-6 0 0-16,6 0 0 0,-7 0 1600 0,7 0 240 16,0 0 48-16,-6 1 16 0,6-1-1376 0,0 0-272 15,0 0-48-15,0 0-16 16,0 0-496-16,0 0-96 0,0 0-32 0,0 0-16192 0</inkml:trace>
  <inkml:trace contextRef="#ctx0" brushRef="#br5" timeOffset="-184711.15">25439 12467 911 0,'0'0'0'0,"0"0"0"0,0 0 0 0,0 0 0 16,0 0 0-16,0 0 0 0,0 0 5264 0,0 0 976 16,0 0 192-16,0 0 32 0,0 0-4320 0,0 0-864 15,0 0-192-15,0 0-16 0,0 0 16 0,0 0 16 16,0 0 0-16,0 0 0 0,0 0 96 0,0-8 16 16,0 8 0-16,-1-9 0 0,1 9-384 0,0 0-64 15,-2-9 0-15,2 9-16 0,-4-8-304 0,4 8-48 16,-4-7-16-16,4 7 0 0,-6-6 0 0,6 6 0 15,-7-5 0-15,7 5 0 0,-9-2 0 0,-1 0 0 16,3 0 0-16,7 2 0 0,-10 2-96 0,1 0-32 16,0 1 0-16,0 1 0 0,0-2-96 0,0 4-32 15,0-1 0-15,1 1 0 0,-1 1 112 0,0-1 16 16,0 1 0-16,1 1 0 0,0 1-32 0,0 1 0 0,0 1 0 0,-1-1 0 16,0 2-224-16,0 1 144 0,0 4-144 0,0-3 128 15,-2 2-128-15,2 1 0 0,1 2 0 0,2-3 128 16,-1 1-128-16,3-3 0 15,2-2 0-15,0 0 0 0,2 1 144 0,2-1-144 0,-2-12 160 0,4 11-160 16,1 1 0-16,1-2 0 0,1-2 0 0,1 1 0 16,-1 0 0-16,1 2 128 0,-1-2-128 0,1-1 0 15,-1 0 0-15,-7-8 0 0,7 11 0 0,-1-1 0 16,1-3-320-16,0 3 64 0,-1 0 0 0,1-4 0 16,-7-6-512-16,7 11-112 0,1-3-16 0,-8-8 0 15,8 8-448-15,-8-8-112 0,0 0-16 0,0 0 0 16,10 3 112-16,-10-3 16 0,0 0 0 0,12-2 0 15,-3-2-1344-15,-1 0-256 0,-8 4-48 0,13-10-16 0</inkml:trace>
  <inkml:trace contextRef="#ctx0" brushRef="#br5" timeOffset="-183960">26368 12519 10127 0,'0'0'448'0,"0"0"96"0,0 0-544 0,0 0 0 15,0 0 0-15,0 0 0 0,-7-5 4000 0,7 5 688 16,0 0 144-16,0 0 32 0,0 0-3072 0,0 0-592 15,0 0-128-15,0 0-32 0,0 0 240 0,0 0 64 16,0 0 0-16,-6 6 0 0,6-6-224 0,-6 13-32 16,3 0-16-16,0 2 0 0,0-1-368 0,1 4-64 15,0 4 0-15,2-1-16 0,0 3-352 0,0-1-64 16,0-1-16-16,0 2 0 0,0-2 0 0,0 1 0 16,0-3 0-16,0 0 0 0,2-2-48 0,-1-3-16 0,-2 0 0 15,1-4 0-15,0 0 0 0,0-2 0 0,0-9 0 0,0 0 0 16,0 0-128-16,0 0 0 0,0 0 0 0,0 0 0 15,0 0 128-15,0 0 0 0,0 0 0 0,0 0 0 16,0 0 64-16,5-12 0 0,-1-1 0 0,-2-1 0 16,1-3-192-16,-2-3 0 0,-1 1 0 0,2-5 0 15,-1-4 0-15,2-2 128 0,-1-2-128 0,1 1 128 16,-1 0-128-16,1 0 0 0,0 3 0 0,-1 3 0 16,1 2-128-16,-1 2 128 0,2 0-160 0,0 4 160 15,0 3-144-15,0 1 144 0,1 0-128 0,0 1 128 16,1 2-256-16,-1 1 48 0,1 1 0 0,1-1 0 15,-2 1-1424-15,3 1-288 0,1 1-48 16,2 2-10064-16,-1 1-2000 0</inkml:trace>
  <inkml:trace contextRef="#ctx0" brushRef="#br5" timeOffset="-183576.49">26833 12583 26719 0,'0'0'1184'0,"0"0"240"0,0 0-1136 0,0 0-288 15,0 0 0-15,7 9 0 0,-1 0 3520 0,-6-9 656 16,11 5 128-16,-1-2 32 0,0-2-3536 0,1-1-800 16,-11 0 0-16,13-1 0 0,1-4 0 0,-1 1 0 15,-1 0-144-15,-2-1 144 0,3-1 0 0,-2 0 0 16,-2-3 0-16,0 1 128 0,0 0 48 0,-1 0 0 16,-1 0 0-16,-2 1 0 0,-3-3 48 0,1 1 16 15,0 0 0-15,-3 0 0 0,-2 0-96 0,0 0-16 0,-2 2 0 0,-3 1 0 16,-2-1-128-16,0 1 0 0,0 3 0 0,-1 2 128 15,-2 1-128-15,-1 2 0 0,-2 4 0 0,1 0 0 16,-2 3 0-16,-1 0 0 0,-2 3 0 0,1 4 0 16,-1-2 0-16,1 3 0 0,0 3 0 0,0 2 0 15,1-3 144-15,1 5 112 0,2-3 0 0,2 1 16 16,2-3 48-16,3 0 16 0,2-1 0 0,2-1 0 16,2 0-336-16,1-2 0 0,3 0 0 0,0-3 128 15,1-3-128-15,3 0-208 0,1 0 48 0,1-4 16 16,3-1-560-1,1-1-96-15,0-1-32 0,2-2 0 0,2-1-1520 0,0 0-304 0,0-2-64 0,3-2-16 16,2 1-688-16,0-1-144 0</inkml:trace>
  <inkml:trace contextRef="#ctx0" brushRef="#br5" timeOffset="-182870.88">27669 12604 37887 0,'0'0'1680'0,"0"0"352"0,-11-4-1632 16,2 0-400-16,0 0 0 0,9 4 0 0,-6-5 448 0,6 5 0 0,-6-8 0 0,0 1 0 15,-1-3-448-15,0 2 0 0,-1 0-192 0,-1 2 192 16,-2 2 0-16,-1-3 0 0,-1 2 192 0,-1 2-64 16,-2 2 112-16,-1 1 16 0,-1 1 0 0,0 3 0 15,0 2 0-15,-3 1 0 0,-3 4 0 0,1 3 0 16,-2 2 112-16,-2-1 16 0,-3 6 16 0,2-1 0 16,4 3-128-16,3-3-16 0,2-1-16 0,3 1 0 15,-1 1-240-15,2-2 0 0,4 0 0 0,1-2 0 16,5-3 0-16,4-2 0 0,1-12 0 0,5 11-160 15,3-1 160-15,2-3-128 0,1-3 128 0,3-1-128 16,4-3 128-16,2 0 0 0,-1-3-144 0,4-1 144 16,1-1 0-16,1-3 0 0,-3-1 0 0,2 1 0 0,-1-3 0 0,-1-1 0 15,-1-1 0-15,0 0 0 16,0-1 0-16,-3 1 0 0,-2-1 0 0,0 0 0 0,-2-2 0 16,-1 3 0-16,0 0 0 0,-3 0 0 0,0 2 128 0,-4 0-128 15,-6 11 0-15,0 0 128 0,0 0-128 0,0 0 192 16,0 0-192-16,0 0 192 0,0 0-64 0,0 0-128 15,0 0 192-15,-4 8-64 0,-1 2-128 0,0 1 0 16,-2-3 0-16,2 2 0 0,0 2 0 0,0 1 0 16,-1-1 128-16,2 1-128 0,1 0 0 0,0 1 0 15,-1 0 0-15,0 5 0 0,1-1 144 0,2 1-144 16,0 1 160-16,0 1-160 0,1 0 0 0,-2 0 0 16,1-1 0-16,0 3 0 0,-1-3 0 0,2 3 0 15,0-1-160-15,-1 1 160 0,0 1 0 0,-1 1 0 16,1-1 0-16,0 1 0 0,0 0 0 0,-2-2 0 0,0-1 0 15,1 1 0-15,-2-1 0 0,0-1 0 0,-1-4 0 0,-2-2 0 16,1 1 0-16,-2 1 0 0,-1-3 0 0,-3-2 128 16,-1-2-128-16,-3-1 0 0,-2 1 0 0,-2-7 0 15,1 3 0-15,-3-5-208 0,-3-2 48 0,2-2 16 32,0-3-640-32,2-4-128 0,2-1-32 0,3-2 0 15,1-6-1936-15,-1-4-400 0</inkml:trace>
  <inkml:trace contextRef="#ctx0" brushRef="#br5" timeOffset="-182124.6">27764 12678 22111 0,'0'0'976'0,"0"0"208"15,-4 8-944-15,4-8-240 0,-5 9 0 0,5-9 0 0,0 0 3136 0,0 0 592 16,0 13 112-16,4-1 32 0,1-1-3392 0,0 2-672 16,2-2-144-16,-1 2-32 0,-6-13 368 0,7 13 0 15,-7-13 0-15,6 10 0 0,-2 3 256 0,-4-13 128 16,1 11 32-16,-1-11 0 0,0 10 304 0,0-10 64 16,0 0 16-16,0 0 0 0,0 0 96 0,0 0 0 15,0 0 16-15,0 0 0 0,0 0-224 0,0 0-48 16,0 0-16-16,0 0 0 0,0 0-160 0,0 0-16 0,0 0-16 0,-1-8 0 15,1-3 80-15,3 0 32 0,-2 0 0 0,2-3 0 16,-1-1-32-16,1-2 0 0,-2 0 0 0,2-1 0 16,1-4-208-16,1-1-48 0,0 1-16 0,2 1 0 15,-1-2-240-15,1 3 0 0,-2 5 128 0,0 0-128 16,-1 1 0-16,0 1 0 0,0 4 0 0,1-2 0 16,2 1-336-16,0 2-16 0,0 0 0 0,1 2 0 31,0-1-512-31,-8 7-96 0,10-6-32 0,2 2 0 15,-2 0-1424-15,2 1-272 0,-2 1-64 0,2 0-16 0,-1 4-304 16,0 0-64-16,0 2-16 0,-1 3 0 0,1 1-1472 0,-2 1-304 16,4 2-48-16,-2 1-16 0,-3-3 3520 0,1 0 704 0,1 2 144 0,-1 1 32 15,-2-1 3616-15,3 0 736 0,-3 1 144 0,1-2 16 0,-1 2-528 16,1-3-128-16,-2-3 0 0,3 1-16 0,3-1-1472 16,-2 1-304-16,1-1-48 0,1-2-16 0,-1-1-400 15,2 0-96-15,2-2-16 0,-2 0 0 0,-3 2-208 0,3-3-48 16,1-2-16-16,3 0 0 0,-1-2-272 0,1 1-48 15,1-1-16-15,-2-1 0 0,-2-1-64 0,1-1-16 16,-1 1 0-16,0-1 0 0,-2 1-80 0,-2 0 0 16,-2 0-128-16,-1-3 192 0,-2 0-192 0,-1 1 176 15,-4 8-176-15,1-9 160 0,-1-2-160 0,-2 3 192 16,-4 1-192-16,0 1 192 0,-2 2-192 0,-2 2 0 16,-3-1 0-16,-2 3 0 0,0 3 0 0,-2-1 0 15,-3 2 0-15,-1 3 0 0,-1 1 0 0,4 2 0 16,2 2 0-16,-2 0 0 0,-3 2 192 0,3 3 64 15,2 2 16-15,1 2 0 0,0 0-144 0,2 1-128 16,1-1 192-16,2 1-192 0,2-1 0 0,3-1 0 0,1-2 0 0,3-1 0 16,1 0 0-16,2-4 0 0,2-3 0 0,3 0-192 31,1-3-240-31,2 0-32 0,2-3-16 0,1-2 0 16,0-2-352-16,1-2-80 0,1-3-16 0,3-2 0 15,1-2-2544-15,2-3-512 0,10-9-112 0,-3 2 0 0</inkml:trace>
  <inkml:trace contextRef="#ctx0" brushRef="#br5" timeOffset="-181640.6">28859 12374 10127 0,'0'0'448'16,"0"0"96"-16,0 0-544 0,0 0 0 0,-8 7 0 0,2-1 0 0,-1 2 4752 0,1-3 848 16,-1 0 160-16,-2 3 48 0,-3-1-3568 0,2-1-720 15,1 1-144-15,0 1-32 0,-3-1-112 0,1 3-16 16,1-3-16-16,0 1 0 0,-1 0-384 0,1-1-80 16,-1-1-16-16,2 2 0 0,3-2-480 0,-1 1-112 15,1-2 0-15,6-5-128 0,0 0 128 0,0 0-128 16,0 0 0-16,0 0 0 0,0 0 0 0,0 0 0 15,0 0 0-15,0 0 0 0,0 0 0 0,11 4-192 16,2-1 16-16,0-2 16 0,1-1 0 0,0 0 0 0,0 0 0 0,2 0 0 16,-1 1 160-16,1 1 0 15,-2-1 0-15,1 3 0 0,-3-2 0 0,1 2 0 0,0-1 0 16,-2 2 0-16,-11-5 0 0,9 7 0 0,-9-7 0 0,7 10 0 16,-2-1 160-16,-2 2 16 0,-7-1 0 0,1 2 0 15,3-12 32-15,-5 13 16 0,-3 0 0 0,-1-1 0 16,-1-1-48-16,-2 0-16 0,0 2 0 0,-1-3 0 15,-1-5-160-15,-2 2 0 0,1 1 0 0,-1 2 128 16,0 2-128-16,1 0-224 0,-1-3 48 0,-1 1 16 31,-1 1-352-31,2-3-80 0,3-1-16 0,1 0 0 0,2-1-224 16,1-3-32-16,9-3-16 0,0 0 0 0,0 0-912 0,0 0-192 0,-1-9-48 16,4-3-12992-16</inkml:trace>
  <inkml:trace contextRef="#ctx0" brushRef="#br5" timeOffset="-181156.1">29255 12292 16575 0,'0'0'1472'0,"0"0"-1168"16,0 0-304-16,0 0 0 0,0 0 4288 0,8 12 816 15,-8-12 144-15,0 0 48 0,0 0-4224 0,2 9-848 16,-2-9-224-16,-3 10 0 0,-2-2 576 0,-2-1 64 15,-2-1 0-15,-1 1 0 0,-3 2 256 0,0-1 64 16,-2 1 16-16,2-3 0 0,0 2-176 0,0 0-32 16,1 0-16-16,1 0 0 0,0-2-192 0,1 2-48 0,1 0 0 0,1-2 0 15,1 1-256-15,7-7-64 0,-6 8-16 0,6-8 0 16,0 0-176-16,0 0 0 0,0 0 0 0,0 0 0 16,1 9 0-16,-1-9-224 0,0 0 32 0,9 6 0 15,-9-6-16-15,13 4 0 0,0-1 0 0,-1-1 0 16,-2 0 208-16,2-2-144 0,1 0 144 0,0 0-128 15,2 0 128-15,-1 0 0 0,-1 1 0 0,1 2 0 16,1-1 0-16,-1 2 0 0,-1 1 0 0,0 2 0 16,1 2 0-16,-2 0-160 0,0 3 160 0,-3-2 0 15,-1 2 0-15,-3 2 0 0,-1-1 0 0,-1 3 0 16,-1-2 0-16,-1 2 0 0,-1-3 0 0,-1 1 0 16,-3 1 192-16,3-2-48 0,1-3-16 0,-3 3 0 15,-3-1-128-15,-2 0 0 0,-1 1 144 0,-2 0-144 0,0 2 0 16,-1-3 0-16,-1 1 0 0,0 0 128 0,-1 0-128 0,-1-1 0 15,1-4-128-15,1 1 128 0,1-3-192 0,2 0 64 16,-1-2 0-16,2-2 0 16,0-2-320-16,9 0-48 0,-10-2-16 0,0-2 0 15,3-2-1648-15,0 0-336 0,1-3-64 0,0-2-8704 16,1 1-1728-16</inkml:trace>
  <inkml:trace contextRef="#ctx0" brushRef="#br5" timeOffset="-180683.9">29615 12395 8287 0,'0'0'368'0,"0"0"80"0,0 0-448 0,0 0 0 0,0 0 0 0,5 10 0 0,2 2 6064 0,-3 0 1120 16,0 0 240-16,-2 1 32 0,1 0-5216 0,-2 2-1024 16,-1 2-224-16,-1 0-32 0,0 3-176 0,-1-2-16 15,0 3-16-15,-1 2 0 0,2 1-368 0,-2-1-80 16,-1 0-16-16,0-1 0 0,1 1-288 0,-1-2 128 15,0-4-128-15,0 0 0 0,0-1 0 0,1-1-352 16,2-3 48-16,1-12 16 16,0 0-1664-16,0 0-336 0,0 0-64 0,0 0-13712 0</inkml:trace>
  <inkml:trace contextRef="#ctx0" brushRef="#br5" timeOffset="-180527.89">29679 12198 32255 0,'0'0'2864'0,"-8"7"-2288"0,0-2-576 0,1 0 0 15,7-5 2624-15,-8 7 400 0,8-7 96 0,0 0 16 16,-3 9-4896-16,3-9-976 0,0 0-192 0</inkml:trace>
  <inkml:trace contextRef="#ctx0" brushRef="#br5" timeOffset="-180138.11">29979 12404 18431 0,'0'0'1632'0,"-9"9"-1312"16,0-2-320-16,-4-1 0 0,-4 2 4992 0,1 1 944 16,0 2 176-16,0-1 32 0,-1 1-4912 0,1 0-976 15,0 2-256-15,2 0 0 0,0 2 0 0,1 0 144 16,1 1-144-16,3 0 128 0,2-1-128 0,1 1 0 15,-2 2 0-15,3-1 0 0,2-1 0 0,2-1 0 16,-1 0 0-16,2-2 0 0,3 0 0 0,1-1 128 16,-4-12-128-16,8 10 128 0,1-3-128 0,4-2 160 15,1-1-160-15,2-2 160 0,-2-2-160 0,4-1-272 0,3-2 64 16,0-1 16-16,-3-2 48 0,5-3 16 0,1 0 0 0,0 0 0 16,-3-1 128-16,0-3 0 0,-2-4 0 0,1 2 0 15,-3-2 0-15,-3 0 0 0,-2-1 0 0,-2-1 0 16,-2-1 0-16,-3 0 0 0,-4 0 160 0,1 1-160 15,-2-1 304-15,-3 3-48 0,-3 0 0 0,-2 3 0 16,-1 2-96-16,-2 2-32 0,0 2 0 0,-4 4 0 16,0 0 320-16,-1 3 48 0,2 1 16 0,-3 3 0 15,-2-1-720-15,6 1-144 0,3-1-32 0,1 2 0 16,0-2-480 0,9-2-96-16,0 0-32 0,0 0 0 0,0 0-2752 0,0 0-544 15</inkml:trace>
  <inkml:trace contextRef="#ctx0" brushRef="#br5" timeOffset="-179688.86">30146 12475 21183 0,'0'0'1888'0,"0"0"-1504"0,0 0-384 0,1 11 0 0,-1-11 2640 0,0 15 464 15,-1-2 96-15,1 0 0 0,0-2-2304 0,0 4-480 16,-1 2-96-16,1-2 0 0,-2-2 512 0,2 0 128 15,0-1 0-15,0 1 16 0,0-1-208 0,2-2-64 16,-1-2 0-16,-1-8 0 0,1 11-176 0,-1-11-32 16,0 0-16-16,0 0 0 0,0 0-32 0,0 0-16 15,0 0 0-15,0 0 0 0,8-6-96 0,-1 0-16 16,-4-3 0-16,3-3 0 0,-1-1-192 0,-1 0-128 0,-2 0 160 16,2-1-160-16,0-2 192 0,0-1-48 0,0 1-16 0,1-3 0 15,0-1 0-15,1-1 0 0,0 2 0 0,-1-3 0 16,1 3-128-16,0 4-176 0,1 2 48 15,0 2 0-15,-1 2 128 0,0 3 0 0,2-1 0 0,1 3 0 16,0-2 0-16,2 3 176 0,-11 3-48 0,13 0 0 16,-2 1 112-16,1 5 16 0,1-2 0 0,0 2 0 15,-1 2-80-15,1 2-16 0,0-1 0 0,3 2 0 16,-1-1-32-16,0 3-128 0,-5-2 192 0,2 3-64 16,2-2-128-16,-2 1 0 0,-2 0 0 0,1 1 0 15,-2 1 0-15,0-1 0 0,-1 0 0 0,0 2 0 16,-3-2 0-16,1 2-224 0,1-3 48 0,-1 0 16 15,0 0-1424-15,2-3-272 0,-1 1-64 16,1-3-16-16,-8-8-256 0,8 6-48 0,-8-6-16 0,0 0-13232 16</inkml:trace>
  <inkml:trace contextRef="#ctx0" brushRef="#br5" timeOffset="-177022.08">22059 13355 12895 0,'0'0'576'0,"-12"-10"112"0,-1 1-560 0,3 1-128 0,1 2 0 0,1 2 0 15,0-2 4656-15,1 0 896 0,1 1 176 0,6 5 32 16,0 0-4272-16,0 0-848 0,-9-1-192 0,9 1-16 16,-9 0-432-16,9 0 0 0,0 0 0 0,0 0 0 15,0 0 0-15,0 0 0 0,0 0 0 0,0 0 0 16,0 0 0-16,-3 9 0 0,3-9 0 0,3 12 0 15,3-2 304-15,1-2-32 0,0 0 0 0,3 0 0 16,0-2 320-16,3 1 64 0,1-1 16 0,5-2 0 16,0 0 32-16,7 1 0 0,4 0 0 0,5 1 0 15,5 0-128-15,5 1-32 0,9 0 0 0,0 3 0 16,3-1-160-16,-1 1-48 0,0-1 0 0,5 0 0 0,4 3-144 16,5-3-16-16,7 2-16 0,3-1 0 0,1-3 128 0,0-1 32 15,-2 1 0-15,7-1 0 0,8-1-160 0,3 1-32 16,-4 0 0-16,3-2 0 0,-1-1 48 0,6 1 0 15,10 1 0-15,-4-1 0 0,-5-2-176 0,7 3 128 16,6 2-128-16,0 2 128 0,-3-5-128 0,-1 3 0 16,0-2 0-16,5 1 0 0,6 2 0 0,-8-1 0 15,-13-5 0-15,9 2 0 0,7-3 0 0,-1 5 128 16,-4 0-128-16,0-1 0 0,3-2 128 0,-1-2-128 16,-1 1 0-16,-5-1 128 0,-6 3 0 0,6 1-128 15,8 0 192-15,-6 0-64 0,-9 1 0 0,4-2-128 16,1 1 192-16,5 1-64 0,1-2-128 0,-2 0 160 0,-7 0-160 15,6 1 160-15,6 2-160 0,-9-1 0 0,-10 0 0 16,5-4 0-16,3-3 0 0,0 3 0 0,1 4 0 0,-8-4 128 16,-5 2-128-16,3-2 0 0,5-4 0 0,2 0 0 15,-3 4 0-15,-5-2 128 0,-7-4-128 0,4 2 0 16,7-1 0-16,-3 6 0 0,-3-3 128 0,-6 0-128 16,-6-3 0-16,6 2 0 0,7-3 0 0,-2 0 0 15,-3 0 0-15,-6 0 0 0,-7 2 0 0,4 0 0 16,1-2 0-16,4 2 0 0,-2-1 128 0,-6-1-128 15,-7-2 0-15,-3 0 0 0,-2 4 0 0,3-1 0 16,3 1 0-16,0-2 0 0,-2 0 0 0,-4-1 0 16,-4 3-192-16,-6 1-32 0,-6 0 0 0,-3-2 0 15,1 0-416-15,0 1-64 0,-2-1-32 0,0 1 0 16,-2 0-1616-16,-2 0-320 0,-2-2-64 16,-3-1-14832-16</inkml:trace>
  <inkml:trace contextRef="#ctx0" brushRef="#br5" timeOffset="-175153.42">1022 14596 9215 0,'-18'-4'816'0,"6"1"-656"0,-1-2-160 0,0 0 0 15,0 0 4144-15,3-1 784 0,2 1 176 0,1 1 16 16,-3-4-3408-16,2 4-688 0,1-1-144 0,7 5-32 16,0 0 240-16,-6-6 64 0,-1 1 0 0,7 5 0 15,0 0-720-15,0 0-144 0,0 0-32 0,0 0 0 16,0 0-256-16,7-7 0 0,-7 7 0 0,9-5 0 15,2 1 0-15,0 1 0 0,1 2 0 0,2 1 0 16,2 0-144-16,1 0 144 0,1-3-128 0,3 1 128 16,0 0 0-16,5-1 0 0,3 0 0 0,2-2 0 15,0 1 0-15,7-1 192 0,6-1 0 0,3 2-16 16,0 1 208-16,-1 0 64 0,-3 0 0 0,0 2 0 0,0 0-48 16,1-1 0-16,1 2 0 0,4 0 0 15,10 0-224-15,-3 0-48 0,-3-2-128 0,1-1 192 0,1 2-64 16,-2-3 0-16,-1 0-128 0,0-1 192 0,2-2-16 0,4 3-16 15,8-2 0-15,-1 1 0 0,-1 1-160 0,-2 0 128 16,-1 0-128-16,-2 0 128 0,-1 1-128 0,1 1 0 16,5-2 0-16,0 1 128 0,1 1-128 0,-1 0 0 15,-2 2 0-15,-2-2 0 0,-3 0 0 0,4 0 0 16,0-3 144-16,3 1-144 0,2 1 240 0,-3 2-32 16,-1-2 0-16,-2 2 0 0,-3-2-32 0,-1 1-16 15,-1-2 0-15,2 0 0 0,4 0-32 0,1 1 0 16,-1 3 0-16,-1 0 0 0,-3 0 0 0,1 0-128 15,-2 0 192-15,-1 2-64 0,1-2-128 0,2 1 0 16,5-1 0-16,-1 0-176 0,1 0 176 0,-3 0 0 16,-5 0 128-16,-2-1-128 0,-2-1 0 0,1-3 0 15,3 1 0-15,0 2 0 0,3-1 0 0,-2 0 0 0,-1 1 0 0,-3-1 0 16,-1 1 0-16,-1-1 0 0,-2 0 0 0,1-1 0 16,4-2 0-16,0 1 0 0,2 1 0 0,2-1 0 15,1 1 0-15,-4 1 0 0,-3 2 0 0,-1 0 0 16,-3 1 0-16,1 0 0 0,3 0 0 0,-2 0 0 15,0-2 0-15,1 4 0 0,5 0 0 0,0-1 0 16,-2 1 0-16,-1-1 0 0,-1-2 0 0,0-2 128 16,-1-2-128-16,2 1 0 0,3 1-128 0,1-2 128 15,1-3 0-15,0 2 0 0,-2-1 0 0,-1 1 0 16,-1 2 0-16,-1-1 0 0,-1 3 0 0,3 0 0 16,2 0 0-16,0 0 0 0,0-5 0 0,0 2 0 15,-3 0 0-15,1 0 0 0,0-1 0 0,1 4 0 16,0 2 0-16,2 0 0 0,2 1 0 0,1-1 0 15,1-1 0-15,0-2 0 0,-4 2 0 0,-1 0 0 0,-3-1 0 0,4 2 0 16,3-2 0-16,6 0 128 0,3 0-128 0,0-1 0 16,-3 1 0-16,-2-2 0 0,-3 0 0 0,5 1 0 15,3 1 0-15,1 0 0 0,3 0 0 0,-4 0 0 16,-4-3 0-16,-1 4 0 0,-4 1 0 0,2 0 0 16,3 1 0-16,0-1 0 0,-1 0 0 0,0 0 0 15,0 0 0-15,-3 0 0 0,-4-1 0 0,2-2 0 16,1 3 0-16,5 0 0 0,1-1 0 0,2-2 0 15,0-5 0-15,-3 2 0 0,-2-1 0 0,-1 2 0 16,0 1 0-16,4-2 0 0,3 1 0 0,2 1 0 16,-2 0 0-16,-3 0 0 0,-2 0 0 0,-3 1 0 15,-1 2 0-15,4 0 0 0,1 1 160 0,5 0-32 0,-4 0-128 16,-1 2 192-16,-4-3-192 0,-3 4 0 0,-5-1 0 0,-1 1 0 16,2-1 0-16,2 1 0 0,4 2 0 0,0-3 0 15,0-1 0-15,-1-2 0 0,-5-1 0 0,0 0 0 16,-5-1 0-16,5-1 0 0,2-4 0 0,6 2 0 15,4-1 0-15,-3 1 0 0,-3-2 0 0,-2-1 0 16,-3 0 0-16,-3 1 0 0,-1 0 0 0,2 0 0 16,2-1 0-16,2 1 0 0,-2-1 0 0,-2 1 0 15,-1 2-368 1,-3 1-112-16,-5 1-32 0,-1 0-18400 0</inkml:trace>
  <inkml:trace contextRef="#ctx0" brushRef="#br5" timeOffset="-172616.81">22033 15693 9215 0,'0'0'400'0,"0"0"96"0,0 0-496 0,0 0 0 16,-5 10 0-16,5-10 0 0,-7 7 3888 0,7-7 672 16,0 0 144-16,-4 11 32 0,4-11-3680 0,-2 10-736 15,2-1-128-15,0 2-48 0,-2-1 320 0,2 3 64 16,3 0 16-16,-2 6 0 0,0 3 144 0,2 2 16 15,-2 4 16-15,-1 2 0 0,0 0 48 0,2 2 0 16,-1 0 0-16,-1 3 0 0,0-4 16 0,1 2 16 16,-1-2 0-16,0 2 0 0,2-1-512 0,-1 1-96 15,0-1-32-15,1-2 0 0,-1 2-160 0,0-4 0 16,2-2 0-16,-2-3 128 0,0-1-128 0,2-3 0 16,0-3 0-16,-2-2 0 15,-1-3-544-15,0-11-32 0,0 0-16 0,0 0 0 16,0 0-2768-16,0 0-544 0</inkml:trace>
  <inkml:trace contextRef="#ctx0" brushRef="#br5" timeOffset="-172099.78">22008 15678 34143 0,'-12'0'1520'0,"12"0"304"0,-13-4-1456 0,4 1-368 0,9 3 0 0,-8-4 0 16,2 0 272-16,6 4-16 0,-4-9 0 0,4 9 0 0,-1-11-256 0,1 0-304 15,1-1 64-15,3 1 16 0,1 0 400 0,0-3 80 16,2 1 0-16,-1 0 16 0,2 0 288 0,0 0 48 16,0 1 16-16,0 0 0 0,-1-1-32 0,1 3 0 15,-1 1 0-15,-2 0 0 0,1 1-144 0,2 1-16 16,1-2-16-16,1 3 0 0,-3-1-192 0,2 1-32 15,2-1-16-15,-1 1 0 0,1-1-176 0,1 2 0 16,1-2 144-16,1 2-144 0,0 1 0 0,1 0 0 16,0 2 0-16,1 0 0 0,0 2 0 0,-2 2 0 15,-1-1 0-15,0 3 0 0,-1 1 0 0,-1 4 0 16,0-1 0-16,-1 1 0 0,1 3-128 0,-2 2 128 16,-3 2-128-16,1 2 128 0,-1 0 0 0,1 3-128 15,-2-3 128-15,2 2 0 0,0 0 0 0,0-2-160 16,-4 0 160-16,0 0 0 0,1-1-144 0,-2-1 144 15,-2 0 0-15,-3 1-144 0,-2 1 144 0,-3-4 0 0,-1 2-144 0,-2 1 144 16,-2 1 0-16,0 0 0 0,0 0 0 0,-2-2 0 16,-7-2 0-16,-2 2 0 0,-2 2 0 0,0 1 0 15,-1-1 0-15,-1 0 0 0,0 0 0 0,0-2 0 16,2-2 0-16,1-1 0 0,2-2 0 0,2-2 0 16,0-4 0-16,2 0 0 0,-1-5 128 0,3 0-128 15,3-2 0-15,2-2-192 0,2-1 32 0,3-2 16 16,3-2-1760-16,4 0-336 15,3-4-80-15,1 0-13392 0</inkml:trace>
  <inkml:trace contextRef="#ctx0" brushRef="#br5" timeOffset="-171551.36">22876 14727 21183 0,'15'-7'944'0,"-15"7"192"0,6-10-912 0,3 4-224 15,2-1 0-15,0 3 0 0,1 1 2304 0,-12 3 400 16,0 0 96-16,0 0 16 0,9-2-2256 0,-9 2-560 0,0 0 0 0,0 0 0 16,0 0 608-16,0 0 16 0,0 12 0 0,-1-2 0 15,-3 1 272-15,-1-1 48 0,0 2 16 0,-2 0 0 16,-2-1-176-16,0 3-16 0,0-3-16 0,-2 4 0 16,-2 2-272-16,3 1-48 0,2 1-16 0,-4 4 0 15,-5 0-160-15,0 3-16 0,-1 0-16 0,3 2 0 16,-2-2-32-16,-2 4 0 0,0-3 0 0,1 3 0 15,3 1-16-15,0 3-16 0,0 0 0 0,2 5 0 16,0 2 32-16,1-1 0 0,2 2 0 0,0-6 0 16,-1 1-192-16,3-5 0 0,0-2 144 0,2-2-144 15,1-2 128-15,1-2-128 0,0 1 160 0,1-1-160 16,2-1 128-16,0 3-128 0,-1 0 0 0,4 2 144 0,-1-1-144 16,3 2 0-16,0-1 0 0,2 1 128 0,2-3-128 0,1 2 0 15,2-4 0-15,-1-1-176 0,3-3-80 16,2-3-32-16,0 0 0 0,2-2 0 15,1-1-176-15,2-2-48 0,-1-3 0 0,4-1 0 16,0-2-1152-16,-1 1-256 0,0-1-32 0,-1-1-16 16,-2-2-1072-16,-2-2-224 0,3-2-32 0,-4 0-16 0</inkml:trace>
  <inkml:trace contextRef="#ctx0" brushRef="#br5" timeOffset="-170883.45">23018 15218 2751 0,'0'0'256'0,"0"0"-256"0,0 0 0 0,0 0 0 0,0 0 3552 0,0 0 672 16,0 0 128-16,0 0 16 0,0 0-1312 0,0 0-272 15,0 0-48-15,0 0-16 0,0 0-864 0,0 0-160 16,0 0-32-16,0 0-16 0,0 0-416 0,0 0-80 16,0 0 0-16,0 0-16 0,0 0-160 0,0 0-16 15,0 0-16-15,0 0 0 0,0 0-416 0,7 7-80 16,-7-7 0-16,4 12-16 0,-4-12-240 0,4 11-64 16,-2 0 0-16,1 1 0 0,0 0-128 0,1-1 128 15,-2 1-128-15,2 3 128 0,-1 2-128 0,1-1 128 16,-1 3-128-16,1-2 128 0,-1 2-128 0,1-2 0 15,1 0 0-15,2-1 128 0,-2-2-128 0,0-1 160 16,2-1-160-16,-1 0 160 0,-1-2-160 0,1-2 160 0,0-2-160 16,-6-6 160-16,8 8-160 0,0-1 128 0,-8-7-128 0,9 1 128 15,-9-1-128-15,10 3 128 0,-1-3-128 0,-9 0 128 16,11 0 0-16,1-3-128 0,-1-2 192 0,0-2-64 16,-2 1-128-16,1-3 0 0,1-2 0 0,-1-2 128 15,1 0-128-15,-1-1 0 0,0-3 0 0,2-1 0 16,-1-2 0-16,-1 0 0 0,-1 1 0 0,2-2 0 15,-2 0-352-15,0-1 0 0,-1 1 0 0,1-1 0 16,1 2-96 0,1 4-32-16,-5 2 0 0,2 1 0 0,1 3-1328 0,0 1-272 0,-2 0-48 15,1 1-16-15,1 3-480 0,0 2-80 16,-1-2-32-16,-1 1 0 0,-7 4-752 0,11-4-160 0,2-4-16 16,-1 2-16-16</inkml:trace>
  <inkml:trace contextRef="#ctx0" brushRef="#br5" timeOffset="-170500.3">23237 15490 28959 0,'0'0'1280'0,"0"0"272"0,0 0-1232 0,0 0-320 0,0 0 0 0,0 0 0 16,-7 4 800-16,7-4 96 0,0 0 32 0,-4 9 0 15,-1 0-704-15,5-9-224 0,0 0 128 0,-4 11-128 16,0 0 736-16,1 0 96 0,2-1 0 0,-1 1 16 15,1 0 224-15,1 4 32 0,-1 0 16 0,1 4 0 16,0 3-480-16,0-3-112 0,0 2-16 0,1 5 0 16,-2-1-288-16,1 1-64 0,0-1-16 0,0 0 0 15,0-1-144-15,1 0 0 0,0-3 0 0,1-2 0 16,-1-2-640-16,2-2-96 0,-1-4-32 16,-2-11 0-16,7 8-752 0,-7-8-144 0,10 3-48 0,1-3-13968 15</inkml:trace>
  <inkml:trace contextRef="#ctx0" brushRef="#br5" timeOffset="-170255.6">23582 15575 29487 0,'0'0'1296'0,"0"0"288"0,-11 2-1264 0,11-2-320 16,0 0 0-16,0 0 0 0,0 0 3008 0,0 0 560 15,0 0 96-15,0 0 32 0,9-6-3168 0,0 1-528 16,-1 1-304-16,1-1 48 0,1 1 256 0,-1 0 0 16,0 0 0-16,1 0 0 0,-1 1 0 0,-9 3 0 15,12-2 0-15,-1-1 0 0,-1 2-160 0,0-1 32 0,2 0 0 0,-1-1 0 32,-1 1-320-32,0-1-48 0,2 2-16 0,0-3 0 15,0 1-2256-15,2-2-464 0,4-2-96 0</inkml:trace>
  <inkml:trace contextRef="#ctx0" brushRef="#br5" timeOffset="-169995.16">23573 15710 27647 0,'0'0'2448'0,"0"0"-1952"16,0 0-496-16,0 0 0 0,11 0 1984 0,0 0 288 16,-1 0 64-16,2 0 16 0,0 0-1984 0,1 0-368 15,0 0-128-15,0 0 0 0,-2 0 0 0,1 0 0 16,0 0 0-16,1 0 0 16,-1 0-240-16,1-1-32 0,-2 0-16 0,1-4 0 15,0 1-1952-15,-2 0-384 0,-1 0-64 0,2 0-32 0</inkml:trace>
  <inkml:trace contextRef="#ctx0" brushRef="#br5" timeOffset="-169666.52">24068 15102 13823 0,'0'0'1216'0,"-9"-2"-960"0,0 2-256 0,9 0 0 16,-8 0 5552-16,8 0 1056 0,0 0 224 0,0 0 32 16,-7 5-5808-16,7-5-1056 0,-5 8-432 0,1 3 32 15,4-11 544-15,-1 13 112 0,-2 2 32 0,3 4 0 16,2 0 560-16,0 5 112 0,2-1 32 0,-1 5 0 16,-2 0-400-16,2 2-80 0,-1 3 0 0,1 1-16 15,-1 0-256-15,2 1-48 0,0-1-16 0,-1-2 0 16,-1 0-176-16,1-1 0 0,-3 0 0 0,-1 0 0 0,-1 1-272 0,1 0-96 15,0 2-16-15,0-3 0 16,1-2-192-16,0 0-64 0,0-6 0 0,3 2 0 16,0 0 0-16,0-7 0 0,-1-2 0 0,1-3 0 15,1-3-1200-15,-4-10-240 0,0 0-48 0,0 0-12704 16</inkml:trace>
  <inkml:trace contextRef="#ctx0" brushRef="#br5" timeOffset="-169032.72">24386 14753 19007 0,'0'0'832'0,"0"0"192"0,0 0-832 0,0 0-192 15,0 0 0-15,0 0 0 0,0 0 480 0,0 0 48 16,0 0 16-16,0 0 0 0,0 0 576 0,0 0 112 15,0 0 32-15,0 0 0 0,0 0 256 0,0 0 48 16,0 0 16-16,7 8 0 0,-7-8-240 0,3 19-64 16,0-3 0-16,0 7 0 0,-1 0-496 0,1 3-96 15,1 2-32-15,0 3 0 0,-2 1-208 0,2 2-32 16,1 3-16-16,1 1 0 0,-1 1-192 0,0 2-32 0,-2 5-16 16,-2-2 0-16,0 2-160 0,-1 2 0 0,0-1 0 0,0 0 128 15,-1-1 0-15,0-2-128 0,-1 2 192 0,2-7-64 16,-1 1 64-16,0 1 0 0,-2-2 0 0,2-3 0 15,0 1-192-15,2-3 128 0,-2-2-128 0,2 1 128 16,1-1-272-16,1-4-64 0,-2-3-16 0,1-4 0 31,-1-6-432-31,3-2-96 0,1-1-16 0,0-3 0 16,-1-1-448-16,-4-8-112 0,0 0-16 0,9 6-9120 0,1-2-1824 0</inkml:trace>
  <inkml:trace contextRef="#ctx0" brushRef="#br5" timeOffset="-167047.33">25117 15396 11967 0,'0'0'528'0,"0"0"112"0,0 0-512 0,0 0-128 15,0 0 0-15,0 0 0 0,0 0 3600 0,0 0 688 16,0 0 144-16,0 0 32 0,0 0-2960 0,0 0-592 0,0 0-112 0,4-9-32 15,-4 9 128-15,0 0 32 0,0 0 0 0,0 0 0 16,0 0-64-16,0 0-16 0,0 0 0 0,0 0 0 16,0 0-112-16,-7 12-32 0,-3 1 0 0,1 1 0 15,0 2 16-15,-1 2 0 0,-3 2 0 0,0 2 0 16,0 1-272-16,-2 1-48 0,-4-1-16 0,-1 3 0 16,1-2-128-16,-1 2-48 0,0-3 0 0,2 2 0 15,-1 1-208-15,-1-1 176 0,2 0-176 0,2-1 160 16,2 4-160-16,1-6 0 0,1 0 0 0,0-2 128 15,1-2-128-15,0-4 0 0,1-2 0 0,1 0 0 16,2-2-560-16,1-2-32 0,-1-3-16 0,7-5 0 16,-6 2-1616-16,6-2-320 0,0 0-64 0,-6-7-8416 15,5-2-1696-15</inkml:trace>
  <inkml:trace contextRef="#ctx0" brushRef="#br5" timeOffset="-166731">24795 15468 4607 0,'0'0'192'0,"0"0"64"0,-7 1-256 0,7-1 0 16,-8-1 0-16,8 1 0 0,0 0 6304 0,0 0 1216 15,0 0 240-15,0 0 48 0,0 0-5936 0,0 0-1184 16,0 0-240-16,9 9-64 0,1-1 592 0,2 1 112 0,1 1 32 15,0 1 0-15,0 1 224 0,1 1 64 0,3 2 0 0,0 0 0 16,0 3-640-16,0-1-128 0,-2 1-32 0,-1 0 0 16,-2 3-368-16,1-1-80 0,1-1-16 0,0 1 0 15,-3 1-144-15,-1-2 0 0,1-1 144 0,2 1-144 16,-3-2 0-16,2-4 0 0,-2-3 0 0,2 1 0 16,1-1 0-16,-1-1-240 0,0-1 48 0,-1-2 0 31,2-2-544-31,-1-1-96 0,-12-3-32 0,11 0 0 0,-11 0-2496 15,10-5-496-15,-10 5-112 0</inkml:trace>
  <inkml:trace contextRef="#ctx0" brushRef="#br5" timeOffset="-165362.95">25545 15845 4607 0,'0'0'400'0,"0"0"-400"0,0 0 0 0,0 0 0 16,0 0 4448-16,0 0 800 0,0 0 176 0,0 0 16 16,0 0-3584-16,10 6-704 0,-10-6-160 0,0 0-32 0,12 4 80 0,-3 1 16 15,-9-5 0-15,9 8 0 0,-2 0-192 0,1 1-32 16,0 0-16-16,-2 2 0 0,1 0-464 0,-3 2-96 15,1 2 0-15,0 0-16 0,0 0-80 0,-1 0-16 16,-1 0 0-16,-1 0 0 0,1 2 16 0,-3 0 0 16,-1-1 0-16,-1 0 0 0,1-2-160 0,-2-1 128 15,-3-3-128-15,1 2 128 0,1-1-128 0,-3-1 0 16,1-2 0-16,-2 0 0 16,-1-1-272-16,0 0-144 0,0-4-32 0,-2 0 0 15,-2 0-1760-15,0 1-352 0,0 1-80 0,-5-1-10288 0</inkml:trace>
  <inkml:trace contextRef="#ctx0" brushRef="#br5" timeOffset="-164578.25">26007 15265 11967 0,'0'0'1072'0,"0"0"-864"15,0 0-208-15,0 0 0 0,0 0 2656 0,9-6 480 16,-9 6 112-16,9-2 16 0,-9 2-2000 0,0 0-400 16,9-4-80-16,-9 4-16 0,0 0 448 0,0 0 64 15,0 0 32-15,0 0 0 0,0 0-128 0,0 0-32 16,9 0 0-16,-9 0 0 0,0 0-256 0,0 0-48 15,0 0-16-15,0 0 0 0,0 0-224 0,0 0-48 16,0 0-16-16,0 0 0 0,0 0-96 0,-4 9 0 0,2 0-16 0,-4 0 0 16,0-2-128-16,-1 0-32 0,3 5 0 0,-2 0 0 15,-3 0-48-15,1 2-16 0,1 2 0 0,0 2 0 16,-1 1-64-16,0 5-16 0,1 1 0 0,0 1 0 16,-3 0-128-16,3 1 128 0,0-1-128 0,2 0 128 15,0-1-128-15,1 1 0 0,0-4 0 0,1 2 0 16,2-1 0-16,1 1 0 0,1-5 0 0,2 2 0 15,1-3 0-15,0 1 0 0,1-1 0 0,3-2 0 16,-2-5 0-16,2 0 128 0,0-3-128 0,0-2 0 16,0 1 0-16,2-2 0 0,0-4 128 0,2 0-128 15,-1 1 0-15,2-4 0 0,-2 0 0 0,4-3 128 16,0 3-128-16,4-3 128 0,-1-1-128 0,0-2 128 16,-2-1-128-16,1-2 128 0,0 1-128 0,1-5 128 15,0 1 0-15,-1 0 0 0,-1-2 0 0,-2-1 0 0,0-1 0 16,-1 0 0-16,-2-1 0 0,-1 0 0 0,-1-1 64 0,-1 1 0 15,-1-1 0-15,-3 1 0 0,-2-2-192 0,0-1 0 16,-1-2 0-16,-1 2 0 0,-3 1 0 0,1-1 0 16,-1-1 0-16,0-2 0 0,1 0 0 0,-1 0 192 15,1-2-192-15,-2 5 192 0,1-2-192 0,-1 5 0 16,-1-2 0-16,0 5 128 0,-2-1-128 0,-1 4 0 16,1 3 0-16,-3-1 0 0,1 2-272 0,0 0 16 15,0 1 0-15,0 3 0 0,1 1-64 0,0 0 0 16,1 0 0-16,7 4 0 15,-10-2-336-15,1 0-80 0,1 1-16 0,1 1 0 16,-3 1-1824-16,3 2-368 0,7-3-80 0</inkml:trace>
  <inkml:trace contextRef="#ctx0" brushRef="#br5" timeOffset="-164311.28">25969 15512 6447 0,'0'0'576'0,"0"0"-576"0,0 0 0 0,0 0 0 0,0 0 960 0,0 0 96 16</inkml:trace>
  <inkml:trace contextRef="#ctx0" brushRef="#br5" timeOffset="-164111.28">25979 15494 19983 0,'0'0'880'0,"0"0"192"0,0 0-864 16,0 0-208-16,0 0 0 0,0 0 0 0,0 0 2752 0,0 0 512 15,0 0 112-15,-1 9 16 0,1-9-1392 0,0 0-272 16,0 0-48-16,4 9-16 0,-4-9-848 0,0 0-176 15,8 8-48-15,2-3 0 0,0-1-208 0,1 0-64 16,-11-4 0-16,13 3 0 0,3-1-160 0,1 0-32 16,-1-1-128-16,3-1 192 0,-2 1-32 0,1-2-16 15,0 0 0-15,0-2 0 0,1 4 80 0,-2-2 16 16,-2-2 0-16,0 2 0 0,-2 0-240 0,-2-1 0 0,-11 2 0 0,11-2 0 16,-11 2-256-16,0 0-112 0,0 0-16 0,8-5 0 31,-8 5-1632-31,6-8-336 0,-6 8-64 0,4-9-13760 0</inkml:trace>
  <inkml:trace contextRef="#ctx0" brushRef="#br5" timeOffset="-156556.97">25965 14963 3679 0,'0'0'320'0,"0"0"-320"0,0 0 0 0,0 0 0 15,0 0 4720-15,0 0 864 0,0 0 176 0,0 0 48 16,0 0-4256-16,0 0-848 0,0 0-160 0,0 0-32 16,0 0-272-16,0 0-48 0,0 0-16 0,0 0 0 15,0 0 400-15,0 0 64 0,0 0 32 0,0 0 0 16,0 0 224-16,0 0 32 0,0 0 16 0,0 0 0 15,0 0-112-15,0 0-32 0,0 0 0 0,0 0 0 0,0 0-272 0,9 7-48 16,1-5-16-16,-10-2 0 0,0 0-176 0,15-2-32 16,0 1-16-16,1 1 0 0,-3-4 0 0,0 2 0 15,0 1 0-15,-1 1 0 0,-12 0 16 0,14 0 16 16,-1 0 0-16,-1 0 0 0,-12 0 0 0,14 0 0 16,-1 0 0-16,-1 0 0 0,-1 0-32 0,0 0-16 15,0 0 0-15,0 0 0 0,1 0-80 0,0 0-16 16,0 0 0-16,-2 1 0 0,-1 1-128 0,2-1 0 15,-1 2 0-15,-1-3 0 0,-9 0 128 0,11 1 0 16,-11-1 0-16,11 0 0 0,-11 0 0 0,12 0 0 16,0 0 0-16,-12 0 0 0,0 0 0 0,12-1 0 15,-12 1 0-15,10-3 0 0,-10 3 0 0,0 0 0 16,0 0 0-16,9-3 0 0,-9 3-128 0,0 0 192 16,0 0-192-16,0 0 192 0,9-4-32 0,-9 4 0 0,0 0 0 0,0 0 0 15,0 0-160-15,0 0 0 0,0 0 0 0,0 0 0 16,0 0 272-16,4-7-16 0,-4 7-16 0,0 0 0 15,0-10 80-15,0 10 32 0,-1-9 0 0,1 9 0 16,-5-7-208-16,5 7-144 0,-7-8 192 0,2 1-192 16,0-1 208-16,5 8-64 0,-7-6-16 0,7 6 0 15,-6-8 48-15,0 2 0 0,2-4 0 0,4 10 0 16,-6-6-48-16,1-1 0 0,1 1 0 0,4 6 0 16,-7-7 48-16,7 7 0 0,-6-8 0 0,-1 3 0 15,7 5-48-15,-6-5 0 0,-1-1 0 0,7 6 0 16,-8-7-128-16,8 7 128 0,-6-5-128 0,6 5 128 15,-8-5-128-15,8 5 0 0,0 0 0 0,-8-6 128 16,2 1-128-16,6 5 0 0,0 0 144 0,0 0-144 0,-7-4 0 0,7 4 0 16,0 0 0-16,0 0 128 0,0 0-128 0,0 0 0 15,0 0 0-15,0 0 0 0,0 0 0 0,0 0 0 16,0 0 0-16,0 0 0 0,-8-4 0 0,8 4 0 16,0 0 0-16,0 0 0 0,0 0 0 0,0 0 0 15,0 0 0-15,0 0 0 0,-6-4 0 0,6 4 0 16,0 0 0-16,0 0 0 0,0 0-160 0,0 0 160 15,0 0-192-15,0 0 192 16,0 0-672-16,0 0-32 0,0 0 0 0,0 0 0 16,0 0-2208-16,0 0-448 0,12-1-96 0</inkml:trace>
  <inkml:trace contextRef="#ctx0" brushRef="#br5" timeOffset="-148886.08">24879 15074 5519 0,'0'0'496'0,"-11"4"-496"0,1-1 0 0,2-2 0 15,8-1 2064-15,0 0 320 0,-10-1 64 0,10 1 16 16,0 0-1696-16,-5-6-352 0,5 6-64 0,0 0-16 16,-3-9-64-16,3 9-16 0,-3-9 0 0,3 9 0 15,0 0-256-15,0 0 0 0,-4-6 0 0,4 6 0 16,-5-3 704-16,5 3 96 0,0 0 16 0,0 0 0 16,-9 0 880-16,1 1 176 0,8-1 48 0,0 0 0 15,-9 3-512-15,9-3-80 0,-9 3-32 0,9-3 0 16,0 0-544-16,-7 2-112 0,7-2-32 0,0 0 0 15,0 0-224-15,0 0-32 0,0 0-16 0,0 0 0 16,0 0 80-16,0 0 16 0,0 0 0 0,0 0 0 16,0 0 16-16,0 0 16 0,0 0 0 0,0 0 0 15,0 0 80-15,0 0 16 0,0 0 0 0,0 0 0 16,0 0-48-16,0 0 0 0,0 0 0 0,0 0 0 0,0 0-64 0,0 0-32 16,0 0 0-16,0 0 0 0,0 0-288 0,0 0-128 15,0 0 128-15,0 0-128 0,0 0 384 0,0 0-16 16,11-2 0-16,-1-1 0 0,2-1-176 0,0 0-48 15,-2 2 0-15,-1-4 0 0,0 2 96 0,2 2 16 16,1-1 0-16,-1 1 0 0,0-1-256 0,-1 0 0 16,-1 2 128-16,3 1-128 0,1-3 0 0,-1 2 144 15,-12 1-144-15,13 0 128 0,0 1-128 0,1 2 0 16,-3 0 0-16,-1-1 0 0,-10-2 0 0,11 4 0 16,-11-4 0-16,10 4 0 0,-10-4 0 0,12 3 0 15,-12-3 128-15,13 1-128 0,0-1 128 0,0 0 0 16,-1-1 0-16,-12 1 0 0,0 0-128 0,13-3 0 15,-3 1 0-15,-10 2-176 0,12-3 176 0,-12 3 0 0,10-4 0 0,-10 4 0 16,11-3 0-16,-11 3 0 0,0 0 0 0,0 0 128 16,9-1-128-16,-9 1 0 0,0 0 0 0,0 0 0 15,0 0 0-15,0 0 0 0,0 0 0 0,0 0 128 16,0 0-128-16,0 0 0 0,0 0 128 0,0 0-128 16,5-6 0-16,-5 6 144 0,0 0-144 0,0 0 0 15,4-12 0-15,-4 12 0 0,0-9 0 0,0 9 0 16,0 0 160-16,0-9-160 0,0 9 128 0,0 0-128 15,-1-11 128-15,1 11-128 0,-3-8 128 0,3 8-128 16,0 0 128-16,-4-6-128 0,4 6 128 0,-6-7-128 16,-2 3 0-16,1 0 0 0,7 4 128 0,-9-2-128 15,0-2 128-15,1 1-128 0,-2-1 192 0,1 2-64 16,1-2 48-16,0 1 0 0,-1-1 0 0,1 2 0 0,1 1-48 0,7 1-128 16,0 0 192-16,-9-3-64 0,0 0 0 0,9 3-128 15,0 0 192-15,0 0-64 0,0 0 0 0,-10-2-128 16,-1 0 192-16,11 2-64 0,0 0-128 0,0 0 0 15,0 0 0-15,-9-1 0 0,9 1 0 0,0 0 0 16,0 0 0-16,0 0 0 0,0 0 0 0,0 0 0 16,0 0 0-16,0 0 0 0,0 0-192 0,0 0 48 15,0 0 0-15,0 0 0 16,0 0-240-16,0 0-32 0,9-4-16 0,-9 4 0 16,12-2-1040-16,0-4-192 0,0 1-64 0,-1 0-11504 15,2 0-2304-15</inkml:trace>
  <inkml:trace contextRef="#ctx0" brushRef="#br5" timeOffset="-143215.22">26471 14568 6447 0,'0'0'576'0,"0"0"-576"0,0 0 0 0,0 0 0 15,0 0 2912-15,0 0 480 0,0 0 80 0,0 0 32 16,0 0-1440-16,0 0-272 0,0 0-64 0,0 0-16 16,0 0-448-16,0 0-96 0,0 0-16 0,0 0 0 15,0 0-352-15,0 0-80 0,-9-1-16 0,9 1 0 16,0 0-128-16,0 0-48 0,0 0 0 0,0 0 0 15,0 0 224-15,0 0 32 0,0 0 16 0,0 0 0 16,0 0-32-16,0 0 0 0,0 0 0 0,6 8 0 16,-6-8-64-16,8 6-32 0,-8-6 0 0,10 6 0 15,-10-6-160-15,12 5-48 0,0-1 0 0,-2 0 0 16,-10-4-128-16,9 7-16 0,2 3-16 0,-3-3 0 0,-1 1-96 16,-1 3-16-16,-2 0 0 0,1 1 0 0,1-1 0 0,1 2-16 15,-1 0 0-15,1 0 0 0,-1 1-32 0,1-1 0 16,-2 1 0-16,3 2 0 0,1-3 64 0,-1-1 16 15,-2 1 0-15,4 1 0 0,0 0-48 0,0 2-16 16,1-2 0-16,-2 2 0 0,-1 1 16 0,2 0 0 16,2 3 0-16,-2-2 0 0,-1 1-48 0,1 4-128 15,-1-1 192-15,-3 1-64 0,-1 2-128 0,1-2 0 16,0 0 144-16,-2 1-144 0,-1 1 0 0,-2 3 144 16,-1-2-144-16,0 1 0 0,1 2 176 0,-1-3-176 15,-1-2 160-15,0 1-160 0,-1 0 192 0,1 1-64 16,-2-1-128-16,2 0 192 0,1 1-64 0,0-4-128 15,0 0 176-15,0 0-176 0,1 0 192 0,2-1-192 0,0-1 192 0,-1-1-192 16,2 1 128-16,-1-2-128 0,-1 0 0 0,0 3 0 16,-2 0 128-16,0 1-128 0,1 2 0 0,-1-1 0 15,0 2 0-15,-1-2 0 0,-3 0 0 0,0-3 0 16,1 1 128-16,-1-1-128 0,-1 1 0 0,1-2 0 16,3 1 128-16,-3-3-128 0,-2-2 0 0,0 2 0 15,2-2 128-15,0 0-128 0,1-2 0 0,-1-1 0 16,-2 1 128-16,3 0-128 0,-1-1 0 0,0 1 0 15,-1-1 0-15,-1 1 0 0,0-1 0 0,-1 1 0 16,-1-2 0-16,2 1 0 0,1 0 0 0,-1-1 0 16,-3 1 128-16,2 1-128 0,-1-1 0 0,1 1 0 15,2-1 0-15,-2 1 0 0,-3-1 0 0,1-2 0 16,-2 0 0-16,1 0 0 0,0 0 0 0,-1-1 0 16,1-2 0-16,1-1-176 0,0-2 176 0,-1 1-208 0,-1-1-128 0,2 0-32 15,9-4 0-15,-10 3 0 16,10-3-1248-16,-9-2-256 0,9 2-48 0,-6-6-11616 15,1-5-2320-15</inkml:trace>
  <inkml:trace contextRef="#ctx0" brushRef="#br5" timeOffset="-142548.55">26977 15400 11055 0,'0'0'976'0,"0"0"-784"16,0 0-192-16,0 0 0 0,0 0 2544 0,0 0 464 15,0 0 80-15,0 0 32 0,0 0-1728 0,0 0-352 16,0 0-64-16,0 0-16 0,10-3 192 0,-10 3 16 16,9-5 16-16,-9 5 0 0,11-1 224 0,-11 1 32 0,13-3 16 0,0 1 0 15,0-2-240-15,1-1-32 0,0 1-16 0,5-3 0 16,1 1-464-16,1-1-112 0,-2 3-16 0,0 0 0 16,5-1-288-16,-1 0-64 0,0 0-16 0,2-1 0 15,1 1-208-15,-1 0 0 0,-3 0 0 0,0-2 0 16,-1 2-192-16,1-1 192 0,-3-1-192 0,-2 3 192 31,-2-2-448-31,2 3 32 0,-1 0 0 0,-2 1 0 16,-1-1-528-16,-1 2-96 0,-2 1-32 0,0 3 0 0,-10-3-1728 15,0 0-336-15,0 0-80 0</inkml:trace>
  <inkml:trace contextRef="#ctx0" brushRef="#br5" timeOffset="-142162.12">27082 15600 24879 0,'0'0'2208'0,"0"0"-1760"16,0 0-448-16,0 0 0 0,0 0 3008 0,0 0 528 15,0 0 112-15,11 5 0 0,-11-5-2880 0,14 2-592 0,2-2-176 0,-2 0 0 16,-1-1 176-16,0 0-48 0,0-2-128 0,1 1 192 16,5-2 96-16,1 0 16 0,1-4 0 0,0 4 0 15,0 0-32-15,0 0 0 0,-2 2 0 0,1 0 0 16,0-2-272-16,-1 2 0 0,1-1 0 0,-1 2 0 15,-1-2 0-15,2 3 0 0,1-4 0 0,1 2 0 16,2-2-160-16,2-1-96 0,1-1 0 0,2 1-16 31,2 3-640-31,3-2-128 0,1 0-32 0,0-1 0 0,-2-1-2704 16,-2 1-560-16,8-4-96 0,-7 4-32 0</inkml:trace>
  <inkml:trace contextRef="#ctx0" brushRef="#br5" timeOffset="-140853.72">28615 15270 2751 0,'0'0'256'0,"0"0"-256"16,0 0 0-16,0 0 0 0,0 0 4848 0,0 0 912 0,0 0 192 0,8-7 48 16,-8 7-4544-16,9-5-912 0,-1-3-176 0,0 3-48 15,-8 5 112-15,8-7 16 0,-2 1 0 0,1-1 0 16,-7 7 240-16,6-6 48 0,-6 6 16 0,0 0 0 15,0 0 416-15,3-8 96 0,-3 8 16 0,0 0 0 16,-1-9-80-16,1 9-16 0,-7-8 0 0,7 8 0 16,-9-6-320-16,2 2-64 0,0 0-16 0,7 4 0 15,-10-3-80-15,1-2-32 0,9 5 0 0,-11-1 0 16,-1 1-272-16,1 1-48 0,2 4-16 0,-1-4 0 16,-3 3-160-16,1 2-48 0,0 0 0 0,-1 2 0 15,-1 0-128-15,-2 2 0 0,-2 2 144 0,-1 1-144 16,-2 4 0-16,-1 1 128 0,-2-2-128 0,2-1 0 15,0 4 144-15,0 0-144 0,-1 1 192 0,5 1-192 0,5 1 144 16,1 0-144-16,1 0 0 0,2-1 144 0,1-1-144 16,6-2 0-16,6 0 0 0,2-2 0 0,-1-2 0 0,3-2 0 15,-1-2 0-15,4-2 0 0,2-1 0 0,5-2 0 16,3-4 0-16,0 0 0 0,0-1 0 0,1-1 0 16,1-3 0-16,-1 0 0 0,-1-2 0 0,0-2 0 15,-1 0 0-15,-1 0 0 0,0-3 0 0,-1-1 0 16,-3 0 0-16,1 0 0 0,0-1 0 15,-2 0 0-15,-1 0 192 0,-1 0-64 0,-2 1-128 0,1 1 128 16,-3-2-128-16,-1-2 128 0,0 2-128 0,-3 2 128 16,-2-1-128-16,0 3 128 0,-4 0-128 0,2 9 128 15,-1-8-128-15,1 8 128 0,-6-9-128 0,6 9 0 16,0 0 0-16,-8-7 128 0,8 7-128 0,0 0 0 16,-11-2 0-16,11 2 0 0,0 0 0 0,-8 5 128 15,2 0-128-15,6-5 0 0,-5 9 128 0,1 2-128 0,0-1 0 16,1 2 128-16,1 1-128 0,0 0 0 0,0 0 0 0,1 1 128 15,-1 2-128-15,2 1 0 0,3 1 0 0,-1 0 0 16,0 0 0-16,2 2 0 0,0 0 0 0,-1 2 0 16,1-3 0-16,0 5 0 0,1-3 0 0,-1 2 0 15,0 2 0-15,0 0 0 0,0-1 0 0,-1 2 0 16,-1 2 0-16,1-2 160 0,-3 0-160 0,1 1 160 16,1-1-160-16,-1 1 0 0,-1-3 0 0,-1 0 0 15,-1-1 128-15,1 1-128 0,-4-2 0 0,-2 0 128 16,-1 0 0-16,1-1-128 0,-3 0 192 0,0 0-64 15,-2-2 80-15,1 1 16 0,-2-1 0 0,1-2 0 16,-3 0-32-16,1 0-16 0,0 0 0 0,-2-1 0 0,-1 0-176 16,0 0 192-16,-1-1-192 0,-2-1 192 0,-3 0-192 15,-2-2 0-15,-4 0 0 0,2-2 0 0,0 2 0 16,-2-1 0-16,-1-1-224 0,-1 3 80 16,-1-3-240-16,3 2-32 0,-1-1-16 0,2-1 0 15,2-1-1216-15,3-4-240 0,-1-1-48 0,3-1-17776 16</inkml:trace>
  <inkml:trace contextRef="#ctx0" brushRef="#br5" timeOffset="-138194.78">29590 14464 5519 0,'0'0'496'0,"0"0"-496"16,0 0 0-16,0 0 0 0,0 0 3088 0,7-9 528 15,-2 1 96-15,-5 8 32 0,8-8-2464 0,-8 8-512 16,7-8-80-16,-7 8-32 0,0 0 176 0,9-5 16 16,-9 5 16-16,0 0 0 0,0 0 144 0,0 0 16 15,6-8 16-15,-6 8 0 0,0 0 224 0,0 0 32 16,0 0 16-16,0 0 0 0,0 0-224 0,0 0-64 0,0 0 0 15,0 0 0-15,0 0-256 0,0 0-48 0,0 0-16 16,-5 11 0-16,-2-2-128 0,1 0-16 0,1-1-16 0,-2 2 0 16,-1 1-80-16,1 0-16 0,-3 1 0 0,0 0 0 15,0 1-160-15,-2 4-32 0,-2 0-16 0,-1 2 0 16,1 4-32-16,-3 0 0 0,-1 4 0 0,-1 0 0 16,2 0 80-16,2 2 16 0,-3-1 0 0,2 4 0 15,3 1-144-15,-2 4-32 0,1-1 0 0,2 4 0 16,3-1-128-16,-1 1 0 0,-2 1 0 0,0 2 0 15,2 1 0-15,2 3 0 0,3-2 0 0,0 1 0 16,0 0 0-16,1-3 0 0,2 2 0 0,2-2 0 16,0-1 0-16,3-3 0 0,1-2 0 0,1-2 0 15,2-1 0-15,2-2 0 0,2 2 0 0,2-2 0 16,2-5-176-16,-1 0 48 0,-1-2 0 0,4 0 0 16,3-2-256-16,-1-3-64 0,-1-2 0 0,1 0 0 0,-1 1 128 15,-1-2 0-15,-1-3 16 0,-2 0 0 16,0 1-144-16,1-1-48 0,-1 0 0 15,-1-1 0-15,-1 0-192 0,1-2-32 0,-2-1-16 0,1 1 0 16,0-2-1712-16,2 0-352 0,1-3-64 0,3 1-11216 16</inkml:trace>
  <inkml:trace contextRef="#ctx0" brushRef="#br5" timeOffset="-137000.39">30015 14949 6447 0,'0'0'272'0,"0"0"80"0,0 0-352 0,0 0 0 0,6-8 0 0,-6 8 0 15,6-8 1568-15,1 2 240 0,-7 6 48 0,5-8 16 16,-5 8-1424-16,0 0-272 0,5-9-176 0,-5 9 192 16,0 0 1152-16,0 0 256 0,0 0 32 0,0 0 16 15,0 0 400-15,0-8 64 0,0 8 32 0,0 0 0 16,0 0-704-16,0 0-144 0,0 0-16 0,0 0-16 16,-4-10-368-16,4 10-80 0,-5-6-16 0,5 6 0 15,0 0-112-15,0 0-32 0,0 0 0 0,-9 4 0 0,0 2-112 0,2 0-32 16,1 2 0-16,-1 0 0 0,1 1-224 0,-1 3-48 15,2 1-16-15,-2 1 0 0,-2 2-32 0,-1 1 0 16,1-1 0-16,0 4 0 0,1 1-64 0,0 1 0 16,-2 3-128-16,0 1 192 0,1 3-192 0,0-1 0 15,-1 4 128-15,1 0-128 0,0-2 0 0,-1 0 0 16,1 0 0-16,3-1 0 0,-1-1 0 0,3 0 0 16,2-5 0-16,0-1 0 0,1-1 0 0,4 0 0 15,1-6 0-15,0 0 0 0,-1 0 128 0,3-2-128 16,1-3 0-16,0 2 0 0,-3-3 0 0,4 1 0 15,3-2 0-15,1 1 0 0,0-2 0 0,-2-3 0 16,1 0 0-16,-1 1 0 0,2-3 0 0,-2 1 144 16,-10-3-144-16,13 0 128 0,2-1-128 0,-2-2 0 0,-1-1 0 15,-1 2 128-15,1-4-128 0,-2 0 128 0,1-3-128 0,-1 0 128 16,1 1-128-16,0-4 128 0,1 2-128 0,-1-2 128 16,-2 0 48-16,1-1 0 0,1-3 0 0,-1 0 0 15,2-3 112-15,-3 1 32 0,0-2 0 0,0 2 0 16,-1-7-48-16,0 2 0 0,-2 0 0 0,1-1 0 15,-1 1-16-15,1 0-16 0,-3 3 0 0,0-1 0 16,-2-1 16-16,-2 1 0 0,2 1 0 0,-1-1 0 16,-1 2-96-16,0 0-16 0,0 1 0 0,1 0 0 15,-1 0-144-15,2-1 160 0,-4 0-160 0,2 1 160 16,-1-1-160-16,1 1 0 0,0 1 0 0,0 0 128 16,0 2-128-16,0-2 0 0,1 0 0 0,-1 2 128 15,0 2-128-15,-1 2 160 0,-2 0-160 0,2 2 160 16,0 0-160-16,-2 2 192 0,-1 1-192 0,4 6 192 0,-5-7-192 15,5 7 0-15,-8-6 0 0,2 2 128 0,6 4-256 0,-11-3-64 16,2 2-16-16,0 1 0 16,0 1-320-16,1 2-64 0,8-3-16 0,-10 4 0 15,-2 1 32-15,4-2 0 0,8-3 0 0,-8 6 0 16,2-1 0-16,6-5 0 0,0 0 0 0,-7 8 0 16,7-8-256-16,-6 5-32 0,6-5-16 0,0 0 0 15,0 0-2096-15,-7 7-416 0</inkml:trace>
  <inkml:trace contextRef="#ctx0" brushRef="#br5" timeOffset="-136550.39">29911 15185 8287 0,'0'0'736'0,"0"0"-592"0,0 0-144 0,-9 7 0 0,-5-1 2992 0,6-2 560 16,8-4 112-16,0 0 32 0,0 0-1440 0,0 0-272 15,0 0-64-15,0 0-16 0,0 0-160 0,0 0-16 16,0 0-16-16,6 8 0 0,6-3-416 0,-12-5-80 16,0 0 0-16,12 5-16 0,2-2-304 0,-1 1-48 15,-1-2-16-15,0 2 0 0,-2 0-128 0,1-4-48 16,-11 0 0-16,13 3 0 0,-2 1-400 0,1-3-64 15,-12-1-32-15,11 1 0 0,-11-1-160 0,9 4 0 16,-9-4 0-16,0 0 0 0,10 0 0 0,-10 0-256 16,0 0 48-16,0 0 0 15,12-2-2208-15,-12 2-432 0,0 0-96 0</inkml:trace>
  <inkml:trace contextRef="#ctx0" brushRef="#br5" timeOffset="-134805.91">30411 14585 7359 0,'10'-1'320'0,"-4"1"80"0,-6 0-400 0,0 0 0 15,0 0 0-15,4-5 0 0,2 1 3264 0,-6 4 576 16,5-4 128-16,-5 4 0 0,0 0-2432 0,0 0-480 16,0 0-96-16,0 0-32 0,4-7 32 0,-4 7 16 0,0 0 0 0,0 0 0 15,0 0-16-15,0 0 0 0,0 0 0 0,0 0 0 16,0 0 16-16,0 0 0 0,-3-7 0 0,3 7 0 15,0 0-384-15,0 0-80 0,0 0 0 0,0 0-16 16,0 0-192-16,0 0-48 0,0 0 0 0,0 0 0 16,0 0 48-16,1 11 0 0,-1-11 0 0,2 16 0 15,2-2-32-15,-2 2 0 0,-2 0 0 0,2 1 0 16,-1-1-128-16,0 3-16 0,-2-1-128 0,1 2 192 16,2-1-192-16,-2 1 144 0,0-3-144 0,-2-2 128 15,-1-3-128-15,2 1 160 0,2 1-160 0,-2-1 160 16,-3-2-160-16,3-1 0 0,3-2 0 0,-2-8 0 15,0 0-224-15,-2 11-128 0,2-11-32 0,2 7 0 16,-2-7-592-16,0 0-128 0,0 0-32 0,0 0 0 16,0 0-2496-16,0 0-496 0,0 0-96 15,0 0-7440-15</inkml:trace>
  <inkml:trace contextRef="#ctx0" brushRef="#br5" timeOffset="-134473.93">30205 14596 13823 0,'0'0'608'0,"0"0"128"0,-10 0-592 0,10 0-144 16,0 0 0-16,0 0 0 0,0 0 4192 0,0 0 800 15,0 0 176-15,0 0 16 0,0 0-3264 0,0 0-640 0,0 0-144 0,0 0-32 16,7-7-192-16,-7 7-32 0,10-5-16 0,1 0 0 15,1 0-128-15,1-1-32 0,1 2 0 0,4-2 0 16,3 2 0-16,1-3-16 0,2 1 0 0,2 1 0 16,1 0-240-16,0-1-32 0,0 1-16 0,-1 0 0 15,0 1-224-15,0-1-48 0,-1 1-128 0,-3 0 192 16,-4 0-192-16,-1 1 0 0,0 1 0 0,-2-1 0 16,-3 1-256-16,0-1-112 0,0 0-16 0,-1 1 0 15,1-1-1264 1,0 2-256-16,-2 0-48 0,-10 1-16 0,13-2-1152 0,-1 1-224 0,-1 1-48 15</inkml:trace>
  <inkml:trace contextRef="#ctx0" brushRef="#br5" timeOffset="-133873.5">31032 15257 18431 0,'0'0'1632'0,"0"0"-1312"0,12-13-320 0,-1 0 0 16,-4 0 2096-16,4 2 336 0,1-1 80 0,-1 1 16 16,0-2-1872-16,-3 1-368 0,-3 4-80 0,0 0-16 0,-5 8 640 0,0 0 112 15,0-9 16-15,0 9 16 0,0 0 304 0,0 0 48 16,0 0 16-16,-10 0 0 0,-2 1-320 0,0 5-48 16,-1 0-16-16,1 5 0 0,1-1-176 15,-2 4-32-15,-2 2-16 0,1 1 0 0,-4 3-32 0,2 2 0 16,2-3 0-16,1 2 0 0,-2-1-256 0,2 1-48 15,-2 1-16-15,-1-1 0 0,-2 1-208 0,-1 1-48 16,1-1-128-16,2-1 192 0,2-1-192 0,0-3 0 16,-1 0 0-16,2-3 0 0,2-1 0 0,0-1 0 15,1-2-144-15,1-2 144 16,1-1-496-16,8-7 0 0,-8 5 0 0,8-5 0 16,0 0-1360-16,0 0-288 0,-6-4-48 0,6 4-16 15,-3-13-1136-15,3-3-240 0,3-2-32 0</inkml:trace>
  <inkml:trace contextRef="#ctx0" brushRef="#br5" timeOffset="-133588.96">30749 15228 4607 0,'0'0'192'0,"0"0"64"16,-10 3-256-16,10-3 0 0,0 0 0 0,0 0 0 0,0 0 7600 0,0 0 1472 0,0 0 288 0,0 0 64 16,0 0-7040-16,0 0-1408 0,0 0-272 0,10 0-64 15,1 1 80-15,-11-1 32 0,13 8 0 0,-1 0 0 16,1 1-80-16,0 2-16 0,1 4 0 0,2-2 0 15,2 0-208-15,0 1-32 0,-1-2-16 0,1 2 0 16,-1 3-160-16,-2-4-48 0,-2 2 0 0,1-2 0 16,4 0-192-16,-1 0 144 0,-1 0-144 0,-2-2 128 15,-1-1-128-15,0-1 0 0,0-3 0 0,0-2 0 16,-1 0-1456-16,0-1-160 0,0-2-48 0,-1-1 0 16,0 1-1120-16,-11-1-224 0,12-4-64 0,-1-1-7552 15,0-3-1536-15</inkml:trace>
  <inkml:trace contextRef="#ctx0" brushRef="#br5" timeOffset="-133135.79">31262 14511 14735 0,'-9'0'1312'0,"0"-3"-1056"0,-1-1-256 0,4 1 0 16,6 3 3584-16,-7-6 640 0,7 6 144 0,0 0 32 15,-5-8-2976-15,5 8-592 0,-5-7-112 0,5 7-16 16,0 0 336-16,0 0 80 0,0 0 16 0,0 0 0 16,0 0 336-16,0 0 80 0,-8 2 16 0,8-2 0 15,0 0-400-15,-2 11-80 0,2-11 0 0,0 13-16 16,1 0-432-16,1 0-64 0,2 0-32 0,3 1 0 15,1 1-272-15,1 0-48 0,1 1-16 0,2 2 0 16,1 2 0-16,5 2 0 0,3 4 0 0,1 0 0 16,-2 0-32-16,2 1-16 0,3-2 0 0,1 3 0 15,3-2-160-15,-2 2 0 0,-1 2 144 0,0 2-144 16,-2-5 0-16,-4 6 144 0,1 3-144 0,-2 2 0 0,-4-2 144 16,-3 2-144-16,-3 0 0 0,-2 1 144 0,-2 2 48 15,0 2 16-15,-2 2 0 0,-3-6 0 0,-3 2-48 0,0-9-16 16,-2 0 0-16,-1-4 0 0,-3 0 48 15,-1-2 0-15,3-3 0 0,-4 1 0 0,-3-2-64 0,1 1-128 16,0-3 192-16,0 3-64 0,-2-3-128 0,-2 3 160 16,-2-1-160-16,-2-1 160 0,0-8-160 0,-5 4 0 15,-3-1 0-15,1 2 128 0,-1 0-368 0,-1-2-80 16,-1-3 0-16,1-1-16 16,-2-2-1840-16,0-2-384 0,-2-5-64 0,0-1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5:49.98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0557.63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17979.59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18513.24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19271.72">2576 5691 2751 0,'0'0'256'0,"0"0"-256"0,-1-6 0 0,1-5 0 15,1 1 2368-15,0 0 416 0,1-1 96 0</inkml:trace>
  <inkml:trace contextRef="#ctx0" brushRef="#br0" timeOffset="19714.29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20165.59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21597.66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22381.75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31379.6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33239.21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35239.9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40621.37">4892 7287 1839 0,'0'0'160'0,"0"0"-160"16,0 0 0-16,0 0 0 0,0 0 1232 0,0-8 224 16</inkml:trace>
  <inkml:trace contextRef="#ctx0" brushRef="#br1" timeOffset="46314.45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47968.91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54036.4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55739.91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59023.49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60991.51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63328.3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64760.61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65794.28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1.77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6.65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28:04.552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1330 11322 11967 0,'0'0'528'0,"0"0"112"0,0 0-512 0,0 0-128 16,0 0 0-16,0 0 0 0,0 0 3408 0,0 0 656 15,0 0 128-15,0 0 32 0,13 1-3104 0,-1 2-608 16,-2-3-128-16,-10 0-32 0,12-3-32 0,-1 1-16 15,0 0 0-15,1-3 0 0,-1 1-48 0,1 0 0 16,-1-1 0-16,0 1 0 0,2-1 32 0,0 0 0 16,-1-2 0-16,1-2 0 0,3 0 160 0,-1 0 16 15,1-3 16-15,1 1 0 0,1-3-192 0,3 1-32 16,0-4-16-16,1 4 0 0,0-5-96 0,4 3-16 16,3-1 0-16,0-1 0 0,-3-1 64 0,2-2 16 15,5 2 0-15,1-3 0 0,-1 1 48 0,0 1 0 0,-1-1 0 16,-1 2 0-16,-1 0-48 0,1-2 0 15,1 1 0-15,1-1 0 0,4-1 144 0,-1 0 32 0,1 1 0 0,3-3 0 16,5 1 16-16,-1 0 16 0,-1 3 0 0,0-2 0 16,0 0-112-16,-1-1-32 0,-4 0 0 0,2-2 0 15,3-1-112-15,3 1-32 0,2-1 0 0,-1-3 0 16,-3 1 96-16,3 0 16 0,4-1 0 0,-1 0 0 16,-4 0-112-16,0 1 0 0,0-1-128 0,1 0 192 15,0-2 0-15,3-3 0 0,5-3 0 0,1 2 0 16,0 0 64-16,-1 0 0 0,-3-1 0 0,-1 0 0 15,-1 1-64-15,0 1 0 0,1-2 0 0,3 2 0 16,3 2-48-16,2 1-16 0,-1-4 0 0,1 3 0 16,-2 0-128-16,0-3 160 0,-4-4-160 0,3-1 160 15,1-2-160-15,3-2 0 0,4-1 0 0,1 1 128 0,1 3-128 16,-4 0 0-16,-2-1 144 0,0-1-144 0,-1-1 0 0,3-1 144 16,2-2-144-16,3-1 0 0,1 1 192 0,-3 1-64 15,-4-3 0-15,-1 2-128 0,-1 2 240 0,2 1-64 16,3 2-16-16,4-2 0 0,2-2 16 0,-1 0 0 15,-4 0 0-15,1-2 0 0,-3-3-48 0,5 1-128 16,3-2 192-16,3 1-64 0,0 2-128 0,-1 4 128 16,-4-2-128-16,0-1 128 0,1-4-128 0,3-1 0 15,2 0 0-15,2 1 0 0,1 1 0 0,-1 2 0 16,-2 0 144-16,-1 1-144 0,1 1 0 0,6 1 144 16,3-2-144-16,-3-1 0 0,-3-2 128 0,1-1-128 15,3-2 0-15,2-1 0 0,-1 4 0 0,1 1 0 16,-3 0 128-16,-5-1-128 0,-4 2 0 0,4-3 0 15,5-2 0-15,1-1 0 0,1 2 0 0,-2 0 0 0,-4 0 0 0,2 1 0 16,5 1 128-16,1 1-128 0,1 3 0 16,-3 1 0-16,-5-1 0 0,1-4 0 0,-2 0 128 0,2 0-128 15,2 0 0-15,-2 1 128 0,0 1-128 0,-4 3 0 16,-6 5 0-16,0-2 0 0,3 1 0 0,1 1 0 16,1-1 128-16,-4 3-128 0,-8-1 0 0,-2 1 0 15,-3 0 0-15,0 2 0 0,-4-2 0 0,0 4 0 16,0 3 0-16,1 1 0 0,0 0 0 0,-3 2 0 15,-3 2 0-15,-5-1 0 0,-3 1-208 0,-2 1 80 16,-4 2-80-16,0-1-16 0,0-1 0 0,-2 2 0 16,0-2-304-16,0 0-64 0,2 3-16 15,0 5 0-15,0 0-2048 0,0-1-416 0,13-12-64 0,-8 3-32 0</inkml:trace>
  <inkml:trace contextRef="#ctx0" brushRef="#br0" timeOffset="1819.26">3218 12600 28447 0,'0'0'1264'0,"0"0"256"0,-11 1-1216 0,11-1-304 15,0 0 0-15,0 0 0 0,-8-3 608 0,8 3 64 16,0 0 16-16,0 0 0 0,0 0 96 0,0 0 32 16,0 0 0-16,0 0 0 0,0 0-288 0,0 0-48 15,0 0-16-15,0 0 0 0,0 0-176 0,0 0-32 16,0 0-16-16,0 0 0 0,0 0 176 0,0 0 32 15,6 12 16-15,-1 4 0 0,-1 2 112 0,1 0 32 16,1-2 0-16,1 2 0 0,1 3-32 0,1 0 0 16,0-2 0-16,1 1 0 0,2 0-144 0,0 0-48 0,0-1 0 15,1 0 0-15,2-1-160 0,-3 1-32 0,-3 0-16 0,3 0 0 16,1-1-176-16,-3 1 0 0,-2-2 0 0,0 2 128 16,1-1-128-16,-2 0 0 0,-2-4-160 0,0-1 160 31,-2 0-512-31,-1-2-16 0,2-2 0 0,-4-9 0 15,0 0-320-15,8 7-64 0,-1-4-16 0,-7-3 0 16,0 0-1952-16,10-3-400 0,-1-4-80 0,-1-2-10576 0</inkml:trace>
  <inkml:trace contextRef="#ctx0" brushRef="#br0" timeOffset="2173.86">3673 12572 23951 0,'0'0'2128'0,"0"0"-1696"15,-7-5-432-15,7 5 0 0,0 0 3584 0,0 0 624 16,0 0 128-16,0 0 16 0,0 0-3520 0,0 0-832 16,0 0 0-16,-5 9 0 0,5-9 0 0,-5 12 0 15,2 0 0-15,0-1 0 0,1 1 0 0,-1 1 0 16,-1 3-128-16,0 1 128 0,-1 2 0 0,0 1 128 15,-3 3 0-15,0 0-128 0,0 1 432 0,-2 2-32 16,-3 0 0-16,0 4 0 0,1 0 48 0,1 3 0 16,-5 1 0-16,-1 2 0 0,-3 2-32 0,3 4 0 15,4 4 0-15,-4 2 0 0,-5 0-256 0,4 0-160 0,4 1 192 0,-2-3-192 16,-2-3 0-16,3-3 0 0,4-4 0 0,3-3 0 16,-1-3-144-16,1 0-96 0,0-4-16 0,3-1 0 31,0-2-400-31,-2-3-96 0,1-4-16 0,-2 0 0 15,-1-2-1776-15,2 0-352 0,-1-3-80 0</inkml:trace>
  <inkml:trace contextRef="#ctx0" brushRef="#br0" timeOffset="2602.94">4018 12798 31503 0,'0'0'1392'0,"0"0"288"0,0 0-1344 0,0 0-336 16,0 0 0-16,0 0 0 0,13 1 784 0,0-1 96 16,0 0 16-16,0 0 0 0,-1 0-688 0,2 0-208 15,1-1 128-15,0 1-128 0,2 0 192 0,0-1 0 0,-1-3-16 0,1-2 0 16,0 3 208-16,1-3 64 0,-2 2 0 0,2-2 0 16,3-5 176-16,0 4 32 0,-1 1 16 0,3 0 0 15,-1-3-416-15,3 4-96 0,1 1-16 0,0 0 0 16,1 0-144-16,-1 0 0 0,-2 0 0 0,0-1 0 15,2 1-432-15,-1 0 48 0,-3-1 0 0,-1 1 0 32,-3 0-464-32,-2-3-96 0,-2-2-16 0,-2 3 0 15,-1 3-2432-15,-11 3-512 0</inkml:trace>
  <inkml:trace contextRef="#ctx0" brushRef="#br0" timeOffset="2960.41">4124 13016 37151 0,'0'0'1648'0,"0"0"336"0,0 0-1600 15,0 0-384-15,0 0 0 0,0 0 0 0,10-3 640 0,3 3 32 16,1 0 16-16,2 0 0 0,-2 0-496 0,5-3-192 0,2 1 128 0,1 0-128 16,0-3 128-16,4 3-128 0,3-2 0 0,-1 0 128 15,0-3-128-15,3 3 0 0,3-2 0 0,-2 2 0 16,-2-3-384-16,-2 2 0 0,-3-1 0 0,-2-1 0 31,-1 2-432-31,-2-2-80 0,-5 1-32 0,1-1 0 16,-3 1-32-16,-1-1 0 0,-3 1 0 0,-1-2-8896 0,-3 0-1776 0</inkml:trace>
  <inkml:trace contextRef="#ctx0" brushRef="#br0" timeOffset="3670.11">3327 12347 12959 0,'0'0'576'0,"0"0"112"0,0 0-560 0,0 0-128 0,0 0 0 0,0 0 0 15,0 0 960-15,0 0 176 0,0 0 16 0,0 0 16 16,0 0-736-16,0 0-160 0,0 0-16 0,0 0-16 16,0 0-32-16,0 0 0 0,0 0 0 0,0 0 0 15,0 0 496-15,5-9 80 0,-5 9 32 0,0 0 0 16,0 0 560-16,0 0 112 0,0 0 32 0,4-8 0 15,-4 8-208-15,3-11-32 0,3 4-16 0,1 0 0 16,-7 7-576-16,10-8-112 0,2-3-32 0,-2 0 0 0,-2 1-192 0,0-2-32 16,0-2-16-16,2 1 0 0,2 0-112 0,-1-1-32 15,-2 0 0-15,-2 1 0 0,1 1-160 0,-1 1 160 16,-2 0-160-16,0-3 160 0,-1 1 0 0,-1 1 0 16,-3 2 0-16,1-1 0 0,-1 1 112 0,3 1 32 15,-3 9 0-15,2-11 0 0,0 2 16 0,-2 9 16 16,0 0 0-16,0 0 0 0,5-8-80 0,-5 8-32 15,0 0 0-15,9-2 0 0,-9 2-224 0,10 0 0 16,-10 0 128-16,11 6-128 0,-1 2 0 0,-2 2 0 16,-1 3 0-16,-1-1 0 0,2 3 0 0,-2 0 128 15,0 1-128-15,-1 1 0 0,-1 0 160 0,0-2-160 16,0 2 160-16,-2 0-160 0,1 0 128 0,-1-4-128 16,1 0 0-16,-2-1 0 0,1 0 0 0,0-2 0 0,-2-10-128 15,4 11 128 1,-4-11-768-16,5 9-64 0,-5-9 0 0,0 0-10432 0,11 1-2080 0</inkml:trace>
  <inkml:trace contextRef="#ctx0" brushRef="#br0" timeOffset="5204.7">5687 12377 6447 0,'0'0'576'0,"0"0"-576"15,0 0 0-15,0 0 0 0,0 0 2384 0,0 0 368 16,0 0 80-16,0 0 16 0,0 0-1824 0,0 0-352 16,0 0-80-16,0 0-16 0,0 0 144 0,6-8 32 15,0 0 0-15,-6 8 0 0,7-10 32 0,1 2 16 16,0-1 0-16,-3 2 0 0,-5 7 16 0,4-8 0 16,-4 8 0-16,4-7 0 0,-4 7-32 0,1-8 0 15,-1 8 0-15,0 0 0 0,0-7-224 0,0 7-48 16,0 0-16-16,-2-6 0 0,2 6 16 0,-5-5 16 0,5 5 0 15,-8-6 0-15,0 4-64 0,8 2-16 16,-8-2 0-16,8 2 0 0,-10 0-112 0,2 2-16 0,8-2-16 0,-9 5 0 16,1 0-16-16,-1 2 0 0,0 2 0 0,-2-3 0 15,1 3 80-15,-2 3 16 0,0 1 0 0,-1 4 0 16,-1-1-192-16,-2 1-16 0,1 2-16 0,2 1 0 16,1 1-160-16,-1 3 0 0,-3 4 0 0,1-1 128 15,0 5-128-15,1 1 0 0,1 3 0 0,2-1 0 16,4-1 0-16,0 1 0 0,2-4 0 0,1 0 0 15,0-2 0-15,3 0 160 0,-1 0-160 0,2-3 160 16,-1-2-32-16,2 0-128 0,5-2 192 0,-4-2-64 16,1-2-128-16,1 0 192 0,1-1-192 0,1-1 192 15,1-2-192-15,1-1 0 0,1-1 0 0,3-3 0 16,1-4 0-16,0-1 0 0,0-3 144 0,2-1-144 16,4-1 0-16,-1-4 144 0,0-2-144 0,0-3 0 0,2-4 192 15,0-2-64-15,-1-1 0 0,2 0-128 0,0-3 192 16,-2 0-192-16,0 0 192 0,-2-3-192 0,-3-1 192 15,0 1-192-15,-1-2 192 0,-1 0-192 16,-2 0 144-16,1-2-144 0,-2-3 0 0,-1-3 144 16,-2-1-16-16,1 1 0 0,-2-1 0 0,-1 2 0 0,0 2 16 15,0 3 0-15,-2 2 0 0,0 2 0 0,-2 2 0 0,0 3 0 16,-3 1 0-16,1 1 0 0,-1 2-16 0,0 1 0 16,-1 1 0-16,-1 0 0 0,0 2-128 0,0 1-256 15,-2 0 64-15,1-1 16 16,-2 3-368-16,1-3-80 0,2 1-16 0,-1 3 0 15,-2 1-288-15,1-1-64 0,2 0-16 0,-1 1 0 16,0-1-272-16,6 6-64 0,-5-7-16 0,1 1-8992 0,4 6-1792 0</inkml:trace>
  <inkml:trace contextRef="#ctx0" brushRef="#br0" timeOffset="5590.2">5495 12643 19343 0,'0'0'848'0,"0"0"192"0,0 0-832 0,0 0-208 0,0 0 0 0,0 0 0 0,0 0 3888 0,0 0 720 16,0 0 160-16,12 6 32 0,-3-2-3648 0,0 1-736 16,0-3-144-16,0 3-16 0,-9-5-80 0,12 4-16 15,0 2 0-15,0 1 0 0,-3-1-160 0,0 1 0 16,-1-1 0-16,1 2 0 0,-1 1 0 0,-1-1 0 16,0 0 0-16,2 0 128 0,2 0-128 0,-1-2 0 15,-1-1 0-15,0-1 0 0,2-1 0 0,-1-2 128 16,0-2-128-16,4-2 0 0,0-1 160 0,2-1-160 15,-1 0 192-15,1-4-192 0,1-4 0 0,0 0-352 16,0-2 48-16,1-3 16 16,-1-4-2304-16,-2 0-464 0,0 0-80 0</inkml:trace>
  <inkml:trace contextRef="#ctx0" brushRef="#br0" timeOffset="6857.59">6379 11861 19343 0,'0'0'848'0,"0"0"192"0,0 0-832 0,0 0-208 16,0 0 0-16,-8 6 0 0,2 1 3264 0,6-7 592 15,-5 10 128-15,2 0 32 0,0 2-3120 0,2-3-608 0,0 2-128 16,1-1-32-16,-2 1-128 0,1-1 0 16,0 2 0-16,1-1 0 0,0 1 0 0,0 1 128 0,0-1-128 0,-2 2 0 15,-1 2 256-15,-1-2-16 0,0 3-16 0,-3 3 0 16,-1 1-80-16,1-2-16 0,0 1 0 0,-1-3 0 15,-1 2-128-15,0-2 0 0,0 0-160 0,0-1 160 32,1 1-512-32,1-4 0 0,2 1 0 0,-1-2 0 15,-2-2-1728-15,0-2-368 0,-1-3-64 0,9-5-9552 0</inkml:trace>
  <inkml:trace contextRef="#ctx0" brushRef="#br0" timeOffset="7098.88">6116 11986 35183 0,'0'0'1552'0,"0"0"336"0,0 0-1504 0,2-9-384 0,1-2 0 0,2 3 0 0,2 2 848 0,1 1 112 16,1 1 0-16,2-2 16 0,2 4-528 0,2-1-96 16,0-1-32-16,2 2 0 0,0-1-320 0,3 2 0 15,1-2 0-15,0 1 128 0,-2-1-128 0,1 2 0 16,-1-3 0-16,1 1 0 0,-1 1 0 0,1-1 0 15,-1-1 0-15,0 0 0 0,0 0-352 0,2 0-32 16,-1 2-16-16,1-5 0 16,-1 2-1648-16,3-2-336 0,0 1-64 0,0 1-12160 0</inkml:trace>
  <inkml:trace contextRef="#ctx0" brushRef="#br0" timeOffset="7623.52">7075 12538 13823 0,'0'0'1216'0,"0"0"-960"16,0 0-256-16,0 0 0 0,0 0 4384 0,0 0 832 16,0 0 160-16,-8 4 48 0,8-4-3888 0,0 0-784 15,-7 3-160-15,7-3-16 0,-8 6 0 0,8-6 16 16,-7 8 0-16,1 0 0 0,-2 0-16 0,0 2-16 0,-1-1 0 0,0 2 0 16,-4 2 208-16,0 4 32 0,-2 1 16 0,0 2 0 15,-2 2-64-15,0 0-16 0,-1 3 0 0,-2 2 0 16,-2 1-480-16,0 0-80 0,-3 2-32 15,0-1 0-15,0 0-144 0,1-1 0 0,-1-2 144 0,3-1-144 16,1-1 0-16,4-5-192 0,4-2 32 0,1-1 0 31,0-2-448-31,2 0-96 0,1-3 0 0,0-5-16 16,0-2-1712-16,1-2-352 0,-1-5-64 0,0-1-13232 0</inkml:trace>
  <inkml:trace contextRef="#ctx0" brushRef="#br0" timeOffset="7881.98">6576 12641 11055 0,'0'0'976'0,"0"0"-784"15,0 0-192-15,0 0 0 0,0 0 6112 0,0 0 1184 16,0 0 224-16,0 0 48 0,0 0-5616 0,5 15-1120 16,0-2-240-16,2 0-32 0,1 0-160 0,2 0-16 15,2 0-16-15,0 4 0 0,-1-3-368 0,4 3 128 16,3 0-128-16,1 1 0 0,0 2 0 0,2-3 0 15,-1 2 0-15,3-3 0 0,0 1 0 0,-1-3 0 16,0 1 0-16,-1-2 0 0,-2-2 0 0,-4 0 128 16,-2-2-128-16,0 1 0 0,-1 0 0 0,-2-3 0 15,0 0 0-15,-4-1 0 16,-6-6-656-16,0 0-48 0,0 0-16 0,0 0 0 16,0 0-2784-16,0 0-544 0</inkml:trace>
  <inkml:trace contextRef="#ctx0" brushRef="#br0" timeOffset="12223.93">2421 15122 43247 0,'0'0'1920'0,"0"0"384"0,-12 6-1840 0,3-2-464 0,3 3 0 0,6-7 0 15,0 0 304-15,0 12-48 0,1-1 0 0,-1-11 0 32,5 10-1792-32,-5-10-352 0,0 0-80 0,9 10-16 0,-1-3-1728 0,-8-7-368 0,0 0-64 15,0 0-16-15</inkml:trace>
  <inkml:trace contextRef="#ctx0" brushRef="#br0" timeOffset="12538.92">2696 15082 42735 0,'0'0'1888'0,"-9"3"400"0,0-6-1840 0,9 3-448 16,0 0 0-16,0 0 0 0,-7 9 576 0,7-9 32 0,0 0 0 0,3 11 0 31,-3-11-848-31,6 11-160 0,2 0-48 0,0-3 0 16,-8-8-640-16,8 9-128 0,0-2-16 0,-8-7-16 15,5 10 96-15,-5-10 32 0,4 10 0 0,-2 2 0 16,-2-12-384-16,-2 13-80 0,-2-1-16 0,-1 2-7744 0,0 0-1536 0</inkml:trace>
  <inkml:trace contextRef="#ctx0" brushRef="#br0" timeOffset="13227.04">2257 16014 30639 0,'0'0'1344'0,"0"0"304"0,0 0-1328 0,0 0-320 0,-4-9 0 0,4 0 0 15,2 0 1040-15,4 0 144 0,0-2 32 0,2 1 0 16,1-1-240-16,4-3-32 0,5 0-16 0,-2-1 0 16,-4 2-448-16,1 0-96 0,1-1 0 0,2 0-16 15,-1-2-128-15,1 0-32 0,-3 2 0 0,0 0 0 16,0 1-16-16,-1 1-16 0,-2-4 0 0,2 4 0 15,-1 1 224-15,-2 0 48 0,-2-2 16 0,3 3 0 0,0 1 208 0,-2 2 32 16,-8 7 16-16,8-8 0 0,0 2-208 0,-8 6-32 16,10-5-16-16,0 1 0 0,1 1-192 0,1 3-32 15,-1 1-16-15,1 2 0 0,-2 0-224 0,2 2 144 16,1 0-144-16,0 4 128 0,-1 0-128 0,0 3 0 16,1 2 0-16,-2 2 0 0,1 2 0 0,-1 2 0 15,-4 1 0-15,0 2 0 0,-2 1 0 0,-1-2 0 16,-1 0 0-16,-1-1 0 0,2 0 0 0,-1 0 0 15,-3-1-128-15,0-4 128 0,1-2-320 0,2-1 0 16,-1-2 0-16,-2-11 0 16,3 13-1184-16,-3-13-224 0,8 6-64 0,-8-6 0 15,0 0-1376-15,12 3-288 0,2-3-48 0</inkml:trace>
  <inkml:trace contextRef="#ctx0" brushRef="#br0" timeOffset="17898.39">7067 15516 6447 0,'0'0'576'0,"-1"12"-576"15,0 1 0-15,0 1 0 0,1-3 9056 0,2 0 1696 16,2 1 352-16,0 0 64 0,1-2-9200 0,0-2-1840 0,-5-8-384 16,8 7-64-1,-8-7-2384-15,11 4-496 0,-11-4-80 0</inkml:trace>
  <inkml:trace contextRef="#ctx0" brushRef="#br0" timeOffset="21503.22">3842 15324 29487 0,'0'0'2624'0,"0"0"-2112"0,-10 3-512 0,2 0 0 0,8-3 2496 0,-8 8 384 15,8-8 64-15,-5 7 32 0,-2 1-2416 0,7-8-560 16,0 0 0-16,-4 8 0 0,0 1 0 0,4-9 0 15,0 11 0-15,3-1-160 0,-3-10 160 0,3 12-128 16,-1-1 128-16,3 0-128 0,2-1 512 0,-2 2 96 16,-1 0 32-16,1 5 0 0,1-4 224 0,-3 2 48 15,0 1 16-15,0 1 0 0,-1 1-160 0,1 2-48 16,-2-1 0-16,-1 2 0 0,-1-1-240 0,1-2-48 16,0 2-16-16,-1-5 0 0,-2 0-64 0,2-2-16 15,2-2 0-15,-1-11 0 0,0 0-64 0,0 0-16 16,0 0 0-16,0 0 0 0,0 0 0 0,0 0 0 0,3-13 0 15,-1-4 0-15,1-1-128 0,-1-1 0 0,0 0 144 16,0-3-144-16,2-1 0 0,0-2 0 0,-4-1 0 16,4 0 0-16,1-2 0 0,0 2 0 0,-1 3 0 0,3 1 0 15,2-1 0-15,1 7 0 0,2 3 0 0,-1 5 0 16,-5 1 0-16,5 2 0 0,0 2-176 0,1 2 176 16,0 5-176-16,2 2 176 0,2 6-192 0,1-1 192 15,-2 2-144-15,1 1 144 0,-2 2 0 0,1 3-144 16,-1-2 144-16,-1 3 0 0,-1-2 0 0,0 0 0 15,-1 0 0-15,0 2 0 0,-3-2 0 0,-1-3 128 16,2 0-128-16,-1-2-240 0,-1 0 64 0,-1-1 16 16,1 0-1728-16,-3-3-352 0,-4-9-64 0,5 10 0 15,-5-10-2016-15,0 0-400 0,0 0-80 0,0 0 0 16</inkml:trace>
  <inkml:trace contextRef="#ctx0" brushRef="#br0" timeOffset="21918.88">4497 15485 6447 0,'0'0'272'0,"0"0"80"0,9-5-352 0,-9 5 0 16,9-4 0-16,-9 4 0 0,0 0 7328 0,0 0 1392 15,0 0 288-15,0 0 48 0,0 0-7280 0,0 0-1456 16,0 0-320-16,0 0 0 0,0 0 0 0,0 0 128 16,-5 6-128-16,1 3 192 0,0 2 16 0,0-1 16 15,-1 1 0-15,1 0 0 0,0 1 32 0,-1 4 16 16,-3-1 0-16,4 1 0 0,3 0-16 0,-1 1-16 15,2 0 0-15,0 0 0 0,0 1-240 0,3-3 128 16,1 1-128-16,-2-2 0 0,-2 2 0 0,6-3 128 0,4-1-128 0,3-3 0 16,-4-1 0-16,2-2 0 0,0 1 128 0,2-6-128 15,2-1 0-15,0-1 176 0,1-6-176 0,0 2 160 16,1-3-160-16,-2-1 128 0,0-1-128 16,-1-1 128-16,-1 1-128 0,-1-1 0 0,-4 2 0 0,-2-1 0 15,1-3 0-15,-5 1 0 0,1 0 128 0,-1 1-128 16,0-2 256-16,-2 0-48 0,0-3 0 0,-2 2 0 15,0-1 144-15,0 0 32 0,1 0 0 0,-1-2 0 16,-2 4-208-16,0-5-48 0,0 1 0 0,0 3 0 16,-1 1 0-16,-3 2-128 0,-1-2 192 0,1 3-64 15,0 1-128-15,0 2 0 0,-2 1 0 0,-1 3 0 16,0 3 0-16,-4 1 0 0,-2 1 0 0,2 2 0 16,0 1-384-16,-2 1 64 0,-3 1 0 0,3 1 0 15,4 1-720-15,2-3-144 0,2-2-32 0,9-4 0 16,0 0-2528-16,0 0-512 0</inkml:trace>
  <inkml:trace contextRef="#ctx0" brushRef="#br0" timeOffset="22217.97">5017 15112 23039 0,'0'0'2048'0,"0"0"-1648"0,0 0-400 0,0 0 0 0,8-5 3376 0,-8 5 592 16,0 0 112-16,11 0 16 0,0 2-3296 0,-1 2-672 15,-1 1-128-15,-1 5 0 0,0-3 160 0,0 6 48 0,0 3 16 16,1 2 0-16,0 5 192 0,0 1 32 0,0 4 16 0,0-1 0 16,-1 3 112-16,0 3 32 0,0 1 0 0,-2 1 0 15,-2 1-288-15,1-3-64 0,2 1-16 0,-2-4 0 16,-1 0-96-16,-3-3-16 0,-1-2 0 0,0-2 0 15,0-3-128-15,0-2-176 0,-2-2 48 0,2-3 0 16,-3-1-1824 0,0-5-352-16,3-7-80 0,0 0-14448 0</inkml:trace>
  <inkml:trace contextRef="#ctx0" brushRef="#br0" timeOffset="22427.5">4949 15360 28559 0,'0'0'1264'16,"0"0"272"-16,0 0-1232 0,0 0-304 0,-7-6 0 0,7 6 0 0,0 0 3840 0,3-9 704 15,-3 9 128-15,10-5 48 0,3 0-3696 0,3 0-752 16,2-2-144-16,1 1-128 0,-1-1 128 0,3 2-128 16,1 0 0-16,3-2 0 0,2 1-256 0,3-1-96 15,1-2-32-15,-1 1 0 16,-1-1-1088-16,-2 1-240 0,-1 0-32 0,1 2-10416 15,-1-1-2064-15</inkml:trace>
  <inkml:trace contextRef="#ctx0" brushRef="#br0" timeOffset="23083.89">6343 15373 35071 0,'0'0'1552'0,"0"0"320"0,0 0-1488 0,0 0-384 16,1-7 0-16,-1 7 0 0,2-10 608 0,-2 10 48 15,4-8 16-15,0 0 0 0,-1-2-496 0,-3 10-176 0,0 0 0 16,3-11 144-16,-2 2 0 0,-1 9 0 0,0 0 0 0,0-10 0 16,-1 1 16-16,1 9 0 0,-4-10 0 0,-2 3 0 15,0-1 240-15,-1 3 48 0,7 5 16 0,-11-4 0 16,-2 1 48-16,0 2 0 0,-2 2 0 0,1 3 0 15,0 1-160-15,-1 2-32 0,0 1 0 0,0 2 0 16,2 0-192-16,0 1-128 0,0 1 160 0,3-2-160 16,3-1 288-16,2 4-32 0,0-4-16 0,1 6 0 15,0 0-80-15,1 4-16 0,1 0 0 0,2 3 0 16,0 3-144-16,1 1 0 0,-1-1 0 0,1 2-176 16,1-2 176-16,0 0 0 0,3-4 0 0,-2 1 0 15,0-4-160-15,3 0 160 0,5-3-192 0,0-2 192 16,2-3-480-16,3-1 16 15,1-2 0-15,3-1 0 0,-1-6-320 0,2 0-64 16,0 0-16-16,0-4 0 0,-2 0-544 0,1-1-96 0,-1-1-32 0,0-5-14560 16</inkml:trace>
  <inkml:trace contextRef="#ctx0" brushRef="#br0" timeOffset="23401.53">6537 14793 43423 0,'0'0'1920'0,"0"0"400"0,0 0-1856 0,2 10-464 0,4 3 0 15,0 1 0-15,2 6 160 0,1 2-160 0,2 2 160 0,-1 3-160 16,0 0 0-16,0 2 0 0,-4 4-208 0,1 0 64 15,-2 1-48-15,-1 5 0 0,-4 2 0 0,0 3 0 16,0 3 0-16,2 1 0 0,1 1 0 0,-2-2 0 16,1-2 192-16,-1 0 0 0,3-4 0 0,-2-3-128 15,-2-1 128-15,2-2 0 0,0-4 0 0,1-2 0 16,-2-2 0-16,3-3 0 0,1-4 0 0,1 1 0 16,-3-8-1952-16,3 0-352 0,0-2-80 15,3-7-13776-15</inkml:trace>
  <inkml:trace contextRef="#ctx0" brushRef="#br0" timeOffset="23953.58">7127 15396 28559 0,'0'0'2544'0,"0"0"-2032"0,0 0-512 0,0 0 0 0,0 0 2192 0,0 0 352 15,0 0 64-15,0 0 16 0,0 0-2208 0,-2-8-416 16,2 8 0-16,-7-6-224 0,1 1 224 0,6 5 0 16,0 0 0-16,-11-2 0 0,1 2 0 0,-1 4 0 15,1 1 192-15,0 1-192 0,-1 0 480 0,2 3-16 16,-1 3 0-16,1 4 0 0,-1-6 64 0,1 3 16 16,-1 1 0-16,1 2 0 0,-2 0 48 0,2 1 16 0,0 0 0 0,0 2 0 15,2-3-608-15,0 5 0 16,-1-4 0-16,0 0 0 0,0 0 0 0,2 1 0 0,0 0 0 0,1 0 0 15,1-1 0-15,2-4-160 0,0 0 160 0,2 0-160 16,2-2 16-16,-2-11 0 0,4 9 0 0,-4-9 0 16,0 0 144-16,0 0 0 0,10 1 0 0,-10-1 0 15,13-4 0-15,-3-1-208 0,0 0 80 0,-1-3 128 16,0 0 0-16,0-1 0 0,0 0 0 0,0 0 0 16,-1 0 0-16,1 0 0 0,2 0 0 0,-2-2 0 15,-1-1 0-15,-1 1 0 0,1-1 192 0,0 0-64 16,-1-1-128-16,0-1 0 0,0-2 0 0,-1 2 0 15,0 1-160-15,-3 0-64 0,1 0-16 0,0 4 0 0,-1 1 240 16,-3 8 0-16,0 0 0 0,0 0 0 0,0 0-176 0,0 0 176 16,0 0-192-16,0 0 192 0,0 0 0 0,12 6 0 15,-12-6 0-15,10 9 0 0,-2 3 128 0,0 1 0 16,-2 0-128-16,-1 2 192 0,-1-1-192 0,2 2 144 16,0 2-144-16,1-3 128 0,-2 4-128 0,0-1 0 15,-1 0 0-15,1 0 128 0,2-1-128 0,-1-2 0 16,1-2 0-16,-1-2 0 15,-1-1-768-15,1 1-48 0,-6-11 0 0,5 7 0 16,-5-7-1552-16,0 0-304 0,0 0-64 0,10-4-16 0</inkml:trace>
  <inkml:trace contextRef="#ctx0" brushRef="#br0" timeOffset="24370.71">7635 15246 47231 0,'-13'0'2096'0,"2"4"416"0,-5 0-2000 0,1 3-512 0,-1 0 0 0,1 5 0 16,-1 2 192-16,2 3-64 0,-2 2-128 0,0-1 192 16,1 0-960-1,-1-2-192-15,-1 1-32 0,1 0-16 0,1 0 64 0,2-4 16 16,1 0 0-16,2 0 0 0,-1-1 496 0,2-1 112 0,0-2 0 0,2 1 16 15,7-10 432-15,-4 11 64 0,-2-3 32 0,6-8 0 0,0 0 352 0,0 0 80 16,0 0 16-16,0 0 0 0,1 8-368 0,-1-8-80 16,11 3-16-16,-1-1 0 0,0 1-208 0,2 1 0 15,1-2-192-15,0 2 192 0,0 1-368 0,0 1 48 16,0 0 0-16,-1 2 0 0,-1 1 112 16,-4 3 16-16,0-4 16 0,-2 2 0 0,-1 2 176 0,-1-2 0 15,-2 2 0-15,-2 0-128 0,-2-1 320 0,0 2 80 16,0-1 16-16,-3 1 0 0,1 2 80 0,-1 0 16 15,-2 2 0-15,0-1 0 0,0-1-192 0,0 2-16 16,-1 0-16-16,0 0 0 0,-1-1-160 0,0-2 0 16,3-1 0-16,-2-2 0 15,-1-2-1472-15,4-3-208 0,6-6-48 0,0 0-16 16,0 0-2032-16,0 0-384 0,-11-10-96 0,10-7-16 0</inkml:trace>
  <inkml:trace contextRef="#ctx0" brushRef="#br0" timeOffset="24830.32">7916 15275 23951 0,'11'-10'1056'0,"-11"10"224"0,7-12-1024 0,0 4-256 0,-7 8 0 0,0 0 0 16,5-8 3520-16,-5 8 656 0,0 0 128 0,0 0 32 16,0 0-3264-16,0 0-656 0,0 0-128 0,-6 8-32 15,-3 1 0-15,-3 3 0 0,-4 2 0 0,-2-1 0 16,-3 3-96-16,1 1-32 0,1-2 0 0,-1 1 0 15,1 0 320-15,1-5 48 0,-1 4 16 0,4-2 0 16,0-3 64-16,4 1 32 0,1-2 0 0,4-3 0 0,6-6-416 0,0 0-64 16,0 0-128-16,0 0 176 0,0 0-176 0,-3 11 0 15,3-11 0-15,0 0 0 0,0 0 0 0,7 11-144 16,-2 1 144-16,3-3-160 0,0-2 160 0,1-2-128 16,-9-5 128-16,12 7-128 0,-2-2 128 0,-1 0 0 15,0 0 0-15,0 0 0 0,-9-5 0 0,12 8 0 16,-1 0 0-16,-4 1 0 0,0-2 0 0,-1 2 0 15,-2 0 0-15,2 3 0 0,-3-2 128 0,0 3-128 16,0 0 128-16,-2 0-128 0,0-2 160 0,-1 4-32 16,-1 0-128-16,0-1 192 0,1-1-64 0,0 1 0 15,-2 1-128-15,0-1 192 0,-3 0 32 0,-1-1 0 16,1 2 0-16,-1-3 0 0,-4 1-224 0,3-2 128 16,0 2-128-16,-1-4 0 0,-1-1-224 0,-1 0-144 15,-3-1-16-15,-2-1-16 16,1-1-1600-16,0-1-320 0,1-1-64 0,1-2-9904 0,0-1-1984 15</inkml:trace>
  <inkml:trace contextRef="#ctx0" brushRef="#br0" timeOffset="25020.35">8155 15502 48543 0,'-4'19'2160'0,"0"-4"432"0,-1 2-2080 0,1 2-512 0,0 3 0 0,3 2 0 16,3 1 704-16,2-2 16 0,1 1 16 0,2-2 0 15,-2-1-880-15,0-3-176 0,-1-3-48 0,1-2 0 16,-1 2-1200-16,2-6-240 0,-3-1-48 0,-3-8-16 16,0 0-992-16,0 0-192 0,0 0-32 0,0 0-7840 15,0 0-1552-15</inkml:trace>
  <inkml:trace contextRef="#ctx0" brushRef="#br0" timeOffset="25190.78">8073 15224 30399 0,'0'0'2704'0,"0"0"-2160"0,0 0-544 0,0 0 0 0,0 0 3680 0,0 0 624 15,0 0 128-15,0 0 32 0,0 0-3472 0,0 0-688 0,0 0-144 0,0 0-32 31,0 0-1632-31,11 0-336 0,1 1-64 0,-12-1-17040 0</inkml:trace>
  <inkml:trace contextRef="#ctx0" brushRef="#br0" timeOffset="25551.68">8644 15029 28559 0,'10'-11'1264'0,"-5"2"272"0,-2-3-1232 0,1-2-304 0,2 0 0 0,2-5 0 16,0 2 3520-16,2-1 656 0,1-1 128 0,-3-4 32 15,-2 3-3984-15,-1-3-800 0,-1 3-144 0,-1 0-48 16,-3 0-16-16,-3 2-16 0,-2 3 0 0,-4-1 0 0,-3 4 272 0,-1 4 48 16,-1 4 16-16,-2 4 0 0,-2 3 576 0,0 4 112 15,-1 3 32-15,1 4 0 0,-1 6 448 0,0 3 112 16,2 5 16-16,3 2 0 0,0 1-272 0,2 3-48 15,3 2-16-15,1 2 0 0,2 0-368 0,0 1-80 16,2 2-16-16,1 4 0 0,0-1-160 0,2 2 0 16,1 4 0-16,1-1 0 0,0 1 0 0,3-1 0 15,0-1 128-15,1-2-128 0,0-3 0 0,2-4 0 16,0-6 0-16,2-1 0 0,0-3-176 0,0-3-64 16,-1-2-16-16,0-5 0 15,1-3-384-15,-2-3-96 0,1-3-16 0,-1-4 0 16,-7-6-528-16,0 0-96 0,0 0-32 0,0 0-10304 0,6-10-2048 0</inkml:trace>
  <inkml:trace contextRef="#ctx0" brushRef="#br0" timeOffset="25726.22">8349 15412 11967 0,'0'0'1072'0,"0"0"-864"0,0 0-208 0,0 0 0 16,0 0 8112-16,0 0 1568 0,0 0 320 0,5 10 64 15,6-2-7808-15,-1 1-1552 0,1-2-320 0,0-1-64 16,2-1-320-16,-1 1 0 0,0-1 0 0,-1 3 0 16,1-2-1616-16,1 1-240 0,-1-6-32 0,0-1-18080 15</inkml:trace>
  <inkml:trace contextRef="#ctx0" brushRef="#br0" timeOffset="25907">8984 15446 13823 0,'4'21'608'0,"-4"-6"128"0,-4-2-592 0,1 2-144 15,1 0 0-15,2 0 0 0,2 3 8400 0,1-1 1648 16,2 0 336-16,-1-3 64 0,-1-1-8416 0,-1-1-1696 16,1 0-336-16,-1-3 0 15,-2-9-1696-15,0 0-288 0,0 0-48 0,0 0-11904 16,0 0-2384-16</inkml:trace>
  <inkml:trace contextRef="#ctx0" brushRef="#br0" timeOffset="26053.76">8994 15391 19343 0,'-1'-14'1728'0,"0"-3"-1392"0,-2-3-336 16,1 1 0-16,-1 0 4288 0,0 4 800 0,2-1 160 0,0 3 16 16,1 1-3728-16,-2 3-768 0,1-3-128 0,0 2-48 15,1 0-48-15,0 10-16 0,-2-10 0 0,2 3 0 16,-1-1-1920-1,1 8-384-15,0-12-80 0</inkml:trace>
  <inkml:trace contextRef="#ctx0" brushRef="#br0" timeOffset="26385.96">9509 15305 33807 0,'0'0'1488'0,"8"-7"320"0,0 2-1440 0,1-4-368 16,2 0 0-16,-1-1 0 0,0-1 832 0,1 1 80 16,-2 1 32-16,-1 1 0 0,-2-1-768 0,-1 1-176 15,-5 8 0-15,2-9 0 0,-2 9 0 0,-5-8 0 16,-3 3 0-16,-3 2 0 0,0 3 224 0,-4 3 48 16,-3 2 16-16,-3 3 0 0,-1 1 320 0,-1 2 64 15,-1 5 16-15,2-2 0 0,-2 3 32 0,4 3 16 16,1 0 0-16,2 2 0 0,2 2-368 0,2 3-80 15,2-3-16-15,2 5 0 0,1 1-144 0,3 0-128 0,2-1 192 0,1-1-192 16,1-2 0-16,1-2-176 0,0-2 0 16,3-2 0-1,3-3-640-15,0 1-128 0,1-5-16 0,2 0-16 16,3-3-368-16,1-2-64 0,0-3 0 0,1-2-16 16,2-3-368-16,2-3-64 0,1-1 0 0,2 2-7504 0,0-9-1504 0</inkml:trace>
  <inkml:trace contextRef="#ctx0" brushRef="#br0" timeOffset="26822.47">9749 15374 11967 0,'0'0'528'0,"-10"5"112"0,-2-1-512 0,0 1-128 0,1 1 0 0,0 0 0 0,2 3 8560 0,-1 2 1680 16,2-1 320-16,1 2 80 15,-1 0-9008-15,1 1-1808 0,0 2-352 0,-1 0-80 16,0 0-80-16,1 2-16 0,-1 3 0 0,1-3 0 16,1-2 64-16,1 2 16 0,-1-1 0 0,2-2 0 0,2-1 496 0,0-1 128 15,2-2 0-15,2-2 0 0,-1 0 0 0,-1-8 128 16,0 0 0-16,9 5 0 0,-9-5 48 0,12 4 0 16,0-4 0-16,-2-1 0 0,-10 1-176 0,13-3 0 15,0-2 0-15,-2 0 0 0,-2-3 0 0,-1 0-144 16,-1-1 144-16,1 1-208 0,0-5 16 0,-1 2 0 0,-2-1 0 15,-1-1 0-15,-2 0 48 0,0 0 16 0,-1-2 0 0,-1 2 0 16,0 0 128-16,0 0 128 0,1 0-128 16,1 4 176-16,-2 9-16 0,1-6 0 0,-1 6 0 0,0 0 0 15,0 0 80-15,0 0 16 0,0 0 0 0,10 10 0 16,-2 0-112-16,0 5-16 0,-2-2 0 0,1 4 0 16,1-3-128-16,0 4 0 0,-3 1 0 0,0-2 0 15,0-2 0-15,0 1 0 0,1-1 0 0,-1 2 0 16,3-2-160-16,-2-2-64 0,1-3-16 0,1-1 0 15,2-1-2144 1,2-4-432-16,-1-1-96 0,2-6-13824 0</inkml:trace>
  <inkml:trace contextRef="#ctx0" brushRef="#br0" timeOffset="27082.37">10109 14927 32255 0,'-5'9'2864'0,"-2"1"-2288"16,-1 3-576-16,3 4 0 0,0 3 3584 0,2 3 592 15,1 6 128-15,1-3 32 0,1 3-3536 0,0 2-800 16,1-1 0-16,1 7 0 0,1 0 0 0,0 1 0 16,-1 3 0-16,1-4-128 0,-1 1-128 0,1 0 0 15,-2-1-16-15,-1-4 0 16,0-3-304-16,-1-2-48 0,0-3-16 15,-2-3 0-15,-1-4 192 0,0 0 48 0,-1-3 0 0,1-4 0 16,-1 0-1088-16,0-5-224 0,5-6-32 16,-9 0-15488-16</inkml:trace>
  <inkml:trace contextRef="#ctx0" brushRef="#br0" timeOffset="27253.01">9903 15280 38703 0,'0'0'3440'0,"0"0"-2752"0,0 0-560 0,9 7-128 16,-9-7 3072-16,13 6 592 0,0 1 112 0,4-2 32 16,4 0-3104-16,0 2-704 0,-3-5 0 0,0 2 0 15,1 0-1344-15,-2-1-272 16,-3-1-48-16,2 2-16 0,1 1-1776 0,-1-2-368 0,0-3-64 0</inkml:trace>
  <inkml:trace contextRef="#ctx0" brushRef="#br0" timeOffset="27423.83">10268 15397 11967 0,'0'0'1072'0,"3"14"-864"15,1 0-208-15,0 0 0 0,-1-3 5008 0,3 2 960 16,-1 1 192-16,0 0 48 0,-1-1-4256 0,0 2-848 16,1-2-160-16,0 1-48 0,1 2-64 0,-1-1 0 15,1 0-16-15,-1-1 0 0,-1 2 272 0,-1-2 48 16,0-2 16-16,-3 0 0 0,-2-1-256 0,2-3-32 16,0-8-16-16,0 0 0 0,0 0-720 0,0 0-128 15,0 0 0-15,0 0-128 16,-9 1-2496-16,9-1-480 0,0 0-96 0</inkml:trace>
  <inkml:trace contextRef="#ctx0" brushRef="#br0" timeOffset="27592.27">10298 15128 21183 0,'0'0'1888'0,"0"0"-1504"0,0 0-384 0,0 0 0 16,0 0 6208-16,0 0 1184 0,0 0 224 0,0 0 64 15,0 0-6144-15,0 0-1232 0,0 0-304 0,0 0 0 32,0 0-1088-32,10 0-256 0,-10 0-64 0,0 0-12224 0,11 0-2432 0</inkml:trace>
  <inkml:trace contextRef="#ctx0" brushRef="#br0" timeOffset="28019.88">10591 15343 3679 0,'4'13'160'0,"-4"-13"32"0,0 0-192 0,0 0 0 0,4 10 0 0,-4-10 0 0,0 0 7680 0,0 11 1504 16,0-11 288-16,-1 13 64 0,-3-3-7344 15,-1 1-1472-15,-3-2-288 0,-1 1-64 0,-2 1 128 0,0 0 16 16,-2 2 16-16,0 0 0 0,0 0-304 0,0 2-64 16,-1-1-16-16,4-1 0 0,1-1 48 0,0-2 16 15,0 1 0-15,3 0 0 0,5-3-32 0,1-8-16 16,4 11 0-16,3-2 0 0,0-4 128 0,3 3 32 15,0-2 0-15,3-2 0 0,1-1-320 0,2-2 0 16,2 2 0-16,1-3 0 0,-4 0-304 0,2-3-64 16,0 1-16-16,-1 0 0 15,-3-3-192-15,0 2-64 0,0 0 0 0,-1-1 0 0,-2 0 320 0,-2 0 48 0,-8 4 16 16,9-7 0-16,-1 1 432 0,-2-2 80 0,-1 0 32 0,1 0 0 16,-2-1 352-16,0-1 80 0,-3-3 16 0,-1 0 0 15,0 0-288-15,1-2-48 0,-1-2-16 0,-1 3 0 16,-3 2-96-16,0-1-32 0,-1 0 0 0,-2 4 0 15,-2 3 192-15,-1 0 16 0,-1 4 16 0,1-1 0 16,-2 3-192-16,-1 3-32 0,0-1-16 0,0 2 0 16,1 1-240-16,1 1 0 0,-1 0 0 0,3 1 0 15,0 1-592-15,2-2-16 16,1 1 0-16,6-7 0 0,0 0-416 0,0 0-64 0,0 0-32 16,0 0 0-16,0 0-2144 0,10 5-448 0,3-4-64 0</inkml:trace>
  <inkml:trace contextRef="#ctx0" brushRef="#br0" timeOffset="28406.03">10876 15452 12895 0,'-2'15'576'0,"0"-5"112"0,-1 2-560 0,-2-2-128 15,0-2 0-15,1 4 0 0,0-3 8208 0,4 0 1616 16,0-9 320-16,4 12 64 15,-4-12-8608-15,5 6-1728 0,-5-6-352 0,8 7-64 16,-8-7-96-16,10 0 0 0,-10 0-16 0,11-5 0 0,-11 5 272 0,7-7 48 16,0-1 16-16,-7 8 0 0,5-12 592 0,0 1 128 0,-1-4 32 0,-1 2 0 15,-3 0 448-15,1-2 80 0,1-2 32 0,-1-3 0 16,-1 3-336-16,2-4-64 0,4 2-16 0,0 1 0 16,-1 1-336-16,3 1-80 0,1 3-16 0,0 1 0 15,-2 2-144-15,2 2 0 0,3 3 0 0,0 2 0 16,-1 1 0-16,2 5 0 0,0 3 0 0,0 1 128 15,2 5 80-15,-1-1 16 0,0 3 0 0,2 2 0 16,1-2 48-16,0 4 16 0,-3-1 0 0,1 3 0 16,-1-3-64-16,0 0-16 0,1 0 0 0,-1-1 0 15,-1-1-208-15,0-1 0 0,0-1 0 0,1-2 0 16,1-1 0-16,-2 1-128 0,0-4 128 0,-3 4-208 16,-1-3-1120-16,-1 1-208 0,-1-1-64 15,-2-1 0-15,-5-7-1280 0,3 11-272 0,-3-11-48 0</inkml:trace>
  <inkml:trace contextRef="#ctx0" brushRef="#br1" timeOffset="35090.51">12729 9865 5519 0,'0'0'240'0,"0"0"64"0,-11 0-304 0,0 0 0 15,11 0 0-15,-7 0 0 0,7 0 6496 0,-8 0 1248 16,8 0 240-16,0 0 48 0,0 0-6480 0,0 0-1296 15,0 0-256-15,0 0 0 0,0 0 0 0,13 2 0 0,0 2 0 16,1-3 0-16,0 5 0 0,2-5 0 0,0-2 0 0,1 1-144 16,1 0 304-16,0 0 64 0,-1 0 16 15,1-3 0-15,1 3 240 0,-1-1 48 0,0-2 16 0,2 3 0 16,-1 1 240-16,2-1 48 0,0-1 16 0,1-3 0 16,3 4-96-16,1 1-32 0,1-1 0 0,2 3 0 15,2-7-128-15,2 2-16 0,2-1-16 0,0 0 0 16,2 1-192-16,-1-1-48 0,0-1 0 0,1 2 0 15,1-5-64-15,3 2 0 0,2 0-16 0,-2-1 0 16,0 4-240-16,2-2 176 0,0-3-176 0,0 2 160 16,-1 3-160-16,-3-4 0 0,-4 2 0 0,-1 2 128 15,-2-2 0-15,1-1-128 0,-3-2 192 0,1 1-64 16,2-1 160-16,1 1 32 0,1-2 0 0,-1 1 0 16,-3 2 96-16,3 0 32 0,2 0 0 0,1 2 0 0,-2 0-112 15,-1 2-16-15,-1 1 0 0,-1 0 0 16,1 0-192-16,-1 0-128 0,2 0 128 0,0-1-128 0,1-1 0 0,2-1 0 15,1 0 0-15,-2-1 128 0,-2 3-128 0,0-1 0 16,-1 0 0-16,-2 1 0 0,-1 1 0 0,-3 0 0 16,-1 0 0-16,-1 0 128 0,-3 0-128 0,-1-2 0 15,-3 1 128-15,1 0-128 0,-1-1 176 0,1 0-48 16,0-1 0-16,0 2 0 0,0 0-128 0,0 1 0 16,2-4 144-16,1 2-144 0,2 1 144 0,-1 1-144 15,-1 0 192-15,0 0-192 0,1 0 0 0,0 0 0 16,2 0 0-16,0 0 0 0,-2 1 0 0,-1 1 0 15,-2-4 0-15,-1 4 0 0,1 2 0 0,-2-4 0 16,-2 0 0-16,-1 0 0 0,-2 0 208 0,0 1-64 16,0-1-16-16,1 0 0 0,-3-1-128 0,2 1 0 0,0-4 0 15,0 2 0-15,-1 1 0 0,1 1 0 0,0-4 0 0,2 1 0 16,-2 1 0-16,1-1 0 0,0 2 0 0,2-3 0 16,1 3 0-16,1-1 0 0,2 1 0 0,-1 0 0 15,1 1 0-15,-2 0 0 0,-1-1 128 0,1 1-128 16,2 1 0-16,-1 0 192 0,1-2-192 0,-1 1 192 15,0 1-192-15,-1 0 0 0,-1-2 0 0,0 1 0 16,-2-1 0-16,1 0 0 0,0-2 0 0,-2 2 0 16,0 1 0-16,1-2 0 0,-1 0 0 0,0 0 128 15,1 2-128-15,0 0 192 0,1-1-192 0,0 1 192 16,1 1-192-16,1-1 160 0,0-1-160 0,3 1 160 16,3 1-160-16,-4-1 0 0,-1 0 0 0,1 0 0 15,3-1 0-15,-1 1 0 0,1 1 128 0,-1 2-128 16,-2 0 0-16,0-2 0 0,-2-1 0 0,0 0 0 0,-2 0 0 15,-2 0 0-15,-1 0 128 0,0 1-128 0,-1 1 0 16,0-1 0-16,-1-2 0 0,1-1 0 0,-2 1 0 0,1 1 0 16,-1 0 128-16,-1 0-128 0,-9 0 0 0,12-1 0 15,-1-1 0-15,-1 1 0 0,-10 1 128 0,10 0-128 16,-10 0 128-16,11-1-128 0,-11 1 0 0,10 0 0 16,-10 0 0-16,11-3 0 0,-11 3 0 0,0 0 0 15,10-1 0-15,-10 1 0 0,11-2 0 0,-11 2 0 16,9-6 0-16,-9 6 0 0,0 0 0 0,10-3 0 15,-10 3 0-15,9-2 0 0,-9 2 0 0,0 0 0 16,8-5 0-16,-8 5 0 0,0 0 0 0,8-7 0 16,-2 2 128-16,-6 5-128 0,0 0 0 0,8-5 0 15,-2-2 0-15,-6 7 0 0,3-6 0 0,-3 6 0 0,4-11 144 16,-4 11-144-16,3-9 0 0,-2 2 144 0,-1 1-144 0,0-3 0 16,-1 0 224-16,1 1-64 0,0 8-16 0,4-8 0 15,-2-5-144-15,1 1 128 0,1 1-128 0,0-1 128 16,-3-1-128-16,2 0 0 15,1 0 144-15,-2 1-144 0,1 0 128 16,0 1-128-16,0-1 160 0,4-1-160 0,-1-2 0 16,-2 2 0-16,-2 2 0 0,0-1 0 0,4-4 0 15,-3 3 0-15,0-1 0 0,1-3 0 0,1 1 144 0,-1-1-144 0,-1-2 128 16,-1-2-128-16,0-3 0 0,2 2 0 0,-1-1 0 0,1-5 0 16,-1 0 0-16,0 0 0 0,-2 2 0 0,1-1 0 15,1 0 0-15,0-2 0 0,-2-1 0 0,-1 3 0 16,0-1 0-16,1 2 128 0,-1 0-128 0,3 1 0 15,1 2 0-15,-2 1 128 0,0-4-128 0,-1 2 0 16,2 1 0-16,-2-2 0 0,-1-1 0 0,0 0 0 0,1-2 0 16,1 2 0-16,-2 7 0 0,-2-4 0 0,0 3 0 15,0-4 0-15,1 1 0 0,0-1 0 0,-2 1 0 0,-1 1 0 16,0-1 0-16,2 3 0 0,0-5 0 0,1 3 0 16,-2 2 0-16,2-2 0 0,0 1 128 0,-2-2-128 15,-1 3 128-15,3-1-128 0,1-1 0 0,-1-1 0 16,-2 0 0-16,2 3 0 0,2 0 0 0,-1 0 0 15,0 0 0-15,-1 3 0 0,0 4 0 0,-1 0 0 16,0-1 0-16,0-1 0 0,0-2 0 0,-2 0 0 16,0-1 0-16,-1 2 0 0,-1 0 0 0,3 2 0 15,0-2 0-15,-1 1 0 0,-1 0 0 0,0 2 0 16,-1-1 0-16,1 1 0 0,0-1 0 0,1-1 0 0,0 5 0 16,1-3 0-16,1 0 0 0,-2 1 0 0,-1 0 0 0,0 2 0 15,1 0 0-15,0 0 0 0,1 1 0 16,3 9 0-16,-4-10 0 0,0 1 0 0,0 1 0 0,4 8 0 15,-4-7-128-15,4 7 128 0,-3-9 0 0,3 9 0 16,-6-9 0-16,2 1 0 0,2 0 0 0,2 8 0 16,0 0 0-16,-4-6 0 0,0-1 0 0,4 7 0 15,-3-6 0-15,3 6 0 0,-4-7 0 0,4 7 0 16,-2-9 0-16,2 9 0 0,-3-9 0 0,3 9 0 16,0 0 0-16,0 0 0 0,0 0 0 0,0 0 0 15,0 0-128-15,0 0 128 0,0 0 0 0,7-5 0 16,-7 5 0-16,0 0 0 0,10-1 0 0,-10 1 0 15,11 1 0-15,-11-1 0 0,13 1 0 0,-3-1 0 0,-10 0 0 16,12 0 0-16,-2-1 0 0,-10 1 0 0,12 1 0 0,-2-1 0 16,-10 0 0-16,15-1 0 0,-2 0 0 0,1-1 0 15,-1 2 0-15,4 0 0 0,1 0 0 0,2-2 0 16,0-1 0-16,2 2 0 0,2 1 0 0,3 0 0 16,-1 0 0-16,0 0 0 0,0 0 0 0,1-3 0 15,2 1 0-15,2-1 0 0,2 0 0 0,1 1 0 16,1-2 0-16,0 1 0 0,-1 3 0 0,1 0 0 15,2 0 0-15,0 0 0 0,1 3 0 0,0-1 0 16,-3 2 0-16,0-1 0 0,-1 0 0 0,2-3 0 16,1-2 0-16,4 1 0 0,0-2 0 0,2 2 0 15,-1 0 0-15,4-1 0 0,2 0 0 0,0 1 0 0,-2 1 0 16,0 0 0-16,-1-6 0 0,3 1 0 0,2-3 0 16,2 3 0-16,2 1 0 0,-1 2 0 0,2-2 0 15,1 1 0-15,0 2 0 0,1-1 0 0,1 0 0 0,2 2 0 16,1-3 0-16,0 2 0 0,0 0 0 0,2-1 0 15,1-2 0-15,-4 3 0 0,-5 0 0 0,-2 1 0 16,-1-5 0-16,0 1 0 0,4 0 0 0,0 0 0 16,1 0 0-16,0 0 0 0,2 1 0 0,-3 1 0 15,-6-5 0-15,0 2 0 0,-2 0 0 0,3 1 0 16,1 1 0-16,3 2 0 0,1 1 0 0,-1-1 0 16,0-3 0-16,-3 0 0 0,-3-1 0 0,-2 2 0 15,-1 3 0-15,1 0 0 0,1-1 0 0,-1 1 0 16,-1-3 128-16,-2 2-128 0,-1 0 128 0,-1-1-128 15,-1-3 0-15,-2 2 0 0,-3 1 0 0,-1 1 0 16,-4-1 0-16,-1 1 0 0,-1-2 0 0,-1 1 0 0,2-1 0 0,3 2 0 16,0 1 0-16,1-3 0 0,-2 1 0 15,1-2 0-15,-1 0 0 0,0 0 0 0,-4 1 0 16,1 1 0-16,0 0 0 0,-2 0 0 0,-2-3 0 0,-3 1 0 16,-2 0 0-16,-2 1 0 0,-1 2 0 0,-2 1 0 15,-2-3 0-15,-1 2 0 0,-1-2 0 0,-11 3 0 16,10-2 0-16,-10 2 0 0,10-2-160 15,-10 2-16-15,0 0 0 0,0 0 0 16,0 0-1680-16,0 0-352 0,0 0-64 0,0 0-13184 16,-5 12-2640-16</inkml:trace>
  <inkml:trace contextRef="#ctx0" brushRef="#br1" timeOffset="37515.15">14576 12438 13823 0,'0'0'1216'0,"0"0"-960"15,0 0-256-15,0 0 0 0,0 0 2816 0,0 0 512 16,0 0 96-16,0 0 32 0,0 0-2512 0,0 0-496 16,0 0-112-16,0 0-16 0,0 0 320 0,11 1 48 15,-11-1 16-15,13-1 0 0,0-2 192 0,-2 2 32 16,-11 1 16-16,12 0 0 0,-1 0 80 0,1 1 32 16,0 1 0-16,-2 0 0 0,-10-2-64 0,13 6-16 15,-1-1 0-15,0 1 0 0,-3 1-400 0,1 2-64 16,2 0-32-16,1 3 0 0,-1-3-208 0,1 3-32 15,0 2-16-15,1 0 0 0,0-2-224 0,1 1 0 0,-2 0 0 16,1-2 0-16,1 0 0 0,0 0 0 0,-3-1 0 0,1 1 0 16,-1-2 0-16,-1 0 0 0,0-1 0 0,-2 0 0 15,-9-8 0-15,9 7-240 0,-9-7 32 0,9 7 0 32,-9-7-624-32,0 0-112 0,11 6-16 0,-11-6-16 15,0 0-2384-15,0 0-480 0</inkml:trace>
  <inkml:trace contextRef="#ctx0" brushRef="#br1" timeOffset="37861.18">15139 12228 27647 0,'0'0'2448'0,"0"0"-1952"15,0 0-496-15,0 0 0 0,0 0 2176 0,-8 5 352 16,8-5 64-16,0 0 16 0,0 0-2128 0,-3 11-480 16,2-1 0-16,0 1 0 0,1 0 0 0,0 2 208 15,1 2-48-15,-1 0-16 0,-1 4 208 0,-1 4 32 16,1-1 16-16,-1 4 0 0,-4 2 320 0,2 4 64 16,-3 1 16-16,-1 5 0 0,0 3-160 0,-1 6-48 15,-2 0 0-15,1 3 0 0,0 1-288 0,-2-3-64 16,0-2-16-16,2-3 0 0,0-3-224 0,0-2 128 15,0 0-128-15,-1-4 0 0,2-2 0 0,3 2 0 0,-1-4 0 0,1-3 0 32,-2-3-384-32,2-3-128 0,1-4-32 0,1-3 0 15,0-4-1984-15,3 0-400 0,1-10-80 0,0 0-12992 0</inkml:trace>
  <inkml:trace contextRef="#ctx0" brushRef="#br1" timeOffset="38686.41">14775 12005 8287 0,'0'0'736'0,"-9"4"-592"0,9-4-144 0,-9 4 0 16,9-4 4432-16,-9 3 864 0,1-1 160 0,8-2 48 15,0 0-4176-15,0 0-832 0,0 0-176 0,0 0-16 0,0 0 16 0,0 0 16 16,0 0 0-16,0 0 0 0,0 0 48 0,8-9 16 15,-8 9 0-15,6-9 0 0,1-1-64 0,1 0-16 16,-1 3 0-16,1 0 0 0,0 1 128 0,0-1 0 16,1-1 16-16,0 0 0 0,-1-1-64 0,0 1-16 15,-2 1 0-15,1 0 0 0,-1-2-128 0,1 2-16 16,-1 0-16-16,1 0 0 0,-1-2-224 0,0 3 144 16,0-2-144-16,1 1 128 0,0 1 0 0,1-1 0 15,0-2 0-15,0 0 0 0,0 2 64 0,-2 2 16 16,-6 5 0-16,5-6 0 0,-5 6 32 0,0 0 0 15,0 0 0-15,0 0 0 0,0 0-240 0,0 0 128 16,0 0-128-16,11 4 0 0,-11-4 0 0,9 11 0 0,-3-2 0 0,0 3 0 16,-4 1 0-16,1-4 0 0,0 3 0 15,-1-2 0-15,-2-10 0 0,5 12 0 0,-1-1 0 0,1-2 144 16,-5-9-144-16,7 10 0 0,-7-10 0 0,8 8 0 16,-8-8 0-16,9 7 0 0,-9-7 0 0,10 6 0 15,0-1 0-15,-10-5-256 0,11 4 64 0,1-1 16 31,-2-2-1360-31,0-1-288 0,-10 0-48 0,11 0-13440 0</inkml:trace>
  <inkml:trace contextRef="#ctx0" brushRef="#br1" timeOffset="39056.82">15491 12194 15663 0,'0'0'1392'16,"0"0"-1120"-16,0 0-272 0,0 0 0 0,0 0 4768 0,0 0 896 15,0 0 176-15,0 0 48 0,0 0-4752 0,0 0-944 16,14 4-192-16,-1-3 0 0,0-2 0 0,0-1 0 16,0-2-160-16,2 0 160 0,-1 1 0 0,0 1 0 0,2-2 0 0,1 0 0 15,1 1 0-15,2-2 128 0,-1 0-128 0,2 1 0 16,1 0 0-16,2 1 0 0,0-2 0 0,-1 4 0 31,-4-3-384-31,-1 1-48 0,1-1-16 0,-2 0 0 16,-3 2-656-16,-1-1-144 0,-1-1-32 0,-2 2-8336 0,-10 2-1680 15</inkml:trace>
  <inkml:trace contextRef="#ctx0" brushRef="#br1" timeOffset="39327.04">15534 12426 36687 0,'0'0'1616'0,"0"0"352"15,0 0-1584-15,0 0-384 0,0 0 0 0,0 0 0 0,14-4 256 0,0 3-16 16,2 0-16-16,0-3 0 0,-2 1-224 0,2-2-160 16,1 0 32-16,0 1 0 0,-2 0 128 0,4 1 0 15,-1 1 0-15,1-1 0 0,1 1 0 0,-1 0 0 16,0 2-144-16,0-2 144 15,2 0-736-15,-3 2-80 0,-2 0-16 0,1 2 0 16,1-2-2048-16,-2 0-432 0,-3 2-80 0,-1-2 0 0</inkml:trace>
  <inkml:trace contextRef="#ctx0" brushRef="#br1" timeOffset="40294.99">16612 12168 2751 0,'0'0'256'0,"1"-9"-256"16,-1 9 0-16,4-8 0 0,-3-4 5152 0,2 1 992 15,0 2 192-15,1 0 32 0,-4 9-4784 0,4-11-960 16,-4 11-192-16,6-9-48 0,-6 9 144 0,4-10 32 16,-1 2 0-16,-3 8 0 0,0 0 192 0,0 0 32 15,2-12 16-15,-2 12 0 0,0 0-240 0,0 0-48 16,0 0-16-16,0 0 0 0,0 0-176 0,-9-5-48 0,-1 1 0 0,-1 4 0 16,-1 1 144-16,1 3 32 0,-1 0 0 0,-1 1 0 15,-1 3-112-15,1 2-16 0,0 2 0 0,-2 1 0 16,1 0-176-16,1 0-144 0,1 2 192 0,2 0-192 15,-1 4 224-15,2 0-64 0,0-1-16 0,2 2 0 16,2 1-144-16,1-2 0 0,2 0 144 0,2-1-144 16,-2 0 0-16,2 2 0 0,0-6 0 0,4 0 0 15,2-3 0-15,1-1-128 0,2-1 128 0,2-2-192 16,-1-3 192-16,2-2 0 0,2 0 0 0,2-2-128 16,-2 1 128-16,1-4 0 0,0-1 160 0,1-1-160 15,-2-1 176-15,2-1-176 0,0-2 192 0,-2 0-192 16,-1 0 240-16,0 0-64 0,0-2-16 0,-1 1 0 15,0-3-32-15,-1 2 0 0,0-2 0 0,-1 3 0 0,-2-2-128 16,-1 0 192-16,-2 1-192 0,0-1 192 0,0 0-192 16,-2 2 0-16,-1-3 0 0,-2 0 128 0,-1 2-128 0,0 1 0 15,-2 2 0-15,-1-1 128 0,0 0-128 0,-1 2 0 16,0 1 144-16,5 6-144 0,-8-3 160 0,8 3-32 16,-6-3-128-16,6 3 192 0,-10 2-32 0,10-2-16 15,0 0 0-15,0 0 0 0,0 0-144 0,0 0 128 16,-5 10-128-16,5-10 128 0,0 0-128 0,0 0 0 15,2 12 0-15,-2-12 0 0,1 12 0 16,0-2 0-16,0 1 128 0,1 0-128 0,-2 2 0 16,0 2 0-16,0-1 0 0,0 0 0 0,-2 1 0 0,2 0 0 15,0 0 0-15,0 0 0 0,0 2 0 0,3 0 0 16,0-1 144-16,2 2-144 0,0-1 0 0,4 1 144 16,0-1-144-16,0 0 0 0,-1 0 144 0,1 0-144 0,1 1 0 0,-1-1 144 15,0-1-144-15,-3 2 0 0,0 0 0 16,-1 2 0-16,3 1 0 0,-5-2 0 0,-1 1 0 0,-2 0 128 15,-2 0-128-15,0 1 0 0,-2 1 144 0,-1-2-144 16,-2 2 128-16,-1-1-128 0,-1-1 128 0,-1-2-128 16,-1-1 176-16,1-2-48 0,0 0 0 0,-1 0 0 15,-1-2-128-15,-1 0 0 0,2-2 0 0,-4 1 0 16,-2-3 0-16,0 0-144 0,-2 0 144 0,-2 0-208 16,-4 2-320-16,-2-1-64 0,-3-3-16 15,0-1 0-15,-3-1-592 0,2 0-112 0,0-2-32 16,2-2-15376-16</inkml:trace>
  <inkml:trace contextRef="#ctx0" brushRef="#br1" timeOffset="44197.91">17070 12280 5519 0,'0'0'240'0,"0"0"64"0,0 0-304 0,0 0 0 0,0 0 0 0,0 0 0 15,1-6 3008-15,-1 6 560 0,0-11 96 0,0 11 32 16,0 0-2064-16,-1-9-416 0,1 9-64 0,0 0-32 15,0 0 160-15,0 0 16 0,0 0 16 0,0 0 0 16,0 0-128-16,0 0-32 0,0 0 0 0,0 0 0 16,0 0-560-16,10 4-112 0,-10-4-32 0,10 12 0 15,0 1-176-15,-3 1-32 0,0 2-16 0,-2 2 0 16,0 2-224-16,-1 1 176 0,0-1-176 0,0 1 160 0,-1 1-160 16,-1 2 0-16,0-2 0 0,-2 3 0 0,-2-4 0 0,1 2 0 15,0-1-160-15,-2 0 160 16,0 1-592-16,1-2-32 0,1-1 0 0,-1 0 0 15,2-3-240-15,-2-4-48 0,-1-4-16 0,3-9-7968 16,0 0-1600-16</inkml:trace>
  <inkml:trace contextRef="#ctx0" brushRef="#br1" timeOffset="44469.08">17014 12523 11055 0,'0'0'480'0,"0"0"112"0,-11 2-464 0,2 0-128 0,9-2 0 16,0 0 0-16,-9 0 5632 0,9 0 1120 0,0 0 224 15,0 0 32-15,0 0-5728 0,12-2-1136 0,-1 0-144 0,4-2-192 16,2-1 192-16,2-1 0 0,1 0-160 0,1-3 160 16,-1 1 0-16,1 0 0 0,-1 2 0 0,-1 0 0 15,1 1 0-15,0 1-144 0,-1-2 144 0,-1 2-208 16,-1 0-144-16,0 1-32 0,-1 1 0 0,-3 0 0 31,-13 2-400-31,10-1-96 0,-10 1-16 0,0 0 0 16,0 0-272-16,0 0-64 0,11-1-16 0,-11 1 0 0,0 0-1520 0,0 0-304 0</inkml:trace>
  <inkml:trace contextRef="#ctx0" brushRef="#br1" timeOffset="45198.78">17412 12181 10127 0,'0'0'896'0,"0"0"-704"0,0 0-192 0,0 0 0 15,-5-4 3280-15,5 4 624 0,0 0 128 0,-2-9 32 16,2 9-2160-16,0 0-432 0,-4-9-96 0,4 9-16 16,0 0-528-16,0 0-96 0,0 0-32 0,0 0 0 15,-3-10-384-15,3 10-96 0,0 0-16 0,0 0 0 16,0 0 32-16,0 0 0 0,0 0 0 0,-1 11 0 16,-2 1 80-16,1 4 0 0,-1-2 16 0,0 6 0 15,-1 2-112-15,2 3-32 0,-1-2 0 0,1 2 0 16,-2 0 112-16,1 2 16 0,2-2 0 0,0 2 0 0,-2 0-112 0,0 0-16 15,2-3 0-15,0 0 0 0,2-2-192 0,0-2 128 16,1-4-128-16,-1 0 0 0,0-2 128 0,1-1-128 16,-2-1 0-16,1-1 144 0,-1-11-144 0,0 0 160 15,0 0-160-15,0 0 160 0,0 0 0 0,0 0 0 16,0 0 0-16,0 0 0 0,0 0 96 0,9-8 0 16,-1-1 16-16,-3 1 0 0,-1-3-144 0,0 0-128 15,0-1 192-15,1-1-192 0,0 1 128 0,0-2-128 16,-1 1 0-16,3-3 0 0,2-1 0 0,0 3 0 15,-1 2 0-15,0 2 0 0,1 1 0 0,0 2 0 16,-1 1 0-16,2 2-144 0,2 1 144 0,0 2 0 16,-2 2-144-16,1 2 144 0,-11-3 0 0,13 5 0 15,-2 0-144-15,-2 0 144 0,-9-5 0 0,10 11-128 0,-3-2 128 16,1 0 0-16,-1-1-128 0,-2 2 128 0,-1 1 0 16,1 0 0-16,0 0-160 0,0 2 160 0,-1-3-128 15,0 3 128-15,0-2 0 0,0 2-160 0,0 0 160 0,0 0 0 16,0-3-384-16,0-1 16 0,-4-9 16 0,6 11 0 31,-6-11-1792-31,0 0-352 0,0 0-80 0,0 0-11568 0</inkml:trace>
  <inkml:trace contextRef="#ctx0" brushRef="#br1" timeOffset="45516.36">17714 12592 5519 0,'0'0'496'0,"0"0"-496"0,0 0 0 0,4 10 0 0,-4-10 5184 0,0 0 960 16,2 13 176-16,2-2 32 0,-4-11-4880 0,0 0-960 16,0 0-208-16,0 0-48 0,0 0-256 0,9 6 0 15,-9-6 0-15,0 0 0 0,11 4 256 0,-11-4-48 16,0 0-16-16,9-4 0 0,-9 4 336 0,8-6 64 16,-8 6 16-16,5-9 0 0,-5 9 112 0,4-11 32 15,-3 1 0-15,0 1 0 0,-1 1-48 0,0-3-16 16,0 11 0-16,0-11 0 0,0-2-352 0,3 1-64 15,1 0-16-15,0 0 0 0,0-1-128 0,0 0-128 16,2 0 192-16,1-2-192 0,0 0 0 0,1 2 0 16,-1 2 0-16,1 0 0 0,-2 2-160 0,1 4 16 0,-2-2 0 15,-5 7 0 1,0 0-304-16,0 0-64 0,0 0-16 0,0 0 0 16,6-9-768-16,-6 9-160 0,0 0-16 0,0 0-8352 0,0 0-1664 0</inkml:trace>
  <inkml:trace contextRef="#ctx0" brushRef="#br1" timeOffset="45882.23">17952 12508 10127 0,'0'0'896'0,"0"0"-704"0,0 0-192 0,0 0 0 16,12 0 3392-16,-12 0 640 0,0 0 128 0,10-1 16 16,2 0-2672-16,-1-2-544 0,-2 1-96 0,0 0-32 15,0-3-448-15,3 1-112 0,-1 0-16 0,1 0 0 16,0 0-64-16,0 1-32 0,-2-3 0 0,0 1 0 15,1-1-160-15,-3-1 128 0,-1-1-128 0,1 2 128 0,0-1-128 0,-3 3 0 16,-5 4 0-16,0 0 128 0,6-10 160 0,-6 10 32 16,1-8 0-16,-1 8 0 0,1-6 160 0,-1 6 32 15,0 0 16-15,0 0 0 0,0 0-208 0,-6-4-32 16,6 4-16-16,-9-3 0 0,-1 4-272 0,10-1 0 16,-10 4 0-16,1 3 0 0,-2 2 0 0,0-1 0 15,-2 1 0-15,1 0 0 0,0 1 0 0,2 1 0 16,-1-1-160-16,2 2 160 0,3 0 0 0,-2 1 0 15,-3 0 0-15,5 1 0 0,1 2 0 0,1 3 0 16,1-3 0-16,1 0 0 0,-1-1 0 0,3 0 0 16,0-2 0-16,1-2 128 0,-1-11-128 0,0 0 0 15,11 10 0-15,-1-4 0 16,2-2-608-16,1-3-48 0,1-1-16 0,1-1-8976 0,-1-2-1792 16</inkml:trace>
  <inkml:trace contextRef="#ctx0" brushRef="#br1" timeOffset="46304.93">18377 12327 11967 0,'0'0'1072'0,"0"0"-864"0,-10 7-208 0,-2-1 0 16,0-2 4224-16,1 1 784 0,-1 6 176 0,1-3 16 15,2 1-3872-15,0-3-784 0,0 1-160 0,3 1-16 16,-2-2-368-16,0 1 0 0,0-1 0 0,0 1 128 16,0 2-128-16,1-3 0 0,-3 0 0 0,4-1 0 0,6-5 0 0,-7 6 0 15,0 1 0-15,7-7 0 0,-7 6 0 0,7-6 0 16,0 0 0-16,0 0 128 0,0 0-128 0,0 0 176 16,0 0-176-16,0 0 192 0,0 0 16 0,0 0 16 15,11 4 0-15,-1-1 0 0,0-3-224 0,1 0 0 16,-11 0 0-16,13 1-160 0,-1 0 160 0,-1 2 0 15,0 0 0-15,0-1 0 0,1 1-208 0,0 1 32 16,0 0 16-16,-2 1 0 0,-1 0-112 0,2 3-32 16,-1 0 0-16,-1 2 0 0,-2 2 112 0,-2 2 32 15,-1 1 0-15,-2-1 0 0,-2 0 160 0,0 2 0 16,0-2 0-16,0 1 0 0,-1-1 0 0,0-1 224 16,-3-1-48-16,1-1-16 0,1 0-16 0,-1-2 0 0,3-9 0 15,-5 10 0-15,0 1-336 0,5-11-64 0,0 0 0 0,-7 4-16 31,7-4-1856-31,0 0-368 0,-9-1-80 0,9 1-16 0</inkml:trace>
  <inkml:trace contextRef="#ctx0" brushRef="#br1" timeOffset="46809.61">18594 12046 15663 0,'0'0'1392'0,"0"0"-1120"0,0 0-272 0,0 0 0 0,0 0 3904 16,0 0 704-16,-8 5 160 0,8-5 32 0,-7 9-3472 0,5 3-688 15,0 1-144-15,1 4-32 0,0 2-464 0,1 5 0 16,0-2 0-16,2 5 0 0,1 3 0 0,0-1 0 16,0 1 0-16,1-1 0 0,-1-1 144 0,0 0 96 15,-1-2 16-15,1 0 0 0,-3-4-64 0,0-1 0 16,-1 0 0-16,-1-2 0 0,0-1 0 0,-2-1-16 15,-2-1 0-15,1 0 0 0,0-1 272 0,1-4 64 16,2-2 16-16,2-9 0 0,-3 10-48 0,3-10-16 16,0 0 0-16,0 0 0 0,0 0-112 0,0 0-32 15,0 0 0-15,0 0 0 0,0 0-144 0,0 0-48 16,8-10 0-16,0 1 0 0,-2-2-128 0,2 1 0 16,1 0 0-16,0-2 0 0,-1-1 0 0,0 0 0 15,0 0 0-15,1 1 0 0,-1 3 0 0,-1 1 0 0,-7 8 0 16,10-8 0-16,-3 3 0 0,-7 5 0 0,11-3 0 0,-11 3 0 15,12-2 224-15,-2 2-32 0,-10 0-16 0,13 4 0 16,-1 0-176-16,-2 2 0 0,-1 1 0 0,2 0 0 16,-1 4 0-16,-1-2 0 0,0 1 0 0,1 2 0 15,-3 0 0-15,1 0 0 0,0-1 0 0,-1 2 0 16,-1-4 0-16,1 3 0 0,-1-1 144 0,1 0-144 16,-2-1 0-16,1-1 0 0,-6-9 0 0,8 9 0 15,-8-9-160-15,7 9 0 0,-7-9 0 0,0 0 0 16,0 0-544-16,0 0-128 15,10-3 0-15,-10 3-16 0,0 0-2032 0,0 0-416 0,5-10-80 16</inkml:trace>
  <inkml:trace contextRef="#ctx0" brushRef="#br1" timeOffset="48284.21">19566 11465 11055 0,'0'0'480'0,"0"0"112"0,0 0-464 0,-5 8-128 16,-3-2 0-16,8-6 0 0,0 0 3344 0,-6 6 656 15,6-6 128-15,-8 7 32 0,8-7-3088 0,-7 3-624 16,7-3-112-16,-8 6-16 0,8-6 160 0,-9 5 32 15,3 0 16-15,-1 2 0 0,-2-2 320 0,0 1 64 16,1 2 16-16,0 3 0 0,-1-1 144 0,0 0 16 16,-1 2 16-16,-2 3 0 0,-1 0-544 0,1 3-112 15,0 1-32-15,1 2 0 0,0 1 16 0,1 0 0 16,-1 1 0-16,2 2 0 0,2 1-112 0,-1 2 0 16,1 0-16-16,2 1 0 0,1 0-304 0,0 2 160 15,0 0-160-15,3 0 128 0,-2 5-128 0,2-2 160 16,1 5-160-16,0-3 160 0,-1 2-160 0,1 0 192 0,0-3-192 15,0-1 192-15,0-3-192 0,1 2 0 0,0-3 0 0,2-3 0 16,0-2 0-16,-1 0 0 0,3-2 0 0,-1 1 0 16,0-2 0-16,1 1 0 0,-1-3-176 0,2-1 176 31,0-6-640-31,2 2-32 0,2 0-16 0,1-2 0 16,0-1 32-16,2 0 0 0,1-7 0 0,1-1 0 15,0-3-1376-15,1-2-272 0,3-3-48 0,-2-1-11376 0</inkml:trace>
  <inkml:trace contextRef="#ctx0" brushRef="#br1" timeOffset="49285.89">19927 11760 16927 0,'0'0'752'0,"0"0"144"0,0 0-704 0,0 0-192 16,0 0 0-16,0 0 0 0,0 0 2048 0,-1-9 368 16,1 9 80-16,0 0 0 0,0 0-1232 0,0 0-256 15,0 0-48-15,0 0-16 0,0 0-480 0,0 0-80 16,0 0-32-16,0 0 0 0,0 0 32 0,0 0 0 16,0 0 0-16,0 0 0 0,-5 10 16 0,0 1 16 15,-1-1 0-15,0 2 0 0,-1-2 0 0,1 2 0 16,-2 0 0-16,0 1 0 0,0 3 192 0,1-1 32 15,-1 2 16-15,0 3 0 0,-1 1-80 0,0 2-32 0,-3 2 0 16,1 1 0-16,0 1-272 0,0 2-48 0,1 4-16 16,2-2 0-16,2-2-208 0,2-1 128 0,0 0-128 0,2-2 0 15,2 0 192-15,2-4-64 0,0-1-128 0,2-4 192 16,4 0-48-16,-1-4-16 0,0-2 0 0,1-1 0 16,-1-3-128-16,2 0 160 0,1-3-160 0,1 0 160 15,-11-4-160-15,14 0 192 0,-1-2-192 0,0 0 192 16,-1-1-192-16,1-1 192 0,0-1-192 15,1-1 192-15,2-1-192 0,1-1 128 16,0-2-128-16,1-1 128 0,0 0-128 16,1-2 0-16,0-2 144 0,1 0-144 0,-1-2 128 0,1 0-128 15,-2 0 128-15,0-4-128 0,2 1 0 0,-3 1 0 0,-4 1 0 16,0-3 0-16,0-3 0 0,-3 2 128 0,-3 1-128 0,-1 0 0 0,0-1 160 16,-2 3-32-16,-4 2-128 0,-2-3 192 0,0 3 64 15,-2-1 0-15,-2 1 0 0,0 1 0 0,-3 1-128 0,-2-4-128 16,1 4 176-16,-2-1-176 0,-1-1 128 0,-1 2-128 15,-2 0 0-15,3 2 0 0,3 0 0 0,-3 0 0 16,-2 3 0-16,1 1 0 0,-2-2-128 0,3 5 128 16,2-1-208-16,-1 1 80 0,-1 0 128 0,1 4-192 15,2-1 192-15,-1 1-192 16,1-1-192-16,-1 2-64 0,4-2 0 0,0 2 0 16,-1-2-176-16,2 0-32 0,0 0-16 0,6 3 0 15,0 0-1280-15,-6-6-256 0,2 1-48 0,4 5-8144 16,0 0-1632-16</inkml:trace>
  <inkml:trace contextRef="#ctx0" brushRef="#br1" timeOffset="49716.78">19853 11936 12895 0,'0'0'1152'0,"0"0"-928"0,-8 7-224 0,8-7 0 16,-9 1 2960-16,9-1 560 0,0 0 96 0,0 0 32 16,0 0-2528-16,0 0-496 0,0 0-112 0,0 0 0 0,0 0 256 0,0 0 48 15,-8 5 16-15,8-5 0 0,0 0 304 0,0 0 64 16,0 0 16-16,3 11 0 0,-3-11-176 0,4 10-16 15,-4-10-16-15,5 12 0 0,-1-2-400 0,1 1-80 16,-1-2-16-16,0 1 0 0,-4-10-224 0,6 11-48 16,1-2-16-16,2-3 0 0,-1 1-80 0,1-2-16 15,1 0 0-15,1-1 0 0,-1-1-128 0,2-2 0 16,1 0 0-16,1-2 0 0,1 0-144 0,-1-2-64 16,0 0-16-16,1 2 0 0,0-3-128 0,1 2-32 15,-3-5 0-15,0 1 0 16,0-1-192-16,-1-2-32 0,0-1-16 0,-1 0 0 15,2-1-544-15,0-1-112 0,-2-1-32 0,-2 1 0 16,0-1-2496-16,0-2-496 0,3-6-112 0,-3 5 0 0</inkml:trace>
  <inkml:trace contextRef="#ctx0" brushRef="#br1" timeOffset="50420.77">20547 11399 3679 0,'0'0'320'0,"0"0"-320"0,0 0 0 0,0 0 0 16,0 0 4992-16,0 0 944 0,0 0 176 0,0 0 32 0,0 0-3808 15,0 0-768-15,0 0-160 0,0 0-16 16,0 0-560-16,0 0-96 0,0 0-32 0,0 0 0 0,0 0-64 0,9 7-32 15,-9-7 0-15,9 6 0 0,-9-6-128 0,6 8-32 16,0 1 0-16,-4 1 0 0,-2 2-128 0,0 1-16 16,0 2-16-16,-1 1 0 0,-3 4-64 0,1-2-16 15,1 1 0-15,-1 1 0 0,-2 3-208 0,1-1 144 16,0 0-144-16,1-1 128 0,0 0-128 0,1-3 0 16,1 0 0-16,2-4 0 15,1 2-448-15,-2-5-80 0,-2-1-16 0,2-10 0 16,0 0-2096-16,0 0-432 0,0 0-64 0</inkml:trace>
  <inkml:trace contextRef="#ctx0" brushRef="#br1" timeOffset="50686.68">20365 11469 22111 0,'0'0'1968'0,"0"0"-1584"0,-5-7-384 0,5 7 0 16,0 0 3536-16,0 0 624 0,4-10 128 0,-4 10 32 16,8-6-3488-16,2 2-704 0,1-3-128 0,-1 4 0 15,2 0 0-15,0 0 0 0,-1 1 0 0,2-1 0 16,2 1 0-16,-1-1 0 0,0 0 0 0,3 2 0 16,3-4 0-16,-2 1 0 0,-1 0 0 0,1 1 0 15,-1 2 0-15,2-2 128 0,0 1-128 0,-1 1 0 0,-2-1 0 16,0 1-256-16,-2-2 48 0,-1 2 16 15,0 0-1552-15,-1-1-304 16,1 0-64-16</inkml:trace>
  <inkml:trace contextRef="#ctx0" brushRef="#br1" timeOffset="51095.17">21076 11859 5519 0,'0'0'496'0,"0"0"-496"0,0 0 0 0,0 0 0 16,0 0 5456-16,0 0 1008 0,0 0 192 0,0 0 32 16,-1 12-5280-16,1-12-1072 0,0 0-208 0,-3 12-128 15,0-2 128-15,1 1-128 0,-2-1 0 0,-1 2 144 16,-2 1 544-16,1 1 96 0,-2 2 32 0,-3 1 0 16,0 2 384-16,-2 1 80 0,0 1 0 0,-2 1 16 15,0 0-384-15,-1 4-80 0,0 3 0 0,2-5-16 16,-3-3-496-16,0 3-80 0,0-1-32 0,1-4 0 15,5-1-208-15,-1-4 0 0,2 2 0 16,2-3 0-16,3-3-640 16,1-2-64-16,4-8 0 0,0 0-16 0,0 0-2304 0,0 0-464 0,0 0-96 0</inkml:trace>
  <inkml:trace contextRef="#ctx0" brushRef="#br1" timeOffset="51330.39">20887 11982 5519 0,'0'0'496'0,"0"0"-496"16,0 0 0-16,0 0 0 0,0 0 7872 0,4 10 1472 15,2-1 288-15,1 0 64 0,-1 1-7456 0,2 0-1472 16,3 2-320-16,-1-1-48 0,0 2-400 0,2 1 0 0,1-1 0 16,0 2 0-16,2 3 0 0,-2 1 0 0,0-4 0 0,-2 1 0 15,1 0-384-15,-1-1 32 0,-4-2 16 0,1 0 0 31,-1-1-496-31,-2-1-80 0,-5-11-32 0,4 11 0 16,0 0-560-16,-4-11-112 0,0 0-32 0,0 0 0 16,0 0-2064-16,0 0-432 0</inkml:trace>
  <inkml:trace contextRef="#ctx0" brushRef="#br1" timeOffset="52005.97">21102 11340 12895 0,'0'0'1152'0,"0"0"-928"0,0 0-224 0,0 0 0 15,9 9 3072-15,-1-2 560 0,-8-7 112 0,10 8 32 0,2-2-2560 16,0 1-496-16,-2-1-96 0,2 3-32 0,0 1-272 0,-1 1-48 16,1 1-16-16,3 2 0 0,1 5-16 0,3 2-16 15,-2-3 0-15,2 7 0 0,2-1 368 0,1 4 80 16,0 2 16-16,1 4 0 0,-4-2 80 0,1 2 0 16,-1 0 16-16,-1-3 0 0,-1-1-256 0,2-2-48 15,-2-2-16-15,0 1 0 0,-2 2-272 0,1-2-64 16,-3 0-128-16,0 2 192 0,-1 1-192 0,-2-4 128 15,-2 2-128-15,-2 2 0 0,0 0 128 0,-4-2-128 16,-3 2 0-16,-2-2 0 0,-2 2 0 0,-3-2-128 16,-3 0-16-16,-4-1 0 15,-2 2-496-15,0-1-80 0,-5 0-32 0,-3-1 0 16,-3 2 128-16,-2 1 32 0,-2-3 0 0,0 2 0 16,-3-3-1968-16,-2-3-384 0</inkml:trace>
  <inkml:trace contextRef="#ctx0" brushRef="#br1" timeOffset="59074.25">2931 8528 5519 0,'0'0'240'0,"0"0"64"0,0 0-304 0,0 0 0 15,0 0 0-15,6 11 0 0,-6-11 1376 0,0 0 224 16,0 0 32-16,9 6 16 0,2 1-1344 0,-11-7-304 16,10 0 0-16,2 0 0 0,1 0 0 0,-1 0 0 15,-2-4 0-15,3 2 0 0,2 1 0 0,-1 1 0 16,0-5 0-16,1 4 0 0,-1 3 272 0,2 0 80 15,-1-4 16-15,0 4 0 0,-4 1 112 0,2 3 32 16,2-5 0-16,-2 3 0 0,0 1-320 0,0-1-64 16,1-1-128-16,2-1 192 0,-2-2-192 0,0 2 0 15,1 0 0-15,-1-2 0 0,2 0 0 0,-6 0 0 16,-10 0 0-16,11 0 0 0,0 0 0 0,-11 0 0 16,0 0 0-16,0 0 0 0,0 0 128 0,0 0-128 0,0 0 176 0,0 0-176 15,0 0 432-15,0 0-32 0,0 0 0 0,-10-2 0 16,-4-2-160-16,2 1-48 0,3 0 0 0,-3 2 0 15,-2 0-64-15,-1 1-128 0,2 0 176 0,0 0-176 16,-1 0 0-16,-2 1 0 0,-1 2 0 0,2-1 0 16,-1-2 0-16,-1 3 0 0,-2 0 0 0,0-1 0 15,1-2-224-15,-4 1 48 0,-4 1 16 0,0 2 0 16,1-2 160-16,-1 2 0 0,-5-3 0 0,1 3-128 16,2 0 128-16,2 2 224 0,1-1-48 0,1 0-16 15,-2 1 0-15,5 1 0 0,2 1 0 0,2 0 0 16,2-2-160-16,3 1 192 0,3-1-192 0,9-6 192 15,-7 7-192-15,7-7 0 0,0 0 0 0,0 0-5440 16,3 10-1056-16</inkml:trace>
  <inkml:trace contextRef="#ctx0" brushRef="#br1" timeOffset="65437.24">15014 14407 25791 0,'0'0'1152'0,"-3"-9"224"0,0-1-1104 0,1 4-272 15,2 6 0-15,0 0 0 0,-2-9 3584 0,2 9 640 16,0 0 144-16,0 0 32 0,0 0-3568 0,0 0-832 16,0 0 0-16,0 0 0 0,0 0 0 0,0 0 0 15,0 0-192-15,0 0 192 0,0 0-160 0,0 0 160 16,0 0-160-16,0 0 160 0,-2 10-144 0,1 1 144 16,1-11-128-16,-2 11 128 0,1 2-336 0,-2-3 16 15,1-1 0-15,0 0 0 16,0 0-464-16,2-9-96 0,-3 10-16 0,3-10 0 15,-2 11-1328-15,2-11-272 0,0 0-48 0,0 0-16 0</inkml:trace>
  <inkml:trace contextRef="#ctx0" brushRef="#br1" timeOffset="66006.45">15371 14396 31215 0,'0'0'1376'0,"0"0"288"0,0 0-1328 0,0 0-336 0,0 0 0 0,0 0 0 16,0 0 1184-16,0 0 160 0,0 0 48 0,0 0 0 15,0 0-816-15,0 0-144 0,4 12-48 0,-4-12 0 16,4 10-384-16,-4-10 0 0,0 0 0 0,1 11 0 16,2-2-128-16,-3-1-16 0,0-8 0 0,-3 10 0 15,-1-2-464-15,4-8-96 0,-5 9 0 0,0-1-16 16,5-8-592-16,-6 10-112 0,6-10-32 0,0 0-7856 16,0 0-1568-16</inkml:trace>
  <inkml:trace contextRef="#ctx0" brushRef="#br1" timeOffset="67567.08">14997 15019 8287 0,'0'0'736'0,"0"0"-592"15,0 0-144-15,0 0 0 0,-8 8 2384 0,8-8 448 16,-8 7 96-16,8-7 16 0,0 0-1536 0,-4 8-288 16,-1-2-64-16,5-6-16 0,0 0 464 0,0 0 96 15,0 0 0-15,0 0 16 0,0 0-32 0,0 0-16 16,0 0 0-16,0 0 0 0,0 0-496 0,0 0-112 15,0 0 0-15,0 0-16 0,0 0-352 0,0 0-64 16,0 0-16-16,0 0 0 0,6-9-112 0,1 0-16 16,-1 0-16-16,1 0 0 0,-1-4 16 0,1 0 0 15,0-1 0-15,0 1 0 0,1-2-144 0,1-1-32 0,0 1 0 16,1 0 0-16,0 0-208 0,0 0 0 0,1 1 0 0,1 3 0 16,-1 4 0-16,1 0 0 0,-2 1 0 0,2 0 0 15,0 1 0-15,1 3 0 0,1-4 0 0,1 2 0 16,-1-2 0-16,2 1-128 0,-1-1 128 0,1 3 0 15,-2-3 0-15,1 5 0 0,-1-3 0 0,2 3 0 16,-2-1 0-16,3 2 0 0,-1 3 0 0,0 1 0 16,0 3 0-16,-2 0-128 0,-1 1 128 0,1 3 0 15,0 3-128-15,-1 2 128 0,-1 1 0 0,-2 2 0 16,1 2-144-16,-2 1 144 0,0 2 0 0,0-1-144 16,-1-3 16-16,-2 0 0 0,1 0 0 0,-2 0 0 15,0-5-48-15,0 0 0 0,-1-2 0 0,3-4 0 0,-1 0-80 0,1 0 0 16,1-3-16-16,-1 0 0 15,3-2-496-15,0-2-112 0,2-2-16 0,1 0-10432 16,1-5-2080-16</inkml:trace>
  <inkml:trace contextRef="#ctx0" brushRef="#br1" timeOffset="69332.3">16854 14687 24351 0,'0'0'1088'0,"0"0"208"0,0 0-1040 0,-6-7-256 0,6 7 0 0,0 0 0 0,-8-9 560 0,3 3 48 16,5 6 16-16,-1-8 0 0,2-4-624 0,0 3 0 15,-1 9 0-15,0-9 0 0,2-1 0 0,-2 10 0 16,-3-12-128-16,0 3 128 0,-1 2 0 0,-1 2 0 16,-1-2 144-16,-2 1-144 0,-1 1 608 0,-2 1 16 15,0 1 0-15,-1 2 0 0,0 0 272 0,2 1 64 16,-1 1 16-16,1 2 0 0,-2 0-272 0,2 4-64 15,-2-1-16-15,1 1 0 0,1-2-320 0,1 3-64 16,0 0-16-16,1 2 0 0,1 2-224 0,1-2 0 16,-2 3 0-16,3 2 0 0,0 0 0 0,-1 5 0 15,3-2 0-15,-1 4 0 0,0 4 192 0,1-3-16 16,0 1 0-16,2 2 0 0,0 1 0 0,1-1 0 16,1-12 0-16,0 2 0 0,1 2-176 0,-1 0 0 0,2-1 0 0,-1 0 128 15,1-1-128-15,1-2-144 0,5 8 144 0,-1-4-208 31,-2-5-400-31,2-3-80 0,0-4-16 0,-8-6 0 16,12 4-320-16,-2-1-80 0,-10-3-16 0,13-3-8240 0,0-1-1648 0</inkml:trace>
  <inkml:trace contextRef="#ctx0" brushRef="#br1" timeOffset="69670.45">17032 14102 25791 0,'0'0'2304'0,"0"0"-1856"15,0 0-448-15,0 0 0 0,0 0 2160 0,-3 14 336 16,3 0 64-16,4 3 0 0,3 1-2160 0,0 6-400 15,3 3-144-15,-3 1 0 0,0 0 144 0,-1 6 0 16,1 5 0-16,-1-1-128 0,0 1 128 0,-1 0 0 16,-1-1 0-16,-3 0 0 0,-1 2 0 0,-1 1 0 15,-3 1 0-15,0 2 0 0,-3 2 0 0,1-1 0 16,-2-2 0-16,3 2 128 0,1-2-128 0,-1-6 0 16,-3-1 0-16,3-8 0 0,1-3 0 0,1-3 0 0,1-5 128 15,2-3-128-15,1-1 0 0,3-3 0 0,-4-10-160 16,9 4-10096-16,1-6-2032 0</inkml:trace>
  <inkml:trace contextRef="#ctx0" brushRef="#br1" timeOffset="70199.7">17492 14669 32543 0,'0'0'1440'0,"0"0"288"0,0 0-1376 0,0 0-352 0,-8-9 0 0,3 2 0 16,5 7 464-16,0 0 32 0,-7-6 0 0,1 0 0 16,-2 4-304-16,-1 0-48 0,0 2-16 0,9 0 0 0,-11 4 96 15,1 2 16-15,-3-1 0 0,1 3 0 0,0 1-64 0,1 2-16 16,-1 2 0-16,0 3 0 0,1 2-32 0,-1 3-128 16,-1 4 192-16,1-2-64 0,-1 4 32 0,1 0 0 15,2-1 0-15,1 0 0 0,0-2-160 0,1-2 192 16,1-1-192-16,3-2 192 0,2-2-192 0,0-4 0 15,2-1 0-15,0 0 128 0,0-12-128 0,4 7 0 16,-4-7 0-16,0 0 0 0,11 6 0 0,-1-9 0 16,1 0 0-16,2-2 0 0,1-3 0 0,2-2 0 15,1-3 0-15,1-3 0 0,0 1-144 0,0-2 144 16,1-2 0-16,-2 1 0 0,-1 0 0 0,-2 0 0 16,-8-1 0-16,2 2 0 0,2 2 0 0,1 0 0 0,0 1 0 15,-1 0 0-15,-4 2 128 0,-1-1-128 0,1 0 176 16,-3 4-176-16,1-2 224 0,-4 11-64 0,0 0-16 15,4-9 0-15,-4 9 0 0,0 0 0 0,0 0 0 0,0 0 0 16,0 0 64-16,0 0 16 0,0 0 0 0,0 0 0 16,8 9 32-16,-3 2 0 0,-1 2 0 0,1 3 0 15,1-3-256-15,-2 4 0 0,-2-3 0 0,-1 3 0 16,-1 4 0-16,0 0 0 0,2-1 0 0,0 3 0 16,1-1-208-16,0 0-48 0,-1 0 0 0,0-2 0 31,-2-2-272-31,1-3-64 0,1 0-16 0,1-2 0 0,0-4-496 0,-3-9-112 15,6 9 0-15,2-2-16 0,-8-7-224 16,10 0-32-16,0-3-16 0,-10 3-11680 0</inkml:trace>
  <inkml:trace contextRef="#ctx0" brushRef="#br1" timeOffset="70721.92">18097 14473 42559 0,'-14'0'1888'0,"3"3"384"0,-1 1-1824 0,-1 1-448 16,-2 3 0-16,2 1 0 0,1 1 0 0,0 2-320 15,0-2 64-15,1 0 0 16,-1 3-352-16,0-2-64 0,1 1-16 0,-2 1 0 15,-2 1 160-15,1-3 16 0,1-1 16 0,0 2 0 0,-2 0 368 0,2-1 128 0,0-1 0 0,0 0-144 16,0 0 336-16,2 1 80 0,0-2 16 0,3 0 0 16,0-1 128-16,2 0 32 0,-1 0 0 0,7-8 0 15,0 0-176-15,-3 9-16 0,3-9-16 0,0 0 0 16,0 0-240-16,0 0 0 0,3 11 0 0,-3-11 0 16,0 0 0-16,12 8-256 0,-12-8 48 0,14 7 16 15,0-2-16-15,0-4 0 0,-2-1 0 0,1 0 0 16,0 2 208-16,0-1 0 0,1 0-160 0,-1 1 160 15,-1 0 0-15,1 2 0 0,0 0 0 0,-1-1 0 16,-12-3 0-16,15 4 0 0,0 2 0 0,-2-2 0 16,-13-4 0-16,11 6 0 0,-11-6 0 0,12 10 0 15,-1 0 0-15,-4-2 0 0,0 1-144 0,-7-9 144 0,1 12 0 16,-2-1 0-16,-3 1 128 0,0 1-128 0,0-1 144 16,-1 0-144-16,-3-2 128 0,-2 2-128 0,-2 1 160 0,0 0-160 15,0 1 192-15,-1 1-192 0,-2-1 160 0,-1 2-160 16,1-3 128-16,-1-2-128 0,-1 2 0 0,3-1 0 15,-1 0 0-15,2-3 0 16,0-3-640-16,1 0-176 0,6-5-16 0,1 2-16 16,-1-3-1392-16,1 0-288 0,1-4-48 0,2 1-6832 15,-1-5-1344-15</inkml:trace>
  <inkml:trace contextRef="#ctx0" brushRef="#br1" timeOffset="71218.78">18436 14517 27647 0,'0'0'2448'0,"0"0"-1952"0,-9-2-496 0,0-1 0 15,-1 2 1824-15,10 1 272 0,0 0 48 0,-9 0 16 16,9 0-1632-16,-9 4-320 0,1 1-64 0,1 2-16 16,-1 0-128-16,-1 0-176 0,0 3 48 0,-2 1 0 15,-1-1 128-15,2 2 0 0,-1-3 0 0,1 2 0 16,1-1 256-16,-1 3 64 0,-2-1 32 0,0-1 0 0,2-3 192 0,-1 1 32 16,1 1 16-16,-1 0 0 0,2-4-240 0,1 2-48 15,2-1-16-15,6-7 0 0,0 0-64 0,0 0-16 16,0 0 0-16,0 0 0 15,0 0-208-15,0 0 0 0,0 0 128 0,12 4-128 0,-2-3 0 0,2-1 0 16,-1-1 0-16,1 1-160 0,1-2-48 0,0 2-16 16,-1 2 0-16,1-1 0 0,-1 0 224 0,0 3 0 15,1 1 0-15,-2 2 0 0,1 0-128 0,0 2 128 16,0 1 0-16,-2 0-144 0,-4 1 144 16,1-2 0-16,-7-9 0 0,4 12 0 0,-3 1 0 0,-1 0 224 15,-1 1-48-15,0 1-16 0,-2-4 16 0,0 2 0 16,1 0 0-16,-1 0 0 0,-1 2-176 0,0-1 0 15,0 0 144-15,-1-1-144 0,-1-1 0 0,-1 0-256 16,-2-2 32-16,1 2 16 16,-1-3-672-16,1-1-128 0,-1 0-16 0,0-2-10240 0,-1 1-2032 15</inkml:trace>
  <inkml:trace contextRef="#ctx0" brushRef="#br1" timeOffset="71491.25">18804 14707 18431 0,'0'0'1632'0,"5"11"-1312"0,-3 1-320 0,1 2 0 16,-2 2 5472-16,1 4 1024 0,-2 0 208 0,2 4 32 0,1-2-5072 0,-1-1-1008 15,0-3-208-15,-1 0-32 0,0 1-224 0,-1 0-64 16,0-2 0-16,2 0 0 0,-2-5-128 0,0 0 0 15,0-3 0-15,0-9 0 16,-2 10-496-16,2-10-128 0,-2 7-16 0,2-7-16 16,0 0-272-16,0 0-48 0,-9 2-16 0,9-2 0 15,-11-6-288-15,2-3-48 0,2-2-16 0,1-2-9312 16,-1-3-1872-16</inkml:trace>
  <inkml:trace contextRef="#ctx0" brushRef="#br1" timeOffset="71639.39">18776 14431 33983 0,'0'0'1504'0,"0"0"304"0,0 0-1440 0,0 0-368 16,0 0 0-16,0 0 0 0,5-9 1296 0,-5 9 192 0,0 0 48 15,0 0 0-15,0 0-1216 0,0 0-320 0,0 0 128 0,11 0-128 32,-11 0-1792-32,10 0-384 0,-10 0-96 0,0 0-13056 0</inkml:trace>
  <inkml:trace contextRef="#ctx0" brushRef="#br1" timeOffset="72063.57">19630 14173 13823 0,'0'0'1216'0,"-4"-11"-960"16,-2-4-256-16,0 2 0 0,3 1 4032 0,-3 3 752 16,0-2 144-16,-2 1 48 0,-1 3-3520 0,0 0-704 15,0 2-144-15,-2 2-32 0,-2 1 144 0,-1 2 32 16,-2 2 0-16,0 1 0 0,0 2-336 0,0 2-64 16,0 0-16-16,1 5 0 0,-1 1-112 0,0 2-32 15,1 0 0-15,0 5 0 0,0 3 320 0,-1 3 48 16,0 4 16-16,2 0 0 0,0-1-112 0,-1 2-16 15,1 1 0-15,1 1 0 0,0 1-96 0,1 2-32 16,-1 0 0-16,1 1 0 0,1 0-320 0,-1 2 144 16,2 2-144-16,-1-1 0 0,2 2 128 0,2-5-128 0,4-6 0 15,0 0 0-15,2 0 128 0,-1-2-128 0,2-3 0 0,2-4 0 32,0-2-272-32,3-2-176 0,3-1-16 0,3-4-16 15,-3-2-320-15,-1-2-64 0,1-2-16 0,0 0 0 16,1-2-384-16,0-1-80 0,-9-4 0 0,12-1-9328 0,-2-2-1856 15</inkml:trace>
  <inkml:trace contextRef="#ctx0" brushRef="#br1" timeOffset="72269.7">19062 14653 35935 0,'0'0'1600'0,"0"0"320"0,0 0-1536 0,0 0-384 0,0 0 0 0,0 0 0 0,11 4 3776 0,5-4 704 16,-6 1 128-16,5-1 16 0,2 0-3984 0,2-1-816 15,1-2-144-15,1 1-48 16,0-2-688-16,1 0-144 0,17-5-16 0,-7 1-16 16,-4 1-1024-16,-5 2-208 0,-4 0-32 0,-4 2-9888 15,-2 3-1968-15</inkml:trace>
  <inkml:trace contextRef="#ctx0" brushRef="#br1" timeOffset="72517.42">19626 14673 10127 0,'-1'14'448'0,"0"-5"96"0,1-9-544 0,-2 14 0 0,4 1 0 0,-2-1 0 15,-2 0 6560-15,2 1 1200 0,0-1 240 0,2-1 64 16,-2-13-6080-16,3 15-1200 0,0-2-240 0,0 0-48 16,-3 0-176-16,0-2-48 0,0-11 0 0,0 12 0 15,-3-1-272-15,3-11-272 0,-5 9 48 0,0 1 16 16,5-10-720-16,-9 5-144 0,-1 1-16 0,10-6-16 16,-10 2-2176-16,10-2-432 0,-9-4-96 15</inkml:trace>
  <inkml:trace contextRef="#ctx0" brushRef="#br1" timeOffset="72695.35">19760 14386 47855 0,'0'0'2112'0,"0"0"448"0,0 0-2048 0,0 0-512 16,0 0 0-16,-2 9 0 15,2 0-912-15,0-9-304 0,4 9-48 0,-4-9-16 16,0 0-1984-16,8 8-416 0,-8-8-80 0</inkml:trace>
  <inkml:trace contextRef="#ctx0" brushRef="#br1" timeOffset="73514.14">20098 14717 3679 0,'0'0'320'0,"0"0"-320"0,0 0 0 0,0 0 0 16,-10 1 1568-16,10-1 240 0,0 0 48 0,0 0-4064 16,-9 2-816-16</inkml:trace>
  <inkml:trace contextRef="#ctx0" brushRef="#br1" timeOffset="73851.19">20071 14708 16463 0,'0'0'720'0,"0"0"176"0,0 0-720 0,0 0-176 0,0 0 0 0,0 0 0 15,-9 5 1568-15,9-5 288 0,0 0 48 0,0 0 16 16,0 0-560-16,0 0-96 0,0 0-32 0,0 0 0 16,0 0-560-16,0 0-112 0,0 0-32 0,0 0 0 15,0 0-528-15,0 0-144 0,0 0-16 0,0 0 0 16,0 0-32-16,0 0 0 0,0 0 0 0,0 0 0 0,0 0 192 0,0 0 224 15,0 0-48-15,0 0-16 16,0 0 320-16,0 0 64 0,0 0 16 0,0 0 0 0,0 0 112 0,0 0 32 16,0 0 0-16,0 0 0 0,0 0-240 0,0 0-32 15,0 0-16-15,0 0 0 0,0 0-416 0,0 0 0 16,0 0 0-16,0 0 0 0,0 0 0 0,0 0 0 16,0 0-224-16,0 0 80 0,0 0 16 0,0 0 0 15,0 0 0-15,0 0 0 0,0 0 128 0,0 0 0 16,0 0 0-16,0 0 0 0,0 0 0 0,0 0 0 15,2 10 0-15,-2-10 0 0,0 0-176 0,0 0 176 16,0 0-208-16,0 0 80 0,0 0-208 0,0 0-48 16,0 0 0-16,0 0 0 15,0 0-1968-15,0 0-400 0,9-3-64 0</inkml:trace>
  <inkml:trace contextRef="#ctx0" brushRef="#br1" timeOffset="74602.45">20165 14746 5519 0,'0'0'496'0,"0"0"-496"0,0 0 0 0,0 0 0 16,-2-9 5072-16,2 2 928 0,0 7 176 0,4-9 32 15,1 0-5120-15,1 0-1088 0,0-1 0 0,-1 1-288 16,-5 9-32-16,4-7 0 0,-4 7 0 0,0 0 0 15,2-10 320-15,-2 10 192 0,0 0-16 0,-6-4-16 0,6 4 464 0,-10-2 80 16,0 4 32-16,-2 1 0 0,0 2 144 0,0 3 16 16,-1 1 16-16,0 3 0 0,-1-2-240 0,0 1-48 15,1 2-16-15,-1 0 0 0,1 0-416 0,2 0-192 16,-1 0 160-16,3 0-160 0,0 0 176 0,2 0-176 16,2 0 192-16,1 2-192 0,-1-2 224 0,0 5-64 15,2 3-16-15,2 0 0 0,-1-3-144 0,2 1 192 16,0 1-192-16,2-1 192 0,-1 0-192 0,2-2 0 15,-1 0 0-15,1-2 0 16,-1 0-512-16,4-2-64 0,0-4-32 0,2 0 0 16,1-1-1888-16,3-2-368 0,1-4-80 0,1-4 0 0</inkml:trace>
  <inkml:trace contextRef="#ctx0" brushRef="#br1" timeOffset="75051.17">20562 14716 12895 0,'-10'-4'1152'0,"2"1"-928"0,-2 1-224 0,-2-2 0 15,0 2 6272-15,2 2 1200 0,-1 0 240 0,2 3 48 16,0 1-6272-16,-1 2-1248 0,-1 2-240 0,1 1 0 16,-1 0-528-1,1 3-32-15,-1 2 0 0,1 1 0 0,0 3 96 16,-1-1 16-16,1 0 0 0,-1 3 0 0,1-2 448 0,2 1 0 0,1 0 0 0,1-1 0 15,-2-1 288-15,2-2 160 0,0 1 16 0,4-4 16 0,0 0-208 0,2-2-32 16,0-10-16-16,0 10 0 16,0-10-96-16,4 8-128 0,-4-8 176 0,8 5-176 0,3-3 0 0,-1-4 0 15,2 0 0-15,1-3 0 0,1-2-176 0,2 1 16 16,-2-4 0-16,3 1 0 0,-3-2 160 0,1 0-192 16,-2 2 192-16,0-3-192 0,0 1 192 0,0-1 0 15,-3-2 0-15,1 3 0 0,-3-1 160 0,-1 5 16 16,1 0 0-16,-8 7 0 0,0 0 80 0,0 0 32 15,0 0 0-15,0 0 0 0,0 0 0 0,0 0 0 16,7 10 0-16,-7-10 0 0,2 16-48 0,1-5-16 16,0 2 0-16,-1 0 0 0,2-4-224 0,-1 1 0 15,-3-10 0-15,2 11 0 0,-2-11 0 0,4 9 0 16,-4-9-128-16,0 0 128 16,4 10-640-16,-4-10 0 0,0 0-16 0,5 8 0 15,-5-8-432-15,0 0-64 0,0 0-32 0,0 0 0 16,0 0-480-16,0 0-112 0,12-7-16 0,-1 0-7616 15,-4-3-1536-15</inkml:trace>
  <inkml:trace contextRef="#ctx0" brushRef="#br1" timeOffset="75287.13">20904 14377 28559 0,'0'0'1264'0,"0"0"272"0,0 0-1232 0,-2 13-304 0,1 0 0 0,1 2 0 15,1 4 3680-15,2 0 672 0,0 3 144 0,1 1 32 16,0 0-3648-16,-1 2-736 0,0 1-144 0,1 0 0 16,0 1 0-16,0 2 0 0,-2 2 0 0,1 1 0 15,0-2-304-15,-1 1-80 0,0-1-32 0,-2-3 0 16,-2-2-288-16,1-3-64 0,0-2-16 0,-2-2 0 16,-1-1-64-16,-1-3-16 0,0 1 0 0,-2-5 0 15,1-2-32-15,-1-3 0 0,7-5 0 0,-9 3-9632 16,0-5-1936-16</inkml:trace>
  <inkml:trace contextRef="#ctx0" brushRef="#br1" timeOffset="75467.28">20728 14627 46015 0,'0'0'2048'0,"0"0"400"0,8 0-1952 0,2 0-496 16,2 1 0-16,2 1 0 0,4-1 192 0,1 2-64 0,0-2-128 0,1 0 192 31,16-1-1392-31,-3 0-272 0,-6-4-64 0,-1 2-16 16,-2-1-1648-16,-3-1-336 0,-2 1-64 0,-1-2-10928 0</inkml:trace>
  <inkml:trace contextRef="#ctx0" brushRef="#br1" timeOffset="75645.48">21274 14635 17503 0,'8'8'1552'0,"0"1"-1232"0,1 2-320 0,0 3 0 15,0-1 3520-15,-1 4 640 0,0-3 128 0,0 4 16 16,-2-1-3056-16,-1 0-608 0,-1-3-128 0,0 1-32 16,0-1 144-16,-1-1 16 0,-2 0 16 0,0 0 0 0,1 0-240 0,-2-1-48 15,0-12-16-15,-2 13 0 16,1-3-736-16,1-10-160 0,0 0-32 0,-4 10 0 16,4-10-2496-16,0 0-512 0,-14 1-112 0,14-1-16 0</inkml:trace>
  <inkml:trace contextRef="#ctx0" brushRef="#br1" timeOffset="75825.98">21386 14456 29487 0,'0'0'2624'0,"0"0"-2112"16,0 0-512-16,0 0 0 0,0 0 2816 0,0 0 448 15,0 0 80-15,0 0 32 0,0 0-2736 0,0 0-640 16,0 0 0-16,0 0 0 15,0 0-1024-15,0 0-224 0,11-6-32 0,-11 6-16 16,0 0-1936-16,10-3-384 0,-10 3-80 0,0 0-16 0</inkml:trace>
  <inkml:trace contextRef="#ctx0" brushRef="#br1" timeOffset="76237.63">21599 14597 5519 0,'0'0'496'0,"0"0"-496"0,8 8 0 0,-8-8 0 16,0 0 5552-16,7 9 1008 0,-7-9 208 0,8 6 32 15,-8-6-5264-15,0 0-1072 0,8 8-208 0,-3 1-32 16,-5-9-528-16,4 13-96 0,-1-3-32 16,-3 0 0-16,-3 0 256 0,-1 3 176 0,-1 1-208 0,0-3 80 0,0 2 336 15,-2 2 80-15,-2-1 16 0,0 2 0 16,0-2 624-16,2-1 128 0,1-3 32 0,-1 2 0 0,1-1-256 16,0-1-32-16,6-10-16 0,-2 9 0 0,2-9-528 0,0 0-96 15,0 12-32-15,0-12 0 0,0 0-128 0,0 0-192 16,4 10 32-16,-4-10 16 15,0 0-304-15,9 8-48 0,-9-8-16 16,12 5 0-16,-1 1 176 0,1-5 16 0,-2-2 16 0,3 1 0 0,0-4 304 16,3-2 0-16,0 0-128 0,-1-1 128 0,0 2 160 15,0-1 96-15,2-3 0 0,-2-1 16 0,-5 4 48 0,-1-3 0 16,-2-2 0-16,-1 1 0 0,1-1 16 0,-2 1 16 16,-1-3 0-16,-4-1 0 0,-3-2 80 0,-1 3 16 15,1-4 0-15,-1 1 0 0,0 1-48 0,-2-2 0 16,0 0 0-16,-3 1 0 0,-2 2-160 0,1 3-48 15,-2 1 0-15,1 2 0 0,-1 3-192 0,0-2 0 16,0 2-144-16,2 1 144 16,1 2-752-16,1-2-48 0,8 4-16 0,-9-1 0 15,1-1-2960-15,8 2-608 0,-13-2-112 0,13 2-32 0</inkml:trace>
  <inkml:trace contextRef="#ctx0" brushRef="#br1" timeOffset="84192.5">21919 14611 4607 0,'0'0'400'0,"0"0"-400"16,0 0 0-16,0 0 0 0,0 0 2832 0,0 0 496 15,-7 6 80-15,7-6 32 0,-10 5-2304 0,10-5-464 16,-6 6-96-16,6-6 0 0,0 0 896 0,0 0 176 15,0 0 32-15,0 0 16 0,0 0-288 0,0 0-48 16,0 0-16-16,0 0 0 0,0 0-320 0,0 0-64 16,0 0 0-16,9 7-16 0,-1-1-352 0,0 1-64 0,-8-7-16 0,8 9 0 15,-3 0-320-15,0 0-192 0,-5-9 192 0,5 13-192 16,-1-1 128-16,-1 1-128 0,-3 0 0 0,-2 1 0 16,0 1 192-16,-1-1-64 0,-1 0 0 0,0 2-128 15,-1 1 400-15,0-1-16 0,-3 1-16 0,2 0 0 16,0 0 16-16,2-4 16 0,1 2 0 0,-1 0 0 15,0-2-176-15,4-4-32 0,0-9-16 0,0 0 0 16,5 10 32-16,-5-10 16 0,0 0 0 0,10 4 0 16,-10-4 32-16,12 0 16 0,0 0 0 0,-2-5 0 15,-3-2-144-15,-2 1-128 0,-1-3 144 0,0 0-144 16,0-2 144-16,-2 1-144 0,0-2 128 0,-2 2-128 16,0-6 208-16,0 3-32 0,-2 0-16 0,1 0 0 15,0-2-160-15,-1 1 0 0,2-3 0 0,0 1 0 0,2-2 0 16,0 4 0-16,1 0 192 0,1 1-64 0,1-1 0 0,2 3 0 15,0 0 0-15,4 3 0 0,1-2-128 0,1 1 0 16,1 1 0-16,0 2 0 0,-1-1 0 0,2 2 0 16,-1 1 0-16,0 1 0 0,1 2 0 0,-1 1 0 15,2 4 0-15,-3-3 0 0,0 4 0 0,-3 2 0 16,-3 0-128-16,-1 4 128 0,2 1-144 0,0 0 144 16,-2 1-192-16,1 1 192 0,-1 2-256 0,2-1 64 15,3 1 16-15,-2 1 0 16,-3-4-224-16,3 0-48 0,3-3-16 0,-1 1 0 15,-4 1-1408-15,3-2-288 0,0-2-48 0,0 1-13440 0</inkml:trace>
  <inkml:trace contextRef="#ctx0" brushRef="#br1" timeOffset="84816.4">22887 14653 21183 0,'0'0'1888'0,"0"0"-1504"0,0 0-384 0,0 0 0 0,0 0 3360 0,6-8 608 16,-6 8 112-16,0 0 16 0,7-6-3264 0,-7 6-640 15,0 0-192-15,0 0 0 0,0 0 0 0,0 0 0 16,0 0 0-16,0 0 0 0,0 0 0 0,0 0 0 16,0 0 0-16,0 0 0 0,-11 5 160 0,4 1 32 15,7-6 0-15,-10 11 0 0,0-1 256 0,2 1 64 16,3 0 16-16,1 3 0 0,1-4-224 0,0 3-48 15,-5-3-16-15,2 3 0 0,3 2-32 0,-1-2 0 16,-3-1 0-16,2 1 0 0,1-2-208 0,1 2 0 16,3-1 0-16,0 0 0 0,0-12 0 0,3 14 128 15,2-2-128-15,-5-12 0 0,12 10 0 0,1-2 176 16,1-3-176-16,1-1 160 0,0-4-160 0,4 0 0 16,0-1 0-16,1-2 0 0,-3-1 0 0,1 1 0 0,-1-4 0 0,0 2 0 15,-2-2 0-15,0-1 0 0,-6 1 0 0,1-1 0 16,1 0 0-16,-3 0 128 0,-2-1-128 0,-1 0 128 15,-1 0 128-15,-1 0 32 0,-2-2 0 0,-1 1 0 16,0-2-112-16,-1 2-32 0,0-2 0 0,-1 2 0 16,0-4-144-16,-1 4 192 0,0 5-192 0,1-2 192 15,-1-1-192-15,1 2 0 0,-1-1 0 0,0 1 0 16,1 1 0-16,-1 1 0 0,-3-4 0 0,-1 1 0 16,7 7 0-16,0 0 0 0,-9-2 128 0,9 2-128 15,0 0 0-15,-9 4 0 0,0-2 0 0,1 1 0 16,8-3-448-16,-9 3-80 0,9-3-16 15,0 0 0-15,0 0-2032 0,0 0-416 0,0 0-80 0,0 0 0 0</inkml:trace>
  <inkml:trace contextRef="#ctx0" brushRef="#br1" timeOffset="85280.22">23209 14688 23039 0,'0'0'2048'0,"0"0"-1648"15,-9 9-400-15,2 1 0 0,3-3 3488 0,2 2 608 16,2-9 128-16,0 14 32 0,1-4-3472 0,2 0-784 16,-3-10 0-16,2 13 0 0,1-1 0 0,-3-12 0 0,2 12 0 0,1-2 0 15,-3-10 0-15,0 12 0 0,0-12 0 0,0 10 128 16,0-10 192-16,0 0 32 0,0 11 16 15,0-11 0-15,0 0 208 0,0 0 64 0,0 0 0 0,0 0 0 16,0 0-112-16,0 0-16 0,0 0 0 0,0 0 0 16,9-4-96-16,2 0-32 0,-1-1 0 0,2-2 0 15,-5 2-240-15,0-1-144 0,1-2 160 0,1-1-160 16,0 0 128-16,2-3-128 0,0 1 0 0,1-2 0 16,6-10 0-16,-2 5 0 0,-2 2 0 0,-2 2 0 15,-3 4 0-15,-1 1 0 0,1 3 0 0,-9 6 0 16,7-7 0-16,-7 7 0 0,10-4 0 0,0 2 0 15,-10 2 0-15,13 1 0 0,0 2 0 0,-1 2 0 16,0 1 0-16,0 2 0 0,2 1 0 0,-1 3 144 0,1 0-144 16,-1 1 0-16,-2 1 0 0,-1 1 0 0,1 0 0 15,-2 1-192-15,-1 0 64 0,-2-1 128 16,-1 0-448-16,-1-2 16 0,0-2 16 0,-1 1 0 16,-3-12-464-16,1 13-80 0,-1-13-32 0,0 0 0 15,0 0-1328-15,0 0-272 0,0 0-48 0,0 0-12496 16</inkml:trace>
  <inkml:trace contextRef="#ctx0" brushRef="#br1" timeOffset="85595.79">23742 14134 28559 0,'0'0'2544'0,"0"0"-2032"0,0 0-512 0,0 0 0 16,0 0 3264-16,0 0 544 0,0 0 112 0,-1 12 32 16,1 0-3232-16,1 2-720 0,0 2 0 0,2 2 0 15,0 1 0-15,-1 5 0 0,1-10 0 0,-1 3-144 16,1 3 144-16,0-1 0 0,0 5 0 0,1-1 0 16,-1 2 0-16,0 2 0 0,-1 19 144 0,0-6-144 15,-1-3 0-15,1-3 0 0,0-2 0 0,-1-4 0 16,-1 0 0-16,0 2-144 0,1-5 144 0,2 0 0 15,-2-12-400-15,2 1 0 0,-1 2 0 0,2-2 0 16,0-2-512-16,1 0-112 0,3 0 0 0,-2-1-10480 16,3 5-2080-16</inkml:trace>
  <inkml:trace contextRef="#ctx0" brushRef="#br1" timeOffset="85832.08">24055 14617 34095 0,'0'0'1504'0,"-7"7"320"0,1 3-1456 0,1-3-368 16,-1 2 0-16,6-9 0 0,4 11 3248 0,3 1 576 16,1-1 112-16,2 0 32 15,2-3-3616-15,1-1-720 0,0 0-144 0,1-1-16 16,-1 1-128-16,0 0-32 0,2-1 0 0,-1 1 0 15,-1-2-256-15,0-1-48 0,-13-4-16 0,13 1 0 16,-2 2-320-16,-1 0-64 0,-10-3-16 0,12 0 0 16,-12 0-1632-16,11-5-336 0,0 0-64 0</inkml:trace>
  <inkml:trace contextRef="#ctx0" brushRef="#br1" timeOffset="86086.6">24511 14429 23951 0,'0'0'2128'0,"0"0"-1696"0,0 0-432 0,0 0 0 16,-4 8 4736-16,2 2 848 0,-1 1 176 0,0 3 48 0,1 3-4640 0,-3 1-912 15,-1 2-256-15,-3 0 0 0,-2 4 256 0,-1 2 0 16,1 1-16-16,0 3 0 0,-5 3 0 0,0 1 0 16,7-12 0-16,-2 3 0 0,-4 3-32 0,0 5 0 15,-2 1 0-15,-2 1 0 0,0 2-208 0,-2 3 128 16,-21 28-128-16,6-8 0 0,2-9-192 0,4-2-128 15,0-2-16-15,2-9-16 16,4-3-1968-16,4-7-400 0,4-6-80 0</inkml:trace>
  <inkml:trace contextRef="#ctx0" brushRef="#br1" timeOffset="90319.96">18070 15572 4607 0,'0'0'192'0,"0"0"64"0,0 0-256 0,0 0 0 16,0 0 0-16</inkml:trace>
  <inkml:trace contextRef="#ctx0" brushRef="#br1" timeOffset="90866.57">18081 15568 9215 0,'0'0'816'0,"0"0"-656"0,0 0-160 16,0 0 0-16,0 0 3184 0,0 0 592 0,0 0 128 0,0 0 32 15,0 0-2176-15,0 0-432 0,0 0-96 0,0 0-16 16,0 0-864-16,0 0-176 0,-4-6-48 0,4 6 0 15,0 0-128-15,0 0 0 0,0 0 0 0,0 0 0 16,0 0 0-16,0 0 0 0,0 0 0 0,0 0 0 16,-4-7 128-16,4 7-128 0,0 0 192 0,0 0-64 15,0 0 480-15,-9-4 96 0,9 4 0 0,0 0 16 16,0 0 64-16,0 0 16 0,-10 0 0 0,10 0 0 16,0 0-256-16,0 0-48 0,0 0-16 0,0 0 0 15,0 0-208-15,0 0-32 0,-8 2-16 0,8-2 0 16,0 0-224-16,0 0 128 0,0 0-128 0,0 0 0 15,-8 4 128-15,8-4-128 0,-8 5 0 0,8-5 0 0,0 0 0 0,-7 4 0 16,7-4 0-16,-8 5 0 0,8-5 352 16,0 0-32-16,-9 6 0 0,9-6 0 0,-9 6 16 15,9-6 0-15,-7 6 0 0,7-6 0 0,-8 5 0 0,8-5 0 16,-6 7 0-16,6-7 0 0,-6 8 0 0,6-8 0 16,-5 8 0-16,0-1 0 0,1-3-160 0,0 3-48 15,-1-1 0-15,0 1 0 0,-2 2-128 0,1 1 0 16,-1 2 0-16,1 1 0 0,-6 12 0 0,3-3 0 15,0-2 0-15,1 0 0 0,1 1 0 0,2 0 0 16,0 1 0-16,2 2 0 0,1-2 0 0,2 3 0 16,0 0 0-16,2 1 0 0,1-2 0 0,0 1 0 15,-1 0 0-15,1-2 128 0,-1 0-128 0,2-1 0 16,0-1 0-16,0 1 0 0,0-1 0 0,0-1 0 0,-1 0 128 16,-1 1-128-16,1-2 0 0,1 1 0 0,1-2 0 0,-1 0 128 15,0-3-128-15,0 0 0 0,1 1 0 0,3-3 128 16,-3-5 0-16,1-2 0 0,2 2 0 0,1 0 0 15,2 0 0-15,0 1 0 0,4 2 0 0,-1-4 0 16,14 8-256-16,-4-1-64 0,-3-5-16 0,-1 2 0 31,-2-4-1376-31,-1 3-272 0,-3-7-48 0,-1 3-16 16,-2-1-1664-16,-2-1-320 0,-9-4-80 0,13 4-16 0</inkml:trace>
  <inkml:trace contextRef="#ctx0" brushRef="#br1" timeOffset="91413.81">18441 15779 27647 0,'0'0'2448'0,"-9"0"-1952"16,-1-1-496-16,0 2 0 0,10-1 2096 0,-10 8 320 16,1-1 64-16,1-1 16 0,0 2-2048 0,2 1-448 15,-1 2 0-15,1 0 0 0,-1 4 0 0,2 0 0 16,-2 0 0-16,2 2 0 0,0 2 0 0,0 1 208 16,0-1-16-16,2 2-16 0,-2 1 208 0,-1 2 32 0,1-3 16 0,1 4 0 15,0-2-256-15,1 2-48 0,0-2-128 0,0 1 192 16,2-13-192-16,1 2 0 0,1 0 0 0,1 1 0 15,0 0 0-15,2-2 176 0,1-2-176 0,2 0 160 16,5 6-160-16,1-5 128 0,0-6-128 0,1-3 128 16,0 1-128-16,2-7 0 0,1-1 0 0,1-2 128 15,0-2-128-15,3-1 0 0,1-2 0 0,1 0 128 16,-4 1-128-16,1-2 160 0,-1-1-160 0,1 1 160 16,-2 0-160-16,-1-2 0 0,-3 0 0 0,-1-2 0 15,-2 1 128-15,-2-3-128 0,-2 1 128 0,-2-2-128 16,-1 1 176-16,-2-1-48 0,-2 1-128 0,0-2 192 15,-1 1-16-15,-2 0-16 0,-2-1 0 0,-1 2 0 16,-3 5 96-16,-3 0 32 0,-1-2 0 0,-2 4 0 0,0-1-288 16,0 0 128-16,1 3-128 0,-2-1 0 15,-2 4 0-15,1 1 0 0,2 2 0 0,-1 2 0 16,-1-2-320-16,1 4-80 0,2 0-16 0,1 3 0 16,1-1-720-16,2 2-144 0,1 1-16 0,9-5-16 15,-8 7-2032-15,8-7-416 0,0 0-80 0,-3 15-8384 16</inkml:trace>
  <inkml:trace contextRef="#ctx0" brushRef="#br1" timeOffset="91947.93">19414 15546 2751 0,'0'0'128'0,"0"0"16"0,0 0-144 0,-8 3 0 0,8-3 0 0,-8 0 0 0,8 0 5376 0,0 0 1024 15,-5 2 224-15,5-2 32 0,-5 2-5296 0,5-2-1056 16,0 0-304-16,-4 2 0 0,0-2 400 0,4 0-16 15,-8 7-16-15,8-7 0 0,-8 6 304 0,0 1 64 16,-1 1 16-16,1 2 0 0,1 3 112 0,-3 1 32 16,0 3 0-16,0 4 0 0,-2 1 16 0,-1 6 16 15,-4 0 0-15,-1 6 0 0,-1 4-384 0,-2 4-80 16,-2 1-16-16,-2 3 0 0,-1 2-240 0,-1 0-48 16,-2-1-16-16,3-1 0 0,1-5-144 0,3-2 0 15,3-3 0-15,2-3 128 0,1-1-128 0,4-4 160 16,3 0-160-16,1-3 160 0,2-3-160 0,1-4-176 0,2-2 48 0,2-2 0 31,1-4-2368-31,0 1-480 0,0-11-96 0</inkml:trace>
  <inkml:trace contextRef="#ctx0" brushRef="#br1" timeOffset="92357.15">19830 15847 23039 0,'0'0'2048'0,"0"0"-1648"0,-7 5-400 0,1 2 0 0,-2 1 3664 0,8-8 656 15,0 0 128-15,-4 6 32 0,0 3-3344 0,1-1-672 16,3-8-128-16,0 0-16 0,0 13-80 0,0 2-16 16,2-1 0-16,-1 3 0 0,1-1-224 0,0 2 0 15,-4-1 0-15,2 2 0 0,0 2 0 0,-1 1 0 16,-1-3 0-16,-1 1 0 0,-1 3 0 0,0-2 0 0,0 1 0 15,-1-1 0-15,-3 1-144 0,0 2 144 0,1-3 0 0,-1-1-144 16,0-3-80-16,0 1-16 0,3-2 0 16,1-2 0-1,1-2-512-15,2-4-96 0,1-8-32 0,0 0-10400 0,0 0-2096 0</inkml:trace>
  <inkml:trace contextRef="#ctx0" brushRef="#br1" timeOffset="92968.27">19886 15327 23039 0,'0'0'2048'0,"0"0"-1648"0,0 0-400 0,0 0 0 15,0 0 1968-15,0 0 304 0,0 0 64 0,0 0 16 16,0 0-1888-16,9 12-464 0,-3-2 0 0,1 1 0 16,-3-5 352-16,1 2-32 0,1 0 0 0,2 2 0 15,1 2 192-15,3 1 16 0,1 3 16 0,1-2 0 16,16 12-112-16,0-1-32 0,0 2 0 0,0-3 0 15,0 0-144-15,3 1-48 0,-3 1 0 0,-1 2 0 16,-2-2-80-16,-1 4 0 0,-2 0-128 0,-1 4 192 16,1 1-32-16,-2 1-16 0,-3-2 0 0,1 1 0 15,-3 1 80-15,-2-1 16 0,0-4 0 0,-4 0 0 16,0-1 176-16,-2 0 32 0,-1-2 16 0,-2 0 0 0,-2 2-208 16,-2 3-32-16,-2 2-16 0,-2 3 0 0,-2 2-208 15,-2-3-192-15,-2-1 48 0,-2-2 0 0,-2-1 144 0,0 0-160 16,-2-1 160-16,-2-3-160 0,-1-2 16 0,-1 1 0 15,-2-4 0-15,-2-1 0 0,0-3-144 0,-1-1-32 16,-5-2 0-16,-3 1-11248 16,-3-3-2256-16</inkml:trace>
  <inkml:trace contextRef="#ctx0" brushRef="#br1" timeOffset="94673.77">15221 17391 16575 0,'0'0'736'0,"0"0"160"0,0 0-720 0,0 0-176 16,0 0 0-16,0 0 0 0,-3 5 6016 0,2 2 1184 0,1-7 224 0,0 0 64 15,0 0-6080-15,3 6-1200 0,1 1-208 0,-4-7 0 16,0 0-336-16,0 0 32 0,7 7 16 0,-7-7 0 31,0 0-480-31,0 0-80 0,0 0-32 0,0 0 0 16,0 0-1664-16,0 0-336 0,0 0-64 0,11 6 0 15,-3 0-560-15,-8-6-96 0</inkml:trace>
  <inkml:trace contextRef="#ctx0" brushRef="#br1" timeOffset="94996.5">15817 17328 21183 0,'0'0'1888'0,"0"0"-1504"16,0 0-384-16,0 0 0 0,0 0 6080 0,0 0 1152 15,0 0 240-15,0 0 32 0,0 0-6272 0,0 0-1232 16,0 0-288-16,0 0-32 15,0 0-192-15,0 0-16 0,0 0-16 0,4 11 0 16,-4-11-288-16,0 0-48 0,1 13-16 0,-2 0 0 16,-5-3 80-16,1 3 16 0,1 2 0 0,-2-2 0 15,-3-6-224-15,-1 5-64 0,1 1 0 0,2 2 0 16,-1 0-1776-16,0 0-352 0,-5 3-80 0,1-4-16 0</inkml:trace>
  <inkml:trace contextRef="#ctx0" brushRef="#br1" timeOffset="95961.97">15231 18154 14735 0,'0'0'1312'0,"0"0"-1056"16,0 0-256-16,0 0 0 0,0 0 3568 0,0 0 656 16,0 0 128-16,0 0 16 0,0 0-3280 0,0 0-640 15,0 0-144-15,0 0-32 0,11-4 192 0,-2 1 48 16,-3-3 0-16,1-1 0 0,-1 0 176 0,1 1 32 15,-7 6 16-15,5-8 0 0,-2-1 160 0,-1 2 16 16,1 0 16-16,0 0 0 0,-1-1 32 0,1 1 0 16,-1-3 0-16,1 3 0 0,-3 7-128 0,4-11 0 0,-1-1-16 15,0 2 0-15,1 0-336 0,2-4-64 16,-1-1-16-16,3 2 0 0,3 1-240 0,1 0-160 0,0-1 192 16,0 2-192-16,-1 1 128 0,1 1-128 0,0 2 0 0,-1 0 0 15,1 3 0-15,1 1 0 0,-1-2 0 16,0 4 0-16,-2 1 0 0,1 0 0 0,-1 0 0 0,2 1 0 15,-1-2 0-15,1 2 0 0,-1 2 0 0,0-1 0 16,2 1 0-16,2 0 0 0,-2 2 0 0,1 3 0 16,0 1 0-16,1 1 0 0,4 1 0 0,0 2 0 15,-2 1 0-15,0-1 0 0,-1-1 0 0,3 3 0 16,-1 2 0-16,-1-1 0 0,-1-2 0 0,2 2 0 16,1-2 160-16,0 2-160 0,-5 1 128 0,-1-4-128 15,-1 0 0-15,-2-1 0 0,-2 0 0 0,0 1 0 16,1-3 0-16,-3-2 0 0,0 0 0 0,-2-1 0 15,-4-7-192-15,0 0 16 0,0 0 16 0,4 7 0 16,-4-7-448-16,3 7-96 0,-3-7 0 0,0 0-16 16,0 0-2160-16,0 0-448 0,0 0-64 0</inkml:trace>
  <inkml:trace contextRef="#ctx0" brushRef="#br1" timeOffset="98953.02">16970 17727 11967 0,'0'0'1072'0,"0"0"-864"0,0 0-208 0,0 0 0 16,0 0 3584-16,0 0 688 0,0 0 128 0,0 0 16 15,0 0-3232-15,0 0-656 0,0 0-128 0,0 0-16 16,11 3-192-16,-11-3-16 0,12 0-16 0,-12 0 0 16,13 0-160-16,-3 0 160 0,-10 0-160 0,12 1 160 15,-2-1 48-15,-10 0 16 0,12 4 0 0,-12-4 0 16,12 0 16-16,-12 0 0 0,11 3 0 0,0-2 0 15,-11-1 128-15,13 0 16 0,-1-1 16 0,-1 1 0 16,1 1-16-16,-12-1 0 0,12-1 0 0,0-1 0 16,-1 0-128-16,1-2-48 0,-1 0 0 0,-11 4 0 15,13-3-208-15,0-1 128 0,-3-2-128 0,2 1 0 16,-2 1 160-16,1 0-160 0,-1 1 160 0,0 1-160 0,-10 2 0 0,12-3 0 16,-12 3 0-16,12 0 0 0,-12 0 0 0,10 5 0 15,-3 2 0-15,-7-7 0 0,0 0 0 0,4 10 0 16,-4-10 0-16,0 12 0 0,0-12 0 0,-3 12 0 15,1-3 0-15,-1 0 0 0,-1 0 0 0,4-9 0 16,-5 8 0-16,5-8 0 0,-7 13 0 0,3-7 0 16,4-6 0-16,-5 8 0 0,5-8 0 0,-6 11 0 15,-1 0 0-15,1-3 0 0,-2 0 0 0,0 4-192 16,-1 1 16-16,-2 0 0 0,0-1-64 0,-2 5-16 16,-2 3 0-16,1 1 0 0,-2 0 112 0,2-4 16 15,-2 3 0-15,2-5 0 0,1-2 128 0,0-1 0 16,-1 1 0-16,1 0 0 0,1 0 224 0,1-1 32 0,0-2 0 15,0 2 0-15,5-4-256 0,-1-2 176 16,7-6-176-16,0 0 160 0,-2 10-160 0,2-10 160 0,0 0-160 0,0 0 160 16,5 6-16-16,1 1 0 0,1-1 0 0,1-1 0 15,-8-5-144-15,10 4 0 0,-1 1 0 0,2-1 0 16,0-1-144-16,1 1-16 0,0 1 0 0,1-2 0 16,0 1 32-16,3-2 0 0,-3-2 0 0,1 3 0 15,2 1 0-15,-1-2 0 0,1-4 0 0,2 0 0 16,0 0-112-16,3-2-16 0,3-1 0 0,-1-2 0 15,1-1-496 1,0 0-96-16,1 1-32 0,-1-1-8480 0,-3 0-1712 0</inkml:trace>
  <inkml:trace contextRef="#ctx0" brushRef="#br1" timeOffset="99472.15">17631 18041 30351 0,'0'0'1344'0,"0"0"272"0,0 0-1296 0,0 0-320 15,14-3 0-15,-1-1 0 0,-2 1-128 0,2 0-112 16,2 1-16-16,-1-2 0 0,-1 0 256 0,0-1-176 15,-1 2 176-15,0 1-160 0,-1-2 656 0,0-4 128 16,-1 0 16-16,-2-1 16 0,0 2 240 0,-8 7 32 0,0 0 16 0,9-6 0 16,-5 2-144-16,1 0-32 0,0-3 0 0,2 1 0 15,-1 1-80-15,1-2-32 0,-1-1 0 0,2 1 0 16,8-9-384-16,-2 0-80 0,-2-1 0 0,-2 3-16 16,-1 2-176-16,-1 2-256 0,0-3 64 0,-1 2 16 15,-2 1-144-15,-5 10-16 0,2-12-16 0,-2 3 0 16,0 9 128-16,0 0 32 0,0 0 0 0,-7-5 0 15,-1 1 192-15,-3 4 0 0,-2 3 0 0,-1 2 0 16,-4 4 144-16,1-1-144 0,2 2 0 0,-2 3 144 16,3 2-144-16,0-1 192 0,1-1-192 0,1 1 192 15,2 5 80-15,0 0 32 0,1 3 0 0,3 3 0 16,1 1-304-16,1 1 128 0,0-4-128 0,1 0 0 16,1-1 0-16,0 0 0 0,2 1 0 0,0 0 0 0,2-5-128 15,0 2 128-15,2-2-208 0,1-1 80 0,-1-3-16 0,1-1 0 16,2 0 0-16,1-2 0 0,0-2-176 0,-1-2-16 15,3-4-16-15,1 3 0 16,2-1-352-16,2-3-80 0,0-3-16 0,4 1 0 16,0-2-544-16,3-2-128 0,-1-4 0 0,4-1-7936 15,1 0-1600-15</inkml:trace>
  <inkml:trace contextRef="#ctx0" brushRef="#br1" timeOffset="99920.58">18274 18051 15663 0,'-6'11'688'0,"2"1"144"0,-3-2-656 0,3 1-176 0,4-11 0 0,-1 12 0 15,1-1 2432-15,3 0 464 0,1-2 96 0,-4-9 16 16,6 9-2464-16,-6-9-544 0,8 4 0 0,-8-4 0 15,8 5 0-15,-8-5 0 0,0 0 0 0,0 0 160 16,0 0 352-16,0 0 64 0,0 0 0 0,0 0 16 16,0 0 656-16,0 0 128 0,0 0 32 0,0 0 0 15,0 0-64-15,0 0 0 0,0 0 0 0,-8-6 0 16,1-2-576-16,3 0-128 0,1-4-32 0,0 1 0 16,0 0-224-16,2-2-32 0,0 0-16 0,1-3 0 15,1 1-16-15,0-4 0 0,2-7 0 0,0 0 0 0,0 2-144 16,1 0-48-16,0-1 0 0,0 2 0 0,0 1-128 0,1 3 128 15,-1-1-128-15,0 4 128 0,0-1-128 0,0 3 0 16,0 2 0-16,0 0 0 0,0 3 160 0,1 1-160 16,-5 8 192-16,5-8-192 0,0 2 0 0,-5 6 0 15,0 0 0-15,11-4 0 0,-2-1 0 0,-9 5-352 16,10 0 48-16,-10 0 16 16,12 2-320-16,-1 1-64 0,-11-3-16 0,14 4 0 15,-1 0-368-15,-1 1-80 0,-2-1-16 0,0 1 0 16,0 0-1280-16,0 1-256 0,2 1-48 0</inkml:trace>
  <inkml:trace contextRef="#ctx0" brushRef="#br1" timeOffset="100374.35">18762 17799 6447 0,'0'0'576'0,"0"0"-576"0,0 0 0 0,-11 0 0 16,1 0 5440-16,1 0 992 0,1 0 192 0,0 0 32 15,-1 3-4880-15,0-1-992 0,0-1-192 0,0 5-32 16,-2 1-400-16,1 1-160 0,-1 1 128 0,2 1-128 16,0 1 192-16,-1 5-64 0,-1 2 0 0,0 3 0 15,-1 1-128-15,0 3 0 0,2-4 0 0,1 4-176 0,-1-2 176 16,1 2 0-16,1 1 0 0,3 0 0 0,3-5 0 0,0 1 0 15,2-5 192-15,6 0-64 0,4-1 16 16,-1-3 16-16,-1-6 0 0,2 0 0 0,5-1-160 0,0-2 0 16,1-5 0-16,2-2 0 0,0 2 0 0,1-1-272 15,-1-5 64-15,-1-3 16 0,-1 0-64 0,-1 1 0 16,2-1 0-16,-1-2 0 0,-3-1 256 0,-1 0 0 16,-2 0 0-16,-1 0-144 0,-1-4 336 0,-2 1 80 15,-2 2 16-15,-2 0 0 0,-2 6 240 0,0-2 48 16,0-4 16-16,-2-2 0 0,0-1-208 0,-1 0-64 15,-1-2 0-15,0 2 0 0,-3-13-128 0,-3 6-16 16,0 3-16-16,0 4 0 0,-1 4-160 0,1 2-176 16,-2 2 48-16,0 4 0 0,-1 1-144 0,-1 0-32 0,-1 0 0 15,2 3 0 1,0 2-576-16,3 2-112 0,1-3-32 0,9 0-8848 0,0 0-1776 0</inkml:trace>
  <inkml:trace contextRef="#ctx0" brushRef="#br1" timeOffset="101175.04">19973 17843 13823 0,'0'0'1216'0,"0"0"-960"0,0 0-256 0,0 0 0 16,0 0 2752-16,0 0 496 0,10-4 96 0,-10 4 32 31,0 0-3728-31,0 0-736 0,12-4-160 0,-12 4-32 16,0 0 576-16,0 0 96 0,0 0 32 0,0 0 0 0,7-6 1232 0,-7 6 256 0,0 0 48 0,0 0 16 15,0 0 752-15,1-9 128 0,-4 0 48 0,3 9 0 16,-2-8-304-16,-2 1-48 0,-1 1-16 0,-2-1 0 16,2 6-512-16,0-2-128 0,-3 1 0 0,0 0-16 15,-2 1-400-15,-1 0-80 0,-1 3-16 0,1 1 0 16,-14 2-384-16,4 2 128 0,1 3-128 0,1 2 0 0,-1 5 0 15,3 1 0-15,0 3 0 0,3 5 0 0,1 3-240 0,3-1 80 16,1-3 16-16,1 5 0 0,0 2 144 0,4-5 0 16,1 0-144-16,3-2 144 0,2-1 0 0,2-5 0 15,0-2 0-15,2 0 0 0,1-1 0 0,-1-2 0 16,1-5 0-16,2-1 0 0,2 0 0 0,1-3 0 16,0-2-144-16,2-2 144 0,1-1-224 0,3-1 64 15,1-5 16-15,1 0 0 0,0-3 144 0,0 0 0 16,3-4 0-16,-1-3 0 0,-3 2 320 15,2-6-16-15,1 0 0 0,-1 1 0 0,-3-2 64 16,-2-1 16-16,-4-3 0 0,0 2 0 0,-1-1-160 0,1-5-32 16,-4-7 0-16,-2 2 0 0,0 3 128 0,-3-2 32 15,0-2 0-15,-2 1 0 0,-1 0 32 0,-1 0 16 16,-2 0 0-16,1-2 0 0,-1-3-128 0,-1 5-16 0,-1 1-16 16,-3 7 0-16,0 1-240 0,1 6 0 0,-1 3-144 0,-1 3 144 31,-3 0-640-31,2 4-48 0,-1 1 0 0,-1 2-12176 15,-1-2-2432-15</inkml:trace>
  <inkml:trace contextRef="#ctx0" brushRef="#br1" timeOffset="116043.53">20331 18052 2751 0,'0'0'256'0,"0"0"-256"16,0 0 0-16,0 0 0 0</inkml:trace>
  <inkml:trace contextRef="#ctx0" brushRef="#br1" timeOffset="116430.9">20322 18051 6447 0,'0'0'576'0,"0"0"-576"0,0 0 0 0,0 0 0 16,0 0 4448-16,0 0 784 0,0 0 144 0,11 3 48 15,-11-3-3456-15,10 3-688 0,-10-3-144 0,12 4-32 16,-2-4-528-16,1 0-128 0,-1-3 0 0,-10 3-16 16,13-5-224-16,-2 3-32 0,-1 0-16 0,1 1 0 15,-1-2-160-15,-1-1 0 0,-1 1 0 0,-8 3 128 16,9-6-128-16,-1 0 0 0,0-1 0 0,-8 7 128 15,8-6 16-15,-2-3 0 0,-2-6 0 0,-1 7 0 16,-3 8 80-16,0 0 16 0,2-14 0 0,-2 5 0 16,0 9-48-16,-1-12-16 0,-2 3 0 0,1 0 0 15,-1-1 144-15,3 10 48 0,-3-10 0 0,1 1 0 16,-2 0-32-16,4 9 0 0,0 0 0 0,-5-6 0 16,-3 0-32-16,8 6-16 0,0 0 0 0,-9 3 0 0,-2 0-288 0,2 1 128 15,0 0-128-15,1 2 0 0,0 4 0 0,-1 0 0 16,-1-1-160-16,1 5 160 0,1 7-160 0,-1-2 160 15,-2-6 0-15,2 4-144 0,3-1 144 0,-1 0 0 16,1 2 0-16,0-1 0 0,3 2 0 0,0-2 144 16,2-1-144-16,1 1 160 0,0-1-160 0,1 1 0 15,2-2 0-15,2 0 0 0,0-1 0 0,3 0 0 16,0-2-160-16,2-3 160 0,0-2-320 0,2-1 16 16,3-1 16-16,-2 1 0 15,0-2-368-15,1-1-80 0,0-3-16 0,2 0 0 16,0-1-1488-16,1 0-320 0,-2-2-48 0,1-1-9792 0</inkml:trace>
  <inkml:trace contextRef="#ctx0" brushRef="#br1" timeOffset="116848.63">20741 18095 21183 0,'0'0'1888'0,"-9"6"-1504"0,1 1-384 0,1-1 0 16,0 1 2512-16,7-7 432 0,0 0 96 0,0 8 16 15,0-8-2800-15,0 0-544 0,0 0-112 0,6 9-32 16,1 0-16-16,-7-9-16 0,0 0 0 0,3 9 0 16,-3-9 144-16,0 0 16 0,0 0 16 0,-1 11 0 15,0-1 288-15,1-10 128 0,0 0-128 0,-4 8 192 0,4-8 704 0,-7 5 144 16,7-5 32-16,0 0 0 0,-10 0 160 0,10 0 48 15,0 0 0-15,0 0 0 0,-9-5-352 0,4-2-64 16,5 7-16-16,0-10 0 0,1-1-496 0,2 1-96 16,-1-4-32-16,1 1 0 0,-2-2-224 0,3 1 128 15,0-3-128-15,1 1 0 0,2 2 0 0,-2 1 128 16,-1-3-128-16,1 2 0 0,2-2 0 0,-1 3 0 16,1 0 0-16,-1 2 0 0,-1 0 0 0,1 2 0 15,-1 0 0-15,1 0 0 0,1 1 0 0,-7 8 0 16,12-5 0-16,-2 0 0 0,-2-2-272 0,0 2 48 15,-8 5 16-15,13-5 0 16,-3-1-464-16,0 2-96 0,-10 4 0 0,11 0-16 16,-1 0-1392-16,-10 0-288 0,13 8-48 0,-2 0-6976 0,-1-3-1392 0</inkml:trace>
  <inkml:trace contextRef="#ctx0" brushRef="#br1" timeOffset="118081.49">21118 17919 24991 0,'0'0'1104'0,"0"0"240"0,0 0-1088 0,0 0-256 15,0 0 0-15,0 0 0 0,0 0 736 0,0 0 96 16,5-8 0-16,-5 8 16 0,0 0-464 0,10-3-112 16,-10 3-16-16,0 0 0 0,0 0 592 0,0 0 112 15,9 11 32-15,-2 2 0 0,-4 0 112 0,-1 3 32 0,1-1 0 0,-1 3 0 16,0 2-448-16,-1 0-96 0,0-1-16 0,1 2 0 16,-4-3-400-16,2 1-176 0,0-1 128 0,2 0-128 15,0 2 0-15,1-6 0 0,-5-4 128 0,2 1-128 16,2 1 0-16,-2-12-176 0,0 0 48 0,0 0 0 31,0 0-1568-31,8 6-304 0,-8-6-64 0,10 0-8112 0,-10 0-1600 0</inkml:trace>
  <inkml:trace contextRef="#ctx0" brushRef="#br1" timeOffset="118256.9">21197 17588 11967 0,'0'0'528'0,"0"0"112"0,-14 2-512 0,1 1-128 16,1-2 0-16,3 2 0 0,9-3 6640 0,0 0 1296 15,0 0 256-15,-1 10 48 16,1-10-7568-16,0 0-1504 0,0 0-320 0,11 8-48 16,1-1-1552-16,0-2-304 0,0 1-64 0</inkml:trace>
  <inkml:trace contextRef="#ctx0" brushRef="#br1" timeOffset="118632.02">21425 17872 28559 0,'0'0'2544'0,"0"0"-2032"0,0 0-512 0,0 0 0 16,-4 8 2240-16,4-8 336 0,-1 14 80 0,1 0 16 31,0-3-2672-31,4 2-336 0,1 1-176 0,3 3-16 0,-1 5 144 0,-1-2 48 0,-1-6 0 0,2 1 0 16,-1 2 336-16,1-3 0 0,-2-4-144 0,2 1 144 15,-2 3 0-15,0-2 0 0,-5-12 176 0,5 12-176 16,-2-1 528-16,-1 1 0 0,-2-12 0 0,0 0 0 16,3 12 16-16,-3-12 0 0,0 0 0 0,0 0 0 15,0 0 80-15,0 0 16 0,10 5 0 0,-10-5 0 16,11-4-112-16,-2-1-16 0,0-3 0 0,-1-2 0 0,0-3-320 15,0 0-192-15,-1-4 192 0,1 0-192 0,-1-2 128 0,-1-1-128 16,1-7 0-16,-1 0 0 0,1 2 0 16,-2-2-176-16,0-2 0 0,-1 4 0 15,0-1-400-15,-1 7-96 0,-1 1-16 0,0 3 0 16,-2 2-1424-16,1 5-272 0,-1 8-64 0,0 0-13136 16</inkml:trace>
  <inkml:trace contextRef="#ctx0" brushRef="#br1" timeOffset="119066.52">22007 17822 23039 0,'0'0'2048'0,"0"0"-1648"0,0 0-400 0,-8 7 0 15,-1-6 3648-15,9-1 656 0,-8 7 128 0,0 1 32 31,-1-1-3952-31,0 0-800 0,-2-1-160 0,0 2-16 0,-1 5 128 0,-1 3 16 0,-3-2 16 0,-1 5 0 16,0 1 304-16,-2 1-160 0,-2-3 160 0,0 3-128 16,-1-1 128-16,2 1 256 0,2-2-64 0,1 0-16 15,2-2 128-15,3-4 16 0,5 0 16 0,1-3 0 16,1-2 48-16,5-8 0 0,0 0 0 0,0 0 0 16,0 0-384-16,0 0 0 0,11 4 0 0,4-4 0 15,3-3 0-15,0-2-240 0,-1-3 48 0,3-1 0 16,2-1 64-16,-1-2 128 0,-3-3-208 0,0 1 80 15,0 2 128-15,-1-1 0 0,-2-1-144 0,-2 1 144 16,-3 1 0-16,-1 2 0 0,-2 1 0 0,-2 0 0 0,-5 9 0 0,0 0 0 16,0 0 0-16,0 0 0 0,0 0 0 0,0 0 0 15,5 13 0-15,-1 1 128 0,-1 0 96 0,-1 1 16 16,1-1 0-16,0 2 0 0,1 1-64 0,-1 0-16 16,1-4 0-16,2 1 0 0,1 2 0 0,0-5 0 15,-2 1 0-15,0-4 0 0,1 0-160 0,-6-8-144 16,10 5 144-16,-10-5-208 15,0 0-368-15,0 0-64 0,0 0 0 0,12 0-16 16,-12 0-1376-16,0 0-272 0,9-5-48 0</inkml:trace>
  <inkml:trace contextRef="#ctx0" brushRef="#br1" timeOffset="119332.65">22260 17495 42383 0,'0'0'3776'0,"-8"8"-3024"0,-1 1-608 0,4 3-144 15,2 2 1072-15,2 3 176 0,-1 1 32 0,5 6 16 16,1-3-1520-16,2 2-304 0,1 2-64 0,2 2-16 16,0 6 224-16,0-2 32 0,-1 4 16 0,-1 2 0 15,-2-1-32-15,0 1 0 0,-2 2 0 0,-3-2 0 16,-2-5-160-16,0-1-48 0,-2 3 0 0,-1-4 0 15,-3-4-32-15,0 0-16 16,0-5 0-16,-1-1 0 0,-1-4-256 0,0-1-48 0,0-3-16 0,2-2-9744 16,3-2-1968-16</inkml:trace>
  <inkml:trace contextRef="#ctx0" brushRef="#br1" timeOffset="119541.48">22054 17876 38703 0,'0'0'3440'0,"0"0"-2752"16,0 0-560-16,0 0-128 0,0 0 2480 0,9 9 464 15,3-2 80-15,2-2 32 0,2 0-2720 0,3-2-528 16,5-5-128-16,0 1 0 16,2 1-288-16,2-3-48 0,-1-1-16 0,1 1 0 15,-2-3-1312-15,0 2-272 0,-2 2-48 0,-1 0-16 16,-5 0-1424-16,-2-1-288 0,-5-3-48 0,-11 6-16 0</inkml:trace>
  <inkml:trace contextRef="#ctx0" brushRef="#br1" timeOffset="119707.88">22437 17921 4607 0,'0'0'400'0,"12"7"-400"0,-1 1 0 0,1-2 0 15,0 0 5296-15,1 0 976 0,-1 3 192 0,-2 2 32 16,1-1-4528-16,-1 2-912 0,-1 2-176 0,-1-2-48 16,0-2-368-16,-2 2-80 0,1 0 0 0,-2 0-16 15,-1-1 528-15,-1 2 96 0,-3 0 32 0,1 2 0 16,0-1-128-16,-1-1-32 0,-1-3 0 0,2 1 0 15,-2-1-672-15,1-10-192 0,-1 12 0 0,1-12 128 16,0 0-832-16,0 0-144 0,0 0-48 0,0 0-10192 16,0 0-2048-16</inkml:trace>
  <inkml:trace contextRef="#ctx0" brushRef="#br1" timeOffset="119887.48">22606 17665 35007 0,'0'0'3120'0,"0"0"-2496"16,0 0-496-16,0 0-128 0,0 0 2128 0,0 0 416 15,0 0 80-15,0 0 0 16,0 0-2624-16,0 0-448 0,0 0-128 0,0 0-16 16,0 0-1584-16,0 0-320 0,0 0-64 0,12 0-13696 0</inkml:trace>
  <inkml:trace contextRef="#ctx0" brushRef="#br1" timeOffset="120203.81">22827 17878 24879 0,'13'19'2208'0,"-11"-8"-1760"0,-4-3-448 0,-1 3 0 15,1 0 3632-15,2 2 640 0,2 3 128 0,2 1 16 16,1-1-3568-16,1-1-720 0,-1 2-128 0,0-1 0 15,-1-3-144-15,1 0 16 0,-1 0 0 0,1-1 0 16,0 0 128-16,2-3-160 0,-2 1 160 0,-5-10-160 16,5 8 160-16,-5-8 0 0,8 9 160 0,-8-9-160 15,0 0 384-15,0 0 0 0,11 1-16 0,-2-1 0 0,-9 0 80 0,10-1 0 16,-3-8 16-16,-2 1 0 0,-5 8-256 0,6-13-48 16,1 0-16-16,-2-5 0 0,-2 0 64 0,-1-5 16 15,0 5 0-15,0-5 0 0,1-6-224 0,1 3 0 16,0 1 0-16,0 0 0 0,1 1 0 0,-1 1 0 15,0 6 0-15,0 0 0 16,0 3-528-16,-2 2-160 0,-1 2-16 0,2 1-12064 16,-3 9-2400-16</inkml:trace>
  <inkml:trace contextRef="#ctx0" brushRef="#br1" timeOffset="120585.06">23213 17915 35935 0,'0'0'1600'0,"0"0"320"0,0 0-1536 0,0 0-384 0,0 0 0 0,0 0 0 15,10-9 2752-15,4 1 464 0,3 2 112 0,2-5 0 32,0-3-3600-32,6-1-736 0,6 2-144 0,-2-1-16 15,-3-2 112-15,-3 2 32 0,0 1 0 0,-5 0 0 16,-4 0 128-16,-3 0 48 0,-5 2 0 0,-1 1 0 15,-1 2 208-15,-4 8 64 0,-6-5 0 0,-6 2 0 0,-4 1 832 0,-3 2 160 0,-5 2 32 0,1 5 16 16,-2-1 64-16,0 4 16 0,-1-3 0 0,3 4 0 16,3-1 32-16,2 2 0 0,2 1 0 0,3 0 0 15,0 0-192-15,4 3-16 0,1 3-16 0,2 0 0 0,1-3-352 16,-1 1 0-16,3 4 0 0,-1 3 0 0,1 1 176 0,2-2-48 16,-1-2 0-16,1 1 0 0,0-2 0 0,-1-1 0 15,1-3 0-15,1-3 0 0,0-1-400 0,1-2-96 16,1 0-16-16,-2-10 0 15,0 0-1200-15,9 10-240 0,-9-10-48 0,16 3-16 16,2 0-672-16,1-7-128 0,2-1-16 0,3-3-16 0</inkml:trace>
  <inkml:trace contextRef="#ctx0" brushRef="#br1" timeOffset="120985.32">23845 17662 42671 0,'0'0'1888'0,"0"0"400"0,-8 0-1840 0,0 0-448 0,-1 1 0 0,9-1 0 16,-10 3 640-16,1 1 16 0,0 2 16 0,-1 2 0 15,0-3-672-15,0 2-320 0,-2-2 16 0,0 3 16 16,0 0 288-16,1 1 0 0,-1-5 0 0,1 2 0 16,1 2 0-16,0-1 0 0,-1-2 0 0,2 1 0 15,3 1 0-15,6-7 0 0,-7 5 0 0,7-5 0 16,0 0 352-16,0 0 32 0,0 0 0 0,0 0 0 15,0 0-384-15,0 0 0 0,0 0 0 0,10 5 0 16,1-3 0-16,1 3-192 0,-1-1 32 0,1 5 0 16,0-4 160-16,0 3-192 0,-2 2 192 0,0 0-192 15,1 0-48-15,-1 3-16 0,-1 4 0 0,1-1 0 16,-1 4 256-16,-2-5 0 0,-1-2 0 0,-1 2-144 0,-1 6 144 16,0-1 224-16,0-2-48 0,0-2-16 0,-3-1 0 15,-1 1 0-15,-1-2 0 0,-1 2 0 0,0 2 32 0,0 1 0 16,1-2 0-16,0-4 0 0,-2 0-192 0,0 0 0 15,0 0 0-15,-1-2 0 0,0 0 0 0,0 1 0 16,0-6-192-16,-1 3 192 0,0-2-320 0,5-7 48 16,0 0 16-16,-8 4 0 15,8-4-1232-15,0 0-240 0,0 0-64 0,-9-8-16048 0</inkml:trace>
  <inkml:trace contextRef="#ctx0" brushRef="#br2" timeOffset="128977.98">23004 9820 6447 0,'0'0'576'0,"0"0"-576"16,0 0 0-16,0 0 0 0,0 0 5120 0,11-8 896 15,-2 2 192-15,1 2 48 0,-1 1-4624 0,2 2-928 16,-1-4-176-16,2 4-32 0,0-2-64 0,-1 3-16 16,2 3 0-16,-1-3 0 0,-2-6-272 0,2 4-144 15,-4 0 160-15,1 1-160 0,2 0 128 0,0-1-128 16,2 1 0-16,2 0 144 0,0 0 256 0,2-1 48 15,16-3 16-15,-1 2 0 0,2 1 16 0,-2 1 0 16,-4-3 0-16,1 2 0 0,-2 1-144 0,2-2-16 0,-2 1-16 16,0 0 0-16,-4 2-16 0,0 0 0 0,0 0 0 15,-1-2 0-15,-3 2-96 0,1 2 0 0,-1 1-16 0,1 1 0 16,0-3-176-16,-1 5 160 0,-1-4-160 0,2 2 160 16,-1-1-160-16,1-1 0 0,-2 1 144 0,2-1-144 15,2 1 128-15,-1 0-128 0,-2-1 128 0,2 1-128 16,0 1 272-16,1-2-16 0,0 1 0 0,-1-2 0 15,0 5 16-15,0-4 0 0,-1 1 0 0,-1-1 0 16,-1 0-64-16,1-1-16 0,-1-1 0 0,3 1 0 16,-2 2-32-16,1-1-16 0,-1-2 0 0,1 0 0 15,-2 0-144-15,2 0 0 0,-1 0 144 0,2 0-144 16,0 0 0-16,0 3 144 0,0 1-144 0,0-1 0 16,0-3 192-16,1-2-192 0,2 4 192 0,1-2-192 0,-3 0 256 15,2-2-48-15,-1 2-16 0,1-1 0 0,-2-2 48 16,0 2 0-16,-1 0 0 0,0-1 0 0,0 0-64 0,-2-1-16 15,1-1 0-15,-1 2 0 0,1-1-160 0,-1 1 128 16,1-1-128-16,0 0 128 0,-1 2-128 0,1-3 192 16,1 2-192-16,1 2 192 0,0-3-64 0,0 2 0 15,-4-1 0-15,1 2 0 0,0 2-128 0,3-4 192 16,0 1-192-16,1 1 192 0,-3 0-192 0,3 0 0 16,-3 0 144-16,1 0-144 0,-1 0 0 0,-1-1 0 15,0-1 0-15,-1 0 128 0,-1-2-128 0,1 0 0 16,0 1 128-16,1 2-128 0,-1-3 0 0,1 2 144 15,2-5-144-15,1 3 0 0,-1 1 128 0,0 0-128 16,0 0 0-16,1-1 0 0,0 0 176 0,1 2-176 16,-4-1 160-16,5 0-160 0,-1-1 192 0,1 0-64 15,-2 2-128-15,0 1 192 0,0-1-64 0,-1 1-128 0,-2-2 176 0,1 1-176 16,0-1 128-16,-2 1-128 0,-1-2 0 0,1 0 0 16,0 1 0-16,2 1 0 0,1-2 0 0,-2 1 0 15,1-4 144-15,1 2-144 0,1 0 0 0,-1-3 144 16,-2 2-144-16,2 0 0 0,1 1 0 0,0 1 128 15,1 2-128-15,-1-2 0 0,0 0 0 0,0 0 128 16,0-1-128-16,0 1 0 0,1 0 0 0,-1 0 0 16,0-1 0-16,0 1 128 0,0 4-128 0,-1-4 0 15,0-1 192-15,1-3-64 0,0-2 0 0,2 0 0 16,0 4-128-16,3-1 0 0,-1-2-192 0,0 3 192 16,0-2 0-16,-1 1 0 0,-3 0 0 0,0-1 0 15,-3 0 0-15,2-1 0 0,3 0 0 0,-2 1 0 0,-1-1 0 16,1 2 0-16,-3 2 0 0,1 0 0 0,0 1 0 15,-2-3 160-15,-1 1-160 0,0 1 160 0,-8 2-160 0,1 0 0 16,1-2 0-16,0 1 0 0,2 0 0 0,1 0 0 16,0-1 128-16,0 0-128 0,12-4 0 0,-2-2 0 15,-3 5 0-15,-3 1 0 0,-1 0 0 0,0-2 0 16,-2 1 128-16,0-1-128 0,-2-1 0 0,0 2 0 16,-4-3 0-16,1 1 128 0,2 1-128 0,0 1 0 15,-3-1 0-15,1 2 128 0,1-3-128 0,-1 0 128 16,-1 4-128-16,1-2 128 0,-1 1-128 0,0-1 0 15,-1 0 0-15,2-1 128 0,2 2-128 0,-2 1 0 16,-2-4 0-16,0 2 128 0,1-1-128 0,0 1 0 16,0-3 0-16,0 0 0 0,0 1 0 0,1-3 0 15,-3 2 128-15,1-1-128 0,-1-3 0 0,1 0 0 16,-2-2 144-16,1 2-144 0,-1 0 0 0,1 0 0 0,-1-2 0 16,2 2 128-16,-1-2-128 0,-1 2 0 0,1-1 0 15,-1 0 128-15,2-2-128 0,0 0 0 0,-2 2 0 0,2 0 0 16,0 1 0-16,1 0 0 0,-2 9 0 0,-1-3 0 15,-1-1 0-15,2-3 0 0,-1 0 0 0,2 1 0 16,0-1 0-16,1-2 0 0,5-8 0 0,-1 3 128 16,-1 1-128-16,0 1 0 0,0 2 0 0,1-1 0 15,-2-2 0-15,1-2 0 0,-1 4 0 0,0-2 0 16,2 0 0-16,-1 0 0 0,0 1 0 0,-2-1 0 16,1 0 0-16,0 3 0 0,1 0 0 0,1 1 0 15,-1-2 0-15,0 3 0 0,-2 1 0 0,2-1 0 0,-2-1 0 16,2 1 0-16,-2 1 0 0,1 0 0 0,-2-3 0 0,0 1 0 15,0 1 0-15,0 0 0 0,-1-2 0 16,1 1 0-16,0 0 0 0,-1 1 128 0,-1 0-128 0,1 1 0 16,-1-1 0-16,1 0 0 0,1-1 0 0,0 1 0 15,-1 1 0-15,1-2 0 0,2 0 0 0,-1 0 0 16,1-2 0-16,2 1 0 0,1 0 0 0,0-3 0 16,1 4 0-16,0-1 0 0,2 0 0 0,0 1 0 15,-8 5 0-15,2 0 0 0,-1-2 0 0,2 1 0 16,1 0 0-16,-1 1 0 0,-2-2 0 0,1-1 0 15,10-8 0-15,-3 4 0 0,-3 3 0 0,0 2 0 16,-1 2 0-16,0 2 0 0,2-2 0 0,-2-3 0 16,-2 1 0-16,0 0 0 0,1-2 0 0,-1 1 0 15,-1 0 0-15,0 0 0 0,-1 1 0 0,1-1 0 0,-1 1 0 16,1 0 0-16,-1 0 0 0,0 0 0 0,0 2 0 16,-1-1 0-16,0 0 0 0,1 2 0 0,1 1 0 0,-1-2 0 15,-2 2 0-15,2-1 0 0,1 1 0 16,-1-2 0-16,1 1 0 0,0 1 0 0,2-1 0 15,2-1 0-15,-1-1 0 0,0 1 0 0,1 2 0 16,0-2 0-16,1-1 0 0,1 2 0 0,0 1 0 0,-1-3 0 16,-1 2 0-16,0-1 0 0,-2-1 0 0,2 3-128 15,2 1 128-15,-1-2 0 0,-2 0 0 0,1 2 0 16,-1 1 0-16,0-2 0 0,-6 3 0 0,1-1 0 16,2 0 0-16,0 1 0 0,1-1 0 0,0 0 0 15,-1 0 0-15,3 0 0 0,9-8 0 0,-3 4 0 16,-2 3 0-16,0 0 0 0,-1-2 0 0,0 1 0 15,1-1 0-15,0 2 0 0,2-1 0 0,1 0 0 0,1 1 0 16,0 0 0-16,-1 0 0 0,0 1 0 0,0 0 0 16,-2 1 0-16,-2-2 0 0,3 2 0 0,1 1 0 0,0-2 0 15,1 0 0-15,-1 0-128 0,1-2 128 0,-1 2 0 16,-2 2 0-16,1 1 0 0,-1 0 0 0,0-3 0 16,-1 1 0-16,0-1 0 0,2 2 0 0,0-1 0 15,4 1 0-15,2-2 0 0,1-3 0 0,2 3 0 16,0 0 0-16,2 0 0 0,3 3 0 0,-1 0 0 15,-2-2 0-15,0 1 0 0,2-1 0 0,-3 2 0 16,-3 1 0-16,-1-2 0 0,0 0 0 0,0-1 0 16,-2 1 0-16,-1-2 0 0,1 2 0 0,0 0 0 15,3 2 0-15,-1-2 0 0,-2 0 0 0,5-1 0 16,5 2 0-16,-3 0 0 0,-5-1 0 0,3 2 0 16,4-4 0-16,-2 2 0 0,-1 0 0 0,-1 1 0 0,-1-1 0 15,0 0 0-15,-2 1 0 0,0 0 0 0,0-2 0 0,1 2 0 16,3-1 0-16,1 2 0 0,2 0 0 0,1 0 0 15,2 2 0-15,0-1 0 0,-2 0 0 0,-1 1 0 16,3-5 0-16,-4 2 0 0,-2-2 0 0,-1 2 0 16,0 1 0-16,-2-3 0 0,-1 2 0 0,-1 0 0 15,0-1 0-15,1 2 0 0,2-4 0 0,4 3 0 16,2 0 0-16,3-3 0 0,4 1 0 0,-2 1 0 16,-3 0 0-16,2 1 0 0,0 0 0 0,-2-2 0 15,0-1 0-15,-2 2 0 0,-2-1 0 0,-2 2 0 16,-1 1 0-16,1 0 0 0,1-2 0 0,2 2 0 15,-1 0 0-15,2 0 0 0,0 2 0 0,0 0 0 0,0 0 0 16,0-1-208-16,0 2 80 0,-2 3 128 16,0 6-2000-16,-2-3-288 0,-15-3-48 15,3 1-11296-15,3-1-2240 0</inkml:trace>
  <inkml:trace contextRef="#ctx0" brushRef="#br2" timeOffset="131375.69">26385 12231 10127 0,'0'0'896'0,"0"0"-704"0,0 0-192 0,0 0 0 16,0 0 4528-16,0 0 864 0,0 0 176 0,0 0 48 0,0 0-3584 0,-2 10-720 15,2-10-144-15,0 0-16 16,7 13-192-16,-1-2-48 0,1-1 0 0,1 1 0 0,1 0-336 0,1-2-80 16,1 3-16-16,-1 0 0 0,1 0-288 0,-1 1-48 15,2 0-16-15,-1 0 0 0,2 0-128 0,-1 1 0 16,-3-1 0-16,3 0 128 0,0 0-128 0,0 0 0 15,-5 2 0-15,1-4 0 0,0 0 0 0,0-2 128 16,1-1-128-16,-3 1 0 0,0-3-192 0,0 1-112 16,-6-7-16-16,11 4-16 15,-11-4-784-15,10 2-160 0,1-2-16 0,-1 0-16 16,-10 0-1568-16,12-2-304 0,-12 2-64 0</inkml:trace>
  <inkml:trace contextRef="#ctx0" brushRef="#br2" timeOffset="131626.31">26868 12215 11967 0,'4'-10'1072'0,"0"3"-864"0,-1 3-208 0,-1-2 0 0,0 2 3312 0,-1-1 608 0,-1 1 128 0,0 4 32 15,0 0-2160-15,0 0-448 0,0 0-64 0,0 0-32 16,0 0-512-16,0 0-96 0,0 0-32 0,-3 13 0 16,1-3-32-16,-2 5 0 0,-1 3 0 0,-1 0 0 15,1 4 160-15,-1 4 32 0,-2 2 0 0,-1 3 0 16,-2 0-256-16,0 4-32 0,-4 3-16 0,0 5 0 15,-2 0-240-15,-3 2-48 0,-1-1-16 0,-1 3 0 16,0 2-288-16,-2-3 0 0,2 1 0 0,0-3 0 16,0-1 0-16,1-5-304 0,2-4 48 0,2-3 0 15,5 1-544-15,0-8-96 0,2-1-32 0,1-8 0 16,2 0-2208-16,0-2-432 0</inkml:trace>
  <inkml:trace contextRef="#ctx0" brushRef="#br2" timeOffset="132144.6">26507 11902 21183 0,'0'0'944'0,"0"0"192"0,-9 0-912 0,9 0-224 0,0 0 0 0,0 0 0 15,0 0 1744-15,0 0 304 0,0 0 64 0,0 0 16 16,0 0-1616-16,0 0-320 0,0 0-64 0,0 0 0 16,0 0 192-16,10 4 64 0,2-1 0 0,-12-3 0 15,0 0 560-15,13-2 112 0,0 1 32 0,-1-1 0 16,-2-1-288-16,1-1-48 0,-1-1-16 0,3 0 0 15,2-2-192-15,-1-2-32 0,0 0-16 0,2-2 0 16,1 1-128-16,0-2-32 0,-3-1 0 0,3 0 0 16,0 0-208-16,-1 0-128 0,-2 0 160 0,0-1-160 15,0-1 192-15,-1 4-48 0,-3-2-16 0,0 1 0 16,-3 0-128-16,1 2 0 0,-2 1-192 0,-6 9 192 16,0 0-144-16,7-7 144 0,-2 1 0 0,-5 6 0 0,0 0 0 15,0 0 0-15,0 0 0 0,0 0 0 0,0 0 0 0,0 0 0 16,0 0 0-16,0 0 0 0,0 0 0 0,0 0 0 15,7 13 0-15,-2-3 0 0,-1 4 0 0,-2 2 0 16,0 0 0-16,-1 2 0 0,1 0 0 0,1 2 0 16,0-2 0-16,-1 0 0 0,1-1-176 0,1-1 176 15,-2-1-160-15,2-2 160 0,-1-2-224 0,1-2 48 16,1 0 16-16,-5-9 0 16,8 7-1936-16,-8-7-384 0,10 0-80 0</inkml:trace>
  <inkml:trace contextRef="#ctx0" brushRef="#br2" timeOffset="133159.81">27437 12231 29199 0,'0'0'1280'0,"0"0"288"0,0 0-1248 0,0 0-320 0,0 0 0 0,0 0 0 16,0 0 480-16,0 0 32 0,0 0 16 0,0 0 0 15,0 0-224-15,8-7-48 0,-1 1-16 0,1-2 0 16,1 4-16-16,2 0 0 0,0 0 0 0,1 0 0 16,0 0 160-16,1 2 16 0,1-3 16 0,2 1 0 15,0-2-272-15,1 4-144 0,2 0 160 0,1 0-160 16,-1-2 0-16,3 0 0 0,2 0 0 0,-2 2 0 16,-1 0-256-16,-2 2-32 0,0-2-16 0,-1 0 0 15,-2 1-2656-15,-3 0-544 0</inkml:trace>
  <inkml:trace contextRef="#ctx0" brushRef="#br2" timeOffset="133409.43">27391 12395 2751 0,'0'0'256'0,"0"0"-256"16,0 0 0-16,11-1 0 0,-11 1 5504 0,14-3 1040 15,-1-1 224-15,-1 2 32 0,-1 0-5264 0,2-2-1040 0,-1 2-224 0,1-1-32 16,2-1-240-16,0 0 0 0,1 2 128 0,-2-2-128 16,2 1 0-16,-1 2 0 0,2-2-144 0,-2-1 144 31,-4 3-2128-31,3 0-336 0,1 1-64 0</inkml:trace>
  <inkml:trace contextRef="#ctx0" brushRef="#br2" timeOffset="134180.81">28330 12154 12895 0,'0'0'576'0,"0"0"112"0,0 0-560 15,6-8-128-15,-6 8 0 0,6-8 0 0,-1-2 976 0,-5 10 176 16,5-11 16-16,-5 11 16 0,4-9 64 0,0 0 16 16,-4 9 0-16,2-10 0 0,0 1 576 0,-2 9 112 15,-3-11 32-15,3 11 0 0,-5-9-272 0,0 2-48 16,5 7-16-16,-8-5 0 0,8 5-528 0,-11-4-96 15,-2 3-32-15,2 1 0 0,-1 0-608 0,0 3-128 16,-1 1-32-16,-1 2 0 0,-3-1-224 0,1 3 0 16,1 1 0-16,-2 2 0 0,-2-2 0 0,2 4 0 15,0 1 0-15,0 2 0 0,1 1 0 0,1-4 0 16,2 4 0-16,1-2 0 0,3 4 0 0,3-2 0 0,1 1 0 16,1-1 0-16,0-4 0 0,1 1 0 0,2-1 0 0,3-1 0 15,-2-12 0-15,6 14 0 0,0-5 0 0,2 1 0 16,2-5 0-16,3-3 0 0,2-2 0 0,3 2 0 15,3-4 0-15,2-2 0 0,2-1 0 0,1-4 0 16,-1 1 0-16,0 0 0 0,1-1 0 0,-1 0 0 16,-3 0 0-16,-1 1 128 0,-3-2-128 0,-2-1 0 15,-2 2 128-15,-1-2-128 0,-1 0 0 0,-2-1 0 16,-3 1 144-16,-1-1-144 0,-1 3 128 0,-2-3-128 16,0 0 224-16,-2 1-32 0,-1-1-16 0,0 3 0 15,0-4 16-15,-3 4 16 0,-1 2 0 0,4 7 0 16,0 0-208-16,0 0 144 0,-7-4-144 0,7 4 128 0,-10-1-128 0,1 2 0 15,0 2 0-15,9-3 0 0,-9 6-128 0,4 2 128 16,3-3 0-16,0 2 0 0,-1-1 0 0,1 1 0 16,-1 1 0-16,0 1 0 0,1 1 0 0,-1 3 0 15,-2 8 0-15,1-1 0 0,3-3 0 0,-1 0 0 16,2 1-160-16,2-1 160 0,0 0 0 0,0 0 0 16,-2 2 0-16,0 1 0 0,2-3 0 0,0 2 0 15,-4-2 0-15,2 1 0 0,3 1 0 0,0 0 0 16,-3-2-128-16,0 1 128 0,0 1 0 0,0-1 0 15,-2 3 0-15,0-2 0 0,-1 2 0 0,-1-1 0 16,0-1 0-16,0 1 0 0,-4-1 0 0,2 0 0 16,-1-1 0-16,1 2 0 0,-2-2 0 0,-4-1 0 15,-2-2 0-15,0 1 0 0,1 1 128 0,-4 0-128 0,-5-4 0 16,-2 1 0-16,1-1 0 0,-2 0 0 16,-1-1 0-16,1-1 0 0,0-5 0 0,3 1 0 0,1-1 0 15,3-1 0-15,0-2-416 0,1 0 16 0,1-3 0 0,2 0 0 31,1 0-1616-31,1-2-320 0,0-2-64 0,2 0-12720 0</inkml:trace>
  <inkml:trace contextRef="#ctx0" brushRef="#br2" timeOffset="134880.97">28643 12265 6447 0,'0'0'576'0,"0"0"-576"15,0 0 0-15,0 0 0 0,0 0 3600 0,0 0 624 16,7-7 112-16,-7 7 16 0,0 0-2368 0,0 0-464 16,0 0-112-16,0 0 0 0,0 0-64 0,0 0 0 15,0 0 0-15,0 0 0 0,0 0 0 0,0 0-16 16,2 13 0-16,-2-1 0 0,-3 2-592 0,-1-1-112 15,0-2-32-15,0 3 0 0,1 6-432 0,-1-2-160 16,0 0 0-16,0 0 144 0,-1 2-144 0,1-1 0 16,0 2 0-16,0-1 0 0,0-2 0 0,1 0 0 15,1-1 0-15,0 0 0 16,2-8-560-16,0 3 16 0,-1-3 0 0,1 0 0 16,0-1-2592-16,0 1-512 0,0-2-96 0</inkml:trace>
  <inkml:trace contextRef="#ctx0" brushRef="#br2" timeOffset="135279.14">28841 12437 19343 0,'0'0'1728'0,"0"0"-1392"0,0 0-336 0,0 0 0 16,-12 5 2624-16,3-1 448 0,9-4 80 0,0 0 32 15,-10 6-2544-15,-1 2-512 0,-2-1-128 0,3 1 0 16,1 1 0-16,-1 1 0 0,0-1 0 0,1 3 0 16,2 1 0-16,-2 1 0 0,-1-3 0 0,3 2 0 15,2 0 0-15,1-1 128 0,0 1-128 0,3-2 128 0,2-2-128 0,-1-9 144 16,4 12-144-16,-4-12 160 0,9 9-32 0,0-2 0 16,2-1 0-16,2-3 0 0,0-2 32 0,1-1 0 15,2-1 0-15,-2 1 0 0,-1-1-160 0,2-1 160 16,0-3-160-16,1 0 160 0,0 0-32 0,-2-2-128 15,-1-1 192-15,-1-1-64 0,-2 0 48 0,-1 0 0 16,-1-1 0-16,-1-1 0 0,-4 1-176 0,0 1 0 16,-3-1 144-16,-1 1-144 0,-2-4 128 0,-1 3-128 15,-2-1 128-15,-1 2-128 0,1-4 0 0,-1 3 0 16,-2 1 0-16,0 1 128 0,-2 0-336 0,2 2-64 16,-2 0-16-16,1 1 0 15,1 4-1792-15,9 1-352 0,0 0-80 0,0 0-9680 0</inkml:trace>
  <inkml:trace contextRef="#ctx0" brushRef="#br2" timeOffset="135812.37">29128 12469 23151 0,'0'0'1024'0,"0"0"208"0,0 0-976 0,0 0-256 0,7-6 0 0,-7 6 0 16,0 0 768-16,0 0 96 0,0 0 32 0,0 0 0 15,0 0 16-15,0 0 16 0,0 0 0 0,0 0 0 16,-9 0-160-16,-1 0-16 0,-2 4-16 0,0 1 0 16,1 1-128-16,-1 2-32 0,-1 1 0 0,1 2 0 0,2-3-192 0,-2 2-32 15,2 2-16-15,-2 1 0 0,0-3 0 0,3 3 0 16,3-2 0-16,0 0 0 0,2-1-160 0,2-1-48 16,0 0 0-16,4-1 0 0,-2-8-128 0,6 9 128 15,1-1-128-15,2-3 128 0,3-3-128 0,-1 0 0 16,-11-2 0-16,15-3 128 0,3 2-128 0,-2-4 0 15,-1-1 0-15,1 0 0 0,-2-1 128 0,2-2-128 16,0 0 0-16,-2 0 128 0,-1-1-128 0,0 2 0 16,0-1 0-16,-3 1 128 0,-2 0-128 0,-1 1 0 15,-2 1 0-15,-5 6 0 0,5-7 128 0,-5 7-128 16,0 0 0-16,0 0 128 0,0-9-128 0,0 9 160 16,0 0-160-16,0 0 160 0,0 0-32 0,0 0-128 15,-9 7 192-15,9-7-64 0,-6 6 64 0,6-6 0 0,-7 9 0 0,3 3 0 16,0 0-192-16,2 1 160 0,-1 0-160 15,0 1 160-15,-1-1-160 0,2 0 0 0,-1 2 0 16,1 0 0-16,-1 0 0 0,0 0 0 0,1 4 0 0,-1-1 0 16,-1-2 0-16,0 0 0 0,-1 0 0 0,0 0 0 15,-2-1 0-15,1-2 0 0,-3 2 0 0,0-2 0 16,0-1 0-16,-1-2 0 0,1-2 0 0,0 1 0 16,-1-3-256-16,-1-2 64 0,0 0 0 0,0-1 16 15,-1 0-400 1,2-3-96-16,-2-3-16 0,2 0 0 0,-1-1-2688 0,1-2-528 15,-6-7-128-15,3-3 0 0</inkml:trace>
  <inkml:trace contextRef="#ctx0" brushRef="#br2" timeOffset="136066.26">29360 12443 22111 0,'0'0'1968'0,"0"0"-1584"16,0 0-384-16,0 0 0 0,0 0 2944 0,-3 13 512 16,2 0 112-16,2-2 16 0,6 2-2896 0,-3-3-688 15,-4 3 0-15,3 2 0 0,5-1 0 0,-3 2 0 16,-3-1 0-16,-1 1 0 0,2 1 0 0,-1-2 0 16,-2 0 0-16,-1-1 0 0,-2-1 0 0,1-2 0 15,2-11 128-15,-5 11-128 0,-3-7 0 0,8-4 0 16,0 0 0-16,0 0 0 15,0 0-640-15,0 0-96 0,0 0-16 0,0 0-9136 0,0 0-1824 16</inkml:trace>
  <inkml:trace contextRef="#ctx0" brushRef="#br2" timeOffset="136226.06">29435 12317 23039 0,'0'0'1024'0,"0"0"192"0,-9 0-960 0,9 0-256 0,-9 1 0 0,9-1 0 15,0 0 3184-15,0 0 592 0,0 0 112 0,0 0 16 16,0 0-3408-16,0 0-688 0,0 0-144 0,11 1-32 16,-1 1-1840-16,-10-2-368 0,10-3-80 0,1 3-10592 15</inkml:trace>
  <inkml:trace contextRef="#ctx0" brushRef="#br2" timeOffset="136567">29631 12355 4607 0,'0'0'192'0,"0"0"64"0,10 5-256 0,-10-5 0 0,0 0 0 0,0 0 0 0,11 6 5312 0,-11-6 1008 15,0 0 208-15,0 0 32 0,0 0-4352 0,0 0-864 16,0 0-192-16,2 12-16 0,-2-12-304 31,-1 12-64-31,-3-4-16 16,4-8 0-16,-8 9-208 0,-1-1-32 0,1-2-16 16,1 1 0-16,-1-1-272 0,0 1-48 0,0-2-16 0,8-5 0 0,-9 5 48 0,2 0 16 15,7-5 0-15,-7 7 0 0,7-7-96 0,-7 6-128 0,7-6 176 0,0 0-176 0,0 0 240 0,0 0-64 16,0 0-16-16,0 0 0 0,0 0-160 0,0 0 0 0,5 8 0 15,-5-8 0-15,0 0 0 0,8 8 0 0,-8-8 0 16,0 0 0-16,0 0 0 0,8 8 0 0,-8-8 0 0,5 10 0 16,-5-10 0-16,4 12 0 0,-1-3 0 0,-2 3 0 15,-2-3 0-15,1-9-144 0,-2 12 144 0,1-1-208 16,-2 0 208-16,2-3 0 0,-1 2 192 0,0-1-192 16,1 0 0-16,-2 2-256 0,-1-1 32 0,2-1 0 15,2-9-144-15,-4 13-16 0,-1-1-16 0,-1-1 0 31,6-11-320-31,-5 7-64 0,5-7-16 0,0 0 0 0,0 0-2144 0,0 0-448 16,0 0-64-16,0 0-32 0</inkml:trace>
  <inkml:trace contextRef="#ctx0" brushRef="#br2" timeOffset="136820.24">29809 12136 14735 0,'0'0'640'0,"0"0"160"0,0 0-640 0,0 0-160 16,0 0 0-16,-2 13 0 0,2-13 5056 0,-1 15 992 16,-1 0 192-16,2 0 32 0,2 4-5024 0,-2 0-1008 15,-2-1-240-15,2 3 0 0,0 0 0 0,0 1 0 16,0 2 0-16,0 0 0 0,-1-1 0 0,1-1 0 16,0 0 0-16,0 1 0 0,-1-2 0 0,-1-1 0 15,2-1 0-15,-2 1 0 0,-1 1 0 0,2-6 0 16,0-2 0-16,-1 0 0 0,1 2 0 0,1-2-320 15,1-5 64-15,-1-8 16 16,0 0-2000-16,0 0-416 0</inkml:trace>
  <inkml:trace contextRef="#ctx0" brushRef="#br2" timeOffset="137000.91">29643 12445 26719 0,'0'0'1184'0,"0"0"240"0,0 0-1136 0,0 0-288 0,0 0 0 0,0 0 0 15,0 0 3264-15,0 0 576 0,0 0 128 0,0 0 32 16,0 0-3120-16,0 0-624 0,10-4-128 0,-10 4-128 16,12-2 0-16,-2 0 0 0,1 0-128 0,-1 2 128 15,2 0-640-15,-2 0-32 0,1 0 0 0,-11 0 0 16,10-1-2256-16,2 1-448 0</inkml:trace>
  <inkml:trace contextRef="#ctx0" brushRef="#br2" timeOffset="137190.29">29957 12476 3679 0,'0'14'320'0,"0"-3"-320"0,0 0 0 0,-3 0 0 0,-1 2 7152 0,2 0 1360 15,0-1 256-15,1 1 64 0,-2 1-6496 0,2-1-1312 16,1-1-256-16,0-2-48 0,0 1 64 0,0-2 16 16,0 0 0-16,0-9 0 0,0 0-544 0,3 8-96 15,-3-8-32-15,0 0 0 0,0 0-400 0,0 0-96 16,0 0-16-16,0 0 0 15,8-7-2672-15,-8 7-528 0,2-17-128 0,2-2 0 0</inkml:trace>
  <inkml:trace contextRef="#ctx0" brushRef="#br2" timeOffset="137380.6">30010 12237 23951 0,'0'0'2128'0,"0"0"-1696"0,-10 0-432 0,1 0 0 16,9 0 4112-16,0 0 752 0,-11 4 128 0,11-4 48 15,0 0-4016-15,0 0-816 0,0 0-208 0,0 0 0 16,0 0-384-16,0 0-160 0,0 0-32 0,0 0 0 31,0 0-2112-31,8 9-448 16,-8-9-64-16</inkml:trace>
  <inkml:trace contextRef="#ctx0" brushRef="#br2" timeOffset="137718.57">30218 12442 13823 0,'0'0'1216'0,"0"0"-960"0,0 0-256 0,0 0 0 0,0 0 3712 0,0 0 704 15,5-9 144-15,-1 2 32 0,-3-2-2416 0,2 1-464 16,-1-1-112-16,0 1 0 0,-1 2-368 0,0-1-64 15,0-2-16-15,1 3 0 0,-2 6-512 0,0 0-96 0,0 0-32 16,0 0 0-16,0 0-192 0,0 0-32 0,-8-2-16 0,0 5 0 16,-1 4-64-16,0 2-16 0,-3 2 0 0,2 2 0 15,-1 2-48-15,1 0-16 0,-1 4 0 0,2 0 0 16,1 1 96-16,1 1 16 0,-1 1 0 0,3-3 0 16,-1 5-64-16,2-6-16 0,4 2 0 0,0-1 0 15,0 3-160-15,3-3 0 0,0-5 0 0,1 3 128 16,-1-4-128-16,3 0 0 0,0-3 0 0,1-2 0 15,-7-8 0-15,10 5-320 0,1-2 48 0,0-2 16 16,1-1-544 0,1-2-96-16,0-3-32 0,1-2 0 0,3-2-2720 0,2-2-528 15</inkml:trace>
  <inkml:trace contextRef="#ctx0" brushRef="#br2" timeOffset="140949.26">30935 11356 3679 0,'0'0'320'16,"0"0"-320"-16,0 0 0 0,0 0 0 15,0 0 2624-15,0 0 448 0,0 0 80 0,0 0 32 0,0 0-2448 0,0 0-480 16,0 0-112-16,0 0-16 0,0 0 736 0,0 0 144 16,0 0 16-16,0 0 16 0,0 0 432 0,0 0 64 15,0 0 32-15,0 0 0 0,0 0-160 0,0 0-16 16,0 0-16-16,0 0 0 0,0 0-480 0,0 0-80 16,0 0-32-16,0 0 0 0,0 0-272 0,0 0-64 15,0 0-16-15,0 0 0 0,0 0-160 0,0 0-16 16,0 0-16-16,0 9 0 0,0-9 128 0,0 0 16 15,-4 11 16-15,4-11 0 0,-6 7 80 0,6-7 16 16,-7 7 0-16,7-7 0 0,-8 9 16 0,8-9 0 16,-7 7 0-16,-1-4 0 0,-2 3-16 0,1-1 0 15,9-5 0-15,-9 6 0 0,0 0-96 0,1-1-16 16,-1 0 0-16,1 2 0 0,0-1-192 0,-1 2-32 16,-1-2-16-16,0 4 0 0,3-4-144 0,-1 4 0 15,-3 1 0-15,4-1 128 0,0-1-128 0,0 1 0 0,1-1 0 0,-1 0 128 16,1 0-128-16,1 0 192 0,-1 0-192 0,1 3 192 15,0 0-64-15,1 1-128 0,0 1 192 0,-1-1-64 16,1 4 48-16,2-1 0 0,-1-2 0 0,0 2 0 16,-1 2-48-16,2 1 0 0,-1 0 0 0,1-1 0 15,0-1-128-15,1 1 0 0,-2-1 0 0,2-1 0 16,1-1 0-16,0 1 0 0,0 1-192 0,0 0 192 16,0-1 0-16,0 1 0 0,0 1 0 0,0 0 0 15,1 0 0-15,-1 3 0 0,0-4 0 0,0 3 0 16,-1 2 0-16,1 0 0 0,0 1 0 0,0 2 0 15,0-4 0-15,1 1 0 0,2-2 128 0,0-1-128 16,-2-2 0-16,1 2 128 0,2-4-128 0,2 0 0 0,-1-2 160 16,0 0-160-16,0-2 192 0,2 0-192 0,1 1 0 0,-1-2 0 15,1 0 0-15,3 1 0 0,0 1 0 0,0-1 0 16,-1-2 0-16,1 3 0 0,2-1 0 0,0 0 0 16,-2-2 0-16,1 3 0 0,0-1 0 0,0-2 0 15,1 0-144-15,-2-3 144 0,0 3-352 0,-2-2 16 16,1-2 0-16,0 0 0 15,-1-1-432-15,-9-4-96 0,0 0-16 0,10 3 0 16,-10-3-2256-16,0 0-448 0</inkml:trace>
  <inkml:trace contextRef="#ctx0" brushRef="#br2" timeOffset="143485.19">31240 11742 5519 0,'0'0'496'0,"0"0"-496"0,0 0 0 0,0 0 0 16,0 0 5664-16,0 0 1040 0,0 0 208 0,0 0 32 15,0 0-5296-15,0 0-1072 0,0 0-192 0,0 0-64 0,0 0-96 0,0 0-32 16,0 0 0-16,0 0 0 0,0 0 0 0,0 0 0 16,0 0 0-16,0 0 0 0,-7 9 496 0,1-2 80 15,-3-2 32-15,2 3 0 0,2 1-160 0,-2 2-16 16,-1 2-16-16,-1 2 0 0,0-1-352 0,0 3-64 15,1 4 0-15,-2 1-16 0,-2 4-176 0,0-1 0 16,-1 2 0-16,3 5 0 0,-3 0 0 0,2-2 0 16,2 0-128-16,1 0 128 0,3-2 0 0,3 0 0 15,-2-3 0-15,4 0 0 0,2-6 0 0,1 0 0 16,-3-4 0-16,5 0 0 0,6-1 0 0,-1-4 0 16,-1-2 0-16,3-3 0 0,2-1 0 0,1-2 0 15,-1-2 0-15,3-2 0 0,1-2 160 0,-1-1-160 16,-1-3 192-16,1-2-192 0,1-3 0 0,0-1 0 15,0-2 0-15,1-2 0 0,-1-3 144 0,1 0-144 16,2 0 0-16,-1-1 144 0,-1 0 48 0,0-4 16 0,-1-2 0 0,-1-2 0 16,-1-1 16-16,-6 0 0 0,-4-1 0 0,5 1 0 15,3 1-32-15,-3 0-16 0,-7 0 0 0,-1 1 0 16,3 3-48-16,-4 2 0 0,-6-5 0 0,0 5 0 16,-1 2 0-16,-3 4-128 0,-1 2 192 0,0 2-64 15,0-2-128-15,1 3 0 0,2 2 144 0,-3 2-144 16,-3 1 0-16,-1 3 0 0,0 1 0 0,0 0 0 15,0 1 0-15,1 0-160 0,2 0 160 0,-1 0 0 16,2 2 0-16,-1 1-128 0,-1 4 128 0,2-3 0 16,9-1-432-16,-9 2-16 0,-2 2-16 0,4 2 0 15,7-6-1984-15,-7 6-400 0,1 1-80 0</inkml:trace>
  <inkml:trace contextRef="#ctx0" brushRef="#br2" timeOffset="143880.6">31178 11919 12895 0,'0'0'576'0,"0"0"112"0,0 0-560 0,-7-4-128 0,7 4 0 0,0 0 0 16,0 0 3792-16,0 0 736 0,0 0 144 0,0 0 16 16,0 0-3408-16,0 0-672 0,0 0-144 0,0 0-16 15,0 0 112-15,0 0 16 0,9 9 16 0,0-2 0 16,1-2 112-16,-1 2 32 0,-1 0 0 0,3 1 0 15,0 0-352-15,-2 0-80 0,-2 0-16 0,1-2 0 16,0 1-160-16,-2-1-128 0,1 2 192 0,-7-8-192 16,5 8 128-16,-5-8-128 0,0 0 0 0,0 0 0 15,0 0 0-15,0 0-272 0,0 0 16 0,9 1 16 16,-9-1-2240-16,9-2-448 0,-1-4-80 0,1 0-10304 16</inkml:trace>
  <inkml:trace contextRef="#ctx0" brushRef="#br2" timeOffset="144760.26">31185 11403 3679 0,'0'0'320'0,"0"0"-320"0,-9 3 0 0,9-3 0 0,-9 1 3472 0,9-1 624 15,0 0 128-15,-9 5 32 0,-1-4-2160 0,10-1-432 16,0 0-96-16,0 0-16 0,-7 2-16 0,7-2-16 15,0 0 0-15,0 0 0 0,0 0-560 0,0 0-96 16,0 0-32-16,0 0 0 0,0 0-480 0,11-3-96 16,0-2-32-16,-1 1 0 0,1 1-48 0,-1 2-16 0,0-4 0 0,2 2 0 15,0 1-160-15,0-1 0 0,1 0 144 0,0 2-144 16,1-2 0-16,2 1 128 0,-1 1-128 16,2-3 0-16,-1 1 0 0,2 0 0 0,2 3 0 0,-2-1 0 15,-2 0 0-15,-3-1 0 0,-3 0 0 0,3 1 0 16,4-1 0-16,-3 1 0 0,-3 1 0 0,3-3 0 15,4 2 0-15,-3 0 0 0,-3-1 0 0,-2 1 0 16,0 0 0-16,-10 1 0 0,0 0 0 0,0 0 128 16,11-1-128-16,-11 1 128 0,0 0-128 0,0 0 128 15,0 0 48-15,0 0 16 0,0 0 0 0,0 0 0 16,0 0 256-16,0 0 48 0,0 0 16 0,-5-7 0 16,-1 2-128-16,0 1-32 0,-2 0 0 0,8 4 0 15,-8-5-80-15,-2 0-16 0,-5-2 0 0,5 2 0 16,4 1-48-16,-5 0-16 0,-2-1 0 0,1 0 0 0,12 5-192 0,-10-6 128 15,-3 2-128-15,-1 1 0 0,-2-1 0 0,3 1 0 16,0 0 0-16,1 1 0 0,2 0 0 0,1 1 0 16,-1 0 0-16,1-2 0 0,9 3 0 0,-9-1 0 15,9 1-160-15,0 0 160 16,0 0-544-16,0 0-32 0,0 0 0 0,0 0 0 16,0 0-1984-16,0 0-416 0,0 0-80 0</inkml:trace>
  <inkml:trace contextRef="#ctx0" brushRef="#br2" timeOffset="145202.29">31858 11289 11967 0,'0'0'1072'0,"0"0"-864"0,0 0-208 0,0 0 0 15,0 0 3008-15,-6-5 576 0,6 5 96 0,0 0 32 0,0 0-2128 0,0 0-432 16,0 0-64-16,0 0-32 0,0 0 160 0,0 0 48 16,0 0 0-16,0 0 0 0,0 0-304 0,0 0-64 15,2 15-16-15,-4-2 0 0,1 1-480 0,1-2-80 16,-1 2-32-16,0 0 0 0,-2 2-288 0,2 1 128 16,1-3-128-16,-3 2 0 0,-1-6 0 0,0 1 0 15,2-1 0-15,0 2 0 0,0-3 0 0,0 2 0 16,1-4 0-16,0 1 0 15,-2 7-640-15,2-6-64 0,1-9-32 0,0 0 0 16,0 0-1616-16,0 0-320 0,-1 9-64 0</inkml:trace>
  <inkml:trace contextRef="#ctx0" brushRef="#br2" timeOffset="145428.6">31723 11330 20271 0,'0'0'1792'0,"0"0"-1424"0,0 0-368 0,0 0 0 16,0 0 3056-16,0 0 528 0,9-7 128 0,1 3 0 16,-1-1-2816-16,1 4-576 0,-1-2-128 0,2 1 0 15,-2-2 48-15,5 1 16 0,4 3 0 0,-2-2 0 16,-2-1 0-16,2-4 16 0,2 2 0 0,1 0 0 16,-1 2-80-16,0-2 0 0,0 1-16 0,1 0 0 15,-1 2-176-15,-4-1 0 0,-2-1 0 0,1 3 0 16,3-2-1712-16,-5 2-208 0,-11 1-64 0,0 0-7680 15,15 0-1552-15</inkml:trace>
  <inkml:trace contextRef="#ctx0" brushRef="#br2" timeOffset="145872.87">32538 11958 3679 0,'0'0'320'0,"0"0"-320"0,-4-9 0 0,0 3 0 15,4 6 7040-15,0 0 1328 0,0 0 272 0,-1-11 48 16,0 3-6576-16,1 8-1328 0,0 0-256 0,0 0-48 16,-7-4-16-16,7 4 0 0,-9 2 0 0,0 2 0 15,-1 1-64-15,-1 3-16 0,1 2 0 0,-1 3 0 16,-2 0 208-16,0 4 48 0,-1 0 0 0,-2 4 0 15,-2 4-368-15,2 1-64 0,2 1-16 0,-2-1 0 0,-1 3-192 0,0-2 0 16,2 1 0-16,-1-5 0 0,0 1 0 16,2-3 0-16,0-3 0 0,1-3 0 15,1 1-320-15,0-4-144 0,-1-2-48 0,3-3 0 16,2-3-1536-16,8-4-304 0,-9-2-64 0</inkml:trace>
  <inkml:trace contextRef="#ctx0" brushRef="#br2" timeOffset="146093.23">32257 11980 37199 0,'0'0'1648'0,"0"0"336"0,0 0-1584 16,0 0-400-16,0 0 0 0,0 0 0 0,1 12 464 0,3 0 16 0,1-2 0 16,0 2 0-16,0 1-224 0,2 0-32 0,1 0-16 0,1 2 0 15,0 1-208-15,1 3 0 0,2-5 0 0,1 2 0 16,0-3 0-16,2 0 0 0,-4-1 0 15,2-1 0-15,2-3-160 0,-4 0-32 0,-1 0 0 0,-3-2 0 32,-7-6-2368-32,8 7-496 0,-8-7-80 0</inkml:trace>
  <inkml:trace contextRef="#ctx0" brushRef="#br2" timeOffset="147305.22">32258 11724 5519 0,'0'0'496'16,"0"0"-496"-16,0 0 0 0,0 0 0 0,0 0 3872 0,0 0 672 16,0 0 144-16,0 0 32 0,0 0-3216 0,0 0-640 0,0 0-128 0,0 0-32 15,12 0 112-15,-12 0 16 0,0 0 0 0,0 0 0 16,9-4-432-16,-9 4-80 0,0 0 0 0,8-3-16 15,-8 3 720-15,7-6 160 0,-7 6 32 0,7-6 0 16,-7 6-16-16,5-6 0 0,0-1 0 0,-5 7 0 16,6-10-368-16,-6 10-80 0,6-7-16 0,-6 7 0 15,0 0-464-15,5-6-80 0,-5 6-32 0,0 0 0 16,0 0-160-16,0 0 0 0,0 0 0 0,7-5 0 16,-7 5 0-16,0 0 0 0,0 0 0 0,0 0 0 15,0 0 0-15,0 0 128 0,0 0-128 0,0 0 0 16,0 0 128-16,8-7-128 0,-8 7 128 0,0 0-128 15,0 0 192-15,0 0-64 0,7-6 0 0,-7 6 0 16,0 0-128-16,0 0 0 0,0 0 144 0,0 0-144 0,0 0 0 16,0 0 144-16,0 0-144 0,0 0 0 0,11-4 240 0,-11 4-64 15,0 0-16-15,0 0 0 0,9-6 32 0,-9 6 16 16,0 0 0-16,10-3 0 0,-2-4-64 0,0 3-16 16,-8 4 0-16,12-4 0 0,-3 0-128 0,0 0 160 15,0 0-160-15,-9 4 160 0,12-3-160 0,-2-1 0 16,1 1 0-16,-1 3 128 0,-10 0-128 0,12-4 0 15,-12 4 0-15,12-1 0 0,-2-3 0 0,-10 4 0 16,0 0 0-16,12 0 0 0,-2-1 0 0,-10 1 128 16,0 0-128-16,0 0 0 0,9-4 0 0,-9 4 128 15,0 0-128-15,0 0 0 0,10-7 0 0,-10 7 0 16,0 0 128-16,0 0-128 0,0 0 0 0,5-6 0 16,-5 6 0-16,0 0 128 0,1-9-128 0,-1 9 128 15,0 0-128-15,0 0 128 0,0 0-128 0,0 0 0 16,0 0 144-16,0 0-144 0,0 0 0 0,0 0 0 0,0 0 0 0,0 0 128 15,0 0-128-15,0 0 0 0,0 0 0 0,0 0 0 16,0 0 0-16,0 0 0 0,0 0 0 0,0 0 0 16,0 0 0-16,0 0 0 0,0 0 0 0,0 0-128 15,0 0 128-15,0 0 0 0,0 0 0 0,0 0 0 16,0 0 0-16,0 0 0 0,0 0 0 0,0 0 0 16,0 0 0-16,0 0 0 0,0 0 0 0,0 0 0 15,0 0 0-15,0 0 0 0,0 0 0 0,0 0 0 16,0 0 0-16,0 0 0 0,0 0 0 0,0 0 0 15,0 0 0-15,0 0 0 0,0 0 0 0,0 0 0 16,0 0 0-16,0 0 0 0,0 0 0 0,0 0 0 16,0 0 0-16,0 0 0 0,0 0 0 0,0 0 0 0,0 0 0 0,0 0 0 15,0 0 0-15,0 0 0 0,0 0 0 0,0 0 0 16,0 0 0-16,0 0 128 0,0 0-128 16,0 0 0-16,0 0 0 0,0 0 0 0,0 0 0 0,0 0 0 15,0 0 0-15,0 0 0 0,0 0 0 0,0 0 0 16,0 0 0-16,0 0 0 0,0 0 0 0,0 0 0 15,0 0 0-15,0 0 0 0,0 0 0 0,0 0 0 16,0 0 0-16,0 0 0 0,0 0 128 0,0 0-128 16,0 0 128-16,0 0-128 0,0 0 192 0,0 0-16 15,0 0-16-15,0 0 0 0,0 0 48 0,0 0 16 16,0 0 0-16,0 0 0 0,0 0 32 0,-5-7 0 16,-2 1 0-16,7 6 0 0,0 0 32 0,0 0 16 15,-11-8 0-15,3 1 0 0,8 7-48 0,-7-8-16 16,-1 2 0-16,8 6 0 0,-10-7-16 0,2 1 0 15,2-1 0-15,-1 1 0 0,-2 1-32 0,4-1 0 0,5 6 0 16,-7-7 0-16,-1 0-192 0,1-1 176 0,7 8-176 16,-7-6 160-16,2 0-160 0,1 3 0 0,4 3 0 15,-4-10 0-15,0 4 0 0,4 6 0 0,-1-8 0 0,1 8 0 16,-4-9 0-16,3 1 0 0,1 8-176 0,0-8 176 16,0 8-352-16,0 0 16 0,0-8 0 0,0 8 0 31,0 0-368-31,0 0-80 0,0 0-16 0,0 0 0 15,4-7-1568-15,-4 7-320 0,0 0-64 0,0 0-15536 0</inkml:trace>
  <inkml:trace contextRef="#ctx0" brushRef="#br2" timeOffset="147971.97">32657 11210 12207 0,'-11'-17'528'0,"2"9"128"0,-4 0-528 0,3 2-128 0,3-1 0 0,-2 1 0 15,-3-1 768-15,2 1 112 0,1-1 16 0,2 2 16 16,7 5-624-16,-7-8-128 0,-4 0-32 0,5 3 0 15,6 5 816-15,-7-5 144 0,-1 0 48 0,8 5 0 16,0 0 48-16,-10-2 16 0,-1-1 0 0,4 0 0 16,7 3-176-16,0 0-16 0,0 0-16 0,-11 0 0 15,2 1-32-15,9-1 0 0,0 0 0 0,0 0 0 0,-9 3 16 0,9-3 0 16,0 0 0-16,0 0 0 0,0 0-128 16,0 0-16-16,6 12-16 0,2-3 0 0,0-1-240 0,2 2-32 15,2-1-16-15,0 3 0 0,-2 0-160 0,3 2-48 16,3 2 0-16,4 3 0 0,3 2-32 0,1 1-16 15,-4 0 0-15,1 2 0 0,1 0-128 0,-1 1-16 16,-1 1-128-16,-1 3 192 0,-2-3-192 0,-1 5 144 16,-3 6-144-16,0 1 128 0,-1 2-128 0,0 1 160 15,-1-1-160-15,0 0 160 0,-2 2 80 0,-1-3 16 16,-2-1 0-16,3 1 0 0,0 2 0 0,-1 4 0 16,-3-2 0-16,2 0 0 0,1 3-256 0,-4 1 0 15,-3 2 0-15,-1-2 0 0,-3-4-384 0,-1-6 48 16,-3-5 0-16,-1-2 0 0,-4-2 576 0,-1-2 112 0,-3-1 32 15,1-1 0-15,-2 0-384 0,1-2 0 0,-2-1 0 16,-2-4 0-16,0 2-176 0,-1-6-96 0,-4-1-32 0,0-5 0 31,0-2-2800-31,2-5-560 0</inkml:trace>
  <inkml:trace contextRef="#ctx0" brushRef="#br0" timeOffset="167585.44">24455 12525 9327 0,'0'0'400'0,"0"0"112"0,0 0-512 0,0 0 0 0,-6 7 0 0,6-7 0 16,0 0 128-16,0 0-128 0,0 0 0 0,0 0 0 15,0 0 0-15,0 0-192 0,0 0 16 0,0 0 0 32,0 0-336-32,0 0-80 0,0 0-16 0,0 0-2704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48:49.48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9447 11434 806 0,'0'0'36'0,"0"0"7"16,0 0-35-16,0 0-8 0,0 0 0 0,0 0 0 0,0 0 180 0,4 0 35 15,3-6 6-15,-3 6 2 0,3-3-168 0,0-3-34 16,-7 2-6-16,7-2-2 0,-4 6 3 0,1-3 1 15,-1-3 0-15,1-1 0 0,-4 7 7 0,0 0 2 16,0-3 0-16,0 3 0 0,0 0 8 0,0 0 2 16,-11-6 0-16,8 3 0 0,3 3-4 0,-7-6 0 15,-7 6 0-15,3 0 0 0,11 0-16 0,0 0-3 16,-11-4-1-16,11 4 0 0,-14 0 1 0,14 0 0 16,-10-6 0-16,10 6 0 0,0 0-13 0,0 0 11 0,0 0-11 15,0 0 10-15,0 0-10 0,0 0 0 0,-11 6 0 0,11-6 0 16,0 0 0-16,0 0 0 15,-7 4 0-15,7-4 0 0,-7 6 0 0,7-6 0 0,-7 3 0 16,0 6 0-16,7-9 23 0,-4 13 2 0,4-13 1 0,-7 9 0 16,7 4-26-16,0-4 0 0,-3-2 0 0,3 2 0 15,0 0 0-15,3 1 0 0,4-4 0 0,-3-3 8 16,6 7-8-16,-3-10 0 0,1 9 0 0,6-3 0 16,-14-6 0-16,10 3 0 0,1 4 0 0,-1-7 0 15,1 9 0-15,-4-9 0 0,4 10 0 0,-4-10 0 16,0 9 0-16,0-3 0 0,-4-3 0 0,-3-3 0 15,7 7 0-15,-7-7 0 0,4 9 0 0,-1 0 0 16,-3-9 0-16,0 0 0 0,0 0 0 0,0 0 0 16,0 0 11-16,0 0 0 0,0 0 0 0,0 0 0 15,0 0 8-15,0 0 1 0,4-9 1 0,-1 0 0 0,1 2-5 16,0-2-2-16,-4 0 0 0,7-1 0 0,-7 1 9 16,0-7 1-16,0 7 1 0,0-1 0 0,0 1-15 15,0-1-10-15,-7 1 12 0,7 0-12 0,-4 2 9 0,0-2-9 16,1 6 0-16,-1-3 9 0,1 2-9 15,-1-2 10-15,-3 3-10 0,7 3 10 0,0 0-2 0,-3-6-8 16,-4-1 12-16,7 7-4 0,0 0-8 0,0 0 0 16,0 0 0-16,0 0 0 0,0 0 0 0,0 0 0 15,0 0 0-15,0 0 0 0,0 0 0 0,0 0 0 16,0 0 0-16,-4 7 0 0,1 2 0 0,-1 1 10 16,1-4-10-16,3 3 10 0,-7 1-10 0,3-1 0 15,1 7 9-15,-1-7-9 0,-3 4 0 0,3-4 0 16,4 7 0-16,-3-1 8 0,-1-2-8 0,1-4 0 0,3 1 0 15,0 5 0-15,0-8 0 0,0 2 8 0,0-9-8 16,0 3 8-16,0-3-8 0,0 0 0 16,0 0-11-16,0 0 11 0,7 10 0 0,-7-10 0 0,0 0-8 0,7-3 8 15,0-4 0-15,0 4 0 0,4-3 0 16,-8-4 0-16,4 7 0 0,-3-9 0 0,-1 2 8 16,1 7-8-16,-4-6 8 0,3 3-8 0,-3-4 9 15,0 1-9-15,0-1 12 0,0 4-4 0,0-3-8 0,4 6 12 16,-4-7-12-16,3 1 9 0,1-1-9 0,-4-2 8 15,3 2-8-15,1 1 0 0,-1 0 0 0,5-1 0 16,-8 1 0-16,7 2 0 0,-7-2 0 0,3 6 0 16,-3 3 0-16,0 0 0 0,0 0 0 0,0 0 0 15,0 0 10-15,0 0 0 0,-3 0 0 0,-8 3 0 16,11-3-10-16,-7 0 12 0,-4 6-12 0,1 4 12 16,-1-1-12-16,1 1 10 0,-1-1-10 0,4 0 10 15,-4-2-10-15,1 2 12 0,3 0-12 0,0-2 12 0,0 2-12 16,7-6 0-16,-7 7 9 0,7-10-9 0,0 9 0 0,0-3 0 15,0-6 0-15,7 10 0 0,3-4-12 16,-3-3 4-16,4 7 0 0,-1-4 0 0,1-3 8 0,0-3-8 16,-1 0 8-16,1 6-8 0,-1-6 8 15,1 0-12-15,-4 0 12 0,-7 0-12 0,0 0 12 0,0 0 0 16,11 0 0-16,-11 0 0 0,0 0 18 0,0 0-1 0,0 0 0 16,0 0 0-16,0 0 1 0,0 0 0 0,0-9 0 15,0 3 0-15,-7-4-4 0,7 1-1 0,-4-1 0 16,0 4 0-16,4-3-13 0,-3-1 8 0,3 1-8 15,-4-1 0-15,1-5 8 0,3 5-8 0,-4 1 0 0,4 0 0 16,-3 5 0-16,-1-2 0 0,1-3 0 0,-4 9 0 16,3-10 8-16,-3 10-8 0,4 0 0 0,-4 0 0 15,0 3 0-15,-1 4 8 0,1-7-8 0,4 6 0 16,-4-3 0-16,7-3 0 0,-7 10 8 0,3-4-8 16,1-3 0-16,3-3 0 0,-7 9 0 0,7-2 0 15,0-7 0-15,0 9 8 0,0 0-8 0,0-2 0 16,0-4 0-16,0-3 0 0,3 9 0 0,-3 1 0 15,0-1 0-15,4-3 0 0,-4-6 0 0,3 10 0 16,-3-10 0-16,0 0 0 0,4 6 0 0,-4-6 0 16,0 0 0-16,7 3 0 0,-7-3 0 0,10 0 0 0,-3-3 0 15,1-3 0-15,-8 6 0 0,7-7 0 16,0 4 0-16,-7-3 0 0,3-3 0 0,1-1 0 16,-4 7 12-16,0-3-4 0,0-4-8 0,0 1 12 0,0 3-12 15,0 3 0-15,-4-4 0 0,1 4 0 0,3-3 0 16,0 3 11-16,-7-3-2 0,7 6 0 0,0 0-9 15,0 0 10-15,0 0-10 0,0 0 10 0,0 0-10 0,0 0 0 16,-4-4 0-16,4 4 0 0,0 0 0 0,0 0 0 16,0 0 0-16,0 0 0 0,0 0 0 0,0 0-11 15,-3 4 11-15,-1 5-8 0,0 7 8 0,1-7 0 16,-1 7-9-16,4-4 9 0,-3-2 0 0,-1-1 0 16,1 7 0-16,3-7 0 0,0 7 0 0,3-7 0 15,1 1 0-15,-1-1 0 0,1 0-8 0,-4-9 8 0,7 7 0 0,4-4 0 16,-4 3 0-16,3-3 0 0,-3-6 0 15,4 3 0-15,-8-6 0 0,4 6 0 0,4-3 0 0,0-4 0 16,-8-2 0-16,4 3 0 0,-3 3 0 0,-1-7 0 16,1 1 0-16,-1 3 0 0,-3-4 0 0,0 10 0 15,0-9 0-15,0 2 0 0,-3-2 9 0,3 6-9 16,-4-6 0-16,-3 2 9 0,4-2-9 0,-4 6 0 16,7-4 9-16,-11-2-9 0,7 3 0 0,-3 3 9 15,0-4-9-15,0 4 8 0,4-3-8 0,3 6 8 16,0 0-8-16,0 0 0 0,-4-3 9 0,4 3-9 15,0 0 0-15,0 0 0 0,0 0 0 0,0 0 0 16,0 0 0-16,0 0 0 0,-3 9 0 0,-1-6-8 16,1 13 8-16,3-7 0 0,-4 1 0 0,1 6 0 15,3-4 0-15,0-3 0 0,0 7 0 0,-7 0 0 0,7-4 0 0,0-5 0 16,0 8 0-16,0-5 0 0,0-1 0 0,0-9 0 16,0 0 0-16,0 0 0 0,0 0 0 0,0 0 0 15,0 0 0-15,0 0 0 0,7-6 0 0,0 3 0 16,3-7 0-16,-6 4 0 0,3-3 0 0,-4-1 0 15,1 1 0-15,-1-7 8 0,1 7-8 0,-4-1 0 16,3 4 0-16,-3-3 0 0,0 6 0 0,0-4 8 16,0-2-8-16,-3-1 0 0,3 10 0 0,-7-9 8 15,3 9-8-15,1-6 0 0,-4 3 10 0,3 3-2 16,-6 0-8-16,3 0 12 0,7 0-4 0,-7 0-8 16,-4 3 11-16,4 3-11 0,0-6 8 0,7 0-8 15,-7 9 0-15,3-2 0 0,1-4 0 0,3-3 0 16,0 0 0-16,0 0 0 0,-4 9 0 0,4 1 0 15,0-10 0-15,0 0 0 0,0 0 0 0,0 0 0 0,0 0 0 0,0 9 0 16,0-9 0-16,0 0 0 0,0 0 0 0,0 0 0 31,4 6-44-31,-4-6-5 0,0 0-2 0,7 0-837 0,0 0-167 0</inkml:trace>
  <inkml:trace contextRef="#ctx0" brushRef="#br0" timeOffset="4210.8">26257 11453 806 0,'0'0'36'0,"0"0"7"0,0 0-35 0,0 0-8 0,0 0 0 0,0 0 0 0,-3 0 88 0,3 0 15 15,0 0 3-15,3-6 1 0,-3 3-47 0,0 3-10 16,0 0-2-16,0 0 0 0,0-7-25 0,4 4-6 16,-4-3-1-16,0 6 0 0,0 0 28 15,0-3 4-15,3-3 2 0,-3 6 0 16,0-4 2-16,0 4 1 0,4-6 0 0,-4 6 0 0,0 0-14 16,3-9-3-16,-3 9-1 0,0 0 0 0,0 0-5 15,0 0-1-15,0 0 0 0,0 0 0 0,0 0 3 0,0 0 0 16,-3 0 0-16,3 0 0 0,-4-7 7 0,4 7 1 15,-7 0 1-15,0 7 0 0,4-7-17 0,-4 0-4 16,0 6-1-16,0-3 0 0,3-3-11 0,-3 6-8 16,0-2 12-16,0-4-12 0,7 0 0 0,-4 9 0 15,4-9 0-15,-7 6 0 0,0 4 0 0,4-7 0 16,3-3 0-16,-4 6 0 0,1 3 0 0,-1 1 0 16,4-1 0-16,0 1 0 0,0-1 0 0,0-3 0 0,0 4 0 0,0-1 0 15,0-9 0-15,0 10 0 0,0-10 0 0,7 9 0 16,-7-9 0-16,0 0 10 0,7 6-10 0,0-3 12 15,-7-3 10-15,11 0 2 0,-1 0 1 0,1 0 0 16,-4 0-25-16,4-3 0 0,3-3-12 0,-4 3 12 16,1-3 0-16,-1-4 0 0,1 1 0 0,0 2 0 15,-1-2 12-15,1 0-2 0,-1-1-1 0,-3 1 0 16,1-1-1-16,-1 1 0 0,0 0 0 0,-4-7 0 16,1 7 9-16,3-1 2 0,-7-9 0 0,3 13 0 15,-3-7 11-15,0 4 2 0,4-7 1 0,-4 7 0 16,0 0-33-16,-4-1 0 0,4 1 0 0,-3-1-9 15,-1 4 9-15,1-3 0 0,-1 2 10 0,-3 4-10 16,0 3 12-16,0-6-3 0,0 6-1 0,0 0 0 16,0 0-8-16,0 6 0 0,-4-6 0 0,1 3 8 15,-1 4-8-15,0-1 0 0,1-3 0 0,-1 6 0 0,-3 1 8 16,4-1-8-16,-1 1 0 0,-3 5 8 0,3-5-8 0,1 9 0 16,-1-10 0-16,1 7 0 0,6 3 0 0,-3-1 10 15,3-2-10-15,1 3 10 0,3-3-10 0,-4-4-12 16,4 4 2-16,4-1 1 0,-1-2 9 0,1-4 0 15,3 7 0-15,0-10 0 0,0-3 0 0,4 7 0 16,-1-10 0-16,4 6 0 0,-3-6 0 0,0 0 0 16,3-6 0-16,0 3 0 0,0-4 0 0,0-2 0 15,4 0 0-15,-4 2 0 0,-4-2 0 0,4-4 0 0,1-2 0 16,-5 5 0-16,1-5 0 0,-1 5 0 0,1-2 8 16,-4-4-8-16,-4 7 8 0,1-1-8 0,3 1 8 15,-3-7-8-15,-4 13 8 0,0-10-8 0,0 4 8 16,0 6-8-16,-7-7 8 0,7 4-8 15,-4-3 10-15,-3 6-10 0,0-4 14 0,0 4-3 0,0-3-1 16,0 6 0-16,-4 0-10 0,4-6 12 0,-3 6-12 16,2 0 12-16,-2 6-12 0,3-6 0 0,-4 9 0 0,4-9 0 15,-3 10 0-15,3-1 0 0,-1 1 0 16,1-1 0-16,0-3 0 0,4 4 0 0,-1-1 0 0,1 1 0 16,-1 5-8-16,4-5 8 0,0-1 0 0,0-3 0 15,4 4-12-15,-4-1 1 0,3-6 1 0,4 7 0 16,-3-4 10-16,6-3 8 0,-6 3-8 0,3 4 11 15,4-10-11-15,-4 6 0 0,3-3 0 0,-3-3 0 16,4-3 0-16,-4 3 0 0,4-6 0 0,-1 6 0 0,-3-7 0 16,0 4 0-16,4-3 0 0,-4-3 0 0,0-1 0 0,-4 1 0 15,5 6 9-15,-5-7-9 0,1-2 0 0,-1 2 8 16,-3 7-8-16,0-6 0 0,0 3 8 16,0-4-8-16,-3 7 8 0,-4-3-8 0,3-4 9 15,-3 10-9-15,0-6 12 0,-4 6-12 0,1 0 11 0,-1 0-11 16,1 0 10-16,-5 6-10 0,5-3 0 0,-4 10 8 15,3-10-8-15,-3 7 0 0,0-1 0 16,3 0 0-16,-3 7 0 0,4-7 0 0,3 7 0 0,-4-3 0 16,4-4 0-16,3 0 0 0,1 7 0 0,-1-6 14 15,4 5-4-15,0-5-1 0,4-1-9 0,-1 0 0 16,-3-9 0-16,11 10 0 0,-11-10-14 0,11 6-5 16,3-3-1-16,3-3 0 0,-3-3 20 0,1-3 0 15,2-4-8-15,-3 1 8 0,0 0 0 0,1-1 0 0,-1-5 0 0,0 2 0 16,0-3 15-16,-7 1 3 0,4 2 1 0,-1-3 0 15,-3 7-19-15,0 0-14 0,-3-1 2 0,-4 1 1 16,3-1 11-16,-6 1 0 0,-1 3 0 0,1-4 0 16,-1 10 0-16,-3-6 8 0,-3 6-8 0,-1 0 0 15,-3 6 0-15,3-3 0 0,-3 4 0 0,4 2-8 16,-5-3 8-16,1 4 0 0,0-1-9 0,0 1 9 16,4-1 0-16,-1 0-11 0,-3 1 11 15,7-1-8-15,0 1-4 0,3-1 0 0,-3-3 0 0,4 4 0 16,3-1 20-16,0-9 3 0,0 6 1 0,0-6 0 15,0 0-12-15,7 4-12 0,0 2 2 0,-7-6 1 16,10 3 9-16,-3-3 0 0,4-3 0 0,-4-3 0 16,0 2 0-16,0-2 0 0,4-3 0 0,-4 2 0 15,0-2 0-15,0 6 9 0,-4-6-1 0,4 2-8 0,-3-2 0 16,0-1 0-16,-1 7 0 0,-3-9 0 0,0 9 0 16,0-4 0-16,0-2 0 0,0 9 0 0,-7-3 0 0,7-3-12 15,-7 6 3-15,0-4 1 0,3-2 8 0,-3 6 0 16,0 0 0-16,0 0 0 0,0 0 8 0,0 0 3 15,0 0 1-15,7 0 0 0,-7 0-12 0,0 10-17 16,0-10 4-16,0 9 1 0,0-3 12 0,0 4 0 16,0-1 0-16,-4 0 0 0,4 1 0 0,-4-4 0 15,4 4 0-15,0-1 0 0,0 0 0 0,4-6 0 16,3 4 0-16,-4 2 0 0,1-3 0 0,3-6 0 16,0 0 0-16,0 0-9 0,0 0 9 0,0 0 0 15,0 0 0-15,10 4 0 0,1 2 0 0,3-6-8 16,-3 0 0-16,-1 0 0 15,4-6-64-15,0 2-13 0,4-2-3 0,-4-3-690 0,4 2-138 16</inkml:trace>
  <inkml:trace contextRef="#ctx0" brushRef="#br0" timeOffset="6069.98">9543 11434 115 0,'0'0'10'0,"0"0"-10"15,0 0 0-15,7-6 0 0,-7 6 168 0,0 0 31 16,0 0 6-16,0 0 2 0,0 0-118 0,0 0-23 16,0 0-5-16,-7 0-1 0,3 0-22 0,1 9-5 15,-12-2-1-15,5 2 0 0,-1-3-18 0,-3-3-4 16,4 7-1-16,-1-4 0 0,-3-6 1 0,3 3 0 16,1-3 0-16,3 7 0 0,0-7 23 0,0-7 5 15,3 7 1-15,1-3 0 0,3 3-9 0,0 0-2 16,-4-6 0-16,4 6 0 0,0 0 20 0,0-3 4 15,0-4 1-15,0 7 0 0,0 0 9 0,0 0 2 0,0 0 0 0,0 0 0 16,0 0-22-16,0 0-4 0,-4 10-1 0,1-1 0 16,-4 1-25-16,0-1-4 0,7 7-8 15,-4-1 11-15,-3-2-11 0,4 3 0 0,-4-7 0 0,7 10 0 16,0-10-8-16,-7 1 8 16,3-1 0-16,4 0 0 0,4-2 0 0,-4-7 0 0,0 0 0 15,7 9 0-15,0-3 0 0,0-2-9 0,-7-4 9 0,7 0 0 16,3 0-13-16,-3 0 4 0,1 0 1 0,-8 0 0 15,0 0 8-15,14 0 0 0,-14 0 0 0,3-4 0 16,-3 4 0-16,0 0 14 0,0 0-2 0,0 0 0 16,7-6 26-16,-7 6 5 0,0 0 1 0,7-9 0 15,-3-1-4-15,3-5 0 0,-7 5 0 0,3-2 0 16,-3-4-23-16,4 0-5 0,-1 4 0 0,-3-4-1 0,0 0-11 16,0 4 0-16,4-4 0 0,-4 7 0 0,-4-4 0 0,4 7 0 15,-3-3 0-15,3 2 0 0,0 7 0 16,0 0 0-16,0 0 0 0,0 0 0 0,0 0 0 15,0 0 0-15,0 0 0 0,0 0 0 0,0 0-10 0,-4 10 10 16,1-4 0-16,-4 3-9 0,3 1 9 16,1 6 0-16,-1-13 0 0,1 12 0 0,-4-5 8 0,0 5-8 15,0-2 10-15,3-4-10 0,-3 1 12 16,3 5-4-16,1-5-8 0,3-1 12 0,0-9-12 0,0 7 0 16,0 2 0-16,0-9 0 0,3 3 0 0,4 3-10 15,1 4 10-15,-1-1-8 0,0-9 8 0,0 0-10 16,-7 0 10-16,10 0-10 0,-3 0 10 0,0 0 0 15,4-3-9-15,-7-3 9 0,-4 6 0 0,0 0 0 0,0 0 0 0,0 0 0 16,7-7 12-16,-7 7-2 0,7-3-1 0,-4-3 0 16,1-3 3-16,-4 9 0 0,3-3 0 0,1-7 0 15,-1 4-3-15,-3-4 0 0,0 1 0 0,4 0 0 16,-4 2-9-16,7-2 0 0,-7 0 9 0,0-1-9 16,0 1 0-16,0-1 8 0,-4 4-8 0,1-3 0 15,-1 6 11-15,1-7-3 0,-4 4 0 0,0 3 0 16,0-4 8-16,0 7 2 0,-1 0 0 0,1 7 0 15,-3-4-4-15,3 3-1 0,0 4 0 0,0-1 0 16,0 0-13-16,0 7 0 0,3-3 0 0,-3 2 0 16,7-5 0-16,0 5 0 0,0-2 0 0,0-4 0 15,7 1-10-15,-3 5 10 0,-1-5-8 0,8-1 8 16,-11 7-11-16,7-7 11 0,3 1-13 0,1-7 5 16,-4 9 8-16,4-9-12 0,3 4 12 0,-7-7-12 15,3 0 12-15,1-7 0 0,-4 4 0 0,3-3 0 16,5-3 0-16,-12 2 8 0,4-5-8 0,0 6 11 15,0-4-11-15,0 1 12 0,-3-1-12 0,-1 4 12 0,1-3-12 16,-4 6 8-16,3-7-8 0,-3 4 8 0,-3-4-8 0,3 7 8 16,0-3-8-16,-4-3 8 0,-3 2-8 0,4 4 0 15,-4-3 9-15,3 3-9 0,-6-3 9 0,3 2-9 16,-8 4 12-16,5-6-12 0,-4 6 8 0,3 0-8 16,1 0 0-16,-4 0 0 0,3 6 8 0,4-2-8 15,-4-4 12-15,4 0-12 16,0 0-86-16,7 0-24 0,0 0-5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2:58:00.96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6678 12362 57 0,'0'0'0'0,"0"0"0"0,0 0 0 0,0 0 0 15,0 0 148-15,0 0 25 0,0 0 5 0,0 0 1 16,0 0-105-16,0 0-21 0,0 0-4 0,0 0-1 16,0 0-12-16,0 0-4 0,4 0 0 0,-4 0 0 15,0 0-16-15,7-6-4 0,0 6-1 0,0-3 0 16,-7 3-3-16,3-6-8 0,-3 6 12 0,7 0-4 15,4 0 20-15,-11 0 3 0,0 0 1 0,7-3 0 16,4-4 1-16,-4 7 1 0,-7 0 0 0,14 0 0 16,-4-3 2-16,-6-3 0 0,3 6 0 0,-7 0 0 15,14 0-13-15,-7-3-3 0,-7 3 0 0,11 0 0 0,-1-7-1 16,1 7-1-16,-1 0 0 0,1 0 0 16,0 0 8-16,3 0 2 0,-11 0 0 0,8 0 0 0,-1 0 8 15,1 0 1-15,0-6 1 0,-4 6 0 16,3 0-27-16,-3-3-11 0,-7 3 8 0,11 0-8 0,3 0 10 15,-7 0-10-15,4 0 12 0,-1 0-12 0,-3 3 8 0,4-3-8 16,3 6 0-16,-11-6 0 0,5 0 0 0,6 0 0 16,-11 0 0-16,4 0 0 0,-7 0 0 0,11 0 0 15,3 0 0-15,-11 0 0 0,4 7 0 0,-7-7 0 16,0 0 0-16,15 0-9 0,-8 0 9 0,0 0 0 0,3 0 0 0,1 0 0 16,-4 0 0-16,-7 0 0 0,0 0 0 0,0 0 8 15,0 0 2-15,7 0 1 0,4-7 0 0,-11 7 0 16,0 0 2-16,0 0 1 0,7 0 0 0,3 0 0 15,-10 0-6-15,0 0 0 0,7-6-8 0,-7 6 12 16,11 0-3-16,-11 0-1 0,0 0 0 0,0 0 0 16,0 0-8-16,0 0 12 0,0 0-12 0,0 0 12 15,0 0 41-15,0 0 9 0,-11-3 2 0,11-3 0 16,-7 3-100-16,7 3-19 0,-3-10-4 0,-1 4-1 16,-3 3 48-16,4-3 12 0,3-4 0 0,-7 4 0 15,-1 3 0-15,5-3 0 0,-4 2 8 0,7-2-8 16,-7 6 0-16,3-3 0 0,-6-3 0 0,6 6 0 15,-3-3 8-15,4-4-8 0,-8 7 8 0,4-3-8 16,0-3 0-16,0 6 0 0,-4-6 0 0,4 2 8 0,-3 4-8 0,-1 0 0 16,0-6 8-16,1 3-8 0,3 3 0 15,-4 0 8-15,1-6-8 0,3 6 0 0,-4 0 0 0,4-3 0 16,-7 3 0-16,7-7 0 0,0 7 0 0,0-9 0 16,-4 9 0-16,4-9 8 0,0 5-8 0,0-2 0 15,0 0 0-15,3 3 8 0,-3-4-8 0,7 7 0 16,0 0 0-16,-3-9 0 15,-1 6-28-15,4-3-1 0,-3-4 0 0,3 7-566 16,0 3-113-16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2:58:16.69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19713 11462 921 0,'0'0'82'0,"0"0"-66"0,0 0-16 0,0 0 0 16,0 0 112-16,0 0 18 0,0 0 4 0,0 0 1 16,-3-3-95-16,-1-3-20 0,1 6-3 0,3 0-1 15,0-6-6-15,0 6-2 0,-7-3 0 0,7-4 0 16,0 7 8-16,0 0 2 0,0-3 0 0,0 3 0 16,0 0 10-16,0 0 1 0,0 0 1 0,0 0 0 15,0 0 15-15,0 0 3 0,0 0 1 0,0 0 0 16,0 0-9-16,0 0-1 0,0 0-1 0,0 0 0 15,7 3-4-15,-4 4-1 0,-3-7 0 0,11 3 0 16,-1 3 7-16,-3-6 2 0,4 0 0 0,-4 6 0 16,4-3-6-16,-4-3-2 0,0 0 0 0,0 0 0 15,0 0-13-15,3 0-2 0,-3 0-1 0,1 0 0 16,-8 0-10-16,10 7-8 0,1-7 9 0,-1 3-9 16,1-3 0-16,-4 0 0 0,4 0-13 0,-4 6 4 15,3-6 9-15,1 3-10 0,-4 4 10 0,3-7-10 0,1 3 10 16,0-3 0-16,-4 0 0 0,3 0 0 0,1 0 14 15,-1 0 5-15,1 0 1 0,0 0 0 0,-4 0-20 0,3 0 0 16,1-3 0-16,-1 3 0 0,-3 0 12 0,0 0-12 16,0 0 12-16,-3-7-12 0,-4 7 13 0,7-3-4 15,-7 3-1-15,7 0 0 0,-7 0-8 0,7 0 0 16,-7 0 0-16,11-6 0 0,-11 6 0 0,0 0 0 16,10 0 0-16,-10 0 0 0,0 0-13 0,7 0 1 15,-7 0 1-15,7-3 0 0,-7 3 11 0,4-7 8 16,-4 7-8-16,0 0 11 0,0 0-11 0,7-3 10 15,-3-3-10-15,-1-3 10 0,-3 9 10 0,0-7 3 0,0 7 0 16,0-9 0-16,0 6-7 0,0-3 0 0,0-4-1 0,0 1 0 16,-3 2-7-16,3 4 0 0,-4-3-8 0,1-3 12 15,-1 5-12-15,0-2 0 0,1 3 0 0,-1-3 0 16,4 6 0-16,-3-3 0 0,-4-4 0 16,3 7 0-16,-3-9 0 0,0 9 0 0,0-6 0 0,4 3 0 15,-8 3 0-15,4-7 0 0,0 7 0 0,0 0 0 16,-4-3 0-16,4 3 0 0,0-6 0 0,0 3 0 15,4-4-19-15,-4 7-3 0,3-3-1 0,0-3-759 16,1-3-152-16</inkml:trace>
  <inkml:trace contextRef="#ctx0" brushRef="#br0" timeOffset="1330.54">20701 11767 288 0,'0'0'25'0,"0"0"-25"16,0 0 0-16,0 0 0 0,0 0 169 0,0 0 29 15,0 0 6-15,0 0 0 0,0 0-113 0,0 0-23 16,0 0-5-16,0 0-1 0,0 0-22 0,0 0-4 15,7 0 0-15,0 6-1 0,4-6-3 0,-11 0-1 16,7-6 0-16,3 6 0 0,1-4 7 0,-4-2 2 16,4 6 0-16,-4 0 0 0,0 0 12 0,-7 0 2 15,0 0 1-15,0 0 0 0,14 0-28 0,-7 0-6 0,3 0-1 0,-3 0 0 16,4 0-20-16,0 0 0 0,-1 0 0 0,1 0 0 16,-1 0 8-16,-3 0-8 0,4 0 10 0,3 0-10 15,-3 0 16-15,-1-3-4 0,4-3 0 0,-3 6 0 16,0 0 5-16,-1-6 1 0,-3 2 0 0,4 4 0 0,-4 0-18 0,3-6 0 15,-10 6-13-15,0 0 5 16,8 0 20-16,-8 0 5 0,0 0 1 0,0 0 0 0,0 0-6 0,0 0 0 0,0 0-1 0,0 0 0 16,7 0-11-16,-7 0 0 0,0 0-12 0,3 0 12 15,-3 0-10-15,0 0 10 0,0 0 0 0,0 0-9 16,7 0 9-16,-7 0 0 0,0 0 0 0,7-3 0 16,0-3 0-16,-7 6 8 0,7 0-8 0,-7 0 8 31,4-10-8-31,-4 10 12 0,3-3-4 0,-3 3 0 15,0 0 17-15,0-6 4 0,4-4 1 0,-4 1 0 16,0 9 13-16,0 0 2 0,0 0 1 0,0 0 0 0,-4-9-15 0,1 2-3 16,-1 4-1-16,4 3 0 0,0 0-15 0,-10-6-4 15,3 6 0-15,0 0 0 0,0-3-8 0,0 3 0 16,-1 0 0-16,1 0 0 16,7 0-28-16,0 0-8 0,-3-6-2 0,3 6 0 15,-4 0-136-15,1-10-27 0</inkml:trace>
  <inkml:trace contextRef="#ctx0" brushRef="#br1" timeOffset="8619.81">5422 12212 288 0,'0'0'25'0,"0"0"-25"0,0 0 0 0,0 0 0 0,-3 9 129 0,3-9 21 16,0 0 4-16,0 0 1 0,0 0-121 0,0 0-24 15,0 0-10-15,0 0 8 0,0 0 2 0,0 0 0 16,0 0 0-16,0 0 0 0,0 0 26 0,0 0 6 16,0 0 1-16,-11 0 0 0,11 0 12 0,0 0 2 15,0 0 1-15,0 0 0 0,0 0 3 0,0 0 1 16,0 0 0-16,0 0 0 0,0 0 2 0,0 0 1 16,0 0 0-16,0 0 0 0,0 0-39 0,0 0-8 15,0 0-2-15,0 0 0 0,0 0-16 0,0 0 0 16,0 0-11-16,0 0 11 0,0 0-12 0,0 0 4 0,0 0 8 15,0 0-13-15,0 0 13 0,0 0 0 16,0 0 0-16,0 0 0 0,0 0 17 0,11-9-3 0,-8 9-1 0,4-10 0 16,0 10 0-16,0 0 0 0,4-6 0 0,-8 3 0 15,5 3 0-15,-1 0 0 0,3-6 0 0,-3 6 0 16,4 0-1-16,3 0 0 0,-11 0 0 0,8-3 0 16,0 3-4-16,-1-7 0 0,-3 7-8 15,4-3 12-15,-1 6-12 0,1-6 8 0,3 3-8 16,-3-6 0-16,-4 6 15 0,7 0-3 0,-4 0-1 0,-2 0 0 15,2 6-3-15,1-6-8 0,-4-6 12 0,7 6-4 16,-4 0 8-16,5 0 0 0,-5-3 1 0,-3 3 0 16,0-6-17-16,4 6 10 0,-1 0-10 0,5 0 8 15,-15 0-8-15,10 0 0 0,-3 0 0 0,-7 0 8 16,0 0-8-16,11 0 0 0,-1-4 0 0,1 4 0 0,-1 0 0 0,1 0 0 16,-4 0 0-16,0 0 0 0,4 0 0 15,-4 0 0-15,-7 0 0 0,10-6 0 16,1 6 8-16,-4 0-8 0,-7 0 12 0,11-6-4 0,3 3 7 0,-7 3 1 15,0-7 0-15,-7 7 0 0,10 0-4 0,-6 0-1 16,3-3 0-16,-7 3 0 0,7-6-1 0,-3 3 0 16,3-3 0-16,-7 6 0 0,0 0 0 15,0 0 0-15,7-3 0 0,-7 3 0 0,0 0 3 0,0 0 1 16,0-7 0-16,0 7 0 0,0-9-6 0,0 9 0 16,-7-10-8-16,3 10 12 0,1-9-12 0,3 9 9 15,-4-6-9-15,-3 6 8 0,7-3-8 0,-11-4 0 0,11-2 0 16,-7 9 0-16,0-9 0 0,0 5 0 0,4-2 8 0,3-3-8 15,-11 9 0-15,4-7 0 0,0 4 0 16,0-3 0-16,3 6 0 0,-6-3 0 0,3-3 0 0,3 6 8 16,1-3-8-16,-8-4 0 0,4 7 0 0,0-3 8 15,0-3 11-15,-4 6 1 0,4 0 1 0,0 0 0 16,-3-6-21-16,-1 6 0 0,4-4 0 0,-11 4 0 16,8 0 0-16,3 0 0 0,-7 0 0 0,3 0 0 15,4 0 0-15,4 0 0 0,-5 0 0 0,8 0 0 16,0 0-120-16,0 0-29 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5:49.98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0557.63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17979.59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18513.24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19271.72">2576 5691 2751 0,'0'0'256'0,"0"0"-256"0,-1-6 0 0,1-5 0 15,1 1 2368-15,0 0 416 0,1-1 96 0</inkml:trace>
  <inkml:trace contextRef="#ctx0" brushRef="#br0" timeOffset="19714.29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20165.59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21597.66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22381.75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31379.6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33239.21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35239.9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40621.37">4892 7287 1839 0,'0'0'160'0,"0"0"-160"16,0 0 0-16,0 0 0 0,0 0 1232 0,0-8 224 16</inkml:trace>
  <inkml:trace contextRef="#ctx0" brushRef="#br1" timeOffset="46314.45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47968.91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54036.4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55739.91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59023.49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60991.51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63328.3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64760.61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65794.28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1.77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6.65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28:04.552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1330 11322 11967 0,'0'0'528'0,"0"0"112"0,0 0-512 0,0 0-128 16,0 0 0-16,0 0 0 0,0 0 3408 0,0 0 656 15,0 0 128-15,0 0 32 0,13 1-3104 0,-1 2-608 16,-2-3-128-16,-10 0-32 0,12-3-32 0,-1 1-16 15,0 0 0-15,1-3 0 0,-1 1-48 0,1 0 0 16,-1-1 0-16,0 1 0 0,2-1 32 0,0 0 0 16,-1-2 0-16,1-2 0 0,3 0 160 0,-1 0 16 15,1-3 16-15,1 1 0 0,1-3-192 0,3 1-32 16,0-4-16-16,1 4 0 0,0-5-96 0,4 3-16 16,3-1 0-16,0-1 0 0,-3-1 64 0,2-2 16 15,5 2 0-15,1-3 0 0,-1 1 48 0,0 1 0 0,-1-1 0 16,-1 2 0-16,-1 0-48 0,1-2 0 15,1 1 0-15,1-1 0 0,4-1 144 0,-1 0 32 0,1 1 0 0,3-3 0 16,5 1 16-16,-1 0 16 0,-1 3 0 0,0-2 0 16,0 0-112-16,-1-1-32 0,-4 0 0 0,2-2 0 15,3-1-112-15,3 1-32 0,2-1 0 0,-1-3 0 16,-3 1 96-16,3 0 16 0,4-1 0 0,-1 0 0 16,-4 0-112-16,0 1 0 0,0-1-128 0,1 0 192 15,0-2 0-15,3-3 0 0,5-3 0 0,1 2 0 16,0 0 64-16,-1 0 0 0,-3-1 0 0,-1 0 0 15,-1 1-64-15,0 1 0 0,1-2 0 0,3 2 0 16,3 2-48-16,2 1-16 0,-1-4 0 0,1 3 0 16,-2 0-128-16,0-3 160 0,-4-4-160 0,3-1 160 15,1-2-160-15,3-2 0 0,4-1 0 0,1 1 128 0,1 3-128 16,-4 0 0-16,-2-1 144 0,0-1-144 0,-1-1 0 0,3-1 144 16,2-2-144-16,3-1 0 0,1 1 192 0,-3 1-64 15,-4-3 0-15,-1 2-128 0,-1 2 240 0,2 1-64 16,3 2-16-16,4-2 0 0,2-2 16 0,-1 0 0 15,-4 0 0-15,1-2 0 0,-3-3-48 0,5 1-128 16,3-2 192-16,3 1-64 0,0 2-128 0,-1 4 128 16,-4-2-128-16,0-1 128 0,1-4-128 0,3-1 0 15,2 0 0-15,2 1 0 0,1 1 0 0,-1 2 0 16,-2 0 144-16,-1 1-144 0,1 1 0 0,6 1 144 16,3-2-144-16,-3-1 0 0,-3-2 128 0,1-1-128 15,3-2 0-15,2-1 0 0,-1 4 0 0,1 1 0 16,-3 0 128-16,-5-1-128 0,-4 2 0 0,4-3 0 15,5-2 0-15,1-1 0 0,1 2 0 0,-2 0 0 0,-4 0 0 0,2 1 0 16,5 1 128-16,1 1-128 0,1 3 0 16,-3 1 0-16,-5-1 0 0,1-4 0 0,-2 0 128 0,2 0-128 15,2 0 0-15,-2 1 128 0,0 1-128 0,-4 3 0 16,-6 5 0-16,0-2 0 0,3 1 0 0,1 1 0 16,1-1 128-16,-4 3-128 0,-8-1 0 0,-2 1 0 15,-3 0 0-15,0 2 0 0,-4-2 0 0,0 4 0 16,0 3 0-16,1 1 0 0,0 0 0 0,-3 2 0 15,-3 2 0-15,-5-1 0 0,-3 1-208 0,-2 1 80 16,-4 2-80-16,0-1-16 0,0-1 0 0,-2 2 0 16,0-2-304-16,0 0-64 0,2 3-16 15,0 5 0-15,0 0-2048 0,0-1-416 0,13-12-64 0,-8 3-32 0</inkml:trace>
  <inkml:trace contextRef="#ctx0" brushRef="#br0" timeOffset="1819.26">3218 12600 28447 0,'0'0'1264'0,"0"0"256"0,-11 1-1216 0,11-1-304 15,0 0 0-15,0 0 0 0,-8-3 608 0,8 3 64 16,0 0 16-16,0 0 0 0,0 0 96 0,0 0 32 16,0 0 0-16,0 0 0 0,0 0-288 0,0 0-48 15,0 0-16-15,0 0 0 0,0 0-176 0,0 0-32 16,0 0-16-16,0 0 0 0,0 0 176 0,0 0 32 15,6 12 16-15,-1 4 0 0,-1 2 112 0,1 0 32 16,1-2 0-16,1 2 0 0,1 3-32 0,1 0 0 16,0-2 0-16,1 1 0 0,2 0-144 0,0 0-48 0,0-1 0 15,1 0 0-15,2-1-160 0,-3 1-32 0,-3 0-16 0,3 0 0 16,1-1-176-16,-3 1 0 0,-2-2 0 0,0 2 128 16,1-1-128-16,-2 0 0 0,-2-4-160 0,0-1 160 31,-2 0-512-31,-1-2-16 0,2-2 0 0,-4-9 0 15,0 0-320-15,8 7-64 0,-1-4-16 0,-7-3 0 16,0 0-1952-16,10-3-400 0,-1-4-80 0,-1-2-10576 0</inkml:trace>
  <inkml:trace contextRef="#ctx0" brushRef="#br0" timeOffset="2173.86">3673 12572 23951 0,'0'0'2128'0,"0"0"-1696"15,-7-5-432-15,7 5 0 0,0 0 3584 0,0 0 624 16,0 0 128-16,0 0 16 0,0 0-3520 0,0 0-832 16,0 0 0-16,-5 9 0 0,5-9 0 0,-5 12 0 15,2 0 0-15,0-1 0 0,1 1 0 0,-1 1 0 16,-1 3-128-16,0 1 128 0,-1 2 0 0,0 1 128 15,-3 3 0-15,0 0-128 0,0 1 432 0,-2 2-32 16,-3 0 0-16,0 4 0 0,1 0 48 0,1 3 0 16,-5 1 0-16,-1 2 0 0,-3 2-32 0,3 4 0 15,4 4 0-15,-4 2 0 0,-5 0-256 0,4 0-160 0,4 1 192 0,-2-3-192 16,-2-3 0-16,3-3 0 0,4-4 0 0,3-3 0 16,-1-3-144-16,1 0-96 0,0-4-16 0,3-1 0 31,0-2-400-31,-2-3-96 0,1-4-16 0,-2 0 0 15,-1-2-1776-15,2 0-352 0,-1-3-80 0</inkml:trace>
  <inkml:trace contextRef="#ctx0" brushRef="#br0" timeOffset="2602.94">4018 12798 31503 0,'0'0'1392'0,"0"0"288"0,0 0-1344 0,0 0-336 16,0 0 0-16,0 0 0 0,13 1 784 0,0-1 96 16,0 0 16-16,0 0 0 0,-1 0-688 0,2 0-208 15,1-1 128-15,0 1-128 0,2 0 192 0,0-1 0 0,-1-3-16 0,1-2 0 16,0 3 208-16,1-3 64 0,-2 2 0 0,2-2 0 16,3-5 176-16,0 4 32 0,-1 1 16 0,3 0 0 15,-1-3-416-15,3 4-96 0,1 1-16 0,0 0 0 16,1 0-144-16,-1 0 0 0,-2 0 0 0,0-1 0 15,2 1-432-15,-1 0 48 0,-3-1 0 0,-1 1 0 32,-3 0-464-32,-2-3-96 0,-2-2-16 0,-2 3 0 15,-1 3-2432-15,-11 3-512 0</inkml:trace>
  <inkml:trace contextRef="#ctx0" brushRef="#br0" timeOffset="2960.41">4124 13016 37151 0,'0'0'1648'0,"0"0"336"0,0 0-1600 15,0 0-384-15,0 0 0 0,0 0 0 0,10-3 640 0,3 3 32 16,1 0 16-16,2 0 0 0,-2 0-496 0,5-3-192 0,2 1 128 0,1 0-128 16,0-3 128-16,4 3-128 0,3-2 0 0,-1 0 128 15,0-3-128-15,3 3 0 0,3-2 0 0,-2 2 0 16,-2-3-384-16,-2 2 0 0,-3-1 0 0,-2-1 0 31,-1 2-432-31,-2-2-80 0,-5 1-32 0,1-1 0 16,-3 1-32-16,-1-1 0 0,-3 1 0 0,-1-2-8896 0,-3 0-1776 0</inkml:trace>
  <inkml:trace contextRef="#ctx0" brushRef="#br0" timeOffset="3670.11">3327 12347 12959 0,'0'0'576'0,"0"0"112"0,0 0-560 0,0 0-128 0,0 0 0 0,0 0 0 15,0 0 960-15,0 0 176 0,0 0 16 0,0 0 16 16,0 0-736-16,0 0-160 0,0 0-16 0,0 0-16 16,0 0-32-16,0 0 0 0,0 0 0 0,0 0 0 15,0 0 496-15,5-9 80 0,-5 9 32 0,0 0 0 16,0 0 560-16,0 0 112 0,0 0 32 0,4-8 0 15,-4 8-208-15,3-11-32 0,3 4-16 0,1 0 0 16,-7 7-576-16,10-8-112 0,2-3-32 0,-2 0 0 0,-2 1-192 0,0-2-32 16,0-2-16-16,2 1 0 0,2 0-112 0,-1-1-32 15,-2 0 0-15,-2 1 0 0,1 1-160 0,-1 1 160 16,-2 0-160-16,0-3 160 0,-1 1 0 0,-1 1 0 16,-3 2 0-16,1-1 0 0,-1 1 112 0,3 1 32 15,-3 9 0-15,2-11 0 0,0 2 16 0,-2 9 16 16,0 0 0-16,0 0 0 0,5-8-80 0,-5 8-32 15,0 0 0-15,9-2 0 0,-9 2-224 0,10 0 0 16,-10 0 128-16,11 6-128 0,-1 2 0 0,-2 2 0 16,-1 3 0-16,-1-1 0 0,2 3 0 0,-2 0 128 15,0 1-128-15,-1 1 0 0,-1 0 160 0,0-2-160 16,0 2 160-16,-2 0-160 0,1 0 128 0,-1-4-128 16,1 0 0-16,-2-1 0 0,1 0 0 0,0-2 0 0,-2-10-128 15,4 11 128 1,-4-11-768-16,5 9-64 0,-5-9 0 0,0 0-10432 0,11 1-2080 0</inkml:trace>
  <inkml:trace contextRef="#ctx0" brushRef="#br0" timeOffset="5204.7">5687 12377 6447 0,'0'0'576'0,"0"0"-576"15,0 0 0-15,0 0 0 0,0 0 2384 0,0 0 368 16,0 0 80-16,0 0 16 0,0 0-1824 0,0 0-352 16,0 0-80-16,0 0-16 0,0 0 144 0,6-8 32 15,0 0 0-15,-6 8 0 0,7-10 32 0,1 2 16 16,0-1 0-16,-3 2 0 0,-5 7 16 0,4-8 0 16,-4 8 0-16,4-7 0 0,-4 7-32 0,1-8 0 15,-1 8 0-15,0 0 0 0,0-7-224 0,0 7-48 16,0 0-16-16,-2-6 0 0,2 6 16 0,-5-5 16 0,5 5 0 15,-8-6 0-15,0 4-64 0,8 2-16 16,-8-2 0-16,8 2 0 0,-10 0-112 0,2 2-16 0,8-2-16 0,-9 5 0 16,1 0-16-16,-1 2 0 0,0 2 0 0,-2-3 0 15,1 3 80-15,-2 3 16 0,0 1 0 0,-1 4 0 16,-1-1-192-16,-2 1-16 0,1 2-16 0,2 1 0 16,1 1-160-16,-1 3 0 0,-3 4 0 0,1-1 128 15,0 5-128-15,1 1 0 0,1 3 0 0,2-1 0 16,4-1 0-16,0 1 0 0,2-4 0 0,1 0 0 15,0-2 0-15,3 0 160 0,-1 0-160 0,2-3 160 16,-1-2-32-16,2 0-128 0,5-2 192 0,-4-2-64 16,1-2-128-16,1 0 192 0,1-1-192 0,1-1 192 15,1-2-192-15,1-1 0 0,1-1 0 0,3-3 0 16,1-4 0-16,0-1 0 0,0-3 144 0,2-1-144 16,4-1 0-16,-1-4 144 0,0-2-144 0,0-3 0 0,2-4 192 15,0-2-64-15,-1-1 0 0,2 0-128 0,0-3 192 16,-2 0-192-16,0 0 192 0,-2-3-192 0,-3-1 192 15,0 1-192-15,-1-2 192 0,-1 0-192 16,-2 0 144-16,1-2-144 0,-2-3 0 0,-1-3 144 16,-2-1-16-16,1 1 0 0,-2-1 0 0,-1 2 0 0,0 2 16 15,0 3 0-15,-2 2 0 0,0 2 0 0,-2 2 0 0,0 3 0 16,-3 1 0-16,1 1 0 0,-1 2-16 0,0 1 0 16,-1 1 0-16,-1 0 0 0,0 2-128 0,0 1-256 15,-2 0 64-15,1-1 16 16,-2 3-368-16,1-3-80 0,2 1-16 0,-1 3 0 15,-2 1-288-15,1-1-64 0,2 0-16 0,-1 1 0 16,0-1-272-16,6 6-64 0,-5-7-16 0,1 1-8992 0,4 6-1792 0</inkml:trace>
  <inkml:trace contextRef="#ctx0" brushRef="#br0" timeOffset="5590.2">5495 12643 19343 0,'0'0'848'0,"0"0"192"0,0 0-832 0,0 0-208 0,0 0 0 0,0 0 0 0,0 0 3888 0,0 0 720 16,0 0 160-16,12 6 32 0,-3-2-3648 0,0 1-736 16,0-3-144-16,0 3-16 0,-9-5-80 0,12 4-16 15,0 2 0-15,0 1 0 0,-3-1-160 0,0 1 0 16,-1-1 0-16,1 2 0 0,-1 1 0 0,-1-1 0 16,0 0 0-16,2 0 128 0,2 0-128 0,-1-2 0 15,-1-1 0-15,0-1 0 0,2-1 0 0,-1-2 128 16,0-2-128-16,4-2 0 0,0-1 160 0,2-1-160 15,-1 0 192-15,1-4-192 0,1-4 0 0,0 0-352 16,0-2 48-16,1-3 16 16,-1-4-2304-16,-2 0-464 0,0 0-80 0</inkml:trace>
  <inkml:trace contextRef="#ctx0" brushRef="#br0" timeOffset="6857.59">6379 11861 19343 0,'0'0'848'0,"0"0"192"0,0 0-832 0,0 0-208 16,0 0 0-16,-8 6 0 0,2 1 3264 0,6-7 592 15,-5 10 128-15,2 0 32 0,0 2-3120 0,2-3-608 0,0 2-128 16,1-1-32-16,-2 1-128 0,1-1 0 16,0 2 0-16,1-1 0 0,0 1 0 0,0 1 128 0,0-1-128 0,-2 2 0 15,-1 2 256-15,-1-2-16 0,0 3-16 0,-3 3 0 16,-1 1-80-16,1-2-16 0,0 1 0 0,-1-3 0 15,-1 2-128-15,0-2 0 0,0 0-160 0,0-1 160 32,1 1-512-32,1-4 0 0,2 1 0 0,-1-2 0 15,-2-2-1728-15,0-2-368 0,-1-3-64 0,9-5-9552 0</inkml:trace>
  <inkml:trace contextRef="#ctx0" brushRef="#br0" timeOffset="7098.88">6116 11986 35183 0,'0'0'1552'0,"0"0"336"0,0 0-1504 0,2-9-384 0,1-2 0 0,2 3 0 0,2 2 848 0,1 1 112 16,1 1 0-16,2-2 16 0,2 4-528 0,2-1-96 16,0-1-32-16,2 2 0 0,0-1-320 0,3 2 0 15,1-2 0-15,0 1 128 0,-2-1-128 0,1 2 0 16,-1-3 0-16,1 1 0 0,-1 1 0 0,1-1 0 15,-1-1 0-15,0 0 0 0,0 0-352 0,2 0-32 16,-1 2-16-16,1-5 0 16,-1 2-1648-16,3-2-336 0,0 1-64 0,0 1-12160 0</inkml:trace>
  <inkml:trace contextRef="#ctx0" brushRef="#br0" timeOffset="7623.52">7075 12538 13823 0,'0'0'1216'0,"0"0"-960"16,0 0-256-16,0 0 0 0,0 0 4384 0,0 0 832 16,0 0 160-16,-8 4 48 0,8-4-3888 0,0 0-784 15,-7 3-160-15,7-3-16 0,-8 6 0 0,8-6 16 16,-7 8 0-16,1 0 0 0,-2 0-16 0,0 2-16 0,-1-1 0 0,0 2 0 16,-4 2 208-16,0 4 32 0,-2 1 16 0,0 2 0 15,-2 2-64-15,0 0-16 0,-1 3 0 0,-2 2 0 16,-2 1-480-16,0 0-80 0,-3 2-32 15,0-1 0-15,0 0-144 0,1-1 0 0,-1-2 144 0,3-1-144 16,1-1 0-16,4-5-192 0,4-2 32 0,1-1 0 31,0-2-448-31,2 0-96 0,1-3 0 0,0-5-16 16,0-2-1712-16,1-2-352 0,-1-5-64 0,0-1-13232 0</inkml:trace>
  <inkml:trace contextRef="#ctx0" brushRef="#br0" timeOffset="7881.98">6576 12641 11055 0,'0'0'976'0,"0"0"-784"15,0 0-192-15,0 0 0 0,0 0 6112 0,0 0 1184 16,0 0 224-16,0 0 48 0,0 0-5616 0,5 15-1120 16,0-2-240-16,2 0-32 0,1 0-160 0,2 0-16 15,2 0-16-15,0 4 0 0,-1-3-368 0,4 3 128 16,3 0-128-16,1 1 0 0,0 2 0 0,2-3 0 15,-1 2 0-15,3-3 0 0,0 1 0 0,-1-3 0 16,0 1 0-16,-1-2 0 0,-2-2 0 0,-4 0 128 16,-2-2-128-16,0 1 0 0,-1 0 0 0,-2-3 0 15,0 0 0-15,-4-1 0 16,-6-6-656-16,0 0-48 0,0 0-16 0,0 0 0 16,0 0-2784-16,0 0-544 0</inkml:trace>
  <inkml:trace contextRef="#ctx0" brushRef="#br0" timeOffset="12223.93">2421 15122 43247 0,'0'0'1920'0,"0"0"384"0,-12 6-1840 0,3-2-464 0,3 3 0 0,6-7 0 15,0 0 304-15,0 12-48 0,1-1 0 0,-1-11 0 32,5 10-1792-32,-5-10-352 0,0 0-80 0,9 10-16 0,-1-3-1728 0,-8-7-368 0,0 0-64 15,0 0-16-15</inkml:trace>
  <inkml:trace contextRef="#ctx0" brushRef="#br0" timeOffset="12538.92">2696 15082 42735 0,'0'0'1888'0,"-9"3"400"0,0-6-1840 0,9 3-448 16,0 0 0-16,0 0 0 0,-7 9 576 0,7-9 32 0,0 0 0 0,3 11 0 31,-3-11-848-31,6 11-160 0,2 0-48 0,0-3 0 16,-8-8-640-16,8 9-128 0,0-2-16 0,-8-7-16 15,5 10 96-15,-5-10 32 0,4 10 0 0,-2 2 0 16,-2-12-384-16,-2 13-80 0,-2-1-16 0,-1 2-7744 0,0 0-1536 0</inkml:trace>
  <inkml:trace contextRef="#ctx0" brushRef="#br0" timeOffset="13227.04">2257 16014 30639 0,'0'0'1344'0,"0"0"304"0,0 0-1328 0,0 0-320 0,-4-9 0 0,4 0 0 15,2 0 1040-15,4 0 144 0,0-2 32 0,2 1 0 16,1-1-240-16,4-3-32 0,5 0-16 0,-2-1 0 16,-4 2-448-16,1 0-96 0,1-1 0 0,2 0-16 15,-1-2-128-15,1 0-32 0,-3 2 0 0,0 0 0 16,0 1-16-16,-1 1-16 0,-2-4 0 0,2 4 0 15,-1 1 224-15,-2 0 48 0,-2-2 16 0,3 3 0 0,0 1 208 0,-2 2 32 16,-8 7 16-16,8-8 0 0,0 2-208 0,-8 6-32 16,10-5-16-16,0 1 0 0,1 1-192 0,1 3-32 15,-1 1-16-15,1 2 0 0,-2 0-224 0,2 2 144 16,1 0-144-16,0 4 128 0,-1 0-128 0,0 3 0 16,1 2 0-16,-2 2 0 0,1 2 0 0,-1 2 0 15,-4 1 0-15,0 2 0 0,-2 1 0 0,-1-2 0 16,-1 0 0-16,-1-1 0 0,2 0 0 0,-1 0 0 15,-3-1-128-15,0-4 128 0,1-2-320 0,2-1 0 16,-1-2 0-16,-2-11 0 16,3 13-1184-16,-3-13-224 0,8 6-64 0,-8-6 0 15,0 0-1376-15,12 3-288 0,2-3-48 0</inkml:trace>
  <inkml:trace contextRef="#ctx0" brushRef="#br0" timeOffset="17898.39">7067 15516 6447 0,'0'0'576'0,"-1"12"-576"15,0 1 0-15,0 1 0 0,1-3 9056 0,2 0 1696 16,2 1 352-16,0 0 64 0,1-2-9200 0,0-2-1840 0,-5-8-384 16,8 7-64-1,-8-7-2384-15,11 4-496 0,-11-4-80 0</inkml:trace>
  <inkml:trace contextRef="#ctx0" brushRef="#br0" timeOffset="21503.22">3842 15324 29487 0,'0'0'2624'0,"0"0"-2112"0,-10 3-512 0,2 0 0 0,8-3 2496 0,-8 8 384 15,8-8 64-15,-5 7 32 0,-2 1-2416 0,7-8-560 16,0 0 0-16,-4 8 0 0,0 1 0 0,4-9 0 15,0 11 0-15,3-1-160 0,-3-10 160 0,3 12-128 16,-1-1 128-16,3 0-128 0,2-1 512 0,-2 2 96 16,-1 0 32-16,1 5 0 0,1-4 224 0,-3 2 48 15,0 1 16-15,0 1 0 0,-1 1-160 0,1 2-48 16,-2-1 0-16,-1 2 0 0,-1-1-240 0,1-2-48 16,0 2-16-16,-1-5 0 0,-2 0-64 0,2-2-16 15,2-2 0-15,-1-11 0 0,0 0-64 0,0 0-16 16,0 0 0-16,0 0 0 0,0 0 0 0,0 0 0 0,3-13 0 15,-1-4 0-15,1-1-128 0,-1-1 0 0,0 0 144 16,0-3-144-16,2-1 0 0,0-2 0 0,-4-1 0 16,4 0 0-16,1-2 0 0,0 2 0 0,-1 3 0 0,3 1 0 15,2-1 0-15,1 7 0 0,2 3 0 0,-1 5 0 16,-5 1 0-16,5 2 0 0,0 2-176 0,1 2 176 16,0 5-176-16,2 2 176 0,2 6-192 0,1-1 192 15,-2 2-144-15,1 1 144 0,-2 2 0 0,1 3-144 16,-1-2 144-16,-1 3 0 0,-1-2 0 0,0 0 0 15,-1 0 0-15,0 2 0 0,-3-2 0 0,-1-3 128 16,2 0-128-16,-1-2-240 0,-1 0 64 0,-1-1 16 16,1 0-1728-16,-3-3-352 0,-4-9-64 0,5 10 0 15,-5-10-2016-15,0 0-400 0,0 0-80 0,0 0 0 16</inkml:trace>
  <inkml:trace contextRef="#ctx0" brushRef="#br0" timeOffset="21918.88">4497 15485 6447 0,'0'0'272'0,"0"0"80"0,9-5-352 0,-9 5 0 16,9-4 0-16,-9 4 0 0,0 0 7328 0,0 0 1392 15,0 0 288-15,0 0 48 0,0 0-7280 0,0 0-1456 16,0 0-320-16,0 0 0 0,0 0 0 0,0 0 128 16,-5 6-128-16,1 3 192 0,0 2 16 0,0-1 16 15,-1 1 0-15,1 0 0 0,0 1 32 0,-1 4 16 16,-3-1 0-16,4 1 0 0,3 0-16 0,-1 1-16 15,2 0 0-15,0 0 0 0,0 1-240 0,3-3 128 16,1 1-128-16,-2-2 0 0,-2 2 0 0,6-3 128 0,4-1-128 0,3-3 0 16,-4-1 0-16,2-2 0 0,0 1 128 0,2-6-128 15,2-1 0-15,0-1 176 0,1-6-176 0,0 2 160 16,1-3-160-16,-2-1 128 0,0-1-128 16,-1-1 128-16,-1 1-128 0,-1-1 0 0,-4 2 0 0,-2-1 0 15,1-3 0-15,-5 1 0 0,1 0 128 0,-1 1-128 16,0-2 256-16,-2 0-48 0,0-3 0 0,-2 2 0 15,0-1 144-15,0 0 32 0,1 0 0 0,-1-2 0 16,-2 4-208-16,0-5-48 0,0 1 0 0,0 3 0 16,-1 1 0-16,-3 2-128 0,-1-2 192 0,1 3-64 15,0 1-128-15,0 2 0 0,-2 1 0 0,-1 3 0 16,0 3 0-16,-4 1 0 0,-2 1 0 0,2 2 0 16,0 1-384-16,-2 1 64 0,-3 1 0 0,3 1 0 15,4 1-720-15,2-3-144 0,2-2-32 0,9-4 0 16,0 0-2528-16,0 0-512 0</inkml:trace>
  <inkml:trace contextRef="#ctx0" brushRef="#br0" timeOffset="22217.97">5017 15112 23039 0,'0'0'2048'0,"0"0"-1648"0,0 0-400 0,0 0 0 0,8-5 3376 0,-8 5 592 16,0 0 112-16,11 0 16 0,0 2-3296 0,-1 2-672 15,-1 1-128-15,-1 5 0 0,0-3 160 0,0 6 48 0,0 3 16 16,1 2 0-16,0 5 192 0,0 1 32 0,0 4 16 0,0-1 0 16,-1 3 112-16,0 3 32 0,0 1 0 0,-2 1 0 15,-2 1-288-15,1-3-64 0,2 1-16 0,-2-4 0 16,-1 0-96-16,-3-3-16 0,-1-2 0 0,0-2 0 15,0-3-128-15,0-2-176 0,-2-2 48 0,2-3 0 16,-3-1-1824 0,0-5-352-16,3-7-80 0,0 0-14448 0</inkml:trace>
  <inkml:trace contextRef="#ctx0" brushRef="#br0" timeOffset="22427.5">4949 15360 28559 0,'0'0'1264'16,"0"0"272"-16,0 0-1232 0,0 0-304 0,-7-6 0 0,7 6 0 0,0 0 3840 0,3-9 704 15,-3 9 128-15,10-5 48 0,3 0-3696 0,3 0-752 16,2-2-144-16,1 1-128 0,-1-1 128 0,3 2-128 16,1 0 0-16,3-2 0 0,2 1-256 0,3-1-96 15,1-2-32-15,-1 1 0 16,-1-1-1088-16,-2 1-240 0,-1 0-32 0,1 2-10416 15,-1-1-2064-15</inkml:trace>
  <inkml:trace contextRef="#ctx0" brushRef="#br0" timeOffset="23083.89">6343 15373 35071 0,'0'0'1552'0,"0"0"320"0,0 0-1488 0,0 0-384 16,1-7 0-16,-1 7 0 0,2-10 608 0,-2 10 48 15,4-8 16-15,0 0 0 0,-1-2-496 0,-3 10-176 0,0 0 0 16,3-11 144-16,-2 2 0 0,-1 9 0 0,0 0 0 0,0-10 0 16,-1 1 16-16,1 9 0 0,-4-10 0 0,-2 3 0 15,0-1 240-15,-1 3 48 0,7 5 16 0,-11-4 0 16,-2 1 48-16,0 2 0 0,-2 2 0 0,1 3 0 15,0 1-160-15,-1 2-32 0,0 1 0 0,0 2 0 16,2 0-192-16,0 1-128 0,0 1 160 0,3-2-160 16,3-1 288-16,2 4-32 0,0-4-16 0,1 6 0 15,0 0-80-15,1 4-16 0,1 0 0 0,2 3 0 16,0 3-144-16,1 1 0 0,-1-1 0 0,1 2-176 16,1-2 176-16,0 0 0 0,3-4 0 0,-2 1 0 15,0-4-160-15,3 0 160 0,5-3-192 0,0-2 192 16,2-3-480-16,3-1 16 15,1-2 0-15,3-1 0 0,-1-6-320 0,2 0-64 16,0 0-16-16,0-4 0 0,-2 0-544 0,1-1-96 0,-1-1-32 0,0-5-14560 16</inkml:trace>
  <inkml:trace contextRef="#ctx0" brushRef="#br0" timeOffset="23401.53">6537 14793 43423 0,'0'0'1920'0,"0"0"400"0,0 0-1856 0,2 10-464 0,4 3 0 15,0 1 0-15,2 6 160 0,1 2-160 0,2 2 160 0,-1 3-160 16,0 0 0-16,0 2 0 0,-4 4-208 0,1 0 64 15,-2 1-48-15,-1 5 0 0,-4 2 0 0,0 3 0 16,0 3 0-16,2 1 0 0,1 1 0 0,-2-2 0 16,1-2 192-16,-1 0 0 0,3-4 0 0,-2-3-128 15,-2-1 128-15,2-2 0 0,0-4 0 0,1-2 0 16,-2-2 0-16,3-3 0 0,1-4 0 0,1 1 0 16,-3-8-1952-16,3 0-352 0,0-2-80 15,3-7-13776-15</inkml:trace>
  <inkml:trace contextRef="#ctx0" brushRef="#br0" timeOffset="23953.58">7127 15396 28559 0,'0'0'2544'0,"0"0"-2032"0,0 0-512 0,0 0 0 0,0 0 2192 0,0 0 352 15,0 0 64-15,0 0 16 0,0 0-2208 0,-2-8-416 16,2 8 0-16,-7-6-224 0,1 1 224 0,6 5 0 16,0 0 0-16,-11-2 0 0,1 2 0 0,-1 4 0 15,1 1 192-15,0 1-192 0,-1 0 480 0,2 3-16 16,-1 3 0-16,1 4 0 0,-1-6 64 0,1 3 16 16,-1 1 0-16,1 2 0 0,-2 0 48 0,2 1 16 0,0 0 0 0,0 2 0 15,2-3-608-15,0 5 0 16,-1-4 0-16,0 0 0 0,0 0 0 0,2 1 0 0,0 0 0 0,1 0 0 15,1-1 0-15,2-4-160 0,0 0 160 0,2 0-160 16,2-2 16-16,-2-11 0 0,4 9 0 0,-4-9 0 16,0 0 144-16,0 0 0 0,10 1 0 0,-10-1 0 15,13-4 0-15,-3-1-208 0,0 0 80 0,-1-3 128 16,0 0 0-16,0-1 0 0,0 0 0 0,0 0 0 16,-1 0 0-16,1 0 0 0,2 0 0 0,-2-2 0 15,-1-1 0-15,-1 1 0 0,1-1 192 0,0 0-64 16,-1-1-128-16,0-1 0 0,0-2 0 0,-1 2 0 15,0 1-160-15,-3 0-64 0,1 0-16 0,0 4 0 0,-1 1 240 16,-3 8 0-16,0 0 0 0,0 0 0 0,0 0-176 0,0 0 176 16,0 0-192-16,0 0 192 0,0 0 0 0,12 6 0 15,-12-6 0-15,10 9 0 0,-2 3 128 0,0 1 0 16,-2 0-128-16,-1 2 192 0,-1-1-192 0,2 2 144 16,0 2-144-16,1-3 128 0,-2 4-128 0,0-1 0 15,-1 0 0-15,1 0 128 0,2-1-128 0,-1-2 0 16,1-2 0-16,-1-2 0 15,-1-1-768-15,1 1-48 0,-6-11 0 0,5 7 0 16,-5-7-1552-16,0 0-304 0,0 0-64 0,10-4-16 0</inkml:trace>
  <inkml:trace contextRef="#ctx0" brushRef="#br0" timeOffset="24370.71">7635 15246 47231 0,'-13'0'2096'0,"2"4"416"0,-5 0-2000 0,1 3-512 0,-1 0 0 0,1 5 0 16,-1 2 192-16,2 3-64 0,-2 2-128 0,0-1 192 16,1 0-960-1,-1-2-192-15,-1 1-32 0,1 0-16 0,1 0 64 0,2-4 16 16,1 0 0-16,2 0 0 0,-1-1 496 0,2-1 112 0,0-2 0 0,2 1 16 15,7-10 432-15,-4 11 64 0,-2-3 32 0,6-8 0 0,0 0 352 0,0 0 80 16,0 0 16-16,0 0 0 0,1 8-368 0,-1-8-80 16,11 3-16-16,-1-1 0 0,0 1-208 0,2 1 0 15,1-2-192-15,0 2 192 0,0 1-368 0,0 1 48 16,0 0 0-16,-1 2 0 0,-1 1 112 16,-4 3 16-16,0-4 16 0,-2 2 0 0,-1 2 176 0,-1-2 0 15,-2 2 0-15,-2 0-128 0,-2-1 320 0,0 2 80 16,0-1 16-16,-3 1 0 0,1 2 80 0,-1 0 16 15,-2 2 0-15,0-1 0 0,0-1-192 0,0 2-16 16,-1 0-16-16,0 0 0 0,-1-1-160 0,0-2 0 16,3-1 0-16,-2-2 0 15,-1-2-1472-15,4-3-208 0,6-6-48 0,0 0-16 16,0 0-2032-16,0 0-384 0,-11-10-96 0,10-7-16 0</inkml:trace>
  <inkml:trace contextRef="#ctx0" brushRef="#br0" timeOffset="24830.32">7916 15275 23951 0,'11'-10'1056'0,"-11"10"224"0,7-12-1024 0,0 4-256 0,-7 8 0 0,0 0 0 16,5-8 3520-16,-5 8 656 0,0 0 128 0,0 0 32 16,0 0-3264-16,0 0-656 0,0 0-128 0,-6 8-32 15,-3 1 0-15,-3 3 0 0,-4 2 0 0,-2-1 0 16,-3 3-96-16,1 1-32 0,1-2 0 0,-1 1 0 15,1 0 320-15,1-5 48 0,-1 4 16 0,4-2 0 16,0-3 64-16,4 1 32 0,1-2 0 0,4-3 0 0,6-6-416 0,0 0-64 16,0 0-128-16,0 0 176 0,0 0-176 0,-3 11 0 15,3-11 0-15,0 0 0 0,0 0 0 0,7 11-144 16,-2 1 144-16,3-3-160 0,0-2 160 0,1-2-128 16,-9-5 128-16,12 7-128 0,-2-2 128 0,-1 0 0 15,0 0 0-15,0 0 0 0,-9-5 0 0,12 8 0 16,-1 0 0-16,-4 1 0 0,0-2 0 0,-1 2 0 15,-2 0 0-15,2 3 0 0,-3-2 128 0,0 3-128 16,0 0 128-16,-2 0-128 0,0-2 160 0,-1 4-32 16,-1 0-128-16,0-1 192 0,1-1-64 0,0 1 0 15,-2 1-128-15,0-1 192 0,-3 0 32 0,-1-1 0 16,1 2 0-16,-1-3 0 0,-4 1-224 0,3-2 128 16,0 2-128-16,-1-4 0 0,-1-1-224 0,-1 0-144 15,-3-1-16-15,-2-1-16 16,1-1-1600-16,0-1-320 0,1-1-64 0,1-2-9904 0,0-1-1984 15</inkml:trace>
  <inkml:trace contextRef="#ctx0" brushRef="#br0" timeOffset="25020.35">8155 15502 48543 0,'-4'19'2160'0,"0"-4"432"0,-1 2-2080 0,1 2-512 0,0 3 0 0,3 2 0 16,3 1 704-16,2-2 16 0,1 1 16 0,2-2 0 15,-2-1-880-15,0-3-176 0,-1-3-48 0,1-2 0 16,-1 2-1200-16,2-6-240 0,-3-1-48 0,-3-8-16 16,0 0-992-16,0 0-192 0,0 0-32 0,0 0-7840 15,0 0-1552-15</inkml:trace>
  <inkml:trace contextRef="#ctx0" brushRef="#br0" timeOffset="25190.78">8073 15224 30399 0,'0'0'2704'0,"0"0"-2160"0,0 0-544 0,0 0 0 0,0 0 3680 0,0 0 624 15,0 0 128-15,0 0 32 0,0 0-3472 0,0 0-688 0,0 0-144 0,0 0-32 31,0 0-1632-31,11 0-336 0,1 1-64 0,-12-1-17040 0</inkml:trace>
  <inkml:trace contextRef="#ctx0" brushRef="#br0" timeOffset="25551.68">8644 15029 28559 0,'10'-11'1264'0,"-5"2"272"0,-2-3-1232 0,1-2-304 0,2 0 0 0,2-5 0 16,0 2 3520-16,2-1 656 0,1-1 128 0,-3-4 32 15,-2 3-3984-15,-1-3-800 0,-1 3-144 0,-1 0-48 16,-3 0-16-16,-3 2-16 0,-2 3 0 0,-4-1 0 0,-3 4 272 0,-1 4 48 16,-1 4 16-16,-2 4 0 0,-2 3 576 0,0 4 112 15,-1 3 32-15,1 4 0 0,-1 6 448 0,0 3 112 16,2 5 16-16,3 2 0 0,0 1-272 0,2 3-48 15,3 2-16-15,1 2 0 0,2 0-368 0,0 1-80 16,2 2-16-16,1 4 0 0,0-1-160 0,2 2 0 16,1 4 0-16,1-1 0 0,0 1 0 0,3-1 0 15,0-1 128-15,1-2-128 0,0-3 0 0,2-4 0 16,0-6 0-16,2-1 0 0,0-3-176 0,0-3-64 16,-1-2-16-16,0-5 0 15,1-3-384-15,-2-3-96 0,1-3-16 0,-1-4 0 16,-7-6-528-16,0 0-96 0,0 0-32 0,0 0-10304 0,6-10-2048 0</inkml:trace>
  <inkml:trace contextRef="#ctx0" brushRef="#br0" timeOffset="25726.22">8349 15412 11967 0,'0'0'1072'0,"0"0"-864"0,0 0-208 0,0 0 0 16,0 0 8112-16,0 0 1568 0,0 0 320 0,5 10 64 15,6-2-7808-15,-1 1-1552 0,1-2-320 0,0-1-64 16,2-1-320-16,-1 1 0 0,0-1 0 0,-1 3 0 16,1-2-1616-16,1 1-240 0,-1-6-32 0,0-1-18080 15</inkml:trace>
  <inkml:trace contextRef="#ctx0" brushRef="#br0" timeOffset="25907">8984 15446 13823 0,'4'21'608'0,"-4"-6"128"0,-4-2-592 0,1 2-144 15,1 0 0-15,2 0 0 0,2 3 8400 0,1-1 1648 16,2 0 336-16,-1-3 64 0,-1-1-8416 0,-1-1-1696 16,1 0-336-16,-1-3 0 15,-2-9-1696-15,0 0-288 0,0 0-48 0,0 0-11904 16,0 0-2384-16</inkml:trace>
  <inkml:trace contextRef="#ctx0" brushRef="#br0" timeOffset="26053.76">8994 15391 19343 0,'-1'-14'1728'0,"0"-3"-1392"0,-2-3-336 16,1 1 0-16,-1 0 4288 0,0 4 800 0,2-1 160 0,0 3 16 16,1 1-3728-16,-2 3-768 0,1-3-128 0,0 2-48 15,1 0-48-15,0 10-16 0,-2-10 0 0,2 3 0 16,-1-1-1920-1,1 8-384-15,0-12-80 0</inkml:trace>
  <inkml:trace contextRef="#ctx0" brushRef="#br0" timeOffset="26385.96">9509 15305 33807 0,'0'0'1488'0,"8"-7"320"0,0 2-1440 0,1-4-368 16,2 0 0-16,-1-1 0 0,0-1 832 0,1 1 80 16,-2 1 32-16,-1 1 0 0,-2-1-768 0,-1 1-176 15,-5 8 0-15,2-9 0 0,-2 9 0 0,-5-8 0 16,-3 3 0-16,-3 2 0 0,0 3 224 0,-4 3 48 16,-3 2 16-16,-3 3 0 0,-1 1 320 0,-1 2 64 15,-1 5 16-15,2-2 0 0,-2 3 32 0,4 3 16 16,1 0 0-16,2 2 0 0,2 2-368 0,2 3-80 15,2-3-16-15,2 5 0 0,1 1-144 0,3 0-128 0,2-1 192 0,1-1-192 16,1-2 0-16,1-2-176 0,0-2 0 16,3-2 0-1,3-3-640-15,0 1-128 0,1-5-16 0,2 0-16 16,3-3-368-16,1-2-64 0,0-3 0 0,1-2-16 16,2-3-368-16,2-3-64 0,1-1 0 0,2 2-7504 0,0-9-1504 0</inkml:trace>
  <inkml:trace contextRef="#ctx0" brushRef="#br0" timeOffset="26822.47">9749 15374 11967 0,'0'0'528'0,"-10"5"112"0,-2-1-512 0,0 1-128 0,1 1 0 0,0 0 0 0,2 3 8560 0,-1 2 1680 16,2-1 320-16,1 2 80 15,-1 0-9008-15,1 1-1808 0,0 2-352 0,-1 0-80 16,0 0-80-16,1 2-16 0,-1 3 0 0,1-3 0 16,1-2 64-16,1 2 16 0,-1-1 0 0,2-2 0 0,2-1 496 0,0-1 128 15,2-2 0-15,2-2 0 0,-1 0 0 0,-1-8 128 16,0 0 0-16,9 5 0 0,-9-5 48 0,12 4 0 16,0-4 0-16,-2-1 0 0,-10 1-176 0,13-3 0 15,0-2 0-15,-2 0 0 0,-2-3 0 0,-1 0-144 16,-1-1 144-16,1 1-208 0,0-5 16 0,-1 2 0 0,-2-1 0 15,-1-1 0-15,-2 0 48 0,0 0 16 0,-1-2 0 0,-1 2 0 16,0 0 128-16,0 0 128 0,1 0-128 16,1 4 176-16,-2 9-16 0,1-6 0 0,-1 6 0 0,0 0 0 15,0 0 80-15,0 0 16 0,0 0 0 0,10 10 0 16,-2 0-112-16,0 5-16 0,-2-2 0 0,1 4 0 16,1-3-128-16,0 4 0 0,-3 1 0 0,0-2 0 15,0-2 0-15,0 1 0 0,1-1 0 0,-1 2 0 16,3-2-160-16,-2-2-64 0,1-3-16 0,1-1 0 15,2-1-2144 1,2-4-432-16,-1-1-96 0,2-6-13824 0</inkml:trace>
  <inkml:trace contextRef="#ctx0" brushRef="#br0" timeOffset="27082.37">10109 14927 32255 0,'-5'9'2864'0,"-2"1"-2288"16,-1 3-576-16,3 4 0 0,0 3 3584 0,2 3 592 15,1 6 128-15,1-3 32 0,1 3-3536 0,0 2-800 16,1-1 0-16,1 7 0 0,1 0 0 0,0 1 0 16,-1 3 0-16,1-4-128 0,-1 1-128 0,1 0 0 15,-2-1-16-15,-1-4 0 16,0-3-304-16,-1-2-48 0,0-3-16 15,-2-3 0-15,-1-4 192 0,0 0 48 0,-1-3 0 0,1-4 0 16,-1 0-1088-16,0-5-224 0,5-6-32 16,-9 0-15488-16</inkml:trace>
  <inkml:trace contextRef="#ctx0" brushRef="#br0" timeOffset="27253.01">9903 15280 38703 0,'0'0'3440'0,"0"0"-2752"0,0 0-560 0,9 7-128 16,-9-7 3072-16,13 6 592 0,0 1 112 0,4-2 32 16,4 0-3104-16,0 2-704 0,-3-5 0 0,0 2 0 15,1 0-1344-15,-2-1-272 16,-3-1-48-16,2 2-16 0,1 1-1776 0,-1-2-368 0,0-3-64 0</inkml:trace>
  <inkml:trace contextRef="#ctx0" brushRef="#br0" timeOffset="27423.83">10268 15397 11967 0,'0'0'1072'0,"3"14"-864"15,1 0-208-15,0 0 0 0,-1-3 5008 0,3 2 960 16,-1 1 192-16,0 0 48 0,-1-1-4256 0,0 2-848 16,1-2-160-16,0 1-48 0,1 2-64 0,-1-1 0 15,1 0-16-15,-1-1 0 0,-1 2 272 0,-1-2 48 16,0-2 16-16,-3 0 0 0,-2-1-256 0,2-3-32 16,0-8-16-16,0 0 0 0,0 0-720 0,0 0-128 15,0 0 0-15,0 0-128 16,-9 1-2496-16,9-1-480 0,0 0-96 0</inkml:trace>
  <inkml:trace contextRef="#ctx0" brushRef="#br0" timeOffset="27592.27">10298 15128 21183 0,'0'0'1888'0,"0"0"-1504"0,0 0-384 0,0 0 0 16,0 0 6208-16,0 0 1184 0,0 0 224 0,0 0 64 15,0 0-6144-15,0 0-1232 0,0 0-304 0,0 0 0 32,0 0-1088-32,10 0-256 0,-10 0-64 0,0 0-12224 0,11 0-2432 0</inkml:trace>
  <inkml:trace contextRef="#ctx0" brushRef="#br0" timeOffset="28019.88">10591 15343 3679 0,'4'13'160'0,"-4"-13"32"0,0 0-192 0,0 0 0 0,4 10 0 0,-4-10 0 0,0 0 7680 0,0 11 1504 16,0-11 288-16,-1 13 64 0,-3-3-7344 15,-1 1-1472-15,-3-2-288 0,-1 1-64 0,-2 1 128 0,0 0 16 16,-2 2 16-16,0 0 0 0,0 0-304 0,0 2-64 16,-1-1-16-16,4-1 0 0,1-1 48 0,0-2 16 15,0 1 0-15,3 0 0 0,5-3-32 0,1-8-16 16,4 11 0-16,3-2 0 0,0-4 128 0,3 3 32 15,0-2 0-15,3-2 0 0,1-1-320 0,2-2 0 16,2 2 0-16,1-3 0 0,-4 0-304 0,2-3-64 16,0 1-16-16,-1 0 0 15,-3-3-192-15,0 2-64 0,0 0 0 0,-1-1 0 0,-2 0 320 0,-2 0 48 0,-8 4 16 16,9-7 0-16,-1 1 432 0,-2-2 80 0,-1 0 32 0,1 0 0 16,-2-1 352-16,0-1 80 0,-3-3 16 0,-1 0 0 15,0 0-288-15,1-2-48 0,-1-2-16 0,-1 3 0 16,-3 2-96-16,0-1-32 0,-1 0 0 0,-2 4 0 15,-2 3 192-15,-1 0 16 0,-1 4 16 0,1-1 0 16,-2 3-192-16,-1 3-32 0,0-1-16 0,0 2 0 16,1 1-240-16,1 1 0 0,-1 0 0 0,3 1 0 15,0 1-592-15,2-2-16 16,1 1 0-16,6-7 0 0,0 0-416 0,0 0-64 0,0 0-32 16,0 0 0-16,0 0-2144 0,10 5-448 0,3-4-64 0</inkml:trace>
  <inkml:trace contextRef="#ctx0" brushRef="#br0" timeOffset="28406.03">10876 15452 12895 0,'-2'15'576'0,"0"-5"112"0,-1 2-560 0,-2-2-128 15,0-2 0-15,1 4 0 0,0-3 8208 0,4 0 1616 16,0-9 320-16,4 12 64 15,-4-12-8608-15,5 6-1728 0,-5-6-352 0,8 7-64 16,-8-7-96-16,10 0 0 0,-10 0-16 0,11-5 0 0,-11 5 272 0,7-7 48 16,0-1 16-16,-7 8 0 0,5-12 592 0,0 1 128 0,-1-4 32 0,-1 2 0 15,-3 0 448-15,1-2 80 0,1-2 32 0,-1-3 0 16,-1 3-336-16,2-4-64 0,4 2-16 0,0 1 0 16,-1 1-336-16,3 1-80 0,1 3-16 0,0 1 0 15,-2 2-144-15,2 2 0 0,3 3 0 0,0 2 0 16,-1 1 0-16,2 5 0 0,0 3 0 0,0 1 128 15,2 5 80-15,-1-1 16 0,0 3 0 0,2 2 0 16,1-2 48-16,0 4 16 0,-3-1 0 0,1 3 0 16,-1-3-64-16,0 0-16 0,1 0 0 0,-1-1 0 15,-1-1-208-15,0-1 0 0,0-1 0 0,1-2 0 16,1-1 0-16,-2 1-128 0,0-4 128 0,-3 4-208 16,-1-3-1120-16,-1 1-208 0,-1-1-64 15,-2-1 0-15,-5-7-1280 0,3 11-272 0,-3-11-48 0</inkml:trace>
  <inkml:trace contextRef="#ctx0" brushRef="#br1" timeOffset="35090.51">12729 9865 5519 0,'0'0'240'0,"0"0"64"0,-11 0-304 0,0 0 0 15,11 0 0-15,-7 0 0 0,7 0 6496 0,-8 0 1248 16,8 0 240-16,0 0 48 0,0 0-6480 0,0 0-1296 15,0 0-256-15,0 0 0 0,0 0 0 0,13 2 0 0,0 2 0 16,1-3 0-16,0 5 0 0,2-5 0 0,0-2 0 0,1 1-144 16,1 0 304-16,0 0 64 0,-1 0 16 15,1-3 0-15,1 3 240 0,-1-1 48 0,0-2 16 0,2 3 0 16,-1 1 240-16,2-1 48 0,0-1 16 0,1-3 0 16,3 4-96-16,1 1-32 0,1-1 0 0,2 3 0 15,2-7-128-15,2 2-16 0,2-1-16 0,0 0 0 16,2 1-192-16,-1-1-48 0,0-1 0 0,1 2 0 15,1-5-64-15,3 2 0 0,2 0-16 0,-2-1 0 16,0 4-240-16,2-2 176 0,0-3-176 0,0 2 160 16,-1 3-160-16,-3-4 0 0,-4 2 0 0,-1 2 128 15,-2-2 0-15,1-1-128 0,-3-2 192 0,1 1-64 16,2-1 160-16,1 1 32 0,1-2 0 0,-1 1 0 16,-3 2 96-16,3 0 32 0,2 0 0 0,1 2 0 0,-2 0-112 15,-1 2-16-15,-1 1 0 0,-1 0 0 16,1 0-192-16,-1 0-128 0,2 0 128 0,0-1-128 0,1-1 0 0,2-1 0 15,1 0 0-15,-2-1 128 0,-2 3-128 0,0-1 0 16,-1 0 0-16,-2 1 0 0,-1 1 0 0,-3 0 0 16,-1 0 0-16,-1 0 128 0,-3 0-128 0,-1-2 0 15,-3 1 128-15,1 0-128 0,-1-1 176 0,1 0-48 16,0-1 0-16,0 2 0 0,0 0-128 0,0 1 0 16,2-4 144-16,1 2-144 0,2 1 144 0,-1 1-144 15,-1 0 192-15,0 0-192 0,1 0 0 0,0 0 0 16,2 0 0-16,0 0 0 0,-2 1 0 0,-1 1 0 15,-2-4 0-15,-1 4 0 0,1 2 0 0,-2-4 0 16,-2 0 0-16,-1 0 0 0,-2 0 208 0,0 1-64 16,0-1-16-16,1 0 0 0,-3-1-128 0,2 1 0 0,0-4 0 15,0 2 0-15,-1 1 0 0,1 1 0 0,0-4 0 0,2 1 0 16,-2 1 0-16,1-1 0 0,0 2 0 0,2-3 0 16,1 3 0-16,1-1 0 0,2 1 0 0,-1 0 0 15,1 1 0-15,-2 0 0 0,-1-1 128 0,1 1-128 16,2 1 0-16,-1 0 192 0,1-2-192 0,-1 1 192 15,0 1-192-15,-1 0 0 0,-1-2 0 0,0 1 0 16,-2-1 0-16,1 0 0 0,0-2 0 0,-2 2 0 16,0 1 0-16,1-2 0 0,-1 0 0 0,0 0 128 15,1 2-128-15,0 0 192 0,1-1-192 0,0 1 192 16,1 1-192-16,1-1 160 0,0-1-160 0,3 1 160 16,3 1-160-16,-4-1 0 0,-1 0 0 0,1 0 0 15,3-1 0-15,-1 1 0 0,1 1 128 0,-1 2-128 16,-2 0 0-16,0-2 0 0,-2-1 0 0,0 0 0 0,-2 0 0 15,-2 0 0-15,-1 0 128 0,0 1-128 0,-1 1 0 16,0-1 0-16,-1-2 0 0,1-1 0 0,-2 1 0 0,1 1 0 16,-1 0 128-16,-1 0-128 0,-9 0 0 0,12-1 0 15,-1-1 0-15,-1 1 0 0,-10 1 128 0,10 0-128 16,-10 0 128-16,11-1-128 0,-11 1 0 0,10 0 0 16,-10 0 0-16,11-3 0 0,-11 3 0 0,0 0 0 15,10-1 0-15,-10 1 0 0,11-2 0 0,-11 2 0 16,9-6 0-16,-9 6 0 0,0 0 0 0,10-3 0 15,-10 3 0-15,9-2 0 0,-9 2 0 0,0 0 0 16,8-5 0-16,-8 5 0 0,0 0 0 0,8-7 0 16,-2 2 128-16,-6 5-128 0,0 0 0 0,8-5 0 15,-2-2 0-15,-6 7 0 0,3-6 0 0,-3 6 0 0,4-11 144 16,-4 11-144-16,3-9 0 0,-2 2 144 0,-1 1-144 0,0-3 0 16,-1 0 224-16,1 1-64 0,0 8-16 0,4-8 0 15,-2-5-144-15,1 1 128 0,1 1-128 0,0-1 128 16,-3-1-128-16,2 0 0 15,1 0 144-15,-2 1-144 0,1 0 128 16,0 1-128-16,0-1 160 0,4-1-160 0,-1-2 0 16,-2 2 0-16,-2 2 0 0,0-1 0 0,4-4 0 15,-3 3 0-15,0-1 0 0,1-3 0 0,1 1 144 0,-1-1-144 0,-1-2 128 16,-1-2-128-16,0-3 0 0,2 2 0 0,-1-1 0 0,1-5 0 16,-1 0 0-16,0 0 0 0,-2 2 0 0,1-1 0 15,1 0 0-15,0-2 0 0,-2-1 0 0,-1 3 0 16,0-1 0-16,1 2 128 0,-1 0-128 0,3 1 0 15,1 2 0-15,-2 1 128 0,0-4-128 0,-1 2 0 16,2 1 0-16,-2-2 0 0,-1-1 0 0,0 0 0 0,1-2 0 16,1 2 0-16,-2 7 0 0,-2-4 0 0,0 3 0 15,0-4 0-15,1 1 0 0,0-1 0 0,-2 1 0 0,-1 1 0 16,0-1 0-16,2 3 0 0,0-5 0 0,1 3 0 16,-2 2 0-16,2-2 0 0,0 1 128 0,-2-2-128 15,-1 3 128-15,3-1-128 0,1-1 0 0,-1-1 0 16,-2 0 0-16,2 3 0 0,2 0 0 0,-1 0 0 15,0 0 0-15,-1 3 0 0,0 4 0 0,-1 0 0 16,0-1 0-16,0-1 0 0,0-2 0 0,-2 0 0 16,0-1 0-16,-1 2 0 0,-1 0 0 0,3 2 0 15,0-2 0-15,-1 1 0 0,-1 0 0 0,0 2 0 16,-1-1 0-16,1 1 0 0,0-1 0 0,1-1 0 0,0 5 0 16,1-3 0-16,1 0 0 0,-2 1 0 0,-1 0 0 0,0 2 0 15,1 0 0-15,0 0 0 0,1 1 0 16,3 9 0-16,-4-10 0 0,0 1 0 0,0 1 0 0,4 8 0 15,-4-7-128-15,4 7 128 0,-3-9 0 0,3 9 0 16,-6-9 0-16,2 1 0 0,2 0 0 0,2 8 0 16,0 0 0-16,-4-6 0 0,0-1 0 0,4 7 0 15,-3-6 0-15,3 6 0 0,-4-7 0 0,4 7 0 16,-2-9 0-16,2 9 0 0,-3-9 0 0,3 9 0 16,0 0 0-16,0 0 0 0,0 0 0 0,0 0 0 15,0 0-128-15,0 0 128 0,0 0 0 0,7-5 0 16,-7 5 0-16,0 0 0 0,10-1 0 0,-10 1 0 15,11 1 0-15,-11-1 0 0,13 1 0 0,-3-1 0 0,-10 0 0 16,12 0 0-16,-2-1 0 0,-10 1 0 0,12 1 0 0,-2-1 0 16,-10 0 0-16,15-1 0 0,-2 0 0 0,1-1 0 15,-1 2 0-15,4 0 0 0,1 0 0 0,2-2 0 16,0-1 0-16,2 2 0 0,2 1 0 0,3 0 0 16,-1 0 0-16,0 0 0 0,0 0 0 0,1-3 0 15,2 1 0-15,2-1 0 0,2 0 0 0,1 1 0 16,1-2 0-16,0 1 0 0,-1 3 0 0,1 0 0 15,2 0 0-15,0 0 0 0,1 3 0 0,0-1 0 16,-3 2 0-16,0-1 0 0,-1 0 0 0,2-3 0 16,1-2 0-16,4 1 0 0,0-2 0 0,2 2 0 15,-1 0 0-15,4-1 0 0,2 0 0 0,0 1 0 0,-2 1 0 16,0 0 0-16,-1-6 0 0,3 1 0 0,2-3 0 16,2 3 0-16,2 1 0 0,-1 2 0 0,2-2 0 15,1 1 0-15,0 2 0 0,1-1 0 0,1 0 0 0,2 2 0 16,1-3 0-16,0 2 0 0,0 0 0 0,2-1 0 15,1-2 0-15,-4 3 0 0,-5 0 0 0,-2 1 0 16,-1-5 0-16,0 1 0 0,4 0 0 0,0 0 0 16,1 0 0-16,0 0 0 0,2 1 0 0,-3 1 0 15,-6-5 0-15,0 2 0 0,-2 0 0 0,3 1 0 16,1 1 0-16,3 2 0 0,1 1 0 0,-1-1 0 16,0-3 0-16,-3 0 0 0,-3-1 0 0,-2 2 0 15,-1 3 0-15,1 0 0 0,1-1 0 0,-1 1 0 16,-1-3 128-16,-2 2-128 0,-1 0 128 0,-1-1-128 15,-1-3 0-15,-2 2 0 0,-3 1 0 0,-1 1 0 16,-4-1 0-16,-1 1 0 0,-1-2 0 0,-1 1 0 0,2-1 0 0,3 2 0 16,0 1 0-16,1-3 0 0,-2 1 0 15,1-2 0-15,-1 0 0 0,0 0 0 0,-4 1 0 16,1 1 0-16,0 0 0 0,-2 0 0 0,-2-3 0 0,-3 1 0 16,-2 0 0-16,-2 1 0 0,-1 2 0 0,-2 1 0 15,-2-3 0-15,-1 2 0 0,-1-2 0 0,-11 3 0 16,10-2 0-16,-10 2 0 0,10-2-160 15,-10 2-16-15,0 0 0 0,0 0 0 16,0 0-1680-16,0 0-352 0,0 0-64 0,0 0-13184 16,-5 12-2640-16</inkml:trace>
  <inkml:trace contextRef="#ctx0" brushRef="#br1" timeOffset="37515.15">14576 12438 13823 0,'0'0'1216'0,"0"0"-960"15,0 0-256-15,0 0 0 0,0 0 2816 0,0 0 512 16,0 0 96-16,0 0 32 0,0 0-2512 0,0 0-496 16,0 0-112-16,0 0-16 0,0 0 320 0,11 1 48 15,-11-1 16-15,13-1 0 0,0-2 192 0,-2 2 32 16,-11 1 16-16,12 0 0 0,-1 0 80 0,1 1 32 16,0 1 0-16,-2 0 0 0,-10-2-64 0,13 6-16 15,-1-1 0-15,0 1 0 0,-3 1-400 0,1 2-64 16,2 0-32-16,1 3 0 0,-1-3-208 0,1 3-32 15,0 2-16-15,1 0 0 0,0-2-224 0,1 1 0 0,-2 0 0 16,1-2 0-16,1 0 0 0,0 0 0 0,-3-1 0 0,1 1 0 16,-1-2 0-16,-1 0 0 0,0-1 0 0,-2 0 0 15,-9-8 0-15,9 7-240 0,-9-7 32 0,9 7 0 32,-9-7-624-32,0 0-112 0,11 6-16 0,-11-6-16 15,0 0-2384-15,0 0-480 0</inkml:trace>
  <inkml:trace contextRef="#ctx0" brushRef="#br1" timeOffset="37861.18">15139 12228 27647 0,'0'0'2448'0,"0"0"-1952"15,0 0-496-15,0 0 0 0,0 0 2176 0,-8 5 352 16,8-5 64-16,0 0 16 0,0 0-2128 0,-3 11-480 16,2-1 0-16,0 1 0 0,1 0 0 0,0 2 208 15,1 2-48-15,-1 0-16 0,-1 4 208 0,-1 4 32 16,1-1 16-16,-1 4 0 0,-4 2 320 0,2 4 64 16,-3 1 16-16,-1 5 0 0,0 3-160 0,-1 6-48 15,-2 0 0-15,1 3 0 0,0 1-288 0,-2-3-64 16,0-2-16-16,2-3 0 0,0-3-224 0,0-2 128 15,0 0-128-15,-1-4 0 0,2-2 0 0,3 2 0 0,-1-4 0 0,1-3 0 32,-2-3-384-32,2-3-128 0,1-4-32 0,1-3 0 15,0-4-1984-15,3 0-400 0,1-10-80 0,0 0-12992 0</inkml:trace>
  <inkml:trace contextRef="#ctx0" brushRef="#br1" timeOffset="38686.41">14775 12005 8287 0,'0'0'736'0,"-9"4"-592"0,9-4-144 0,-9 4 0 16,9-4 4432-16,-9 3 864 0,1-1 160 0,8-2 48 15,0 0-4176-15,0 0-832 0,0 0-176 0,0 0-16 0,0 0 16 0,0 0 16 16,0 0 0-16,0 0 0 0,0 0 48 0,8-9 16 15,-8 9 0-15,6-9 0 0,1-1-64 0,1 0-16 16,-1 3 0-16,1 0 0 0,0 1 128 0,0-1 0 16,1-1 16-16,0 0 0 0,-1-1-64 0,0 1-16 15,-2 1 0-15,1 0 0 0,-1-2-128 0,1 2-16 16,-1 0-16-16,1 0 0 0,-1-2-224 0,0 3 144 16,0-2-144-16,1 1 128 0,0 1 0 0,1-1 0 15,0-2 0-15,0 0 0 0,0 2 64 0,-2 2 16 16,-6 5 0-16,5-6 0 0,-5 6 32 0,0 0 0 15,0 0 0-15,0 0 0 0,0 0-240 0,0 0 128 16,0 0-128-16,11 4 0 0,-11-4 0 0,9 11 0 0,-3-2 0 0,0 3 0 16,-4 1 0-16,1-4 0 0,0 3 0 15,-1-2 0-15,-2-10 0 0,5 12 0 0,-1-1 0 0,1-2 144 16,-5-9-144-16,7 10 0 0,-7-10 0 0,8 8 0 16,-8-8 0-16,9 7 0 0,-9-7 0 0,10 6 0 15,0-1 0-15,-10-5-256 0,11 4 64 0,1-1 16 31,-2-2-1360-31,0-1-288 0,-10 0-48 0,11 0-13440 0</inkml:trace>
  <inkml:trace contextRef="#ctx0" brushRef="#br1" timeOffset="39056.82">15491 12194 15663 0,'0'0'1392'16,"0"0"-1120"-16,0 0-272 0,0 0 0 0,0 0 4768 0,0 0 896 15,0 0 176-15,0 0 48 0,0 0-4752 0,0 0-944 16,14 4-192-16,-1-3 0 0,0-2 0 0,0-1 0 16,0-2-160-16,2 0 160 0,-1 1 0 0,0 1 0 0,2-2 0 0,1 0 0 15,1 1 0-15,2-2 128 0,-1 0-128 0,2 1 0 16,1 0 0-16,2 1 0 0,0-2 0 0,-1 4 0 31,-4-3-384-31,-1 1-48 0,1-1-16 0,-2 0 0 16,-3 2-656-16,-1-1-144 0,-1-1-32 0,-2 2-8336 0,-10 2-1680 15</inkml:trace>
  <inkml:trace contextRef="#ctx0" brushRef="#br1" timeOffset="39327.04">15534 12426 36687 0,'0'0'1616'0,"0"0"352"15,0 0-1584-15,0 0-384 0,0 0 0 0,0 0 0 0,14-4 256 0,0 3-16 16,2 0-16-16,0-3 0 0,-2 1-224 0,2-2-160 16,1 0 32-16,0 1 0 0,-2 0 128 0,4 1 0 15,-1 1 0-15,1-1 0 0,1 1 0 0,-1 0 0 16,0 2-144-16,0-2 144 15,2 0-736-15,-3 2-80 0,-2 0-16 0,1 2 0 16,1-2-2048-16,-2 0-432 0,-3 2-80 0,-1-2 0 0</inkml:trace>
  <inkml:trace contextRef="#ctx0" brushRef="#br1" timeOffset="40294.99">16612 12168 2751 0,'0'0'256'0,"1"-9"-256"16,-1 9 0-16,4-8 0 0,-3-4 5152 0,2 1 992 15,0 2 192-15,1 0 32 0,-4 9-4784 0,4-11-960 16,-4 11-192-16,6-9-48 0,-6 9 144 0,4-10 32 16,-1 2 0-16,-3 8 0 0,0 0 192 0,0 0 32 15,2-12 16-15,-2 12 0 0,0 0-240 0,0 0-48 16,0 0-16-16,0 0 0 0,0 0-176 0,-9-5-48 0,-1 1 0 0,-1 4 0 16,-1 1 144-16,1 3 32 0,-1 0 0 0,-1 1 0 15,-1 3-112-15,1 2-16 0,0 2 0 0,-2 1 0 16,1 0-176-16,1 0-144 0,1 2 192 0,2 0-192 15,-1 4 224-15,2 0-64 0,0-1-16 0,2 2 0 16,2 1-144-16,1-2 0 0,2 0 144 0,2-1-144 16,-2 0 0-16,2 2 0 0,0-6 0 0,4 0 0 15,2-3 0-15,1-1-128 0,2-1 128 0,2-2-192 16,-1-3 192-16,2-2 0 0,2 0 0 0,2-2-128 16,-2 1 128-16,1-4 0 0,0-1 160 0,1-1-160 15,-2-1 176-15,2-1-176 0,0-2 192 0,-2 0-192 16,-1 0 240-16,0 0-64 0,0-2-16 0,-1 1 0 15,0-3-32-15,-1 2 0 0,0-2 0 0,-1 3 0 0,-2-2-128 16,-1 0 192-16,-2 1-192 0,0-1 192 0,0 0-192 16,-2 2 0-16,-1-3 0 0,-2 0 128 0,-1 2-128 0,0 1 0 15,-2 2 0-15,-1-1 128 0,0 0-128 0,-1 2 0 16,0 1 144-16,5 6-144 0,-8-3 160 0,8 3-32 16,-6-3-128-16,6 3 192 0,-10 2-32 0,10-2-16 15,0 0 0-15,0 0 0 0,0 0-144 0,0 0 128 16,-5 10-128-16,5-10 128 0,0 0-128 0,0 0 0 15,2 12 0-15,-2-12 0 0,1 12 0 16,0-2 0-16,0 1 128 0,1 0-128 0,-2 2 0 16,0 2 0-16,0-1 0 0,0 0 0 0,-2 1 0 0,2 0 0 15,0 0 0-15,0 0 0 0,0 2 0 0,3 0 0 16,0-1 144-16,2 2-144 0,0-1 0 0,4 1 144 16,0-1-144-16,0 0 0 0,-1 0 144 0,1 0-144 0,1 1 0 0,-1-1 144 15,0-1-144-15,-3 2 0 0,0 0 0 16,-1 2 0-16,3 1 0 0,-5-2 0 0,-1 1 0 0,-2 0 128 15,-2 0-128-15,0 1 0 0,-2 1 144 0,-1-2-144 16,-2 2 128-16,-1-1-128 0,-1-1 128 0,-1-2-128 16,-1-1 176-16,1-2-48 0,0 0 0 0,-1 0 0 15,-1-2-128-15,-1 0 0 0,2-2 0 0,-4 1 0 16,-2-3 0-16,0 0-144 0,-2 0 144 0,-2 0-208 16,-4 2-320-16,-2-1-64 0,-3-3-16 15,0-1 0-15,-3-1-592 0,2 0-112 0,0-2-32 16,2-2-15376-16</inkml:trace>
  <inkml:trace contextRef="#ctx0" brushRef="#br1" timeOffset="44197.91">17070 12280 5519 0,'0'0'240'0,"0"0"64"0,0 0-304 0,0 0 0 0,0 0 0 0,0 0 0 15,1-6 3008-15,-1 6 560 0,0-11 96 0,0 11 32 16,0 0-2064-16,-1-9-416 0,1 9-64 0,0 0-32 15,0 0 160-15,0 0 16 0,0 0 16 0,0 0 0 16,0 0-128-16,0 0-32 0,0 0 0 0,0 0 0 16,0 0-560-16,10 4-112 0,-10-4-32 0,10 12 0 15,0 1-176-15,-3 1-32 0,0 2-16 0,-2 2 0 16,0 2-224-16,-1 1 176 0,0-1-176 0,0 1 160 0,-1 1-160 16,-1 2 0-16,0-2 0 0,-2 3 0 0,-2-4 0 0,1 2 0 15,0-1-160-15,-2 0 160 16,0 1-592-16,1-2-32 0,1-1 0 0,-1 0 0 15,2-3-240-15,-2-4-48 0,-1-4-16 0,3-9-7968 16,0 0-1600-16</inkml:trace>
  <inkml:trace contextRef="#ctx0" brushRef="#br1" timeOffset="44469.08">17014 12523 11055 0,'0'0'480'0,"0"0"112"0,-11 2-464 0,2 0-128 0,9-2 0 16,0 0 0-16,-9 0 5632 0,9 0 1120 0,0 0 224 15,0 0 32-15,0 0-5728 0,12-2-1136 0,-1 0-144 0,4-2-192 16,2-1 192-16,2-1 0 0,1 0-160 0,1-3 160 16,-1 1 0-16,1 0 0 0,-1 2 0 0,-1 0 0 15,1 1 0-15,0 1-144 0,-1-2 144 0,-1 2-208 16,-1 0-144-16,0 1-32 0,-1 1 0 0,-3 0 0 31,-13 2-400-31,10-1-96 0,-10 1-16 0,0 0 0 16,0 0-272-16,0 0-64 0,11-1-16 0,-11 1 0 0,0 0-1520 0,0 0-304 0</inkml:trace>
  <inkml:trace contextRef="#ctx0" brushRef="#br1" timeOffset="45198.78">17412 12181 10127 0,'0'0'896'0,"0"0"-704"0,0 0-192 0,0 0 0 15,-5-4 3280-15,5 4 624 0,0 0 128 0,-2-9 32 16,2 9-2160-16,0 0-432 0,-4-9-96 0,4 9-16 16,0 0-528-16,0 0-96 0,0 0-32 0,0 0 0 15,-3-10-384-15,3 10-96 0,0 0-16 0,0 0 0 16,0 0 32-16,0 0 0 0,0 0 0 0,-1 11 0 16,-2 1 80-16,1 4 0 0,-1-2 16 0,0 6 0 15,-1 2-112-15,2 3-32 0,-1-2 0 0,1 2 0 16,-2 0 112-16,1 2 16 0,2-2 0 0,0 2 0 0,-2 0-112 0,0 0-16 15,2-3 0-15,0 0 0 0,2-2-192 0,0-2 128 16,1-4-128-16,-1 0 0 0,0-2 128 0,1-1-128 16,-2-1 0-16,1-1 144 0,-1-11-144 0,0 0 160 15,0 0-160-15,0 0 160 0,0 0 0 0,0 0 0 16,0 0 0-16,0 0 0 0,0 0 96 0,9-8 0 16,-1-1 16-16,-3 1 0 0,-1-3-144 0,0 0-128 15,0-1 192-15,1-1-192 0,0 1 128 0,0-2-128 16,-1 1 0-16,3-3 0 0,2-1 0 0,0 3 0 15,-1 2 0-15,0 2 0 0,1 1 0 0,0 2 0 16,-1 1 0-16,2 2-144 0,2 1 144 0,0 2 0 16,-2 2-144-16,1 2 144 0,-11-3 0 0,13 5 0 15,-2 0-144-15,-2 0 144 0,-9-5 0 0,10 11-128 0,-3-2 128 16,1 0 0-16,-1-1-128 0,-2 2 128 0,-1 1 0 16,1 0 0-16,0 0-160 0,0 2 160 0,-1-3-128 15,0 3 128-15,0-2 0 0,0 2-160 0,0 0 160 0,0 0 0 16,0-3-384-16,0-1 16 0,-4-9 16 0,6 11 0 31,-6-11-1792-31,0 0-352 0,0 0-80 0,0 0-11568 0</inkml:trace>
  <inkml:trace contextRef="#ctx0" brushRef="#br1" timeOffset="45516.36">17714 12592 5519 0,'0'0'496'0,"0"0"-496"0,0 0 0 0,4 10 0 0,-4-10 5184 0,0 0 960 16,2 13 176-16,2-2 32 0,-4-11-4880 0,0 0-960 16,0 0-208-16,0 0-48 0,0 0-256 0,9 6 0 15,-9-6 0-15,0 0 0 0,11 4 256 0,-11-4-48 16,0 0-16-16,9-4 0 0,-9 4 336 0,8-6 64 16,-8 6 16-16,5-9 0 0,-5 9 112 0,4-11 32 15,-3 1 0-15,0 1 0 0,-1 1-48 0,0-3-16 16,0 11 0-16,0-11 0 0,0-2-352 0,3 1-64 15,1 0-16-15,0 0 0 0,0-1-128 0,0 0-128 16,2 0 192-16,1-2-192 0,0 0 0 0,1 2 0 16,-1 2 0-16,1 0 0 0,-2 2-160 0,1 4 16 0,-2-2 0 15,-5 7 0 1,0 0-304-16,0 0-64 0,0 0-16 0,0 0 0 16,6-9-768-16,-6 9-160 0,0 0-16 0,0 0-8352 0,0 0-1664 0</inkml:trace>
  <inkml:trace contextRef="#ctx0" brushRef="#br1" timeOffset="45882.23">17952 12508 10127 0,'0'0'896'0,"0"0"-704"0,0 0-192 0,0 0 0 16,12 0 3392-16,-12 0 640 0,0 0 128 0,10-1 16 16,2 0-2672-16,-1-2-544 0,-2 1-96 0,0 0-32 15,0-3-448-15,3 1-112 0,-1 0-16 0,1 0 0 16,0 0-64-16,0 1-32 0,-2-3 0 0,0 1 0 15,1-1-160-15,-3-1 128 0,-1-1-128 0,1 2 128 0,0-1-128 0,-3 3 0 16,-5 4 0-16,0 0 128 0,6-10 160 0,-6 10 32 16,1-8 0-16,-1 8 0 0,1-6 160 0,-1 6 32 15,0 0 16-15,0 0 0 0,0 0-208 0,-6-4-32 16,6 4-16-16,-9-3 0 0,-1 4-272 0,10-1 0 16,-10 4 0-16,1 3 0 0,-2 2 0 0,0-1 0 15,-2 1 0-15,1 0 0 0,0 1 0 0,2 1 0 16,-1-1-160-16,2 2 160 0,3 0 0 0,-2 1 0 15,-3 0 0-15,5 1 0 0,1 2 0 0,1 3 0 16,1-3 0-16,1 0 0 0,-1-1 0 0,3 0 0 16,0-2 0-16,1-2 128 0,-1-11-128 0,0 0 0 15,11 10 0-15,-1-4 0 16,2-2-608-16,1-3-48 0,1-1-16 0,1-1-8976 0,-1-2-1792 16</inkml:trace>
  <inkml:trace contextRef="#ctx0" brushRef="#br1" timeOffset="46304.93">18377 12327 11967 0,'0'0'1072'0,"0"0"-864"0,-10 7-208 0,-2-1 0 16,0-2 4224-16,1 1 784 0,-1 6 176 0,1-3 16 15,2 1-3872-15,0-3-784 0,0 1-160 0,3 1-16 16,-2-2-368-16,0 1 0 0,0-1 0 0,0 1 128 16,0 2-128-16,1-3 0 0,-3 0 0 0,4-1 0 0,6-5 0 0,-7 6 0 15,0 1 0-15,7-7 0 0,-7 6 0 0,7-6 0 16,0 0 0-16,0 0 128 0,0 0-128 0,0 0 176 16,0 0-176-16,0 0 192 0,0 0 16 0,0 0 16 15,11 4 0-15,-1-1 0 0,0-3-224 0,1 0 0 16,-11 0 0-16,13 1-160 0,-1 0 160 0,-1 2 0 15,0 0 0-15,0-1 0 0,1 1-208 0,0 1 32 16,0 0 16-16,-2 1 0 0,-1 0-112 0,2 3-32 16,-1 0 0-16,-1 2 0 0,-2 2 112 0,-2 2 32 15,-1 1 0-15,-2-1 0 0,-2 0 160 0,0 2 0 16,0-2 0-16,0 1 0 0,-1-1 0 0,0-1 224 16,-3-1-48-16,1-1-16 0,1 0-16 0,-1-2 0 0,3-9 0 15,-5 10 0-15,0 1-336 0,5-11-64 0,0 0 0 0,-7 4-16 31,7-4-1856-31,0 0-368 0,-9-1-80 0,9 1-16 0</inkml:trace>
  <inkml:trace contextRef="#ctx0" brushRef="#br1" timeOffset="46809.61">18594 12046 15663 0,'0'0'1392'0,"0"0"-1120"0,0 0-272 0,0 0 0 0,0 0 3904 16,0 0 704-16,-8 5 160 0,8-5 32 0,-7 9-3472 0,5 3-688 15,0 1-144-15,1 4-32 0,0 2-464 0,1 5 0 16,0-2 0-16,2 5 0 0,1 3 0 0,0-1 0 16,0 1 0-16,1-1 0 0,-1-1 144 0,0 0 96 15,-1-2 16-15,1 0 0 0,-3-4-64 0,0-1 0 16,-1 0 0-16,-1-2 0 0,0-1 0 0,-2-1-16 15,-2-1 0-15,1 0 0 0,0-1 272 0,1-4 64 16,2-2 16-16,2-9 0 0,-3 10-48 0,3-10-16 16,0 0 0-16,0 0 0 0,0 0-112 0,0 0-32 15,0 0 0-15,0 0 0 0,0 0-144 0,0 0-48 16,8-10 0-16,0 1 0 0,-2-2-128 0,2 1 0 16,1 0 0-16,0-2 0 0,-1-1 0 0,0 0 0 15,0 0 0-15,1 1 0 0,-1 3 0 0,-1 1 0 0,-7 8 0 16,10-8 0-16,-3 3 0 0,-7 5 0 0,11-3 0 0,-11 3 0 15,12-2 224-15,-2 2-32 0,-10 0-16 0,13 4 0 16,-1 0-176-16,-2 2 0 0,-1 1 0 0,2 0 0 16,-1 4 0-16,-1-2 0 0,0 1 0 0,1 2 0 15,-3 0 0-15,1 0 0 0,0-1 0 0,-1 2 0 16,-1-4 0-16,1 3 0 0,-1-1 144 0,1 0-144 16,-2-1 0-16,1-1 0 0,-6-9 0 0,8 9 0 15,-8-9-160-15,7 9 0 0,-7-9 0 0,0 0 0 16,0 0-544-16,0 0-128 15,10-3 0-15,-10 3-16 0,0 0-2032 0,0 0-416 0,5-10-80 16</inkml:trace>
  <inkml:trace contextRef="#ctx0" brushRef="#br1" timeOffset="48284.21">19566 11465 11055 0,'0'0'480'0,"0"0"112"0,0 0-464 0,-5 8-128 16,-3-2 0-16,8-6 0 0,0 0 3344 0,-6 6 656 15,6-6 128-15,-8 7 32 0,8-7-3088 0,-7 3-624 16,7-3-112-16,-8 6-16 0,8-6 160 0,-9 5 32 15,3 0 16-15,-1 2 0 0,-2-2 320 0,0 1 64 16,1 2 16-16,0 3 0 0,-1-1 144 0,0 0 16 16,-1 2 16-16,-2 3 0 0,-1 0-544 0,1 3-112 15,0 1-32-15,1 2 0 0,0 1 16 0,1 0 0 16,-1 1 0-16,2 2 0 0,2 1-112 0,-1 2 0 16,1 0-16-16,2 1 0 0,1 0-304 0,0 2 160 15,0 0-160-15,3 0 128 0,-2 5-128 0,2-2 160 16,1 5-160-16,0-3 160 0,-1 2-160 0,1 0 192 0,0-3-192 15,0-1 192-15,0-3-192 0,1 2 0 0,0-3 0 0,2-3 0 16,0-2 0-16,-1 0 0 0,3-2 0 0,-1 1 0 16,0-2 0-16,1 1 0 0,-1-3-176 0,2-1 176 31,0-6-640-31,2 2-32 0,2 0-16 0,1-2 0 16,0-1 32-16,2 0 0 0,1-7 0 0,1-1 0 15,0-3-1376-15,1-2-272 0,3-3-48 0,-2-1-11376 0</inkml:trace>
  <inkml:trace contextRef="#ctx0" brushRef="#br1" timeOffset="49285.89">19927 11760 16927 0,'0'0'752'0,"0"0"144"0,0 0-704 0,0 0-192 16,0 0 0-16,0 0 0 0,0 0 2048 0,-1-9 368 16,1 9 80-16,0 0 0 0,0 0-1232 0,0 0-256 15,0 0-48-15,0 0-16 0,0 0-480 0,0 0-80 16,0 0-32-16,0 0 0 0,0 0 32 0,0 0 0 16,0 0 0-16,0 0 0 0,-5 10 16 0,0 1 16 15,-1-1 0-15,0 2 0 0,-1-2 0 0,1 2 0 16,-2 0 0-16,0 1 0 0,0 3 192 0,1-1 32 15,-1 2 16-15,0 3 0 0,-1 1-80 0,0 2-32 0,-3 2 0 16,1 1 0-16,0 1-272 0,0 2-48 0,1 4-16 16,2-2 0-16,2-2-208 0,2-1 128 0,0 0-128 0,2-2 0 15,2 0 192-15,2-4-64 0,0-1-128 0,2-4 192 16,4 0-48-16,-1-4-16 0,0-2 0 0,1-1 0 16,-1-3-128-16,2 0 160 0,1-3-160 0,1 0 160 15,-11-4-160-15,14 0 192 0,-1-2-192 0,0 0 192 16,-1-1-192-16,1-1 192 0,0-1-192 15,1-1 192-15,2-1-192 0,1-1 128 16,0-2-128-16,1-1 128 0,0 0-128 16,1-2 0-16,0-2 144 0,1 0-144 0,-1-2 128 0,1 0-128 15,-2 0 128-15,0-4-128 0,2 1 0 0,-3 1 0 0,-4 1 0 16,0-3 0-16,0-3 0 0,-3 2 128 0,-3 1-128 0,-1 0 0 0,0-1 160 16,-2 3-32-16,-4 2-128 0,-2-3 192 0,0 3 64 15,-2-1 0-15,-2 1 0 0,0 1 0 0,-3 1-128 0,-2-4-128 16,1 4 176-16,-2-1-176 0,-1-1 128 0,-1 2-128 15,-2 0 0-15,3 2 0 0,3 0 0 0,-3 0 0 16,-2 3 0-16,1 1 0 0,-2-2-128 0,3 5 128 16,2-1-208-16,-1 1 80 0,-1 0 128 0,1 4-192 15,2-1 192-15,-1 1-192 16,1-1-192-16,-1 2-64 0,4-2 0 0,0 2 0 16,-1-2-176-16,2 0-32 0,0 0-16 0,6 3 0 15,0 0-1280-15,-6-6-256 0,2 1-48 0,4 5-8144 16,0 0-1632-16</inkml:trace>
  <inkml:trace contextRef="#ctx0" brushRef="#br1" timeOffset="49716.78">19853 11936 12895 0,'0'0'1152'0,"0"0"-928"0,-8 7-224 0,8-7 0 16,-9 1 2960-16,9-1 560 0,0 0 96 0,0 0 32 16,0 0-2528-16,0 0-496 0,0 0-112 0,0 0 0 0,0 0 256 0,0 0 48 15,-8 5 16-15,8-5 0 0,0 0 304 0,0 0 64 16,0 0 16-16,3 11 0 0,-3-11-176 0,4 10-16 15,-4-10-16-15,5 12 0 0,-1-2-400 0,1 1-80 16,-1-2-16-16,0 1 0 0,-4-10-224 0,6 11-48 16,1-2-16-16,2-3 0 0,-1 1-80 0,1-2-16 15,1 0 0-15,1-1 0 0,-1-1-128 0,2-2 0 16,1 0 0-16,1-2 0 0,1 0-144 0,-1-2-64 16,0 0-16-16,1 2 0 0,0-3-128 0,1 2-32 15,-3-5 0-15,0 1 0 16,0-1-192-16,-1-2-32 0,0-1-16 0,-1 0 0 15,2-1-544-15,0-1-112 0,-2-1-32 0,-2 1 0 16,0-1-2496-16,0-2-496 0,3-6-112 0,-3 5 0 0</inkml:trace>
  <inkml:trace contextRef="#ctx0" brushRef="#br1" timeOffset="50420.77">20547 11399 3679 0,'0'0'320'0,"0"0"-320"0,0 0 0 0,0 0 0 16,0 0 4992-16,0 0 944 0,0 0 176 0,0 0 32 0,0 0-3808 15,0 0-768-15,0 0-160 0,0 0-16 16,0 0-560-16,0 0-96 0,0 0-32 0,0 0 0 0,0 0-64 0,9 7-32 15,-9-7 0-15,9 6 0 0,-9-6-128 0,6 8-32 16,0 1 0-16,-4 1 0 0,-2 2-128 0,0 1-16 16,0 2-16-16,-1 1 0 0,-3 4-64 0,1-2-16 15,1 1 0-15,-1 1 0 0,-2 3-208 0,1-1 144 16,0 0-144-16,1-1 128 0,0 0-128 0,1-3 0 16,1 0 0-16,2-4 0 15,1 2-448-15,-2-5-80 0,-2-1-16 0,2-10 0 16,0 0-2096-16,0 0-432 0,0 0-64 0</inkml:trace>
  <inkml:trace contextRef="#ctx0" brushRef="#br1" timeOffset="50686.68">20365 11469 22111 0,'0'0'1968'0,"0"0"-1584"0,-5-7-384 0,5 7 0 16,0 0 3536-16,0 0 624 0,4-10 128 0,-4 10 32 16,8-6-3488-16,2 2-704 0,1-3-128 0,-1 4 0 15,2 0 0-15,0 0 0 0,-1 1 0 0,2-1 0 16,2 1 0-16,-1-1 0 0,0 0 0 0,3 2 0 16,3-4 0-16,-2 1 0 0,-1 0 0 0,1 1 0 15,-1 2 0-15,2-2 128 0,0 1-128 0,-1 1 0 0,-2-1 0 16,0 1-256-16,-2-2 48 0,-1 2 16 15,0 0-1552-15,-1-1-304 16,1 0-64-16</inkml:trace>
  <inkml:trace contextRef="#ctx0" brushRef="#br1" timeOffset="51095.17">21076 11859 5519 0,'0'0'496'0,"0"0"-496"0,0 0 0 0,0 0 0 16,0 0 5456-16,0 0 1008 0,0 0 192 0,0 0 32 16,-1 12-5280-16,1-12-1072 0,0 0-208 0,-3 12-128 15,0-2 128-15,1 1-128 0,-2-1 0 0,-1 2 144 16,-2 1 544-16,1 1 96 0,-2 2 32 0,-3 1 0 16,0 2 384-16,-2 1 80 0,0 1 0 0,-2 1 16 15,0 0-384-15,-1 4-80 0,0 3 0 0,2-5-16 16,-3-3-496-16,0 3-80 0,0-1-32 0,1-4 0 15,5-1-208-15,-1-4 0 0,2 2 0 16,2-3 0-16,3-3-640 16,1-2-64-16,4-8 0 0,0 0-16 0,0 0-2304 0,0 0-464 0,0 0-96 0</inkml:trace>
  <inkml:trace contextRef="#ctx0" brushRef="#br1" timeOffset="51330.39">20887 11982 5519 0,'0'0'496'0,"0"0"-496"16,0 0 0-16,0 0 0 0,0 0 7872 0,4 10 1472 15,2-1 288-15,1 0 64 0,-1 1-7456 0,2 0-1472 16,3 2-320-16,-1-1-48 0,0 2-400 0,2 1 0 0,1-1 0 16,0 2 0-16,2 3 0 0,-2 1 0 0,0-4 0 0,-2 1 0 15,1 0-384-15,-1-1 32 0,-4-2 16 0,1 0 0 31,-1-1-496-31,-2-1-80 0,-5-11-32 0,4 11 0 16,0 0-560-16,-4-11-112 0,0 0-32 0,0 0 0 16,0 0-2064-16,0 0-432 0</inkml:trace>
  <inkml:trace contextRef="#ctx0" brushRef="#br1" timeOffset="52005.97">21102 11340 12895 0,'0'0'1152'0,"0"0"-928"0,0 0-224 0,0 0 0 15,9 9 3072-15,-1-2 560 0,-8-7 112 0,10 8 32 0,2-2-2560 16,0 1-496-16,-2-1-96 0,2 3-32 0,0 1-272 0,-1 1-48 16,1 1-16-16,3 2 0 0,1 5-16 0,3 2-16 15,-2-3 0-15,2 7 0 0,2-1 368 0,1 4 80 16,0 2 16-16,1 4 0 0,-4-2 80 0,1 2 0 16,-1 0 16-16,-1-3 0 0,-1-1-256 0,2-2-48 15,-2-2-16-15,0 1 0 0,-2 2-272 0,1-2-64 16,-3 0-128-16,0 2 192 0,-1 1-192 0,-2-4 128 15,-2 2-128-15,-2 2 0 0,0 0 128 0,-4-2-128 16,-3 2 0-16,-2-2 0 0,-2 2 0 0,-3-2-128 16,-3 0-16-16,-4-1 0 15,-2 2-496-15,0-1-80 0,-5 0-32 0,-3-1 0 16,-3 2 128-16,-2 1 32 0,-2-3 0 0,0 2 0 16,-3-3-1968-16,-2-3-384 0</inkml:trace>
  <inkml:trace contextRef="#ctx0" brushRef="#br1" timeOffset="59074.25">2931 8528 5519 0,'0'0'240'0,"0"0"64"0,0 0-304 0,0 0 0 15,0 0 0-15,6 11 0 0,-6-11 1376 0,0 0 224 16,0 0 32-16,9 6 16 0,2 1-1344 0,-11-7-304 16,10 0 0-16,2 0 0 0,1 0 0 0,-1 0 0 15,-2-4 0-15,3 2 0 0,2 1 0 0,-1 1 0 16,0-5 0-16,1 4 0 0,-1 3 272 0,2 0 80 15,-1-4 16-15,0 4 0 0,-4 1 112 0,2 3 32 16,2-5 0-16,-2 3 0 0,0 1-320 0,0-1-64 16,1-1-128-16,2-1 192 0,-2-2-192 0,0 2 0 15,1 0 0-15,-1-2 0 0,2 0 0 0,-6 0 0 16,-10 0 0-16,11 0 0 0,0 0 0 0,-11 0 0 16,0 0 0-16,0 0 0 0,0 0 128 0,0 0-128 0,0 0 176 0,0 0-176 15,0 0 432-15,0 0-32 0,0 0 0 0,-10-2 0 16,-4-2-160-16,2 1-48 0,3 0 0 0,-3 2 0 15,-2 0-64-15,-1 1-128 0,2 0 176 0,0 0-176 16,-1 0 0-16,-2 1 0 0,-1 2 0 0,2-1 0 16,-1-2 0-16,-1 3 0 0,-2 0 0 0,0-1 0 15,1-2-224-15,-4 1 48 0,-4 1 16 0,0 2 0 16,1-2 160-16,-1 2 0 0,-5-3 0 0,1 3-128 16,2 0 128-16,2 2 224 0,1-1-48 0,1 0-16 15,-2 1 0-15,5 1 0 0,2 1 0 0,2 0 0 16,2-2-160-16,3 1 192 0,3-1-192 0,9-6 192 15,-7 7-192-15,7-7 0 0,0 0 0 0,0 0-5440 16,3 10-1056-16</inkml:trace>
  <inkml:trace contextRef="#ctx0" brushRef="#br1" timeOffset="65437.24">15014 14407 25791 0,'0'0'1152'0,"-3"-9"224"0,0-1-1104 0,1 4-272 15,2 6 0-15,0 0 0 0,-2-9 3584 0,2 9 640 16,0 0 144-16,0 0 32 0,0 0-3568 0,0 0-832 16,0 0 0-16,0 0 0 0,0 0 0 0,0 0 0 15,0 0-192-15,0 0 192 0,0 0-160 0,0 0 160 16,0 0-160-16,0 0 160 0,-2 10-144 0,1 1 144 16,1-11-128-16,-2 11 128 0,1 2-336 0,-2-3 16 15,1-1 0-15,0 0 0 16,0 0-464-16,2-9-96 0,-3 10-16 0,3-10 0 15,-2 11-1328-15,2-11-272 0,0 0-48 0,0 0-16 0</inkml:trace>
  <inkml:trace contextRef="#ctx0" brushRef="#br1" timeOffset="66006.45">15371 14396 31215 0,'0'0'1376'0,"0"0"288"0,0 0-1328 0,0 0-336 0,0 0 0 0,0 0 0 16,0 0 1184-16,0 0 160 0,0 0 48 0,0 0 0 15,0 0-816-15,0 0-144 0,4 12-48 0,-4-12 0 16,4 10-384-16,-4-10 0 0,0 0 0 0,1 11 0 16,2-2-128-16,-3-1-16 0,0-8 0 0,-3 10 0 15,-1-2-464-15,4-8-96 0,-5 9 0 0,0-1-16 16,5-8-592-16,-6 10-112 0,6-10-32 0,0 0-7856 16,0 0-1568-16</inkml:trace>
  <inkml:trace contextRef="#ctx0" brushRef="#br1" timeOffset="67567.08">14997 15019 8287 0,'0'0'736'0,"0"0"-592"15,0 0-144-15,0 0 0 0,-8 8 2384 0,8-8 448 16,-8 7 96-16,8-7 16 0,0 0-1536 0,-4 8-288 16,-1-2-64-16,5-6-16 0,0 0 464 0,0 0 96 15,0 0 0-15,0 0 16 0,0 0-32 0,0 0-16 16,0 0 0-16,0 0 0 0,0 0-496 0,0 0-112 15,0 0 0-15,0 0-16 0,0 0-352 0,0 0-64 16,0 0-16-16,0 0 0 0,6-9-112 0,1 0-16 16,-1 0-16-16,1 0 0 0,-1-4 16 0,1 0 0 15,0-1 0-15,0 1 0 0,1-2-144 0,1-1-32 0,0 1 0 16,1 0 0-16,0 0-208 0,0 0 0 0,1 1 0 0,1 3 0 16,-1 4 0-16,1 0 0 0,-2 1 0 0,2 0 0 15,0 1 0-15,1 3 0 0,1-4 0 0,1 2 0 16,-1-2 0-16,2 1-128 0,-1-1 128 0,1 3 0 15,-2-3 0-15,1 5 0 0,-1-3 0 0,2 3 0 16,-2-1 0-16,3 2 0 0,-1 3 0 0,0 1 0 16,0 3 0-16,-2 0-128 0,-1 1 128 0,1 3 0 15,0 3-128-15,-1 2 128 0,-1 1 0 0,-2 2 0 16,1 2-144-16,-2 1 144 0,0 2 0 0,0-1-144 16,-1-3 16-16,-2 0 0 0,1 0 0 0,-2 0 0 15,0-5-48-15,0 0 0 0,-1-2 0 0,3-4 0 0,-1 0-80 0,1 0 0 16,1-3-16-16,-1 0 0 15,3-2-496-15,0-2-112 0,2-2-16 0,1 0-10432 16,1-5-2080-16</inkml:trace>
  <inkml:trace contextRef="#ctx0" brushRef="#br1" timeOffset="69332.3">16854 14687 24351 0,'0'0'1088'0,"0"0"208"0,0 0-1040 0,-6-7-256 0,6 7 0 0,0 0 0 0,-8-9 560 0,3 3 48 16,5 6 16-16,-1-8 0 0,2-4-624 0,0 3 0 15,-1 9 0-15,0-9 0 0,2-1 0 0,-2 10 0 16,-3-12-128-16,0 3 128 0,-1 2 0 0,-1 2 0 16,-1-2 144-16,-2 1-144 0,-1 1 608 0,-2 1 16 15,0 1 0-15,-1 2 0 0,0 0 272 0,2 1 64 16,-1 1 16-16,1 2 0 0,-2 0-272 0,2 4-64 15,-2-1-16-15,1 1 0 0,1-2-320 0,1 3-64 16,0 0-16-16,1 2 0 0,1 2-224 0,1-2 0 16,-2 3 0-16,3 2 0 0,0 0 0 0,-1 5 0 15,3-2 0-15,-1 4 0 0,0 4 192 0,1-3-16 16,0 1 0-16,2 2 0 0,0 1 0 0,1-1 0 16,1-12 0-16,0 2 0 0,1 2-176 0,-1 0 0 0,2-1 0 0,-1 0 128 15,1-1-128-15,1-2-144 0,5 8 144 0,-1-4-208 31,-2-5-400-31,2-3-80 0,0-4-16 0,-8-6 0 16,12 4-320-16,-2-1-80 0,-10-3-16 0,13-3-8240 0,0-1-1648 0</inkml:trace>
  <inkml:trace contextRef="#ctx0" brushRef="#br1" timeOffset="69670.45">17032 14102 25791 0,'0'0'2304'0,"0"0"-1856"15,0 0-448-15,0 0 0 0,0 0 2160 0,-3 14 336 16,3 0 64-16,4 3 0 0,3 1-2160 0,0 6-400 15,3 3-144-15,-3 1 0 0,0 0 144 0,-1 6 0 16,1 5 0-16,-1-1-128 0,0 1 128 0,-1 0 0 16,-1-1 0-16,-3 0 0 0,-1 2 0 0,-1 1 0 15,-3 1 0-15,0 2 0 0,-3 2 0 0,1-1 0 16,-2-2 0-16,3 2 128 0,1-2-128 0,-1-6 0 16,-3-1 0-16,3-8 0 0,1-3 0 0,1-3 0 0,1-5 128 15,2-3-128-15,1-1 0 0,3-3 0 0,-4-10-160 16,9 4-10096-16,1-6-2032 0</inkml:trace>
  <inkml:trace contextRef="#ctx0" brushRef="#br1" timeOffset="70199.7">17492 14669 32543 0,'0'0'1440'0,"0"0"288"0,0 0-1376 0,0 0-352 0,-8-9 0 0,3 2 0 16,5 7 464-16,0 0 32 0,-7-6 0 0,1 0 0 16,-2 4-304-16,-1 0-48 0,0 2-16 0,9 0 0 0,-11 4 96 15,1 2 16-15,-3-1 0 0,1 3 0 0,0 1-64 0,1 2-16 16,-1 2 0-16,0 3 0 0,1 2-32 0,-1 3-128 16,-1 4 192-16,1-2-64 0,-1 4 32 0,1 0 0 15,2-1 0-15,1 0 0 0,0-2-160 0,1-2 192 16,1-1-192-16,3-2 192 0,2-2-192 0,0-4 0 15,2-1 0-15,0 0 128 0,0-12-128 0,4 7 0 16,-4-7 0-16,0 0 0 0,11 6 0 0,-1-9 0 16,1 0 0-16,2-2 0 0,1-3 0 0,2-2 0 15,1-3 0-15,1-3 0 0,0 1-144 0,0-2 144 16,1-2 0-16,-2 1 0 0,-1 0 0 0,-2 0 0 16,-8-1 0-16,2 2 0 0,2 2 0 0,1 0 0 0,0 1 0 15,-1 0 0-15,-4 2 128 0,-1-1-128 0,1 0 176 16,-3 4-176-16,1-2 224 0,-4 11-64 0,0 0-16 15,4-9 0-15,-4 9 0 0,0 0 0 0,0 0 0 0,0 0 0 16,0 0 64-16,0 0 16 0,0 0 0 0,0 0 0 16,8 9 32-16,-3 2 0 0,-1 2 0 0,1 3 0 15,1-3-256-15,-2 4 0 0,-2-3 0 0,-1 3 0 16,-1 4 0-16,0 0 0 0,2-1 0 0,0 3 0 16,1-1-208-16,0 0-48 0,-1 0 0 0,0-2 0 31,-2-2-272-31,1-3-64 0,1 0-16 0,1-2 0 0,0-4-496 0,-3-9-112 15,6 9 0-15,2-2-16 0,-8-7-224 16,10 0-32-16,0-3-16 0,-10 3-11680 0</inkml:trace>
  <inkml:trace contextRef="#ctx0" brushRef="#br1" timeOffset="70721.92">18097 14473 42559 0,'-14'0'1888'0,"3"3"384"0,-1 1-1824 0,-1 1-448 16,-2 3 0-16,2 1 0 0,1 1 0 0,0 2-320 15,0-2 64-15,1 0 0 16,-1 3-352-16,0-2-64 0,1 1-16 0,-2 1 0 15,-2 1 160-15,1-3 16 0,1-1 16 0,0 2 0 0,-2 0 368 0,2-1 128 0,0-1 0 0,0 0-144 16,0 0 336-16,2 1 80 0,0-2 16 0,3 0 0 16,0-1 128-16,2 0 32 0,-1 0 0 0,7-8 0 15,0 0-176-15,-3 9-16 0,3-9-16 0,0 0 0 16,0 0-240-16,0 0 0 0,3 11 0 0,-3-11 0 16,0 0 0-16,12 8-256 0,-12-8 48 0,14 7 16 15,0-2-16-15,0-4 0 0,-2-1 0 0,1 0 0 16,0 2 208-16,0-1 0 0,1 0-160 0,-1 1 160 15,-1 0 0-15,1 2 0 0,0 0 0 0,-1-1 0 16,-12-3 0-16,15 4 0 0,0 2 0 0,-2-2 0 16,-13-4 0-16,11 6 0 0,-11-6 0 0,12 10 0 15,-1 0 0-15,-4-2 0 0,0 1-144 0,-7-9 144 0,1 12 0 16,-2-1 0-16,-3 1 128 0,0 1-128 0,0-1 144 16,-1 0-144-16,-3-2 128 0,-2 2-128 0,-2 1 160 0,0 0-160 15,0 1 192-15,-1 1-192 0,-2-1 160 0,-1 2-160 16,1-3 128-16,-1-2-128 0,-1 2 0 0,3-1 0 15,-1 0 0-15,2-3 0 16,0-3-640-16,1 0-176 0,6-5-16 0,1 2-16 16,-1-3-1392-16,1 0-288 0,1-4-48 0,2 1-6832 15,-1-5-1344-15</inkml:trace>
  <inkml:trace contextRef="#ctx0" brushRef="#br1" timeOffset="71218.78">18436 14517 27647 0,'0'0'2448'0,"0"0"-1952"0,-9-2-496 0,0-1 0 15,-1 2 1824-15,10 1 272 0,0 0 48 0,-9 0 16 16,9 0-1632-16,-9 4-320 0,1 1-64 0,1 2-16 16,-1 0-128-16,-1 0-176 0,0 3 48 0,-2 1 0 15,-1-1 128-15,2 2 0 0,-1-3 0 0,1 2 0 16,1-1 256-16,-1 3 64 0,-2-1 32 0,0-1 0 0,2-3 192 0,-1 1 32 16,1 1 16-16,-1 0 0 0,2-4-240 0,1 2-48 15,2-1-16-15,6-7 0 0,0 0-64 0,0 0-16 16,0 0 0-16,0 0 0 15,0 0-208-15,0 0 0 0,0 0 128 0,12 4-128 0,-2-3 0 0,2-1 0 16,-1-1 0-16,1 1-160 0,1-2-48 0,0 2-16 16,-1 2 0-16,1-1 0 0,-1 0 224 0,0 3 0 15,1 1 0-15,-2 2 0 0,1 0-128 0,0 2 128 16,0 1 0-16,-2 0-144 0,-4 1 144 16,1-2 0-16,-7-9 0 0,4 12 0 0,-3 1 0 0,-1 0 224 15,-1 1-48-15,0 1-16 0,-2-4 16 0,0 2 0 16,1 0 0-16,-1 0 0 0,-1 2-176 0,0-1 0 15,0 0 144-15,-1-1-144 0,-1-1 0 0,-1 0-256 16,-2-2 32-16,1 2 16 16,-1-3-672-16,1-1-128 0,-1 0-16 0,0-2-10240 0,-1 1-2032 15</inkml:trace>
  <inkml:trace contextRef="#ctx0" brushRef="#br1" timeOffset="71491.25">18804 14707 18431 0,'0'0'1632'0,"5"11"-1312"0,-3 1-320 0,1 2 0 16,-2 2 5472-16,1 4 1024 0,-2 0 208 0,2 4 32 0,1-2-5072 0,-1-1-1008 15,0-3-208-15,-1 0-32 0,0 1-224 0,-1 0-64 16,0-2 0-16,2 0 0 0,-2-5-128 0,0 0 0 15,0-3 0-15,0-9 0 16,-2 10-496-16,2-10-128 0,-2 7-16 0,2-7-16 16,0 0-272-16,0 0-48 0,-9 2-16 0,9-2 0 15,-11-6-288-15,2-3-48 0,2-2-16 0,1-2-9312 16,-1-3-1872-16</inkml:trace>
  <inkml:trace contextRef="#ctx0" brushRef="#br1" timeOffset="71639.39">18776 14431 33983 0,'0'0'1504'0,"0"0"304"0,0 0-1440 0,0 0-368 16,0 0 0-16,0 0 0 0,5-9 1296 0,-5 9 192 0,0 0 48 15,0 0 0-15,0 0-1216 0,0 0-320 0,0 0 128 0,11 0-128 32,-11 0-1792-32,10 0-384 0,-10 0-96 0,0 0-13056 0</inkml:trace>
  <inkml:trace contextRef="#ctx0" brushRef="#br1" timeOffset="72063.57">19630 14173 13823 0,'0'0'1216'0,"-4"-11"-960"16,-2-4-256-16,0 2 0 0,3 1 4032 0,-3 3 752 16,0-2 144-16,-2 1 48 0,-1 3-3520 0,0 0-704 15,0 2-144-15,-2 2-32 0,-2 1 144 0,-1 2 32 16,-2 2 0-16,0 1 0 0,0 2-336 0,0 2-64 16,0 0-16-16,1 5 0 0,-1 1-112 0,0 2-32 15,1 0 0-15,0 5 0 0,0 3 320 0,-1 3 48 16,0 4 16-16,2 0 0 0,0-1-112 0,-1 2-16 15,1 1 0-15,1 1 0 0,0 1-96 0,1 2-32 16,-1 0 0-16,1 1 0 0,1 0-320 0,-1 2 144 16,2 2-144-16,-1-1 0 0,2 2 128 0,2-5-128 0,4-6 0 15,0 0 0-15,2 0 128 0,-1-2-128 0,2-3 0 0,2-4 0 32,0-2-272-32,3-2-176 0,3-1-16 0,3-4-16 15,-3-2-320-15,-1-2-64 0,1-2-16 0,0 0 0 16,1-2-384-16,0-1-80 0,-9-4 0 0,12-1-9328 0,-2-2-1856 15</inkml:trace>
  <inkml:trace contextRef="#ctx0" brushRef="#br1" timeOffset="72269.7">19062 14653 35935 0,'0'0'1600'0,"0"0"320"0,0 0-1536 0,0 0-384 0,0 0 0 0,0 0 0 0,11 4 3776 0,5-4 704 16,-6 1 128-16,5-1 16 0,2 0-3984 0,2-1-816 15,1-2-144-15,1 1-48 16,0-2-688-16,1 0-144 0,17-5-16 0,-7 1-16 16,-4 1-1024-16,-5 2-208 0,-4 0-32 0,-4 2-9888 15,-2 3-1968-15</inkml:trace>
  <inkml:trace contextRef="#ctx0" brushRef="#br1" timeOffset="72517.42">19626 14673 10127 0,'-1'14'448'0,"0"-5"96"0,1-9-544 0,-2 14 0 0,4 1 0 0,-2-1 0 15,-2 0 6560-15,2 1 1200 0,0-1 240 0,2-1 64 16,-2-13-6080-16,3 15-1200 0,0-2-240 0,0 0-48 16,-3 0-176-16,0-2-48 0,0-11 0 0,0 12 0 15,-3-1-272-15,3-11-272 0,-5 9 48 0,0 1 16 16,5-10-720-16,-9 5-144 0,-1 1-16 0,10-6-16 16,-10 2-2176-16,10-2-432 0,-9-4-96 15</inkml:trace>
  <inkml:trace contextRef="#ctx0" brushRef="#br1" timeOffset="72695.35">19760 14386 47855 0,'0'0'2112'0,"0"0"448"0,0 0-2048 0,0 0-512 16,0 0 0-16,-2 9 0 15,2 0-912-15,0-9-304 0,4 9-48 0,-4-9-16 16,0 0-1984-16,8 8-416 0,-8-8-80 0</inkml:trace>
  <inkml:trace contextRef="#ctx0" brushRef="#br1" timeOffset="73514.14">20098 14717 3679 0,'0'0'320'0,"0"0"-320"0,0 0 0 0,0 0 0 16,-10 1 1568-16,10-1 240 0,0 0 48 0,0 0-4064 16,-9 2-816-16</inkml:trace>
  <inkml:trace contextRef="#ctx0" brushRef="#br1" timeOffset="73851.19">20071 14708 16463 0,'0'0'720'0,"0"0"176"0,0 0-720 0,0 0-176 0,0 0 0 0,0 0 0 15,-9 5 1568-15,9-5 288 0,0 0 48 0,0 0 16 16,0 0-560-16,0 0-96 0,0 0-32 0,0 0 0 16,0 0-560-16,0 0-112 0,0 0-32 0,0 0 0 15,0 0-528-15,0 0-144 0,0 0-16 0,0 0 0 16,0 0-32-16,0 0 0 0,0 0 0 0,0 0 0 0,0 0 192 0,0 0 224 15,0 0-48-15,0 0-16 16,0 0 320-16,0 0 64 0,0 0 16 0,0 0 0 0,0 0 112 0,0 0 32 16,0 0 0-16,0 0 0 0,0 0-240 0,0 0-32 15,0 0-16-15,0 0 0 0,0 0-416 0,0 0 0 16,0 0 0-16,0 0 0 0,0 0 0 0,0 0 0 16,0 0-224-16,0 0 80 0,0 0 16 0,0 0 0 15,0 0 0-15,0 0 0 0,0 0 128 0,0 0 0 16,0 0 0-16,0 0 0 0,0 0 0 0,0 0 0 15,2 10 0-15,-2-10 0 0,0 0-176 0,0 0 176 16,0 0-208-16,0 0 80 0,0 0-208 0,0 0-48 16,0 0 0-16,0 0 0 15,0 0-1968-15,0 0-400 0,9-3-64 0</inkml:trace>
  <inkml:trace contextRef="#ctx0" brushRef="#br1" timeOffset="74602.45">20165 14746 5519 0,'0'0'496'0,"0"0"-496"0,0 0 0 0,0 0 0 16,-2-9 5072-16,2 2 928 0,0 7 176 0,4-9 32 15,1 0-5120-15,1 0-1088 0,0-1 0 0,-1 1-288 16,-5 9-32-16,4-7 0 0,-4 7 0 0,0 0 0 15,2-10 320-15,-2 10 192 0,0 0-16 0,-6-4-16 0,6 4 464 0,-10-2 80 16,0 4 32-16,-2 1 0 0,0 2 144 0,0 3 16 16,-1 1 16-16,0 3 0 0,-1-2-240 0,0 1-48 15,1 2-16-15,-1 0 0 0,1 0-416 0,2 0-192 16,-1 0 160-16,3 0-160 0,0 0 176 0,2 0-176 16,2 0 192-16,1 2-192 0,-1-2 224 0,0 5-64 15,2 3-16-15,2 0 0 0,-1-3-144 0,2 1 192 16,0 1-192-16,2-1 192 0,-1 0-192 0,2-2 0 15,-1 0 0-15,1-2 0 16,-1 0-512-16,4-2-64 0,0-4-32 0,2 0 0 16,1-1-1888-16,3-2-368 0,1-4-80 0,1-4 0 0</inkml:trace>
  <inkml:trace contextRef="#ctx0" brushRef="#br1" timeOffset="75051.17">20562 14716 12895 0,'-10'-4'1152'0,"2"1"-928"0,-2 1-224 0,-2-2 0 15,0 2 6272-15,2 2 1200 0,-1 0 240 0,2 3 48 16,0 1-6272-16,-1 2-1248 0,-1 2-240 0,1 1 0 16,-1 0-528-1,1 3-32-15,-1 2 0 0,1 1 0 0,0 3 96 16,-1-1 16-16,1 0 0 0,-1 3 0 0,1-2 448 0,2 1 0 0,1 0 0 0,1-1 0 15,-2-1 288-15,2-2 160 0,0 1 16 0,4-4 16 0,0 0-208 0,2-2-32 16,0-10-16-16,0 10 0 16,0-10-96-16,4 8-128 0,-4-8 176 0,8 5-176 0,3-3 0 0,-1-4 0 15,2 0 0-15,1-3 0 0,1-2-176 0,2 1 16 16,-2-4 0-16,3 1 0 0,-3-2 160 0,1 0-192 16,-2 2 192-16,0-3-192 0,0 1 192 0,0-1 0 15,-3-2 0-15,1 3 0 0,-3-1 160 0,-1 5 16 16,1 0 0-16,-8 7 0 0,0 0 80 0,0 0 32 15,0 0 0-15,0 0 0 0,0 0 0 0,0 0 0 16,7 10 0-16,-7-10 0 0,2 16-48 0,1-5-16 16,0 2 0-16,-1 0 0 0,2-4-224 0,-1 1 0 15,-3-10 0-15,2 11 0 0,-2-11 0 0,4 9 0 16,-4-9-128-16,0 0 128 16,4 10-640-16,-4-10 0 0,0 0-16 0,5 8 0 15,-5-8-432-15,0 0-64 0,0 0-32 0,0 0 0 16,0 0-480-16,0 0-112 0,12-7-16 0,-1 0-7616 15,-4-3-1536-15</inkml:trace>
  <inkml:trace contextRef="#ctx0" brushRef="#br1" timeOffset="75287.13">20904 14377 28559 0,'0'0'1264'0,"0"0"272"0,0 0-1232 0,-2 13-304 0,1 0 0 0,1 2 0 15,1 4 3680-15,2 0 672 0,0 3 144 0,1 1 32 16,0 0-3648-16,-1 2-736 0,0 1-144 0,1 0 0 16,0 1 0-16,0 2 0 0,-2 2 0 0,1 1 0 15,0-2-304-15,-1 1-80 0,0-1-32 0,-2-3 0 16,-2-2-288-16,1-3-64 0,0-2-16 0,-2-2 0 16,-1-1-64-16,-1-3-16 0,0 1 0 0,-2-5 0 15,1-2-32-15,-1-3 0 0,7-5 0 0,-9 3-9632 16,0-5-1936-16</inkml:trace>
  <inkml:trace contextRef="#ctx0" brushRef="#br1" timeOffset="75467.28">20728 14627 46015 0,'0'0'2048'0,"0"0"400"0,8 0-1952 0,2 0-496 16,2 1 0-16,2 1 0 0,4-1 192 0,1 2-64 0,0-2-128 0,1 0 192 31,16-1-1392-31,-3 0-272 0,-6-4-64 0,-1 2-16 16,-2-1-1648-16,-3-1-336 0,-2 1-64 0,-1-2-10928 0</inkml:trace>
  <inkml:trace contextRef="#ctx0" brushRef="#br1" timeOffset="75645.48">21274 14635 17503 0,'8'8'1552'0,"0"1"-1232"0,1 2-320 0,0 3 0 15,0-1 3520-15,-1 4 640 0,0-3 128 0,0 4 16 16,-2-1-3056-16,-1 0-608 0,-1-3-128 0,0 1-32 16,0-1 144-16,-1-1 16 0,-2 0 16 0,0 0 0 0,1 0-240 0,-2-1-48 15,0-12-16-15,-2 13 0 16,1-3-736-16,1-10-160 0,0 0-32 0,-4 10 0 16,4-10-2496-16,0 0-512 0,-14 1-112 0,14-1-16 0</inkml:trace>
  <inkml:trace contextRef="#ctx0" brushRef="#br1" timeOffset="75825.98">21386 14456 29487 0,'0'0'2624'0,"0"0"-2112"16,0 0-512-16,0 0 0 0,0 0 2816 0,0 0 448 15,0 0 80-15,0 0 32 0,0 0-2736 0,0 0-640 16,0 0 0-16,0 0 0 15,0 0-1024-15,0 0-224 0,11-6-32 0,-11 6-16 16,0 0-1936-16,10-3-384 0,-10 3-80 0,0 0-16 0</inkml:trace>
  <inkml:trace contextRef="#ctx0" brushRef="#br1" timeOffset="76237.63">21599 14597 5519 0,'0'0'496'0,"0"0"-496"0,8 8 0 0,-8-8 0 16,0 0 5552-16,7 9 1008 0,-7-9 208 0,8 6 32 15,-8-6-5264-15,0 0-1072 0,8 8-208 0,-3 1-32 16,-5-9-528-16,4 13-96 0,-1-3-32 16,-3 0 0-16,-3 0 256 0,-1 3 176 0,-1 1-208 0,0-3 80 0,0 2 336 15,-2 2 80-15,-2-1 16 0,0 2 0 16,0-2 624-16,2-1 128 0,1-3 32 0,-1 2 0 0,1-1-256 16,0-1-32-16,6-10-16 0,-2 9 0 0,2-9-528 0,0 0-96 15,0 12-32-15,0-12 0 0,0 0-128 0,0 0-192 16,4 10 32-16,-4-10 16 15,0 0-304-15,9 8-48 0,-9-8-16 16,12 5 0-16,-1 1 176 0,1-5 16 0,-2-2 16 0,3 1 0 0,0-4 304 16,3-2 0-16,0 0-128 0,-1-1 128 0,0 2 160 15,0-1 96-15,2-3 0 0,-2-1 16 0,-5 4 48 0,-1-3 0 16,-2-2 0-16,-1 1 0 0,1-1 16 0,-2 1 16 16,-1-3 0-16,-4-1 0 0,-3-2 80 0,-1 3 16 15,1-4 0-15,-1 1 0 0,0 1-48 0,-2-2 0 16,0 0 0-16,-3 1 0 0,-2 2-160 0,1 3-48 15,-2 1 0-15,1 2 0 0,-1 3-192 0,0-2 0 16,0 2-144-16,2 1 144 16,1 2-752-16,1-2-48 0,8 4-16 0,-9-1 0 15,1-1-2960-15,8 2-608 0,-13-2-112 0,13 2-32 0</inkml:trace>
  <inkml:trace contextRef="#ctx0" brushRef="#br1" timeOffset="84192.5">21919 14611 4607 0,'0'0'400'0,"0"0"-400"16,0 0 0-16,0 0 0 0,0 0 2832 0,0 0 496 15,-7 6 80-15,7-6 32 0,-10 5-2304 0,10-5-464 16,-6 6-96-16,6-6 0 0,0 0 896 0,0 0 176 15,0 0 32-15,0 0 16 0,0 0-288 0,0 0-48 16,0 0-16-16,0 0 0 0,0 0-320 0,0 0-64 16,0 0 0-16,9 7-16 0,-1-1-352 0,0 1-64 0,-8-7-16 0,8 9 0 15,-3 0-320-15,0 0-192 0,-5-9 192 0,5 13-192 16,-1-1 128-16,-1 1-128 0,-3 0 0 0,-2 1 0 16,0 1 192-16,-1-1-64 0,-1 0 0 0,0 2-128 15,-1 1 400-15,0-1-16 0,-3 1-16 0,2 0 0 16,0 0 16-16,2-4 16 0,1 2 0 0,-1 0 0 15,0-2-176-15,4-4-32 0,0-9-16 0,0 0 0 16,5 10 32-16,-5-10 16 0,0 0 0 0,10 4 0 16,-10-4 32-16,12 0 16 0,0 0 0 0,-2-5 0 15,-3-2-144-15,-2 1-128 0,-1-3 144 0,0 0-144 16,0-2 144-16,-2 1-144 0,0-2 128 0,-2 2-128 16,0-6 208-16,0 3-32 0,-2 0-16 0,1 0 0 15,0-2-160-15,-1 1 0 0,2-3 0 0,0 1 0 0,2-2 0 16,0 4 0-16,1 0 192 0,1 1-64 0,1-1 0 0,2 3 0 15,0 0 0-15,4 3 0 0,1-2-128 0,1 1 0 16,1 1 0-16,0 2 0 0,-1-1 0 0,2 2 0 16,-1 1 0-16,0 1 0 0,1 2 0 0,-1 1 0 15,2 4 0-15,-3-3 0 0,0 4 0 0,-3 2 0 16,-3 0-128-16,-1 4 128 0,2 1-144 0,0 0 144 16,-2 1-192-16,1 1 192 0,-1 2-256 0,2-1 64 15,3 1 16-15,-2 1 0 16,-3-4-224-16,3 0-48 0,3-3-16 0,-1 1 0 15,-4 1-1408-15,3-2-288 0,0-2-48 0,0 1-13440 0</inkml:trace>
  <inkml:trace contextRef="#ctx0" brushRef="#br1" timeOffset="84816.4">22887 14653 21183 0,'0'0'1888'0,"0"0"-1504"0,0 0-384 0,0 0 0 0,0 0 3360 0,6-8 608 16,-6 8 112-16,0 0 16 0,7-6-3264 0,-7 6-640 15,0 0-192-15,0 0 0 0,0 0 0 0,0 0 0 16,0 0 0-16,0 0 0 0,0 0 0 0,0 0 0 16,0 0 0-16,0 0 0 0,-11 5 160 0,4 1 32 15,7-6 0-15,-10 11 0 0,0-1 256 0,2 1 64 16,3 0 16-16,1 3 0 0,1-4-224 0,0 3-48 15,-5-3-16-15,2 3 0 0,3 2-32 0,-1-2 0 16,-3-1 0-16,2 1 0 0,1-2-208 0,1 2 0 16,3-1 0-16,0 0 0 0,0-12 0 0,3 14 128 15,2-2-128-15,-5-12 0 0,12 10 0 0,1-2 176 16,1-3-176-16,1-1 160 0,0-4-160 0,4 0 0 16,0-1 0-16,1-2 0 0,-3-1 0 0,1 1 0 0,-1-4 0 0,0 2 0 15,-2-2 0-15,0-1 0 0,-6 1 0 0,1-1 0 16,1 0 0-16,-3 0 128 0,-2-1-128 0,-1 0 128 15,-1 0 128-15,-1 0 32 0,-2-2 0 0,-1 1 0 16,0-2-112-16,-1 2-32 0,0-2 0 0,-1 2 0 16,0-4-144-16,-1 4 192 0,0 5-192 0,1-2 192 15,-1-1-192-15,1 2 0 0,-1-1 0 0,0 1 0 16,1 1 0-16,-1 1 0 0,-3-4 0 0,-1 1 0 16,7 7 0-16,0 0 0 0,-9-2 128 0,9 2-128 15,0 0 0-15,-9 4 0 0,0-2 0 0,1 1 0 16,8-3-448-16,-9 3-80 0,9-3-16 15,0 0 0-15,0 0-2032 0,0 0-416 0,0 0-80 0,0 0 0 0</inkml:trace>
  <inkml:trace contextRef="#ctx0" brushRef="#br1" timeOffset="85280.22">23209 14688 23039 0,'0'0'2048'0,"0"0"-1648"15,-9 9-400-15,2 1 0 0,3-3 3488 0,2 2 608 16,2-9 128-16,0 14 32 0,1-4-3472 0,2 0-784 16,-3-10 0-16,2 13 0 0,1-1 0 0,-3-12 0 0,2 12 0 0,1-2 0 15,-3-10 0-15,0 12 0 0,0-12 0 0,0 10 128 16,0-10 192-16,0 0 32 0,0 11 16 15,0-11 0-15,0 0 208 0,0 0 64 0,0 0 0 0,0 0 0 16,0 0-112-16,0 0-16 0,0 0 0 0,0 0 0 16,9-4-96-16,2 0-32 0,-1-1 0 0,2-2 0 15,-5 2-240-15,0-1-144 0,1-2 160 0,1-1-160 16,0 0 128-16,2-3-128 0,0 1 0 0,1-2 0 16,6-10 0-16,-2 5 0 0,-2 2 0 0,-2 2 0 15,-3 4 0-15,-1 1 0 0,1 3 0 0,-9 6 0 16,7-7 0-16,-7 7 0 0,10-4 0 0,0 2 0 15,-10 2 0-15,13 1 0 0,0 2 0 0,-1 2 0 16,0 1 0-16,0 2 0 0,2 1 0 0,-1 3 144 0,1 0-144 16,-1 1 0-16,-2 1 0 0,-1 1 0 0,1 0 0 15,-2 1-192-15,-1 0 64 0,-2-1 128 16,-1 0-448-16,-1-2 16 0,0-2 16 0,-1 1 0 16,-3-12-464-16,1 13-80 0,-1-13-32 0,0 0 0 15,0 0-1328-15,0 0-272 0,0 0-48 0,0 0-12496 16</inkml:trace>
  <inkml:trace contextRef="#ctx0" brushRef="#br1" timeOffset="85595.79">23742 14134 28559 0,'0'0'2544'0,"0"0"-2032"0,0 0-512 0,0 0 0 16,0 0 3264-16,0 0 544 0,0 0 112 0,-1 12 32 16,1 0-3232-16,1 2-720 0,0 2 0 0,2 2 0 15,0 1 0-15,-1 5 0 0,1-10 0 0,-1 3-144 16,1 3 144-16,0-1 0 0,0 5 0 0,1-1 0 16,-1 2 0-16,0 2 0 0,-1 19 144 0,0-6-144 15,-1-3 0-15,1-3 0 0,0-2 0 0,-1-4 0 16,-1 0 0-16,0 2-144 0,1-5 144 0,2 0 0 15,-2-12-400-15,2 1 0 0,-1 2 0 0,2-2 0 16,0-2-512-16,1 0-112 0,3 0 0 0,-2-1-10480 16,3 5-2080-16</inkml:trace>
  <inkml:trace contextRef="#ctx0" brushRef="#br1" timeOffset="85832.08">24055 14617 34095 0,'0'0'1504'0,"-7"7"320"0,1 3-1456 0,1-3-368 16,-1 2 0-16,6-9 0 0,4 11 3248 0,3 1 576 16,1-1 112-16,2 0 32 15,2-3-3616-15,1-1-720 0,0 0-144 0,1-1-16 16,-1 1-128-16,0 0-32 0,2-1 0 0,-1 1 0 15,-1-2-256-15,0-1-48 0,-13-4-16 0,13 1 0 16,-2 2-320-16,-1 0-64 0,-10-3-16 0,12 0 0 16,-12 0-1632-16,11-5-336 0,0 0-64 0</inkml:trace>
  <inkml:trace contextRef="#ctx0" brushRef="#br1" timeOffset="86086.6">24511 14429 23951 0,'0'0'2128'0,"0"0"-1696"0,0 0-432 0,0 0 0 16,-4 8 4736-16,2 2 848 0,-1 1 176 0,0 3 48 0,1 3-4640 0,-3 1-912 15,-1 2-256-15,-3 0 0 0,-2 4 256 0,-1 2 0 16,1 1-16-16,0 3 0 0,-5 3 0 0,0 1 0 16,7-12 0-16,-2 3 0 0,-4 3-32 0,0 5 0 15,-2 1 0-15,-2 1 0 0,0 2-208 0,-2 3 128 16,-21 28-128-16,6-8 0 0,2-9-192 0,4-2-128 15,0-2-16-15,2-9-16 16,4-3-1968-16,4-7-400 0,4-6-80 0</inkml:trace>
  <inkml:trace contextRef="#ctx0" brushRef="#br1" timeOffset="90319.96">18070 15572 4607 0,'0'0'192'0,"0"0"64"0,0 0-256 0,0 0 0 16,0 0 0-16</inkml:trace>
  <inkml:trace contextRef="#ctx0" brushRef="#br1" timeOffset="90866.57">18081 15568 9215 0,'0'0'816'0,"0"0"-656"0,0 0-160 16,0 0 0-16,0 0 3184 0,0 0 592 0,0 0 128 0,0 0 32 15,0 0-2176-15,0 0-432 0,0 0-96 0,0 0-16 16,0 0-864-16,0 0-176 0,-4-6-48 0,4 6 0 15,0 0-128-15,0 0 0 0,0 0 0 0,0 0 0 16,0 0 0-16,0 0 0 0,0 0 0 0,0 0 0 16,-4-7 128-16,4 7-128 0,0 0 192 0,0 0-64 15,0 0 480-15,-9-4 96 0,9 4 0 0,0 0 16 16,0 0 64-16,0 0 16 0,-10 0 0 0,10 0 0 16,0 0-256-16,0 0-48 0,0 0-16 0,0 0 0 15,0 0-208-15,0 0-32 0,-8 2-16 0,8-2 0 16,0 0-224-16,0 0 128 0,0 0-128 0,0 0 0 15,-8 4 128-15,8-4-128 0,-8 5 0 0,8-5 0 0,0 0 0 0,-7 4 0 16,7-4 0-16,-8 5 0 0,8-5 352 16,0 0-32-16,-9 6 0 0,9-6 0 0,-9 6 16 15,9-6 0-15,-7 6 0 0,7-6 0 0,-8 5 0 0,8-5 0 16,-6 7 0-16,6-7 0 0,-6 8 0 0,6-8 0 16,-5 8 0-16,0-1 0 0,1-3-160 0,0 3-48 15,-1-1 0-15,0 1 0 0,-2 2-128 0,1 1 0 16,-1 2 0-16,1 1 0 0,-6 12 0 0,3-3 0 15,0-2 0-15,1 0 0 0,1 1 0 0,2 0 0 16,0 1 0-16,2 2 0 0,1-2 0 0,2 3 0 16,0 0 0-16,2 1 0 0,1-2 0 0,0 1 0 15,-1 0 0-15,1-2 128 0,-1 0-128 0,2-1 0 16,0-1 0-16,0 1 0 0,0-1 0 0,0-1 0 0,-1 0 128 16,-1 1-128-16,1-2 0 0,1 1 0 0,1-2 0 0,-1 0 128 15,0-3-128-15,0 0 0 0,1 1 0 0,3-3 128 16,-3-5 0-16,1-2 0 0,2 2 0 0,1 0 0 15,2 0 0-15,0 1 0 0,4 2 0 0,-1-4 0 16,14 8-256-16,-4-1-64 0,-3-5-16 0,-1 2 0 31,-2-4-1376-31,-1 3-272 0,-3-7-48 0,-1 3-16 16,-2-1-1664-16,-2-1-320 0,-9-4-80 0,13 4-16 0</inkml:trace>
  <inkml:trace contextRef="#ctx0" brushRef="#br1" timeOffset="91413.81">18441 15779 27647 0,'0'0'2448'0,"-9"0"-1952"16,-1-1-496-16,0 2 0 0,10-1 2096 0,-10 8 320 16,1-1 64-16,1-1 16 0,0 2-2048 0,2 1-448 15,-1 2 0-15,1 0 0 0,-1 4 0 0,2 0 0 16,-2 0 0-16,2 2 0 0,0 2 0 0,0 1 208 16,0-1-16-16,2 2-16 0,-2 1 208 0,-1 2 32 0,1-3 16 0,1 4 0 15,0-2-256-15,1 2-48 0,0-2-128 0,0 1 192 16,2-13-192-16,1 2 0 0,1 0 0 0,1 1 0 15,0 0 0-15,2-2 176 0,1-2-176 0,2 0 160 16,5 6-160-16,1-5 128 0,0-6-128 0,1-3 128 16,0 1-128-16,2-7 0 0,1-1 0 0,1-2 128 15,0-2-128-15,3-1 0 0,1-2 0 0,1 0 128 16,-4 1-128-16,1-2 160 0,-1-1-160 0,1 1 160 16,-2 0-160-16,-1-2 0 0,-3 0 0 0,-1-2 0 15,-2 1 128-15,-2-3-128 0,-2 1 128 0,-2-2-128 16,-1 1 176-16,-2-1-48 0,-2 1-128 0,0-2 192 15,-1 1-16-15,-2 0-16 0,-2-1 0 0,-1 2 0 16,-3 5 96-16,-3 0 32 0,-1-2 0 0,-2 4 0 0,0-1-288 16,0 0 128-16,1 3-128 0,-2-1 0 15,-2 4 0-15,1 1 0 0,2 2 0 0,-1 2 0 16,-1-2-320-16,1 4-80 0,2 0-16 0,1 3 0 16,1-1-720-16,2 2-144 0,1 1-16 0,9-5-16 15,-8 7-2032-15,8-7-416 0,0 0-80 0,-3 15-8384 16</inkml:trace>
  <inkml:trace contextRef="#ctx0" brushRef="#br1" timeOffset="91947.93">19414 15546 2751 0,'0'0'128'0,"0"0"16"0,0 0-144 0,-8 3 0 0,8-3 0 0,-8 0 0 0,8 0 5376 0,0 0 1024 15,-5 2 224-15,5-2 32 0,-5 2-5296 0,5-2-1056 16,0 0-304-16,-4 2 0 0,0-2 400 0,4 0-16 15,-8 7-16-15,8-7 0 0,-8 6 304 0,0 1 64 16,-1 1 16-16,1 2 0 0,1 3 112 0,-3 1 32 16,0 3 0-16,0 4 0 0,-2 1 16 0,-1 6 16 15,-4 0 0-15,-1 6 0 0,-1 4-384 0,-2 4-80 16,-2 1-16-16,-2 3 0 0,-1 2-240 0,-1 0-48 16,-2-1-16-16,3-1 0 0,1-5-144 0,3-2 0 15,3-3 0-15,2-3 128 0,1-1-128 0,4-4 160 16,3 0-160-16,1-3 160 0,2-3-160 0,1-4-176 0,2-2 48 0,2-2 0 31,1-4-2368-31,0 1-480 0,0-11-96 0</inkml:trace>
  <inkml:trace contextRef="#ctx0" brushRef="#br1" timeOffset="92357.15">19830 15847 23039 0,'0'0'2048'0,"0"0"-1648"0,-7 5-400 0,1 2 0 0,-2 1 3664 0,8-8 656 15,0 0 128-15,-4 6 32 0,0 3-3344 0,1-1-672 16,3-8-128-16,0 0-16 0,0 13-80 0,0 2-16 16,2-1 0-16,-1 3 0 0,1-1-224 0,0 2 0 15,-4-1 0-15,2 2 0 0,0 2 0 0,-1 1 0 16,-1-3 0-16,-1 1 0 0,-1 3 0 0,0-2 0 0,0 1 0 15,-1-1 0-15,-3 1-144 0,0 2 144 0,1-3 0 0,-1-1-144 16,0-3-80-16,0 1-16 0,3-2 0 16,1-2 0-1,1-2-512-15,2-4-96 0,1-8-32 0,0 0-10400 0,0 0-2096 0</inkml:trace>
  <inkml:trace contextRef="#ctx0" brushRef="#br1" timeOffset="92968.27">19886 15327 23039 0,'0'0'2048'0,"0"0"-1648"0,0 0-400 0,0 0 0 15,0 0 1968-15,0 0 304 0,0 0 64 0,0 0 16 16,0 0-1888-16,9 12-464 0,-3-2 0 0,1 1 0 16,-3-5 352-16,1 2-32 0,1 0 0 0,2 2 0 15,1 2 192-15,3 1 16 0,1 3 16 0,1-2 0 16,16 12-112-16,0-1-32 0,0 2 0 0,0-3 0 15,0 0-144-15,3 1-48 0,-3 1 0 0,-1 2 0 16,-2-2-80-16,-1 4 0 0,-2 0-128 0,-1 4 192 16,1 1-32-16,-2 1-16 0,-3-2 0 0,1 1 0 15,-3 1 80-15,-2-1 16 0,0-4 0 0,-4 0 0 16,0-1 176-16,-2 0 32 0,-1-2 16 0,-2 0 0 0,-2 2-208 16,-2 3-32-16,-2 2-16 0,-2 3 0 0,-2 2-208 15,-2-3-192-15,-2-1 48 0,-2-2 0 0,-2-1 144 0,0 0-160 16,-2-1 160-16,-2-3-160 0,-1-2 16 0,-1 1 0 15,-2-4 0-15,-2-1 0 0,0-3-144 0,-1-1-32 16,-5-2 0-16,-3 1-11248 16,-3-3-2256-16</inkml:trace>
  <inkml:trace contextRef="#ctx0" brushRef="#br1" timeOffset="94673.77">15221 17391 16575 0,'0'0'736'0,"0"0"160"0,0 0-720 0,0 0-176 16,0 0 0-16,0 0 0 0,-3 5 6016 0,2 2 1184 0,1-7 224 0,0 0 64 15,0 0-6080-15,3 6-1200 0,1 1-208 0,-4-7 0 16,0 0-336-16,0 0 32 0,7 7 16 0,-7-7 0 31,0 0-480-31,0 0-80 0,0 0-32 0,0 0 0 16,0 0-1664-16,0 0-336 0,0 0-64 0,11 6 0 15,-3 0-560-15,-8-6-96 0</inkml:trace>
  <inkml:trace contextRef="#ctx0" brushRef="#br1" timeOffset="94996.5">15817 17328 21183 0,'0'0'1888'0,"0"0"-1504"16,0 0-384-16,0 0 0 0,0 0 6080 0,0 0 1152 15,0 0 240-15,0 0 32 0,0 0-6272 0,0 0-1232 16,0 0-288-16,0 0-32 15,0 0-192-15,0 0-16 0,0 0-16 0,4 11 0 16,-4-11-288-16,0 0-48 0,1 13-16 0,-2 0 0 16,-5-3 80-16,1 3 16 0,1 2 0 0,-2-2 0 15,-3-6-224-15,-1 5-64 0,1 1 0 0,2 2 0 16,-1 0-1776-16,0 0-352 0,-5 3-80 0,1-4-16 0</inkml:trace>
  <inkml:trace contextRef="#ctx0" brushRef="#br1" timeOffset="95961.97">15231 18154 14735 0,'0'0'1312'0,"0"0"-1056"16,0 0-256-16,0 0 0 0,0 0 3568 0,0 0 656 16,0 0 128-16,0 0 16 0,0 0-3280 0,0 0-640 15,0 0-144-15,0 0-32 0,11-4 192 0,-2 1 48 16,-3-3 0-16,1-1 0 0,-1 0 176 0,1 1 32 15,-7 6 16-15,5-8 0 0,-2-1 160 0,-1 2 16 16,1 0 16-16,0 0 0 0,-1-1 32 0,1 1 0 16,-1-3 0-16,1 3 0 0,-3 7-128 0,4-11 0 0,-1-1-16 15,0 2 0-15,1 0-336 0,2-4-64 16,-1-1-16-16,3 2 0 0,3 1-240 0,1 0-160 0,0-1 192 16,0 2-192-16,-1 1 128 0,1 1-128 0,0 2 0 0,-1 0 0 15,1 3 0-15,1 1 0 0,-1-2 0 16,0 4 0-16,-2 1 0 0,1 0 0 0,-1 0 0 0,2 1 0 15,-1-2 0-15,1 2 0 0,-1 2 0 0,0-1 0 16,2 1 0-16,2 0 0 0,-2 2 0 0,1 3 0 16,0 1 0-16,1 1 0 0,4 1 0 0,0 2 0 15,-2 1 0-15,0-1 0 0,-1-1 0 0,3 3 0 16,-1 2 0-16,-1-1 0 0,-1-2 0 0,2 2 0 16,1-2 160-16,0 2-160 0,-5 1 128 0,-1-4-128 15,-1 0 0-15,-2-1 0 0,-2 0 0 0,0 1 0 16,1-3 0-16,-3-2 0 0,0 0 0 0,-2-1 0 15,-4-7-192-15,0 0 16 0,0 0 16 0,4 7 0 16,-4-7-448-16,3 7-96 0,-3-7 0 0,0 0-16 16,0 0-2160-16,0 0-448 0,0 0-64 0</inkml:trace>
  <inkml:trace contextRef="#ctx0" brushRef="#br1" timeOffset="98953.02">16970 17727 11967 0,'0'0'1072'0,"0"0"-864"0,0 0-208 0,0 0 0 16,0 0 3584-16,0 0 688 0,0 0 128 0,0 0 16 15,0 0-3232-15,0 0-656 0,0 0-128 0,0 0-16 16,11 3-192-16,-11-3-16 0,12 0-16 0,-12 0 0 16,13 0-160-16,-3 0 160 0,-10 0-160 0,12 1 160 15,-2-1 48-15,-10 0 16 0,12 4 0 0,-12-4 0 16,12 0 16-16,-12 0 0 0,11 3 0 0,0-2 0 15,-11-1 128-15,13 0 16 0,-1-1 16 0,-1 1 0 16,1 1-16-16,-12-1 0 0,12-1 0 0,0-1 0 16,-1 0-128-16,1-2-48 0,-1 0 0 0,-11 4 0 15,13-3-208-15,0-1 128 0,-3-2-128 0,2 1 0 16,-2 1 160-16,1 0-160 0,-1 1 160 0,0 1-160 0,-10 2 0 0,12-3 0 16,-12 3 0-16,12 0 0 0,-12 0 0 0,10 5 0 15,-3 2 0-15,-7-7 0 0,0 0 0 0,4 10 0 16,-4-10 0-16,0 12 0 0,0-12 0 0,-3 12 0 15,1-3 0-15,-1 0 0 0,-1 0 0 0,4-9 0 16,-5 8 0-16,5-8 0 0,-7 13 0 0,3-7 0 16,4-6 0-16,-5 8 0 0,5-8 0 0,-6 11 0 15,-1 0 0-15,1-3 0 0,-2 0 0 0,0 4-192 16,-1 1 16-16,-2 0 0 0,0-1-64 0,-2 5-16 16,-2 3 0-16,1 1 0 0,-2 0 112 0,2-4 16 15,-2 3 0-15,2-5 0 0,1-2 128 0,0-1 0 16,-1 1 0-16,1 0 0 0,1 0 224 0,1-1 32 0,0-2 0 15,0 2 0-15,5-4-256 0,-1-2 176 16,7-6-176-16,0 0 160 0,-2 10-160 0,2-10 160 0,0 0-160 0,0 0 160 16,5 6-16-16,1 1 0 0,1-1 0 0,1-1 0 15,-8-5-144-15,10 4 0 0,-1 1 0 0,2-1 0 16,0-1-144-16,1 1-16 0,0 1 0 0,1-2 0 16,0 1 32-16,3-2 0 0,-3-2 0 0,1 3 0 15,2 1 0-15,-1-2 0 0,1-4 0 0,2 0 0 16,0 0-112-16,3-2-16 0,3-1 0 0,-1-2 0 15,1-1-496 1,0 0-96-16,1 1-32 0,-1-1-8480 0,-3 0-1712 0</inkml:trace>
  <inkml:trace contextRef="#ctx0" brushRef="#br1" timeOffset="99472.15">17631 18041 30351 0,'0'0'1344'0,"0"0"272"0,0 0-1296 0,0 0-320 15,14-3 0-15,-1-1 0 0,-2 1-128 0,2 0-112 16,2 1-16-16,-1-2 0 0,-1 0 256 0,0-1-176 15,-1 2 176-15,0 1-160 0,-1-2 656 0,0-4 128 16,-1 0 16-16,-2-1 16 0,0 2 240 0,-8 7 32 0,0 0 16 0,9-6 0 16,-5 2-144-16,1 0-32 0,0-3 0 0,2 1 0 15,-1 1-80-15,1-2-32 0,-1-1 0 0,2 1 0 16,8-9-384-16,-2 0-80 0,-2-1 0 0,-2 3-16 16,-1 2-176-16,-1 2-256 0,0-3 64 0,-1 2 16 15,-2 1-144-15,-5 10-16 0,2-12-16 0,-2 3 0 16,0 9 128-16,0 0 32 0,0 0 0 0,-7-5 0 15,-1 1 192-15,-3 4 0 0,-2 3 0 0,-1 2 0 16,-4 4 144-16,1-1-144 0,2 2 0 0,-2 3 144 16,3 2-144-16,0-1 192 0,1-1-192 0,1 1 192 15,2 5 80-15,0 0 32 0,1 3 0 0,3 3 0 16,1 1-304-16,1 1 128 0,0-4-128 0,1 0 0 16,1-1 0-16,0 0 0 0,2 1 0 0,0 0 0 0,2-5-128 15,0 2 128-15,2-2-208 0,1-1 80 0,-1-3-16 0,1-1 0 16,2 0 0-16,1-2 0 0,0-2-176 0,-1-2-16 15,3-4-16-15,1 3 0 16,2-1-352-16,2-3-80 0,0-3-16 0,4 1 0 16,0-2-544-16,3-2-128 0,-1-4 0 0,4-1-7936 15,1 0-1600-15</inkml:trace>
  <inkml:trace contextRef="#ctx0" brushRef="#br1" timeOffset="99920.58">18274 18051 15663 0,'-6'11'688'0,"2"1"144"0,-3-2-656 0,3 1-176 0,4-11 0 0,-1 12 0 15,1-1 2432-15,3 0 464 0,1-2 96 0,-4-9 16 16,6 9-2464-16,-6-9-544 0,8 4 0 0,-8-4 0 15,8 5 0-15,-8-5 0 0,0 0 0 0,0 0 160 16,0 0 352-16,0 0 64 0,0 0 0 0,0 0 16 16,0 0 656-16,0 0 128 0,0 0 32 0,0 0 0 15,0 0-64-15,0 0 0 0,0 0 0 0,-8-6 0 16,1-2-576-16,3 0-128 0,1-4-32 0,0 1 0 16,0 0-224-16,2-2-32 0,0 0-16 0,1-3 0 15,1 1-16-15,0-4 0 0,2-7 0 0,0 0 0 0,0 2-144 16,1 0-48-16,0-1 0 0,0 2 0 0,0 1-128 0,1 3 128 15,-1-1-128-15,0 4 128 0,0-1-128 0,0 3 0 16,0 2 0-16,0 0 0 0,0 3 160 0,1 1-160 16,-5 8 192-16,5-8-192 0,0 2 0 0,-5 6 0 15,0 0 0-15,11-4 0 0,-2-1 0 0,-9 5-352 16,10 0 48-16,-10 0 16 16,12 2-320-16,-1 1-64 0,-11-3-16 0,14 4 0 15,-1 0-368-15,-1 1-80 0,-2-1-16 0,0 1 0 16,0 0-1280-16,0 1-256 0,2 1-48 0</inkml:trace>
  <inkml:trace contextRef="#ctx0" brushRef="#br1" timeOffset="100374.35">18762 17799 6447 0,'0'0'576'0,"0"0"-576"0,0 0 0 0,-11 0 0 16,1 0 5440-16,1 0 992 0,1 0 192 0,0 0 32 15,-1 3-4880-15,0-1-992 0,0-1-192 0,0 5-32 16,-2 1-400-16,1 1-160 0,-1 1 128 0,2 1-128 16,0 1 192-16,-1 5-64 0,-1 2 0 0,0 3 0 15,-1 1-128-15,0 3 0 0,2-4 0 0,1 4-176 0,-1-2 176 16,1 2 0-16,1 1 0 0,3 0 0 0,3-5 0 0,0 1 0 15,2-5 192-15,6 0-64 0,4-1 16 16,-1-3 16-16,-1-6 0 0,2 0 0 0,5-1-160 0,0-2 0 16,1-5 0-16,2-2 0 0,0 2 0 0,1-1-272 15,-1-5 64-15,-1-3 16 0,-1 0-64 0,-1 1 0 16,2-1 0-16,-1-2 0 0,-3-1 256 0,-1 0 0 16,-2 0 0-16,-1 0-144 0,-1-4 336 0,-2 1 80 15,-2 2 16-15,-2 0 0 0,-2 6 240 0,0-2 48 16,0-4 16-16,-2-2 0 0,0-1-208 0,-1 0-64 15,-1-2 0-15,0 2 0 0,-3-13-128 0,-3 6-16 16,0 3-16-16,0 4 0 0,-1 4-160 0,1 2-176 16,-2 2 48-16,0 4 0 0,-1 1-144 0,-1 0-32 0,-1 0 0 15,2 3 0 1,0 2-576-16,3 2-112 0,1-3-32 0,9 0-8848 0,0 0-1776 0</inkml:trace>
  <inkml:trace contextRef="#ctx0" brushRef="#br1" timeOffset="101175.04">19973 17843 13823 0,'0'0'1216'0,"0"0"-960"0,0 0-256 0,0 0 0 16,0 0 2752-16,0 0 496 0,10-4 96 0,-10 4 32 31,0 0-3728-31,0 0-736 0,12-4-160 0,-12 4-32 16,0 0 576-16,0 0 96 0,0 0 32 0,0 0 0 0,7-6 1232 0,-7 6 256 0,0 0 48 0,0 0 16 15,0 0 752-15,1-9 128 0,-4 0 48 0,3 9 0 16,-2-8-304-16,-2 1-48 0,-1 1-16 0,-2-1 0 16,2 6-512-16,0-2-128 0,-3 1 0 0,0 0-16 15,-2 1-400-15,-1 0-80 0,-1 3-16 0,1 1 0 16,-14 2-384-16,4 2 128 0,1 3-128 0,1 2 0 0,-1 5 0 15,3 1 0-15,0 3 0 0,3 5 0 0,1 3-240 0,3-1 80 16,1-3 16-16,1 5 0 0,0 2 144 0,4-5 0 16,1 0-144-16,3-2 144 0,2-1 0 0,2-5 0 15,0-2 0-15,2 0 0 0,1-1 0 0,-1-2 0 16,1-5 0-16,2-1 0 0,2 0 0 0,1-3 0 16,0-2-144-16,2-2 144 0,1-1-224 0,3-1 64 15,1-5 16-15,1 0 0 0,0-3 144 0,0 0 0 16,3-4 0-16,-1-3 0 0,-3 2 320 15,2-6-16-15,1 0 0 0,-1 1 0 0,-3-2 64 16,-2-1 16-16,-4-3 0 0,0 2 0 0,-1-1-160 0,1-5-32 16,-4-7 0-16,-2 2 0 0,0 3 128 0,-3-2 32 15,0-2 0-15,-2 1 0 0,-1 0 32 0,-1 0 16 16,-2 0 0-16,1-2 0 0,-1-3-128 0,-1 5-16 0,-1 1-16 16,-3 7 0-16,0 1-240 0,1 6 0 0,-1 3-144 0,-1 3 144 31,-3 0-640-31,2 4-48 0,-1 1 0 0,-1 2-12176 15,-1-2-2432-15</inkml:trace>
  <inkml:trace contextRef="#ctx0" brushRef="#br1" timeOffset="116043.53">20331 18052 2751 0,'0'0'256'0,"0"0"-256"16,0 0 0-16,0 0 0 0</inkml:trace>
  <inkml:trace contextRef="#ctx0" brushRef="#br1" timeOffset="116430.9">20322 18051 6447 0,'0'0'576'0,"0"0"-576"0,0 0 0 0,0 0 0 16,0 0 4448-16,0 0 784 0,0 0 144 0,11 3 48 15,-11-3-3456-15,10 3-688 0,-10-3-144 0,12 4-32 16,-2-4-528-16,1 0-128 0,-1-3 0 0,-10 3-16 16,13-5-224-16,-2 3-32 0,-1 0-16 0,1 1 0 15,-1-2-160-15,-1-1 0 0,-1 1 0 0,-8 3 128 16,9-6-128-16,-1 0 0 0,0-1 0 0,-8 7 128 15,8-6 16-15,-2-3 0 0,-2-6 0 0,-1 7 0 16,-3 8 80-16,0 0 16 0,2-14 0 0,-2 5 0 16,0 9-48-16,-1-12-16 0,-2 3 0 0,1 0 0 15,-1-1 144-15,3 10 48 0,-3-10 0 0,1 1 0 16,-2 0-32-16,4 9 0 0,0 0 0 0,-5-6 0 16,-3 0-32-16,8 6-16 0,0 0 0 0,-9 3 0 0,-2 0-288 0,2 1 128 15,0 0-128-15,1 2 0 0,0 4 0 0,-1 0 0 16,-1-1-160-16,1 5 160 0,1 7-160 0,-1-2 160 15,-2-6 0-15,2 4-144 0,3-1 144 0,-1 0 0 16,1 2 0-16,0-1 0 0,3 2 0 0,0-2 144 16,2-1-144-16,1 1 160 0,0-1-160 0,1 1 0 15,2-2 0-15,2 0 0 0,0-1 0 0,3 0 0 16,0-2-160-16,2-3 160 0,0-2-320 0,2-1 16 16,3-1 16-16,-2 1 0 15,0-2-368-15,1-1-80 0,0-3-16 0,2 0 0 16,0-1-1488-16,1 0-320 0,-2-2-48 0,1-1-9792 0</inkml:trace>
  <inkml:trace contextRef="#ctx0" brushRef="#br1" timeOffset="116848.63">20741 18095 21183 0,'0'0'1888'0,"-9"6"-1504"0,1 1-384 0,1-1 0 16,0 1 2512-16,7-7 432 0,0 0 96 0,0 8 16 15,0-8-2800-15,0 0-544 0,0 0-112 0,6 9-32 16,1 0-16-16,-7-9-16 0,0 0 0 0,3 9 0 16,-3-9 144-16,0 0 16 0,0 0 16 0,-1 11 0 15,0-1 288-15,1-10 128 0,0 0-128 0,-4 8 192 0,4-8 704 0,-7 5 144 16,7-5 32-16,0 0 0 0,-10 0 160 0,10 0 48 15,0 0 0-15,0 0 0 0,-9-5-352 0,4-2-64 16,5 7-16-16,0-10 0 0,1-1-496 0,2 1-96 16,-1-4-32-16,1 1 0 0,-2-2-224 0,3 1 128 15,0-3-128-15,1 1 0 0,2 2 0 0,-2 1 128 16,-1-3-128-16,1 2 0 0,2-2 0 0,-1 3 0 16,1 0 0-16,-1 2 0 0,-1 0 0 0,1 2 0 15,-1 0 0-15,1 0 0 0,1 1 0 0,-7 8 0 16,12-5 0-16,-2 0 0 0,-2-2-272 0,0 2 48 15,-8 5 16-15,13-5 0 16,-3-1-464-16,0 2-96 0,-10 4 0 0,11 0-16 16,-1 0-1392-16,-10 0-288 0,13 8-48 0,-2 0-6976 0,-1-3-1392 0</inkml:trace>
  <inkml:trace contextRef="#ctx0" brushRef="#br1" timeOffset="118081.49">21118 17919 24991 0,'0'0'1104'0,"0"0"240"0,0 0-1088 0,0 0-256 15,0 0 0-15,0 0 0 0,0 0 736 0,0 0 96 16,5-8 0-16,-5 8 16 0,0 0-464 0,10-3-112 16,-10 3-16-16,0 0 0 0,0 0 592 0,0 0 112 15,9 11 32-15,-2 2 0 0,-4 0 112 0,-1 3 32 0,1-1 0 0,-1 3 0 16,0 2-448-16,-1 0-96 0,0-1-16 0,1 2 0 16,-4-3-400-16,2 1-176 0,0-1 128 0,2 0-128 15,0 2 0-15,1-6 0 0,-5-4 128 0,2 1-128 16,2 1 0-16,-2-12-176 0,0 0 48 0,0 0 0 31,0 0-1568-31,8 6-304 0,-8-6-64 0,10 0-8112 0,-10 0-1600 0</inkml:trace>
  <inkml:trace contextRef="#ctx0" brushRef="#br1" timeOffset="118256.9">21197 17588 11967 0,'0'0'528'0,"0"0"112"0,-14 2-512 0,1 1-128 16,1-2 0-16,3 2 0 0,9-3 6640 0,0 0 1296 15,0 0 256-15,-1 10 48 16,1-10-7568-16,0 0-1504 0,0 0-320 0,11 8-48 16,1-1-1552-16,0-2-304 0,0 1-64 0</inkml:trace>
  <inkml:trace contextRef="#ctx0" brushRef="#br1" timeOffset="118632.02">21425 17872 28559 0,'0'0'2544'0,"0"0"-2032"0,0 0-512 0,0 0 0 16,-4 8 2240-16,4-8 336 0,-1 14 80 0,1 0 16 31,0-3-2672-31,4 2-336 0,1 1-176 0,3 3-16 0,-1 5 144 0,-1-2 48 0,-1-6 0 0,2 1 0 16,-1 2 336-16,1-3 0 0,-2-4-144 0,2 1 144 15,-2 3 0-15,0-2 0 0,-5-12 176 0,5 12-176 16,-2-1 528-16,-1 1 0 0,-2-12 0 0,0 0 0 16,3 12 16-16,-3-12 0 0,0 0 0 0,0 0 0 15,0 0 80-15,0 0 16 0,10 5 0 0,-10-5 0 16,11-4-112-16,-2-1-16 0,0-3 0 0,-1-2 0 0,0-3-320 15,0 0-192-15,-1-4 192 0,1 0-192 0,-1-2 128 0,-1-1-128 16,1-7 0-16,-1 0 0 0,1 2 0 16,-2-2-176-16,0-2 0 0,-1 4 0 15,0-1-400-15,-1 7-96 0,-1 1-16 0,0 3 0 16,-2 2-1424-16,1 5-272 0,-1 8-64 0,0 0-13136 16</inkml:trace>
  <inkml:trace contextRef="#ctx0" brushRef="#br1" timeOffset="119066.52">22007 17822 23039 0,'0'0'2048'0,"0"0"-1648"0,0 0-400 0,-8 7 0 15,-1-6 3648-15,9-1 656 0,-8 7 128 0,0 1 32 31,-1-1-3952-31,0 0-800 0,-2-1-160 0,0 2-16 0,-1 5 128 0,-1 3 16 0,-3-2 16 0,-1 5 0 16,0 1 304-16,-2 1-160 0,-2-3 160 0,0 3-128 16,-1-1 128-16,2 1 256 0,2-2-64 0,1 0-16 15,2-2 128-15,3-4 16 0,5 0 16 0,1-3 0 16,1-2 48-16,5-8 0 0,0 0 0 0,0 0 0 16,0 0-384-16,0 0 0 0,11 4 0 0,4-4 0 15,3-3 0-15,0-2-240 0,-1-3 48 0,3-1 0 16,2-1 64-16,-1-2 128 0,-3-3-208 0,0 1 80 15,0 2 128-15,-1-1 0 0,-2-1-144 0,-2 1 144 16,-3 1 0-16,-1 2 0 0,-2 1 0 0,-2 0 0 0,-5 9 0 0,0 0 0 16,0 0 0-16,0 0 0 0,0 0 0 0,0 0 0 15,5 13 0-15,-1 1 128 0,-1 0 96 0,-1 1 16 16,1-1 0-16,0 2 0 0,1 1-64 0,-1 0-16 16,1-4 0-16,2 1 0 0,1 2 0 0,0-5 0 15,-2 1 0-15,0-4 0 0,1 0-160 0,-6-8-144 16,10 5 144-16,-10-5-208 15,0 0-368-15,0 0-64 0,0 0 0 0,12 0-16 16,-12 0-1376-16,0 0-272 0,9-5-48 0</inkml:trace>
  <inkml:trace contextRef="#ctx0" brushRef="#br1" timeOffset="119332.65">22260 17495 42383 0,'0'0'3776'0,"-8"8"-3024"0,-1 1-608 0,4 3-144 15,2 2 1072-15,2 3 176 0,-1 1 32 0,5 6 16 16,1-3-1520-16,2 2-304 0,1 2-64 0,2 2-16 16,0 6 224-16,0-2 32 0,-1 4 16 0,-1 2 0 15,-2-1-32-15,0 1 0 0,-2 2 0 0,-3-2 0 16,-2-5-160-16,0-1-48 0,-2 3 0 0,-1-4 0 15,-3-4-32-15,0 0-16 16,0-5 0-16,-1-1 0 0,-1-4-256 0,0-1-48 0,0-3-16 0,2-2-9744 16,3-2-1968-16</inkml:trace>
  <inkml:trace contextRef="#ctx0" brushRef="#br1" timeOffset="119541.48">22054 17876 38703 0,'0'0'3440'0,"0"0"-2752"16,0 0-560-16,0 0-128 0,0 0 2480 0,9 9 464 15,3-2 80-15,2-2 32 0,2 0-2720 0,3-2-528 16,5-5-128-16,0 1 0 16,2 1-288-16,2-3-48 0,-1-1-16 0,1 1 0 15,-2-3-1312-15,0 2-272 0,-2 2-48 0,-1 0-16 16,-5 0-1424-16,-2-1-288 0,-5-3-48 0,-11 6-16 0</inkml:trace>
  <inkml:trace contextRef="#ctx0" brushRef="#br1" timeOffset="119707.88">22437 17921 4607 0,'0'0'400'0,"12"7"-400"0,-1 1 0 0,1-2 0 15,0 0 5296-15,1 0 976 0,-1 3 192 0,-2 2 32 16,1-1-4528-16,-1 2-912 0,-1 2-176 0,-1-2-48 16,0-2-368-16,-2 2-80 0,1 0 0 0,-2 0-16 15,-1-1 528-15,-1 2 96 0,-3 0 32 0,1 2 0 16,0-1-128-16,-1-1-32 0,-1-3 0 0,2 1 0 15,-2-1-672-15,1-10-192 0,-1 12 0 0,1-12 128 16,0 0-832-16,0 0-144 0,0 0-48 0,0 0-10192 16,0 0-2048-16</inkml:trace>
  <inkml:trace contextRef="#ctx0" brushRef="#br1" timeOffset="119887.48">22606 17665 35007 0,'0'0'3120'0,"0"0"-2496"16,0 0-496-16,0 0-128 0,0 0 2128 0,0 0 416 15,0 0 80-15,0 0 0 16,0 0-2624-16,0 0-448 0,0 0-128 0,0 0-16 16,0 0-1584-16,0 0-320 0,0 0-64 0,12 0-13696 0</inkml:trace>
  <inkml:trace contextRef="#ctx0" brushRef="#br1" timeOffset="120203.81">22827 17878 24879 0,'13'19'2208'0,"-11"-8"-1760"0,-4-3-448 0,-1 3 0 15,1 0 3632-15,2 2 640 0,2 3 128 0,2 1 16 16,1-1-3568-16,1-1-720 0,-1 2-128 0,0-1 0 15,-1-3-144-15,1 0 16 0,-1 0 0 0,1-1 0 16,0 0 128-16,2-3-160 0,-2 1 160 0,-5-10-160 16,5 8 160-16,-5-8 0 0,8 9 160 0,-8-9-160 15,0 0 384-15,0 0 0 0,11 1-16 0,-2-1 0 0,-9 0 80 0,10-1 0 16,-3-8 16-16,-2 1 0 0,-5 8-256 0,6-13-48 16,1 0-16-16,-2-5 0 0,-2 0 64 0,-1-5 16 15,0 5 0-15,0-5 0 0,1-6-224 0,1 3 0 16,0 1 0-16,0 0 0 0,1 1 0 0,-1 1 0 15,0 6 0-15,0 0 0 16,0 3-528-16,-2 2-160 0,-1 2-16 0,2 1-12064 16,-3 9-2400-16</inkml:trace>
  <inkml:trace contextRef="#ctx0" brushRef="#br1" timeOffset="120585.06">23213 17915 35935 0,'0'0'1600'0,"0"0"320"0,0 0-1536 0,0 0-384 0,0 0 0 0,0 0 0 15,10-9 2752-15,4 1 464 0,3 2 112 0,2-5 0 32,0-3-3600-32,6-1-736 0,6 2-144 0,-2-1-16 15,-3-2 112-15,-3 2 32 0,0 1 0 0,-5 0 0 16,-4 0 128-16,-3 0 48 0,-5 2 0 0,-1 1 0 15,-1 2 208-15,-4 8 64 0,-6-5 0 0,-6 2 0 0,-4 1 832 0,-3 2 160 0,-5 2 32 0,1 5 16 16,-2-1 64-16,0 4 16 0,-1-3 0 0,3 4 0 16,3-1 32-16,2 2 0 0,2 1 0 0,3 0 0 15,0 0-192-15,4 3-16 0,1 3-16 0,2 0 0 0,1-3-352 16,-1 1 0-16,3 4 0 0,-1 3 0 0,1 1 176 0,2-2-48 16,-1-2 0-16,1 1 0 0,0-2 0 0,-1-1 0 15,1-3 0-15,1-3 0 0,0-1-400 0,1-2-96 16,1 0-16-16,-2-10 0 15,0 0-1200-15,9 10-240 0,-9-10-48 0,16 3-16 16,2 0-672-16,1-7-128 0,2-1-16 0,3-3-16 0</inkml:trace>
  <inkml:trace contextRef="#ctx0" brushRef="#br1" timeOffset="120985.32">23845 17662 42671 0,'0'0'1888'0,"0"0"400"0,-8 0-1840 0,0 0-448 0,-1 1 0 0,9-1 0 16,-10 3 640-16,1 1 16 0,0 2 16 0,-1 2 0 15,0-3-672-15,0 2-320 0,-2-2 16 0,0 3 16 16,0 0 288-16,1 1 0 0,-1-5 0 0,1 2 0 16,1 2 0-16,0-1 0 0,-1-2 0 0,2 1 0 15,3 1 0-15,6-7 0 0,-7 5 0 0,7-5 0 16,0 0 352-16,0 0 32 0,0 0 0 0,0 0 0 15,0 0-384-15,0 0 0 0,0 0 0 0,10 5 0 16,1-3 0-16,1 3-192 0,-1-1 32 0,1 5 0 16,0-4 160-16,0 3-192 0,-2 2 192 0,0 0-192 15,1 0-48-15,-1 3-16 0,-1 4 0 0,1-1 0 16,-1 4 256-16,-2-5 0 0,-1-2 0 0,-1 2-144 0,-1 6 144 16,0-1 224-16,0-2-48 0,0-2-16 0,-3-1 0 15,-1 1 0-15,-1-2 0 0,-1 2 0 0,0 2 32 0,0 1 0 16,1-2 0-16,0-4 0 0,-2 0-192 0,0 0 0 15,0 0 0-15,-1-2 0 0,0 0 0 0,0 1 0 16,0-6-192-16,-1 3 192 0,0-2-320 0,5-7 48 16,0 0 16-16,-8 4 0 15,8-4-1232-15,0 0-240 0,0 0-64 0,-9-8-16048 0</inkml:trace>
  <inkml:trace contextRef="#ctx0" brushRef="#br2" timeOffset="128977.98">23004 9820 6447 0,'0'0'576'0,"0"0"-576"16,0 0 0-16,0 0 0 0,0 0 5120 0,11-8 896 15,-2 2 192-15,1 2 48 0,-1 1-4624 0,2 2-928 16,-1-4-176-16,2 4-32 0,0-2-64 0,-1 3-16 16,2 3 0-16,-1-3 0 0,-2-6-272 0,2 4-144 15,-4 0 160-15,1 1-160 0,2 0 128 0,0-1-128 16,2 1 0-16,2 0 144 0,0 0 256 0,2-1 48 15,16-3 16-15,-1 2 0 0,2 1 16 0,-2 1 0 16,-4-3 0-16,1 2 0 0,-2 1-144 0,2-2-16 0,-2 1-16 16,0 0 0-16,-4 2-16 0,0 0 0 0,0 0 0 15,-1-2 0-15,-3 2-96 0,1 2 0 0,-1 1-16 0,1 1 0 16,0-3-176-16,-1 5 160 0,-1-4-160 0,2 2 160 16,-1-1-160-16,1-1 0 0,-2 1 144 0,2-1-144 15,2 1 128-15,-1 0-128 0,-2-1 128 0,2 1-128 16,0 1 272-16,1-2-16 0,0 1 0 0,-1-2 0 15,0 5 16-15,0-4 0 0,-1 1 0 0,-1-1 0 16,-1 0-64-16,1-1-16 0,-1-1 0 0,3 1 0 16,-2 2-32-16,1-1-16 0,-1-2 0 0,1 0 0 15,-2 0-144-15,2 0 0 0,-1 0 144 0,2 0-144 16,0 0 0-16,0 3 144 0,0 1-144 0,0-1 0 16,0-3 192-16,1-2-192 0,2 4 192 0,1-2-192 0,-3 0 256 15,2-2-48-15,-1 2-16 0,1-1 0 0,-2-2 48 16,0 2 0-16,-1 0 0 0,0-1 0 0,0 0-64 0,-2-1-16 15,1-1 0-15,-1 2 0 0,1-1-160 0,-1 1 128 16,1-1-128-16,0 0 128 0,-1 2-128 0,1-3 192 16,1 2-192-16,1 2 192 0,0-3-64 0,0 2 0 15,-4-1 0-15,1 2 0 0,0 2-128 0,3-4 192 16,0 1-192-16,1 1 192 0,-3 0-192 0,3 0 0 16,-3 0 144-16,1 0-144 0,-1 0 0 0,-1-1 0 15,0-1 0-15,-1 0 128 0,-1-2-128 0,1 0 0 16,0 1 128-16,1 2-128 0,-1-3 0 0,1 2 144 15,2-5-144-15,1 3 0 0,-1 1 128 0,0 0-128 16,0 0 0-16,1-1 0 0,0 0 176 0,1 2-176 16,-4-1 160-16,5 0-160 0,-1-1 192 0,1 0-64 15,-2 2-128-15,0 1 192 0,0-1-64 0,-1 1-128 0,-2-2 176 0,1 1-176 16,0-1 128-16,-2 1-128 0,-1-2 0 0,1 0 0 16,0 1 0-16,2 1 0 0,1-2 0 0,-2 1 0 15,1-4 144-15,1 2-144 0,1 0 0 0,-1-3 144 16,-2 2-144-16,2 0 0 0,1 1 0 0,0 1 128 15,1 2-128-15,-1-2 0 0,0 0 0 0,0 0 128 16,0-1-128-16,0 1 0 0,1 0 0 0,-1 0 0 16,0-1 0-16,0 1 128 0,0 4-128 0,-1-4 0 15,0-1 192-15,1-3-64 0,0-2 0 0,2 0 0 16,0 4-128-16,3-1 0 0,-1-2-192 0,0 3 192 16,0-2 0-16,-1 1 0 0,-3 0 0 0,0-1 0 15,-3 0 0-15,2-1 0 0,3 0 0 0,-2 1 0 0,-1-1 0 16,1 2 0-16,-3 2 0 0,1 0 0 0,0 1 0 15,-2-3 160-15,-1 1-160 0,0 1 160 0,-8 2-160 0,1 0 0 16,1-2 0-16,0 1 0 0,2 0 0 0,1 0 0 16,0-1 128-16,0 0-128 0,12-4 0 0,-2-2 0 15,-3 5 0-15,-3 1 0 0,-1 0 0 0,0-2 0 16,-2 1 128-16,0-1-128 0,-2-1 0 0,0 2 0 16,-4-3 0-16,1 1 128 0,2 1-128 0,0 1 0 15,-3-1 0-15,1 2 128 0,1-3-128 0,-1 0 128 16,-1 4-128-16,1-2 128 0,-1 1-128 0,0-1 0 15,-1 0 0-15,2-1 128 0,2 2-128 0,-2 1 0 16,-2-4 0-16,0 2 128 0,1-1-128 0,0 1 0 16,0-3 0-16,0 0 0 0,0 1 0 0,1-3 0 15,-3 2 128-15,1-1-128 0,-1-3 0 0,1 0 0 16,-2-2 144-16,1 2-144 0,-1 0 0 0,1 0 0 0,-1-2 0 16,2 2 128-16,-1-2-128 0,-1 2 0 0,1-1 0 15,-1 0 128-15,2-2-128 0,0 0 0 0,-2 2 0 0,2 0 0 16,0 1 0-16,1 0 0 0,-2 9 0 0,-1-3 0 15,-1-1 0-15,2-3 0 0,-1 0 0 0,2 1 0 16,0-1 0-16,1-2 0 0,5-8 0 0,-1 3 128 16,-1 1-128-16,0 1 0 0,0 2 0 0,1-1 0 15,-2-2 0-15,1-2 0 0,-1 4 0 0,0-2 0 16,2 0 0-16,-1 0 0 0,0 1 0 0,-2-1 0 16,1 0 0-16,0 3 0 0,1 0 0 0,1 1 0 15,-1-2 0-15,0 3 0 0,-2 1 0 0,2-1 0 0,-2-1 0 16,2 1 0-16,-2 1 0 0,1 0 0 0,-2-3 0 0,0 1 0 15,0 1 0-15,0 0 0 0,-1-2 0 16,1 1 0-16,0 0 0 0,-1 1 128 0,-1 0-128 0,1 1 0 16,-1-1 0-16,1 0 0 0,1-1 0 0,0 1 0 15,-1 1 0-15,1-2 0 0,2 0 0 0,-1 0 0 16,1-2 0-16,2 1 0 0,1 0 0 0,0-3 0 16,1 4 0-16,0-1 0 0,2 0 0 0,0 1 0 15,-8 5 0-15,2 0 0 0,-1-2 0 0,2 1 0 16,1 0 0-16,-1 1 0 0,-2-2 0 0,1-1 0 15,10-8 0-15,-3 4 0 0,-3 3 0 0,0 2 0 16,-1 2 0-16,0 2 0 0,2-2 0 0,-2-3 0 16,-2 1 0-16,0 0 0 0,1-2 0 0,-1 1 0 15,-1 0 0-15,0 0 0 0,-1 1 0 0,1-1 0 0,-1 1 0 16,1 0 0-16,-1 0 0 0,0 0 0 0,0 2 0 16,-1-1 0-16,0 0 0 0,1 2 0 0,1 1 0 0,-1-2 0 15,-2 2 0-15,2-1 0 0,1 1 0 16,-1-2 0-16,1 1 0 0,0 1 0 0,2-1 0 15,2-1 0-15,-1-1 0 0,0 1 0 0,1 2 0 16,0-2 0-16,1-1 0 0,1 2 0 0,0 1 0 0,-1-3 0 16,-1 2 0-16,0-1 0 0,-2-1 0 0,2 3-128 15,2 1 128-15,-1-2 0 0,-2 0 0 0,1 2 0 16,-1 1 0-16,0-2 0 0,-6 3 0 0,1-1 0 16,2 0 0-16,0 1 0 0,1-1 0 0,0 0 0 15,-1 0 0-15,3 0 0 0,9-8 0 0,-3 4 0 16,-2 3 0-16,0 0 0 0,-1-2 0 0,0 1 0 15,1-1 0-15,0 2 0 0,2-1 0 0,1 0 0 0,1 1 0 16,0 0 0-16,-1 0 0 0,0 1 0 0,0 0 0 16,-2 1 0-16,-2-2 0 0,3 2 0 0,1 1 0 0,0-2 0 15,1 0 0-15,-1 0-128 0,1-2 128 0,-1 2 0 16,-2 2 0-16,1 1 0 0,-1 0 0 0,0-3 0 16,-1 1 0-16,0-1 0 0,2 2 0 0,0-1 0 15,4 1 0-15,2-2 0 0,1-3 0 0,2 3 0 16,0 0 0-16,2 0 0 0,3 3 0 0,-1 0 0 15,-2-2 0-15,0 1 0 0,2-1 0 0,-3 2 0 16,-3 1 0-16,-1-2 0 0,0 0 0 0,0-1 0 16,-2 1 0-16,-1-2 0 0,1 2 0 0,0 0 0 15,3 2 0-15,-1-2 0 0,-2 0 0 0,5-1 0 16,5 2 0-16,-3 0 0 0,-5-1 0 0,3 2 0 16,4-4 0-16,-2 2 0 0,-1 0 0 0,-1 1 0 0,-1-1 0 15,0 0 0-15,-2 1 0 0,0 0 0 0,0-2 0 0,1 2 0 16,3-1 0-16,1 2 0 0,2 0 0 0,1 0 0 15,2 2 0-15,0-1 0 0,-2 0 0 0,-1 1 0 16,3-5 0-16,-4 2 0 0,-2-2 0 0,-1 2 0 16,0 1 0-16,-2-3 0 0,-1 2 0 0,-1 0 0 15,0-1 0-15,1 2 0 0,2-4 0 0,4 3 0 16,2 0 0-16,3-3 0 0,4 1 0 0,-2 1 0 16,-3 0 0-16,2 1 0 0,0 0 0 0,-2-2 0 15,0-1 0-15,-2 2 0 0,-2-1 0 0,-2 2 0 16,-1 1 0-16,1 0 0 0,1-2 0 0,2 2 0 15,-1 0 0-15,2 0 0 0,0 2 0 0,0 0 0 0,0 0 0 16,0-1-208-16,0 2 80 0,-2 3 128 16,0 6-2000-16,-2-3-288 0,-15-3-48 15,3 1-11296-15,3-1-2240 0</inkml:trace>
  <inkml:trace contextRef="#ctx0" brushRef="#br2" timeOffset="131375.69">26385 12231 10127 0,'0'0'896'0,"0"0"-704"0,0 0-192 0,0 0 0 16,0 0 4528-16,0 0 864 0,0 0 176 0,0 0 48 0,0 0-3584 0,-2 10-720 15,2-10-144-15,0 0-16 16,7 13-192-16,-1-2-48 0,1-1 0 0,1 1 0 0,1 0-336 0,1-2-80 16,1 3-16-16,-1 0 0 0,1 0-288 0,-1 1-48 15,2 0-16-15,-1 0 0 0,2 0-128 0,-1 1 0 16,-3-1 0-16,3 0 128 0,0 0-128 0,0 0 0 15,-5 2 0-15,1-4 0 0,0 0 0 0,0-2 128 16,1-1-128-16,-3 1 0 0,0-3-192 0,0 1-112 16,-6-7-16-16,11 4-16 15,-11-4-784-15,10 2-160 0,1-2-16 0,-1 0-16 16,-10 0-1568-16,12-2-304 0,-12 2-64 0</inkml:trace>
  <inkml:trace contextRef="#ctx0" brushRef="#br2" timeOffset="131626.31">26868 12215 11967 0,'4'-10'1072'0,"0"3"-864"0,-1 3-208 0,-1-2 0 0,0 2 3312 0,-1-1 608 0,-1 1 128 0,0 4 32 15,0 0-2160-15,0 0-448 0,0 0-64 0,0 0-32 16,0 0-512-16,0 0-96 0,0 0-32 0,-3 13 0 16,1-3-32-16,-2 5 0 0,-1 3 0 0,-1 0 0 15,1 4 160-15,-1 4 32 0,-2 2 0 0,-1 3 0 16,-2 0-256-16,0 4-32 0,-4 3-16 0,0 5 0 15,-2 0-240-15,-3 2-48 0,-1-1-16 0,-1 3 0 16,0 2-288-16,-2-3 0 0,2 1 0 0,0-3 0 16,0-1 0-16,1-5-304 0,2-4 48 0,2-3 0 15,5 1-544-15,0-8-96 0,2-1-32 0,1-8 0 16,2 0-2208-16,0-2-432 0</inkml:trace>
  <inkml:trace contextRef="#ctx0" brushRef="#br2" timeOffset="132144.6">26507 11902 21183 0,'0'0'944'0,"0"0"192"0,-9 0-912 0,9 0-224 0,0 0 0 0,0 0 0 15,0 0 1744-15,0 0 304 0,0 0 64 0,0 0 16 16,0 0-1616-16,0 0-320 0,0 0-64 0,0 0 0 16,0 0 192-16,10 4 64 0,2-1 0 0,-12-3 0 15,0 0 560-15,13-2 112 0,0 1 32 0,-1-1 0 16,-2-1-288-16,1-1-48 0,-1-1-16 0,3 0 0 15,2-2-192-15,-1-2-32 0,0 0-16 0,2-2 0 16,1 1-128-16,0-2-32 0,-3-1 0 0,3 0 0 16,0 0-208-16,-1 0-128 0,-2 0 160 0,0-1-160 15,0-1 192-15,-1 4-48 0,-3-2-16 0,0 1 0 16,-3 0-128-16,1 2 0 0,-2 1-192 0,-6 9 192 16,0 0-144-16,7-7 144 0,-2 1 0 0,-5 6 0 0,0 0 0 15,0 0 0-15,0 0 0 0,0 0 0 0,0 0 0 0,0 0 0 16,0 0 0-16,0 0 0 0,0 0 0 0,0 0 0 15,7 13 0-15,-2-3 0 0,-1 4 0 0,-2 2 0 16,0 0 0-16,-1 2 0 0,1 0 0 0,1 2 0 16,0-2 0-16,-1 0 0 0,1-1-176 0,1-1 176 15,-2-1-160-15,2-2 160 0,-1-2-224 0,1-2 48 16,1 0 16-16,-5-9 0 16,8 7-1936-16,-8-7-384 0,10 0-80 0</inkml:trace>
  <inkml:trace contextRef="#ctx0" brushRef="#br2" timeOffset="133159.81">27437 12231 29199 0,'0'0'1280'0,"0"0"288"0,0 0-1248 0,0 0-320 0,0 0 0 0,0 0 0 16,0 0 480-16,0 0 32 0,0 0 16 0,0 0 0 15,0 0-224-15,8-7-48 0,-1 1-16 0,1-2 0 16,1 4-16-16,2 0 0 0,0 0 0 0,1 0 0 16,0 0 160-16,1 2 16 0,1-3 16 0,2 1 0 15,0-2-272-15,1 4-144 0,2 0 160 0,1 0-160 16,-1-2 0-16,3 0 0 0,2 0 0 0,-2 2 0 16,-1 0-256-16,-2 2-32 0,0-2-16 0,-1 0 0 15,-2 1-2656-15,-3 0-544 0</inkml:trace>
  <inkml:trace contextRef="#ctx0" brushRef="#br2" timeOffset="133409.43">27391 12395 2751 0,'0'0'256'0,"0"0"-256"16,0 0 0-16,11-1 0 0,-11 1 5504 0,14-3 1040 15,-1-1 224-15,-1 2 32 0,-1 0-5264 0,2-2-1040 0,-1 2-224 0,1-1-32 16,2-1-240-16,0 0 0 0,1 2 128 0,-2-2-128 16,2 1 0-16,-1 2 0 0,2-2-144 0,-2-1 144 31,-4 3-2128-31,3 0-336 0,1 1-64 0</inkml:trace>
  <inkml:trace contextRef="#ctx0" brushRef="#br2" timeOffset="134180.81">28330 12154 12895 0,'0'0'576'0,"0"0"112"0,0 0-560 15,6-8-128-15,-6 8 0 0,6-8 0 0,-1-2 976 0,-5 10 176 16,5-11 16-16,-5 11 16 0,4-9 64 0,0 0 16 16,-4 9 0-16,2-10 0 0,0 1 576 0,-2 9 112 15,-3-11 32-15,3 11 0 0,-5-9-272 0,0 2-48 16,5 7-16-16,-8-5 0 0,8 5-528 0,-11-4-96 15,-2 3-32-15,2 1 0 0,-1 0-608 0,0 3-128 16,-1 1-32-16,-1 2 0 0,-3-1-224 0,1 3 0 16,1 1 0-16,-2 2 0 0,-2-2 0 0,2 4 0 15,0 1 0-15,0 2 0 0,1 1 0 0,1-4 0 16,2 4 0-16,1-2 0 0,3 4 0 0,3-2 0 0,1 1 0 16,1-1 0-16,0-4 0 0,1 1 0 0,2-1 0 0,3-1 0 15,-2-12 0-15,6 14 0 0,0-5 0 0,2 1 0 16,2-5 0-16,3-3 0 0,2-2 0 0,3 2 0 15,3-4 0-15,2-2 0 0,2-1 0 0,1-4 0 16,-1 1 0-16,0 0 0 0,1-1 0 0,-1 0 0 16,-3 0 0-16,-1 1 128 0,-3-2-128 0,-2-1 0 15,-2 2 128-15,-1-2-128 0,-1 0 0 0,-2-1 0 16,-3 1 144-16,-1-1-144 0,-1 3 128 0,-2-3-128 16,0 0 224-16,-2 1-32 0,-1-1-16 0,0 3 0 15,0-4 16-15,-3 4 16 0,-1 2 0 0,4 7 0 16,0 0-208-16,0 0 144 0,-7-4-144 0,7 4 128 0,-10-1-128 0,1 2 0 15,0 2 0-15,9-3 0 0,-9 6-128 0,4 2 128 16,3-3 0-16,0 2 0 0,-1-1 0 0,1 1 0 16,-1 1 0-16,0 1 0 0,1 1 0 0,-1 3 0 15,-2 8 0-15,1-1 0 0,3-3 0 0,-1 0 0 16,2 1-160-16,2-1 160 0,0 0 0 0,0 0 0 16,-2 2 0-16,0 1 0 0,2-3 0 0,0 2 0 15,-4-2 0-15,2 1 0 0,3 1 0 0,0 0 0 16,-3-2-128-16,0 1 128 0,0 1 0 0,0-1 0 15,-2 3 0-15,0-2 0 0,-1 2 0 0,-1-1 0 16,0-1 0-16,0 1 0 0,-4-1 0 0,2 0 0 16,-1-1 0-16,1 2 0 0,-2-2 0 0,-4-1 0 15,-2-2 0-15,0 1 0 0,1 1 128 0,-4 0-128 0,-5-4 0 16,-2 1 0-16,1-1 0 0,-2 0 0 16,-1-1 0-16,1-1 0 0,0-5 0 0,3 1 0 0,1-1 0 15,3-1 0-15,0-2-416 0,1 0 16 0,1-3 0 0,2 0 0 31,1 0-1616-31,1-2-320 0,0-2-64 0,2 0-12720 0</inkml:trace>
  <inkml:trace contextRef="#ctx0" brushRef="#br2" timeOffset="134880.97">28643 12265 6447 0,'0'0'576'0,"0"0"-576"15,0 0 0-15,0 0 0 0,0 0 3600 0,0 0 624 16,7-7 112-16,-7 7 16 0,0 0-2368 0,0 0-464 16,0 0-112-16,0 0 0 0,0 0-64 0,0 0 0 15,0 0 0-15,0 0 0 0,0 0 0 0,0 0-16 16,2 13 0-16,-2-1 0 0,-3 2-592 0,-1-1-112 15,0-2-32-15,0 3 0 0,1 6-432 0,-1-2-160 16,0 0 0-16,0 0 144 0,-1 2-144 0,1-1 0 16,0 2 0-16,0-1 0 0,0-2 0 0,1 0 0 15,1-1 0-15,0 0 0 16,2-8-560-16,0 3 16 0,-1-3 0 0,1 0 0 16,0-1-2592-16,0 1-512 0,0-2-96 0</inkml:trace>
  <inkml:trace contextRef="#ctx0" brushRef="#br2" timeOffset="135279.14">28841 12437 19343 0,'0'0'1728'0,"0"0"-1392"0,0 0-336 0,0 0 0 16,-12 5 2624-16,3-1 448 0,9-4 80 0,0 0 32 15,-10 6-2544-15,-1 2-512 0,-2-1-128 0,3 1 0 16,1 1 0-16,-1 1 0 0,0-1 0 0,1 3 0 16,2 1 0-16,-2 1 0 0,-1-3 0 0,3 2 0 15,2 0 0-15,1-1 128 0,0 1-128 0,3-2 128 0,2-2-128 0,-1-9 144 16,4 12-144-16,-4-12 160 0,9 9-32 0,0-2 0 16,2-1 0-16,2-3 0 0,0-2 32 0,1-1 0 15,2-1 0-15,-2 1 0 0,-1-1-160 0,2-1 160 16,0-3-160-16,1 0 160 0,0 0-32 0,-2-2-128 15,-1-1 192-15,-1-1-64 0,-2 0 48 0,-1 0 0 16,-1-1 0-16,-1-1 0 0,-4 1-176 0,0 1 0 16,-3-1 144-16,-1 1-144 0,-2-4 128 0,-1 3-128 15,-2-1 128-15,-1 2-128 0,1-4 0 0,-1 3 0 16,-2 1 0-16,0 1 128 0,-2 0-336 0,2 2-64 16,-2 0-16-16,1 1 0 15,1 4-1792-15,9 1-352 0,0 0-80 0,0 0-9680 0</inkml:trace>
  <inkml:trace contextRef="#ctx0" brushRef="#br2" timeOffset="135812.37">29128 12469 23151 0,'0'0'1024'0,"0"0"208"0,0 0-976 0,0 0-256 0,7-6 0 0,-7 6 0 16,0 0 768-16,0 0 96 0,0 0 32 0,0 0 0 15,0 0 16-15,0 0 16 0,0 0 0 0,0 0 0 16,-9 0-160-16,-1 0-16 0,-2 4-16 0,0 1 0 16,1 1-128-16,-1 2-32 0,-1 1 0 0,1 2 0 0,2-3-192 0,-2 2-32 15,2 2-16-15,-2 1 0 0,0-3 0 0,3 3 0 16,3-2 0-16,0 0 0 0,2-1-160 0,2-1-48 16,0 0 0-16,4-1 0 0,-2-8-128 0,6 9 128 15,1-1-128-15,2-3 128 0,3-3-128 0,-1 0 0 16,-11-2 0-16,15-3 128 0,3 2-128 0,-2-4 0 15,-1-1 0-15,1 0 0 0,-2-1 128 0,2-2-128 16,0 0 0-16,-2 0 128 0,-1-1-128 0,0 2 0 16,0-1 0-16,-3 1 128 0,-2 0-128 0,-1 1 0 15,-2 1 0-15,-5 6 0 0,5-7 128 0,-5 7-128 16,0 0 0-16,0 0 128 0,0-9-128 0,0 9 160 16,0 0-160-16,0 0 160 0,0 0-32 0,0 0-128 15,-9 7 192-15,9-7-64 0,-6 6 64 0,6-6 0 0,-7 9 0 0,3 3 0 16,0 0-192-16,2 1 160 0,-1 0-160 15,0 1 160-15,-1-1-160 0,2 0 0 0,-1 2 0 16,1 0 0-16,-1 0 0 0,0 0 0 0,1 4 0 0,-1-1 0 16,-1-2 0-16,0 0 0 0,-1 0 0 0,0 0 0 15,-2-1 0-15,1-2 0 0,-3 2 0 0,0-2 0 16,0-1 0-16,-1-2 0 0,1-2 0 0,0 1 0 16,-1-3-256-16,-1-2 64 0,0 0 0 0,0-1 16 15,-1 0-400 1,2-3-96-16,-2-3-16 0,2 0 0 0,-1-1-2688 0,1-2-528 15,-6-7-128-15,3-3 0 0</inkml:trace>
  <inkml:trace contextRef="#ctx0" brushRef="#br2" timeOffset="136066.26">29360 12443 22111 0,'0'0'1968'0,"0"0"-1584"16,0 0-384-16,0 0 0 0,0 0 2944 0,-3 13 512 16,2 0 112-16,2-2 16 0,6 2-2896 0,-3-3-688 15,-4 3 0-15,3 2 0 0,5-1 0 0,-3 2 0 16,-3-1 0-16,-1 1 0 0,2 1 0 0,-1-2 0 16,-2 0 0-16,-1-1 0 0,-2-1 0 0,1-2 0 15,2-11 128-15,-5 11-128 0,-3-7 0 0,8-4 0 16,0 0 0-16,0 0 0 15,0 0-640-15,0 0-96 0,0 0-16 0,0 0-9136 0,0 0-1824 16</inkml:trace>
  <inkml:trace contextRef="#ctx0" brushRef="#br2" timeOffset="136226.06">29435 12317 23039 0,'0'0'1024'0,"0"0"192"0,-9 0-960 0,9 0-256 0,-9 1 0 0,9-1 0 15,0 0 3184-15,0 0 592 0,0 0 112 0,0 0 16 16,0 0-3408-16,0 0-688 0,0 0-144 0,11 1-32 16,-1 1-1840-16,-10-2-368 0,10-3-80 0,1 3-10592 15</inkml:trace>
  <inkml:trace contextRef="#ctx0" brushRef="#br2" timeOffset="136567">29631 12355 4607 0,'0'0'192'0,"0"0"64"0,10 5-256 0,-10-5 0 0,0 0 0 0,0 0 0 0,11 6 5312 0,-11-6 1008 15,0 0 208-15,0 0 32 0,0 0-4352 0,0 0-864 16,0 0-192-16,2 12-16 0,-2-12-304 31,-1 12-64-31,-3-4-16 16,4-8 0-16,-8 9-208 0,-1-1-32 0,1-2-16 16,1 1 0-16,-1-1-272 0,0 1-48 0,0-2-16 0,8-5 0 0,-9 5 48 0,2 0 16 15,7-5 0-15,-7 7 0 0,7-7-96 0,-7 6-128 0,7-6 176 0,0 0-176 0,0 0 240 0,0 0-64 16,0 0-16-16,0 0 0 0,0 0-160 0,0 0 0 0,5 8 0 15,-5-8 0-15,0 0 0 0,8 8 0 0,-8-8 0 16,0 0 0-16,0 0 0 0,8 8 0 0,-8-8 0 0,5 10 0 16,-5-10 0-16,4 12 0 0,-1-3 0 0,-2 3 0 15,-2-3 0-15,1-9-144 0,-2 12 144 0,1-1-208 16,-2 0 208-16,2-3 0 0,-1 2 192 0,0-1-192 16,1 0 0-16,-2 2-256 0,-1-1 32 0,2-1 0 15,2-9-144-15,-4 13-16 0,-1-1-16 0,-1-1 0 31,6-11-320-31,-5 7-64 0,5-7-16 0,0 0 0 0,0 0-2144 0,0 0-448 16,0 0-64-16,0 0-32 0</inkml:trace>
  <inkml:trace contextRef="#ctx0" brushRef="#br2" timeOffset="136820.24">29809 12136 14735 0,'0'0'640'0,"0"0"160"0,0 0-640 0,0 0-160 16,0 0 0-16,-2 13 0 0,2-13 5056 0,-1 15 992 16,-1 0 192-16,2 0 32 0,2 4-5024 0,-2 0-1008 15,-2-1-240-15,2 3 0 0,0 0 0 0,0 1 0 16,0 2 0-16,0 0 0 0,-1-1 0 0,1-1 0 16,0 0 0-16,0 1 0 0,-1-2 0 0,-1-1 0 15,2-1 0-15,-2 1 0 0,-1 1 0 0,2-6 0 16,0-2 0-16,-1 0 0 0,1 2 0 0,1-2-320 15,1-5 64-15,-1-8 16 16,0 0-2000-16,0 0-416 0</inkml:trace>
  <inkml:trace contextRef="#ctx0" brushRef="#br2" timeOffset="137000.91">29643 12445 26719 0,'0'0'1184'0,"0"0"240"0,0 0-1136 0,0 0-288 0,0 0 0 0,0 0 0 15,0 0 3264-15,0 0 576 0,0 0 128 0,0 0 32 16,0 0-3120-16,0 0-624 0,10-4-128 0,-10 4-128 16,12-2 0-16,-2 0 0 0,1 0-128 0,-1 2 128 15,2 0-640-15,-2 0-32 0,1 0 0 0,-11 0 0 16,10-1-2256-16,2 1-448 0</inkml:trace>
  <inkml:trace contextRef="#ctx0" brushRef="#br2" timeOffset="137190.29">29957 12476 3679 0,'0'14'320'0,"0"-3"-320"0,0 0 0 0,-3 0 0 0,-1 2 7152 0,2 0 1360 15,0-1 256-15,1 1 64 0,-2 1-6496 0,2-1-1312 16,1-1-256-16,0-2-48 0,0 1 64 0,0-2 16 16,0 0 0-16,0-9 0 0,0 0-544 0,3 8-96 15,-3-8-32-15,0 0 0 0,0 0-400 0,0 0-96 16,0 0-16-16,0 0 0 15,8-7-2672-15,-8 7-528 0,2-17-128 0,2-2 0 0</inkml:trace>
  <inkml:trace contextRef="#ctx0" brushRef="#br2" timeOffset="137380.6">30010 12237 23951 0,'0'0'2128'0,"0"0"-1696"0,-10 0-432 0,1 0 0 16,9 0 4112-16,0 0 752 0,-11 4 128 0,11-4 48 15,0 0-4016-15,0 0-816 0,0 0-208 0,0 0 0 16,0 0-384-16,0 0-160 0,0 0-32 0,0 0 0 31,0 0-2112-31,8 9-448 16,-8-9-64-16</inkml:trace>
  <inkml:trace contextRef="#ctx0" brushRef="#br2" timeOffset="137718.57">30218 12442 13823 0,'0'0'1216'0,"0"0"-960"0,0 0-256 0,0 0 0 0,0 0 3712 0,0 0 704 15,5-9 144-15,-1 2 32 0,-3-2-2416 0,2 1-464 16,-1-1-112-16,0 1 0 0,-1 2-368 0,0-1-64 15,0-2-16-15,1 3 0 0,-2 6-512 0,0 0-96 0,0 0-32 16,0 0 0-16,0 0-192 0,0 0-32 0,-8-2-16 0,0 5 0 16,-1 4-64-16,0 2-16 0,-3 2 0 0,2 2 0 15,-1 2-48-15,1 0-16 0,-1 4 0 0,2 0 0 16,1 1 96-16,1 1 16 0,-1 1 0 0,3-3 0 16,-1 5-64-16,2-6-16 0,4 2 0 0,0-1 0 15,0 3-160-15,3-3 0 0,0-5 0 0,1 3 128 16,-1-4-128-16,3 0 0 0,0-3 0 0,1-2 0 15,-7-8 0-15,10 5-320 0,1-2 48 0,0-2 16 16,1-1-544 0,1-2-96-16,0-3-32 0,1-2 0 0,3-2-2720 0,2-2-528 15</inkml:trace>
  <inkml:trace contextRef="#ctx0" brushRef="#br2" timeOffset="140949.26">30935 11356 3679 0,'0'0'320'16,"0"0"-320"-16,0 0 0 0,0 0 0 15,0 0 2624-15,0 0 448 0,0 0 80 0,0 0 32 0,0 0-2448 0,0 0-480 16,0 0-112-16,0 0-16 0,0 0 736 0,0 0 144 16,0 0 16-16,0 0 16 0,0 0 432 0,0 0 64 15,0 0 32-15,0 0 0 0,0 0-160 0,0 0-16 16,0 0-16-16,0 0 0 0,0 0-480 0,0 0-80 16,0 0-32-16,0 0 0 0,0 0-272 0,0 0-64 15,0 0-16-15,0 0 0 0,0 0-160 0,0 0-16 16,0 0-16-16,0 9 0 0,0-9 128 0,0 0 16 15,-4 11 16-15,4-11 0 0,-6 7 80 0,6-7 16 16,-7 7 0-16,7-7 0 0,-8 9 16 0,8-9 0 16,-7 7 0-16,-1-4 0 0,-2 3-16 0,1-1 0 15,9-5 0-15,-9 6 0 0,0 0-96 0,1-1-16 16,-1 0 0-16,1 2 0 0,0-1-192 0,-1 2-32 16,-1-2-16-16,0 4 0 0,3-4-144 0,-1 4 0 15,-3 1 0-15,4-1 128 0,0-1-128 0,0 1 0 0,1-1 0 0,-1 0 128 16,1 0-128-16,1 0 192 0,-1 0-192 0,1 3 192 15,0 0-64-15,1 1-128 0,0 1 192 0,-1-1-64 16,1 4 48-16,2-1 0 0,-1-2 0 0,0 2 0 16,-1 2-48-16,2 1 0 0,-1 0 0 0,1-1 0 15,0-1-128-15,1 1 0 0,-2-1 0 0,2-1 0 16,1-1 0-16,0 1 0 0,0 1-192 0,0 0 192 16,0-1 0-16,0 1 0 0,0 1 0 0,0 0 0 15,1 0 0-15,-1 3 0 0,0-4 0 0,0 3 0 16,-1 2 0-16,1 0 0 0,0 1 0 0,0 2 0 15,0-4 0-15,1 1 0 0,2-2 128 0,0-1-128 16,-2-2 0-16,1 2 128 0,2-4-128 0,2 0 0 0,-1-2 160 16,0 0-160-16,0-2 192 0,2 0-192 0,1 1 0 0,-1-2 0 15,1 0 0-15,3 1 0 0,0 1 0 0,0-1 0 16,-1-2 0-16,1 3 0 0,2-1 0 0,0 0 0 16,-2-2 0-16,1 3 0 0,0-1 0 0,0-2 0 15,1 0-144-15,-2-3 144 0,0 3-352 0,-2-2 16 16,1-2 0-16,0 0 0 15,-1-1-432-15,-9-4-96 0,0 0-16 0,10 3 0 16,-10-3-2256-16,0 0-448 0</inkml:trace>
  <inkml:trace contextRef="#ctx0" brushRef="#br2" timeOffset="143485.19">31240 11742 5519 0,'0'0'496'0,"0"0"-496"0,0 0 0 0,0 0 0 16,0 0 5664-16,0 0 1040 0,0 0 208 0,0 0 32 15,0 0-5296-15,0 0-1072 0,0 0-192 0,0 0-64 0,0 0-96 0,0 0-32 16,0 0 0-16,0 0 0 0,0 0 0 0,0 0 0 16,0 0 0-16,0 0 0 0,-7 9 496 0,1-2 80 15,-3-2 32-15,2 3 0 0,2 1-160 0,-2 2-16 16,-1 2-16-16,-1 2 0 0,0-1-352 0,0 3-64 15,1 4 0-15,-2 1-16 0,-2 4-176 0,0-1 0 16,-1 2 0-16,3 5 0 0,-3 0 0 0,2-2 0 16,2 0-128-16,1 0 128 0,3-2 0 0,3 0 0 15,-2-3 0-15,4 0 0 0,2-6 0 0,1 0 0 16,-3-4 0-16,5 0 0 0,6-1 0 0,-1-4 0 16,-1-2 0-16,3-3 0 0,2-1 0 0,1-2 0 15,-1-2 0-15,3-2 0 0,1-2 160 0,-1-1-160 16,-1-3 192-16,1-2-192 0,1-3 0 0,0-1 0 15,0-2 0-15,1-2 0 0,-1-3 144 0,1 0-144 16,2 0 0-16,-1-1 144 0,-1 0 48 0,0-4 16 0,-1-2 0 0,-1-2 0 16,-1-1 16-16,-6 0 0 0,-4-1 0 0,5 1 0 15,3 1-32-15,-3 0-16 0,-7 0 0 0,-1 1 0 16,3 3-48-16,-4 2 0 0,-6-5 0 0,0 5 0 16,-1 2 0-16,-3 4-128 0,-1 2 192 0,0 2-64 15,0-2-128-15,1 3 0 0,2 2 144 0,-3 2-144 16,-3 1 0-16,-1 3 0 0,0 1 0 0,0 0 0 15,0 1 0-15,1 0-160 0,2 0 160 0,-1 0 0 16,2 2 0-16,-1 1-128 0,-1 4 128 0,2-3 0 16,9-1-432-16,-9 2-16 0,-2 2-16 0,4 2 0 15,7-6-1984-15,-7 6-400 0,1 1-80 0</inkml:trace>
  <inkml:trace contextRef="#ctx0" brushRef="#br2" timeOffset="143880.6">31178 11919 12895 0,'0'0'576'0,"0"0"112"0,0 0-560 0,-7-4-128 0,7 4 0 0,0 0 0 16,0 0 3792-16,0 0 736 0,0 0 144 0,0 0 16 16,0 0-3408-16,0 0-672 0,0 0-144 0,0 0-16 15,0 0 112-15,0 0 16 0,9 9 16 0,0-2 0 16,1-2 112-16,-1 2 32 0,-1 0 0 0,3 1 0 15,0 0-352-15,-2 0-80 0,-2 0-16 0,1-2 0 16,0 1-160-16,-2-1-128 0,1 2 192 0,-7-8-192 16,5 8 128-16,-5-8-128 0,0 0 0 0,0 0 0 15,0 0 0-15,0 0-272 0,0 0 16 0,9 1 16 16,-9-1-2240-16,9-2-448 0,-1-4-80 0,1 0-10304 16</inkml:trace>
  <inkml:trace contextRef="#ctx0" brushRef="#br2" timeOffset="144760.26">31185 11403 3679 0,'0'0'320'0,"0"0"-320"0,-9 3 0 0,9-3 0 0,-9 1 3472 0,9-1 624 15,0 0 128-15,-9 5 32 0,-1-4-2160 0,10-1-432 16,0 0-96-16,0 0-16 0,-7 2-16 0,7-2-16 15,0 0 0-15,0 0 0 0,0 0-560 0,0 0-96 16,0 0-32-16,0 0 0 0,0 0-480 0,11-3-96 16,0-2-32-16,-1 1 0 0,1 1-48 0,-1 2-16 0,0-4 0 0,2 2 0 15,0 1-160-15,0-1 0 0,1 0 144 0,0 2-144 16,1-2 0-16,2 1 128 0,-1 1-128 16,2-3 0-16,-1 1 0 0,2 0 0 0,2 3 0 0,-2-1 0 15,-2 0 0-15,-3-1 0 0,-3 0 0 0,3 1 0 16,4-1 0-16,-3 1 0 0,-3 1 0 0,3-3 0 15,4 2 0-15,-3 0 0 0,-3-1 0 0,-2 1 0 16,0 0 0-16,-10 1 0 0,0 0 0 0,0 0 128 16,11-1-128-16,-11 1 128 0,0 0-128 0,0 0 128 15,0 0 48-15,0 0 16 0,0 0 0 0,0 0 0 16,0 0 256-16,0 0 48 0,0 0 16 0,-5-7 0 16,-1 2-128-16,0 1-32 0,-2 0 0 0,8 4 0 15,-8-5-80-15,-2 0-16 0,-5-2 0 0,5 2 0 16,4 1-48-16,-5 0-16 0,-2-1 0 0,1 0 0 0,12 5-192 0,-10-6 128 15,-3 2-128-15,-1 1 0 0,-2-1 0 0,3 1 0 16,0 0 0-16,1 1 0 0,2 0 0 0,1 1 0 16,-1 0 0-16,1-2 0 0,9 3 0 0,-9-1 0 15,9 1-160-15,0 0 160 16,0 0-544-16,0 0-32 0,0 0 0 0,0 0 0 16,0 0-1984-16,0 0-416 0,0 0-80 0</inkml:trace>
  <inkml:trace contextRef="#ctx0" brushRef="#br2" timeOffset="145202.29">31858 11289 11967 0,'0'0'1072'0,"0"0"-864"0,0 0-208 0,0 0 0 15,0 0 3008-15,-6-5 576 0,6 5 96 0,0 0 32 0,0 0-2128 0,0 0-432 16,0 0-64-16,0 0-32 0,0 0 160 0,0 0 48 16,0 0 0-16,0 0 0 0,0 0-304 0,0 0-64 15,2 15-16-15,-4-2 0 0,1 1-480 0,1-2-80 16,-1 2-32-16,0 0 0 0,-2 2-288 0,2 1 128 16,1-3-128-16,-3 2 0 0,-1-6 0 0,0 1 0 15,2-1 0-15,0 2 0 0,0-3 0 0,0 2 0 16,1-4 0-16,0 1 0 15,-2 7-640-15,2-6-64 0,1-9-32 0,0 0 0 16,0 0-1616-16,0 0-320 0,-1 9-64 0</inkml:trace>
  <inkml:trace contextRef="#ctx0" brushRef="#br2" timeOffset="145428.6">31723 11330 20271 0,'0'0'1792'0,"0"0"-1424"0,0 0-368 0,0 0 0 16,0 0 3056-16,0 0 528 0,9-7 128 0,1 3 0 16,-1-1-2816-16,1 4-576 0,-1-2-128 0,2 1 0 15,-2-2 48-15,5 1 16 0,4 3 0 0,-2-2 0 16,-2-1 0-16,2-4 16 0,2 2 0 0,1 0 0 16,-1 2-80-16,0-2 0 0,0 1-16 0,1 0 0 15,-1 2-176-15,-4-1 0 0,-2-1 0 0,1 3 0 16,3-2-1712-16,-5 2-208 0,-11 1-64 0,0 0-7680 15,15 0-1552-15</inkml:trace>
  <inkml:trace contextRef="#ctx0" brushRef="#br2" timeOffset="145872.87">32538 11958 3679 0,'0'0'320'0,"0"0"-320"0,-4-9 0 0,0 3 0 15,4 6 7040-15,0 0 1328 0,0 0 272 0,-1-11 48 16,0 3-6576-16,1 8-1328 0,0 0-256 0,0 0-48 16,-7-4-16-16,7 4 0 0,-9 2 0 0,0 2 0 15,-1 1-64-15,-1 3-16 0,1 2 0 0,-1 3 0 16,-2 0 208-16,0 4 48 0,-1 0 0 0,-2 4 0 15,-2 4-368-15,2 1-64 0,2 1-16 0,-2-1 0 0,-1 3-192 0,0-2 0 16,2 1 0-16,-1-5 0 0,0 1 0 16,2-3 0-16,0-3 0 0,1-3 0 15,1 1-320-15,0-4-144 0,-1-2-48 0,3-3 0 16,2-3-1536-16,8-4-304 0,-9-2-64 0</inkml:trace>
  <inkml:trace contextRef="#ctx0" brushRef="#br2" timeOffset="146093.23">32257 11980 37199 0,'0'0'1648'0,"0"0"336"0,0 0-1584 16,0 0-400-16,0 0 0 0,0 0 0 0,1 12 464 0,3 0 16 0,1-2 0 16,0 2 0-16,0 1-224 0,2 0-32 0,1 0-16 0,1 2 0 15,0 1-208-15,1 3 0 0,2-5 0 0,1 2 0 16,0-3 0-16,2 0 0 0,-4-1 0 15,2-1 0-15,2-3-160 0,-4 0-32 0,-1 0 0 0,-3-2 0 32,-7-6-2368-32,8 7-496 0,-8-7-80 0</inkml:trace>
  <inkml:trace contextRef="#ctx0" brushRef="#br2" timeOffset="147305.22">32258 11724 5519 0,'0'0'496'16,"0"0"-496"-16,0 0 0 0,0 0 0 0,0 0 3872 0,0 0 672 16,0 0 144-16,0 0 32 0,0 0-3216 0,0 0-640 0,0 0-128 0,0 0-32 15,12 0 112-15,-12 0 16 0,0 0 0 0,0 0 0 16,9-4-432-16,-9 4-80 0,0 0 0 0,8-3-16 15,-8 3 720-15,7-6 160 0,-7 6 32 0,7-6 0 16,-7 6-16-16,5-6 0 0,0-1 0 0,-5 7 0 16,6-10-368-16,-6 10-80 0,6-7-16 0,-6 7 0 15,0 0-464-15,5-6-80 0,-5 6-32 0,0 0 0 16,0 0-160-16,0 0 0 0,0 0 0 0,7-5 0 16,-7 5 0-16,0 0 0 0,0 0 0 0,0 0 0 15,0 0 0-15,0 0 128 0,0 0-128 0,0 0 0 16,0 0 128-16,8-7-128 0,-8 7 128 0,0 0-128 15,0 0 192-15,0 0-64 0,7-6 0 0,-7 6 0 16,0 0-128-16,0 0 0 0,0 0 144 0,0 0-144 0,0 0 0 16,0 0 144-16,0 0-144 0,0 0 0 0,11-4 240 0,-11 4-64 15,0 0-16-15,0 0 0 0,9-6 32 0,-9 6 16 16,0 0 0-16,10-3 0 0,-2-4-64 0,0 3-16 16,-8 4 0-16,12-4 0 0,-3 0-128 0,0 0 160 15,0 0-160-15,-9 4 160 0,12-3-160 0,-2-1 0 16,1 1 0-16,-1 3 128 0,-10 0-128 0,12-4 0 15,-12 4 0-15,12-1 0 0,-2-3 0 0,-10 4 0 16,0 0 0-16,12 0 0 0,-2-1 0 0,-10 1 128 16,0 0-128-16,0 0 0 0,9-4 0 0,-9 4 128 15,0 0-128-15,0 0 0 0,10-7 0 0,-10 7 0 16,0 0 128-16,0 0-128 0,0 0 0 0,5-6 0 16,-5 6 0-16,0 0 128 0,1-9-128 0,-1 9 128 15,0 0-128-15,0 0 128 0,0 0-128 0,0 0 0 16,0 0 144-16,0 0-144 0,0 0 0 0,0 0 0 0,0 0 0 0,0 0 128 15,0 0-128-15,0 0 0 0,0 0 0 0,0 0 0 16,0 0 0-16,0 0 0 0,0 0 0 0,0 0 0 16,0 0 0-16,0 0 0 0,0 0 0 0,0 0-128 15,0 0 128-15,0 0 0 0,0 0 0 0,0 0 0 16,0 0 0-16,0 0 0 0,0 0 0 0,0 0 0 16,0 0 0-16,0 0 0 0,0 0 0 0,0 0 0 15,0 0 0-15,0 0 0 0,0 0 0 0,0 0 0 16,0 0 0-16,0 0 0 0,0 0 0 0,0 0 0 15,0 0 0-15,0 0 0 0,0 0 0 0,0 0 0 16,0 0 0-16,0 0 0 0,0 0 0 0,0 0 0 16,0 0 0-16,0 0 0 0,0 0 0 0,0 0 0 0,0 0 0 0,0 0 0 15,0 0 0-15,0 0 0 0,0 0 0 0,0 0 0 16,0 0 0-16,0 0 128 0,0 0-128 16,0 0 0-16,0 0 0 0,0 0 0 0,0 0 0 0,0 0 0 15,0 0 0-15,0 0 0 0,0 0 0 0,0 0 0 16,0 0 0-16,0 0 0 0,0 0 0 0,0 0 0 15,0 0 0-15,0 0 0 0,0 0 0 0,0 0 0 16,0 0 0-16,0 0 0 0,0 0 128 0,0 0-128 16,0 0 128-16,0 0-128 0,0 0 192 0,0 0-16 15,0 0-16-15,0 0 0 0,0 0 48 0,0 0 16 16,0 0 0-16,0 0 0 0,0 0 32 0,-5-7 0 16,-2 1 0-16,7 6 0 0,0 0 32 0,0 0 16 15,-11-8 0-15,3 1 0 0,8 7-48 0,-7-8-16 16,-1 2 0-16,8 6 0 0,-10-7-16 0,2 1 0 15,2-1 0-15,-1 1 0 0,-2 1-32 0,4-1 0 0,5 6 0 16,-7-7 0-16,-1 0-192 0,1-1 176 0,7 8-176 16,-7-6 160-16,2 0-160 0,1 3 0 0,4 3 0 15,-4-10 0-15,0 4 0 0,4 6 0 0,-1-8 0 0,1 8 0 16,-4-9 0-16,3 1 0 0,1 8-176 0,0-8 176 16,0 8-352-16,0 0 16 0,0-8 0 0,0 8 0 31,0 0-368-31,0 0-80 0,0 0-16 0,0 0 0 15,4-7-1568-15,-4 7-320 0,0 0-64 0,0 0-15536 0</inkml:trace>
  <inkml:trace contextRef="#ctx0" brushRef="#br2" timeOffset="147971.97">32657 11210 12207 0,'-11'-17'528'0,"2"9"128"0,-4 0-528 0,3 2-128 0,3-1 0 0,-2 1 0 15,-3-1 768-15,2 1 112 0,1-1 16 0,2 2 16 16,7 5-624-16,-7-8-128 0,-4 0-32 0,5 3 0 15,6 5 816-15,-7-5 144 0,-1 0 48 0,8 5 0 16,0 0 48-16,-10-2 16 0,-1-1 0 0,4 0 0 16,7 3-176-16,0 0-16 0,0 0-16 0,-11 0 0 15,2 1-32-15,9-1 0 0,0 0 0 0,0 0 0 0,-9 3 16 0,9-3 0 16,0 0 0-16,0 0 0 0,0 0-128 16,0 0-16-16,6 12-16 0,2-3 0 0,0-1-240 0,2 2-32 15,2-1-16-15,0 3 0 0,-2 0-160 0,3 2-48 16,3 2 0-16,4 3 0 0,3 2-32 0,1 1-16 15,-4 0 0-15,1 2 0 0,1 0-128 0,-1 1-16 16,-1 1-128-16,-1 3 192 0,-2-3-192 0,-1 5 144 16,-3 6-144-16,0 1 128 0,-1 2-128 0,0 1 160 15,-1-1-160-15,0 0 160 0,-2 2 80 0,-1-3 16 16,-2-1 0-16,3 1 0 0,0 2 0 0,-1 4 0 16,-3-2 0-16,2 0 0 0,1 3-256 0,-4 1 0 15,-3 2 0-15,-1-2 0 0,-3-4-384 0,-1-6 48 16,-3-5 0-16,-1-2 0 0,-4-2 576 0,-1-2 112 0,-3-1 32 15,1-1 0-15,-2 0-384 0,1-2 0 0,-2-1 0 16,-2-4 0-16,0 2-176 0,-1-6-96 0,-4-1-32 0,0-5 0 31,0-2-2800-31,2-5-560 0</inkml:trace>
  <inkml:trace contextRef="#ctx0" brushRef="#br0" timeOffset="167585.44">24455 12525 9327 0,'0'0'400'0,"0"0"112"0,0 0-512 0,0 0 0 0,-6 7 0 0,6-7 0 16,0 0 128-16,0 0-128 0,0 0 0 0,0 0 0 15,0 0 0-15,0 0-192 0,0 0 16 0,0 0 0 32,0 0-336-32,0 0-80 0,0 0-16 0,0 0-2704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2:56:17.563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13684 11883 525 0,'0'0'23'0,"0"0"5"0,0 0-28 0,7-4 0 15,-7 4 0-15,0 0 0 0,7-6 53 0,-7 6 5 16,4-3 1-16,-1-3 0 0,-3 6-1 0,4-6 0 16,-4 6 0-16,3-4 0 0,-3 4-18 0,0-6-3 0,0 6-1 15,0 0 0-15,4-9-18 0,-4 9-4 0,0-10-1 0,4 7 0 16,-4-3-22-16,3-4-5 0,-3 10-1 0,4-3 0 16,-4-3 7-16,3-3 8 0,-3 9-13 0,4-7 5 15,-1 4 8-15,-3 3 12 0,0-9-2 0,0 9-1 16,7-6 19-16,-3 2 3 0,-1-2 1 0,4-3 0 15,0 3-7-15,0 2-1 0,-3-2 0 0,3-3 0 16,4-1-16-16,-4 1-8 0,0-1 8 0,3 1-8 16,-3 0 0-16,4 2 0 0,-4-2 0 0,4 0 0 15,-1-1 8-15,4 1 4 0,-3-1 0 0,-1 1 0 16,1-7-2-16,3 7 0 0,0-1 0 0,0 1 0 16,0-7-10-16,4 7 0 0,0 0 0 0,-1-4 0 15,1-3 0-15,0 10 0 0,-1-6 0 0,1-4 0 16,0 3 0-16,-1-2 8 0,4 5-8 0,1-5 8 0,2 5 13 15,-3-9 3-15,4 10 0 0,0-7 0 0,-4 7-6 0,4-10-1 16,-1 3 0-16,1-3 0 0,0 7-4 0,-1-4-1 16,-2 1 0-16,2-4 0 0,1 0 4 15,0 3 1-15,-4-3 0 0,7 1 0 0,0-7-8 16,1 12-1-16,-5-6-8 0,4-3 12 0,-3 10-4 16,7-13 0-16,-4 9-8 0,0-6 12 0,1 3-12 0,-5-3 0 15,4 3 0-15,1 1 0 0,-5 2 10 0,1-3-10 16,0 0 10-16,-1 0-10 0,-2 4 17 0,2-4-2 15,-6 0-1-15,7 3 0 0,-1 4 12 0,1-4 2 16,-4 1 1-16,4 2 0 0,-7-3-9 0,3-2-1 16,0 2-1-16,4 3 0 0,-4-2-10 0,3-4-8 15,1 3 9-15,0 4-9 0,0-4 0 0,-4 7 0 0,3-10 0 16,-2 3 0-16,-1-3 0 0,0 4 0 16,-3 2 0-16,3-3 0 0,0-2 0 0,0 8 0 0,-3-6 0 0,-1 4 0 15,4-4 23-15,1 1-2 0,-1 5 0 0,0-9 0 16,4 10-5-16,-4-10 0 0,-4 3-1 0,5 7 0 15,-1-10-6-15,4 3-1 0,-1 4 0 0,1-4 0 16,0-3-8-16,-1 4 0 0,1 5 0 0,0-2 0 16,-4-4 0-16,4 0 0 0,-4 4 0 0,0-4 0 15,0-3 0-15,0 4 0 0,4 2 0 0,-4-2 0 16,4 2 0-16,-4-3 0 0,4 7 9 0,-1-7-9 16,1 7 18-16,-4-7-1 0,-3 4 0 0,3-4 0 15,0 7 6-15,0-1 1 0,0-6 0 0,4 4 0 16,-4-4-24-16,4 7 0 0,0-10 0 0,-4 10-12 0,4-7 12 15,-4 3 0-15,0-2 0 0,0 5 0 16,0-5 0-16,0 5-8 0,1-9 8 0,-1 4 0 16,3 5 0-16,1-2 0 0,0-4 0 0,-4 0 0 15,4 7 0-15,3-10 0 0,-3 10 0 0,-1-10 0 0,5 3 0 16,-1 4 8-16,0-4 0 0,-3-3 0 0,-1 4-8 0,5 5-12 16,-5-9 4-16,5 4 0 0,-5-4 8 0,1 6 0 15,0-9 0-15,3 10 0 0,-3-4 0 0,3-3 0 16,0 4 0-16,0-4 0 0,4 0 8 0,-4 3-8 15,-3-3 8-15,3 7-8 0,0-4 12 0,1 1-1 16,2-4-1-16,-3 0 0 0,-3 0-10 0,3 0 0 16,-3-6 0-16,3 10 0 0,-3-4 0 0,0-9 0 15,-1 9 0-15,5-6 0 0,-5 0 0 0,1 6 0 0,3 0 0 0,0-6 0 16,1 3 0-16,-1-3 0 0,-3 0 0 0,6 0 0 16,-2 3 12-16,2-3-2 0,1-1-1 0,0 5 0 15,3-11-9-15,0 10 8 0,-3-9-8 16,3 3 8-16,1-1-8 0,2-5 0 0,1 6 0 15,0-7 0-15,3 1 0 0,4-4 0 0,0 4 0 0,4-1 0 16,-1-3 10-16,-3 1-10 0,0 2 12 0,3 1-12 0,4-4 16 0,-7-3-3 16,3 4-1-16,1-1 0 0,6-6-4 0,0 7-8 15,-3-4 11-15,-3-3-11 0,3 6 10 0,0-6-10 16,0 1 8-16,-1 5-8 0,1-6 0 0,4 6 8 16,-1-5-8-16,4 5 0 0,-3-3 0 15,3-6 0-15,-4 3 0 0,1 0 0 0,3 0 12 0,-1 0-2 16,1 1-1-16,4 2 0 0,-1 0-9 0,-3-3 0 15,0 0 0-15,0 7 8 0,-3-7-8 0,6 0-14 16,-3-3 3-16,4 9 1 0,-4-6 10 0,0 3 11 0,0 4-3 16,-4-7 0-16,-3 9-8 0,0-2 0 15,3-1 0-15,1-3-11 0,-1 4 11 0,1 2 8 0,-1-2-8 0,1-1 11 16,-8 4-11-16,4-7 0 0,0 3 0 0,-4 4 0 16,1-4 0-16,-1 4 0 0,7-4 0 0,-3 3 0 15,0 1 0-15,0 3 0 0,-3-4 0 0,-1-6 0 16,0 10 0-16,1-4-11 0,-8-8 11 15,8 8-8-15,6 1 8 0,-10-4 0 0,-4 10 8 0,4-7-8 16,0 1 0-16,-4-1 0 0,1 7 0 0,-5 0 0 16,-2 3 0-16,2-10 0 0,-2 13 0 0,-1-9-8 15,-3 9 8-15,-1-3 0 0,5 0 0 0,-1 3 0 16,-7-10 0-16,4 14-13 0,-4-11 5 0,4 14 8 16,3-13-29-16,-3 9 1 15,-11 3 1-15,4-3 0 0,0 0-13 0,-1 4-4 0,-6 2 0 0,3-3 0 16,-7-2-28-16,4 8-7 0,-1-5-1 0,-2-4-519 15,2 9-104-15</inkml:trace>
  <inkml:trace contextRef="#ctx0" brushRef="#br0" timeOffset="4677.14">27894 8581 345 0,'0'0'31'0,"0"0"-31"0,0 0 0 0,0 0 0 16,0 0 122-16,0 0 18 0,0 0 4 0,0 0 1 16,0 0-114-16,0 0-23 15,0 0-8-15,0 0 0 0,0 0 8 0,0 0-8 0,0 0 8 0,0 0-8 16,0 0 20-16,0 0 0 0,0 0 0 0,0 0 0 16,0 0 10-16,0 0 2 0,0 0 0 0,0 0 0 15,0 0 20-15,0 0 5 0,0 0 1 0,0 0 0 16,0 0-16-16,0 0-3 0,0 0-1 0,0 0 0 15,-7 0-21-15,7 0-4 0,0 0-1 0,0 0 0 16,-7 0 20-16,7 0 3 0,-7 0 1 0,7 0 0 0,0 0-10 16,-11 0-2-16,11 0 0 0,-3 0 0 0,3 0 8 0,-11 0 0 15,4 0 1-15,0 0 0 16,0 0-6-16,0 0-2 0,7 0 0 0,-7 6 0 0,0-3-4 0,-4-3-1 16,4 6 0-16,-3-3 0 0,3-3 5 0,-4 7 1 15,1-7 0-15,2 3 0 0,-2 3-9 16,-1 0-1-16,-3-2-1 0,4 5 0 0,-1-9-5 0,0 6-1 15,1-3 0-15,-1 4 0 0,1-4-9 0,-1-3 8 16,4 6-8-16,0-3 8 0,-7-3 16 0,3 6 2 16,4-6 1-16,0 0 0 0,-3 0-15 0,10 0-2 15,-7 0-1-15,-1 0 0 0,-2 0 21 0,3 0 4 0,7 0 1 0,-7-6 0 16,-4 6-17-16,11 0-3 16,-7-3-1-16,7 3 0 0,-7-6-14 0,7 6 0 15,0 0 0-15,-10 0-10 0,10 0 10 0,0 0 0 16,-4-3 0-16,4 3 0 0,0 0 0 0,0 0 0 0,0 0 0 0,0 0 0 15,0 0 0-15,0 0 0 0,0 0 0 0,0 0-8 16,0 0 8-16,0 0 0 0,0 0 0 0,0 0 0 16,0 0 0-16,0 0 17 0,0 0-2 0,0 0-1 15,4 0-14-15,3-7 0 0,0 7 0 0,-4 0 0 16,4 0 0-16,0 0 0 0,0 0 0 0,0 0-10 16,0-3 10-16,0 3 0 0,8 0 0 0,-5 0 0 15,-3 0 0-15,4 0 0 0,-1 0 0 0,5 0 0 16,-1 0 0-16,0 0 0 0,-4 0 8 0,1 3-8 15,-1-3 0-15,1 0 0 0,0 7 0 0,-1-7-8 0,1 0 8 16,-1 3 0-16,1-3 0 0,0 0 0 16,-1 6 0-16,1-3 0 0,-1-3 0 0,1 0 0 0,-11 0 0 15,0 0 0-15,14 0 0 0,0 6 0 16,-14-6 0-16,11 0 0 0,-11 0 0 0,14 0 0 0,-4 0 0 16,-10 0 0-16,11 0 0 0,-11 0 0 0,11 0 0 0,-11 0 0 15,10 0 0-15,-10 0 8 0,7 0-8 0,-7 0 0 16,0 0 8-16,11-6-8 15,-11 6 0-15,10 0 0 0,-10 0 0 0,7 0 8 0,-7 0-8 16,0 0 0-16,0 0 0 0,0 0 0 0,11 0 0 0,-11 0 0 16,0 0 0-16,0 0 0 0,0 0 0 0,0 0 0 15,0 0 0-15,0 0 0 0,0 0 10 0,0 0-2 16,0 0-8-16,0 0 12 0,0 0-3 0,0 0-1 16,0 0 0-16,0 0 0 0,0-9 0 0,0 9-8 15,0 0 12-15,0 0-4 0,-4-3-8 0,4 3 0 16,-7-7 0-16,0 4 0 0,4-3 0 0,-4 6 0 15,0 0 8-15,0-3-8 0,0-3 0 0,0 6 0 16,-4 0 0-16,0-4 0 0,4 4 0 0,-3-6 0 0,-1 6 0 0,1 0 0 16,-1 0 0-16,0 0 0 0,1 0 0 0,-1 0 0 15,1 6 9-15,-4-6-9 0,3 4 10 0,-3-4-10 16,0 0 13-16,0 6-3 0,3-3-1 16,-3-3 0-16,3 6-9 0,-3-6 0 0,-3 3 9 0,-1-3-9 15,7 7 0-15,-6-4 8 0,-1-3-8 0,4 0 0 16,0 6 0-16,0-3 0 0,-4-3 0 0,4 0 8 15,0 6-8-15,3-6 0 0,1 4 0 0,-4 2 0 16,3-6 0-16,0 0 0 0,1 9 0 0,-1-9 0 16,4 0 0-16,-3 7 0 0,3-4 0 0,-4-3 0 15,4 0 0-15,0 6 0 0,0-3 0 0,0-3-8 16,0 0 8-16,0 0 0 0,7 0 0 0,-7 0 0 16,3 6 0-16,4-6 0 0,-3 0 0 0,-1 0 0 15,4 0 0-15,0 0 0 0,0 0-9 0,0 0 9 16,0 0-8-16,0 0 8 0,0 0-10 0,7-6 10 0,4 3-9 15,-1 3 9-15,1 0-8 0,3-6 8 0,-3 6 0 0,3 0-8 16,0 0 8-16,0-3 0 0,0 3 0 0,0-7 0 16,0 7 0-16,0 0-8 0,4 0 8 0,0 0 0 15,-1-3 0-15,1 3 0 0,0-6 0 0,-1 6 0 16,8 0 0-16,0 0 0 0,-8 0 0 0,4 0-10 16,1 0 10-16,2 0-10 0,-3 0-4 0,-3 0-1 15,0 6 0-15,-1-6 0 0,1 0 3 0,0 0 1 16,-1 0 0-16,-3 0 0 0,0 0 11 0,1-6 0 15,-1 6 0-15,0 0 0 0,-4 0-15 0,1 0 3 16,0 0 0-16,-1-6 0 16,1 2-19-16,-1 4-3 0,1 0-1 0,3-6 0 15,-3 3-120-15,-1-3-24 0,4 6-5 0</inkml:trace>
  <inkml:trace contextRef="#ctx0" brushRef="#br0" timeOffset="6158.32">25047 8769 1206 0,'0'0'53'0,"0"0"11"0,0 0-51 0,0 0-13 0,0 0 0 0,0 0 0 15,0 0 84-15,0 0 13 0,0 0 3 0,0 0 1 16,0 0-20-16,0 0-4 0,0 0-1 0,0 0 0 16,0 0-13-16,0 0-3 0,0 0-1 0,0 0 0 15,0 0-26-15,0 0-5 0,0 0 0 0,0 0-1 16,0 0 1-16,0 0 1 0,4 0 0 0,3-3 0 15,3 3-29-15,-6-7 0 0,3 7 0 0,0 0 0 16,4 0 13-16,-1 0-3 0,-3 0-1 0,4 7 0 16,-4-7 2-16,3 0 0 0,5 3 0 0,-5-3 0 15,1 6-2-15,-1-3 0 0,1-3 0 0,0 0 0 16,-1 6-9-16,4-6 12 0,-3 0-12 0,3 0 12 16,0 0-2-16,4 0 0 0,-1 0 0 0,1-6 0 15,3 6-10-15,4 0 10 0,-4-9-10 0,4 6 10 0,3-4-10 16,-3 4 0-16,-1-3 0 0,1-3 0 0,0 9 0 15,-1-10 0-15,-2 10 0 0,2 0 0 16,-6 0-33-16,3 0 1 0,-3 6 0 0,-1-2 0 16,1 5-134-16,-4-3-26 0,-3-3-6 0,3 7-630 0</inkml:trace>
  <inkml:trace contextRef="#ctx0" brushRef="#br0" timeOffset="7446.56">24130 8615 172 0,'0'0'16'0,"0"0"-16"0,0 0 0 0,0 0 0 15,0 0 228-15,0 0 42 0,0 0 9 0,0 0 1 16,0 0-164-16,0 0-34 0,-7 0-6 0,0-6-2 16,3 6-11-16,4 0-3 0,-7 0 0 0,0-3 0 15,0 3-25-15,0-7-6 0,7 7-1 0,-7 0 0 16,-3 0-10-16,2 0-2 0,1 0-1 0,0 0 0 15,0 0 5-15,0 0 2 0,0 7 0 0,-3-7 0 16,3 3 0-16,-1 3 0 0,1-6 0 0,-3 10 0 16,3-10 6-16,0 9 0 0,0-9 1 0,3 6 0 15,-3-3-1-15,7-3 0 0,-3 7 0 0,3-7 0 0,-7 3-7 0,-1 6-1 16,8-9-1-16,0 6 0 0,-3 4-19 0,6-1 0 16,-6 1 0-16,3-1 0 0,3 0 0 0,-3 1 0 15,4 2 0-15,0 1 0 0,-1-4 0 0,1 7 0 16,-1-7 0-16,1 7 0 0,-1-3 0 0,1 2 0 15,-1-2 0-15,1 3 0 0,-1-7-14 0,4 7-6 16,0-4-2-16,0-6 0 0,0 4 9 0,1-4 1 16,-1 4 1-16,3-7 0 0,1 3 11 0,-1-6 0 15,1 3 0-15,0-3-8 0,3-3 8 0,-4 3 0 16,1 0 0-16,3-6 0 0,-4 6 0 0,5-3-10 16,-5-4 10-16,1 7-10 0,3-3 10 0,-4-3-8 15,1 0 8-15,3 2-8 0,-3-2 8 0,-1-3 0 16,4 6-9-16,-3-7 9 0,0 1-11 0,-1 3 3 0,4-4 0 15,-3-6 0-15,-1 7 8 0,1 0 0 0,-4-1 0 0,4 1 0 16,-4-7 0-16,-4 7 9 0,4-1 0 0,-3-2 0 16,-1-4 3-16,-3 7 0 0,0-7 0 15,-3 7 0-15,-1-4-12 0,-3-3 10 0,-3 1-10 16,3 5 10-16,-4-2-10 0,0-4 10 0,1 0-10 0,-1 7 10 16,-3 0 11-16,0-1 3 0,3 1 0 0,-3-1 0 15,4 4-24-15,-4-3-18 0,3 6 3 16,1-4 1-16,-1 4-3 0,0 3-1 0,1 0 0 0,3-6 0 15,-4 6-18 1,4 0-3-16,4 0-1 0,-5 0 0 0,1 6-9 0,7-6-3 0,-3 0 0 0,-1 0 0 16,4 0 7-16,0 0 1 0,0 0 0 0,0 0-464 15,0 0-93-15</inkml:trace>
  <inkml:trace contextRef="#ctx0" brushRef="#br0" timeOffset="7965.66">24451 8813 1479 0,'0'0'65'0,"0"0"15"0,0 0-64 0,0 0-16 16,0 0 0-16,0 0 0 0,0 0 98 0,0 0 17 15,-7 9 3-15,3 0 1 0,-3-2-53 0,7-7-10 16,0 9-3-16,-7 1 0 0,7-4-39 0,0-6-14 15,0 0 9-15,0 9-9 0,-3-6 0 0,3 7 0 16,0-1-9-16,0-3 9 0,3 4-15 0,-3-10 4 16,0 0 1-16,0 0 0 15,0 9-15-15,-3 1-3 0,3-1-1 0,0-9 0 16,3 10-12-16,1-4-3 0,-1 3 0 0,-3 1-508 0,4-1-101 16</inkml:trace>
  <inkml:trace contextRef="#ctx0" brushRef="#br0" timeOffset="8657.51">24684 8446 921 0,'0'0'40'0,"-7"0"10"0,3 9-40 0,-3-9-10 0,4 6 0 0,-1-2 0 15,-3-4 113-15,4 6 21 0,-4-3 4 0,-1 3 1 16,1-3-73-16,4 4-14 0,-4-4-4 0,0 3 0 15,0-6 6-15,3 9 1 0,-3-9 0 0,4 7 0 16,-4-4-33-16,3 3-6 0,-3-3-2 0,3 4 0 16,1-4 10-16,-4 6 3 0,3-3 0 0,1-2 0 15,-1 2-13-15,4-6-2 0,0 0-1 0,0 0 0 16,0 0-2-16,0 0 0 0,0 0 0 0,0 0 0 16,0 0 3-16,0 0 0 0,0 0 0 0,0 0 0 15,0 0 0-15,0 0 0 0,0 0 0 0,0 0 0 0,7 6-12 0,-7-6 0 16,7 3 9-16,0-3-9 0,-7 0 0 0,11 6 0 15,-11-6 0-15,7 4 0 0,0-4 0 0,4 0 0 16,-11 0 0-16,10 6 0 0,-3-3 0 0,4-3 0 16,-4 0 0-16,0 6 0 0,0-3 0 0,-7-3 0 15,11 0 0-15,-1 7 0 0,-3-4 0 0,0 3 0 16,-7-6 0-16,11 0-8 0,-4 6 0 0,0-2 0 16,-7-4 0-16,0 0 0 0,7 0 8 0,0 6 0 15,0-3 0-15,-3 3 0 0,-4-6 0 16,0 0 0-16,7 3 0 0,0 4 0 0,-4-4 0 0,-3-3-8 15,4 9 8-15,-4-9 0 0,7 6-12 0,-7-6 2 16,4 10 1-16,-4-10 0 0,3 6-1 0,-3-6 0 16,0 0 0-16,4 10 0 0,-4-7 10 0,3 6-8 15,-3-9 8-15,0 9-8 0,0 1 8 0,0 2 0 0,0-12 0 16,-3 10 0-16,-1-1 0 0,4 1 0 0,-3-1 0 0,3 0 0 16,-4-5 0-16,0 8 0 0,1-2 0 0,-4-7 0 15,3 6-20-15,4-9 0 0,-3 6 1 0,3-6 0 16,-7 3 8-16,3 4 2 0,-3-4 0 15,4 3 0 1,3-6-24-16,-11 0-5 0,4 0-1 0,0 6 0 16,0-12-30-16,0 6-7 0,-4 6 0 0,4-6-616 0</inkml:trace>
  <inkml:trace contextRef="#ctx0" brushRef="#br0" timeOffset="8987.5">24606 8515 806 0,'0'0'72'0,"0"0"-58"16,0 0-14-16,0 0 0 0,0 0 204 0,0 0 37 15,0 0 8-15,0 0 2 0,0 0-172 0,0 0-35 16,0 0-6-16,0 0-2 0,0 0-26 0,0 0-10 16,0 0 0-16,7-7 9 0,0 4 7 0,0-3 0 15,0 0 1-15,1 3 0 0,2 3 26 0,1-7 5 16,-1 7 0-16,4-3 1 0,-3-3-6 0,3 3-2 16,0-3 0-16,0 2 0 0,0-2-22 0,4 6-5 15,-4-9-1-15,4 9 0 0,-1-10-26 0,5 10-6 16,2-6-1-16,-3-3-644 0,1-1-128 15</inkml:trace>
  <inkml:trace contextRef="#ctx0" brushRef="#br0" timeOffset="10659.34">27538 9615 57 0,'0'0'0'0,"0"0"0"0,0 0 0 0,0 0 0 16,0 0 70-16,0 0 9 0,0 0 1 0,0 0 1 0,0 0-81 0,0 0-9 16</inkml:trace>
  <inkml:trace contextRef="#ctx0" brushRef="#br0" timeOffset="11440.62">27513 9597 57 0,'0'0'0'0,"0"0"0"16,0 0 0-16,0 0 0 0,0 0 30 0,0 0 1 15,0 0 0-15,0 0 0 0,0 0-23 0,0 0-8 16,0 0 0-16,0 0 0 0,0 0 88 0,0 0 12 15,0 0 3-15,0 0 0 0,7 0 28 0,-7 0 5 16,0 0 2-16,0 0 0 0,0 0-46 0,0 0-10 16,0 0-2-16,0 0 0 0,4 0-49 0,3 0-11 15,-4-7-1-15,-3 7-1 16,0 0-44-16,7-3-9 0,-7 3-1 0,7 0-1 16,-3-6-4-16,-4 6-1 0,0 0 0 0,0 0 0 0,0 0 42 0,0 0 0 0,0 0 0 0,7 6 0 15,-7-6 53-15,0 0 10 0,0 0 1 0,0 0 1 16,0 0 5-16,0 0 1 0,0 0 0 0,0 10 0 15,0-7-37-15,0-3-7 0,4 12-2 0,-4-9 0 16,0-3-25-16,0 16 0 0,0-13 0 0,0 7 0 16,-4-1 0-16,4 7 0 0,0-7-10 0,-4 1 10 15,4-1-12-15,0 7 12 0,-3-7-13 16,-1 10 5-16,1-3 8 0,3-7 0 0,-4 10 0 0,1 0 0 16,-4-4 0-16,3 4 0 0,1 6 0 0,-1-12 8 15,1 9-8-15,-1-4 12 0,1-5-4 0,-1 6 0 16,4-3-8-16,-3 2 0 0,-1-2 0 0,4 0 8 15,-3-4-8-15,3-2 0 0,-4-1 0 0,0 0 0 16,1 7 0-16,3-6 0 0,-4-1 0 0,1-3 0 16,-1-3 0-16,4-3 0 0,0 0 0 0,0 10 0 15,-3-4 0-15,3-6 8 0,-4 3-8 0,4-3 0 16,0 0 0-16,0 0 0 0,0 0 0 0,0 0 0 0,0 0 0 16,0 0 0-16,0 0-9 0,0 0 9 0,0-3 0 0,4-6 0 15,-4-1-9-15,3 1 9 0,-3-1 0 16,4-5 0-16,-4 5 0 0,0 1 9 0,3-7-9 0,-3 4-12 15,4-10 2-15,-4 9 1 0,0-2-7 0,0-4-2 16,3 3 0-16,-3-3 0 0,0 0 1 0,4 1 0 16,0 2 0-16,-1-3 0 0,-3 0 17 0,4 4 0 15,-1 2-8-15,1-3 8 0,-1 1 10 0,1 2 6 16,-1-3 0-16,1 7 1 0,3 0-2 0,-4-1-1 0,1 1 0 16,-1-1 0-16,1-5-5 0,-1 5-1 15,4 1 0-15,-3 3 0 0,-4-4-8 0,7 7 0 16,-3-6 0-16,-1-1 0 0,1 4 0 0,-1-3-11 0,1 2 3 15,-1 4 0-15,-3 3 8 0,0 0 0 0,4-6 0 16,-1 3 0-16,1-3 11 0,-4 6 4 0,0 0 1 0,0 0 0 16,0 0 8-16,0 0 1 0,0 0 1 15,3 9 0-15,1 0-26 0,-4 1 0 0,3 5-14 0,-3-5 5 16,-3-1 9-16,-1 7 0 0,8-7 8 0,-4 7-8 16,-4-3 12-16,1 2-3 0,3-2 0 0,-4 2 0 15,4 4-9-15,-3 0-11 0,-1-3 3 0,1 3 0 16,-1 6 8-16,-3-7 11 0,4 1-3 0,-1 0 0 15,-3 6-8-15,3 0 0 0,-3-6-12 0,0 6 12 16,0-6 0-16,4 0 0 0,-8-4 0 0,8-2 12 16,-4-4-12-16,3 4 0 0,1-10-12 0,3-3 12 15,0 0-36-15,0 0 0 0,0 0 0 16,0 0-474-16,0 0-94 0</inkml:trace>
  <inkml:trace contextRef="#ctx0" brushRef="#br0" timeOffset="26830.14">24966 12105 1364 0,'-14'10'60'0,"10"-10"13"0,4 9-58 0,0 0-15 15,-7-2 0-15,4 2 0 0,3-3 0 0,0-2-12 16,-4 2 3-16,1-3 0 16,-1 3-26-16,4-6-5 0,0 0 0 15,0 0-1-15,0 0 41 0,0 0 0 0,0 0 0 0,0 0 0 0,0 0 0 0,0 0 0 16,0 0 0-16,0 0-8 0,0 0 38 0,0 0 8 15,0 0 2-15,0 0 0 0,0 0 0 0,0 0 0 16,0 0 0-16,0 0 0 0,0 0-13 0,0 0-3 16,0 0 0-16,0 0 0 0,7-9-12 0,0 3-2 15,4-10-1-15,0 6 0 0,-1 1 10 0,1 0 1 16,3-1 1-16,-4-5 0 0,5 5-5 0,-1-2-2 16,-4-4 0-16,4 7 0 0,0-10-14 0,1 3 0 15,-1 7 0-15,0-10 0 0,0 3 8 0,4 4-8 16,-4-4 0-16,0 3 0 0,0-2 0 0,0-1 0 0,0-3 0 0,4 4 0 15,-4 2 0-15,0-3 0 0,0 4 0 0,0-4 0 16,0 0 12-16,4 4-4 0,-4-7-8 0,7 3 12 16,-3-2 0-16,3-1-1 0,0-3 0 0,0 9 0 15,-3-6-2-15,7-6 0 0,-4 7 0 0,4-8 0 16,-1 1-9-16,1 3 0 0,0-3 0 0,-4 0 0 16,3 6 0-16,-2-6 0 0,-1 7 0 0,4-1 0 15,-8 0 0-15,4 3 0 0,0-3 8 0,-3 4-8 16,3 2 8-16,0-3-8 0,-3-2 12 0,3 2-4 15,0 3-8-15,1-2 0 0,-1-4 9 0,3 3-9 16,1-3 0-16,-4 1 0 0,0 2 0 0,4 3 0 16,-4-2 0-16,4-4 0 0,-4 3 0 0,0-3 0 15,4 1 0-15,-4-1 0 0,0 0 0 0,-3 3 0 16,3-2 0-16,0 2 0 0,-3-3 0 0,3 0 8 0,-7 4-8 0,4-4 12 16,3 6-4-16,0-3 0 0,-3-2-8 0,0 2 8 15,-1-3-8-15,4 3 8 0,1-2-8 0,-1 5 8 16,-4-3-8-16,-3 1 8 0,4 2-8 0,-4-2 0 15,4-1 8-15,-1 3-8 0,-2-2 9 0,6 2-9 16,-7-3 12-16,7 1-12 0,-3-4 10 0,3 0-10 16,-4 3 8-16,1-2-8 0,3-1 9 15,-7 0-9-15,8 0 10 0,-5-6-10 0,1 9 11 0,-1-2-11 16,1-7 12-16,-4 6-12 0,7 0 20 0,-7 0-2 16,4 0-1-16,0 0 0 0,-4-3-1 0,7 4 0 0,-3-1 0 15,-1 0 0-15,-3 0 8 0,1 0 0 0,2-3 1 16,1 4 0-16,3-1-12 0,0 0-2 0,0 0-1 0,4-6 0 15,0 6-10-15,-4 0 0 0,4-6 0 0,-4 10 0 16,3-4 0-16,-2-6 0 0,-1 6 0 0,-4 0 0 16,5-6 0-16,-5 6 0 0,4 0 0 0,1 1 0 15,-5 2 0-15,4-3 0 0,1 0 0 0,-1 1 0 16,0-8 0-16,0 8 0 0,7-1 0 0,-3 0 0 16,-7-6 0-16,-1 6 0 0,4-6 0 0,4 6 0 15,0-6 8-15,-4 6-8 0,0 4 8 0,0-4-8 16,4-9 0-16,-4 9 0 0,0-6 0 0,4 0 0 15,-4 6 0-15,4-9 0 0,-4 9 0 0,4-6 0 16,-1 0 0-16,1 6 0 0,3-9 0 0,4 2 0 16,-4 5 0-16,4-5 0 0,-7-2 0 0,-1-3 0 0,5 3 0 15,-1 3 0-15,0-4 0 0,4 1 12 0,-4 0-12 16,-3-3 0-16,-1 2-12 0,5 4 12 0,-1-6 0 0,0-1 0 16,4 1 0-16,0 0 0 0,-1-7 0 0,5 10 0 15,-5-13 0-15,8 4 0 0,0-7 0 16,3 6 0-16,1-6 0 0,-5 0 0 0,1 0 0 0,4 7 0 15,-5-7 0-15,1 0 0 0,0 0 0 16,7 0 0-16,0-3 0 0,3 0 0 0,1-3 0 0,-1-4 0 16,0 7 0-16,4-6 0 0,-3 0-8 0,3 0 8 15,-4-7 0-15,0 7 0 0,8-4 0 0,-1-6 0 16,1 4 0-16,3-4 0 0,0 7 0 0,-4-7 0 16,0 0 0-16,4 4 0 0,-3-4 0 0,3 0 0 15,0 1-9-15,0-1 9 0,-4-6 0 0,4 6 9 0,0 0-1 16,-3 1 0-16,-1 5-8 0,1-5-11 0,-1-7 3 15,4-4 0-15,0 11 8 0,0-10 11 0,3 3-3 16,-3 6 0-16,0-9-8 0,-3 0-11 0,3 0 3 0,0 3 0 16,-4-4 8-16,8 1 11 0,-1 10-3 0,1-11 0 15,-4 11-8-15,0-7-11 0,-4 3 3 0,4 3 0 16,-4 0 8-16,-3 4 11 0,4-4-3 0,-4 7 0 16,7-4-8-16,-7-3-12 0,-4 7 2 0,0-4 1 15,-3 7 9-15,0 0 0 0,-4-1-9 0,4 1 9 16,0-3 0-16,-3 6 0 0,-1-7 0 0,0 4 0 15,4 3-9-15,-4-4 9 0,1 1-12 0,-4 6 12 16,-4 3 0-16,0 0 0 0,0-3 0 0,-3 10 0 16,0-4 0-16,0 3 0 0,3 0 0 0,-3-2 0 15,-1 2 0-15,-9 13 0 0,-1-9-10 0,0 5 10 16,0 4-118-16,4-3-18 16,-4 3-4-16</inkml:trace>
  <inkml:trace contextRef="#ctx0" brushRef="#br0" timeOffset="31586.07">25079 12071 374 0,'0'0'16'0,"0"0"4"0,4-3-20 0,-4 3 0 0,0 0 0 0,0 0 0 16,0 0 28-16,3-7 0 0,-3 7 1 0,0 0 0 15</inkml:trace>
  <inkml:trace contextRef="#ctx0" brushRef="#br0" timeOffset="31695.08">25157 11970 172 0,'0'0'16'0,"0"0"-16"0,0 0 0 0,0 0 0 0</inkml:trace>
  <inkml:trace contextRef="#ctx0" brushRef="#br0" timeOffset="32715.81">25171 11961 1335 0,'0'0'29'0,"0"0"7"0,0 0 0 0,0 0 2 0,0 0-30 0,0 0-8 0,0 0 0 0,0 0 0 15,0 0-16-15,0 0-4 0,0 0 0 0,0 0-1 32,0 0-134-32,0 0-26 0,0 0-6 0,0 0-185 0,0 0 298 15,0 0-183-15,0 0 216 0,0 0 33 0,-7 0 8 0,7 0 0 16,0 0 183-16,0 0 38 0,-11 0 8 0,11 0 2 15,0 0-102-15,0 0-20 0,0 0-4 0,-7 0-1 16,7 0-58-16,-7 3-12 0,7-3-2 0,-7 6-1 16,0 4-22-16,3-10-9 0,4 0 8 0,-7 6-8 15,0-3 0-15,7-3 0 0,0 0 8 0,-3 0-8 16,-4 7 0-16,7-7 8 0,-7 3-8 0,0-3 8 16,7 0 15-16,-8 6 2 0,1-3 1 0,-3-3 0 15,3 9-13-15,3-9-2 0,-3 7-1 0,4 2 0 16,-4-3-10-16,3-2 0 0,4-4 0 0,-7 9 0 15,0 0 0-15,0 1 0 0,0-4-9 16,3 3 9-16,-6-5 0 0,6 8 0 0,4-12 0 0,-3 10 0 16,-4-7 18-16,7-3 4 0,0 0 1 0,-7 9 0 15,-4 0 16-15,4-2 3 0,0-4 1 0,0 3 0 0,0 4 3 16,-4-4 1-16,4-3 0 0,-3 3 0 0,2 4-26 0,1-7-5 16,-3-3 0-16,-1 6-1 15,8-3-15-15,-8 3 0 0,1 4 0 0,3-1 0 0,-1-2 0 16,-2-4-10-16,3 6 0 0,0 1 0 0,-4-4 10 15,1 3 0-15,6 1 0 0,-7-4 0 0,4 3 0 0,-3-6 0 16,3 7 10-16,-4-4-10 0,4 3 18 0,0-2-2 16,0-4-1-16,0 6 0 0,0 1-4 0,0-4-1 15,-4 3 0-15,1-5 0 0,3 5 2 0,-4-3 1 16,4 4 0-16,-4-1 0 0,1-3 0 0,-1 4 0 16,1-7 0-16,3 6 0 0,-4-2-5 0,0 2 0 15,1-3-8-15,-1-3 12 0,1 7-12 0,3-4 0 16,-7-3 0-16,3 7 0 0,0-4 0 0,-3-3 0 0,4 10 0 15,-1-10 0-15,1 6 0 0,-1 0 8 16,-3 1-8-16,0-1 9 0,3-2-9 0,1 2 0 16,-5 0 0-16,5 1 0 0,-1-1 0 0,1 7 0 0,-1-7 0 15,1 7 0-15,2-7 0 0,-2 1-11 16,3-1 11-16,-4 1-12 0,4 5 12 0,0-5 0 0,0 2 0 0,0-2 0 16,0-4 0-16,0 3 0 0,3 1 0 0,-3-1 0 15,0 1 0-15,0-1 0 0,0 0 0 0,4 4 0 16,-8-4 0-16,8 1 0 0,-8-1 0 0,4-6 0 15,-4 7 0-15,4-1 0 0,-3 7 0 0,-1-7 0 16,4-3-10-16,-4 4 10 0,1-1-12 16,3 1 12-16,-4-1-12 0,4 0 4 0,-7-2 8 0,7 2-13 15,-4-6 13-15,1 7-9 0,-1-4 9 0,4 3-8 16,-3 1 8-16,-1-1 0 0,0 1 0 0,-3-1 0 0,4-3 0 0,3 4 12 0,-4-4-4 0,4-3 0 16,-4 6 6-16,4-2 2 0,0-4 0 0,0 6 0 15,0-9-16-15,7 0 0 0,-7 10 8 16,4-10-8-16,-4 6 0 0,0 3 0 15,-1-9 0-15,1 10 0 0,0-4 0 0,0-3 0 0,4 3 0 0,-1-2 0 16,4-4 0-16,-7 9 0 0,-3-3 0 0,3-3 0 16,7-3 0-16,-7 7 0 0,-1-1 0 15,1-3 0-15,0 6 0 0,0-2 8 0,-3-4-8 0,3 6 12 16,0-2-3-16,0-4-1 0,-1 3 0 0,1 3 0 16,-3-2 2-16,3-4 0 0,0 6 0 0,0-3 0 15,0 4-10-15,0-7 0 0,0 6 0 0,-1-2 0 16,1 2 0-16,0-9 0 0,4 10 0 0,-4-10 0 15,0 6 8-15,7-6-8 0,0 0 8 0,-4 3-8 16,1 3 0-16,3-6 0 0,0 0 0 0,0 0 0 16,0 0-9-16,0 0 9 0,0 0 0 0,0 0 0 15,0 0-16-15,-7 3 4 0,7-3 1 0,0 0 0 0,0 0-8 16,-4 0-1-16,4 0-1 0,-3 7 0 16,-5-4-28-16,5-3-6 0,-1 6-1 0,1-3-568 15,3-3-115-15</inkml:trace>
  <inkml:trace contextRef="#ctx0" brushRef="#br1" timeOffset="67691.64">28956 14924 115 0,'0'0'0'0,"0"0"10"0,0 0-10 0,0 0 0 0,0 0 0 0,0 0 0 15,0 0 216-15,0 0 40 0,0 0 9 0,0 0 2 16,0 0-219-16,0 0-48 0,0 0 0 0,0 0 0 15,0 0 30-15,7 0 14 0,-7 0 2 0,7-6 1 16,-7 6 36-16,4-3 7 0,3-3 2 0,-7 6 0 16,0 0-10-16,3-3-2 0,-3 3 0 0,4-10 0 15,-1 4-38-15,1-4-8 0,-1 1-2 0,-3 0 0 16,4-7-14-16,-1 7-3 0,1-1-1 0,-1 1 0 16,1-7 0-16,0 4 0 0,-1-4 0 0,1 3 0 15,-1-9-14-15,1 4 9 0,-1-1-9 0,1 0 8 16,-1 0 10-16,-3-6 2 0,4 0 0 0,-1 3 0 15,-3-3 9-15,4 0 3 0,-1-3 0 16,-3-1 0-16,4-2-22 0,-4 3-10 0,0-7 10 0,0 7-10 16,3 0 0-16,-3 0 8 0,0-4-8 0,0 1 0 0,0 0 0 15,-3 9 11-15,3-4-11 0,-4 1 10 0,1-3 19 16,3 9 4-16,-4-6 1 0,1 6 0 0,3 1-24 16,-4 2-10-16,1-9 8 0,-1 12-8 0,1-5 8 15,3-8-8-15,0 11 8 0,0-4-8 0,-4 0 0 0,4 3 8 16,-3-2-8-16,3-1 0 0,0 0 0 0,0 3 8 15,0-2-8-15,3 2 0 0,1 6 0 0,-4-2 0 16,3-4 0-16,1 7 0 0,-1-7 0 0,-3 7 0 16,4-1 0-16,-1 1 0 0,-3-7 0 0,0 7 0 0,0 6 0 15,4-7 0-15,-8 1 0 0,4 3 0 16,0-4 0-16,0 7 0 0,0-3 0 0,0 6 0 16,0 0 0-16,-3-10 8 0,3 4-8 0,3 6 0 15,-3 0 0-15,0 0 0 0,0-9 0 0,0 9 0 0,0-3 0 16,0 3 0-16,0 0 0 0,-3-7 0 0,3 7 0 0,0 0 0 15,0 0-8-15,0 0 8 0,0 0 0 0,0 0 0 16,0 0 0-16,0 0-11 0,-4 0 11 0,4 0-8 16,-7 0 0-16,7 0 0 0,-7 10 0 0,4-4 0 15,-1-3 8-15,1 6-8 0,-5-2 8 0,5 2-8 16,-1 1 8-16,-3-1 0 0,4 0 0 0,-1 1 0 16,1-4 0-16,-4 10 0 0,3-7 0 0,-3 1 0 15,-3-1 0-15,2 0 0 0,-2 7 0 0,-1-3 0 16,-3 2 0-16,4-2 0 0,-4 3 10 0,-1-7-10 15,1 7 14-15,-3-4-3 0,-5 4-1 0,5 3 0 16,-1-10-2-16,1 7 0 0,2-7 0 0,-2 1 0 0,-1-1-8 16,4 0 0-16,0 1 0 0,0-4 0 0,3-3 0 15,1-3 0-15,3 6 0 0,0-6 0 16,7 0-8-16,0 0 8 0,0 0 0 0,0 0 0 0,0-6 0 0,3 3 0 16,1-3 0-16,-1-4 0 0,4 1 0 15,0 0 0-15,4-1-9 0,-1 1 9 0,1-7 0 0,0 7 0 16,-1-4 0-16,1-3 0 0,-4 7 0 0,3 0 0 15,1-7 0-15,0 7 0 0,-1-1 0 0,-3 4 0 16,4-4 0-16,-1 7 0 0,1-3 0 0,0-3 8 16,3 5-8-16,0-2 12 0,0-3-12 0,0 9 0 15,0-10 8-15,0 4-8 0,0 3 9 0,4-6-1 16,-4 2 0-16,-3 4 0 0,3-3-8 0,0 3 8 0,4-4-8 0,-4-2 8 16,0 3 1-16,0 3 0 0,0-4 0 15,-3 7 0-15,3-3-9 0,-4-3 0 0,4 6 0 0,0 0 0 16,-3 0 0-16,3 0 0 0,-3 0 0 0,3 0 0 15,-4 0 0-15,1 0 0 0,-4 6 0 0,4-6 0 16,-1 0 0-16,1 3 0 0,-1-3 0 0,-3 7 0 16,1-4-10-16,-8-3 10 0,0 0-13 0,7 6 5 31,0-6-77-31,0 9-15 0,3-2-4 0,1-4-583 0,-1 3-117 0</inkml:trace>
  <inkml:trace contextRef="#ctx0" brushRef="#br1" timeOffset="68589.83">28991 15595 288 0,'0'0'25'0</inkml:trace>
  <inkml:trace contextRef="#ctx0" brushRef="#br1" timeOffset="69603.5">29016 15577 518 0,'0'0'23'0,"0"0"5"0,0 0-28 0,0 0 0 0,0 0 0 0,0 0 0 16,0 0 232-16,0 0 42 0,0 0 8 0,0 0 2 16,0 0-190-16,0 0-38 0,0 0-7 0,0 0-1 15,0 0-18-15,0 0-3 0,0 0-1 0,0 0 0 0,0 0-14 16,0 0-4-16,0 0 0 0,0 0 0 0,0 0-8 15,0 0 10-15,0 0-10 0,0 0 10 0,0 0-10 0,4 9 0 16,-1-3 0-16,1 4 0 0,-4-10 9 0,0 3 0 16,0-3 0-16,3 6 0 0,-3-6 33 0,4 9 6 15,-1 1 2-15,-3-10 0 0,0 6-3 0,0-6-1 16,0 0 0-16,4 10 0 0,-1-7-23 0,-3 6-5 16,0-3-1-16,4-2 0 0,-4 5-17 0,0 3 0 15,0-8 0-15,3 5 0 0,-3 0 0 0,0 1 0 16,0 6 0-16,-3-7 0 0,3 10 0 0,3-10 0 15,-3 7 8-15,0 0-8 0,-3-4 10 0,3 4-2 16,0-4 0-16,-4 4 0 0,4 3-8 0,-3-4 0 16,-1 4 9-16,1 0-9 0,-1-3 0 0,1-4 0 15,-1 4 0-15,1 0 0 0,-5-4 0 0,8-2 0 16,-3-1 0-16,-1 4 0 0,1-4 8 0,-1-6-8 16,1 7 8-16,-1-1-8 0,1-3 21 0,-1-3 0 0,4 4 0 0,-3 2 0 15,-1-3 3-15,1-3 0 0,3-3 0 0,-7 7 0 16,3-4-11-16,1 3-1 0,-5-3-1 0,8-3 0 15,-7 6-11-15,7-6 0 0,-7 4 9 0,7-4-9 16,-7 0 0-16,0 6 9 0,0-6-9 0,0 0 0 16,0 0 13-16,0 0-4 0,0 0-1 0,-4 0 0 15,1-6 1-15,-1 6 0 0,4 0 0 0,-3-4 0 0,-5-2-1 16,1 3 0-16,7-3 0 0,-3 3 0 0,3-4-8 0,-4 4 0 16,1-3 0-16,2-3 0 0,-6 2 0 0,4 4 0 15,-4-6 0-15,3 3 0 0,4-4 0 16,0-2 8-16,-4-4-8 0,4 10 8 0,0-7 1 0,4-3 0 15,-4-2 0-15,0 2 0 0,0 3-1 0,3-2-8 16,1-4 12-16,3 3-4 0,-4 4-8 0,4-4 0 16,0 7 9-16,0-7-9 0,4 3 0 0,-4-2 0 15,3-1 0-15,4 3 0 0,-3-2 0 0,3 5 8 16,0-8-8-16,0 8 0 0,0-6 12 0,0 4-1 16,3-4-1-16,1 7 0 0,-4-7-2 0,0 4 0 15,0-4 0-15,0 6 0 0,0-5-8 0,4 2 0 0,-4-2 0 16,0 5 0-16,0-5 0 0,4 5 0 0,-1 1 8 15,1-1-8-15,-1 1 0 0,-3-1 0 0,1 1 0 0,2 3 0 16,1 3 0-16,-4-4 0 0,0 4-9 0,3-3 9 16,-3 6 0-16,1-3-10 0,-1-3 10 0,3 6-8 15,-3 0 8-15,4 0 0 0,-4 6 0 16,0-3 0-16,-7-3 0 0,10 0 0 0,1-3 0 0,-11 3 0 16,0 0 0-16,7 3 0 15,4-3 0-15,-11 0 0 0,7 0 0 0,-7 0 8 0,10 6-8 16,-3-3 0-16,-7-3 0 0,7 0 0 0,4 7 0 0,-4-4 0 15,-7-3 0-15,7 0 0 0,4 6 0 0,-11-6 0 16,7 3 0-16,0 3 0 0,0-6 0 0,-7 0 0 16,7 7 0-16,0-4 0 0,0-3 0 0,0 6 0 15,0-3 0-15,0 4 0 0,0-4 0 0,0-3 0 16,-7 0 0-16,7 6 0 0,0-3 0 0,1-3 0 16,-8 0 0-16,7 6 0 0,3-2 0 0,-3-4 0 15,4 0 0-15,-4 6 0 0,3-6 0 0,-3 0 0 16,4 0 0-16,0 0 0 0,-4 0 0 0,0 0 0 15,3 0 0-15,-3-6 0 0,0 6 9 0,1 0-9 16,-1-10 8-16,0 10-8 0,-4-3 0 0,-3 3 0 16,0 0 0-16,0 0 0 0,0 0 8 0,0 0-8 15,11-6 0-15,-8 3 0 0,-3 3-11 0,4-7 11 16,6 7-20-16,-6 0 2 0,-4 0 1 0,0 0 0 16,3-9-18-16,-3 9-3 0,0 0-1 0,0 0 0 15,0 0-86-15,7 0-18 0,1 0-3 0,-8 0-867 16</inkml:trace>
  <inkml:trace contextRef="#ctx0" brushRef="#br1" timeOffset="71039.73">30060 15147 115 0,'0'0'10'0,"0"0"-10"0,0 0 0 0,4-6 0 16,-1 6 283-16,-3 0 54 0,0-3 11 0,0 3 3 16,0 0-241-16,0 0-48 0,-3-7-10 0,3 7-1 15,-7-3-41-15,7 3-10 0,-4-6 0 0,4 6 0 16,-7 0 0-16,0 6 0 0,0-6 0 0,7 0 0 0,0 0 29 0,-4 3 4 15,-3 4 1-15,4-4 0 0,3-3 21 0,-7 6 4 16,0 3 1-16,0 1 0 0,3-4-6 0,-3 3-1 16,0 1 0-16,0-1 0 0,0 1-25 0,0-1-6 15,-4 1-1-15,4 5 0 0,-3-2 4 0,-1-4 1 16,4 7 0-16,-4-7 0 0,1 7-26 0,-1-4 0 16,4 10 0-16,-3-3 0 0,-1-6 15 0,0 12-3 15,-3-6 0-15,4 6 0 0,-1 0 15 0,-3-3 2 16,4 3 1-16,-1 3 0 0,0 3-18 0,4 1-4 15,-3 2-8-15,3-5 12 0,0 5 2 0,0 1 0 16,-1-1 0-16,5 1 0 0,-4-4-14 0,3 3-18 16,4-5 4-16,-3 5 1 0,3-9 13 0,0 3 0 15,0-9 0-15,3 6 0 0,1-6 0 0,-1 0 10 0,1 6-10 0,-1-6 12 16,5 0-12-16,-1-4 0 0,-4 4 0 0,4 0 0 16,-3-3 0-16,6 2 0 0,-3 1 0 0,4 0 0 15,0-3-27-15,3 3 3 0,-4-4 0 0,4-5 0 31,0 5-13-31,1-2-3 0,2-4 0 0,1 1 0 16,3-1-28-16,0 4-7 0,-3-4-1 0,3 0 0 16,0-5-126-16,4 2-26 0,17-3-4 0,-10-3-2 0</inkml:trace>
  <inkml:trace contextRef="#ctx0" brushRef="#br1" timeOffset="72477.23">30378 15530 345 0,'0'0'31'0,"0"0"-31"0,0 0 0 0,0 0 0 0,3-7 156 0,1-2 26 16,3-1 5-16,0 4 1 0,0 3-148 0,0-3-30 16,0-4-10-16,0 7 0 0,0-6 13 0,-3-1-4 15,-1-2-1-15,4 9 0 0,-3-7 45 0,-1 1 9 16,-3 0 2-16,4 2 0 0,-1-2 2 0,-3 9 1 15,0-3 0-15,0 3 0 0,0 0 4 0,0 0 1 16,0 0 0-16,0 0 0 0,-3-7-21 0,3 7-4 16,0 0-1-16,0 0 0 0,0 0-15 0,-4 7-3 15,-3-4-1-15,7 6 0 0,-7 7-27 0,4-7 0 16,-1 1 0-16,1 9 0 0,-1-4 0 0,-3-2 0 16,4 9 0-16,-5-3 0 0,-2-7 0 0,3 7 0 15,0-3 0-15,0 9 0 0,-4-7 14 0,1 8 1 16,6-4 0-16,-7 3 0 0,1 0 5 0,-1 0 2 0,4 3 0 15,-3-6 0-15,3 9-22 0,3-2 8 0,-3-4-8 16,0 3 0-16,3-3 0 0,1-3 0 0,-1 3 0 0,-3-6 0 16,7 0 0-16,-3 3 0 0,3-4 0 0,0-5 0 15,-4 3 0-15,4-7 8 0,4 0-8 0,-4 7 0 16,0-7 9-16,3-5-9 0,-3-4 12 0,4 6-12 16,-4-6 19-16,7 9-3 0,3-9-1 0,-2 7 0 15,2-7-4-15,1 0-1 0,-1-7 0 0,1 7 0 16,-1-6-10-16,5 3 0 0,-5-3 0 0,4 2 0 15,-3-2 8-15,-1-3-8 0,1-1 0 0,-4 1 8 16,4-7-8-16,-1 7 0 0,4-4 9 0,-3-2-9 16,-1 5 0-16,1-5 8 0,0-4-8 0,-4 0 0 0,3 0 0 15,1 0 0-15,-4 1 0 0,4-4 0 0,-4 3 0 16,3 0 0-16,-3-6 0 0,0 6 0 0,4-6 8 16,-4 3-8-16,-4-3 10 0,1 6-10 0,3 0 0 15,0 0 0-15,-3-2 0 0,3 2 0 0,-4 0 0 16,1 3 0-16,-1 4 0 0,-3-4 0 0,0-3 0 0,0 4 0 15,0-4 0-15,0 0 0 0,-3 3 0 0,-1 7 9 16,1-4-9-16,-1-2 12 0,-3-1-12 0,0 3 0 16,0-2 0-16,3 5 8 0,-3-2-8 0,0-1 0 15,0 4 0-15,-3-1 0 0,6 7-14 0,-3-3-2 16,4 6 0-16,-4-3 0 0,-1 3-1 0,1 0-1 16,7 0 0-16,-7 3 0 15,-3 3-57-15,-1-3-11 0,4 7-2 0,0-4-827 0</inkml:trace>
  <inkml:trace contextRef="#ctx0" brushRef="#br1" timeOffset="72863.4">30388 15799 172 0,'0'0'16'0,"0"0"-16"16,0 0 0-16,0 0 0 15,0 0 412-15,0 0 79 0,0 0 16 0,4 10 3 16,3-10-355-16,0 0-71 0,-7 0-15 0,11 6-2 16,-8-3-46-16,4-3-9 0,4 0-1 0,-8-3-1 15,8-3-10-15,-4 6 8 0,0 0-8 0,3-3 8 0,-2-4-8 16,2 1 0-16,1 3 9 0,-1-3-9 0,1 6 0 16,-1-4-20-16,1-2 4 0,0 6 1 15,-4-3-165-15,3-3-34 0,1 3-6 0,-1-4-2 0</inkml:trace>
  <inkml:trace contextRef="#ctx0" brushRef="#br1" timeOffset="73316.55">30960 15266 460 0,'0'0'20'0,"0"0"5"0,0 0-25 0,0 0 0 0,0 0 0 0,0 0 0 0,0 0 363 0,0 0 67 15,0 0 14-15,0 0 2 0,0 0-346 0,0 0-68 16,0 0-15-16,0 0-2 0,0 0-15 0,0 0 0 16,0 0 0-16,0 13 0 0,0-10 0 0,-4 13 0 15,1-7-12-15,-4 3 12 0,3 10 0 0,1-3 0 16,3 0 0-16,-4 0 0 0,1 0 0 0,-1-1 0 15,1 8 0-15,-1-8 0 0,-3 1-16 0,3 6 3 16,1-9 1-16,-4 3 0 16,3-4-16-16,-3-2-4 0,0 3 0 0,4-7 0 15,-1 0-11-15,4-2-2 0,-3-4-1 0,3-3-502 16,0 0-100-16</inkml:trace>
  <inkml:trace contextRef="#ctx0" brushRef="#br1" timeOffset="73597.78">30819 15210 1209 0,'0'0'108'0,"10"0"-87"0,1 0-21 0,-1-7 0 15,-3 7 247-15,8 0 45 0,-1 0 8 0,-4 0 3 16,-6 0-212-16,6-3-43 0,1 3-8 0,0-6-1 16,-4 6-20-16,0 0-4 0,3 0-1 0,1 0 0 0,-1 0-14 0,-3 0 0 15,4-3 0-15,0-3 0 16,-1 2-21-16,4-2-7 0,-3 6-2 0,3-3 0 16,-3-3-77-16,3 6-15 0,-4-10-3 0,4 10-504 15,1-6-101-15</inkml:trace>
  <inkml:trace contextRef="#ctx0" brushRef="#br1" timeOffset="75341.17">31570 15649 0 0,'0'0'0'0,"0"0"0"0,0 0 0 15,0 0 0-15,0 0 157 0,0 0-32 0,0 0 26 0,0 0 5 16,0 0-77-16,0 0-15 0,0 0-4 0,0 0 0 16,0 0 50-16,0 0 10 0,0 0 1 0,0 0 1 15,0 0-6-15,0 0 0 0,0 0-1 0,0 0 0 16,0 0-48-16,0 0-10 0,0 0-1 0,0 0-1 15,0 0-27-15,0 0-4 0,0 0-2 0,0 0 0 16,0 0-9-16,0 0-1 0,0 0-1 0,0 0 0 16,0 0 14-16,0 0 3 0,0 0 1 0,0 0 0 15,0 0 22-15,0 0 4 0,0 0 1 0,0 0 0 16,0 0-11-16,0 9-1 0,0 1-1 0,-3-4 0 16,-4 3-11-16,3 7-3 0,-7-4 0 0,1 4 0 15,-4 3-20-15,3 0-9 0,-7 0 8 0,1 6-8 0,-4 0 0 16,0 0 8-16,-1 3-8 0,1 0 0 0,-4 0 0 15,4-2 8-15,0 2-8 0,4-3 0 0,-5-6 0 0,5 6 0 16,-1-6 0-16,4-1 0 0,3 1 0 0,1-3 0 16,-4 3 0-16,3-4 0 15,1-2-32-15,-1 3-3 0,0-7 0 0,1 7 0 16,-1-7-97-16,4-6-20 0,0 7-4 0,4-10-1 16,3 0-35-16,0 0-8 0,0 0 0 0,-8-13-1 0</inkml:trace>
  <inkml:trace contextRef="#ctx0" brushRef="#br1" timeOffset="75656.39">31214 15737 864 0,'0'0'38'0,"0"0"8"0,0 0-37 0,0 0-9 0,0 0 0 0,0 0 0 16,0 0 254-16,0 0 49 0,0 0 9 0,0 0 3 15,3 9-207-15,1-3-42 0,3-3-8 0,-4 7-2 16,-3-10-2-16,7 9-1 0,-3 1 0 0,3-1 0 16,0 4-21-16,-3-4-4 0,3 3 0 0,3-2-1 15,1 6-19-15,3-1-8 0,-7-5 8 0,7 2-8 0,-3 4 0 16,3 0 0-16,0-4 0 0,0 4 0 0,0-7-18 0,0 1-2 16,0 5-1-16,1-5 0 0,-1-1 2 0,0-6 1 15,-4 7 0-15,4-1 0 16,1 4-9-16,-5-10-1 15,1 6-1-15,-4 1 0 0,3-4-78 0,-3-3-15 0,-3 3-3 16,-4-6-466-16,7 3-93 0</inkml:trace>
  <inkml:trace contextRef="#ctx0" brushRef="#br1" timeOffset="76238.7">31306 15504 230 0,'0'0'20'0,"0"0"-20"0,0 0 0 0,0 0 0 15,0 0 400-15,0 0 76 0,0 0 16 0,0 0 2 16,0 0-372-16,0 0-74 0,0 0-16 0,0 0-2 16,0 0-21-16,0 0-9 0,0 0 8 0,0 0-8 15,-4 10 17-15,4-10-1 0,0 0-1 0,0 0 0 16,0 0 10-16,0 0 3 0,0 0 0 0,4 6 0 0,-4-6 0 16,7 3 1-16,-7-3 0 0,7 7 0 0,3-4-10 15,1 3-3-15,3-6 0 0,-4 3 0 0,1-3 2 0,3 0 0 16,-3 0 0-16,3 0 0 0,0 0-10 0,0 0-8 15,0 0 9-15,4 0-9 0,-4 0 0 16,4-3 0-16,-4 3 0 0,3-6 0 0,-3 6 0 16,1 0 0-16,-1-3 0 0,-4 3 0 0,1 0-13 0,-1-7 4 15,-3 7 1-15,-7 0 0 0,8 0 8 0,-8 0 0 16,0 0 0-16,0 0 0 0,7 0 0 0,-7 0-13 16,0 0 5-16,0 0 8 0,0 0 0 0,0 0 0 15,0 0 14-15,0 0-4 0,0 0 0 0,0 0 0 16,0 0 0-16,0 0 0 0,0 0-10 0,0 0 0 15,-7-3 0-15,3-3 0 0,0 3 8 0,1-4 0 0,-4-2 0 16,3 3 0 0,4 3-8-16,-3-4 0 0,-4-2 0 0,3 0 0 15,-3-1 0-15,4 1 0 0,-4 2 0 0,0 4 0 16,0-3 0-16,-4 3 8 0,4-3-8 0,-4 3 0 16,-3-4 0-16,4 7 0 0,3 0 0 0,-1 0 0 15,1 0 0-15,7 0-11 0,0 0 3 0,0 0 0 16,-10-3-101-16,10 3-20 15,-7 3-4-15,7-3-861 0</inkml:trace>
  <inkml:trace contextRef="#ctx0" brushRef="#br1" timeOffset="77000.98">31619 14981 518 0,'0'0'46'0,"0"0"-37"0,0 0-9 0,0 0 0 0,0 0 120 0,0 0 23 16,0 0 4-16,0 0 1 0,0 0-120 0,0 0-28 15,0 0 0-15,0 0 0 0,0 0 48 0,0 0 10 0,0 0 2 16,0 0 0-16,8 6 48 0,-8-6 11 0,0 0 1 0,10 9 1 16,-3 1-15-16,0-4-3 15,4 7-1-15,-4-7 0 0,0 10-26 0,4-4-6 0,-4-2-1 16,3 8 0-16,1-2-48 0,-1 3-9 0,1 0-3 0,-1 6 0 16,5-6-9-16,-1 6 0 15,0 3 0-15,0-3 0 0,0 3 0 0,4 0 0 0,-4 7 0 16,0-1 0-16,0-5 0 0,0 5 0 15,0 1 0-15,-3-7 0 0,-4 10 8 0,0 2 4 0,-4-2 0 0,5 0 0 16,-5 5 15-16,-3-2 3 0,4-3 1 0,-4 6 0 16,-4-7 25-16,1 1 4 0,3 3 2 0,0-7 0 15,-4-2-32-15,0-7-6 0,1 9-2 0,-1-6 0 16,-3-3-22-16,0 1 8 0,0-4-8 0,0 3 0 16,0-7 0-16,-3 1 0 0,2-3 0 0,-2 3 0 15,-4-10-15-15,3 7-7 0,1-7-2 0,-4-6 0 31,-4 4-134-31,0 2-27 0,-3-3-6 0</inkml:trace>
  <inkml:trace contextRef="#ctx0" brushRef="#br1" timeOffset="78582.93">30272 15175 1022 0,'0'0'45'0,"0"0"10"0,0 0-44 0,0 0-11 0,0 0 0 0,0 0 0 0,3-3 80 0,-3 3 15 16,0 0 2-16,0 0 1 0,4-6-18 0,-4 6-4 15,3-3-1-15,-3 3 0 0,0 0-8 0,4-7-2 16,3 7 0-16,-7 0 0 0,0 0-21 0,0 0-4 16,4 0 0-16,-4 0-1 0,0 0-23 0,10 0-5 15,-6 0-1-15,3 0 0 0,-7 0-10 0,10 0 0 16,4 0 0-16,-3 7 8 0,0-7 12 0,3 0 1 15,-4 0 1-15,1-7 0 0,-1 7 26 0,5-6 6 16,-1 3 1-16,0 3 0 0,0-6-19 0,0 6-4 16,4-3-1-16,-4-4 0 0,0 7-11 15,0-3-3-15,-3-3 0 0,3 6 0 0,0-3-17 0,-4-4 0 16,1 7 0-16,3-3 0 0,-3-3 0 0,-1 6 0 16,-3 0 0-16,0 0 0 0,0 0 0 0,4 0 0 15,-7-6 0-15,-4 6 0 0,0 0 0 0,10 0 0 0,-3 0 0 16,-7 0 0-16,0 0 0 0,7 0 0 0,0 0 0 0,-7 0 0 15,0 0 0-15,0 0 0 0,0 0 8 0,7-3-8 16,-7 3 9-16,0 0-1 0,7 0-8 0,-7 0 12 16,4-7-12-16,-4 7 0 0,0 0 8 0,0 0-8 15,3-3 0-15,-3 3 11 0,4-6-11 0,-4 6 10 16,0 0 4-16,0 0 1 0,0 0 0 0,-4-3 0 16,-3-3-6-16,7 6-1 0,-3 0 0 0,-4-4 0 15,3-2 1-15,4 6 0 0,-7 0 0 0,0-9 0 16,0 9-9-16,-3 0 0 0,2-10 9 0,1 10-9 15,0 0 10-15,0-6-2 0,-3 3-8 0,3 3 12 0,0-6 6 16,-4 3 1-16,4-4 0 0,0 4 0 16,0-3-6-16,-4 3-1 0,4-4 0 0,0 4 0 15,-3-3 0-15,6 0-1 0,-3 3 0 0,3-4 0 0,4 7-11 16,0 0 0-16,-7 0 0 0,7 0 0 16,0 0-183-16,-3-9-29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2:58:48.82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19713 11462 921 0,'0'0'82'0,"0"0"-66"0,0 0-16 0,0 0 0 16,0 0 112-16,0 0 18 0,0 0 4 0,0 0 1 16,-3-3-95-16,-1-3-20 0,1 6-3 0,3 0-1 15,0-6-6-15,0 6-2 0,-7-3 0 0,7-4 0 16,0 7 8-16,0 0 2 0,0-3 0 0,0 3 0 16,0 0 10-16,0 0 1 0,0 0 1 0,0 0 0 15,0 0 15-15,0 0 3 0,0 0 1 0,0 0 0 16,0 0-9-16,0 0-1 0,0 0-1 0,0 0 0 15,7 3-4-15,-4 4-1 0,-3-7 0 0,11 3 0 16,-1 3 7-16,-3-6 2 0,4 0 0 0,-4 6 0 16,4-3-6-16,-4-3-2 0,0 0 0 0,0 0 0 15,0 0-13-15,3 0-2 0,-3 0-1 0,1 0 0 16,-8 0-10-16,10 7-8 0,1-7 9 0,-1 3-9 16,1-3 0-16,-4 0 0 0,4 0-13 0,-4 6 4 15,3-6 9-15,1 3-10 0,-4 4 10 0,3-7-10 0,1 3 10 16,0-3 0-16,-4 0 0 0,3 0 0 0,1 0 14 15,-1 0 5-15,1 0 1 0,0 0 0 0,-4 0-20 0,3 0 0 16,1-3 0-16,-1 3 0 0,-3 0 12 0,0 0-12 16,0 0 12-16,-3-7-12 0,-4 7 13 0,7-3-4 15,-7 3-1-15,7 0 0 0,-7 0-8 0,7 0 0 16,-7 0 0-16,11-6 0 0,-11 6 0 0,0 0 0 16,10 0 0-16,-10 0 0 0,0 0-13 0,7 0 1 15,-7 0 1-15,7-3 0 0,-7 3 11 0,4-7 8 16,-4 7-8-16,0 0 11 0,0 0-11 0,7-3 10 15,-3-3-10-15,-1-3 10 0,-3 9 10 0,0-7 3 0,0 7 0 16,0-9 0-16,0 6-7 0,0-3 0 0,0-4-1 0,0 1 0 16,-3 2-7-16,3 4 0 0,-4-3-8 0,1-3 12 15,-1 5-12-15,0-2 0 0,1 3 0 0,-1-3 0 16,4 6 0-16,-3-3 0 0,-4-4 0 16,3 7 0-16,-3-9 0 0,0 9 0 0,0-6 0 0,4 3 0 15,-8 3 0-15,4-7 0 0,0 7 0 0,0 0 0 16,-4-3 0-16,4 3 0 0,0-6 0 0,0 3 0 15,4-4-19-15,-4 7-3 0,3-3-1 0,0-3-759 16,1-3-152-16</inkml:trace>
  <inkml:trace contextRef="#ctx0" brushRef="#br0" timeOffset="1">20701 11767 288 0,'0'0'25'0,"0"0"-25"16,0 0 0-16,0 0 0 0,0 0 169 0,0 0 29 15,0 0 6-15,0 0 0 0,0 0-113 0,0 0-23 16,0 0-5-16,0 0-1 0,0 0-22 0,0 0-4 15,7 0 0-15,0 6-1 0,4-6-3 0,-11 0-1 16,7-6 0-16,3 6 0 0,1-4 7 0,-4-2 2 16,4 6 0-16,-4 0 0 0,0 0 12 0,-7 0 2 15,0 0 1-15,0 0 0 0,14 0-28 0,-7 0-6 0,3 0-1 0,-3 0 0 16,4 0-20-16,0 0 0 0,-1 0 0 0,1 0 0 16,-1 0 8-16,-3 0-8 0,4 0 10 0,3 0-10 15,-3 0 16-15,-1-3-4 0,4-3 0 0,-3 6 0 16,0 0 5-16,-1-6 1 0,-3 2 0 0,4 4 0 0,-4 0-18 0,3-6 0 15,-10 6-13-15,0 0 5 16,8 0 20-16,-8 0 5 0,0 0 1 0,0 0 0 0,0 0-6 0,0 0 0 0,0 0-1 0,0 0 0 16,7 0-11-16,-7 0 0 0,0 0-12 0,3 0 12 15,-3 0-10-15,0 0 10 0,0 0 0 0,0 0-9 16,7 0 9-16,-7 0 0 0,0 0 0 0,7-3 0 16,0-3 0-16,-7 6 8 0,7 0-8 0,-7 0 8 31,4-10-8-31,-4 10 12 0,3-3-4 0,-3 3 0 15,0 0 17-15,0-6 4 0,4-4 1 0,-4 1 0 16,0 9 13-16,0 0 2 0,0 0 1 0,0 0 0 0,-4-9-15 0,1 2-3 16,-1 4-1-16,4 3 0 0,0 0-15 0,-10-6-4 15,3 6 0-15,0 0 0 0,0-3-8 0,0 3 0 16,-1 0 0-16,1 0 0 16,7 0-28-16,0 0-8 0,-3-6-2 0,3 6 0 15,-4 0-136-15,1-10-27 0</inkml:trace>
  <inkml:trace contextRef="#ctx0" brushRef="#br1" timeOffset="2">5422 12212 288 0,'0'0'25'0,"0"0"-25"0,0 0 0 0,0 0 0 0,-3 9 129 0,3-9 21 16,0 0 4-16,0 0 1 0,0 0-121 0,0 0-24 15,0 0-10-15,0 0 8 0,0 0 2 0,0 0 0 16,0 0 0-16,0 0 0 0,0 0 26 0,0 0 6 16,0 0 1-16,-11 0 0 0,11 0 12 0,0 0 2 15,0 0 1-15,0 0 0 0,0 0 3 0,0 0 1 16,0 0 0-16,0 0 0 0,0 0 2 0,0 0 1 16,0 0 0-16,0 0 0 0,0 0-39 0,0 0-8 15,0 0-2-15,0 0 0 0,0 0-16 0,0 0 0 16,0 0-11-16,0 0 11 0,0 0-12 0,0 0 4 0,0 0 8 15,0 0-13-15,0 0 13 0,0 0 0 16,0 0 0-16,0 0 0 0,0 0 17 0,11-9-3 0,-8 9-1 0,4-10 0 16,0 10 0-16,0 0 0 0,4-6 0 0,-8 3 0 15,5 3 0-15,-1 0 0 0,3-6 0 0,-3 6 0 16,4 0-1-16,3 0 0 0,-11 0 0 0,8-3 0 16,0 3-4-16,-1-7 0 0,-3 7-8 15,4-3 12-15,-1 6-12 0,1-6 8 0,3 3-8 16,-3-6 0-16,-4 6 15 0,7 0-3 0,-4 0-1 0,-2 0 0 15,2 6-3-15,1-6-8 0,-4-6 12 0,7 6-4 16,-4 0 8-16,5 0 0 0,-5-3 1 0,-3 3 0 16,0-6-17-16,4 6 10 0,-1 0-10 0,5 0 8 15,-15 0-8-15,10 0 0 0,-3 0 0 0,-7 0 8 16,0 0-8-16,11 0 0 0,-1-4 0 0,1 4 0 0,-1 0 0 0,1 0 0 16,-4 0 0-16,0 0 0 0,4 0 0 15,-4 0 0-15,-7 0 0 0,10-6 0 16,1 6 8-16,-4 0-8 0,-7 0 12 0,11-6-4 0,3 3 7 0,-7 3 1 15,0-7 0-15,-7 7 0 0,10 0-4 0,-6 0-1 16,3-3 0-16,-7 3 0 0,7-6-1 0,-3 3 0 16,3-3 0-16,-7 6 0 0,0 0 0 15,0 0 0-15,7-3 0 0,-7 3 0 0,0 0 3 0,0 0 1 16,0-7 0-16,0 7 0 0,0-9-6 0,0 9 0 16,-7-10-8-16,3 10 12 0,1-9-12 0,3 9 9 15,-4-6-9-15,-3 6 8 0,7-3-8 0,-11-4 0 0,11-2 0 16,-7 9 0-16,0-9 0 0,0 5 0 0,4-2 8 0,3-3-8 15,-11 9 0-15,4-7 0 0,0 4 0 16,0-3 0-16,3 6 0 0,-6-3 0 0,3-3 0 0,3 6 8 16,1-3-8-16,-8-4 0 0,4 7 0 0,0-3 8 15,0-3 11-15,-4 6 1 0,4 0 1 0,0 0 0 16,-3-6-21-16,-1 6 0 0,4-4 0 0,-11 4 0 16,8 0 0-16,3 0 0 0,-7 0 0 0,3 0 0 15,4 0 0-15,4 0 0 0,-5 0 0 0,8 0 0 16,0 0-120-16,0 0-29 15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32:14.20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9031 11532 12895 0,'0'0'576'0,"-9"8"112"0,0-3-560 0,2 2-128 0,1 0 0 0,-1 1 0 15,7-8 2432-15,-6 7 464 0,-1-2 96 0,7-5 16 16,0 0-2416-16,0 0-464 0,-4 9-128 0,4-9 0 16,0 0 0-16,0 0 0 0,0 0 128 0,0 0-128 15,0 0 368-15,0 0 0 0,4 10 0 0,-4-10 0 16,4 11 16-16,-4-11 16 0,0 0 0 0,5 9 0 15,-5-9 112-15,0 0 0 0,0 0 16 0,8 8 0 16,-8-8 16-16,6 6 0 0,-6-6 0 0,0 0 0 16,0 0-32-16,10 7 0 0,-10-7 0 0,0 0 0 15,9 5-112-15,-9-5-16 0,10 3-16 0,-10-3 0 16,12 4-96-16,-2-4-16 0,1-4 0 0,-11 4 0 16,11-2-64-16,1-2-32 0,0 1 0 0,-2-4 0 0,1 2-160 15,1 0 192-15,-2-1-192 0,2 1 192 0,1-1-64 0,0-1 0 16,0 1 0-16,1-2 0 0,2-1 64 0,-1 0 0 15,1 2 0-15,1-3 0 0,3-1-48 0,-2 2 0 16,-1-3 0-16,1 2 0 0,0-2-144 0,2 0 160 16,-1 2-160-16,4-3 160 0,1 3-160 0,1-4 192 15,-1 1-192-15,0 0 192 0,2 0 0 0,0-2 0 16,-1-1 0-16,3 0 0 0,-4-1 48 0,2-2 16 16,1-2 0-16,0-1 0 0,3 0-128 0,1-3 0 15,2 0-128-15,-1 2 192 0,1 1-192 0,-2 2 144 16,1 2-144-16,0-2 128 0,2-2-128 0,-1 1 192 15,-3 2-192-15,-2 0 192 0,1-3-64 0,-2 3-128 0,1 3 192 16,2 0-64-16,-2-1-128 0,2 2 160 0,3-2-160 0,0 0 160 16,1 0-160-16,-1-1 160 0,3 1-160 15,0 0 160-15,1 1-160 0,-1-1 160 0,-2 0-160 0,-1 0 160 16,-1-1-160-16,-1 0 0 0,1-6 144 0,0 2-144 16,2 0 0-16,3 0 144 0,-1-2-144 0,1 1 0 15,-1 1 160-15,1-3-160 0,1 0 128 0,-1 2-128 16,1-1 160-16,-1 5-160 0,-3-2 192 0,0 3-192 15,-2-2 256-15,-1 3-48 0,-2 0-16 0,2 0 0 16,1 0-32-16,0 0-16 0,1-1 0 0,1 1 0 16,-2 0-144-16,2 0 192 0,0 0-192 0,0 2 192 15,-1-1-192-15,-1 2 0 0,-1-5 0 0,-1 4 128 16,-1-1-128-16,0 0 0 0,0-2 0 0,-1 0 0 16,2 1 128-16,-1 0-128 0,1-3 0 0,0 1 128 0,0-2 16 0,0 0 0 15,0 2 0-15,0-1 0 0,0 1 32 0,0-1 0 16,0 0 0-16,0 2 0 0,-2 0-176 0,0 0 160 15,-2-1-160-15,-1 2 160 0,-1 1-160 0,0-1 0 16,-2-2 144-16,0 1-144 0,2 0 0 0,-1-2 128 16,1-2-128-16,2 3 0 0,2-1 128 0,0 2-128 15,-2-2 128-15,-1 2-128 0,2-2 128 0,2 1-128 16,1-1 128-16,-2-1-128 0,1-2 128 0,-2 3-128 16,-2 0 128-16,3 0-128 0,-4 2 0 0,1-1 128 15,-3 1-128-15,2-1 0 0,0-4 0 0,4 1 128 16,-2 0-128-16,1-1 0 0,2-3 128 0,-3 0-128 15,-2-2 128-15,-1 2-128 0,2-1 0 0,2 1 144 16,0 5-144-16,1-4 0 0,-2 0 176 0,0-2-176 0,-1 2 160 16,-2 0-160-16,-1-1 192 0,2 0-64 0,-3 0-128 0,0 1 192 15,-1 1-64-15,0-1 0 0,-2-4-128 0,3 0 192 16,0-1-64-16,0 0-128 0,1-1 176 0,-1-1-176 16,-4-2 192-16,2 1-192 0,2 3 192 0,0 0-192 15,-1-4 176-15,1 3-176 0,-1 0 160 0,3 1-160 16,-3 0 144-16,1 0-144 0,-1 0 128 0,-1 2-128 15,1-2 0-15,-3-1 128 0,-1-3-128 0,-1 0 0 16,1-1 128-16,-2-1-128 0,-1-4 0 0,0 4 128 16,0 2-128-16,0 1 128 0,0-2-128 0,0 1 128 15,0-1-128-15,-1 0 0 0,0 2 0 0,-2-3 128 16,1-3-128-16,-1 1 0 0,2 0 0 0,0 2 128 16,-2-1-128-16,0-1 0 0,1-2 0 0,-2 3 0 0,-1 5 0 15,1-2 128-15,0 3-128 0,0-1 0 0,0 0 128 0,2-1-128 16,-1 1 0-16,-1-2 128 0,-1-2-128 0,1-1 0 15,-1-1 0-15,0 3 128 0,1 1-128 0,2-1 0 16,-1-2 0-16,3 1 128 0,3 2-128 0,-1-2 0 16,-2 3 0-16,0-1 0 0,0-2 0 0,2 3 0 15,-4-4 0-15,2 1 0 0,-1-1 0 0,1 1 0 16,-1 0 0-16,1 0 0 0,-1-2 0 0,1 2 0 16,0 0 0-16,-1 4 0 0,-1 0 0 0,2 4 0 15,0-2 0-15,2 0 0 0,-4-3 0 0,4 2 0 16,-2-6 0-16,2 2 0 0,2 0 0 0,-1 1 0 15,0-1 0-15,1 2 0 0,2-1 0 0,2 2 0 16,1-1 0-16,-1 2 0 0,-3-2 0 0,2 2 0 0,-1 1 0 16,2 1 0-16,1 1 0 0,1-1 0 0,-1 0 0 0,0 2 0 15,0 0 0-15,-1-1 0 0,0-2 0 0,0 2 0 16,0 1 0-16,-1 3 0 0,0-2 0 0,1 2 0 16,0-3 0-16,1 2 0 0,1 0 0 0,3 0 0 15,0 2 0-15,2-2 0 0,-1 0 0 0,3-1 0 16,0 2 0-16,2-4 0 0,-1 2 0 0,0 0 0 15,2-3 0-15,-2 2 0 0,0 0 0 0,-1 1 0 16,-1-1 0-16,-2 4 0 0,2-2 0 0,-2 0 0 16,3 2 0-16,2-4 0 0,2 4 0 0,-1 1 0 15,3 1 0-15,0 2 0 0,2-2 0 0,1 1 0 16,0 2 0-16,-1 0 0 0,-2-2 0 0,1 0 0 16,-3-1 0-16,4 0 0 0,-2-5 0 0,3-4 0 0,4 0 0 15,0 0 0-15,0 0 0 0,4 1 0 0,4-1 0 16,0 3 0-16,-1-2 0 0,-2 0 0 0,-4 1 0 0,0-1 0 15,3-1 0-15,7 1 0 0,3-1 0 0,3 0 0 16,-2 0 0-16,0 2 0 0,-2-2 0 0,0-3 0 16,-2-1 0-16,2 0 0 0,2 0 0 0,2-1 0 15,0-1 0-15,2 1 0 0,2 1 0 0,-4 1 0 16,-6 3 0-16,0 0 0 0,-1 0 0 0,5-4 0 16,3-2 0-16,3 1 0 0,2-1 0 0,1 0 0 15,-2-2 0-15,0 2 0 0,0-1 0 0,2 0 0 16,1 1 0-16,1-3 0 0,1 0 0 0,-1 2 0 15,-2 2 0-15,-2 2 0 0,-3-3 0 0,4-1 0 16,-1-3 0-16,0 1 0 0,-1-1 0 0,-3 4 0 16,3 5 0-16,-7-2 0 0,-5 1 0 0,1-3 0 0,0 1 0 15,2 2 0-15,2 4 0 0,2-1 0 0,0 2 0 0,-2 2 0 16,-1 3 0-16,-3-2 0 0,-2 0 0 0,0-1 0 31,0-1-896-31,2 0-128 0,5 1 0 0,2 8-13504 0,-2 5-2688 0</inkml:trace>
  <inkml:trace contextRef="#ctx0" brushRef="#br0" timeOffset="1885.7">15857 17491 6447 0,'0'0'272'0,"0"0"80"0,0 0-352 0,0 0 0 0,0 0 0 0,8-4 0 15,0-2 4496-15,2-1 832 0,2-1 176 0,2 2 16 16,3-2-4304-16,1 0-848 0,1-3-176 0,2-1-48 16,1-1-16-16,4-4-128 0,-1-3 192 0,2-3-64 15,0 1 16-15,6 1 0 0,0-1 0 0,4-1 0 16,5 3 208-16,2-3 32 0,-2 1 16 0,2 0 0 16,3 1-80-16,0-1 0 0,-1-1-16 0,0-3 0 15,-5-2 64-15,4-3 16 0,3 2 0 0,4-2 0 16,4 0 16-16,4-2 16 0,3-1 0 0,-1 2 0 0,-1-1-64 15,1 0-16-15,-1 2 0 0,7-5 0 0,3-1-128 16,5-5-16-16,2 1-16 0,-1-4 0 0,-2 1 32 0,1-4 16 16,3 1 0-16,5-1 0 0,6-2-64 0,-2 2-16 15,-4 3 0-15,-1 2 0 0,-1-2-144 0,1-1 128 16,2-2-128-16,0 4 128 0,-3 1-128 0,0 0 0 16,-3-2 0-16,2 2 0 0,3 3 272 0,-1-2-16 15,-1 4-16-15,-6 2 0 0,-6 2-80 0,2 0-16 16,2-2 0-16,1 0 0 0,-1 1-144 0,-4 3 160 15,-1 2-160-15,-5-2 160 0,-4 1 0 0,-1 0 0 16,-2 1 0-16,3 0 0 0,4 0 272 0,-1 1 48 16,-2 2 16-16,-4-2 0 0,-2 2-80 0,-3-1-16 15,-3 1 0-15,-1-2 0 0,-1 0-192 0,1-1-32 0,2-2-16 16,-1 2 0-16,-1 3-16 0,1-2 0 0,-1 0 0 16,-4 0 0-16,-1-1-144 0,-4 2 128 0,-2-2-128 0,-1 2 128 15,1 2 32-15,-1 0 0 0,2 0 0 0,4-1 0 16,-1-1 80-16,-1 1 16 0,-3-2 0 0,0-1 0 15,-1 2-64-15,-3-1-16 0,-3-2 0 0,-1-1 0 16,-2 2 16-16,0-2 0 0,0-5 0 0,0 2 0 16,3 0-48-16,0 1 0 0,2 0 0 0,1 0 0 15,-2-5-144-15,2 0 128 0,1 1-128 0,0-3 128 16,-2 0-128-16,2 1 0 0,0-3 0 0,0 0 128 16,-3-6-128-16,-1 5 0 0,-1 1 0 0,0 3 0 15,-2-3 128-15,0 0-128 0,1-6 128 0,2 1-128 16,4-1 160-16,-2 3-160 0,-3 3 192 0,1 0-192 15,1 0 208-15,0 3-64 0,-1-4-16 0,0 1 0 0,-2 3-128 16,-2 0 192-16,-1-2-192 0,-2 0 192 0,-1-1-64 0,0-2-128 16,-1-1 192-16,2-4-64 0,-1 1-128 0,1 1 192 15,1 1-192-15,2 0 192 0,2-2-32 0,1-1 0 16,1-4 0-16,0 3 0 0,4 0-160 0,0-1 0 16,0-2 144-16,0 1-144 0,-2 1 0 0,-1 1 128 15,-3 2-128-15,-2 1 0 0,-1-4 0 0,-2 2 0 16,1-1 0-16,-2-1 128 0,-1 2-128 0,0 2 0 15,1 1 0-15,-3 3 0 0,-1 0 0 0,5-1 0 16,3-2 0-16,0 0 0 0,-4 0 0 0,1 4 0 16,0 0 0-16,1 0 128 0,2-4-128 0,2 2 0 15,-1-2 0-15,-1 1 0 0,2 3 0 0,-4-2 0 16,1-2 0-16,0-2 0 0,-2-1 0 0,4-4 0 0,0 2 0 0,0 0 0 16,1 1 0-16,2 1 0 15,2 2 0-15,1 1 0 0,-2-1 0 0,0 1 0 0,1-1 0 0,0 1 0 16,2-1 0-16,0-1 0 0,-1 0 0 0,-1-1 0 15,1 2 0-15,-1 0 0 0,1 1 0 0,0-4 0 16,1-1 0-16,2-1 0 0,4-3 0 0,1-1 0 16,-2-5 0-16,1 3 0 0,2 4 0 0,1 1 0 15,-2 0 0-15,-2-1 0 0,-3 1 0 0,-1-1 0 16,1-1 0-16,0-1 0 0,2 2 0 0,4 1 0 16,2 3 0-16,-1 1 0 0,-1-3 0 0,2 1 0 15,2 0 0-15,-2 3 0 0,-2-1 0 0,-1 1 0 16,0-1 0-16,1 3 0 0,2-2 0 0,5 2 0 15,5 0 0-15,1 1 0 0,-1-3 0 0,2 2 0 16,2 1 0-16,-1 2 0 0,-2-2 0 0,-3 0 0 0,1 3 0 0,1 3 0 16,-1 1 0-16,2 1 0 0,1 2 0 0,2 0 0 15,0 2 0-15,1 2 0 0,-3-1 0 0,3-1 0 16,2-1 0-16,1 4 0 0,2-2 0 0,0 3 0 16,-1 0 0-16,-3 4 0 0,-5 3 0 0,-2 1 0 15,0 1 0-15,4 0 0 0,4 1 0 0,-3 2 0 16,1 1 0-16,0 0 0 0,-2 1 0 0,-2 2 0 15,-6 1 0-15,0 1 0 0,-4-1 0 0,4 2 0 16,1-1 0-16,0 1 0 0,-1 4 0 0,0-1 0 16,-4 3 0-16,-4 1 0 0,-5 0 0 0,-2 1 0 15,-5 2 0-15,0-2 128 0,-2-1-128 0,2 0 0 16,-2 1 0-16,2-1 0 0,1 1 0 0,1 2 0 16,-1-3 0-16,0 1 0 0,-3 1-272 0,-1 0-32 15,-3 1 0-15,-3 1 0 16,0 3-1440-16,-1 0-304 0,0 3-48 0,-4-4-11264 0,-3 2-2256 0</inkml:trace>
  <inkml:trace contextRef="#ctx0" brushRef="#br0" timeOffset="2751.72">19985 2010 35935 0,'0'0'1600'0,"-9"0"320"0,-1-2-1536 0,10 2-384 0,0 0 0 0,4 15 0 15,5 0 1296-15,7 4 192 0,8-1 48 0,4 0 0 16,5-2-1536-16,7 2-208 0,6 4-96 0,6 5-16 16,4 6 320-16,1 1 0 0,1 0 0 0,8 1 0 0,11 0 0 0,5 2 0 15,3 2 0-15,1 8 0 0,-1 2 0 0,7 5 128 16,8-1-128-16,4 5 0 0,5 3 0 0,2-1 128 16,1-4-128-16,7 3 0 0,6 1 176 0,-1 2-16 15,-2 5 0-15,10 3 0 0,13 3 160 0,-3-4 48 16,-4-1 0-16,7 2 0 0,6 2-96 0,0 4-16 15,-1-1 0-15,2 5 0 0,-1-1 64 0,5 2 0 16,3-5 0-16,-1-1 0 0,-2 5 0 0,7 1 0 16,3 1 0-16,-2-5 0 0,-2-2-80 0,-2 0-16 15,-2 3 0-15,4-1 0 0,5-2 32 0,-3-1 16 16,-3 0 0-16,1-1 0 0,0 0-96 0,-4 2-32 16,-7 4 0-16,-3 2 0 0,-2 3 0 0,-1-4 0 15,-7-6 0-15,1 0 0 0,-3 3-144 0,-4-6 0 16,-8-2 0-16,1-5 128 0,0 1-128 0,-10-5 0 0,-13-4 0 0,3-1 0 15,6-3 0-15,-5 0 0 0,-7-1 176 0,-7-3-176 16,-6-4 144-16,0-2-144 0,4-1 128 0,-5-2-128 16,-5 2 128-16,-10-3-128 0,-9-3 128 0,-2-1-128 15,-7 0 176-15,2-1-48 0,0-3-128 0,-3 0 192 16,-6 0-192-16,-2-2 0 0,-2-3 0 0,-2 0-160 31,-3 0-1616-31,-6-2-320 0,-6-2-64 0,-1-3-17696 0</inkml:trace>
  <inkml:trace contextRef="#ctx0" brushRef="#br0" timeOffset="3602.64">8711 11979 33167 0,'-19'-6'2944'15,"1"2"-2352"-15,-2 1-464 0,4-1-128 16,5 4 1696-16,2 0 320 0,3-2 64 0,2 4 16 0,4-2-1776 0,0 0-320 16,4 5 0-16,2 2-192 0,0 1 0 0,3 3 16 15,0 1 0-15,4 3 0 0,3 0 176 0,4 0-128 16,0 1 128-16,8 4-128 0,2 2 128 0,2 0 0 15,2 3 0-15,5 4 0 0,4 2 0 0,3 4 192 16,2 3-64-16,3 1 0 0,1 2 64 0,6 4 0 16,6 0 16-16,5 4 0 0,4 5 192 0,2 3 48 15,2 4 0-15,5 4 0 0,6 2 0 0,4-1 16 16,7 1 0-16,2 3 0 0,-2 3-208 0,6 3-64 16,6 2 0-16,7 2 0 0,0-2-48 0,6 3-16 15,0 2 0-15,9 1 0 0,5 3-128 0,5-2 192 16,3-3-192-16,0 1 192 0,-1 5-64 0,4 2 0 15,5 1 0-15,-6 1 0 0,-7-3 144 0,4 4 32 0,6 0 0 16,-4 3 0-16,-3-1 304 0,-1 1 64 0,2 2 16 0,-3-1 0 16,-8 2-528-16,3 1-160 0,1 2 0 0,-7-5 0 15,-10-3 272-15,-2 0-48 0,-1-3-16 0,-6 1 0 16,-6 2-208-16,0-4 128 0,0-3-128 0,-3-1 0 16,-5-5 128-16,-8-2-128 0,-6 0 0 0,-5-6 0 15,1-6 128-15,-3-3-128 0,0-3 0 0,-4-1 144 16,-6-1-144-16,-5-5 0 0,-6-4 144 0,-3-1-144 15,-1-6 128-15,-1-4-128 0,-3-3 160 0,-1-2-160 16,-2-3 128-16,-2-1-128 0,-3-3 0 0,-5-3 144 16,-3 0-144-16,-4-1 0 0,-3-4 0 0,-3-1 0 15,-2-4-416-15,-3 0-64 0,-2 1-16 0,1-2 0 16,-2-3-2576-16,1 1-528 0,-2-2-112 0</inkml:trace>
  <inkml:trace contextRef="#ctx0" brushRef="#br0" timeOffset="5619.95">18024 17648 5519 0,'0'0'496'0,"0"0"-496"0,0 0 0 0,0 0 0 15,0 0 4592-15,0 0 816 0,0 0 160 0,0 0 48 16,0 0-4032-16,-1 9-816 0,1-9-144 0,0 0-48 16,0 0-320-16,0 0-64 0,0 0 0 0,-3 9-16 15,3-9 400-15,0 0 96 0,0 0 16 0,0 0 0 16,0 0 400-16,4 10 64 0,1-2 32 0,-1 1 0 16,-3 4-288-16,2-4-48 0,1 2-16 0,0 1 0 15,-2 6-368-15,1 1-80 0,0 5 0 0,0 1-16 0,1 3-368 16,0 5 144-16,0 3-144 0,1-2 0 0,2-1 240 0,-2 3-64 15,-1 1-16-15,-1-1 0 0,1 0 96 0,0-2 0 16,-2-2 16-16,1-1 0 0,-2-3-80 0,0-2 0 16,3-1-16-16,-1-2 0 0,-1 1-48 0,1-1 0 15,-2-7 0-15,1-2 0 0,-1-1-128 0,2-2 0 16,-3-11 0-16,1 10 0 0,-1-10 0 0,0 0-144 16,0 0 0-16,0 0 0 15,0 0-2288-15,0-10-448 0,-4-3-80 0</inkml:trace>
  <inkml:trace contextRef="#ctx0" brushRef="#br0" timeOffset="6037.18">18024 17597 31327 0,'-5'-18'2784'0,"1"-1"-2224"0,0 1-560 0,3 0 0 16,2-6 2320-16,4 2 368 0,3 4 64 0,4-2 0 15,1-3-2240-15,1 1-512 0,0 1 0 0,2 1 0 16,0 2 0-16,1 1-128 0,0 2 128 0,-1-1 0 16,0 3 0-16,0 1 0 0,-1 0 0 0,0 3 0 15,-1 3-144-15,2-1 144 0,-2 2 0 0,2 2-144 16,-1 3 144-16,2 3-128 0,2 1 128 0,-1 4-128 16,0 1 128-16,0 4 0 0,1 4 0 0,-1 2 0 15,-1 4 0-15,-2 4 0 0,1 4 192 0,-2 2-64 16,-1-3-128-16,-1-2 144 0,-1 5-144 0,-4 1 160 0,-3 0-160 15,0-4 160-15,1 0-160 0,-2-3 160 0,-4-2-160 0,-3-2 160 16,-1 1-160-16,-1-6 160 0,0 0 0 0,-6-1 0 16,-3-1 0-16,-2-2 0 0,-3-1-160 0,-1 0 160 15,-2-3-160-15,-1-1 160 0,2-4-160 0,0-1 160 16,0 0-160-16,1-3 160 0,-1-4-160 0,1 1 192 16,1-1-192-16,1 1 192 0,-2-4-384 0,1 0-80 15,1-3-16-15,1 2 0 16,1 2-736-16,1 0-128 0,2-2-48 0,2 3 0 15,1 2-1616-15,11 2-320 0,-11-3-64 0,11 3-10400 0</inkml:trace>
  <inkml:trace contextRef="#ctx0" brushRef="#br0" timeOffset="6472.18">19227 16993 26719 0,'3'-11'2368'16,"-1"-3"-1888"-16,-2 0-480 0,3 0 0 15,1 1 1584-15,1 0 208 0,0 0 64 0,1 0 0 16,-1 2-1664-16,-3 1-192 0,1 1-288 0,-3 9 64 0,0 0 80 0,0 0 16 15,0 0 0-15,0 0 0 0,0 0 128 0,0 0 0 16,-9 4 0-16,-2 5-128 0,-2 2 480 0,-1 2 96 16,-2 2 32-16,-2 2 0 0,-1 2 240 0,-2 5 48 15,-1 2 16-15,-2 3 0 0,1 1 128 0,-3 2 32 16,-2 3 0-16,3 1 0 0,2-3-336 0,1 4-64 16,1-1-16-16,1 7 0 0,2 8 80 0,1 3 16 15,2 2 0-15,2 1 0 0,0 2-400 0,2-2-80 16,2 1-16-16,1-1 0 0,2-2-128 0,2 1 0 15,1 1 0-15,2-3 0 0,1-8 0 0,2-2 0 16,2-4 0-16,2-5 0 0,0-9 0 0,4-4 0 16,0 1-192-16,0-8 192 15,0 1-448-15,3-4 16 0,3-3 16 0,2-2 0 16,3-1-1312-16,3-4-272 0,2 0-48 0,2-5-9408 0,2-2-1856 16</inkml:trace>
  <inkml:trace contextRef="#ctx0" brushRef="#br0" timeOffset="6804.74">19256 17680 29487 0,'0'0'2624'0,"0"0"-2112"0,0 0-512 0,0 0 0 0,0 0 3680 0,0 0 624 16,0 0 128-16,10 7 32 16,2 3-3936-16,0 1-784 0,0-2-144 0,-1 3-48 0,0 1 320 0,0 1 128 15,1 0-128-15,1 2 128 0,-2 0-288 0,0 0 32 16,0 1 0-16,-1 2 0 0,-1-1 48 0,2 3 16 16,-2 1 0-16,0-2 0 0,0-2 192 0,2 1 0 15,-1-2 0-15,0-1 160 0,1-6-160 0,2 1 0 16,1 1 0-16,2-3 0 15,0-4-352-15,-1 1-96 0,0-2-32 0,0-1 0 16,2-3-1952-16,0-1-400 0,-1-5-80 0,-1 0-16 0</inkml:trace>
  <inkml:trace contextRef="#ctx0" brushRef="#br0" timeOffset="7088.29">19899 17586 28559 0,'0'0'2544'0,"-11"12"-2032"0,-2 0-512 0,0 5 0 16,0 2 3264-16,1 2 544 0,3 3 112 0,0 2 32 16,1 2-3456-16,0 4-688 0,-1 2-144 0,0 6-32 15,-1 6 128-15,-1-1 32 0,1 1 0 0,-1 0 0 16,2-1-96-16,-1 0-16 0,0-2 0 0,-2-3 0 15,0 0 160-15,0-2 32 0,2 0 0 0,-2-1 0 0,-1-2 128 16,4-1 0-16,2 0 0 0,2-4 0 16,-3-6-432-16,5-3-48 0,0-5-16 0,3-2 0 15,-1-5-3088-15,1-9-640 0,13 4-112 0,0-9-16 0</inkml:trace>
  <inkml:trace contextRef="#ctx0" brushRef="#br0" timeOffset="7312.48">20002 17862 47967 0,'-7'-10'2128'0,"7"10"432"0,0 0-2048 0,0 0-512 15,0 0 0-15,12-6 0 16,2 2-384-16,2-3-176 0,2 2-32 0,2-1-16 0,2-2 224 0,4 1 64 0,3 3 0 0,-1-1 0 15,0-1-64-15,-1 2 0 0,0 1 0 0,-1 2 0 32,-3-4-1024-32,-3 2-192 0,-1 0-64 0,-4 3 0 15,-2 2-1056-15,-13-2-224 0,0 0-32 0</inkml:trace>
  <inkml:trace contextRef="#ctx0" brushRef="#br0" timeOffset="7522.45">20092 18061 27647 0,'0'0'2448'0,"0"0"-1952"15,0 0-496-15,0 0 0 0,4 9 3264 0,-4-9 576 16,11 4 96-16,5-4 32 16,3-3-3712-16,5 0-752 0,1 0-144 0,2-1-16 15,2-3 0-15,-1 1 0 0,0-2 0 0,-1 0 0 16,1 0-704-16,-2 2-144 0,-2-1-32 0,-1 1 0 15,-3-1-1824-15,0 0-368 0</inkml:trace>
  <inkml:trace contextRef="#ctx0" brushRef="#br0" timeOffset="7872.33">20783 17362 27647 0,'0'0'1216'0,"-6"-9"256"0,0-4-1168 0,-1 3-304 0,2 2 0 0,5 8 0 16,0 0 3360-16,0 0 608 0,0 0 128 0,0 0 32 31,0 0-3808-31,3 12-768 0,-1 2-160 0,2 7-32 0,0 5 400 0,0 0 80 0,0 4 16 0,1 2 0 16,0 6 288-16,-1 1 64 0,0 4 16 0,-1-2 0 15,-2-2 416-15,0-3 64 0,-1 4 32 0,0-3 0 16,0 2-304-16,0 2-64 0,-1-1-16 0,1-2 0 0,0-3-224 16,1 0-128-16,2-1 128 0,1-2-128 0,-3-5 0 0,2-1 0 15,1-1 0-15,1-3 0 16,0-6-448-16,2-1-144 0,1-2-48 0,-1-2 0 16,2-2-1920-16,2-4-400 0,-1-1-80 0,-1-1-12720 15</inkml:trace>
  <inkml:trace contextRef="#ctx0" brushRef="#br0" timeOffset="8289.09">21350 16719 4607 0,'0'0'192'0,"0"0"64"0,-8 6-256 0,0 0 0 0,0 5 0 0,3 0 0 16,2 1 7760-16,3 8 1520 0,2 1 288 0,2 6 64 15,1 4-7584-15,3 6-1536 0,-1-1-288 0,3 7-64 16,0 4-32-16,0 4 0 0,1 1 0 0,-1 2 0 16,1 2 144-16,-1 4 32 0,-1 5 0 0,2 1 0 15,-1 9 64-15,-1-4 16 0,-2-2 0 0,-2-2 0 0,-1 2 16 0,0 1 16 16,-2-1 0-16,1-2 0 0,0-3-96 0,-1-4 0 16,1-3-16-16,-3-6 0 0,0-1-176 0,0-7-128 15,0 0 192-15,0-3-192 0,1 0 160 0,2-2-160 16,-1-3 128-16,2-3-128 15,2-7-320-15,0-3-128 0,2-7-48 0,0-4 0 16,1-5-3296-16,1-2-672 0</inkml:trace>
  <inkml:trace contextRef="#ctx0" brushRef="#br0" timeOffset="8689.78">22357 17648 3679 0,'0'0'160'0,"0"0"32"0,0 0-192 0,0 0 0 0,-9-2 0 0,9 2 0 16,-8-4 6976-16,8 4 1360 0,0 0 272 0,0 0 48 0,0 0-6944 0,-9 4-1392 15,9-4-320-15,-10 11 0 0,-3-1 0 16,1 3 0-16,0 2 160 0,-1 3-160 16,-4 1 416-16,1 6 0 0,-1 4 0 0,-3 3 0 0,-3 2 544 0,0 4 128 15,3 4 0-15,-1 1 16 0,-2 1-368 0,1-2-80 16,-1-3-16-16,2-1 0 0,1-6-304 0,2 0-64 15,-1-1-16-15,2-7 0 0,1-4-400 0,3 3-96 16,1-8-16-16,3 0 0 16,3-8-1424-16,0 0-304 0,6-7-48 0,0 0-9424 15,-9-1-1872-15</inkml:trace>
  <inkml:trace contextRef="#ctx0" brushRef="#br0" timeOffset="8910.51">21970 17807 28559 0,'0'0'2544'0,"0"0"-2032"0,4 13-512 0,0-1 0 15,1-1 4448-15,2 5 800 0,5 3 144 0,1 6 48 16,0 4-4208-16,2 0-832 0,2-1-160 0,0 4-48 16,0-1-32-16,1-1-16 0,1-1 0 0,0-6 0 15,2 2-416-15,0-3-96 0,0-3-16 0,-2 1 0 16,-3-4-1792-16,1 1-352 0,0-4-80 15,-3 1-16-15,-2-1-160 0,-2-4-32 0,-3 2-16 0,1-5-6896 16,1-1-1360-16</inkml:trace>
  <inkml:trace contextRef="#ctx0" brushRef="#br0" timeOffset="9841.28">22622 18244 8287 0,'0'0'368'0,"0"0"80"0,0 0-448 0,0 0 0 0,0 0 0 0,0 0 0 15,0 0 5328-15,0 0 992 0,7 10 192 0,-7-10 32 16,6 10-4496-16,1-1-896 0,-7-9-176 0,7 12-32 16,3 3-224-16,-3-2-32 0,1 1-16 0,1 2 0 0,2-1-448 0,-1 6-96 15,-1-3 0-15,0 2-128 0,2-1 128 0,-3 4-128 16,0-5 0-16,-3 3 0 0,-4 0 0 0,-1-2 0 15,0 1 0-15,-1-2-144 0,-3-2-80 0,0-1-16 16,-3 2 0-16,0-2 0 0,-3-2-80 0,1-2 0 16,2-3-16-16,0 0 0 15,7-8-384-15,0 0-80 0,0 0-16 0,0 0-14288 0</inkml:trace>
  <inkml:trace contextRef="#ctx0" brushRef="#br0" timeOffset="10290.4">23399 17704 31327 0,'-5'-5'2784'0,"-3"2"-2224"0,-1 2-560 0,1-1 0 16,8 2 2400-16,0 0 368 0,-10 0 80 0,10 0 16 15,0 0-2608-15,-8 6-528 0,8-6-112 0,-9 9 0 16,0 2-32-16,0 2 0 0,-2 2 0 0,1 4 0 16,-1 7 0-16,1 0 0 0,-2 6 0 0,2 6 0 15,-1 6 416-15,1 2 0 0,-2 0 0 0,2 0 0 16,-1-2 416-16,2-2 16 0,1-1 0 0,2-5 0 0,0-6-192 0,3-3-48 16,1 1 0-16,2-3 0 0,3-7-192 0,1 0 176 15,1-1-176-15,3-4 160 0,2-4-16 0,2-2 0 16,1-1 0-16,3-3 0 0,2-1-144 0,4-3 128 15,4-5-128-15,2-6 128 0,0 1 0 0,2-3 0 16,0-3 0-16,-1-1 0 0,-2-2 128 0,-2 2 32 16,-3-5 0-16,-2-1 0 0,-3-2 112 0,-3 0 32 15,-4 0 0-15,-2-4 0 0,-1-5 64 0,-3-2 16 16,-3-2 0-16,-2-1 0 0,1-1-256 0,-3 4-64 16,-1-1 0-16,-1 4 0 0,-3 1 0 0,-1 3 0 15,-3 3 0-15,-1-1 0 0,0 2-192 0,0-2-256 16,-1 2 48-16,0 2 16 15,-3 2-1152-15,1 6-208 0,0-1-48 0,-1 4-11136 16,-4 3-2240-16</inkml:trace>
  <inkml:trace contextRef="#ctx0" brushRef="#br0" timeOffset="10532.1">23185 18157 39615 0,'0'0'3520'0,"0"0"-2816"0,0 0-560 0,0 0-144 16,6 12 1856-16,1-1 352 0,6-1 64 0,2-1 16 15,0-4-2288-15,5-1-368 0,1-2-112 0,4-2-32 16,2-3 64-16,4-2 0 0,4-2 0 0,-1-1 0 16,-4 1-208-16,-1-3-48 0,-4-1 0 0,-3-1 0 15,-4 0-160-15,-2 2-32 0,-2-2-16 0,-1 0 0 16,-1 1-192-16,0-2-48 0,-2-2 0 0,1 1 0 15,-1-2-1984-15,0 2-384 0,0-2-96 0,0-1-4400 16,0 0-880-16</inkml:trace>
  <inkml:trace contextRef="#ctx0" brushRef="#br0" timeOffset="11207.84">23312 17121 14735 0,'0'0'1312'0,"0"0"-1056"16,0 0-256-16,-4 12 0 0,4 1 6288 0,4 1 1200 16,4 2 256-16,5 1 32 0,2 0-6432 0,7 2-1344 0,6 5-176 0,2-1-80 15,0-2 96-15,1 5 16 0,2 4 0 0,-1 1 0 16,0 2 144-16,-2 3 0 0,-3 5 0 0,-1 1 0 16,-1-1 0-16,-2 4 0 0,-2 3 0 0,-1 1 0 15,-3 4 0-15,-2 4 0 0,-3 2 128 0,-3 1-128 16,-4-2 352-16,-2-2 0 0,-3-5 0 0,-3-1 0 15,-1 1 32-15,2-8 0 0,-5-4 0 0,2 1 0 16,0-6-144-16,-2 2-32 0,2-2 0 0,-1-2 0 16,-2-2-208-16,0-3 0 0,0-1 0 0,2-5 0 15,-1-5-1216 1,3-2-192-16,-1-2-48 0,0-6-10944 0,5-6-2192 0</inkml:trace>
  <inkml:trace contextRef="#ctx0" brushRef="#br0" timeOffset="11493.38">24267 17876 31327 0,'0'0'2784'0,"0"0"-2224"16,0 0-560-16,0 0 0 0,0 0 3568 0,13 2 592 15,0-2 128-15,2 3 32 0,-1-2-3552 0,2 2-768 16,2-2 0-16,2 1-160 0,-1-2 160 0,1 2 0 16,-1 1 0-16,3-2 0 0,2-2-144 0,-1 1-48 15,2-1-16-15,-4 1 0 16,-1 1-400-16,-2-1-80 0,0-1-16 0,-1-1 0 16,-1 2-256-16,-1-1-64 0,-2-3-16 0,0 1 0 15,-1 1-1136-15,-12 2-208 0,11-4-48 0,-11 4-12672 0</inkml:trace>
  <inkml:trace contextRef="#ctx0" brushRef="#br0" timeOffset="11703.73">24210 18154 30399 0,'0'0'1344'0,"0"0"288"0,0 0-1312 0,0 0-320 16,0 0 0-16,9 11 0 15,3-3 3120-15,4-3 544 0,2 1 112 0,5-5 32 0,5-1-3024 0,4-1-592 16,5-5-192-16,4 5 0 0,5-6 0 0,4 2 0 16,-1-1 0-16,1 1 0 15,-3-5-1712-15,-2 3-272 0,-2-4-48 0,2-1-9792 16,-1 2-1952-16</inkml:trace>
  <inkml:trace contextRef="#ctx0" brushRef="#br0" timeOffset="12124.69">25303 17796 21183 0,'0'0'944'0,"-11"4"192"0,-2-4-912 0,0 3-224 0,1 1 0 0,-1 1 0 15,0 0 4464-15,0 3 848 0,-1 4 160 0,-2 1 32 31,-1 4-4736-31,-1 1-960 0,-2 2-192 0,2 3-48 0,1 7 64 0,-1-5 16 0,-3 0 0 0,2 1 0 16,-1 2 160-16,2 2 48 0,1 0 0 0,2 2 0 16,5-6 464-16,1 2 80 0,2 1 32 0,4 0 0 15,1-5 224-15,5 0 48 0,3-1 16 0,5 0 0 16,0-4-304-16,5-2-64 0,4 0-16 0,6-4 0 16,6-1-336-16,2-4 128 0,-1-6-128 0,-1-2 0 15,2 0 0-15,-2-2 0 0,-4-4 0 0,0 1 0 16,-2-1 208-16,-1-6-16 0,-1-1-16 0,-2 1 0 15,-2-1 320-15,-2-1 64 0,-1-2 16 0,-4-2 0 0,-4-3 96 16,-1-2 32-16,-1-4 0 0,-5 0 0 0,-3-6-144 0,-3 1-32 16,-2-2 0-16,-5-1 0 0,-2 1-240 0,-3 3-48 15,0 1-16-15,-1 0 0 0,-3 1-224 0,-1 3 0 16,2 5 0-16,0 3 0 0,1 3-208 0,-1 0-48 16,-2 0 0-16,0 2 0 15,0 0-1344-15,3 0-256 0,-1-4-64 0,5-2-18448 16</inkml:trace>
  <inkml:trace contextRef="#ctx0" brushRef="#br0" timeOffset="17080.16">24342 2635 9215 0,'0'0'400'0,"0"-6"96"0,0 6-496 0,0 0 0 0,0 0 0 0,0 0 0 16,0 0 6544-16,0 0 1216 0,0 0 240 0,0 0 64 16,0 0-6416-16,-6 10-1280 0,3 3-368 0,4 0 144 15,0-2-144-15,3 3 0 0,1 4 0 0,2 3 128 0,-3 4-128 0,0 2 0 16,1-1 0-16,-3 1 0 0,0 0 0 0,-1-1 0 15,-2 3 0-15,-2-3 0 0,1 0 0 0,-1 0 0 16,2 0 0-16,-3 0 0 0,-1-2 176 0,-1-1-48 16,1-2-128-16,0 1 192 0,0-2-48 0,2-2-16 15,0-3 0-15,0 0 0 0,-1-3-128 0,4-12 0 16,0 0 144-16,0 0-144 0,0 0 128 0,0 0-128 16,0 0 160-16,0 0-160 0,-3-12 128 0,3-3-128 15,0-4 0-15,-1-5 0 0,-1-2 0 0,1-1-288 16,-1-2 32-16,-1-2 16 0,-1-2-16 0,-3 1-16 15,0-2 0-15,-1 0 0 0,1-1 272 0,-1-2 0 16,1-3 0-16,-2 1 0 0,1-2 192 0,1-2 64 16,2-5 0-16,0 5 0 0,1 5 176 0,1 2 32 15,3 3 16-15,0 2 0 0,2 2-96 0,1 6-32 0,1-1 0 16,3 5 0-16,-1 2-96 0,2 1 0 0,3 2-16 0,-1 2 0 16,2 2-32-16,1 2 0 0,3 0 0 0,2 3 0 15,1 0-208-15,3 1 128 0,3 2-128 0,3 4 0 16,0 0 128-16,0 5-128 0,-2 3 0 0,0 3 0 15,1 0 0-15,-1 4 0 0,-2 4-128 0,-2 1 128 16,-3-2-176-16,0 1 176 0,-2 0-160 0,-2-1 160 16,0 3 0-16,-2 1 0 0,-4-3 0 0,0 1 0 15,0-1 0-15,-2-1 0 0,-2-1 0 0,-1 0 0 16,-2 1 0-16,0-1 0 0,-2-4 0 0,-2 0 0 16,0-2-208-16,-2 0-48 0,-1-2-16 0,-2 0 0 15,1-1 608-15,-4 3 128 0,-1-3 32 0,-2-1 0 16,-3-2-336-16,-1 0-160 0,-2-3 160 0,-5 2-160 0,-2-2 176 0,-1 0-176 15,-2-1 192-15,0-1-192 0,-1-2 0 0,4 0-176 16,-1-1 0-16,2 1 0 16,2-1-336-16,3 0-80 0,3-2-16 0,4-2 0 15,1-2-1424-15,3-1-272 0,3-2-64 0,2 0-8704 16,2 0-1728-16</inkml:trace>
  <inkml:trace contextRef="#ctx0" brushRef="#br0" timeOffset="17531.3">25630 1548 25791 0,'-13'1'2304'0,"-6"2"-1856"0,0 1-448 0,1 2 0 16,1 4 3008-16,1 1 512 0,0 8 112 0,2-4 16 16,0 0-2928-16,1 1-576 0,0 4-144 0,-2 4 0 15,-2 2 0-15,0 1 0 0,1 0 144 0,0 5-144 16,-2-1 192-16,1 4-48 0,0 0 0 0,-2 10 0 15,0 8 112-15,-2 4 32 0,-1 5 0 0,0-6 0 16,0 1-128-16,-1-2-32 0,3-4 0 0,3 2 0 0,2 1-128 0,1-1 0 16,0-2 0-16,4 0 0 0,5 0 0 0,3-2 0 15,0-1 144-15,4-1-144 0,3-4 176 0,4-4-48 16,4-1 0-16,3-5 0 0,2-3-128 0,3-4 0 16,2-6 0-16,1-4 0 0,2 4 0 0,0-4 0 15,0-2 144-15,0-4-144 0,0-3-256 0,1-3-112 16,2-2-16-16,2 2-16 15,1-1-496-15,-4 0-112 0,-2-3-16 0,-2-2-10352 16,-3-3-2064-16</inkml:trace>
  <inkml:trace contextRef="#ctx0" brushRef="#br0" timeOffset="17898.32">25492 2390 21183 0,'0'0'1888'0,"0"0"-1504"0,0 0-384 0,0 0 0 0,0 0 3936 16,0 0 720-16,5 16 144 0,0-2 16 0,0 1-3856 0,3 0-784 16,5 5-176-16,0-1 0 0,-1 1 0 0,1 1 0 15,1 1 0-15,-1-1 0 0,3-2 0 0,1 2 0 16,0 0 0-16,1-1 0 0,0-2 0 0,1-1 0 16,-2-3-128-16,-2-2 128 0,0-2-272 0,0-2-16 15,-2-1 0-15,0-1 0 16,-1-1-512-16,-2-1-96 0,1-4-32 0,-11 0 0 15,12-4-2080-15,-2-1-400 0</inkml:trace>
  <inkml:trace contextRef="#ctx0" brushRef="#br0" timeOffset="18180.41">25941 2298 27519 0,'0'0'1216'0,"0"0"256"0,0 0-1168 0,0 0-304 0,0 0 0 0,0 0 0 15,0 0 656-15,0 0 80 0,0 0 16 0,0 0 0 16,0 0 96-16,-1 13 32 0,1-3 0 0,-1 3 0 16,-2 4 80-16,1 4 32 0,-1-1 0 0,0 3 0 15,-1 3-96-15,1 3-32 0,-5-2 0 0,1 7 0 16,1 3-208-16,-1 3-32 0,-1 0-16 0,2 0 0 16,-1-1-416-16,2 0-192 0,1-4 160 0,-1 0-160 15,0 0 0-15,1-1 0 0,0 1 0 0,0-3 0 16,-1 3 0-16,1-2 0 0,0-1-208 0,0 2 64 15,0 3-640-15,2-6-128 0,0-2-32 0,1-9 0 16,1 0-1456-16,0-4-288 0,-1-7-64 0,1-9-11696 16</inkml:trace>
  <inkml:trace contextRef="#ctx0" brushRef="#br0" timeOffset="18437.4">26132 2431 20271 0,'0'0'1792'0,"0"0"-1424"16,0 0-368-16,0 0 0 0,0 0 4992 0,8-4 912 16,3-3 192-16,4 5 48 0,2-1-4656 0,2 0-912 0,2 0-192 0,1 1-48 15,2 0-128-15,-1 0-16 0,-1 0-16 0,2-1 0 16,-2-1-176-16,0 0 0 15,1-1-160-15,0 0 160 16,-1 0-704-16,-1-1-32 0,-2 1-16 0,2 1 0 16,1-2-544-16,0-1-112 0,-2 2-32 0,-3 1 0 15,-3 0-1856-15,-1 0-368 0</inkml:trace>
  <inkml:trace contextRef="#ctx0" brushRef="#br0" timeOffset="18685.59">26233 2684 23039 0,'0'0'2048'0,"0"0"-1648"0,0 0-400 0,0 0 0 0,0 0 3664 0,0 0 656 16,11 6 128-16,1-1 32 0,1 2-3392 0,0-5-656 15,0 0-144-15,1-2-32 0,3 0-64 0,0 0-32 16,1-2 0-16,2 0 0 0,1-2-160 0,1-1 0 15,3-3 0-15,1 0 0 16,1 3-1456-16,2-2-272 0,-1-2-48 0,1 0-16 16,0 0-1856-16,-2-4-384 0,6-10-80 0,-5 7-16 0</inkml:trace>
  <inkml:trace contextRef="#ctx0" brushRef="#br0" timeOffset="18997.34">26901 1909 21183 0,'0'0'1888'0,"0"0"-1504"0,0 0-384 0,-7 5 0 15,0 3 4640-15,1 4 864 0,1 4 160 0,1 1 32 16,3 3-4480-16,0 5-896 0,-1 1-176 0,2 6-144 15,0 1 160-15,0 5-160 0,-1 1 128 0,1 6-128 16,-1-2 0-16,1 1 0 0,1-1-192 0,-2 0 192 16,-2 0 0-16,2 4 0 0,-1 1 0 0,2 2 0 15,2 1 0-15,0-4 0 0,1-4 144 0,1-4-16 16,1-7-464-16,2-3-96 0,-3-4-16 0,1-3 0 16,0-4-448-16,0-2-112 0,0-2-16 0,2-2 0 15,1-4-1664-15,0 0-320 0,-8-8-80 0</inkml:trace>
  <inkml:trace contextRef="#ctx0" brushRef="#br0" timeOffset="19731.3">27503 1579 14511 0,'0'0'640'0,"0"0"128"0,5-14-608 0,-1 2-160 0,-4 12 0 16,4-8 0-16,0-2 1664 0,-4 10 288 0,0 0 64 0,0 0 16 15,0 0-528-15,9 0-96 0,-9 0-32 0,8 8 0 16,-1 5-288-16,0 3-48 0,-1-2-16 0,-1 5 0 16,-3 6-128-16,4 4-48 0,0 0 0 0,2 1 0 15,-4 3 144-15,1 0 32 0,0 2 0 0,2 0 0 16,-3 1-368-16,1 3-64 0,-1 1-16 0,1 5 0 16,0 1-16-16,-1 3-16 0,0 2 0 0,-1-3 0 15,-1-1-48-15,1 0-16 0,1-4 0 0,-1 0 0 16,0-3-208-16,3 3-32 0,0-1-16 0,2 1 0 15,-1-5-224-15,-1 2 176 0,2-2-176 0,-2 0 160 16,0-2-160-16,0-3 0 0,5-3 0 0,-2-4 128 16,0 0-352-16,-3-4-80 0,1-1-16 0,-1-3 0 15,2 0-384-15,0-4-96 0,1 0-16 0,-1-4 0 16,1-2-1248-16,-1-1-256 0,0-5-48 0,-8-2-13072 16</inkml:trace>
  <inkml:trace contextRef="#ctx0" brushRef="#br0" timeOffset="20181.23">28584 2171 17503 0,'0'0'768'0,"0"0"176"0,-9 3-752 0,0-1-192 0,9-2 0 0,-11 6 0 16,2 0 4000-16,0 1 768 0,3 2 160 0,-4 3 16 15,1 3-3472-15,-1 0-704 0,-2 0-144 0,2 5-32 0,-1 1-112 0,0 1-32 16,-2 1 0-16,-1 2 0 0,-1 0-128 0,0 0-48 16,2 1 0-16,2 0 0 0,-2 0-128 0,1 0-16 15,5-12-128-15,2 2 192 0,0-2-192 0,-2 2 0 16,1-4 0-16,1 1-160 15,1 0-1456-15,-1-2-304 0,-6 8-48 0,3-8-16 16,2-3-1040-16,-1-3-224 0,-7 1-32 0,1-4-16 0</inkml:trace>
  <inkml:trace contextRef="#ctx0" brushRef="#br0" timeOffset="20379.24">28124 2330 39679 0,'0'0'1760'0,"0"0"352"0,0 0-1680 0,0 0-432 0,0 0 0 0,0 0 0 16,9 13 720-16,1-1 64 0,2 0 16 0,2-2 0 15,1 3-144-15,0-1-16 0,4 2-16 0,2-1 0 16,3-1-432-16,4 1-64 0,-1 3-128 0,3-4 176 31,1 1-1216-31,-1 0-240 0,-1-2-64 0,-2 0 0 16,-1-2-1664-16,-1-1-352 0,-3 1-64 0</inkml:trace>
  <inkml:trace contextRef="#ctx0" brushRef="#br0" timeOffset="20735.34">28948 2710 40479 0,'0'0'1792'0,"0"0"384"0,1 10-1744 0,3 3-432 16,1 2 0-16,2 0 0 0,1 1 192 0,1 3-32 15,1 1-16-15,-1-3 0 0,-1 2-144 0,0 0-192 16,0 0 32-16,-1 2 16 16,0 3-352-16,-3-2-64 0,-1 0-16 0,-2 0 0 15,0-2 128-15,-1-1 0 0,-1 2 16 0,0-1 0 16,-3-2-16-16,-2 1 0 0,1 1 0 0,-3-2 0 0,1-2 128 0,-3-2 0 0,0 1 16 0,0-5 0 31,-2-4-2032-31,-1-2-416 0</inkml:trace>
  <inkml:trace contextRef="#ctx0" brushRef="#br0" timeOffset="21249.34">29585 1969 21183 0,'-1'-6'1888'15,"1"6"-1504"-15,-4-9-384 0,4 9 0 0,0 0 3584 0,0 0 640 16,0 0 128-16,0 0 16 0,-9 0-3456 0,9 0-688 16,-12 6-224-16,0 5 128 0,-1 4-128 0,-1 2 0 15,-2 3 128-15,1 1-128 0,-1 2 144 0,2 3-144 16,-1 3 192-16,1-2-192 0,1 2 336 0,0 1-32 15,1 0-16-15,4 1 0 0,3 0 288 0,-1-1 48 16,-6 0 16-16,4-2 0 0,6-2-192 0,0-1-16 16,1 1-16-16,1-4 0 0,0-1-272 0,0-1-144 0,-1 1 160 0,3-4-160 15,2-2 192-15,4-4-48 16,4-1-16-16,1-3 0 0,0 0-128 0,2-1 0 0,2-8 0 0,3-1 0 16,1-2 0-16,1-3-272 0,-1-2 64 0,-2-2 16 15,1-2 192-15,-2-1 0 0,-1 0 0 0,-1-2 160 16,-2-2-32-16,0 1 0 0,-2-1 0 0,0-4 0 15,-2 1 32-15,1-1 0 0,-1-3 0 0,-2 0 0 16,-3-4 16-16,-1-2 0 0,0 0 0 0,-3 1 0 16,-2-1-176-16,0 2 0 0,0-1 0 0,-2 0 0 15,-4 3 0-15,2 2 0 0,-1 1 0 0,-1 3 0 16,-1 3 0-16,0 2-144 0,1 1 144 0,-1 2 0 16,-1 1-560-16,-2 2 0 0,1 2 0 0,-1 3 0 15,1-1-2128-15,1 3-448 0,-2 2-64 0</inkml:trace>
  <inkml:trace contextRef="#ctx0" brushRef="#br0" timeOffset="21568.37">29537 2225 41519 0,'0'0'1840'0,"0"0"384"0,0 0-1776 0,-8 9-448 15,3-1 0-15,1 2 0 0,3 2 464 0,-2-2 16 0,-1-1 0 0,3 2 0 16,1-1-480-16,0 1 0 0,0-2 0 0,1 0 0 16,1-1-144-16,0-4-128 0,1 1-32 0,1 0 0 31,0 0-288-31,1-1-64 0,1-1-16 0,2-1 0 0,5 2 288 0,0-1 48 0,-1-3 16 0,0-1 0 15,-2-1 320-15,1 1 0 0,-1 0 0 0,2-2 0 16,-3-1-144-16,1 0 144 0,-1 0 0 0,2 2 0 31,1-2-672-31,-1 1-32 0,0-2 0 0,-2 0-10240 0,0 0-2064 0</inkml:trace>
  <inkml:trace contextRef="#ctx0" brushRef="#br0" timeOffset="22250.31">29577 1403 29423 0,'0'0'1296'0,"0"0"288"0,0 0-1264 0,4 12-320 16,2-1 0-16,0 0 0 0,2 2 768 0,2 0 112 15,1-1 16-15,2 2 0 0,2 7-144 0,4 1-32 16,0 2 0-16,6 1 0 0,4 2-32 0,5 4-16 16,2 2 0-16,5 3 0 0,3 2-176 0,-2 0-48 15,-3 1 0-15,-2 0 0 0,-1 0-208 0,-4 3-48 16,-3 2-16-16,-2 5 0 0,-2 0-32 0,-3-2 0 15,-2-3 0-15,-3 0 0 0,-3-3 160 0,0 0 16 16,-2-5 16-16,-4-2 0 0,-5 0-64 0,1-1-16 16,-3-1 0-16,-4 1 0 0,-3-1 0 0,-3 6-16 15,-4 4 0-15,-3 2 0 0,-2-2-240 0,-1-4 128 16,-3-3-128-16,0-5 0 0,0-1 0 0,-3-2 0 0,-2-4 0 0,-2-2-160 31,0-1-288-31,-2 2-64 0,-1-5-16 0,-2 2-12000 0,1-5-2384 0</inkml:trace>
  <inkml:trace contextRef="#ctx0" brushRef="#br0" timeOffset="23367.12">30703 2231 11055 0,'0'0'976'0,"0"0"-784"0,0 0-192 0,-10-2 0 0,10 2 4432 0,0 0 848 15,0 0 160-15,0 0 48 0,0 0-4080 0,0 0-832 16,0 0-144-16,0 0-48 0,0 0 64 0,0 0 16 16,0 0 0-16,0 0 0 0,0 0-80 0,0 0 0 15,0 0-16-15,0 0 0 0,0 0 80 0,0 0 0 16,13 0 16-16,-2-2 0 0,-11 2-96 0,14-2-32 15,2-5 0-15,1 1 0 0,1-1-80 0,2 1 0 16,0-1-16-16,7 3 0 0,1-2-48 0,1 0-16 16,-2 1 0-16,5 0 0 0,3 0-176 0,-1 0 0 15,-3 2 0-15,0 2-176 0,-2 1-176 0,-4 0-32 16,-4 0-16-16,-3 0 0 16,-3-3-1472-16,1 2-304 0,-3-2-48 0,-1-1-7648 0,-12 4-1536 0</inkml:trace>
  <inkml:trace contextRef="#ctx0" brushRef="#br0" timeOffset="23626.54">30660 2398 17503 0,'0'0'768'0,"0"0"176"0,0 0-752 0,0 0-192 0,0 0 0 0,0 0 0 0,0 0 4288 16,0 0 832-16,11 3 176 0,2-1 16 0,2 2-3344 0,3-2-688 15,1-2-128-15,5-2-16 0,2 1-608 0,5 0-112 16,6-2-32-16,-3 2 0 0,-2-1-256 0,1 0-128 16,1-1 0-16,-3 1 128 15,-5-2-1440-15,-1 2-288 0,-3 0-64 0,-1-1-9856 16,-3-2-1984-16</inkml:trace>
  <inkml:trace contextRef="#ctx0" brushRef="#br0" timeOffset="23985.33">31796 1669 21183 0,'0'0'1888'0,"0"0"-1504"0,0 0-384 0,0 0 0 16,0 0 3280-16,0 0 592 0,0 0 112 0,-5 12 32 15,3 2-2528-15,0 3-496 0,2 3-96 0,0 2-32 16,0 4-48-16,2 4-16 0,-1 0 0 0,1 4 0 15,0 5-240-15,0 2-48 0,2 5-16 0,-1 5 0 16,-2 4-288-16,0 0-48 0,1-3-16 0,-1 0 0 0,-1-5-144 16,0-3 0-16,-1-3 0 0,2-5 0 0,-1-2 128 0,3 0-128 15,-1 1 0-15,2-3 128 16,1-2-448-16,3-6-112 0,1-4-16 0,4-2 0 16,4-2-2688-16,4-4-528 0</inkml:trace>
  <inkml:trace contextRef="#ctx0" brushRef="#br0" timeOffset="25240.79">14647 6788 20271 0,'0'0'1792'0,"0"0"-1424"15,0 0-368-15,0 0 0 0,0 0 3568 0,0 0 640 16,0 0 128-16,0 0 16 0,0 0-3136 0,0 0-640 16,0 0-128-16,0 0-32 15,0 0-1568-15,11 1-320 0,-1-5-64 0</inkml:trace>
  <inkml:trace contextRef="#ctx0" brushRef="#br0" timeOffset="25473.24">14892 7097 23039 0,'0'0'2048'0,"8"8"-1648"0,-8-8-400 0,13 10 0 16,2 2 2976-16,3 1 512 0,1-2 96 0,1 3 32 16,-1-5-2976-16,1 1-640 0,1 0 0 0,1 2 0 15,0 1-176-15,4-2 176 0,2-1-192 0,3-1 192 16,2 0-912-16,3-2-80 0,3-1-16 0,0 0-8864 16,0-2-1776-16</inkml:trace>
  <inkml:trace contextRef="#ctx0" brushRef="#br0" timeOffset="25600.51">15791 7410 16575 0,'20'17'736'0,"-6"-6"160"0,-3 2-720 0,1-1-176 16,-4 2 0-16,1 3 0 0,-1-2 4768 0,2 0 928 16,2 0 176-16,1-2 32 0,0 0-3888 0,3 0-784 15,-2-1-144-15,4-1-48 0,3-2-720 0,1 1-160 16,0-4-32-16,3-1 0 16,1-2-2368-16,-1-1-464 0,-1 2-112 0</inkml:trace>
  <inkml:trace contextRef="#ctx0" brushRef="#br0" timeOffset="25711.58">16437 7837 4607 0,'4'24'192'0,"-1"-10"64"0,-2-1-256 0,2 1 0 0,1 2 0 16,5-2 0-16,4-1 8320 0,1 0 1632 0,2-2 320 0,3-1 64 31,5-1-8976-31,1-5-1792 0,1-1-352 0,2 0-16944 0</inkml:trace>
  <inkml:trace contextRef="#ctx0" brushRef="#br0" timeOffset="25856.9">17128 8308 35007 0,'0'0'3120'0,"0"0"-2496"0,4 10-496 0,3-1-128 15,2 1 2832-15,3-4 560 0,1-2 96 0,1 5 32 16,2 0-2928-16,2 3-592 0,0 1 0 0,2 1-192 16,-1 2-2176-16,2 0-448 0,0 1-96 0</inkml:trace>
  <inkml:trace contextRef="#ctx0" brushRef="#br0" timeOffset="26419.77">17685 8814 37663 0,'0'0'1664'0,"0"0"352"0,12 13-1616 0,-1-2-400 16,1 5 0-16,0 1 0 0,-2 0 256 0,1-1-48 16,0 1 0-16,1 2 0 0,0 2-208 0,0 0-208 15,2 1 32-15,3-1 16 16,0 0-624-16,0-4-128 0,1 0-32 0,3-2 0 15,1 1-480-15,2-2-112 0,0 1 0 0,2-2-16 16,2 2 192-16,-2-4 32 0,0-1 16 0,0-1 0 16,0-1 688-16,-1 0 144 0,-3 0 32 0,-1 1 0 0,-2 1 784 0,0 3 176 0,-4-4 16 15,0 6 16-15,-2-2 368 0,-2 1 80 0,0 3 16 0,1 3 0 16,-1-1-752-16,2 3-256 0,2 2 144 0,2-2-144 16,-2 2-176-16,5 0-112 0,1 0-32 0,2-2 0 31,1-5-288-31,3 0-64 0,3 0-16 0,0 0 0 0,0 1 480 0,0-5 208 0,-1-1-192 0,-1 1 192 15,0-1-240-15,-3 1 80 0,-2 0 16 0,-1 1 0 16,-1 0 144-16,-3 1 0 0,-2-2 0 0,-2 4 0 16,-1 1 0-16,-2 4-192 0,-1-4 192 0,-1 3-192 15,0 0-128-15,1 1-48 0,0-1 0 0,2 1 0 16,1 2 672-16,2-2 128 0,4-3 16 0,0-2 16 0,2-1 944 16,2-3 176-16,4-3 32 0,1 1 16 0,4-2 352 15,-2 0 64-15,-2-2 0 0,1 0 16 0,-2 4-704 16,-1 1-144-16,-4-5-16 0,-1 4-16 0,-2 1-736 0,-2-3-160 15,-2 2-32-15,-2 2 0 16,-2 3-608-16,-4 1-128 0,0 0-32 0,-2 0 0 16,-2-1-1920-16,1-1-400 0,1 1-80 0,0-3-16 15,-1 0 1104-15,5-1 224 0,4-2 32 0,4-3 16 16,4-1 352-16,6-2 80 0,7-1 16 0,4-3 0 0,3 0 3168 0,0-3 640 16,2 2 128-16,-1-1 32 0,-3 2-592 0,-1 2-112 15,-3 2-32-15,-2-2 0 0,-2 4-1200 0,-1 1-240 16,-1 2-48-16,-3 3-16 0,-4 0-624 0,-1 4 0 15,-2-1-144-15,-3 0 144 16,-6 0-3216-16,0 1-528 0</inkml:trace>
  <inkml:trace contextRef="#ctx0" brushRef="#br0" timeOffset="26545.38">20493 10692 11055 0,'28'11'976'0,"-12"-5"-784"0,1 5-192 0,-1 2 0 15,0 0 6208-15,-1 1 1216 0,1 3 224 0,-2 0 48 16,-3 1-5968-16,-2-1-1184 0,0 3-240 0,-5-1-48 31,-5 0-1344-31,3-1-272 0,6 1-48 0,-3-2-16 16,-1-1-1904-16,-4 0-384 0,-1-2-80 0</inkml:trace>
  <inkml:trace contextRef="#ctx0" brushRef="#br0" timeOffset="26735.68">20846 11055 22047 0,'34'6'976'0,"-12"-2"208"0,2 0-944 0,1 3-240 0,0 2 0 0,-3 3 0 16,-1-1 1328-16,-2 2 208 0,-2 0 64 0,-3 3 0 15,-3 2-880-15,-2 0-160 0,-3 1-48 0,-2 0 0 0,-2 1-512 0,0-2-256 16,1-2 32-16,-1-1 0 0,0 1 224 0,2-3 0 15,4-1 0-15,-1-2 0 0,2-2 0 0,5-1 0 16,4-2 0-16,8 0 0 0,8-4 704 0,4-1 48 16,-1-1 0-16,2-3 0 0,2 1-304 0,-1 3-64 15,-2-2-16-15,0 2 0 0,-2 2-560 0,-2 0-96 16,-4 3-32-16,-4 2 0 16,-3 3-2448-16,-8 3-496 0,-4 0-112 0,-6 1-16 0</inkml:trace>
  <inkml:trace contextRef="#ctx0" brushRef="#br0" timeOffset="26839.33">21626 11575 6447 0,'-6'22'272'0,"2"-8"80"0,0 1-352 0,4-3 0 15,0-12 0-15,13 9 0 0,2-4 6688 0,11-4 1264 16,10-3 256-16,8-4 48 0,7-1-5088 0,2-3-1024 16,-1 1-208-16,-2 1-32 0,-3 2-1456 0,-1 3-304 0,-2 6-144 0,-5 0 160 31,-6-1-2528-31,-5 3-512 0,-3 5-112 0,-9 3-13248 0</inkml:trace>
  <inkml:trace contextRef="#ctx0" brushRef="#br0" timeOffset="26945.39">22069 11901 10127 0,'-4'16'896'0,"4"-16"-704"0,0 0-192 0,10 7 0 15,3 0 5440-15,7-3 1040 0,7-2 224 0,9 0 32 16,10-4-4272-16,4 0-864 0,3-2-160 0,0 3-32 16,-23 1-1856-16,1 0-384 0,1 0-64 0,-2 1-15728 15</inkml:trace>
  <inkml:trace contextRef="#ctx0" brushRef="#br0" timeOffset="28153.05">24578 12083 21183 0,'0'0'944'0,"0"0"192"0,0 0-912 0,0 0-224 15,0 0 0-15,0 0 0 0,0 0 3056 0,0 0 560 0,0 0 112 0,0 0 32 16,0 0-2896-16,0 0-576 0,0 0-112 0,0 0-32 15,-3 10-144-15,2 0 0 0,1 2 0 0,2-2 0 16,2 3 0-16,2 3 0 0,-3 2 128 0,3 4-128 16,-1 4 480-16,0 4 16 0,-2 2 0 0,1 0 0 15,-4 3 16-15,-2 1 16 0,-2-1 0 0,0 1 0 16,-2 2-64-16,-3 4-16 0,-4-3 0 0,0 3 0 16,1-3-224-16,2 0-48 0,-3-5-16 0,2-2 0 15,3 0-160-15,0-6 192 0,-1-4-192 0,4-3 192 16,0-3-192-16,2-4-192 0,3-12 32 0,0 0 16 15,0 0-1520-15,0 0-288 0,0 0-64 0</inkml:trace>
  <inkml:trace contextRef="#ctx0" brushRef="#br0" timeOffset="28603.99">24503 12108 11967 0,'0'0'528'0,"-7"-6"112"16,-1-5-512-16,1 1-128 0,1-2 0 0,3 3 0 0,4-3 6928 0,3 2 1360 15,2-2 272-15,0 0 48 0,2-1-6816 0,0 2-1376 16,-1-4-272-16,4 2-144 0,1-2 240 0,1 0-48 0,-2 2-16 0,4-4 0 16,2 2-176-16,1 0 128 0,0 2-128 0,2 0 128 15,-1 1-128-15,-2 1 0 0,-1-1 0 0,1 2 0 16,-1 0 0-16,2 3 0 0,0-3 0 0,-1 3 0 15,-1 0 128-15,1 2 0 0,0 1 0 0,1 1 0 16,-1 2-128-16,1 1 0 0,-2 1 0 0,-1 2 128 16,1 4-128-16,-2 2 0 0,-1 1 0 0,2 4 0 15,3 5-128-15,-2 0 128 0,-3 2-160 0,1 3 160 16,3 3-160-16,-2 0 160 0,-1 1-160 0,-1 2 160 16,0-2 0-16,0 1 0 0,-3 0 0 0,-1-2 0 15,0-1 0-15,-3 0-144 0,-4-1 144 0,-1-3-192 16,-1-2 192-16,-1-3 0 0,-4-2 128 0,-2-2-128 15,0-1 0-15,-4-3 128 0,-3-1-128 0,-3 0 0 0,-1 0 0 16,-2-2 0-16,-2-1 0 0,0-1 128 0,-3-1-320 0,1 1-64 16,2-3-16-16,1 0 0 15,1-1-320-15,1 0-64 0,2-2-16 0,3-1 0 16,-2 1-1632-16,3-2-320 0,2-3-64 0,0 1-7776 16,1-2-1568-16</inkml:trace>
  <inkml:trace contextRef="#ctx0" brushRef="#br0" timeOffset="29187.68">25675 11296 30639 0,'0'0'1344'0,"0"0"304"0,0 0-1328 0,0 0-320 16,0 0 0-16,0 0 0 0,0 0 256 0,0 0 0 15,0 0-16-15,0 0 0 0,0 0-64 0,0 0-16 16,0 0 0-16,-6 12 0 0,-5 2 352 0,-2 2 80 15,-2 2 16-15,-1 2 0 0,0 3 96 0,1 0 0 16,-1 5 16-16,-1 3 0 0,-4 3-80 0,-1 4 0 16,-1 4-16-16,-1 4 0 0,1 7-320 0,-1 0-64 15,1-1-16-15,1 3 0 0,0 0-224 0,1 5 176 16,0 6-176-16,3-2 160 0,2-1-160 0,2-5 0 16,1-3 0-16,5-5 0 0,3-3 208 0,2-6-32 0,2-2-16 15,3-1 0-15,2-5-32 0,1-3 0 0,2-3 0 0,2-1 0 16,1 0-128-16,3-5 0 0,3-6 0 0,2-4-176 31,2-2-336-31,3-2-64 0,3-6 0 0,4-2-16 16,3-2-656-16,2-1-128 0,0-3-32 0,2-1 0 15,-2 0-2400-15,0-1-480 0</inkml:trace>
  <inkml:trace contextRef="#ctx0" brushRef="#br0" timeOffset="29480.51">25610 12048 10127 0,'0'0'448'0,"-8"7"96"0,-1-2-544 0,9-5 0 16,-5 6 0-16,2 4 0 0,3-10 6768 0,4 13 1232 15,2 0 256-15,1 1 64 0,1 2-6400 0,1-1-1280 16,0 1-256-16,3 2-64 0,3 2 96 0,-2-1 16 15,0 1 0-15,2-2 0 0,1-1-304 0,-2 1-128 16,-1-3 128-16,-1-1-128 0,0 0 128 0,-2-2-128 16,-2 0 128-16,0-2-128 15,0-2-368-15,-1-1-144 0,-7-7-48 0,10 6 0 16,-10-6-400-16,10 4-96 0,-10-4-16 0,10 0 0 16,-10 0-1472-16,12-4-288 0,0-1-64 0,0-3-10800 0</inkml:trace>
  <inkml:trace contextRef="#ctx0" brushRef="#br0" timeOffset="29721.33">26137 11969 4607 0,'-1'9'400'0,"1"-9"-400"0,-6 8 0 0,0 1 0 16,-3 1 7888-16,0 3 1504 0,1 2 288 0,0 4 64 16,1 3-7440-16,0 6-1504 0,-4-1-288 0,1 4-64 15,-1 3-192-15,-2 4-16 0,-2 1-16 0,-2 2 0 16,0-2-32-16,-1 4 0 0,-1-2 0 0,-2 2 0 15,-1 4-192-15,-1 2-128 0,-2 1 128 0,-1 1-208 16,0-5 208-16,1-3 0 0,-1-3 0 0,1-6 0 16,0-2-256-16,5-4 64 0,3-3 0 0,4-4 0 0,1-4-64 15,4-2-16-15,3-5 0 0,5-10 0 16,0 0-1984-16,0 0-400 0,13-3-80 0,3-7-12576 16</inkml:trace>
  <inkml:trace contextRef="#ctx0" brushRef="#br0" timeOffset="29964.24">26189 12094 6447 0,'0'0'576'0,"0"0"-576"16,0 0 0-16,0 0 0 0,0 0 8464 0,0 0 1584 15,0 0 320-15,12-1 64 0,2 1-8288 0,0-2-1664 16,1 0-336-16,0-1-144 0,0 0 0 0,2 0 0 0,2-1 128 0,1 0-128 15,-2 0 0-15,2 1 0 0,1-3-160 0,-2 2 160 16,-1 1-368-16,1 1 32 0,-1-2 0 0,-3 1 0 31,0 2-304-31,-3 1-48 0,-12 0-16 0,0 0 0 16,10 0-1216-16,-10 0-240 0,0 0-48 0,0 0-13488 0</inkml:trace>
  <inkml:trace contextRef="#ctx0" brushRef="#br0" timeOffset="30133.23">26296 12292 44175 0,'0'0'1952'16,"0"0"416"-16,0 0-1904 0,0 0-464 0,4 12 0 0,2-6 0 0,2 2 704 0,1-1 32 16,2-2 16-16,1-3 0 15,-1 0-1600-15,4-2-320 0,-1-2-64 0,2 0-16 16,-1-2-1888-16,3-3-368 0,2-2-80 0</inkml:trace>
  <inkml:trace contextRef="#ctx0" brushRef="#br0" timeOffset="30439.6">26769 11768 5519 0,'0'0'240'0,"0"0"64"0,0 0-304 0,0 0 0 0,0 0 0 0,0 0 0 16,0 0 8336-16,0 0 1616 0,-1 14 320 0,1 2 64 15,1 1-8368-15,1 2-1680 0,-2 5-288 0,1 3-144 16,-1 5 144-16,0 0 0 0,-1 2-144 0,-2 5 144 16,-2 5 0-16,-1 0 0 0,3-3 0 0,-3-2 0 15,-1 2 0-15,0-1 0 0,1-3 0 0,2-3 0 16,0-3 0-16,1-2 0 0,0-5 0 0,3-2 0 15,2-1 0-15,2-2 0 0,0-5 0 0,2-1 0 16,3-4-160-16,2 0-112 0,-2-4-32 0,1-1 0 16,1-4-2624-16,-1 0-528 0,-10 0-96 0</inkml:trace>
  <inkml:trace contextRef="#ctx0" brushRef="#br0" timeOffset="31305.3">27196 11365 21935 0,'-10'-9'960'0,"10"9"224"0,-5-8-944 0,1 2-240 0,-1 0 0 0,5 6 0 15,0 0 1088-15,0 0 192 0,0 0 16 0,-9 2 16 16,9-2-32-16,0 0-16 0,-4 10 0 0,3 2 0 15,1 4 272-15,0 0 64 0,-2 4 16 0,5 5 0 16,2 5-464-16,0 5-112 0,-1 7-16 0,-1 2 0 16,-2 3-368-16,1 1-80 0,-2 3 0 0,1-1-16 15,2 0-208-15,-2 0-32 0,0 1-16 0,-2 4 0 0,0-1-80 16,-1 0-16-16,1-1 0 0,0-2 0 0,-1 1-32 16,2-2-16-16,0-3 0 0,3 1 0 0,1-5-160 15,0 0 0-15,-7-1 144 0,2-1-144 0,1-3 0 0,0-3 0 16,0-3 0-16,0-2 0 0,-1 0 0 0,3-4 0 15,5-4 0-15,-1-4 0 16,1-3-1056-16,-1-4-288 0,2-3-48 0,2-1-11184 16,2-5-2240-16</inkml:trace>
  <inkml:trace contextRef="#ctx0" brushRef="#br0" timeOffset="31612.34">27992 12066 36399 0,'0'0'1600'0,"0"0"352"0,0 0-1568 0,0 0-384 0,0 0 0 0,0 0 0 15,0 0 320-15,-5 8 0 0,0 3-16 0,-2-1 0 16,1 1-304-16,-2 4 160 0,-1 5-160 0,-2 2 128 15,0 3 288-15,0 0 48 0,-2-1 16 0,0 0 0 16,-1 2 224-16,-2-1 64 0,0-1 0 0,1 4 0 16,-1-5-384-16,2 1-80 0,-1-1-16 0,4-1 0 15,-2-1-112-15,-2 1-32 0,-2-2 0 0,4-1 0 16,2-2-144-16,0 0-176 0,1-4 48 0,1-2 0 16,3-3-1216-16,6-8-256 0,0 0-32 0,0 0-10208 15,0 0-2048-15</inkml:trace>
  <inkml:trace contextRef="#ctx0" brushRef="#br0" timeOffset="31810.85">27622 12249 45663 0,'0'0'2032'0,"-5"9"400"0,-2 2-1936 0,5 2-496 15,4 2 0-15,2 1 0 0,0 1 752 0,4 0 48 16,4 0 16-16,3 2 0 0,1-6-656 0,3 2-160 15,5 0 0-15,1-2 0 0,-3-2-192 0,4-1-64 16,3 1 0-16,-1-1-16 16,1-1-1840-16,-2 0-352 0,-1 0-80 0,-1-2-10032 15,-3-2-2016-15</inkml:trace>
  <inkml:trace contextRef="#ctx0" brushRef="#br0" timeOffset="32159.16">28233 12451 19343 0,'0'0'1728'0,"0"0"-1392"0,2 12-336 0,0-3 0 0,3 3 5552 0,2 3 1040 16,-1 1 192-16,2 2 64 0,3 2-5376 0,2 2-1056 16,1-3-224-16,0 2-32 0,1 0-160 0,0 1 0 15,0 1-160-15,-2-1 160 0,-3 0-208 0,-3-1 48 16,-3-3 16-16,-2 0 0 0,-2 0 144 0,-1 1 0 16,-3-1 0-16,-2 3 0 0,-4 0-176 0,-1 3 176 15,-2 0-208-15,0-5 80 16,1 0-576-16,-1-5-128 0,-3-1 0 0,2-4-16 0,1-2 432 0,2-2 96 15,1-4 0-15,1-1 16 16,0-4-2912-16,0 0-592 0</inkml:trace>
  <inkml:trace contextRef="#ctx0" brushRef="#br0" timeOffset="32656.83">29006 11751 21183 0,'0'0'1888'0,"0"0"-1504"0,0 0-384 0,0 0 0 16,4-9 3328-16,-4 9 576 0,0 0 128 0,0 0 32 0,0 0-2752 0,0 0-544 15,-9 0-128-15,-1 5 0 0,1 4 16 0,-4 3 16 16,-2 2 0-16,-2 5 0 0,-1 0-512 15,-1 5-160-15,-4 3 0 0,2 3 0 0,1 1 256 0,-3 6-64 16,0 1-16-16,0 1 0 0,-1 0 272 0,2 4 48 16,1 2 16-16,3 0 0 0,1-2-64 15,1-5-16-15,3-3 0 0,1-3 0 0,5-4-240 0,1-2-64 16,1-1 0-16,4-5 0 0,1-3-128 0,4-2 0 16,2 0 0-16,3-4 0 0,2-1 0 0,3-3 160 15,3-3-160-15,1 1 160 0,2-5-160 0,3-3 128 16,2-1-128-16,3-5 128 0,0 0-128 0,4-1 160 15,0-5-160-15,-2 1 160 0,-3-2-160 0,-2-2 192 16,-3-3-192-16,-2-1 192 0,-2-3-64 0,-1-1 0 16,-5-2 0-16,-2-2 0 0,1-4 64 0,-2-4 16 0,-3-1 0 15,0-3 0-15,-1 2-80 0,-1 2-128 0,-3 1 176 0,-1 5-176 16,-3 2 0-16,1 4 0 0,-2 2 0 0,-1 2 0 16,-3 2 0-16,-1 4 0 0,-2-1 0 0,1 4-192 31,-2 1-384-31,-1 3-64 0,3 0 0 0,1 1-16 15,-1 1-1248-15,3 1-240 0,-1 0-48 0,1 1-9840 0,-1 3-1984 0</inkml:trace>
  <inkml:trace contextRef="#ctx0" brushRef="#br0" timeOffset="32911.05">28739 12179 22111 0,'0'0'1968'0,"0"0"-1584"0,0 0-384 0,13 4 0 0,0 1 5264 0,3-3 976 16,1 2 192-16,0 3 32 0,0 1-5168 0,1 1-1040 15,0-3-256-15,0 1 0 0,2-1 0 0,-2-2 0 16,-1 0 128-16,0-1-128 0,-1-1-160 0,-1 1-96 16,0-3 0-16,-2-1-16 0,-1-1 16 0,-12 2 16 15,11-4 0-15,-2 0 0 0,-9 4-128 0,10-5-16 16,-10 5-16-16,7-10 0 15,-1 3-288-15,-1-2-48 0,0-1-16 0,0-2 0 16,0 2-2160-16,1-3-432 0,-1-2-96 0</inkml:trace>
  <inkml:trace contextRef="#ctx0" brushRef="#br0" timeOffset="33807.3">28949 11219 4607 0,'0'0'400'0,"0"0"-400"15,0 0 0-15,0 0 0 0,-8 5 3616 0,8-5 640 16,0 0 128-16,0 0 32 0,-6 8-2176 0,6-8-416 16,-2 11-96-16,4-1 0 0,0 0-416 0,4 3-80 15,0-2-16-15,3 3 0 0,2 2-32 0,0 3-16 16,1 4 0-16,1 0 0 0,0 4-208 0,3 3-32 15,-2 3-16-15,3 2 0 0,1 7-416 0,1-2-96 16,0-2-16-16,3 3 0 0,2-4-176 0,2 1-32 16,0-1-16-16,3-1 0 0,1 1-160 0,-4-1 128 15,-3 2-128-15,-2 4 128 0,-4 2 112 0,-1 2 16 16,-5-2 0-16,1 4 0 0,-4 0 144 0,-3 1 48 0,-2-5 0 0,-3-1 0 16,-3 0-176-16,0-4-16 0,-2-4-16 0,-3 3 0 15,-1-1-240-15,-2 2 0 0,-2-3 0 0,1 0 0 16,3-6 0-16,-2-3 0 0,-2-2-176 0,-2-1 176 15,-2-7-272-15,2 0 64 0,-2-2 16 0,2-2 0 32,-1-4-1776-32,2-3-336 0,1-2-80 0,0-2-14368 0</inkml:trace>
  <inkml:trace contextRef="#ctx0" brushRef="#br0" timeOffset="34121.51">29765 11966 22111 0,'0'0'1968'0,"0"0"-1584"15,0 0-384-15,15-4 0 0,-2-1 3968 0,0 1 720 16,0 0 144-16,5 0 32 0,3-1-3760 0,4-1-736 15,1-2-160-15,1 1-16 0,-1-2 112 0,1 1 16 16,1 0 16-16,-2 2 0 0,-1 1-336 0,-2-1 144 16,-1 0-144-16,-1 1 0 0,-1 1-144 0,-2-1-144 15,-1 2-32-15,-3 0 0 16,-2 2-512-16,-12 1-128 0,12-1 0 0,-12 1-16 16,11 0-560-16,-11 0-128 0,0 0 0 0,0 0-16 15,0 0-1088-15,0 0-224 0,0 0-32 0,0 0-16 0</inkml:trace>
  <inkml:trace contextRef="#ctx0" brushRef="#br0" timeOffset="34308.21">29916 12093 35183 0,'-13'10'1552'0,"7"-3"336"0,-1 0-1504 0,7-7-384 0,-4 9 0 0,4-9 0 15,-3 12 1120-15,3-12 160 0,0 0 16 0,9 7 16 16,-9-7-656-16,15 1-128 0,6-2-16 0,0 1-16 15,1 0-272-15,0-4-48 0,2-1-16 0,-1-1 0 16,1 0-608-16,-1-2-128 0,-2 0-32 0,0-1 0 16,0 1-2512-16,0 2-496 0</inkml:trace>
  <inkml:trace contextRef="#ctx0" brushRef="#br0" timeOffset="34758.64">30980 11733 32655 0,'0'0'1440'0,"0"0"304"0,0 0-1392 0,-13-2-352 16,-4 4 0-16,0 3 0 0,-1 4 1152 0,0 4 176 0,0-2 16 15,-2 5 16-15,-2 4-1088 0,0 1-272 0,1 2 0 0,-1 2 0 16,-1 0 128-16,3 1-128 0,-1 3 192 0,1-2-192 15,2 3 224-15,0 1-64 0,-1 1-16 0,4 0 0 16,2-4 144-16,0 0 32 0,1 0 0 0,3-2 0 16,2-5-160-16,5-2-32 0,3-2 0 0,3-1 0 15,1-2 0-15,4-2 0 0,4-4 0 0,2-1 0 16,-1-1-128-16,2-4 0 0,2-2 0 0,1-4 0 16,1 0-176-16,1-1-64 0,0-1-16 0,1-3 0 15,1-3 64-15,2-2 0 0,-1-2 0 0,0-2 0 16,1-2 320-16,0-1 80 0,-2-2 16 0,1-2 0 15,-1 0 224-15,1-5 32 0,-1 0 16 0,-1 2 0 0,-3-2-240 16,-4-2-64-16,-3 1 0 0,-2 0 0 0,-2-1-16 16,-4 4-16-16,0 2 0 0,-3-2 0 0,-3 1-16 15,-3 3 0-15,-3 1 0 0,-3 2 0 0,-2 2 96 0,-2-1 16 16,-5 2 0-16,2 2 0 0,2 4-416 0,-2 2-80 16,-2-1-16-16,1 1 0 15,1 1-416-15,1 4-96 0,0 1 0 0,4 0-16 16,1-3-2592-16,3 2-512 0</inkml:trace>
  <inkml:trace contextRef="#ctx0" brushRef="#br0" timeOffset="35051.65">31357 12199 47103 0,'-13'10'2096'0,"6"-1"416"0,4 5-2000 0,-3 2-512 0,1 1 0 0,1 0 0 16,2 0 0-16,-1 1-192 0,-1-3 16 0,-1 0 0 15,0-1-160-15,1-1-48 0,1-1 0 0,-1-2 0 16,0-1-576-16,4-9-112 0,0 0-16 0,-1 8-16 15,1-8-1328-15,0 0-256 0,0 0-48 0,0 0-16 16,0 0-944-16,0 0-192 0,0 0-32 16,10-11-16-16</inkml:trace>
  <inkml:trace contextRef="#ctx0" brushRef="#br0" timeOffset="35492.46">31855 11678 28559 0,'0'0'2544'0,"-8"3"-2032"16,-4-3-512-16,2 2 0 0,0 2 4336 0,0 4 768 16,4 1 144-16,-3 1 48 0,-2 1-4272 0,2 1-864 15,-1 1-160-15,-1-2 0 0,0 1 0 0,0 0 0 16,1 0 0-16,1-2 0 0,1 0-352 0,1 1 32 0,2-2 0 0,5-9 0 31,-1 9-112-31,1-9-16 0,0 0 0 0,0 0 0 0,0 0 256 0,0 0 64 0,0 0 0 0,12 4 0 16,-1-3 128-16,1-1 0 0,-2 0 0 0,1 0 0 15,-1-2 0-15,2 0 0 0,1 1 0 0,0 1 0 16,0 0 0-16,2 1 0 0,0 1 0 0,1 0 0 16,-1 4-128-16,2 0 0 0,-1 2 0 0,2 1 0 15,1 3-16-15,-1 0 0 0,-4 1 0 0,-1 1 0 16,-2 0-48-16,-1 3 0 0,-2 1 0 0,-3 1 0 15,-2-1 192-15,-3 2 0 0,-3-2 0 0,-2 0 0 16,-3 2 320-16,-1-1-16 0,-2 1 0 0,-2-1 0 16,-2 1-48-16,0-1 0 0,2 1 0 0,-2 1 0 0,-3-4-96 15,-1 0-32-15,6-3 0 0,-1-1 0 0,-2-1-128 0,2-4-176 16,2-2 48-16,0-1 0 16,-1 1-1920-16,-2-6-384 0,-2-3-80 0,-1-2-14800 15</inkml:trace>
  <inkml:trace contextRef="#ctx0" brushRef="#br0" timeOffset="35682.81">31742 11641 24879 0,'13'-6'1088'0,"-3"-1"256"0,1-4-1088 0,5 2-256 16,7-2 0-16,5 3 0 0,6 2 5808 0,9-1 1104 0,9 2 208 0,3-1 48 15,0-5-5696-15,-2 3-1152 0,-3 2-320 0,-5-1 0 32,-4-1-976-32,-1 1-304 0,1-1-64 0,-1 1-12912 15,1-2-2576-15</inkml:trace>
  <inkml:trace contextRef="#ctx0" brushRef="#br0" timeOffset="41912.11">1592 7471 12895 0,'0'0'576'0,"5"-9"112"0,-5 9-560 0,5-8-128 16,-5 8 0-16,8-9 0 0,1 2 2464 0,-1-2 464 15,-1 1 80-15,0 2 32 0,1-1-2224 0,-8 7-448 16,0 0-96-16,9-4-16 0,-9 4 64 0,8-5 16 16,-8 5 0-16,0 0 0 0,0 0 32 0,0 0 0 15,12-4 0-15,-12 4 0 0,0 0 144 0,0 0 16 16,0 0 16-16,0 0 0 0,0 0 288 0,0 0 64 0,0 0 16 0,0 0 0 15,0 13 112-15,-3-2 32 16,-2 0 0-16,-1 4 0 0,-1 3-160 0,-3 2-16 0,-5 0-16 0,1 3 0 16,1-2-224-16,-3 2-64 0,-1 2 0 0,-1 0 0 15,0-1-256-15,-2 2-64 0,-2-1-16 0,0 3 0 16,-2 1-240-16,1 0 128 0,-2-1-128 0,-1 0 0 16,-3 4 0-16,5-2 128 0,2-3-128 0,-2 0 0 15,-5-1 0-15,5-1 0 0,4-4 0 0,3-1 0 31,1-4-528-31,5-2-112 0,2-5 0 0,1-3-16 0,8-6-2352 0,0 0-448 0,0 0-112 0</inkml:trace>
  <inkml:trace contextRef="#ctx0" brushRef="#br0" timeOffset="42204.09">1179 7500 19343 0,'0'0'1728'0,"0"-11"-1392"0,-4 3-336 0,4 8 0 0,0 0 4256 0,0 0 784 16,0 0 144-16,0 0 48 0,0 0-3744 0,0 0-736 15,13 13-160-15,-5-2-16 0,-3 2-128 0,3 0 0 16,1 1-16-16,0 2 0 0,-1 1-176 0,1 2-16 16,0-2-16-16,3 4 0 0,3 3-224 0,1 0 144 15,-3 1-144-15,5 1 128 0,0 3-128 0,-1-4 0 16,-2 1 144-16,0 0-144 0,2 0 0 0,0-1 0 0,-1-1 0 15,-2 0 128-15,-2-3-128 0,0-2 0 0,-2-2 128 0,-1-1-128 16,-2-3 0-16,-1 0 128 0,2-1-128 0,-3-1 0 16,-1-3-192-16,-4-8-128 0,3 8 0 0,-3-8-16 31,0 0-2032-31,0 0-416 0,0 0-80 0</inkml:trace>
  <inkml:trace contextRef="#ctx0" brushRef="#br0" timeOffset="42938.11">1115 7158 11967 0,'0'0'1072'15,"0"0"-864"-15,0 0-208 0,0 0 0 0,0 0 2496 0,4-8 464 0,-4 8 96 0,4-9 16 16,2 1-1488-16,1 2-304 0,-1-1-48 0,-6 7-16 16,0 0-144-16,10-5-48 0,4 1 0 0,-3 0 0 15,-11 4-432-15,13-4-80 0,3 4-32 0,-3-2 0 16,-3 0-272-16,2 2-48 0,1-1-16 0,3 1 0 15,1 0 32-15,0 0 0 0,-2 0 0 0,2-1 0 16,3 1 80-16,-2-3 32 0,-4 2 0 0,3-2 0 16,2-1 0-16,-4 2 0 0,-2 2 0 0,0-4 0 15,0 0-48-15,0 1-16 0,-1-1 0 0,-1 3 0 16,-1 1-96-16,-1-1-128 0,-9 1 176 0,13-3-176 16,-13 3 208-16,11-2-64 0,-1 0-16 0,-10 2 0 0,0 0 16 0,10-4 0 15,-10 4 0-15,8-2 0 0,-8 2 48 0,0 0 16 16,7-9 0-16,-7 9 0 0,8-7-32 0,-8 7-16 15,5-8 0-15,0 2 0 0,0-3-160 0,1 1 128 16,-4 0-128-16,1 0 128 0,-2-1-128 0,0 1 0 16,-1 2 0-16,0 6 128 0,0 0-128 0,-2-12 0 15,-2 3 144-15,4 9-144 0,-8-5 0 0,1 2 144 16,1 2-144-16,-2-3 0 0,-1 1 128 0,1 3-128 16,0-2 0-16,-1-1 0 0,0 3 0 0,0 0 0 15,-1-1 0-15,2-1 0 0,1 1 0 0,-1 0 0 16,-1-2 0-16,1-1 0 0,2-5 0 0,-1 3 128 15,-2-1-128-15,3 3 0 0,1-2 0 0,1 0 0 0,0 1 0 16,4 5 0-16,0 0-192 0,0 0-128 0,0 0-48 0,0 0 0 31,0 0-3216-31,0 0-656 0</inkml:trace>
  <inkml:trace contextRef="#ctx0" brushRef="#br0" timeOffset="43915.18">2031 7539 8287 0,'0'0'736'0,"0"0"-592"0,0 0-144 0,0 0 0 15,9-4 3600-15,-9 4 688 0,0 0 144 0,13-3 32 16,-2 2-3104-16,-1-2-608 0,-10 3-128 0,13-1-32 16,0 0 432-16,2-1 96 0,-1-3 16 0,0 1 0 15,1 0-576-15,2 0-112 0,2-1-32 0,1 1 0 16,1 0-416-16,2 0 128 0,3 2-128 0,-2-2 0 16,-5 4 768-16,2 0 80 0,0-1 16 0,-2 1 0 15,0 0-2032-15,-2 0-416 0,-3 0-80 0,0 0 0 16,-1 1 704-16,-1-1 160 0,-2 0 32 0,1 0 0 15,-11 0-192-15,10 0-16 0,-10 0-16 0,0 0-9792 16</inkml:trace>
  <inkml:trace contextRef="#ctx0" brushRef="#br0" timeOffset="44156.37">2111 7732 24879 0,'0'0'2208'0,"0"0"-1760"0,0 0-448 0,0 0 0 16,0 0 3200-16,9-3 576 0,1 0 96 0,2 1 32 16,1-2-3152-16,0 0-624 0,1 1-128 0,2 1 0 15,2 2 0-15,4 0 0 0,3-2 0 0,-1 1-128 16,-2-3-128-16,4 0-32 0,3 0 0 0,-2 2 0 31,-1-1-2112-31,0 2-416 0,-1-6-96 0</inkml:trace>
  <inkml:trace contextRef="#ctx0" brushRef="#br0" timeOffset="45683.17">3532 6135 9215 0,'0'0'400'0,"0"0"96"0,0 0-496 0,0 0 0 0,0 0 0 0,0 0 0 15,0 0 3264-15,0 0 544 0,-4-6 112 0,4 6 32 16,0 0-2480-16,0 0-512 0,0 0-80 0,0 0-32 15,-8-6-144-15,0 2-48 0,8 4 0 0,-8-5 0 16,8 5-144-16,-9 0-48 0,0 0 0 0,9 0 0 16,-10-2 64-16,1 0 16 0,-2 1 0 0,11 1 0 15,-9-2 32-15,-3 2 16 0,-3-1 0 0,2-2 0 16,13 3-80-16,-15-1-32 0,-2-2 0 0,2 2 0 16,0-2-80-16,0 2-16 0,-2-1 0 0,1 0 0 15,0 2-64-15,1 0-32 0,-1 3 0 0,1-1 0 16,-1 0-160-16,3-1-128 0,1 2 192 0,2-1-192 0,-5 2 0 0,2-1 0 15,2 1 0-15,-1 1 0 0,1-2 0 16,1 0 0-16,0 0 0 0,0 0 0 0,1-1 128 0,9-2-128 16,-10 2 0-16,10-2 0 0,-8 5 192 0,8-5-32 15,-8 5 0-15,8-5 0 0,0 0 80 0,0 0 16 16,-8 4 0-16,8-4 0 0,0 0-112 0,-6 8-16 16,6-8 0-16,0 0 0 0,-5 9-128 0,5-9 192 15,-4 9-192-15,1 3 192 0,2-1-192 0,1 4 0 16,0 0 0-16,1 2 0 0,0 0 0 0,1 2 0 15,0 3 0-15,1 5 0 0,0 3 0 0,-1 4 0 16,1-1 0-16,1 3 0 0,1 5 0 0,0-4 0 16,-1 1 0-16,0 3 0 0,2 2 0 0,0 1 0 15,-2 2 0-15,1-1 0 0,1 2 0 0,2 3 0 0,0-3 0 16,-2 3 0-16,1 0 0 0,1 2 0 0,0 0 0 0,-3 4 0 16,-1 2 0-16,1 4 0 0,0 1 0 0,0-2 0 15,-1-2 0-15,3-3 0 0,-3-7 0 0,0 4 0 16,-2-3 128-16,2 0-128 0,-2 2 128 0,0 0-128 15,2 0 144-15,-1 1-144 0,-2 1 160 0,2-2-160 16,-2 1 128-16,0 0-128 0,0 0 0 0,1 4 0 16,-1 5 128-16,2-2-128 0,-1 1 0 0,-2-3 144 15,-1-5-144-15,0-5 0 0,1-3 144 0,-2-1-144 16,0-4 128-16,0 2-128 0,1-3 160 0,0-1-160 16,-2-3 208-16,2-1-48 0,0-1-16 0,-1-1 0 15,0 2 80-15,0-2 16 0,1-5 0 0,0 0 0 16,0-3-240-16,-1-1 176 0,1-1-176 0,0 1 160 15,1-1-160-15,-2-1 0 0,0-2 0 0,0-1 128 0,1 1-128 0,0-4 0 16,1 0 0-16,-2-1 0 0,1 2 0 0,1-3 0 16,0 0 128-16,0 0-128 0,0-1 192 0,0-2-64 15,0-10 0-15,0 12 0 0,-1-1 0 0,1 2-128 16,0-2 192-16,0 1-64 0,-1-1-128 0,1 1 0 16,0-12 0-16,-2 12 128 0,1 1-128 0,0-1 0 15,-1-1 0-15,1-2 0 0,1-9 0 0,-1 11 0 16,-2-2 0-16,2 0 0 0,1-9 128 0,-3 11-128 15,3-11 128-15,-2 10-128 0,2-10 0 0,0 0 0 16,-2 8 0-16,2-8 0 0,-2 8 0 0,2-8 0 16,0 0 0-16,0 0 0 0,0 0 240 0,0 0-48 15,0 0 0-15,0 0 0 0,0 0-192 0,0 0 0 16,14 0 0-16,-1-2 0 0,0 0 0 0,0 0 144 16,-1 1-144-16,1 0 128 0,1-1-128 0,2 2 0 0,0-2-192 0,4 2 192 15,4-3-272-15,-1-1 64 0,0 0 16 0,-1-1 0 16,0 0-48-16,0 0 0 0,-1-2 0 0,1 2 0 31,0 0-416-31,-1-2-96 0,0 0-16 0,-2-1 0 16,0-1-1344-16,-1-3-288 0,0-1-48 0,-1-2-13872 0</inkml:trace>
  <inkml:trace contextRef="#ctx0" brushRef="#br0" timeOffset="46332.78">3965 6271 12895 0,'-7'-6'1152'0,"7"6"-928"0,0 0-224 0,0 0 0 16,0 0 2000-16,0 0 368 0,-6-9 64 0,6 9 0 15,0 0-1792-15,0 0-352 0,0 0-80 0,0 0-16 16,0 0 384-16,0 0 64 0,0 0 0 0,0 0 16 0,0 0-16 0,0 0-16 16,0 0 0-16,0 0 0 0,0 0 192 0,0 0 32 15,0 0 16-15,-6 9 0 0,6-9 208 0,0 0 32 16,0 0 16-16,0 0 0 0,-4 10-368 0,4 2-80 16,4 0-16-16,0-2 0 0,-4-10-224 0,5 15-48 15,1 2-16-15,2 3 0 0,1 6-368 0,1 4 144 16,-3 0-144-16,-1 4 0 0,1 0 160 0,-1 1-160 15,-1 2 128-15,1-2-128 0,-1 0 128 0,-3 2-128 16,-2 1 0-16,-1-3 128 0,0-3-128 0,-1-3 128 16,1-3-128-16,0-1 128 0,0 0-256 0,1-4-64 15,2-2-16-15,-1-6 0 16,-1-2-1664-16,0-11-336 0,0 0-64 0</inkml:trace>
  <inkml:trace contextRef="#ctx0" brushRef="#br0" timeOffset="47416.71">4152 7492 4607 0,'0'0'192'0,"0"0"64"0,0 0-256 0,9-4 0 0,-1-3 0 0,-8 7 0 16,8-5 4224-16,-8 5 784 0,9-4 176 0,-9 4 16 15,8-5-3792-15,-8 5-768 0,0 0-160 0,0 0-32 16,0 0-48-16,0 0-16 0,0 0 0 0,0 0 0 15,0 0 80-15,0 0 16 0,-4 10 0 0,-1 2 0 16,0 2 0-16,0 1 0 0,-2-1 0 0,0 1 0 16,-2-1 112-16,0-1 32 0,0-1 0 0,1 3 0 15,2 4 64-15,-3-1 16 0,-2-3 0 0,1 5 0 16,-3-2-288-16,-2 0-48 0,0 2-16 0,-2 1 0 0,0 2-64 16,-1 3-16-16,-5-3 0 0,4 1 0 0,2 2-272 0,-3-2 0 15,-2 2 128-15,4-5-128 0,4-3 0 0,2-2 160 16,0-3-160-16,3-2 128 15,1-3-736-15,8-8-160 0,0 0-16 0,0 0-9760 16,-10-1-1936-16</inkml:trace>
  <inkml:trace contextRef="#ctx0" brushRef="#br0" timeOffset="47722.89">3768 7541 21183 0,'0'0'1888'0,"0"0"-1504"0,0-9-384 0,0 9 0 15,0 0 3216-15,0 0 576 0,0 0 112 0,9-4 32 16,1 3-3008-16,-10 1-608 0,12 4-112 0,-2 1-16 16,0 4 176-16,0 4 32 0,0 0 16 0,1 0 0 15,1 0-208-15,2 2-32 0,3 0-16 0,0 5 0 16,-3-3-32-16,4 2 0 0,5 2 0 0,-3 1 0 15,0-3-128-15,0 0 0 0,-1 1 144 0,-1 2-144 16,-1-3 0-16,-1 2 0 0,-3 0 0 0,0-3 128 16,1 1-336-16,-2-1-64 0,-1-1-16 0,-2 0 0 15,0 1-256-15,-1-2-48 0,-2-2-16 0,-1-1 0 16,1-1-624-16,-1-3-128 0,0-1-32 0,-5-8-8304 16,7 6-1664-16</inkml:trace>
  <inkml:trace contextRef="#ctx0" brushRef="#br0" timeOffset="48179.78">4503 7802 3679 0,'0'0'320'0,"0"0"-320"0,0 0 0 0,-9 0 0 15,-2 4 6256-15,11-4 1168 0,0 0 256 0,-7 8 32 16,-1-2-5792-16,8-6-1152 0,0 0-224 0,-5 16-48 16,-1-3-272-16,1 4-48 0,0-4-16 0,0 0 0 0,1-1-160 0,-3 2 0 15,-2 3 0-15,-1 1 0 0,-1 4 0 0,1 1 0 16,-3 1 0-16,-1 1 0 0,-1-3 0 0,2-1 0 15,0 0-144-15,1-3 144 16,2-2-560-16,1 0 0 0,2-6 0 0,2-2 0 16,5-8-2128-16,0 0-416 0</inkml:trace>
  <inkml:trace contextRef="#ctx0" brushRef="#br0" timeOffset="48419.2">4452 7803 35071 0,'0'0'1552'0,"0"0"320"0,0 0-1488 15,0 0-384-15,11 3 0 0,0-2 0 0,2 2 320 0,-13-3 0 0,8 8 0 0,1 3 0 16,2 0-320-16,-3 3 144 0,-3 2-144 0,1 1 0 16,2 2 128-16,0 1-128 0,-2-1 0 0,1 2 0 15,0 1 0-15,-1 1 0 0,1-3 0 0,-1 0 0 16,-1-2-256-16,2-2-64 0,1-2-16 0,1-1 0 31,-4 0-1712-31,2-1-352 0,-1 0-64 0,-1-3-6480 0,-5-9-1296 0</inkml:trace>
  <inkml:trace contextRef="#ctx0" brushRef="#br0" timeOffset="48653.58">4459 8068 17503 0,'0'0'1552'0,"0"0"-1232"16,0 0-320-16,0 0 0 0,0 0 3136 0,0 0 576 15,-7 7 128-15,7-7 0 0,0 0-2320 0,0 0-480 16,0 0-80-16,0 0-32 0,0 0-192 0,0 0-32 16,12 7-16-16,-12-7 0 0,0 0-416 0,13 4-80 15,3-2 0-15,-1-1-16 0,0 0-368 0,-1-1-64 16,0-1 0-16,1 0-16 15,-2 1-3264-15,1-2-656 0,3 0-128 0,-17 2-32 0</inkml:trace>
  <inkml:trace contextRef="#ctx0" brushRef="#br0" timeOffset="49085.51">4227 8704 23039 0,'0'0'2048'0,"0"0"-1648"16,0-10-400-16,0 10 0 0,0 0 3408 0,0 0 608 15,0 0 112-15,0 0 32 0,0 0-3520 0,0 0-640 16,0 0-256-16,0 0 0 16,-2 12-176-16,-2-1-32 0,-1 1-16 0,0 0 0 0,-2-1 192 0,-2 1 32 15,-1-1 16-15,-2 2 0 0,-1 2 240 0,1 2 240 16,-1 3-48-16,0 1-16 0,0 1 336 0,-1 1 64 15,-2 1 0-15,-1-2 16 0,0 5-192 0,2-1-32 16,-1 2-16-16,-1 0 0 0,-2 0-352 0,2-2 144 16,2-1-144-16,1-2 0 0,-2-2 0 0,3 0 0 0,3-6 0 15,-1 0-192 1,2-2-1936-16,0-7-384 0,0 0-80 0</inkml:trace>
  <inkml:trace contextRef="#ctx0" brushRef="#br0" timeOffset="49352.37">3850 8844 5519 0,'0'0'496'0,"0"0"-496"0,0 0 0 0,0 0 0 16,0 0 6912-16,0 0 1296 0,0 0 256 0,10 6 48 15,1 1-6736-15,0 1-1360 0,3 2-272 0,-4 2-144 0,-2 1 384 0,5 0 0 16,4 4-16-16,0-2 0 0,-3 4-112 0,2 0 0 15,1 1-16-15,0-3 0 0,-2 1-240 0,-2 0 176 16,-1 2-176-16,1-1 160 0,1-3-160 0,-1-2-256 16,-2 1 64-16,-1-2 16 15,2 0-576-15,-3-3-112 0,-2 1-32 0,2-4 0 16,1 0-816-16,1-1-160 0,-2 1-48 0,0-2 0 16,0-2-1824-16,-9-3-368 0</inkml:trace>
  <inkml:trace contextRef="#ctx0" brushRef="#br0" timeOffset="49666.08">4437 9082 25791 0,'0'0'2304'0,"0"0"-1856"0,-6 11-448 0,2 0 0 15,2 1 3024-15,2 0 512 0,4 0 112 0,0 1 0 16,-4 2-2928-16,4 0-592 0,2 0-128 0,-1 5 0 16,-1-6 0-16,1 3-224 0,3 1 64 0,-1 1 16 15,-3-1-352-15,1 1-64 0,0 1-16 0,0 1 0 16,1-2-160-16,-5 1-32 0,-4 1-16 0,2-4 0 15,4-3-144-15,-5-3-32 0,-3-2 0 0,5-9 0 16,0 0-1312-16,0 0-272 0,0 0-48 0</inkml:trace>
  <inkml:trace contextRef="#ctx0" brushRef="#br0" timeOffset="50176.75">4420 9151 17503 0,'-13'-13'768'0,"6"3"176"0,1-1-752 0,2 4-192 15,-2 0 0-15,6 7 0 0,0 0 3360 0,-1-8 640 16,1-2 128-16,0 10 32 0,0 0-2560 0,5-9-496 16,3 2-96-16,0 2-32 0,-2 0-400 0,6-2-96 15,3 1-16-15,-1-1 0 0,0-2-112 0,1 5-32 16,0 3 0-16,2 0 0 0,0-1-128 0,-1 2-48 0,-3-2 0 0,0 4 0 16,-1 1 0-16,-12-3 0 0,9 8 0 0,-1 1 0 15,-1-1 32-15,-7-8 0 0,2 10 0 0,-2 2 0 16,0 2-176-16,-3-1 192 0,-1-1-192 0,-1 0 192 15,-3 1-192-15,0-2 160 0,0 1-160 0,2-1 160 16,-3-1-160-16,2-2 0 0,1-2 0 0,6-6 128 16,-9 6-128-16,9-6 0 0,0 0 144 0,0 0-144 15,0 0 0-15,0 0 0 0,0 0 0 0,0 0 0 16,0 0 0-16,0 0-256 0,0 0 32 0,0 0 16 16,0 0-144-16,0 0-32 0,0 0 0 0,0 0 0 15,0 0 144-15,9-4 32 0,-9 4 0 0,11-3 0 16,0 3 16-16,1 3 0 0,1-3 0 0,-2 2 0 15,1 2 192-15,0 0-176 0,0 1 176 0,-2-2-160 16,0 2 160-16,1-1 0 0,-1-1 0 0,1-1 0 0,-11-2 0 0,12 6 0 16,-2-1 0-16,-1 1 0 0,-1-1 128 0,-8-5 48 15,0 0 16-15,5 11 0 0,0-2 0 0,-2 0 16 16,-3 3 0-16,0-12 0 0,-3 12 112 0,1-1 0 16,-4 2 16-16,0-1 0 0,-2 1-208 0,0 1-128 15,-1 0 160-15,-1 0-160 0,-3-1 0 0,0-1 0 16,0-1-208-16,-2 0 64 15,0-1-336-15,-2-2-64 0,0-1-16 0,-1 0 0 16,-2 0-688-16,0-3-144 0,1-2-16 0,-1-2-9008 16,1 0-1792-16</inkml:trace>
  <inkml:trace contextRef="#ctx0" brushRef="#br0" timeOffset="51287.61">4834 5962 6447 0,'0'0'576'0,"-10"0"-576"15,-1-1 0-15,2 0 0 0,9 1 3456 0,-10 0 576 16,2-4 112-16,8 4 16 0,0 0-2976 0,-8-1-608 16,8 1-112-16,0 0-16 0,-9-2 352 0,9 2 80 15,0 0 16-15,0 0 0 0,0 0 320 0,0 0 64 16,0 0 0-16,0 0 16 0,0 0-288 0,0 0-64 0,12 3-16 0,-1 1 0 16,1 2-288-16,1-2-48 0,0 2-16 0,4-3 0 15,1 3-320-15,2-1-64 0,-2-3 0 0,4 4-16 16,3-1-176-16,-1 1 0 0,-3 1 144 0,1-1-144 15,-3 0 0-15,1-1 144 0,-3-1-144 0,1 1 0 16,0 0 144-16,1 0-144 0,-1 1 0 0,-1-1 144 16,-6 1-144-16,1-3 0 0,0 1 144 0,-2 0-144 15,-1 1 0-15,1 2 144 0,-3-1-144 0,1 2 0 16,-8-8 224-16,7 13-64 0,-1-3-16 0,1 3 0 16,-1 2 16-16,0-1 0 0,-4 2 0 0,2 2 0 15,1 3-160-15,0 2 192 0,-2 2-192 0,1 6 192 16,0 6-192-16,0 3 0 0,-2 3 0 0,2 3 0 15,-1 2 0-15,0 4 0 0,-1 3 0 0,1 9 0 16,-1 9 0-16,2 1 0 0,0 3 0 0,0-2 0 0,0-2 0 0,1 0 0 16,4 1 0-16,0-1 0 0,1-1 0 0,-1-1 160 15,0-2-160-15,1-2 160 0,1-3-160 0,-2 1 0 16,-3 1 0-16,0 1-176 0,-1 1 176 0,0-1 0 16,-2-3 128-16,-1-1-128 0,1-4 0 0,1-1 0 15,-4 4 0-15,0-1 0 0,0 1 0 0,0 1 224 16,0-2-48-16,0-1-16 0,-3-4-160 0,1-1-144 15,-1-3 144-15,0-1-208 0,-2 2 208 0,1 0 0 16,0-1 0-16,0-4 0 0,-2-4 0 0,1-3 160 16,1-3-160-16,-1-3 192 0,-1-7-64 0,1 1 0 15,0-3 0-15,1-2 0 0,1-2 432 0,1-3 80 16,-1 0 0-16,1-4 16 0,-1-2-208 0,2 2-32 16,-1 0-16-16,4 4 0 0,-2-1-144 0,1-1-16 0,2-2-16 15,-2 4 0-15,-1 0-224 0,2 1 0 0,1-3 0 0,0 1-160 16,-1 2 160-16,1-1 0 0,-1-1 0 0,1 2 0 15,-3-1 0-15,3-2 0 0,1-2 0 0,-2 0 0 16,0 2 0-16,-1-1 0 0,-1-3 0 0,1-3 128 16,-1 3-128-16,0-5 144 0,0 0-144 0,0 0 160 15,0 1 80-15,0 2 16 0,0-11 0 0,0 9 0 16,0-2-112-16,0-7-16 0,0 0 0 0,0 0 0 16,3 8 64-16,-3-8 0 0,0 0 0 0,0 0 0 15,0 0 0-15,0 0 0 0,0 0 0 0,0 0 0 16,-2 12 0-16,1-5 0 0,1-7 0 0,0 0 0 15,0 0-192-15,0 0 192 0,0 0-192 0,-4 7 192 0,4-7-32 16,0 0 0-16,0 0 0 0,0 0 0 0,0 0 128 16,-6 4 32-16,6-4 0 0,0 0 0 0,0 0 64 0,-9-4 32 15,1-1 0-15,0 3 0 0,-1-5-96 0,0 2-32 16,1 0 0-16,-1-1 0 0,-2 0-112 0,1-1-32 16,-1 2 0-16,0 3 0 0,-4-2-144 0,1 1 0 15,0 0 0-15,-3 3 0 0,-2 2 0 0,1 0 0 16,1 1 0-16,0 1 0 0,0 1-384 0,0-4 0 15,-1 2 0-15,4 0 0 16,1-1-2880-16,0-2-592 0</inkml:trace>
  <inkml:trace contextRef="#ctx0" brushRef="#br0" timeOffset="52722.3">1454 12868 11055 0,'0'0'976'0,"0"0"-784"0,0 0-192 0,0 0 0 15,1-8 4368-15,2-2 832 0,-1 1 176 0,-2 9 16 16,4-11-4176-16,0 5-848 0,-4 6-176 0,3-10-16 15,-1 2-32-15,-2 8 0 0,0 0 0 0,0 0 0 16,0 0-144-16,0 0 0 0,0 0 144 0,0 0-144 16,-8-2 224-16,8 2-32 0,0 0 0 0,-10 4 0 15,0 2 224-15,0 0 32 0,1 1 16 0,0 0 0 16,0 4 304-16,-1-1 48 0,-2 1 16 0,3 2 0 0,2 2-192 0,-3 4-16 16,-3-1-16-16,0 3 0 0,2 1-352 15,0 4-80-15,-4 5-16 0,3 3 0 0,2 3-160 0,-3 0 0 16,-4 3 144-16,1-1-144 0,2 4 0 0,2 1 144 15,2 0-144-15,-1-1 0 0,2-1 0 0,2-1 0 16,3-1 0-16,0 2 0 0,-2-5 128 0,4 3-128 16,2-1 0-16,0 0 0 0,-1-3 0 0,1-1 0 15,2 1 0-15,1-4 0 0,1 0 0 0,-2-4 0 16,1 2 128-16,1-6-128 0,2-2 0 0,-2-1 0 16,-1-2 0-16,3-2 0 0,5-1 144 0,-2-3-144 15,-1-1 0-15,2-5 144 0,1-1-144 0,2-4 0 16,1-6 0-16,2 2 0 0,-2-6 144 0,2-1-144 15,3-3 160-15,1-4-160 0,-1-2 192 0,1-3-48 0,1-1-16 0,0-3 0 16,-2-1 96-16,1-2 16 0,-2-4 0 0,-1 0 0 16,-1-3-240-16,-1-2 0 0,-2-2 0 0,0 0 0 15,-1-2 0-15,-2 2 0 0,-2 0 0 0,-1-1 0 16,-3-2 176-16,-2 2-176 0,1-3 192 0,-2-4-192 16,-1-3 224-16,0 1-64 0,-1 2-16 0,-2 2 0 15,1 2-144-15,0 6 0 0,0 0 0 0,-1 6 0 16,-1 2 0-16,0 3 160 0,0 1 16 0,-1 4 0 15,-3 0-16-15,1 5 0 0,0 0 0 0,-1 3 0 16,0 2-160-16,-1 1 0 0,-1-2 0 0,-1 4 0 16,1 2-320-16,-2-1 0 0,-3 1 0 0,2 2 0 15,0 1-448-15,-1 3-64 0,0 3-32 0,0 2 0 16,-2 0-1488-16,1 2-288 0,-1 3-64 0,2 1-7488 16,-1-1-1504-16</inkml:trace>
  <inkml:trace contextRef="#ctx0" brushRef="#br0" timeOffset="53088.67">1279 13477 34143 0,'0'0'1520'0,"0"0"304"0,0 0-1456 0,0 0-368 0,0 0 0 0,0 0 0 16,0 0 416-16,0 0 16 0,0 0 0 0,8 7 0 16,-8-7-432-16,0 0 0 0,9 6 0 0,-1 2 0 15,-8-8 144-15,9 8-144 0,-9-8 160 0,9 9-160 16,1-1 320-16,-10-8-48 0,7 10 0 0,-1 1 0 15,2-1 112-15,-1-1 0 0,-2-1 16 0,2 0 0 16,-7-8-144-16,14 6-48 0,1-2 0 0,0 0 0 16,-3-3-208-16,2-2 128 0,2-1-128 0,1-4 0 15,-2 0-192-15,2-2-128 0,3 0-16 0,-5-2-16 16,0-2-1632-16,0-1-336 0,2 0-64 0</inkml:trace>
  <inkml:trace contextRef="#ctx0" brushRef="#br0" timeOffset="56122.4">1107 12555 17503 0,'0'0'1552'0,"0"0"-1232"0,0 0-320 0,0 0 0 15,0 0 3584-15,-8 8 640 0,0-4 144 0,8-4 32 16,-6 7-3200-16,6-7-640 0,0 0-128 0,-4 7-32 0,4-7-208 15,0 0-64-15,0 0 0 0,0 0 0 0,0 0-128 0,0 0 0 16,14 4 0-16,0-4 128 0,0 0-128 0,1-5 160 16,5 0-160-16,-1 0 160 0,2 0 96 0,1-2 0 15,2-2 16-15,2 2 0 0,1-2-48 0,-2 3-16 16,-3-2 0-16,2 3 0 0,0-2 64 0,-1 1 16 16,-3-1 0-16,0 1 0 0,-3-1-64 0,0 2-16 15,-2 0 0-15,0 1 0 0,0 0 0 0,0 1 0 16,0 1 0-16,0 0 0 0,-2-2-208 0,2 2 176 15,2-1-176-15,-1-1 160 0,-2 0-160 0,1 0 0 16,-1 2 0-16,-1-2 128 0,-4 1-128 0,2-1 0 16,0 2 144-16,1-2-144 0,-1 3 0 0,-11 1 144 15,0 0-144-15,0 0 0 0,10 0 240 0,-10 0-64 16,0 0-16-16,0 0 0 0,0 0 336 0,0 0 64 0,0 0 16 0,-9-4 0 16,0 0-64-16,0 0-16 0,9 4 0 0,-11-5 0 15,-1-1-128-15,2 1-32 0,1-1 0 0,0-1 0 16,-3-1 0-16,3-2 0 0,1-2 0 0,0 3 0 15,-1 0-128-15,1 0-16 0,1-3-16 0,-1 4 0 16,1-1-176-16,1 3 0 0,-2-1 144 0,1 2-144 16,7 5 0-16,-9-1 0 0,9 1 0 0,0 0 0 15,-9 0-192-15,9 0-48 0,0 0-16 0,0 0 0 16,-4 10-704-16,4-10-128 16,0 0-48-16,7 13 0 0,-1-4-1616 15,5 0-320-15,3-1-64 0,2-1-7776 0,1-2-1568 0</inkml:trace>
  <inkml:trace contextRef="#ctx0" brushRef="#br0" timeOffset="56625.01">2373 13318 5519 0,'-9'0'496'0,"1"0"-496"0,8 0 0 0,-8 0 0 16,8 0 5520-16,0 0 1008 0,-7-5 208 0,7 5 48 15,0 0-4672-15,0 0-944 0,-5-5-176 0,5 5-32 16,0 0-208-16,0 0-48 0,0 0 0 0,0 0 0 15,0 0-496-15,0 0-208 0,0 0 176 0,0 0-176 0,0 0 240 16,15-2-48-16,0 0-16 0,1 0 0 16,1 1 144-16,2 1 16 0,5 0 16 0,1 1 0 0,-2 1-144 0,3-2-16 15,2-2-16-15,-2 1 0 0,-2-1-176 0,1-2 0 16,-3-2 0-16,0 2 0 0,-1 2-240 0,-2 1-80 16,-6-3 0-16,-2 2-16 15,1 2-1216-15,-12 0-240 0,0 0-64 0,0 0-12944 16</inkml:trace>
  <inkml:trace contextRef="#ctx0" brushRef="#br0" timeOffset="56896.17">2370 13514 30399 0,'0'0'2704'0,"0"0"-2160"0,9-6-544 0,4 4 0 16,7 0 2000-16,1 0 304 0,1-1 48 0,1-1 16 15,2 3-2128-15,0-2-432 0,-2 0-64 0,0 0-32 16,-3 2-1232-16,1-3-240 0,0 2-48 0,-3 1-13216 15</inkml:trace>
  <inkml:trace contextRef="#ctx0" brushRef="#br0" timeOffset="58126.68">3593 12037 21183 0,'0'0'1888'15,"0"0"-1504"-15,-9-2-384 0,0-3 0 0,0 4 1536 0,9 1 256 16,-11-6 32-16,2 5 16 0,0-4-1408 0,9 5-288 16,-12-3-144-16,2 1 160 0,-1-1 80 0,1 2 16 15,-2 1 0-15,2 2 0 0,-1 0 192 0,1 0 32 16,-4 0 16-16,1-1 0 0,2 0 464 15,-1-1 112-15,-1 0 16 0,-1 0 0 0,0 0-16 0,-1 4 0 16,1-3 0-16,-2 1 0 0,-1-2-384 0,3 0-80 16,4-2-16-16,-2 1 0 0,0 1-144 0,2 0-48 15,-1-4 0-15,11 4 0 0,-10-1-80 0,10 1-32 16,-9 0 0-16,9 0 0 0,0 0-288 0,-9 1 0 16,9-1 0-16,0 0 0 0,0 0 0 0,-8 5 0 15,8-5 0-15,-7 7 0 0,7-7 0 0,-5 8 0 0,0 0 0 16,5-8 0-16,-5 11 0 0,1 4 0 0,1-2 0 0,1 4 0 15,-1-4 0-15,2 2 0 0,3 2 0 0,1 0 0 16,-1 3 208-16,2 1-64 0,0-2-16 0,3 2 0 16,-1 1-128-16,2 3 0 0,1 1 0 0,3 0 0 15,0 3 128-15,-2 0 0 0,1 2 0 0,0 3 0 16,2 2-128-16,-1 5 0 0,-3 2-192 0,2 4 192 16,-1 5 0-16,-2 3 0 0,-4 2 0 0,1 2 0 15,-2 2-144-15,-1 4 144 0,1 1 0 0,-3 1 0 16,-3-4-256-16,2-1 48 0,1 1 16 0,0-2 0 15,-4-6 192-15,1 2 0 0,5-3 0 0,-2 2 0 16,-2 0 0-16,1-3 208 0,1 1-32 0,0-1-16 16,1 2 160-16,1-2 16 0,-1-2 16 0,2 0 0 15,2-3-160-15,-1 4-48 0,-3 4 0 0,3 0 0 16,1-5-144-16,0 3 0 0,-1-1 0 0,0 2 128 0,0-4-128 0,-1 1 0 16,1 0 0-16,-4-2 0 0,-3 0 0 0,2-4-144 15,1-2 144-15,0-2-160 0,-3 0 160 0,2-2 0 16,1-2 0-16,-1-1 0 0,-5-5 0 0,4-2 0 15,2-1 0-15,0 0 128 0,-3-3-128 0,2-2 0 16,-1 4 128-16,1-5-128 0,1-2 192 0,0 1-16 16,-1-1-16-16,2 0 0 0,0 0-160 0,-1 0 160 15,-2-2-160-15,1 1 160 0,2-1-160 0,-1 2 0 16,-3-1 0-16,-1-1 128 0,-1 1-128 0,1 1 0 16,0-3 0-16,0 0 0 0,-2-1 0 0,1-2 0 15,1-4 0-15,0 1 0 0,-1 0 0 0,1-3 0 0,4-9 176 16,-3 12-176-16,-1-2 240 0,0 2-48 0,2-6-16 15,-1 2 0-15,3-8-176 0,-4 12 192 0,2-2-192 16,2-10 192-16,-2 9-192 0,2 2 192 0,-1-2-192 0,1-9 192 16,3 12-192-16,-1-2 0 0,1-1 0 0,-2 2 128 15,0-2-128-15,1 1 0 0,0 1 0 0,0-2 128 16,-2-9-128-16,0 0 0 0,5 9 0 0,-5-9 0 16,1 10 0-16,-1-10 0 0,4 11 144 0,-4-11-144 15,0 0 192-15,5 10-48 0,-1-1 0 0,-4-9 0 16,0 0 160-16,8 8 16 0,-8-8 16 0,9 5 0 15,-9-5-48-15,14 6-16 0,-1-3 0 0,2 1 0 16,3-2-128-16,-2-1-16 0,-3-1-128 0,1 1 192 16,2-1-192-16,2 0 0 0,2 0 0 0,-2 0 0 15,-3 3 0-15,1-2-128 0,1-1 128 0,-3 3-208 16,-2-3-288-16,0 1-48 0,0 0-16 0,-1-1 0 16,0 0-544-16,-1-2-112 0,-1-9-32 0,3 0 0 15,1-4-1920-15,1 0-384 0,2-2-80 0,2-2-7392 16,2 0-1488-16</inkml:trace>
  <inkml:trace contextRef="#ctx0" brushRef="#br0" timeOffset="59028.54">4208 11973 37727 0,'0'0'1664'0,"0"0"352"0,0 0-1616 0,0 0-400 15,0 0 0-15,0 13 0 0,0-13 144 0,0 10-144 16,-1 2 160-16,1 0-160 0,0-1 0 0,1 2 0 16,1 3 0-16,-1 2 0 0,0 2 0 0,2 5 0 15,-2 3 0-15,2 2-160 0,-2 0 160 0,2 3 0 16,1 1 0-16,-2 0 0 0,0 1 0 0,0-1 0 0,1 0 0 0,-1 3 0 15,-2 1 0-15,0-1 224 0,-1-1-32 0,0 2 0 16,-1 0 320-16,1-2 64 0,-1-3 16 0,-1-3 0 16,2-4 144-16,-1-3 32 15,2-2 0-15,0-2 0 0,0-5-496 0,0-1-80 0,0-3-32 0,0-1 0 16,0-9-160-16,0 0 192 0,0 0-192 0,0 0 192 16,0 0-192-16,0 0 192 0,0 0-192 0,0 0 192 15,0 0-192-15,0 0 192 0,-1-11-192 0,1-2 192 16,-1-3-192-16,1 0 0 0,0-4 144 0,1-1-144 15,0-3 0-15,2-2 144 0,1-4-144 0,0 0 0 16,0 2 144-16,1 1-144 0,-1 5 0 0,2 5 144 16,2 0-144-16,1 4 0 0,-2 2 0 0,1 3 0 15,-8 8 0-15,10-7 0 0,2 3 0 0,0 0-176 16,-2 2 176-16,3-2-128 0,1 1 128 0,1 3-128 16,-4-4 128-16,4 3 0 0,0 0 0 0,0 1 0 0,-4-3 0 15,4 3 0-15,6 0 0 0,-4 5-128 0,-3 1 128 0,-1 0 0 16,0 2 0-16,-1 2 0 0,-2 3 0 0,-2 2-128 15,-1-1 128-15,-2 4 0 0,0-1 0 0,-2 4 0 16,-3 1 0-16,0-2 0 0,0-3 0 0,-2 0 176 16,-2-2-176-16,0 2 192 0,-2-2-192 0,-2 0 128 15,-1-2-128-15,0 2 128 0,-2-4 64 0,0 1 0 16,-1-3 0-16,-5 2 0 0,-4-2 48 0,2-3 16 16,0-2 0-16,1 0 0 0,0-1-256 0,0-1 144 15,-1 0-144-15,1-2 128 0,0-2-128 0,1-1-176 16,0-3 48-16,3 2 0 15,1-3-1216-15,0-3-224 0,1 0-48 0,1 1-11248 16,1-3-2240-16</inkml:trace>
  <inkml:trace contextRef="#ctx0" brushRef="#br0" timeOffset="60459.42">4085 13493 16575 0,'0'0'1472'0,"0"0"-1168"0,0 0-304 0,0 0 0 15,0 0 3792-15,0 0 704 0,0 0 144 0,0 0 32 16,0 0-3072-16,0 0-624 0,0 0-112 0,0 0-32 16,0 0-256-16,0 0-64 0,0 0-16 0,11 2 0 15,0 1-256-15,-1 1-48 0,-2 2-16 0,-2 4 0 16,2 1 32-16,-2 2 16 0,-1 3 0 0,0 2 0 0,0 3 224 0,2 0 32 15,-1 1 16-15,-1 0 0 0,-1 2-48 0,2-3 0 16,-1-1 0-16,-1 1 0 0,-2 0-80 0,2-1-32 16,0-6 0-16,0 0 0 0,0 1-80 0,-1-6-32 15,3 0 0-15,-6-9 0 0,7 8-96 0,-7-8-128 16,0 0 176-16,9 0-176 0,-9 0 224 0,10-2-64 16,-10 2-16-16,7-9 0 0,-2 0-144 0,0-2 0 15,-1 1 0-15,0 3 0 0,-4 7 0 0,2-11 0 16,0 1 0-16,-1 2 0 0,-1 8 0 0,0 0 0 15,0 0 0-15,0 0 0 0,0 0 0 0,0 0 0 16,11 8 0-16,-2-2-176 0,-3 3 176 0,2 0-160 16,1 1 160-16,0-1-160 0,0-3 160 0,1 1 0 15,-1-3 0-15,0 0 0 0,-9-4 0 0,10 3 0 0,-10-3 0 16,11 0 0-16,-1-1 0 0,-10 1 0 0,10-2 128 0,-10 2-128 16,8-4 176-16,0 0-48 0,0-1 0 0,-8 5 0 15,0 0 48-15,10-6 0 0,1 4 0 0,-11 2 0 16,0 0 64-16,6-7 16 0,3 1 0 0,-9 6 0 15,0 0-128-15,0 0-128 0,0 0 176 0,0 0-176 16,8-4 176-16,-8 4-176 0,7-9 160 0,-7 9-160 16,5-8 160-16,0 0-160 0,0-1 160 0,1 0-160 15,-1 2 192-15,0-3-48 0,0 1-16 0,1-4 0 16,-1 0 64-16,1 0 0 0,2-3 0 0,-1 0 0 16,-4-1 32-16,1 2 16 0,3-5 0 0,-3 1 0 15,-2 0-80-15,1 1-16 0,0 1 0 0,-1-2 0 16,0 2-144-16,-1-3 0 0,-1 3 0 0,2-2 0 15,1 2-224-15,-2 1-80 0,-1 2-16 0,2 1 0 16,0 0-608-16,1 2-128 0,-2 2-32 0,2 0 0 16,1 0-400-16,0 2-96 0,-4 7-16 0,5-6 0 15,1-2-176-15,1 3-32 0,-1-1-16 0,1 1-9008 16,-2 0-1808-16</inkml:trace>
  <inkml:trace contextRef="#ctx0" brushRef="#br0" timeOffset="61893.78">4756 13686 43535 0,'0'0'1920'0,"0"0"416"0,0 0-1872 0,0 0-464 0,0 0 0 0,-5 8 0 16,5-8 320-16,-2 13-48 0,1 0 0 0,1 1 0 16,0-1-272-16,3 1-192 0,-1-1 16 0,2 2 16 31,-1-2-416-31,-1 0-96 0,0 4-16 0,0 0 0 0,1 2-80 0,1 1-32 0,-4-1 0 16,0 2 0-16,0 0 352 0,0 0 80 0,0 0 16 0,-1 0 0 15,-1 1-48-15,1-3-16 0,1 2 0 0,-3 0 0 16,1 1-1712-16,0-1-352 0,2-1-64 15,-1-3-10816-15</inkml:trace>
  <inkml:trace contextRef="#ctx0" brushRef="#br0" timeOffset="62699.17">4043 15081 12895 0,'0'0'576'0,"0"0"112"16,0 0-560-16,0 0-128 0,-4-8 0 0,4 8 0 16,0 0 4992-16,0 0 960 0,0-8 192 0,0 8 32 0,0 0-4640 15,6-6-944-15,-6 6-176 0,10-4-32 0,-10 4-80 0,10-4-16 16,0 4 0-16,1 4 0 0,-1-2-48 0,-1 5-16 16,-1 1 0-16,0 5 0 0,2-3 128 0,0 6 32 15,-4 3 0-15,1 1 0 0,-1 1 112 0,1 2 16 16,-3-1 16-16,0 0 0 0,-1 2-80 0,0-2 0 15,0-1-16-15,1-2 0 0,-3-3-64 0,1-2-16 16,1 1 0-16,0-3 0 0,-3-12-144 0,0 0-16 16,0 0-16-16,0 0 0 0,0 0-176 0,0 0 0 15,0 0 0-15,9 0 0 0,-9 0 0 0,10-8 0 16,-2-4 0-16,0-1-176 0,1-1-64 0,-1 1-16 16,-3-2 0-16,2 3 0 0,-1 2 96 0,1 2 16 15,-7 8 0-15,0 0 0 0,0 0 144 0,10 4 0 0,-3 4 0 0,-1 5-128 16,-1 3 128-16,2 2 0 0,-1 1 0 0,0 2 0 15,-1 0 0-15,1-4 144 0,2-1-144 0,0-2 0 16,-2-1 144-16,5-2-144 0,2-5 0 0,-1-1 144 16,-12-5-144-16,13 4 0 0,2-4 0 0,-2 0 0 15,-2-5 0-15,-2 0 0 0,-1 1 0 0,2-3 0 16,2-2 0-16,-2 3 160 0,-1-3-160 0,1 1 160 16,-3-1 112-16,1 0 32 0,-1-2 0 0,-1 1 0 15,1 1 192-15,-1-3 32 0,1 0 16 0,-1-1 0 16,0 0-208-16,-1-1-32 0,3-5-16 0,-2 1 0 15,-1-4-288-15,2 1 128 0,-1-2-128 0,0-2 0 16,-3 0 0-16,3-1 0 0,-1 1-192 0,0 3 48 16,-1-3-624-16,0 3-112 0,-3-3-16 15,2 5-16-15,1 0-2304 0,-3 3-464 0,-2 5-96 0</inkml:trace>
  <inkml:trace contextRef="#ctx0" brushRef="#br0" timeOffset="63178.55">4709 15563 28559 0,'0'0'1264'0,"0"0"272"0,0 0-1232 0,0 0-304 15,0 0 0-15,0 0 0 0,0 0 2912 0,0 0 528 0,7-8 96 0,0 2 32 16,2-3-3056-16,-2-1-512 0,0 0-320 0,0 0 64 16,2-1 96-16,-1 1 32 0,0 1 0 0,-1 1 0 15,-1 1 128-15,-6 7 0 0,7-6 0 0,-7 6 0 16,8-5 0-16,-8 5 0 0,9-2 0 0,-9 2 0 16,0 0 0-16,0 0 0 0,0 0 0 0,10 3 0 15,-2 2 0-15,-8-5 0 0,10 7 0 0,-10-7 0 16,7 9 0-16,-7-9 176 0,9 9-48 0,0-1 0 15,-1-2 0-15,-8-6 0 0,0 0 0 0,10 8 0 16,-1 0-128-16,-3 0 0 0,-6-8 0 0,2 10 0 16,0 1 0-16,-4 0 0 0,0 0 0 0,-2 2 0 15,-1 1 176-15,-1 3-48 0,1 1-128 0,-3 2 192 0,-1-1-192 16,3 4 0-16,0 1 0 0,0 1 0 0,-2 0 0 0,2-2 0 16,2-2-144-16,0 1 144 0,0 2 0 0,4-5 0 15,0-4 0-15,2-4 160 0,1 0-160 0,-3-11 0 16,0 0 0-16,0 0 0 0,10 0-208 0,2-4-80 15,-1 1-16-15,3-8 0 16,0-4-1264-16,1-2-256 0,-4 0-48 0,2-2-14160 0</inkml:trace>
  <inkml:trace contextRef="#ctx0" brushRef="#br0" timeOffset="64361.13">4946 11787 36511 0,'0'0'1616'0,"0"0"336"0,-9 4-1568 0,9-4-384 16,0 0 0-16,0 0 0 0,0 0 672 0,0 0 48 16,0 0 16-16,0 0 0 0,0 0-384 0,13 6-80 15,2-6-16-15,-1 1 0 0,-2 0-80 0,2-1-32 16,3 0 0-16,0 0 0 0,-1 2-144 0,2 0 0 15,0-1 0-15,2 2 0 0,-2 0 0 0,1-1 0 0,2 1 0 16,0 1 0-16,-1 1 0 0,-2 2 0 0,-2-4 0 0,-1 3 0 16,1-5 0-16,-1 4 0 0,0-4 0 0,-1 3 0 15,-1-1 0-15,0 0 0 0,0-1 0 16,-1 1 0-16,0-2 176 0,-3 2-48 0,-9-3-128 0,9 0 192 16,-9 0-48-16,0 0-16 0,12 4 0 0,-12-4 0 15,0 0-128-15,0 0 0 0,9 2 144 0,-9-2-144 16,0 0 0-16,5 13 144 0,0 0-144 0,1 2 0 15,-5 2 128-15,1 3-128 0,0 1 0 0,2 7 0 16,0 4 0-16,-1 6 128 0,-1 3-128 0,0 4 0 16,2 9 0-16,0 4 0 0,-1 2 0 0,2 7 0 15,4 2 0-15,2 5 0 0,-2 7 0 0,0 4 0 16,-1-1 0-16,-1 2 0 0,4 1 0 0,-5-3 0 0,-3 1 0 16,1 1 0-16,1-1 0 0,-1-4 0 0,-7-3 128 0,2-1-128 15,2 2 0-15,-1 0 0 0,-5-3 128 16,1 1-128-16,2-4 192 0,0 0-192 0,4-1 448 0,-4-2-32 15,-2-2 0-15,3 1 0 0,2 0 0 0,1-1 0 16,-5-4 0-16,3 0 0 0,3-3-160 0,1 2-16 16,-2-2-16-16,1 3 0 0,0-4-64 0,0-1-16 15,5-2 0-15,-1-4 0 0,-3-2-144 0,-2-2 0 16,-2-2 0-16,0-2 128 0,-2-1-128 0,0-6 0 16,2-4 0-16,0-3 0 0,-4 1 192 0,1-2-64 15,0-4 0-15,3 0 0 0,3-1 160 0,-2 1 32 16,-2-4 0-16,4 0 0 0,5 0-32 0,-1 2 0 15,-3-3 0-15,0-1 0 0,1 1-96 0,-3 1-32 0,0-1 0 0,-1-1 0 16,2 5-160-16,-1-2 0 0,0-1 0 16,-1 0 0-16,2-2 0 0,-1 1 0 0,1-3 0 0,-1 3 0 15,0-3 0-15,-1-2 128 0,2-2-128 0,-1 2 0 16,-1-2 0-16,2-1 128 0,0-2-128 0,-1 0 0 16,2-2 128-16,-1 2-128 0,-3-11 128 0,5 10-128 15,2 1 144-15,-1-2-144 0,-6-9 160 0,8 12-160 16,-2-2 160-16,1 0-160 0,-1 1 160 0,1-2-160 15,-1 0 0-15,-6-9 0 0,6 9 0 0,-6-9 0 16,4 11 128-16,-4-11-128 0,0 0 0 0,0 0 0 16,0 0 128-16,0 0-128 0,0 0 0 0,0 0 144 15,0 0-144-15,0 0 192 0,0 0-192 0,0 0 192 16,0 0-48-16,0 0 0 0,0 0 0 0,0 0 0 16,0 0 0-16,-10 0 0 0,0 0 0 0,1 0 0 0,9 0-16 15,-9 0 0-15,-2 0 0 0,4 0 0 0,7 0-128 0,-10 1 160 16,0 0-160-16,0-1 160 0,-1 3-32 0,1-3 0 15,-3 0 0-15,1 1 0 0,0 1-128 0,3 0 0 16,9-2 0-16,-10 5 128 0,-5-1-128 0,4 0 0 16,-1 1-160-16,3-1 160 15,-2 0-464-15,2 1 0 0,0-2 0 0,2 1 0 16,1-1-992-16,6-3-192 0,-8 1-32 0,8-1-16 16,-9 1-1344-16,1-1-272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22:49.70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2935 8789 13823 0,'-15'-1'608'0,"15"1"128"0,-9-2-592 0,9 2-144 0,-10 4 0 0,-1-2 0 16,1-4 2464-16,10 2 464 0,-9 5 80 0,9-5 32 16,-11 0-1728-16,11 0-352 0,0 0-64 0,0 0 0 15,0 0-320-15,0 0-48 0,0 0-16 0,0 0 0 16,0 0-384-16,11-1-128 0,-1 1 0 0,3-2 0 16,6-4 144-16,0 1-144 0,1 1 0 0,4-2 144 0,4 0-144 0,-1 0 0 15,2-2 0-15,1-1 0 0,2 1 0 16,4-2 0-16,4-1 0 0,3 2 0 0,-1-4-144 0,9-1 144 15,9 2 0-15,1-1 0 0,0-1 0 16,2-2 0-16,-1-2 128 0,5 0-128 0,3-3 288 0,7 1-32 16,5-3-16-16,2-2 0 0,3 0-48 0,4-6 0 15,1 1 0-15,8-1 0 0,8 1-48 0,-1-3-16 16,0 2 0-16,4-2 0 0,7 1 64 0,0-2 16 16,-2 1 0-16,4-3 0 0,2-5-16 0,3 2 0 15,2 2 0-15,2-3 0 0,1-3-192 0,3 1 0 16,0 2 128-16,2 3-128 0,-1 1 0 0,1-1 0 15,1 1 0-15,0 2 0 0,-1 0 0 0,1-1 0 16,-2-2 0-16,2 2 0 0,-1-1 128 0,-3-3-128 0,-3 1 0 0,-1-1 0 16,-2 5 0-16,1-1 128 0,-3 2-128 15,-5 2 0-15,-5 1 192 0,-1 0 0 16,1 0 0-16,-9 2 0 0,-7 2-16 0,-1 0-16 0,-4-1 0 16,-3 2 0-16,-4 2-160 0,-5 0 0 0,-4 3 0 0,-5 0 0 15,-4-1-176-15,-2 0-64 0,-3 0-16 0,-1 4 0 31,-2 3-480-31,-5 1-96 0,-7 1-32 0,-3 3-8768 0,-6 1-1760 0</inkml:trace>
  <inkml:trace contextRef="#ctx0" brushRef="#br0" timeOffset="1">10660 6195 7535 0,'0'0'320'0,"0"0"96"0,0 0-416 0</inkml:trace>
  <inkml:trace contextRef="#ctx0" brushRef="#br0" timeOffset="2">3450 8704 22399 0,'0'0'992'0,"-9"-4"208"16,9 4-960-16,0 0-240 0,-10-6 0 0,1 1 0 0,3-1 448 0,-2 2 64 15,8 4 0-15,0 0 0 0,0 0-48 0,0 0 0 16,-11-3 0-16,4 0 0 0,7 3-336 0,0 0-128 16,-9-4 0-16,-1 3 0 0,0 2 0 0,1 2 0 15,-2-1 0-15,0 2 0 0,-5 0 0 0,2 3 0 16,1 2 0-16,-2-1 0 0,-3-1 128 0,0 2-128 16,0-1 0-16,-1 0 144 0,-2-1 176 0,2-2 16 15,-1-1 16-15,-1 2 0 0,-1-1 336 0,-2 2 64 16,-5-2 16-16,-1 2 0 0,0-3-128 0,-4 1 0 0,-4-1-16 0,0 1 0 15,-1 3-224-15,0-2-32 0,-3 2-16 0,1 4 0 16,-2 2-16-16,-4 1 0 0,-5-1 0 0,-6 4 0 16,-4 8-80-16,-1 2 0 0,1 0-16 0,-2 0 0 15,-2 3-240-15,1 0 128 0,0-2-128 0,-5 0 0 16,-5-2 144-16,1 2-144 0,0-1 128 0,3 0-128 16,5-2 336-16,-2 0-16 0,-2-3 0 0,-1 1 0 15,3-2 0-15,1 0-16 0,-1-2 0 16,5-1 0-16,6-2-304 0,2-1 160 0,2-3-160 0,-2 0 128 15,-1 0-1760 1,26-7-352-16,-5 2-80 0</inkml:trace>
  <inkml:trace contextRef="#ctx0" brushRef="#br0" timeOffset="3">10822 6235 21183 0,'0'0'1888'0,"0"0"-1504"0,0 0-384 0,0 0 0 16,0 0 1808-16,-9 4 304 0,0 0 48 0,9-4 16 15,0 0-1264-15,-9 2-240 0,9-2-48 0,-8 7-16 16,0 2-416-16,2 1-64 0,0 1-128 0,1-1 176 15,-1 2-176-15,-1 1 0 0,-2 0 0 0,-1 3 0 0,-2 5 0 16,-1-1 0-16,-3 1 0 0,-1 3 0 0,-4 2 0 0,-1 1 0 16,1 1 0-16,-3 0 0 0,-2 0 0 0,-3-2 128 15,-1-1-128-15,4-1 192 0,6-2-192 0,2-2 0 16,-2-3 144-16,6-1-144 0,5-5 0 0,4 1 0 16,0-4 0-16,5-8-9488 15,0 0-1856-15</inkml:trace>
  <inkml:trace contextRef="#ctx0" brushRef="#br0" timeOffset="4">10425 6381 32831 0,'0'0'1456'0,"0"0"288"0,0 0-1392 0,0 0-352 0,6-8 0 0,-6 8 0 15,12-4 224-15,0 2-32 0,-2 0 0 0,2 5 0 16,1 2-192-16,0 4 0 0,-2 3 0 0,1 0 0 15,0 3 0-15,0 1 0 0,-4-2 0 0,-1 3 0 16,1 2 0-16,0-1 0 0,-2 1 128 0,2 1-128 16,0 1 224-16,-1 0-48 0,-2-2-16 0,1 2 0 15,1-3-160-15,-2 2 0 0,0-3 0 0,1 1 0 16,-1 0-288-16,0 1-96 0,-1-6 0 0,2 4-16 16,5 0-2176-1,-2-2-432-15</inkml:trace>
  <inkml:trace contextRef="#ctx0" brushRef="#br0" timeOffset="5">11075 6729 23951 0,'0'0'2128'0,"0"0"-1696"16,-12 4-432-16,3-1 0 0,9-3 2256 0,0 0 368 15,0 0 80-15,0 0 16 0,0 0-1888 0,0 0-368 16,0 0-80-16,5-11 0 0,2 1-160 0,3 1-32 16,1-2 0-16,2 2 0 0,1 0-192 0,1 1-288 15,-1-2 64-15,0 1 16 0,1-2 208 0,-1 2 0 0,-1 0-160 0,0 2 160 16,0 3 0-16,-1 1 0 0,-1 0 0 0,1 0 0 16,1 2 0-16,-1 1 0 0,-12 0 0 0,13 1 0 15,-13-1 0-15,10 4 0 0,-10-4 0 0,10 8 0 16,-10-8 176-16,0 0-48 0,3 10-128 0,-4 2 192 15,-1 1-192-15,-4 2 128 0,-1-2-128 0,-4 0 0 16,-3-3 0-16,-2 6 0 0,-2-1 0 0,1 4 0 16,-1-2-336-16,-1 0 32 0,-1-3 16 0,0 2 0 15,2-1 288-15,2 2-128 0,2-3 128 0,3 1 0 16,4-1 0-16,0-1 256 0,0-1-32 0,4 1 0 16,3 0 288-16,2 0 48 0,3-1 16 0,2-2 0 15,1 1-176-15,2-1-16 0,2-1-16 0,4-1 0 16,3-3-224-16,2-1-144 0,0-1 192 0,0 2-192 0,0-2 0 15,1-2 0-15,2-2 0 0,3-1 0 16,-1 1-1072-16,1 0-208 16,0-2-64-16,1 2-14464 0</inkml:trace>
  <inkml:trace contextRef="#ctx0" brushRef="#br0" timeOffset="6">2529 13534 911 0,'-4'10'0'0,"-1"-3"0"0,-3 0 0 0,2 1 0 0</inkml:trace>
  <inkml:trace contextRef="#ctx0" brushRef="#br0" timeOffset="7">3643 6431 16575 0,'-7'-6'1472'0,"-1"1"-1168"16,-1 0-304-16,1-2 0 0,0 1 1984 0,3-1 352 16,0 1 64-16,1-1 16 15,0-1-2272-15,2-1-448 0,0 2-80 0,2 7-32 0,0 0 16 0,0 0 0 16,0 0 0-16,0 0 0 0,0 0 400 0,0 0 0 16,7-10 0-16,-7 10 0 0,0 0 576 0,10 4 128 15,-2 3 48-15,0 2 0 0,-2 0 400 0,1 1 64 16,-1 1 32-16,2 1 0 0,3 3-224 0,-2 1-64 15,-1 0 0-15,2 1 0 0,1-1-416 0,0 4-96 16,1-4 0-16,1 1-16 0,1 1-112 0,3 0-32 16,2 0 0-16,-2 1 0 0,-1-2 64 0,5 0 16 15,5-2 0-15,0 2 0 0,1 1 112 0,-1 3 32 16,1 0 0-16,3-1 0 0,0 1-192 0,0 1-48 0,-1 1 0 16,1 3 0-16,0 4-144 0,0 0-128 0,-2 3 144 15,1-2-144-15,0 2 192 0,-1-3-48 0,2 1-16 0,4 0 0 16,3 1 0-16,-1-1 0 0,-1 0 0 0,3 0 0 15,1-1 48-15,0 2 0 0,1 2 0 0,-3 1 0 16,0-3 16-16,-1 2 0 0,1-1 0 0,-1-2 0 16,0-1 0-16,3 0 0 0,2-1 0 0,1 3 0 15,0-2 64-15,2 0 0 0,0 0 16 0,2 0 0 16,-2 0-128-16,-1 0-16 0,-1 2-128 0,0 3 192 16,0 1-192-16,-1 2 128 0,2 1-128 0,0-1 0 15,2 0 0-15,2-3 128 0,1-5-128 0,0 3 0 16,0 1 0-16,-2-2 0 0,-4-2 128 0,-1-3-128 15,-1 1 0-15,1-1 0 0,1 2 0 0,-2 1 0 16,0-1 0-16,1 1 0 0,4 2 0 0,-1-2 0 16,-1 0 160-16,0 1-160 0,-1-1 160 0,-2 2-160 0,-2-2 144 15,0 1-144-15,-1-1 128 0,7 1-128 0,0-3 208 16,0 4-32-16,-1-1-16 0,2 3 0 0,1 0 0 0,-1 0 0 16,-4-1 0-16,0-1 0 0,-1 2-160 0,-1-1 160 15,1-3-160-15,-1 0 160 0,-2-3-160 0,3 2 160 16,1-2-160-16,1-1 160 0,0-2-160 0,-1 2 0 15,0-4 144-15,-2 4-144 0,-1 1 0 0,1 0 144 16,-1-1-144-16,1 2 0 0,-1 5 0 0,1-3 0 16,0 0 0-16,1 0 0 0,2 0 128 0,1 0-128 15,0-1 0-15,1 1 0 0,1 1 0 0,-2-1 128 16,-3-3-128-16,-2 1 0 0,-2-2 0 0,2 0 0 16,-1 1 0-16,1 3 0 0,-1 0 0 0,1-3 0 15,0-2 0-15,0 0 0 0,-3-3 128 0,1 3-128 16,1 0 0-16,-2-2 0 0,-2 1 128 0,-2-2-128 0,0-1 192 0,-1 1-192 15,-1-1 208-15,0 0-64 0,-1-2-16 0,4 1 0 16,0-1-128-16,2 2 128 16,1-3-128-16,1 2 128 0,-3 1-128 0,0-3 0 0,-2 0 0 0,1 0 0 15,-2 1 0-15,-2-1 0 0,0 0 0 16,-2 2 0-16,-1 1 0 0,-2-1 128 0,-1 0-128 0,-1 0 0 16,-1-2 256-16,-1 0-16 0,1 0-16 0,-1 1 0 15,1-4 0-15,1 0 0 0,0-1 0 0,-2 0 0 16,-1 1-96-16,1-1 0 0,0-2-128 0,2 1 192 15,-1-2 0-15,0 4-16 0,3-5 0 0,-1 3 0 16,0 0-176-16,-1 2 0 0,-3-4-192 0,0 0 192 16,1-2 0-16,-4 1 0 0,-1 1 0 0,1-2 0 0,0-1 0 15,-1 1 0-15,-3-3 0 0,0 2 0 16,-1-1 0-16,1-1 0 0,-2 1 128 0,1-1-128 0,-2 1 144 0,1-2-144 16,-9-5 160-16,12 5-160 0,-12-5 128 15,12 5-128-15,-1 1 0 0,-11-6 0 0,11 5 160 0,-11-5-160 16,0 0 160-16,11 6-160 0,1-3 0 0,-12-3 0 15,0 0-128-15,12 4 128 16,-2-3-1104-16,-10-1-112 0,0 0-32 0,12-1-13376 16,-2-2-2672-16</inkml:trace>
  <inkml:trace contextRef="#ctx0" brushRef="#br0" timeOffset="8">10902 10958 4607 0,'0'0'400'0,"0"0"-400"16,0 0 0-16,0 0 0 0,0 0 4400 0,0 0 784 15,0 0 176-15,0 0 16 0,0 0-3968 0,0 0-784 16,0 0-176-16,0 0-16 0,0 0-432 0,0 0 128 15,0 0-128-15,0 0 0 0,0 0 0 0,-7 7 0 0,-2-3 0 0,1 2 0 16,0 2 256-16,1 3 80 0,-3 3 16 0,-1-1 0 16,-2 3 480-16,-3 2 112 15,-1 4 16-15,-1 4 0 0,-3 3-32 0,-1 1 0 0,-2-2 0 16,0 2 0-16,-3 0-368 0,0 0-80 0,-4-1-16 0,1 0 0 16,0-1-208-16,1-2-32 0,0-1-16 0,3 0 0 15,2-3-32-15,0 0-16 0,2-1 0 0,1-3 0 16,0-1-160-16,3-1 0 0,0-3 0 0,3-2 0 31,4-1-2128-31,2-5-304 0,-1-6-64 0</inkml:trace>
  <inkml:trace contextRef="#ctx0" brushRef="#br0" timeOffset="9">10354 11074 2751 0,'0'0'256'16,"0"0"-256"-16,0 0 0 0,0 0 0 0,0 0 6800 0,0 0 1328 16,0 0 256-16,0 0 48 0,1 13-6560 0,3 0-1296 15,3 2-272-15,2 0-48 0,3 0-256 0,-1 4 176 16,2 2-176-16,4 4 160 0,2-2-160 0,2 3 0 16,-1 1 0-16,3-1 0 0,0 1 0 0,-1 0 160 15,-1 1-32-15,0-2-128 0,-2 0 176 0,1 1-176 16,0-1 160-16,-2 3-160 0,-1-2 128 0,1 1-128 15,-2-6 0-15,-1 0 0 0,0-1 0 0,2-1-336 0,0-6 48 16,0 0 16 0,-3 1-1952-16,0-6-384 0,1-3-80 0</inkml:trace>
  <inkml:trace contextRef="#ctx0" brushRef="#br0" timeOffset="10">11186 11631 5519 0,'0'0'496'0,"0"0"-496"15,0 0 0-15,0 0 0 0,-11-4 4976 0,2 2 896 16,9 2 176-16,-7-4 32 0,7 4-4224 0,0 0-832 15,-6-8-192-15,4 3-16 0,2 5-480 0,0 0-80 16,0 0-32-16,-2-11 0 0,2 11-224 0,6-10-208 16,-2 1 32-16,-4 9 16 0,7-7 160 0,0 1 0 0,-7 6 0 15,6-7 0-15,-6 7 208 0,7-6 80 0,-7 6 16 0,0 0 0 16,0 0 416-16,0 0 96 0,0 0 16 0,0 0 0 16,0 0 128-16,0 0 16 0,0 0 16 0,0 0 0 15,0 0-400-15,0 0-80 0,0 0 0 0,0 0-16 16,0 0-288-16,0 0-48 0,0 0-16 0,0 0 0 15,8-7-16-15,-8 7 0 0,9-4 0 0,-9 4 0 16,0 0 64-16,8-4 16 0,-8 4 0 0,9-5 0 16,-9 5-32-16,0 0-16 0,0 0 0 0,0 0 0 15,0 0 48-15,0 0 16 0,0 0 0 0,0 0 0 16,0 0-16-16,0 0 0 0,0 0 0 0,0 0 0 16,0 0-208-16,0 0 128 0,0 0-128 0,0 0 0 0,0 0 0 0,0 0 0 15,6-4 0-15,-6 4 0 0,0 0 144 16,0 0-144-16,0 0 128 0,0 0-128 0,8-6 192 0,-8 6-64 15,0 0 0-15,0 0 0 16,0 0-128-16,8-6 160 0,-8 6-160 0,0 0 160 0,0 0-160 0,0 0 0 16,0 0 0-16,0 0 0 0,0 0 0 0,0 0 0 15,0 0 0-15,0 0 0 0,0 0 0 0,0 0 0 16,0 0 0-16,0 0 0 0,0 0 0 0,0 0 0 16,0 0 0-16,0 0 0 0,0 0 0 0,0 0 0 15,0 0 0-15,0 0 0 0,0 0 0 0,0 0 0 16,0 0 0-16,3 12 0 0,-1 0 0 0,-2 0 0 15,0-12 0-15,-2 13 0 0,-2-2 0 0,0 4 0 16,0-1 0-16,0 3 128 0,1 1-128 0,1 2 160 16,-2-2-160-16,1 2 160 0,1-1 0 0,-1 1 0 0,-1-1 0 0,0 2 0 15,2 0-32-15,-2 0 0 0,-2 0 0 0,1 0 0 16,-1-2-128-16,-1 2 0 0,-1-2 0 0,2 1 0 16,-2-2 0-16,0 1 128 0,0-1-128 0,1 1 0 15,0 0 0-15,2-1 0 0,-2 0 128 0,1-1-128 16,-1 0 0-16,2-3 0 0,2-1 0 15,2-2 0 1,1-11-448-16,-2 10-32 0,2-10 0 0,0 0 0 16,0 0-2560-16,0 0-512 0</inkml:trace>
  <inkml:trace contextRef="#ctx0" brushRef="#br0" timeOffset="11">5842 11362 9215 0,'0'0'816'0,"0"0"-656"0,1 10-160 0,-1 0 0 16,0 2 2736-16,-1 0 512 0,-2-1 96 0,1 2 32 16,-2 2-2672-16,1-1-544 0,1 0-160 0,-2 1 0 15,-2-4-512-15,4 1-176 0,-1 1-32 16,2-2-16-16,1-11-16 0,0 0 0 0,0 0 0 0,0 0 0 0,-3 11 752 0,3-11 0 15,0 0 0-15,0 12 160 16,0-12 112-16,2 13 32 0,-2-1 0 0,0 1 0 0,2 0 224 0,-2 0 48 16,-1-1 16-16,1-12 0 0,1 11-16 0,-1 1-16 15,2 0 0-15,-2-12 0 0,0 12 352 0,0-12 80 16,0 10 16-16,0-10 0 0,-2 10 176 0,2-10 32 16,0 0 16-16,0 0 0 0,0 0-304 0,0 0-64 15,0 0-16-15,0 0 0 0,0 0-144 0,0 0-48 16,0 0 0-16,0-9 0 0,3-1-32 0,-2-2-16 15,-1-1 0-15,1 0 0 0,1-3-64 0,-2 1-16 16,0 0 0-16,0 2 0 0,-2 2-16 0,1-1-16 16,0 2 0-16,0-2 0 0,-2 1-48 0,2 1-16 0,-1-1 0 15,1 1 0-15,0 0-112 0,-2 1-32 16,-1-5 0-16,0 3 0 0,2-1-64 0,-2-2-16 0,0 1 0 16,0-2 0-16,0-2-32 0,0-1-16 0,0 0 0 15,0 0 0-15,0-2 64 0,2 0 16 0,-2 0 0 0,1-3 0 16,1 1-16-16,0 1 0 0,1-2 0 0,0-2 0 15,-2 2-48-15,-1 2-16 0,-1-1 0 0,1 1 0 16,2 1 16-16,-1-1 0 0,-1 2 0 0,0-2 0 16,0 1-48-16,0 2 0 0,0 0 0 0,2 1 0 15,-1 1-128-15,2-2 192 0,0 0-192 0,-2 0 192 16,0-1-192-16,1 0 0 0,0-2 0 0,1 0 128 16,1 0-128-16,0 0 0 0,-2-2 0 0,0 1 0 15,2 0 192-15,0-1-64 0,-2 3 0 0,2-1 0 16,2 0 0-16,0 1-128 0,-4-1 192 0,5 1-64 0,-1-3-128 15,0 3 128-15,-1-1-128 0,2 1 128 0,-1 2-128 16,1 2 0-16,-1-2 0 0,0 1 0 0,-4-1 0 0,2 0 128 16,3-1-128-16,-3 2 0 0,-1-1 144 0,-1 1-144 15,1 0 160-15,0 0-160 0,0 0 192 0,-2-1-64 16,-1 0-128-16,0-2 192 0,-1-2-64 0,2-1 0 16,1 0-128-16,0 5 192 0,2 5-192 0,0-6 128 15,2-5-128-15,0 2 0 0,1 2 128 0,0 1-128 16,0 1 0-16,1-2 0 0,0 0 208 0,0 4-48 15,-1-4-16-15,-1 3 0 0,1 1 32 0,0 2 0 16,-1-3 0-16,-2 4 0 0,-2-3-48 0,-1 2-128 16,2-2 192-16,-1 2-64 0,1 1-128 0,0 0 128 0,-2-7-128 15,1 3 128-15,-2 1-128 0,-2-1 0 16,4-3 0-16,1 2 128 0,-1 0-128 0,1-2 0 0,0-2 0 16,1 1 0-16,2-3 0 0,1 5 0 0,-1-3 0 0,1 1 0 15,0-1 0-15,2 1 0 0,0 0 0 0,0 1 0 16,-1 1 0-16,0-1 0 0,0-1 0 0,0 3 0 15,-1 3 0-15,-2-1 0 0,-1 0 128 0,0-1-128 16,1 0 0-16,-1 2 128 0,-2-1-128 0,-1 0 128 16,0 1-128-16,1-2 0 0,-1 0 144 0,0 1-144 15,2-3 0-15,-1 2 144 0,-1-5-144 0,-1 3 0 16,0 2 128-16,2-2-128 0,-1-2 0 0,2 0 0 16,-1 0 0-16,1 3 0 0,0 0 0 0,-1 1 0 15,1-1 0-15,0 1 0 0,0 0 0 0,-1 0 0 16,2 1 0-16,-1 0 160 0,0 2-160 0,-1-2 128 15,1 0-128-15,0 1 192 0,1 0-192 0,-2 0 192 0,-2-2-192 16,3 3 160-16,-1 2-160 0,0-5 160 0,0-1-160 0,-2 1 0 16,-1 3 0-16,2 1 0 0,2-4 0 0,-2 2 0 15,-1 1 0-15,1-2 0 0,1-1 0 0,-1-2 0 16,1 1 0-16,0-1 0 0,1 2 0 0,1 0 0 16,0-1 0-16,0 0 0 0,-3 1 0 0,2 0 0 15,2 0 0-15,-2 1 0 0,-3 3 0 0,0-2 0 16,-1-2 128-16,4 0-128 0,1 3 0 0,-1-3 0 15,-3 0 0-15,2 1 0 0,2-2 0 0,-1 1 0 16,-2-1 0-16,2-2 0 0,1 0 0 0,-1 1 0 16,-2 1 0-16,1-1 0 0,0 2 0 0,0 0 0 15,0 1 0-15,1-3 0 0,2-2 0 0,-1 1 0 0,2-1 0 16,-4 2 0-16,-2 1 0 0,1 0 0 0,0 1 0 16,0-1 0-16,1 1 0 0,-1 0 0 0,0 0 0 0,2 0 0 15,0 0 0-15,-2 1 128 0,-2-3-128 0,4 2 0 16,5-3 0-16,-4 1 0 0,-4-1 128 0,2 1-128 15,6 0 0-15,-4 1 0 0,-5-1 0 0,3-2 0 16,2 1 0-16,0 1 0 0,-2-1 0 0,0 2 0 16,-4-2 0-16,4 3 0 0,2-4 0 0,-3 2 0 15,-2-3 0-15,2 1 0 0,3 0 0 0,-1 3 0 16,-3-2 0-16,0 3 0 0,2-4 128 0,2 2-128 16,0-1 0-16,0 1 0 0,-2-6 144 0,2 1-144 15,0 1 0-15,0-2 0 0,0-1 0 0,3 1 128 16,0 2-128-16,-2-1 0 0,-2 1 0 0,2-2 0 15,3 0 0-15,-3-1 0 0,-4-1 0 0,3 1 0 0,0 1 0 16,0-1 0-16,-1 1 0 0,-1 1 0 0,-2-3 0 16,2 1 0-16,4-1 0 0,-4 0 128 0,-3-1-128 0,3 0 0 15,-1-4 0-15,2 1 0 0,-1 1 0 0,1-3 0 16,0 5 0-16,-1-2 0 0,1-4 0 0,-2 1 0 16,1 1 0-16,2 0 0 0,2 2 0 0,-2 0 0 15,-2 0 0-15,1-1 128 0,1 1-128 0,-2-1 0 16,0-3 0-16,0 1 0 0,1-1 0 0,0 1 0 15,-2 0 0-15,1 0 0 0,-1 1 0 0,0-1 0 16,1 1 0-16,-1-1 0 0,0 0 0 0,1 2 0 16,1-1 0-16,-1 0 0 0,-2 2 0 0,2-1 0 15,-1-3 0-15,1 0 0 0,-1 0 0 0,0 2 0 16,1-3 0-16,0 1 0 0,1 0 0 0,0 1 0 16,-2 1 0-16,2 0 0 0,0 2 0 0,1 0 0 0,-2 2 0 15,1-2 0-15,-2 0 0 0,1 1 0 0,0-2 0 0,1 1 128 16,-3-2-128-16,2 2 0 0,-1 3 0 15,0-6 0-15,0 0 0 0,0-1 0 0,0 2 0 0,1 2 0 16,-1 3 0-16,-1 0 0 0,0 1 0 0,2-1 0 16,-2 0 0-16,0 0 0 0,0 2 0 0,1-2 0 15,-1 2 0-15,0-1 0 0,1-2 0 0,0 1 0 16,0 1 0-16,1-3 0 0,-1 2 0 0,-1 1 0 16,2 0 0-16,-2 0 0 0,0 2 0 0,0 1 0 15,0 0 0-15,1 3 0 0,1 1 0 0,0 0 0 16,-3-1 0-16,0 1 0 0,0 0 0 0,1 1 0 0,-1 1 0 15,1-1 0-15,1 2 0 0,-1-1 0 16,0-2 0-16,-1 2 0 0,0 1 0 0,1 3 128 0,1-2-128 16,1 2 0-16,-1-1-128 0,2 3 128 0,0-2-240 15,-1 0 48-15,0 2 0 0,2 11 0 16,0 0-1152-16,0 0-208 16,0 0-48-16,0 0-13808 0,10-2-2752 0</inkml:trace>
  <inkml:trace contextRef="#ctx0" brushRef="#br0" timeOffset="12">4315 14395 5519 0,'0'0'496'0,"0"0"-496"0,0 0 0 0,0 0 0 15,0 0 1872-15,0 0 288 0,0 0 48 0,0 0 16 32,2-9-2816-32,-2 9-560 0,1-8-128 0,-1 8 0 15,0 0 512-15,0 0 96 0,0 0 32 0,-1-9 0 0,1 9 1392 0,0 0 272 0,-2-9 64 0,2 9 16 16,0 0 896-16,0 0 176 0,0-8 48 0,0 8 0 16,0 0-752-16,0 0-128 0,0 0-48 0,0 0 0 15,3-9-528-15,-3 9-96 0,0 0-32 0,0 0 0 16,0 0-384-16,0 0-96 0,6-8-16 0,-6 8 0 15,0 0 48-15,0 0 16 0,3-9 0 0,-3 9 0 16,4-8 496-16,-4 8 112 0,0 0 16 0,0 0 0 16,0 0 160-16,0 0 32 0,-1-8 16 0,1 8 0 0,0 0-400 0,0 0-96 15,0 0-16-15,0 0 0 16,0 0-304-16,0 0-64 0,0 0-16 0,0 0 0 0,0 0-144 0,0 0 0 16,0 0 144-16,0 0-144 0,0 0 0 0,0 0 0 15,0 0 0-15,5 8 0 0,-5-8 0 0,0 0 176 16,0 0-16-16,1 12 0 0,-1-12 224 0,-2 10 32 15,2-10 16-15,-4 12 0 0,1-2 80 0,-2 1 32 16,-4-2 0-16,0 3 0 0,1-1-208 0,-1 2-32 16,-3 3-16-16,-1-2 0 0,-1 2-160 0,-1 1-128 15,1 0 144-15,-2 0-144 0,-1 2 128 0,0 1-128 16,0 0 0-16,-1-1 0 0,-1 2 0 0,-2 0 0 0,0 1 0 16,1-1 0-16,1 1 128 0,-1-1-128 0,-2 2 0 0,1 2 0 15,0-1 0-15,2-1 0 0,-1-1 0 0,1 3 0 16,-4-2 0-16,5 0 0 0,3-4 0 0,1-2 0 15,4-4 0-15,0 0 128 0,-2-1-128 0,4-2 0 16,8-10-208-16,-6 8-96 0,6-8-16 0,0 0 0 31,0 0-1216-31,0 0-240 0,0 0-48 0,0 0-9056 0,-11-4-1824 0</inkml:trace>
  <inkml:trace contextRef="#ctx0" brushRef="#br0" timeOffset="13">3858 14407 23039 0,'0'0'2048'0,"0"0"-1648"15,0 0-400-15,0 0 0 0,0 0 4224 0,0 0 768 16,0 0 160-16,0 0 32 0,9-8-4096 0,0 4-832 15,1 4-256-15,-10 0 160 0,0 0-160 0,12 5 0 16,1 0 0-16,-4 2 0 0,-9-7 0 0,5 10 0 16,2-1 0-16,0-2 0 0,-1 1 144 0,1 1 0 15,-4-3 0-15,4 4 0 0,2 1 128 0,0 0 32 16,0 0 0-16,1 1 0 0,1 1 48 0,1 3 16 16,-2-2 0-16,3 2 0 0,3-1 112 0,1 2 32 15,-3 3 0-15,1-3 0 0,-1 2-320 0,3-2-48 0,1 3-16 0,-1-3 0 16,-1 3-128-16,-2-2 0 0,1 1 0 0,-2-2 0 15,-3-2 0-15,2-4-144 0,-1 0 144 0,-1-2-160 32,-4 0-272-32,-6-9-48 0,11 7-16 0,-11-7 0 15,0 0-992-15,0 0-208 0,0 0-32 0,0 0-16 16,10-4-1312-16,-10 4-256 0,0 0-48 0</inkml:trace>
  <inkml:trace contextRef="#ctx0" brushRef="#br0" timeOffset="14">2866 14029 26207 0,'0'0'1152'0,"0"0"256"0,0 0-1136 0,0 0-272 16,0 0 0-16,0 0 0 0,0-8 336 0,0 8 16 16,0 0 0-16,0 0 0 0,0 0-176 0,1-9-48 15,-1 9 0-15,0 0 0 0,0 0 176 0,0 0 16 16,1-9 16-16,-1 9 0 0,0 0 256 0,-8-4 48 16,-1 2 16-16,0 2 0 0,9 0-144 0,-10 3-16 15,-1 2-16-15,0 2 0 0,-3 2 48 0,3-1 16 16,0 3 0-16,1 2 0 0,-1 0-32 0,1 6-16 15,1 3 0-15,-2 3 0 0,0-1-224 0,-1 8-32 16,-1 3-16-16,0 1 0 0,0 2-224 0,0 0 0 16,1 0 0-16,0-2 0 0,2-1 0 0,1-2 0 0,0 1 0 0,2-4 0 15,3-3 0-15,2 1 0 0,-2-2 0 0,2 2 0 16,2 1 0-16,3 0 0 0,1 0 0 0,1 0 0 16,0-2 0-16,3 0 0 0,1-1 0 0,0-1 0 15,-2-3 0-15,3-1 0 0,3-3-192 0,0-4 192 16,1-1-144-16,0-2 144 0,2-5 0 0,-1 0-144 15,0-6 144-15,0-3 0 0,3-1 0 0,3-1 0 16,3-3 240-16,-5-4-32 0,-3-2 0 0,2-3 0 16,4 0 240-16,-2-5 32 0,-2-2 16 0,-1 0 0 15,0-1-96-15,-3-2-16 0,1-5 0 0,-4 2 0 16,-1-1-128-16,0 1-48 0,-1-3 0 0,-2 2 0 16,-5-1-80-16,1 0 0 0,-2 1-128 0,-2-2 192 15,-3-3-192-15,1 2 176 0,3 0-176 0,-1 0 160 0,-2-2-160 16,1 0 160-16,-1 1-160 0,1 5 160 0,-1 4-160 0,-1 0 0 15,-1-1 144-15,0 3-144 0,1 7 0 0,-1 0-288 16,-3 4 48-16,0 0 16 16,0 4-416-16,-1 1-96 15,0 1-16-15,0 1 0 0,0 1-176 0,-2 1-32 0,-1 0-16 0,-1 2 0 16,-2-2-1248-16,0 4-240 0,2 1-48 0</inkml:trace>
  <inkml:trace contextRef="#ctx0" brushRef="#br0" timeOffset="15">2504 14394 30399 0,'0'0'2704'0,"0"0"-2160"0,0 0-544 0,0 0 0 15,7 9 1536-15,1 0 208 0,1-3 48 0,0 1 0 32,0-1-1792-32,2 1-336 0,-1-1-80 0,0 1-16 0,-10-7 304 0,13 8 128 0,2-2-128 0,-3 1 128 15,-3-2 144-15,1-1 112 0,2-1 32 0,1-2 0 16,-1 1 144-16,2 0 16 0,-2-4 16 0,3 2 0 16,4 0-320-16,-4 0-144 0,0 2 128 0,0-4-128 15,3 0 0-15,-2-1 0 0,-4-2 0 0,0 1 0 16,-1 0-368-16,1-1-48 0,-2 0-16 15,2 1 0 1,-3-3-2832-16,2 3-576 0,-1-1-128 0</inkml:trace>
  <inkml:trace contextRef="#ctx0" brushRef="#br0" timeOffset="16">3497 13611 30751 0,'0'0'1360'0,"0"0"288"0,0 0-1328 0,0 0-320 0,0 0 0 0,0 0 0 16,0 0 688-16,0 0 64 0,0 0 16 0,0 0 0 15,0 0-768-15,0 0 0 0,0 0 0 0,0 0 0 16,0 0 0-16,-2 12 0 0,4 1 0 0,-2 3 0 16,-2-3-144-16,4 2 144 0,0 2 0 0,1 3-144 15,-1 2 144-15,1 0 0 0,0 2 0 0,-2 1 0 16,-1 1 0-16,0 0 0 0,0-3 0 0,-1 1 0 16,-1-2 0-16,1 1 0 0,0-3 0 0,-3 1 0 15,0-2 0-15,-1 1-128 0,-3-6 128 0,1 2-192 16,1-3-2048-1,-2-4-432-15</inkml:trace>
  <inkml:trace contextRef="#ctx0" brushRef="#br0" timeOffset="17">3203 13662 31327 0,'0'-11'2784'0,"0"11"-2224"16,0 0-560-16,9-8 0 0,2-4 1808 0,3 3 256 16,6 1 48-16,6 0 16 15,4 2-2320-15,2-1-480 0,1-3-96 0,2 2 0 16,0 3 128-16,1-2 48 0,-3-2 0 0,1 5 0 16,-1 0-400-16,-3 2-80 0,-3-1-16 0,-2 2 0 0,-4-2 784 0,-2 2 160 0,0-1 144 0,-4 1-208 31,0 0-1280-31,-1 1-256 0,0 0-48 0,-2-1-9616 0</inkml:trace>
  <inkml:trace contextRef="#ctx0" brushRef="#br0" timeOffset="18">3873 14121 8287 0,'-15'-5'368'0,"15"5"80"0,0 0-448 0,0 0 0 16,-8-5 0-16,1 1 0 0,1-3 2288 0,6 7 368 16,0 0 80-16,0 0 16 0,-1-10-1936 0,1 10-384 15,0 0-80-15,0 0-16 0,0 0 752 0,0 0 160 16,0 0 32-16,0 0 0 0,0 0 592 0,0 0 128 16,0 0 32-16,0 0 0 0,0 0-816 0,0 0-176 15,0 0-16-15,0 0-16 0,10-4-784 0,2 3-224 16,1-2 0-16,1-1 128 0,0 0-128 0,2 2-192 15,1 0 64-15,4-3 0 0,1 0-32 0,3 1 0 0,1 0 0 0,1 0 0 16,-1 2 160-16,0-4 0 0,0 0 0 16,-2 2 0-16,-4 1 0 0,0 3 0 0,0-5 128 0,-2 4-128 15,-2 1 192-15,-1 0-48 0,0 0 0 0,-1 2 0 16,-2 2-144-16,0-2 160 0,-2-2-160 0,0 1 160 16,1 3-160-16,-11-4 0 0,10 2 144 0,2 2-144 15,1-4 0-15,-2 0 144 0,-11 0-144 0,10-2 0 16,0 0 144-16,-10 2-144 0,0 0 0 0,0 0 144 15,0 0-16-15,11-5-128 0,2 1 192 0,-13 4-64 16,0 0 320-16,0 0 64 0,12-5 16 0,-12 5 0 16,0 0 112-16,0 0 0 0,0 0 16 0,0 0 0 0,-3-9-272 15,3 9-48-15,0 0-16 0,-5-7 0 0,5 7-320 16,-9-3 0-16,0-3 0 0,9 6 128 16,0 0-128-16,-11-2 0 0,-1-2 0 0,5-3 0 0,7 7 0 0,-8-8 0 15,-1-1 0-15,2 3 0 0,1-1 176 0,0 1 16 16,1-3 0-16,-1 2 0 0,-2-2 144 0,1 4 48 15,2-2 0-15,0 1 0 0,-4 1-48 0,2 1 0 16,2-2 0-16,-2 1 0 0,0 3-208 0,0 0-128 16,7 2 128-16,-9 0-128 0,9 0 0 0,-9-2 0 15,2-2 0-15,7 4 0 0,0 0-240 0,0 0-16 16,0 0 0-16,0 0 0 16,0 0-1968-16,0 0-400 0,0 0-64 0</inkml:trace>
  <inkml:trace contextRef="#ctx0" brushRef="#br0" timeOffset="19">2456 13567 28559 0,'0'0'2544'0,"0"0"-2032"0,0 0-512 0,0 0 0 0,0 0 672 0,0 0 32 16,0 0 16-16,0 0 0 0,0 0-528 0,0 0-192 15,0 0 0-15,0 0 144 0,0 0-144 0,0 0-144 16,0 0 144-16,-4 12-208 0,-2-3-112 0,6-9-32 16,0 0 0-16,0 0 0 0,0 0 352 0,8 12-176 15,-1-5 176-15,4 0-128 0,1-3 128 0,1-1 0 16,-2-1 0-16,4-1 0 0,-1-1 128 0,2-1 48 16,-2 1 16-16,3 0 0 0,1 0 288 0,0 0 64 15,1 0 16-15,0 0 0 0,1-1-400 0,1 0-160 16,0-1 128-16,1 1-128 0,0 1 0 0,4 0 128 0,4-3-128 15,-3 3 0-15,-3-1 0 0,-1 0 0 0,1-2 0 0,-2 2 0 16,0-2 176-16,-1 1-48 0,0-1-128 0,-3 2 192 16,-2 1 192-16,-2 0 48 0,-2-4 0 0,-2 2 0 15,-10 2 176-15,12-1 32 0,-12 1 16 0,0 0 0 16,12-2-144-16,-12 2-16 0,0 0-16 16,0 0 0-16,7-6-16 0,-7 6 0 0,0 0 0 0,0 0 0 15,3-8 0-15,-3 8 0 0,0 0 0 0,0-7 0 16,-5-2-160-16,2 1-48 0,3 8 0 0,-2-11 0 15,-2 2-96-15,-1 3-32 0,5 6 0 0,-7-7 0 16,-1 1-128-16,2 0 0 0,-2 2 0 0,8 4 0 16,-11-5 0-16,1 0 0 0,-2 1 0 0,2-1 0 15,1 1 0-15,9 4 208 0,-11-6-48 0,2 2-16 0,9 4 48 16,-9-7 16-16,-1 2 0 0,0 0 0 0,4-1-64 16,6 6-16-16,-9-5 0 0,9 5 0 0,-8-5-128 0,8 5 0 15,-9-4 144-15,9 4-144 0,-8-4 0 0,8 4 0 16,-9-2 0-16,9 2 0 0,0 0 0 15,0 0-256-15,0 0 32 0,0 0 16 0,0 0-144 0,-7-4-32 16,1 0 0-16,6 4 0 0,0 0 112 0,0 0 16 16,-9-3 0-16,9 3 0 15,0 0-1216-15,0 0-256 0,0 0-32 0</inkml:trace>
  <inkml:trace contextRef="#ctx0" brushRef="#br0" timeOffset="20">538 14464 3679 0,'0'0'320'0,"0"0"-320"0,0 0 0 0,3-8 0 15,-3 8 1904-15,3-9 304 0,-1 0 64 0,0 2 16 0,-2 7-1392 0,0-6-288 16,0-3-48-16,0 9-16 0,0 0 1216 15,1-8 240-15,-1 8 48 0,0-8 16 0,0 8-208 0,1-8-64 16,-1 8 0-16,0 0 0 0,0 0-368 0,0-6-80 16,0 6 0-16,0 0-16 0,0 0-480 0,0 0-80 15,0 0-32-15,0 0 0 0,0 0-416 0,0 0-64 16,0 0-32-16,0 0 0 0,0 0-96 0,-6 6-128 16,6-6 176-16,0 0-176 0,0 0 256 0,-4 11-48 15,4-11-16-15,0 11 0 0,0-11 224 0,2 12 32 16,-2-12 16-16,8 13 0 0,0-1-80 0,2 0 0 15,2-1-16-15,2 1 0 0,2 1-208 0,2 0-32 16,1 2-128-16,-8-6 192 0,2 2-192 0,2 0 0 0,0 2 128 0,0 0-128 16,-1-1 0-16,0 2 0 0,1 0 0 0,4 12 0 15,-6-7 0-15,-2-1 0 0,-3-2 0 16,-4-1 0 0,-4 1-1808-16,-2-3-304 0,2-13-64 0</inkml:trace>
  <inkml:trace contextRef="#ctx0" brushRef="#br0" timeOffset="21">999 14394 9215 0,'0'0'400'0,"0"0"96"15,0 0-496 1,0 0 0-16,0 0 0 0,0 0 0 0,0 0 2880 0,0 0 464 0,0 0 112 0,-4 11 0 0,1 0-1568 0,2 1-320 16,1-1-64-16,1 1-16 0,-1 1 128 0,1 1 32 15,1 2 0-15,-1 2 0 0,-1 2-480 0,0 1-80 16,-1 0-32-16,-1 2 0 0,0 3-368 0,-3 3-80 16,-3 2-16-16,1 3 0 0,-2 2-208 0,1 2-64 15,-1 1 0-15,1-1 0 0,-2 0-32 0,1 1-16 16,-2 2 0-16,0-1 0 0,-1 0-272 0,0 3 0 15,-1 3 128-15,1 4-128 0,1-5 0 0,0-1 0 16,1 0 0-16,2-4 0 16,0-4-304-16,2-3-112 0,-2-4-32 0,4-3 0 15,4-7-2240-15,0-3-464 0</inkml:trace>
  <inkml:trace contextRef="#ctx0" brushRef="#br0" timeOffset="22">1426 14622 15599 0,'0'0'688'0,"0"0"144"0,3-8-656 0,-3 8-176 15,-1-10 0-15,1 10 0 0,0 0 1056 0,0 0 176 16,-8-7 48-16,8 7 0 0,-9-3-192 0,9 3-48 16,-10 0 0-16,10 0 0 0,0 0 32 0,0 0 0 15,-9 0 0-15,9 0 0 0,0 0 0 0,0 0 0 16,0 0 0-16,0 0 0 0,0 0-368 0,0 0-64 15,0 0 0-15,0 0-16 0,11 0-128 0,-11 0-32 16,12 0 0-16,1 0 0 0,1 0-80 0,-1-1-32 16,0 0 0-16,0 1 0 0,1 0 80 0,1-2 16 15,-1 0 0-15,0 1 0 0,2-1-192 0,2 1-16 0,2 1-16 0,-3 0 0 16,-3 0-224-16,2 1 0 0,2 1 128 0,-1 1-128 16,-4 0 0-16,0 0 0 0,1-1 0 0,1 1-160 31,-1 0-288-31,-1 0-64 0,-1-1-16 0,-2 0 0 15,1 1-1616-15,-1-2-320 0,1-1-64 0,-2 0-11488 0</inkml:trace>
  <inkml:trace contextRef="#ctx0" brushRef="#br0" timeOffset="23">1508 14786 15663 0,'0'0'1392'0,"0"0"-1120"0,0 0-272 0,0 0 0 15,0 0 4096-15,-1-9 768 16,1 9 160-16,0 0 32 0,4-8-3888 0,-4 8-768 0,0 0-144 0,7-9-48 16,-2 2 176-16,-5 7 48 0,0 0 0 0,9-5 0 15,-9 5-32-15,10-5 0 0,1 2 0 0,-2 2 0 16,-9 1 32-16,12-1 0 0,1 1 0 0,1 0 0 15,0 0-304-15,3 1-128 0,4 0 128 0,0-1-128 16,0 0 0-16,4-1 0 0,3-1 0 0,4-2 0 16,1 1 0-16,4-4 0 0,1 0 0 0,1-1 0 15,0 0 0-15,-1 1-320 0,-4 1 48 0,0-4-16992 16</inkml:trace>
  <inkml:trace contextRef="#ctx0" brushRef="#br0" timeOffset="24">5577 3063 1839 0,'0'0'160'0,"-9"3"-160"16,-4-2 0-16,1 0 0 0,3 1 5344 0,-1 1 1040 15,-3 3 208-15,2-1 32 0,11-5-5136 0,-9 5-1024 16,0-1-208-16,1 3-32 0,8-7-16 0,-9 3 0 16,9-3 0-16,0 0 0 0,-9 3-208 0,9-3 0 15,0 0 128-15,0 0-128 0,0 0 512 0,0 0 48 0,0 0 16 0,0 0 0 16,10-5 0-16,2 0 16 0,3 2 0 0,-1 0 0 15,-2 3-240-15,-1 3-48 0,2-3-16 0,2 3 0 16,0 1-16-16,-2 1 0 0,-2 1 0 16,-1 2 0-16,2 3 64 0,0-4 16 0,-1 2 0 0,1 2 0 15,0-1 16-15,-2 2 0 0,2 0 0 0,-1 1 0 16,-2-1-144-16,0-1-32 0,-1 1 0 0,-1-2 0 16,0 1-192-16,1-1 128 0,0-1-128 0,-1 1 0 15,-1-1 128-15,-1-1-128 0,0-2 0 0,3 1 0 16,-8-7 0-16,9 6 0 0,-1 1-176 0,0-4 176 15,-1 3-784-15,-7-6-48 16,7 6 0-16,-7-6 0 0,7 7-1088 0,-7-7-240 16,3 8-32-16,-3-8-10608 0</inkml:trace>
  <inkml:trace contextRef="#ctx0" brushRef="#br0" timeOffset="25">6103 2887 14735 0,'0'0'640'0,"0"0"160"0,0 0-640 0,0 0-160 16,0 0 0-16,0 0 0 0,0 0 1472 0,0 0 256 0,0 0 48 15,6 10 16-15,-6-10-1024 0,4 10-208 0,-6 0-48 0,0 2 0 16,1-1 176-16,0 1 16 0,-2 0 16 0,0 1 0 15,2-3 208-15,-3 3 32 0,-1 2 16 0,0 3 0 16,0 2-96-16,-2 0-32 0,-1 7 0 0,-1 3 0 16,-4 2-208-16,-1 6-64 0,-2 4 0 0,-1 5 0 15,-1-4 48-15,0 1 0 0,-3 0 0 0,-1 3 0 16,-3 1-48-16,-1 5-16 0,-3 1 0 0,0 1 0 16,1-3-256-16,-2-2-48 0,-3-3-16 0,2 0 0 15,1-2-240-15,2-4 176 0,2-2-176 0,3 0-11648 16,1-1-2416-16</inkml:trace>
  <inkml:trace contextRef="#ctx0" brushRef="#br1" timeOffset="26">2602 7979 5519 0,'0'0'496'0,"0"0"-496"15,-9-6 0-15,1-1 0 0,2 1 576 0,-2-1 0 0,0 1 16 0,0 1 0 32,-1 2-1264-32,0-4-256 0,1-3-48 0,0-2-16 0,-1 4 992 0,0 2 128 0,1-1 64 0,-1 0 16 15,-1-3 1264-15,1 4 240 0,1 2 48 0,0-1 16 16,-1-4-608-16,0 1-112 0,-2 0-32 0,0 0 0 16,-2 0-416-16,-1 2-96 0,1-2 0 0,0 2-16 15,2 4-304-15,-1 1-64 0,0-3-128 0,3 3 192 16,9 1-192-16,0 0 0 0,-10-2 0 0,-1 1 0 15,1-3 0-15,3 0 0 0,7 4 0 0,0 0 0 16,-10-8 0-16,2-2 176 0,4 1 0 0,4 9 0 16,-8-7 400-16,8 7 96 0,-6-10 16 0,6 10 0 15,-5-9 352-15,5 9 80 0,-7-8 16 0,7 8 0 16,0 0 64-16,0 0 16 0,-9-3 0 0,9 3 0 16,0 0-672-16,0 0-128 0,0 0-32 0,0 0 0 0,0 0-384 15,0 0 0-15,0 0 0 0,0 0 0 0,0 0 0 16,0 0 0-16,9 7 0 0,-2 2 0 0,-5 1 160 0,5-2-160 15,3-3 192-15,-1 1-192 0,-9-6 320 0,12 9-64 16,1 0 0-16,1-1 0 0,1-2 112 0,0 1 16 16,1-1 0-16,1 2 0 0,0 3 96 0,1-2 32 15,0-4 0-15,2 7 0 0,0 6-256 0,-1-1-64 16,-1 0 0-16,1 1 0 0,-1 0-64 0,1 1-128 16,1-1 176-16,-1 1-176 0,1 2 0 0,0 0 0 15,0-3 0-15,3 1 0 0,-3 0 0 0,7 3 0 16,3-1 0-16,0 0 0 0,-3 0 0 0,3 1 0 0,0-2 192 15,0 3-192-15,0 1 144 0,1 0-144 16,0 1 0-16,1 5 144 0,-2 3-144 0,0 2 0 0,-2 0 0 0,1-1 0 16,1-3 0-16,0-1 0 0,0 0 0 0,1-1 0 15,3-2 0-15,0 2 0 0,-3-3 0 0,2 3 0 16,-2-2 0-16,2 2 0 0,1-3 0 0,-3 3 0 16,-1-1 0-16,1 2 0 0,2 3 0 15,-2 1 0-15,-2 1 0 0,1-1 0 0,1-3 0 0,2 0 0 16,-1-1 128-16,4 0-128 0,-3 0 0 0,4-2 128 15,1 0-128-15,0 2 0 0,-1-2 144 0,1 2-144 16,-1 0 0-16,-1 2 0 0,-2 2 0 0,0 1 128 16,-1 2-128-16,0-1 0 0,-1 1 0 0,-1-1 0 15,2 2 0-15,1-1 144 0,-1-3-144 0,1 0 160 16,2-1 16-16,-3 0 0 0,0-3 0 0,-2 1 0 0,1 1 48 16,-1-1 16-16,0-1 0 0,-1 1 0 0,-2 2 16 15,0-3 16-15,1-3 0 0,1 0 0 0,2 2-32 16,1-1-16-16,-3-2 0 0,3 0 0 0,1 0-32 0,-2 1 0 15,-1-1 0-15,2 0 0 0,1-1-192 0,0 2 0 16,-6 1 128-16,0 2-128 0,2 1 0 0,-1 2 0 16,-3 1 128-16,-2-3-128 0,1-2 0 0,0-1 0 15,0-3 0-15,-2 2 0 0,1 1 0 0,2-5 0 16,1 1 0-16,3-2 0 0,-1 1 0 0,-1-4 128 16,1 0-128-16,-2-1 0 0,0 1 0 0,-3-1 0 15,-2-1 0-15,1 0 0 0,-1 0 128 0,-1 0-128 16,-3 0 0-16,0 1 0 0,0 0 160 0,1 2-160 15,-4-1 160-15,1 1-160 0,0-1 128 0,-1 2-128 0,1 0 0 16,0 0 144-16,-2-2-144 0,0 1 0 16,1-2 0-16,-2-1 0 0,-2-1 0 0,5-2 0 0,-2 2 0 15,-1-3 128-15,-2 0-128 0,-1-4 0 0,-1 0 0 16,2 0 128-16,-1 0-128 0,1-2 0 0,-2 2 0 16,1-1 0-16,2-2 0 0,0 1 0 0,-2-1 128 0,1 1-128 15,-1 0 0-15,-2-1 0 0,-8-6 0 0,8 8 128 16,2 1-128-16,-3-2 160 0,-7-7-160 0,7 7 160 15,1 0-160-15,-8-7 0 0,8 6 0 0,-8-6 0 16,8 7-144-16,-8-7 144 0,6 9 0 0,-6-9 0 16,7 7-448-1,-7-7 32-15,8 7 0 0,-8-7 0 0,0 0-1312 0,8 11-272 16,-3 1-48-16,-5-12-13872 0</inkml:trace>
  <inkml:trace contextRef="#ctx0" brushRef="#br1" timeOffset="27">6071 11424 2751 0,'0'0'256'0,"-9"5"-256"0,-5 1 0 0,1-2 0 15,2 2 4288-15,4-1 832 0,7-5 144 0,0 0 48 16,-8 6-4176-16,8-6-832 0,0 0-176 0,0 0-128 16,0 0 320-16,0 0-64 0,0 0 0 0,0 0 0 15,0 0 144-15,0 0 32 0,0 0 0 0,0 0 0 16,0 0 336-16,0 0 64 0,0 0 0 0,0 0 16 15,0 0-336-15,0 0-64 0,0 0 0 0,0 0-16 16,6-6-208-16,-6 6-32 0,7-8-16 0,2 1 0 0,1-4 16 0,1 0 16 16,-2 0 0-16,3-2 0 0,1-3 208 0,0-1 32 15,-1-1 16-15,-2-1 0 16,2-3 144-16,2-1 32 0,2-1 0 0,1 1 0 0,0-1-96 0,1-3-16 16,-1-3 0-16,2 0 0 0,1-1-144 0,1 0-48 15,0-1 0-15,-1 2 0 0,0 0-144 0,1 0-48 16,-2-1 0-16,4-2 0 0,-1 1 32 0,3-3 0 15,1-2 0-15,1-1 0 0,2-3 48 0,-1-2 16 16,1-4 0-16,4 0 0 0,6-3-32 0,1 2 0 0,-1 1 0 16,0 0 0-16,-2 3-64 0,1-6-16 15,-3-2 0-15,3-3 0 0,-2-1-128 0,3 1 160 0,3 2-160 0,1 0 160 16,-3-1-160-16,2-1 0 0,0-2 0 0,-2 0 0 16,-1-1 0-16,2 0 0 0,-1-2 128 15,-1 1-128-15,0 2 0 0,2 0 0 0,-1 1 0 0,3 0 0 16,2-5 0-16,-1 1 0 0,-1-1 0 0,1 1 0 15,1 0 0-15,0 4 0 0,0 0 0 0,-2 1 0 16,1 2 192-16,0-2-32 0,2-3-16 0,1 0 0 16,-2-1-144-16,6 2 160 0,3 1-160 0,-2 4 160 15,-3-1-160-15,0 3 0 0,-4-5 0 0,1 0 0 16,-2-4 0-16,2-1 0 0,1 0 128 0,0 0-128 16,0 4 0-16,-3-1 0 0,0 2 0 0,1 3 0 15,-2 0 128-15,-2 0-128 0,-1-6 128 0,-1 1-128 0,0-3 0 16,0 5 128-16,-3 3-128 0,4 0 0 15,0 3 0-15,-1 0 0 0,0-3 128 0,0 1-128 0,2-1 0 0,-1 0 0 16,1-1 0-16,-1 0 0 0,-1 1 0 0,-1 1 0 16,-3 2 0-16,2 2 0 0,0 0 0 15,0-3 0-15,1 0 0 0,-2 0 0 0,1 2 0 0,-1 0 0 16,-2-3 0-16,0 6 0 0,1 2 0 0,-2 2 0 16,-2-1 0-16,-1 3 128 0,0-3-128 0,0 0 0 15,-3-1 0-15,2-1 128 0,0-2-128 0,-1 2 0 16,1 1 0-16,0 3 128 0,-1 2-128 0,2 1 0 15,0 2 0-15,2 1 0 0,0-1 0 0,0 1 0 16,-4-1 0-16,2 1 0 0,-2 1 0 0,-2 2 0 16,-3-4 0-16,1 2 0 0,-2 0 0 0,-1 1 0 15,0 1 0-15,-1 2 0 0,0 1 0 0,0 0 0 16,-4 2 0-16,4 1 0 0,0 2 0 0,-1 1 0 16,-1 1 0-16,-1 0 0 0,0 1-128 0,-1 2 128 0,0 0-160 0,-1 1 160 31,1 1-672-31,0 3-32 0,-2 2-16 0,-1-1 0 15,-3-1-2160-15,1 2-416 0,-2 4-96 0</inkml:trace>
  <inkml:trace contextRef="#ctx0" brushRef="#br1" timeOffset="28">2287 7505 6447 0,'0'0'272'0,"0"0"80"0,0 0-352 0,0 0 0 16,0 0 0-16,0 0 0 0,0 0 2944 0,0 0 528 15,0 0 112-15,0 0 0 0,0 0-2864 0,0 0-576 16,11 5-144-16,-11-5 0 0,0 0 0 0,0 0 128 15,11-7-128-15,-2-2 128 0,1-4 432 0,3-1 80 16,4-2 0-16,2-5 16 0,-2 2 80 0,3-5 16 16,3 0 0-16,0-4 0 0,1-4-176 0,0-1-16 15,1-1-16-15,5-1 0 0,0-3-128 0,0-6-32 16,-1-3 0-16,3-4 0 0,6-6-64 0,0-1 0 0,-3 1-16 16,4-2 0-16,4-1-32 0,2 0 0 0,-1 3 0 0,0-3 0 15,-1-3 16-15,2 1 0 0,-1-2 0 0,0 1 0 16,-1 2-144-16,4 1-16 0,5 0-128 0,1-1 192 15,-3-2-192-15,1 1 176 0,0-1-176 0,-1 1 160 16,-6-2-160-16,0 4 160 0,1-1-160 0,-1-1 160 16,3 0 32-16,-4 2 0 0,-4-3 0 0,4 1 0 15,3-2 48-15,-3 4 16 0,-6 4 0 0,0 0 0 16,-3 3 16-16,-2 3 16 0,-2-4 0 0,-1 2 0 16,-3-1-32-16,-1 0-16 0,-2 8 0 0,0 0 0 15,-1 2-64-15,0 3-16 0,0 3 0 0,-2-2 0 16,-3 5-160-16,0 3 192 0,1 1-192 0,0 0 192 15,-1 2-192-15,-3-2 0 0,1 1 0 0,-2 0 0 0,0 3 0 16,-3 3 128-16,-2-1-128 0,1 2 0 0,2 0 0 0,-4 2 0 16,-1 3 0-16,-1 0 0 0,1 4 0 0,-2 2 0 15,-1 0 0-15,-2 2 0 0,0-1 0 0,1 2-144 16,-2 8 144-16,0-9-160 0,0 9 160 0,0 0 0 16,0 0 0-16,-2-8-128 0,2 8 128 0,0 0 0 15,2-9 0-15,-2 9 0 0,0 0 128 0,0 0-128 16,-2-9 128-16,2 9-128 0,0-8 224 0,0 8-32 15,2-11 0-15,-2 11 0 0,0 0 96 0,0 0 16 16,2-9 0-16,2 1 0 0,-4 8-64 0,0 0-16 16,6-7 0-16,-6 7 0 0,0 0-224 0,0 0 0 15,0 0 0-15,0 0 0 0,6-6 0 0,-6 6 0 16,9-5 0-16,-9 5 0 0,0 0 0 0,8-4 0 0,-8 4 0 0,9-2 0 16,-9 2 0-16,12-2 0 0,-4 1 0 15,-1 1 0-15,-7 0 0 0,11 5 0 0,-1-3 0 0,2-1 0 16,0-1 0-16,-2 1 0 0,-1-1 0 0,2 3 0 15,1-1 0-15,1 2 0 0,-2-4 0 0,2 2 0 16,2-2 0-16,0 1 0 0,-2 0 0 0,3 2 0 16,1-1 0-16,4 2 0 0,2 0 0 0,1 0 0 15,-3 0 0-15,3 1 0 0,4-3 0 0,0 3 0 16,2-3 0-16,3 2 0 0,1 0 0 0,1 1 0 16,-1 1 0-16,1 0-128 0,-1-1 128 0,4 3 0 15,-2 1 0-15,7-1 0 0,3 1-128 0,4 2 128 16,4-1 0-16,1 1 0 0,-3-4 128 0,0 4-128 15,1-1 0-15,0 2 0 0,0 2-128 0,4-1 128 0,0 0 0 16,5 2 0-16,5-1 0 0,-1 0 0 0,1 1 0 0,-2-2 0 16,2 0 0-16,0-3 0 0,2 1 0 0,6 2 0 15,2 2 0-15,0-3 0 0,-2 0 0 0,2-2 0 16,3 1 0-16,-1-1 0 0,2 2 0 0,-1 1 0 16,-2 1 0-16,1 2 0 0,0-3 0 0,0-3 0 15,1 3 0-15,2 0 0 0,0 2 0 0,-3 0 0 16,-6 1 0-16,2 0 0 0,3 2 0 0,3-2 0 15,4 2 0-15,-2 0 0 0,-2 0 0 0,-3 1 0 16,0-1 0-16,3-1 0 0,1-3 0 0,0 2 0 16,2-1 0-16,-6 1 0 0,-5-2 0 0,0-2 0 15,0-4 0-15,-3 2 0 0,-2 5 0 0,-1 3 0 16,-3-2 0-16,-3-1 0 0,-5-3 0 0,-3 1 144 0,1-3-144 16,-1 1 128-16,2-1 0 0,-3 2-128 0,-2 0 192 15,-1 0-64-15,1 1 48 0,-3-2 0 16,-4 1 0-16,-3 1 0 0,-2 0-176 0,1 0 128 0,2 0-128 0,-2-1 128 15,-3 0-128-15,1-1 0 0,-1 0 0 0,1 1 0 16,-1 1 0-16,-2-4 0 0,-1 1 0 0,-3 1 128 16,-2-5-128-16,0 1 0 0,-2-1 0 0,-1 1 0 15,-3-1 128-15,-1-1-128 0,-2 1 128 0,-2-2-128 16,-1-2 128-16,-2 1-128 0,0 1 0 0,-1-2 128 16,0 3-128-16,-1 2 0 0,0 0 0 0,0-1-176 31,-2-1-1232-31,-1 0-240 0,-1 1-48 0,0 3-14720 0</inkml:trace>
  <inkml:trace contextRef="#ctx0" brushRef="#br1" timeOffset="29">4532 4320 14735 0,'-11'-13'1312'0,"5"2"-1056"16,-1-2-256-16,1 3 0 0,-2-1 4080 0,3 4 752 0,-1 0 160 0,6 7 16 15,0-9-3504-15,0 9-704 0,-2-8-144 0,2 8-16 16,0 0-272-16,0 0-48 0,0 0-16 0,10-4 0 31,2 3-656-31,0 5-128 0,-2 0-32 0,5 2 0 16,1 1-320-16,5 2-64 0,4 1 0 0,3 3-16 16,0 2-256-16,3 0-48 0,2-3-16 0,5 0 0 15,0-3 192-15,6-3 32 0,3 0 16 0,6 2 0 0,6 1 640 0,2 0 128 0,2 1 32 0,1 2 0 16,-2 0 704-16,5-1 128 0,-2 0 48 0,8 2 0 15,7 3 448-15,0 4 80 0,-1 1 32 0,1 3 0 16,3 0-592-16,4 6-112 0,6 4-32 0,3 5 0 16,2 4-512-16,3 1 0 0,4-8 0 0,6 2 0 15,7 0 0-15,0-3 0 0,-1 0 0 0,5-6-192 0,6-2 192 16,0 0-176-16,-2 0 176 0,5 1-160 0,2 0 160 16,-3 2 0-16,-3-3 0 0,4 3 0 0,6 0 0 0,-4 1 0 15,-5 3 0-15,1 1 0 0,1 1 160 0,-3 3 16 16,-7 2 0-16,-3 0 0 0,-1-3 80 0,-4 3 0 15,-1 1 16-15,-4 0 0 0,-5 1-32 0,-1-3-16 16,-2 1 0-16,-2-2 0 0,-5 0-224 0,-4-3 128 16,-6-6-128-16,-3-2 0 0,1-2 192 0,-4-4-64 15,-5-1-128-15,-5-3 192 16,-8 0-1424-16,-2-3-304 0,-5-4-48 0</inkml:trace>
  <inkml:trace contextRef="#ctx0" brushRef="#br1" timeOffset="30">4104 4668 36799 0,'0'0'1632'0,"0"0"336"0,0 0-1584 15,0 0-384-15,0 0 0 0,17 5 0 0,4 0 0 0,2 2 0 16,2-2-192-16,3 5 192 0,2 5-256 0,3 0 64 15,3-1 0-15,1 1 16 0,4 2-112 0,4 1-32 16,6 1 0-16,3 1 0 0,-2 4 32 0,0-2 0 16,-1 2 0-16,-2-1 0 0,1-1 288 0,5 2-128 0,3 3 128 0,5 0 0 15,2 2 0-15,4-2-128 0,-1 0 128 0,2 1 0 16,2 4 0-16,8 0 256 0,6-1-64 0,5 3 0 16,4 0 192-16,3 0 48 0,1 0 0 0,4-1 0 15,4-1-128-15,0-1-32 0,-3-2 0 0,6 4 0 16,3-2-80-16,2 0 0 0,1 2-16 0,-3 1 0 15,-2 2-176-15,2 1 160 0,1-1-160 0,-1 5 160 16,-3-1-160-16,3 2 0 0,3-6 0 0,-4 1 128 16,-3-3-128-16,-2 0 0 0,-1 1 0 0,4-8 0 15,3 2 0-15,-4-4 0 0,-8-1 0 0,1 3 0 16,0 0 0-16,-3-2 0 0,-5-1 0 0,-3 0 0 0,-5-3-256 16,-4 1 0-16,-4-2 16 0,-1-1 0 15,-1 5-464-15,-8 0-80 0,-8-2-32 16,-4 5 0-16,-6-4-256 0,40 23-1184 0,-52-23 1120 15,-6 3 496-15,-4-1 112 16,-2-2 16-16,-4 0 0 0,-3-4 224 0,-4 1 48 0,-2-2 16 0,-3-2 0 16,-5-3-224-16,-3-2-64 0,-2-11 0 0,0 0-10944 0</inkml:trace>
  <inkml:trace contextRef="#ctx0" brushRef="#br1" timeOffset="31">3692 5590 21183 0,'0'0'1888'0,"0"0"-1504"0,1-10-384 0,-1 10 0 0,0 0 2048 0,13-5 320 16,3 0 80-16,5 4 16 0,5 1-2176 0,1 2-432 15,2 2-96-15,8 1-16 0,6 1 256 0,6 3 0 16,5 3 0-16,2 2-144 0,0 3 384 0,4 2 80 16,1 2 0-16,5 3 16 0,5 2 176 0,6 4 16 15,4 0 16-15,-1 5 0 0,-1 5-288 0,5 2-48 16,9 0-16-16,1 1 0 0,4 0-192 0,-1 1 0 16,0 2 0-16,8 2 0 0,12 3 0 0,0 2 0 15,0 2 128-15,6-1-128 0,3-1 0 0,3-2 0 16,0 1 0-16,3-2 0 0,0-5 288 0,1 1-32 15,0-1-16-15,-2 2 0 0,-2-1 192 0,-1 4 32 0,-1 0 16 0,-1-1 0 16,1-9-128-16,-4 0-32 0,-1 2 0 16,-6-3 0-16,-6 2-144 0,5-5-48 0,3 2 0 0,-6 1 0 15,-8 2-128-15,0-5 0 0,2-3 0 0,-2 1 0 16,-2 1-208-16,-7-3-80 0,-8-2-16 0,1-2 0 31,-2-2-1648-31,-4 0-336 0,-5-4-64 0,-8-4-11344 0</inkml:trace>
  <inkml:trace contextRef="#ctx0" brushRef="#br1" timeOffset="32">2652 6524 39215 0,'0'0'1728'0,"8"-7"384"0,2 0-1696 0,7 3-416 0,5 2 0 0,8-1 0 16,5 6-240-16,10-2-128 0,5 4-16 0,5 2-16 15,1 3 96-15,2 3 32 0,0 0 0 0,4 1 0 31,0 2-176-31,5 1-16 0,3 3-16 0,3 0 0 0,3 3 208 0,-2 0 32 0,-2 1 16 0,5 4 0 16,7 6 224-16,1 3 0 0,0-4 0 0,1 4 160 16,1 0-160-16,5-2 0 0,3-3 0 0,5 2 0 15,6 3 320-15,-1-3 192 0,1-1 48 0,7 1 0 16,5-1-112-16,-1 2-32 0,-1 2 0 0,5 2 0 16,4-3-224-16,-1 5-32 0,-3 0-16 0,-1 0 0 15,-2-3-16-15,2 1 0 0,0 1 0 0,-3-3 0 0,-4-2 64 16,2-4 16-16,4 2 0 0,-3-1 0 15,-4 5 112-15,0-3 0 0,0-3 16 0,-2 0 0 0,-2-2-16 0,-1-2-16 16,0-1 0-16,1 1 0 0,0 1-304 0,-5-2 0 16,-6-4 0-16,-4-1-144 0,1 1 144 0,-2-5-128 15,-4 0 128-15,-7-1-128 0,-9-2-128 0,-3-1 0 16,-3-1-16-16,0-1 0 16,-4-1-256-16,-3 0-48 15,-6 0-16-15,-3-4 0 0,-6-2-480 0,-3-1-80 0,-9-2-32 0,-3-1 0 16,-6 0-2272-16,-4-3-464 0,-3-6-96 0,-16 9-16 0</inkml:trace>
  <inkml:trace contextRef="#ctx0" brushRef="#br1" timeOffset="33">2186 7240 29887 0,'0'0'1328'0,"13"0"272"0,7 3-1280 0,7 3-320 15,7 3 0-15,1 2 0 0,-2-1 0 0,5 1 0 16,2 0-128-16,1 2 128 0,-2 2 0 0,1 3 0 15,2 2 0-15,0-1 0 0,-1 3 320 0,5 0 64 16,3-1 16-16,6 0 0 0,4 5 224 0,1 0 32 16,2 0 16-16,2 2 0 0,2 0-384 0,1 1-80 0,4 2-16 15,6 1 0-15,3-1-192 0,0 0 0 16,-3 2 0-16,2 1 0 0,2 5 0 0,3 0 0 0,2 1 0 0,1 1 0 16,3 1 0-16,1-2 0 0,2-1 0 0,5 2 0 15,3 2 0-15,1-3 144 0,-3 0-144 0,3 3 128 16,2 3 112-16,2 1 16 0,3 0 0 0,-1-1 0 15,-3-3 64-15,4-2 0 0,7 1 16 0,-2-6 0 16,-6-3 224-16,0 0 32 0,0-1 16 0,1-2 0 16,-3-2 0-16,-1-1 0 0,-5 0 0 0,3 1 0 15,1-1-224-15,-2 2-32 0,-3 0-16 0,-2-1 0 16,-2 0-336-16,1-1 0 0,-1 0 0 0,-3-1-128 16,-5 0-1216-1,-1 2-224-15,0-3-48 0,0-1-9840 0,-2 0-1984 0</inkml:trace>
  <inkml:trace contextRef="#ctx0" brushRef="#br1" timeOffset="34">2701 7673 11967 0,'0'0'528'0,"0"0"112"0,-4-8-512 0,4 8-128 0,0 0 0 0,0 0 0 0,0 0 6032 0,8-4 1184 16,3 3 224-16,2 4 48 0,2 0-6000 0,4 5-1200 15,3 1-288-15,5 4 0 0,4 4 0 0,5 0-144 16,1 0 144-16,5 3-208 0,4 3-64 0,-1 2-16 16,1-1 0-16,4 3 0 0,2 2 160 0,5 2 128 15,6 1-192-15,3 5 192 0,3-1-128 0,2 4 128 16,-1-3 0-16,2 3 0 0,-2-3 0 0,8 6 0 15,7 6 0-15,1 1 0 0,-1 5 0 0,1 3 192 16,3 2-48-16,3 3-16 0,6 5 96 0,-3 1 16 16,-1 3 0-16,0 1 0 0,1 0-240 0,3 1 144 15,0-1-144-15,-2-2 128 0,-2-6-128 0,0 0 0 0,1 3 0 16,4-2 0-16,3-3 160 0,-4 1-160 16,-6-2 192-16,3-3-192 0,3-3 208 0,1-1-64 15,0 0-16-15,-1 3 0 0,-3 5-128 0,6-1 0 0,5 1 0 0,3-2-11744 16,-2 1-2304-16</inkml:trace>
  <inkml:trace contextRef="#ctx0" brushRef="#br0" timeOffset="35">13427 14100 30399 0,'0'0'1344'0,"0"0"288"0,0 0-1312 0,0 0-320 0,13 4 0 0,-3-1 0 15,1-1 3168-15,-1 2 560 0,1-2 112 0,2 3 32 16,1-1-3152-16,2 5-720 0,-3 3 0 0,0 2 0 15,0 0-128-15,0 7-32 0,-3 3 0 0,2-1 0 16,-1-1-128-16,-2 0-32 0,-3-1 0 0,2 3 0 16,1 1 320-16,-1 2-160 0,-3-1 160 0,2-1-128 0,0-2 128 0,4-1 144 15,1-1-16-15,-2 0-128 0,2 0 208 0,0-4-64 16,1 0-16-16,0-2 0 0,-2 2-128 16,1-2 0-16,1-1 0 0,-1 0 128 0,0-1-368 0,-2-1-80 15,-2 0 0-15,0-4-16 16,-2 0-560-16,-1-1-96 0,-5-7-32 0,0 0 0 15,4 10-1808-15,-4-10-368 0,0 0-80 0</inkml:trace>
  <inkml:trace contextRef="#ctx0" brushRef="#br0" timeOffset="36">14220 14151 20271 0,'0'0'896'0,"0"0"192"0,0 0-880 0,0 0-208 0,-8-4 0 0,8 4 0 15,0 0 3360-15,-7-2 624 0,7 2 128 0,-8-2 32 16,2 0-3312-16,6 2-640 0,-10 2-192 0,0 0 0 16,10-2 0-16,-9 5 0 0,3 1 0 0,1 3 0 15,1 2-144-15,-2 1 144 0,0 1-128 0,2 4 128 0,0 6 0 0,-1 2 0 16,-3 0 144-16,2 2-144 0,0 4 480 0,-2 2-16 16,-2-2 0-16,-2 4 0 0,-2 2 112 0,-2 2 0 15,1 0 16-15,-2 3 0 0,-2 1-16 16,0 4-16-16,-1 4 0 0,0 2 0 0,-3 1-176 0,1-2-16 15,1-1-16-15,-1-5 0 0,1-3-192 0,2-2-32 16,1-2-128-16,2-5 192 0,4 1-192 0,2-6 0 16,-1-2 0-16,5-7 0 15,3-6-1168-15,2-2-336 0,0-3-64 0,1-9-16 16,0 0-2096-16,0 0-416 0,0 0-96 0,13-5-16 0</inkml:trace>
  <inkml:trace contextRef="#ctx0" brushRef="#br0" timeOffset="37">14574 14259 34095 0,'0'0'3024'0,"0"0"-2416"16,0 0-480-16,0 0-128 0,0 0 2240 0,0 0 448 15,11-4 64-15,-1 3 32 0,3 1-2448 0,0 1-480 16,0 3-112-16,4-2 0 0,3 0-64 0,1 1 0 15,-1-3 0-15,4 1 0 0,2 2-48 0,1-1-16 16,-1 0 0-16,2-1 0 0,-1 2 384 0,1-2-144 16,-4 0 144-16,1 1 0 0,-1-2-128 0,-2 0 128 15,-1 0 0-15,-2 1 0 0,-1 1-192 0,1 0 64 16,-1-2 128-16,-1 0-208 0,-1 1-144 0,0 0-32 16,3 1 0-16,-2 3 0 15,-3-1-1840-15,0 2-368 0,2-1-80 0,-3 2-7120 0,-1 1-1440 16</inkml:trace>
  <inkml:trace contextRef="#ctx0" brushRef="#br0" timeOffset="38">14748 14544 33167 0,'0'0'2944'16,"0"0"-2352"-16,9 6-464 0,1 1-128 0,1-1 2128 0,0-1 416 16,2-1 80-16,4 1 0 15,3-1-2464-15,-1-1-496 0,0-2-112 0,-1 2 0 0,-1 1 112 0,1-2 16 16,0 1 16-16,1-3 0 15,-4 0-304-15,4 0-64 0,1 0-16 0,1-1 0 16,0-2-80-16,1-1 0 0,3-1-16 0,1 0 0 16,0 0-2688-16,0-2-544 0</inkml:trace>
  <inkml:trace contextRef="#ctx0" brushRef="#br0" timeOffset="39">16200 14064 23039 0,'0'0'2048'0,"0"0"-1648"0,0 0-400 0,0 0 0 15,0 0 3840-15,0 0 672 0,-8 2 144 0,8-2 16 16,-10 4-3728-16,-1-1-752 0,0 2-192 0,0 2 0 16,-2-2-528-1,0 1-144-15,-4 5-32 0,0-2 0 0,-1 1-128 16,1 1-16-16,-3-2-16 0,1 1 0 0,-2 2 560 0,0 0 112 0,0-2 32 0,2 1 0 16,-2-2 608-16,3 1 112 0,1 1 16 0,2-1 16 0,2-2 96 0,2 0 16 15,0-3 0-15,3-1 0 0,2 2-304 16,-1-2-48-16,7-4-16 0,0 0 0 0,0 0-336 0,0 0 0 15,0 0 0-15,0 0 0 16,0 0-432-16,0 0 0 0,13 4 0 0,2-1 0 0,0-1 208 16,1 2 32-16,0 0 16 0,1 1 0 0,1 1 176 0,0 0 0 15,0 1-144-15,1 1 144 0,-3 1 0 0,1 0 0 16,-1 0 0-16,0 1 0 0,-3-1 0 0,0 2 160 16,-1 1 16-16,-1-2 0 0,1 0-32 0,-2 1 0 15,0-2 0-15,-1 1 0 0,0 4-144 0,-1-4 0 0,-1 0 0 16,1 1 128-16,-1-1-128 0,-1 2 0 0,2-2 0 15,-3 1 128-15,-1-2-128 0,0 0 0 16,-1 0 0-16,-3 3 128 0,-2-3-128 0,1 3 0 0,-1 1 0 0,-4-1 0 16,-3-1-128-16,-1 1 128 0,-1-2 0 0,0 3 0 15,-1-1 0-15,-1 0 0 0,-1-4 0 0,0 1 0 16,1 0-144-16,0-4 144 0,0-1-192 0,3-1 192 31,10-3-656-31,0 0-32 0,-9-2 0 0,9 2-10128 0,-7-9-2016 0</inkml:trace>
  <inkml:trace contextRef="#ctx0" brushRef="#br0" timeOffset="40">16444 14233 6447 0,'0'0'272'0,"2"11"80"0,-2-11-352 0,0 0 0 0,0 0 0 0,3 13 0 0,2-3 7792 0,2 1 1488 16,-1-2 288-16,3 2 64 0,3 2-7456 0,-1 3-1472 15,-1 2-320-15,-1 2-48 0,0-1-192 0,0 1-144 16,-2 1 192-16,-1-3-192 0,1 3 0 0,-2-1 0 16,-2-3 0-16,-2-1-144 0,-1 1-48 0,-1-1-16 15,-1-2 0-15,0-1 0 16,-2-1-432-16,1-1-96 0,2-4-16 0,1-7 0 15,-7 7-416-15,7-7-96 0,0 0-16 0,0 0 0 16,0 0-2032-16,-9-3-400 0,3-1-96 0,1-5-7632 0</inkml:trace>
  <inkml:trace contextRef="#ctx0" brushRef="#br0" timeOffset="41">16499 14051 24879 0,'0'0'2208'0,"0"0"-1760"0,5-7-448 0,-5 7 0 15,0 0 3200-15,0 0 576 0,0 0 96 0,0 0 32 16,10-2-2608-16,-10 2-512 0,0 0-96 0,0 0-32 16,12-2-2480-1,-2 2-496-15,-10 0-112 0</inkml:trace>
  <inkml:trace contextRef="#ctx0" brushRef="#br0" timeOffset="42">17140 14326 38527 0,'0'0'1712'0,"0"0"336"0,0 0-1632 0,10-5-416 15,0-1 0-15,-3 1 0 0,1-1 272 0,-1-1-16 16,-7 7-16-16,5-10 0 0,-1-5-240 0,-3 5 0 16,-1 10 0-16,-2-8 0 0,-2 0 0 0,-3 2-128 15,-1 2 128-15,-1 1-208 0,-1 3 0 0,-3 4 0 16,-2 3 0-16,-2 1 0 0,-1-1 208 0,-3 2 0 15,-2 1 0-15,2 1 160 0,1 0 80 0,2 2 16 16,2 0 0-16,3 0 0 0,0 0 80 0,3-1 32 0,1 2 0 0,2 0 0 16,2 3-208-16,1-1-32 15,0 0-128-15,2-2 192 0,0-1-192 0,5-1 0 0,4-1 0 16,2 0 0-16,0-2-192 0,1 0-16 0,3 0-16 0,2-4 0 31,-1-1-256-31,3-1-48 0,1-3-16 0,0 0 0 16,1-3 32-16,-2-1 16 0,-2-3 0 0,1 0 0 0,0 1 320 0,-2-1 176 0,-2-1-192 0,-1 0 192 15,0-1 128-15,-2 0 128 0,3-1 16 0,-2-1 16 16,-1 1 224-16,-1-1 32 0,0-2 16 0,0 0 0 16,-1 2-224-16,3-4-32 0,-3 0-16 0,1-1 0 15,0 0-288-15,0 2 0 0,0 1-128 0,-2 4 128 16,1-2-368-16,-3 4 32 0,-4 7 0 0,0 0 0 0,0 0-32 0,0 0 0 16,0 0 0-16,0 0 0 15,-7 6 368-15,1 2-144 0,0 2 144 0,1-2 0 0,-1 0 160 16,0 2 144-16,1 2 16 0,1 0 16 0,0 0 80 0,2-1 16 15,0 0 0-15,1 1 0 0,-1-1-176 16,0 2-16-16,1 3-16 0,1 1 0 0,1-1-224 16,2 2 0-16,-1 0 0 0,1 3 0 0,-2 1 0 0,2 3 0 15,1 2 0-15,-1 3 0 0,-2 3 0 0,0-1 0 16,-1 1 0-16,-1 1-160 0,0 0 160 0,-2 0-192 16,0 1 192-16,-1-3-192 0,0 1 0 0,-1-3-16 15,-1-3 0-15,-1 3 0 0,-1-1 208 0,1-3 0 16,-1 2 0-16,-1 0 0 0,1 0 0 0,-1-2 0 15,0 4 0-15,-2-4 0 0,-1 0 0 0,1 1 0 16,-4 1 0-16,-2-4 0 0,-1-3 0 0,-1-3 0 0,-4-2 0 0,0-4-144 31,-1-4-560-31,-2-3-96 0,-2-6-32 0,4-6-10336 0,5-6-2080 0</inkml:trace>
  <inkml:trace contextRef="#ctx0" brushRef="#br0" timeOffset="43">17575 14252 14735 0,'0'14'640'0,"0"-14"160"0,0 0-640 0,-1 12-160 0,0-1 0 0,0 0 0 0,1 0 6144 15,0 4 1216-15,0 4 224 0,2 0 48 0,1 0-6416 0,-2 1-1216 16,-1-1-400-16,-1 1 0 0,-2-1 16 0,2-2 16 16,1 3 0-16,-3-2 0 0,-2-2 32 0,0-1 0 15,1-3 0-15,-1 0 0 0,-4-3 336 0,2-1 0 16,2-2 0-16,5-6 0 0,0 0 0 0,0 0 320 16,0 0-48-16,0 0 0 0,0 0 272 0,0-10 48 15,1-2 16-15,2-1 0 0,1-2-208 0,0-4-32 16,1 0-16-16,1-2 0 0,1-3-352 0,1 1 0 15,-2-3 0-15,2 2 0 0,-2 4 0 0,4 0 0 16,-1-1-192-16,-1 3 64 0,-1 5-16 0,2-1 0 16,1 2 0-16,-3 3 0 0,1 2 144 0,1 3 0 15,2 2 160-15,-1-1-160 0,1 0 320 0,0 3-16 0,1 4-16 0,1 3 0 16,2 1 0-16,-1 1 0 0,0 1 0 0,1 2 0 16,-1 2-144-16,0-1-16 0,1-2-128 0,-1 4 192 15,-2 4-192-15,-1 0 0 0,0 2 128 0,-1 0-128 16,-1 0 0-16,-1-2 0 0,-1 0 0 0,-1-1-160 31,1-3-416-31,1 2-96 0,1-4-16 0,-2 1 0 16,0-3-400-16,1-2-64 0,2-2-32 0,-1-1 0 0,-9-6-1248 0,12 3-240 0,0-3-48 15,1-3-11296-15</inkml:trace>
  <inkml:trace contextRef="#ctx0" brushRef="#br0" timeOffset="44">18753 13429 11055 0,'0'0'976'0,"0"-8"-784"16,0 8-192-16,-2-9 0 0,1 1 1952 0,1 8 352 16,0 0 64-16,0-9 0 0,0 9-1264 0,0 0-256 15,0 0-48-15,0 0-16 0,0 0 0 0,0 0 0 16,0 0 0-16,-8 9 0 0,0-2 176 0,1 4 16 16,-3 2 16-16,-1 2 0 0,-4 2-16 0,0 1 0 15,-2 1 0-15,-1 4 0 0,-2 1-400 0,-1 2-96 16,-1 3-16-16,1 1 0 0,2 1-272 0,-2 1-64 15,-1 2-128-15,-1 5 192 0,3 4-192 0,1 2 0 16,1 0 0-16,2-1 0 0,2 0 128 0,1 1 0 16,1-1-128-16,2 4 192 0,1 3 368 0,1 1 64 15,1 2 16-15,2-2 0 0,1-5-272 0,3-2-48 16,1-3-16-16,3 0 0 0,0-4-176 0,3-2-128 0,0 2 144 16,5-4-144-16,0 0 0 0,1 1-240 0,1-6 32 0,3-1 0 31,2 1-416-31,0-3-80 0,1-4 0 0,1-2-16 15,4-2 128-15,1-1 16 0,1-4 16 0,0 0 0 16,-1-1-928-16,-1 0-192 0,-2-5-48 0,-1 0-7056 0,-2-3-1424 0</inkml:trace>
  <inkml:trace contextRef="#ctx0" brushRef="#br0" timeOffset="45">18981 13922 33167 0,'0'0'1472'0,"-11"5"304"0,0-2-1424 0,-1-1-352 16,0 3 0-16,0 1 0 0,2-1 816 0,1-1 80 15,0 0 32-15,1 1 0 0,8-5-768 0,-10 4-160 16,-1-2 0-16,3 4 0 0,2 0-192 0,6-6 16 0,-7 8 0 0,1 0 0 16,-1 2-64-16,-1 1-16 0,-2 0 0 0,1 2 0 15,0 4 256-15,1 3-144 0,-4-3 144 0,2 5-128 16,-1 8 128-16,1 0 0 0,-2 1 0 0,3 2-128 15,2-1 128-15,4-2 192 0,-1-2-32 16,2 0-16-16,2 2 160 0,3-5 16 0,1-3 16 0,1-1 0 16,3 0-144-16,4-3-48 0,1-1 0 0,2-4 0 15,0-2-144-15,0-2 0 0,1-3 0 0,2 0 128 16,0-5-128-16,1-1 0 0,-1-1 0 0,0-2 128 16,2 0-128-16,-2-1-224 0,-1-5 48 0,1 2 16 15,0-4 160-15,1 2 0 0,0-4 0 0,0-1 0 16,-4-2 0-16,1-4 144 0,-1 1 0 0,2-2 0 15,0-3 144-15,-1 0 32 0,-2-4 0 0,-1 0 0 0,-1-2 128 16,1-3 48-16,-2-1 0 0,-4 0 0 0,-1 2-48 16,-4-1 0-16,-2 2 0 0,0 1 0 0,-1 0-240 15,-2 0-48-15,-2 0-16 0,-1 0 0 0,-2 4-144 0,-1 1 0 16,-2-1 0-16,-2 1 128 0,0 3-256 0,0 1-64 16,-1 2-16-16,1 2 0 0,0-3-144 0,-2 4-32 15,-2 2 0-15,2 4 0 16,-1-3-384-16,2 5-96 0,1 3-16 0,0-1 0 15,0 1-1504-15,0 3-304 0,1 2-64 0,0 2-6480 16,0 1-1296-16</inkml:trace>
  <inkml:trace contextRef="#ctx0" brushRef="#br0" timeOffset="46">18775 14089 32415 0,'0'0'1440'0,"0"0"288"0,0 0-1376 0,-4 9-352 0,4-9 0 0,0 0 0 16,-3 10 656-16,3 2 64 0,3 0 16 0,1-1 0 15,-4-11-560-15,8 8-176 0,-1 1 0 0,1 2 0 16,0-1 0-16,0-1 0 0,-8-9 0 0,10 9 0 0,0 0 128 16,-1-1-128-16,-9-8 0 0,10 7 0 0,-2-1 192 15,1 2-32-15,0 0 0 0,0 0 0 0,-1 0 224 0,-8-8 64 16,13 5 0-16,-1-1 0 0,0 2-128 0,-1-3 0 16,1 0-16-16,1-3 0 0,0 1-304 0,0-1 128 15,2-1-128-15,-1-1 0 16,1-2-224-16,-1 2-160 0,-14 2-16 15,11-2-16-15,1-2-544 0,0 2-128 0,-1-5 0 0,-3 2-16 16,-1-3-2288-16,-1-1-464 0,0 1-96 0,-3-3-16 16</inkml:trace>
  <inkml:trace contextRef="#ctx0" brushRef="#br0" timeOffset="47">19478 13536 13823 0,'0'0'1216'0,"0"0"-960"15,0 0-256-15,0 0 0 0,-7 5 3648 0,7-5 704 16,-3 9 128-16,3-9 16 0,0 0-3280 0,0 11-640 16,0-11-144-16,3 11-32 0,-2 0-240 0,3 0-160 15,1 1 192-15,1 0-192 0,-1 0 144 0,0 1-144 16,-2 2 0-16,1 0 144 0,0-2-16 0,-2 2 0 15,-1 2 0-15,1 2 0 0,0-2-128 0,1-1 0 16,-2 0 0-16,2 0 0 0,2-5 0 0,0 1 128 16,-1-3-128-16,-4-9 0 0,0 0 0 0,0 0-192 15,0 0 0-15,0 0-9376 16,0 0-1888-16</inkml:trace>
  <inkml:trace contextRef="#ctx0" brushRef="#br0" timeOffset="48">19348 13548 21183 0,'0'0'1888'0,"0"0"-1504"0,0 0-384 0,0 0 0 15,0 0 4832-15,0 0 896 0,0 0 176 0,0 0 48 16,0 0-4976-16,0 0-976 0,0 0-208 0,0 0-48 15,14 0-96-15,-3 2-32 0,1-1 0 0,-2 1 0 16,-10-2-192-16,15 0-64 16,0 0 0-16,1-2 0 0,-2 1 304 0,3 1 48 0,2-4 16 0,-1 3 0 0,0 1 32 0,0 0 16 15,2 1 0-15,-1-1 0 16,0-1-640-16,0 0-128 0,1-1-32 0,-1 1 0 16,1 1-1200-16,-1 0-240 0,8-4-48 0,-3 3-16 0</inkml:trace>
  <inkml:trace contextRef="#ctx0" brushRef="#br0" timeOffset="49">20155 14070 1839 0,'0'0'0'0,"0"0"160"0,0 0-160 0,0 0 0 0,0 0 0 0,0 0 0 15,0 0 6560-15,0 0 1280 0,0 0 256 0,0 0 48 16,0 0-5952-16,0 0-1184 0,0 0-240 0,2 13-64 15,-2-1-272-15,-4 0-64 0,-4 1-16 0,-1 0 0 16,0 4-352-16,-4 5 0 0,-7 4 0 0,-1 1 128 16,-1 2-128-16,0-1 0 0,-1-1 0 0,0 3 0 15,1 0 272-15,3 0 48 0,0-3 0 0,2-1 0 16,1-1 64-16,1-3 0 0,2-2 16 0,0-2 0 0,1-2-400 16,3-3 0-16,3-4 0 0,-1-3 0 15,1 1-2032-15,6-7-272 16,0 0-64-16,0 0-11904 0</inkml:trace>
  <inkml:trace contextRef="#ctx0" brushRef="#br0" timeOffset="50">19853 14124 2751 0,'0'0'256'0,"0"0"-256"15,3 14 0-15,-1-1 0 0,2-2 8320 0,0 2 1632 16,4 1 320-16,1 3 64 0,0 0-8176 0,0 4-1648 15,3 1-320-15,0 0-64 0,-1 0-128 0,2 2 0 0,1 0-192 16,-3 2 192 0,0 2-464-16,-1-2 16 0,1-1 16 0,-2-1 0 15,0 3 16-15,0-4 0 0,1-1 0 0,1-2 0 16,-1-1-640-16,2-3-128 0,1-3-32 0,3-3 0 16,1 0-448-16,0-7-112 0,1-3-16 0,1-2-6800 0,1-5-1376 15</inkml:trace>
  <inkml:trace contextRef="#ctx0" brushRef="#br0" timeOffset="51">20166 13443 35007 0,'0'0'1552'0,"0"0"320"16,0 0-1488-16,0 0-384 0,0 0 0 0,0 0 0 0,0 0 464 0,10 11 32 15,2-1 0-15,0-2 0 0,0 0-240 0,1 0-64 16,1 5 0-16,0 0 0 0,2 2 48 0,1 4 0 15,0-1 0-15,1 3 0 0,2-1 80 0,-1 7 0 0,1 1 16 0,-1 5 0 16,0 3-64-16,0 2-16 0,-1 1 0 0,2 2 0 16,-2 0-48-16,0 1-16 0,-1-1 0 15,0 2 0-15,-1 0 368 0,-2 2 64 0,1 5 16 16,-5-1 0-16,-1 1 0 0,-2-1 0 0,-2 1 0 0,-1-2 0 16,-2 0-336-16,-2-2-64 0,-2-2-16 0,-3 2 0 15,-3-3-224-15,0 0 0 0,-1 1 128 0,-3-1-128 16,-4 2 0-16,-1-1 0 0,1-1-144 0,-3-3 144 15,-3 0-464 1,-1-4 0-16,-2-5 0 0,-2 1 0 0,-3-1-176 16,-4-2-48-16,-4 1 0 0,-1-3 0 0,-2 2-2576 0,0-8-512 15</inkml:trace>
  <inkml:trace contextRef="#ctx0" brushRef="#br0" timeOffset="52">17057 4330 13823 0,'5'-9'1216'0,"-3"-1"-960"15,1-3-256-15,-2 2 0 0,1 1 2880 0,-2 3 544 16,0 1 96-16,0-1 32 0,0-1-1504 0,0 8-288 16,0 0-64-16,0 0-16 0,0 0-768 0,0 0-144 15,0 0-48-15,0 0 0 0,0 0-448 0,0 0-80 16,3 12-32-16,3 0 0 0,-6-12-160 0,6 17 0 15,-2 2 144-15,1 2-144 0,2 3 0 0,-2 2 0 16,-1 1 0-16,0 3 0 0,0 1 0 0,0 3 0 16,0 0 0-16,1 5-128 0,0 3 128 0,0 6 0 15,-1 3 0-15,0 4 0 0,0 0 208 0,-1 1-16 16,-1-5-16-16,1 3 0 0,-1 2 240 0,0 6 48 0,-2 4 16 0,0 5 0 16,0 2 112-16,-2-2 32 0,0 2 0 0,-1 2 0 15,-1 3-224-15,0 4-32 0,0 4-16 0,2 3 0 16,-1-2-144-16,1 2-16 0,-1 1-16 0,2 6 0 15,-1 4 48-15,1 1 16 0,1-5 0 0,-1 6 0 16,-2 4-240-16,2-1 0 0,-2 1 0 0,2-2 0 16,0 0 0-16,1 5 0 0,0 1 0 0,1-3 0 15,2-5 192-15,-1 2-64 0,2 5-128 0,1-1 192 16,1 0-192-16,0-1 0 0,-2-3 0 0,1 3 0 16,0 3 0-16,-1-4 176 0,0-1 0 0,0 3 0 15,0 3 16-15,-1-2 16 0,-3-2 0 0,0 0 0 0,-2 1-16 16,0 2-16-16,-2 2 0 0,0-6 0 0,-1-2-48 15,0 0-128-15,-2 0 192 0,2-2-64 0,0-8 48 0,-1-3 0 16,1-3 0-16,3 0 0 0,-1 4-48 16,0-6 0-16,2-6 0 0,0-3 0 0,-1-4 16 0,1 2 0 15,0-4 0-15,1 1 0 0,0 0-144 0,-1-3 128 16,-1-5-128-16,1-3 128 0,1-1 0 0,-1-4-128 16,-2 0 192-16,2 0-64 0,-2 0 48 0,0-1 0 15,0-2 0-15,0-2 0 0,0-4 0 0,1-2 0 16,0-4 0-16,1 0 0 0,0-2-48 0,0-1 0 15,1 1 0-15,2-5 0 0,1-2-128 0,-1-2 128 16,1-2-128-16,1 0 128 0,0 0-128 0,0-2 160 16,0-5-160-16,1-1 160 0,0 1-160 0,2-4 0 0,-5-1 0 15,2 1 128-15,0-3-128 0,0-1 0 0,-3-1 144 16,2 0-144-16,-2-2 0 0,2 2 128 0,-3-12-128 16,2 9 0-16,-2-9 0 0,2 12 0 0,-1-2 0 15,-1-10 128-15,0 0-128 0,3 12 0 0,-1-2 0 0,-2-10 0 16,0 0 0-16,0 0 0 0,1 11 0 0,-1-11 0 15,0 0 0-15,0 0 0 0,0 0 0 0,0 0 0 16,0 0-384-16,0 0 16 0,0 0 0 0,0 0 0 31,0 0-1504-31,0 0-304 0,-2-9-64 0,-1-2-17504 0</inkml:trace>
  <inkml:trace contextRef="#ctx0" brushRef="#br0" timeOffset="53">13470 7515 16575 0,'-5'-6'1472'0,"1"-2"-1168"0,1-3-304 0,1 4 0 16,-2 0 2720-16,4 7 480 0,0-8 112 0,0 8 16 15,1-8-2336-15,-1 2-464 0,0 6-80 0,1-8-32 16,-1 8 96-16,0 0 32 0,3-6 0 0,-3 6 0 15,0 0 320-15,0 0 64 0,3-10 16 0,-3 10 0 16,0 0 80-16,0 0 32 0,0 0 0 0,0 0 0 16,0 0-384-16,0 0-80 0,0 0-16 0,0 0 0 15,0 0-384-15,0 0-192 0,0 0 160 0,9-2-160 16,-9 2 128-16,11 2-128 0,1 1 0 0,1 0 0 0,0-1 224 0,2 0-48 16,0-2-16-16,3 5 0 0,2 1 48 15,-2 2 16-15,1 3 0 0,0 0 0 0,-1 0-96 0,3 2-128 16,1 1 176-16,3 3-176 0,3-1 160 0,-1 1-160 15,0 1 128-15,3 1-128 0,0 0 128 0,0-1-128 16,-1 2 0-16,2-2 128 0,2 1-128 0,3 1 0 16,6-2 144-16,0 3-144 0,-1 1 160 0,4 3-32 15,-2-2-128-15,2 1 192 0,4 3-32 0,-1 2-16 16,-1 2 0-16,0-1 0 0,1-1-144 0,4 0 160 16,3-2-160-16,2 3 160 0,1-1-160 0,0 1 128 15,1 1-128-15,1-1 128 0,-4 0-128 0,3 1 0 16,3 3 0-16,2-1 0 0,1 2 0 0,3 1 0 15,4 0 128-15,0 0-128 0,-3 1 0 0,2-2 0 16,5-1 0-16,3 2 0 0,5-2 0 0,-1 0 0 0,-1-1 0 0,3 0 0 16,1 1 0-16,3 0 128 0,0 3-128 0,-1-1 128 15,1 1-128-15,-2 1 0 0,1-1 0 0,4 4 0 16,6 2 0-16,-6 1 128 0,-2-2-128 16,2-3 128-16,2 1-128 0,-1 1 192 0,3-1-192 0,-4 3 192 15,-3 2-192-15,1-4 0 0,2-2 0 0,5 2 0 16,2 2 0-16,-1-1 128 0,-4-2-128 0,2-1 0 15,3-1 144-15,1 0-144 0,2-3 160 0,-1 0-160 16,-1 2 224-16,2 2-48 0,-1 2-16 0,1 1 0 16,-3 0-16-16,-1-3 0 0,-2-1 0 0,5 0 0 15,3-1-144-15,-5 0 0 0,-6-3 144 0,6 0-144 16,5 2 144-16,-4-3-144 0,-6 1 192 0,-2-2-192 0,-2 2 224 16,1-1-64-16,0-1-16 0,-1 2 0 0,-3-2 16 15,-4 1 0-15,-7 0 0 0,3 0 0 0,-2-3-160 16,3 1 0-16,4-2 0 0,-3-1 128 0,-6 0-128 0,-3 0 0 15,-3-2 0-15,1 2 0 0,1 0 0 0,-2 1 0 16,-1-1 0-16,-4-1 0 0,-4-2 0 0,-4-1 0 16,-4 0 0-16,-1-2 0 0,0-4 0 0,1 1 0 15,-1-2 0-15,1-1 0 0,-3 0 0 0,-2 0 0 16,-3-2 128-16,-2 2-128 0,-4-2 0 0,-4-1 0 16,-3-1 0-16,-2 0 0 0,0-1-144 0,-3 1-16 15,-3 1 0-15,-2-2 0 16,-3-2-832-16,-2 0-160 0,-3 0-48 0,-3 1 0 15,-2-2-1920-15,-8-8-384 0</inkml:trace>
  <inkml:trace contextRef="#ctx0" brushRef="#br0" timeOffset="54">13655 10806 9215 0,'-1'14'400'0,"-3"-6"96"0,-5 0-496 0,2 0 0 0,7-8 0 0,-2 11 0 0,-1-3 2304 0,3-8 384 16,0 0 64-16,0 0 0 0,4 11-1936 0,-4-11-400 16,0 0-80-16,10 6-16 0,1 1 304 0,1-2 48 15,-1-4 16-15,2 0 0 0,3-2 208 0,2 1 32 16,2-1 16-16,1 1 0 0,2-5-416 0,1 3-80 16,-1-3 0-16,2 3-16 0,1-2-144 0,1 0-32 15,1-2 0-15,2 0 0 0,2-2-256 0,5 0 128 16,1-2-128-16,5-2 0 0,2-2 272 0,6-3-48 15,4-3-16-15,0-2 0 0,-1 0 224 0,1 0 32 16,1-6 16-16,5 0 0 0,6-2 224 0,1-3 32 16,-1-1 16-16,1 2 0 0,0-1 16 0,-1 3 0 0,-4 0 0 15,5 3 0-15,3-2-128 0,4 2-32 0,7-3 0 0,-1 0 0 16,-4 0-192-16,3-3-32 0,2-2-16 0,5 0 0 16,4-3-208-16,-1 0-32 0,-2-5-128 0,2 0 192 15,2 1-64-15,6 2 0 0,2 0-128 16,-2-4 192-16,-4 1 32 0,6-3 0 0,6-7 0 0,1 1 0 15,-3-1 32-15,2-1 0 0,-3 0 0 0,2 1 0 16,4 1-64-16,-5 1-16 0,-6 3 0 0,1-3 0 16,1-5 32-16,3 3 16 0,3 3 0 0,-5 1 0 15,-1-2 96-15,1 5 0 0,5-1 16 0,-3 2 0 16,-3-1-48-16,2 0-16 0,0 0 0 0,2-1 0 16,3 0-144-16,-4-3-128 0,-4-2 144 0,3 1-144 15,6 2 128-15,0 2-128 0,-1 0 0 0,-3 1 0 16,-2-1 0-16,2 2 0 0,4-6 0 0,-2 4 0 0,-8 0 0 15,0 2 0-15,-3-3 0 0,1 4 0 0,-1-3 0 0,-5 5 0 16,-8 2 0-16,-2 2 0 0,-2 2 0 0,0 0 0 16,2 1 0-16,-3 1 0 0,-3 3 0 0,-3-2 0 15,-6 1 0-15,0-1 0 0,-2 1 0 0,-1 0 0 16,1 2 0-16,-5 3 0 0,-2 2 0 0,-2 3 0 16,-5 1-192-16,-3 0 192 15,-6 2-464-15,-2-1 16 0,-1 3 0 0,-1 2 0 16,2 0-224-16,-3 2-32 0,-2 0-16 0,-2 3 0 15,-2-2-48-15,-2 0 0 16,-2 1 0-16,0 3 0 0,-3-1-1312 0,-1 1-272 0,6-9-48 0,-6 2-16 0</inkml:trace>
  <inkml:trace contextRef="#ctx0" brushRef="#br0" timeOffset="55">23223 11540 6447 0,'0'0'272'0,"-4"-11"80"0,-1 0-352 0</inkml:trace>
  <inkml:trace contextRef="#ctx0" brushRef="#br0" timeOffset="56">23287 11390 9215 0,'0'0'816'0,"0"0"-656"0,0 0-160 0,-7 10 0 0,1-1 5200 0,1-1 1008 15,5-8 208-15,-3 13 48 0,1 0-5136 0,-2 0-1024 16,-3-1-304-16,1 5 128 0,-2 1-128 0,-1 3 0 0,-3 1 0 16,-1 6 0-16,-3 6 0 0,-2-2 0 0,-4 2 0 0,0 0 0 15,-2-1 144-15,-3 0 0 0,-4 1 0 0,1-1 0 16,1 0 336-16,1-1 64 0,-2-3 16 0,4-1 0 15,4-3-320-15,3-3-64 0,0-2-16 0,2-2 0 16,2-1-160-16,3-6-272 0,2-2 64 0,1-4 16 31,-4-4-2560-31,3-3-496 0,0-7-96 0,0-8-32 0</inkml:trace>
  <inkml:trace contextRef="#ctx0" brushRef="#br0" timeOffset="57">22749 11647 34095 0,'0'0'1504'0,"0"0"320"0,3 13-1456 0,3 2-368 0,3 5 0 0,4 2 0 0,5 0 1552 0,3 2 240 16,4 0 64-16,1-1 0 0,-1-2-1504 0,-2-1-352 16,-2 1 0-16,0 3 0 0,4-1 0 0,-3 1-192 15,0-4 32-15,-1 3 16 0,-2-2-112 0,2 1-32 16,0-3 0-16,-1 1 0 15,-1-2-1168-15,-1 0-224 0,1 2-48 0,-5-2-13952 0</inkml:trace>
  <inkml:trace contextRef="#ctx0" brushRef="#br0" timeOffset="58">22837 6535 4607 0,'0'0'192'0,"0"0"64"0,0 0-256 0,-6 5 0 0,6-5 0 0,-11 7 0 0,0 0 5472 0,0 4 1056 15,2 1 192-15,0 1 64 0,-3 2-5344 0,2 2-1056 16,-2 3-224-16,0 1-32 0,0 1 0 0,2 3 0 16,0-5 0-16,-1 5 0 0,-1 0-128 0,1 4 0 15,-1 3 128-15,2-2-128 0,0-2 0 0,1-1 0 16,0-2 0-16,0-1 128 0,0 0-128 0,1-2-128 15,0-2 128-15,-1-1-192 16,0-3-2064-16,-1-2-432 0,-6 1-64 0,3-4-32 0</inkml:trace>
  <inkml:trace contextRef="#ctx0" brushRef="#br0" timeOffset="59">22532 6620 13823 0,'0'0'608'0,"0"0"128"0,0 0-592 0,0 0-144 0,0 0 0 0,0 0 0 16,0 0 5760-16,1 13 1104 0,3-3 240 0,5 3 32 16,5-3-5600-16,2 5-1136 0,4 3-208 0,3-1-64 15,4-1 64-15,3 2 16 0,2 4 0 0,5-1 0 16,-1 1-208-16,-1-1 0 0,-2 1 128 0,-2-1-128 15,-3 2 0-15,-1 0 0 0,-1-3 0 0,-2 3 0 16,-4-1-832-16,-3 0-64 0,-4-1-16 0,0 0 0 16,-1-4-2080-16,-1 2-400 15,-5-4-96-15</inkml:trace>
  <inkml:trace contextRef="#ctx0" brushRef="#br0" timeOffset="60">23183 7050 22111 0,'0'0'1968'0,"0"0"-1584"0,0 0-384 0,0 0 0 16,0 0 1920-16,10-7 320 0,-10 7 48 0,12-5 16 15,-2 2-1776-15,-10 3-336 0,13-3-192 0,0-1 192 16,-1 0-64-16,1-3 0 0,1 2 0 0,1 1 0 16,-1 0-128-16,1 2 192 0,-1 0-192 0,-2 1 192 15,-12 1 64-15,10 0 0 0,0 1 16 0,-10-1 0 16,0 0 48-16,0 17 16 0,-1-1 0 0,-4 1 0 15,-4 0-144-15,-2 0-16 0,-2 0-16 0,-1 1 0 16,-3 0-160-16,0 2 160 0,0-1-160 0,1-2 160 16,2 0-160-16,1 1 0 0,0 1 0 0,1 0 0 15,1 2 176-15,0 1-48 0,-1-1-128 0,2 3 192 0,-2 0 128 16,2 1 0-16,-1 0 16 0,2 0 0 0,1-1 32 16,3 0 0-16,1-1 0 0,2-3 0 0,0-1 48 15,2 0 16-15,2-4 0 0,2 0 0 0,1-5-256 0,3 2-48 16,3-4-128-16,2 1 192 0,2-3-192 0,3 0-192 15,2-3 48-15,4-3 0 16,5-2-2416-16,2-5-496 0</inkml:trace>
  <inkml:trace contextRef="#ctx0" brushRef="#br0" timeOffset="61">29331 4328 9215 0,'0'0'400'16,"0"0"96"-16,0 0-496 0,0 0 0 0,0 0 0 0,0 0 0 0,12-3 2736 0,-12 3 448 16,0 0 80-16,14-1 32 0,2-2-1760 0,-5 2-336 15,-11 1-80-15,0 0-16 0,14 0 112 0,-14 0 0 16,0 0 16-16,10 4 0 0,-10-4-208 0,0 0-32 16,0 0-16-16,0 0 0 0,0 0 32 0,6 9 0 15,2 4 0-15,-2 0 0 0,-5-3-496 0,0 3-80 16,0 2-32-16,2 0 0 0,0 1-176 0,-2 1-32 15,-1 0-16-15,1 0 0 0,2 0-176 0,-3 2 192 16,-3 1-192-16,3 2 192 0,3 2-64 0,-2 2 0 0,-2 1 0 0,1 3 0 16,2 0 192-16,1 1 16 0,-2 1 16 0,2 1 0 15,-2 7 48-15,2-3 16 0,-2 4 0 0,-1-1 0 16,-2-1 32-16,0 2 0 0,1 0 0 0,0 4 0 16,-1 2-64-16,1 0-16 0,0 2 0 0,1 2 0 15,0 5-80-15,0 0-16 0,0 0 0 0,2 0 0 16,2-1-272-16,-1 4 160 0,-1 1-160 0,4 1 128 15,2 3-128-15,-1-2 0 0,0 1 0 0,1-2 0 16,1-1 0-16,0 3 0 0,-1 1 0 0,-3 1 0 16,-1 1 0-16,-1 1 0 0,-1-1 0 0,-2 2 0 15,-2-1 0-15,-2 3 0 0,-2 6 128 0,0-3-128 16,-2 2 0-16,0-2 0 0,0-1 0 0,1 0 0 0,-1 2 0 16,0-1 0-16,1 1 128 0,3-1-128 0,2 7 0 15,-1-7 0-15,1 0 0 0,0 0 0 0,4 1 0 16,-1 0 0-16,-1 1 0 0,1-1 0 0,3 0 0 0,-3 2 0 15,-1-3 0-15,0 4 0 0,0 1 0 0,0 3 0 16,0 1 0-16,2-5 128 0,-1-1 128 0,2 1 0 16,-2 0 16-16,-1 2 0 0,0 3 48 0,0-4 0 15,0-3 0-15,-1 2 0 0,-2 1-112 0,0 3-16 16,2 1 0-16,-1 0 0 0,-1-5-192 0,0-2 0 16,-1-1 128-16,2-1-128 0,1 3 0 0,-2-1 0 15,-1-4 0-15,4-3 0 0,1-3 0 0,-1 2 0 0,-4-2 0 16,2-1 0-16,2-3 0 0,1 2 128 15,0 1-128-15,2-2 0 0,1-3 0 0,0 1 0 0,-2-4 0 16,2 1 0-16,-1 2 160 0,1 0-160 0,1-3 160 16,-1 2-160-16,-1 0 240 0,-1 0-48 0,2-4-16 0,0 3 0 15,-1-1-176-15,-2 0 0 0,-1 0 0 0,0 2 128 16,0-1-128-16,0-1 0 0,0-2 0 0,3-3 0 16,-1-2 0-16,-1-3 0 0,-1-2 0 0,2 2 0 15,-1-3 0-15,0 0 0 0,-1 1 128 0,2-1-128 16,0-1 0-16,0-2 0 0,-4-2 0 0,2 0 0 15,0-6 0-15,2 4 0 0,-1-5 128 0,-1 0-128 16,-1 0 0-16,1 5 0 0,0-1 0 0,0-1 128 16,0-2-128-16,0 2 0 0,0 0 0 0,1-1 0 15,2-1 0-15,-1 1 0 0,-1-2 144 0,2-2-144 16,2-3 0-16,0 0 0 0,2-1 0 0,-2-2 0 16,0-1 0-16,1 1 128 0,-1-3-128 0,0 3 0 0,0-3 0 0,0 0 0 15,-1-2 0-15,0 1 128 0,-1 0-128 0,0 1 0 16,-1-2 0-16,-1-1 0 0,1 0 0 15,-1 1 0-15,2 0 0 0,-2 1 128 0,-1-1-128 0,1 0 0 16,1-4 128-16,-1 2-128 0,0 2 0 0,0-2 144 16,1 0-144-16,0-2 0 0,1 2 128 0,0-2-128 15,-2 0 0-15,0 2 0 0,1-2 0 0,0 1 0 16,-1-6 0-16,2 2 0 0,-2 1 0 0,1 0 0 16,-1 0 0-16,0-2 0 0,-1 1 0 0,2-1 0 15,-2-10 128-15,1 12-128 0,-1-12 0 0,0 11 0 16,-1 1 0-16,-1-3 0 0,2-9 144 0,-1 12-144 15,-2-2 0-15,2 2 144 0,1-3-144 0,0-1 0 16,0-8 0-16,-1 12 0 0,1-2 0 0,0-10 0 0,0 0 0 0,0 0 0 16,0 13 0-16,0-13 0 0,-3 12-192 15,3-12 192-15,-2 10-288 0,2-10 64 0,0 0 16 0,-3 12 0 16,-1-3-96-16,0-1-16 0,4-8 0 0,-5 8 0 31,5-8-256-31,-9 7-48 0,-3-1-16 0,-1-1 0 16,-4-2-2560-16,-3-1-528 0,-13-2-112 0,0-2 0 0</inkml:trace>
  <inkml:trace contextRef="#ctx0" brushRef="#br0" timeOffset="62">24604 7698 16575 0,'0'0'736'0,"0"0"160"0,0 0-720 0,0 0-176 0,0 0 0 0,0 0 0 16,0 0 2880-16,0 0 560 15,0 0 96-15,0 0 32 0,0 0-2752 0,0 0-560 0,0 0-96 16,0 0-32-16,0 0-128 0,0 0 0 0,0 0 0 0,0 0 0 15,10-3 368-15,1 4-16 0,0 5 0 0,0-2 0 16,-1-1 304-16,2 1 64 0,1-1 16 0,3 4 0 16,2 2-240-16,1 0-48 0,1 0-16 0,1-1 0 15,4 0 96-15,2 1 32 0,0 1 0 16,3 2 0-16,3 0-144 0,2-1-32 0,3 1 0 0,2 1 0 16,2 0-208-16,1 1-48 0,1 1-128 0,-1 0 192 15,-2 1-192-15,-1 1 128 0,2 0-128 0,2 0 0 16,3 0 224-16,3 1-48 0,2 0-16 0,3 3 0 15,2 1 96-15,0 2 32 0,0-1 0 0,0 1 0 0,2-2-96 16,1 0 0-16,2-1-16 0,6 1 0 0,4 3 32 0,-1 1 16 16,0 0 0-16,0 3 0 0,1-1-96 0,4 1-128 15,2-2 176-15,1 6-176 0,2 6 128 0,-1-1-128 16,-5-4 0-16,4 0 0 0,1 0 0 0,5 2 0 16,1 1 128-16,-2-3-128 0,-3-2 0 0,2 3 0 15,4 3 0-15,5 1 0 0,0 0 128 0,-2 2-128 16,-6-1 0-16,7-2 0 0,9-3 0 0,1 0 0 15,-2 2 0-15,-2-2 0 0,0-2 0 0,3-1 0 16,6 2 0-16,-2-1 0 0,-3-1 0 0,-1 5 0 16,-2-1 0-16,1 2 0 0,1-1 176 0,-2 4-176 15,-5 2 160-15,-1-2-160 0,1-2 272 0,3-1-32 0,3 1-16 16,-5 0 0-16,-7 1-224 0,3 1 176 0,4 1-176 16,0-1 160-16,-3 0-160 0,-3-1 0 0,-6-1 0 15,4 0 0-15,4 2 0 0,2-3 0 0,1-3 128 16,-2 0-128-16,-5 0 0 0,2-1 0 0,-1-1 0 0,4-3 0 15,1 0 0-15,-4 2 0 0,-4 1 0 0,-4-2 128 16,0-1-128-16,2 1 128 0,2 1-128 0,-4 0 128 16,-4 2 112-16,-6-1 16 0,-4-3 0 0,1-2 0 15,5 1-16-15,-3 0 0 0,-2-1 0 0,-1 0 0 16,-1-2-240-16,-5 1 176 0,-5 1-176 0,0 0 160 16,0 0-160-16,-24-13 0 0,5 1 0 0,5 2 128 15,3 2-128-15,2 1 0 0,1 0 0 0,-2-1 0 16,0 1 0-16,32 14 0 0,-16-8 0 0,-9-5 0 0,-6-4 0 15,-6-2 0-15,-3-2 0 0,-5-1 0 16,-2-4-208-16,-4 2 16 0,-5-1 16 0,-1-1 0 0,-2-2-176 0,-1-1-32 16,-2 2-16-16,0-4 0 15,-2 0-176-15,1 1-16 16,2-4-16-16,-2 5 0 0,-1-5-32 0,0 1-16 0,0 1 0 0,-1 0 0 0,-12-3 208 0,12 2 32 16,1-2 16-16,-13 0 0 0,0 0 256 0,0 0 144 15</inkml:trace>
  <inkml:trace contextRef="#ctx0" brushRef="#br0" timeOffset="63">25134 11365 22335 0,'0'0'992'0,"0"0"208"0,0 0-960 0,0 0-240 0,0 0 0 0,0 0 0 15,0 0 320-15,0 0 32 0,-6 11 0 0,-1-8 0 16,7-3-352-16,-7 7 0 0,0 1 0 0,7-8 0 15,-5 9 0-15,5-9 0 0,0 0 0 0,0 0 0 16,0 0 0-16,0 0 0 0,0 0 128 0,0 0-128 16,0 0 336-16,8 5 0 0,-8-5 0 0,14 1 0 15,0-3 240-15,2-2 64 0,1 0 0 0,2-5 0 16,2 0 224-16,3-3 48 0,1-1 16 16,2 0 0-16,2-3-128 0,6-1-32 0,4-1 0 0,4-3 0 15,1-1-96-15,6 0-32 0,6 1 0 0,3-1 0 16,-1-4 16-16,2-2 0 0,0-2 0 0,3 0 0 15,2 0-240-15,5 0-48 0,5-2-16 0,0 1 0 16,0 1-144-16,1-2-16 0,4 0-16 0,5-2 0 16,5-5 48-16,0 0 16 0,-3-3 0 0,4-1 0 0,3-3 16 0,5 1 16 15,4-2 0-15,1 1 0 0,1 2 32 16,4-2 0-16,7 2 0 0,-1 2 0 0,-2 2-80 0,2-3-16 16,1-4 0-16,3 1 0 0,1 2-208 0,-2-1 176 15,-3 1-176-15,5 1 160 0,5-1-160 0,-6 1 160 16,-7 0-160-16,5 0 160 0,5-2-160 0,-5 1 0 15,-6-4 0-15,3 0-176 0,4-2 176 0,-3 0 0 16,-3 1 0-16,-5 2 0 0,-6 0 0 0,5 1 0 16,2-3 0-16,-4 1 0 0,-6 2 0 0,0-1 0 15,1-1 0-15,-1-4 0 0,-2 0 0 0,-3 1 0 16,-6 4 0-16,1-2 128 0,-5 8-128 0,3-1 0 16,1-1 0-16,-1 3 0 0,-3 1 0 0,-4 1 0 0,-1-1 0 15,3-1 0-15,3-1 0 0,-2 2 0 0,-3 1 0 0,-2 3 0 16,-3 2 0-16,2-1 0 0,2 2 128 15,-1-1-128-15,0 2 128 0,-4-1-128 0,-2 2 128 0,-5 0-128 16,-3-1 0-16,0-1 128 0,4-2-128 0,-31 18 0 16,4-2 0-16,3 1 0 15,1-1 0-15,2-2 0 0,-1 0 0 0,0 0 0 0,-4 0 0 0,35-13 0 16,-14 6-144-16,-8 7-48 0,-8 4-16 0,-5 0 0 31,-4-1-320-31,-2 1-64 0,-2 2-16 0,-2 2 0 0,-4 0-16 16,1 1 0-16,-1-1 0 0,-4 0 0 0,-4 2 192 0,20-15 432 0</inkml:trace>
  <inkml:trace contextRef="#ctx0" brushRef="#br0" timeOffset="64">26240 14464 31327 0,'0'0'1392'0,"0"0"272"0,0 0-1328 0,0 0-336 0,0 0 0 0,0 0 0 16,0 0 320-16,0 0 0 0,0 0 0 0,0 0 0 15,0 0-80-15,0 0-32 0,9 9 0 0,-2-1 0 16,-7-8 48-16,10 8 0 0,0-2 0 0,1 1 0 16,-1 2 144-16,1-3 48 0,0 4 0 0,1 1 0 15,-1 1-240-15,0 2-32 0,1 2-16 0,0 0 0 16,-2-1-160-16,1 2 160 0,-1 0-160 0,2 3 160 16,0-2 64-16,1 0 16 0,1-2 0 0,0 0 0 15,2-1-112-15,1 1 0 0,0 0-128 0,2-6 192 0,0-2-192 16,-2 1 0-16,-2 0-144 0,1-5 144 15,-2-1-2416 1,-2-1-384-16,-3 1-80 0</inkml:trace>
  <inkml:trace contextRef="#ctx0" brushRef="#br0" timeOffset="65">26872 14302 33743 0,'0'0'1488'0,"0"0"320"0,0 0-1440 0,0 0-368 16,0 0 0-16,0 0 0 0,0 0 128 0,0 0-128 15,-6 13 160-15,-1 0-160 0,2 4 0 0,0 2-128 0,2 1-16 0,-1 8 0 16,-1-3 144-16,0 2-160 0,-2 2 160 0,1 2-160 16,-1 2 160-16,-2 2 0 0,-1 4 0 0,-2 4 0 15,-1 4 352-15,0 5 0 0,-4-1 0 0,-3 2 0 16,0 2 32-16,-5-4 0 0,-4 1 0 15,0 0 0-15,2-1-192 0,0 3-16 0,-1-5-16 0,5-1 0 16,1-3-160-16,5-6 128 0,4-5-128 0,1-7 128 16,1-2-128-16,6-6 0 0,3-4 0 0,0-5-176 15,2-10-1840 1,0 0-368-16,0 0-80 0</inkml:trace>
  <inkml:trace contextRef="#ctx0" brushRef="#br0" timeOffset="66">26907 14611 23951 0,'0'0'1056'0,"0"0"224"0,0 0-1024 0,0 0-256 0,13-2 0 0,0 0 0 16,2-3 2256-16,0 1 400 0,1 0 80 0,2-1 16 16,3 0-2304-16,0 0-448 0,0 0 0 0,0-1-224 15,-3 0-128-15,0 1-32 0,2 1 0 0,-1 0 0 16,1 0-16-16,0 0-16 15,-6 0 0-15,0 3 0 0,1-1 64 0,-1 2 16 0,2 2 0 0,-2-1 0 16,-1-1-400-16,0 0-80 0,0-1-16 0,0-1 0 16,0 2 192-16,0 0 16 0,0 0 16 0,0-3 0 15,-1 1-32-15,0 0 0 0,-2-2 0 0,1 1-9440 16</inkml:trace>
  <inkml:trace contextRef="#ctx0" brushRef="#br0" timeOffset="67">27000 14798 29423 0,'0'0'1296'0,"0"0"288"0,0 0-1264 0,0 0-320 0,0 0 0 0,0 0 0 16,0 0 272-16,0 0 0 0,0 0 0 0,8 6 0 16,-8-6-80-16,13 2-32 0,0-2 0 0,0 0 0 15,0 0 64-15,-1-2 16 0,-1 0 0 0,2-1 0 16,1-1 176-16,0 2 32 0,0-1 16 0,1 0 0 16,-2 2 48-16,1-4 16 0,0 4 0 0,1-6 0 15,-1 2-384-15,0 1-144 0,-1 0 0 0,3 0 144 16,-3-1-144-16,1 0 0 0,1-1 0 0,0 3 0 15,0-4-608-15,-1 0-96 16,-1 2-32-16,-1 1 0 0,-1 0-2544 0,-1 1-512 0</inkml:trace>
  <inkml:trace contextRef="#ctx0" brushRef="#br0" timeOffset="68">28128 14461 4607 0,'0'0'400'0,"0"0"-400"0,0 0 0 0,0 0 0 16,0 0 5504-16,0 0 1008 0,0 0 208 0,0 0 32 15,0 0-5200-15,0 0-1040 0,0 0-192 0,10 3-64 16,-10-3-256-16,12 4 0 0,-12-4 0 0,9 5 0 15,-9-5-160-15,0 0 16 0,0 0 0 0,0 0 0 16,7 7 144-16,-7-7 0 0,6 7 0 0,-6-7 0 0,3 11 144 0,-3-11 64 16,2 9 16-16,0 1 0 0,-1-2 352 0,-1-8 80 15,-3 12 16-15,2-2 0 0,0-2-128 16,1 1-32-16,1 1 0 0,-1 0 0 0,-3-1-208 0,2 3-48 16,0-2-16-16,-1 2 0 0,1 0-112 15,1-1 0-15,-1 2-128 0,1 1 192 0,0 2-64 0,0-1 0 16,-3 0-128-16,1 2 192 0,-1 0-32 0,0 2-16 15,-2-2 0-15,0 0 0 0,0-2-144 0,-2 1 0 16,1-1 0-16,0-3 0 0,6-12 144 0,-6 12-144 16,-2 0 160-16,2-5-160 0,6-7 352 0,-7 7-32 15,7-7 0-15,-6 5 0 0,6-5 32 0,0 0 0 16,-10 2 0-16,1-4 0 0,2 0-176 0,0-2-48 16,0-2 0-16,2 0 0 0,0-2-128 0,0-1 0 0,0-1-192 15,-1-2 192-15,2 0-192 0,1 0 192 0,-3-1-192 16,2-1 192-16,1-3-176 0,-1-1 176 0,-2 1-128 0,3 0 128 15,-3 0 0-15,2 0 0 0,2 1 0 0,-1 2 128 16,1-2 48-16,-1 1 16 0,0-1 0 0,1 2 0 16,0 1-64-16,1 1 0 0,-3 0 0 0,2 2 0 15,-2-1-128-15,1 2 0 0,0 1 0 0,2-1 0 16,0 1-160-16,0 2 160 0,-1-3-208 0,2 2 80 16,0 7 128-16,0-9 0 0,2-3-144 0,0 2 144 15,1 1 0-15,1-3 0 0,0 0 0 0,1 1 0 16,1 0 144-16,2-2-144 0,1 0 160 0,2 1-160 15,-1 2 208-15,1 1-48 0,-2 0-16 0,0 5 0 16,0-1-144-16,0 1 0 0,0 0 0 0,-9 4 0 0,12-3 0 16,-2-1 0-16,2 0 0 0,-1-2 0 0,-11 6 0 0,13 0 0 15,-3 0 0-15,-10 0 0 0,13 6 0 16,0-2 0-16,0 0-128 0,0 1 128 0,-1 2 0 16,1 1 0-16,1 1 128 0,1-3-128 0,-1 4 256 0,-1 0-48 15,0 0 0-15,0 1 0 0,1-1 0 0,-2 2 0 16,-3 0 0-16,2-2 0 0,-1 2-16 0,1-4 0 15,-2 1 0-15,0-1 0 0,1-3-64 0,-1 1-128 16,0 1 176-16,1-3-176 0,-10-4 176 0,10 5-176 16,-1 0 160-16,-9-5-160 0,0 0 0 0,12 3 0 15,-3-1 0-15,-9-2-160 16,0 0-448-16,12 2-96 0,-3 0 0 0,-9-2-16 16,0 0-1312-16,9 0-256 0,-9 0-48 0,10-1-8240 15,-10 1-1648-15</inkml:trace>
  <inkml:trace contextRef="#ctx0" brushRef="#br0" timeOffset="69">28920 14036 29247 0,'0'0'1296'0,"0"0"272"0,0 0-1248 0,0 0-320 16,0 0 0-16,0 0 0 0,0 0 192 0,0 0 0 15,0 0-16-15,0 0 0 0,0 0-176 0,0 0 0 16,0 0 0-16,0 0 0 0,-10 4 0 0,1 0 0 16,-2 1 0-16,2 2 0 0,3 1 320 0,-5 2 176 15,-2 3 32-15,0 0 16 0,1 0 112 0,-1 3 32 16,-1 0 0-16,0 3 0 0,1 3-240 0,-2-1-64 16,0 1 0-16,-1 3 0 0,-2 4 32 0,1 3 0 15,0-2 0-15,-1 4 0 0,-2 0-96 0,2 1-32 0,1-1 0 16,1 0 0-16,2-1-80 0,2-1-16 0,4 1 0 15,2-2 0-15,1-1 192 0,1 2 16 0,1 0 16 0,3 2 0 16,1-3-160-16,2-1-16 0,1-1-16 0,1 0 0 16,2-2-224-16,1-1 0 0,-1-1 0 0,2-2 0 15,1-1 0-15,-1 2 0 0,1-3-128 0,2 0 128 32,0-2-448-32,2-2 32 0,3 0 0 0,0-4 0 0,0 2 160 0,0 0 16 0,0-4 16 0,0 2 0 15,-2 0-16-15,1-3 0 0,1-1 0 0,0 2 0 31,-3-4-528-31,-1 0-128 0,-2 0 0 0,0-4-16 0,4-1-1968 0,-5-1-384 16</inkml:trace>
  <inkml:trace contextRef="#ctx0" brushRef="#br0" timeOffset="70">29138 14398 20671 0,'0'0'912'0,"0"0"192"0,-4-8-880 0,0 0-224 0,2-1 0 0,2 9 0 16,0 0 960-16,-4-11 160 0,0 2 32 0,4 9 0 15,0 0-400-15,-1-10-80 0,1 10-16 0,0-11 0 16,0 11 160-16,2-9 16 0,-2 9 16 0,3-8 0 15,-3 8 304-15,0 0 64 0,4-10 16 0,-4 10 0 16,0 0-208-16,0 0-64 0,0 0 0 0,0 0 0 16,5-8-448-16,-5 8-80 0,0 0-32 0,0 0 0 15,0 0-400-15,-3 12 0 0,-2 1 0 0,0 4 0 16,-2 0 0-16,-1 2 0 0,1 2 0 0,-1 1-176 16,0-1 176-16,0 4 0 0,-2 0 0 0,1 2-128 15,1 1 128-15,-1 0 0 0,-3 4 0 0,2-1-128 0,0 1 128 16,3 2 0-16,0 2 0 0,2-5 0 0,0-3 0 0,1 0 0 15,1-6 0-15,2-1 0 0,0-2 0 0,2 0 0 16,0-4 0-16,3-2 0 0,1 0 0 0,0-2 0 16,-5-11 0-16,11 8 0 0,1-2-128 0,-2-2 128 15,2-4-128-15,0 0 128 0,-1 0 0 0,1-4 0 16,-2 2 0-16,2-4 128 0,0 1-128 0,0-1 0 16,-2-4 128-16,2 1-128 0,1 2 128 0,0-5-128 15,-1-4 160-15,1 1-160 0,-2-4 192 0,2 1-48 16,0-5-16-16,-1-1 0 0,-1 1 32 0,2-3 0 15,1-2 0-15,-2-1 0 0,-6-1-16 0,1 1 0 0,-1-1 0 16,2-2 0-16,0 1-144 0,-3 1 160 16,-2-4-160-16,1 4 160 0,1 1-160 0,-1 2 0 0,-6-2 144 15,2 6-144-15,3-1 0 0,-2 5 0 0,-2-3 0 0,-2 5 0 16,0 2-224-16,-3 2-16 0,-1 3 0 16,-1-1 0-16,-1 2 48 0,2 0 0 0,1 0 0 0,-1 1 0 15,0 2 192-15,1-1 0 0,6 7 0 0,-9-4 0 16,0-2 0-16,1 2-144 0,1 1 144 0,7 3-128 31,-6-2-448-31,6 2-64 0,-8 0-32 0,8 0 0 16,-9 0-3040-16,9 0-592 0</inkml:trace>
  <inkml:trace contextRef="#ctx0" brushRef="#br0" timeOffset="71">29051 14555 24879 0,'0'0'2208'0,"0"0"-1760"16,0 0-448-16,5 11 0 0,0 0 1712 0,2 0 256 15,-1-3 48-15,2 0 16 0,1-1-1744 0,0 2-288 16,-1-1-176-16,0-1 32 0,1-2 144 0,-9-5 0 15,9 7-144-15,0-2 144 0,-9-5 128 0,11 5 80 16,-1-2 32-16,-10-3 0 0,0 0 176 0,12 3 32 0,-2-3 16 16,-10 0 0-16,0 0-272 0,11 0-64 15,-1-3-128-15,-10 3 192 0,13-6-192 0,-1 2-256 0,-2-3 48 0,3 0 16 32,2 2-1488-32,-1-2-304 0,-2 0-48 0,-2 0-10912 0</inkml:trace>
  <inkml:trace contextRef="#ctx0" brushRef="#br0" timeOffset="72">29637 14078 23951 0,'0'0'2128'0,"0"0"-1696"0,0 0-432 0,0 0 0 0,0 0 2592 0,0 0 432 15,0 0 96-15,0 0 16 0,0 0-2576 0,-2 11-560 16,-1 0 0-16,1-2 0 16,-1 3-448-16,-1 0 0 0,0 1 0 0,2 1 0 15,-2 2-128-15,0 1-16 0,-1 1-16 0,1 3 0 0,0 1 400 0,0-1 80 16,0 0 128-16,0-2-208 0,0-4 208 0,0 0 0 16,2-3 0-16,0 1 0 0,2-1 0 0,-1-3 0 15,1-9-144-15,0 0 144 16,0 0-1872-16,0 0-304 0,0 0-48 0</inkml:trace>
  <inkml:trace contextRef="#ctx0" brushRef="#br0" timeOffset="73">29493 14188 23951 0,'0'0'2128'0,"0"0"-1696"0,0 0-432 0,0 0 0 15,0 0 4272-15,13-4 768 0,1 0 144 0,2-1 48 16,-1-3-4336-16,1 1-896 0,0 1-128 0,2 2-64 16,0-3-64-16,-1 2-32 0,-1-1 0 0,1 0 0 31,0 2-496-31,-2 2-112 0,0-3 0 0,-2 1-16 0,0 0-928 16,0-1-176-16,0 3-32 0,-13 2-7920 0,10 0-1568 0</inkml:trace>
  <inkml:trace contextRef="#ctx0" brushRef="#br0" timeOffset="74">30186 14507 29023 0,'0'0'1280'0,"0"0"272"0,0 0-1232 0,0 0-320 15,-9-1 0-15,9 1 0 0,-10 2 544 0,10-2 48 16,-9 4 16-16,-1 1 0 0,1 2-608 0,0 1-256 16,1 1 0-16,-1 3 16 0,-2 1 240 0,-3 2 0 15,1 4 0-15,2-1 0 0,-1 3 464 0,-1 1 144 16,-3 1 32-16,2 2 0 0,1 3 128 0,-1-4 48 16,-3 1 0-16,4 0 0 0,3 0-544 0,1-2-96 15,-5-3-32-15,4-2 0 0,2-1-320 0,-1-2-64 16,-2-2-16-16,5-2 0 15,6-11-1968-15,0 0-400 0,0 0-64 0,0 0-10240 0</inkml:trace>
  <inkml:trace contextRef="#ctx0" brushRef="#br0" timeOffset="75">29872 14628 18431 0,'14'8'816'0,"-14"-8"160"0,0 0-784 0,0 12-192 0,4-2 0 0,2 2 0 16,-3 0 5696-16,4 1 1104 0,3 0 224 0,3 0 32 16,3 0-5808-16,1 1-1248 0,0 2 0 0,3 0-256 15,2-1-192-15,1 1-32 0,-3-1-16 0,-1 1 0 16,-2-3-224 0,0 1-48-16,-1 0-16 0,-2-1 0 0,-1-2-176 15,-2-2-16-15,-4 1-16 0,-7-10 0 0,8 9-1760 0,-8-9-368 0,0 0-64 0,0 0-16 16</inkml:trace>
  <inkml:trace contextRef="#ctx0" brushRef="#br0" timeOffset="76">30088 14035 18431 0,'0'0'1632'0,"0"0"-1312"0,0 0-320 0,0 0 0 16,0 0 3600-16,0 0 656 0,0 0 128 0,0 0 32 16,0 0-3504-16,0 0-688 0,0 0-224 0,12 5 128 15,-12-5 64-15,13 2 0 0,0-2 16 0,-1 0 0 16,-12 0 32-16,13 1 0 0,-1 2 0 0,0-2 0 16,-12-1 240-16,14 4 48 0,2 1 16 0,-2 5 0 15,0 3-128-15,2 3-32 0,1 2 0 0,1 3 0 16,0 3-384-16,2 4 0 0,-1 4 0 0,1 0 0 15,0 1 192-15,-1 1-32 0,-1 2-16 0,3 1 0 0,3-2 304 16,-1-1 48-16,-3-2 16 0,-1-3 0 0,-2 0 80 0,0 1 32 16,0-2 0-16,-3-1 0 0,-3 2-352 0,-1 1-64 15,1 0-16-15,-3 6 0 0,-6 5-192 0,-2 0 0 16,0-3 0-16,-2-2 0 0,-4-3-208 0,-2-2 64 16,-1-2 16-16,-2-3 0 0,-2-1 128 0,-3 1 0 15,-2-2 0-15,2 1-128 0,-1-1-80 0,-2-2-16 16,-5-4 0-16,2 2 0 15,1-1-1712-15,0-5-352 0,-1 1-64 0</inkml:trace>
  <inkml:trace contextRef="#ctx0" brushRef="#br1" timeOffset="77">16999 13572 10655 0,'0'0'464'0,"0"0"112"0,0 0-576 0,0 0 0 0,0 0 0 0,0 0 0 0,9-5 720 0,-9 5 48 16,0 0 0-16,9-4 0 0,-9 4-320 0,0 0-48 15,0 0-16-15,8-5 0 0,-8 5 336 0,0 0 64 16,0 0 16-16,0 0 0 0,0 0 352 0,0 0 64 0,0 0 0 0,0 0 16 15,0 0-112-15,5-7-32 0,-5 7 0 0,0 0 0 16,0 0-240-16,0 0-48 0,0 0-16 0,0 0 0 16,0 0-336-16,0 0-80 0,0 0-16 0,0 0 0 15,0 0-224-15,0 0-128 0,0 0 128 0,0 0-128 16,0 0 0-16,0 0 0 0,0 0 0 0,0 0 0 16,0 0 256-16,0 0 0 0,0 0-16 0,0 0 0 15,6-7 352-15,-6 7 80 0,0 0 16 0,0 0 0 16,0 0-80-16,0 0-16 0,0 0 0 0,7-7 0 15,-7 7-144-15,8-6-48 0,-1-2 0 0,-1 1 0 16,2 1-128-16,3-2-16 0,-1-1-16 0,0 0 0 16,2-2-64-16,1 2-16 0,0 0 0 0,2-1 0 15,0-1 64-15,2-3 16 0,-1-1 0 0,2 1 0 0,2-2 0 16,2-1 0-16,1-2 0 0,5 1 0 0,3 1-48 16,0-4-16-16,-2-5 0 0,6 1 0 0,7-1 128 0,1-1 16 15,0-7 16-15,1 2 0 0,-1 2-80 0,0 3-32 16,2-6 0-16,0 2 0 0,2-1-80 0,3-1-16 15,-1 0 0-15,3 1 0 0,2 0 16 0,-2 1 0 16,-4 0 0-16,-1-3 0 0,-1 1 48 0,-2 1 16 16,0 1 0-16,1 2 0 0,0 1-16 0,1 2-16 15,-2 0 0-15,1 0 0 0,-1 1-32 0,-1 3 0 16,-1-1 0-16,-2-2 0 0,-1 3-16 0,0 0-128 16,-2-2 192-16,1 2-64 0,0 1-128 0,-1-2 0 15,1-1 0-15,1 2 128 0,0 0-128 0,0-1 0 16,-2 0 0-16,-1 1 0 0,1 1 0 0,-3 0 0 15,-3 1 128-15,-2 0-128 0,-3 3 0 0,0 0 0 0,-3 2 0 16,1 1 0-16,-1 3 0 0,0 2 0 0,-1-1 0 16,-3 3 0-16,1-2 0 0,-1 2 128 0,0 1-128 0,-4-1 0 15,-3 2 176-15,0 0-48 0,2 1-128 0,-1-3 192 16,-1 3-64-16,0 0 0 0,-2-1-128 0,0 1 192 16,1 0-192-16,-2 2 0 0,0-4 0 0,2 3 0 15,-2 0 0-15,0-1 128 0,-1 0-128 0,-8 4 0 16,10-4 0-16,-10 4 0 0,10-4 0 0,-10 4 0 15,11-4 0-15,-11 4 0 0,0 0 0 0,9-2 0 16,-9 2 0-16,0 0 0 0,0 0 0 0,0 0 0 16,0 0-320-16,0 0-16 0,0 0 0 0,0 0 0 15,0 0-1648-15,0 0-320 16,0 0-64-16,0 0-15856 0</inkml:trace>
  <inkml:trace contextRef="#ctx0" brushRef="#br1" timeOffset="78">19874 11883 12895 0,'0'0'576'0,"0"0"112"0,0 0-560 0,0 0-128 16,0 0 0-16,0 0 0 0,0 0 2576 0,0 0 496 15,0 0 80-15,0 0 32 0,0 0-2080 0,0 0-400 16,0 0-96-16,0 0-16 0,0 0-16 0,0 0-16 15,0 0 0-15,0 0 0 0,0 0 192 0,0 0 32 16,0 0 16-16,0 0 0 0,0 0-80 0,0 0-16 16,0 0 0-16,0 0 0 0,0 0-352 0,0 0-80 0,0 0-16 0,0 0 0 15,0 0 128-15,0 0 32 0,0 0 0 0,0 0 0 16,0 0 272-16,0 0 48 0,-9-7 16 0,9 7 0 16,-7-5-144-16,1 0-32 0,6 5 0 0,-7-5 0 15,7 5-64-15,-6-6-32 0,6 6 0 0,-7-5 0 16,1 1-48-16,6 4-16 0,-8-4 0 0,8 4 0 15,-7-2-192-15,7 2-32 0,-9-4-16 0,9 4 0 16,-9-3-176-16,1 3 192 0,-1 0-192 0,1 0 192 16,8 0-192-16,-10 0 192 0,1-2-192 0,0 0 192 15,-1 0 96-15,10 2 32 0,-9-3 0 0,0-1 0 16,0-1-64-16,0 0 0 0,0-2 0 0,0 1 0 16,-2-1 64-16,1 1 0 0,-1-2 0 0,1 0 0 0,1 1-80 0,0 1-16 15,-2-1 0-15,2 1 0 0,0 1-96 0,-1 1 0 16,-3 0-128-16,-2 1 192 0,1 1-192 15,0-2 128-15,-3 2-128 0,1 1 0 0,2-2 0 0,-2 2 128 16,0 0-128-16,2 0 0 0,0 1 0 0,1-3 0 16,0 0 0-16,1-1 0 0,0-1 128 0,0-1-128 15,-2-2 0-15,1 0 144 0,-1 2 16 0,-1-4 0 16,1-1 0-16,0 2 0 0,-2 2 32 0,-1-1 16 16,-1-2 0-16,0 1 0 0,1 0-80 0,-2 2 0 15,1-1-128-15,0 2 192 0,0-1-192 0,-1 2 128 16,1 1-128-16,1-1 0 0,0 1 144 0,-1 0-144 15,0 1 128-15,-2-1-128 0,2 1 0 0,0 0 128 0,-2 0-128 16,1 2 0-16,0-4 0 0,2 0 0 0,0-1 128 0,2 1-128 16,-2 0 0-16,1-2 160 0,2 0-160 0,-1-1 160 15,0 0-160-15,-1-2 128 0,1-1-128 16,0 2 128-16,0-3-128 0,-2 3 192 0,-2 0-192 0,1-1 192 16,0 2-64-16,-2 0-128 0,-1-1 192 0,2 1-64 15,1 1-128-15,-1 2 160 0,0 0-160 16,-2 2 160-16,-3 0-160 0,2-1 0 0,1-2 0 0,1 2 0 15,0-2 0-15,0-1 0 0,0 1 0 0,-1-2 0 16,0-1 0-16,1 0 0 0,1-2 128 0,-1 1-128 16,-2-3 0-16,1 0 0 0,-1-1 0 0,-1-1 128 15,-2 1-128-15,0-2 128 0,-1 2-128 0,0-2 128 16,-2 3-128-16,2-1 160 0,3 1-160 0,-2 0 160 16,-1 0-160-16,0 0 128 0,0 0-128 0,0 0 128 0,1 0-128 15,0 1 0-15,2 1 0 0,-1 0 0 0,0-2 0 0,-1 1 0 16,0 3 128-16,-1-4-128 0,0-3 0 0,-1 3 0 15,-3 1 0-15,1-1 0 0,2 0 0 0,-1-2 0 16,2 0 0-16,-1 0 0 0,-3 0 0 0,-2 2 128 16,1-2-128-16,1 2 0 0,1 0 128 0,-1 1-128 15,1-1 0-15,-3 0 128 0,1-4-128 0,-2 4 0 16,-2-4 144-16,-1 3-144 0,-3-2 0 0,2 0 0 16,1-1 0-16,2 2 128 0,-2-2-128 0,3 0 0 15,-1 1 0-15,2-1 0 0,1-1 0 0,1 0 0 16,1-1 0-16,1 4 0 0,-2-5 0 0,-2 3 0 15,-1 0 0-15,-4 0 0 0,-2 2 0 0,2-2 0 16,2 1 0-16,-1 0 128 0,-6 0-128 0,3 1 0 16,1-3 0-16,2 2 0 0,-1 1 0 0,1-1 0 15,-4 2 0-15,4-6 0 0,-1 3 0 0,-2 0 0 0,-2 0 0 0,-1 2 0 16,-1-1 0-16,2-1 0 0,2-1 0 16,2-1 0-16,-1 1 0 0,3-1 0 0,2 0 0 0,2 2 0 15,-2 2 0-15,0-2 0 0,0-3 0 0,-1 3 0 16,-2 3 0-16,0-3 0 0,-1 1 0 0,1 1 0 15,1 0 0-15,0 0 0 0,-1 0 0 16,4 1 0-16,-1 0 0 0,1 1 0 0,0 1 0 0,2-4 0 16,2 1 0-16,-2 0 0 0,0 2 0 0,0 0 0 15,1-1 0-15,-2 1 0 0,-3-1 0 0,1 1 0 16,3-2 0-16,0 4 0 0,-1 0 0 0,1 2 0 16,0-3 0-16,3 2 0 0,-2-1 0 0,4 2 0 15,0-1 0-15,3-1 0 0,1-2 0 0,-1 2 0 0,1-1 0 16,0 1 0-16,1 0 0 0,-1-1 0 15,1-1 0-15,1 1 0 0,-1 0 0 0,-1 5 0 0,0 1 0 0,0 1 0 16,1-1 0-16,3-1 0 0,2 1 0 0,-2 2 0 16,-3-3 0-16,1 3 0 0,2 2 0 0,2 0 0 15,0 0 0-15,1-2 0 0,0-1 0 0,2 1 0 16,3 0 0-16,-2 1 0 0,-2 2 0 0,3-2 0 16,1 1 0-16,0-1 0 0,9 3 0 0,-11-2 0 15,3 2 0-15,8 0 0 0,-10-3 0 0,2-2 0 16,0 3 0-16,8 2 0 0,-9-4 0 0,9 4 0 15,-9-2 0-15,9 2 0 0,-9 0 0 0,9 0 0 16,-9 0 0-16,9 0 0 0,-7-5 0 0,7 5 0 0,0 0 0 0,-9 0 128 16,9 0-128-16,-9-2 0 15,9 2 0-15,0 0-128 0,-9-2 128 0,9 2 0 16,0 0 0-16,-8 0 0 0,8 0 0 0,0 0 0 0,0 0 0 16,-8 2 0-16,8-2 0 0,-8 0-192 0,8 0 192 15,0 0-192 1,0 0-400-16,0 0-96 0,-9 3-16 0,9-3 0 15,-7-1-1808-15,7 1-368 0,-7-2-80 0</inkml:trace>
  <inkml:trace contextRef="#ctx0" brushRef="#br1" timeOffset="79">13806 9344 6447 0,'0'0'576'0,"0"0"-576"15,0 0 0-15,-1-7 0 0,2-1 2560 0,-1 8 384 16,0 0 96-16,2-11 16 0,-1 1-2480 0,-1 10-576 16,0 0 0-16,0 0 0 0,3-9 0 0,-3 9 0 15,0 0 128-15,0 0-128 0,-3-11 320 0,3 11 0 16,0 0 16-16,-5-8 0 0,5 8 592 0,-7-6 112 15,7 6 32-15,0 0 0 0,0 0-352 0,-9-1-64 16,0 1-16-16,0 5 0 0,-3-1-448 0,2 5-192 16,-2-3 176-16,-2 5-176 0,-3 2 192 0,0 0-64 15,-2 1-128-15,-4 4 192 0,-6 2 320 0,-1 1 64 16,-1-4 16-16,-2 5 0 0,0 7 368 0,-4-2 64 0,-5-2 0 0,-1 1 16 16,-5 3-224-16,-4-1-48 0,-5 1-16 15,-3 2 0-15,-3 2-48 0,2-2-16 0,-2-1 0 0,1 1 0 16,-1 3-64-16,-3 2-16 0,-6-3 0 0,1 4 0 15,1 1-208-15,4 0-32 0,0-1-16 0,2 0 0 16,1-3-224-16,-1 0-128 0,0-2 160 0,0 0-160 16,0-4 128-16,4-2-128 0,3-2 0 0,2-2 0 15,4-3 0-15,3 1 128 0,1-2-128 0,-1-1 0 16,-4-4 0-16,5-1 0 0,4 0 128 0,3-4-128 16,3-1 0-16,3 0 144 0,1-2-144 0,3 0 128 15,2-1-128-15,0 3 0 0,3-3 0 0,3 1 0 0,3 1 0 16,0 2 0-16,2-1 0 0,3 1-176 15,2-2-432-15,3 3-96 16,0 2 0-16,3-1-16 0,0 0-2048 0,4 2-416 0,2 1-80 16,0-13 0-16,5 11 256 0,2-2 64 0,-7-9 16 0,0 0 0 0</inkml:trace>
  <inkml:trace contextRef="#ctx0" brushRef="#br1" timeOffset="80">13849 9237 3679 0,'0'0'320'0,"0"0"-320"15,-6 8 0-15,-1-1 0 0,7-7 4144 0,0 0 752 16,-7 6 160-16,7-6 16 0,0 0-2704 0,0 0-560 15,-6 7-96-15,6-7-32 0,0 0-464 0,0 0-80 16,0 0-32-16,0 0 0 0,0 0-464 0,0 0-80 16,0 0-32-16,0 0 0 0,0 0 80 0,-8 5 16 15,8-5 0-15,-10 1 0 0,0 2-64 0,1-2-16 16,9-1 0-16,-10 0 0 0,10 0-288 0,-10 0-64 0,0 0-16 16,10 0 0-16,-8-2 112 0,-1-1 32 0,-1 2 0 0,10 1 0 15,0 0 176-15,-6-6 32 0,6 6 16 0,0 0 0 16,-7-6-144-16,7 6-16 0,0 0-16 0,0 0 0 15,-4-8 48-15,4 8 16 0,-2-6 0 0,2 6 0 16,0 0-112-16,0 0-32 0,0 0 0 0,0-8 0 16,0 8-16-16,0 0 0 0,0 0 0 0,0 0 0 15,0 0-48-15,2-9-16 0,1 1 0 0,-3 8 0 16,0 0-80-16,0-11 0 0,0 11-128 0,1-9 192 16,-1-2 64-16,2 1 16 0,-1 1 0 0,0-2 0 15,-1-1-16-15,0 1 0 0,0 2 0 0,0-4 0 16,-1 0-48-16,1 0-16 0,0 0 0 0,0 0 0 15,0 1-64-15,0-1 0 0,-1-5-128 0,-1 1 192 0,2 0-64 16,0 0-128-16,0-1 176 0,2 0-176 0,-4-1 192 16,5 1-64-16,0-3 0 0,-1 1-128 0,1-1 208 0,-3 0-64 15,-3-1-16-15,2 1 0 0,1 3 16 0,3-2 0 16,-3 2 0-16,0-2 0 0,-2-2-144 0,0 2 192 16,-1 0-192-16,0-1 192 0,1-1-192 0,-1-2 0 15,-1 1 0-15,2-3 128 0,2 1-128 0,-2 0 160 16,0 2-160-16,3-1 160 0,3-5-160 0,-1 2 0 15,0-3 0-15,-1 1 0 0,-2 1 0 0,0-1 0 16,2 0 0-16,0 2 0 0,-1 0 0 0,0-3 0 16,1 0 128-16,-1 0-128 0,0 0 0 0,1 0 0 15,-1-2 0-15,0 5 0 0,0 0 0 0,1 1 0 16,-2-1 0-16,0 1 0 0,-2 0 0 0,2 0 0 16,0 1 128-16,0-1-128 0,0 0 0 0,0 2 0 15,-3-3 0-15,1 1 0 0,1-1 0 0,-2 0 0 0,-2-2 0 0,1-1 0 16,3-1 0-16,-2-2 0 0,1 2 0 0,-1 1 0 15,2 1 0-15,-1-1 0 0,2-1 0 0,-1 1 0 16,0 4 0-16,1-3 0 0,4 2 0 0,-2-2 0 16,-2 2 0-16,0-1 0 0,-1 2 128 0,0-2-128 15,-1 0 0-15,1 1 0 0,1 1 0 0,0-3 0 16,-1-1 0-16,1 3 0 0,-1-2 0 0,1 2 0 16,0 1 0-16,-2-1 0 0,1 1 0 0,2 2 0 15,-1-2 0-15,0-1 0 0,0 4 0 0,-1-2 0 16,-2 3 0-16,1-1 0 0,-1-2 0 0,1 1 0 15,-2 2 0-15,0 0 0 0,-3 0 0 0,3 1 0 16,0 0 0-16,3 0 0 0,2 3 0 0,2-2 0 0,0 4 0 0,-3 0 0 16,-3 2 0-16,2-2 0 0,-1-2 0 15,0 2 0-15,-1-2 0 0,1 5 0 0,-1 1 0 0,0 2 0 16,1-1 0-16,-2 1 0 0,0-2 0 0,3-1 0 16,-1 4 0-16,0 1 0 0,-4-2 0 0,6 10 0 15,-2-10 0-15,2 10 0 0,-3-10-192 0,3 10 192 16,-2-9-160-16,2 9 160 15,0 0-1152-15,0 0-144 0,0 0-32 0,0 0 0 16,0 0-2528-16,9 2-512 0,-9-2-112 0,0 0 0 0</inkml:trace>
  <inkml:trace contextRef="#ctx0" brushRef="#br1" timeOffset="81">19833 11755 25919 0,'0'0'1152'0,"0"0"224"0,0 0-1104 0,-9 5-272 0,9-5 0 0,-9 7 0 0,0-1 512 0,1 1 32 15,0-1 16-15,2 1 0 0,-1-1-752 0,7-6-128 16,-7 5-48-16,7-5 0 0,-8 6-16 0,8-6 0 16,0 0 0-16,0 0 0 0,0 0 832 0,0 0 144 15,0 0 48-15,0 0 0 0,0 0 480 0,0 0 96 16,0 0 32-16,0 0 0 0,4-9-288 0,1-1-64 16,0 1-16-16,0 1 0 0,-5 8-192 0,6-10-48 15,-1 0 0-15,0 0 0 0,-1 0-96 0,0 0-32 16,1-3 0-16,-1 2 0 0,-4 11-128 0,3-13-48 15,-2-4 0-15,0 2 0 0,-1 1 16 0,0-1 0 0,0-3 0 16,0-1 0-16,0 1-16 0,0-1 0 0,-1-2 0 0,1-2 0 16,-4 0 48-16,1-3 16 0,1 2 0 0,2-4 0 15,-3-2 32-15,0-1 0 0,0-2 0 0,0-2 0 16,2-3-208-16,-1-1-32 0,2-4-16 0,0 0 0 16,0 0-176-16,2 1 0 0,-1 3 0 0,0 1 0 15,1 0 0-15,-2 2 0 0,1-2 0 0,-1 3 0 16,0-4 0-16,1 1 0 0,0-1 0 0,2-2 0 15,0 0 128-15,-1 0 0 0,0-1 0 0,0 2 0 16,1 1 96-16,-1 0 16 0,1 0 0 0,0 1 0 16,-1 0-16-16,0 2 0 0,-4-1 0 0,2-2 0 15,-1-4-48-15,1 1-16 0,0-1 0 0,-1 3 0 0,-2 3 0 16,2 2 0-16,-1 3 0 0,1-2 0 0,0 2-160 16,0 1 0-16,-2 1 144 0,2 0-144 0,-1 0 0 0,1-5 0 15,-2-3 0-15,3 3 0 0,3 1 0 0,0-4 0 16,-2-4 0-16,2 3 0 0,0 4 0 0,1 0 0 15,-1-2 0-15,1 5 0 0,0-1 0 0,0 2 0 16,0 0 128-16,-2 1-128 0,1 2 192 0,-2 1-48 16,-1 1 0-16,0 0 0 0,-1 0-16 0,-1 0 0 15,1 0 0-15,0-2 0 0,0 0-128 0,-2-1 0 16,0 4 144-16,1 2-144 0,-2 2 0 0,0-3 0 16,0 5 0-16,1-5 128 0,1 1-128 0,1 1 0 15,-1-1 0-15,1 1 0 0,0 0 0 0,-1 1 0 0,0 0 0 16,0-2 0-16,1-2 0 0,0 2 0 0,-2 3 0 15,2-3 0-15,-2-1 0 0,1 1 0 0,-1-2 0 16,0 4 128-16,0 2-128 0,0 2 0 0,0 1 0 0,-1 0 128 16,2 1-128-16,-2-1 128 0,-1 0-128 0,1 2 128 15,0 1-128-15,1 0 0 0,2-1 0 0,0 1 0 16,-1 0 0-16,2 0 0 0,0-1 0 0,0 1-128 16,0-1 128-16,0 1 0 0,0 0 0 0,0 0 0 15,-1 1 0-15,0 2 0 0,-2-1 0 0,0 0 0 16,1-1 0-16,-1 2 0 0,1-1 0 0,-1 1 0 15,-2-1 0-15,2 1 0 0,2 2 0 0,-2-2 0 16,-1 0 0-16,2 1 0 0,-1 1 0 0,3 8 0 16,-4-11 0-16,4 11 0 0,-1-8 0 0,0 0 0 15,-1-1-192-15,2 9 32 0,-1-7 16 0,1 7 0 16,0 0-400-16,0 0-80 0,0 0-16 16,0 0 0-16,12-5-1872 0,0 3-384 0,1 2-80 0</inkml:trace>
  <inkml:trace contextRef="#ctx0" brushRef="#br1" timeOffset="82">19676 7955 12895 0,'0'0'1152'0,"0"0"-928"16,0 0-224-16,-9 1 0 0,9-1 1984 0,-10 2 336 16,10-2 80-16,0 0 16 0,-9 3-1328 0,2 1-256 0,-3-4-48 0,10 0-16 15,0 0-224-15,-9 3-48 0,9-3-16 0,0 0 0 16,0 0-480-16,0 0 0 16,0 0 0-16,0 0 0 0,0 0 272 0,0 0-32 0,0 0-16 0,0 0 0 15,0 0 224-15,0 0 32 0,11-3 16 0,-11 3 0 16,10-3 224-16,-10 3 48 0,0 0 16 0,12-2 0 15,-12 2-16-15,10-2 0 0,-10 2 0 0,0 0 0 16,11-2-176-16,-11 2-32 0,9-4-16 0,-9 4 0 16,10-3-224-16,-10 3-32 0,11-4-16 0,-1 1 0 15,1-1-32-15,-1 0-16 0,0 0 0 0,2 1 0 16,1-2-80-16,0-2-16 0,3-4 0 0,-2 2 0 16,1 2 16-16,0-1 0 0,2-2 0 0,1-2 0 15,1 0 48-15,0 2 16 0,3-2 0 0,1 3 0 0,0 0 128 16,4-3 32-16,1 0 0 0,3-1 0 0,3 0 80 0,2-4 0 15,4-1 16-15,-1 0 0 0,1 0-96 0,2-2-32 16,-2-1 0-16,3 0 0 0,3-2-16 0,3-3-16 16,4-3 0-16,1 2 0 0,5-7-160 0,4 3-16 15,3-2-128-15,1-1 192 0,-1 0-192 0,3-1 0 16,3-1 128-16,5-1-128 0,4-1 0 0,-2-2 0 16,-2 2 0-16,-1-2 0 0,-1-1 0 0,5-7 0 15,3 0 0-15,1 2 0 0,-4 6 0 0,-1-2 0 16,-4 2 0-16,4 2 0 0,0 3 0 0,2-1 128 15,1 2-128-15,-4 3 0 0,-2 1 0 0,-3 0 0 16,-3-2 0-16,2-1 0 0,2-1 0 0,1 1 128 16,-2 3-128-16,-3 1 0 0,-3-3 0 0,-1 2 144 0,0 0-144 15,0 3 128-15,-4-1-128 0,1 2 192 0,1 3-192 16,-4-2 192-16,-4 2-192 0,-3 1 0 0,-6-1 0 0,-1 0 0 16,-2 3 0-16,-1-2 0 0,-1 1 128 0,-2 4-128 15,-2 2 0-15,-3 0 0 0,-2 2 0 0,-4 2 0 16,-5-1 0-16,-2 1 0 0,-1 2 0 0,-2 3 0 15,-2 1 0-15,-3-1 0 0,-1-1 0 0,-1 0 0 16,-1 3-208-16,0-1 16 0,-1-3 16 0,-1 0 0 31,2 2-1232-31,-2-2-256 0,-1-1-64 0,0-4-10784 0,-3 1-2160 0</inkml:trace>
  <inkml:trace contextRef="#ctx0" brushRef="#br1" timeOffset="83">13566 6159 1839 0,'-13'0'160'0,"13"0"-160"16,0 0 0-16,-10-1 0 0,0-2 1888 0,10 3 352 0,-7-6 64 0,2-1 0 16,5 7-816-16,-5-9-160 0,5 9-48 0,-6-8 0 15,6 8 144-15,-2-9 32 0,2 9 0 0,0 0 0 16,-5-9 96-16,5 9 32 0,-3-9 0 0,3 9 0 15,0 0-512-15,0 0-112 0,0 0 0 0,3-9-16 16,-3 9-592-16,6-7-112 0,-6 7-32 0,11-5 0 16,-1 0-208-16,2 2 0 0,-1-1 0 0,4 2 0 15,0-2 0-15,2 0 0 0,2-1 0 0,0 0 0 16,3-1 0-16,3 1 192 0,2 1 0 0,2 0 0 16,2-3 208-16,2 0 48 0,0 1 0 0,2-2 0 15,-1 0-96-15,1 0-16 0,0 0 0 0,6 0 0 16,3-1 0-16,3 0 0 0,1 0 0 0,4 0 0 15,4 0-48-15,2-2-16 0,0 0 0 0,2-1 0 16,3-4-32-16,6-2-16 0,4-2 0 0,4-2 0 0,5 1-48 16,0 1-16-16,0-3 0 0,6 1 0 0,3 0-160 0,4-3 128 15,2-1-128-15,-1 0 128 0,-1 5-128 0,6-7 0 16,5-2 144-16,0-2-144 0,-3 4 160 0,0-5-32 16,0-2-128-16,1-2 192 0,5 1 0 0,-8 1 0 15,-6-1 0-15,3 1 0 0,5 0 112 0,0 2 16 16,-4 2 0-16,-1 1 0 0,-3-1-128 0,3 1 0 15,2-1-16-15,1 2 0 0,-1 0 16 0,1 1 0 16,-1-6 0-16,3 1 0 0,3 0-192 0,-3 1 192 16,-3-2-192-16,0 0 192 0,1 3-192 0,-2 2 0 15,-1-1 144-15,-5 3-144 0,-5 2 0 0,-2 0 0 0,-3 0 0 16,1 2 128-16,-1-1 0 0,-7 2 16 0,-7 0 0 0,-1-1 0 16,-2-2-144-16,-2 0 0 0,-1 2-160 0,-1 1 160 15,1 1 0-15,-5-1 0 0,-3 1 0 0,-5 2 0 16,-6 4 0-16,-2 0-144 0,-3 1 144 0,-3 2-192 31,-3 1-2576-31,-3-1-528 0</inkml:trace>
  <inkml:trace contextRef="#ctx0" brushRef="#br1" timeOffset="84">13471 6112 39167 0,'-8'-13'1728'0,"8"13"368"0,-2-11-1680 0,-1 2-416 16,2-1 0-16,1 10 0 0,0-11 704 0,0 2 64 16,0 9 16-16,3-10 0 0,0 1-448 0,-3 9-80 15,0 0-32-15,7-6 0 0,-7 6-224 0,9-4 0 16,-9 4 0-16,11-1 0 0,-11 1 0 0,13 2 0 15,0 3 0-15,0-2-160 0,-2 2 160 0,2 2 0 16,3-1 0-16,0 1-128 0,-2-1 128 0,2 1 0 16,-1-2 0-16,4 2 0 0,1-1 0 0,3 2 0 15,1-2 0-15,0 2 0 0,-2 0 256 0,2 1-32 16,-1 0 0-16,2 0 0 0,0 2 16 0,1-1 0 16,0 1 0-16,1 0 0 0,3-1-112 0,3 0-128 15,1 0 176-15,2 1-176 0,3-1 240 0,2 1-64 0,-2 2-16 0,5-2 0 16,2 1 64-16,2 1 16 0,-1 0 0 0,0 2 0 15,-3 0-240-15,6 0 0 0,-1-2 0 0,2 1 0 16,1 0 0-16,2 3 0 0,-1 3 128 0,0-1-128 16,0 0 0-16,-3-1 144 0,0 0-144 0,-4 2 128 15,-1-5-128-15,4 1 0 0,3 0 0 0,0-2-176 16,-1-2 176-16,1 2 0 0,1-1 0 0,-1-2 0 16,-1-1 0-16,1 2 0 0,-1-2 160 0,3 3-160 15,3 0 176-15,2 3-176 0,-1-1 192 0,1 1-192 16,-2-2 144-16,-2 5-144 0,-1 2 0 0,-2 1 144 15,-3 1-144-15,2 1 0 0,5-1 0 0,-2 2 128 0,-3 0-128 16,-1-2 0-16,5 2 0 0,-3 0 128 16,-2-4 0-16,-1-2 0 0,0-2 0 0,1-1 0 0,5-1 16 15,4 0 0-15,2 0 0 0,-1-3 0 0,1-2 32 0,-2 2 0 16,-3-3 0-16,1 3 0 0,1 0-32 16,-1 1 0-16,1 2 0 0,0 1 0 0,4 0-144 0,-3 1 128 15,-1 2-128-15,-3 0 128 0,-5 0-128 0,1 1 0 16,-1-2 0-16,-2 1 0 0,-2 2 0 0,2-1 0 15,1-1 0-15,0 1 0 0,-1-3 0 0,-2 0 0 16,-1 0 0-16,-2-3 0 0,-1 2 0 0,1-3 0 16,0-3 0-16,1-1 0 0,2-2 128 0,-2 3-128 15,2-2 128-15,-2 3-128 0,2-4 128 0,-3 0-128 16,-5-1 128-16,0 5-128 0,-2-2 160 0,-1 0-160 16,-2 0 192-16,-2 2-192 0,0-1 128 0,-2 1-128 0,-3-1 0 0,-1 0 0 15,-2 0 128-15,2 0-128 0,0 0 0 0,-2-2 0 16,0 1 160-16,0-1-160 0,3-1 128 0,-1-1-128 15,-2-1 160-15,1-2-160 0,-2-2 192 0,0-1-192 16,0-1 192-16,-1 1-64 0,0-1 0 0,0-1-128 16,2 0 192-16,-1 1-192 0,-1-2 192 0,2 0-192 15,-1-1 176-15,1 0-176 0,1 1 160 0,-4 1-160 16,-4 4 0-16,0-1 128 0,1-1-128 0,-3 4 0 16,-2 0 0-16,1 1 0 0,0 1 0 0,-1 1 0 15,-1-2-160-15,0 2-32 0,-3-1 0 0,1 6 0 16,0-3-1168-1,0 3-240-15,-1 0-64 0,0-1 0 0,-1 0-2544 0,-7-11-512 0</inkml:trace>
  <inkml:trace contextRef="#ctx0" brushRef="#br1" timeOffset="85">14688 5861 2751 0,'0'0'128'0,"0"0"16"0,0 0-144 0,0 0 0 0,0 0 0 0,0 0 0 0,0 0 5520 15,0 0 1072-15,9 9 224 0,1-1 32 0,2-2-5504 0,2 2-1088 16,6 0-256-16,1 2 0 0,0 1 0 0,3-1 192 15,4 1-48-15,0 0-16 0,2 2 64 0,2-1 0 16,2 1 0-16,2 0 0 0,2 2 48 0,2 1 16 16,5 0 0-16,4 2 0 0,5-2-256 0,4 2 128 15,5-1-128-15,1 0 0 0,0 1 320 0,3-1-48 16,5 3 0-16,4 2 0 0,5-1 176 0,3 2 16 16,2 1 16-16,0 2 0 0,2-4-224 0,4 6-32 15,5 1-16-15,-1 3 0 0,2 0-64 0,2 2-16 0,3-1 0 16,6 2 0-16,3-4-128 0,-1 2 128 0,-2-2-128 0,3 3 128 15,4 4 0-15,-4 2-128 0,-3 1 192 0,-1-1-64 16,-1-1-128-16,2 2 192 0,3 0-192 0,-5 2 192 16,-4-1-64-16,0-1 0 0,2 0 0 15,-2 0 0-15,-3-3-128 0,2 3 160 0,-1 0-160 0,1 0 160 16,-3-3-160-16,-5 1 0 0,-7-2 0 0,2-1 128 16,-2-4-128-16,-3-1 0 0,-3-1 0 0,-6 0 0 31,-6-3-592-31,-5-1 0 0,-4 0 0 0,-5-2 0 15,-4-3-2096-15,-4-3-432 0</inkml:trace>
  <inkml:trace contextRef="#ctx0" brushRef="#br1" timeOffset="86">16463 5441 23951 0,'-35'-9'1056'0,"16"4"224"0,0-2-1024 0,2 3-256 0,2-2 0 0,2 3 0 16,1 3 1616-16,12 0 272 0,0 0 48 0,0 0 16 16,0 0-1808-16,17-1-352 0,5-2-80 0,5 4-16 15,6 5 80-15,5 0 16 0,4-1 0 0,1 3 0 16,2 0 208-16,5 3 160 0,2 2-32 0,8 2 0 16,10 2 64-16,5 4 16 0,2 1 0 0,2 4 0 15,-2-2-208-15,4 2 0 0,2-1 0 16,9 2 0-16,4 2 128 0,-2 1-128 0,-4 1 0 0,6 3 0 15,6 1 176-15,5 3-176 0,4 0 192 0,2 1-192 16,1-3 480-16,5 2-16 0,8 0 0 0,1 1 0 16,-1 0 96-16,6 1 16 0,3-2 0 0,0 4 0 15,-1 2-192-15,-1 2-48 0,-1-3 0 0,-3 0 0 16,-4-3-16-16,0 1 0 0,-3-5 0 0,-6 1 0 16,-7-2-64-16,-3-1 0 0,-3 0-16 0,-1 2 0 0,-3-3-80 15,-3 2-16-15,-6-2 0 0,0 1 0 0,3-6-144 0,-4 2 128 16,-6 0-128-16,-5-2 128 15,-4-5-496-15,-4-3-96 0,1-3-32 16,-7-2 0-16,-5-2-1872 0,-5-2-384 0,-4-5-80 0</inkml:trace>
  <inkml:trace contextRef="#ctx0" brushRef="#br1" timeOffset="87">18083 4694 27647 0,'-6'-8'2448'0,"6"8"-1952"0,0 0-496 0,0 0 0 15,9-6 752-15,6 2 48 0,4 2 16 0,6 1 0 16,5 1-816-16,4 1-400 0,4 6 32 0,5 2 16 0,6 1 352 0,6 4 0 16,4 0 0-16,9 3 0 0,6 2 0 0,3 1 320 15,-2-2-48-15,6 3 0 16,8-3 224-16,1 7 32 0,2-1 16 0,1 3 0 0,-4-1-176 0,6 0-48 15,3-1 0-15,3 2 0 0,4 1 128 0,-1-1 32 16,0 2 0-16,7-2 0 0,6 0 192 0,-1 5 32 16,-3 3 16-16,4 1 0 0,7 2-160 0,-2-1-48 15,-3-1 0-15,2 1 0 0,4-1-256 0,-1-2-48 16,-4 0-16-16,-3-1 0 0,-3-2-192 0,-1 0 0 16,1 2 128-16,-10-2-128 0,-9 2 0 0,2-2 0 15,0 0 128-15,-1 2-128 0,-5-2 0 0,-9 0 0 16,-9-2 0-16,-3 0 0 0,-1-2-320 0,-1-1-16 15,0-1 0-15,-4-3 0 16,-4-1-1632-16,-5 1-320 0,-6-4-64 0,-4-1-12656 0</inkml:trace>
  <inkml:trace contextRef="#ctx0" brushRef="#br1" timeOffset="88">12895 9689 36863 0,'0'0'3264'0,"0"0"-2608"0,0 0-528 0,0 0-128 16,12-4 1168-16,5 1 208 0,5-2 32 0,7 3 16 15,6 0-1568-15,4 4-320 0,1 2-64 16,9 6-16-16,5 1 304 0,2 4 64 0,-1 2 16 0,2 1 0 15,2 1-240-15,6 4-48 0,3 3-16 16,5 1 0-16,4 3 192 0,-1 3 32 0,-1 3 16 0,1 1 0 0,2-4 96 0,7 3 128 16,5-1-208-16,2 0 80 0,1 0 128 0,6-1 224 15,5-6-48-15,8 2-16 0,4 1 416 0,4 3 64 16,2-2 32-16,5 3 0 0,6 1-288 0,3 3-48 16,-2 5-16-16,3 2 0 0,1 2-128 0,-1 0-16 15,-4-1-16-15,0 1 0 0,0 1-160 0,-1-1 0 16,-6 3 0-16,3-3 0 0,4-1 0 0,-5 1 0 15,-5 0 0-15,-1 2 128 0,1-1-128 0,-6-4 160 16,-6-2-160-16,-2-3 160 0,4-2-160 0,-4 1 0 0,-1-1 0 16,-6 0-176-16,-6 1 176 0,-2 3 0 0,-1-1 0 0,-6 0 0 15,-5-2 0-15,-6-3 0 0,-8-2 0 0,-4 0 0 16,-6-4 0-16,-3 0-240 0,-8-1 48 16,-4-1 0-1,-4-1-240-15,-5-1-32 0,-5 0-16 0,-8-4 0 16,-7-1-1056-16,-5-4-224 0,-2 0-32 0,-9-4-8736 0,-4-4-1744 0</inkml:trace>
  <inkml:trace contextRef="#ctx0" brushRef="#br1" timeOffset="89">12548 10067 16575 0,'-6'7'1472'0,"-3"0"-1168"16,1-1-304-16,4 5 0 0,5 3 5568 0,10 2 1040 16,7 2 224-16,7 3 32 15,6 4-5952-15,5 2-1184 0,6-2-240 0,5 2-64 0,4 3 416 0,4 0 160 0,5 2-128 0,7 1 128 16,8 5 0-16,6 0-128 0,3 1 128 16,5 0 0-16,2 2 0 0,11 0 0 0,7 1 0 15,5 1 0-15,2 1 0 0,4 3 0 0,4 0 128 0,2 3-128 16,5-1 224-16,3 5-32 0,5 2 0 0,2 4 0 15,0 1 304-15,4 0 48 0,1-2 16 0,-4 1 0 16,-5 3 16-16,5 3 0 0,4 2 0 0,-5 1 0 16,-8-1-128-16,0 0-32 0,1-6 0 0,-5-1 0 15,-12 2-160-15,2-2-16 0,2-1-16 0,-4 0 0 16,-3 0-224-16,-5-6 128 0,-4-3-128 0,0-6 0 16,-2 1 0-16,-5-8 0 0,-7-1 0 0,-6-1 0 15,-4-1-416 1,-2-6-80-16,-3-2-16 0,-6-1 0 0,-3-3-608 0,-7 2-128 0,-8-3-32 0,-6-5 0 15,-7-2-1728-15,-7-2-368 0,-6-2-64 0</inkml:trace>
  <inkml:trace contextRef="#ctx0" brushRef="#br1" timeOffset="90">11690 10352 39279 0,'-9'-4'1728'0,"9"4"384"0,0 0-1696 0,0 0-416 16,0 0 0-16,0 0 0 0,13 16 352 0,7 5-16 0,5 1 0 0,5 5 0 15,2 3-336-15,9 4 0 0,4 5 0 0,6 2-128 16,5 2 128-16,5 0 192 0,7 2-32 0,0 0-16 0,-1 0 0 15,7 5 0-15,7-1 0 0,7 7 0 0,5 6 0 16,-2 0 0-16,-2 2 0 0,7 1 0 0,7-1-144 16,4-1 0-16,3-1 144 0,3 2-144 0,4 1 448 0,6 5 0 15,3-5 16-15,2-1 0 0,3-4 80 0,-1-2 16 16,2-2 0-16,-1 3 0 0,0 0-304 0,3 1-48 16,3 0-16-16,-5-2 0 0,-7 0-48 0,5-2-16 15,6-2 0-15,-6 1 0 0,-5 1-128 0,6 3 0 16,7 2 0-16,-1 0 0 15,-4-1-1440-15,6 0-368 0,7-1-80 0,-4-5-16 0</inkml:trace>
  <inkml:trace contextRef="#ctx0" brushRef="#br2" timeOffset="91">5798 7999 3679 0,'0'0'160'0,"0"0"32"0,0 0-192 0,0 0 0 0,0 0 0 0,0 0 0 15,0 0 1472-15</inkml:trace>
  <inkml:trace contextRef="#ctx0" brushRef="#br2" timeOffset="92">5815 8031 1839 0,'0'0'160'0,"0"0"-160"0,0 0 0 0,0 0 0 0,0 0 1568 0,-8 7 288 16,8-7 48-16,0 0 16 0,0 0-1200 0,0 0-224 15,0 0-48-15,0 0-16 0,0 0 64 0,0 0 16 16,0 0 0-16,0 0 0 0,0 0 416 0,0 0 96 16,0 0 0-16,0 0 16 0,0 0-272 0,0 0-48 15,0 0-16-15,-9 1 0 0,9-1-480 0,-9 3-96 16,9-3-128-16,-11 1-8208 0</inkml:trace>
  <inkml:trace contextRef="#ctx0" brushRef="#br1" timeOffset="93">23412 10133 12255 0,'0'0'544'0,"0"0"112"0,0 0-528 0,0 0-128 15,0 0 0-15,0 0 0 0,3-10 256 0,-3 10 32 16,0 0 0-16,0 0 0 0,1-9-160 0,-1 9-128 15,0 0 192-15,0 0-192 0,0 0 256 0,0 0-48 16,0 0-16-16,0 0 0 0,0 0 80 0,0 0 16 16,0 0 0-16,0 0 0 0,0 0-64 0,0 0-16 15,0 0 0-15,0 0 0 0,0 0 80 0,0 0 16 16,4-8 0-16,-4 8 0 0,0 0 320 0,0 0 64 16,0 0 16-16,0 0 0 0,4-7 160 0,-4 7 32 15,-1-6 16-15,1 6 0 0,0 0-16 0,0 0-16 16,0 0 0-16,0 0 0 0,0 0-416 0,0 0-80 0,-11 0 0 0,11 0-16 15,0 0-240-15,0 0-128 0,0 0 160 0,0 0-160 16,0 0 144-16,0 0-144 0,0 0 128 0,0 0-128 16,-5-6 224-16,5 6-32 0,0 0-16 0,0 0 0 15,0 0 304-15,0 0 64 0,0 0 16 0,0 0 0 16,0 0 16-16,5-7 16 0,-5 7 0 0,5-6 0 16,-5 6-32-16,0 0-16 0,8-1 0 0,-8 1 0 15,0 0-352-15,0 0-64 0,0 0 0 0,11 0-128 16,-11 0 0-16,11 7 0 0,0 0 0 0,-2-1 0 15,0-4 0-15,1 3 0 0,2 2 0 0,-1 2 0 16,-1-4 0-16,0 2 0 0,1-2 0 0,-1 2 0 16,1-1 0-16,-1 1 0 0,2-1 0 0,0-2 160 15,-1 3-160-15,2-1 192 0,0 1-192 0,1-1 192 0,1 2-192 16,1 0 0-16,-1 1 144 0,2 3-144 0,2-6 0 16,0 3 0-16,2 2 0 0,1-1 128 0,2 1-128 15,-1-1 144-15,2 0-144 0,0 2 160 0,-1-4-16 0,1 4 0 16,-1-2 0-16,0 1 0 0,3-1-144 0,-1 0 192 15,-2 2-192-15,1-3 192 0,0-1-192 0,0 3 0 16,-1 0 0-16,1 0 0 0,1-2 0 0,-1 0 128 16,1 3-128-16,2 1 0 0,0-3 0 0,1 3 128 15,2-4-128-15,1 3 0 0,0 0 192 0,2 0-32 16,1-5-16-16,-1 4 0 0,0 1-144 0,-1-1 160 16,-2 0-160-16,-2 0 160 0,-1 4-32 0,0-5-128 0,-2 1 192 15,1 0-64-15,-1 2-128 0,2-1 160 0,-2 1-160 0,2-1 160 16,1 0-160-16,0 1 0 0,-1 0 0 0,1 0 0 15,2-3 0-15,2 1 0 0,-1 0 0 0,1-3 0 16,0 1 128-16,-2 0-128 0,-1 2 0 0,-1-3 128 16,-1-1-128-16,2 1 0 0,-1 0 0 0,1 4 0 15,1-4 0-15,2 1 0 0,-2 1 0 0,-1 1 0 16,-3-1 0-16,3 2 0 0,2 1 0 0,-4-1 0 16,0 1 0-16,-1 0 0 0,1 0 0 0,-1 2 0 15,2-4 0-15,-1 2 0 0,0 1 0 0,-1 1 0 16,-1 0 0-16,0-1 0 0,0-3 0 0,0-1 0 15,0 1 0-15,1-1 0 0,-1-1 0 0,1 2 0 16,3-1 0-16,0 2 128 0,0 1-128 0,0-3 0 16,1 3 144-16,-1 0-144 0,-2-2 160 0,0 2-160 15,0 0 224-15,-1 0-48 0,0 0-16 0,2 0 0 0,0-1-160 0,-1 1 128 16,2 2-128-16,0-3 128 0,0 1-128 0,2 0 0 16,0 0 0-16,2 3 0 0,0-3 0 0,-1 1 0 15,-2-1 0-15,-1 2 0 0,0-2 0 0,-1 0 0 16,-2 0 0-16,2-1 0 0,-3 1 0 0,2 2 0 15,4 4 0-15,2-5 0 0,2-1 128 0,2 3-128 16,0-2 0-16,-2 0 128 0,-2-2-128 0,1 4 0 16,2 1 0-16,-1-3 128 0,-3 4-128 0,-2 0 0 15,-3 1 0-15,-1-2 0 0,0 0 0 0,-1-2 0 16,0-2 0-16,1 2 0 0,0-1 0 0,3 0 0 16,3-2 0-16,-1 0 0 0,-1 1 0 0,2-2 0 15,2 0 0-15,0 1 128 0,-1-2-128 0,-1-1 0 16,-3 2 0-16,-1-4 0 0,-2 3 128 0,0-1-128 15,-2 0 128-15,1 0-128 0,-1 0 0 0,2 0 128 0,1 0-128 0,3 2 0 16,2 1 0-16,-1-2 0 0,1-1 128 0,-2 0-128 16,0-1 0-16,2 0 0 0,-3-2 0 0,0 2 128 15,-1-1-128-15,-2 2 0 0,-2 0 0 0,-2 0 0 16,-1 0 0-16,1-2 128 0,0-3-128 0,-1 1 0 16,-1-1 176-16,1 1-48 0,2-1-128 0,-1 2 192 15,-1 2-192-15,2-4 0 0,-1 0 0 0,2 1 0 16,1 2 0-16,-4-1 0 0,-1 1 0 0,1 1 0 15,2 1 0-15,-2-1 0 0,-3-1 0 0,1 3 0 16,0-3 0-16,-2 1 128 0,-3 0-128 0,1 0 0 16,-2 0 0-16,1 1 0 0,0-3 128 0,0 1-128 15,-1-2 0-15,0 2 0 0,1-1 0 0,-2 1 0 0,0-1 0 16,0-1 0-16,0-1 0 0,0 0 0 0,0 0 128 0,-1 1-128 16,-2-1 0-16,1 0 0 0,-1-1 0 0,0-1 128 15,-10-2-128-15,12 4 0 0,-3-1 0 0,-1-1 0 16,-8-2 128-16,11 4-128 0,-2-2 0 0,-9-2 0 15,0 0 0-15,11 2 0 0,-1 1 0 0,-1-2 0 16,-9-1 0-16,0 0 0 0,0 0 0 0,9 0-160 16,-9 0 32-16,0 0 0 15,0 0-1712-15,0 0-336 0,0 0-64 0</inkml:trace>
  <inkml:trace contextRef="#ctx0" brushRef="#br1" timeOffset="94">29305 12452 9215 0,'0'0'816'0,"0"0"-656"0,0 0-160 0,0 0 0 16,0 0 1296-16,0 0 240 0,0 0 32 15,0 0 16-15,10-5-752 0,-2 0-160 0,-8 5-32 16,12-5 0-16,1 1-256 0,-3-1-64 0,-10 5-16 0,11-4 0 16,-1 0-112-16,-10 4 0 0,0 0-16 0,0 0 0 15,0 0 48-15,0 0 16 0,0 0 0 0,0 0 0 16,0 0 208-16,0 0 32 0,0 0 16 0,-10 8 0 15,-2-2 496-15,3 1 96 0,9-7 32 0,-7 6 0 16,7-6 16-16,-9 9 0 0,0-2 0 0,1-1 0 16,8-6-544-16,-7 4-96 0,-1 0-32 0,8-4 0 15,0 0-336-15,0 0-128 0,0 0 0 0,0 0 144 16,0 0-144-16,-9 5 0 0,9-5 0 0,0 0 0 16,0 0-160-16,-8 6 160 0,8-6 0 0,0 0-144 15,-8 5 144-15,8-5 0 0,0 0 0 0,0 0 0 0,-10 6 0 0,10-6-128 16,0 0 128-16,0 0 0 0,-8 7 0 0,8-7 0 15,0 0 0-15,0 0 0 0,0 0 176 0,0 0-48 16,0 0 0-16,0 0 0 0,0 0-128 0,0 0 0 16,11 2 144-16,0 2-144 0,-11-4 0 0,12 0 128 15,-1 0-128-15,-11 0 0 0,0 0 0 0,11 3 0 16,-11-3 0-16,12 4 0 0,-12-4 0 0,13 5 0 16,-2-1 0-16,-11-4 0 0,0 0 144 0,13 4-144 15,2 0 192-15,-4-3-192 0,-11-1 192 0,12 3-192 16,0-1 192-16,-2 1-192 0,1 1 160 0,-2-3-160 15,-9-1 128-15,12 4-128 0,-2-3 0 0,-10-1-176 16,10 4 16-16,-10-4-9488 16,12 4-1888-16</inkml:trace>
  <inkml:trace contextRef="#ctx0" brushRef="#br1" timeOffset="95">29220 12589 11967 0,'0'0'1072'0,"0"0"-864"16,-4-8-208-16,4 8 0 0,0 0 1504 0,0 0 256 16,0-11 48-16,0 11 16 0,0-9-640 0,0 9-128 15,0 0-32-15,0 0 0 0,0 0 48 0,0 0 0 16,0 0 0-16,0 0 0 0,0 0-112 0,0 0-32 15,-6-7 0-15,6 7 0 0,-9-5-176 0,9 5-48 16,-11 0 0-16,1 1 0 0,1-1-176 0,0 1-32 16,9-1-16-16,-11 3 0 0,2 1-16 0,9-4 0 15,0 0 0-15,-10 1 0 0,10-1 0 0,0 0 0 16,0 0 0-16,0 0 0 0,0 0-224 0,0 0-48 16,0 0-16-16,0 0 0 0,0 0-48 0,0 0-128 15,0 0 192-15,10-4-64 0,-10 4 0 0,10-2-128 0,-10 2 192 0,11-2-64 16,-11 2 0-16,0 0 0 15,0 0 0-15,0 0 0 0,0 0 32 0,10-2 0 0,-10 2 0 0,11 0 0 16,-11 0 32-16,0 0 16 0,11-4 0 0,-11 4 0 16,11-3-80-16,-1-2-128 0,1 1 176 0,0 0-176 15,3-1 176-15,-4 0-176 0,-10 5 160 0,13-7-160 16,3 1 144-16,-2 1-144 0,-2-1 128 0,1 1-128 16,1-1 144-16,-2 2-144 0,-12 4 160 0,13-4-160 15,0-1 0-15,-3 3 128 0,-10 2-128 0,12-4 0 16,-2 2 0-16,-10 2 128 0,11-5-128 0,-2 1 0 15,-9 4 0-15,12-3 128 0,-2-2-128 0,-1 1 0 16,-9 4 0-16,11-5 144 0,-2 1-144 0,3-3 128 16,-2 2-128-16,0 0 0 0,-2 0 0 0,3 1 0 15,0-1 0-15,0-1 0 0,-1 1 0 0,1 0 0 0,-2 0 0 0,-1 1 0 16,-8 4 0-16,10-7 0 0,1 3 160 0,-11 4-160 16,0 0 192-16,10-5-192 0,-2 0 0 0,-8 5 0 15,9-5 0-15,-9 5-144 0,0 0 144 0,9-4 0 16,-9 4 0-16,10-5 0 0,-10 5 0 15,11-6 128-15,-11 6-128 0,10-5 128 0,-1 1-128 0,1-1 176 16,-10 5-176-16,11-5 192 0,1-2-192 0,-2 2 0 16,0 0 144-16,0 0-144 0,0-1 0 0,0 1 144 15,-10 5-144-15,10-6 0 0,0 2 128 0,-10 4-128 16,8-4 0-16,-8 4 0 0,12-3 0 0,-12 3 0 16,0 0 0-16,10-6 0 0,1 2 208 0,-11 4-64 15,13-4-16-15,-3 1 0 0,-10 3 16 0,12-4 0 16,0 0 0-16,0 1 0 0,-2 1-144 0,0-2 0 0,1 2 0 0,1-2 0 15,1 1 0-15,-2-1 0 0,0-1 0 0,-1 1 0 16,1 0 0-16,-1 0 0 16,-2 0 0-16,0 1 0 0,0-1 0 0,-8 4 160 0,7-4-32 0,-7 4-128 15,9-3 272-15,-9 3-48 0,10-1-16 0,-10 1 0 16,9-5-32-16,-1 1-16 0,-8 4 0 0,6-4 0 16,-6 4-160-16,8-7 0 0,1 1 0 0,-1-1 128 15,0 1-128-15,1-3 0 0,1 1 0 0,1 1 128 16,0 1-128-16,1-1 128 0,-1-2-128 0,0 0 128 15,1-1-128-15,0 2 0 0,-2 1 0 0,1 1 128 16,-2-2-128-16,0 1 0 0,0 1 144 0,0 1-144 16,-9 5 128-16,9-7-128 0,-4 1 128 0,-5 6-128 0,10-8 160 15,-3 1-32-15,1 1-128 0,1-1 192 0,0 1-48 16,2-1-16-16,1-1 0 0,-5 0 0 0,-4 1-128 0,4-2 0 16,4-2 144-16,2 1-144 0,-1-1 0 15,4 2 0-15,1-4 0 0,0 3 128 0,-2-2-128 16,0 2 0-16,-2 0 0 0,0 1 0 0,0 0 0 0,-2 0 0 15,-1 0 0-15,-1 1 0 0,-1 0 0 0,-1 0 0 16,0 1 0-16,-1-1 0 0,2 0 0 0,0 0 128 16,-3-2-128-16,0 1 128 0,1-1-128 0,-1 0 176 15,1-3-176-15,1 0 192 0,-1 3-192 0,4-1 160 16,1-3-160-16,1 1 160 0,-3 0-160 0,2 0 0 16,-2 0 0-16,1 1 0 0,1 1 0 0,-4 0 0 15,0-1 128-15,1 2-128 0,2-1 0 0,-2 2 0 16,-1 0 0-16,-1 1 0 0,1-4 0 0,-1 4 0 0,1 2 0 15,-2-1 0-15,0-2 0 0,0 1 0 0,2 1 0 0,-2-1 0 16,0 0 0-16,2-1 0 0,1 0 128 0,-1 1-128 16,1-1 0-16,0 1 0 0,0-2 0 0,1 0 0 15,0 1 0-15,-2 1 0 0,-5-3 0 0,5 2 0 16,4-1 0-16,0-1 128 0,-1-1-128 0,2 2 0 16,0-2 0-16,-2 1 0 0,-1 0 128 0,3-1-128 15,1 2 0-15,-1-1 0 0,-4 1 0 0,1 1 0 16,0-1 128-16,-1 0 0 0,-2 1 0 0,2 0 0 15,0-2-128-15,0 1 0 0,0-1 0 0,-1 1 0 16,-1 1 0-16,0-2 0 0,1 0 0 0,0 0 0 16,0 2 0-16,-1-1 0 0,2-2 128 0,0 0-128 15,1 1 0-15,0-1 0 0,-1-1 0 0,1 0 0 16,2 0 0-16,-2 0 0 0,-1 0 0 0,0 1 0 0,1-1 0 16,-2 1 0-16,0 0 0 0,1 2 0 0,1 1 0 15,-1-3 0-15,1 3 0 0,-3 0 0 0,0 0 128 16,-1 0-128-16,0-2 0 0,-1 3 128 0,-1-2-128 0,0 1 0 15,4-2 144-15,-2 2-144 0,-1-1 144 0,-1-1-144 16,-1 0 192-16,4 0-192 0,0 1 128 0,1-2-128 16,-4-2 0-16,4-1 0 0,2 1 0 0,0 0 0 15,-2-2 0-15,3 0 0 0,3 1 0 0,-1 2 0 16,-2 0 0-16,0 0 0 0,-4-4 0 0,2 1 0 16,0 0 0-16,0 2 0 0,-2-3 0 0,1 1 0 15,2 2 0-15,0 0 0 0,-5-1 0 0,2 4 0 0,2-2 0 16,0-2 0-16,-2 2 128 0,1-1-128 0,-1-2 0 15,1 2 0-15,1 0 0 0,-3-2 0 0,0-1 0 16,2 0 0-16,2 0 0 0,0 0 0 0,-2-2 0 16,2 0 0-16,1 1 0 0,-1-1 0 0,-2-1 0 0,-1 0 0 15,1 2 0-15,1 0 0 0,-1-3 0 0,0 2 0 16,-1-1 0-16,1 0 0 0,1 1 0 0,-3-1 0 16,-2 2 0-16,0 2 0 0,3 2 0 15,-1-2 0-15,-1-1 0 0,1 2 0 0,0 1 0 0,2-2 0 16,-2-1 0-16,0 1 0 0,-1 1 0 0,1 0 0 15,1 1 0-15,-1 0 0 0,-1-2 0 0,1 0 0 16,1 2 0-16,1-3 0 0,-1 4 0 0,1-4 0 16,-1 0 0-16,1-1 0 0,0 0 0 0,-2-1 0 15,-1 0 0-15,2-1 0 0,2 5 0 0,0-1 0 0,-6-1 0 16,4 0 0-16,0 1 0 0,2-2 0 0,0 0 0 0,-3 1 0 16,-1 0 0-16,1 3 0 0,2 2 0 0,-1-4 0 15,-1 2 0-15,2 1 0 0,-1 0 0 0,0-1 0 16,-1 0 0-16,0 1 0 0,2 0 0 0,-1-2 0 15,-1 0 0-15,1 1 0 0,-3 2 0 0,4-1 0 16,2-1 0-16,-2 0 0 0,-5-2 0 0,2 2 0 16,3-1 0-16,-3 1 0 0,-3 1 0 0,3 0 0 15,2-1 0-15,1-1 0 0,-5 0 0 0,5-1 0 16,2 2 0-16,-1 1 0 0,-2 0 0 0,1 1 0 16,-2-4 0-16,2 4 0 0,-1 3 0 0,2-1 0 15,-3-2 0-15,0 0 0 0,2 1 0 0,-2-1 0 16,0 0 0-16,2 2 0 0,1-2 0 0,0 2 0 15,-3-1 0-15,1 1 0 0,1-1 0 0,1 1 0 16,-1 1 0-16,1-2 0 0,-1 2 0 0,1 0 0 0,-1 1 0 16,1-2 0-16,0 1 0 0,0 0 0 0,-2 1 0 0,1-3 0 15,-2 2 0-15,2 0 0 0,-1 0 0 16,2 0 0-16,-1 1 0 0,-1 1 0 0,-1 1 0 16,3-2 0-16,-1-1 0 0,-1-1 0 0,-1-1 0 0,1 2 0 15,1 2 0-15,1 1 0 0,0-2 0 0,1 0 0 16,2-1 0-16,-1-1 0 0,2 1 0 0,-2-3 0 15,-1 3 0-15,3 1 0 0,1 0 0 0,1 2 0 16,-1-2 0-16,2 1 0 0,-1-1 0 0,-2 1 0 16,-6-3 0-16,2 3 0 0,3 0 0 0,2 2 0 15,5 0 0-15,-2 0 0 0,-1-3 0 0,2 0 0 0,1 0 0 16,1 0 0-16,-1-1 0 0,0 3 0 0,0-2 0 0,-1 1 0 16,0-2 0-16,0 0 0 0,-1 0 0 0,0 0 0 15,-1-2 0-15,1 2 0 0,-2 3 0 0,2-1 0 16,-1 1 0-16,1-1 0 0,0 2 0 0,-2 0 0 15,0-1 0-15,1 0 0 0,0 1 0 16,0 0 0-16,-2-1 0 0,-1 1 0 0,2 0 0 0,2 1 0 16,-1-3 0-16,-7 5 0 0,2 1 0 0,2-5 0 15,0 4 0-15,0-2 0 0,1-1 0 0,1-2 0 16,2 2 0-16,12-6 0 16,-2 2 0-16,-2 1 0 0,-3 2 0 0,0-1 0 0,-1 1 0 0,1 2 0 15,0-4 0-15,-1 3 0 0,-3 0 0 0,-2 0 0 16,0-2 0-16,-2 2 0 0,0 0 0 0,0-2 0 15,-2-2 0-15,1 2 0 0,1 4 0 0,0-4 0 0,-1 2 0 16,1-2 0-16,1-2 0 0,2 0 0 0,0 0 0 0,2 2 0 16,0 2 0-16,0 0 0 0,1-3 0 15,-1-1 0-15,0 0 0 0,2 0 0 0,2 0 0 0,0 2 0 16,0 4 0-16,-1-3 0 0,0-1 0 0,0 2 0 16,-3 0 0-16,-1-2 0 0,-4 1 0 0,1-1 0 15,2 1 0-15,-4 1 0 0,-12 5 0 0,0 0 0 16,0 0 0-16,0 0 0 0</inkml:trace>
  <inkml:trace contextRef="#ctx0" brushRef="#br1" timeOffset="96">23274 9987 9215 0,'0'0'816'0,"-9"4"-656"16,0 0-160-16,9-4 0 0,0 0 736 0,0 0 112 15,0 0 32-15,0 0 0 0,0 0-144 0,0 0-32 16,0 0 0-16,0 0 0 0,0 0-48 0,0 0-16 16,0 0 0-16,5-8 0 0,-1 0 240 0,-4 8 32 0,6-9 16 15,-2 3 0-15,-1-4 208 0,-3 10 32 16,5-7 16-16,-5 7 0 0,7-8-480 0,-7 8-112 0,0 0-16 0,0 0 0 16,6-7-416-16,-6 7-160 0,9-6 0 0,0 1 144 15,-9 5-144-15,11-7 0 0,-5 1 0 0,3-1 0 16,4 2 288-16,-1 0 32 0,-1 1 0 0,-1 1 0 15,1-2 304-15,0 1 64 0,2 0 16 16,0-2 0-16,0 2-176 0,0 1-16 0,2 0-16 0,-1-1 0 16,-1-1-240-16,0 1-64 0,-1 3 0 0,0 1 0 15,-2-4-192-15,-10 4 0 0,13-1 128 0,-1 0-128 16,-2 1 128-16,1 0-128 0,-11 0 176 0,13 0-176 16,-2-3 208-16,0 2-64 0,-11 1-16 0,13-2 0 15,-1 1 0-15,-2-2 0 0,1-1 0 0,-1 2 0 16,-10 2-128-16,14-3 192 0,-1-1-192 0,-1 2 192 0,-2-1-64 15,2 1 0-15,0-5 0 0,1 3 0 0,0 2 64 0,1-4 0 16,1 1 0-16,-1 1 0 0,2 3-48 16,-1 0 0-16,0-2 0 0,0 0 0 0,0 2 16 0,-1-2 0 15,0 1 0-15,1 1 0 0,-2-3 16 0,1 1 0 16,2-1 0-16,-1 1 0 0,0 1-176 0,-1-1 160 16,0 2-160-16,1 0 160 0,-1-2-160 0,2-1 0 15,-2-1 0-15,2 1 128 0,-1-3-128 0,2 2 0 16,-1-1 0-16,0-1 0 0,1-1 240 0,-1 1-48 15,1-3 0-15,-1 1 0 0,-2 0 96 0,1 0 16 16,-1 0 0-16,0 0 0 0,-1 2 32 0,0 0 16 16,-1-3 0-16,0 1 0 0,1 0-32 0,-3 1-16 15,0 0 0-15,0 2 0 0,3-1-112 0,0 1 0 0,-1-5-16 0,0 2 0 16,-1-1-176-16,5 0 128 0,2 0-128 0,0 0 128 16,-1 0-128-16,0 0 0 0,0-3 0 0,0 3 128 15,0-3-128-15,0 2 0 0,-3-2 0 16,1 2 128-16,-1-1 0 0,0 0 0 0,-1 0 0 0,1 3 0 15,-3-2-128-15,1 0 192 0,-2 1-192 0,2 1 192 16,0-2-192-16,-2-1 160 0,1 1-160 0,0-1 160 16,0-1-32-16,1 0-128 0,-1 0 192 0,1 0-64 15,-1 0 32-15,-1-3 0 0,0 2 0 0,2-2 0 16,0 2-16-16,0-4 0 0,-1-3 0 0,2 0 0 16,3 0-144-16,0 0 160 0,-2 2-160 0,-2-1 160 15,-4-1-160-15,2 0 160 0,2-2-160 0,1 1 160 16,0-2-160-16,0 3 0 0,-1 2 0 0,-1 1 0 0,1-1 144 0,0 2-144 15,1 2 160-15,-3-2-160 0,-1 1 176 16,0-1-176-16,-1 0 192 0,1 0-192 0,1 0 144 0,-1 2-144 16,1-5 0-16,-1 3 144 0,-1-2-144 0,1-2 0 15,2 0 144-15,-1 0-144 0,-1 2 0 0,0-2 144 16,0-4-144-16,1 1 0 0,-1 0 192 0,0-1-192 16,-1 0 192-16,-1 2-192 0,0 3 176 0,2-1-176 15,0 0 160-15,-1 2-160 0,0 1 144 0,0-3-144 16,-3 1 128-16,1 1-128 0,4-1 0 0,0 2 0 15,-1 0 128-15,0-1-128 0,0 1 0 0,0-4 0 16,1 1 0-16,-1 0 0 0,-1 0 128 0,1-1-128 16,1-3 0-16,-1 4 128 0,-4 2-128 0,2 2 160 15,1-1-160-15,0-1 160 0,-2-3-160 0,-1 3 0 16,1-2 144-16,0 1-144 0,2 1 0 0,-2 1 0 0,0-2 0 16,0 0 128-16,2-2-128 0,0 1 0 0,-2-2 0 15,2-1 128-15,1 2-128 0,0 0 0 0,-3-1 0 0,0-1 128 16,1 1-128-16,0-1 0 0,1 1 0 0,0-1 0 15,1-2 0-15,-1 3 128 0,1-2-128 0,-1 3 0 16,-1 2 0-16,-1 1 128 0,1 2-128 0,0-3 0 16,1 1 0-16,1-2 0 0,0 1 0 0,-1 1 0 15,0 0 0-15,1 1 0 0,-1-1 0 0,1-1 0 16,0 1 0-16,-1-2 0 0,0 0 0 0,0 0 0 16,-2 3 0-16,2-4 0 0,-1 1 0 0,2 0 0 15,0 0 0-15,-1 0 0 0,-2 0 0 0,1 0 0 16,-1 1 0-16,2 0 0 0,-1-1 0 0,2 2 0 15,0 2 0-15,1-2 0 0,-2 2 0 0,0 0 0 0,0-2 0 0,1 1 0 16,1-1 0-16,-1 2 0 0,-2 2 0 0,2-1 0 16,2 1 0-16,0-2 0 0,0-2 0 0,0 1 0 15,2-1 0-15,0 0 0 0,1 1 0 0,-1-3 0 16,0 2 0-16,1 0 0 0,-1 0 0 0,1-2 0 16,1 4 0-16,-1-3 0 0,3 3 0 0,0 1 0 15,0-4 0-15,0 2 0 0,-2 1 0 0,1 2 0 16,-2-3 0-16,1 1 0 0,-1 0 0 0,0 3 0 15,-1-3 0-15,2 4 0 0,-2 1 0 0,1-1 0 16,2 0 0-16,-2 1 0 0,-1 1 0 0,3-2 0 16,2 1 0-16,0-1 0 0,-1-1 0 0,2-1 0 0,0 1 0 15,2 1 0-15,0 2 0 0,-2-2 0 16,-2 0 0-16,3 3 0 0,-1-3 0 0,1 1 0 16,-3 0 0-16,1 2 0 0,2 2 0 0,-2-1 0 15,-2 0 0-15,-1 2 0 0,4 1 0 0,-2-1 0 0,-2-1 0 0,1 2 0 16,1-1 0-16,0 2 0 0,1 1 0 0,-1-2 0 15,0-1 0-15,1-1 0 0,-1 1 0 0,0 1-128 16,0 4 128-16,1-1 0 0,2-1 0 0,-1-2 0 16,0-2 0-16,0 3 0 0,2 1 0 0,-1 0 0 15,-4 1 0-15,3 1 0 0,-2 2 0 0,1 0 0 16,0-3 0-16,0 2 0 0,-1-6 0 0,2 7 0 16,-1 0 0-16,0 0 0 0,-1 0 0 0,3-2 0 15,-2-1 0-15,1 2 0 0,0-1 0 0,-1 1 0 16,-1 0 0-16,1 0 0 0,0-1 0 0,2 1 0 0,1 0 0 15,0-1 0-15,1 0 0 0,0-1 0 0,1-1 0 16,0 2 0-16,-1 0 0 0,1-2 0 0,2 2 0 16,1-3 0-16,-1-1 0 0,0 2 0 0,-2 1 0 0,1-1 0 15,-2-2 0-15,1 4 0 0,-1-3 0 16,1 1 0-16,-1 0 0 0,-3-1 0 0,1-3 0 0,-1 3 0 16,1-1 0-16,1 1 0 0,1-1 0 0,0 0 0 15,2 0 0-15,2 1 0 0,1 1 0 0,-1 1 0 16,-4-1 0-16,3 0 0 0,0-2 0 0,1 2 0 15,-1 1 0-15,-1-2 0 0,1 0 0 0,0 0 0 16,0-2 0-16,-3 1 0 0,0-2 0 0,-1 1 0 16,1 2 0-16,-2 0 0 0,-1-2 0 0,1 1 0 15,-2-1 0-15,0-1 0 0,-2-1 0 0,2 3 0 16,0-3 0-16,2 2 0 0,-2-1 0 0,2 0 0 0,1 1 0 16,-3 0 0-16,-1 1 0 0,1-1 0 0,2-2 0 0,-1 2 0 15,2 2 0-15,0-1 0 0,-2 0 0 0,2 1 0 16,-1 3 0-16,-2-5 0 0,-2 2 0 15,-1 1 0-15,0 1 0 0,-2 1 0 0,-1-1 0 0,-1-2 0 16,0 1 0-16,-1 0 0 0,-10 4 0 0,12-4 0 16,-4-1 0-16,0 1 0 0,-8 4 0 0,7-6-128 15,-7 6-64-15,7-8 0 0,-2 1 0 0,-5 7 0 32,0 0-1040-32,0 0-224 0,7-5-32 0,0 0-18816 0</inkml:trace>
  <inkml:trace contextRef="#ctx0" brushRef="#br1" timeOffset="97">29040 5318 5519 0,'-10'-9'496'0,"-6"0"-496"16,-1-1 0-16,2 1 0 0,-2-4 4112 0,0 5 736 16,-2 3 144-16,3 1 16 0,1-3-4224 0,1 3-784 15,0 2-272-15,0-2 0 0,1 0 48 0,0-1 16 16,0-2 0-16,3 3 0 0,2-1 208 0,2 1 0 16,-4-2-160-16,4 2 160 0,6 4 128 0,-7-6 112 15,7 6 16-15,0 0 0 0,0 0 112 0,0 0 16 16,0 0 16-16,0 0 0 0,-10-4 432 0,10 4 96 0,0 0 16 0,0 0 0 15,0 0 288-15,0 0 64 0,0 0 16 0,0 0 0 16,0 0-576-16,0 0-112 0,12 4-32 0,-3 0 0 16,-9-4-464-16,12 8-128 0,1-1 0 0,0 0 0 15,0 1 0-15,2 0 0 0,4 1 0 0,0 3 0 16,-1 2 0-16,2 2 0 0,0 0 0 0,0 1 0 16,1-1 0-16,1 0 0 0,2-2 0 0,1 3 0 15,1 2 208-15,1 0 32 0,2-3 0 0,5 1 0 16,2 1 80-16,1 2 0 0,-2-3 16 0,5 1 0 15,6 1 16-15,0 2 0 0,-2 0 0 0,-1 3 0 16,-1-2 16-16,-1 0 0 0,1-1 0 0,4 2 0 0,3 10-64 0,5-3-16 16,2-4 0-16,2 4 0 0,1 2-112 15,0 2-32-15,-1 3 0 0,1-5 0 16,-3 0-144-16,5-2 0 0,5 0 144 0,1 0-144 0,2 0 0 16,-1-2 128-16,-3 0-128 0,-1 0 0 0,0 2 304 0,3-2-16 15,-1 0 0-15,6 2 0 0,4 3-128 0,-5 0-32 16,-4-1 0-16,-3 1 0 0,-3-2 96 0,3-1 16 15,2 1 0-15,1 1 0 0,1-1-48 0,-2 2 0 16,-3-5 0-16,-5 5 0 0,-2 3-32 0,4 0-16 16,4 0 0-16,3-1 0 0,-1-1-144 0,-1 3 0 15,-2-1 0-15,-2-3 128 0,-1-2-128 0,-2-2 0 16,-1-5 0-16,2 1 128 0,2-1-128 0,0 0 0 16,-1-3 144-16,-3-2-144 0,-3-2 144 0,-5-2-144 15,-3 2 192-15,-2 1-192 0,-1 1 224 0,3-2-64 0,4-2-16 16,-24-6 0-16,2 2 16 0,4-3 0 15,0 2 0-15,1 2 0 0,1-3-32 0,0 3 0 0,-2-1 0 0,27 9 0 16,-12-4-128-16,-8-3 192 0,-5-3-192 0,-2 2 192 16,0 1-192-16,-1-3 0 0,-1 2 0 0,-1 0 128 15,-3-2-128-15,0 1 0 0,-1-1 0 0,-3 0 0 16,-1 1 0-16,-1-2 0 0,1 0 0 0,-1-2 0 16,-4-2 0-16,-1-1 0 0,1-2-176 0,-2 1 176 15,-1 1-192-15,-1 0 64 0,1-2 0 16,-5-2 0-16,-8 0 128 0,0 0 0 0,0 0-144 0,0 0 144 15,0 0-176-15,0 0 176 0</inkml:trace>
  <inkml:trace contextRef="#ctx0" brushRef="#br1" timeOffset="98">28386 5755 15663 0,'0'0'1392'0,"0"0"-1120"0,-4-9-272 0,4 9 0 0,0 0 1280 0,0 0 208 16,0 0 48-16,0 0 0 0,6-6-1408 0,-6 6-256 15,12-3-64-15,0 4-16 0,-2 3 16 16,3 1 0-16,2 3 0 0,-1 1 0 0,0-1 192 0,1 3-192 15,0 0 192-15,2 2-192 0,0 3 192 0,2 0 0 16,1-2 0-16,1 2 160 0,3-2-160 0,0 0-176 16,0-1 48-16,3 3 0 0,5-2 128 0,-1 2 0 15,2 1 0-15,2 0-128 0,3-4 128 0,-1 3 0 16,1 0 128-16,0 0-128 0,0 0 208 0,1-1-16 16,0 1-16-16,1 1 0 0,3 3 288 0,2 2 64 15,-1 0 16-15,2 1 0 0,1 3-96 0,0-2 0 16,1 2-16-16,-1 0 0 0,-3 1-176 0,0 2-16 15,-1 0-16-15,6-1 0 0,3 1 96 0,3 1 32 0,-2 0 0 0,4 0 0 16,2 1-32-16,-2-1 0 0,-4-1 0 0,-1 1 0 16,-1 1-192-16,3 5-128 15,5-1 128-15,1-1-128 0,0-3 128 0,-1 2-128 0,-2-1 128 0,-1-1-128 16,-3 3 0-16,4 2 0 0,2-5 0 0,1 0 0 16,-2-2 0-16,3 1 0 0,3 0 0 0,-3-3 0 15,-2 0 192-15,-3 2-48 0,-4 1 0 0,3 3 0 16,5 3 176-16,-1-3 48 0,-2-2 0 0,2 2 0 15,3 1-112-15,-3-2 0 0,-6 1-16 0,1-3 0 16,-1-2-240-16,2 0 0 0,2-3 128 0,1-2-128 16,0 2 144-16,0-3-16 0,-5-1 0 0,-5 0 0 15,-5 1 112-15,0-3 16 0,0 0 0 0,0 2 0 16,-1-1-64-16,1 1 0 0,0-1 0 0,-2-2 0 16,-4-1-48-16,1 0-16 0,0 0 0 0,-1 1 0 0,-2 0-128 15,-3 1 0-15,-4-1 0 0,-2-1 0 0,-3-3 0 0,1-1 128 16,-5 2-128-16,0-5 0 0,-4 0 0 0,2-3 0 15,0 0 0-15,-1-1 0 0,-3 1 0 0,1-1-192 16,0-1 0-16,1 1 16 16,-2-5-528-16,1 1-96 0,-2 1-32 0,0-3 0 15,-1-3-912-15,-11 3-192 0,0 0-48 0</inkml:trace>
  <inkml:trace contextRef="#ctx0" brushRef="#br1" timeOffset="99">27055 5998 21359 0,'0'0'944'0,"0"0"208"0,0 0-928 0,0 0-224 0,0 0 0 0,0 0 0 16,0 0 272-16,0 0 16 0,0 0 0 0,8 8 0 16,-8-8-288-16,10 9 0 0,2-4 0 0,1 1 0 15,1-2 0-15,-1 0 0 0,-1 1 0 0,2-2 0 16,2 1 0-16,2-1 0 0,2-1 0 0,1 2 0 16,-1 1 0-16,1 2 0 0,0-1 0 0,0 3 0 15,0-2 0-15,0 2 0 0,-2-1 0 0,2 2 0 0,0 1 0 0,1 2 0 16,0 0 0-16,2 0 0 15,1 0 160-15,3 1 32 0,3-2 0 0,1 5 0 0,2-1 192 0,3 1 64 16,5 1 0-16,3-1 0 0,-1-2 64 0,-1 0 32 16,-4 0 0-16,0 5 0 0,2 2-144 0,0-1-16 15,2-2-16-15,3 2 0 0,2 2-160 0,0-1-16 16,-1 2-16-16,2 0 0 0,-1-2-176 0,-3 2 0 16,0-5 0-16,-2 5 128 0,0-4-128 0,-1 3 0 15,1-3 0-15,3 4 0 0,4 2 0 0,2 0 160 16,2 0-160-16,-2 0 160 0,0 0 32 0,0 3 16 15,-2 1 0-15,2-1 0 0,-1-2-80 0,3-1-128 16,4 0 176-16,-1 0-176 0,0 2 176 0,-2-1-176 0,-1 0 160 16,-1 1-160-16,-2-2 352 0,-2 1-32 0,-2 1 0 15,3 2 0-15,1 1-64 0,1 0-32 0,-1 0 0 0,1 1 0 16,-1 0-16-16,0-2 0 0,-2-1 0 0,-2 1 0 16,-3-1 16-16,5-1 0 0,0-3 0 0,1 1 0 15,-2-1-48-15,4 1-16 0,3-1 0 0,-4 0 0 16,-4-1-160-16,0 2 0 0,-4-2 144 0,-2 3-144 15,-2 2 0-15,1 1 0 0,-1-5 0 0,2 1 0 16,4 2 0-16,-4-3 0 0,-4 0 0 0,2 0 0 16,4 1 0-16,-3-4 0 0,-2-2 0 0,-1-1 128 15,-2 1-128-15,0-2 144 0,-2-1-144 0,-1 0 160 16,1-3-160-16,2-1 160 0,3 3-160 0,-5-2 160 16,-6-1-160-16,4 2 0 0,4-5 144 0,-1 3-144 0,-2 3 128 15,-5-3-128-15,-2-2 128 0,-3 1-128 0,-1 0 0 16,-2-2 144-16,-2 2-144 0,-1 1 0 0,-3-2 0 0,0 2 0 15,-3 1 0-15,2-1 0 16,0-3-1568 0,0-2-224-16,-1-1-32 0,1-1-16 0,-1 1-752 0,3-3-160 0,-1-4-16 0</inkml:trace>
  <inkml:trace contextRef="#ctx0" brushRef="#br1" timeOffset="100">24055 10068 11967 0,'0'0'1072'0,"0"0"-864"0,0 0-208 0,0 0 0 0,5 13 2592 0,-5-13 480 15,8 8 80-15,0-2 32 0,-8-6-2608 0,11 8-576 16,3-7 0-16,-3 2 0 0,2 0 128 0,0-3 48 15,-1 1 16-15,0 2 0 0,3 0 256 0,2 0 48 16,-1-3 16-16,1 1 0 0,0 1-272 0,-1 3-48 16,-2 1-16-16,3 4 0 0,1-4-176 0,2 3 0 15,1-1 0-15,-2 1 128 0,-1 0 128 0,3 2 32 16,4-4 0-16,-2 5 0 0,0 0 384 0,-1 0 80 16,3-1 16-16,1 1 0 0,2 1-304 0,1 0-48 15,-2-1-16-15,3 0 0 0,0-1-144 0,0 4-16 16,0-4-16-16,3 3 0 0,1-3 112 0,4 2 32 0,1 2 0 0,2-1 0 15,4-1 80-15,-1 4 32 0,0-1 0 0,-1 1 0 16,0 0-160-16,0 2-48 0,-2 3 0 0,-1 2 0 16,-1-2-272-16,3 0 128 0,2-1-128 0,5 1 0 15,4-1 0-15,1 1 0 0,-2-1 0 0,1 0 0 16,1-3 0-16,-2 0 0 0,-1-2 0 0,2 2 0 16,3-2 128-16,2-1-128 0,0 1 0 0,2 1 0 15,0 1 192-15,-1-2-192 0,-4 2 192 0,-1 0-192 16,1 3 288-16,2 1-48 0,5 2-16 0,-2 2 0 0,-2 1 32 15,0 1 16-15,-4 2 0 0,-1 1 0 0,-4 0-16 0,2-1 0 16,-3 0 0-16,4-1 0 0,3-2-16 0,0-1-16 16,0 2 0-16,-1-3 0 0,1-2-32 0,-3-1 0 15,-2-1 0-15,2 0 0 0,-1-1-192 16,2 0 176-16,2 3-176 0,4-1 160 0,1 0-160 0,-6 0 128 16,-4-1-128-16,-3 1 128 0,-1 2 16 15,-3-1 0-15,-2-1 0 0,1 2 0 0,0-4 0 0,3 3 0 16,4-3 0-16,-5 3 0 0,-5 0-144 0,3-3 128 15,-1-2-128-15,1-1 128 0,-3 1-128 0,-1-4 128 16,-1 2-128-16,-1 1 128 0,2-1-128 0,1 1 0 16,1-4 0-16,2 1 128 0,1-1-128 0,-1 3 0 15,-4-5 0-15,1 2 0 0,-1 1 0 0,-3 0 0 16,-4 0 0-16,-2 3 0 0,-2 3 0 0,-2-3 0 0,-2 0 0 16,-2-2 0-16,-1-2-368 0,-2 2 48 0,0 0 16 0,-2-3 0 31,0 1-192-31,-2-1-32 0,0-6-16 0,1 2 0 15,-4 1-128-15,2-2-32 0,3-5 0 0,0 2 0 16,-2-4-64-16,-1-2 0 0,0-1-16 0,-4-2 0 16,-2-2-1424-16,-3-3-288 0,-4-3-48 0</inkml:trace>
  <inkml:trace contextRef="#ctx0" brushRef="#br1" timeOffset="101">24996 9346 14735 0,'0'0'640'0,"0"0"160"0,-12 2-640 0,2 1-160 0,0 1 0 0,10-4 0 15,0 0 2768-15,0 0 528 0,-7 9 96 0,7-9 32 16,0 0-2720-16,0 0-528 0,0 0-176 0,0 0 0 15,3 10 208-15,-3-10-32 0,0 0-16 0,0 0 0 16,0 0 352-16,13 9 64 0,2-1 0 0,-2-3 16 16,-2-1-192-16,-1 3-32 0,-10-7-16 0,15 8 0 0,0 2-352 0,0 2 0 15,-1-4 0-15,0 2 128 16,2-1 32-16,1 3 16 0,-2 0 0 0,1 1 0 0,1 2 144 16,1 1 48-16,2-2 0 0,-1 1 0 0,2-4 64 0,1 1 16 15,3 1 0-15,1 3 0 0,2 0-112 0,2 0-16 16,2 0 0-16,2 2 0 0,3 2-192 0,0 1-128 15,3 1 160-15,1 0-160 0,2 0 128 0,0 2-128 16,0 1 0-16,0 1 0 0,0 0 0 0,0 1 128 16,2 0-128-16,2 1 0 0,1-2 0 0,3 0 144 15,1 0-144-15,1 1 128 0,2 5 16 0,-1 2 0 16,-2-4 0-16,3-2 0 0,3 0 0 0,3-5 0 16,2 3 0-16,1-1 0 0,1 0-144 0,-1-1 192 0,-4 1-192 15,1 0 192-15,0-1-48 0,3 2 0 0,3 0 0 0,2 1 0 16,3 2 80-16,-3-1 16 0,-3 1 0 0,1 0 0 15,-3-1-48-15,5 1 0 0,4 0 0 0,0-2 0 16,0 4-192-16,-5-2 144 0,-6 0-144 0,1-3 128 16,-1 3-128-16,2-1 0 0,0 2 0 0,4-1 128 15,2 0-128-15,-2 2 0 0,-4 2 0 16,-3-4 0-16,-1 0 0 0,3 0 0 0,3 0 0 0,2-2 0 16,0 0 0-16,-3-1 0 0,-4 0 0 0,-3-5 0 15,-2 1 0-15,0-2 0 0,2 1 0 0,0-2 0 16,-3 1 128-16,2-3-128 0,2 0 128 0,-3 1-128 15,-6 0 272-15,0 1-16 0,-6-2-16 0,1 0 0 16,0 1 0-16,0 0 0 0,-2 2 0 0,0-1 0 16,1-2-112-16,-2 0 0 0,-4 0-128 0,-5 3 192 0,3-3-192 15,-6-1 0-15,-3 0 0 0,-2-4 0 0,-2 0-224 16,-1-2-96-16,-2-1 0 0,-2-1-16 16,0 0-1712-16,-1-2-352 0,0-2-64 15,-2 0-13568-15</inkml:trace>
  <inkml:trace contextRef="#ctx0" brushRef="#br1" timeOffset="102">28098 16940 1839 0,'0'0'0'0,"0"0"160"0,0 0-160 0,0 0 0 0,0 0 0 0,0 0 0 16,0 0 6368-16,0 0 1248 0,0 0 240 0,0 0 48 16,0 0-5856-16,0 0-1184 0,11 4-224 0,-3 0-64 15,-8-4-448-15,8 7-128 0,-3 3 0 0,1 1 0 16,-1 2 0-16,-1 2 0 0,-2-2-128 0,1 2 128 16,1 6 0-16,0-1 0 0,-3 1 0 0,3 1 0 15,-3 4 176-15,2 1 112 0,1-2 32 0,-2 2 0 0,-2 5 192 16,3 0 64-16,2 0 0 0,-2 0 0 0,-1-1-128 15,0 1 0-15,-2 0-16 0,1-4 0 0,-1-2-208 0,0 1-32 16,0 2-16-16,1-4 0 0,-1-5-176 0,0 0 0 16,2-3 144-16,-2-1-144 0,-2-1 0 0,1-2 0 15,-2-1 0-15,3-12 0 16,0 0-640-16,0 0-80 0,0 0-32 0,-7 4-9952 16,7-4-2000-16</inkml:trace>
  <inkml:trace contextRef="#ctx0" brushRef="#br1" timeOffset="103">28072 16765 30239 0,'0'0'1344'0,"-2"-8"256"0,1 0-1280 0,1 8-320 0,0-10 0 0,0 2 0 15,0 8 256-15,0-8-32 0,0 1 0 0,0 0 0 16,0 7-416-16,0-9-96 0,0 2-16 0,0 7 0 16,-1-7 304-16,1 7 0 0,-3-11 0 0,2 2 0 15,1 9 480-15,0-10 48 0,0-1 16 0,1 3 0 16,-1 8 192-16,4-10 32 0,0-1 16 0,0 2 0 16,1 0-224-16,0 0-48 0,2-4-16 0,1 4 0 0,-1 0-176 0,3-2-16 15,0 0-16-15,2 0 0 0,-1 1-144 0,3 1-16 16,0 0-128-16,1-1 192 0,1 0-192 15,-2 2 0-15,-3 3 0 0,2 1-160 0,1-2 160 0,-1 2 0 16,-2 1-144-16,-1 3 144 0,2 1-128 0,-2 2 128 16,-10-3-160-16,12 6 160 0,-1 4-208 0,-2-1 48 15,-2 1 16-15,0 3 0 0,-1 1 144 0,2 2-128 16,1 2 128-16,-1 1-128 0,-3-1 128 0,2 0 0 16,1 0 0-16,-2-1-128 0,0 2 128 0,1-4 0 15,-1 1 0-15,-1-2 0 0,-3-1 0 0,0 3 0 16,-1-2 0-16,-1-1 0 0,-1 2 0 0,-3-2 0 0,-3 1 0 15,-1 2 0-15,-2-2 0 0,-3 2 0 16,-1-2 0-16,-2 3 0 0,-2 1 0 0,-2-4 0 0,-1 0 0 16,2-1 0-16,-1-2 0 0,1 1-160 0,-1-2 160 0,2 0-208 15,0-4 208-15,2-1 0 0,3-1 0 0,1 0 0 16,2-3-224-16,-1-1 48 0,2 0 16 0,9 0 0 31,-9-2-416-31,1-3-96 0,0-3-16 0,3-1 0 16,1 0-352-16,0-2-80 0,-1-2-16 0,3 0 0 15,2-1-1568-15,4 1-320 0</inkml:trace>
  <inkml:trace contextRef="#ctx0" brushRef="#br1" timeOffset="104">29120 16030 6447 0,'0'0'272'0,"0"0"80"0,0 0-352 0,-8 0 0 15,8 0 0-15,-9 0 0 0,1 0 4800 0,8 0 896 16,0 0 192-16,0 0 16 0,-9 4-4544 0,9-4-912 16,-7 5-176-16,7-5-32 0,-5 8-240 0,1 0 144 0,-1-1-144 0,0 1 128 15,5-8 80-15,-5 12 16 0,-2-3 0 0,1 1 0 16,-1 1 432-16,-2 1 96 0,0 1 16 0,0 5 0 16,-3-2-192-16,0 4-16 0,1 0-16 0,-3 3 0 15,3 4-224-15,-4 3-64 16,1 1 0-16,0 1 0 0,-1 1 0 0,1 1-16 0,-2 0 0 0,2 1 0 15,1-2 64-15,-1 2 16 0,-3-1 0 0,1 0 0 16,3-4-80-16,3 0-16 0,-1 0 0 0,3 0 0 16,3 0-32-16,1 2 0 0,2-3 0 0,0-1 0 15,2 1 0-15,3-1-16 0,1-1 0 0,1-1 0 16,2 0-176-16,2-2 0 0,1-2 144 0,3 0-144 16,0-1 0-16,3-4 128 0,1 2-128 0,0-3 0 15,-3-2 0-15,2-1-240 0,2-2 48 0,-1 0 0 16,-1 0-480-16,-2-1-96 15,-1-5 0-15,0 2-16 0,0 1-576 0,0-4-112 16,-3-3-32-16,2 0-8304 0,3-1-1664 0</inkml:trace>
  <inkml:trace contextRef="#ctx0" brushRef="#br1" timeOffset="105">29149 16637 32479 0,'0'0'1440'0,"0"0"288"0,0 0-1376 0,0 0-352 0,0 0 0 0,0 0 0 16,0 0 384-16,14 8 0 0,0 0 0 0,1 1 0 16,-2-2-528-16,1 3-112 0,3 0 0 0,-1 2-16 15,-3 0 144-15,2 0 128 0,3 1-192 0,-1 0 192 16,-1 1 0-16,-2-1 0 0,-1 0 0 0,2 4 0 16,2-1 272-16,-3 1 64 0,-2 0 16 0,1-3 0 15,0 3-160-15,0-3-16 0,-3-2-16 0,2 0 0 16,0 2-160-16,0-3 0 0,-2-5 0 0,-10-6 0 15,10 7-2048-15,-10-7-448 0,12 3-96 0</inkml:trace>
  <inkml:trace contextRef="#ctx0" brushRef="#br1" timeOffset="106">29736 16513 13407 0,'0'0'592'0,"0"0"128"0,-10 6-576 0,1-1-144 0,1 0 0 0,8-5 0 0,-6 11 576 0,2-2 96 15,0 2 16-15,0 2 0 0,0 0-176 0,1 3-48 16,1 4 0-16,-1 1 0 0,-2 1 480 0,0 5 80 16,-2-1 32-16,1 7 0 0,-2 1 384 0,-1 0 80 15,0 5 16-15,-2 1 0 0,-2 2-384 0,0 0-64 16,1-2 0-16,-1 0-16 0,0-1-496 0,-1 1-112 16,-2-3-16-16,5 0 0 0,-1-2-64 0,-1 2 0 15,0-2-16-15,1-1 0 0,0-2-368 16,2-2 144-16,-1-4-144 0,1-4 0 0,-3-1 0 0,3-2-176 15,3-1 0-15,-1-4 0 16,-1-3-1376-16,9-11-288 0,-5 7-48 0,5-7-10976 0</inkml:trace>
  <inkml:trace contextRef="#ctx0" brushRef="#br1" timeOffset="107">29893 16317 13983 0,'5'-16'624'0,"-4"4"128"0,-1-1-608 0,4 3-144 0,3-2 0 0,-1 3 0 16,1 0-944-16,-7 9-208 0,6-8-64 0,-6 8 0 0,0 0 960 0,0 0 256 15,0-12 0-15,0 12-128 16,0 0 1536-16,0 0 320 0,0 0 64 0,0 0 16 0,0 0 720 0,0 0 144 16,0 0 16-16,0 0 16 0,7-6-816 0,-7 6-160 15,0 0-48-15,0 0 0 0,0 0-848 0,10 2-160 16,-10-2-32-16,8 7-16 0,-3 2-336 0,1 3-64 16,-1 2-16-16,0 3 0 0,-2 3-80 0,1 3 0 15,-2 0-128-15,1 4 192 0,-3 1-64 0,1 5 0 16,2 2-128-16,1 3 192 0,0 1 16 0,1 1 0 15,-1 2 0-15,2-2 0 0,2 1-64 0,0 1-16 16,0 2 0-16,1-1 0 0,1 0 0 0,-1-3-128 16,-1-3 192-16,1-3-64 0,-1 0-128 0,1-7 0 15,-1-1 0-15,-1-2 0 0,-4-4 0 0,1 0 0 16,0-3-224-16,-1-3 80 16,0-3-1392-16,-3-11-256 0,2 11-64 0,1-1-7936 15,-3-10-1568-15</inkml:trace>
  <inkml:trace contextRef="#ctx0" brushRef="#br1" timeOffset="108">30733 16504 11055 0,'0'0'480'0,"0"0"112"0,0 0-464 0,0 0-128 0,0 0 0 0,0 0 0 16,0 0 4064-16,0 0 800 0,0 0 144 0,0 0 48 0,0 0-4032 0,0 0-816 16,0 0-208-16,0 0 0 0,0 0 128 15,0 0-128-15,-8 6 160 0,-1 0-160 0,-2 3 304 0,-1 3-48 16,1 1 0-16,-5 1 0 0,-2 2 256 0,1 4 32 16,-1-1 16-16,-3 1 0 0,-4 0-112 0,3 7-32 15,1-5 0-15,-3 5 0 0,-2 0-288 0,0 1-128 16,2-2 128-16,0 3-128 0,2-6 0 0,1 3 0 15,0-2 0-15,3-1 0 0,1-2 0 0,4-3 0 16,1-3 0-16,3-2 0 16,1-3-704-16,2-2-32 0,6-8 0 0,0 0-8912 15,0 0-1776-15</inkml:trace>
  <inkml:trace contextRef="#ctx0" brushRef="#br1" timeOffset="109">30313 16640 21183 0,'0'0'944'0,"0"0"192"0,0 0-912 0,0 0-224 0,0 0 0 0,0 0 0 16,6 12 3648-16,3-2 704 0,3-3 128 0,1 3 16 16,1 3-3632-16,3 0-736 0,3 0-128 0,2 4 0 15,3-3 0-15,0 3-144 0,-3 2 144 0,1 0-128 16,2-1 128-16,-3 1 0 0,-2-2 0 0,-2 1 0 15,-1 0 0-15,-3 0 0 0,-2 1 0 0,0-4 0 16,0 0 0-16,-2-1-192 0,-1-2 32 0,0-2 0 16,-9-10-1456-16,13 9-304 0,0-4-48 0,-1-2-7680 15,0-3-1536-15</inkml:trace>
  <inkml:trace contextRef="#ctx0" brushRef="#br1" timeOffset="110">30648 15896 12895 0,'0'0'1152'0,"0"0"-928"0,0 0-224 0,0 0 0 16,0 0 3520-16,0 0 640 0,0 0 144 0,0 0 32 0,10 10-3120 15,-1 0-608-15,0-3-128 0,2 3-32 0,1-2-144 0,1 4-48 16,1-3 0-16,2 3 0 0,-2-1-128 0,4 3-128 16,3 0 192-16,3 3-192 0,-1 2 384 0,4 2-16 15,5 0-16-15,-1 6 0 0,-2 0-128 0,-2 1-32 16,0 3 0-16,2 1 0 0,0 0-192 0,-3 2 0 15,-4 3 0-15,0-1 0 0,-2-1 400 0,-3 1-16 16,-3-2 0-16,-1-1 0 0,-1 0 0 0,-2 0 0 16,-3-2 0-16,-1-1 0 0,-1-1-176 0,1 3-32 15,-1 2-16-15,-2 0 0 0,-2-1-160 0,-1 0 0 16,0 1 0-16,-1-1 0 0,-2-4 0 0,0 3 0 16,-1 1 0-16,-1-1 0 0,-3 0 0 0,-1-2 0 15,0 1 0-15,-1-1 0 0,-6-1 0 0,-2 1 0 16,-4 0 128-16,-2-2-128 0,-2 1 0 0,-4-2-272 0,-2-3 64 0,2-3-10608 15,5-2-2112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1:31.80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26091 11362 691 0,'0'0'61'0,"0"0"-49"0,0 0-12 0,0 0 0 15,0 0 213-15,4-6 40 0,3-4 8 0,-7 10 2 16,4 0-170-16,-4 0-33 0,7-9-8 0,-4 3 0 16,-3 3 2-16,4-4 1 0,-4 4 0 0,0 3 0 15,0-6-22-15,0 6-4 0,0 0-1 0,0 0 0 16,-4-3 13-16,4 3 3 0,0 0 0 0,0 0 0 15,0 0-6-15,0 0-1 0,0 0 0 0,0 0 0 16,0 0-13-16,0 0-2 0,0 0-1 0,0 0 0 16,0 0-10-16,0 3-3 0,-3 6 0 0,-1 1 0 15,1-4 8-15,3 10 2 0,-4-7 0 0,-3 0 0 16,3 4-4-16,-3-4-1 0,4 7 0 0,-1 0 0 16,1-4-13-16,-1-2 0 0,4 5 0 0,0 1 0 15,0-3 0-15,0-4 0 16,-3 0 0-16,3 4 0 0,0-13 0 0,0 0-10 0,0 0 0 0,0 0 0 15,3 3 10-15,8 3 16 0,-4-6-4 0,4-6-1 16,-1 3-11-16,1-3 0 0,3-4 0 0,-4-5 8 0,1 5-8 16,0 1-12-16,3-4 2 0,-4-2 1 0,1 5 9 0,-1-5 0 15,1 2 0-15,-4-3 0 0,4 10 0 0,-4-3 0 16,-4-4 0-16,1 7 8 0,-1-4 2 0,-3 1 1 16,0 0 0-16,-3 2 0 0,-1-2 10 0,1 6 3 15,-1-4 0-15,-3 4 0 0,0-3-6 0,0 6-1 16,0 0 0-16,3 0 0 0,-6 0-5 0,3 0 0 15,0 0-1-15,0 9 0 0,-4-9-11 0,4 10 8 16,-4-4-8-16,4 4 8 0,4-1-8 0,-4 0 0 16,0 1 0-16,0-4 8 0,7 3-8 0,-4 1 0 0,-3-1 0 0,4 1 8 15,-1-1-8-15,4-3 0 0,0-6 0 0,0 10 0 16,0-1 0-16,0-9 0 0,4 3 0 0,-4-3 0 16,7 7 0-16,0 2 0 0,3-9 0 0,1 0 0 15,-4 0-9-15,0-6-4 0,4 3-1 0,-1-4 0 16,1 4 14-16,3-3 12 0,-4-3-3 0,1-1 0 15,3 1-9-15,-3-1 0 0,-1 4 0 0,1-3 0 16,-1-1 8-16,1-2-8 0,0-4 0 0,-4 7 8 16,0-1-8-16,0 1 8 0,-4-7-8 0,4 7 8 15,-7-1 1-15,0 1 0 0,0 3 0 0,0-4 0 16,-3 7 4-16,-1-3 1 0,-3-4 0 0,4 1 0 0,-4 9-2 0,-4-6-1 16,0 6 0-16,-3 0 0 15,0 6-11-15,0 0 0 0,0-3 9 0,-4 7-9 0,-3 5 0 16,4-5 0-16,-1-1 0 0,4 10-8 15,0-10 8-15,0 10 0 0,7-9 0 0,-4 5 0 0,0 1 0 16,4-3 0-16,0 2 0 0,4-5 0 16,3 5 0-16,0-5-8 0,-4 2 8 0,8-2-8 0,-1 2 8 0,1 1 0 15,-1-7-9-15,4 4 9 0,0-7 0 16,4 6 0-16,-4-9-9 0,0 0 9 0,4 0 0 16,-1 0-10-16,-3 0 10 0,4 0-8 0,-4 0 8 0,0-9 0 15,4 9 0-15,-4-3 0 0,0-7 0 0,0 4 12 16,0-4-4-16,0 1 0 0,0 3-8 0,-3-4 0 15,-1 1 0-15,-3 0-8 0,4-1 8 0,-4 1 0 16,0-1 0-16,-4 4 8 0,1-3 0 0,3-1 1 0,-4 1 0 16,-3 6 0-16,0-4-9 0,0-2 0 0,-4 9 0 0,4-6-11 15,0 3 11-15,-3-4 0 0,2 7 0 0,-2 0 0 16,3 7 0-16,-4-7 0 0,1 9 0 0,3-3 0 16,0-3-8-16,-4 7 8 0,0-1-8 0,4 1 8 15,0-1 0-15,0-3-10 0,0 4 10 0,0-1 0 16,4 7-8-16,-1-7 8 0,1 1 0 0,-1 5 0 15,4-2-8-15,0-4 8 0,7 1 0 0,-3-1 0 16,-1-3-18-16,4 4 3 0,4-4 1 0,-1-3 0 16,1-3 3-16,0 0 1 0,-1-3 0 0,8-3 0 15,-4-4 10-15,0 4 0 0,0-3 0 0,4-1 0 16,-8 1 0-16,1-1 0 0,-1 1 0 0,-2 0 0 16,-5-1 0-16,4 1 0 0,-3-1 12 0,-1 1-4 15,-6-4-8-15,3 4 12 0,-4 0-4 0,1 5 0 16,-4-5-8-16,-1 3 11 0,1 3-11 0,0-4 12 0,0 4-12 0,-3-3 8 15,-1 6-8-15,4 0 8 0,-4 0-8 0,4 0 0 16,-3 0 0-16,-1 9-11 0,8-9 11 0,-4 7 0 16,0-4 0-16,0 6 0 0,0-3 0 0,3-2 0 15,-3 5-9-15,3-3 9 0,1 4 0 0,-1-1 0 16,4-9 0-16,0 10 0 0,-3-1 0 0,3-9 0 16,0 0 8-16,0 0-8 0,7 6 0 0,-7-6 0 15,0 0 0-15,10 0 0 0,1 0 0 0,0-6 0 16,3-3-9-16,-4 5 9 0,1-5 0 0,3-4-12 15,-3 4 12-15,3 0-10 0,-4-1 10 0,-3 1-13 16,4-1 5-16,-4 1 8 0,-3 3-8 0,-4 6 8 16,3-10 0-16,-3 10 0 0,0 0 9 0,0 0 7 15,-3 0 0-15,-5-3 1 0,1 3-17 0,-3 3 8 0,-1-3-8 16,1 0 0-16,-1 7 14 0,-3-4-4 16,0 3-1-16,0 0 0 0,3-3-9 0,1 4 8 0,-5-4-8 0,1 6 8 15,0-3-8-15,4-2 0 0,3 2 0 0,-4-3 8 16,-3 3-8-16,3 4 0 0,4-4 0 0,4-3 0 15,-1 7 0-15,1-1 0 0,3 0-8 0,3-2 8 16,1 2 0-16,3-9-11 0,0 9 11 0,0 1-8 16,7-10 8-16,-3 9-12 0,-11-9 12 0,7 0-12 15,3 7 12-15,-3-7 0 0,4 0 0 0,-1-7 0 16,-2 7 0-16,-1-3 0 0,3-3 0 0,-3-4 8 16,0 7-8-16,0-9 0 0,0 9 0 0,-3-7 0 0,-1 1 8 0,1 3-8 15,-1-4 8-15,-6 1-8 16,3-1 8-16,-4 4-8 0,-3-3 8 0,0 5-8 15,0-5 0-15,0 3 0 0,0 3 0 0,-3-4 0 0,-1-2 0 16,0 9 0-16,8-6 0 0,-8 3 0 0,-3 3 0 16,4 0 0-16,-1 0 0 0,0 3 0 0,4 3 0 0,0-6 0 15,4 9 0-15,-4 1-8 0,7-10 8 0,-4 6 0 16,4 3 0-16,0-9-8 0,0 10 8 0,4-1 0 16,-1-6 0-16,4 4-8 0,0 2 8 0,-3-3 0 15,-1-2 0-15,-3-4 0 0,7 6 0 0,-3-3 0 16,3-3 0-16,-7 0 0 0,0 0-17 0,0 0 1 15,7 0 1-15,-7 0 0 16,7 0-84-16,4-3-17 0,-4-3-3 0,0 6-673 0,3-10-136 0</inkml:trace>
  <inkml:trace contextRef="#ctx0" brushRef="#br0" timeOffset="1">26049 11437 1490 0,'0'0'66'0,"0"0"14"0,0 0-64 0,0 0-16 0,0 0 0 0,0 0 0 16,0 0 76-16,0 0 13 0,0 0 3 0,0 0 0 15,0 0-8-15,0 0 0 0,0 0-1 0,-7 7 0 16,0-7-36-16,0 0-7 0,-4 0-2 0,4-7 0 16,4 7-15-16,-4-3-3 0,3-6-1 0,-3 3 0 15,4-7-3-15,-1-3 0 0,4 10 0 0,-3-13 0 16,-1 7-6-16,4-4-2 0,0 0 0 0,-3-3 0 15,-1 1-8-15,0-7 0 0,4 6 0 0,-3-9 8 16,-1 2 11-16,-3 1 1 0,0 3 1 16,0-3 0-16,-3 0 3 0,-1-3 0 0,0-6 0 15,-3 5 0-15,0-5 11 0,-3 6 2 0,-1-7 1 0,-3-3 0 16,3 4-24-16,-3-1-5 0,-4-12-1 0,4 4 0 16,-4-1-8-16,1-3 0 0,-1-7 0 0,-3 1 0 15,0-7 0-15,-1 7-9 0,-6 0 9 0,3-10-13 0,-6 7 1 16,2-4 0-16,-6-3 0 0,7 1 0 0,-8 5 12 0,1-2 13 15,-4-4-2-15,-3 6-1 0,-1-2-2 0,-6 6-8 16,-1-4 12-16,1-2-4 0,-4 5-8 0,4-2 10 16,-4-4-10-16,0 4 10 0,-7-4-10 0,3-3 0 15,-6 1 0-15,3-1 0 0,-4 0 0 0,4 1 0 16,3-1-8-16,-6 6 8 0,-4-12 0 0,-4 10 0 16,4-4 0-16,0 0 0 0,0 1 0 0,-4 5 10 15,-3-2-10-15,-3 5 10 0,-5 1-10 0,1-3 10 16,4 5-10-16,-5 1 10 0,1-3-2 0,-4 3 0 15,-6-4 0-15,9 7 0 0,5-3 5 0,-4 3 1 16,-8 0 0-16,8 3 0 0,0-6 6 0,0 6 2 16,3 0 0-16,-3 4 0 0,-11-11-11 0,7 14-3 0,4-7 0 15,-4 0 0-15,1 6-8 0,-5-2 0 16,5 2 0-16,-4 3 0 0,-4-2 0 0,7 2 0 0,0 1 0 16,-3 6 0-16,3-1 0 0,-6 1 0 0,-1-3 0 15,-4 3 0-15,8 2 0 0,0-2 0 0,-4 3 0 0,0 6 0 16,1 1 0-16,2-8 0 0,1 8 0 0,3-1 0 15,-3 0 13-15,0 0-2 0,7 4-1 0,-4-4 0 16,4 3-10-16,0 3 8 0,-4-2-8 0,0 5 8 16,4 1-8-16,-4 3 12 0,1-4-12 0,-1 7 12 15,0-3-12-15,4 3 10 0,0-3-10 0,3 6 10 16,0 0-10-16,1-4 0 0,3 4 0 0,-1 4 0 16,1-4 0-16,0 6 0 0,4-3 0 0,-5 3 0 0,5-3 0 15,-4 7 0-15,-1-1 0 0,5 4 0 16,-1-4 0-16,4 4 0 0,0-4 0 0,0 7 0 15,0-7 0-15,3 10 13 0,1-3-3 0,3-7-1 0,7 7 0 16,3-4 0-16,4-2 0 0,4-1 0 0,0 0-1 0,3 7-8 16,3-6 12-16,5-1-4 0,9-3-8 0,1-3 0 15,4 7 0-15,-1-4 8 0,4-6-8 0,3 3 0 16,0 3 0-16,1 1 0 0,6-7 0 0,-3 3 0 16,3-3 0-16,4 0 0 0,0 0 0 0,0 0 0 15,7 0 0-15,-3 0 0 0,-4 0 0 0,7 0 0 16,0 0 0-16,0 0 0 0,0 0 0 0,0 0 0 15,0 0 0-15,0 0 0 0,0 0 0 0,0 0 0 16,0 0 0-16,0 0 8 0,0 0-8 0,0 0 0 0,0 0 0 16,0 0 8-16,0 0-8 0,0 0 0 0,0 0 0 15,0 0 0-15,0 0 0 0,0 0 0 0,-4 0 0 16,-3 0 0-16,0 0 0 0,4 6 0 0,-4-3 0 0,3-3 8 16,-3 7-8-16,0-4 0 0,-4 3 0 0,8-3 0 15,-8-3 0-15,1 6 0 0,-1-3 0 0,4 4 0 16,-4-4 0-16,1 3 0 0,-4 4 0 0,3-1 0 15,-7-3 0-15,4 4 0 0,-3-7 0 0,-1 6 0 16,0 7 0-16,1-7 0 0,-1 1 0 0,1-1 0 16,-5 1 0-16,5-1 0 0,-1-3 0 15,0 4 0-15,4-1 0 0,-3 0 0 0,6 1 0 0,4-4 0 16,-4-3 0-16,4 4 0 0,-7-1 8 0,4-3-8 16,-1-3 8-16,1 6 0 0,2-6 0 0,-2-6 0 0,3 6 9 15,7 0 2-15,-7 0 0 0,7 0 0 0,-4-9-6 16,4-1-1-16,4 4 0 0,3-4 0 0,-4-2-12 0,8-4 0 15,7 1 0-15,-1-7 0 0,-3-4 0 16,8 8 0-16,2-11 0 0,4-2 0 16,1 3 0-16,2 0-13 0,1-7 1 0,3 10 0 0,-6-13 12 0,2 10 0 15,5-3 0-15,-1-1 10 0,0 1-10 0,1 3 0 16,2 0 0-16,-6 3 0 0,-4-4 0 16,1 4 0-16,6 3 0 0,-3 0 0 0,-4 0 0 0,4 4 0 15,-4-4 0-15,0 9 0 0,0-6 0 0,-7 4 0 16,1-1 0-16,-1 7 0 0,0-1 0 0,-7 1 0 15,0-1 0-15,4 4 0 0,-4 3 0 0,-4-3 0 16,-3 6-11-16,4 0 11 0,-4 0-11 0,-7 0 11 16,0 0-13-16,0 0 5 0,-3 6 8 0,3 3-13 15,-4 1 5-15,1-1 8 0,-8 7-9 0,0-4 9 16,1 4 0-16,-4 3 0 0,0 0-8 0,-8-4 8 0,5 4 0 0,-11 6 0 16,3-6-9-16,-10 6 9 0,-4-3 0 0,0 3-9 15,4 3 9-15,-4-2-8 0,-7 8 8 0,0-6-8 16,0 7 8-16,0-1-8 0,-3-6 8 0,0 1-8 15,-1 5 8-15,-3 1 0 0,0-7 0 0,4 6 0 16,7-5 0-16,-1-1 0 0,5 3 0 0,-1-3 0 16,3 1 0-16,5-1 9 0,-1-3-9 0,4 3 0 15,0-3 0-15,3 10 0 0,0-7 0 0,0 0 0 16,1-3 0-16,-1 3 0 0,0-2 0 0,1-1 0 16,-1-7 0-16,4 8 0 0,0-8 0 0,3 1 0 15,4 0 0-15,3-3 10 0,1-4-10 0,3-2 8 16,0 5 3-16,0-8 0 0,7-7 0 0,0 0 0 0,0 0-3 0,3 3 0 15,-3-3 0-15,11 9 0 0,6-3-8 0,1-2 0 16,7-4 0-16,-1 9 8 16,5-9-8-16,2 6 0 0,-2-3 0 0,6 4 0 0,0-7 0 15,4 6 8-15,0-3-8 0,3-3 0 0,-3 0 8 16,10 0-8-16,4 0 8 0,0-3-8 0,0-3 0 0,0 6 8 16,0-10-8-16,0 4 0 0,7-3 0 15,0-1-14-15,3-9 2 0,11 4 0 16,4-4-192-16,-22 0-39 0</inkml:trace>
  <inkml:trace contextRef="#ctx0" brushRef="#br1" timeOffset="2">14386 12798 1209 0,'0'0'108'0,"0"0"-87"0,0 0-21 0,0 0 0 16,0 0 184-16,0 0 33 0,0 0 7 0,0 0 0 15,0 0-152-15,0 0-30 0,0 0-6 0,-3 3-2 16,3-3-11-16,-4 0-3 0,1 7 0 0,3-7 0 16,0 0-20-16,-4 3 0 0,4-3 0 0,0 0 0 15,-7-3-8-15,7 3 8 0,-7-7-8 0,0 7 8 16,3-9 9-16,1 0 7 0,-1-1 2 0,1-5 0 15,-4 5-8-15,3-9-2 0,1 4 0 0,-1-7 0 16,1-3 40-16,3-1 7 0,-4-2 1 0,4 0 1 16,-3-6-22-16,3-1-5 0,0 1-1 0,0-7 0 15,3-3 15-15,1-6 2 0,-1 3 1 0,4-3 0 16,0-7-22-16,-3 4-4 0,3-7-1 0,0 7 0 16,-3-4 10-16,3 4 2 0,-4-6 0 0,4 2 0 15,-7 4-22-15,4-10-10 0,-1 3 10 0,-3 4-10 0,4 3 12 16,-4-4-3-16,0-2-1 0,3 5 0 0,-3-8 1 15,0 8 0-15,0-8 0 0,0 8 0 0,4-8-9 16,-4 8 12-16,0-2-12 0,0 3 12 0,0-7-12 0,0 7 0 16,0-1 0-16,0 1 8 0,0 6-8 0,3-3 0 15,-3 3 0-15,0 0 0 0,0 3 0 0,0 3 0 16,0 3 0-16,0 1 0 0,0 2 8 0,0 1 0 16,0-1 0-16,0 7 0 0,0 3 1 0,0-3 0 15,0 0 0-15,0 3 0 0,0-1-9 0,0 8 10 0,0-4-10 16,0 0 10-16,0 3-10 0,0 0 12 0,0-6-12 15,0 12 12-15,0-2-12 0,0-4 12 0,0 0-12 0,0 3 12 16,0-2-12-16,-3 2 10 0,3 3-10 0,-4-2 10 16,1 5-10-16,-1-5 8 0,4 5-8 0,-3 1 8 15,-1 6-8-15,4-7 0 0,-3 4 0 0,3 6 8 16,0 0-8-16,0 0 0 0,-4-6 9 0,4 6-9 16,0 0 0-16,0 0 0 0,0-3 0 0,0 3 0 15,0 0 0-15,0 0 0 0,0 0 0 0,0 0-8 16,0 0 8-16,0 0 0 0,0 0 0 0,0 0 0 15,0 0 0-15,0 0 0 0,0 0 9 0,0 0-9 16,0 0 13-16,0 0-4 0,0 0-1 0,7 0 0 16,-7 0-8-16,0 0 0 0,0 0 0 0,0 0 8 15,7 0-8-15,-7 0 0 0,0 0 0 0,7 3 0 16,4 3-8-16,-4-6 8 0,0 6 0 0,-7-6 0 16,7 3 0-16,0-3 0 0,4 0 0 0,-1 0 0 15,1 0 0-15,3 0 0 0,-3 0 0 0,3-3 0 0,0-3 0 0,3 6 0 16,1-6 8-16,3 3-8 0,0 3 0 0,4 0 0 15,0-7 0-15,3 7 0 0,4-3 0 0,-1 3 0 16,1 0 0-16,0 0 0 0,0 0 0 0,-1 0 8 16,5 3-8-16,-1-6 0 0,0 3 8 15,1 0-8-15,6 0 8 0,-3 0-8 0,3 0 0 0,-3 0 8 16,3 3-8-16,1-3 0 0,-1 0 8 0,-3 0-8 16,3-3 0-16,-3 3 8 0,-4-6-8 0,4 6 0 15,3-3 0-15,-3-3 8 0,0 6-8 0,0-4 0 16,3-2 0-16,-3 6 0 0,-4 0 0 0,4 0 0 15,-4 0 0-15,0 0 0 0,-3 0 0 0,0 0 0 16,-4 0 0-16,0 0 0 0,-3 0 0 0,0 0 0 16,-4 6 0-16,4-2 0 0,-8-4 0 0,4 6-12 0,1-3 0 0,-5-3 1 15,-3 6 19-15,4-6 4 0,-7 3 1 0,-1-3 0 16,4 7-13-16,-3-7 0 0,-1 0 8 0,-3 0-8 16,4 0 0-16,0 0 8 0,-4 0-8 15,0 0 0-15,-7 0 8 0,0 0-8 0,10 0 0 0,-3-7 0 16,-7 7 8-16,0 0-8 0,7 0 0 0,-7 0 0 15,0 0 0-15,0 0 0 0,0 0 0 0,0 0 0 16,11 0 0-16,-11 0 8 0,0 0-8 0,0 0 0 16,0 0 0-16,0 0 8 0,0 0-8 0,0 0 0 15,0 0 11-15,0 0-11 0,7-3 12 0,-7 3-12 16,7-6 9-16,-7 6-9 0,7 0 0 0,0-9 9 16,0 5-9-16,-7 4 0 0,7-6 0 0,-7 6 8 0,0 0-8 0,0 0 0 15,0 0 0-15,11 0 0 0,-4 6 0 0,-7-6 0 16,0 0 0-16,11 4 0 0,-1 2 0 0,1-3 0 15,-11-3 0-15,0 0 0 0,7 6 0 0,0 4 10 16,0-7-10-16,-7-3 10 0,7 6-10 0,0 3 0 16,0 1 0-16,-3-4 0 0,-1 4 0 0,1-1 0 15,3 0 8-15,-4 1-8 0,4 5 0 0,-3-2 0 16,3 3 0-16,-4 9 0 0,4-3 0 0,-3 3 0 16,0 3 0-16,-1 7 0 0,-3-1 0 0,4 10 0 15,-1 0 0-15,-3 0 0 0,0-4 0 0,0 4 0 16,0 0 0-16,0 6 0 0,-3-3 0 0,-1 1 0 15,1 5 0-15,-1 0 0 0,-7 0 0 0,4 7 0 0,-3-7 0 16,-1 1 0-16,1-1 0 0,-1 3 0 16,-3 4 0-16,3 3 0 0,1-7 0 0,-1 7 0 0,1 0 0 15,-1-4 0-15,4-2 0 0,0 2 0 0,0-2 0 16,0-4 0-16,0 0 0 0,3 1 0 0,1-1 0 16,-1-3 0-16,1-3 0 0,3-3 0 15,-4 0 9-15,1-7-9 0,-1 1 0 0,4 3 0 0,-4-7 0 0,-3-2 0 16,4 12 0-16,-4-10 0 0,0 1 0 0,0 2 0 15,3-2 0-15,-3-1 0 0,0-6 0 0,-3 10 0 16,2-7 0-16,5-2 0 0,-1-4 0 0,1-3 0 16,-4 3 11-16,3 3-3 0,4-9 0 0,-3 3 0 15,3-3-8-15,0-7 10 0,0 4-10 0,0 3 10 16,0-4-10-16,0-2 0 0,3-4 0 0,1 4 0 16,-4-1 0-16,0-2 8 0,-7-1-8 0,3 1 0 15,4 5 0-15,-3-5 0 0,-1-1 0 0,1 0 0 0,3-9 0 0,0 10 0 16,-4-1 8-16,4 7-8 0,-3-10 0 0,3 4 0 15,-4-7 0-15,4 6 0 0,0-9 0 16,-3 10 0-16,3-10 9 0,0 6-9 0,-4 10 0 16,0-7 9-16,4-6-9 0,0-3 0 0,-3 10 8 0,-4-1-8 15,3-3 0-15,4-6 0 0,0 0 8 0,-7 3-8 16,7-3 0-16,-7 7 0 0,7-7 8 0,0 0-8 16,-3 9 0-16,3-9 0 0,-4 6 0 0,4-6 0 15,0 0 0-15,-7 3 0 0,7-3 0 0,0 0 0 16,0 10 0-16,-3-1 0 0,3 1 0 0,-4-4 0 15,4-6 0-15,0 9 0 0,0-2 0 0,0 2 0 16,0 0 0-16,0 4 0 0,4-7 0 0,-4-3 0 0,0-3-10 16,-4 7 10-16,4-7-8 0,0 9 8 0,0-9-10 0,-3 9 10 15,3-9-20-15,0 0 3 0,0 0 0 0,-7-3 0 32,-1-3-117-32,1-3-23 0,-3-1-5 0</inkml:trace>
  <inkml:trace contextRef="#ctx0" brushRef="#br1" timeOffset="3">15176 8537 1839 0,'0'0'81'0,"0"0"18"0,0 0-79 0,0 0-20 16,0 0 0-16,0 0 0 0,0 0 31 0,-7 6 2 15,-3-3 1-15,3 3 0 0,-4 4-15 0,4-4-3 16,-3-3-1-16,3 7 0 0,-1-4-15 0,1 3 8 16,0-6-8-16,4 7 0 0,-4-4 12 0,0 4-3 15,3-1-1-15,-3 7 0 0,4-4 4 0,-4 4 0 16,-1 3 0-16,5 6 0 0,-4 0 24 0,3-3 4 15,1 12 2-15,-4-6 0 0,3 7-26 0,1-1-4 16,-1 10-2-16,4-6 0 0,0-4-10 0,0 4 0 16,0-3 0-16,4 2 0 0,-1-12 0 0,1 4 0 15,-1 2 8-15,1-9-8 0,3 3 0 0,0-6 0 0,0 0 0 16,0-10 0-16,7 7 0 0,0-7 0 16,4 0 0-16,0-2 0 0,-1-4 0 0,1-3 0 0,10 0 0 15,-3-3 0-15,3-4 0 0,-3 4 0 0,3-3 0 16,0-3 0-16,-3-1 0 0,-4 1 0 0,0-1 0 15,0-5 8-15,0 5 0 0,-3 1 0 0,0-7 0 0,-4 4 0 16,-4-4 36-16,1 4 6 0,-4-4 2 0,0 0 0 16,0 4 2-16,-3-4 1 0,-8-9 0 0,1 6 0 15,-1 0-30-15,-3-6-5 0,0 3-2 0,-4-9 0 16,-3 3-9-16,4-1-1 0,-8 1-8 0,4-3 12 16,0 3-12-16,0-1 9 0,-4-5-9 0,1 6 8 15,-1-1-8-15,-3-2 0 0,0 3 0 0,-1 3-11 16,5-3 11-16,-1 2-8 0,0 8 8 0,1-7-8 0,-1 6 8 15,1 6 0-15,6-3 0 0,-3 7 0 0,0 0 0 0,0-1-8 16,7 4 8-16,-4 3-8 0,4-3-3 0,-4 6 0 16,8 0 0-16,3 0 0 15,0 0-133-15,0 0-28 0,0 0-4 0,0 0-2 0</inkml:trace>
  <inkml:trace contextRef="#ctx0" brushRef="#br1" timeOffset="4">15942 9042 2664 0,'0'0'59'0,"0"0"12"0,0 0 2 0,-7 3 1 0,-4 3-59 0,4-3-15 0,0 7 0 0,4-4 0 16,-1 3 23-16,4 1 1 0,-3-1 1 0,3 0 0 15,0 1-25-15,0-1 0 0,0 1 8 0,3 5-8 0,-3-8 0 16,4 2-16-16,3 0 4 0,0 1 1 15,-7-10-129-15,3 3-25 0,-3-3-6 0,11 6-865 16</inkml:trace>
  <inkml:trace contextRef="#ctx0" brushRef="#br1" timeOffset="5">16295 8267 1785 0,'0'0'159'0,"0"0"-127"0,0 0-32 0,0 0 0 16,0 0 111-16,0 0 16 0,0 0 3 0,0 0 1 16,0 9-121-16,-4 1-24 0,1-1-5 0,-4 1-1 15,0 5 20-15,0 4 0 0,-4 6 0 0,4-6 0 0,3 9 12 0,-3-3 7 16,0 4 1-16,-3-1 0 16,-1 6-20-16,1 1-9 0,-1-1 1 0,0-5 0 15,1 8 16-15,6-2 4 0,1-1 1 0,-4 4 0 16,3-7-5-16,1 0 0 0,-1 10-8 0,8-13 12 15,-1 1-12-15,1-1 0 0,3-3 0 0,0 3-10 16,3-3 10-16,1 0 0 0,0-6 0 0,3 0 8 16,-4 0 0-16,4-3 0 0,4 2 0 0,0-8 0 15,-1-1 0-15,1 1 0 0,0-1 0 0,-1-3 0 0,-6-6-8 16,6 10 8-16,-2-10-8 0,-1 0 8 0,0 0 20 16,0 0 4-16,-4 0 0 0,1-3 1 0,0-4-15 0,-4 1-3 15,3-3-1-15,1-1 0 0,-1 1 2 0,-3-4 1 16,1-2 0-16,-1-1 0 0,0-3-3 0,-4 0-1 15,1 4 0-15,-1-4 0 0,1-6 12 0,-4 6 3 16,-4-9 0-16,4 9 0 0,-7-6-2 0,4 0 0 16,-4 6 0-16,0 0 0 0,-4 0 2 0,4 3 1 15,-4 4 0-15,1 3 0 0,-1-1-8 0,-3 4-1 0,0 6-1 16,0 0 0-16,-4 0-19 0,4 6 0 0,-7-3 8 16,0 7-8-16,0-1 0 0,-1 0 0 0,1-2 0 0,4 2 0 15,-1 1 0-15,4-1 0 0,-4 0 0 0,4 1 0 16,-7-1 0-16,3 1 0 0,1 5 0 0,-1-5-9 15,4-4 9-15,0-3-10 0,-4 7 10 16,8-10-892-16,6 0-173 0</inkml:trace>
  <inkml:trace contextRef="#ctx0" brushRef="#br2" timeOffset="6">8834 12924 403 0,'0'0'36'0,"-8"3"-36"0,1-3 0 0,0 6 0 0,-3-3 243 0,3 4 41 16,0-4 9-16,0 3 2 0,-4 3-215 0,4-9-44 15,3 7-8-15,4-7-1 0,0 0-16 0,0 0-3 16,-7 3-8-16,7-3 12 0,0 0 15 0,0 0 2 16,-10-3 1-16,3-4 0 0,7-2 10 0,0 3 1 15,-7-4 1-15,7 1 0 0,-4-1 13 0,4 1 2 16,0-7 1-16,4 7 0 0,-4-4-1 0,7-2 0 16,-4-4 0-16,4 3 0 0,0 4-18 0,0-4-4 15,-3-3-1-15,3 4 0 0,0-4-7 0,0 3-2 16,4 3 0-16,-11-2 0 0,7-4 2 0,0 3 0 15,3-3 0-15,-10 1 0 0,7-7 12 0,-3 3 2 16,3-3 1-16,-3-1 0 0,10-2-19 0,-11 3-4 0,4-6-1 0,0-1 0 16,0-5-6-16,0 2 0 0,1-2-1 15,-1-7 0-15,-4 9-3 0,8-9 0 0,-11 0 0 0,7 7 0 16,-4-7-8-16,4 6 0 0,-7-6 0 16,7 10 8-16,-7-10-8 0,0 6 0 0,0 4 0 0,0-4 0 15,0-6 0-15,-7 10 0 0,7-1 9 0,-3-2-9 16,3 2 10-16,-4 1-2 0,4 6-8 0,0-1 12 15,-3 1-1-15,3 3-1 0,-4 0 0 0,4 6 0 16,0-6-10-16,0 6 0 0,0 0 9 0,0-6-9 16,4 6 9-16,-4 1-9 0,3-7 12 0,1 3-12 15,-1-3 8-15,4-1-8 0,-3 1 0 0,-1 7 0 16,1-1 0-16,-1-6 0 0,1 6 0 0,0 0 0 16,-1 3 0-16,1 7 0 0,-4-4 0 0,0 4 0 0,0 0 9 15,0-1-9-15,0-2 0 0,3 2 9 16,-3 7-9-16,0-6 0 0,0 2 0 0,0-2 8 0,7 0-8 15,-3-1 0-15,-1 1 0 0,1-1 0 0,-1 1 0 0,4 0 0 16,-3-1 0-16,-1-2 0 0,1 2 0 0,3 1 0 16,0-1 0-16,-3 7 0 0,-1-3 0 0,-3-3 0 15,4 2 0-15,3 4 0 0,-7 3 0 0,0 0 0 16,0-6 0-16,0 6 0 0,3 0 0 0,-3 0 8 16,0 0-8-16,4-10 12 0,-1 10-2 0,-3 0 0 15,0 0 0-15,7-3 0 0,-7-3-10 0,4 3 12 16,-4-3-12-16,0-4 12 0,0 10-12 0,0 0 0 15,3 0 0-15,-3-9 8 0,0 3-8 0,0 6 0 0,0-4 0 16,0 4 0-16,0-6 0 0,0 6 0 0,4-3 0 16,-4 3 0-16,0-6 0 0,0 3 0 0,0-4 8 0,0 7-8 15,0-9 0-15,0 9 12 0,0-3-12 0,0-3 12 16,-4-4-4-16,4 10 0 0,-3-6 0 0,-1-4 0 16,4 10-8-16,0-9 8 0,0 0-8 0,-7-1 8 15,4 1-8-15,-1 3 8 0,4-4-8 0,0 1 8 16,0-1-8-16,0 7 0 0,0-6 0 0,0 3 0 15,0 6 0-15,0-10 0 0,0 10 0 0,0 0 0 16,0-6 0-16,0 6 0 0,0 0 0 0,0 0 0 16,-3-10 0-16,3 10 0 0,0 0 0 0,0 0 0 15,0 0 0-15,0 0 0 0,0-3 0 0,0 3 0 16,-7-6 0-16,7 6 0 0,0 0 0 0,0 0 0 16,0 0 0-16,0 0 0 0,0 0 0 0,0 0 0 0,0 0 0 15,0 0 0-15,0 0 0 0,0 0 0 16,0 0 0-16,0 0 0 0,0 0 0 0,0 0 0 0,0 0 0 0,0 0 0 15,0-3 0-15,0 3 0 0,0 0 0 0,0 0 0 16,0 0 0-16,0 0 0 0,0 0 0 0,0 0 0 16,0 0 8-16,0 0-8 0,0 0 0 0,0 0 0 15,0 0 8-15,0 0-8 0,0 0 0 0,0 0 0 16,0 0 0-16,7-6 0 0,0-4 0 0,3 7 0 16,-10-3 0-16,7-4 8 0,0 4-8 0,-3 3 8 15,-1-3-8-15,-3 6 8 0,0 0-8 0,8-3 0 16,-1-4 0-16,-7 7 0 0,0 0 0 0,0 0 0 15,10-3 0-15,-3 3 0 0,4 0 0 0,-1 0 0 16,-3 0 0-16,4 0 0 0,0 0 0 0,6 0 0 16,-10 0 0-16,7 0 0 0,1 0 0 0,2 0 0 0,-3 0 0 0,7 0 0 15,1-6 0-15,-1 6 0 0,3 6 0 0,1-6 0 16,-4 0 8-16,4 0-8 0,-4 0 8 0,4 0-8 16,-7 3 0-16,3-3 0 0,3 0 0 0,-2 7 0 15,-1-4 0-15,3 3 0 0,1-3 0 0,0 3 0 16,0 4 0-16,3-10 0 0,-7 9 0 0,4-9 0 15,3 0 0-15,0 6 0 0,0-2 0 0,4-4 0 16,-4 6 0-16,0-3 0 0,1 3 0 0,-1-6 0 16,-3 3 0-16,3-3 0 0,-3 0 0 0,-1 0 0 15,-3 0 0-15,8 0 0 0,-5 0 0 0,8-3 0 16,-4 3 0-16,0-6 0 0,4 6 0 0,-4 0 0 16,-3 0 0-16,3 0 0 0,1-3 0 0,2 3 0 15,-2 0 0-15,-5 0 0 0,1-6 0 0,0 6 0 16,-1 0 0-16,-2 0 0 0,-1 0 0 0,3 0 0 0,-2 0 0 15,-5 0 0-15,1 0 0 0,-1 0 0 0,1 0 0 0,0 0 0 16,-4 0 8-16,3 0-8 0,1-4 0 0,-4-2 0 16,7 6 0-16,-10-9 0 0,0 9 8 0,-1-6-8 15,8 2 0-15,-8-2 8 0,-3 3-8 0,4-3 0 16,3 3 0-16,4-4 0 0,-8 4 0 0,1-3 0 16,-8-3 0-16,8 9 0 0,-4-7 0 0,0 4 0 15,-7 3 0-15,0 0 8 0,11 0-8 0,-4 0 0 16,-7 0 0-16,0 0 0 0,0 0 0 0,0 0 0 15,7 0 0-15,-7 0 0 0,0 0 0 0,0 0 0 16,10 0 0-16,1-6 0 0,-11 6 0 0,0 0 0 16,7 0 0-16,0 0 0 0,-7 0 0 0,0 0 0 0,0 0 0 15,7-3 8-15,4-4 2 0,-11 7 0 0,0 0 0 0,0 0 0 16,10 0 1-16,-3-3 0 0,-7 3 0 0,0 0 0 16,0 0-11-16,0 0 10 0,4-6-10 0,-4 6 10 15,0 0-10-15,0 0 0 0,7-3 0 0,4 3 0 16,-4 0 0-16,-7 0 0 0,0 0 0 0,0 0 0 15,3 3 0-15,-3-3 0 0,0 0 0 0,4 9 0 16,3-2 0-16,-4-4 0 0,-3-3 0 0,0 6 0 16,0 4 0-16,4-1 0 0,-4 0 0 0,0 1 0 15,-4-1 0-15,4 7 0 0,4-1 0 0,-1 4 0 16,-6 0-8-16,3 6 8 0,3 3 0 0,1 1 0 16,-4-1 0-16,0 6 0 0,0 1 0 0,3 2 0 15,4-2 0-15,-3 3 0 0,-4 2 0 0,3-2 8 16,5 0-16-16,-1 6-4 0,-4-1-1 0,1-8 0 0,-1 9 13 15,4-7 10-15,-3-2-2 0,-1-1 0 0,-3-5-8 0,4 8 0 16,6-5 0-16,-6-1 0 0,-1 4 0 0,1-1 0 16,3 4 0-16,0-4 0 0,-7 1 0 0,4 2 0 15,-4 4 0-15,3-3 0 16,4-1 0-16,-7 4 0 0,-3-3 0 0,3 6 0 0,3-7 0 0,-3 7 0 16,-3-6 0-16,-1 6 0 15,1-10 0-15,3 4-12 0,-4-4 2 0,-3 1 1 0,4-1 19 0,-5-2 4 16,8-1 1-16,0-3 0 0,-7 0-15 0,4-3 0 15,3 4 0-15,3-4 0 0,-6 0 0 0,-1-3 8 16,1 3-8-16,3 0 0 0,0-6 0 0,0 9 0 16,0-9 0-16,0 6 0 0,3-6 0 0,-3 0 0 15,0 3 0-15,-3-4 0 0,3-5 0 0,0 9 8 16,0-10-8-16,0 4 0 0,-7-3 0 0,7 2 0 0,0-5 8 16,0 5-8-16,-4-2 0 0,4-4 0 15,0 7 0-15,4-7 0 0,-4 1 0 0,-4-1 0 0,4 1 0 0,0-4 0 16,0-6 0-16,0 9 8 0,0 1-8 0,0-10 0 15,0 9 0-15,0-9 0 0,0 6 8 0,-3 4-8 16,3-10 0-16,0 3 0 0,0-3 0 0,-4 9 0 16,-3-2 0-16,4 2 8 0,3-9-8 0,-4 6 0 15,-7-3 0-15,8 4 0 0,3-7 8 0,0 0-8 16,0 3 0-16,-4 6 0 0,-3 1 0 0,4-10-10 16,3 0-62-1,0 0-13-15,-7 6-3 0,3 3 0 0,4-9-98 16,-3 7-20-16,-4 2-4 0</inkml:trace>
  <inkml:trace contextRef="#ctx0" brushRef="#br2" timeOffset="7">9673 9336 921 0,'4'-9'82'0,"-4"-7"-66"0,0 7-16 0,0-1 0 0,3-5 168 0,1 5 31 15,-1 1 5-15,1 0 2 0,-1-1-144 0,1 1-29 16,-1-1-5-16,1 4-2 0,-1-3-6 0,-3 9-2 16,0 0 0-16,0 0 0 0,0 0 7 0,0 0 2 15,0 0 0-15,0 0 0 0,-7 6-1 0,0-3 0 16,-3 3 0-16,3 4 0 0,0-7-4 0,-4 13-1 15,4-7 0-15,-4 7 0 0,1-4 5 0,3 4 1 16,-4 3 0-16,1-1 0 0,3 1-1 0,-4 6 0 16,4 0 0-16,0-6 0 0,3 10-5 15,1-4-1-15,-4 0 0 0,7-3 0 0,-4 3-7 0,1 3-1 16,3 3-1-16,3-2 0 0,1-4-11 0,-1-3 0 16,4 3 0-16,0 3 0 0,4-9 0 0,0 6 0 15,-1 3 0-15,4-3 0 0,0 0 0 0,0-3 0 0,1 3 0 16,-1 0 0-16,0 4 0 0,0-11 0 0,4 7 0 15,-4 0 0-15,3-6 0 0,-6 0 0 0,3-9 0 16,0-1 0-16,4 0 15 0,-1-2-3 0,1-7 0 0,0-7 0 16,-1 4-1-16,4-12-1 0,1 5 0 0,-5-6 0 15,1-2 8-15,0-1 2 0,-1 0 0 0,1-6 0 16,-4-3-1-16,4 3 0 0,-8-4 0 0,1 4 0 16,-1-3 4-16,-3 0 1 0,-3-7 0 0,3 10 0 15,0-3-8-15,-7 0-2 0,0-7 0 16,0 7 0-16,-4-6-4 0,1 9-1 0,-1-4 0 0,-3 4 0 15,0 3 4-15,0-3 1 0,0 0 0 0,-3 0 0 16,3 3-5-16,-8-3-1 0,1 0 0 0,4 6 0 16,-4 0 3-16,-4 0 0 0,0 1 0 0,-3-4 0 15,11 3 7-15,-15 0 2 0,7 7 0 0,1-4 0 0,-5 0-20 16,5-3 0-16,3 10 0 0,-4-7 0 0,4 7 0 0,0 6 0 16,0-7 0-16,0 1 0 0,0 3-16 0,-1-4 0 15,8 10 0-15,-3 0 0 16,3 10-64-16,0-4-12 15,-4-3-4-15,4 13 0 0,4-7-39 0,-5 1-8 0,1 8-1 16,4 1-851-16</inkml:trace>
  <inkml:trace contextRef="#ctx0" brushRef="#br2" timeOffset="8">10481 9813 1900 0,'0'0'169'0,"-11"0"-135"0,1 6-34 0,3-3 0 0,0 4 96 0,0 2 12 15,7-9 2-15,-4 6 1 0,4-6-88 0,-3 10-23 16,-1-1 0-16,4 1 0 0,0-1 14 0,4 0-4 16,-4-9-1-16,0 0 0 0,3 7 5 0,1 2 1 15,-4 0 0-15,3-5 0 0,-3-4-7 0,4 9-8 16,-4-9 11-16,3 9-11 0,-3-2 0 0,0-7 0 15,0 0 0-15,0 0 0 16,0 0-15-16,0 0-9 0,0 0-3 0,0 0 0 16,0 0-87-16,0 0-18 0,7 0-3 0,-3-10-757 0</inkml:trace>
  <inkml:trace contextRef="#ctx0" brushRef="#br2" timeOffset="9">10707 9035 1728 0,'0'0'76'0,"0"0"16"0,-4 0-73 0,4 0-19 0,0 0 0 0,0 0 0 16,-3 10 148-16,-4-10 25 0,3 9 6 0,1-3 1 0,3-2-148 0,-4 11-32 16,1-5 0-16,-1 5 0 0,-3-2 0 0,3 3 0 15,1 2 0-15,-4-2-9 0,3 3 9 0,-3 0 0 16,4-4 0-16,-4 7 0 0,0-6 0 0,3 3 0 16,1 0 0-16,-1-4 0 15,-3 4 0-15,3 0 0 0,4-3 0 0,-3-7 0 0,3 0 8 0,3 1 6 16,-3-1 2-16,0-9 0 0,8 6 4 0,-1-6 2 15,-7 0 0-15,14 0 0 0,3 0-6 0,-3-6-2 16,1 6 0-16,2-3 0 0,1 3 5 0,7-6 1 16,-1 6 0-16,-6 0 0 0,-4 0-20 0,4-3 0 15,10-4 0-15,-3 7 0 0,-11 0 0 0,7 0 0 16,4-3 0-16,-1 3 0 0,-3 0 0 0,-3 0 0 16,-4-6 0-16,7 6 10 0,0 0-10 0,-3 0-17 15,-7-6 4-15,-1 3 1 0,8-4-4 0,-8 7 0 0,-2-9 0 16,2 9 0-1,-3-3-28-15,0-4-7 0,0 4-1 0,0-3 0 16,-7-3-105-16,4-1-22 0,3 1-4 0</inkml:trace>
  <inkml:trace contextRef="#ctx0" brushRef="#br2" timeOffset="10">11060 8885 1267 0,'14'-13'112'0,"-14"13"-89"0,0 0-23 0,0 0 0 0,-4-6 127 0,4 6 21 15,0 0 4-15,0 0 0 0,0 0-96 0,0 0-20 16,0 0-4-16,4 9-1 0,-8 10 12 16,4-3 2-16,0 9 1 0,4 3 0 0,-1 7 6 0,-3 2 2 15,-3 1 0-15,-1 6 0 0,8 0 2 0,-4 0 1 16,-7 0 0-16,3-1 0 0,-3 1 4 0,4 3 1 15,3-3 0-15,-4-6 0 0,-7 6-49 0,8 0-13 16,3-7 0-16,-7 7 0 0,0-9 0 16,0 2 0-16,3-2 8 0,4 6-8 15,-7-4-25-15,4 1-7 0,-4 3-2 16,7-4 0-16,0 7-9 0,0-6-1 0,-4-1-1 0,8-2-699 16,6-1-140-16</inkml:trace>
  <inkml:trace contextRef="#ctx0" brushRef="#br3" timeOffset="11">3859 12899 403 0,'-10'0'36'0,"-1"0"-36"0,1 0 0 0,-1 0 0 16,-3 6 236-16,3-3 40 0,1-3 8 0,-4 0 1 15,3 0-214-15,0 6-43 0,-3-6-9 0,4 3-2 16,6-3 9-16,-10 0 2 0,7 0 0 0,4 0 0 16,3 0 3-16,0 0 1 0,0 0 0 0,0 0 0 15,0 0 44-15,0 0 10 0,0 0 2 0,0 0 0 16,0 0-48-16,10-3-8 0,1-3-3 0,3 6 0 16,11-9 11-16,-1 9 3 0,1-7 0 0,10 4 0 15,0-3-32-15,4 6-11 0,7 0 0 0,0-3 9 16,-4-3-9-16,11 6 0 0,-10-4 0 0,13-2 8 15,-3 6-8-15,0 0 0 0,0 0 0 0,3 0 0 16,-3 0 0-16,4 0 15 0,-4 0-4 0,3 6-1 16,0-6 12-16,4 0 2 0,0-6 1 0,0 6 0 15,0 0-8-15,0 0-1 0,0 0-1 0,0-3 0 0,0-3-5 16,0 6-1-16,0-3 0 0,0-4 0 0,0 7-1 16,0-6-8-16,-7 3 12 0,-4 3-4 0,-3 0-8 15,0 0 0-15,-7 0 0 0,0 0 8 0,-4 0-8 0,-3 0 0 16,3 0 0-16,-10 0 0 0,-1 3 11 0,-2-3-3 15,2 6-8-15,-10-6 12 0,8 0-1 16,-15 7-1-16,3-4 0 0,-3-3 0 0,0 0-10 0,-7 0 0 16,0 0 9-16,0 0-9 0,0 0 9 0,0 0-9 15,-7-3 12-15,-3-4-12 0,-4 7 11 0,-4-6-11 16,0 3 10-16,1 3-10 0,-1-6 0 0,-7 2 8 16,1-2-8-16,-5 6 0 0,1-3 0 0,-4-3 0 15,1 3 0-15,-12 3 0 0,1-7 0 0,-4 7 0 16,0 0 0-16,0 0 0 0,4-3 0 0,-11-3 0 0,4 6 0 15,-1-3 0-15,-3-3 0 0,1-1 0 0,-12-2 9 16,1 9-9-16,3-9 8 0,0 9-8 0,-11-4 0 0,4-2 8 16,-4 6-8-16,-3 0 0 0,-3 0 0 0,-1 0 0 15,-7 6 0-15,8-2 0 0,-1 5 0 0,1-3 0 16,6-3 0-16,-3 10 0 0,7-4 0 16,14 1 0-16,-3-7 0 0,10 6 0 0,3 1 0 0,8-4 0 15,0-3 0-15,10 3 0 0,0 1 0 0,4-4 0 16,7-3-8-16,4 6 8 0,-1-6-10 0,11 0 10 15,0 0-27-15,0 0 1 16,11 0 0-16,3 0 0 0,7-6 3 0,4 6 1 0,13 0 0 0,8-3 0 16,11-4 2-16,-4 7 1 0,10-6 0 0,8 3 0 15,-1 3 19-15,11-6 0 0,-3 2 0 0,3-2 0 16,4 6 0-16,-4-3 0 0,-3 3 11 0,-1-6-11 0,1 6 14 0,3-3-4 16,0 3-1-16,-3 0 0 0,-1 0 6 0,-3 0 1 15,-3 0 0-15,3-7 0 0,-3 7-8 0,-1 0-8 16,-3 7 11-16,0-7-11 0,-7 3 0 0,-7 3 0 15,-4-6 0-15,-3 0 0 0,-3 3 0 0,-12-3 0 16,1 0 0-16,-4 0 0 0,-7 0 0 0,1 0 0 16,-12 0 0-16,-3 0 0 0,-7 0 12 0,0 0-12 15,-7 0 12-15,-10 0-12 0,-1 6 13 0,-7-6-4 16,1-6-1-16,-12 6 0 0,5 0-8 0,-5-3 0 16,1-3 0-16,-7-4 8 0,-1 7 0 0,-3-3 0 15,-3-3 0-15,-4 2 0 0,4-2-8 0,-8 0 12 0,-3-1-12 16,0 1 12-16,-3 6 1 0,-4-10 1 0,3 4 0 15,-6 5 0-15,6-2-14 0,-6 3 11 0,3 3-11 0,0-6 10 16,-4 3-1-16,1 3 0 0,10-7 0 0,-7 7 0 16,14 0-9-16,-4 0 0 0,4 7 0 0,7-7 0 15,8 0 0-15,-5 0 0 0,4 0 0 0,1-7 0 16,6 7 0-16,4 0 0 0,3 0 0 0,0 7 0 16,4-7 0-16,0 3 0 0,3-3 0 0,8 6 0 15,-1-6-11-15,1 3 11 0,10-3-8 0,0 0 8 16,0 0-10-16,3 10 10 0,8-4-12 0,6-3 12 15,8 3-15-15,10 4 4 0,4-4 1 0,0-3 0 16,10 3 0-16,4-2 0 0,11-4 0 0,6 0 0 16,1 0-1-16,3-4 0 0,0 4 0 0,0 0 0 15,4-6 11-15,-4 3 0 0,3-3-9 0,5 6 9 0,-8 0 0 16,3-3 0-16,-10 3 0 0,0 0 0 0,-3 0 0 0,-4 3 0 16,-4-3 0-16,-3 0 0 0,0 0 0 0,-11 6 0 15,-6-3 0-15,-1-3 0 0,-3 6 0 16,-4-2 0-16,-7-4 0 0,-7 0 0 0,0 0-8 0,-3 6 8 15,-8-3-10-15,-3-3 10 0,0 0-16 0,0 0 2 16,0 0 1-16,-7 0 0 0,-3 0 13 0,-4 0 0 16,-11-3 0-16,4-3 0 0,-11 6 0 0,4-4 0 15,-11 4 0-15,4-6 0 16,-8 6-24-16,1 0-1 0,0 0-1 0,-8 0 0 16,1 0-90-16,-7 0-17 0,-4 0-4 0,-4 0-807 0</inkml:trace>
  <inkml:trace contextRef="#ctx0" brushRef="#br3" timeOffset="12">4477 11371 979 0,'0'0'43'0,"0"0"9"0,0 0-41 0,0 0-11 0,-4 0 0 0,-6 0 0 0,3 0 183 0,7 0 34 16,0 0 7-16,0 0 2 0,-4 4-163 16,4-4-33-16,0 0-6 0,-3 0-2 0,-8 6-11 0,-3-3-3 15,14 3 0-15,-11-6 0 0,1 10-8 0,-4-4 0 16,3 3 0-16,-3 1 0 0,-7-1 30 0,7 1 4 15,-8 8 1-15,1-2 0 0,4 3-11 0,-5 0-1 16,8 9-1-16,-7-3 0 0,0 0 17 0,7 3 3 16,-4 1 1-16,8-4 0 0,-1 9-15 0,0-6-2 15,8-3-1-15,-4 4 0 0,3-1-16 0,8 0-9 16,3 3 10-16,-4-9-10 0,8 4 8 0,0-1-8 16,-1-3 0-16,4 3 0 0,4-10 0 0,3-2 0 15,4 3-8-15,0-7 8 0,6-3-16 0,-6-3 3 0,3-3 1 16,4-3 0-16,-4-3 12 0,4-3 0 15,-7-1 0-15,3-6-9 0,-3 4 25 0,3-7 4 0,-4-3 2 16,1 0 0-16,-7-3 14 0,3-3 4 0,0-7 0 0,-10 7 0 16,3-13 0-16,-4 10 0 0,-3-10 0 0,1 4 0 15,-5-7-12-15,4 9-3 0,-7-9 0 0,-7 13 0 16,4-3-25-16,-5-1 0 0,1 1 0 0,-3 5 0 16,-4 1 0-16,-4-3 0 0,0 2 0 0,-6 1-11 15,-4 9 11-15,3-6 0 0,-3 10 0 0,3 2 0 16,-10-3 0-16,10 13-16 0,0-3 4 0,1 6 0 31,-1 9-80-31,4-2-17 0,-4 2-3 0,11 4-623 0,3 2-124 0</inkml:trace>
  <inkml:trace contextRef="#ctx0" brushRef="#br3" timeOffset="13">4964 11996 1728 0,'0'0'153'0,"0"0"-122"0,0 0-31 0,0 0 0 16,0 0 223-16,0 0 38 0,0 0 8 0,0 3 2 15,0-3-192-15,0 9-39 0,3 0-7 0,1 1-1 16,-4 2-32-16,0-2 8 0,0-1-8 0,0 4 0 15,0-13-117-15,0 6-27 16,0-6-4-16,0 9-597 0,0 1-119 0</inkml:trace>
  <inkml:trace contextRef="#ctx0" brushRef="#br3" timeOffset="14">5397 11356 2718 0,'-7'-10'120'0,"4"10"25"0,3-3-116 0,-7-3-29 16,7 6 0-16,0 0 0 0,0 0 13 0,0 0-3 15,0 0-1-15,-7 9 0 0,-4 1-17 0,4-1-4 0,0 10-1 16,-3-3 0 0,-5 12-12-16,5-3-3 0,-1 10 0 0,-3-1 0 0,4 4 13 0,-8 9 3 0,0 6 0 0,4-3 0 15,-3-3 3-15,6 3 1 0,4-3 0 0,-4-3 0 16,11 0 8-16,0-6 0 0,0-1 0 0,11-2 0 16,-8-1 0-16,12-5 0 0,-5-11 0 0,4 8 0 15,4-11 0-15,7-2 0 0,-1-7 0 0,-3-3 0 16,11-3 0-16,3-3 9 0,1-3-1 0,-5 3-8 15,5-13 8-15,-1 7-8 0,4-10 0 0,-4 0 0 16,-7-6 0-16,4-3 0 0,-4-1 0 0,-7-2 0 16,1-3 12-16,-5 2-4 0,-6-2 0 0,-1-1-8 15,1-2 22-15,-7 2-2 0,-8-3-1 0,4-2 0 16,-7 2 7-16,-4-6 2 0,4 10 0 0,-10-4 0 16,3 10-6-16,-4-7-1 0,-3 10 0 0,-4 3 0 0,0-3-9 0,1 6-1 15,-5-6-1-15,-2 10 0 16,-5 2 10-16,1-3 1 0,0 7 1 0,0 0 0 0,-4 9-34 15,4 0-6-15,-8 0-2 0,4 3 0 16,1 3-87-16,-12 3-17 0,4 1-4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34:00.18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25729 16640 25279 0,'0'0'1120'0,"0"0"224"0,0 0-1072 0,0 0-272 0,0 0 0 0,0 0 0 16,6-10 160-16,2 0-32 0,1 3 0 0,3-4 0 16,1 1-128-16,0 1 0 0,0-1 0 0,2 1 0 15,-2 0 640-15,1 0 112 0,0-3 16 0,2 2 0 16,1-1 384-16,0 1 96 0,2-3 16 0,2 0 0 0,3 3-368 0,2-3-64 15,2-2 0-15,5 2-16 0,1 4-400 0,4-4-80 16,1-1-16-16,1-2 0 0,1 0-48 16,0-1-16-16,0-1 0 0,1-1 0 0,1-1 80 0,2 0 16 15,2 1 0-15,7-2 0 0,0-2 48 0,0 0 16 16,-3 1 0-16,-4 1 0 0,-4 2-48 0,-4 2-16 16,-3-5 0-16,1 1 0 0,2 0-144 0,0-1-16 15,0 0-16-15,0 0 0 0,-2-1-16 0,-1 2 0 16,1 1 0-16,0-3 0 0,1 1 32 0,-3 0 16 15,-2 0 0-15,-2 0 0 0,-1-2-64 0,-1 5-16 16,-3-2 0-16,0 1 0 0,0 1-128 0,0 1 0 16,0-2 0-16,0 2 0 0,1 0 128 0,0-1-128 15,-1 0 0-15,0 2 128 0,-1-4-128 0,0 5 0 16,-3-5 0-16,-1 3 0 0,-2 0 0 0,1 2 0 0,-2-3 0 16,0 3 0-16,-2 2 0 0,-2-1 0 0,1 2 0 0,-1 2 0 15,-1 0 0-15,-1-1 0 0,-1 1 0 0,1 2 0 16,0 1 0-16,-2 1 0 0,-2 1 0 0,0-1 0 15,0 1 0-15,0-1 0 0,-1 1 0 0,1 0 0 16,-8 6 0-16,8-6 0 0,-3 1 0 0,-5 5 0 16,7-7 0-16,-7 7 0 0,5-6 0 0,-5 6 0 15,0 0 0-15,5-7 0 0,-5 7 0 0,0 0 0 16,5-8 0-16,-5 8 0 0,0 0 0 0,0 0 0 16,0-9 144-16,0 9-144 0,-2-6 160 0,2 6-160 15,-4-9 160-15,4 9-160 0,0 0 160 0,0 0-160 16,-12-4 144-16,2 1-144 0,10 3 128 0,-12 3-128 0,-1-1 0 0,1 2 128 15,2-1-128-15,1 1 0 0,-3 1 0 16,0-1 0-16,0 0 128 0,-1 1-128 0,-1 0 0 0,0 2 0 16,-1-1 0-16,1 1 128 0,-3-2-128 0,1 0 0 15,1-1 0-15,1-1 0 0,2-2 0 0,1 0 0 16,1 1 128-16,10-2-128 0,-11 2 0 0,11-2 0 16,0 0 0-16,0 0 0 0,0 0 0 0,0 0 0 15,0 0 0-15,0 0 0 0,0 0 0 0,0 0 0 16,0 0 0-16,7-6 0 0,2-1-144 0,3 2 144 15,1 0-192-15,3-2 192 0,-1 2-208 0,1 1 64 16,-1 0 16-16,0 2 0 0,-2-1 0 0,0 0 0 16,0-1 0-16,-1 0 0 0,-1 2 128 0,0 1-160 15,-11 1 160-15,12-3-160 0,-3 2 160 0,-9 1 0 16,9-3 0-16,-9 3 0 0,0 0 0 0,0 0 0 0,9 0 0 0,-9 0 0 16,0 0 0-16,0 0 0 0,6 10 0 0,-6-10 0 15,6 16 0-15,-2-3 0 0,-2 2 0 0,-1 0 0 16,-1-2 0-16,0-1 0 0,-1 2 0 0,0 1 0 15,0-2 0-15,-2 1 0 0,-1 0 0 0,1 1 0 16,0-1 0-16,-1-1 0 0,-3-1 0 0,1-2 0 16,-1 1 0-16,2-1 0 0,-4 0 0 0,1 0 0 31,0 0-496-31,-1-2-160 0,0 0-48 0,0-2 0 16,1 2-2480-16,-1-1-496 0</inkml:trace>
  <inkml:trace contextRef="#ctx0" brushRef="#br0" timeOffset="1201.48">21837 16238 25791 0,'0'0'2304'0,"0"0"-1856"0,0 0-448 0,0 0 0 15,0 0 2096-15,0 0 320 0,0 0 64 0,0 0 16 16,0 0-2048-16,11-1-448 0,-11 1 0 0,13 3 0 16,-2 1 0-16,0 2 160 0,-11-6-32 0,9 14-128 15,-1 1 320-15,-2 4-32 0,-2 4-16 0,0 3 0 16,0 5 80-16,0 3 16 0,-1 1 0 0,-2 3 0 16,-1 0 96-16,-1-1 32 0,-2 1 0 0,-2 1 0 15,-2-3-224-15,-1 0-32 0,1-1-16 0,-1-1 0 16,0-1-48-16,3-3-16 0,0-3 0 0,1-1 0 15,1-2-160-15,2-2-176 0,-1-1 48 0,5-4 0 16,1-2-1680-16,0 0-336 0,1-5-64 0,-5-10-8320 16,0 0-1664-16</inkml:trace>
  <inkml:trace contextRef="#ctx0" brushRef="#br0" timeOffset="1635.82">22172 16682 13823 0,'0'0'1216'0,"0"0"-960"15,0 0-256-15,0 0 0 0,-10-2 4896 0,10 2 928 16,0 0 192-16,-9 6 48 0,1-4-4784 0,8-2-944 16,0 0-192-16,-9 11-144 0,0 0 0 0,1 2 0 15,1-1 0-15,1 1 0 0,-1 0 0 0,1 4 0 0,-1-3-144 0,1 5 144 16,-1 0-128-16,1 2 128 0,-1-3-128 15,2 1 128-15,0 1 0 0,1 0 0 0,1-2 0 0,2-2 0 16,1-2 0-16,1-1 0 0,2 2 0 0,1-5 0 16,-4-10 0-16,8 11 0 0,1-5 0 0,1-1 176 15,1-1-48-15,0-4 0 0,2-2 0 0,0-1 0 16,0-1-128-16,3-2 128 0,1-2-128 0,-1-3 128 16,-1 1 0-16,0-3-128 0,-2 1 192 0,-2 2-64 15,1-5-128-15,-3 4 128 0,-2 0-128 0,-1-3 128 16,1-2 48-16,-2-1 0 0,-2 4 0 0,-3-4 0 15,-2-1 80-15,1 1 32 0,1 0 0 0,-1 1 0 16,-2-1-48-16,1 3-16 0,-1 1 0 0,0 1 0 16,1 2-224-16,-1 0 144 0,3 10-144 0,-4-10 128 15,4 10-256-15,0 0-64 0,0 0-16 0,0 0 0 16,0 0-944-16,0 0-176 0,-9 6-32 0,9-6-16 16,-3 9-1888-16,1 1-384 0,2-10-80 0</inkml:trace>
  <inkml:trace contextRef="#ctx0" brushRef="#br0" timeOffset="2219.03">22653 16845 29487 0,'0'0'2624'0,"0"0"-2112"15,-6-11-512-15,2 3 0 0,4 8 2128 0,-3-9 320 16,3 9 64-16,-2-9 16 0,-2-3-2096 0,1 2-432 0,3 10 0 0,-4-10-144 15,-1-1 144-15,0 3-192 0,5 8 192 0,-8-5-192 16,0 1 48-16,-1 3 0 0,0 2 0 0,-1 2 0 16,-2 1 144-16,0 2 0 0,-1 2 0 0,0 4 0 15,0 1 0-15,-1 1 0 0,-2-1 0 0,2 3 128 16,1 1 32-16,1-2 16 0,0 1 0 0,3-3 0 16,4-3 64-16,1 0 16 0,-1 0 0 0,5-10 0 15,0 0-256-15,5 12 128 0,1-2-128 0,2-3 0 16,-8-7 0-16,15 5 0 0,-1 0 0 0,0-4 0 15,-1-2 0-15,0 1 0 0,-1-4 0 0,0 2 0 16,0-2 0-16,-2-1 0 0,-10 5 0 0,10-6 0 16,-2-3 0-16,0 3 0 0,-3-1 0 0,2 1 144 15,-3-4 48-15,0 3 0 0,-2 0 0 0,0-2 0 16,-2 0 16-16,0 9 16 0,0-9 0 0,0 9 0 0,0 0-48 0,0 0-16 16,-3-9 0-16,3 9 0 0,0 0-160 0,0 0 128 15,0 0-128-15,0 0 128 0,0 0-128 0,0 0 0 16,0 0 0-16,0 0 0 0,0 0 0 0,3 14 0 15,-2 2 0-15,1-3 0 0,1 1 0 0,0-1 0 16,-2 0 0-16,0 1 0 0,2 2 0 0,-2 0 0 16,-1 1 160-16,0-2-160 0,1 4 0 0,1 0 0 15,-1-1 0-15,0 1 0 0,2-1 0 0,-3 0 0 16,-1 2 0-16,-1-1 0 0,1-3 192 0,-2 1 48 16,0 0 0-16,-1 0 0 0,-2-2 0 0,1 2 0 15,0 2 0-15,0 0 0 0,-2 1-16 0,-1-1 0 16,1 2 0-16,-3 0 0 0,1 0-96 0,-2-3-128 0,-2 0 176 15,-2 1-176-15,0-1 0 0,-4-4 0 0,0-3-240 0,-2-2 80 32,-1 0-1328-32,-2-4-272 0,0-2-48 0,-1-5-15984 0</inkml:trace>
  <inkml:trace contextRef="#ctx0" brushRef="#br0" timeOffset="3936.02">22893 16759 9663 0,'0'0'432'0,"0"0"80"0,0 0-512 0,0 0 0 0,0 0 0 0,0 0 0 16,0 0 448-16,0 0 0 0,0 0-16 0,0 0 0 15,0 0 672-15,0 0 144 0,0 0 32 0,0 0 0 16,0 0 512-16,0 0 128 0,0 0 0 0,11 3 16 16,-11-3-432-16,10 6-96 0,-10-6 0 0,7 10-16 15,-2-3-272-15,0 3-48 0,0 1-16 0,-1 2 0 16,-1 3-624-16,-2 0-128 0,0 1-32 0,1-1 0 16,-1-2-272-16,2-1 0 0,-1 1 0 0,1 2 0 15,1 1-272-15,-2-1-16 0,1-3 0 0,0 0 0 16,1 0 288-16,-1-3-160 0,-3-10 160 0,6 11-128 15,-2-2-2240-15,-4-9-448 0</inkml:trace>
  <inkml:trace contextRef="#ctx0" brushRef="#br0" timeOffset="4145.68">22816 16571 21183 0,'-10'-1'1888'0,"1"1"-1504"15,1 0-384-15,8 0 0 0,-10 2 3744 0,10-2 672 0,0 0 144 0,0 0 32 32,0 0-4592-32,0 0-1008 0,0 0-144 0,11 5-48 15,2-2-992-15,-1 0-208 0,-12-3-32 0,13 0-9984 0</inkml:trace>
  <inkml:trace contextRef="#ctx0" brushRef="#br0" timeOffset="4593.84">23138 16639 6447 0,'0'0'272'0,"12"1"80"0,-12-1-352 0,12 1 0 0,-2 1 0 0,-10-2 0 15,0 0 1520-15,0 0 224 0,11 3 48 0,-11-3 16 16,0 0-400-16,0 0-64 0,0 0-32 0,2 11 0 0,-2-11 672 0,0 0 128 15,-5 10 16-15,0-2 16 0,-3 0-704 0,0-2-144 16,-1 0-16-16,0-1-16 0,0 0-416 0,-2 0-80 16,0 3 0-16,-2-1-16 0,0-1-176 0,0 1-16 15,-2-1-16-15,2 1 0 0,0-2-96 0,0 0-32 16,0 0 0-16,3 1 0 0,2-5-64 0,8-1-16 16,-9 5 0-16,9-5 0 0,0 0-336 0,0 0 144 15,0 0-144-15,0 0 0 0,0 0 0 0,0 0 0 16,13 3-240-16,0 1 80 0,0-4 32 0,1 0 0 15,-1-3 0-15,2 3 0 0,-1 3 128 0,-1-3-160 16,-1 0 160-16,-1 0-160 0,1 2 160 0,-1 2 0 16,-11-4 0-16,11 5 0 0,0-1 0 0,-2 2 0 15,-9-6 0-15,9 6 0 0,-9-6 0 0,8 10 0 0,-2 1 0 0,0-2 0 16,-6-9 0-16,3 13 0 0,0 0 0 16,-2 0 0-16,-1-13 0 0,0 16 144 0,0-1-144 0,0 1 0 15,-2-2 128-15,2 2-128 0,-2 1 0 0,1 0 0 16,0-1 0-16,0-1 0 0,-1 0 0 0,1-2 0 15,-3 0 0-15,0-2 0 0,1-2 0 0,3-9 0 16,-5 12-256-16,5-12-48 0,0 0-16 0,0 0 0 31,-8 4-640-31,8-4-128 0,0 0-16 0,0 0-8704 0,-9-6-1744 0</inkml:trace>
  <inkml:trace contextRef="#ctx0" brushRef="#br0" timeOffset="4878.99">23453 16546 26719 0,'0'0'1184'0,"0"0"240"0,0 0-1136 0,0 0-288 16,0 0 0-16,0 0 0 0,-6 9 2560 0,2 2 464 15,2-1 96-15,2 3 16 0,4-1-2544 0,-2 2-592 16,-2 2 0-16,2 3 0 0,0 2 0 0,0 3 128 15,-2 0-128-15,0 5 0 0,0 1 128 0,0 1-128 16,-2 2 0-16,1-2 0 0,0-1 0 0,-1 0 128 16,0 0-128-16,-1-1 0 0,-1-2 0 0,2-2 0 15,0-3 128-15,2-1-128 0,-1-3 0 0,1-1-160 0,1-1 32 16,2-4 0 0,-3-12-816-16,5 8-144 0,-5-8-48 0,0 0-14576 0</inkml:trace>
  <inkml:trace contextRef="#ctx0" brushRef="#br0" timeOffset="5089.82">23352 16760 23039 0,'0'0'2048'0,"0"0"-1648"0,0 0-400 0,0 0 0 15,0 0 4880-15,0 0 896 0,0 0 176 0,9 9 48 16,3-4-5168-16,2-1-1024 0,3-3-192 0,3-1-64 15,2 0 192-15,0-1 48 0,-1 1 0 0,-1-4 0 16,-1 2-464-16,-1-4-96 0,-2 2 0 0,-2 2-16 16,1 1-2928-16,-2-1-576 0,-3 0-112 0,-10 2-8704 15</inkml:trace>
  <inkml:trace contextRef="#ctx0" brushRef="#br0" timeOffset="5556.92">23772 16833 33695 0,'0'0'1488'0,"0"0"304"0,0 0-1424 0,-9 4-368 16,9-4 0-16,0 0 0 0,0 0 256 0,0 0 0 15,-1 10-16-15,1-10 0 0,1 13-64 0,1 0-16 16,2 2 0-16,2-2 0 0,-1-3 288 0,0 3 48 16,-1 3 16-16,1 1 0 0,-1 1-512 0,0 2 0 15,-1-1 0-15,-2 1 0 0,0-1 0 0,-1-3 0 16,-1-1-128-16,0 0 128 15,1 0-912-15,-2-3-80 0,2-12-16 0,0 0-9232 16,3 9-1856-16</inkml:trace>
  <inkml:trace contextRef="#ctx0" brushRef="#br0" timeOffset="5722.31">23776 16576 19343 0,'0'0'1728'0,"-9"4"-1392"0,0 0-336 0,0 1 0 16,2 2 4864-16,7-7 912 0,-3 9 176 0,3-9-15296 15,3 10-3056-15</inkml:trace>
  <inkml:trace contextRef="#ctx0" brushRef="#br0" timeOffset="6138.42">24151 16871 21183 0,'0'0'944'0,"0"0"192"0,0 0-912 0,0-9-224 15,0 9 0-15,4-11 0 0,0-1 2112 0,1 2 368 16,3 2 80-16,-1-4 0 0,-2 1-2112 0,3-1-448 15,-3 0 0-15,0 0-144 0,-1 3 144 0,-4 9 0 16,1-11 128-16,-2 1-128 0,1 10 816 0,-4-10 80 16,-1 1 32-16,5 9 0 0,-9-7 464 0,1 2 80 15,0 3 32-15,-1-2 0 0,0 2-624 0,0 4-128 16,0 2-32-16,0-2 0 0,-1 2-416 0,3-1-96 16,-1 2-16-16,0 1 0 0,0 1-192 0,0 3 0 0,-1 3 128 0,1 0-128 15,3 1 0-15,1 2 0 0,0 3 0 16,2-1 0-16,-1-2 0 0,2 2-128 0,0 1 128 0,1 0 0 15,0-2 0-15,2 2 144 0,1-3-16 0,1 5 0 16,0-4 112-16,1 2 16 0,0-2 0 0,3-1 0 16,2-2-256-16,1-1 0 0,0 0 0 0,2-4 0 15,2 2 0-15,0-3 0 0,2 1-208 0,2-3 64 32,0-2-1200-32,1 0-256 0,1 0-32 0,1-1-10192 0,0-3-2032 0</inkml:trace>
  <inkml:trace contextRef="#ctx0" brushRef="#br0" timeOffset="6756.49">22291 17734 11967 0,'0'0'1072'0,"0"-8"-864"0,-4-5-208 0,1 1 0 16,3 2 3504-16,-1-3 656 0,-1-2 128 0,-1 1 16 15,0 0-2512-15,1-1-496 0,-4-2-96 0,1 4-32 16,-1-2-288-16,-1 3-64 0,2 3-16 0,-1 0 0 16,-4 1-32-16,1 4 0 0,-1 4 0 0,-2 4 0 0,-2 0-256 0,-1 2-48 15,1-2-16-15,1 5 0 0,-3-2-192 0,3 1-64 16,0 1 0-16,2 1 0 0,-1 1 64 0,1-1 0 16,1 2 0-16,1 1 0 0,1-1 80 0,2 1 32 15,-1 0 0-15,2 2 0 0,0 5-112 0,1-1 0 16,0 1-16-16,2 1 0 0,4 2-240 0,-2 3 128 15,0 3-128-15,0 4 0 0,4 2 0 0,-2 4 0 16,0-3 0-16,-1 1 0 0,0-3-128 0,2-2-32 16,-1 0 0-16,0-2 0 15,-2-4-272-15,0-3-48 0,1-1-16 0,-1-2 0 16,0 0-336-16,1-7-64 0,1-2 0 0,-1 1-16 16,0-3-2432-16,-1-9-496 0,0 0-80 0,0 0-32 0</inkml:trace>
  <inkml:trace contextRef="#ctx0" brushRef="#br0" timeOffset="6990.42">21802 18069 41759 0,'0'0'1856'0,"0"0"368"0,-6 6-1776 0,6-6-448 0,0 0 0 0,0 0 0 15,6 8-288-15,4-3-144 16,4-1-16-16,1-2-16 0,3-5 336 0,2 3 128 0,1 3 0 0,0-5-144 15,-2-2 144-15,0 2 224 0,0 0-48 0,-1 2-16 16,-2 0 32-16,0-1 16 0,-1-1 0 0,1 0 0 16,-2 1-208-16,-1-2 0 0,-1 2 0 0,-2-2 0 0,1 2 0 0,-2-1-336 15,-9 2 48-15,10-4 16 16,1 2-2480-16,-11 2-480 0,10-4-96 0</inkml:trace>
  <inkml:trace contextRef="#ctx0" brushRef="#br0" timeOffset="7432.58">22360 18006 12895 0,'0'0'1152'0,"0"0"-928"16,0 0-224-16,-10 5 0 0,-1 2 4544 0,1 1 848 15,1 0 176-15,2 1 48 0,2 0-4144 0,0 0-816 16,-2-1-160-16,2 2-48 0,1 1 64 0,1 0 16 16,1 1 0-16,-2 1 0 0,-1 2-272 0,1-2-48 15,2 1-16-15,1-1 0 0,-1-1-64 0,-1-1-128 16,3 1 176-16,0 1-176 0,1 2 192 0,2-2-192 15,1-4 192-15,2 1-192 0,3 1 224 0,-1-1-64 0,-1-1-16 0,2-2 0 16,3-1 16-16,-1-1 0 0,1 1 0 0,1-4 0 16,1 2 0-16,2-4 0 0,-2 0 0 0,3-3 0 15,0 2-160-15,2-1 192 0,-2-2-192 0,-2-2 192 16,0 0-192-16,-1-1 0 0,-1 1 0 0,-1-1 0 16,-2-2 0-16,1 1 0 0,-2 2 0 0,-2-2 0 15,0-4-144-15,0 1 144 0,-4-2 0 0,3 0 0 16,-1-1-128-16,-1-1 128 0,-2-2 0 0,2 0 0 15,-1 0-128-15,-1 3 128 0,-2 1 0 0,3 3 0 16,0 1-224-16,-3 9 64 0,0 0 16 0,0 0 0 16,0 0 144-16,0 0-208 0,0 0 80 0,0 0 128 15,4 13 0-15,0 0 0 0,-2-5 0 0,1 3 0 0,-1-1 0 16,1 3 0-16,-2 0 0 0,1 2 0 0,-1-1 0 16,0 2 0-16,0 7 0 0,1-1 0 15,-1-4-400-15,-1-2-64 0,-3-3-16 0,2 0 0 16,1-2-2160-16,0-2-432 15,0-9-96-15,0 0-16 0,0 0-384 0,0 0-80 0</inkml:trace>
  <inkml:trace contextRef="#ctx0" brushRef="#br0" timeOffset="7808.68">22728 18310 18431 0,'0'0'816'0,"-3"12"160"0,3-12-784 0,-1 10-192 15,-1 1 0-15,2-11 0 0,4 10 3232 0,-4-10 608 0,0 0 112 0,0 0 16 16,0 0-3104-16,0 0-624 0,13 0-240 0,-2-1 176 16,-11 1 144-16,8-7 16 0,-8 7 16 0,6-9 0 15,1 0 144-15,-3 0 16 0,-4 0 16 0,1 0 0 16,3-1 128-16,-2-1 32 0,-2-4 0 0,4 1 0 16,2-2-80-16,0-1-16 0,-1-1 0 0,3 0 0 15,3 0-240-15,-2 2-48 0,-1-4-16 0,2 6 0 16,0 2-288-16,1 3 0 0,-2 1 0 0,-1 1 0 15,-8 7 0-15,0 0 0 0,11-2 0 0,-11 2 0 16,11 0 0-16,-11 0 160 0,12 7-160 0,-2 1 128 16,-2-1-128-16,-8-7 0 0,10 11 0 0,-1 1 0 15,1 2 0-15,-3-1 0 0,0-4 144 0,-1 3-144 16,2 1 0-16,0-1 0 0,-1-2 0 0,-1 1 128 16,1-2-128-16,-2 1 0 0,0-2-176 0,0 1 176 15,1-1-832-15,-6-8-80 0,0 0-16 0,5 8 0 16,-5-8-1680-16,0 0-336 0,0 0-64 0,4 7-6640 15,-4-7-1328-15</inkml:trace>
  <inkml:trace contextRef="#ctx0" brushRef="#br0" timeOffset="8175.13">23300 18177 29487 0,'0'0'2624'0,"0"0"-2112"0,0 0-512 0,0 0 0 15,-3-13 2224-15,3 3 336 0,3-1 64 0,1 1 0 32,1-2-2784-32,2 2-560 0,-1-2-112 0,-1 1-32 0,-2 1 416 0,0 1 64 0,-3 9 32 0,0 0 0 15,-6-5 352-15,6 5 0 0,-11 4 0 0,-2 2 0 16,-2 3 0-16,1 5 192 0,-2 0 0 0,2 2 0 15,0 1 272-15,1 0 64 0,0-1 16 0,1 0 0 16,1 2 480-16,2-2 80 0,1-2 32 0,3-1 0 16,1 0-480-16,3 0-80 0,2 1-32 0,2-2 0 15,0-3-544-15,0 2 0 0,3 0-192 0,0 2 48 16,2-2-368-16,1 1-64 16,3-5 0-16,-2 3-16 0,1-1-304 0,0-3-48 0,1 1-16 15,1-2 0-15,0 0-192 0,2-2-64 16,0-3 0-16,1-2 0 0,0 1 0 0,2 1 0 0,1-6 0 0,4-1-7776 15,-1-1-1568-15</inkml:trace>
  <inkml:trace contextRef="#ctx0" brushRef="#br0" timeOffset="8426.59">23792 17787 20271 0,'0'0'896'0,"-3"12"192"0,-1-3-880 0,-2 1-208 16,-2 1 0-16,1 2 0 0,2 3 5760 0,2 4 1088 16,2 4 240-16,1 2 32 0,1 4-5888 0,2 1-1232 0,1 4-128 0,1-1-96 15,-1 0 224-15,0 0-192 0,0-3 192 0,0 2-192 16,1-3 16-16,0-1 16 0,-1-3 0 0,-1 0 0 31,-1-1-512-31,0-2-96 0,-2-5-32 0,1 3 0 16,-4-1-272-16,1-2-48 0,-2-5-16 0,-1 0 0 15,-1 0-1312-15,1-6-272 0,5-7-48 0,0 0-10992 0</inkml:trace>
  <inkml:trace contextRef="#ctx0" brushRef="#br0" timeOffset="8607.99">23619 18058 11967 0,'0'0'1072'0,"0"0"-864"0,0 0-208 0,0 11 0 0,0-11 7872 0,3 12 1520 15,2-1 304-15,2-2 64 16,1-2-8608-16,2-1-1728 0,2 1-352 0,1-3-64 16,0-4 96-16,1 0 32 0,1 1 0 0,0 0 0 15,2-1-1552-15,1 0-304 0,2-2-64 0,-1 3-7520 16,-2 4-1488-16</inkml:trace>
  <inkml:trace contextRef="#ctx0" brushRef="#br0" timeOffset="8777.93">23979 18294 4607 0,'8'15'400'0,"-3"-5"-400"16,2 1 0-16,-2 2 0 0,0-2 4736 0,0 1 848 16,-1-2 176-16,2 1 48 0,-2 2-3088 0,1-4-608 0,-5-9-128 15,4 11-32-15,-2-1-528 0,-2 0-96 0,0-10-32 0,-1 8 0 16,1-8-496-16,-1 7-96 0,1-7-32 0,0 0 0 16,0 0-672-16,0 0 0 0,0 0 0 0,0 0 0 31,0 0-2304-31,-7-11-480 0,1 1-96 0</inkml:trace>
  <inkml:trace contextRef="#ctx0" brushRef="#br0" timeOffset="8944.84">24024 17805 21183 0,'0'0'944'0,"-8"7"192"0,-1-3-912 0,-2 2-224 0,-1-2 0 0,3 2 0 0,9-6 5008 0,0 0 960 16,0 0 192-16,0 0 48 15,0 11-5792-15,0-11-1152 0,7 8-224 0,-7-8-64 16,6 5-2000-16,4 1-416 0,0-1-80 0</inkml:trace>
  <inkml:trace contextRef="#ctx0" brushRef="#br0" timeOffset="9358.34">24252 18187 33119 0,'0'0'1472'0,"0"0"288"0,0 0-1408 0,0 0-352 16,0 0 0-16,0 0 0 0,0 0 192 0,0 0-16 16,0 0-16-16,5 8 0 0,-5-8-32 0,0 0-128 15,0 9 192-15,0-9-64 0,-4 10 256 0,-1-3 64 0,0 5 0 16,-2-5 0-16,1-1 272 0,-2 1 64 0,0-1 16 0,0 5 0 16,0-4 48-16,0 4 16 0,-2 1 0 0,2-2 0 15,2 0-448-15,-1 1-96 0,3 1 0 0,0-1-16 16,0 1-304-16,3 1 0 0,0 1 0 0,2-2 0 15,3-1-176-15,0-1-32 0,1 2-16 0,2-2 0 16,1 1-96-16,2-5-32 0,3 1 0 0,-1-3 0 16,-1-3 48-16,1 0 16 0,3 0 0 0,-4-1 0 15,1 0 112-15,0-1 32 0,1-3 0 0,-1 0 0 16,-2 0 144-16,0-2 0 0,1-1 0 0,-2 0 0 16,-1-1 128-16,-2-1 64 0,-1-2 16 0,-1 1 0 15,-2-2 32-15,-1 2 0 0,0-6 0 0,-1 0 0 0,0-2 208 16,0 1 32-16,-2 0 16 0,-1 0 0 0,0 2-176 0,0-2-16 15,-1 5-16-15,0 1 0 0,-1 1-288 16,1 4-304-16,2 2 64 0,0 1 16 16,-1 0-368-16,3 3-80 0,0 0-16 0,0 0 0 15,0 0-1264-15,0 0-256 0,0-6-48 0,0 6-8304 16,0 0-1664-16</inkml:trace>
  <inkml:trace contextRef="#ctx0" brushRef="#br0" timeOffset="9708.41">24605 18245 24879 0,'-1'14'2208'0,"1"-14"-1760"15,-3 5-448-15,1 2 0 0,-1 1 3520 0,-1 1 608 16,-1 0 128-16,1 1 32 0,0 0-3328 0,1-1-640 0,-1 8-144 0,1-6-32 16,0-3 128-16,3-8 32 0,-3 11 0 15,3-11 0-15,0 0-112 0,0 0 0 0,0 6-16 0,0-6 0 16,0 0 112-16,0 0 32 0,0 0 0 0,0 0 0 15,0 0 192-15,0 0 64 0,0 0 0 0,7-9 0 16,-2 0-128-16,0-2 0 0,1-2-16 0,-1-1 0 16,1-3-112-16,-1 1 0 0,1-4-16 0,0 4 0 15,3 3-144-15,0 2-32 0,-1 2 0 0,0 4 0 16,-8 5-128-16,0 0 160 0,11 4-160 0,-1 0 160 16,0 2-160-16,1 4 0 0,-1 3 0 0,1 1 0 15,-1 2 0-15,1 1 0 0,-1-2 0 0,2 1 0 16,-2 2 0-16,2-4 128 0,0 2-128 0,-1-2 0 0,1 3 0 15,2-2 0-15,1-4 0 0,0 2 0 16,1-1-1344-16,1-1-192 0,1-2-32 0,2-4-18720 16</inkml:trace>
  <inkml:trace contextRef="#ctx0" brushRef="#br0" timeOffset="12044.33">29396 18237 4607 0,'0'0'400'0,"0"0"-400"16,0 0 0-16,0 0 0 0,0 0 4096 0,0 0 720 15,0 0 160-15,0 0 16 0,0 0-3328 0,13-4-656 16,-1-1-144-16,-2 1-32 0,1 0 128 0,-11 4 0 15,10-6 16-15,2 0 0 0,0 2-128 0,-2-1-16 16,-2-1-16-16,1 0 0 0,0 3-160 0,0-4-16 16,-2-2-16-16,1 1 0 0,0 2-192 0,1-5-48 15,-2-1 0-15,3-1 0 0,-3-1-16 0,3 0-16 16,-1-2 0-16,0-2 0 0,-1-3-160 0,1-3-16 16,1-3-16-16,1 1 0 0,-2-5-32 0,0 3 0 0,0 4 0 15,1-1 0-15,-2-1 16 0,1 1 0 0,-2 0 0 16,-1 2 0-16,1 3 16 0,-2 2 0 0,0 0 0 0,1 6 0 15,-1-1-160-15,0 2 128 0,-1 0-128 0,-3 0 128 16,1 2-128-16,-1 1 160 0,1 1-160 0,1-1 160 16,-2 0-160-16,-1 8 0 0,4-9 0 0,-1 1 0 15,-3 0 0-15,0 8 0 0,6-9 0 0,0 1 0 16,-2 0 0-16,-4 8 0 0,0 0 0 0,6-9 0 16,2 0 0-16,-2 4 0 0,-6 5 0 0,6-9 0 15,-6 9 0-15,0 0 0 0,5-9 0 0,-5 9 0 16,0 0 0-16,0 0 0 0,0 0 0 0,0 0 128 15,0 0 16-15,0 0 0 0,0 0 0 0,-5-7 0 16,-2 2 32-16,7 5 0 0,0 0 0 0,0 0 0 16,-8-3-176-16,8 3 192 0,0 0-192 0,0 0 192 15,0 0-192-15,0 0 0 0,0 0 0 0,0 0 0 0,0 0 0 0,0 0 0 16,0 0 0-16,0 0 0 0,0 0 0 16,0 0 0-16,0 0 0 0,0 0 0 0,0 0 192 0,0 0-64 15,0 0 0-15,0 0 0 0,-9 2 128 0,9-2 32 16,-10 2 0-16,1 2 0 0,-1 0-112 0,3 1-32 15,-1 0 0-15,-1 1 0 0,0-5-144 0,1 4 0 16,1 3 0-16,-1 0 128 0,1-2-128 0,0 1 0 16,1-1 0-16,-1 2 0 0,0 0 0 0,1 0 0 15,6-8-144-15,-8 8 144 0,8-8 0 0,-8 7 0 16,8-7 0-16,-8 7 0 0,8-7 0 0,0 0 0 16,0 0 0-16,0 0 0 0,0 0 0 0,0 0 144 15,0 0-144-15,0 0 192 0,0 0-192 0,-2-9 0 0,2-3-160 16,1 2 160-16,0-2 0 0,2 3 0 0,1-3-128 0,0 2 128 15,-4-1 0-15,3 2 0 0,-1 0 0 0,-2 9 0 16,4-8 0-16,-4 8-144 0,3-10 144 0,-3 10 0 16,0 0 0-16,0 0 0 0,0 0 0 0,0 0-128 15,0 0 128-15,0 0 0 0,0 0 0 0,0 0 0 16,0 0 0-16,0 0 0 0,0 0 0 0,0 0 0 16,11-2 0-16,-1 1 0 0,-10 1 128 0,0 0-128 15,10 0 176-15,2-1-48 0,-2-2 0 0,-10 3 0 16,0 0-128-16,12 3 192 0,-3-2-192 0,-9-1 192 15,10-1-192-15,-10 1 0 0,11 6 0 0,-3 1 0 16,-8-7 0-16,0 0 0 0,6 10 144 0,1 3-144 16,-2-1 0-16,0-2 0 0,0 1 0 0,1 1 0 0,-1 1 0 15,0-2 0-15,1-3 0 0,1 1 0 16,-3-3 0-16,1 0-128 0,2 1 128 0,-1-1 0 16,1 1-448-16,1-2-16 0,3 1 0 0,-2-3 0 15,6 2-2640-15,-5-1-528 0</inkml:trace>
  <inkml:trace contextRef="#ctx0" brushRef="#br0" timeOffset="12652.38">28561 18245 24239 0,'0'0'1072'0,"0"0"224"0,0 0-1040 0,0 0-256 16,0 0 0-16,0 0 0 0,0 0 1056 0,0 0 160 16,0 0 16-16,0 0 16 0,0 0-160 0,0 0-16 15,0 0-16-15,0 0 0 0,0 0 224 0,0 0 32 16,-4 12 16-16,4-12 0 0,-4 7-160 0,4-7-16 0,0 11-16 0,1-1 0 15,0-1-432-15,3 3-64 0,1-1-32 0,2 2 0 16,-1 2-384-16,1 1-80 0,1-2-16 0,0 3 0 16,-1-3-128-16,4 3 0 0,-3 2 0 0,0-2 0 15,-1-4 0-15,4 0-224 0,-2 1 80 0,0-1 16 32,0-1-384-32,-1-4-64 0,0-7 0 0,0 4-16 15,-2-1-576-15,-6-4-112 0,0 0-32 0,9 0 0 16,-9 0-2464-16,12-4-512 0</inkml:trace>
  <inkml:trace contextRef="#ctx0" brushRef="#br0" timeOffset="12909.94">28855 18227 17503 0,'0'0'768'0,"0"0"176"15,-9 3-752-15,9-3-192 0,0 0 0 0,-4 10 0 0,-4-5 3296 0,8-5 624 16,-1 14 128-16,-3-1 32 0,-1-1-3120 0,-2 1-640 15,-2 3-112-15,1-1-16 0,1 2 640 0,-3 3 128 16,0 1 16-16,0 3 16 0,0 4-112 0,-1 0-32 16,-2 2 0-16,1 2 0 0,0-1-400 0,1 0-96 15,-1-2-16-15,1 0 0 0,0-5-336 0,1 2 0 16,1-2 0-16,2-2 0 16,-3-2-384-16,4-1-80 0,-1-4-32 0,2 0 0 15,-3-3-1904-15,3 0-384 0,3-3-80 0,2-9-11504 0</inkml:trace>
  <inkml:trace contextRef="#ctx0" brushRef="#br0" timeOffset="13185.52">28849 18459 4607 0,'0'0'192'0,"0"0"64"0,0 0-256 0,0 0 0 0,0 0 0 0,0 0 0 16,0 0 5616-16,0 0 1072 0,0 0 224 0,0 0 32 16,0 0-4592-16,0 0-928 0,13 2-176 0,-2 2-32 15,1-4 0-15,0 1 0 0,0-1 0 0,-2 2 0 16,0-1-608-16,2 0-112 0,0 2-32 0,1-2 0 0,-1-1-272 0,1 2-64 16,-2-1-128-16,3-1 192 0,-1-1-192 0,-3-1 0 15,0 1 0-15,0 1 0 16,-10 0-240-16,10-1-144 0,-10 1-16 0,0 0-16 15,10 1-1856-15,-2-1-368 0,-8 0-80 0,0 0-11872 16</inkml:trace>
  <inkml:trace contextRef="#ctx0" brushRef="#br0" timeOffset="13434.55">28892 18642 31503 0,'0'0'1392'0,"0"0"288"0,0 0-1344 0,-4 10-336 0,4-10 0 0,0 0 0 16,5 13 304-16,2-4-16 0,-7-9 0 0,10 8 0 16,0-2-288-16,1-1 0 0,-11-5 128 0,13 4-128 15,0-1 224-15,0-2-16 0,-1 2 0 0,1-3 0 16,0-3-208-16,1 2 0 0,2-1 0 0,-1 1 0 31,0-4-1904-31,-1 0-368 0</inkml:trace>
  <inkml:trace contextRef="#ctx0" brushRef="#br0" timeOffset="13711.84">29313 18134 13823 0,'0'0'1216'0,"0"0"-960"15,0 0-256-15,0 0 0 0,0 0 3968 0,-5 9 768 16,1 2 128-16,0-1 48 0,0 4-3424 0,1 2-672 16,1 4-144-16,-1-1-32 0,-1 5 544 0,0 4 96 15,-1 4 32-15,1 0 0 0,0 5-224 0,2-1-32 16,-4 7-16-16,2-4 0 0,1-2-304 0,-1-1-64 15,0-1-16-15,1 1 0 0,0-6-400 0,1-3-64 16,-1-2-32-16,1-3 0 16,0-2-464-16,4-4-80 0,-1-1-32 0,2-5-12736 0,-3-10-2544 0</inkml:trace>
  <inkml:trace contextRef="#ctx0" brushRef="#br1" timeOffset="119935.49">3563 5715 6447 0,'0'0'576'0,"0"0"-576"16,1-8 0-16,-1 8 0 0,0 0 768 0,0 0 64 15,0-9 0-15,0 9 0 0,0 0 384 0,0 0 64 0,-5-7 32 0,5 7 0 16,-6-6-176-16,6 6-48 0,0 0 0 0,-7-5 0 16,-1 1 768-16,8 4 128 0,0 0 48 0,0 0 0 15,0 0-176-15,0 0-16 0,0 0-16 0,0 0 0 16,-5 9-992-16,5-9-208 0,-3 8-48 0,3-8 0 16,0 0-400-16,3 10-176 0,-3-10 128 0,0 0-128 15,7 12 128-15,-1-3-128 0,-6-9 0 0,0 0 128 16,0 0 32-16,0 0 0 0,7 9 0 0,-7-9 0 15,0 0 624-15,2 10 128 0,-2-10 32 0,0 0 0 16,0 0 384-16,0 11 80 0,0-11 0 0,3 12 16 16,-1-2-576-16,-2-10-112 0,4 10-32 0,3 0 0 15,1-3-224-15,0-1-48 0,-8-6-16 0,11 5 0 0,2 0-128 16,-1 0-32-16,-2-1 0 0,2 1 0 0,-1 1 32 0,0-1 0 16,0-1 0-16,-1 1 0 0,1 0 16 0,-1 2 0 15,-2-1 0-15,1 1 0 0,0-3-64 0,0 2-16 16,-1 1 0-16,1 1 0 0,2-1-224 0,-1 0 0 15,2-1 128-15,0 2-128 0,1 0 0 0,1 1 176 16,3 0-176-16,1 0 160 0,3 2-16 0,1-2 0 16,0-1 0-16,3 1 0 0,0-1-144 0,1 1 160 15,0 1-160-15,3-1 160 0,1-2-160 0,-2 1 160 16,0 1-160-16,-1-1 160 0,-1 1-160 0,-1 3 0 16,-2-2 144-16,1 0-144 0,-1-2 0 0,1 3 128 15,-1 0-128-15,2 0 0 0,-1 1 0 0,3-1 0 16,3 0 0-16,0 0 0 0,-3 2 0 0,2-1 144 0,0 0-144 15,1-2 0-15,1 3 0 0,0 0 0 16,-1-1 0-16,0 1 0 0,-1 0 160 0,1-1-160 0,-1-2 128 0,3 3-128 16,1 1 160-16,2-1-160 0,1 0 192 0,2 1-192 15,1-1 160-15,4 3-160 0,2 1 128 0,-1 2-128 16,2 3 0-16,-3 0 0 0,-4-1 128 0,-3 0-128 16,-2-1 0-16,1-2 0 0,2 0 0 0,1 0 0 15,1 1 0-15,4 2 0 0,2-3 0 0,2 0 0 16,-1 0 0-16,-2 1 0 0,-3-4 0 0,-1 3 0 15,-1-1 0-15,3 0 0 0,2 2 0 0,3-5 0 16,3-1 128-16,-1 3-128 0,0-6 128 0,1 4-128 16,4 3 128-16,-2 2-128 0,-4 0 128 0,-1 1-128 15,0-2 128-15,1 0-128 0,2 2 0 0,-1 1 128 16,1 1-128-16,0 1 0 0,0 3 0 0,1 2 0 0,-3-3 128 16,-1 1-128-16,-4-2 128 0,2 4-128 0,0-3 0 15,2 1 0-15,2 2 0 0,-3-4 0 0,1-2 0 0,2-3 0 16,-1-2 0-16,0 2 0 0,-2 3 0 0,-1 0 0 15,1-4 0-15,2-1 0 0,2-1 0 0,1-2 0 16,1-2 0-16,-3 2 0 0,0 3 0 0,0 0 128 16,2 1-128-16,-3 1 192 0,-2-1-64 0,-3-2-128 15,-1 0 192-15,2 1-64 0,-1 2-128 0,1-1 0 16,2-1 0-16,-2 2 128 0,-2 0-128 0,0 0 0 16,-1-1 0-16,-2-1 0 0,-1-1 128 0,-1 0-128 15,-5 1 128-15,0-3-128 0,-2-2 0 0,-2-1 0 16,0 0 0-16,-1-1 0 0,-1-1 0 0,0-1 0 15,-2-2 0-15,-3 0 0 0,-1 1 0 0,-1 0 0 0,-4 2 0 0,1-2 0 16,0-2 0-16,-2 0 0 0,0 2 128 16,-1-3-128-16,-2 1 0 0,-2-1 0 0,-9-4 0 0,9 5 128 15,-1 0-128-15,-8-5 0 0,0 0 0 0,0 0 0 16,0 0 0-16,0 0 128 0,0 0-128 0,0 0 0 16,0 0 128-16,0 0-128 0,-11-1 128 0,2-1-128 15,-2-2 128-15,-4-2-128 0,-4 2 128 0,-1-2-128 16,2-2 0-16,-3 2 0 0,-5-2 128 0,-2 0-128 15,0-1 0-15,-2 0 0 0,0 0 0 0,1 1 0 16,-2 0 0-16,-2-1 0 0,-2-3 128 0,-3-1-128 16,-2-1 0-16,-3 1 0 0,-4 1 0 0,-1-1 0 15,-3 0 0-15,1 2 0 0,3 0 0 0,2-1 0 16,0-1 0-16,1 0 0 0,-3 0 0 0,-4 0 0 0,-3 0 0 16,-1-2 0-16,-1 2 0 0,-2-2 0 0,1-1 0 0,1 2 0 15,1-2 0-15,4-1 0 0,2-2 0 0,-2-2 0 16,-1-1 0-16,0 1 0 0,-1 1 0 0,3 2 0 15,-3 1 0-15,3 1 0 0,-1-3 0 0,1 1 0 16,1-1 0-16,-1 0 0 0,-1-1 0 0,0 1 0 16,1-1 0-16,-1-1 0 0,-1 0 0 0,1 2 0 15,1-1 0-15,3-1 0 0,3 2 0 0,-2-1 0 16,-1 1 0-16,-1-2 0 0,-5-1 0 0,1 0 0 16,1-1 128-16,-1 1-128 0,-1 0 0 0,4-1 0 15,2-4 0-15,3 1 0 0,2 2 0 0,0-2 0 16,-2 1 144-16,-3 0-144 0,-1-1 0 0,1 0 0 15,2 1 0-15,1 0 0 0,0-1 0 0,3 4 0 16,4-1 0-16,-1 0 0 0,0 4 0 0,-1-1 0 0,-4 1 0 0,0-2 0 16,0-3 0-16,-2 2 0 0,1-1 0 0,1 1 0 15,-1 1 0-15,2-1 0 0,2 1 0 0,1-1 0 16,2-1 0-16,-1 0 0 0,3 1 0 0,-1-3 0 16,-2 0 0-16,0 2 0 0,1 2 0 0,0-2 0 15,-3 0 0-15,4 2 0 0,3 2 0 0,1 1 0 16,14 9 0-16,-2-3 0 0,-1-1 0 0,-1 0 0 15,-1-2 0-15,-1 2 0 0,-1-2 0 0,0 0 0 16,-18-15 0-16,4 3 0 0,3 5 0 0,3-2 0 16,3 2 0-16,2 4 0 0,0 2 0 0,2-2 0 15,1 4 0-15,1 3 0 0,0-2 0 0,3 3 0 16,2-2 0-16,0-1 0 0,3-1 0 0,0-1 0 0,0 1 0 16,3 2 0-16,3 3 0 0,-1 0 128 15,2 0-128-15,3 1 0 0,-1 2 0 0,2-1 0 0,0 2 0 16,5 5 0-16,-4-5 0 0,4 5 0 0,0 0 0 0,0 0 0 15,0 0 0-15,0 0 0 0,0 0 0 0,0 0-128 16,0 0 128-16,0 0 0 0,12 6 0 0,-1-1-160 16,0 1 160-16,0 1 0 0,2 3 0 0,1-3 0 15,0 0 0-15,2 1 0 0,0 2 0 0,5-1-128 16,4-1 128-16,-3 4 0 0,-1-2 0 0,4 1 0 16,4-5 0-16,3 3 0 0,2 2 0 0,-1 0 0 15,1 4 0-15,-2-2 0 0,1 3 0 0,-1 0-128 16,2 1 128-16,3 0 0 0,1-2 0 0,2-1 0 15,3 2 0-15,1 1 0 0,2 1 0 0,-2 1 0 16,1 1 0-16,-2 0 0 0,0 0 0 0,0-1 0 0,0 0 0 16,4 2 0-16,0 1 0 0,2 0 0 0,3 1 0 0,4-1 0 15,4-1 0-15,0-1 0 0,2-1 0 16,-5-1 0-16,-4-2 0 0,3 1 0 0,3-1 0 0,5 3 0 16,4 0 0-16,0 3 0 0,-3 5 0 0,-3-3 0 15,-2-2 0-15,3 1 0 0,2-3 0 0,2 3 0 16,0 4 0-16,1-3 0 0,-1-1 0 0,-5 0 0 15,-3 0 0-15,0 3 0 0,0-2 0 0,3 1 0 16,0 0 0-16,1 1 0 0,-1 0 0 0,1-1 0 16,-3 0 0-16,0-2 0 0,-1 1 0 0,1-1 0 15,1 3 0-15,-1-1-128 0,0 2 128 0,0 1 0 16,0-1 0-16,-2-1 0 0,0 0 0 0,1-2 0 16,0 2 0-16,1-1 0 0,0 1 0 0,0 0 0 15,0 0 0-15,-2 0 0 0,-5 0 0 0,-2 1 0 0,-3-3 0 0,0 2 0 16,-1-5 0-16,2 1 0 0,-1-4 0 0,-1 3 0 15,1 2 0-15,-1 1 0 0,-3-3 0 0,-1 0 0 16,-4-2 0-16,-2 1 0 0,-3-5 0 0,-3 0 0 16,-1-2 0-16,1-2 0 0,-1 0 0 0,0 1 0 15,-1-2 0-15,-2 0 0 0,0 1 0 0,-1-3 0 16,1 1 0-16,-2-1 0 0,-2 0 0 0,-1 2 0 16,1-4 0-16,-4 2 0 0,-1-1 0 0,-2-1 0 15,-3 0 0-15,0-1 0 0,-5-3 0 0,0 2 0 16,-2-1 0-16,1-1 0 0,-1-2 0 0,-6 0 0 15,0 0 0-15,0 0 0 0,0 0 0 0,0 0 128 16,0 0-128-16,0 0 0 0,0 0 0 0,0 0 0 16,0 0 0-16,0 0 0 0,0 0 0 0,0 0 0 15,-6 0 0-15,-2-1 0 0,0 0 0 0,-2-2 0 0,-3 1 0 0,-2-1 0 16,0 2 0-16,-4-1 0 0,-14-4 0 0,-1-1-160 16,1 2 160-16,-1-1 0 0,-2-1 0 0,-1-1 0 15,-2-1 0-15,1 1 0 0,-1 1 0 0,-1-3-128 16,-3 0 128-16,-4 1 0 0,-4-3 0 0,-3 0-128 15,-2-1 128-15,2 0 0 0,-1 3 0 0,1-3-128 16,2-3 128-16,0 2 0 0,-1-6 0 0,-5-1 0 16,-3-1 0-16,-3 0 0 0,-1 0 0 0,-2 1 0 15,0 2 0-15,1-4 0 0,1 0-128 0,-1-1 128 16,-2 2 0-16,-1-1 0 0,-1-2 0 0,-2 2-128 16,-1-1 128-16,1 1 0 0,33 10 0 0,-8-3-128 15,-8-2 128-15,-3-2 0 0,-4 1 0 0,2-4 0 0,0 0 0 16,-1-4 0-16,-55-29 0 0,20 9 0 0,8 4 0 0,7 5 144 15,3 4-16-15,8 0-128 0,5-1 0 0,2 0 0 16,3-2-160-16,-1 5 160 0,-2-2 0 0,-2 1 0 16,-4 0 0-16,6 1 0 0,7 1 0 0,2-3 0 15,0-3 0-15,-2 1 0 0,-5-3 0 0,-1 3 0 16,1 4 0-16,1 0 0 0,2 2 0 0,2 0 0 16,2 0 0-16,3 2 0 0,-1 0 0 0,1 0 0 15,-1 0-144-15,0 2 144 0,-2 2-304 0,2 0 0 16,0 2 0-16,3 1 0 15,2 0-1088-15,2 0-208 0,2 0-64 0,-2 2-13648 16,-4-1-2736-16</inkml:trace>
  <inkml:trace contextRef="#ctx0" brushRef="#br1" timeOffset="123636.37">13801 7786 9215 0,'-9'3'816'0,"0"-3"-656"15,0-1-160-15,0-1 0 0,0 0 2736 0,-2-1 512 16,-1 1 96-16,3-1 32 0,0 0-1568 0,9 3-304 16,-10-4-64-16,1 2-16 0,9 2-128 0,0 0-16 15,0 0-16-15,0 0 0 0,-7-7-688 0,7 7-144 16,0 0-32-16,0 0 0 0,0 0-80 0,0 0 0 0,0 0-16 0,0 0 0 15,0 0 128-15,8 7 16 0,0 1 16 0,-2 2 0 16,1-1 64-16,1 3 16 0,-2 1 0 0,2 0 0 16,1 0-112-16,0 0-32 0,0 1 0 0,4-1 0 15,3-3-80-15,1-1 0 0,-1-1-16 0,2-1 0 16,1 4 64-16,1-1 16 0,1-1 0 0,0 0 0 16,-1 1 0-16,4 0 0 0,1 0 0 0,1 3 0 15,0-2 64-15,3 2 32 0,3-3 0 0,1 3 0 16,-1 2-48-16,2 0-16 0,3 4 0 0,1-2 0 15,2 0-176-15,-1 1-48 0,0-1 0 0,-1 1 0 16,0-1-192-16,2-1 128 0,-1-2-128 0,3 2 0 16,4 1 0-16,1-1 128 0,0 0-128 0,2 1 0 15,5-3 0-15,-2 3 0 0,-3 0 0 0,2 4 0 16,0 0 256-16,4-1-64 0,5-3 0 0,1-1 0 0,-1 1-32 0,2 2-16 16,2 2 0-16,-1-1 0 0,-6 1-16 0,2 0-128 15,0-3 192-15,3 3-64 0,2 0-128 0,0 3 0 16,0-2-160-16,-2 1 160 0,-3 1 0 0,-2-1 0 15,0 1 0-15,4-1 0 0,5 1 0 0,2-1 0 16,1 0 128-16,0 2-128 0,0-1 0 0,-2-2 0 16,-5-3 128-16,5-2-128 0,5-4 0 0,3 4 0 15,2 4 128-15,0 0-128 0,-5-1 0 0,2-2 0 16,-1-4 128-16,1 1-128 0,2 0 0 0,-2 2 0 16,-1 0 0-16,-5 1 0 0,-5 1 0 0,-1-1 0 15,2-4 0-15,1 3 0 0,2 0 144 0,1 1 32 16,-1 1 0-16,-1-1 0 0,-4 0-48 0,2 0 0 15,1-1 0-15,0 0 0 0,-1 3-128 0,0-3 0 0,-1-2 0 0,-2 2 0 16,-2 0 0-16,-2-1 0 0,0-3 128 0,1-1-128 16,-1-1 0-16,1 0 0 0,-1 2 0 0,-1 0 0 15,0 4 144-15,-3 0-144 0,-4-1 160 0,-5 0-160 16,-4-3 272-16,1 2-32 0,-3 0-16 0,1 0 0 16,0 0-224-16,-3 5 176 0,-3-4-176 0,0 1 160 15,-1-2-160-15,1 4 0 0,-3-6 0 0,-3 0 0 16,-2 1 0-16,-3-1 0 0,-2-3 0 0,-2 1 0 15,0 1 0-15,-1-6 0 0,-3 1 0 0,1-2 0 16,-2-1 0-16,-1 0 160 0,-1-3-160 0,2 2 160 16,-1-3-160-16,0 0 0 0,0 0 144 0,-2 0-144 15,-10 0 0-15,13 0 0 0,-1 2 0 0,-2-2-192 16,-10 0-1776-16,12 0-352 0,-2 1-80 0,1 2-18048 16</inkml:trace>
  <inkml:trace contextRef="#ctx0" brushRef="#br1" timeOffset="125604.6">25765 7823 13823 0,'-2'-17'608'0,"0"5"128"0,0-1-592 0,-1 1-144 16,1-1 0-16,0-1 0 0,2 0 3648 0,2-1 704 15,-1 2 144-15,0-1 32 0,-1-2-3040 0,2-1-592 16,-2 0-128-16,1 2-32 0,0-1-176 0,0 2-48 0,-1-1 0 0,-1 1 0 16,0 1-304-16,-2 1-64 0,1 1-16 0,-2 0 0 15,0 1 160-15,1 2 32 0,-1 0 0 0,2 0 0 16,-2-1 336-16,0 3 80 0,-1 0 16 0,5 6 0 16,0 0 0-16,0 0 0 0,0 0 0 0,0 0 0 15,0 0 96-15,0 0 32 0,0 0 0 0,0 0 0 16,0 0-128-16,0 0-32 0,0 0 0 0,0 0 0 15,5 12-288-15,1-1-64 0,2 0-16 0,3-2 0 16,-1 2-160-16,0 1-48 0,1-1 0 0,-1 1 0 16,1 0-16-16,1 2 0 0,-1-1 0 0,2 0 0 15,0 0 96-15,2 2 16 0,-1-2 0 0,2 2 0 16,1-2 0-16,2 2 0 0,1-1 0 0,2 2 0 16,1 1-32-16,3 1 0 0,2 3 0 0,2 1 0 0,0 0-32 0,2 3-16 15,2 1 0-15,0-1 0 0,1-1-32 0,2 4 0 16,-1 1 0-16,2 2 0 0,0 0-128 0,4-1 192 15,3-1-192-15,5 2 192 0,3-1-192 0,2 0 192 16,2-1-192-16,-1-1 192 0,-2 1-192 0,-1-3 0 16,2 3 0-16,6 0 128 0,7 0-128 0,4 1 0 15,0 0 0-15,-2 0 128 0,-2 6-128 0,-3-4 0 16,-2 2 144-16,4 0-144 0,6 0 128 0,3 2-128 16,1 2 128-16,-7 0-128 0,-7 0 128 0,5 1-128 15,5 0 128-15,6-1-128 0,7-2 144 0,0 5-144 16,-2 1 192-16,-3-2-192 0,-3-2 400 0,7 0-16 15,10-2-16-15,-1 2 0 0,-4 1-368 0,-6-1-240 16,-3 1 48-16,3-1 0 0,4 1 192 0,1 0-144 0,0 0 144 0,-9 3-128 16,-8-4 128-16,1-1 0 0,4-3 0 0,3 1 0 15,3 3 0-15,-6-3 0 0,-8 1 0 0,-4-4 128 16,-2-3-128-16,3 0 0 0,3-2 128 0,0 2-128 16,-2 2 0-16,-3 2 144 0,-3-3-144 0,-6-4 0 15,-6-3 144-15,2-1-144 0,3-1 0 0,0-3 144 16,2 3-144-16,-1 0 0 0,0 0 144 0,-3 1-144 15,-4 0 0-15,-6-1 0 0,-7-4 0 0,-3 0 128 16,-6-1-128-16,-3-2 0 0,-3-2 0 0,-2-1 0 16,-2 0 0-16,-2-1 0 0,-2-2 0 0,-2 0 128 15,1-1-128-15,-4-1 0 0,-7-6 0 0,0 0 0 16,8 5 0-16,-8-5 144 0,0 0-144 0,0 0 0 16,0 0 144-16,0 0-144 0,0 0 0 0,0 0 144 0,0 0-144 0,0 0 160 15,-4-10-160-15,-1 1 160 0,-1-2-160 16,-2 2 0-16,0 0 0 0,0 1 128 0,0-4-128 0,-1 2 0 15,-3 0 0-15,1 2 0 0,-1-1 0 0,-1-4 0 16,-1 2 0-16,-2-2 0 0,-1 0 0 0,-3-1 0 16,-2-4 0-16,-1 1 0 0,-2 0 0 0,-4 0 0 15,-3-2 0-15,2 2 0 0,0 1 0 0,-3-1 128 16,-5 0-128-16,1-6 128 0,-4 3-128 0,5-6 0 16,0 2 0-16,1 1 0 0,0-3-128 0,-4 2 128 15,-4-1 0-15,-7 2 0 0,-4-2 0 0,-4 0 0 16,-4 1 0-16,0 0 0 0,5-1 0 0,1 0 0 15,-1-4 0-15,-5-5 0 0,-4 1 0 0,-6 2 0 16,-4 1 0-16,5 0 0 0,4-8 0 0,2 4 0 16,0-1 0-16,-4 0 0 0,-9-1 0 0,-5 1 0 0,0 1 0 0,5-1 0 15,5-1 0-15,-4-5 0 0,-7-2 0 0,-3 3 0 16,-7 1 0-16,8 0 0 0,43 15 0 0,-8-2 0 16,-9-4 0-16,-6-1 0 0,-7-4 0 0,-1 1 0 15,-1-2 0-15,1-1 0 0,-66-40 0 0,19 14 0 16,8 3 0-16,12 7 0 0,11-1 0 0,4 5 0 15,3 1 0-15,-2 2 0 0,-2 3 0 0,-1 5-176 16,5-4 176-16,6 1 0 0,8-4 0 0,-3 2 0 16,-2-1 0-16,-2 1 0 0,-1 0 0 0,4 0 0 15,4-1 0-15,4 4 0 0,1 4 0 0,2-3 0 16,-2 1 0-16,1-1 0 0,2 0 0 0,2 5 0 16,2 0 0-16,5 3 0 0,4 1 0 0,3 0 0 15,4-3 0-15,0 3 0 0,-1 3 0 0,2-2 0 0,1 6 0 0,4 2 0 16,2 0 0-16,6 5 0 0,2-1 0 15,4 4 0-15,1 0 0 0,4 7 0 0,2-2 0 0,5 3 0 16,9 5 0-16,0 0 0 0,0 0 0 0,0 0 0 16,0 0 0-16,6 6-128 0,1 3 128 0,6 3 0 15,4 0 0-15,2 5-128 0,-1 0 128 0,4 4 0 16,3-1 0-16,5 4-128 0,2-3 128 0,4 5 0 16,0-1 0-16,2 5 0 0,1 1 0 0,4 0 0 15,4 0 0-15,6 3 0 0,6 2 0 0,6 1 0 16,6 2 0-16,-1 3-128 0,-2-3 128 0,6 2 0 15,4 4 0-15,8 1 0 0,6 0 0 0,-4 3 0 16,-4 5 0-16,3-1 0 0,6-2 0 0,5 1 0 0,6-2 0 16,-5 2 0-16,-7 5 0 0,9-3 0 15,7-2 0-15,-1 4 0 0,-4 5 0 0,0-1 0 0,1-3 0 0,8-2 0 16,10 0 0-16,-8 2 0 0,-8 2 0 0,9 0 0 16,9-3 0-16,-7 2 0 0,-10 1 0 0,5-2 0 15,4-5 128-15,0 2-128 0,-3-1 128 0,-6-2-128 16,-9 0 0-16,6 1 0 0,8 0 0 0,-6 1 0 15,-9 0 0-15,-2-2 0 0,-1-6 0 0,2 1 0 16,2 0 0-16,-7 1 128 0,-9 0-128 0,-2-4 0 16,-1-6 0-16,2 1 128 0,1-1-128 0,-2 3 0 15,-5-1 0-15,-8-1 0 0,-10-3 0 0,-2-3 128 16,0-4-128-16,1 0 0 0,1-1 0 0,-3-1 0 16,-4 0 0-16,-1-1 128 0,-2 0-128 0,-6-2 0 15,-4 1 0-15,-6-2 0 0,-5-5 0 0,-4 2 128 16,-3-3-128-16,-4-2 0 0,-2-1 0 0,-2-2 0 0,-3 0 0 0,-2 1 0 15,1-3 0-15,-7-9-128 0,5 12-96 0,-1-3-16 16,-4-9 0-16,1 9 0 16,-1-9-160-16,0 11-48 0,0-11 0 0,-3 10 0 15,0-1-1696-15,-3 2-352 0,-3-1-64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7:43:42.5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21470 1155 1094 0,'0'0'48'0,"0"0"11"0,0 0-47 0,0 0-12 0,0 0 0 0,0 0 0 16,11 0 136-16,-8-3 26 0,-3 3 5 0,11 0 1 15,-4-6-91-15,3 3-17 0,5-6-4 0,-1-1-1 16,-4 1-1-16,4-4 0 0,4 1 0 0,0-1 0 15,6 4-14-15,-6-1-2 0,-7-9-1 0,6 7 0 16,-3-1-1-16,-3 4 0 0,-1-10 0 0,-6 7 0 16,-4 2 0-16,0 1-1 0,-4-4 0 0,-3 1 0 0,-7 2-35 0,0-9 0 15,0 10 0-15,-4 6 0 16,1-6 14-16,-4-4-4 0,-1 4-1 0,5 2 0 16,-8 1 16-16,4 0 3 0,0 3 1 0,0-4 0 15,-1 14 6-15,1-7 1 0,0 0 0 0,-4 3 0 0,4 3-20 16,0 0-3-16,0 4-1 0,0-1 0 0,-4 1-3 15,4 2-1-15,0 7 0 0,0-7 0 0,3 7-8 16,0 3-11-16,1 0 3 0,3 6 0 0,-1-3 8 0,5 7-8 16,-4-1 8-16,3 10-8 0,4-7 8 0,0-2-8 15,0-1 8-15,7 1-8 0,-4-1 8 0,8 0 0 16,3-3 0-16,0-2 0 0,0-5 0 0,7-2 0 16,4-6 0-16,0 3 0 0,3-10 0 0,0-6 0 15,4 0 0-15,3-6-8 0,0-10 8 0,4 13 0 16,-1-16 0-16,-2 6 0 0,-1-9 0 0,0 4 8 15,-3-4-8-15,0 0 8 0,-1-7 4 0,1 4 2 16,-7-12 0-16,3 2 0 0,0-6 5 0,-7 7 1 0,0-10 0 16,-3 3 0-16,-4 1-9 0,-4-4-2 15,4 3 0-15,-7 0 0 0,-3 0 5 0,-1 7 1 0,1-7 0 0,-4 7 0 16,-4-4-6-16,4 3-1 0,4-5 0 0,-5 5 0 16,1-6-8-16,0 7 0 0,4-4 0 0,-1 7 0 15,4-4 0-15,0 4 0 0,-3 3 0 0,3 3 0 16,3-3-14-16,-3 6-5 0,4 0-1 0,-4 9 0 31,0 4-124-31,0-1-26 0,0 10-5 0,0 0-589 0,0 0-119 0</inkml:trace>
  <inkml:trace contextRef="#ctx0" brushRef="#br0" timeOffset="1496.89">22483 807 518 0,'0'0'46'0,"0"0"-37"0,0 0-9 0,0 0 0 0,0 0 160 0,0 0 29 16,7 0 7-16,-7 0 0 0,0 0-126 0,0 0-26 15,0 0-4-15,0 0-2 0,0 0-1 0,0 0 0 16,0 0 0-16,0 0 0 0,10 0 21 0,-10 0 4 15,0 0 1-15,0 0 0 0,0 0-3 0,0 0-1 0,0 0 0 16,0 0 0-16,0 0-15 0,0 0-4 16,0 0 0-16,0 0 0 0,-7 13 9 0,0-7 2 0,7 4 0 0,-3-7 0 15,-1 6-12-15,0 1-3 0,1 2 0 0,-1 1 0 16,4 2-21-16,0 7-5 0,-7-6-1 16,4 3 0-16,3 9-9 0,0-3 0 15,-7 6 0-15,0-2 8 0,3-4-8 0,-3 6 0 0,4-3 0 16,-8-3 0-16,0 4 14 0,1 2 1 0,6-9 0 15,-6 3 0-15,-1-6 9 0,1 0 1 0,3 3 1 0,-1-4 0 16,1-2 10-16,0-6 1 0,-3 8 1 0,10-5 0 16,0-4-16-16,-4 1-3 0,-6-7-1 0,6 6 0 15,4-2-2-15,0-7 0 0,0 0 0 0,-10 0 0 16,3 0-16-16,7 0 0 0,-8-7 8 0,1 4-8 16,-3-6 9-16,-1 2-1 0,8-5-8 15,-1 2 12-15,-10 1 4 0,7-7 0 0,3 7 0 16,1-10 0-16,-1 7-3 0,1-7 0 0,-1-3 0 0,1 9 0 0,3-9-4 15,0 0-1-15,-7-6 0 0,3 6 0 16,11 0-8-16,-3-6 0 0,-4-3 0 0,0 6 0 0,7-7 0 16,-4 1 0-16,8 0 0 0,0-1 0 0,-8 4 0 15,8-7 0-15,3 14 0 0,0-11 0 0,-3 10 0 0,-1-6 0 16,4 6 0-16,0 0 0 0,4 10 0 0,-7-7 0 16,-4 6-11-16,0-6 11 0,7 10 0 0,-4-4 0 15,-6 4 0-15,3 6 0 0,0-7 0 0,0 10-8 16,-7 0 8-16,4-9 0 0,-4 9 0 0,0 0-10 15,10 0 10-15,1 9 0 0,-11-9-10 0,7 10 10 16,0-1-8-16,0 7 8 0,3 0-8 0,-2-1 8 16,-1 1-8-16,0 0 8 0,3 3 0 0,1-7 0 15,-8 7 0-15,4-10 0 0,8 7 0 0,-5 0 9 16,1-7 0-16,-4 4 0 0,7-4-9 0,-4 4-11 0,5-4 3 16,-1-6 0-16,-4 3 8 0,4-3 0 0,11 7 0 15,-4-10 0-15,-7 0 0 0,4 3-12 0,7 3 4 16,3-6 0-1,0-6-84-15,-3 3-17 0,-1 3-3 0,1-10-1 16,3 7-106-16,-3-3-21 0</inkml:trace>
  <inkml:trace contextRef="#ctx0" brushRef="#br0" timeOffset="1987.06">20754 1958 1486 0,'-32'-3'66'0,"25"3"14"0,0 0-64 0,0 0-16 0,-4-6 0 0,8 6 0 16,-4-6 72-16,7-1 11 0,0 4 2 0,0-3 1 15,3-7-50-15,4 10-11 0,8-6-1 0,2 3-1 16,1 2 37-16,7-5 7 0,3 6 1 0,3-3 1 15,5 6 2-15,3-4 0 0,3 4 0 0,7 0 0 16,8 0-23-16,6 0-4 0,4 0 0 0,0 4-1 16,4-4-25-16,-1 0-5 0,4 0-1 0,8 0 0 15,-1 0-4-15,0 0 0 0,-11 0-8 0,8 0 12 16,-4 0 8-16,0-4 2 0,-3 4 0 16,3-6 0-16,0 0-7 0,-3 0-2 0,-4 3 0 0,-4 3 0 15,-7-10-13-15,1 10 0 0,-1-6 8 0,-6 6-8 16,-8 0-195-1,-3 6-41-15,39-3-9 0,-26 4-2 0</inkml:trace>
  <inkml:trace contextRef="#ctx0" brushRef="#br0" timeOffset="2691.65">21749 2714 2052 0,'17'-9'91'0,"-17"9"18"0,0-10-87 0,4 1-22 0,7-1 0 0,-4-2 0 15,0 2 71-15,0 1 9 0,-4-7 3 0,8-2 0 16,-1 5-27-16,-6-6-6 0,-4 7-1 0,0-7 0 0,3 6-32 15,-3-6-6-15,-3-3-2 0,-4 10 0 16,-7-7-9-16,7 7 0 0,-7-7 0 0,-4 6 0 0,-3 7 0 16,-4-7 0-16,4 10 0 0,-4 3 0 0,-3 0 0 15,0 3 0-15,0 4 0 0,3 5 0 0,-3-2 0 16,-1 2 0-16,1 1 11 0,0 9-11 0,0-4 12 16,3 1-3-16,-3 3-1 0,3-3 0 0,4-3-8 0,0 12 0 15,3-15 0-15,1 5 0 0,6 4 0 0,0-9 0 16,4 6 11-16,4-1-11 0,-1-2 0 0,4 3 0 15,4 0 0-15,3-4 0 0,0 4 0 0,0-6 0 16,4 6 0-16,3-1 0 0,0-2 0 0,0 0 0 16,3-1-8-16,1-5 8 0,0 9 0 0,3-16 0 15,-3 6 0-15,-1 1 0 0,4-1 0 0,1-9 0 16,-5 0 0-16,4-6 0 0,-7 3 36 0,8-7 2 16,-5-2 0-16,1-7 0 0,-4 6 12 0,0-9 2 0,4-9 1 15,-1 0 0-15,-2-1-32 0,2-8-6 0,-6 5-2 16,3-6 0-16,0-9-3 0,-3 3-1 0,-8-3 0 0,4-3 0 15,0 2-9-15,0-2 8 0,-10 3-8 0,3-3 8 16,0 6-8-16,3 0 0 0,-3 3 0 16,-3 9 0-16,-1 4 0 0,1-1 0 0,10 10 0 0,-7-6-11 15,-4 6-1-15,1 3 0 0,6 7 0 0,1-4 0 32,3-3-104-32,-4 7-22 0,4-4-4 0,0 7-1037 0</inkml:trace>
  <inkml:trace contextRef="#ctx0" brushRef="#br0" timeOffset="3176.93">22038 2231 1843 0,'0'0'164'0,"0"0"-132"16,0 0-32-16,0 0 0 0,0 0 176 0,0 0 29 15,0 0 6-15,0 0 1 0,7 0-161 0,4-3-32 16,6-3-7-16,1 6 0 0,7-3-12 0,-4-4 10 0,4 1-10 16,3 0 10-16,11 3-10 0,-8-4 10 0,-2 4-10 15,2-3 10-15,5 6 0 0,-8 0 0 0,0 0 0 16,-7 0 0-16,0 6-10 0,0 4 0 0,-6-10-10 0,-1 3 10 15,-11 9 0-15,4-2 0 0,0 5 0 0,-3 1 0 16,-4-7 0-16,-7 13 0 0,3-3 0 0,1-6 0 16,-8 9 0-16,1 0 0 0,-8-4 0 0,0 4 0 15,4 7 0-15,-7-7 0 0,-4 0 0 0,4-1 10 16,4 8-10-16,-5-7 0 0,1 3 0 0,0-3 0 16,-4 0 8-16,4 3 0 0,0 0 0 0,3-3 0 15,-3 6 4-15,0-6 1 0,7 3 0 0,3-9 0 16,1 6 19-16,-1-10 4 0,8 1 1 0,-4-4 0 15,7 4-15-15,3-4-3 0,1-3-1 0,3-2 0 16,10 5-6-16,5 0-2 0,-1-9 0 0,7 0 0 16,14 3-2-16,4-6-8 0,3 3 12 0,8-6-4 15,3 3-8-15,14-6 0 0,11 5 0 0,6-5 8 16,8 3-73-16,3-10-15 0,4-3-4 16</inkml:trace>
  <inkml:trace contextRef="#ctx0" brushRef="#br0" timeOffset="5930.25">23805 1642 1497 0,'0'0'66'0,"0"0"14"0,0 0-64 0,0 0-16 0,8-4 0 0,2-2 0 15,1 6 141-15,6 0 25 0,1-12 5 0,7 8 1 0,3 4-108 0,7-9-22 16,0 9-4-16,1-9-1 0,3-1-37 0,3 1 0 15,0 3-9-15,4-4 9 0,3 1 0 0,1-1 0 16,-4 1 0-16,0 0 0 0,-1 5 0 0,-2-2 0 16,-1-6 10-16,-7 12-10 15,1 0-139-15,-1 0-34 16,-7-4-7-16</inkml:trace>
  <inkml:trace contextRef="#ctx0" brushRef="#br0" timeOffset="6218.21">23869 1905 1555 0,'0'0'68'0,"0"0"16"0,0 0-68 0,0 0-16 0,0 0 0 0,7 0 0 0,-7 0 230 0,11 9 42 16,-1-9 9-16,4 0 2 15,4 3-188-15,0 4-38 0,3-7-7 0,0 0-2 16,0 0-38-16,4-7-10 0,-1 7 0 0,5 0 0 16,-1 0 0-16,4-3-11 0,3 3 3 0,0 0 0 15,0-3-132-15,8-3-25 16,-1 6-6-16</inkml:trace>
  <inkml:trace contextRef="#ctx0" brushRef="#br0" timeOffset="14886.52">26211 1425 1558 0,'0'0'69'0,"0"0"15"0,-7 13-68 0,4-13-16 0,-1 0 0 0,-3 3 0 16,0 3 21-16,4-3 1 0,-4-3 0 0,7 0 0 0,0 0 17 0,-4 10 3 16,4-10 1-16,0 0 0 0,0 0-19 0,0 0-3 15,0 0-1-15,0 0 0 0,0 0 3 16,0 0 0-16,0 0 0 0,0 0 0 0,0 0 9 0,0 0 1 16,0 0 1-16,0 9 0 0,0 0-5 0,0 4-1 15,4-4 0-15,-8-5 0 0,1 14-4 0,-1-8-2 16,-3 2 0-16,-4 1 0 0,4 6-22 0,-3 0 0 15,3 2 0-15,-4 1-8 0,4-3 8 16,-7 3 0-16,0 3 0 0,-4 3-8 0,4-6 8 16,-4 0 0-16,4 3 0 0,0 7 0 0,0-13 0 0,0 9 0 15,3-6 0-15,-3 0 0 0,0 3 17 0,4-6 6 16,-1 3 1-16,0-4 0 0,4 1 5 0,-3 3 2 16,3-12 0-16,0 5 0 0,0-5-20 0,0 9-11 0,0-16 12 15,-1 6-12-15,1 4 16 0,0-7-4 0,0-3-1 0,0 3 0 16,0-3-11-16,-3-6 0 0,-1-3 0 15,4 6 0-15,-4-3 0 0,1-7 0 0,3 1 0 0,-4-3 0 16,1-1 0-16,3-3 8 0,-8-6-8 16,5 0 8-16,-1 10 12 0,-3-16 1 0,4 3 1 0,-1-4 0 15,0 4-22-15,4-3 0 0,-3 3 0 0,-1-6 0 16,4 2 0-16,4-2 0 0,-4 0 0 0,3 6 0 16,0-4 0-16,4 4 0 0,4 0 0 0,-4 0 0 15,4 6 0-15,-1-3 9 0,1 3-1 0,3-2-8 16,0 11 0-16,3-6 0 0,1-2 0 0,-1 5 0 15,5-6 0-15,-5 7 0 0,4-1 0 0,0-3 0 16,0 13 0-16,1-15 0 0,-1 14 0 0,0-5 0 0,3 0 0 16,-2-1 0-16,2 7 0 0,-3 3 0 0,0-6 0 15,4 6 0-15,0-3 0 0,-4 6 0 16,0 3 0-16,4-3 0 0,-4-3 0 0,0 10-9 16,0-1 9-16,-4 0-8 0,-2-5 8 0,2 8-8 0,-3-3 8 15,4 7 12-15,-4-3-2 0,0-1-1 0,3-2-9 0,1-1 0 16,0 4 0-16,-1-4 0 0,1 0 0 15,-1-5 0-15,1 8 0 0,3-6 0 0,-3-2 0 0,3 2 0 16,0-3 0-16,0 6 0 0,0 1 0 0,-3-7 0 16,3 6 0-16,0-2 0 0,-4-1 0 15,1 0 0-15,0-6 0 0,-4 3 0 0,0-3 31 0,0 7 1 16,0-7 0-16,0 3 0 0,-7-3-21 0,7 0-11 16,0 0 12-16,0 0-12 0,0 0 0 0,4 0 0 0,-1-3 0 15,1 3 0-15,-1-7 0 0,5 7 0 0,2-9 0 0,1-4-12 16,-1 13 12-16,5-9 0 0,-1 6 0 0,0-10 0 31,-3 4-30-31,3 3-3 0,0-4-1 0,-7-2 0 16,0 8-66-16,-3-5-12 0,-4 0-4 0</inkml:trace>
  <inkml:trace contextRef="#ctx0" brushRef="#br0" timeOffset="15444.79">27164 858 1875 0,'0'0'83'0,"0"0"17"0,0 0-80 15,0 0-20-15,0 0 0 0,0 0 0 0,0 0 65 0,0 0 9 0,0 0 2 0,-11 3 0 16,8 3-31-16,-4-3-5 0,0 7-2 0,-4-10 0 16,1 9-30-16,-5-6-8 0,5 6 0 0,-4 4 0 15,0-4 0-15,-4 10 0 0,0 0 0 0,-3-3 0 16,0 12 0-16,0 3 0 0,-4 1 0 0,0 2 0 16,1-2 0-16,-4 11 0 0,-8-2 9 0,1 9-9 15,-4 4 32-15,0-1 0 0,1 0 0 0,-1 10 0 16,0 3-3-16,-3-3-1 0,10-1 0 0,4-2 0 15,-1-4-3-15,5-2-1 0,3 5 0 0,6-2 0 16,1-4-9-16,0 7-3 0,4-7 0 0,3-6 0 16,0-6-12-16,3 3-13 0,4-4 2 0,7 1 1 15,0-6-9-15,7 2-1 0,0-5-1 0,4-1 0 16,3-9-35 0,4 3-8-16,3-6 0 0,4 0-648 0,-4-7-130 0</inkml:trace>
  <inkml:trace contextRef="#ctx0" brushRef="#br0" timeOffset="16031.82">27055 1626 864 0,'0'0'76'0,"0"0"-60"0,7-6-16 0,0 2 0 16,3 4 329-16,-3-9 63 0,4 0 13 0,3 9 3 15,4-10-323-15,-1 7-64 0,4-6-13 0,1-1-8 16,-1 7 9-16,3-3-9 0,1 3 8 0,3-4-8 16,-3 4 0-16,0-6 0 0,-4 6 0 0,7-3 0 15,-7 6 0-15,4 0 0 0,-4 0 0 0,0 0 0 16,1 0 0-16,-5 6 0 0,1-3 0 0,-4-3 0 16,0 0 9-16,0 9 0 0,-7 1 0 0,-3-7 0 0,-4-3 13 0,3 9 2 15,-6 10 1-15,-4-6 0 0,-4 5-25 0,-3-2-12 16,-4 3 0-16,-3 3 1 0,0 6 0 15,-4-6 0-15,-3-3 0 0,0 3 0 16,-4 0-17-16,0-7-4 0,1 4-1 16,-5 10 0-16,1-17 13 0,3 1 2 0,1 5 1 0,2-5 0 0,5 9 17 0,-1-6 9 15,0-1-1-15,1 1 0 0,2 0 14 0,8-1 2 16,-3 1 1-16,6-7 0 0,0 10 12 16,8-3 3-16,-1-7 0 0,4 1 0 0,4-1-28 0,3 1-12 15,4-1 10-15,3-6-10 0,3 6 8 0,1 1-8 16,3-10 0-16,0 0 0 0,8 3 0 0,2-3 0 15,5 0 0-15,2-3 0 16,-2 3-25-16,2-6-11 0,-2-1-3 0,3-2 0 16,-4 3-102-16,4-4-21 0,-4-2-4 0,0-1-722 15</inkml:trace>
  <inkml:trace contextRef="#ctx0" brushRef="#br0" timeOffset="16528.59">27570 883 1612 0,'0'0'144'0,"-7"6"-116"16,-1-6-28-16,1 0 0 0,0 3 184 0,7-3 30 16,0 0 6-16,0 9 2 0,0 1-166 0,4 2-32 15,3 1-8-15,0-7 0 0,4 4-3 0,-1-7 0 16,4 9 0-16,4-2 0 0,3-1-2 0,7 1-1 15,-3 2 0-15,3 7 0 0,0-7-10 0,4 7 0 0,0-6 9 0,0 9-9 16,-4 6 0-16,0-3 0 0,-3 3 0 0,3-3 0 16,-3 7 0-16,-1-1 0 0,-2 0 0 15,-1 1 0-15,-4 9 0 0,1-1 8 16,-7 4-8-16,-1 6 8 0,-3-6 13 0,-3 10 3 0,-1-4 1 16,-3 3 0-16,-3-6 1 0,-1 3 0 0,1 1 0 15,-1 2 0-15,1-6-14 0,-1 0-2 0,1 6-1 0,-1-9 0 16,1-3-9-16,-1 6 0 0,1-9 0 0,-5-4 0 15,5 4 0-15,-8-4 0 0,1-2 0 16,-1-7 0-16,-3 6 0 0,0-3-12 0,-4-6 2 0,1 0 1 16,-1 0-27-1,-7 0-6-15,1-13-1 0,-5 1-747 0,1-1-150 0</inkml:trace>
  <inkml:trace contextRef="#ctx0" brushRef="#br0" timeOffset="17043.62">29214 679 403 0,'0'0'36'0,"0"0"-36"0,0 0 0 0,0 0 0 16,3-10 412-16,1 1 76 0,-1 6 16 0,-3 3 2 16,0 0-402-16,0 0-81 0,0 0-23 0,0 0 9 15,0 0-9-15,-7 0 8 0,-7 0-8 0,3 3 8 16,-6 6-8-16,-1 1 0 0,0-1 0 0,-3 1 0 15,0 2 0-15,0 1 0 0,-4 9 0 0,4-3 0 16,0 2 18-16,-4 14 2 0,1-7 0 0,-1 13 0 16,-3 0 24-16,3 3 6 0,-3 9 1 0,7-3 0 15,-1 3-21-15,-2 1-4 0,-1-1-1 0,0 0 0 16,1-2-5-16,-1 2-2 0,4 0 0 0,-4 4 0 16,7-4-3-16,-3 6-1 0,0-2 0 0,3-4 0 15,-3 7-2-15,7-7-1 0,0-9 0 0,3 9 0 16,1 1-1-16,3-4 0 0,3 0 0 0,4-3 0 15,4-3-10-15,3-6 10 0,3-4-10 0,1-3 10 16,3 1-18-16,0-1-4 0,4-9-1 0,0 9 0 16,3-9-40-16,-4 10-8 0,5-4-2 15,-5 3 0-15,1 1-29 0,-4-1-7 0,0 0-1 16,4 1-591-16,-8 2-118 0</inkml:trace>
  <inkml:trace contextRef="#ctx0" brushRef="#br0" timeOffset="17723.37">29432 1237 1785 0,'0'0'159'0,"-3"0"-127"0,3 0-32 0,0 9 0 15,-7 4 216-15,3-4 38 0,1 7 7 0,-1-7 2 16,8 13-208-16,-4-3-42 0,3 3-13 0,-3 10 8 16,0-11-8-16,4 11 0 0,-4-1 0 0,0 7-8 15,-4-4 8-15,4 7-8 0,-3-6 8 0,-1 2-8 32,1 7-26-32,-4-9-5 0,-1-4-1 0,-2 3 0 15,-1 4-4-15,1-7 0 0,-1 1-1 0,4-1 0 0,-11-6-99 0,4 3-19 16,-3 4-4-16,3-10-737 0</inkml:trace>
  <inkml:trace contextRef="#ctx0" brushRef="#br0" timeOffset="18020.59">30014 1704 1497 0,'0'0'133'0,"0"0"-106"16,0 0-27-16,4 13 0 0,3-7 352 0,0-3 66 0,7 3 13 0,0-2 2 15,4-4-354-15,-1 0-71 0,5 0-8 0,-5 0-15 16,1 0 2-16,7-4 0 0,-4-2 0 0,3 3 0 31,-2-3-43-31,2 0-8 0,-2-1-1 0,-1 4-1 16,0-3-7-16,0 3-2 0,-3 3 0 0,3 0 0 15,0 0 26-15,-3 3 5 0,3 3 0 0,-4-6 1 0,1 0 23 0,0 0 5 0,3 0 1 0,-3 0 0 32,-1 0-176-32,1-9-35 0,14-1-7 0,-8 1-2 0</inkml:trace>
  <inkml:trace contextRef="#ctx0" brushRef="#br0" timeOffset="18893.84">31775 1607 2757 0,'0'0'122'0,"0"0"26"0,0 0-119 0,0 0-29 0,0 0 0 0,0 0 0 16,3 13 0-16,1-1 0 0,-1-6 0 0,-3-2 0 31,0 5-40-31,-3 10-5 0,3-7-1 0,-4 1 0 0,1 3 12 16,-1-1 2-16,1 4 1 0,-1-6 0 0,-3 9 8 0,4-4 2 0,-5 1 0 0,1 3 0 15,4-9 21-15,-8 5 8 0,4 1 0 0,0-3 0 16,0 3 14-16,-3-7 2 0,3 7 1 0,-1-6 0 15,-2 5-7-15,-1-8-2 0,-3 6 0 0,0-7 0 16,0 0-16-16,-7 4 8 0,0-4-8 0,-4 4 0 0,4-7 0 16,0 4-12-16,-4-7 0 0,4 3 0 0,0-3 12 15,3 0-9-15,0-3 9 0,4-3-8 0,0 0 8 0,3-3 8 16,-3-4-8-16,7 1 11 0,0-7 9 16,0-3 1-16,-3 7 1 0,6-7 0 0,1-3-3 0,-1 0-1 15,1 0 0-15,3-6 0 0,0 6-2 0,0-9 0 16,0 12 0-16,-4-6 0 0,4 3-16 15,0-6 0-15,-4 2 0 0,4 5 0 0,-3 2 0 0,3 0 0 16,0-3 12-16,0 9-12 0,0-5 24 0,-4 5-1 16,4-6-1-16,4 10 0 0,3-7-22 0,0 7 0 15,-3-10 0-15,3 10 8 0,3-1-8 0,1-6 0 16,-1 7 0-16,1 0 0 0,3-1 0 0,0 1 0 16,-3 3 0-16,-1-1 0 0,1 7 0 0,0-3-12 0,3-3 12 0,3 6-12 15,1 6 12-15,-4-6 0 0,0 3 0 0,0-3 0 16,4 0 0-16,0 7 8 0,-8-1-8 0,4 0 0 15,0-3 0-15,0 7 0 0,-3 8 0 0,3-14 0 16,-3 14 30-16,3-8 2 0,-7 2 0 0,3 1 0 16,1 9-20-16,3-6-3 0,-3 5-1 0,-1-5 0 15,1-6-8-15,-1-1 0 0,1 3 0 0,0-2 0 16,3-1 0-16,-4 4 0 0,4-7 0 0,-3-3 0 16,3 4 0-16,-3-1 0 0,3-6 9 0,0 0-1 15,4 0-8-15,-1 0 0 0,-3 0 0 0,4 0 8 16,0-13-8-16,-1 13-8 0,-3-3 8 0,0-6-12 15,-3-1-110-15,0 7-22 16,-1-6-5-16,4-1-1 0,-7 1-106 0,0 0-20 16,8-7-5-16,2 6-1 0</inkml:trace>
  <inkml:trace contextRef="#ctx0" brushRef="#br0" timeOffset="19386.99">32847 901 1868 0,'-14'13'83'0,"7"-7"17"0,-4-6-80 0,1 3-20 0,-4 10 0 0,-4 3 0 15,-3-7 48-15,0 7 7 0,-4 3 1 0,-3-7 0 16,-4 16-45-16,7-3-11 0,-3 4 0 0,3 2 0 15,-3 0 24-15,-4 4 4 0,4 2 0 0,4 1 0 16,-1-7 44-16,0 10 8 0,8 9 3 0,-1-9 0 16,0 3-2-16,4-3 0 0,4 6 0 0,-5 3 0 15,5-9-23-15,-1 6-5 0,4-6-1 0,0 3 0 0,4-4-39 16,-4 10-13-16,3-15 8 0,4 9-8 0,-3-3 0 16,3-1 0-16,0 1 8 0,3-6-8 15,4-4 0-15,4 0 0 0,3 1 8 0,3-10-8 16,5 6-28-16,2-12-8 0,12 2-3 15,-1-5 0-15,0-4-17 0,7 1-3 0,8-10-1 0,-1 0 0 16,-3 0-192-16,4-3-40 0,31-7-7 0,-21-9-1 16</inkml:trace>
  <inkml:trace contextRef="#ctx0" brushRef="#br0" timeOffset="19867.34">32812 1598 2811 0,'0'0'124'0,"0"0"27"0,0 0-121 0,7 0-30 0,4-3 0 0,-1-4 0 15,4 4-8-15,0-6-8 0,0 9-2 0,1-3 0 16,-1-4 18-16,0 4 0 0,0 3-8 0,4-6 8 15,-4 6 0-15,0-3 0 16,3 3 0-16,1 3 0 0,-4-3 0 0,0 6 0 0,-7-3 0 0,4-3 0 16,-1 10 0-16,1-7 0 0,0 3 0 0,-1-6 0 15,-3 0 0-15,4 3 0 0,-4-3 0 0,-7 0 0 0,7 0 0 16,-7 0 0-16,0 0 0 0,0 0 0 0,0 0 0 16,0 0-10-16,-7 7 2 0,3-4 0 15,-6 6-32-15,-1-6-5 0,-3 3-2 0,-4 10 0 0,-3-10 31 16,-3 7 5-16,-1 6 2 0,-7-4 0 0,0 4 9 0,4 9-10 15,3-12 10-15,1 3-10 0,6 0 10 16,1-7 11-16,2 7-3 0,5-3 0 0,3 0 4 0,0-4 0 16,0 1 0-16,0-4 0 0,3 10-12 0,4-10 0 15,-3 4 0-15,3-4 0 0,0 7 12 0,0-10-4 16,3 4 0-16,-3 2 0 0,4-3-8 0,-1 1 0 16,4-1 0-16,0 4 0 0,4-10 0 0,-1 6 0 15,5-5 0-15,-1 5 8 16,10-3-33-16,1-6-7 0,0 3-2 0,-4-3 0 15,4 0-142-15,-1 0-29 0,1 0-6 0</inkml:trace>
  <inkml:trace contextRef="#ctx0" brushRef="#br0" timeOffset="20378.82">33140 807 1612 0,'-11'7'144'0,"11"-7"-116"0,0 0-28 0,0 0 0 0,0 0 256 0,0 0 46 16,0 0 9-16,0 0 1 16,7 6-282-16,0 0-57 0,4 4-11 0,-4-7-2 0,4 6 40 0,-1 1 0 0,4-1 8 15,1 4 0-15,-1-1 16 0,3 7 3 16,4 0 1-16,1 3 0 0,-5 0-16 15,8 0-4-15,-4 9 0 0,4-6 0 0,-1 6-8 0,-2 1 0 0,-1-4-12 0,0 6 12 16,0 4 0-16,0-3 0 0,0 5 0 0,-3-5 0 16,0 6 0-16,-4-1 15 0,0 4-3 0,-3 0 0 15,-4 3 3-15,-4 0 0 0,-3 3 0 0,-3-6 0 16,-4 6 3-16,-4-6 1 0,0 0 0 0,-6 6 0 16,-1-6-11-16,-3 7-8 0,3-11 12 0,-3 4-12 15,4-9 20-15,-5 5-2 0,1-5-1 0,4 3 0 16,-5-13-17-16,1 6 0 0,0-3 0 0,0-6 0 15,3 0 0-15,1-3 0 0,2-3 0 0</inkml:trace>
  <inkml:trace contextRef="#ctx0" brushRef="#br0" timeOffset="23786.46">24899 3984 1209 0,'0'0'108'0,"0"0"-87"16,0 0-21-16,0 0 0 0,0 0 185 0,0 0 33 0,0 0 6 16,0 0 2-16,0 0-189 0,-7 6-37 0,3-3-8 0,-3 7-2 15,4-7 10-15,-1 6 11 0,1 1-3 0,-1 2 0 16,-3-2-8-16,4 9 8 0,-1-7-8 0,1 7 8 15,-1 0 32-15,4-4 5 0,-3 14 2 0,3-14 0 16,-4 10-1-16,1-3 0 0,3 3 0 0,-4 4 0 16,1-14-21-16,3 17-4 0,-4-14-1 0,0 4 0 15,1-3-12-15,-4 3-8 0,3-3 10 0,-3 3-10 16,0-3 8-16,0-4-8 0,-3 4 0 0,3 0 9 16,-4-6-9-16,0-1 12 0,1 1-12 0,-1-4 12 15,-3 1 3-15,4 2 1 0,-5-6 0 0,1-3 0 16,0-3-1-16,4 7 0 0,-5-7 0 0,5 0 0 15,-4-7-4-15,0 4-1 0,3-3 0 0,-3-6 0 0,7 2 16 16,-4 1 3-16,-3-4 1 0,4-6 0 16,-1 4-1-16,4-7 0 0,0 0 0 0,0-3 0 0,0 0-13 0,3-7-4 15,-3 4 0-15,4-3 0 0,-1 6-12 0,-3-4 0 16,4-2 0-16,3 6 0 0,0 3 0 16,7-6 0-16,-4 6 0 0,4 0 0 0,0-6 0 0,4 12 0 15,-1-6 8-15,5 3-8 0,-1 0 0 0,3-3 0 16,1 4-12-16,0 5 12 0,-1-9-9 0,1 10 9 15,0-7 0-15,-1 6-9 0,1 1 9 0,-1 2 0 16,1-5 0-16,0 2-8 0,-1 10 8 0,-3-10 0 16,4 4 0-16,-4 3 0 0,0 6 0 0,0 0-10 15,1 0 10-15,-1 6 0 0,-4-3-10 0,4 6 10 0,0 1-8 16,1 6 8-16,-1-1 0 0,0 1 0 0,0-7 0 16,-3 13 0-16,-8-3 0 0,8 0 0 0,-1-3 0 15,1-1 11-15,3-2-11 0,0-1 0 0,0 4 0 0,4-3 0 16,-4-4 0-16,0-3 0 0,0 10 0 0,0-13 0 15,-3 10 0-15,-1-7 0 0,4 3 0 0,-3-6 0 16,0-3 0-16,-1 7-17 0,-10-7 4 16,7 3 1-1,4-3-77-15,-4-3-15 0,-7 3-4 0,7-7-658 0,-3 4-132 0</inkml:trace>
  <inkml:trace contextRef="#ctx0" brushRef="#br0" timeOffset="24381.41">25986 3435 57 0,'7'0'0'0,"0"0"0"0,-7 0 0 0,7-3 0 16,3-3 288-16,-6 6 53 0,-4 0 11 0,3-6 1 16,1-1-164-16,-4 7-33 0,3-3-6 0,-3 3-2 15,-3-9-31-15,-4 2-6 0,7 7-2 0,-7 0 0 16,-7 0-77-16,3 0-15 0,-3 7-3 0,0 2-1 16,-4-9-13-16,1 3 0 0,-1 10 0 0,0-4 0 15,1 1 0-15,-1 8 0 0,0-14 0 0,-3 14 0 16,-3 1 17-16,2 3 1 0,1 3 0 0,-3 3 0 15,-1 4 25-15,4-1 5 0,-4 4 0 0,0 5 1 16,1 4-13-16,2-3-2 0,5 3-1 0,-4 0 0 0,-1 6-6 16,5-6-2-16,-1 3 0 0,4-3 0 0,4 3-25 15,-1 0 0-15,0-3 8 0,1 0-8 16,6 0 0-16,4-4 0 0,0 4 0 0,4-6 0 0,-1-4-8 16,8 4-8-16,-1-3 0 0,5-4-1 15,2-6-13-15,1 3-2 0,7-6-1 0,-1 0 0 16,1-3-28-16,0-6-6 0,3-1-1 0,0 4 0 15,0-7-87-15,-3-3-17 0,0 1-4 16</inkml:trace>
  <inkml:trace contextRef="#ctx0" brushRef="#br0" timeOffset="26074.04">25961 3993 633 0,'0'0'56'0,"-7"0"-44"0,7 0-12 0,0 0 0 16,0 0 281-16,-7 0 55 0,7 0 10 0,0 0 2 15,0 0-245-15,0 0-50 0,0 0-9 0,0 0-3 16,0 0-3-16,0 0-1 0,0 0 0 0,0 0 0 16,0 0 4-16,10-3 1 0,-3 3 0 0,4-9 0 15,0 9 9-15,3-6 1 0,3 6 1 0,1 0 0 16,-4 0-13-16,4 0-4 0,-4 0 0 0,4 0 0 15,-1 6-12-15,4-6-2 0,-7 0-1 0,4 3 0 16,0-3-7-16,-1 6-2 0,1-6 0 0,-4 0 0 16,0 0-12-16,4 0 8 0,-4 0-8 0,0 3 0 15,0-3 0-15,-3 0 0 0,3 7 0 0,-4-7 0 16,5 0 0-16,-5 0 0 0,-3 0 0 0,4 3 0 0,-4-3 0 16,3 3 0-16,-3-3 0 0,1 6 0 0,-5-3 0 0,-3-3 0 15,0 0 0-15,0 0 0 0,7 10 0 0,-7-4 0 16,0 7-8-16,-3-10 8 0,-4 6-15 0,-1 1 1 15,1 2 0-15,-3 1 0 16,-1-4-14-16,-3 0-2 16,-3 4-1-16,-1 6 0 0,0-7 11 0,-3-2 3 0,0 2 0 0,-4 4 0 0,4 0 17 0,-4-7 0 15,4 0 0-15,0 4 0 0,-4-4 0 16,4 7 14-16,0-3-2 0,3-1-1 0,-3 1-1 0,4-4 0 16,2 4 0-16,5-4 0 0,-1 0-10 0,4 1 0 15,0-7 0-15,4 6 0 0,-1 1 0 0,4-10 0 16,0 0 0-16,7 9 0 0,0-6 0 0,4 4 12 0,-4-4-4 15,3 3 0-15,1-3 12 0,3-3 1 0,4 0 1 16,-1 10 0-16,1-7-10 0,-4 3-1 16,7-6-1-16,0 3 0 0,1 3-10 0,-1 1 8 0,4-7-8 15,-4 0 8-15,-4 0-8 0,4 0-14 0,-3 0 3 16,0 0 1 0,3 0-35-16,-7 0-7 0,4-7-2 0,-1 1 0 0,-3 3-204 15,4-3-41-15,10-10-8 0,-3 7-1 0</inkml:trace>
  <inkml:trace contextRef="#ctx0" brushRef="#br0" timeOffset="26682.98">26448 3394 2210 0,'0'0'48'0,"0"0"11"0,0 0 1 0,0 0 3 0,0 0-51 0,0 0-12 0,0 0 0 0,7 16 0 15,0-13 11-15,-4 10-1 0,1 2 0 0,3-2 0 16,0 6 0-16,7 3 0 0,-3 0 0 0,3 3 0 16,0 3 3-16,0 0 1 0,4 1 0 0,-1 2 0 15,5 6 22-15,2-2 5 0,-3-4 1 0,4 7 0 16,3-7-23-16,-3 4-5 0,0-10-1 0,-1 13 0 16,1-7 12-16,0 0 3 0,-4 4 0 0,0-4 0 0,0 4 3 0,-3 2 1 15,0-2 0-15,-1 2 0 0,1 1-23 16,-4 0-9-16,-3-7 8 0,-4 0-8 15,0-6 8-15,-4 7-8 0,-3-4 8 0,0 3-8 0,-7 1 0 16,0 2 0-16,-4 1 0 0,-3-7 0 0,4 3 0 16,-8-9 0-16,0 13-14 0,4-16 5 0,-3 2 9 0,-4 8 0 15,-1-14 0-15,-2 4 0 16,-1-6-99-16,-3-4-17 0,0 1-4 0,-4-1-1 16</inkml:trace>
  <inkml:trace contextRef="#ctx0" brushRef="#br0" timeOffset="27214.04">27376 4044 633 0,'0'0'28'0,"0"0"6"0,0 0-34 0,0 0 0 16,0 0 0-16,0 0 0 0,7 0 361 0,-7 0 66 15,0 0 13-15,0 0 2 0,7-7-290 0,0 7-57 0,0-3-12 0,3 3-3 16,-3 0-54-16,0 0-11 0,8 0-3 0,-5 3 0 16,8-3-12-16,-4 7 0 0,7-7 0 0,-3 0 0 15,3 0 0-15,4 0 0 0,-1 0 0 0,5 0 0 16,2 0 0-16,1 0-13 0,0-7 4 0,0 7 1 31,-1-3-112-31,1 0-23 0,-4-3-4 0,0-4-828 0</inkml:trace>
  <inkml:trace contextRef="#ctx0" brushRef="#br0" timeOffset="27499.96">27291 4370 2160 0,'-14'3'48'0,"14"-3"9"0,-7 0 3 0,7 0 0 0,0 0-48 0,0 0-12 16,0 0 0-16,0 0 0 0,10 0 49 0,1 0 8 16,-1 0 2-16,8 0 0 0,0 0 10 0,-1 0 3 15,8-3 0-15,-4 3 0 0,4-7-32 0,0 7-7 16,6 0-1-16,1-3 0 15,0-3-87-15,3 3-17 0,0 0-4 0,8-4-692 16,-1 4-137-16</inkml:trace>
  <inkml:trace contextRef="#ctx0" brushRef="#br0" timeOffset="29048.82">30053 3021 1868 0,'0'0'41'0,"0"0"9"0,0 0 2 0,7 0 0 0,-7 0-42 0,7 0-10 0,-7 0 0 0,4 0 0 0,-4 0 99 0,0 0 17 16,10 3 4-16,-6 4 1 0,-1-4-31 0,1 6-6 16,-1 10-2-16,-3-3 0 0,0-1-23 0,0 7-5 15,-3 0-1-15,-1 10 0 0,1-1-33 0,-4 4-6 16,0 5-2-16,3 1 0 0,-3-6-12 0,0 8 0 15,-3 8 0-15,-1-1 0 0,4-3 0 0,0-6 0 16,0 9 0-16,-4-6 9 0,4 0-9 0,0-4 0 16,0-8-12-16,4 5 12 15,-5-2-84-15,5-10-8 0,-1 3-3 16,1-6-683-16,-4 0-137 0</inkml:trace>
  <inkml:trace contextRef="#ctx0" brushRef="#br0" timeOffset="29597.58">28402 4207 1497 0,'0'0'133'0,"0"0"-106"16,0 0-27-16,0 0 0 0,0 0 220 0,0 0 40 0,0 0 7 0,11 0 1 16,-1 0-188-16,4 0-37 15,-3 0-8-15,3 6-2 0,0 3 17 0,0-6 3 16,4 10 1-16,3-4 0 0,4 1-15 0,7 9-3 0,6-7-1 0,5 7 0 16,6-3-7-16,4-7 0 0,7 0-1 15,0 4 0-15,3-4-7 0,8-9-2 0,10 7 0 0,4-7 0 16,10 3-4-16,0-6-1 0,4-4 0 15,10-2 0-15,8 9-13 0,-1-3 8 0,1 0-8 16,-1-4 0-16,8 7 0 0,-4 0 8 0,-4 10-8 0,-7-7 0 16,1-3 0-16,-4 9 0 0,3-2 0 0,-7-4 0 15,-7 6 0-15,-3 1 0 0,3-7 0 0,-6 3 0 16,-1-3 0-16,-7 7 0 0,-10-7 0 0,-4 3-10 31,-4-6-22-31,-7 0-5 0,1 0-1 0,-8 0 0 0,1-9-136 16,-4 2-27-16,-8 4-6 0,-2 3-550 0,-1-9-111 0</inkml:trace>
  <inkml:trace contextRef="#ctx0" brushRef="#br0" timeOffset="30359.35">30007 4605 1324 0,'0'0'59'0,"0"0"12"0,0 0-57 0,0 0-14 16,0 0 0-16,0 0 0 0,0 0 279 0,4 9 53 0,-8 1 10 0,4-7 2 15,0 9-220-15,-3 7-45 0,-1-6-9 0,1 6-2 16,-1 2-40-16,1 1-9 0,-4-3-2 0,3 16 0 16,1-16-17-16,-1 12 0 0,0 0 8 0,4-2-8 15,-3-4 8-15,-1 6-8 0,1-3 9 0,-4-3-9 16,3 7 11-16,-3-1-11 0,4 3 12 0,-1-2-12 16,-3-1 0-16,0 1 0 0,0-4 0 0,-4 3 0 15,8 0-26-15,-4-5 1 0,-4 11 0 0,4-21 0 16,-3 9-127-1,3-9-24-15,0 2-6 0,7-5-1 0</inkml:trace>
  <inkml:trace contextRef="#ctx0" brushRef="#br0" timeOffset="30648.88">30667 4796 2980 0,'-4'10'66'0,"-3"-1"14"0,0-6 2 0,0 16 1 0,-3-7-67 0,3 7-16 15,3 3 0-15,1-3 0 0,-4 3 0 0,3 0 0 0,-3-3 0 0,3 3 0 16,1 3 0-16,-4-10 0 0,3 7-8 0,1 0 8 15,-1 3 0-15,1-6-11 0,-1 3 11 0,-3 0-10 32,4-3-45-32,-4 0-9 0,-4-4-1 0,4 1-769 0,0-3-154 0</inkml:trace>
  <inkml:trace contextRef="#ctx0" brushRef="#br0" timeOffset="30860.21">30417 5003 864 0,'0'0'76'16,"0"0"-60"-16,0 0-16 0,0 0 0 0,0 0 541 0,0 0 106 15,0 0 21-15,0 0 4 0,7 0-540 0,0 0-107 16,3 0-25-16,-3 0 0 0,-7 0 0 0,7 0-17 16,4 0 4-16,-1 0 1 15,1 0-32-15,0 0-7 0,3 0-1 0,-4 0 0 16,4 0-101-16,1 0-21 0,-1 0-4 0,0 3-618 15,0-3-123-15</inkml:trace>
  <inkml:trace contextRef="#ctx0" brushRef="#br0" timeOffset="31262.86">31129 5060 3060 0,'0'0'136'0,"0"0"27"0,0 0-131 0,0 0-32 0,0 0 0 0,0 0 0 31,11 0-14-31,-1 6-10 0,-3-3-1 0,4-3-1 0,-4 0 16 0,4 0 10 0,-4 0-12 0,3 3 12 16,1 3-20-16,-1-6 2 0,-3 4 1 0,4-4 0 15,-4 0 17-15,-7 0 0 0,0 0 0 0,11 0 0 16,-4-4 16-16,-7 4 0 0,3 0 0 0,-3 0 0 16,7-9-2-16,-3 6 0 0,-1-3 0 0,4-4 0 15,-7 7-14-15,0-6 0 0,0 5-12 0,-3-2 12 31,3-3-44-31,-4 3-1 0,1-4-1 0,-4 4 0 16,0-4 3-16,-4 10 1 0,-3 0 0 0,0 0 0 0,3 0 42 0,-3 0 8 0,-3 10 1 0,2-1 1 16,-2-2 22-16,-1-1 4 0,4 3 0 0,-4 7 1 15,1 0 3-15,-1-4 0 0,4 7 0 0,0 0 0 16,3 0-12-16,1-4-3 0,3 7 0 0,0-3 0 16,3 0-10-16,1 3-3 0,-1-3 0 0,4-4 0 0,4 7 5 15,-1-6 1-15,1 0 0 0,-1 6 0 0,4-7-18 16,-3 1 0-16,3-7 0 0,-4 10 0 15,4-6-74-15,4-1-15 0,0-2-3 16,-1-1-1-16,1 4-61 0,-1-4-12 0,4-3-2 16,1-3-923-16</inkml:trace>
  <inkml:trace contextRef="#ctx0" brushRef="#br0" timeOffset="31605.72">31507 4796 2761 0,'0'0'122'0,"0"0"26"0,0 0-119 0,3 0-29 0,8 6 0 0,-1-6 0 15,1 4 52-15,3-4 5 0,0-4 1 0,0 4 0 0,4 0-34 0,-4 0-8 16,0 0 0-16,4 0-1 0,-1 0-15 0,-3 0 0 16,1-6 0-16,-1 6 0 0,0 0-19 0,-4 0 0 15,1 0 0-15,0 0 0 16,-4-3-196-16,0-3-39 15,0 6-8-15</inkml:trace>
  <inkml:trace contextRef="#ctx0" brushRef="#br0" timeOffset="32029.16">32008 4605 2826 0,'0'0'125'0,"0"0"26"0,0 0-121 0,0 0-30 0,0 0 0 0,0 0 0 16,0 0-12-16,10 0-8 0,1-3-1 0,-1-4-1 15,4 4 13-15,-3-3 9 0,7 3-12 0,-8 0 12 16,4-3 0-16,4 6 9 0,-4-4 1 0,0 4 0 16,0 0-10-16,-3-6 0 0,3 6 0 0,-7 6 0 15,4-2 8-15,-4-4-8 0,3 0 12 0,-10 0-4 16,0 0 1-16,4 9 0 0,-1-6 0 0,-3-3 0 15,0 9-9-15,0 1 0 0,-3-1 0 0,-1 1-11 16,1-1-10-16,-8 4-3 0,-3-1 0 0,0 1 0 16,-4 2-16-1,-3 1-3-15,-7 3-1 0,0 3 0 0,-1-3 28 0,-2-1 6 0,2 4 1 0,5 0 0 16,-4-3 37-16,6-3 8 0,5 3 2 0,3 0 0 16,0-7 10-16,3 1 1 0,0-1 1 0,8-2 0 15,3-1-31-15,0 3-7 0,0-2 0 0,7 2-1 16,0-5-11-16,0 2 10 0,0-6-10 0,7 4 10 0,4-1-2 0,-1-6-8 15,8 9 12-15,3-9-4 0,4 6-8 16,3-2 0-16,1-4 0 0,2 0 8 16,1 0-31-16,0 0-6 0,0-4-2 15,3-2-820-15,1 3-164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2:59:43.25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21759 17690 1245 0,'0'0'55'0,"0"0"12"0,0 0-54 0,0 0-13 15,0 0 0-15,7-6 0 0,8 6 19 0,-15 0 1 16,0 0 0-16,10-10 0 0,1 7 23 0,-1-6 5 16,-6 3 0-16,3-4 1 0,3 1-20 0,1-1-4 15,-4 1-1-15,-3 0 0 0,3-7-7 0,0 7-1 16,3-7-1-16,1 6 0 0,-8 1 0 0,8-4 0 15,3-2 0-15,0 5 0 0,-7-5-4 0,4 5-1 16,-1-9 0-16,5 4 0 0,-1 2-1 0,3-2 0 16,-10-1 0-16,7 6 0 0,4-2-1 0,0-4-8 15,-8 7 12-15,4-7-4 0,1 4 7 0,-1-4 1 16,3 7 0-16,-3-7 0 0,-7 6 3 0,8 1 1 0,2-3 0 16,-3-4 0-16,-7 6 0 0,4-5 1 0,10 2 0 0,-3-2 0 15,-1-1-11-15,1 3-2 0,0-2-8 16,-1 2 12-16,8-3-4 0,-4 1-8 0,-7-4 11 15,4 6-11-15,3-2 9 0,-3 5-9 0,-4-5 0 16,0 2 9-16,0-3 4 0,0 7 1 0,4-7 0 0,-1 7 0 16,-6-4 6-16,0-2 2 0,6 5 0 0,-3-5 0 15,-3 5 1-15,3-9 0 0,4 10 0 0,-1-7 0 16,-3 4-23-16,4-4 0 0,-7 0 0 0,10 7 8 16,4-4 0-16,-8-2 0 0,-10 5 0 0,7-5 0 15,4 5-8-15,3-2 11 0,-7-4-11 0,0 7 12 16,0-1-12-16,1-5 0 0,2 5 9 0,-3 1-9 15,0-1 8-15,1-5-8 0,-1 5 8 0,0 1-8 0,0-1 8 16,0 1-8-16,0 3 10 0,0-4-10 0,0 1 12 0,0 0-3 16,-3-1-1-16,3 1 0 0,0 2-8 0,-3-2 8 15,3 6-8-15,0-7 8 0,0 1-8 0,-3 0 0 16,6-4 0-16,-2 4 8 0,-1-1-8 0,0-2 0 16,3 2 0-16,-3-5 8 0,4 5 0 0,0 1-8 15,-4-1 12-15,4 4-4 0,-4-6 4 0,-4-1 1 16,4 10 0-16,0-13 0 0,-3 7-13 0,3-1 0 15,0 1-9-15,4 0 9 0,-8-7 0 0,5 7 0 0,-1-1 0 0,0 1 0 16,0-1 0-16,0-5 10 0,0 5-10 0,0 1 12 16,0-1-2-16,-3 1 0 0,3 0 0 15,-3-1 0-15,-1 4 2 0,4-7 0 0,-3 4 0 16,-4 0 0-16,7-4-1 0,-3 4 0 0,-1-1 0 16,1 1 0-16,-4-1-2 0,3 1 0 0,1 0 0 0,0-7 0 15,3 7 8-15,-4-4 2 0,1-3 0 0,3 7 0 16,-3-7-19-16,3 4 0 0,0-4 0 0,0 0 0 15,-3 7 12-15,-1-10-12 0,4 10 12 0,-3-7-12 16,-1 7 8-16,1-4-8 0,0 4 0 0,3-7 0 16,0 7 10-16,0-1-10 0,0 4 8 0,0-7-8 15,0-2 0-15,0 5 0 0,4-5 0 0,0 2 0 16,-4-3 0-16,0 4 0 0,-4-4 0 0,5 0 0 16,-1 7 0-16,0-10 0 0,-4 4 9 0,4 5-1 15,-3-9 1-15,0 7 1 0,-1-4 0 0,4 7 0 0,0-7-2 16,-3 3-8-16,0-2 12 0,-1-1-4 15,1 4-8-15,3-4 0 0,-4-3 9 0,5 3-9 0,-5-2 0 0,4 2 9 16,-3 3-9-16,6-2 0 0,-6-4 8 16,3 9-8-16,0-5 0 0,-3 2 0 0,-1-2 8 0,1 5-8 15,0-6 9-15,-1 4-9 0,4-4 0 0,0-3 0 16,-3 10 0-16,0-7 0 0,3-2 22 0,-4 2-2 16,4 3 0-16,-3-2 0 0,0-4-20 0,-1 9-8 15,4-5 0-15,-3-4 0 0,-1 9 16 0,1-8 4 16,0 2 1-16,3 3 0 0,-4-2-13 0,1-1 0 15,-1 4 0-15,1-4 0 0,-4-3 0 0,4 3 0 16,-1-2 11-16,-3-1-11 0,4 3 11 0,-4 4-11 16,0-7 10-16,0 3-10 0,0 0 8 0,4 4-8 0,-4-4 0 15,0 4 0-15,3-4 0 0,-3 0 8 0,0-3-8 0,1 4 0 16,-1 2 0-16,0-2 0 0,-4 2 0 0,4-3 0 16,4 1 0-16,-8-4 8 0,4 0-8 15,0 3 0-15,1-3 8 0,-1 1-8 0,0 2 11 16,3-3-11-16,-3 0 13 0,4 1-4 0,-4 2-1 0,3-3 0 15,-2 0-8-15,-1 0 10 0,0-6-10 0,0 7 10 16,-4-1-10-16,4-6 0 0,4 6 0 0,-8 3 0 16,1-3 8-16,-1 1-8 0,1 2 0 0,0 3 8 15,3-12-8-15,-4 10 0 0,1-4 0 0,-1 0 0 16,4 3 9-16,-3-3-9 0,-1 1 10 0,1-1-10 16,-4 0 9-16,3 0-9 0,-3-3 8 0,4 3-8 15,-4 1 10-15,3-8-10 0,1 8 12 0,-1-1-12 16,1-6 18-16,-1 6-3 0,1 0-1 0,0-6 0 15,-1 6-14-15,1-6 0 0,-1 6 0 0,4 1 0 0,-3 2 0 16,-1-3 0-16,1 0 0 0,-1-6 0 0,4 6 0 16,-3 0 0-16,-1-6 0 0,1 7-10 0,-1-8 10 0,1 8 0 0,0-1 0 0,-4 0 0 15,0-6 0-15,3 6 8 0,1 0-8 0,-1-6 0 16,-3 6 8-16,0-6-8 0,0 3 10 0,4-3-10 16,-4 0 10-16,0 0-10 0,0 6 10 0,3-9-10 15,-3 9 0-15,4-6 0 0,-8 0 0 0,4 3 0 16,0-3 0-16,0 0 0 0,0 6 0 0,-3-9 0 15,3 9 0-15,0-6 0 0,0 6 0 0,0-6 0 16,-4 6 0-16,4-6 0 0,-3 6 0 0,-1 1 0 16,4-7 0-16,-3 6 0 0,3-6 0 0,0 3 0 15,-4-3 0-15,4 9 0 0,-4-6 8 0,4-3-8 0,4 6 0 16,-4-6 0-16,0 0 0 0,0 3-10 0,4-3 10 0,-4 6 0 16,0-6 0-16,0 6 0 0,0-6 0 0,0 6 0 15,0-6 8-15,0 6-8 0,0 1 0 0,0 2 0 16,0-3 0-16,0-6 0 0,0 6 0 0,3 0 0 15,-3 0 0-15,0 1 0 0,4-7 0 0,-1 6 0 16,-3-6 0-16,4 6 0 0,3 0 8 0,-4-6-8 16,4 0 8-16,-3 6-8 0,3-9 0 0,0 9 0 0,0-6 0 15,0 0 0-15,0 6 0 0,0-3 8 0,0-3-8 0,4 6 0 16,-8-6 0-16,4 6 9 0,0-6-9 16,4 0 0-16,-4 6 9 0,0-9-9 0,0 9 0 15,4-9 9-15,-4 3-9 0,3 0 0 0,1-3 0 16,0 3 0-16,-4-4 0 0,3 4 0 0,4-3 0 0,-3 3 0 15,3 3 0-15,-3-3 0 0,3 0 0 0,0-3 0 16,0 3 0-16,4-4 8 0,-4 4-8 0,3 3 0 16,-3-3 0-16,4-3 8 0,0-3-8 0,-1 2 0 15,1 1 12-15,0 3-4 0,-1-9 0 0,4 5 0 16,1 1-8-16,-5-6 0 0,4 5 0 0,4-5 0 16,-4 6 0-16,0-7 0 0,1 1-10 0,2-1 10 15,-3 7 0-15,4-7 0 0,0-2 0 0,3-1 0 16,-3-3 0-16,3 4 0 0,4 2 0 0,-4 1 0 15,-3-4 0-15,3 4 0 0,-3-4 0 0,3 10 0 0,-4-7 0 16,5 1 0-16,-5-1 0 0,1-2 0 0,3 2 0 0,-3 1 0 16,0-4 0-16,-1 4 0 0,-2-1 0 0,6-2 0 15,-4-1 0-15,1-3 0 0,0 4 0 0,0 2 0 16,6-9 0-16,-6 6 0 0,0 4 0 0,3-4 0 16,-3 4 0-16,3-10 0 0,-3 6 0 15,-1-6 0-15,1 7 0 0,3-4 0 0,-3 3 0 0,3 4 0 16,0-4 0-16,-3 1 0 0,7-4 0 0,-8 3 0 15,5 4 0-15,-1-10 0 0,0 6 0 0,4-6 0 16,0 0 0-16,-1 7 0 0,1-7 0 0,3 0 0 16,1 0 0-16,-1 0 0 0,4-3 0 0,-4 3 0 15,7 0 0-15,-6 0 0 0,-1-3 0 0,0 4 0 0,0-11 0 0,4 7 0 16,-3-6 0-16,2 3 0 0,1-4 0 16,0 7 0-1,3 3 0-15,1 1 0 0,-5-4 0 0,1-4 0 16,-4 4 0-16,1-6 0 0,-1 9 0 15,0-3 0-15,1-3 0 0,2-3 0 0,5 6 0 0,-1 3 0 16,-7-3 0-16,4 3 0 0,-4 0 0 0,1 0 0 16,-1 0 0-16,4 0 0 0,-4 0 8 0,-3 7-8 15,3-7 0-15,-7 0 0 0,4 0 0 0,3 6 0 16,1-6 0-16,2 7 0 0,-2-7 0 0,-1 0 0 16,4-3 0-16,0 3 0 0,-4 0 0 0,4 0 0 0,-4 7 0 0,4-4 0 15,-7 3 0-15,-1 0 0 0,1-2 0 0,-4 8 0 16,0-2-9-16,-3-7 9 0,3 13-10 15,1-10 10-15,-1 4-12 0,0-1 12 16,0-2-17-16,0 8 3 0,-6-2 1 0,2 3 0 0,1-7 0 16,0-2 0-16,-1 2 0 0,1 7 0 15,-4 0-4-15,4 0-1 0,-4-4 0 0,-3 4 0 16,-1 0-28-16,1 0-6 0,-4 2 0 0,4-2-1 16,-4-3-182-16,0 0-36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7:45:22.7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7398 17041 3078 0,'-4'-28'136'0,"4"19"28"0,4-13-131 16,3 0-33-16,3-3 0 0,8-3 0 15,3 6-64-15,7 0-19 0,1 3-4 0,6 0-1 16,0 7-70-16,0 2-14 0,4 4-4 0,0 0 0 16,0 6 99-16,0 0 19 0,-4 0 4 0,0 6 1 0,-7 0 120 0,4-6 24 15,-7 10 5-15,7-1 0 0,3-6 42 0,0 7 8 16,11-10 2-16,3 9 0 0,4-9-56 0,14-3-12 16,8-3-1-16,6-4-1 0,10-2-47 0,1 2-10 15,14-6-1-15,3 1-1 0,4-7-19 0,7 12-19 16,0-5 4-16,0 5 1 0,0-2 2 0,7 2 1 15,3 1 0-15,-3 6 0 0,-7-3 11 0,4 6-10 16,3-4 10-16,-7 4-10 0,-4-6 10 0,-6 6 0 0,-5 0 0 0,5 0 0 16,3 0 0-16,-7 6 0 0,-8-12 0 15,8 6 0-15,11 0 0 0,3 0 11 0,-8-9-3 0,8 6 0 16,0-1 10-16,4-2 2 0,3-3 0 0,-4 6 0 16,4-7-6-16,4 1-1 0,-4 6 0 0,0-4 0 15,-4 4-13-15,1-6 0 0,-1 9 0 0,-10 0 0 16,-4 0 0-16,-6 0 0 0,3 0 0 0,-4 0 0 15,0 3 0-15,-3 3 0 0,-4-3 0 0,8-3 0 16,2 7 0-16,1-4 0 0,4-3-8 0,6 0 8 16,0 0 0-16,8 0 16 0,-1-3-4 0,1-4 0 15,6 4 7-15,-3-6 1 0,-7 9 0 0,0-9 0 16,0 5-20-16,-3-2 0 0,3 3 0 0,-4 0 0 16,-7-3 0-16,4 6 0 0,0-4 0 0,-4-2-9 15,-3 6 9-15,4 0 0 0,-5 0 0 0,5 6 0 0,3-2 0 16,3-4 0-16,-3 0 0 0,3 6 0 0,4-3 0 15,0 0 0-15,-3-3 0 0,-1 0 0 0,4 0 0 0,4 0 0 16,-1 0 0-16,1 0 8 0,6 0-8 0,1 0 0 16,-4 0 0-16,0 0 8 0,0 0-8 0,0 6 0 15,3-2 0-15,-6 2 0 0,-1-3 0 0,-3 6 0 16,3 1-11-16,-3-1 11 0,0 4 0 0,0-4 0 16,4 4 0-16,3-1 0 0,-4-2 0 0,1-1-9 15,-1 4 9-15,4-4-8 0,0-6 8 0,0 6 0 16,7-9 0-16,0 7 0 0,-7-4 28 0,0-3 2 15,4 0 0-15,-4 0 0 0,3-3-30 0,-6 3-15 16,-4-7 2-16,-4 7 0 0,11-3 13 0,-7 3 0 16,-11-6 0-16,4 6 0 0,7 0 0 0,-3 6 0 15,-4-6 0-15,3 0 0 0,0 3 0 0,1-3 0 16,-4 0 0-16,0 10 0 0,0-10 0 0,-1 6 0 0,-6-3 0 16,-3 0 0-16,-1 4 0 0,-3-4 0 0,6 6 0 0,-2-2 0 15,-1-1 0-15,0-6 0 0,1 9 0 0,-5-3 0 16,5-2 0-16,-4-4 0 0,-4 6 0 0,4-3 0 15,-1 0 0-15,1-3 0 0,0 0 0 0,-4 6 0 16,-3-2 0-16,0-4 0 0,-1 0 0 0,-6 6 0 16,-4-3 0-16,-3-3 0 0,-8 9-8 0,-10-5 8 15,-3 2 0-15,-8-3 0 0,-3-3 0 0,0 9 0 16,-11-6 14-16,4-3 2 0,-4 7 1 0,0-7 0 16,-3 3-17-16,-7-3-19 0,0-3 4 0,-1 3 1 15,1-7 14-15,-4 4 0 0,4-6 9 0,0 0-9 0,-1 5 10 16,-3-5-10-16,1 0 10 0,-5-1-10 0,4 7 0 15,-3-6 0-15,0-1 0 0,-4 1 0 0,0 6 0 16,-4-7 0-16,-2 1 0 0,-1 6 0 0,-4-4 0 16,1 4 0-16,-4-6 0 0,0-1 0 0,0 10 0 0,-11-9 0 15,0 3 0-15,-3-10 0 0,-3 10 0 0,-1-10 0 16,-3 7 8-16,-4-7-8 0,-3 0 12 0,0 4-3 16,0-7-1-16,-1 7 0 0,5-4-8 0,-1-3 0 15,0 0 0-15,1 7 0 0,2-7 0 0,-2 6 0 16,6-6 8-16,-3 7-8 0,3-1 0 0,1-2 0 15,3 2 0-15,3 4-11 0,0 6 11 0,4-7 0 16,0 1 0-16,4 6 0 0,3 3-13 0,0 0-1 16,0 0 0-16,0 0 0 15,0 0-10-15,10 3-1 0,1-3-1 0,3 9 0 0,4 1 1 0,3-7 0 0,3 12 0 16,8-2 0-16,-4 0 17 0,4-1 8 0,0 7-8 0,3 0 8 16,1-4 0-16,-1 4 0 0,0-6 0 0,0 6 0 15,1-7 0-15,-1 7 9 0,-3-7-9 0,-1 7 10 16,1-6-10-16,-4 6 0 0,1-7 9 0,-8 7-9 15,-4 0 0-15,-2-4 0 0,-5 7 0 0,-3-3 0 16,-3-6 0-16,-4 6 9 0,-7 3-9 0,3-4 0 16,-10 1 19-16,0-3-3 0,0 3-1 0,-4-1 0 15,0-2-6-15,-3 3-1 0,0-6 0 0,0 5 0 16,3-5 2-16,-6 6 0 0,2-7 0 0,1 4 0 16,0-4-10-16,0 1 0 0,0-4 9 0,0-5-9 15,-1 5 0-15,5 0 0 0,3-5-12 0,-4 2 4 16,8-3-68-16,-1-3-14 0,0 0-2 15,4 6-1-15,7-6-112 0,0 0-23 0,4-9-4 0,3-10 0 16</inkml:trace>
  <inkml:trace contextRef="#ctx0" brushRef="#br0" timeOffset="401.32">28991 16546 2592 0,'0'0'230'0,"0"0"-184"0,0 0-37 0,-7 3-9 16,-3 3 170-16,-4-2 32 0,-8 5 6 0,-2-6 2 31,-5 7-210-31,-2-4-28 0,-5-3-13 0,-6 6-3 16,3-6-9-16,0 7-3 0,1-4 0 0,6 0 0 0,-3 4 43 0,3-1 13 0,0 4 0 0,-3-4-10 16,-4 10 10-16,-3 3 0 0,-1 0 0 0,1 0 8 15,-7 0 6-15,-1 6 2 0,1-6 0 0,0 9 0 16,3-2-16-16,0-4 0 0,0-3 0 0,-3 0 0 15,3 6-34-15,3-9-6 0,1-4-2 16,7 1 0-16,7-10-108 0,3 4-22 0,4-1-4 0,10-6 0 16,0-3-57-16,8-3-11 0,10-16-3 0,11-3 0 15</inkml:trace>
  <inkml:trace contextRef="#ctx0" brushRef="#br0" timeOffset="668.64">27901 16392 3168 0,'0'0'140'0,"0"0"29"0,0 0-135 0,0 0-34 16,4-3 0-16,-4 3 0 0,3-9 66 0,1 6 6 16,-1-4 2-16,1 4 0 0,3-3-74 0,-7 6-20 0,7-3-2 0,4 3 0 15,-1 9 2-15,-3-6 1 0,4 13 0 0,-4 0 0 16,0 6 7-16,3 3 2 0,-2 0 0 0,2 9 0 16,-6 4 10-16,3-3 0 0,3 8 8 0,-3-2-8 15,0 3 13-15,4 3-1 0,0-3-1 0,-1-3 0 16,4-7-11-16,0 7 0 0,0-6 9 0,1-4-9 15,-1 0 0-15,3-9-20 0,4 6 4 0,1-9 1 32,-5-3-85-32,4 3-16 0,4-7-4 0,0-2-1 15,3 2 38-15,-3-6 8 0,3-2 2 0,-3 5 0 16,3-9-90-16,-3 0-17 0,3 0-4 0</inkml:trace>
  <inkml:trace contextRef="#ctx0" brushRef="#br0" timeOffset="1258.26">29506 17032 3175 0,'0'0'70'0,"0"0"14"0,0 0 4 0,-3 3 0 0,-1 7-70 0,1-1-18 0,-4 0 0 0,3 1 0 0,-3-1 12 0,4-2 0 15,-4 2-1-15,3 0 0 0,-3 4-11 0,0 6 0 16,0-7 0-16,0 10 0 0,3 6 14 0,-6-6-2 16,-8 10-1-16,4 8 0 0,0 1 2 0,0 3 1 15,-11-9 0-15,4 12 0 0,-4-3 3 0,0-1 1 16,1-2 0-16,3 0 0 0,-4-3-3 0,4-7-1 15,0 0 0-15,-1 1 0 0,5-10-14 0,-1 3-8 16,4-13 8-16,-4-2-1016 16,1-17-196-16</inkml:trace>
  <inkml:trace contextRef="#ctx0" brushRef="#br0" timeOffset="3290.3">6840 17045 518 0,'0'0'46'0,"0"0"-37"0,-7 0-9 0,-3 6 0 16,3-3 466-16,-4-3 91 0,4 0 19 0,-7 0 3 16,3 0-432-16,4-3-87 0,-3-3-16 0,-1 2-4 15,4-5-4-15,0 0 0 0,3-10 0 0,-3 6 0 16,4-9-22-16,-1 0-5 0,4-6-1 0,4-3 0 16,-1 6 0-16,1-7 0 0,3-2 0 0,0 3 0 15,0-7 14-15,0 7 2 0,4-1 1 0,-1-9 0 16,-6 7 14-16,3-7 2 0,0 7 1 0,0-7 0 15,0-3-16-15,-3 0-3 0,-1-3-1 0,-3 9 0 16,0-9 18-16,-3 3 3 0,-1-9 1 0,-3 3 0 16,0-6-17-16,-4-7-3 0,4-3-1 0,0-3 0 15,4 0-23-15,-4-9 0 0,3 2 0 0,8-8 0 0,3-10 0 16,-7 0 8-16,10 6-8 0,-6-9 0 0,6-4 0 16,1 4 0-16,0-7-10 0,3 10 10 0,-7-3 0 15,3 3 0-15,-3 0 0 0,4 9 0 0,-11-2 0 0,0 5 0 16,0-3 10-16,0 13-2 0,-7-6 0 0,0 3 1 15,3-4 0-15,-3 4 0 0,4 0-9 0,-1-1 8 16,1 1-8-16,-4-6 8 0,3-1-8 0,1-6-14 16,3-3 3-16,0 4 1 0,7-7 10 0,-7-1 0 15,0-5 0-15,7 0 0 0,-7 6 9 0,0 6-9 16,0-6 12-16,0 0-12 0,0 0 0 0,0 0 0 16,0 9 0-16,-7 0-12 0,0 1 12 0,3-1 13 15,-3 7-2-15,7-4-1 0,-11 0-10 0,4 7 0 16,0 0 9-16,0 0-9 0,4-7 0 0,-4 10 0 0,0-6 0 0,0 5 8 15,3 1-8-15,-7-3 0 0,4 3 0 0,0-3 0 16,0-10 0-16,-3 7 11 0,3-13-11 0,0-3 12 16,3-10-12-16,4 4 0 0,0-4-12 0,4 1 12 15,-4 3-9-15,7-4 9 0,7 1 0 0,-4-1 0 16,1 4-16-16,3-4 3 0,-7-2 1 0,11 2 0 16,-8-9 12-16,-6 7 0 0,3 8 0 0,-7-5 0 15,0-4 0-15,-7 10 0 0,3-3 0 0,-6 9 0 16,-4-3 10-16,-4 0 5 0,0-4 1 0,8 4 0 15,-11 0-16-15,3 3 0 0,0 7 0 0,1-10 0 16,-1 9 0-16,0-3 0 0,8 4 0 0,-1 2 0 16,1-3 0-16,-1 1 0 0,4-1 0 0,0-3 0 15,3-3 0-15,4 7 0 0,-7 5 0 0,7-12 0 0,0 7 0 0,0-1 0 16,0 0 0-16,7 4 0 0,-7-4 0 16,0 0 0-16,-7 7 0 0,4-4 0 0,-4 7 0 0,0 3 0 15,0 0 0-15,3 6 0 0,-6 3 0 0,-1-2 0 16,7 2 0-16,-6-3 0 0,3 3 0 0,0 1 0 15,0 2 0-15,3-3 0 0,-6 7 0 0,6-4 0 16,-3 4-8-16,4-4 8 0,3-6 0 0,-8 7 0 16,5-1 0-16,-4 4 0 0,7-1 0 0,-4-2-8 15,1 2 8-15,-1-2 0 0,1 2 0 0,-1-2-8 16,-3 2 8-16,0 7 0 0,4-3-9 0,-4 9 9 16,-1 0 0-16,-2 3-9 0,3 0 9 0,-4 7 0 15,4 3 0-15,-3-7-8 0,3 7 8 0,0-4 0 16,3 4 0-16,4-1 0 0,0 7 0 0,-7-3 0 15,7 9 0-15,0-3-8 0,0 0 0 0,7 10 0 0,-7-7 0 0,4 10 0 16,-4-4 8-16,7 4 0 0,-7 5 0 16,0 4 0-16,0-9 0 0,0 9-8 0,0 0 8 0,0 0-8 15,0 0 8-15,0 0 0 0,0 0 0 0,-11 0 0 16,4 0-8-16,-4 9 0 0,-3-5 0 0,0 5 0 16,0 10 0-16,-7-7 0 0,3 7 0 0,-3-3 0 15,0 3 8-15,0 3 0 0,-4 6 0 0,7 3-8 16,-13-9 8-16,13 10 0 0,-10-11 0 0,3 11 0 15,7-7 0-15,-6 3-8 0,3-6 8 0,6 0 0 16,-2 6 0-16,10-12 0 0,-7 3 0 0,3 0 0 16,11-16 0-16,-7 9 0 0,3-2 0 0,4-4 0 15,0-6 0-15,0 0 0 0,0 0 0 0,0 0-8 16,4 0 8-16,10-19-8 0,4 10 8 0,-8-13-8 0,15 3 8 16,-7-12-13-16,13-1 5 0,-2-2 8 0,6-1-15 15,-3-15 5-15,3 9 1 0,-3-3 0 0,3 0 9 16,-3 1 0-16,-4 2 0 0,-3-3 0 0,3 6 0 0,-3 4 0 15,-11-4 0-15,3 7 0 0,1-4 0 0,-7 4 0 16,-1 6 0-16,4 0 8 0,-10 3 4 0,3 0 2 16,0 0 0-16,0 9 0 0,-4-5-2 0,5 5-1 15,-8 7 0-15,7-7 0 0,-4 1-11 0,-3 2 8 16,4 7-8-16,-4 3 8 0,0 0-8 0,10 3 0 0,-3-3 0 16,11 10 0-16,-8-1-11 0,5 7 11 15,2 3-8-15,4 3 8 0,1 6 0 0,-1 3 0 0,3 0 0 16,1-5-8-16,0 2 8 0,-4 3 0 0,4-6 0 15,3 7 0-15,-3-4 0 0,-1 3 0 0,1-6 0 16,0 3 0-16,-1-6 0 0,1 0-13 0,-4 0 1 16,4 0 1-1,0 6-121-15,-1-15-24 0,-3 9-4 0,1 0-745 0,-5 0-149 0</inkml:trace>
  <inkml:trace contextRef="#ctx0" brushRef="#br0" timeOffset="3925.64">4695 8910 3042 0,'0'0'135'0,"-7"7"27"15,4-4-130-15,-8 6-32 0,-3 4 0 0,-3-1 0 16,2-2-14-16,1 12-10 0,0-4-1 0,-7 4-1 16,0 0-10-16,-4 7-1 0,1-4-1 0,-5 6 0 0,-6 0 29 0,0 1 9 15,-1-1 0-15,-2 0 0 0,6 7 0 16,-7 0 0-16,4 2 0 0,0 4 0 0,-11-3 12 0,0 9 10 15,3-6 2-15,-2 0 0 0,-1-3 16 0,7 0 3 16,0-7 1-16,4-3 0 0,0 1-15 0,10-10-2 16,0 6-1-16,8-15 0 15,-1 5-80-15,0-5-16 0,4-4-3 0,0-6-1 16,-7-3-131-16,3 0-27 0</inkml:trace>
  <inkml:trace contextRef="#ctx0" brushRef="#br0" timeOffset="4162.57">3874 8901 3232 0,'0'0'144'0,"0"0"28"0,-4 6-137 16,-3-3-35-16,3 7 0 0,4-1 0 0,4 4 24 0,3-1-1 0,-3-2-1 0,6 5 0 16,4 1-22-16,4 6 0 0,7-3-12 0,-1 3 4 15,12 0 8-15,-1 6 0 0,-3 3 0 0,10-6 0 16,-3 7 0-16,7 5 0 0,-1-2 0 0,-2 6 0 15,10-7 0-15,-4 7 0 0,0-7 0 0,-3 7 0 16,-3 3 0-16,-1-3-10 0,-7-10 1 0,-3 10 0 16,0-10-11-16,-4 1-3 0,-7-1 0 0,0-6 0 15,-3 3-177 1,-7-6-36-16,-1 0-8 0</inkml:trace>
  <inkml:trace contextRef="#ctx0" brushRef="#br0" timeOffset="4687.06">5024 9619 3294 0,'0'0'72'0,"0"0"16"0,0 0 2 0,-4 0 2 0,4-6-73 0,0-4-19 0,0 1 0 0,7-10 0 15,4 10-16-15,3-7-6 0,3-3-2 0,-2 0 0 16,6 4 10-16,7-4 2 0,-3 0 0 0,6 7 0 16,-6-7 12-16,3 9 0 0,4 4-10 0,-7-3 10 15,3 2 0-15,4 4 0 0,-15-6 0 0,12 9 0 16,-15 0 0-16,3 0 0 0,1 3 0 0,-7 3 8 15,-8-6-8-15,8 3 8 0,-8 7-8 0,-3-10 8 16,0 0 3-16,-3 12 0 0,3-2 0 0,-11 9 0 16,0-7-11-16,-3 10 0 0,0 6 9 0,-3-3-9 15,-1 4 0-15,-3 2 0 0,-4 0 0 0,0 1 0 16,1 2 0-16,-8-2 0 0,4 5 0 0,-8-2 0 16,1-1 0-16,3 7 0 0,1 0 0 0,-5-1 0 0,1 1 0 0,3-3 0 15,8 3 0-15,-1-10 0 0,4 0 19 16,3-9 2-16,4 6 1 0,4-2 0 0,2-8-1 15,5-5 0-15,-1 6 0 0,11-10 0 0,1 4-10 0,6-4-3 16,0-6 0-16,7 7 0 0,4-1-8 0,3-6 10 16,0 3-10-16,4-6 10 0,3 0-10 0,7 0 0 15,-6 0-10-15,-5 0 10 16,5 0-72-16,-1 0-8 0,0-6-1 0,1 6-881 16,-1 0-176-16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00:24.58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8696 2698 172 0,'0'0'16'0,"4"0"-16"15,3 0 0-15,0 0 0 0,3 0 307 0,-3 0 58 16,4-6 12-16,-1 2 3 0,5-2-225 0,-5 6-45 15,4 0-9-15,-3 0-1 0,3-9-40 0,0 9-8 16,-3-3-2-16,-1-4 0 0,1 7-18 0,-4 0-3 16,3 0-1-16,-10 0 0 0,7 7-20 0,1-4-8 0,2-3 0 0,-3 9 0 15,-7-9 0-15,0 0 0 0,7 0 0 0,-3 6 0 16,-4-6 0-16,10 4 8 0,-3 2-8 0,0-3 0 16,1-3 0-16,-1 6 0 0,3-3 0 0,1 4 0 15,-1-1 16-15,4-3 0 0,1 6 0 0,-1 1 0 16,0-4-27-16,0-3-5 0,4 7 0 0,-1-4-1 15,-3 3 29-15,7 1 7 0,-3-1 1 0,3 7 0 16,0-7-1-16,4 1 0 0,0-1 0 0,-4 1 0 16,4 5 21-16,-4-5 4 0,-4-1 0 0,5 7 1 15,2-4-22-15,1 4-5 0,0-4-1 0,-1 1 0 16,-2 0-5-16,2-4-2 0,-3 7 0 0,1-7 0 16,2 10-2-16,-3-3-8 0,4-7 12 0,-4 3-4 0,0 4-8 15,1 3 0-15,-1-10 0 0,0 1 0 16,0 5 0-16,0-5 0 0,4 6 0 0,-4-4 0 15,4 4 0-15,-4-1 0 0,0-2 0 0,0 3 0 0,4-7 0 0,-4 10 0 16,0-10 0-16,4 7 0 0,-4 0 0 0,0-7 8 16,1 4-8-16,-1-4 8 0,-4 0-8 0,1 1 0 15,-4 2 9-15,0-2-9 0,0 2 23 0,-3-5 0 16,0 2 0-16,-1-6 0 0,-3 10-23 0,4-10 8 16,-8 6-8-16,4 1 0 0,-3-1 12 0,3 0-1 15,-4 1-1-15,1-4 0 0,-4 4-10 0,7-1 0 16,-3 0 0-16,3 1 0 0,-4-1 0 0,4 4 0 15,0-4 0-15,4 1 0 0,3-1 0 0,-3 3 0 16,-4-2 0-16,3-4 0 0,4 10 0 0,0-4 0 0,-7 4 0 16,4-13 0-16,0 10 12 0,-1-4-2 0,1 1-1 15,-4 2 0-15,-4-3-9 0,4 1 8 0,4 6-8 16,-4-7 8-16,-10 0-8 0,6 1 0 0,4-4 0 16,0 10 8-16,0-13-8 0,-3 6 0 0,6 1 0 0,1-1 8 15,0-3-8-15,3 4 12 0,-7-7-12 0,7 3 12 16,3 4-12-16,-2-1 10 0,-8 0-10 0,3-9 10 15,1 10-10-15,-1-4 12 0,1-3-12 0,-4 10 12 16,-7-13-12-16,11 3 8 0,3 6-8 0,-4-2 8 16,-3 2-8-16,0-6 0 0,7 7 0 0,1-1 0 15,-5-3 0-15,1 4 0 0,-1-1 0 0,4 0 0 16,8-2 0-16,-8 2 0 0,-4-6 0 0,4 10 0 16,8-10 0-16,-1 6 0 0,-7 1 8 0,0-1-8 15,4 1 0-15,3 5 10 0,0-5-10 0,-3-1 10 16,-11 0-10-16,10 7 12 0,8-6-12 0,0-1 12 0,-4 7-12 0,0-4 0 15,0-2 9-15,0-1-9 0,4 7 8 0,-7-7-8 16,-1 7 10-16,4-4-10 0,1 4 9 0,-1 0-9 16,-7-4 8-16,7-2-8 0,4 5 0 0,-1-5 0 15,-2 9 8-15,-1-4-8 0,0-12 0 16,0 13 0-16,11-7 0 0,-11 7 8 0,-3-3-8 0,6-4 0 16,8 4 0-16,-4-1 0 0,-3-2 0 15,0 5 0-15,3-5 8 0,0-1-8 0,-7 7 11 0,4-4 0 16,-4 4 0-16,0-7 0 0,4 10-3 0,-4-3 0 15,-3-4 0-15,3 4 0 0,-3 3-8 0,3 0 0 16,0-4 0-16,0 4 0 0,0-3 0 0,4 3 0 16,-4-1 0-16,4-2 0 0,0-3 0 0,-1 2 0 15,-3 4 0-15,4-3 8 0,0-7-8 0,0 10 0 0,-1-3 0 16,-3-4 0-16,4 4 8 0,0 3-8 0,-4 0 8 0,0-4-8 16,0 4 12-16,0-3-2 0,4-4-1 0,-4 4 0 15,4 3-9-15,-4 0 10 0,0-4-10 0,8 1 10 16,-1-3-10-16,0 5 10 0,0-2-10 0,0-7 10 15,1 10-10-15,-1-3 0 0,0-3 0 0,0 2 8 16,1 4-8-16,-1-3 10 0,-3 2-10 0,-1 1 10 16,1 0-10-16,3-3 0 0,-3 3 0 0,3-1 0 15,-3 8 0-15,3-8 0 0,4 1 8 0,-4 6-8 16,7-6 0-16,-3 0 0 0,0 6 0 0,-1-6 0 0,5 0 0 16,-5 6 0-16,1-7 9 0,0-2-9 15,3 9 9-15,-3-6-9 0,-4 0 12 0,4 0-12 0,-4 0 10 16,0-4-10-16,1 4 8 0,-1 0-8 0,4 6 8 0,-4-6-8 15,4 6 0-15,-4-6 8 0,4 6-8 0,-4-6 0 16,0 9 0-16,4-3 0 0,-4 0 0 0,0-3 0 16,0-3 0-16,4 6 0 0,-4-6 0 0,4 3 0 15,-4-1 8-15,4-2-8 0,3 3 0 0,-6-3 0 16,6 0 0-16,-3 6 0 0,-1-6 0 0,1 0 0 16,0 6 0-16,0-7 0 0,3 1 0 0,0 0 0 15,0 0 9-15,-3-3-9 0,0 2 0 0,0 1 9 16,-4-3-9-16,4 3 0 0,-4-4 11 0,4-2-11 15,-4 3 10-15,4 2-10 0,-1 1 0 0,-2-3 0 0,-1 0 0 0,4-4 0 32,-4 7 0-32,4-3 0 0,-4 2 0 0,4-2 0 0,-4 3 0 15,0-3 0-15,0 2 0 0,-3-5 0 0,0 6 0 0,3 3 0 16,-3-3 0-16,3-1 0 0,-4 1 0 0,1 0 0 16,3-3 0-16,1 3 0 0,-1-1 8 0,-4 1-8 15,1-3 0-15,0 9 0 0,0-13 0 0,3 14 8 16,-4-11-8-16,5 4 0 0,-1 0 0 0,0 0 8 15,-3-1-8-15,0-2 0 0,-1 3 9 0,1-3-9 16,0-4 8-16,-4 4-8 0,3 3 20 0,1 0-2 16,0-4 0-16,3 1 0 0,-3 3-18 0,7 0-19 15,-4-1 4-15,4 1 1 0,-4-3 14 0,3 9 0 16,-2-6 0-16,2 0 0 0,5 6 0 0,-5-7 10 16,1 1-10-16,0 0 12 0,-4 0-12 0,4-3 10 15,-4 2-10-15,4 1 10 0,-4-3-10 0,4 3 0 16,0-4 9-16,-1 4-9 0,-6 0 0 0,0-3 0 15,3 2 0-15,4 1 8 0,0 0-8 0,-4 0 0 0,3-3 0 16,-2 2 0-16,-5 1 0 0,5-3 0 0,-5 3 0 0,5-4 0 16,-5 4 0-16,4 0 0 0,1-3 0 0,2 3 0 15,1-1 0-15,-4 1 8 0,8 0-8 0,-1-3 8 16,-3 2-8-16,3 1 0 0,-3-3 0 0,3 3-8 16,-3-4 8-16,0-2 0 0,-1 9 0 15,-3-10 0-15,4 7 0 0,-4-3 0 0,4 3 0 0,-4-4 0 16,4-2 0-16,0 3 0 0,-4-7 8 0,0 10-8 15,1-3 0-15,-5 2 0 0,1-2 0 0,0-3 0 16,-1 5 0-16,5-2 0 0,-1 3 0 0,-3 0 0 16,3-4 0-16,-4 4 0 0,5 0 0 0,-5-3 8 15,1 3-8-15,0-1 0 0,-1-2 0 0,1 0 0 0,3 3 0 0,-3-7 0 16,0 4 0-16,-1 3 0 16,5-10 0-16,-5 7 0 0,-2 2 0 0,2-2 0 0,4 3 0 15,1 0 0-15,-1 0 0 0,-3-1 0 0,3-2 0 0,-4 3 0 16,1 0 0-16,3 0 0 0,-3 3 0 0,3-4 0 15,1 1 0-15,-1 0 0 0,0 0 0 0,4 6 0 16,-1 0 0-16,-2-3 0 0,2 3 0 0,1 0 0 16,0-6 0-16,0 0 0 0,-1 6 0 0,5-6 0 0,-5 9 0 0,1-9 0 15,0 6 0-15,0-6 8 0,-4 6-8 0,4-7 0 16,-4 1 0-16,4-3 8 0,-4 3-8 0,0 0 0 16,4 6 0-16,-4-7 0 0,4 1 0 15,0 3 0-15,-1 0 0 0,1-6 0 0,3 3 0 0,-3 6 0 16,0-6 0-16,3-1 0 0,-7 1 0 0,8-3 8 15,-5 3-8-15,-2 0 0 0,2-1 0 0,5-2 8 16,-1 3-8-16,-3 0 0 0,6-4 0 16,-6 4 0-16,0 0 0 0,0-3 0 0,-1 2 0 0,1 1 8 15,0-3-8-15,0 3 0 0,-4 0 0 0,0-1 8 16,-3-2-8-16,3 9 0 0,-3-6 0 0,7 0 0 16,-4 0 0-16,4-4 0 0,-1 10 0 0,1-6 0 15,0 0 0-15,3 0 0 0,-7 0 0 0,4 6 0 16,3-6 0-16,-6-1 0 0,2 7 0 0,1-6 0 15,-4 0 0-15,0 6 0 0,1-6 0 0,-1 6 0 16,-3-6 0-16,-1 0 8 0,5-4-8 0,2 4 8 16,-3 0-8-16,4 0 0 0,0-4 0 0,0 4-8 0,-4 0 8 15,0-3 0-15,-3 3 0 0,3-1 0 0,0-2 0 0,1 3 0 16,-5-3 0-16,1-4 0 0,0 4 0 0,-1 3 0 16,1-1 0-16,0-2 0 0,-1 0 0 0,-2-4 0 15,6 7 0-15,-4-3 8 0,1-7-8 0,0 10 8 16,0-10-8-16,-1 7 8 0,1 3-8 0,3-3 0 15,-3-4-11-15,0 10 11 0,-1-3 0 0,1 0 0 16,0 0 0-16,-1-1 0 0,-2 1 0 0,2-3 0 16,-3 3 0-16,4-1 0 0,0 1 0 0,-4 3 0 15,4-3 0-15,-1 0 0 0,8 0 0 0,-4 0 0 16,-7 6 0-16,8-7 0 0,6 1 0 0,-7 6 0 16,-3-6 0-16,0 0 0 0,-4 6 0 0,3-6 0 0,5 0 0 15,-5 6 0-15,-2-6 0 0,-1-4 0 0,7 10 0 16,-3-6 0-16,-8 0 8 0,1 0-8 0,3 0 0 0,4-4 0 15,-1 4 0-15,1-3 0 0,-4 3 8 0,4-4-8 16,10 4 0-16,-3-6 0 0,-11 2 0 0,7 4 0 16,-3 0 0-16,7 0 0 0,-4 3 0 0,0-3 0 15,1-1 0-15,-1 1 0 0,3 9 0 0,-2-12 0 16,-1 3 8-16,0 0-8 0,0 6 0 0,1-6 0 16,-5-1 0-16,1 4 0 0,0-3 8 0,6-6-8 15,-2 6 0-15,-1-4 0 0,-3 4 0 0,-1-3 0 16,8 2 0-16,0-2 0 0,-8-3 0 0,1 2 0 0,3 4 0 15,1 0 0-15,-1-3 0 0,0 3 0 16,-3-1 0-16,3-2 0 0,-3 3 0 0,3 0 0 0,0 6 0 16,0-6 0-16,1 6 0 0,-1-7 0 0,0 8 8 15,4-8-8-15,-1 1 0 0,-2 6 0 0,2-6 0 16,-2 0 0-16,6 6-11 0,-3-6 11 0,-8 6 0 0,5-6 11 16,-1-1 0-16,-3 1 0 0,-1-3-11 0,1 3 0 15,0-4 9-15,-1-2-9 0,1 6 0 0,0-3 0 16,-1-1 0-16,1-2 8 0,0 6-8 0,-1-10 0 15,5 7 0-15,-8-1 0 0,0-2 0 0,0 3 0 16,0 2 0-16,4-2 0 0,-4-3 0 0,4 9 0 16,3-10 0-16,-3 7 0 0,0 3 0 0,-1-3 0 15,1-1 0-15,0 1 0 0,-4 0 0 0,3 0 0 0,1 3 0 16,0-3 0-16,0-1 0 0,3 1 0 0,0 0 0 0,0-3 8 16,0 3-8-16,1-1 0 0,-5-2 0 0,1 3 0 15,0 0 0-15,-1-4 0 0,1 4 0 0,0 0 0 16,0-3 0-16,-4 3 0 0,3-1 0 0,-2 1 0 15,-1 0 0-15,0 3 0 0,0-3 0 0,0 0 0 16,0-1 0-16,1 1 0 0,-1 0 0 0,3 3 0 16,1-3 0-16,0 3 0 0,3 3 0 0,0-6 0 15,-3-1 0-15,0 8 0 0,-1-8 0 0,1 1 0 16,-4 3 0-16,4-3 8 0,0 0-8 0,-1 0 0 16,-3-1 0-16,1 1 0 0,-1 3 0 0,-4-3 8 15,5 0-8-15,-5 0 0 0,1-1 0 0,0-2 0 16,-1 3 0-16,1 0 0 0,3 0 0 0,-3-4 0 15,3 4 0-15,3 0 0 0,1-3 0 0,0 2 0 16,3 1 0-16,-3-3 0 0,-4 3 0 0,0-4 8 0,4-2-8 16,-1 9 0-16,-2-10 0 0,-1 7 0 15,0-9 0-15,0 5 0 0,-3 1 0 0,-1-4 0 0,1-2 0 16,0 6 0-16,-4-7 0 0,3 7 0 0,-2-4 0 0,-1-2 0 16,0 5 0-16,3 1 0 0,-2-4 0 0,-1 4 0 15,0 0-8-15,0-4 8 0,0 7-19 0,0-3 2 16,-3 0 0-16,-1-4 0 15,1-2-55-15,-1 5-10 0,5 1-2 0,-5-4-909 16,1-2-182-16</inkml:trace>
  <inkml:trace contextRef="#ctx0" brushRef="#br0" timeOffset="8520.34">27337 7841 1465 0,'0'0'64'0,"0"0"15"0,0 0-63 0,0 0-16 0,3 0 0 0,1-10 0 0,-4 7 25 0,0 3 3 0,3-6 0 0,1-4 0 31,-4 7-28-31,0-3 0 0,0-3 0 0,0 2 0 16,-4 4 0-16,4 3 0 0,0-6 0 0,-3 3 0 15,-1-4 0-15,1-2 12 0,-1 6-4 0,-3-3 0 16,4-4 24-16,-4 4 5 0,0-3 1 0,-1 5 0 16,1-2 4-16,-3-3 1 0,-1 6 0 0,4-4 0 15,-7-2-12-15,0 9-3 0,0-6 0 0,0 6 0 0,0 0-17 0,-4 0-11 0,4 6 12 0,0-3-12 16,-7 3 9-16,3 4-9 0,-3-1 0 0,0 1 9 31,-1-1 3-31,1 7 0 0,0-7 0 0,0 10 0 0,3-3-12 0,1 2 8 0,-1 1-8 0,0 0 8 16,4 3-8-16,0 0 0 0,0-3 0 0,7 6 0 0,-4 3 0 15,4-3 0-15,-3-6-9 0,6 6 9 0,1-6 0 0,-1 0 0 16,4-4 0-16,0 4 9 0,0-3-1 0,4-7 0 16,3-6 0-16,-4 7 0 0,-3-10-8 0,11 6 12 15,3-6-12-15,-3 0 12 0,3-6-3 0,3 3 0 16,1-4 0-16,0-2 0 0,-1 0-1 0,4-1-8 16,1-6 12-16,2 7-4 0,1-10-8 0,0 7 0 15,-8-10 0-15,5 9 0 0,6-6 0 0,-4-3-11 16,-2 4 3-16,2 5 0 0,-3-6 8 0,1 4 0 15,-8-1 0-15,0-3 0 0,0 3 0 0,-3 4 0 16,-1-4 0-16,-3 4 0 0,-3-4 0 0,-1 7 9 16,1-1-9-16,-4-6 0 0,3 7 16 0,-3 6-3 0,0-10-1 0,-3 10 0 15,-1-3 1-15,1-3 0 0,3 9 0 0,0 0 0 16,0 0-13-16,0 0 0 0,0 0 0 16,-7 6 0-16,0-3 0 0,3 3 0 0,-3 4 0 15,3-1 0-15,1 0 0 0,-1 1 0 0,1 6 0 16,-1-7 0-16,1 7 0 0,6-4 0 0,-3 7 0 15,0-13 0-15,4 10 0 0,-1-4-16 0,-3 4 3 0,4-3 1 16,-1 2 12-16,1 1 0 0,0-3 0 16,-1 2 10-16,1 4-10 0,-1 0 0 0,1-3 9 0,-1 2-9 15,1 1 0-15,-1 0 8 0,1-3-8 0,-1 3 0 16,1-1 0-16,3-2 9 0,-7-7-9 0,3 7 0 31,1-3 8-31,3-4-8 0,-3 7 0 0,-1-7 0 0,4 7 0 0,-3-7 0 0,-1 1 0 16,-3-1 0-16,4 0-12 0,-4-9-5 0,0 0-2 0,0 0 0 31,0 0-28-31,0 0-5 0,0 0-2 0,0 0 0 0,0 0-75 0,0 0-15 0,7-3-4 16,0-3 0-16</inkml:trace>
  <inkml:trace contextRef="#ctx0" brushRef="#br0" timeOffset="9067.21">27711 8170 1432 0,'0'0'64'0,"0"0"12"0,0 0-60 0,-4 9-16 0,1 1 0 0,3-10 0 16,0 9 23-16,-4-3 1 0,4-6 1 0,0 0 0 15,0 0-8-15,0 0-1 0,-3 10-1 0,3-10 0 16,0 0 1-16,0 0 1 0,0 0 0 0,0 0 0 15,0 0 38-15,0 0 7 0,0 0 2 0,0 0 0 16,3-10 12-16,1 1 4 0,-4 0 0 0,3-1 0 16,1-6-16-16,-1 7-2 0,-3-7-1 0,0 7 0 15,4-4-14-15,-4-9-3 0,3 4-1 0,1-1 0 16,-4-6-14-16,0 6-2 0,3-9-1 0,-3 3 0 16,4 3 0-16,-1-3 0 0,1-1 0 0,-4-2 0 15,3 9-14-15,1-6-4 0,3 0 0 0,0 6 0 16,-3 1-8-16,3 2 0 0,0 7 0 0,-4-4 0 15,4-3 0-15,0 7 0 0,-3 0 0 0,-1 2 0 0,1-2 0 16,-1 6 0-16,-3 3 0 0,0 0 0 16,0 0-20-16,0 0-7 0,0 0-1 0,8 0 0 15,-8 0-40-15,10 0-8 0,-3 0-1 0,4 3-1 16,3-3-57-16,-4 9-11 0,1-9-2 0,3 7-1 16,0 2-28-16,0 0-6 0</inkml:trace>
  <inkml:trace contextRef="#ctx0" brushRef="#br0" timeOffset="9817.23">28508 7778 1558 0,'0'0'69'0,"0"0"15"0,-4 0-68 0,4 0-16 0,-7-3 0 0,4-4 0 16,-4 4 16-16,3-3-1 0,1 3 0 0,-4-3 0 16,3-4 5-16,-3 4 2 0,0 3 0 0,0-3 0 15,0-4 6-15,0 7 2 0,0-3 0 0,0-4 0 16,-4 10 36-16,4-9 7 0,-3 9 2 0,-1 0 0 16,0-6-15-16,1 3-4 0,-1 3 0 0,-3 3 0 15,0-3-12-15,0 6-4 0,0-6 0 0,0 9 0 16,3-2-26-16,1-4-6 0,-5 6 0 0,5 1-8 0,-4-1 0 15,0 0 0-15,-1 7 0 0,1-7 0 16,0 7 12-16,4-6 1 16,-1 8 1-16,1-2 0 0,-1-3-25 0,4 2-5 15,-4-5 0-15,4 8-1 0,4-2 17 0,-1-3 0 0,1 2 0 16,6 4 0-16,1-9-15 0,-1 5 4 0,1-5 1 0,6 5 0 16,1-5-2-16,3-7-1 0,4 6 0 0,-1-9 0 0,-3 0 13 0,1 0 0 15,9-3 0-15,1-3-9 0,-4 3 9 0,4-4-10 16,-1 4 10-16,-2-3-10 0,2-3 10 0,-2-1 0 15,-5 1 0-15,1-1 0 0,-1 1 0 0,1-7 0 16,-4 7 0-16,0 0 8 0,-3-7-8 0,3-3 8 16,-3 3-8-16,-4 4 8 0,0-4 4 0,0 4 0 15,-4-4 1-15,1 0 0 0,-4 4 4 0,0-4 1 0,0 7 0 16,0-1 0-16,0 1-6 0,-4 3-2 0,4-4 0 16,-3 10 0-16,3 0-10 0,-7-3 12 0,7 3-12 0,-7 3 12 15,0-3-12-15,3 6 0 0,-3-2 0 0,0-4 0 16,0 9 0-16,0-3 0 0,3 4 0 15,-3-1 0-15,4 0 0 0,-1 1 8 0,1 6-8 0,-1-7 0 16,4 10 0-16,0-4 0 0,0-2 0 16,0 3 0-16,0 2 0 0,4 1-11 0,-1 6 1 0,4 0 0 15,-3-6 10-15,3 9 0 0,0-9-9 0,0 6 9 16,0 0 0-16,4-3 0 0,-4 4 0 0,0 2 0 16,3-3 0-16,1 3 0 0,-4 3 0 0,0-2 12 15,4-4-33-15,-8 3-7 0,1 0 0 0,-1 0-1 0,-3-3 29 0,4 4 0 16,-4-4 0-16,-4 3 0 0,4 3 0 0,-3-2 0 15,-4-1 0-15,3 0 0 0,-7-3 8 16,1 3-8-16,-1-3 9 0,-3 4-9 0,0-4 0 16,-4 3 0-16,1-3 0 0,-1-6 0 15,-3 6 0-15,-4-6-13 0,-6-4 2 0,-1-2 1 0,4-4 10 16,-4 1 0-16,-7-10 0 0,0 6 0 16,4-6-56-16,0-6-8 0,-1-4-3 0,5 1-596 15,2-4-119-15</inkml:trace>
  <inkml:trace contextRef="#ctx0" brushRef="#br0" timeOffset="10838.55">28952 7831 172 0,'0'0'8'0,"0"0"1"0,0 0-9 0,0 0 0 0,0 0 0 0,0 0 0 16,0 0 286-16,0 0 55 0,0 0 11 0,4-3 3 15,0-3-207-15,-4 6-42 0,7-10-8 0,-7 10-2 16,0 0-48-16,0 0-9 0,0 0-3 0,7 0 0 16,-7 0 10-16,10 10 2 0,-6-1 0 0,-1-3 0 15,4 4-29-15,-3-1-6 0,-1 1-1 0,-3 5 0 16,4-2 22-16,-4 3 4 0,0 2 1 0,0 1 0 16,0 0-19-16,-4-3-4 0,1 2-1 0,3 1 0 15,0-3 5-15,0-7 0 0,0 7 1 0,0-7 0 16,0-5-8-16,0 5-1 0,0-9-1 0,0 0 0 15,0 0 4-15,0 0 1 0,0 0 0 0,0 0 0 16,0 0 1-16,0 0 1 0,0 0 0 0,0 0 0 0,0 0 6 16,0-9 0-16,0-1 1 0,0 1 0 15,0-10-2-15,0 3-1 0,0 4 0 0,0-13 0 0,0 6-7 16,3-6-2-16,1 0 0 0,-1-4 0 0,1 4-13 0,0 3 0 16,3-3 0-16,0 0 0 0,0 6 0 0,0-6 0 15,0 7 0-15,0 8 0 0,3-9 0 0,-3 10 0 16,1 0-12-16,2-1 12 0,-3 1 0 0,4 2-8 15,-1-2 8-15,-3 9 0 0,4-3 0 0,-4 3 0 16,4 0 0-16,-1 0 0 0,1 3 0 0,3-3-8 16,-4 9 8-16,8-2 0 0,-4 2 0 0,0 1 0 15,0-1 0-15,-3 10 0 0,0-4-13 0,-4 4 4 16,0 0 1-16,0 0 0 0,3 0 8 0,-3 6 8 0,0-6-8 16,-3-4 11-16,3 4-11 0,-3 0 0 0,-1-3 0 0,1 2 0 15,-1-8 0-15,1-1 0 0,3-3 0 16,-7-6 0-16,0 0 0 0,0 0 8 0,3 4-8 15,-3-4 8-15,0 0-8 0,11-4 0 0,-4-2 0 0,0-3 0 16,0-1 11-16,0 1-3 0,-3-7-8 0,3 7 12 16,0-10-12-16,-4 0-10 0,1-6 2 0,-4 6 0 15,7-6 8-15,-4 3 0 0,4-3 0 0,-3 6 0 16,3 4 0-16,-3-4 0 0,-1 3 0 0,1 7 0 16,-1-1-10-16,1-2 0 0,-1 6 0 0,1-4 0 15,-1 4 10-15,1 3 8 0,3-3-8 0,-4 2 11 16,-3 4-11-16,0 0 0 0,0 0 0 0,7 0 0 0,-7 0 0 15,7 4-11-15,1-4 3 0,-1 9 0 0,0-3 8 0,0 4 0 16,-4-1 0-16,4 0 0 0,-3 1 0 16,3 6 11-16,0-7-3 0,0 10 0 0,-4 0-8 15,1-4 8-15,3 1-8 0,-3 3 8 0,3 0-8 16,-4-1 0-16,1 1 0 0,3 0 0 0,-4-3 0 16,4-1 0-16,-3-2 0 0,3 3 0 15,-4-1-40-15,5-5-9 0,-1-1-3 16,0 0 0-16,0-5-121 0,7-4-25 0,0 6-5 15,0-6-737-15</inkml:trace>
  <inkml:trace contextRef="#ctx0" brushRef="#br0" timeOffset="11380.03">30177 7659 1728 0,'0'0'153'0,"-7"0"-122"0,0-7-31 0,-1 7 0 16,5 0 124-16,3 0 18 0,-7 0 4 0,0 7 1 16,0-4-118-16,-4 3-29 0,1 4 0 0,-5-7 0 15,1 6 0-15,-3 4 0 0,-1-1 0 0,-3-2 0 16,0 5-12-16,0 4-8 0,-4-3-1 0,0-4-1 16,4 10 22-16,0-3 0 0,3 0 0 0,1 0 0 15,-1-4 20-15,4-2 8 0,-4 6 1 0,8-4 1 16,3 4-9-16,-4 0-1 0,4-3-1 0,3-1 0 15,4-2-19-15,0-4 10 0,7 7-10 0,1-7 8 16,6 1-19-16,0-1-4 0,3-9-1 0,1 6 0 16,3-6-9-16,0 0-3 15,1-6 0-15,-1 6 0 0,3-9 16 0,-2 6 2 0,-1-7 1 0,-7-2 0 0,3 2 9 16,1-2 0-16,-4-4 0 0,-3 0 0 0,-1 4 27 0,1-4 1 16,0-3 0-16,-4 4 0 0,0-4 5 0,-4 0 2 0,4 0 0 0,-7 0 0 15,0 4-5-15,0-4-1 0,0 3 0 0,-3 7 0 16,-1-1-20-16,-3 7-9 0,0-3 8 0,4 6-8 15,-5-3 9-15,5 3-9 0,-8 0 10 0,4 3-10 0,-3-3 15 0,3 9-3 16,0-2-1-16,0-4 0 16,0 6-11-16,-1 1 8 0,5-4-8 0,-1 10 8 0,1-4 20 0,3-2 3 15,-4-1 1-15,4 0 0 0,0 7-32 16,4-7 0-16,-1 7 0 0,4-3 0 0,1 2 12 16,-1 1-3-16,3-3-1 0,-3 2 0 0,4 1-8 0,-1-4-16 15,1 4 4-15,3-3 1 0,-3 2-8 0,3 1-1 16,0-3-1-16,4-4 0 15,-4 0-33-15,3 4-6 0,4-10-2 0,1 7 0 16,2-4-123-16,1-3-25 0,0-3-5 0,-4-3-1 0</inkml:trace>
  <inkml:trace contextRef="#ctx0" brushRef="#br0" timeOffset="11710.84">30900 7499 1324 0,'0'0'118'0,"0"0"-94"0,0 0-24 0,0 0 0 16,0 0 181-16,0 0 32 0,0 0 7 0,0 0 0 16,0 3-172-16,-4 3-36 0,-3 4-12 0,4-1 9 15,-1 0 2-15,1 7 0 0,-4-7 0 0,0 10 0 16,-1 0 15-16,1 0 3 0,-3 3 1 0,3 0 0 15,-4-3-15-15,4 6-3 0,-3 3-1 0,-1-3 0 16,-3 3 5-16,7-3 0 0,-7 4 1 0,3 2 0 16,-3 0-17-16,0-6 0 0,3 4 0 0,1-4 0 15,-4 3 9-15,3-9-1 0,0 3-8 0,4-10 12 0,-3 4-12 16,3-7 0-16,0 1 0 0,0-1 0 16,0 1-24-16,0-4-8 0,3-3-2 15,-3 3 0-15,0-6-174 0,0 0-36 0,-4-6-6 0,4 3-2 0</inkml:trace>
  <inkml:trace contextRef="#ctx0" brushRef="#br0" timeOffset="11945.26">30424 7687 1602 0,'0'0'71'0,"0"0"14"0,-4 0-68 0,-3 0-17 0,3 0 0 0,1 0 0 16,3 0 120-16,0 0 21 0,0 0 4 0,0 0 1 16,0 0-63-16,7 9-13 0,-7-9-2 0,4 10-1 15,6-1-7-15,1 7 0 0,-1-4-1 0,4 10 0 16,4-9-11-16,3 6-1 0,-3 6-1 0,-1-6 0 15,5-4-24-15,-1 10-5 0,-4-3-1 0,5 0 0 16,-5 0-16-16,4-3 0 0,1-3 0 0,2 9 0 16,-3-13 8-16,4 10-8 0,0-9 9 0,0 2-9 15,3-2-9-15,-4 3-8 0,1-1-2 0,0-2 0 16,3 6-137 0,0-4-27-16,-7 4-5 0,4-3-514 0,3-7-102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36:37.6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1514 16837 22511 0,'0'0'992'0,"0"0"224"0,0 0-976 0,0 0-240 16,0 0 0-16,0 0 0 0,0 0 432 0,0 0 32 0,0 0 16 0,0 0 0 15,0 0-192-15,0 0-32 0,0 0-16 0,0 0 0 16,0 0 144-16,0 0 16 0,0 0 16 0,0 0 0 15,0 0-64-15,0 0-16 0,0 0 0 0,0 0 0 16,0 0 320-16,9-4 64 0,-9 4 16 0,0 0 0 16,0 0-80-16,0 0-16 0,0 0 0 0,0 0 0 15,0 0-160-15,8-7-32 0,-8 7-16 0,0 0 0 16,0 0 80-16,5-5 0 0,-5 5 16 0,4-12 0 16,-4 12 112-16,0 0 0 0,4-9 16 0,-4 9 0 15,2-11-144-15,-2 11-48 0,5-11 0 0,-1-1 0 16,-4 12-144-16,7-11-16 0,-2 2-16 0,-5 9 0 15,5-11-64-15,-5 11-16 0,4-12 0 0,-4 12 0 16,4-10-64-16,0 2-16 0,-4 8 0 0,4-13 0 0,-4 13 112 16,3-10 16-16,-2-1 0 0,-1 11 0 0,2-12 32 0,0 2 16 15,-2 10 0-15,1-12 0 0,0 2 112 0,1 2 32 16,-2-1 0-16,0 9 0 0,0-12-64 0,0 3-16 16,-2-3 0-16,2 5 0 0,0-5-96 0,0 1-16 15,0 1 0-15,0 0 0 0,0-1-64 0,2 1 0 16,0-3-16-16,0 0 0 0,-2 1-176 0,0 1 160 15,1 1-160-15,-2 0 160 0,1-1-160 0,0 2 128 16,0-4-128-16,0 3 128 0,0-1-128 0,0 2 0 16,-2-4 144-16,0 3-144 0,-1 0 144 0,0 0-144 15,2-2 192-15,0 0-192 0,0 1 256 0,1 0-64 16,-2 0-16-16,2 1 0 0,0-3 32 0,0 2 16 16,2-1 0-16,-1 0 0 0,-1 0 32 0,2 2 16 0,1-2 0 0,-2 1 0 15,1 0-272-15,0 1 0 0,1-1 128 0,-2 1-128 16,0-1 0-16,1 0 128 0,-1 3-128 0,-1-4 0 15,0 0 128-15,1 2-128 0,-1 0 0 0,0-1 0 16,0 1 128-16,0-2-128 0,0 0 0 0,-1 2 0 16,0-1 192-16,1-3-64 0,1 1 0 0,0-1-128 15,1-1 0-15,0 2 0 0,1-1 0 0,0 1 0 16,-1 0 0-16,2-3 0 0,1 1 0 0,-1-1 0 16,-1 0 0-16,1 1 0 0,0 0 0 0,0 0 0 15,-1 2 0-15,0 0 0 0,0 0 0 0,-1 1 0 16,1 0 0-16,-2 2 0 0,0-2 128 0,1 3-128 15,-1-3 0-15,-1 2 0 0,0-1 128 0,3 1-128 0,1-1 0 16,-2 0 0-16,-1-2 0 0,2 0 0 16,1-1 0-16,1 3 0 0,0-6 0 0,-1 2 0 0,-1 0 0 15,1-1 0-15,1-1 0 0,0 0 0 0,-1 2 0 0,1-2 0 16,1 1 0-16,-1 2 0 0,-3 1 128 0,1 1-128 16,-4 0 0-16,1-1 0 0,0 13 144 0,0-12-144 15,-3-2 0-15,3 1 144 0,3 1-144 0,-3-1 0 16,-2 0 0-16,2 2 0 0,3-1 0 0,-2 0 0 15,1 0 128-15,0-1-128 0,-2 0 0 0,3 0 0 16,1 0 0-16,-2 0 0 0,1-3 0 0,1 5 0 16,1-2 0-16,-1 0 0 0,-4 0 0 0,3 0 0 15,1-2 0-15,-1 4 0 0,-3 0 0 0,2-1 0 16,0 2 0-16,1-1 0 0,-2 1 0 0,-1 0 0 16,-1 1 0-16,2-1 0 0,3 3 0 0,-2-5 0 15,-5 1 128-15,2 4-128 0,1-4 0 0,0 2 0 0,-3-1 0 0,3-1 0 16,0-2 0-16,3 3 0 0,1-1 0 0,-3 1 0 15,-4-2 0-15,3 0 0 0,4 1 128 0,-1 2-128 16,-3-3 0-16,0 1 0 0,1 0 0 0,2-1 0 16,-2 1 0-16,0 1 0 0,1 0 0 0,0-1 0 15,-1 1 0-15,-1 1 0 0,0 9 0 0,0-12 0 16,0 0 0-16,-1 2 0 0,1 10 0 0,0-12 0 16,4 2 0-16,-4-1 0 0,-1-1 0 0,1 12 0 15,2-13 128-15,2 2-128 0,-1 0 0 0,-2-1 128 16,-2 1-128-16,4 0 0 0,0 0 0 0,3-1 128 15,-2 0-128-15,1 0 0 0,0 2 0 0,-2-3 0 16,-3 1 0-16,0 0 0 0,1 1 0 0,0-1 0 16,0 2 0-16,1 0 0 0,-1-3 0 0,2 2 0 15,-2 5 0-15,0 0 0 0,1-3 0 0,-1 0 128 0,2 0-128 0,-1-1 0 16,-1 1 0-16,2 1 0 0,1-5 0 0,-1 0 0 16,-2 0 0-16,1 0 0 0,0 0 0 0,0 0 0 15,0-1 0-15,-1-2 0 0,-1 3 0 0,1 1 0 16,2 3 0-16,0-2 0 0,-2-1 0 0,1 1 0 15,1 2 0-15,1-2 0 0,-1 1 0 0,-1 1 0 16,1-2 0-16,-3 11 0 0,4-10 0 0,-3 0 0 16,-2 1 0-16,1 9 0 0,0-9 0 0,0 9 0 15,-2-13 0-15,2 2 0 0,0 11 0 0,0-11 0 16,0 0 0-16,-1 3 0 0,1 8 160 0,0-11-160 16,-1-1 192-16,-1 1-192 0,2 2 0 0,2 0 0 15,0 0 0-15,-2 1 0 0,-2-3 0 0,0 0 0 16,1 3 0-16,1-3 0 0,0 1 0 0,0 1 0 0,0 0 0 0,0 0 0 15,0 1 0-15,-1 2 0 0,1 6 0 0,-1-9 0 16,1 2 0-16,0 1 0 0,-2-2 0 0,2 8 0 16,0 0 0-16,0-11 0 0,-1 1 0 0,0 2 0 15,1 8 0-15,0 0 0 0,2-10 0 0,-2 2 0 16,0 8 0-16,-1-7 0 0,1 7 0 0,3-11 0 16,-3-1 0-16,1 3 0 0,0 1 0 0,-1 8 0 15,3-9 0-15,1-3 0 0,0 3 0 0,1 0 0 16,0 0 0-16,0 1 0 0,0 0 0 0,1 1 0 15,-1 2 0-15,0-4 0 0,-1 0 128 0,1 1-128 16,2 2 0-16,-7 6 0 0,4-10 0 0,-4 10-192 16,5-7 192-16,-5 7 0 0,5-9 192 0,-5 9-192 15,0 0 0-15,5-11 0 0,2 2 0 0,-2 2-192 0,-1 0 192 0,-4 7 0 16,6-9 0-16,1 1 0 0,-2-1 0 0,-5 9 0 16,7-10 0-16,-1 3 0 0,1 0 0 0,1 1 0 15,-8 6 0-15,6-10 0 0,-6 10 0 0,5-7 0 16,-5 7 0-16,0 0 0 0,7-7 0 0,-7 7 0 15,0 0 0-15,0 0 0 0,5-10 0 0,-5 10 0 16,0 0 0-16,7-9 0 0,-7 9 0 0,0 0 0 16,3-8 0-16,-3 8 0 0,3-9 0 0,0-1 0 15,-3 10 0-15,0 0 0 0,1-11 128 0,0 2-128 16,-1 9 0-16,0 0 0 0,0-11 128 0,2 2-128 16,-2 0 0-16,0 9 0 0,2-7 160 0,-2 7-160 15,0 0 128-15,0 0-128 0,2-11 0 0,-1 2 128 16,-1 9-128-16,1-8 0 0,-1 8 0 0,3-8 0 15,-1 0 128-15,-2 8-128 0,0 0 0 0,4-6 0 0,-1-5 0 0,-1 3 0 16,0 1 0-16,-2 7 0 0,0 0 0 0,4-10 0 16,0 0 0-16,-2 1 0 0,-2 9 0 0,3-9 0 15,-1-3 0-15,1 3 0 0,-2 1 0 0,-1 8 0 16,4-9 0-16,0 2 0 0,-4 7 128 0,5-7-128 16,-1-3 0-16,-1 1 0 0,-1 1 0 0,-2 8 0 15,4-7 0-15,-4 7 0 0,6-9 0 0,-1 2 0 16,-5 7 0-16,4-8 0 0,-4 8 0 0,4-8 0 15,-4 8 0-15,4-6 0 0,-4 6 0 0,0 0 0 16,2-8 0-16,-2 8 0 0,0 0 0 0,0 0 0 16,3-12 0-16,-3 12 0 0,2-10 0 0,-2 10 0 15,3-11 0-15,-3 11 0 0,3-10 0 0,-3 10 0 0,3-10 0 0,-3 10 0 16,3-12 0-16,0 4 0 0,-3 8 0 0,4-10 0 16,-4 10 0-16,0 0 0 0,2-11 0 0,-2 11 0 15,0 0 0-15,4-10 0 0,-4 10 0 0,0 0 0 16,3-12 0-16,-3 12 0 0,1-10 0 0,-1 10 0 15,4-11 0-15,-4 11 0 0,0-9 0 0,0 9 0 16,3-10 0-16,-3 10 0 0,0 0 0 0,0-10 0 16,0 10 0-16,1-11 0 0,-1 11 0 0,0 0 0 15,0-9 0-15,0 9 0 0,-1-12 0 0,1 12 0 16,-3-9 0-16,3 9 0 0,-4-11 0 0,4 11 0 16,-3-8 128-16,3 8-128 0,-3-11 0 0,3 11 0 15,-4-11 0-15,0 2 0 0,1 3 0 0,3 6 0 16,0 0 0-16,-5-9 0 0,0 1 0 0,2 1 0 15,3 7 128-15,-4-6-128 0,-1-1 0 0,5 7 0 0,-4-8 0 0,0 2 0 16,0-1 0-16,0 1 0 0,4 6 0 0,-5-8 128 16,0 0-128-16,1 3 0 15,0-2 0-15,-1 1 0 0,0-1 0 0,1 0 0 0,0 0 0 0,0 1 0 16,1-1 0-16,1 0 0 0,-2 0 0 0,1-1 0 16,-1-1 0-16,4 9 0 0,-4-7 0 0,4 7 0 15,-4-8 0-15,2-1 0 0,2 9 0 0,-4-9 0 16,0 1 0-16,1 2 0 0,3 6 0 0,-2-7 0 15,-2 1 0-15,4 6 0 0,-4-9 0 0,1-1 0 16,3 10 0-16,-2-9 0 0,-2 3 0 0,4 6 0 16,-3-11 0-16,1 5 0 0,-2-1 0 0,1-2 0 15,0 1 0-15,3 8 0 0,-3-7 0 0,-1-1 0 16,-2 0 0-16,6 8 0 0,-5-9 0 0,0-2 0 0,0 2 0 0,1 1 0 16,4 8 0-16,-4-9 0 0,4 9 0 0,-4-10 0 15,0 2 0-15,4 8 0 0,-4-10 0 0,0 2 0 16,4 8 0-16,-2-13 0 0,2 13 0 0,-2-12 0 15,-1 3 0-15,3 9 0 0,-3-12 0 0,3 12 0 16,-3-12 0-16,1 2 0 0,2 10 0 0,-4-12 0 16,0 3 0-16,4 9 0 0,-4-12 0 0,1 3 0 15,1-1 0-15,2 10 0 0,-4-11 0 0,1 1 0 16,1 0 0-16,-1 2 0 0,0-3 0 0,2 2 128 16,1-1-128-16,-1-1 128 0,-3 2-128 0,0 0 0 15,0 1 0-15,1-1 0 0,2 3 0 0,0-2 0 16,0-1 0-16,1 0-176 0,0 1 176 0,0 1 0 15,0 7 0-15,-3-9 0 0,3 9 0 0,1-9 0 0,-1 0 0 0,0 1 0 16,-1 0 0-16,1-1 0 0,-1 0 0 0,1 0 0 16,0 1 0-16,0 8 0 0,2-10 0 0,-2 0 0 15,-1 1 0-15,1 0 0 0,0-1 0 0,0 1 0 16,0 9 0-16,1-11 0 0,2 2 0 0,-3 9 0 16,1-12 0-16,-1 2 0 0,0 10 0 0,3-12 0 15,1 2 0-15,0 1 0 0,-4 9 0 0,3-11 0 16,1-1 0-16,-1 2 0 0,0 1 0 0,1 0 0 15,3 0 0-15,-7 9 0 0,6-12 0 0,-3 3 0 16,1 0 0-16,0 0 0 0,0-1 0 0,-4 10 0 16,5-11 0-16,1 0 0 0,0 2 0 0,-1-1 0 15,-1 1 0-15,1-1 0 0,1-1 0 0,0 0 0 16,2 0 0-16,-1 0 0 0,-2-2 0 0,1 0 0 16,1 0 0-16,1-1 0 0,-1-2 0 0,1 3 0 0,0 0 0 0,1 0 0 15,0-1 0-15,0-3 0 0,-1 1 0 0,0-1 0 16,0 0 0-16,0 0 0 0,0 3 0 0,-1-1 0 15,4 0 0-15,-3 0 0 0,-3 1 0 0,1 0 0 16,2 1 0-16,0 1 0 0,-1-2 0 0,0 1 0 16,4-2 0-16,-3 1 0 0,-2 1 0 0,3 0 0 15,2-3 0-15,0 1 0 0,2-1 0 0,-2-1 0 16,-2-1 0-16,1-1 0 0,4 1 0 0,-1 0 0 16,-2-2 0-16,2 2 0 0,0-3 0 0,0 4 0 15,-1 2 0-15,0-4 0 0,0-4 0 0,1 0 0 16,0 0 0-16,0-3 0 0,0-1 0 0,0 2 0 15,1 0 0-15,-1 1 0 0,0-1 0 0,-1-3 0 16,0 2 0-16,1 0 0 0,-2-1 0 0,2-2 0 0,1-1 0 0,0 0 0 16,0 0 0-16,2 0 0 0,-1-1 0 0,2 0 0 15,0 1 0-15,0-4 0 0,0 1 0 0,2 2 0 16,-1 1 0-16,0-1 0 0,-1 1 0 0,1-3 0 16,0 2 0-16,1-2 0 0,-2 1 0 0,0-2 0 15,0-1 0-15,0 2 0 0,1 2 0 0,0-1 0 16,0-2 0-16,1 1 0 0,1-3 0 0,0 1 0 15,-2 0 0-15,-1 0 0 0,0-2 0 0,0 1 0 16,0-2 0-16,-1 0 0 0,-2-4 0 0,0 3 0 16,-1 3 0-16,0-1 0 0,2-3 0 0,-2 3 0 15,-1 1 0-15,-1 2 0 0,0 1 0 0,0 2 0 16,2-1 0-16,2-1 0 0,-1 0 0 0,3-2 0 16,1-3 0-16,1 2 0 0,-2-3 0 0,1 2 0 0,0 5 0 0,3-2 0 15,2-1 0-15,2-1 0 0,-1 0 0 16,-1 3 0-16,-1 1 0 0,-1 2 0 0,-1 1 0 0,-2 4 0 15,0-2 0-15,-1 1-128 0,-1 1 128 0,-1 1 0 16,0 1 0-16,-1 0-128 0,-1-2-224 0,0 4-32 16,-1 1-16-16,-2 2 0 15,-1-1-912-15,-1 2-176 0,-1 2-48 0,-1 4 0 16,-1 0-1744-16,-1-1-368 0,-1 2-64 0</inkml:trace>
  <inkml:trace contextRef="#ctx0" brushRef="#br0" timeOffset="3870.05">9121 17057 1839 0,'0'0'160'16,"0"0"-160"-16,0 0 0 0,0 0 0 15,0 0 2960-15,8-6 560 0,-8 6 128 0,6-7 0 16,-6 7-3056-16,0 0-592 0,0 0-160 0,7-6-16 15,-7 6-96-15,0 0-32 0,5-7 0 0,-5 7 0 16,0 0 1264-16,5-6 240 0,-5 6 48 0,4-8 16 0,-4 8 528 0,3-9 128 16,-3 9 0-16,0 0 16 0,4-8-784 0,-4 8-176 15,2-9-16-15,1 0-16 0,-1 1-128 0,1-1-32 16,0 1 0-16,-1 0 0 0,1 0-240 0,1-1-48 16,0 1-16-16,0-4 0 0,-1 1 32 0,1-2 0 15,-1 2 0-15,0 1 0 0,-1-3 128 0,2 1 16 16,0 2 16-16,0-1 0 0,-3-2 128 0,3 1 32 15,-3 1 0-15,2-1 0 0,1 0-368 0,0-1-64 16,1 0-16-16,0-3 0 0,2 2-240 0,-1 1-144 16,2-4 160-16,-1 0-160 0,0-2 144 0,1-1-144 15,-1 1 128-15,2-2-128 0,1-2 128 0,-1 1-128 16,-2 0 128-16,0 1-128 0,0-1 320 0,1 1-32 16,-1 3 0-16,-1-2 0 0,1 1 80 0,1-1 16 0,-1 2 0 0,0-1 0 15,-2-1-48-15,0 0 0 0,1 0 0 0,0 0 0 16,1 2-32-16,-2-2-16 0,0-1 0 0,0 1 0 15,2 0-32-15,-1-2-16 0,-1 1 0 0,2-3 0 16,1 1-16-16,-2 0 0 0,0 0 0 0,0 0 0 16,1-4-96-16,-1 0-128 0,1 1 176 0,0 0-176 15,3-1 128-15,-1 1-128 0,1-3 0 0,1 3 0 16,-1 1 128-16,-1 2-128 0,-1-1 0 0,0 2 0 16,0 1 208-16,-1 2-64 0,0-1-16 0,-2-1 0 15,0 3-128-15,2 1 128 0,-2 0-128 0,0-2 128 16,1 2-128-16,-3-3 128 0,1 3-128 0,0-4 128 15,3-1-128-15,-1 3 0 0,1-1 0 0,-1-1 128 0,0 2-128 0,0-5 0 16,1-1 0-16,0 3 0 0,3 1 0 0,-1 3 0 16,-3-5 0-16,2 3 128 0,0-2-128 0,1 1 0 15,-3 2 0-15,2 2 0 0,-1-3 0 0,-1 3 0 16,1-2 0-16,-2 2 0 0,-2 0 0 0,1 0 0 16,1 1 0-16,0-1 0 0,-2 1 0 0,-1 1 0 15,1-2 128-15,1 3-128 0,0-3 0 0,-2-2 0 16,2 2 0-16,1 0 0 0,1 2 0 0,-1 0 0 15,-3 1 0-15,2 0 0 0,2-3 0 0,-1-1 0 16,0-1 128-16,0 1-128 0,2 1 0 0,-2 1 160 16,0-2-160-16,-1 3 160 0,0 2-32 0,1 0 0 15,0-1 0-15,-1 1 0 0,2 2-128 0,-3-1 160 16,0 0-160-16,1 2 160 0,0-2-160 0,-2 0 0 16,0 1 144-16,0-1-144 0,0 1 0 0,0-2 144 0,1-1-144 15,-1 1 0-15,0 0 128 0,-1-1-128 0,-1 2 0 0,1-1 0 16,1-1 0-16,-2 0 0 0,0 3 0 0,1-1 0 15,0 0 0-15,1 2 0 0,-2-3 0 0,0 2 0 16,1 5 0-16,-1 6 0 0,0-9 0 0,0-2 0 16,-1-2 144-16,1 3-144 0,2-3 0 0,0 1 144 15,-2 0-144-15,0 1 0 0,-2 0 144 0,2 1-144 16,2-1 0-16,-2 11 144 0,1-11-144 0,-1-2 0 16,0 1 144-16,0 1-144 0,0 11 0 0,0-13 144 15,4 2-144-15,-3 0 0 0,-1-1 0 0,1 2 0 16,1 1 0-16,0 0 0 0,1-3 0 0,-3 12 0 15,2-12 0-15,1 2 0 0,-2 1 128 0,1 0-128 16,-2-2 0-16,1 2 0 0,2 1 0 0,-3-2 0 0,0-1 0 0,0 2 0 16,-2-2 0-16,2-1 0 0,0 1 0 0,-1 2 192 15,-3-2-192-15,1 1 192 0,1 1-192 0,1 0 160 16,-2 0-160-16,0 1 160 0,1 0-160 0,0-1 0 16,1-4 0-16,1 3-176 0,1 1 176 0,1 0 0 15,-2 1 0-15,0-3 128 0,2 2-128 0,1-1 0 16,0 1 0-16,-2-1 0 0,-2-1 0 0,1-1 0 15,1 0 0-15,-1-1 0 0,-1 0 0 0,-1 0 128 16,1 4-128-16,0-1 0 0,-1-1 0 0,0-1 0 16,2 12 0-16,-3-11 128 0,1 0-128 0,-1 2 0 15,0-3 0-15,1 3 0 0,2 9 0 0,-4-9 0 16,0-4 0-16,0 1 0 0,-3 2 0 0,1 0 0 16,-1-1 0-16,1 1 0 0,1-1 0 0,2 2 128 0,-2-3-128 15,-2 3 0-15,1 0 0 0,1-3 0 0,1 1 0 16,-2 0 128-16,1 2-128 0,0-4 0 0,0 1 0 0,-2 1 128 15,2-1-128-15,0 0 0 0,1-1 0 0,0 1 0 16,0 1 0-16,0-1 0 0,-1-2 0 0,0 2 0 16,0 0 0-16,-1 2 0 0,1 1 0 0,0-3 0 15,1 1 0-15,0 1 0 0,0-3 0 0,0 0 0 16,0 0 0-16,0 0 0 0,1 0 0 0,-1 1 0 16,0-1 0-16,0 3 0 0,0-1 0 0,0 2 0 15,-1-4 0-15,0 1 0 0,-1 0 0 0,2 1 0 16,-1-1 0-16,1 2 0 0,0-2 0 0,1 1 0 15,-3 1 0-15,1-2 0 0,1-1 0 0,2 0 0 16,-1 1 0-16,2-2 0 0,-1 1 0 0,2 0 0 0,2 0 0 16,-1 0 0-16,0 0 0 0,2-3 0 0,1 2 0 0,1-3 0 15,0 0 0-15,0 1 128 0,-1 1-128 0,0 0 0 16,1 2 0-16,1-1 0 0,-1 2 0 0,0-1 0 16,0-2 0-16,-2 0 0 0,0 2 0 0,-1-1 0 15,1-2 0-15,-1 2 0 0,0 0 0 0,0-1 0 16,0 1 0-16,-1 1 0 0,1 0 0 0,0-3 128 15,-2 2-128-15,2-4 0 0,4-1 0 0,-2 2 0 16,-2-1 0-16,3 0 128 0,2 0-128 0,-2-2 0 16,-1 1 0-16,1-2 0 0,2 0 0 0,-2 1 128 15,0-2-128-15,0 1 128 0,-1 0-128 0,0 3 128 16,0 0-128-16,0 2 128 0,0-1-128 0,0 0 128 16,0-2-128-16,0-1 128 0,-2-1-128 0,1 0 0 15,-1 3 0-15,2-1 128 0,3-2-128 0,-2 0 0 0,-2 0 0 16,2 0 0-16,1-2 0 0,1-1 144 0,0 0-144 15,0-3 0-15,2 1 144 0,1-1-144 0,-3 0 0 0,1-2 144 16,1 2-144-16,2 1 0 0,-1-1 144 0,1 0-144 16,-1-2 144-16,0 1-144 0,2 0 192 0,-1 1-192 15,-4 1 160-15,3 0-160 0,0 1 128 0,-1 2-128 16,0-1 0-16,0-1 128 0,-1-2-128 0,0 1 0 16,0-2 0-16,0 0 0 0,-2-3 128 0,2-2-128 15,0 3 0-15,1-4 0 0,0-1 0 0,2 1 0 16,-1-3 0-16,0 4 0 0,1 1 0 0,1 1 0 15,-1 0 0-15,2-2 0 0,0-1 0 0,0-1 0 16,0-2 0-16,3 0 0 0,0-1 0 0,-2 3 0 0,-2 1 0 16,-2-3 0-16,1 1 0 0,-1-1 0 15,3 1 0-15,-1 1 0 0,-2 1 128 0,-1 0-128 0,-2 1 0 16,-1-1 0-16,0-4 0 0,0 5 0 0,1-1 0 0,1 0 0 16,-1-1 0-16,2 1 0 0,1-3 0 0,-1 2 0 15,1-2 0-15,1 1 0 0,-1-1 0 0,2 1 0 16,1-1 0-16,-1 1 0 0,-1 2 0 0,1-2 0 15,0-2 0-15,-1 1 0 0,0 1 0 0,-1-1 0 16,2-2 0-16,-2 1 0 0,1 2 0 0,-2 2 0 16,-1-3 0-16,0 3 0 0,1 5 0 0,0 0 0 15,1 0 0-15,0 0 0 0,-4-1 0 0,3-1 0 16,0 0 0-16,2-2 0 0,-2-3 0 0,0 3 0 16,3 3 0-16,-2 0 0 0,1 0 0 0,-2-2 0 15,-2 4 0-15,3 0 0 0,0 0 0 0,0 5 0 0,0-3 0 16,-1 4 0-16,1 1 0 0,1 0 0 0,-2-3 0 0,-1 2 0 15,-3-1 0-15,1 1 0 0,2 1 0 0,1 1 0 16,0 1 0-16,-2 0 0 0,-2 4 0 0,2-4 0 16,-1 0 0-16,-1 3 0 0,-1 3 0 0,3 0 0 15,2-4 0-15,0 2 0 0,-1-2 0 0,0 0 0 16,-1 1 0-16,0 2 0 0,-2 1 0 0,0 1 0 16,1 0 0-16,-2 3 0 0,-2 1 0 0,-2 8 0 15,4-12 0-15,1 2 0 0,1 1 0 0,-3 1 0 16,-3 8-128-16,0 0 128 0,4-10 0 0,-4 10 0 15,6-9 0-15,-6 9 0 0,3-11 0 0,-3 11 0 16,6-9-128-16,-6 9 128 0,9-9 0 0,-9 9 0 16,8-7 0-16,-8 7 0 0,0 0 0 0,6-7 0 0,-6 7 0 15,7-7 0-15,-7 7 0 0,0 0 0 0,0 0-128 16,0 0 128-16,0 0 0 0,0 0 0 0,0 0 0 0,0 0 0 16,0 0 0-16,0 0 0 0,0 0-160 0,0 0 160 15,0 0 0-15,0 0-144 0,0 0 144 0,0 0 0 16,0 0 0-16,-8 9 0 0,-1-1 0 0,-2-2 0 15,1 0 0-15,-1-2-128 0,0-2 128 0,-1 2 0 16,2-1 0-16,-5 1 0 0,-2 0 0 0,-2-2 0 16,-5 2 0-16,3-3 0 0,0 1 0 0,1 2 0 15,-5-3 0-15,-1 1 0 0,-4 0 0 0,0 0 0 16,-1 1 0-16,-2 1 0 0,-1 0 0 0,-4 1 0 16,-5-2 0-16,-4 2 0 0,-5 0 0 0,0 0 0 15,0 1 0-15,0-1 0 0,0-1 0 0,-1 0 0 16,3-2 0-16,-3 2 0 0,-1 0 0 0,-4 0-128 15,-3 1 128-15,0-4-128 0,-1-1 128 0,1 0 0 0,1 0-144 0,-1-1 144 16,-3 2 0-16,-2-1-144 0,-4 0 144 0,-3-1 0 16,0 1 0-16,0-2-128 0,3-1 128 0,-3 3 0 15,-3 0 0-15,-1 1 0 0,-2 1 0 0,-2-2 0 16,2-4 0-16,-1 4 0 0,2 0 0 0,-3 0 0 16,-4 0 0-16,2 1-128 0,-1 0 128 0,5-1 0 15,3 0 0-15,-5 0 0 0,-6 2-128 0,0-2 128 16,2 0 0-16,2 0 0 0,-1-2 0 0,2 1 0 15,1 0 0-15,-2-2 0 0,-2-1 0 0,2 1 0 16,-1 1 0-16,1 1 0 0,-1 1 0 0,-1-4 0 16,-3 0 0-16,2 1 0 0,2 2 0 0,2 0 0 0,1-2 0 15,-1 0 0-15,-2-1 0 0,-1 3 0 0,-1-2 0 16,4 0 0-16,2-3 0 0,-1 2 0 0,-5 1 0 0,0-1 0 16,0 0 0-16,7 1 0 0,6 0 0 0,-6 1 0 15,-4 1 0-15,-1 1 0 0,1 0 0 0,3 0 0 16,5 1 0-16,3-1 0 0,0 0 0 0,1 2-128 15,-5 1 128-15,2 0 0 0,1 1 0 0,5 0 0 16,7 2-128-16,1 1 128 0,-1-1-224 0,1 1 16 16,0 2 0-16,1-1 0 15,3-2-1552-15,2 2-304 0,5 2-64 0,2 3-12544 16,4 2-2512-16</inkml:trace>
  <inkml:trace contextRef="#ctx0" brushRef="#br0" timeOffset="4856.37">1490 16742 39279 0,'-19'-7'1728'0,"9"3"384"0,3 2-1696 0,-1-1-416 0,0 0 0 0,8 3 0 15,0 0 0-15,0 0 0 0,-5-6-224 0,5 6 80 16,0 0-32-16,1-9 0 0,-1 9 0 0,5-7 0 16,-5 7 176-16,9-6 0 0,2 0 0 0,2 4 0 15,0 1 0-15,4-2 0 0,1 3 128 0,3 3-128 16,2-3 224-16,5 2-32 0,3 2 0 0,6-1 0 16,4 2-64-16,5 0 0 0,1 0-128 0,5 2 192 0,5 1-192 15,-1 2 0-15,-2-3 128 0,2 2-128 0,4 1 0 0,6 1 0 16,6 2 0-16,5-4 0 0,5 1 320 0,-1 1 32 15,-1-4 0-15,4 3 0 0,6-3 128 0,7 1 32 16,4-3 0-16,4 1 0 0,-1-1-192 0,9-3-16 16,10 2-16-16,-2-1 0 0,-2-3-128 0,6 1-32 15,7 1 0-15,-1 0 0 0,-3 2 64 0,6-1 0 16,7 1 0-16,-1 2 0 0,-5 1 0 0,7-2 0 16,4 3 0-16,-2 0 0 0,-7-3-192 0,4 3 192 15,5 1-192-15,2-4 192 0,1-5 0 0,-2 1 16 16,-2 3 0-16,-2-1 0 0,-2-5-64 0,1 2-16 15,0 3 0-15,-1-3 0 0,-1-3 128 0,-5 3 0 0,-3 3 16 16,0-3 0-16,0-1 48 0,-2 2 0 0,-5 3 0 0,-4-1 0 16,-5-3-176-16,0 2-16 0,1 5-128 0,-7-5 192 15,-10 2-192-15,1-1 0 0,-1-3 0 0,-2 1 0 16,0 2 0-16,-10-1 128 0,-8-2-128 0,-2-1 0 16,0-3 0-16,-1 0 0 0,-3-1 128 0,-2 4-128 15,-5-2 0-15,-7-1 0 0,-6-2 0 0,-1-3 0 16,-3-1 0-16,0 5 0 0,-2-1 0 0,-4 0 0 15,-4 1 0-15,-5 1-208 0,-3 2 16 0,-2-2 0 16,-4 0-496-16,-5 1-80 16,-5 2-32-16,-3 1 0 0,-3 1-2080 15,-10-1-432-15,6 5-80 0</inkml:trace>
  <inkml:trace contextRef="#ctx0" brushRef="#br0" timeOffset="5707.75">2349 12746 29423 0,'0'0'1296'0,"0"0"288"0,-8 5-1264 0,8-5-320 15,0 0 0-15,0 0 0 0,-3 9 320 0,3-9 0 16,0 0 0-16,0 0-9232 16,0 0-1840-16</inkml:trace>
  <inkml:trace contextRef="#ctx0" brushRef="#br0" timeOffset="5864.53">2662 12820 30527 0,'0'0'1344'0,"12"-1"288"0,-2-1-1312 0,3 2-320 16,2-2 0-16,-1 2 0 0,0 2 544 0,3 1 32 0,2 1 16 0,1-3 0 31,4 1-1920-31,1-2-384 0</inkml:trace>
  <inkml:trace contextRef="#ctx0" brushRef="#br0" timeOffset="6037.04">3807 12963 25791 0,'0'0'2304'0,"9"-7"-1856"0,3 1-448 0,3 4 0 16,5 0 2592-16,5 2 416 0,3 2 96 0,4-1 16 15,0 2-4464-15,1 1-880 0,-1 0-176 0,1 2-11616 16</inkml:trace>
  <inkml:trace contextRef="#ctx0" brushRef="#br0" timeOffset="6234.42">5066 13051 14735 0,'0'0'1312'0,"0"0"-1056"15,13 5-256-15,0-4 0 0,2 2 5888 0,2 0 1136 16,1-1 208-16,0 1 64 0,0-3-5344 0,2 0-1056 16,1-2-224-16,0 0-32 15,-2 1-1536-15,2-1-288 0,0 1-64 0,0-3-16720 0</inkml:trace>
  <inkml:trace contextRef="#ctx0" brushRef="#br0" timeOffset="6591.99">2630 12798 40543 0,'-26'-21'1792'0,"9"12"384"0,-3-3-1744 0,6 3-432 15,3 1 0-15,3 2 0 0,3-1 2032 0,5 7 320 16,-1-6 64-16,1 6 16 16,10-4-3888-16,2 1-768 0,1 1-144 0,3 0-17136 0</inkml:trace>
  <inkml:trace contextRef="#ctx0" brushRef="#br0" timeOffset="6931.78">3040 12860 27647 0,'0'0'2448'0,"0"0"-1952"0,13 0-496 0,4 2 0 16,3 2 4272-16,2-2 752 0,0 0 160 0,3 0 16 16,1 1-4144-16,1-1-832 0,1 1-224 0,2 1 0 31,1 2-1040-31,2 1-288 0,1-1-48 0,-1 0-16 16,1 2-1472-16,0 2-288 0,0-4-64 0,-3 4-16 0,-3-3-1344 0,-1 1-272 0,-1-1-48 0,-1-1-16 15,-3-1 2528-15,2 2 496 0,-1-4 96 0,2 1 32 16,-2-3 3232-16,2-1 656 0,1-3 128 0,3 1 32 0,2-4 1136 15,0 2 224-15,-2-2 64 0,2-1 0 0,2 0-1760 0,-2 1-352 16,-2 2-64-16,0 2 0 0,-2-1-176 0,0 2-16 16,-2 1-16-16,-1 1 0 0,-4 2-656 0,1 1-128 15,0 0-32-15,0 0 0 0,-1 0-512 0,0 1 0 16,0 1 0-16,0 1 0 16,-3-1-304-16,2 1-112 0,3-2-32 0,0 0 0 15,-1 0-32-15,3-3-16 0,1 0 0 0,-2 1 0 16,0-3-96-16,1 0-32 0,1 0 0 15,-1-4-9680-15,1-1-1952 0</inkml:trace>
  <inkml:trace contextRef="#ctx0" brushRef="#br0" timeOffset="7051.38">4905 12949 4607 0,'0'0'400'0,"13"1"-400"15,2 1 0-15,0 0 0 0,-4 1 5840 0,4 0 1088 16,2 0 224-16,-2-1 32 0,-3 0-4864 0,0 1-976 16,-1 1-192-16,3-2-32 0,-1 0-304 0,0-1-64 0,0-1-16 15,2 1 0-15,4 2-224 0,0-3-32 16,2-3-16-16,1 2 0 15,4 0-2432-15,0-3-480 0</inkml:trace>
  <inkml:trace contextRef="#ctx0" brushRef="#br0" timeOffset="7195.9">5818 13059 35935 0,'0'0'1600'0,"11"-7"320"0,1 2-1536 0,3 1-384 0,4 1 0 0,3-1 0 16,2 2 2608-16,5-2 448 0,4 1 80 0,1 1 32 15,0-1-5904-15,1 1-1168 0,16-5-256 0,-8-3-32 0</inkml:trace>
  <inkml:trace contextRef="#ctx0" brushRef="#br0" timeOffset="7306.53">6654 13089 27647 0,'21'-6'2448'0,"-8"4"-1952"15,0 0-496-15,4-1 0 0,3 0 3808 0,3 3 672 16,2 0 128-16,1 0 16 15,0 3-5904-15,0 0-1200 0,-1 1-224 0</inkml:trace>
  <inkml:trace contextRef="#ctx0" brushRef="#br0" timeOffset="7429.13">7249 13192 31327 0,'21'-8'1392'0,"-8"3"272"0,-2-1-1328 0,4 1-336 15,0 3 0-15,4-2 0 0,0 1 3328 0,1 3 576 0,-1-3 128 0,-1 3 32 31,-2-1-5920-31,0 1-1168 0</inkml:trace>
  <inkml:trace contextRef="#ctx0" brushRef="#br0" timeOffset="7562.68">8075 13291 34095 0,'0'0'3024'0,"9"-3"-2416"0,2-1-480 0,3 3-128 16,6 0 2880-16,3 1 544 0,3-4 112 0,2 1 32 15,-2 0-6352-15,2 0-1264 0</inkml:trace>
  <inkml:trace contextRef="#ctx0" brushRef="#br0" timeOffset="7699.23">8904 13272 47167 0,'0'0'2096'0,"0"0"416"0,10-3-2000 16,1-4-512-16,4-2 0 0,3 2 0 0,1 3 752 0,2 2 48 15,0 1 16-15,3-3 0 16,0 2-2864-16,4 1-560 0,0 0-112 0</inkml:trace>
  <inkml:trace contextRef="#ctx0" brushRef="#br0" timeOffset="7801.88">9640 13319 33167 0,'0'0'2944'0,"0"0"-2352"0,13-4-464 0,0 2-128 15,1-2 3456-15,-1 1 656 0,1 2 144 0,0 0 32 16,-3-2-3680-16,-2 1-608 0,-9 2-368 0</inkml:trace>
  <inkml:trace contextRef="#ctx0" brushRef="#br0" timeOffset="17283.47">11316 11898 7999 0,'0'0'352'0,"0"0"80"0,0 0-432 0,0 0 0 15,0 0 0-15,0 0 0 0,0 0 1552 0,0 0 240 16,0 0 32-16,0 0 16 0,-6-4-432 0,6 4-96 15,0 0-16-15,0 0 0 0,0 0-288 0,0 0-64 16,-9-2-16-16,9 2 0 0,0 0-32 0,0 0 0 16,-8-3 0-16,8 3 0 0,0 0-272 0,0 0-64 15,0 0-16-15,0 0 0 0,0 0-208 0,0 0-32 16,0 0-16-16,0 0 0 0,0 0-48 0,0 0-16 16,0 0 0-16,0 0 0 0,0 0 32 0,0 0 16 0,0 0 0 0,0 0 0 15,0 0 64-15,0 0 16 16,0 0 0-16,6-6 0 0,-6 6 112 0,0 0 32 0,7-7 0 0,-7 7 0 15,8-5-64-15,-8 5-16 0,7-4 0 0,-7 4 0 16,0 0-160-16,0 0-16 0,11-4-16 0,-11 4 0 16,12-2-224-16,-2-1 128 15,-10 3-128-15,13-3 0 0,0-1 128 0,-2 2-128 0,-11 2 0 0,11-5 144 16,2 1-144-16,-1 0 0 0,-12 4 144 0,12-5-144 16,0 1 128-16,-2 0-128 0,-10 4 160 0,9-6-160 15,2 0 256-15,-2 1-32 0,-9 5-16 0,11-3 0 16,1 1 32-16,0-1 0 0,-2 2 0 0,-10 1 0 15,11-4-80-15,-11 4-16 0,11-2 0 0,1 1 0 16,-1 1-144-16,-1 0 0 0,-10 0 144 0,14-3-144 0,-1 1 0 0,-1 1 0 16,0-1 0-16,0 0 128 0,-1-1-128 0,0 0 0 15,-11 3 128-15,13-2-128 0,-1-2 160 16,-2 3-32-16,0-3-128 0,-10 4 192 0,11-3 16 0,-2-2 0 16,-9 5 0-16,12-4 0 0,-3 1-208 0,-9 3 0 15,10-5 128-15,-10 5-128 0,11-2 144 0,-1-1-16 16,-1 0 0-16,-9 3 0 0,0 0 0 0,13-2 0 15,-1-2 0-15,-12 4 0 0,12-3 0 0,-2 1-128 16,1-4 192-16,-1 2-64 0,-1 1-128 0,0-1 128 16,0 0-128-16,2 0 128 0,-1 0-128 0,-1 0 0 15,-9 4 0-15,12-4 128 0,0-2-128 0,-2 0 0 16,-1 2 0-16,1 1 0 0,-10 3 0 0,11-6 0 16,-11 6 128-16,15-4-128 0,-1-1 128 0,-2 3-128 15,-12 2 192-15,11 0-64 0,-11 0-128 0,13-7 0 0,-1 2 0 0,0 4 0 16,-12 1 0-16,12-4 0 15,-1 1 0-15,1 3 0 0,0-3 0 0,0 2 0 0,-2-1 0 0,0-1 0 16,2 0 0-16,-1 2 0 0,-1 1 144 0,0-1-144 16,1-2 0-16,-11 3 0 0,12-3 0 0,-2 1 128 15,-2-3-128-15,0-1 0 0,-8 6 0 0,10-3 0 16,1-1 0-16,-11 4 144 0,11-3-144 0,0 0 160 16,-11 3-32-16,10-6 0 0,-1-1 0 0,0 3 0 15,-1 1-128-15,-8 3 128 0,11-4-128 0,-2 1 128 16,-1-2-128-16,-8 5 160 0,6-1-160 0,1 1 160 15,0-4-160-15,3 1 160 0,-4 0-160 0,2-1 160 16,0 1-160-16,0 0 128 0,5-4-128 0,-2 4 128 16,1-3-128-16,-1 2 0 0,-2 0 0 0,0 1 0 15,-9 3 0-15,12-4 0 0,-1 0 128 0,-2 0-128 0,-9 4 0 16,12-4 0-16,1 1 0 0,-2 2 128 0,-11 1-128 0,10-6 0 16,-1 0 0-16,0 2 0 0,-9 4 0 0,12-4 0 15,0 1 0-15,-1 0 0 0,1-1 0 0,-1 1 0 16,-11 3 0-16,11-3 0 0,1-1 0 0,-1 1 0 15,-11 3 0-15,11-4 0 0,1 1 0 0,-2 1 0 16,1-1 0-16,-2 1 0 0,-9 2 0 0,13-4 0 16,-4 0 0-16,-9 4 0 0,13-3 0 0,-2 1 0 15,-11 2 0-15,11-3 0 0,0-2 0 0,-2 1 0 16,-9 4 128-16,12-4-128 0,-3-1 0 0,0 1 0 16,-1 1 0-16,-8 3 0 0,11-4 0 0,0 0 128 15,-2 1-128-15,0-1 0 0,0 1 0 0,0-2 0 16,0 1 0-16,2 0 0 0,-1-1 0 0,-1 1 0 0,-9 4 128 0,12-7-128 15,0 1 0-15,0 1 0 0,-2 2 0 16,-1-4 0-16,0 1 0 0,0 1 0 0,1-2 0 0,-1 2 0 16,-9 5 0-16,13-7 0 0,0 1 0 0,-1 1 0 15,-2-3 0-15,0 1 0 0,0 1 128 0,1 2-128 16,2 0 0-16,-1 1 0 0,-3-2 0 0,0 1 0 16,0 0 0-16,2 1 0 0,-1-1 0 0,1-2 0 15,-2 2 0-15,1-1 0 0,1 1 0 0,-1 0 0 16,1 1 0-16,-1-1 0 0,2 0 0 0,-2 0 0 15,-2 0 0-15,1 0 0 0,0-1 0 0,-1-2 0 16,-8 7 0-16,12-6 0 0,0-1 144 0,-2 2-144 16,-1 1 0-16,0 0 0 0,0-1 0 0,-1 0 128 15,0 0-128-15,-8 5 0 0,10-6 0 0,1 1 0 16,-2 0 0-16,-1 0 0 0,-8 5 0 0,12-6 0 0,-2 0 0 0,-1 2 128 16,0 1-128-16,0-2 0 0,0 0 0 0,1 0 0 15,-1-2 0-15,0 2 0 0,0 0 0 16,1 1 0-16,1-3 0 0,-2 0 128 0,-3-1-128 15,4 1 0-15,0 1 0 0,0-1 0 0,-2 1 0 0,3-1 128 16,-1 1-128-16,1 0 0 0,-2 0 128 0,0-1-128 16,-1 1 128-16,3-1-128 0,1 2 128 0,-1 0-128 15,-1-2 160-15,0 2-160 0,2-1 160 0,-1-1-160 16,-4 1 160-16,4 0-160 0,-1 1 0 0,1 0 0 16,-2-2 0-16,0 1 0 0,1 1 0 0,-1 0 0 15,-1-1 0-15,-8 6 0 0,11-5 0 0,-1 0 0 16,-2-2 0-16,0 1 0 0,0 1 0 0,-1 1 0 15,1 0 0-15,1 0 0 0,-1 0 0 0,0 1 0 16,0-3 0-16,0 1 0 0,1-1 0 0,-9 6 0 0,10-7 0 0,-1 0 0 16,-1 1 0-16,-1 0 0 0,-7 6 0 0,9-10 0 15,0 5 0-15,-1-2 0 0,-2 1 0 0,1-1 0 16,-1 1 0-16,1-1 128 0,-1 1-128 0,-6 6 0 16,8-10 0-16,-1 3 0 0,-2-1 128 0,1-1-128 15,1 1 0-15,-1 0 0 0,2-1 128 0,0 1-128 16,-1 0 0-16,0 0 0 0,1-1 128 0,1 3-128 15,-2-3 0-15,1 2 0 0,0 1 0 0,1-1 0 16,1 1 0-16,-2-1 0 0,-3-1 0 0,3 2 0 16,2-1 0-16,-2 2 0 0,-3-2 0 0,1 2 0 15,-6 5 128-15,6-6-128 0,-1-3 0 0,2 1 0 16,-2 1 0-16,2 2 128 0,0 0-128 0,-7 5 0 0,8-8 0 16,-1 2 0-16,-1-1 0 0,1 0 0 0,-1 1 0 0,1 1 0 15,-1-2 0-15,2 1 0 0,-1-3 0 0,-1 2 0 16,2 1 0-16,-1-1 0 0,-1 1 0 0,-6 6 0 15,8-7 0-15,0 0 0 0,1 2 0 0,-1 0 128 16,-8 5-128-16,8-6 0 0,-2-1 0 0,-6 7 128 16,7-8-128-16,-1 2 0 0,1-1 0 0,-7 7 0 15,7-8 0-15,-7 8 0 0,7-9 0 0,-1 3 0 16,1-1 0-16,-7 7 0 0,8-6 0 0,0-1 128 16,-8 7-128-16,7-6 0 0,0-1 0 0,1 3 0 15,0-2 0-15,-8 6 0 0,7-11 0 0,1 5 0 16,0-1 0-16,-1 1 0 0,-1-3 0 0,-1 1 0 15,1 1 0-15,-6 7 0 0,6-9 0 0,2 3 0 16,-2-1 0-16,1 1 0 0,-2-4 0 0,0 4 0 0,2 1 0 0,-2-2 0 16,0-2 0-16,1 2 0 0,0 1 0 0,1-1 0 15,-2 0 0-15,1-5 0 0,2 4 0 0,-1 2 0 16,-2-1 0-16,1 1 0 0,1-2 0 0,-1 1 0 16,0 1 0-16,0-1 128 0,-1 1-128 0,2-1 0 15,-1-2 0-15,1 2 0 0,-7 7 0 0,8-6 0 16,0-1 0-16,-1 1 0 0,-1-5 0 0,0 4 0 15,-6 7 0-15,8-9 0 0,-3-2 0 0,3 2 0 16,0 1 0-16,-2 0 0 0,0-2 0 0,-1 2 0 16,0-1 0-16,0 1 0 0,2 0 0 0,-1 0 0 15,2 1 0-15,0-1 0 0,-2 0 0 0,1 0 0 16,-1 0 0-16,1 2 0 0,-7 6 0 0,8-8 0 16,-2-2 0-16,2 2 0 0,-3 0 0 0,1 1 0 0,0 0 128 15,1-3-128-15,-2 1 0 0,0 2 0 0,-5 7 0 16,7-10 128-16,-2 0-128 0,0 0 0 0,1 3 0 0,0-3 0 15,-2 0 0-15,1 1 0 0,0 3 0 0,0-1 0 16,-5 7 0-16,7-10 0 0,-2-1 0 0,0 2 0 16,-1 2 0-16,1-3 0 0,1 1 0 0,-1 0 0 15,-1 0 0-15,0 2 0 0,-4 7 0 0,6-10 0 16,-1 1 0-16,0 0 0 0,1-2 0 0,-1 1 0 16,0-2 0-16,2 0 0 0,-2 6 0 0,1-4 0 15,1-2 0-15,1 4 0 0,-3 1 0 0,1-2 0 16,1-1 0-16,0-2 0 0,-1 0 0 0,1 2 0 15,-2 0 0-15,1 0 0 0,-1 1 0 0,2 0 0 16,0-1 0-16,-2-1 0 0,0 4 0 0,1 0 0 0,1 0 0 0,0 1 0 16,-2-2 0-16,1 0-128 0,2 0 128 0,1 2 0 15,0 1 0-15,-1-2 0 0,-1-1 0 0,2 2 0 16,1-3 0-16,-1 2 0 0,0 1 0 0,2-1 0 16,-1-1 0-16,1 2 0 0,-2-5 0 0,-1 4 0 15,0 0 0-15,-2-1 0 0,-1 0 0 0,2 2 0 16,1-2 0-16,1 2 0 0,-1-1 0 0,1 2 0 15,1-2 0-15,-1 1 0 0,-1-3 0 0,0 2 0 16,1 1 0-16,1-1 0 0,0 1 0 0,-1-1 0 16,0 1 0-16,1 0 0 0,1 0 0 0,-1-1 0 15,-1 1 0-15,-1-1 0 0,0-1 0 0,0 2 0 16,-8 6 0-16,10-7 0 0,-1 2 0 0,0 1 0 16,-1-2 0-16,0-1 0 0,0-3 0 0,0 3 0 0,-2 2 0 15,2-1 0-15,0-2 0 0,-2 0 0 0,2 0 0 0,0 0 0 16,0-1 0-16,1 0 0 0,-1 0 0 0,1 2 0 15,0 2 0-15,0-1 0 0,0-2 0 0,0 1 0 16,-1 1 0-16,1 1 0 0,2-1 0 0,-1 1 0 16,-1 1 0-16,0 0 0 0,-1-2 0 0,0-1 0 15,0-2 0-15,1 3 0 0,1 2 0 0,1-3 0 16,1 1 0-16,-2-1 0 0,0-1 0 0,2 2 0 16,1 1 0-16,-1 1 0 0,-2-3 0 0,1 2 0 15,-1-2 0-15,2 1 0 0,0 1 0 0,1-2 0 16,-1 1 0-16,-1-1 0 0,1-1 0 0,0 3 0 15,-2 0 0-15,1 1 0 0,-1-1 0 0,0 0 0 16,-2-2 0-16,1 2 0 0,2 0 0 0,-2 1 0 16,-9 4 0-16,10-5 0 0,0-2 0 0,-3 2 0 0,1-2 0 15,0 2 0-15,-8 5 0 0,10-5 0 0,1-2 0 0,-2 1 0 16,0-2 0-16,0 1 0 0,-1 1 0 0,0-1 0 16,1 0 0-16,0-1 0 0,2 0 0 0,-1 0 0 15,0-1 0-15,1 1 0 0,-1-1 0 0,1 1 0 16,-1 0 0-16,1 2 0 0,-1-2 0 0,2 2 0 15,-1-1 0-15,2 1-128 0,-1-4 128 0,0 4 0 16,0 1 0-16,-1-2 0 0,2 1 0 0,-2-1 0 16,-3-1 0-16,0 3 0 0,1 1 0 0,1-1 0 15,1-2 0-15,-1 2 0 0,2 0 0 0,-1 0 0 16,1-3 0-16,-1 0 0 0,-1-1 0 0,2 2 0 16,1 2 0-16,0 3 0 0,-1 0 0 0,-1-2 0 15,1-3 0-15,-2 0 0 0,1 2 0 0,-1-2 0 16,1 2 0-16,0 0 0 0,0 1 0 0,-2-2 0 0,-1-2 0 0,1 1 0 15,0 1 0-15,0 0 0 0,-1 1 0 0,-8 5 0 16,10-5 128-16,-2 1-128 0,0-2 0 0,1-1 0 16,0 2 0-16,-1 1-160 0,0-1 160 0,0 1 0 15,-8 4 0-15,10-5 0 0,1-2 0 0,-2 2 0 16,0 1 0-16,0 0 0 0,0-1 0 0,-1 0 0 16,-8 5 0-16,14-6 0 0,1 1 0 0,-2 0 0 15,-3-2 0-15,2 4 0 0,0-3 0 0,-1 2 0 16,1 1 0-16,0-3 0 0,1 1 0 0,0 0 0 15,3-2 0-15,-3 2 0 0,-2 3 0 0,2-4 0 16,2 2 0-16,-1-1 0 0,-1 0 0 0,0 1 0 16,0 0 0-16,0 2 0 0,0-2 0 0,2 1 0 0,-4-3 0 15,1 2 0-15,1-2 0 0,-1 2 0 0,0 1 0 16,-1-1 0-16,-4 2 0 0,1-2 0 0,-1 1 0 0,3-1 0 16,-1 1 0-16,1-2 0 0,1 1 0 15,2-1 0-15,7-4 0 0,0-2 0 0,-2 2 0 0,-1 1 0 16,-1 0 0-16,1 1 0 0,1-3 0 0,-1 3 0 15,-3 0 0-15,1 2 0 0,0 1 0 0,1 0 0 16,-3-3 0-16,0 1 0 0,1-1 0 0,1 4 0 16,0 0 0-16,1-1 0 0,0 1 0 0,-1-1 0 15,0 1 0-15,0 0 0 0,0-2 0 0,-1 3 0 16,-1 0 0-16,1-1 0 0,1-1 0 0,-2 2 0 16,0-1 0-16,0 1 0 0,0-4 0 0,0 1 0 15,-5 2 0-15,1 1 0 0,0-2 0 0,1-1 0 16,1 1 0-16,1-1 0 0,-1-1 0 0,2 2 0 0,12-2 0 0,-4-1 0 15,-3 4 0-15,0 0 0 0,-2-1 0 0,0 1 0 16,-1 1 0-16,0-1 0 0,-2-1 0 0,1 2 0 16,2-1 0-16,1 2 0 0,-2-3 0 0,1 0 0 15,0-1 0-15,2 1 0 0,0 0 0 0,0-1 0 16,1-2 0-16,-2 2 0 0,0 0 0 0,-1 1 0 16,0 0 0-16,0 0 0 0,-2-3 0 0,2 2 0 15,-2 0 0-15,2 1 0 0,-1 0 0 0,1 0 0 16,0 3 0-16,-1-2 0 0,0-2 0 0,-1 1 0 15,0-1 0-15,1 1 0 0,0 2 0 0,1-1 0 16,1 0 0-16,-1 1 0 0,-2-2 0 0,2 0 0 16,0-3 0-16,4 1 0 0,-2 2 0 0,1 0 0 15,-4-1 0-15,3 0 0 0,1 1 0 0,-1 2 128 16,-2-3-128-16,1 1 176 0,0 0-176 0,-2-1 0 0,-1 1 0 16,1 0 0-16,0 0 0 0,0 1-176 0,-2 0 176 0,0-1-192 15,0 3 192-15,0-1 0 0,0 2 0 0,1-4 0 16,-1 2 0-16,0-3 0 0,2-1 0 0,-1 3 0 15,0-1 0-15,1 0 0 0,-1 0 0 0,2 0 0 16,-1 0 0-16,1-1 0 0,-2 1 0 0,1-3 0 16,0 2 0-16,0 0 0 0,-1 0 0 0,0 1 0 15,2 0 0-15,-2 0 0 0,-1 1 0 0,3-2 0 16,0 1 0-16,-1 2 0 0,1-2 0 0,0 1 0 16,-2 0 0-16,0 2 0 0,1 0 0 0,-1 1 0 15,-1-4 0-15,0 1 0 0,0-1 0 0,0 2 0 16,0 2 0-16,0-5 0 0,-1 1 0 0,0 1 0 15,1-1 0-15,-2 0 0 0,3-1 0 0,-3 0 0 0,2 1 0 0,0 1 0 16,0-2 0-16,0 1 0 0,0 0 0 0,2-1 0 16,0-3 0-16,1 2 0 0,-3-1 0 0,1 1 0 15,2-2 0-15,0 3 128 0,-2 1-128 0,0 0 0 16,-1 0 0-16,2 1 0 0,0-3 0 0,2 1 0 16,2 1 0-16,0 0-128 15,2 1-1280-15,0 3-240 0,-2 3-48 0,2-1-11456 16,0 2-2288-16</inkml:trace>
  <inkml:trace contextRef="#ctx0" brushRef="#br0" timeOffset="22183.62">12598 16789 8287 0,'0'0'368'0,"0"0"80"16,0 0-448-16,0 0 0 0,0 0 0 0,0 0 0 0,0 0 2288 0,0 0 368 15,0 0 80-15,0 0 16 0,0 0-2096 0,10-4-400 16,-10 4-96-16,11-3-16 0,-11 3 32 0,11-3 0 16,-11 3 0-16,12-1 0 0,-1-3 144 0,-11 4 16 15,10-2 16-15,0-1 0 0,1 0 96 0,-11 3 0 16,12-1 16-16,-2-3 0 0,0 2 48 0,-10 2 0 15,11-3 0-15,-11 3 0 0,13-3-64 0,0 1 0 16,-3 0 0-16,1 0 0 0,-2-1-32 0,1 1-16 16,-10 2 0-16,13-4 0 0,-1 1 0 0,0-2 0 15,-2 1 0-15,1 1 0 0,-1 1 0 0,2-1 0 16,0 1 0-16,1-1 0 0,-3 0-128 0,2 1-16 16,0-1-16-16,-1-1 0 0,2 2-112 0,2-4 0 0,2 1-128 15,1 3 192-15,-1-4-192 0,0 2 0 0,-3-1 0 0,2 0 0 16,-1 1 0-16,2 0 0 0,0 2 0 15,0-4 0-15,0 1 128 0,1 0-128 0,2-2 0 16,-2 2 0-16,-2 0 224 0,0 1-48 0,-1-2-16 0,0 0 0 16,-1 0 128-16,0 1 32 0,2-1 0 0,-2 1 0 15,-2 0-32-15,0 1 0 0,1-2 0 0,0 0 0 16,-2 2-96-16,3 2 0 0,0-1-16 0,0 1 0 16,1-2-176-16,-1 1 0 0,2-2 144 0,0 1-144 15,3 0 0-15,-1-1 0 0,-2 0 0 0,2-2 0 16,1 1 0-16,1-1 144 0,-6 1-144 0,3-1 0 15,2-1 144-15,-1 3-144 0,0-2 0 0,-1 4 144 16,-1-4 48-16,-1-2 0 0,1 4 0 0,-2 1 0 16,1 0 0-16,-2 1 0 0,0-1 0 0,0 0 0 0,-2 2-64 0,1-2-128 15,0 0 192-15,0 1-64 0,-1 2-128 0,1 0 160 16,-1-1-160-16,-1 0 160 0,0-2-160 0,1 3 0 16,-1-2 144-16,1 2-144 0,-1 1 0 0,3-2 0 15,-2 0 0-15,0 1 0 0,1-1 0 0,0 1 0 16,1 0 0-16,1-1 128 0,1 1-128 0,-1-3 144 15,0 1-144-15,-1 1 160 0,0-1-160 0,2 2 128 16,0 1-128-16,-2-3 128 0,-2 1 16 0,0-1 0 16,4 1 0-16,-1-1 0 0,-1 0 0 0,0 1 0 15,0 0 0-15,0 1 0 0,0-1-144 0,0 2 128 16,0-3-128-16,0 0 128 0,2 2-128 0,-1-3 0 16,-1 1 144-16,0-2-144 0,0 1 0 0,2 2 0 0,-2-1 0 15,0-1 0-15,0 0 0 0,0-1 0 0,-2 0 0 16,1 1 128-16,0-1-128 0,0 1 0 0,1-1 0 0,1 1 128 15,-2-2-128-15,1 3 0 0,0 0 128 0,0-1-128 16,0-1 128-16,1 1-128 0,-1-1 128 0,2 1-128 16,2 0 0-16,-3 0 0 0,-1 0 0 0,3 1 128 15,1-2-128-15,-2 1 0 0,0 0 0 0,0 1 0 16,3 0 0-16,1-2 0 0,-4-1 0 0,2 3 0 16,-1-1 0-16,2 0 0 0,0-1 0 0,-2-1 128 15,-2 2-128-15,1 1 0 0,-1-1 0 0,-1 0 0 16,0 0 0-16,-1 0 0 0,1 1 0 0,-1-1 0 15,-2 0 0-15,2 1 0 0,-2 0 0 0,1-2 0 16,0 1 0-16,1 0 0 0,-1 0 0 0,0 0 0 16,1-1 0-16,0 2 0 0,0 2 0 0,1-3 0 15,0 1 0-15,1-2 0 0,0 4 0 0,1-3 0 0,0 0 0 0,1 0 0 16,0 0 0-16,-1 2 0 0,1-1 0 0,-1 0 0 16,0-2 0-16,-1 1 0 0,-1 0 0 0,3-1 128 15,-2 1-128-15,3 0 0 0,-3-1 0 0,1 0 0 16,-1 1 0-16,0 1 128 0,1-3-128 0,-2 2 0 15,0 1 0-15,0-3 0 0,-1 1 0 0,-1 1 0 16,0 0 0-16,1 1 0 0,1-1 0 0,0 2 0 16,-2-2 128-16,2 0-128 0,0 0 0 0,0 1 0 15,1-1 0-15,-1 2 128 0,0-3-128 0,1-1 0 16,0 0 0-16,1 1 0 0,-2 1 0 0,1 0 0 16,2-1 0-16,-1 1 0 0,0 0 0 0,0-3 0 15,1 1 0-15,2-1 128 0,0 1-128 0,-3-1 0 16,-1-1 0-16,0 2 0 0,1-1 128 0,0 1-128 0,0 1 128 15,0-1-128-15,1 1 192 0,-2 0-16 0,-1 0-16 0,0 1 0 16,-1-3-160-16,0 1 0 0,0 1 0 0,-1-2 0 16,1 2 0-16,0 1 0 0,-2 1 0 0,2-3 0 15,-2 1 0-15,2-2 0 0,0 1 0 0,0-1 0 16,-1-1 0-16,2 2 0 0,-1 2 0 0,1-3 0 16,0-3 0-16,2 2 0 0,-1 0 0 0,2-1 0 15,2 0 0-15,-3 2 128 0,1 0-128 0,0-1 0 16,-1-1 0-16,2 2 0 0,-2-2 0 0,-1 1 0 15,0-1 0-15,2 1 0 0,1-2 128 0,1 1-128 16,2 1 0-16,-1 1 0 0,0-2 0 0,-1 1 0 16,-3-1 0-16,1 3 0 0,-2-3 0 0,1 1 0 15,-1 1 0-15,0-1 0 0,0 1 0 0,-1-2 0 0,-2-1 0 0,2 1 0 16,0 0 0-16,0-1 0 0,-1-2 0 16,1 0 0-16,0 2 0 0,0-2 0 0,2 0 0 0,-1-1 128 15,0 2-128-15,2-1 0 0,0 0 0 0,-1 2 128 16,2-1-128-16,-1 1 0 0,-1 2 0 0,2 0 128 15,2-1-128-15,-2-1 0 0,-2-1 0 0,0 1 0 16,0-2 128-16,2 2-128 0,0-1 0 0,-1-1 128 16,-1 2-128-16,1-2 128 0,-2 1-128 0,-1 0 0 15,0 1 144-15,1-2-144 0,-1 2 0 0,-2-1 128 16,0 1-128-16,0 3 0 0,2-5 0 0,1 1 144 16,-3-1-144-16,1 0 0 0,-2 3 144 0,2-3-144 15,1 1 0-15,0-2 144 0,0 0-144 0,0 2 0 16,2-2 0-16,-2-1 0 0,0 1 0 0,1 0 0 0,2-3 128 15,-2 6-128-15,-2-3 0 0,2 1 0 0,2 0 0 0,-2 2 0 16,-2 1 0-16,0-3 0 0,-2 1 0 0,2 1 0 16,2-3 0-16,0 2 0 0,-1 1 0 0,2 1 0 15,0-2 208-15,1 1-32 0,0-2-16 0,-2 1 0 16,0-2-160-16,1 0 0 0,-2-3 0 0,0 3 0 16,1 2 0-16,-1 1 0 0,0-2 0 0,-1 2 128 15,1-1-128-15,-1 2 0 0,-1 0 0 0,0 1 0 16,-2 0 0-16,1 2 0 0,1-4 0 0,-1 2 0 15,1 0 0-15,0 0 0 0,1-1 0 0,0 0 0 16,-2 0 0-16,2 0 0 0,0-1 0 0,1 0 0 16,0 0 0-16,-1 0 128 0,-2-1-128 0,2 2 0 15,1-2 0-15,-1 1 0 0,-1 2 0 0,2-3 0 0,2 2 0 16,-2 0 0-16,0 1 128 0,1-1-128 0,2 0 0 0,-2 0 0 16,-1 0 0-16,1 0 0 0,1 2 0 0,-2 1 0 15,0-1 0-15,0-1 0 0,-1-2 0 0,1 2 0 16,-2 2 0-16,1 0 0 0,-1-3 0 0,-1 1 0 15,0-1 0-15,1 0 0 0,-2-1 0 0,1-1 0 16,1 0 0-16,-1-1 0 0,1 3 0 0,-1-2 0 16,2 1 0-16,0-1 0 0,1 0 0 0,0-2 0 15,-2 1 0-15,2 3 0 0,2-3 0 0,-1 3 0 16,-2 0 0-16,4-2 0 0,-2 2 0 0,0-2 0 16,3 3 0-16,-2-1 0 0,-2 1 0 0,1-3 0 15,2 1 0-15,-1 1 0 0,0 0 0 0,-2 2 0 16,0 1 0-16,2-2 0 0,0 1 0 0,0-2 0 0,0 1 0 15,0 1 0-15,1-3 0 0,0 3 0 16,-1-1 0-16,1-3 0 0,-2 2 0 0,0 0 0 0,-6 3 0 0,1-1 0 16,2 2 0-16,1-2 0 0,1-1 0 0,0-1 0 15,-2 0 0-15,2 1 0 0,10-6 0 0,-4 2 0 16,-2-1 0-16,-1 3 0 0,-1-2 0 0,1 3 0 16,-2 0 0-16,1 1 0 0,-2 0 0 0,2-1 0 15,4 1 0-15,-4 2 0 0,0-1 0 0,-1 1 0 16,0-1 0-16,2-3 0 0,-2 1 0 0,3-2 0 15,3 2 0-15,-2-1 0 0,-1-3 0 0,0 2 0 16,1 1 0-16,-1 1 0 0,-1 0 0 0,-1 1 0 16,1-1 0-16,0 1 0 0,-2 1 0 0,-1 1 0 15,0-1 0-15,-1 1 0 0,-6 3 0 0,2-1 0 16,0 0 0-16,1 2 0 0,3-4 0 0,-2 3 0 0,3-1 0 16,-1-2 0-16,10-4 0 0,-2 2 0 0,-3-1 0 15,1 1 0-15,2-1 0 0,-1 1 0 0,2 0 0 0,-1 1 0 16,-5-1 0-16,3-1 0 0,2 0 0 0,0 2 0 15,-1 3 0-15,1-2 128 0,-1-4-128 0,1 3 0 16,-1 0 0-16,1 2 0 0,-2 0 0 0,0-1 0 16,-1-1-160-16,2 0 160 0,-2 1 0 0,-1-1 0 15,0-2-128-15,1 1 128 0,-1-1 0 0,-1-1 0 16,2-1 0-16,0 1 0 0,2-2 0 0,0 2 0 16,1-2 0-16,0 1 0 0,1 4 0 0,0-4 0 15,-1 1 0-15,1 1 0 0,-1 2 0 0,3-3 0 16,-1-2 160-16,1 1-160 0,1 1 0 0,-1 4 0 15,-2-4 0-15,1 3 0 0,-1-3 0 0,0 1 0 0,-1 2 0 16,-2-1 0-16,0-1-128 0,0-1 128 0,1 4 0 16,-1-2 0-16,-9 3 0 0,3 0 0 0,2-1 0 0,2 1 0 15,-1 0 0-15,2-2 0 0,1 1 0 16,2-2 0-16,19-5 0 0,-9 4 0 0,-8-1 0 0,2 0 0 16,2 1 0-16,0 1 0 0,0 2 128 0,0-1-128 15,-2-2 0-15,-1 3 0 0,-1-1 0 0,-1 1-176 16,-1-2 176-16,0 0 0 0,0 0 0 0,-2 2 0 15,-1-2 0-15,1 1 0 0,-1-3 0 0,2 1 0 16,-1-2 0-16,1 2 0 0,1-1 0 0,1 1 0 16,0-2 0-16,0 2 0 0,-1 1 0 0,1-3 0 15,0 2 0-15,0 1 0 0,0 0 128 0,1 1-128 16,0 1 0-16,-1-1 128 0,0 1-128 0,0 2 0 16,-2-5 0-16,1 1 0 0,-1 0 0 0,0 3 0 0,-2-2 0 15,-2 1-128-15,0-1 128 0,-1 0-128 0,2-1 128 0,-1 1 0 16,1 1 0-16,0-1 0 0,-2 2 0 0,0-3 0 15,2-4 0-15,1 6 0 0,1-1 0 0,-1 2 0 16,0-3 0-16,0 2 0 0,0 1 0 0,0-1 0 16,1 1 0-16,-1 0 0 0,0-2 0 0,-1 2 144 15,-2 0-144-15,2 0 160 0,-1 1-160 0,0 0 0 16,-2 1-192-16,1 1 192 0,0-1 0 0,1 2 0 16,-2-4 0-16,-2 2 0 0,0 0 0 0,1 1 0 15,-2-2 0-15,0 0 0 0,-2 1 0 0,1-2 0 16,2 1 0-16,-2 0 0 0,0 0 0 0,0 2 0 15,3-5 0-15,-2 3 0 0,-1 0 0 0,1 1 0 16,-1-1 0-16,0 0 0 0,0 1 0 0,0 2 0 16,0-3 0-16,2 1 0 0,-1 1 0 0,1-1 0 0,-2 2 0 0,0-1 0 15,-9 2 0-15,11-2 0 0,1-1 0 0,-12 3 0 16,12-1 0-16,-2 0 0 0,-10 1 0 0,11-2 0 16,-11 2 0-16,10-1 0 0,-10 1 0 0,11-1 128 15,-11 1-128-15,10-2 0 0,-10 2 0 0,12-2 0 16,0 2 0-16,-12 0 0 0,7-5 0 0,-7 5 0 15,12-2 0-15,-1 0 0 0,-11 2 0 0,11-3 0 16,0 2 0-16,-2 1 0 0,-9 0 0 0,10 0 0 16,1-3 0-16,-1 3 0 0,-10 0 0 0,11 0-176 15,-11 0 176-15,0 0 0 0,10 0 0 0,-1 0 0 16,-9 0 0-16,11 0 0 0,-11 0 0 0,10 3 0 16,-10-3 0-16,12 0 0 0,-12 0 0 0,0 0 0 15,13 0 0-15,-13 0 0 0,0 0 0 0,11 1 0 0,1-1 0 0,-3 1 0 16,-9-1 0-16,0 0 0 0,12 4 0 0,-12-4 0 15,11 2 0-15,-11-2 0 0,10 2 0 0,-10-2 0 16,0 0 0-16,9 5 0 0,-9-5 0 0,0 0 0 16,0 0 0-16,0 0 0 0,0 0 0 0,0 0 0 15,9 4 0-15,-9-4 0 0,0 0 0 0,0 0 0 16,0 0 0-16,0 0 0 0,0 0 0 0,0 0 144 16,0 0-144-16,0 0 0 0,5-6 192 0,-5 6-64 15,2-13 0-15,-2 0-128 0,0 1 144 0,-4 0-144 16,-1 1 0-16,-1-1 144 0,0-1 48 0,-2-2 0 15,-2 0 0-15,-1-3 0 0,1-1 112 0,-2 1 16 16,-1-3 16-16,-1 2 0 0,-2-2-48 0,2 1-16 16,1-2 0-16,-3-1 0 0,-2-5-96 0,1 1-32 15,0-2 0-15,0 2 0 0,0-2-144 0,-1 0 192 0,-2 2-192 0,-1 0 192 16,0-3-192-16,1-3 0 0,-1 2 0 0,1-2 128 16,1 1-128-16,0-5 0 0,1 1 0 0,2-4 0 15,1 0 0-15,0-2 0 0,1 5 0 0,0 0 0 16,-2-2 128-16,2 1-128 0,-1-1 0 0,1-3 128 15,-3-2-128-15,0-4 0 0,0 1 0 0,2 1 128 16,-1 1 0-16,0 0-128 0,2 1 192 0,-3 1-64 16,-1 0-128-16,1 1 0 0,0 0 0 0,0 1 128 15,-1-1-128-15,-1 2 0 0,0-1 0 0,-1-1 128 16,-1-2-128-16,3 0 0 0,0 1 0 0,0-4 0 16,-1 4 0-16,2 1 0 0,1-2 0 0,0-1 0 15,-1 1 128-15,1-3-128 0,1-2 0 0,0-1 128 0,0 3-128 16,-4 1 192-16,2 1-192 0,-1 2 192 0,0 2-192 0,-2 1 128 15,0 0-128-15,-4 0 128 0,-1 0-128 0,1 1 0 16,-1-1 0-16,-1 3 128 0,-2 4-128 0,0-6 0 16,-1-1 144-16,2 3-144 0,1 1 144 0,1 1-144 15,0 0 192-15,1 1-192 0,1 5 192 0,1-2-192 16,-2-5 192-16,1 4-192 0,-3-5 192 0,-2 2-192 16,1 1 192-16,-2 0-192 0,1-1 192 0,0 1-192 15,5 0 192-15,-2 2-192 0,-4-3 160 0,3 2-160 16,2 0 128-16,-1 2-128 0,0 0 128 0,2 1-128 15,0 1 128-15,3 0-128 0,-3-1 0 0,3 0 0 16,-1 0 128-16,0 3-128 0,-1-2 0 0,-1 2 192 16,1 2-192-16,-2-1 192 0,-3 0-192 0,1 0 0 15,-1 0 0-15,-2 1-176 0,-1 3 176 0,3-1 0 0,1 0 0 16,0 3-128-16,-3-3 128 0,3 3 0 0,3-5 0 0,0 1 0 16,3 2 0-16,0-1 0 0,2-2 0 0,1-1 0 15,0-2 0-15,1 1 0 0,1 1 0 0,-1 0 0 16,8 12 0-16,-2-2 0 0,-3-1 0 0,1 0 128 15,-1-1-128-15,0 3 0 0,-1-2 128 0,-1 2-128 16,-11-10 0-16,3 3 0 0,0 2 0 0,4 5 0 16,3 2 0-16,1 1 0 0,2-1 0 0,1 1-128 15,-1 2 128-15,2 1 0 0,2-1 0 0,-1 4 0 16,-2-2-160-16,2 2 0 0,1-2 0 0,-1 1 0 16,3 3-272-16,0-1-48 15,1 0-16-15,6 5 0 0,-10-7-128 0,3 2-16 0,0 0-672 16,1 1 256-16,6 4-80 0,-10-3-16 0,10 3 0 15,-7 0-2080-15,7 0-416 0,-10 7-96 0</inkml:trace>
  <inkml:trace contextRef="#ctx0" brushRef="#br0" timeOffset="23101">11280 11824 32079 0,'-9'-13'1408'0,"2"6"320"0,-1 1-1392 0,2-1-336 15,1 1 0-15,5 6 0 0,-4-8 704 0,4 8 64 16,0 0 0-16,0 0 16 0,0 0-528 0,0 0-96 16,0 0-32-16,0 0 0 0,0 0-128 0,0 0 0 15,0 0 0-15,10 9 0 0,1 2 0 0,0 2-144 16,1 4 144-16,2 3 0 0,3 3-192 0,0 3 192 0,0 2-192 0,1 6 192 16,2 4-144-16,2 3 144 0,2 0 0 0,-1 0-144 15,-2 2 144-15,2 2-128 0,2 4 128 0,3 1-128 16,0 3 128-16,0 1 0 0,-2 2 0 0,1 3 0 15,0 2 0-15,1 6 0 0,-1 1-128 0,1-1 128 16,0 2 0-16,2-1 0 0,0 0 0 0,3 4 0 16,2 2 0-16,0 3 304 0,-3 3-48 0,0-1-16 15,1-1 64-15,1 2 16 0,-2-1 0 0,1 5 0 16,-2 3 128-16,0-3 16 0,-1-6 16 0,-1-3 0 16,-2 4 64-16,3-1 16 0,2 1 0 0,0-4 0 15,2-4-112-15,5-2-32 0,3-1 0 0,2 1 0 16,2 0-224-16,0 2-64 0,-2 1 0 0,-1-3 0 15,-1-3-128-15,-2-3 0 0,-2-3 144 0,1 2-144 0,1 2 0 0,1-3 0 16,-3-3 0-16,1 0 128 0,-1 4-128 0,-1-5 128 16,0-1-128-16,-2-2 128 0,-2-2-128 0,-1 1 0 15,-2 1 0-15,-2-2-128 0,-4-3 128 0,2-2 0 16,-1-4 0-16,1-1 128 0,0-3 0 0,0-1 0 16,2-2 0-16,-1 1 0 0,2-1-128 0,1-2 0 15,0 2 0-15,-1-3 0 0,-3-3 0 0,0 0 0 16,0-1 0-16,0 0 0 0,0-2 128 0,-4 1 0 15,-4-1 0-15,1-2 0 0,-2-2-128 0,-3-2-192 16,0-1 64-16,-2-1 0 16,-2-2-592-16,1-3-112 0,-2-1-32 0,-1 0 0 15,-2-1-2384-15,2 0-464 0,-1-3-112 0</inkml:trace>
  <inkml:trace contextRef="#ctx0" brushRef="#br0" timeOffset="23684.51">15197 9957 22111 0,'-15'-6'1968'0,"4"3"-1584"0,0 2-384 0,0 1 0 16,3 1 3520-16,8-1 608 0,-2 12 128 0,2 1-13392 15,4 1-2672-15</inkml:trace>
  <inkml:trace contextRef="#ctx0" brushRef="#br0" timeOffset="23969.9">16191 11515 27295 0,'0'0'1216'0,"5"16"240"0,3 2-1168 0,5 1-288 0,4 2 0 0,4 0-8032 16,4 0-1664-16</inkml:trace>
  <inkml:trace contextRef="#ctx0" brushRef="#br0" timeOffset="24034.57">16768 12102 11055 0,'23'30'480'0</inkml:trace>
  <inkml:trace contextRef="#ctx0" brushRef="#br0" timeOffset="24176.3">17439 12798 28559 0,'-2'17'2544'0,"2"5"-2032"16,0 3-512-16,4 3 0 0,1 1 2368 0,4 0 384 15,2-1 80-15,5 0 16 0,2-1-2208 0,3 2-432 16,2 0-80-16,2-3-11696 15,0-2-2320-15</inkml:trace>
  <inkml:trace contextRef="#ctx0" brushRef="#br0" timeOffset="24302.1">18041 13654 35935 0,'0'13'3200'0,"-3"3"-2560"15,-2-2-512-15,4 2-128 0,2-2 1648 0,3 5 304 0,4-2 64 0,3 1 16 16,5 3-1632-16,2-2-400 0,3-2 0 0</inkml:trace>
  <inkml:trace contextRef="#ctx0" brushRef="#br0" timeOffset="33473.82">23026 14042 8287 0,'0'0'736'0,"0"0"-592"16,0 0-144-16,0 0 0 0,0 0 1856 0,0 0 320 16,0 0 80-16,0 0 16 0,0 0-1696 0,0 0-320 15,0 0-80-15,0 0-16 0,0 0-160 0,0 0 0 16,0 0 0-16,0 0 128 0,0 0 384 0,0 0 80 15,0 0 16-15,0 0 0 0,0 0 624 0,0 0 128 16,0 0 32-16,0 0 0 0,0 0-32 0,0 0 0 16,0 0 0-16,0 0 0 0,0 0-272 0,0 0-48 15,0 0-16-15,0 0 0 0,0 0-544 0,0 0-112 16,11-4-32-16,-11 4 0 0,9-3-336 0,-9 3 144 0,0 0-144 0,10-1 0 16,-10 1 0-16,9-5 0 15,-9 5 0-15,8-6 0 0,-8 6 208 0,8-2-64 0,-8 2-16 0,8-8 0 16,-8 8 208-16,8-5 48 0,-8 5 0 0,7-4 0 15,-7 4-16-15,10-7 0 0,-3 1 0 0,-7 6 0 16,0 0-112-16,11-7 0 0,-3-1-16 0,0 2 0 16,-8 6 16-16,9-7 0 0,-3 0 0 0,2 0 0 15,0 1-32-15,-8 6 0 0,9-8 0 0,-1 0 0 16,-8 8-16-16,8-8 0 0,-1 0 0 0,3 2 0 16,-1-1 16-16,-2 1 0 0,-1-1 0 0,0-1 0 15,-1-1-64-15,2 1-16 0,1 2 0 0,-2-2 0 16,1-2-144-16,-1 2 0 0,1 1 144 0,-1 1-144 15,-6 6 128-15,8-11-128 0,-1 2 128 0,1 3-128 16,-8 6 224-16,7-9-32 0,-1-1 0 0,0 5 0 16,2-1-16-16,0-1-16 0,-8 7 0 0,9-6 0 0,-1-3 16 0,-3 1 0 15,0-1 0-15,2 2 0 0,2 3-48 0,0-4-128 16,0 1 192-16,-1-1-64 0,0 1-128 0,-1-2 192 16,1 1-192-16,0 0 192 0,0-1-64 0,1 0 0 15,1-1 0-15,1-1 0 0,-1 0 0 0,2 0-128 16,-2 1 192-16,1-1-64 0,-1 0 32 0,-1 0 0 15,-1-2 0-15,1 3 0 0,1-3-32 0,1 1-128 16,-2 0 192-16,1 0-64 0,-3 2-128 0,1 1 160 16,0 0-160-16,0 0 160 0,-2-1-160 0,1 0 0 15,-1 0 0-15,2 0 0 0,0 1 0 0,0 3 0 16,-2-1 0-16,1 0 128 0,-3-4-128 0,2 2 0 16,2 1 0-16,0-1 128 0,0-1-128 0,2-1 0 15,1 1 0-15,-2 1 0 0,-1-2 128 0,1 2-128 0,-1 0 0 0,2 0 128 16,2 0-128-16,-3 1 0 0,0-1 144 0,0 1-144 15,2 0 128-15,-2 2-128 0,-9 6 160 0,10-7-160 16,-1-2 128-16,0 2-128 0,0 1 0 0,1-2 144 16,-3 2-144-16,1-1 0 0,1 0 0 0,0 1 128 15,1-2-128-15,-1 3 0 0,0 1 0 0,0-1 128 16,-1-2-128-16,0 1 0 0,1-1 0 0,0 2 0 16,0-4 0-16,0 2 128 0,-1 1-128 0,0 1 0 15,1-1 0-15,-1 1 128 0,-2 0-128 0,2-2 0 16,-1 2 144-16,-7 5-144 0,7-6 160 0,1 1-160 15,0-1 176-15,-8 6-176 0,9-6 192 0,-1 1-192 16,-1-1 144-16,-1 2-144 0,-6 4 0 0,9-7 144 16,-1 0-144-16,0 1 0 0,0-1 0 0,-8 7 128 0,9-6-128 15,-1-1 0-15,1-1 0 0,-3 2 0 0,-6 6 0 16,8-7 0-16,-1 2 0 0,-1 0 0 0,1-2 0 0,-7 7 0 16,7-6 128-16,1-1-128 0,0 1 0 0,-1 0 0 15,-2 0 0-15,1-1 128 0,-6 7-128 0,8-10 0 16,0 2 144-16,0 2-144 0,-8 6 0 0,9-8 144 15,1 0-144-15,-1 2 0 0,-1-1 160 0,0 0-160 16,-1 1 128-16,2-1-128 0,-1 1 0 0,2-3 0 16,0 0 128-16,1 2-128 0,-3 2 0 0,1-2 0 15,0-2 0-15,-1 1 0 0,-3 2 0 0,1-1 0 16,1-3 128-16,1 3-128 0,0 1 0 0,-1-2 0 16,1 0 0-16,0 2 0 0,0 2 0 0,0-3 0 15,1 1 128-15,-1-2-128 0,0 0 0 0,-1 2 0 16,0 0 0-16,1 0 0 0,0-3 0 0,1 1 0 0,-3 1 0 0,1 1 0 15,-2-1 0-15,1 2 0 0,2 0 128 0,0 0-128 16,-8 5 0-16,7-8 0 0,-2 0 0 0,1 2 128 16,1 0-128-16,-7 6 0 0,9-7 0 0,-3 0 128 15,1 2-128-15,-7 5 0 0,7-7 0 0,-1 3 128 16,1-2-128-16,-1-1 0 0,-1 1 0 0,0-1 0 16,1 1 128-16,-6 6-128 0,5-9 0 0,1 1 128 15,0-1-128-15,-1 2 0 0,-5 7 144 0,6-6-144 16,1-1 128-16,-7 7-128 0,5-9 160 0,0 1-160 15,1 2 128-15,0-1-128 0,-1-1 0 0,-5 8 144 16,7-7-144-16,1 0 0 0,-1 1 0 0,0-1 128 16,-3 2-128-16,1-2 0 0,0-2 0 0,1 3 0 15,-1-2 0-15,0-1 0 0,0 0 0 0,2 1 0 0,1 0 0 16,-2 0 128-16,-2 0-128 0,2 2 0 16,2-3 0-16,0 1 0 0,0-1 128 0,2-2-128 0,1 1 0 0,-2 1 0 15,-4 1 0-15,3 1 0 0,0 1 0 0,2-2 0 16,2-2 128-16,-3 2-128 0,-2 1 0 0,0 1 0 15,3-5 0-15,-1 6 0 0,0 1 0 0,0 0 0 16,-1-2 0-16,2-1 0 0,2 1 0 0,-2-3 0 16,-2 1 0-16,0 1 0 0,2 1 0 0,1-1 0 15,-1 1 128-15,1-1-128 0,-2-1 0 0,-1 2 0 16,-1-2 0-16,3 0 0 0,-1-1 0 0,0 0 128 16,-1 1-128-16,1 2 0 0,-1-1 0 0,-1 1 0 15,1-1 0-15,0 1 0 0,0-1 0 0,-2 2 0 16,1 0 0-16,1 1 0 0,-8 4 0 0,8-8 0 0,-2 1 0 15,-6 7 0-15,9-8 0 0,0 2 0 0,-1-1 0 0,0 1 0 16,-1-1 0-16,-7 7 0 0,10-6 0 0,0 1 0 16,-1-2 0-16,-1 2 0 0,-1-2 0 0,-7 7 0 15,8-6 0-15,1-1 0 0,0 0 0 0,0 3 0 16,0-3 0-16,-1 2 0 0,0-2 0 0,0 2 0 16,1-1 0-16,-1-1 0 0,-1 1 128 0,3-1-128 15,-1 1 0-15,-2-2 0 0,0 1 0 0,1 1 0 16,-8 6 0-16,8-9 0 0,-1-1 128 0,1 4-128 15,0-2 0-15,0 2 0 0,1-1 0 0,-1 1 128 16,-8 6-128-16,6-10 160 0,0 3-160 0,-1 0 160 16,3 1-160-16,-2-1 0 0,-1-2 0 0,1 2 128 15,0 1-128-15,1-2 0 0,-1 2 0 0,1-1 0 0,-7 7 0 16,7-6 0-16,0-4 128 0,1 4-128 0,-8 6 0 0,8-7 0 16,-3 1 0-16,-5 6 0 0,6-8 0 0,0 2 0 15,-6 6 0-15,6-10 128 0,-6 10-128 0,7-7 0 16,-7 7 0-16,5-7 128 0,0 1-128 0,-5 6 0 15,5-11 144-15,2 3-144 0,-7 8 0 0,5-5 128 16,-5 5-128-16,5-6 0 0,0-1 0 0,1 1 144 16,-1-2-144-16,-5 8 0 0,6-8 128 0,1 1-128 15,-2 1 0-15,2-1 0 0,-7 7 0 0,6-8 0 16,1-1 0-16,-1 3 0 0,-6 6 0 0,8-8 0 16,0-1 0-16,-2 2 0 0,-6 7 0 0,7-7 0 15,-1 0 0-15,1 3 0 0,-7 4 0 0,8-6 0 16,-8 6 0-16,6-7 0 0,1 1 0 0,-7 6 0 15,6-7 0-15,-6 7 0 0,7-6 0 0,-1 0 0 0,-6 6 0 16,7-6 0-16,-7 6 0 0,6-7 0 0,2 1 0 0,-8 6 0 16,5-8 0-16,-5 8 0 0,8-7 0 0,-8 7 0 15,5-6 0-15,-5 6 0 0,7-8 0 0,-7 8 0 16,6-6 0-16,-6 6 0 0,0 0 0 0,6-7 0 16,-6 7 128-16,5-8-128 0,-5 8 0 0,5-6 0 15,-5 6 0-15,0 0 0 0,4-9 0 0,-4 9 0 16,3-8 128-16,-3 8-128 0,2-8 0 0,-2 8 0 15,2-7 0-15,-2 7 128 0,0-9-128 0,0 9 0 16,1-8 128-16,-1 8-128 0,1-10 0 0,0 2 0 16,-1 8 128-16,3-9-128 0,-2 0 0 0,-1 9 0 15,2-9 128-15,-1 1-128 0,-1 0 0 0,1 0 0 16,-1 8 0-16,2-9 0 0,-2 1 0 0,0-1 0 16,0 1 0-16,0 8 0 0,-2-9 0 0,1 2 0 0,1 7 128 0,-1-10-128 15,-1 1 0-15,2 9 0 0,-2-9 128 0,2 9-128 16,-2-10 0-16,0 2 0 0,-1-1 128 0,3 9-128 15,-4-11 0-15,2 2 0 0,0 1 0 0,1-2 0 16,0 1 128-16,0-2-128 0,-1 1 0 0,1 1 0 16,1 9 0-16,0-11 0 0,-1 2 0 0,1 0 0 15,-2-1 0-15,4 1 0 0,-2 9 0 0,-2-10 0 16,2 10 0-16,-1-9 0 0,0-2 128 0,-1 2-128 16,2 9 0-16,-2-10 0 0,-1 0 0 0,2 3 0 15,1 7 128-15,-1-9-128 0,-2 0 0 0,3 9 0 16,-3-8 0-16,2-1 0 0,1 9 128 0,-3-9-128 15,3 9 0-15,-2-10 0 0,-1 2 0 0,2-1 0 16,-2 1 0-16,3 8 0 0,-2-11 0 0,0 2 0 0,1 3 0 0,1 6 0 16,-2-11 0-16,-1 4 0 0,0-1 0 0,2-1 0 15,-2 1 128-15,3 8-128 0,0 0 0 0,-2-11 0 16,-2 1 0-16,1 2 0 0,3 8 0 0,-2-8 0 16,0-2 128-16,2 10-128 0,-1-8 0 0,0 0 0 15,-1-1 0-15,2 9 0 0,-2-8 0 0,2 8 0 16,-3-10 0-16,1 2 0 0,0 0 0 0,2 8 0 15,-4-9 0-15,2 3 0 0,2 6 0 0,-3-10 0 16,-1 1 0-16,4 9 0 0,-4-9 0 0,2 1 0 16,-1-1 0-16,2 1 0 0,-3-1 0 0,1 3 0 15,1-5 0-15,-1 1 0 0,0 2 0 0,1 0 0 16,-2-3 0-16,1 0 0 0,1 1 0 0,0 1 0 0,1 1 176 0,0-1-176 16,0 1 160-16,1 8-160 0,-3-9 0 0,0 0 0 15,-1 1 0-15,2-3 0 0,1 3 0 0,1 8 0 16,-4-9 0-16,4 9 0 0,-3-9 0 0,3 9 128 15,-4-10-128-15,1 2 0 0,3 8 128 0,-1-8-128 16,-1 0 176-16,-1 2-176 0,3 6 0 0,-3-9-192 16,1 0 0-16,2 9 0 0,-3-8 192 0,1-1 256 15,2 9-48-15,-4-10-16 0,0 3-192 0,1 0 0 16,-1 1 0-16,4 6 0 0,-4-8 0 0,0 1 0 16,4 7 0-16,-4-8 0 0,2 1 0 0,2 7 0 15,-4-10-192-15,4 10 192 0,-4-7 0 0,1 0 0 16,-2 2 128-16,5 5-128 0,0 0 0 0,-2-8 0 15,-1 2 0-15,3 6 0 0,0 0 0 0,-4-7 0 16,1 1 0-16,3 6 0 0,-2-7 0 0,2 7 0 0,-3-6 0 0,3 6 0 16,-2-8 0-16,2 8 0 0,-3-7-176 0,3 7 176 15,0 0 0-15,0 0 0 0,-3-10 0 0,2 3 0 16,1 7 0-16,0 0 0 0,-1-6 0 0,1 6 0 16,-1-8-128-16,1 8 128 0,0-7 0 0,0 7 0 15,0 0 0-15,0 0 0 0,0-5 0 0,0 5 0 16,1-10 0-16,-1 10 0 0,0 0 0 0,0 0 0 15,0 0 0-15,0 0 0 0,6-8 0 0,-6 8 0 16,4-8 0-16,-4 8 0 0,5-6 0 0,-5 6 0 16,0 0 0-16,7-8 0 0,-2 1 0 0,-5 7 0 15,7-6 0-15,-7 6-176 0,4-7 176 0,-4 7-128 16,7-6 128-16,-7 6 0 0,6-9 0 0,-6 9 128 16,6-7-128-16,-1 0 0 0,-5 7 0 0,6-9-128 0,-2 2 128 15,-4 7 0-15,0 0 0 0,0 0 0 0,0 0 0 0,7-6 0 16,-7 6 0-16,7-9 0 0,-2 0 0 0,0 3 0 15,-5 6 0-15,6-8 0 0,-6 8 0 0,5-8 0 16,0 0 0-16,-1 2 128 0,0-5-128 0,0 3 0 16,-4 8 0-16,5-7 0 0,0 0 0 0,-5 7 0 15,8-9 0-15,-3 2 0 0,-5 7 0 0,5-9 0 16,-5 9 0-16,6-8 0 0,-6 8 0 0,5-7 0 16,-5 7 0-16,5-10 0 0,-5 10 0 0,5-9 0 15,0 0 0-15,-5 9 0 0,4-8 0 0,0 1 0 16,-4 7 0-16,4-10 0 0,0 1 0 0,-4 9 0 15,5-6 0-15,-5 6 0 0,6-9 0 0,-1 0 0 16,-5 9 0-16,6-7 0 0,-6 7 0 0,7-7 0 0,-7 7 0 16,6-5 0-16,-6 5 0 0,8-6 0 0,-8 6 0 15,8-5 0-15,-8 5 0 0,8-7 0 0,-8 7 0 16,8-5 0-16,-8 5 0 0,7-5 0 0,-7 5 0 0,8-7 0 16,-8 7 0-16,11-6 0 0,-4-1 0 0,0 1 0 15,-7 6 0-15,6-7 0 0,1 0 0 0,0-2 0 16,-7 9 0-16,9-6 0 0,0-1 0 0,-9 7 0 15,8-6 0-15,1 1 0 0,-1-2 0 0,1 2 0 16,0 1 0-16,-9 4 0 0,8-7 0 0,2 1 0 16,2-1 0-16,-6 1 0 0,-6 6 0 0,7-7 0 15,1 1 0-15,-1 1 0 0,3-2 0 0,-3 1 0 16,0-1 0-16,1 1 0 0,0-1 0 0,1 1 0 16,-1-1 0-16,-1 2 0 0,1 0 0 0,0-1 0 0,1-1 0 15,0-1 0-15,0 0 0 0,-1 1 0 0,-1 1 0 16,1-2 0-16,-1-2 0 0,2 3 0 0,1-1 0 0,-3 2 0 15,1-2 0-15,0 3 0 0,0-2 0 16,1-1 0-16,-1-2 0 0,0 1 0 0,-2-2 0 16,2 2 0-16,0 1 0 0,2 2 0 0,-2-5 0 0,1 5 0 15,-1-1 0-15,0-2 0 0,2 1 0 0,-1 1 0 16,1-1 0-16,-1 0 0 0,-2-1 0 0,1 0 0 16,1 0 0-16,-1 1 0 0,0 0 0 0,1-1 0 15,0 0 0-15,3 0 0 0,-2-1 0 0,2 1 0 16,-3 0 0-16,3-1 0 0,0-1 0 0,1 1 0 15,0-2 0-15,0 2 0 0,0-1 0 0,-1 0 0 16,-2-1 0-16,2 0 0 0,0 0 0 0,-1 1 0 16,0-2 0-16,2 1 0 0,2 0 0 0,1-1 0 0,-2-1 0 0,2 1 0 15,0 0 0-15,-1 2 0 0,2-3 0 16,-1 2 0-16,-3 2 0 0,1-1 0 0,-1 0 0 0,2-1 0 16,-1-2 0-16,0 1 0 0,2 1 0 0,-2-1 0 15,-1-2 0-15,2 2 0 0,-1-1 0 0,3 1 0 16,0 1 0-16,0-3 0 0,0-1 0 0,2 2 0 15,2-1 0-15,1 2 0 0,2 0 0 0,-2-2 0 16,-1-2 0-16,0 0 0 0,1 0 0 0,1-2 0 16,4 4 0-16,-3-1 0 0,0-2 0 0,1 1 0 15,-1 0 0-15,1 0 0 0,-3 0 0 0,-1-2-128 16,-1 2 128-16,1-4 0 0,-1-1 0 0,1 2 0 16,-1 3 0-16,1-2 0 0,1-1 0 0,3 2 0 15,2-1 0-15,2 0 0 0,1-2 0 0,-3 2 0 0,-1-1 0 16,0 0 0-16,0 2 0 0,0 0 0 15,0-2 0-15,-1 1 128 0,-1-2-128 0,-1 1 0 0,-2 1 0 0,0-2 0 16,-3-1 0-16,2 0-128 0,0-1 128 0,3-3 0 16,-1-1 0-16,3 2 0 0,2 3 0 0,3 0 0 15,0-2 0-15,-1 2 0 0,-3 1 0 0,1 1 0 16,2 0 0-16,-2 0 0 0,0 1 0 0,0-1 0 16,-1 3 0-16,0-2 0 0,-2 2 0 0,3-1 0 15,-5-1 0-15,-1 1 0 0,-2 1 0 0,2-2 0 16,0 0-176-16,1-5 176 0,0 0-320 0,3 2 48 15,2 0 0-15,5-2 0 16,3-2-384-16,-4 3-80 0,-1-3-16 0,0 2 0 16,-1 1-1648-16,-2-2-336 0,1 2-64 0,-2 2-11056 15,0 1-2208-15</inkml:trace>
  <inkml:trace contextRef="#ctx0" brushRef="#br0" timeOffset="35229.44">26025 9739 16287 0,'0'0'720'0,"0"0"160"0,0 0-704 0,0 0-176 0,-3-7 0 0,3 7 0 16,-5-7 336-16,5 7 48 0,-8-5 0 0,8 5 0 15,0 0-144-15,0 0-32 0,-9-7 0 0,9 7 0 16,-8-5 560-16,0 1 128 0,-1-1 0 0,9 5 16 0,0 0 480 0,0 0 80 15,-9-5 32-15,3 0 0 0,6 5-288 0,-8-7-48 16,8 7-16-16,-7-7 0 0,7 7-336 0,-6-6-80 16,6 6-16-16,-5-8 0 0,5 8-272 0,0 0-64 15,0 0-16-15,-8-5 0 0,8 5-176 0,0 0-48 16,-11 0 0-16,11 0 0 0,-10 3 96 0,10-3 16 16,0 0 0-16,-11 6 0 0,4-1 16 0,7-5 16 15,-10 7 0-15,10-7 0 0,-9 9-64 0,9-9-16 16,-5 10 0-16,0-2 0 0,5-8-16 0,-4 9 0 15,4-9 0-15,-5 8 0 0,5-8 192 0,-5 9 16 16,5-9 16-16,-6 11 0 0,2-2-80 0,4-9-16 16,0 0 0-16,-2 12 0 0,-1-3-128 0,1 1-16 15,2-10-16-15,-4 12 0 0,1 0-160 0,2-3 0 16,-2 2 144-16,1 1-144 0,-1-1 0 0,0-1 0 0,3-10 0 16,-2 14 128-16,-2 1-128 0,0-2 0 0,0-3 0 0,0 1 0 15,0 2 0-15,0-2 128 0,-1 1-128 0,0-3 0 16,-2 2 128-16,2 0-128 0,0 2 160 0,0-1-160 15,0-1 224-15,1-4-48 0,4-7-16 0,-6 10 0 16,2-1 96-16,4-9 32 0,-5 9 0 0,5-9 0 16,0 0-288-16,0 11 160 0,0 1-160 0,2 0 128 15,0-2-128-15,-2-10 128 0,0 0-128 0,1 13 128 16,2 0 0-16,0-1-128 0,-3-12 192 0,0 15-64 16,0-1-128-16,0-1 0 0,1-1 0 0,-1-3 0 15,-1 1 0-15,1 1 0 0,0-11-160 0,0 13 160 16,0-4 0-16,0-9 0 0,-2 12 0 0,2-2 0 15,0-10 192-15,2 10 0 0,-2-10-16 0,4 12 0 0,-2-1-176 16,-2-11 192-16,0 10-192 0,0 0 192 0,3 2-192 16,-3-12 160-16,-1 9-160 0,1 2 160 0,1-1-160 0,-1 1 0 15,0-11 144-15,0 11-144 0,0 0 128 0,0-1-128 16,1 1 128-16,-1-2-128 0,0-9 192 0,1 11-48 16,2 0 0-16,0-2 0 0,-3-9-144 0,2 12 160 15,1-2-160-15,1 1 160 0,-2-1-160 0,1 2 0 16,-3-12 144-16,4 10-144 0,0 3 0 0,0-2 0 15,-2 0 0-15,0 0 128 0,-1-1-128 0,0 1 0 16,-1-1 0-16,0 1 0 0,0-11 0 0,2 13 128 16,-1-2-128-16,-1 0 0 0,0-11 0 0,1 13 0 15,-1-3 0-15,1 1 128 0,1-1-128 0,-1-1 144 0,-1-9-144 16,3 12 160-16,-1-2-160 0,-2-10 128 16,3 11-128-16,1 2 128 0,-2-4-128 0,-2-9 0 0,4 10 144 0,-1 1-144 15,0-1 0-15,-3-10 0 0,2 12 0 0,1-2 128 16,-2 1-128-16,0-1 0 0,-1-10 0 0,3 13 128 15,-2 0-128-15,-1-4 0 0,-1 2 0 0,0-1 128 16,1-1-128-16,0 2 0 0,0-1 0 0,-2-1 0 16,2-9 0-16,-2 12 144 0,0 1-144 0,2-2 0 15,0-11 144-15,-1 13-144 0,1-2 0 0,0 1 144 16,0-12-144-16,-1 13 0 0,1-1 0 0,0-3 128 16,0 1-128-16,0 1 0 0,0-11 0 0,-1 13 0 15,-1 0 128-15,1-1-128 0,0-1 0 0,-1-1 128 16,2-10-128-16,-1 14 160 0,-2-4-160 0,1 1 160 15,-1-2-160-15,1 1 160 0,-1 1-160 0,0-1 160 16,3-10-160-16,-2 13 0 0,-1-1 0 0,1-2 0 0,-1 1 0 16,3-11 0-16,-3 12 128 0,1-2-128 0,2-10 0 0,-4 10 0 15,1 0 0-15,3-10 0 0,-2 10 0 0,2-10 0 16,-3 13 128-16,3-13-128 0,-3 10 0 0,1 1 0 16,2-11 0-16,-3 12 0 0,1-3 0 0,2-9 0 15,-6 10 0-15,2-2 0 0,4-8 0 0,-2 9 0 16,2-9 128-16,-4 11-128 0,0-2 0 15,4-9 0-15,-4 10 0 0,1 1 0 0,3-11 0 0,-3 7 0 16,-3 1 0-16,6-8 0 0,-5 9 0 0,1-1 0 16,4-8 128-16,-5 11-128 0,0-4 0 0,5-7 0 15,-8 9 0-15,3 1 0 0,5-10 0 0,-5 10 0 16,-2-1 0-16,2 0 0 0,1 0 0 0,0 1 0 16,-3-3 128-16,4 1-128 0,3-8 0 0,-6 11 0 15,-1-1 0-15,1-3 0 0,6-7 0 0,-6 7 0 0,-2 0 128 16,1 1-128-16,0 0 0 0,0-2 160 0,2 3-160 0,-2-4 160 15,-3-2-160-15,2 2 0 0,2 0 0 0,-1 2 128 16,-1-1-128-16,2 1 0 0,6-7 0 0,-9 8 128 16,-3-2-128-16,3 2 0 0,4-1 0 0,5-7 0 15,-10 8 0-15,3-1 0 0,-1 0 0 0,1 1 0 16,1-3 0-16,-2 3 0 0,-4 0 0 0,3-1 0 16,1 0 0-16,2 1 0 0,-1-2 0 0,-1 2 0 15,-1-1 0-15,0-1 0 0,0 2 128 0,0 0-128 16,0 0 0-16,1-1 0 0,0 0 0 0,2-1 0 15,-2 1 0-15,1-1 0 0,7-6 0 0,-6 7 0 16,-2-1 0-16,8-6-176 0,-8 8 16 0,8-8 0 16,-8 7-1216-16,8-7-240 15,-9 8-48-15,9-8-16 0,-8 4-2048 0,0-1-416 0</inkml:trace>
  <inkml:trace contextRef="#ctx0" brushRef="#br0" timeOffset="38443.82">26774 16528 8287 0,'0'0'736'0,"0"0"-592"0,0 0-144 0,0 0 0 16,0 0 2384-16,0 0 448 0,0 0 96 0,0 12 16 15,0-12-1536-15,0 0-288 0,-3 10-64 0,3-10-16 16,0 0-368-16,-3 12-80 0,3-12-16 0,-3 9 0 15,3-9 128-15,0 0 0 0,0 0 16 0,0 0 0 16,0 0 240-16,0 0 32 0,0 0 16 0,0 0 0 16,0 0 0-16,0 0 0 0,0 0 0 0,0 0 0 15,0 0-112-15,0 0 0 0,0 0-16 0,9-4 0 0,-9 4-304 0,10-7-48 16,-3 1-16-16,3-2 0 0,-1-1-240 0,0 0-48 16,1 0-16-16,1 0 0 0,0-2 48 0,1-1 0 15,-1-1 0-15,0 0 0 0,2 0-64 0,0-1-16 16,2-3 0-16,0-1 0 0,2-1-48 0,2 3 0 15,-1-1 0-15,3 0 0 0,1-2 112 0,1 2 16 16,-1-3 0-16,1 0 0 0,-1 2-64 0,1-2 0 16,2 1 0-16,0 0 0 0,0-1 64 0,-1 0 0 15,1 0 0-15,0 1 0 0,0-1-64 0,-1 1-16 16,-1-2 0-16,-1 1 0 0,0 1-176 0,-1-2 160 16,0 1-160-16,-1-2 160 0,0 1-160 0,1-1 128 15,4 3-128-15,-1-1 128 0,2-1-128 0,1 2 128 0,0-2-128 16,-1 1 128-16,-3 3-128 0,2-2 0 15,0 2 144-15,-2-3-144 0,0 3 128 0,-1-1-128 16,-3 1 160-16,1 0-160 0,-1-1 128 0,0 2-128 0,-2-3 0 0,0 2 0 16,0-3 144-16,0 3-144 0,1 0 128 0,-1-2-128 15,0-2 128-15,1-1-128 0,0 1 0 0,2 1 128 16,1 2-128-16,-1 0 0 0,3 2 0 0,-3-1 128 16,1 4-128-16,-1 0 0 0,-3 0 0 0,-2 0 128 15,1 0-128-15,1-1 0 0,0 1 0 0,0-3 128 16,-1 2-128-16,1 1 192 0,0-3-192 0,-1 2 192 15,1 1-192-15,0-2 0 0,-2 4 144 0,-1 0-144 16,-1-3 128-16,0 2-128 0,0 2 128 0,0-2-128 16,0 1 0-16,0 1 0 0,-2 0 0 0,0 0 128 15,0 1-128-15,1 0 0 0,-2 0 128 0,0 0-128 16,-2-1 0-16,3 0 144 0,-5 6-144 0,1 1 0 0,-1-4 144 0,2 1-144 16,0-1 0-16,0-1 144 0,1 0-144 0,-1 1 0 15,9-9 0-15,-3 4 0 0,-1 3 0 0,1-3 128 16,-1 2-128-16,0 2 0 0,0-2 128 0,-1 0-128 15,-3 1 0-15,3-1 128 0,2 0-128 0,1 2 0 16,-4 1 144-16,2-1-144 0,-1 1 128 0,1-4-128 16,-4 2 128-16,2 2-128 0,-1 1 0 0,1-2 0 15,-3-1 0-15,-1 2 128 0,1 1-128 0,1-2 0 16,-2 2 0-16,1-1 128 0,-2 2-128 0,2 1 0 16,1-4 0-16,-1 2 0 0,-2-1 0 0,2 1 128 15,0-1-128-15,1 2 0 0,-4-3 0 0,2 0 128 16,-1 0-128-16,4 1 0 0,-3-1 0 0,1 0 144 0,3-1-144 15,-4 1 0-15,1 1 128 0,0 1-128 0,0-1 0 16,0 1 0-16,1-1 0 0,0 1 0 0,0-2 128 0,-1 2-128 16,-2 0 0-16,1 1 0 0,1-1 0 15,-2 0 0-15,-6 6 128 0,8-7-128 0,-1 0 0 0,-1 0 0 16,-6 7 0-16,7-7 160 0,1 0-160 0,-1 2 128 16,0 0-128-16,-7 5 192 0,6-8-192 0,1 0 192 15,-1 2-192-15,1-1 160 0,-7 7-160 0,6-8 160 16,-6 8-160-16,8-8 128 0,0 2-128 0,-1 1 128 15,-1-2-128-15,-1 1 160 0,-1-4-160 0,-4 10 160 16,7-9-160-16,-7 9 0 0,6-7 0 0,-6 7 128 16,3-10-128-16,0 1 0 0,2 1 0 0,-1 2 128 15,-2-1-128-15,-2 7 0 0,0 0 0 0,8-10 0 16,3 1 0-16,-4 0 0 0,-1 0 0 0,-6 9 0 0,5-7 0 0,0 1 128 16,0 0-128-16,2-3 0 0,-1 0 128 15,1 1-128-15,-3 0 128 0,2 2-128 0,1-2 128 0,-1 0-128 16,-2-1 0-16,3 0 128 0,-2 1-128 0,0 0 128 15,0-1-128-15,1 3 128 0,-6 6-128 0,6-9 0 16,1-2 0-16,0 2 0 0,-7 9 0 0,6-10 0 16,-1-1 128-16,0 3-128 0,0 1 0 0,0-1 0 15,-5 8 0-15,6-11 0 0,-1 0 0 0,-1 0 0 16,-2 1 128-16,2 1-128 0,-4 9 0 0,4-12 0 16,0 3 0-16,-1-3 128 0,-1 2-128 0,1 2 0 15,-3 8 144-15,3-13-144 0,-2 8 0 0,1-2 128 16,0-1-128-16,-1 0 0 0,0 1 0 0,1-1 144 15,-2-1-144-15,1 1 0 0,0-10 128 0,1 3-128 16,-2 2 0-16,1 1 0 0,-1 1 0 0,0 0 0 0,0-2 0 16,0 0 0-16,1 3 0 0,-1-3 0 0,-1 1 0 0,1 0 0 15,0 2 128-15,0 1-128 0,0-4 0 0,1 2 0 16,-1-2 0-16,0 0 0 0,0 0 0 0,2 0 0 16,0 0 0-16,-1 0 0 0,-1-1 0 0,0 1 0 15,0 2 0-15,0-1 0 0,0 1 0 0,0-1 0 16,0-1 0-16,-1 1 0 0,0 2 0 0,0 1 0 15,-1-4 128-15,1 1-128 0,1 0 0 0,-1 0 0 16,-2-1 0-16,2 2 128 0,-2-2-128 0,2-3 0 16,-2 2 144-16,1 1-144 0,-1-4 0 0,0 0 144 15,1 0-16-15,-1 1-128 0,-2-3 192 0,1 2-64 16,1 0-128-16,1 0 128 0,-1-2-128 0,1 2 128 0,0 2-128 16,1 1 0-16,0-1 0 0,-1 0 0 0,1-2 0 0,0 1 0 15,1 2 0-15,0-1 0 0,-2-2 0 0,1 3 0 16,0 0 0-16,0-1 0 15,1 1 0-15,-2 0 0 0,1 1 0 0,-2 0 0 0,1-1 128 0,-1 1-128 16,0-1 0-16,1 1 128 0,-1 0-128 0,1 1 0 16,-2-1 144-16,0 2-144 0,1-1 0 0,1 0 0 15,-4-1 0-15,4 1 0 0,-1-1 0 0,1 2 0 16,-2-1 0-16,1 1 0 0,-1 1 0 0,2-2 0 16,0 2 0-16,1 1 0 0,-3 0 0 0,1-1 0 15,1 0 0-15,2 10 0 0,-1-10 0 0,-1 0 0 16,0 1 0-16,2 9 0 0,0-9 0 0,0 1 0 15,-2 1 0-15,2 7 0 0,2-10 0 0,-2 0 0 16,-2 2 0-16,2 8 0 0,3-9 0 0,-2 0 0 0,-1 9 0 0,0-9 0 16,0 9 0-16,3-9 0 0,-3 9 0 0,1-10 0 15,-1 10 0-15,0 0 0 0,4-9 0 0,-4 9 0 16,4-6 0-16,-4 6 0 0,0 0 0 0,0 0 0 16,3-11 0-16,-3 11 0 0,0 0 0 0,0 0 0 15,5-9 0-15,-5 9 0 0,0 0 0 0,0 0 0 16,0 0 0-16,5-8 0 0,-5 8 0 0,0 0 0 15,0 0 0-15,0 0 0 0,5-5 0 0,-5 5 0 16,0 0 0-16,7-6 0 0,-7 6 0 0,0 0 0 16,0 0 0-16,0 0 0 0,0 0 0 0,0 0 0 15,0 0 0-15,0 0 0 0,0 0 0 0,0 0 0 16,0 0 0-16,0 0 0 0,0 0 0 0,0 0 0 16,0 0 0-16,0 0 0 0,0 0 0 0,0 0 0 0,8-7 0 15,-8 7 0-15,0 0 0 0,0 0 0 0,0 0 0 0,0 0 0 16,5-8 0-16,-5 8 0 0,0 0 0 0,0 0 0 15,0 0 0-15,0 0 0 0,0 0 0 0,0 0 0 16,0 0 0-16,0 0 0 0,0 0 0 0,0 0 0 16,4-4 0-16,-4 4 0 0,0 0 0 0,0 0 0 15,4-5 0-15,-4 5 0 0,2-4 0 0,-2 4 0 16,0 0 0-16,0 0-128 0,4-6 128 0,-4 6-192 16,0 0 192-16,0 0-192 15,4-11-256-15,-4 11-64 0,0 0-16 0,5-6 0 16,-5 6-432-16,0 0-96 0,0 0-16 0,7-7 0 15,-7 7-1248-15,9-6-256 0,-9 6-48 0,6-7-10352 16,-6 7-2064-16</inkml:trace>
  <inkml:trace contextRef="#ctx0" brushRef="#br0" timeOffset="39531.03">29357 12518 3679 0,'0'0'320'0,"0"0"-320"0,0 0 0 0,0 0 0 15,0 0 4208-15,0 0 768 0,0 0 144 16,0 0 48-16,-9 0-2864 0,9 0-560 0,0 0-112 0,0 0-32 16,0 0-480-16,0 0-96 0,6-8-32 0,1-1 0 15,1-2 16-15,1 2 0 0,0-1 0 0,2-1 0 16,0 1-272-16,1-2-48 0,0 0-16 0,-1 1 0 15,1-1-240-15,-1 0-48 0,-2-1-16 0,2 0 0 16,3 1-32-16,-3-1 0 0,0-1 0 0,-1 0 0 16,-1-1-64-16,2-2-16 0,-2 0 0 0,1 0 0 15,-1 2 80-15,2-3 16 0,1-1 0 0,-1 1 0 16,1-3-48-16,1 0-16 0,1 2 0 0,3-3 0 16,-8 11-144-16,3-2-16 0,1-1-128 0,3-2 192 15,2-1-48-15,0 0-16 0,1 0 0 0,0-1 0 0,19-16 48 16,-7 5 0-16,-6 5 0 0,0 0 0 0,1 1 48 0,-1 1 16 15,-2 1 0-15,-2 0 0 0,-1 3 0 0,0-5 0 16,0 3 0-16,-1-6 0 0,0 2-64 0,0 2-16 16,2 0 0-16,0 0 0 0,-1-5-160 0,2 3 160 15,3 2-160-15,1-3 160 0,1 1-160 0,0 1 160 16,2-1-160-16,0 4 160 0,-1-5-160 0,0 1 192 16,-2 1-192-16,0-1 192 0,0 3-64 0,0-3 0 15,0-1 0-15,-1 1 0 0,-2-2-128 0,0 0 160 16,-3 0-160-16,3 0 160 0,0 1-160 0,0 1 192 15,1-4-192-15,2 2 192 0,1 0-64 0,3 1-128 16,3 3 192-16,-3-1-64 0,-5-3 0 0,2 2-128 16,4 1 192-16,1-1-64 0,-2 1-128 0,-2 1 160 0,0-2-160 15,-2 2 160-15,-1 0-160 0,-2-3 192 0,-1 0-192 16,2-5 192-16,-1 0-64 0,2 2 0 0,0 0 0 0,2-2 0 16,2 0-128-16,-1 2 192 0,0 0-192 0,1 2 192 15,-2-1-192-15,0 1 192 0,-1-3-192 0,2 2 192 16,0-2-192-16,0 0 192 0,-3 1-192 0,-2-1 192 15,0-1-192-15,1 1 160 0,-3 2-160 0,-2 1 160 16,1 0-160-16,1 0 0 0,0-3 144 0,1 3-144 16,0 1 0-16,1 2 0 0,1 0 0 0,2 1 128 15,1 0-128-15,-1 0 0 0,-1 0 0 0,0 1 0 16,1 0 0-16,-1 0 0 0,-2-1 0 0,-1 3 0 16,-2-1 0-16,-2-4 0 0,-7 13 0 0,-1-2 0 15,1 1 0-15,0-1 0 0,1-3 0 0,0 2 0 16,-2-4 0-16,1 2 128 0,9-15-128 0,-3 6 0 15,-4 4 0-15,-1 3 0 0,-1 1 0 0,-1 4 128 0,2-1-128 0,-1 2 0 16,0-1 0-16,1 2 0 0,-1-2 0 0,2 4 0 16,2 1 0-16,0-1 0 0,2-1 0 0,2 1 0 15,-1 1 0-15,1 1 0 0,-3-3-144 0,2 1 144 16,2 0-160-16,1 1 160 16,0-3-1088-16,1 4-128 0,1-1-32 0,1-1 0 15,-1 1-928-15,1-4-192 0,-2 3-48 0</inkml:trace>
  <inkml:trace contextRef="#ctx0" brushRef="#br0" timeOffset="40395.11">32978 9241 36687 0,'-23'-14'1616'0,"6"5"352"0,-1 0-1584 16,-3-2-384-16,2 1 0 0,-3-1 0 0,-1-2 0 0,1-2 0 0,-1-2 0 0,-2-3 0 16,2-2 128-16,-5-1-128 0,-3-1 0 0,0 1 128 15,-1 1 64-15,0-2 0 0,-1-2 0 0,2 1 0 16,-4 2 352-16,-1-5 80 0,1 1 16 0,-1-2 0 16,1 1 0-16,1 2 0 0,-3-2 0 0,1 0 0 15,-5-2 16-15,-8-4 16 0,-7-3 0 0,-3 1 0 16,-1 0-16-16,4 0 0 0,1-2 0 0,2-1 0 15,2-1-192-15,-4 0-32 0,-2 1-16 0,-2 2 0 16,0-3-32-16,-1 0-16 0,0-3 0 0,7-1 0 0,2-2-112 0,3-1 0 16,4-2-16-16,-2 0 0 0,-2 4-240 0,-2 2 176 15,-3 2-176-15,-2 3 160 0,0 2 16 16,2 1 0-16,1 1 0 0,3 0 0 0,2 4-176 0,1 0 0 16,-4-3-192-16,-1 2 192 0,-1 1-160 0,-3 3 160 15,-1 3 0-15,0 1-144 0,0-2 144 0,7 4 0 16,4 2 0-16,3 0 0 0,-1 1 0 0,2 1 0 15,-2 2 0-15,1 0 0 0,3 1 0 0,0 1 0 16,0 0 0-16,2 1 0 0,3 2 0 0,4 0 0 16,3 1 0-16,3 2-128 0,5 0 128 0,1 0 0 15,1 0 0-15,4 1-128 0,2 3-80 0,3-1-16 0,1 0 0 16,7 4 0 0,-7-5-1472-16,7 5-288 0,0 0-64 0,0 0-11520 15,0 0-2304-15</inkml:trace>
  <inkml:trace contextRef="#ctx0" brushRef="#br0" timeOffset="41096.94">23816 13614 22111 0,'-18'-5'976'0,"5"2"208"0,-3 3-944 0,2 0-240 0,2 3 0 0,3-1 0 16,0 0 3552-16,9-2 672 0,0 0 128 0,0 0 16 16,1 11-3136-16,6 1-624 0,3 1-128 0,5-1-32 15,3 7 0-15,7 1 0 0,5 2 0 0,4 2 0 16,1 2 80-16,5 4 16 0,4 1 0 0,5 4 0 15,0 3 64-15,2 0 16 0,1 0 0 0,8 2 0 16,4 4-352-16,8 5-64 0,6 1-16 0,0 8 0 0,-1 2-192 16,3 2 176-16,-1-7-176 0,9 6 160 0,-38-28-160 15,9 9 0-15,4 6 0 0,6 5 128 0,5 5 64 0,6 2 0 16,6 2 0-16,0 1 0 0,75 56 192 0,-29-20 32 16,-19-13 16-16,-8-7 0 0,-5-2-80 0,-10-6-16 15,-6-6 0-15,-9-3 0 0,-4-2-144 0,-1-1-16 16,2 0-16-16,-5-2 0 0,-1-2-160 0,-5-2 128 15,-4-1-128-15,-5-2 128 0,-5-6-128 0,0-2 0 16,2-6 0-16,-1-2 0 16,0-2-1232-16,3-2-336 0,1-2-64 0,-1-3-19280 0</inkml:trace>
  <inkml:trace contextRef="#ctx0" brushRef="#br0" timeOffset="44031.07">5594 17541 27647 0,'0'0'2448'0,"-8"-4"-1952"0,-1 1-496 0,9 3 0 16,-10-1 1600-16,10 1 240 0,0 0 32 0,0 0 16 15,-4-7-1472-15,4 7-288 0,-7-6-128 0,7 6 0 16,0 0 128-16,0 0-128 0,-7-5 0 0,7 5 0 16,0 0 0-16,0 0 0 0,-8-4 0 0,0 0 0 15,8 4 192-15,-10 4-48 0,0-3-16 0,0-1 0 16,-2 1 336-16,1 3 64 0,-1 0 16 0,0 1 0 15,-1 1-32-15,1 0 0 0,1 3 0 0,-1-2 0 16,0 1-32-16,2-1-16 0,-1 3 0 0,1-1 0 16,-2 0-96-16,3 0-32 0,-1 1 0 0,0 2 0 15,1 0-16-15,0 1-16 0,-1 1 0 0,1 2 0 16,1 1-112-16,-1-2-32 0,-3 0 0 0,-1 2 0 0,0 2-160 16,0 1 0-16,0-1 0 0,-2 5 0 0,0 2 160 15,-2 0-160-15,0 4 192 0,-1-1-192 0,-2-2 304 0,2 2-48 16,3 3-16-16,-1-4 0 0,-1-2 16 0,0 0 16 15,2 0 0-15,4-1 0 0,-1 0-96 0,3-5-32 16,3 3 0-16,3 0 0 0,1 0-144 0,1 1 0 16,0-2 0-16,3 2 128 0,6 0-128 0,-1-1 0 15,-2-3 0-15,1 3 0 0,2 0 0 0,0-3 0 16,0-6 0-16,-2 0 0 0,0-1 0 0,0-2 0 16,3-5 0-16,0-1 0 0,-9-5 128 0,12 6-128 15,0-6 128-15,-2 0-128 0,1 0 192 0,0-4-64 16,1-1 0-16,1-2 0 0,0-1 96 0,2 0 16 15,-1-1 0-15,3-2 0 0,0-5 48 0,1-1 16 16,-1-3 0-16,2 2 0 0,1 0-144 0,0-3-32 0,-2-2 0 0,0 0 0 16,0 1-128-16,1 0 0 0,-2-1 0 0,-2-3 128 15,0 2-128-15,-1-5 0 0,0-2 0 0,1 1 0 16,-2-1 0-16,0 0 0 0,1-2 0 0,-6-1 0 16,-2-1 128-16,2 2-128 0,3 2 0 0,-5 1 128 15,-5 0-128-15,3 0 0 0,2 4 144 0,-3 0-144 16,-3 0 256-16,-1 5 0 0,-1 0-16 0,-1 1 0 15,-1-2-48-15,-1 1-16 0,-4 2 0 0,0 2 0 16,-1 1-176-16,1-1 0 0,-2-4 144 0,-1 3-144 16,-1 1 0-16,0 2 0 0,-3 2 0 0,3 0 0 15,0 2 0-15,1 3 0 0,1-1-192 0,0 0 64 16,-1-4-160-16,3 8-32 0,1 0 0 0,1 5 0 16,-2 5-1536-16,1-3-304 0,0 2-64 0,1 4-16 15,2 3-1328-15,0 2-272 0,0 1-48 0</inkml:trace>
  <inkml:trace contextRef="#ctx0" brushRef="#br0" timeOffset="44351.15">5231 17968 20271 0,'0'0'1792'0,"-11"6"-1424"15,1-2-368-15,2 2 0 0,1 1 2368 0,7-7 416 16,0 0 80-16,0 0 16 0,0 0-1856 0,-4 9-384 16,4-9-64-16,0 0 0 0,0 0-112 0,3 11-16 0,2 0 0 0,-5-11 0 15,7 9 112-15,-1-2 16 0,2 0 0 0,-1 1 0 16,-7-8 0-16,7 11 0 0,0 0 0 0,-2 2 0 16,0-2-144-16,-1 1-32 0,0-1 0 0,0 2 0 15,0 2-208-15,0-4-64 0,0-2 0 0,2-1 0 16,1 1 16-16,1-3 0 0,1-2 0 0,0-2 0 15,0-1 64-15,3 1 16 0,2-4 0 0,0 0 0 16,2-3-224-16,1-1 0 0,3 3 0 0,1-4 0 16,-2-3-1232-1,3 0-352-15,3 1-64 0,0-1-15216 0</inkml:trace>
  <inkml:trace contextRef="#ctx0" brushRef="#br0" timeOffset="45004.25">6283 17202 13823 0,'0'0'1216'0,"0"0"-960"0,-6-7-256 0,6 7 0 0,-6-4 3632 0,6 4 672 16,0 0 144-16,0 0 32 0,-9 2-3408 0,9-2-688 15,-11 6-128-15,4 2-16 0,0 1-240 0,0 2-240 16,-3-1 48-16,0 4 16 0,-1 6-48 0,1 1-16 15,-2-6 0-15,-2 9 0 0,-2 3 240 0,2 2 208 16,1 0-32-16,-2 2-16 0,0 3 304 0,0-3 64 16,0 0 16-16,2-2 0 0,0-3-240 0,1-2-48 15,3-2-16-15,1-3 0 0,1-3-240 0,3-3 0 16,4-3-192-16,0-10 192 16,0 0-2048-16,0 0-288 0,0 0-64 0</inkml:trace>
  <inkml:trace contextRef="#ctx0" brushRef="#br0" timeOffset="45269.17">6318 17114 13823 0,'0'0'1216'0,"0"0"-960"0,0 0-256 0,-7 7 0 16,3 2 3968-16,4-9 768 0,-1 13 128 0,2 0 48 0,3 2-3888 15,0-1-768-15,1 0-256 0,2 3 160 0,-1 3-32 0,2-1 0 16,3 2 0-16,-1 0 0 0,1 1-128 0,0 4 0 16,2 3 0-16,-1-2 128 0,-1-2-128 0,-1 0 0 15,-1-4-160-15,0-2 160 0,-1 2-272 0,-1-4 32 16,-1-3 16-16,-1 1 0 16,0-4-288-16,-2 1-48 0,-3-12-16 0,1 13-8320 15,1 0-1680-15</inkml:trace>
  <inkml:trace contextRef="#ctx0" brushRef="#br0" timeOffset="45459.54">6142 17549 21183 0,'6'-11'944'0,"-2"5"192"0,0-2-912 0,4 1-224 0,5 2 0 0,1 0 0 16,2-2 4304-16,4 1 816 0,2 1 176 0,1-1 16 15,-1-1-4416-15,2 1-896 0,1 1-192 0,-2 0-16 32,-1-2-1904-32,2 0-384 0,-1-1-80 0</inkml:trace>
  <inkml:trace contextRef="#ctx0" brushRef="#br0" timeOffset="46486.53">16732 17496 21183 0,'0'0'1888'0,"0"0"-1504"16,4-11-384-16,-2-2 0 0,0 1 2208 0,0 0 368 15,1 2 80-15,0-2 16 0,-2 0-1520 0,1 2-320 16,4 1-48-16,-4-4-16 0,1 2-288 0,0-2-64 16,-2 3-16-16,0-1 0 0,0 2-144 0,-1 9-16 15,4-11-16-15,-4 11 0 0,0 0 16 0,0 0 0 16,0 0 0-16,0 0 0 0,0 0 80 0,0 0 0 16,-9-6 16-16,0 10 0 0,1 7-208 0,-2 0-128 0,-1 4 160 0,0 4-160 15,-2 5 128-15,-2 4-128 0,0 4 0 0,-2 0 144 16,-2-2 160-16,-1 7 16 0,-1 1 16 0,-1 1 0 15,-3 0-64-15,1 5-16 0,0 1 0 0,3 1 0 16,-1 3-80-16,3-4-32 0,4 1 0 0,3-6 0 16,4-1-144-16,3-5 128 0,1-5-128 0,5-2 128 15,3-3-128-15,1-5 160 0,2-3-160 0,5-4 160 16,-1-2-160-16,4-1 192 0,0-3-192 0,2-2 192 16,2-2-192-16,1-1 0 0,0-2-192 0,0-1 192 15,-2-1 0-15,0 2 0 0,0-2 0 0,-1-1 0 16,-1-1 0-16,1 0 0 0,-2-2 0 0,1 1 0 15,-2-4 416-15,2 0 0 0,0-2 0 0,1 1 0 16,-2-1 32-16,1-2 0 0,0-6 0 0,1 3 0 16,0-1-288-16,2 1-160 0,-1-7 192 0,1 0-192 0,-2-1 160 0,-1-3-160 15,-2-2 128-15,0-2-128 0,1-2 160 0,-1-1-160 16,-4 1 192-16,-1-3-192 0,-2 1 0 16,-2-1 0-16,-1 1 0 0,-4-3 0 0,0-2 160 0,-3 2-160 15,-3 5 128-15,-2 2-128 0,4 13 0 0,-3-1 0 16,-2-3 0-16,-1 3 0 0,-2-1 0 0,-1 0 0 15,1 1-144-15,-1 3 144 0,-9-9-240 0,3 4 64 16,2 5 16-16,2 7 0 16,4-1-224-16,1 5-64 0,3-1 0 0,0 3 0 15,1 2-400-15,6 2-96 0,-8-4-16 0,8 4-11344 16,-11-1-2288-16</inkml:trace>
  <inkml:trace contextRef="#ctx0" brushRef="#br0" timeOffset="46800.78">16600 17699 27647 0,'0'0'2448'0,"0"0"-1952"0,0 0-496 0,0 0 0 16,0 0 2432-16,0 0 400 0,0 0 80 0,11 1 16 15,2 0-2368-15,1 0-560 0,0 1 0 0,3 0 0 16,2-2 192-16,1 2 0 0,1 0 0 0,1 1 0 16,1-3-192-16,1 0 0 0,2 0 0 0,-2-3 0 0,-2 1 0 0,-1 2 128 15,1 0-128-15,-1-2 0 0,-4 2 0 0,-3-2 0 16,-2 2 128-16,0 0-128 0,-2 0 0 0,2 0 0 16,-3 0 0-16,-9 0 0 15,10 2-256-15,-10-2-128 0,11 3-16 0,-11-3-16 16,12 4-544-16,-12-4-128 0,9-5 0 0,0 3-9376 15,1-2-1872-15</inkml:trace>
  <inkml:trace contextRef="#ctx0" brushRef="#br0" timeOffset="47327.45">17678 16804 11967 0,'0'0'1072'0,"0"0"-864"0,0 0-208 0,0 0 0 0,0 0 3840 0,0 0 704 16,0 0 160-16,0 0 32 0,0 0-3152 0,0 0-624 16,0 0-128-16,4 15-32 0,-1-1-576 0,1 4-224 15,-2-1 176-15,1 4-176 0,-2 2 0 0,1 2 0 16,-2-1 0-16,0-1-160 0,-3 1 160 0,0-1-160 16,0 1 160-16,-3-2-160 0,-2 0 16 0,1-1 0 15,0-7 0-15,1 2 0 0,-3-3-32 0,-1 0 0 16,3-2 0-16,0-1 0 15,7-10-384-15,0 0-80 0,-4 9 0 0,4-9-16 16,0 0-1648-16,0 0-336 0,0 0-64 0,0 0-16 0</inkml:trace>
  <inkml:trace contextRef="#ctx0" brushRef="#br0" timeOffset="48051.6">17720 16743 12895 0,'0'0'1152'0,"0"0"-928"0,-6-5-224 0,6 5 0 0,-7-3 4080 0,7 3 768 16,0 0 144-16,0 0 48 0,0 0-3616 0,0 0-720 15,0 0-128-15,0 0-48 0,0 0-272 0,0 0-64 16,0 0-16-16,0 0 0 0,0 0 208 0,0 0 64 16,0 0 0-16,0 0 0 0,0 0 160 0,0 0 32 15,0 0 16-15,12 1 0 0,-2-1 112 0,-10 0 32 16,12 0 0-16,0-1 0 0,-2-2-64 0,1 2-16 16,-1 0 0-16,2 0 0 0,-1 1-368 0,4 0-80 15,2-3-16-15,0 3 0 0,-2 3-256 0,2-2 0 16,-1 4 128-16,1-2-128 0,-1 1 0 0,-2 1 0 15,-1 0 0-15,0 2 0 0,-4 0 0 0,-1 1 0 0,0 0-144 0,-8-8 144 16,2 12-240-16,-2-2 48 0,0-10 0 0,-1 12 0 16,-2 0 192-16,-2-2-176 0,-3 1 176 0,-2-1-160 15,-4 0 160-15,-1 0-160 0,-2-4 160 0,0 3-160 16,0-2 32-16,0 2 0 0,2-1 0 0,2 1 0 16,0 1 128-16,1-2 0 0,0-4 0 0,3 0 0 15,0-2 0-15,9-2 0 0,0 0 0 0,0 0 0 16,0 0 0-16,0 0 0 0,0 0 0 0,0 0 0 15,0 0 0-15,0 0-240 0,0 0 64 0,0 0 16 16,0 0-64-16,0 0-16 0,0 0 0 0,0 0 0 16,0 0 240-16,10 6-144 0,-3-6 144 0,1 1-128 15,1-1 128-15,1 1 0 0,2 1 0 0,0 0 0 16,1-1 0-16,0 2-160 0,10 1 160 0,-2 1-208 0,-1 0 208 0,-6 2 0 16,-2-1 0-16,-3 2 0 0,-1 3 0 0,-3-2 0 15,-1 1 0-15,-1 2 0 0,-2 1 0 0,-2 1 0 16,-2 1 0-16,-1-4 0 0,1 1 192 15,-2 1-64-15,0 0 0 0,-2-1-128 0,0 0 304 0,-1-2-48 16,0-1-16-16,-1-1 0 0,-2 1-32 0,-2-2 0 16,0-5 0-16,-1 4 0 0,-3-1 0 0,0 0 0 15,0-2 0-15,-2 1 0 0,-2-3 64 0,0-1 16 16,1 0 0-16,0-1 0 0,-3-1-288 0,0 0 160 16,1-2-160-16,-2 0 128 0,1 0-272 0,1 1-64 15,1-3-16-15,0 2 0 16,1-4-1552-16,2 0-304 0,0 0-64 0,3 1-15024 0</inkml:trace>
  <inkml:trace contextRef="#ctx0" brushRef="#br0" timeOffset="48969.03">26949 17377 13823 0,'0'0'1216'0,"0"0"-960"0,0 0-256 0,3-10 0 16,-1 4 3664-16,-2 6 688 0,0 0 144 0,0 0 32 16,0 0-3200-16,0 0-640 0,0 0-128 0,0 0-32 0,0 0-272 0,0 0-64 15,0 0-16-15,-10 8 0 0,-1 2 208 0,0 3 64 16,-1 3 0-16,-1 2 0 0,-3 2 128 0,-1 0 48 15,-1 3 0-15,-1 1 0 0,-4 5-240 0,0 4-64 16,-2 2 0-16,0 1 0 0,-1 2-96 0,-1 4-32 16,0 1 0-16,-2 4 0 0,2 4 16 0,3 0 0 15,3-6 0-15,4 1 0 0,2-3 96 0,2-4 16 16,2-4 0-16,3-4 0 0,4 2-96 0,2-8-16 16,0-3 0-16,5-1 0 0,0-6-208 0,3-1 144 15,6-4-144-15,1-1 128 0,0-2-128 0,5-7 160 16,6 0-160-16,1-7 160 0,1-2 160 0,1 0 16 15,2-4 16-15,-1-3 0 0,1-2 96 0,-2-2 32 16,1-3 0-16,-2-3 0 0,-12 9-48 0,3-5-16 0,0-3 0 16,1-5 0-16,1-5-128 0,-1-3-32 0,0-5 0 15,0 2 0-15,18-33-128 0,-9 13-128 0,-6 4 144 0,-4 6-144 16,-6 4 128-16,0 1-128 0,-3 4 0 0,-4 5 0 16,-4 0 128-16,-3 7-128 0,0 5 0 0,-2 2 0 15,-3-2 0-15,-1 7 0 0,0 4 0 0,0 2 0 16,0-3-304-16,0 5-48 0,1 5-16 0,0-2 0 31,-1 1-480-31,1-1-112 0,8 7 0 0,-9-4-16 0,0 2-1648 16,1 0-320-16,-1 0-64 0,0 2-12864 0</inkml:trace>
  <inkml:trace contextRef="#ctx0" brushRef="#br0" timeOffset="49222.02">26563 17894 35647 0,'0'0'1584'0,"0"0"320"0,0 0-1520 0,0 0-384 15,0 0 0-15,5 11 0 0,2-1 224 0,2-4-32 16,2 2 0-16,2 0 0 0,1 0-32 0,4 0-16 16,2-2 0-16,1 2 0 0,1-1 48 0,1-2 16 15,3-3 0-15,0 2 0 0,0 2-80 0,-1-3 0 16,-1 1-128-16,-2 0 192 0,0 0-192 0,-2-2 0 15,-4-4 0-15,1 2 0 0,-1 2-192 0,-2-2-64 16,1-3-32-16,-1 0 0 16,2-1-1664-16,-2-3-336 0,0-3-64 0,2-3-7184 0,1-2-1424 15</inkml:trace>
  <inkml:trace contextRef="#ctx0" brushRef="#br0" timeOffset="49703.48">27551 16837 27519 0,'0'0'1216'0,"0"0"256"0,0 0-1168 0,11-4-304 16,-1 3 0-16,-10 1 0 0,11-4 256 0,-1 1 0 15,1 2 0-15,-11 1 0 0,10-2-256 0,-10 2 0 16,0 0 128-16,9-3-128 0,-9 3 272 0,0 0 0 16,0 0 0-16,0 0 0 0,0 0 432 0,0 0 96 15,0 0 16-15,-6-8 0 0,6 8 96 0,-9-7 32 16,-1 5 0-16,1 0 0 0,-1 1-320 0,10 1-64 15,-9 0-16-15,9 0 0 0,-12 4-352 0,3 1-64 16,1-2 0-16,-1 3-128 0,0 1 240 0,0 1-64 16,0-1-16-16,-1 5 0 0,0 1 208 0,0 4 32 15,-1-1 16-15,-1 3 0 0,1 2 16 0,-1-1 0 0,1 3 0 16,2-3 0-16,0 2-144 0,4-1-32 0,1-2 0 16,3 2 0-16,1-3 16 0,5 1 0 0,0-5 0 0,4 0 0 15,2 1 64-15,3-2 16 0,-3-8 0 0,2 1 0 16,2 0-192-16,6 0-32 0,4 1-128 0,6-5 192 31,6 2-1728-31,3-2-336 0,41-4-80 0,-11-2-16288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7:47:02.24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10259 3181 345 0,'3'-9'31'0,"4"6"-31"0,0-4 0 0,0 4 0 16,-7 3 356-16,4-3 66 0,7-3 13 0,-8 3 2 15,-3 3-276-15,0 0-55 0,0 0-11 0,7 0-3 16,0 0-15-16,-7 0-3 0,0 0-1 0,0 0 0 16,0 0-39-16,0 0-8 0,0 0-2 0,0 0 0 15,0 0 7-15,0 0 1 0,0 0 0 0,-7 0 0 16,-3 3-20-16,-1 9-3 0,0 4-1 0,1 0 0 16,-8 3 4-16,1 12 0 0,-1-3 0 0,0 10 0 15,1-7 0-15,-5 10 0 0,-2 3 0 0,-1 3 0 16,4 6 14-16,-4 0 3 0,4 4 1 0,-4 2 0 15,8-5-16-15,-1 9-3 0,-3-10-1 0,3 0 0 0,4 4-10 16,4-1 0-16,-1 4 0 0,7-10 0 0,1 3 10 0,3 0 3 16,7 1 1-16,4-4 0 0,-1-6-4 15,4 0-1-15,0 3 0 0,4-10 0 0,7 4-9 0,-4-10 8 16,0 7-8-16,0-7 8 0,4-5-8 16,0 5 0-16,-1-9 0 0,1-10 8 15,3 4-28-15,4 0-7 0,3-16-1 0,-3 0 0 16,-4 0-27-16,4-13-5 0,7 10-2 0,-4-16 0 15,0 0-146-15,1-3-28 0,2-9-7 0,-9 9-1 0</inkml:trace>
  <inkml:trace contextRef="#ctx0" brushRef="#br0" timeOffset="300.02">11222 3865 1900 0,'-14'0'169'0,"3"0"-135"0,4 9-34 0,-3-9 0 15,-5 3 202-15,1 4 34 0,4-1 6 0,-1 3 2 16,1 1-193-16,-5-1-39 0,-2 4-12 0,-1-4 8 16,8 10-8-16,-5-3 0 0,-6-1 0 0,0 1 0 15,0 9 0-15,0 0 0 0,0-3-8 0,-4 9 8 16,-10 1 8-16,6-1 6 0,5 4 2 0,-8-4 0 15,0 7 12-15,1-4 4 0,6-3 0 0,0 1 0 16,0-1-32-16,1-3 0 0,-1-3 0 0,7-3 0 16,4-3-95-16,4-6-21 0,-1-1-5 15,8 4-1-15,3-16-94 0,0 0-18 16</inkml:trace>
  <inkml:trace contextRef="#ctx0" brushRef="#br0" timeOffset="547.04">10545 3884 2991 0,'-15'-7'132'0,"8"7"28"0,4 0-128 0,3 0-32 16,0 0 0-16,0 0 0 0,-7 13 47 0,7-13 2 15,14 0 1-15,4 6 0 0,-8 4-32 0,8-1-6 16,-1 4-2-16,5-10 0 0,6 15-10 0,0-5 0 0,-3 6 0 0,6 3 8 16,8 0-8-16,0 0 12 0,-11 6-12 0,8 3 12 15,-5-6-12-15,5 7 0 0,-5-1 0 0,-2 7 0 16,-8-7 0-16,0-3 0 0,4 4 0 0,-4-1 0 15,-7-3 0-15,0-6-11 0,7 6 3 0,-7-6 0 32,0-6-68-32,0 3-12 0,4 0-4 0,-4-7 0 15,7-2-82-15,1-1-17 0,-5-9-3 0,8-6-890 0</inkml:trace>
  <inkml:trace contextRef="#ctx0" brushRef="#br0" timeOffset="1760.98">10590 3689 2005 0,'-17'6'88'0,"13"-6"20"0,1 0-87 0,3 0-21 0,0 0 0 0,0 0 0 0,0 0 41 0,10 0 4 16,8-6 1-16,0 3 0 16,-1 0-15-16,1-3-3 0,7-4-1 0,3 7 0 0,-4-3-15 0,1 0-4 15,3-1 0-15,1 4 0 0,6-3-8 0,-7 3 0 16,-3-7 0-16,-1 10 0 0,5-3 0 0,-5-3 8 15,-2 6-8-15,-5 0 8 16,1 0-8-16,3 6 0 0,0-3 0 0,-3-3 0 16,-8 10 0-16,5-1 8 0,6-9-8 0,-4 3 8 0,-6-3 14 0,3 7 2 15,-3-1 1-15,3-6 0 0,0 0-3 0,0 0-1 16,-7 0 0-16,4 0 0 0,-1-6-9 0,1 6-1 16,-11 0-1-16,0 0 0 0,3-7 12 0,1 4 2 15,-4-12 1-15,0 8 0 0,0-2 18 0,0-1 3 16,3 1 1-16,-6 0 0 0,-1-4-24 15,-3 1-5-15,7 2-1 0,-3-2 0 0,-1 2-7 0,-3-6-2 0,0 10 0 16,4 0 0-16,-1-3-8 0,-3 5 0 0,-4-5 0 16,4 9 0-16,4-9-12 0,-1 9 1 0,-3-4 1 0,-3 4 0 15,-1-6 34-15,0 3 6 0,4 3 2 0,-3-3 0 16,-1-3-17-16,4 6-3 0,7-10-1 0,-3 10 0 16,-4-9 13-16,0 9 2 0,3-6 1 0,0-1 0 15,1 4-9-15,-4-3-2 0,0 3 0 0,7-7 0 16,3 7-16-16,-3-3 0 0,-7 3 8 0,4-3-8 15,3-7-56 1,0 10-14-16,-7-3-3 0,0 2-816 0,0-14-163 0</inkml:trace>
  <inkml:trace contextRef="#ctx0" brushRef="#br0" timeOffset="16289.84">8724 3473 2286 0,'0'-16'101'0,"7"10"21"0,-7-10-98 0,0 7-24 0,4-4 0 0,3 1 0 16,0-7 0-16,3 10-11 0,-2-7 1 0,-1 6 0 15,-4-8-6-15,1 5-2 0,-1 7 0 0,4-10 0 16,-7 7 45-16,0-1 9 0,0 10 1 0,0 0 1 15,0 0 16-15,0 0 3 0,0 0 1 0,0 0 0 16,0 0 2-16,11 10 0 0,-1 2 0 0,-3 1 0 16,1 6-29-16,2 3-6 0,4 6-1 0,-10-3 0 15,3 6 4-15,0 1 1 0,-4 8 0 0,4 1 0 16,-3 3-29-16,-1 6 8 0,-6 3-8 0,3 1 0 16,-4-1 0-16,-3 4 0 0,0-7 0 0,0 3 0 15,0 0 0-15,0 7 0 0,-3-13 0 0,3 3 0 16,-1 0 0-16,1-6 0 0,4 0 8 0,-1-3-8 15,1-7 12-15,3-5-1 0,0-4 0 0,7 0 0 16,-4-10-2-16,4 4 0 0,-3-9 0 0,0-1 0 16,6-6 0-16,-10-3 0 0,0 0 0 0,7 0 0 0,4-9 22 15,-1-4 4-15,-3-9 1 0,4 0 0 0,0-9-4 16,6-7-1-16,-10-6 0 0,7 4 0 0,-3-7-22 0,3 0-9 16,0 3 8-16,-3 0-8 0,-1 3 0 0,1 10 0 15,-1-1 0-15,1 7 0 0,0-3 10 0,-1 6-10 16,1 10 12-16,-1-7-12 0,1 0 10 0,3 13-10 15,-3-1 8-15,6-2-8 0,-3 6 0 0,4-3 0 16,3 6 0-16,-3 0 0 0,3 0 0 16,0 6 0-16,-3-6 0 0,3 9 0 0,4-6 8 0,-11 10-8 15,0-4 0-15,0 10 8 0,-3-6-8 0,-1 9 0 16,4 0-10-16,-3 3 10 0,-1 0 0 0,1 6 0 16,0 4 0-16,-4-4 0 0,3 0 0 0,1 1 0 15,-4-1 11-15,4-3-3 0,3 4-8 0,-7-7 0 0,3 3 0 16,1-3 0-16,-4-6 0 0,3 3 0 0,5-3 0 15,-8-1 0 1,3-2-67-16,-3-7-8 0,4 4-1 0,-1-7-1 16,-2-3-108-16,2 7-22 0,-3-10-4 0</inkml:trace>
  <inkml:trace contextRef="#ctx0" brushRef="#br0" timeOffset="27519.01">11592 2946 1324 0,'0'0'118'0,"0"0"-94"15,-3 0-24-15,3 0 0 0,0 0 240 0,0 0 43 16,-7 3 9-16,0-3 1 0,7 0-201 0,0 0-40 16,0 0-8-16,0 13-1 0,0-13-19 0,0 0-4 15,0 0-1-15,7 15 0 0,-4-11 23 0,4 5 5 16,11 0 1-16,0 1 0 0,6 2 0 0,-3 1 0 16,8 6 0-16,-1-7 0 0,4 16-34 0,-4-6-6 15,0 0-8-15,4 0 11 0,0 13-3 0,-1-4 0 16,1 7 0-16,-4-4 0 0,-3 7-8 0,-4 3 8 0,0 0-8 15,-3 6 8-15,0 3-8 0,-4 7 0 0,-7-4 0 0,0 7 0 16,0 3 0-16,-4-7 0 0,-3-2 0 0,4 6 0 16,-4-10 8-16,0 10-8 0,0-10 0 15,0 0 8-15,-4 4 4 0,4-10 0 0,-3-3 0 0,-1-4 0 16,1-8 11-16,-4-1 2 0,0 0 1 0,0 1 0 16,0-10 3-16,-4 6 1 0,4-12 0 0,0 3 0 15,-4 2-11-15,1-2-3 0,-1-6 0 0,1-1 0 16,-5 4-3-16,1 0-1 0,0-10 0 0,0-3 0 15,0 7-12-15,0-10 0 0,0 0 0 0,0 0-10 16,0-4-77-16,-1-5-15 0,1 3-3 16,4-16-1282-16</inkml:trace>
  <inkml:trace contextRef="#ctx0" brushRef="#br0" timeOffset="30155.84">13081 3906 230 0,'0'0'10'0,"0"0"2"0,0 0-12 0,0 0 0 16,0 0 0-16,0 0 0 0,0 0 192 0,0 0 36 16,-7 3 8-16,7-3 0 0,0 0-196 0,0 0-40 15,0 0-8-15,0 0-2 0,0 0 106 0,0 0 22 16,0 0 4-16,0 0 1 0,0 0 21 0,0 0 5 0,0 0 1 0,11 0 0 15,3 9-18-15,-4-6-3 0,-3-3-1 0,4 7 0 16,-1-7-31-16,5 0-6 0,-1-7-2 0,3 7 0 16,1 0-51-16,3 7-10 0,4-14-3 0,-4 7 0 15,4-3-25-15,3 3 0 16,0 0 0-16,4-3 0 0,0-3 0 0,6 6 0 0,1-3 0 16,0-4 0-16,3 4 0 0,-3-3 0 0,4 6 0 15,-1 0 0-15,0 0 0 0,-3-6 0 0,-4-1-12 0,1 7 12 31,-5 0-40-31,-2 0-1 0,2-3 0 0,-6 3 0 16,0 0-17-16,-4 0-3 0,-4 0-1 0,1 0 0 16,-4 3-100-16,-3-3-20 0,-1 7-4 0,-6-1-741 0</inkml:trace>
  <inkml:trace contextRef="#ctx0" brushRef="#br0" timeOffset="30672.03">13018 4160 2516 0,'0'0'56'0,"0"0"11"0,0 0 2 0,0 0 1 0,0 0-56 0,7 3-14 0,3-3 0 0,4 0 0 15,0 0 48-15,8 0 6 0,2 0 2 0,8 0 0 0,7-3-16 16,0-4-4-16,-1 4 0 0,5-6 0 0,3 6-6 0,3-4-2 15,-3-2 0-15,3 6 0 0,1 0-28 0,-5-4-20 16,8 4 4-16,-3-3 0 16,-1 3-61-16,-3-3-12 15,3 6-3-15,1 0-1100 0</inkml:trace>
  <inkml:trace contextRef="#ctx0" brushRef="#br0" timeOffset="32092.78">14760 3473 1324 0,'0'0'118'0,"0"0"-94"16,0 0-24-16,7-6 0 0,-3 2 253 0,-4 4 47 15,0 0 8-15,0 0 3 0,0 0-233 0,0 0-46 0,0 0-10 0,0 0-2 16,7 4-12-16,0 5-8 0,-4 10 10 0,1-10-10 16,0 13 12-16,-1-6-4 0,4 12-8 0,0-6 12 15,0 9-2-15,4 4-1 0,-1 6 0 0,4-1 0 16,-3 4 21-16,3-3 4 0,-3 3 1 0,-1 3 0 15,4 0-22-15,-3 3-4 0,-4 4-1 16,0 2 0-16,0-6-8 0,-3 10 8 0,-1-7-8 0,1-6 8 16,-4-6-8-16,3 9 0 0,-3-16 0 0,0-2 0 31,4-1-36-31,-1 4-5 0,4-16-2 0,0-1 0 16,4-5-93-16,-4-4-20 0,7-6-3 0</inkml:trace>
  <inkml:trace contextRef="#ctx0" brushRef="#br0" timeOffset="32580.02">14838 3310 2804 0,'-7'0'124'0,"3"0"26"0,1 0-120 0,-1 0-30 16,1 0 0-16,3 0 0 0,0 0 12 0,0 0-4 15,0 0-8-15,0 0 12 0,0 0-12 0,0 0 0 16,0 0 0-16,0 0 0 0,0 0 0 0,0 0 0 16,0 0 0-16,0 0 0 0,0 0 10 0,0 0-1 15,0 0 0-15,0 0 0 0,0 0-9 0,10 0-12 16,4 0 2-16,0 0 1 0,-3 0 33 0,7-6 6 0,-4 6 2 0,3 0 0 16,1 0-17-16,0 0-3 0,-1 0-1 15,1 6 0-15,3-6 0 0,0 6 0 0,4-3 0 16,0 3 0-16,3-2-11 0,4 8 0 0,-4-6 0 0,4 4 8 15,-4-1-8-15,4 4 0 0,-4-10 0 16,4 6 0-16,-1 10 0 0,-2-16 0 0,-1 10 0 0,-3-4 0 16,-4 1 0-16,-4 2-9 0,1-2 9 0,-7-1 0 15,-1 10-10-15,-3-7 10 0,-3 1-8 0,-4 3 8 16,0-4 0-16,-7 1 0 0,0 9 0 0,-4-4 0 16,0-5 0-16,1 9 0 0,-8-13 0 0,1 13 11 15,-8-3-11-15,4 0 0 0,-4-3 0 0,0-1 0 16,1 1 0-16,-1 6 0 0,0-13 0 0,-3 10 0 15,3-6 0-15,-3-4 0 0,3 4 0 0,1-4 0 16,-1 4 0-16,0-7 0 0,-3 3 0 0,3-6 0 0,4 10 0 16,-3-13 0-16,-1 0 0 0,0 0 0 0,0 0 0 15,4 0-9-15,0 0 0 0,3 0 0 16,1-6-35 0,3-1-6-16,3-5-2 0,4 6-802 0,4-10-161 0</inkml:trace>
  <inkml:trace contextRef="#ctx0" brushRef="#br0" timeOffset="33070.47">16312 2927 1324 0,'0'0'118'0,"11"-3"-94"0,-4-3-24 0,0 3 0 15,0 3 238-15,0 0 43 0,0-7 9 0,0 4 2 16,4 0-225-16,0 3-45 0,-1-6-9 0,-3 6-1 16,-7 0-12-16,0 0 0 0,0 0 9 0,0 0-9 15,-10 6 26-15,3-3 1 0,-4 7 0 0,0-7 0 16,-3 3 24-16,-3 7 5 0,-5-1 0 0,-2 1 1 15,3 2-23-15,-4 7-5 0,0-9-1 0,1 9 0 16,-1 6 10-16,4-3 2 0,-4 3 0 0,4 4 0 16,0 2-32-16,3 4-8 0,0-1 0 0,4 4 0 15,-3 0 9-15,2 3-9 0,-2 0 12 0,3 6-12 0,0 3 8 16,-4 1-8-16,0 5 0 0,1-6 0 16,3 1 11-16,-1-1-2 0,1 4 0 0,4-7 0 0,3 9 3 15,3-2 0-15,-6 9 0 0,6-16 0 0,-3 9-12 0,7-5-9 16,0-1 9-16,4-9-13 0,-1 0 37 0,4 6 8 15,4 3 2-15,-1 4 0 0,8-1-26 0,3-3-8 16,0-6 0-16,4 4 0 0,0-11 9 0,3-5-1 16,0 6-8-16,0-10 12 15,8 4-43-15,-5-7-9 0,8 3-1 0,-4-15-1 16,4 9 5-16,-3-9 1 0,-1-7 0 0,0 4-848 16,4-4-168-16</inkml:trace>
  <inkml:trace contextRef="#ctx0" brushRef="#br0" timeOffset="34519.01">5574 2846 2757 0,'0'0'122'0,"0"0"26"0,-11 0-119 15,1 9-29-15,-4-3 0 0,0 4 0 0,-8 2 12 0,1-9-3 0,-4 7-1 0,-3 2 0 16,4-2-8-16,-12-10-9 0,1 6 9 0,-11-6-13 16,-3-6 13-16,-1 6 0 0,-10-3 0 0,0-10 0 15,-10 4 0-15,-11-1 8 0,-4 1 1 0,-10 0 0 16,-7-4-1-16,-4 7 0 0,-4-10 0 0,-17 0 0 16,-7 4 16-16,-7 9 4 0,-3-7 0 0,-5 1 0 15,-6 9-4-15,-4 0 0 0,8-3 0 0,3 3 0 16,6 0 26-16,8 3 5 0,4-3 1 0,10 6 0 15,0 0-24-15,14 1-4 0,11-4 0 0,10 3-1 16,11-3-19-16,0 0-8 0,14 4 8 0,11-4-8 16,3 3 0-16,11-3 0 0,3-3 0 0,14 6 0 15,4 1-24-15,3-7-4 16,4 0-1-16,7 0 0 0,18 0-12 0,7 6-3 16,-1-3 0-16,19 3 0 0,10-6 24 0,7 0 4 0,7-6 0 0,21 3 1 15,4-3 15-15,10 6 0 0,0-13 0 0,11 10-9 0,0-13 9 0,3 10 0 16,-6-3 0-16,-4-1 0 0,-4-2-11 0,-17 2 0 15,-4 4 0-15,-14-7 0 16,-18 4-98-16,-14 0-20 0,-17 6-4 0,-18 3-1 0</inkml:trace>
  <inkml:trace contextRef="#ctx0" brushRef="#br0" timeOffset="35961.5">16658 3517 864 0,'0'0'76'0,"0"0"-60"16,0 0-16-16,0 0 0 0,0 0 312 0,0 0 60 15,0 0 12-15,7 3 3 0,-7-3-263 0,11 0-53 16,-1 0-11-16,-3 0-1 0,-7 0-19 0,11 0-4 16,-4 0-1-16,-7 0 0 0,7 6-19 0,-7-6-3 15,0 0-1-15,7 0 0 0,0 3-12 0,-3 10 8 16,-1-4-8-16,4 1 0 0,-7 8 16 0,4 1-4 15,-4-3 0-15,3 12 0 0,1-12 12 0,-1 15 3 16,1-3 0-16,0-2 0 0,3 5 14 0,3-3 3 16,1 3 1-16,-1-5 0 0,1-1-31 0,3 0-6 0,-3-6-8 15,-1 2 11-15,4-8-11 0,-3 6 8 0,-4-7-8 16,4-2 8-16,3-1-8 0,-7-6 10 0,0 7-10 16,0-10 10-16,3 9 6 0,1-9 2 0,-11 0 0 0,7-9 0 15,4 9 14-15,-1-10 4 0,1 1 0 16,-1 6 0-16,-3-10-12 0,0-2-1 0,4 2-1 0,0-9 0 15,-1 3-7-15,1-6-2 0,-4-3 0 0,7-3 0 16,-3-4-13-16,-1-6 11 0,1 10-11 0,-1-4 10 16,1-2-10-16,-1 6 0 0,-2 2 0 0,-1 1 0 15,0 6 0-15,-4 0 0 0,1 0 0 0,-1 7 0 16,-3-1-21-16,4 6-3 0,-4-8-1 0,0 8 0 16,0 1-124-1,0 9-25-15,0-13-5 0</inkml:trace>
  <inkml:trace contextRef="#ctx0" brushRef="#br0" timeOffset="36422.61">17057 3959 1440 0,'0'0'64'0,"0"0"12"15,0 0-60-15,-7 0-16 0,0 0 0 0,0 0 0 0,0 0 273 0,0 0 52 0,-1 0 11 0,1 0 1 16,0 0-269-16,0 0-55 0,0 3-13 0,0-3 0 16,-3 0 16-16,-1 6 1 0,4 1 0 0,0-7 0 15,0 0-17-15,7 0 0 0,0 0 0 0,0 15 0 16,3-12 8-16,-3 7 0 0,4 2 1 0,3-2 0 16,0 9 20-16,-3-7 4 0,-1 10 1 0,1-3 0 15,3 3-4-15,-4 0-1 0,-3 6 0 0,0-3 0 16,0 6-11-16,0 1-2 0,-3-1-1 0,-4 4 0 15,-4-4-15-15,4 0 0 0,-4 1 8 0,1-4-8 16,-1-3 0-16,1 3 0 0,3-6 0 0,0-3 0 0,-1-3 0 16,5-7-18-16,-1 7 4 0,8-10 1 15,3-6-171-15,0 0-35 0</inkml:trace>
  <inkml:trace contextRef="#ctx0" brushRef="#br0" timeOffset="36765.11">17254 4066 864 0,'0'0'76'0,"0"0"-60"0,0 0-16 0,0 0 0 0,0 0 415 0,0 0 80 0,0 0 16 0,0 0 3 15,0 0-402-15,0 0-80 0,11 0-16 0,0 0-3 16,-1 0-13-16,8 0 0 0,-1-7 0 0,5 4 0 16,-1 0 0-16,3-3 0 0,1 3 0 0,0-4 0 15,0 4 0-15,-1-6 0 0,4 6-10 0,-6-4 10 16,-1-2-11-16,0 9 11 0,0-3-13 0,-3-7 5 15,-4 10-55-15,3-3-10 0,-6 3-3 0,3 0-684 16,-3-6-136-16</inkml:trace>
  <inkml:trace contextRef="#ctx0" brushRef="#br0" timeOffset="37074.03">17304 4266 2977 0,'-7'10'65'0,"-4"-10"14"0,4 0 2 0,0 3 3 0,3-3-67 0,4 0-17 0,0 0 0 0,0 0 0 15,0 0 0-15,11-3 0 0,10 3 0 0,-3-10 0 16,7 1 0-16,-1 6 0 0,4-13 0 0,8 13 0 16,3-7 0-16,-1 1 0 0,1 0 0 0,-4 2 0 15,1 1-15-15,-1-3-6 0,-3-1-2 0,-4 7 0 16,0-6-89-16,-3 9-17 0,0-3-4 16,-8 3-644-16,1-7-129 0</inkml:trace>
  <inkml:trace contextRef="#ctx0" brushRef="#br0" timeOffset="37633.41">18203 3426 2523 0,'0'0'112'0,"0"0"23"0,0 0-108 15,0 0-27-15,0 0 0 0,0 0 0 0,0 9 48 0,0-9 5 16,0 10 1-16,0-1 0 0,4 4-42 16,3-4-12-16,-4 10 0 0,5-7 8 0,-1 7 1 0,0 3 1 15,-4 3 0-15,4 7 0 0,0 5 2 0,-3-2 0 16,-4 5 0-16,0 4 0 0,-4 7-4 0,-3 2 0 16,-3 3 0-16,-1 4 0 0,-7 6-8 0,1-4 0 15,-1 11 0-15,0-11 0 0,1 1 0 16,3-16 0-16,3 6 0 0,1-3 0 0,3-6 0 0,7-3 0 15,-4-3 11-15,8-4-851 16,3-12-171-16</inkml:trace>
  <inkml:trace contextRef="#ctx0" brushRef="#br0" timeOffset="42339.37">18934 3325 460 0,'0'0'41'0,"0"0"-33"0,-7 0-8 0,-1 0 0 0,1 0 364 15,4 0 72-15,-1-9 13 0,1 3 3 16,3 6-256-16,-4 0-52 0,4-13-11 0,0 10-1 15,4-6-36-15,-1-1-6 0,1 1-2 0,3 6 0 0,-4-7-33 0,5 1-7 16,-8 9-2-16,7 0 0 0,3 0-27 0,-3 6-6 16,4 0-1-16,-4 4 0 0,3-1-12 0,-2 10 0 15,-1-3 0-15,0 3-10 16,-4 3 10-16,1 9-8 0,-1 0 8 0,-3 1-8 0,0 12 8 16,-3 3 0-16,-4 0 0 0,0 6 0 15,0 6 0-15,-4 4 12 0,4-6-4 16,-4 12 0-16,4-4 2 0,-3 1 1 0,3 10 0 0,0-7 0 0,3-4 1 15,4-5 0-15,0-4 0 0,4-5 0 0,-1-4-4 16,4 0-8-16,-3-3 12 0,3 0-4 0,0-4-8 0,0-5 0 16,-4-4 0-16,4 0 0 0,-3-2-17 15,-1-4-3-15,1-3 0 0,-4-3 0 16,-4-1-85-16,1 1-18 0,-1-3-3 0,-6-7-1 16,-4 10-97-16,0-9-19 0,-11 2-4 0</inkml:trace>
  <inkml:trace contextRef="#ctx0" brushRef="#br0" timeOffset="43051.78">19872 3906 288 0,'0'0'25'0,"0"0"-25"0,0 0 0 0,0 0 0 16,0 0 417-16,0 0 79 0,0 0 15 0,0 0 3 0,0 0-337 0,0 0-67 15,0 0-14-15,0 0-2 0,0 3-57 0,0-3-11 16,0 9-2-16,0 1-1 0,0-7-5 16,0 6-1-16,0 0 0 0,0 1 0 15,0-1 1-15,-4 4 0 0,-3-1 0 0,4 1 0 0,-8 6 18 0,4 3 3 16,-7 0 1-16,0 0 0 0,0 9-1 0,-4 0 0 16,1 7 0-16,-8-7 0 0,0 1-19 15,1-1-3-15,-1 7-1 0,4-10 0 0,0 0-5 0,-1-3-2 16,1 3 0-16,4-3 0 0,-5-3 3 15,5 0 0-15,3-3 0 0,0 0 0 0,-1 3-12 0,1-9-12 16,0 8 2-16,4-11 1 16,-5 9-59-16,5-10-11 0,-1-3-2 0,1 1-1 15,3-4-98-15,0-3-20 0,-4-3-4 0,4-7-825 0</inkml:trace>
  <inkml:trace contextRef="#ctx0" brushRef="#br0" timeOffset="43366.74">19286 4078 2642 0,'0'0'117'0,"0"0"24"0,0 0-113 0,0 0-28 0,0 0 0 0,0 0 0 16,0 0 53-16,7-3 5 0,4 3 1 0,-4 0 0 16,4 0-51-16,-1 0-8 0,4 0 0 0,0 3 0 15,1 3 0-15,-1 1 0 0,3 8 0 0,-3-5 0 16,4 2 0-16,0 7 0 0,-1-3 0 0,-3 12 0 15,1-6 12-15,-1 0 3 0,0 0 1 0,-4 0 0 16,1 6 12-16,0 3 4 0,-4-9 0 0,0 3 0 0,0 4-9 16,-4-4-2-16,4 3 0 0,-3-6 0 15,6 0-9-15,1 6-1 0,0-6-1 0,-4 0 0 16,3 0 2-16,1-3 0 0,-1-4 0 0,4 4 0 0,-3 0-12 0,0-6 0 16,3-1 9-16,0 7-9 0,-4-7 0 15,1-2-8-15,0 2 0 0,-4 4 0 16,3-13-85-16,1-3-17 0,-11 0-3 15,7 0-754-15,0 0-150 0</inkml:trace>
  <inkml:trace contextRef="#ctx0" brushRef="#br0" timeOffset="44360.18">19459 3717 403 0,'0'0'17'0,"0"0"5"0,-7 4-22 0,0 2 0 0,7-6 0 0,-7 0 0 16,0 0 125-16,0 0 21 0,-4 0 4 0,4 0 1 16,0 0 1-16,0 0 0 0,0 0 0 0,0 0 0 15,7 0-55-15,-7 0-10 0,-4 0-3 0,4 0 0 16,0 3-13-16,7-3-3 0,-7 0-1 0,7 0 0 15,0 0 5-15,0 0 0 0,0 0 1 0,0 0 0 16,0 0-17-16,0 0-3 0,0 0-1 0,0 0 0 16,11 0-22-16,-1 0-5 0,1 0-1 0,0 0 0 15,3 6 20-15,3-6 3 0,1 0 1 0,0 0 0 0,-1 3-21 16,4-3-4-16,-3 0-1 0,3 0 0 0,-3 4 10 16,3-4 1-16,0 0 1 0,4-4 0 0,0 4-34 15,-1 0 0-15,5 0 0 0,-1 0 0 0,-4-9 12 16,1 9-4-16,0-3 0 0,0 3-8 0,-4-6 8 15,0 2-8-15,0 4 0 0,-3-3 0 0,-4-3 9 0,3 6-1 16,-2 6-8-16,-5-6 12 0,1-6-4 0,-1 6 0 16,-3 0-8-16,-7 0 12 0,0 0-3 0,0 0-1 15,7 0 0-15,-7 0 0 0,0 0 19 0,7 0 3 16,1-9 1-16,-1 5 0 0,0 4-18 0,-4-9-3 16,4 0-1-16,0-1 0 0,0 1-9 0,0 9 0 0,0-13 0 15,-3 4 0-15,3-4 0 0,-3 4 0 0,-1 6 0 16,-3-10 0-16,0 4 15 0,0-1-3 0,-3 4 0 15,-1-6 0-15,0 9 1 0,-3-4 0 0,4 4 0 0,-4-3 0 16,0 0-13-16,-4-1 9 0,4 4-9 0,4 3 8 16,-8-6-8-16,8 3 0 0,3 3 0 0,-4-10 0 15,-3 10 0-15,3-9 0 0,-3 9 0 0,4-3 0 16,-4-3 0-16,3 2 0 0,-3 1 0 0,4-3 0 16,-4 6 0-16,0 0 0 0,-1-9 0 0,1 9 0 15,0 0-24-15,4-4 4 0,-8 4 0 0,4 0 0 16,0-9-132-16,-3 6-25 15</inkml:trace>
  <inkml:trace contextRef="#ctx0" brushRef="#br0" timeOffset="56119.47">20059 2930 1864 0,'-14'-3'83'0,"7"0"17"0,-4 3-80 0,4-6-20 15,-3 6 0-15,3 0 0 0,7 0 62 0,-8 0 9 16,8 0 1-16,-7 0 1 0,7 0-21 0,0 0-4 15,0 0 0-15,0 0-1 0,0 0 0 0,0 0 0 16,7 9 0-16,4 1 0 0,3-1 17 0,4-6 4 16,-1 10 1-16,5-4 0 0,-5 1-27 0,4 2-6 15,4-3 0-15,-4 7-1 0,4 0-4 0,0-4-1 16,-4 7 0-16,0 3 0 0,4-3-18 0,-8 3-3 16,1-3-1-16,-4 3 0 0,0 3-8 0,0-6 0 15,-3 3 0-15,3 6 0 0,-3-6 0 0,-4 3 0 16,3-6 0-16,-3 3 8 0,4 6-8 0,-4-6 0 0,0-3 0 15,4 2 8-15,-4 1 2 0,3 0 0 0,1 3 0 16,-1 7 0-16,1-13-2 0,-4 12 0 0,4-9 0 16,-4 9 0-16,3-9-8 0,1 10 10 15,-4-4-10-15,3-3 10 0,-3 3-10 0,1 4 12 0,-1-1-12 0,0-6 12 16,0-3 8-16,0 9 1 0,-4-3 1 0,1-2 0 16,-1 5-22-16,-3-3-20 0,4-3 4 0,-4 7 1 15,0-4 23-15,3 0 5 0,1-3 1 0,-4 3 0 16,0-3-14-16,0-3 0 0,0 7 0 0,0-7 0 15,0 3 0-15,0-7 0 0,0 1 0 0,0 3 0 16,-4-3 14-16,1 3-3 0,3-6-1 0,0-1 0 16,-4 1-10-16,1 3 0 0,-1 0 0 0,1 3 8 15,-1-4-8-15,-3 4 0 0,4-6 0 0,-1 12 0 0,-3-9 0 16,4 3 0-16,-5 0 0 0,1-3 0 0,0-4 11 0,4 4-3 16,-8 0-8-16,4-3 12 0,-3-1 0 0,-1 1 0 15,0-6 0-15,1 2 0 0,-4 4-12 0,3-4 0 16,1 1 0-16,-5-4 0 0,5 4 0 15,3-4 0-15,-4 4 0 0,4-13 0 0,0 9 30 0,4-9 0 16,-4 10 0-16,0-4 0 0,3-3-30 0,-3 0 0 16,0 7 0-16,-4-4 0 0,4-3 0 0,0-3 0 15,-3 9 0-15,-1-6 0 0,-3-3-12 0,3 10-4 16,-3-10-2-16,0 12 0 0,0-12 18 0,-4 0 0 16,11 0 0-16,-3 7 0 15,-1-7-58-15,4 0-11 0,7 0-3 0,0 0 0 16,0 0-153-16,7-7-31 0</inkml:trace>
  <inkml:trace contextRef="#ctx0" brushRef="#br0" timeOffset="70534.67">20906 3918 403 0,'0'0'36'0,"0"0"-36"0,0 0 0 0,0 0 0 15,0 0 226-15,0 0 38 0,0 0 8 0,0 0 2 16,0 0-158-16,0 0-32 0,0 0-7 0,0 0-1 15,0 0-4-15,0 0-2 0,0 0 0 0,0 0 0 16,0 0-13-16,0 0-2 0,0 0-1 0,7 0 0 16,0 0-17-16,3 0-3 0,4-3-1 0,-3-3 0 15,3 6-2-15,0 0-1 0,4 0 0 0,0-3 0 16,-1-4-16-16,8 7-3 0,-4-9-1 0,0 9 0 16,0 0-10-16,4 0 0 0,3-13 0 15,-3 13 0-15,0 0 0 0,3-3 0 0,0 3 0 0,0 0 0 16,-3 0 0-16,0 0 0 0,-4 0 0 0,4 0 0 15,-1 0 0-15,-6 3 0 0,3-3-12 0,-7 7 12 16,4-1-112 0,-4-6-14-16,0 0-3 0,4 0-490 0,-4 0-97 0</inkml:trace>
  <inkml:trace contextRef="#ctx0" brushRef="#br0" timeOffset="71089.17">20973 4160 864 0,'0'0'76'0,"-7"0"-60"0,0 0-16 0,7 0 0 0,0 0 163 0,0 0 29 16,0 0 7-16,0-10 1 0,-4 7-121 0,4 3-24 15,0 0-5-15,0 0-1 0,0 0-21 0,0 0-5 16,0 0-1-16,0 0 0 0,0 0-5 0,0 0-1 16,0 0 0-16,0 0 0 0,0 0 16 0,0 0 4 15,0 0 0-15,0 0 0 0,0 0-8 0,0 0 0 16,11 3-1-16,-1 0 0 0,-3 4-3 0,4-7 0 15,-1 0 0-15,8 0 0 0,0 0 7 0,-1 0 1 16,1 0 0-16,7-7 0 0,-1 4-11 0,1 0-1 16,3 3-1-16,-3-6 0 0,3 3-11 0,0-4-8 15,1 7 9-15,-5 0-9 0,1 0 0 16,0 0-21-16,-4 0 3 0,-3 0 1 16,6 0-151-16,-3 0-31 0,-3 7-5 0</inkml:trace>
  <inkml:trace contextRef="#ctx0" brushRef="#br0" timeOffset="80308.23">24253 2538 230 0,'0'0'10'0,"0"0"2"0,0 0-12 0,0 0 0 0,0 0 0 0,0 0 0 16,0 0 252-16,8 0 47 0,-1-3 9 0,-7 3 3 16,7 0-227-16,-7 0-44 0,7-6-10 0,0 0-2 0,-7 6 10 0,7-7 2 15,0 7 0-15,3-3 0 16,-6 3 11-16,3-6 2 0,0 3 1 0,4-3 0 0,-4 6 2 0,-4 0 1 15,-3 0 0-15,11 0 0 0,-11 0-6 16,3 6-2-16,-3-6 0 0,7 9 0 0,0-9-8 0,1 3-1 16,-5 10-1-16,-3-7 0 0,4-3-17 0,-1 7-3 15,-3-10-1-15,4 19 0 0,-4-7-8 0,0 7-2 16,3-6 0-16,1 5 0 0,-4 4 12 0,0-3 3 16,3 6 0-16,-3-3 0 0,0 9-23 0,0-9-10 15,-3 10 1-15,3-4 0 0,-4 3 9 0,4-6 0 16,-3 7 8-16,3-1-8 0,0 1 0 0,0-11 0 15,0 11 0-15,0-4 0 0,0-3 0 0,0-3-10 16,0-3 1-16,0 3 0 16,0 6-28-16,0-6-6 0,0 0-1 0,0 0 0 15,0 0-135-15,-4 0-27 0,4 0-6 0</inkml:trace>
  <inkml:trace contextRef="#ctx0" brushRef="#br0" timeOffset="81254.53">22909 3633 1818 0,'-28'-10'80'0,"21"10"17"0,4 0-77 0,-8-3-20 0,4 3 0 0,-4-6 0 0,4 6 82 0,7 0 13 15,0 0 2-15,0 0 1 0,-10 6-66 0,10-6-12 16,0 0-4-16,0 0 0 0,7 3-2 0,0 7-1 0,7-1 0 0,7-6 0 16,0 4 14-16,0-1 2 15,1-6 1-15,2 0 0 0,8 0 3 0,3 0 1 16,-6 0 0-16,6 0 0 0,0 0-10 0,0 0-1 0,8 0-1 0,-1 0 0 16,4 0-2-16,3-6 0 0,1-1 0 15,3 7 0-15,-4 0 0 0,4 0 0 0,-4-3 0 16,8 3 0-16,3 0-7 0,0 0-1 0,-4 0-1 15,1 0 0-15,6 0-11 0,-3 0 12 0,-3 0-12 16,2-6 12-16,9 3-2 0,-1-3 0 0,3 2 0 0,4 4 0 16,-3-9 2-16,3 9 1 0,-4-3 0 0,1 3 0 15,10 0-13-15,-7-6 9 0,-3 6-9 0,-1 0 8 16,-3 6 8-16,-3-6 0 0,-4 3 1 0,-4-3 0 16,1 9-29-16,-1-5-7 0,-3 5-1 0,0-3 0 15,0-3-2-15,-7 4-1 0,0-1 0 0,-8-6 0 16,1 9-17-16,0-2-3 0,0-4-1 15,-4 6 0-15,-3-6-148 0,0 3-31 16</inkml:trace>
  <inkml:trace contextRef="#ctx0" brushRef="#br0" timeOffset="82262.97">23407 3968 1440 0,'0'0'128'0,"0"0"-103"16,0 0-25-16,0 0 0 0,0 0 172 0,0 0 30 15,-7 7 6-15,7-7 0 0,-4 6-156 0,1 6-32 16,-1-2-7-16,1 2-1 0,-1 4-12 0,1 0 9 16,-1 6-9-16,1 0 8 0,3 6-8 0,0 3 0 15,-4 1 0-15,4-1-11 0,-4 3 11 0,1 4 11 16,-4 0-3-16,0 2 0 0,0 1 4 0,-4 0 1 16,1 3 0-16,-4-3 0 0,3 3-13 0,-3-1 0 15,3-2 0-15,-3 3 0 0,-4-3-9 0,8 3-2 16,-4-7 0-16,0-2 0 0,3-4-1 0,1-3 0 0,-1-2 0 15,4-8 0 1,-4 1-20-16,4-6-4 0,4-4 0 0,-1-6-916 0</inkml:trace>
  <inkml:trace contextRef="#ctx0" brushRef="#br0" timeOffset="82938.13">23710 4624 705 0,'0'0'31'0,"0"0"7"0,0 0-30 0,0 0-8 0,0 0 0 0,0 0 0 16,0 0 44-16,-7 0 8 0,4 3 2 0,3-3 0 16,0 0-1-16,0 0 0 0,0 0 0 0,-7 6 0 15,7-6 61-15,0 0 12 0,0 0 2 0,0 0 1 16,0 0-14-16,0 0-3 0,0 0-1 0,0 0 0 15,10 0-19-15,-3 0-4 0,0 0-1 0,4-6 0 16,-4 6-31-16,0 0-5 0,4 0-2 0,-1-3 0 16,1 3-29-16,-4 0-5 0,3 0-2 0,1 0 0 15,0-7-5-15,-1 7-8 0,1-3 11 0,-1 3-11 0,4 0 15 16,-3 0-4-16,0 0-1 0,-4 0 0 0,-7 0 7 16,7 0 2-16,0 0 0 0,0 0 0 0,3-3-19 15,1 6 10-15,0-3-10 0,-4 3 8 0,3-3-8 0,1 7-11 16,-1-7 3-16,1 0 0 0,-1 3 8 15,1-3 0-15,0 0 0 0,-4 6 0 0,0-6 0 0,0 0 11 16,-7 0-3-16,10 0 0 0,-10 0-8 0,7 0 0 16,-7 0 0-16,0 0 0 0,8-6-14 0,-8 6-5 15,7 0-1-15,0-3 0 16,-7 3-153-16,7-7-31 0</inkml:trace>
  <inkml:trace contextRef="#ctx0" brushRef="#br0" timeOffset="83667.85">23947 4310 1839 0,'0'0'81'0,"0"0"18"0,-4 0-79 0,4 0-20 0,0 0 0 0,-7 6 0 0,3-6 60 0,4 0 8 15,-7 7 1-15,7-7 1 0,0 0-51 0,-3 6-11 16,-1 3-8-16,-3 1 12 0,4-4-12 16,3 10 8-16,-4-1-8 0,4 1 8 0,-3 6-8 0,3-6 0 15,0 2 0-15,0 4-11 0,0 7 24 0,3-7 5 16,-3 3 1-16,0 0 0 0,-7 0 0 0,7 6 0 15,0-3 0-15,-3-2 0 0,3 5-31 0,3-9-5 16,1 6-2-16,-1-6 0 16,-3 0-19-16,0 0-4 0,0-3-1 15,0-7-577-15,4 10-116 0</inkml:trace>
  <inkml:trace contextRef="#ctx0" brushRef="#br0" timeOffset="84386.48">24486 4878 2242 0,'0'0'100'0,"0"0"20"0,0 0-96 0,0 0-24 0,0 0 0 0,7-7 0 0,0 4 16 0,0 3-2 16,4 0 0-16,0 0 0 0,-4-3-14 0,3-3 0 15,-3 6 0-15,7-3 0 0,-3 3 9 0,0-7-9 16,3 7 8-16,-4 0-8 0,4-3 28 0,1 3 1 15,-5 0 0-15,4-3 0 0,0-3 1 0,0 6 0 16,1-9 0-16,2 9 0 0,-3-10-14 0,4 7-2 16,-4-6-1-16,0 5 0 0,4-5 9 0,-4 3 2 15,-3-10 0-15,3 0 0 0,-4 4 7 0,1 9 1 16,3-16 1-16,-4 9 0 0,-2-2-4 0,2-1-1 16,-3-2 0-16,0 2 0 0,0-6-12 0,-3 7-4 15,-4 2 0-15,0-2 0 0,3-1-12 0,-3 4 9 16,-7 0-9-16,0-1 8 0,4 1-8 0,-4 9 0 15,0-13 0-15,0 10 0 0,-4-3 0 0,4-4 0 16,-4 7 0-16,1 3 0 0,-1 0 0 0,1-3 0 16,-1 3 0-16,0 0 0 0,1 0 0 0,-1 0 0 15,1 3-9-15,-1-3 9 0,0 3 0 0,1 4-10 0,-1 2 10 0,-3-6-8 16,4 10 8-16,-1-4 0 0,-7 1 0 0,4 2 0 16,0 4 0-16,-3-4 0 0,-1 1 0 0,0 6 0 15,4-7 0-15,0 10-10 0,-4-6 10 0,4-1 0 16,4 4 0-16,-4 0 19 0,-1-3-3 0,8 6 0 15,0-13-27-15,0 13-5 0,0-6-2 0,0-1 0 16,4 4 18-16,-1 0 0 0,1-3 0 0,-1-1 9 16,4 1 3-16,0 3 1 0,4 0 0 0,-1-4 0 15,4 4-13-15,-3-6-15 0,6 6 3 0,-3-7 1 16,0 7 19-16,4-6 3 0,0 8 1 0,-1-5 0 16,4-6-36-16,4-4-8 15,-4 10 0-15,4-4-1 0,3-9 21 0,0 7 4 0,-3-4 8 0,3-3-13 16,0-3 1-16,4 0 0 0,-1 0 0 0,1 0 0 15,0-3-116-15,3-3-22 0,4-4-5 16,-4 7-916-16</inkml:trace>
  <inkml:trace contextRef="#ctx0" brushRef="#br0" timeOffset="85314.62">25160 4160 1796 0,'0'0'80'0,"0"0"16"0,0 0-77 0,0 0-19 0,0 0 0 0,0 0 0 0,0 0 54 0,0 0 7 15,0 0 2-15,0 0 0 0,0 0-43 0,7-7-9 16,-7 7-2-16,11-3 0 0,-4 3 23 0,0-3 5 16,-7 3 1-16,10-6 0 0,1 6 12 0,0 0 2 15,-4 0 1-15,3 6 0 0,1-6-4 0,-4 3-1 16,0 0 0-16,0 4 0 0,4-7-24 0,-4 0-4 15,3 3-2-15,1-3 0 0,3 0-18 0,-3 0 0 16,3 0 0-16,0 0 0 0,3 0 0 0,-3-3 0 0,1 3 0 16,6-7 0-1,0 4-27-15,-3-6-2 0,-4 6-1 0,3-4 0 16,-3-2-77-16,4 6-15 0,-4-7-3 0,0 7-863 0</inkml:trace>
  <inkml:trace contextRef="#ctx0" brushRef="#br0" timeOffset="89048.61">25665 3677 460 0,'-4'0'41'0,"4"0"-33"16,-7 9-8-16,0-6 0 0,0 3 171 0,3-6 32 16,-3 4 6-16,0 5 2 0,0-9-124 0,4 6-25 15,-1-3-5-15,1 1-1 0,-1 2-3 0,4-6-1 0,0 0 0 16,0 0 0-16,0 0 0 0,0 0 0 0,0 0 0 15,0 0 0-15,0 0-16 0,0 0-3 0,4 0-1 16,6 0 0-16,1 3 11 0,-1-3 1 0,1-3 1 0,0 3 0 16,3 0-6-16,0 0-2 0,-4 0 0 0,4 0 0 15,1 0-18-15,-1-6-4 16,3 6-1-16,-3 0 0 0,1-4-3 0,2 4-1 16,1 0 0-16,3-3 0 0,-3 3-10 0,3-6 0 15,3 6 9-15,1 0-9 0,3-3 0 0,-3-3 8 0,3 6-8 0,1 0 0 16,-1 0 10-16,0 0-2 0,0 0-8 0,0 0 12 15,1 0 1-15,-1 0 0 0,0-4 0 16,0 4 0-16,4 0 6 0,-4-6 1 0,1 6 0 16,2 0 0-16,1 0-5 0,3 0-1 0,8 0 0 0,-8-3 0 15,-3 0 3-15,3-3 1 0,0 6 0 0,4-10 0 0,-4 10-4 16,4-9-1-16,3 9 0 0,-3-13 0 0,7 13-13 16,0-3 0-16,3-3 0 0,4 3 0 0,-3 3 0 0,3-6 0 15,3 2 0-15,-3 4 0 0,-4-3 0 0,1-3-10 16,-4 6 10-16,-1 0-8 0,-2-3 8 15,-1 3 0-15,-3 0 0 0,0-6 0 0,-4 6 0 0,-3-4 0 16,-1 4 0-16,-2-3 0 0,-1-3-18 0,-3 6 2 16,-4-3 0-16,0-3 0 15,-3 6-146-15,-4-4-29 0</inkml:trace>
  <inkml:trace contextRef="#ctx0" brushRef="#br0" timeOffset="90226.38">26109 3959 1278 0,'0'0'56'0,"0"0"12"0,0 0-54 0,0 0-14 15,0 0 0-15,4-10 0 0,-1 4 95 0,1 3 16 16,-1-6 3-16,4 6 1 0,0 3-65 0,0-13-13 16,-3 7-2-16,-1-4-1 0,4 1-3 0,1 9-1 15,-5-13 0-15,4 10 0 0,-3-3 12 0,3-3 2 16,-4 2 1-16,1 1 0 0,-4 6 15 0,3-3 4 16,-3-3 0-16,0 6 0 0,4-4-9 0,-4 4-2 15,0 0 0-15,0 0 0 0,0 0-28 0,0 0-5 16,0 0-2-16,-11 4 0 0,4 2-18 0,0-3 0 15,4-3-11-15,-4 13 11 0,-1-13-12 0,1 9 12 16,0 0-12-16,0 4 12 0,0-13 0 0,-3 16-8 0,-1-7 8 16,4 4 0-16,0-1 0 0,0 7 0 15,-7-10 0-15,0 13 0 0,-4-9 0 0,0 9 8 0,1 0-8 16,-1 0 0-16,4 0 0 0,0-4 0 0,0 4 0 16,3 0 0-16,-3-3 0 0,7 3 0 0,-4 0 0 0,4-3 0 15,0 0 0-15,4 3 0 0,-1-10 0 0,1 7 0 16,3-10 0-16,0 7 0 0,3-7 0 0,1 4 0 15,-1-4 0-15,4-2 0 0,-7-7 0 0,11 3 0 16,3 3 0-16,0-3 0 0,0-6 0 0,4-3 0 16,-4 6 0-16,4-10 0 0,6 1 0 0,-2 6 9 15,-5-7-9-15,1-2 0 0,3-1 9 0,0 4-9 16,0-10 13-16,-3 7-1 0,0-7-1 0,-1 0 0 16,-3 3 18-16,1 1 4 0,-1-7 1 0,-4 0 0 0,1 0-11 0,-1 3-3 15,1 3 0-15,-4 1 0 0,-3-7-4 0,3 0-2 16,-4 9 0-16,1-6 0 0,-1 7-14 0,-3-1 0 15,0-2 0-15,0-1 0 0,0-3 0 0,0 10 0 16,0-1 0-16,-3-2 0 0,3 9 0 0,-4-7 0 16,1 4 0-16,3 0-10 0,-4-1 10 0,-3 4-8 15,3-3 8-15,1 6-8 0,3 0-12 0,-7 0-1 16,-4 0-1-16,4 6 0 16,0-6-29-16,0 3-5 0,0 4-2 0,0-1 0 15,0-6-13-15,0 6-2 0,3-3-1 0,-3 4-630 16,7-7-125-16</inkml:trace>
  <inkml:trace contextRef="#ctx0" brushRef="#br0" timeOffset="90550.19">26010 4091 518 0,'0'0'46'0,"0"0"-37"0,0 0-9 0,0 0 0 16,0 0 269-16,7 0 52 0,0 0 11 0,0 0 1 0,-7 0-199 0,8 0-40 16,2 0-8-16,-3 6-2 0,-3-6-8 0,3 0-3 15,-4 0 0-15,4 3 0 0,-3 3-39 0,3-6-8 16,0 3-2-16,0 4 0 0,0-4 5 0,0 0 1 15,0 3 0-15,0-3 0 0,4 4-43 0,-1-4-9 16,-3 3-2-16,4-3 0 16,0-3-4-16,3 0-2 0,-4 0 0 0,1-3 0 15,0-3-28-15,-1 3-6 0,4-4 0 0,-3-2-575 16,-1 6-114-16</inkml:trace>
  <inkml:trace contextRef="#ctx0" brushRef="#br0" timeOffset="90887.69">26688 3799 2034 0,'0'0'90'0,"0"0"18"0,-7 0-86 0,0 3-22 0,7-3 0 0,-4 0 0 16,4 0 98-16,-4 3 15 0,4-3 3 0,0 0 1 16,0 0-53-16,-7 7-12 0,4-4-1 0,3-3-1 15,0 0-50-15,0 0 0 0,-4 9-14 0,1 0 3 16,3 1 11-16,-4-1 0 0,4-2 0 0,0 8 0 16,-3-12 0-16,3 10 0 0,-4-4 0 0,1 7-8 15,-1-3 8-15,4-1 0 0,-3-3 0 0,-1 4 0 16,8 0-12-16,-4 2 0 0,-4-12 0 0,1 10 0 15,-4-4-69-15,3 1-15 16,1-1-2-16,-1 1-598 0,-3-7-119 0</inkml:trace>
  <inkml:trace contextRef="#ctx0" brushRef="#br0" timeOffset="91208.36">26547 3774 2322 0,'0'0'103'0,"0"0"21"0,0 0-100 0,0 0-24 0,0 0 0 0,0 0 0 16,3 9 89-16,1-9 13 0,3 10 2 0,0-4 1 15,0-3-70-15,0 7-15 0,-7-10-2 0,7 0-1 16,3 3-7-16,1-3-2 0,0 6 0 0,3-3 0 15,0-3-8-15,3 0 0 0,-2 0 0 0,6 0 0 16,-4-3 0-16,5-3 0 0,-1 6 0 0,3 0 0 16,-6-3 0-16,7-4 0 0,-1 1-10 0,-2 0 10 31,2 3-32-31,1-4 0 0,0 4 0 0,-1-3 0 16,5 6-106-16,-1-6-22 0,-11 6-4 0,1 0-852 0</inkml:trace>
  <inkml:trace contextRef="#ctx0" brushRef="#br0" timeOffset="91673.51">27280 4006 2149 0,'0'0'95'0,"0"0"20"0,0 0-92 0,0 0-23 0,0 0 0 0,0 0 0 15,0 0 80-15,0 0 11 0,0 0 2 0,0 0 1 16,0 0-75-16,0 0-19 0,0 0 0 0,-7 0 0 16,0 9 0-16,0 1 0 0,0-1 0 0,4 1 0 15,-8-7 10-15,4 9-2 0,-4 4 0 0,1-7 0 16,-1 4 44-16,1-1 9 0,-5 7 2 0,1 0 0 16,4-3-31-16,-4 3-5 0,-4-1-2 0,0 4 0 15,-3 0-17-15,0 3-8 0,-4-3 8 0,4 3-8 16,0 0 0-16,-4-3 0 0,4 7 0 0,0-14 0 15,3 4-17-15,1 0-3 0,-1-7 0 0,4 1 0 16,3 3-36-16,1-7-7 16,3-3-1-16,0 1-1 0,3-7-26 0,4 0-5 0,0 0 0 0,0-13-597 15,4 4-119-15</inkml:trace>
  <inkml:trace contextRef="#ctx0" brushRef="#br0" timeOffset="91931.48">26935 4056 864 0,'0'0'38'0,"0"0"8"0,0 0-37 0,0 0-9 16,0 0 0-16,0 0 0 0,0 0 200 0,0 0 37 16,0 0 8-16,0 0 2 0,0 0-156 0,0 0-31 15,7 10-7-15,-4-1-1 0,-3-9 10 0,4 3 2 0,3 10 0 0,0-7 0 16,0 3 19-16,0-6 4 0,0 10 1 0,0-4 0 16,4 1-36-16,-4 2-6 0,3-2-2 0,1-1 0 15,-4 10-7-15,3-10-1 0,5 4-1 0,-8-1 0 16,3 1-24-16,1 6-11 0,-4 0 10 0,0-7-10 15,-4 7 0-15,5-3 0 0,-1-1 0 0,0-2 0 16,0-1 0-16,0-2 0 0,0 9 0 0,0-10 0 16,0-3 0-16,0 10-13 0,0-13 1 0,0-3 0 31,-3 13-71-31,3-13-13 0,-4 0-4 0,4 0-1020 0</inkml:trace>
  <inkml:trace contextRef="#ctx0" brushRef="#br0" timeOffset="93263.82">27037 3896 403 0,'0'0'36'0,"0"0"-36"0,0 0 0 0,0 0 0 0,0 0 216 0,0 0 36 15,-7 3 7-15,3 4 1 0,4-7-113 0,0 0-23 16,0 0-5-16,-7 3-1 0,0-3-50 0,7 0-9 15,0 0-3-15,-3 9 0 0,3-9-20 0,0 0-4 16,0 0 0-16,0 0-1 0,0 0-21 0,0 0-10 16,0 0 10-16,0 0-10 0,0 0 0 0,0 0 0 15,0 0 0-15,0 0 0 0,7 0 0 0,0 0 0 16,-7 0 0-16,10 0 0 0,1-3 20 0,0 3-1 16,3-6-1-16,0 6 0 0,-4-3 9 0,4-4 1 0,1 7 1 0,-1-3 0 15,3-3-13-15,1 6-4 16,0 0 0-16,-1-6 0 0,-3-1-12 0,4 7 0 15,-4-3 0-15,0 3 0 0,0 0 0 0,-3-6-8 0,-1 6 8 16,1-3 0-16,0 3-12 0,-4-6 4 0,-7 6 8 16,7 0-13-16,-7 0 4 0,7 0 1 0,-7 0 0 15,0 0 0-15,0 0 8 0,0 0 0 0,0 0 0 0,7 0 0 16,-7 0 0-16,0 0 0 0,0 0 0 0,0 0 0 16,0 0 0-16,0 0 0 0,3-13 0 0,-3 13 0 15,0 0 0-15,0 0 8 0,0-3-8 0,0 3 0 16,0 0 11-16,-7 0-3 0,4-10 0 0,-4 7 0 15,0-3 12-15,7 6 1 0,-4 0 1 0,4 0 0 16,-7-9 1-16,0 9 0 0,0 0 0 0,0-3 0 16,3-4-15-16,4 7-8 0,-7-3 8 0,0 0-8 15,7 3 0-15,-3-6 8 0,-1 3-8 0,4 3 0 0,0 0 8 0,-3-7-8 16,3 7 8-16,0 0-8 0,0 0 0 0,0 0 0 16,0 0-10-16,0 0 10 0,0 0-12 0,0 0 12 15,0 0-12-15,0 0 12 0,0 0-25 0,0 0 1 16,-7 10 1-16,7-10 0 15,0 0-34-15,-4 6-7 0,4-6-2 0,0 0-592 16,0 0-118-16</inkml:trace>
  <inkml:trace contextRef="#ctx0" brushRef="#br0" timeOffset="133065.07">15166 6050 1911 0,'0'0'42'0,"0"0"9"0,0 0 1 0,0 0 2 0,-7 0-43 0,7 0-11 0,0 0 0 0,0 0 0 16,0 0-12-16,0 0-4 0,0 0 0 0,0 0-1 16,3 13 17-16,1-7 0 0,-1 7 0 0,1-4 0 15,0 4 40-15,-1 6 4 0,-3-1 2 0,-3-2 0 16,3 6 14-16,0 6 4 0,-4-3 0 0,4 7 0 16,-4-4 0-16,4 3 1 0,0 1 0 0,0-1 0 15,0 0-42-15,0 4-9 0,4-4-2 0,0 1 0 16,3-1-12-16,0 3 0 0,0-2 0 0,0 5 0 15,0-2 0-15,3-4-16 0,-6 1 3 0,3-4 1 32,-4-3-12-32,-3-3-1 0,-3 0-1 0,3 6 0 0,0-9-27 15,-4-3-6-15,1-1-1 0,-4-2-613 0,0-10-123 16</inkml:trace>
  <inkml:trace contextRef="#ctx0" brushRef="#br0" timeOffset="133533.93">14915 5922 403 0,'-14'-28'36'0,"7"18"-36"16,-7-2 0-16,7 2 0 0,-3-2 416 0,2-7 77 16,5 6 15-16,3 1 4 15,3-7-435-15,5 0-86 0,2 4-18 0,-3-4-3 0,4 9 16 0,-1-2 3 0,1-1 1 0,3 4 0 16,-3 3 10-16,3-1 0 0,-4 1 0 0,4 3 0 15,-3-3 46-15,3 6 8 16,0 0 2-16,0 0 0 0,4 0-4 0,0 0-1 16,-1 0 0-16,4 0 0 0,1 0-18 0,2 0-3 0,1 0-1 0,0 6 0 15,-1-6-21-15,5 3-8 16,-1-3 0-16,7 6 9 0,-3 1-9 0,3-1 0 0,0-3 0 16,1 6 0-16,-1 4 0 0,0-4 0 0,1 7-12 0,2-3 12 15,-6-1-20-15,0 7 4 0,0-3 1 0,-4 2 0 16,0 4 15-16,-3 0-9 0,-15-3 9 0,4 3-8 15,-7 0 8-15,1 0 0 0,-8 6 0 0,0-6 0 16,-4 0 8-16,0-3 8 0,-3 3 0 0,0-3 1 16,-7-4 26-16,0 4 5 0,4-6 0 0,-5 2 1 15,1-2-26-15,0-4-6 0,0 1-1 0,-4-4 0 16,4 3-6-16,0-2-2 0,-3-4 0 0,2-3 0 16,-2 3-8-16,-1 3 0 0,1-6 0 0,-1-6 0 0,-3 6 0 15,0-3 0-15,-4 3 0 0,4 0 0 0,-4-3-14 16,0-4-5-16,-3 7-1 0,7-3 0 15,0 3-28-15,0-6-7 0,-1 6-1 16,1 0 0-16,4 0-33 16,3 0-7-16,-1-3-2 0,1 3-602 0,7-3-120 0</inkml:trace>
  <inkml:trace contextRef="#ctx0" brushRef="#br0" timeOffset="133995.79">16679 5354 1036 0,'0'0'92'0,"0"0"-73"0,0 0-19 0,0 0 0 16,0 0 340-16,0 0 65 0,0 0 13 0,0 0 2 16,0 0-340-16,0 0-69 0,0 0-11 0,-7 0 0 15,0 10-46-15,0-1-2 16,0 1 0-16,-3 2 0 0,-1 1 26 0,0-4 5 0,1 4 1 0,-4 9 0 16,0-7 53-16,-1-2 11 0,-2 6 3 0,-1-4 0 15,1 4-15-15,-1 3-4 0,-7 6 0 0,4-6 0 16,7 0 1-16,-4 3 0 0,-10 7 0 0,0 5 0 15,3-2-10-15,-3 9-3 0,0-4 0 0,-1 11 0 0,-2 2-12 16,6 0-8-16,0 0 8 0,1 1-8 0,2 9 0 16,5-10 8-16,6 6-8 0,-3-2 0 0,7-7 9 15,4-3-9-15,3 3 12 0,0 0-12 0,3-3 0 0,1 4 0 16,3 2 0-16,-4-9 0 0,8 6 0 0,-4 0 0 16,0-3-12-16,0-6 3 15,0 0-31-15,4-7-7 0,-1-6-1 16,1-2 0-16,-1-1-56 0,4-3-11 0,1-7-2 0,2 4-1 15,-3-6-115-15,0-4-23 0,8-9-5 0</inkml:trace>
  <inkml:trace contextRef="#ctx0" brushRef="#br0" timeOffset="134535.29">16732 5891 1670 0,'0'0'148'0,"-10"0"-118"0,10 0-30 0,0 0 0 0,-7-7 197 0,0 4 34 16,7 3 6-16,0 0 2 0,0 0-201 0,0 0-38 15,0 0-12-15,0 0 0 16,0 0-17-16,3 13-4 0,-3-7-1 0,4 10 0 0,-1-7 34 0,1 0-8 16,-1 10 8-16,1-6 0 0,-4 9 24 0,7-3 9 15,-4 6 2-15,1-7 0 0,-1 1-19 0,1 3-3 16,-1 3-1-16,1-6 0 0,3 3 8 0,-3 0 2 15,3-3 0-15,0-7 0 0,-4 7 16 0,4-6 3 16,-3 2 1-16,3-8 0 0,0 2-18 0,0-3-3 16,4-2-1-16,-4-4 0 0,-7 0 15 0,10 0 2 0,4-10 1 15,0 1 0-15,0-4-7 0,1 1-2 0,-1-7 0 0,3-3 0 16,5 3-2-16,-5-3-1 0,1 0 0 0,-1-3 0 16,1-3-18-16,-4-4-8 0,0 7 0 0,0-6 8 15,-3 3-8-15,0-4 0 0,-4 1 0 16,0 0 0-16,0-1 0 0,-4 10 0 0,1 4 0 15,-1-7 0-15,-3 6 0 0,4 3 0 0,-4 0 0 0,-4 7 0 32,4-4-36-32,0 4-10 0,-3 6-2 0,3 3 0 0,0 0-125 0,0 0-26 15,0 0-5-15,0 0-927 0</inkml:trace>
  <inkml:trace contextRef="#ctx0" brushRef="#br0" timeOffset="134936.81">16782 6314 2268 0,'0'0'50'0,"0"0"10"0,0 0 3 0,0 0 0 0,0 0-51 0,0 0-12 0,0 0 0 16,0 0 0-16,0 0 16 0,0 12 0 0,0-12 0 16,3 10 0-16,-3 2 3 0,0 4 1 0,0-3 0 0,-3-1 0 15,3 4 27-15,-4-4 5 0,1 1 2 0,-1-1 0 16,1 7-15-16,-1-6-3 0,0 6-1 16,1-7 0-16,-1 7-19 0,1-6-3 0,3 5-1 0,0-5 0 15,-4 9-3-15,1-6-1 0,3-1 0 0,0 4 0 16,0-6-8-16,0 5 0 0,0-5 0 0,3-1-11 15,-3 7 11-15,4-6-8 0,-1-4 8 0,1 7-8 32,-1-10-30-32,5 4-6 0,-8-10 0 0,0 0-1 15,7 6-169-15,-7-6-34 0,7 0-6 0</inkml:trace>
  <inkml:trace contextRef="#ctx0" brushRef="#br0" timeOffset="135210.46">17300 6188 1728 0,'0'0'76'0,"0"0"16"0,0 0-73 0,0 0-19 16,7 0 0-16,4 0 0 0,-1 0 198 0,5 0 36 15,2 0 7-15,-3 0 2 0,7 0-169 0,-6 0-34 16,6 0-6-16,-4 0-2 0,8 0-32 0,0 0 0 0,-4 0 0 16,0 0 0-16,4 0 0 0,-8 7 0 15,5-7 0-15,-5-7 0 16,1 7-14-16,-4 0-10 0,4 0-1 0,-4-3-1 16,0-3-84-16,0 3-17 0,-3-6-3 0,3 5-906 0</inkml:trace>
  <inkml:trace contextRef="#ctx0" brushRef="#br0" timeOffset="135439.47">17276 6458 1670 0,'0'0'148'0,"0"0"-118"0,-8 6-30 0,8-6 0 16,0 0 162-16,0 0 26 0,0 0 6 0,0 0 1 0,8 7-157 0,2-7-38 15,4 0 0-15,4 0 0 0,0 0 0 0,6-7 0 16,-3 7 0-16,1-3 0 0,-1 0 12 0,-4-3-2 16,1 6-1-16,3-10 0 15,-3 7-37-15,3-3-7 0,-3 3-1 0,-1-6-653 16,-3-1-131-16</inkml:trace>
  <inkml:trace contextRef="#ctx0" brushRef="#br0" timeOffset="135890.1">18376 5947 2070 0,'0'0'45'0,"0"-3"10"0,-3-7 1 0,3 7 3 0,-4-3-47 0,1 3-12 0,3 3 0 0,0 0 0 31,0 0-194-31,0 0-41 0,-7 3-8 0,0 3-1 15,-1 4 144-15,-6 2 30 0,0 1 6 0,-3-1 0 0,-1 7 151 0,0 3 29 0,-6 0 7 0,2 0 1 16,1 6 65-16,0-3 14 0,-4 7 2 0,1-4 1 16,3 3-80-16,-1 1-16 0,-2-7-3 0,6 6-1 15,4-3-43-15,0 4-9 0,3-7-2 0,1 6 0 16,-1-9-52-16,4 6-10 0,4-6-2 0,-1 0-1 31,4 0-24-31,4 0-5 0,-1-3-1 0,4 0 0 0,4-7 5 0,6 1 1 16,-3-4 0-16,4 1 0 0,3-1 17 0,-3-6 3 0,3 3 1 0,-3-2 0 15,3-4 25-15,-7 0 6 0,4 0 1 0,-4-10 0 16,3 7 34-16,-3-6 7 0,1-1 2 0,-5 1 0 0,4-4 5 16,-3-6 2-16,-1-3 0 0,5 7 0 15,-5-13-23-15,4 6-5 0,-3-7-1 0,-4-5 0 0,3 9-25 16,1-7-4-16,0 1-8 0,-4 3 11 0,0-3-11 16,-4 9 0-16,1 0 0 0,-4 3 0 0,0 0-15 15,-4 6 5-15,-3 1 1 0,0 3 0 16,0-4-18-16,0 7-3 0,-4-7-1 0,1 10 0 0,-1-6 31 15,1 2 0-15,-1 4 0 0,1-6 0 16,-5 6-134-16,5-4-21 0,3 4-4 0,-4-6-940 0</inkml:trace>
  <inkml:trace contextRef="#ctx0" brushRef="#br0" timeOffset="136257.59">18870 5511 1944 0,'0'0'86'0,"7"-3"18"0,-7 3-84 0,0 0-20 0,0 0 0 0,0 0 0 16,0 0 80-16,0 0 12 0,0 0 3 0,0 0 0 15,0 0-31-15,0 0-7 0,0 0-1 0,0 0 0 16,0 0 9-16,0 0 2 0,-3 6 0 0,-1 10 0 15,1-4-7-15,3 1 0 0,0 9-1 0,0 0 0 16,0 3-30-16,0 0-5 0,3 10-2 0,1 2 0 0,-4 4-22 16,3 3 8-16,-3 0-8 0,0 9 0 15,0-3 0-15,0 4-10 0,-3-1 1 0,-1 3 0 16,1 4 0-16,-4-4 0 0,-1 4 0 0,1-4 0 0,0 4 9 16,-3-4 0-16,-4-5 8 0,3 2-8 0,-3 0 0 0,0-3 0 15,3-6 0-15,1 0 0 16,-4-6-24-16,7-4-10 0,-4-5-2 15,7-4 0-15,-3-3-113 0,7-7-23 0,-3-2-5 0,6-10-1 0</inkml:trace>
  <inkml:trace contextRef="#ctx0" brushRef="#br0" timeOffset="136655.81">19734 6311 2948 0,'0'0'65'0,"0"0"14"0,-3 0 2 0,-1-7 1 0,1 7-66 0,-4-3-16 0,3-3 0 0,-3 3 0 16,7 0-23-16,0 3-8 0,-7-6-1 0,0 6-1 16,-4 0 1-16,4 0 1 0,-3 9 0 0,-4-6 0 15,0 6 3-15,-4 1 1 0,0 2 0 0,-3 7 0 16,-4-6 50-16,1 9 9 0,-1-3 3 0,0 3 0 0,-3 6 5 16,3-3 2-16,1-3 0 0,-1 6 0 0,0-6-20 0,1 0-4 15,-1 0-1-15,-3-3 0 16,7 3-17-16,-4-4 0 0,4-5 0 0,0 6 0 15,-1-4-28-15,5-5-13 0,3 6-3 16,3-10 0-16,-3 3-188 0,3-9-39 0,4 0-7 16</inkml:trace>
  <inkml:trace contextRef="#ctx0" brushRef="#br0" timeOffset="136863.97">19082 6292 3124 0,'0'0'69'0,"0"0"15"0,0 0 2 0,0 0 1 0,0 0-70 0,0 0-17 0,7 12 0 0,7-2 0 16,0-1 13-16,7 4-1 0,0-1 0 0,4 7 0 31,0 9-40-31,3-2-9 0,0-5-2 0,0 11 0 0,-3-4 19 0,0-3 4 0,0 6 1 0,-1-2 0 16,1-4 7-16,0 6 8 0,-4-9-13 0,0 6 5 16,0-6 8-16,-3 6 0 0,-1-6 0 0,-3 0 0 15,1-3-28-15,-5-3-3 0,-3-7-1 0,0 1 0 16,-7-10-153-16,0 0-31 0,0 0-7 0,0 0-1 15</inkml:trace>
  <inkml:trace contextRef="#ctx0" brushRef="#br0" timeOffset="137427.2">19438 5975 1555 0,'0'0'138'0,"0"0"-110"0,0 0-28 0,0 0 0 16,0 0 284-16,0 0 52 0,0 0 11 0,0 0 1 15,0 0-283-15,7-3-57 0,0-3-8 0,7 6 0 16,-3-3-24-16,3-4 2 0,4 7 1 0,-1-9 0 16,1 9 21-16,0-3 0 0,-4 0-9 0,3-4 9 15,-3 7 0-15,1 0 0 0,-1 0 0 0,0 0 0 16,0 0 10-16,0 7-1 0,-3-7 0 0,-1 3 0 16,1 0-9-16,-1-3 0 0,-3 9 0 0,4-9 0 15,-4 7 0-15,0-4 8 0,-7-3-8 0,11 6 8 16,-4-3-8-16,0 0 0 0,3-3 0 0,1 0 0 15,-4 0 0-15,0 0 0 0,0 0 0 0,0 0 0 16,-7 0 0-16,0 0 0 0,7-3 0 0,-7 3 0 16,7-9 8-16,-7 9 0 0,0-10 0 0,0 7 0 15,-3-6 29-15,-1-1 6 0,-3 1 1 0,4 0 0 16,-8-4-24-16,4 4-4 0,0-4 0 0,-4 4-1 0,1-4-1 16,-1 1 0-16,1-4 0 0,-1 3 0 0,-3 4-14 15,7 0 0-15,-4-4 0 0,4 4 0 0,0-1 0 0,0 7 8 16,-4-6-8-16,8-1 0 0,-4 7-17 15,3-6-7-15,-6 9 0 0,6-3-1 0,-3-4 15 0,0 7 10 16,0-3-12-16,0-3 12 16,4 6-48-16,-1 0-4 0,4 0 0 0,0 0 0 15,0-6-91-15,-4-1-18 0,4-2-4 0,0 9-554 16,0-9-110-16</inkml:trace>
  <inkml:trace contextRef="#ctx0" brushRef="#br0" timeOffset="137931.16">19872 5439 2505 0,'0'0'111'0,"0"0"23"16,-7-9-107-16,3 9-27 0,1-4 0 0,3 4 0 0,-4-9 0 0,8 0 0 16,-4 6 0-16,7-7-11 15,0 1-25-15,0 9-4 0,4-3-2 0,-1 3 0 0,1-7 25 0,-1 14 5 16,1-4 0-16,0-3 1 0,3 9 51 0,-4 4 11 15,8-4 1-15,-4 4 1 0,4 9 9 0,-1 3 2 16,4 0 0-16,-3 3 0 0,0-3-39 0,3 6-7 16,-3 7-2-16,3-3 0 0,3-1 0 0,1 4 0 15,-4-4 0-15,4 10 0 0,0-3-16 0,-1 0 0 16,-3-7 0-16,4 7 0 0,-4 0 28 0,1-1 3 16,-1 1 0-16,-4 3 0 0,-3 0-31 0,-7 0 8 0,1 9-8 15,-1-3 0-15,-11-6 0 0,1 10 0 0,-8-11 0 0,0-2 0 16,-3 0 0-16,-3 3-18 0,-1-7 4 0,-3-2 1 15,3-1 21-15,-3 4 4 0,-4-3 0 0,1-4 1 16,2-9-3-16,1 0-1 0,4-3 0 0,-1 3 0 16,0-4-9-16,4-5 0 0,0-4 0 0,0-5-11 31,0 2-118-31,3-6-24 0,1-10-5 0,-1 1-1002 0</inkml:trace>
  <inkml:trace contextRef="#ctx0" brushRef="#br0" timeOffset="138265.16">20906 6188 1324 0,'0'0'118'0,"0"0"-94"16,0 0-24-16,0 0 0 0,0 0 272 0,0 0 49 16,0 0 11-16,0 0 1 0,0 0-258 0,0 0-52 15,0 0-11-15,0 0-1 0,0 0 25 0,0 0 4 16,0 0 2-16,10 0 0 0,1-3-10 0,3-3-3 16,0 3 0-16,7 0 0 0,4-3-20 0,3 6-9 15,0 0 8-15,4 0-8 0,3 0 0 0,-3 0 0 16,3 0 0-16,-6 6 0 0,-5-3-11 0,1 0-7 15,3-3-2-15,-10 9 0 16,-1-9-126-16,-2 7-26 0,-5-4-4 0,-3-3-873 0</inkml:trace>
  <inkml:trace contextRef="#ctx0" brushRef="#br0" timeOffset="138512.31">20895 6452 1958 0,'0'0'174'0,"0"0"-139"0,0 0-35 0,0 0 0 16,0 0 200-16,0 0 32 0,7 9 8 0,0-6 0 16,4 7-240-16,6-4-59 0,-3-3-6 0,8 3-2 0,-1-2 43 0,4-1 8 15,-1-3 1-15,4 0 1 0,-3 0 14 0,3 0 0 16,-3 0 0-16,3 0 10 0,-3-3 0 0,3-1 0 15,-3-2 0-15,7-3-771 16,3 6-155-16</inkml:trace>
  <inkml:trace contextRef="#ctx0" brushRef="#br0" timeOffset="139800.6">23058 5690 2372 0,'0'0'52'0,"0"0"12"0,0 0 1 0,0 0 1 0,0 0-53 0,0 0-13 15,0 0 0-15,0 0 0 0,0 0 0 0,-4 9 0 16,4 4 0-16,-3-1 0 0,-1 10 0 0,0 0 0 16,4 10 0-16,-3-4 0 0,3 6 28 0,-4 4 4 15,1-4 0-15,3 7 0 0,0 0-16 0,0 0-4 16,0 3 0-16,-4 3 0 0,1 0 7 0,-4 0 1 15,0 6 0-15,0-3 0 0,-4-6-20 0,0 0 0 16,1-3 8-16,-4 0-8 0,-4-1 0 0,1-5 0 16,6-4 8-16,-3 1-8 0,0-4-16 0,7-3-8 0,0 3 0 15,0-9-736-15,10-3-148 16</inkml:trace>
  <inkml:trace contextRef="#ctx0" brushRef="#br0" timeOffset="140261.14">23788 6389 1152 0,'0'0'102'0,"0"0"-82"0,0 0-20 0,0 0 0 15,0 0 360-15,0 0 68 0,7 0 14 0,7 0 2 16,0 0-312-16,0 0-64 0,7 0-12 0,4 0-2 16,3 0-15-16,8-3-3 0,2 3-1 0,1 0 0 15,4-6-22-15,-1 6-4 0,4-3-1 0,3-7 0 16,0 10-8-16,4-3 0 0,0-3 0 0,0 3 0 31,7-10-168-31,-3 4-27 0</inkml:trace>
  <inkml:trace contextRef="#ctx0" brushRef="#br0" timeOffset="144749.73">26875 5746 979 0,'3'-3'87'0,"1"-6"-70"0,-1-1-17 0,4 1 0 15,-3 3 95-15,-1-10 15 0,1 7 3 0,-1 2 1 16,-3 1-93-16,-3-3-21 0,-4-4 0 0,0 4 0 15,0-1 58-15,-7 4 12 0,-1 0 2 0,-6-4 1 16,0 10 26-16,-4-3 5 0,-3-3 0 0,-4 6 1 16,1 0-32-16,-5 0-6 0,1 6-2 0,-4-3 0 15,-3 7-24-15,0-1-5 0,-1-6 0 0,-3 13-1 16,1-10-5-16,-5 10-1 0,-3 0 0 0,-3-7 0 16,3 7-29-16,0-4 0 0,-3 1 0 0,3-1 0 15,0 7 0-15,3-6 0 0,5 9 0 0,-1-13 0 16,0 13 11-16,3 3 2 0,5-3 1 0,-1 3 0 0,0-3 1 0,0 9 0 15,0 1 0-15,4-1 0 0,0 7-15 0,7-4 9 16,-4 1-9-16,4 6 8 0,3 2-8 16,0 8 0-16,4-8 9 0,0 11-9 0,0-4 0 0,3 0 0 15,4-3 0-15,3 6 0 0,1-2 0 0,6-1 0 16,1-3 0-16,3 6 0 0,3-6 0 0,4 0-8 16,0-3 8-16,4 3 0 0,3-3 0 0,0-9 0 15,4 5 0-15,3 1 0 0,4-6 0 0,3 5 8 0,7-8-8 16,4 8 11-16,-4-5 13 0,11-4 4 0,0 1 0 15,7-4 0-15,-4-3-17 0,8 6-3 0,3-2-8 0,3-4 12 16,4-7-2-16,4 4-1 0,-1-9 0 0,-3 6 0 16,4 0 0-16,-4-4 0 0,4-5 0 0,-1 5 0 15,1-8-1-15,-4 2-8 0,3 0 12 0,1 1-4 16,-1-7 4-16,4 6 0 0,4-2 0 0,0-4 0 16,3 6 12-16,4 1 2 0,-1-7 1 0,8 9 0 15,-4-2-5-15,7-1-1 0,4-3 0 0,-4 1 0 16,-6 2-12-16,6 0-9 0,7 4 12 0,-3-4-12 15,-4 1 11-15,0 2-11 0,-6-2 10 0,2 2-10 16,1-2 11-16,-4-1-11 0,4-3 12 0,-11 1-12 16,0-1 13-16,-7-3-4 0,4-3-1 0,-8 6 0 15,5-6 17-15,-5-6 3 0,8 3 1 0,-8-3 0 16,-3-7-2-16,0 4-1 0,4-1 0 0,3 4 0 16,4-10-26-16,-4 7 0 0,3-4 0 0,-6 1 0 15,-1-1 0-15,1-2 0 0,0 2 0 0,-4 4 0 0,0-1 0 16,-4-2 0-16,4-1 8 0,-7 4-8 0,-3-4 17 0,-5 1 2 15,1-4 0-15,-3 7 0 0,-1-7-19 16,1 0-14-16,-8 1 2 0,4-4 1 0,0 0 11 0,-1-3 9 16,-2 0-1-16,-1 0-8 0,-3-6 12 0,0 3-12 15,3-7 12-15,-3 1-12 0,0-3 14 0,-4 2-4 16,7-5-1-16,-6 5 0 0,2 1-9 0,1 0 0 16,-7-4 0-16,-4 4 0 0,4 6 0 0,-7-7 0 15,-4 1 0-15,-4 3 8 0,1-4-8 0,-4 7 12 16,-7-6-12-16,4 3 12 0,-8-4-12 0,-6 1-16 15,-1 0 4-15,-3-1 1 0,-3 1 11 0,-5-4-8 16,-2 1 8-16,-4-4-8 0,-4-3 8 0,0 7 0 16,-6-7 0-16,-1 0 0 0,-3 4 0 0,-1-1 0 0,-6 7 0 15,0-4 0-15,-1-2-10 0,-3 5 0 0,-7 7 0 16,-3-3 0-16,-4 3-2 0,-3-3-1 0,-4 12 0 16,3-6 0-16,-3-3 3 0,0 9 1 0,0-6 0 15,3 4 0-15,-6-1 9 0,-1-3 0 0,1 3 0 16,3 3 0-16,-4-6 0 0,1-3 0 0,-1 3 0 0,-7 7 0 15,1-4 0-15,-1 0 0 0,-3 3 0 0,0-2 0 16,0-1 0-16,-7 3 0 0,-4 0 0 0,-3 4 0 16,3-7 9-16,-3 10-9 0,-4-7 12 0,0 0-12 15,-3 4 0-15,3 2-14 0,4-2 1 0,3 2 0 16,4 7 35-16,-4-6 7 0,4-1 2 0,3 10 0 16,4-3-31-16,7 3-8 0,-4-6-1 0,4 3 0 15,0-3 9-15,0 6 0 0,4 0 0 0,3 0 0 16,7-7 0-16,0 7 0 0,0-6 0 0,0 6 8 15,3 0-8-15,1-3 0 0,3-3 0 0,-4 6 8 0,5 0-8 0,-1 0 0 16,7 0 0-16,0 0 8 0,4 0-8 0,-1 0 0 16,1 6 0-16,3-3 8 0,4-3-8 15,0 0 0-15,3 0 0 0,4 6 0 0,3 1-8 0,4-7 0 16,-4 6 0-16,7-3 0 16,1 3-16-16,3-3-4 0,3-3 0 0,0 10 0 15,1-7-67-15,6 3-13 0,1-3-4 0,3 7 0 16,-4-4 36-16,4-6 8 0,4 6 0 0,-1 4 1 15,-3-10-182-15,14 0-37 0,15-10-7 0,-5-2-2 0</inkml:trace>
  <inkml:trace contextRef="#ctx0" brushRef="#br0" timeOffset="185401.67">3990 11886 748 0,'0'0'33'0,"3"6"7"0,-3-6-32 0,0 0-8 16,0 0 0-16,8 4 0 0,-1-4 368 0,0 0 71 15,-7 0 14-15,10 0 3 0,-6 0-350 0,3 0-70 16,7 0-15-16,-11 0-2 0,4 0 15 0,1-4 3 15,2-2 1-15,-3 6 0 0,4-3 13 0,3-3 2 16,-4 3 1-16,-2 0 0 0,2-4-1 0,8-2 0 16,-11 9 0-16,10-10 0 0,-10 7-9 0,11-6-3 15,-7-1 0-15,3 7 0 0,-4-6-13 0,-6 0-4 0,7-1 0 16,-1-2 0-16,-6 2-5 0,3-2-2 0,7-1 0 16,-14-6 0-16,10 7 0 0,-6-7 0 15,6-3 0-15,1-6 0 0,0 3 1 0,3-7 0 16,0-2 0-16,11-4 0 0,-1-3-5 0,8-2-1 0,-4-1 0 0,4 0 0 15,-4-6-12-15,7 6 0 0,-3 0 0 16,0-3 0-16,-4 12 0 0,0-6 0 0,-3 10 0 16,-4 0 0-16,-7 9 0 0,1 0 0 0,-5 0 0 0,-3 3 0 15,-3 3 0-15,-1 1 0 0,4-1 0 16,-7 0 0-16,-7 4 0 0,0 2 0 0,0-8 0 0,-3 5 0 16,-1 4 0-16,4-4 0 0,-14 1 0 0,7-1 0 15,-8 4 0-15,8-1 0 0,-7 1 0 0,4 6 0 16,-5 3-9-16,1 3 9 0,0 0 0 0,-4 6-9 0,-3 10-3 15,3 3 0-15,1 0 0 0,-1 9 0 0,4 1 12 0,0 9-10 16,3 2 10-16,0 1-10 0,4-3 10 0,0 9 0 16,4 0 0-16,-1-3 0 0,0-3 0 0,4 7 0 15,7-8 0-15,-10 8 0 0,10-1 0 0,-7-3 0 16,3 6 0-16,1-3 8 0,3 0-8 0,0-2 8 16,0-1-8-16,0-10 8 0,0 10-8 0,3-9 0 15,1-7 0-15,3 7 8 0,-4-4-8 0,4-12 0 16,-3 7 0-16,6-14 0 0,-6 4 0 0,14 0-20 15,-11-7 4-15,10-9 1 16,-10 4-62-16,11-7-13 0,-4 0-2 0,7-10-1 16,-7-2-60-16,1-7-12 0,6-3-3 0</inkml:trace>
  <inkml:trace contextRef="#ctx0" brushRef="#br0" timeOffset="186365.29">5320 10610 403 0,'25'-13'36'0,"-22"4"-36"0,8-7 0 0,-1 1 0 0,1-1 281 0,3 0 50 16,-3 1 9-16,3-1 3 0,0 3-258 0,0 4-51 16,4 0-10-16,-4 5-3 0,-11-5-1 0,-3 9 0 15,11 0 0-15,-11 0 0 0,0 0 18 0,-4 13 3 16,-3 2 1-16,-3 1 0 0,-5 3 16 0,1 9 3 0,0-3 1 16,-10-3 0-16,2 9 16 0,-2 1 3 0,-1-1 1 15,-7 4 0-15,4-4-6 0,-7 7 0 16,-1-4-1-16,1 10 0 0,3-3-35 0,1 3-6 0,-5 6-2 15,1-6 0-15,3 9 4 0,8 3 1 16,-1 1 0-16,4-4 0 0,3 0-20 0,4 7-4 0,4-3-1 16,-5 5 0-16,8-8-12 0,4 5 9 0,3-6-9 0,0-6 8 15,0 4-8-15,3-11 0 0,1-5 0 0,6 6 0 16,1-7-26-16,3-2 2 0,4-1 1 16,-4 0 0-16,7-3-22 15,4-2-5-15,-1-5-1 0,5-2 0 0,6 0-90 0,11-6-19 16,-11-4-3-16,7-6-897 0</inkml:trace>
  <inkml:trace contextRef="#ctx0" brushRef="#br0" timeOffset="187759.33">5525 11322 115 0,'0'0'0'0,"0"0"10"0,0 0-10 0,0 0 0 0,0 0 0 0,0 0 0 0,0 0 456 15,0 0 90-15,0 0 18 0,-8 6 3 0,5 0-403 0,3-6-81 16,-11 3-16-16,11-3-3 0,0 0 28 16,0 0 7-16,0 0 1 0,0 0 0 0,0 0-30 15,11 10-6-15,-11-10 0 0,11 9-1 0,3-6-29 16,-4 4-6-16,8-4 0 0,-1 6-1 0,1-3-13 0,0 1-2 15,-1 8-1-15,5 1 0 16,-12 3-11-16,8 3 0 0,-8 9 0 0,-3 1 8 0,8 2-8 16,-5 4 10-16,-10-4-10 0,7 7 10 0,0-7-10 15,-3-2 10-15,3 5-10 0,-4-5 10 0,1-7-10 0,-1 6 8 16,4-9-8-16,1 0 8 0,-5 3-8 16,4-9 10-16,0 3-10 0,4-10 10 15,-4 1-29-15,0-4-5 0,0 0-2 0,3-6 0 16,1-6-159-16,-7 3-32 0,3-10-7 0</inkml:trace>
  <inkml:trace contextRef="#ctx0" brushRef="#br0" timeOffset="188061.31">6103 11356 1728 0,'0'0'153'0,"-11"0"-122"0,8 0-31 0,-15 0 0 16,8 3 276-16,3-3 48 0,-4 10 11 0,1-10 1 16,6 9-300-16,-7 1-60 0,11-1-12 0,-7 0-2 15,7-2 38-15,0 12 0 0,0-7 0 0,7 7 8 16,-7 3 8-16,0 0 0 0,4-3 1 0,-4 12 0 0,0 0 17 16,-4 1 3-16,4 2 1 0,-14 7 0 0,4-3 2 0,-4-1 1 15,-4 4 0-15,-3 3 0 0,0 3-19 16,-8 0-4-16,-2 6-1 0,-1 1 0 0,0-4-17 15,-3 3 0-15,-4-9 8 0,4 9-8 0,7-12 0 16,-11 3 0-16,3-3 0 0,5-4 0 0,3-2-8 0,10-4-3 16,0-3 0-16,1-6 0 15,2-6-26-15,12 3-6 0,-4-10-1 0,0-6 0 16,7-3-175-16,0 0-35 0</inkml:trace>
  <inkml:trace contextRef="#ctx0" brushRef="#br0" timeOffset="188915.67">6477 11971 979 0,'0'0'43'0,"0"0"9"0,-4 6-41 0,4-6-11 0,0 0 0 0,0 0 0 0,0 0 315 0,0 0 61 16,0 0 12-16,0 0 2 0,0 0-294 0,0 0-58 16,0 0-12-16,0 0-2 0,8 3 4 0,2 7 0 15,-3-7 1-15,4 6 0 0,3 7-10 0,4 0-3 16,-1 2 0-16,1 1 0 0,-1 6-16 0,1 4 8 16,0 2-8-16,6 0 0 0,-13 4 0 0,7-4 0 15,-11 0 0-15,7 1 0 0,-11-7 0 0,-3 6 0 16,-3-6 0-16,-4 0-9 0,0-3 9 0,-4 0 0 15,-7 0 8-15,1 3-8 0,-1-9-12 0,-3-3-8 16,0-4 0-16,0 0-1 16,-4 1-139-16,4-7-27 0,3-6-5 0</inkml:trace>
  <inkml:trace contextRef="#ctx0" brushRef="#br0" timeOffset="189510.8">7087 11400 864 0,'0'0'76'0,"0"0"-60"0,-7 6-16 0,0-2 0 16,0 5 368-16,4-6 72 0,-4 7 13 0,7-1 3 16,-4 0-350-16,8 1-70 0,3-1-15 0,-4-3-2 15,1 13 23-15,6-6 5 0,1 2 1 0,3 1 0 16,4 0-16-16,-8-1-4 0,15 1 0 0,-7 0 0 16,6 3-12-16,-3 3-4 0,4 0 0 0,-4 0 0 15,0-1 4-15,4 8 0 0,0-7 0 0,-8-4 0 16,1-2-105-16,0 9-21 0,-4-9-4 15,3 6-1-15,-9-6-55 0,2-4-11 16,-3 1-3-16,0-4-758 0</inkml:trace>
  <inkml:trace contextRef="#ctx0" brushRef="#br0" timeOffset="189794.96">7698 11337 2476 0,'-7'19'110'0,"3"-16"22"0,-7 7-105 0,-3 5-27 0,0 1 0 0,0 6 0 15,0 6 165-15,7 7 28 0,-4 2 6 0,1 1 1 32,-1 3-200-32,1 9-53 0,-1 0-4 0,0-3-1 15,-3 7 12-15,4-1 2 0,-4 6 1 0,-4-2 0 0,0 12 25 0,1-6 5 0,-8-1 1 16,4-5 0-16,-4-4 12 0,0 0 0 0,1-9 0 0,3 6 10 15,-1-9-2-15,5-6 0 0,-4 2 0 0,7-5 0 32,-4-7-128-32,11-6-25 0,0-7-6 0,3-2-956 0</inkml:trace>
  <inkml:trace contextRef="#ctx0" brushRef="#br0" timeOffset="190861.68">7190 11127 172 0,'0'0'8'0,"0"0"1"0,-4 10-9 0,1-1 0 0,-8 1 0 0,7-7 0 16,-3 6 380-16,7-9 75 0,0 0 14 0,0 0 3 15,0 0-313-15,0 0-63 0,0 0-13 0,0 0-3 16,0 0 15-16,0 0 2 0,11 0 1 0,3 0 0 16,0 0-14-16,-3-3-4 0,3-3 0 0,4-1 0 15,-8 1-25-15,4-3-6 0,0-1-1 0,0-2 0 16,1 2-33-16,2 1-7 0,-6-4-8 0,-1 4 11 15,4-4-3-15,-6 4-8 0,-1-3 12 0,3-1-4 16,-6-3 2-16,3 4 0 0,-4-1 0 0,4 1 0 16,-7-4 4-16,4 3 1 0,-1 4 0 0,-3 0 0 0,7 2 3 15,-7-2 1-15,4 0 0 0,-4 2 0 0,4 1-6 16,-4 0-1-16,3 3 0 0,-3 3 0 0,0 0-12 0,4-7 0 16,-1 4 0-16,-3 3 0 0,0 0 0 0,0 0 0 15,0 0 0-15,0 0-10 0,0 0 10 0,0 0-8 16,0 0 8-16,7 3-8 0,-3 7 8 0,-1 2 0 15,1-2 0-15,-1-1-8 0,1 4 8 0,-4-4 0 16,3 0 0-16,-3 4 0 0,4 3 0 16,-1-4 0-16,4-2 8 0,-7 2-8 0,7-2 0 0,-3 2 8 15,3-2-8-15,0 2 0 0,-7-3 0 0,4 1 9 16,-1-1-9-16,1 1 0 0,-4-4 12 0,3 3-12 0,-3-9 12 16,4 10-12-16,-4 2-10 0,3-2-9 0,-3-10-1 15,4 6-1 1,-1-3-108-16,-3-3-22 0,7 10-4 0,4-10-689 0,3-4-139 0</inkml:trace>
  <inkml:trace contextRef="#ctx0" brushRef="#br0" timeOffset="191882.99">6463 10679 1267 0,'0'0'112'0,"0"0"-89"0,0-6-23 0,0 6 0 16,0-3 237-16,-7-4 43 0,7 4 9 0,0-6 2 15,0 9-235-15,7-3-48 0,-7 3-8 0,0 0 0 16,0 0-9-16,0 0 1 0,0 0 0 0,0 0 0 15,0 0-2-15,0 0 0 0,0 0 0 0,0 0 0 16,-11 3 10-16,4 9 0 0,0-5 10 0,0 2-10 16,0 0 16-16,-3-2-2 0,2 8-1 0,5-2 0 15,-11-10 3-15,10 13 0 0,-3-10 0 0,0 3 0 0,0 1-8 0,4-1 0 16,-1-6-8-16,1 7 12 0,3-1-12 0,0 0-16 16,3-5 3-16,4 5 1 15,-3 0-15-15,6 1-2 16,-3-7-1-16,4 6 0 0,-1 1 2 15,-2-7 0-15,6 3 0 0,0-3 0 0,-4 4-40 0,4-4-7 0,-3-3-1 0,3 0-796 16</inkml:trace>
  <inkml:trace contextRef="#ctx0" brushRef="#br0" timeOffset="192063.06">6523 10130 2948 0,'-18'-6'131'0,"18"6"26"0,0 0-125 0,0 0-32 0,0 0 0 0,0 0 0 32,0 0-159-32,4 9-37 0,-1-2-8 0</inkml:trace>
  <inkml:trace contextRef="#ctx0" brushRef="#br0" timeOffset="192665.25">8237 10817 1152 0,'0'0'102'0,"-10"0"-82"0,3 3-20 0,-7-3 0 16,0 0 273-16,3 9 51 0,0-9 9 0,1 10 3 15,-1-7-325-15,4 6-65 16,-3 4-13-16,2-4-2 0,1 1 42 0,4 2 9 0,-4 4 2 0,7 0 0 0,-7-1 16 0,3 1 11 16,1 6-2-16,-1-3 0 0,1 3 25 0,-1-3 5 15,1 2 1-15,-1 1 0 0,1-3 29 0,-1 3 7 16,4-9 0-16,-3 6 1 0,-1-7-68 0,4 7-9 15,4-10-11-15,-1 1 3 16,4-4-44-16,0-6-8 0,4 0-1 0,3-3-1 16,3-7-103-16,5 1-21 0,-1-3-4 0,7-7-621 0</inkml:trace>
  <inkml:trace contextRef="#ctx0" brushRef="#br0" timeOffset="192887.76">8357 10325 1267 0,'0'0'56'0,"-7"-10"12"0,4 7-55 0,-11-6-13 0,3 9 0 0,4-4 0 16,-4-2 240-16,1 6 46 0,3 0 9 0,0 0 1 16,0 6-246-16,0-2-50 0,7-4-9 0,-4 6-3 15,4-6 0-15,-3 6 0 0,3-6 0 0,3 6 0 16,-3-2-9-16,0-4-3 0,11 9 0 0,-4 0 0 15,0-5-158 1,0 2-32-16,3-3-6 0,1-3-2 0</inkml:trace>
  <inkml:trace contextRef="#ctx0" brushRef="#br0" timeOffset="193518.43">8470 10463 403 0,'0'0'17'16,"-3"9"5"-16,3-3-22 0,0-6 0 0,0 0 0 0,0 0 0 16,0 0 519-16,0 0 99 0,0 3 20 0,0 7 4 0,3-7-514 0,4 6-102 15,7 1-26-15,-7 2 0 0,4 10 0 0,7-3 0 16,-1 9 0-16,1-3 0 0,3 7 0 0,7-1 0 15,-7 10 0-15,4-7 0 0,0 7 0 0,0 3 0 16,-1 9 0-16,-3-3 0 0,-6 4 0 0,-1-1 0 16,-4 0 0-16,-3 7 0 0,-7-7 12 15,0 1-4-15,-3-1 0 0,-1 0 0 0,-3 1 7 0,-3 5 1 16,-1-2 0-16,-3 5 0 16,-4 4-58-16,1-3-11 0,-5 0-3 15,8-1 0-15,-7-8 77 0,4-1 15 0,-5 0 4 0,1-3 0 0,-3 4-23 0,2-10-4 16,-2 3-1-16,2-10 0 0,-2 4-12 0,-1-3 0 15,0-4 0-15,1-6 0 16,3-3-122-16,-1-6-27 0,-9-6-6 0,2-10-1 0</inkml:trace>
  <inkml:trace contextRef="#ctx0" brushRef="#br0" timeOffset="203136.2">18383 9785 806 0,'0'0'72'0,"0"0"-58"0,0 0-14 0,0 0 0 16,7-3 228-16,0-3 44 0,0 6 8 0,4-3 1 15,-4-4-189-15,4 7-37 0,3-6-8 0,0 0-2 16,4 3 10-16,-4-4 1 0,0 4 1 0,3-3 0 16,1 0-9-16,-4 0-3 0,0-4 0 0,-3 10 0 15,-4-9 14-15,0 6 2 0,0 3 1 0,-7 0 0 16,0 0-8-16,0 0-2 0,0 0 0 0,0 0 0 16,0 0-16-16,-7 0-3 0,-4 3-1 0,4 3 0 15,7-6-12-15,-10 3-4 0,3-3 0 0,-7 0 0 16,3 0 0-16,4 6-1 0,-4-2 0 0,1-4 0 15,3 0-5-15,-4 6-1 0,1-3 0 0,-5 0 0 16,1 3-1-16,0-3 0 0,-3 4 0 0,-1-4 0 16,-3 6-8-16,-4-6 0 0,0 7 0 0,1-1 0 15,-5-3 0-15,-2 1 0 0,-1 2 0 0,0 1 0 0,0-1 0 16,-3 4 0-16,0-4 0 0,3 3 0 0,4-2 0 16,3-1 0-16,1-6 0 0,2 7 0 0,1-1 8 15,4-9-8-15,2 7 0 0,1-4 8 0,4-3 5 16,3 3 1-16,0-3 0 0,0 0 0 0,7 0 1 0,0 0 0 15,0 0 0-15,0 0 0 0,0 0-2 0,0 0 0 16,0 0 0-16,0 0 0 0,0 0-13 0,0 0 9 16,7 0-9-16,7 9 8 0,-4-9-8 0,8 6 0 15,0-2 0-15,3-4 0 0,0 9 0 0,0-6 0 16,7-3 0-16,1 10 0 0,-1-10 0 0,4 0 0 16,-1 6 0-16,-3-3 0 0,1 0 0 0,-1 3 0 15,0-2 0-15,-3 2 0 0,3-3 0 0,-3 3 0 0,-1 0 0 16,-6-6 0-16,3 10 0 0,0-10 0 0,-6 9 0 0,2-9 0 15,-6 7 0-15,3-4 0 0,-7 0 0 16,4-3 0-16,-11 0 0 0,10 0 0 0,1 9 0 16,-1-9 8-16,4 6-8 0,-3-2 0 0,-8-1 0 0,5 3 8 15,-1-3-8-15,0 3 0 0,-7-6 0 0,0 0 0 16,3 10 0-16,-3-10 0 0,0 0 0 0,-10 6 0 16,-1 4-8-16,4-1 8 0,-4 0 0 0,-3 1 0 15,0 2 0-15,-3-2 0 0,-1-1 0 0,-3 4 0 16,-4-4 0-16,0 4 0 0,-3-1 0 0,3-2 0 15,-3 5 0-15,-4 1 0 0,4-7 0 0,-4 10 0 16,4-6 0-16,0 5 0 0,-4-2 0 0,1 0 0 16,2 0 0-16,1 2 0 0,0 4 0 0,3-3 0 15,-3 3 0-15,3-3 0 0,1 3 0 0,-1 0 0 16,0 0-8-16,4 6 8 0,-4-6 0 0,8 0 0 16,-1 0 0-16,0-3 0 0,4-4 0 0,0 4 0 0,4-6 0 15,3 2 0-15,-1-8 0 0,8 8 0 0,-3-8 0 16,6 2 0-16,1 0 9 0,3 1-9 0,4-7 0 0,3 6 8 15,0-2-8-15,7-4 0 0,4 6 11 16,3-6-3-16,7 7 0 0,0-10 0 0,4 9 3 0,0-3 0 16,0-3 0-16,3 1 0 0,1 2-11 0,-1-3 12 15,-3 3-12-15,0-3 12 0,-1-3-12 0,1 4 0 16,-4 2 0-16,1-6 0 0,-5 0 0 0,1 0-9 16,0-6 9-16,0 6 0 0,-1-4-12 0,1 4 12 15,0 0-12-15,-4-9 12 0,4 6-23 0,-4-3 3 0,4 2 0 16,-4-5 0-1,0 6-88-15,1-3-16 0,-5 6-4 0,4-3-1 16,1-4-92-16,-5 7-19 0</inkml:trace>
  <inkml:trace contextRef="#ctx0" brushRef="#br0" timeOffset="205201.55">18147 11052 2300 0,'0'0'51'0,"0"0"10"0,0 0 3 0,0 0 0 0,0 0-52 0,0 0-12 0,0 0 0 0,7 0 0 16,-4-9 0-16,-3 9 0 0,8-7 0 0,-8 7 0 15,0 0 0-15,3-6 9 0,-3 6-9 0,0 0 8 16,0 0 32-16,0 0 7 0,0 0 1 0,0 0 0 16,0 0-20-16,7 6-3 0,0 1-1 0,-7 2 0 15,4 10-12-15,-4-7-4 0,-4 10 0 0,1 0 0 16,-1 7 12-16,-3-7 1 0,-4 9 1 0,1-3 0 15,3 3-6-15,-7-2-2 0,-4 2 0 0,0 0 0 16,1 1 5-16,-1-1 1 0,1 0 0 0,-1 1 0 16,4-1-11-16,0-3-1 0,0-3-8 0,-4-3 12 15,4 7-3-15,3-11-1 0,-3-2 0 0,7 3 0 16,0-6-82-16,0-4-17 16,7-9-3-16,0 0-696 0,0 0-139 0</inkml:trace>
  <inkml:trace contextRef="#ctx0" brushRef="#br0" timeOffset="205670.95">18440 11262 979 0,'0'0'43'0,"0"0"9"0,0 0-41 0,0 0-11 0,0 0 0 16,0 0 0-16,-4 10 286 0,-3-7 55 0,7-3 11 0,-7 6 3 16,0-3-301-16,-4 7-54 0,4-10-23 0,-3 3 2 15,3 3 44-15,-4-3 9 0,1 3 1 0,-1-3 1 16,0 4 19-16,1-1 4 0,3 0 1 0,-7-3 0 16,3 7-20-16,0-4-4 0,-3 0-1 0,4 4 0 15,-8-4-21-15,4 3-4 0,0-2 0 0,-4 2-8 16,-3 1 0-16,0 2 0 0,0-2 0 0,0 2 0 15,-4-3-9-15,4 1 1 0,0-1 0 0,6-6 0 16,1 7 8-16,4-10 0 0,3 6 0 0,-4-6-8 16,8-6 22-16,3 6 5 0,-7 6 1 0,7-6 0 15,0 0-8-15,0 0-2 0,0 0 0 0,0 0 0 16,0 0-18-16,0 0-4 0,0 0-1 0,0 0 0 16,0 0 13-16,3 3 0 0,8 4 0 0,-1-1 0 15,1 0 9-15,-1-3 2 0,5 3 0 0,2-2 0 16,-3 5-11-16,4-6 0 0,-7 7 0 0,6-1 0 15,-3-6-13-15,0 6-5 0,-3 1-1 0,0-1 0 16,-1-6-10-16,1 7-3 16,-1-4 0-16,1-3 0 0,-1 7-95 0,1-7-19 0,3-3-4 0,0-3-509 15,0 0-101-15</inkml:trace>
  <inkml:trace contextRef="#ctx0" brushRef="#br0" timeOffset="206111.22">18598 11391 576 0,'0'0'51'0,"0"0"-41"16,0 0-10-16,0 0 0 0,0 0 401 0,0 0 79 15,0 0 15-15,-3 6 3 0,-8-3-394 0,11-3-78 16,0 0-16-16,0 0-10 0,0 0 37 0,0 0 1 16,0 0 0-16,0 0 0 0,7 6 13 0,0-2 2 15,4-4 1-15,0 0 0 0,3 0-35 0,3 0-7 16,1-10-2-16,0 10 0 0,-1-3-10 0,1-3-17 16,0-1 4-16,-1 1 1 15,-3 3-110-15,4-3-22 0,-4-4-4 0,-3 10 0 16,3-6-68-16,-4 0-14 0</inkml:trace>
  <inkml:trace contextRef="#ctx0" brushRef="#br0" timeOffset="206387.12">18383 11576 1785 0,'0'0'79'0,"0"0"17"0,0 0-77 0,11 3-19 0,-1-3 0 0,5 0 0 16,2 0 171-16,4-3 30 0,1-4 7 0,2 4 0 16,8-3-177-16,-4 6-31 0,4 0-16 0,-4-3 1 15,-3 3-11-15,0-3-2 0,-4 3-1 16,-4 0 0-16,1 0-14 0,-4 0-2 15,0 3-1-15,-3-6 0 0,-1 3-153 0,-10 0-30 0,0 0-7 16,14-6 0-16</inkml:trace>
  <inkml:trace contextRef="#ctx0" brushRef="#br0" timeOffset="206677.61">19170 11146 1821 0,'0'0'40'0,"0"0"8"0,0 0 1 0,0 0 3 0,7-3-41 0,-7 3-11 0,0 0 0 0,7 0 0 32,-7 0-48-32,0 0-12 0,4 9-3 0,-8 4 0 0,1 0 95 0,-1 5 20 0,-7-2 3 0,1 9 1 15,-1-9 69-15,-3 6 15 0,0 6 2 0,3-6 1 16,1 0-47-16,-1 0-8 0,4-3-3 0,-3 3 0 15,3 0-45-15,3-1-10 0,1 1-2 0,-1-3 0 32,0 3-50-32,4 0-10 0,-3-3-3 0,3-7 0 15,0 4-75-15,0-10-15 0,0-6-3 0,0 0-563 0,0 0-112 0</inkml:trace>
  <inkml:trace contextRef="#ctx0" brushRef="#br0" timeOffset="207334.42">18309 8772 1440 0,'0'0'128'0,"0"0"-103"0,0 0-25 0,7 0 0 0,-7 0 213 0,11 0 38 15,-4 0 7-15,3 0 2 0,-2 7-188 0,2-1-36 16,-3 0-8-16,4 7-2 0,-4-1-26 0,0 4 0 16,3 0 0-16,-3 2 0 0,1 4 0 0,-1-3 8 15,0 3-8-15,0 0 8 0,0 0-8 0,-4 0 0 16,1 0 0-16,-1 6-11 0,-3-3 11 0,-3 3 0 15,-1 1 0-15,-3-1 8 0,0 3 0 0,0 1 0 16,-3-4 0-16,2-3 0 0,1 6-8 0,-3-6 0 16,3 0 0-16,0-3 0 0,0 0-9 0,3 0 0 15,-3-3 0-15,7-6 0 16,-3 2-36-16,6-5-7 0,-3-4-2 0,0 3 0 16,0-9-143-16,0 0-29 0,0 0-6 0,0 0 0 0</inkml:trace>
  <inkml:trace contextRef="#ctx0" brushRef="#br0" timeOffset="207773.96">18863 8857 2282 0,'0'0'50'0,"0"0"10"0,0 0 3 0,0 0 1 0,0 0-51 0,0 0-13 0,0 0 0 0,0 0 0 16,0 0-44-16,-3 6-12 0,-5-3-3 0,-2 1 0 0,-1 5 33 0,1-3 6 15,-4 4 2-15,-1-4 0 0,1 10 43 0,-3-4 9 16,-1 1 2-16,-3-1 0 0,3 4 21 0,-3 0 5 16,3-1 1-16,-3 1 0 0,4 0-23 0,-4-1-4 15,-4 4 0-15,4 0-1 0,-1-3-20 0,5 2-4 16,-1-5-1-16,1 6 0 0,-1-7-10 0,7 7 8 15,-3-9-8-15,7 2 8 0,-3-2-8 16,3-1 0-16,3-6 0 0,4-3 8 0,0 0-8 0,0 0 0 16,0 0 0-16,0 0 0 0,0 0 0 0,0 0 8 15,0 0-8-15,0 0 0 0,0 0 13 0,7 9-2 16,0-2-1-16,0-4 0 0,0 0 3 0,4 6 1 16,-1 1 0-16,5 2 0 0,-1-2-5 0,7 2-1 0,-4 7 0 15,5 0 0-15,-1 0-8 0,3-4 0 0,1 7 0 16,0 0 0-16,0-3 15 0,-1 3-3 15,1 0 0-15,0 0 0 0,-1-3-22 0,-3 0-5 0,1-7-1 16,-1 1 0 0,0-4-100-16,-3 1-20 0</inkml:trace>
  <inkml:trace contextRef="#ctx0" brushRef="#br0" timeOffset="-214274.66">20087 10168 921 0,'0'0'82'0,"0"0"-66"16,-7-3-16-16,7 3 0 0,-3 0 304 0,3 0 58 16,0-3 11-16,0-4 3 0,0-2-290 0,3 6-58 15,-3 3-11-15,0 0-2 0,0 0-15 0,0 0 0 0,0 0 0 0,-3-3 0 16,3 3 22-16,0 0 11 0,0 0 3 15,0 0 0-15,0 0 30 0,0 0 6 16,0 0 2-16,0 0 0 0,0 0-30 0,0 0-7 0,0 0-1 0,0 0 0 16,0 0 1-16,0 0 0 0,3 6 0 0,1 0 0 15,3-3-5-15,-7-3 0 0,0 0-1 0,7 10 0 16,0-1-10-16,3-6-1 0,-3 3-1 0,-3-2 0 16,3 5-11-16,0 4-8 0,4-4 9 0,-1 4-9 15,-3 5 8-15,0-5-8 0,4 6 0 0,0 3 0 16,-4 0 0-16,3 0 0 0,1-4 0 0,-1 4 0 15,4 0 8-15,-3 0-8 0,0-3 0 0,-1 3 0 16,4 0 9-16,-3-6-9 0,-1-4 8 0,5 1-8 16,-5-1 8-16,1-2-8 0,-1-1 0 0,1 0 8 15,-4 1-8-15,4-7 0 0,-1 6 0 0,-3-9 0 16,-7 0-40 0,7 10 0-16,0-7 0 0,-7-3 0 0,7 0-70 0,-7 0-14 15,0 0-4-15,0 0 0 0,0 0-93 16,0 0-19-16</inkml:trace>
  <inkml:trace contextRef="#ctx0" brushRef="#br0" timeOffset="-213847.62">20962 9892 1555 0,'0'0'138'0,"-7"0"-110"0,-4 0-28 0,4 0 0 0,0 6 165 0,0-3 28 0,0 4 6 0,0-4 1 16,0 0-172-16,0-3-28 0,4 6-16 0,-5-3 1 16,5 7 4-16,-1-7 1 0,-3 6 0 0,0 1 0 15,0 2 29-15,4-2 5 0,-4 5 2 0,3-2 0 16,-3-1 28-16,0 10 6 0,0-9 0 0,3 6 1 15,-6 3-7-15,3 6-2 0,-4-3 0 0,-3 6 0 16,-4 1-21-16,-3-1-5 0,4 7-1 0,-1-1 0 16,0 1-13-16,1 3-4 0,-8-4 0 0,0 10 0 15,1 0 6-15,-1 0 1 0,-3-3 0 0,3 0 0 16,4-3-3-16,-4 0-1 0,0-4 0 0,4 4 0 16,0-3-11-16,0-1 10 0,0 4-10 0,3-3 10 15,-3-1-2-15,3 1 0 0,1-4 0 0,-1 4 0 0,0-3-8 16,1-10 0-16,3 3 0 0,-4-6 0 15,7 0-27-15,1 0-7 0,-1-7-2 16,4-2 0-16,7-1-85 0,-3-5-18 0,3-1-3 16,0-6-968-16</inkml:trace>
  <inkml:trace contextRef="#ctx0" brushRef="#br0" timeOffset="-212732.28">21389 9142 921 0,'0'0'82'0,"0"0"-66"15,0 0-16-15,0 0 0 0,0 0 121 0,0 0 21 16,0 0 4-16,0 0 1 16,7 0-147-16,-7 0-22 0,0 0-8 0,0 0-2 0,0 0 32 0,0 0 0 0,0 0 8 15,0 0-8-15,0 0 80 0,0 0 8 0,0 0 3 16,0 0 0-16,0 0 6 0,0 0 2 0,0 0 0 0,0 0 0 16,0 0-25-16,0 0-5 0,0 0-1 0,0 0 0 15,-7 7-34-15,0-4-7 0,-4 0-2 0,4 6 0 16,0 1-25-16,-3-1 0 0,-1 1 0 0,0 2 0 15,1-2 0-15,-1 2 0 0,1 4-10 0,-4-1 10 16,3-5 0-16,0 9 0 0,4-7-8 16,-3 1 8-16,-1 9 0 0,1-7 0 0,6-2 0 0,1-1 0 15,-5 10 0-15,8-6 0 0,-3 0 0 0,-1 3 0 16,4-7 0-16,0 7 0 0,0 0 0 0,4-4 0 16,-1 7-15-16,5-3 0 0,-1 0 0 0,0 3 0 15,3-3-3-15,-3-4-1 0,7 4 0 0,4 0 0 16,-4-3-23-16,0-1-5 0,4-2-1 15,0 0 0-15,-1-1-32 0,1-3-6 16,3 1-2-16,0-4-468 0,-3 0-93 0</inkml:trace>
  <inkml:trace contextRef="#ctx0" brushRef="#br0" timeOffset="-212255.91">21756 9321 1324 0,'-4'0'118'0,"1"0"-94"15,3 0-24-15,0 0 0 0,0 0 210 0,0 0 38 16,0 0 7-16,0 0 1 0,0 0-203 0,0 0-41 15,-4 0-12-15,4 6 0 0,0-6-8 16,0 7-8-16,-3 2-2 0,-4 0 0 16,0 1 27-16,0-1 6 0,-1 1 1 0,1 2 0 0,-3-2-16 0,3 2 0 15,10 1 0-15,-3-4 0 0,-3 4 0 0,3 2 0 16,0-2 0-16,3-1 0 16,1-2-41-16,-1 2-11 0,-6-2-3 0,3 2 0 15,7 7-8-15,-4-6-1 0,-10-4-1 0,7 1 0 16,0 2-91-16,4-3-19 0,-4-9-3 0,0 0-1 0</inkml:trace>
  <inkml:trace contextRef="#ctx0" brushRef="#br0" timeOffset="-212022.66">21756 9095 2296 0,'0'0'102'0,"0"0"21"0,0 0-99 0,0 0-24 0,-4 0 0 0,4 0 0 15,0 0-56-15,0 0-16 0,0 0-3 0,0 0-869 16</inkml:trace>
  <inkml:trace contextRef="#ctx0" brushRef="#br0" timeOffset="-211569.51">21904 8970 1152 0,'0'0'51'0,"0"0"10"0,7-6-49 0,-7 6-12 0,0 0 0 0,11 0 0 16,-1-10 146-16,4 10 26 0,-7-3 6 0,0 3 1 15,-7 0-115-15,11-9-24 0,3 9-4 0,-7 0 0 16,-7 0 10-16,11 0 2 0,-1 6 1 0,1-3 0 16,-4 0 0-16,0 7 0 0,0-4 0 0,4 3 0 15,-1-2-9-15,-3 8-1 0,-3-2-1 0,3-1 0 16,3-2-11-16,1 9-3 0,-7-4 0 0,3 4 0 16,3-6-11-16,-3 5-2 0,4 1-1 0,-4 3 0 15,-4-9-10-15,5 6 12 0,6-1-12 0,-7-2 12 16,-4 3-12-16,1 0 0 0,10 3 0 0,-7-7 0 15,0 10 8-15,-4-3-8 0,5 3 0 0,-5-3 8 16,4 0-8-16,-7 7 0 0,-3-7 0 0,3-1 0 0,0 1 0 16,0 10 8-16,-15-10-8 0,5 0 0 0,-1 3-11 15,1-3-7-15,-4 3-2 0,-8-6-1107 16</inkml:trace>
  <inkml:trace contextRef="#ctx0" brushRef="#br0" timeOffset="-208921.47">23100 9469 547 0,'0'0'24'0,"7"-10"5"0,0 1-29 0,0 6 0 0,0-7 0 0,4 7 0 16,-4-3 30-16,0-4 0 0,-7 10 0 0,7 0 0 15,0-6 23-15,0 0 5 0,-7 6 1 0,0 0 0 16,0 0 78-16,0 0 16 0,0 0 3 0,0 0 1 16,7 0-9-16,-7 0-3 0,0 0 0 0,0 0 0 15,0 0-49-15,0 0-9 0,7 6-3 0,0 0 0 16,-7 10-68-16,4 0-16 0,-4 3 0 0,-4 2 0 16,4 1 0-16,-7 10 0 0,4-1 8 0,-8 7-8 15,4-4 0-15,-4 1 9 0,-3 6-9 16,0 2 0-16,4 4 16 0,-8 0-4 0,0 7-1 0,1-1 0 15,-8-3 7-15,4 4 2 0,-4-1 0 0,4-3 0 16,3-6-8-16,-3 0-2 0,0-3 0 0,7-1 0 16,3-5 6-16,-3 6 2 0,-4-10 0 0,8 0 0 15,3-2-45-15,3-4-9 16,-3-7-1-16,4 1-1 0,-4-6-86 0,7-1-18 0,7-2-3 16,-7-7-464-16,-4 6-93 0</inkml:trace>
  <inkml:trace contextRef="#ctx0" brushRef="#br0" timeOffset="-203911.3">20955 10409 403 0,'0'0'36'0,"0"0"-36"0,-4 0 0 0,4 0 0 16,0 0 330-16,0 0 59 0,0 0 12 0,0 0 3 15,0 0-304-15,0 0-60 0,0 0-12 0,0 0-2 16,0 0-26-16,0 0 0 0,0 0 0 0,0 0 0 16,0 0 0-16,0 0 12 0,4 10-2 0,0-4 0 15,-1 0 26-15,1 4 6 0,-4 5 1 0,3-2 0 16,4-1-16-16,-3 1-3 0,-1 6-1 0,1 3 0 15,3-4-13-15,-4 4-2 0,4 0-8 0,-3 0 12 16,3 0-12-16,0 7 8 0,0-4-8 0,-3 3 0 16,-1-3 0-16,1 0 0 0,-4 0 0 0,3 3 0 15,1-3 0-15,-1-3 0 0,-3 7-13 0,4-7 4 16,-1-1-31 0,1 1-5-16,-4-3-2 0,3-6 0 0,1-1-145 0,-1-2-28 15,-3 12-7-15,0-22-1 0</inkml:trace>
  <inkml:trace contextRef="#ctx0" brushRef="#br0" timeOffset="-203302.9">21322 10641 1414 0,'0'0'31'0,"0"0"6"0,0 0 2 0,0 0 1 0,0 0-32 0,0 0-8 0,0 0 0 0,0 0 0 15,0 0 0-15,0 0 0 0,0 0 0 0,0 0 0 16,0 0 8-16,0 0 5 0,0 0 2 0,0 0 0 15,0 0 42-15,0 0 9 0,0 0 2 0,-4 10 0 16,4-10-21-16,0 0-4 0,0 0-1 0,0 0 0 16,-3 6 4-16,-1 0 1 0,4-6 0 0,0 10 0 15,0-10-47-15,-3 6 0 0,3 3 0 0,0-2 0 16,0 2 0-16,-4 0 0 0,4 1 0 0,-3-7 9 16,-1 6-9-16,1 1 0 0,-8-1 0 0,4 1 0 0,-4-1 0 15,1-3 0-15,-4 4 0 0,-4-1 0 16,-3 4 0-16,0-4 0 0,0 0 8 0,-1 4-8 0,1-4 9 15,0 1-9-15,0-1 10 0,3-6-10 0,1 7 18 0,3-4-2 16,-1-3-1-16,5 0 0 0,-4 7 21 0,7-10 4 16,-4 0 0-16,8 0 1 0,-4 0-18 0,7 0-4 15,0 0-1-15,0 0 0 0,-8 0-18 0,8 0 0 16,0 0 0-16,0 0 0 0,0 0 0 0,0 0 0 16,0 0 0-16,0 0 0 0,0 0 0 0,0 0 0 15,0 0 9-15,11 6-9 0,0-3 8 0,-1-3-8 16,1 0 0-16,3 10 9 0,4-7-9 0,-1 6 0 15,4-3 0-15,4 1 0 0,3 2 0 0,1 0 0 0,2 4 0 16,-3 3 0-16,8-4-12 0,-4-2 12 0,-1 2-10 16,1 1 10-1,-4 2-36-15,0-2 0 0,1-1-1 0,-5 1 0 16,-2 3-98-16,-1-4-19 0,0-2-4 0</inkml:trace>
  <inkml:trace contextRef="#ctx0" brushRef="#br0" timeOffset="-201798.09">23340 10237 172 0,'0'0'8'0,"0"0"1"0,0 0-9 0,0 0 0 0,3-6 0 0,8 2 0 15,-4 1 206-15,4-3 39 0,-4-3 8 0,0 5 2 16,0-2-155-16,0 0-32 0,-4 0-5 0,4 2-2 16,0-2-4-16,-7 6-1 0,0 0 0 0,0 0 0 15,0 0 8-15,0 0 0 0,0 0 1 0,0 0 0 16,0 0-2-16,0 0-1 0,0 0 0 0,0 0 0 15,0 0 14-15,0 0 2 0,0 0 1 0,0 0 0 16,0 0-39-16,0 0-8 0,0 0-2 0,0 0 0 16,0 0-3-16,0 0-1 0,-3 6 0 0,-4-2 0 15,0 2-10-15,0-3-3 0,3 0 0 0,-3 7 0 16,0-1-13-16,-4 0 8 0,1 1-8 0,-1 2 0 16,1 1 0-16,-1 3 0 0,-3-1 0 0,0 4 0 15,3-6 0-15,1 9 0 0,-4-4 0 0,3 11 0 0,0-7 0 0,4 3 0 16,0-3 0-16,0-4 0 0,0 11 0 0,4-7 0 15,-1-7 0-15,4 4 0 0,0 0-8 0,7-7-2 16,-3 1 0-16,6-4 0 0,1 1 10 0,3-7 0 16,0-3 0-16,4-3 0 0,-1 0 8 0,5-7 4 15,2 1 1-15,1-1 0 0,0-8-13 0,-1 5 0 16,1-6 8-16,3 4-8 0,-7-4 0 0,1 0 0 16,-1-3 8-16,-4 0-8 0,-6 3 0 0,3 4 0 15,-3-7-9-15,-1 3 9 0,-6-3 0 0,-1 3 0 16,-3 0 0-16,-3 3 0 0,-1-2 0 0,1 5 12 0,-8-6-3 0,1 7 0 15,-1-1-9-15,-3-2 12 0,0 2-12 16,0 4 12-16,0-1-12 0,-1-2 0 0,1 2 0 16,-3 7 0-16,3-3-16 0,-4 3 5 0,4-7 1 0,0 10 0 15,3-9 10-15,1 9-12 0,-5 0 12 0,8 0-12 32,-3 0-16-32,6 0-3 0,-3 0-1 0,7 0-690 0,-7 6-138 0</inkml:trace>
  <inkml:trace contextRef="#ctx0" brushRef="#br0" timeOffset="-200987.05">24130 10293 1382 0,'-7'-3'123'0,"3"3"-99"15,-3-6-24-15,0 3 0 0,0 3 248 0,0-10 45 16,4 10 9-16,3 0 2 0,0-9-262 0,-4 6-52 15,-3-7-10-15,4 7-3 0,-4-3 23 0,-1 3 0 0,-2-3 0 0,3 2 0 16,-4 1 28-16,4-3 1 0,-7 6 0 0,3 0 0 16,1 0-11-16,-1 0-2 0,1 6-1 0,-1-3 0 15,1 1-5-15,-1 2-1 0,0-3 0 0,1 6 0 16,3 4 2-16,3-4 0 0,-3 1 0 0,0 2 0 16,0 7-11-16,4-6 0 0,-8 2 0 0,7 1 0 15,1 0 0-15,-1-1-11 0,-3-2 11 0,4 6-12 16,3-7 12-16,3 7-8 0,1-6 8 0,-1-4-8 15,4 7 8-15,0-10-12 0,1 3 12 0,-1-2-12 16,7-4 12-16,3 6-8 0,5-9 8 0,-1 0-8 16,3-6 8-16,1 3-13 0,3-7 5 0,-3 1 8 15,3 3-9-15,0-4 9 0,-3 1 0 0,0-1 0 16,-4-2 0-16,0-4 0 0,0 4 0 0,-3 2 0 16,-4-2 20-16,0 2 2 0,0-2 0 0,-7 2 0 15,0-2 16-15,0 2 3 0,-3-2 1 0,0 2 0 0,-1-2-8 0,-3-4-2 16,0 4 0-16,-3 2 0 0,3 1-21 0,-4-4-11 15,0 4 10-15,-3 0-10 0,4 9 0 0,3 0 0 16,-7-4-11-16,0 8 11 0,7-4-14 0,-7 0 5 16,3 6 1-16,-3-3 0 0,4 3 8 0,-1 4-10 15,1-4 10-15,-1 3-10 0,0 1 10 0,4 2-10 16,0 4 10-16,0 0-10 0,4-1 10 0,3 1 0 16,0 3 0-16,0 0-8 0,7-4 8 0,0 7-8 15,1 6 8-15,2-6-8 0,1 7 8 0,3-4 0 16,-3 3-9-16,-1 3 9 0,-6 4-9 0,-1-4 9 15,1 4-12-15,-4-4 12 0,0 0-20 0,-7 1 4 16,-3-1 0-16,-1 0 0 0,1 1 16 0,-1-1 0 16,0 0 0-16,-3 4 0 0,-3-7 12 0,-4 0 2 15,0-3 1-15,3-3 0 0,-3 0-1 0,0 0 0 0,0 7 0 16,0-11 0-16,-1-2 2 0,-2 3 0 0,-1-7 0 0,4 7 0 16,-7-6-1-16,0-4 0 0,-4 4 0 0,-3-4 0 15,-4 1-6-15,-3 2-1 0,-4-3 0 0,-7 4 0 31,4-4-48-31,-4 1-9 0,-3-1-3 0,3-6 0 16,0 4-77-16,0-7-16 0,4-7-3 0,-4 7-931 0</inkml:trace>
  <inkml:trace contextRef="#ctx0" brushRef="#br0" timeOffset="-193781.48">25308 10130 1720 0,'0'0'76'0,"0"0"16"0,0 0-73 0,0 0-19 0,0 0 0 0,0 0 0 16,0 0 24-16,0 0 2 0,0 0 0 0,0 0 0 15,0 0-13-15,0 0-2 0,0 0-1 0,0 0 0 16,0 0 54-16,0 0 10 0,0 0 2 0,0 0 1 16,0 0 19-16,0 0 4 0,0 0 1 0,0 0 0 15,0 0-31-15,0 0-6 0,0 0-2 0,0 0 0 0,0 0-35 16,0 0-7-16,11 3-2 0,-4 7 0 0,0-7-7 0,0 6-2 16,0 1 0-16,0-7 0 0,0 6 8 0,0 1 2 15,0-1 0-15,0 0 0 0,0-5 7 0,0 11 2 16,-3-8 0-16,3 8 0 0,4-5-4 0,-4 2 0 15,0 1 0-15,3-4 0 16,-3 4-12-16,4-1-2 0,0 4-1 0,3 0 0 0,-4-7-9 0,4 13 0 16,-3-3 0-16,3-7 0 0,0 7 0 15,0-6-9-15,-3 5 9 0,-1-5-13 0,1 6-8 0,0-7-2 16,-1-2 0-16,1 2 0 16,-4-5-116-16,-7-7-23 0,3 3-5 0,-3-3-618 15,0 0-124-15</inkml:trace>
  <inkml:trace contextRef="#ctx0" brushRef="#br0" timeOffset="-193480.47">25982 10155 2336 0,'-14'7'52'0,"3"-4"10"0,-3 9 2 0,0-2 1 0,0 2-52 0,0-2-13 0,0 8 0 0,0-5 0 16,-4 3 9-16,4-1-1 0,0-2 0 0,0 6 0 0,-4 3 36 0,0-4 8 16,-3 4 0-16,0 10 1 15,-4-4 23-15,4 6 4 0,-7 1 0 0,3-4 1 16,4 10-33-16,-3-3-8 0,-1-1 0 0,0 4-1 0,-3-6-31 0,3 5-8 16,1-2 0-16,2-4 0 0,5 7-12 0,-1 0-6 15,0-7-2-15,4 7 0 16,0-9-13-16,4 2-3 0,-1-6-1 0,8-3 0 15,-1 4-71-15,0-7-13 0,1-4-3 0,-1-5-627 16,4-4-125-16</inkml:trace>
  <inkml:trace contextRef="#ctx0" brushRef="#br0" timeOffset="-192013.05">25495 9795 230 0,'0'0'20'0,"0"0"-20"15,0 0 0-15,0 0 0 0,0 0 180 0,0 0 31 16,0 0 6-16,0 0 2 0,0 0-27 0,0 0-6 16,0 0-1-16,0 0 0 0,0 0-46 0,0 0-10 15,0 0-1-15,0 0-1 0,0 0-27 0,0 0-6 16,11 3-1-16,-11-3 0 0,0 0-21 0,7 0-4 16,0 0 0-16,4 0-1 0,-4 0-40 0,0-3-8 15,3-7-2-15,-3 7 0 0,4-3 2 0,-4 3 0 16,0-4 0-16,0-5 0 0,0 2-3 0,4 7 0 0,-1-9 0 15,-3-4 0-15,0 7 4 0,4-4 0 16,0 4 0-16,-4-4 0 0,3 1-20 0,1-7 8 16,-4 9-8-16,3-2 0 0,-3-7 8 0,4 10-8 0,-4-4 0 15,0 4 0-15,4 2 0 0,-4 1 0 16,0-3 0-16,0-1 0 0,-4 7 0 0,4-6 0 0,-3 9 0 0,3-10-9 16,-7 10 9-16,7 0 0 0,-7 0 0 0,11 0 0 15,-4 7 0-15,0-4 0 0,-7-3 0 0,10 0 0 16,-3 6-13-16,1-3 2 0,-1 0 1 0,-4 7 0 15,-3-10 10-15,7 6 0 0,-3 3 0 0,-4-2 0 16,7 12 0-16,-7-7 9 0,3-3-9 0,1 4 10 16,-1 3-10-16,1-4 8 0,-1 1-8 0,4-4 8 15,-3 4-8-15,-1-4 0 0,5 1 0 0,-5 2 8 16,8-2-8-16,-1-4 0 0,-3 0-10 0,4 0 10 16,3-3-32-16,0 4 0 15,-3-7 0-15,-1 0 0 0,4 0-137 0,0-7-28 0,1 7-6 16,-1-9-1-16</inkml:trace>
  <inkml:trace contextRef="#ctx0" brushRef="#br0" timeOffset="-191364.43">26599 9255 1036 0,'0'0'92'0,"0"0"-73"16,0 0-19-16,0 0 0 0,0 0 226 0,0 0 42 15,0 0 8-15,0-6 1 0,0 0-225 0,0 6-44 16,0 0-8-16,0 0 0 0,0 0-21 0,0 0 1 16,0 0 0-16,0 0 0 0,0 0 5 0,0 0 2 15,0 0 0-15,0 0 0 0,-7 3 37 0,0 0 7 16,0-3 1-16,0 9 1 0,-3-2-9 0,3-1-3 15,-4 3 0-15,0 1 0 0,1-1-8 0,-1 1-1 16,1 2-1-16,-1 1 0 0,1 5 1 0,-1 1 0 16,4 3 0-16,-4-3 0 0,4 3 12 0,0 0 4 15,0-3 0-15,4-4 0 0,-1 7-28 0,4 0 0 16,-3-3 0-16,3 3 0 0,3-9 0 0,1 5 0 0,-1-5 0 16,4 3 0-16,0-4 0 0,0 1-14 0,4-4 2 0,-4 1 0 31,0-1-16-31,4-6-2 0,3 7-1 0,0-10 0 15,0 9-99-15,-4-9-20 0,5 3-4 0,-1-3-637 0</inkml:trace>
  <inkml:trace contextRef="#ctx0" brushRef="#br0" timeOffset="-191087.23">26846 9566 1839 0,'0'0'40'0,"-3"6"9"0,-1-3 2 0,1 7 1 0,-4-1-42 0,3-6-10 15,4 6 0-15,-3 1 0 16,-1-1-40-16,4-9-11 0,-3 3-1 0,3-3-1 0,0 10 22 0,0-10 5 15,0 0 1-15,0 0 0 16,0 0-4-16,0 0-1 0,0 0 0 0,0 0 0 16,0 0-46-16,0 0-10 0,0 0-2 0,0 0 0 0</inkml:trace>
  <inkml:trace contextRef="#ctx0" brushRef="#br0" timeOffset="-190901.19">26892 9327 2300 0,'0'0'102'0,"-7"-6"21"0,0 6-99 0,0 0-24 0,7 0 0 0,0 0 0 15,0 0-33 1,0 0-12-16,0 0-3 0,0 0 0 0,0 0-137 0,0 0-28 0,0 0-6 0,0 0-1 16,0 0 84-16,0 0 16 0,0 0 3 0,0 0 1 15,0 0 32-15,0 0 8 0,0 0 0 0,0 0 1 16</inkml:trace>
  <inkml:trace contextRef="#ctx0" brushRef="#br0" timeOffset="-190459.67">26959 9174 1839 0,'0'0'81'0,"0"0"18"0,0 0-79 0,0 0-20 0,0 0 0 0,0 0 0 16,0 0 111-16,0 0 18 0,0 0 4 0,0 0 1 15,0 0-84-15,7 9-17 0,-7-9-3 0,7 3-1 16,4 7 1-16,0-4 0 0,-1 3 0 0,1-2 0 15,3 2 7-15,-4 0 2 0,5-2 0 0,-1-1 0 16,0 10-15-16,0-4-4 0,4 1 0 0,-4-1 0 16,3 4-20-16,1 0-18 0,-4 2 3 0,4-5 1 31,-4 6-10-31,3 3-3 0,-6-3 0 0,0-1 0 0,-1-2 27 0,-3 3 0 0,0 3 0 0,-3-10 0 16,3 10 0-16,-4-6 0 0,1 0 0 0,-4-1 0 15,0-2 0-15,0-1 0 0,0-2 0 0,0-1 0 16,0 1 24-16,0-7 6 0,0 9 2 0,0-5 0 15,-4-4-52-15,4-3-11 16,-3 9-1-16,3-9-1 0,-4 6 9 0,-3-2 3 0,0-1 0 0,-3-3 0 16,3 0-141-16,0 6-28 15,-1-6-6-15</inkml:trace>
  <inkml:trace contextRef="#ctx0" brushRef="#br0" timeOffset="-174626.54">25982 10525 633 0,'-14'0'28'0,"14"0"6"0,-7 7-34 0,0-7 0 0,7 0 0 0,0 0 0 15,-7 0 306-15,7 0 54 0,0 0 12 0,-4-7 1 16,1 4-276-16,-1-6-55 0,4 6-11 0,4-7-3 15,-1 1-28-15,1-1-8 0,-1-2-1 0,4 2 0 16,0-2 17-16,4-4 3 0,3 4 1 0,0-1 0 16,0 1 36-16,0-4 7 0,1 10 1 0,-1-4 1 15,-4 4 7-15,1-3 0 0,-1 5 1 0,-10 4 0 16,0 0-10-16,0 0-3 0,0 0 0 0,0 0 0 16,0 0-25-16,0 0-6 0,-7 4-1 0,0 5 0 15,0 0-6-15,-3-2-2 0,3-1 0 0,0 3 0 16,-8-2 8-16,5-4 2 0,3 6 0 0,0-6 0 0,0 7-14 15,0-1-8-15,0 0 8 0,3 1-8 0,4 2 0 16,-3 1 0-16,6 6 0 0,1-7 0 16,-1 10 0-16,4-3 9 0,4 3-9 0,-1 0 10 15,-3 0-10-15,4 0 12 0,0-3-12 0,-4 3 12 0,0 0-12 16,0 0 0-16,-4 3-10 0,4-10 10 16,-7 7-28-16,0-3 1 0,4 0 0 15,-4-3 0-15,-7 2-8 0,0-5-1 0,3 3-1 16,-3-4 0-16,-3 1-43 0,-1-4-9 0,4-3-2 0,0-2-658 15,0-1-132-15</inkml:trace>
  <inkml:trace contextRef="#ctx0" brushRef="#br0" timeOffset="-174061.3">26282 10579 1936 0,'0'0'43'0,"0"0"9"0,0 0 1 0,3-4 1 0,5-5-43 0,-1 6-11 0,0-7 0 0,0 4 0 0,3-6 0 16,1 2-12-16,-1 7 2 0,1-6 1 0,0-1 9 0,3 7 0 15,-7-3 0-15,3 3-8 0,-3 3 8 0,-7 0-10 16,0 0 10-16,0 0-10 0,0 0 10 0,0 0 0 16,0 0 0-16,-3 9 0 0,-1 1 21 0,-3 2 3 15,0-2 1-15,0 2 0 0,-3-9 29 0,-1 7 6 16,0-1 0-16,1 0 1 0,3-5 3 0,0 2 0 16,-4-3 0-16,8 3 0 0,-4-3-31 0,0-3-5 15,-1 7-2-15,8-7 0 0,-3 3-26 0,-4 0 0 16,0-3-14-16,0 9 5 0,0-9 9 15,0 7 0-15,-4-1 0 0,4 0 0 0,-4-3-13 0,4 4-1 16,0-4 0-16,0 6 0 0,7-9 14 0,0 0 0 16,-7 3 0-16,7-3 0 0,0 0 0 0,0 0 0 15,0 0 0-15,0 10 0 0,0-1 0 0,0 0 0 0,0-9 0 16,0 10 0-16,0-1 0 0,0-2 8 0,0-7-8 0,0 9 0 16,4 0 24-16,-1 1-3 0,-3-1 0 0,4-6 0 15,-4-3-1-15,7 10 0 0,0 2 0 0,0-2 0 16,0-4 10-16,0-3 2 0,7 6 0 0,-3-5 0 15,3 5-24-15,4-3-8 0,-4-3 0 16,3 10 0-16,1-7-8 0,0 4-8 0,3 2-2 0,0-2 0 31,-3-1-29-31,3 4-5 0,21 12-56 16,-24-7-40-16,3-5-18 0,0 9-4 0,-7-3-458 0,-3 3-91 0</inkml:trace>
  <inkml:trace contextRef="#ctx0" brushRef="#br1" timeOffset="-151157.78">20846 11450 1832 0,'-64'-6'81'0,"29"6"17"0,-15 0-78 0,-2 0-20 0,-1 0 0 0,3 0 0 31,4-3-216-31,1 0-46 0,-1-3-10 0,3 2-1 16,-3-2 145-16,8 3 28 0,-1-3 7 0,4 3 1 0,-1 3 126 0,5-10 26 15,-5 10 4-15,8 0 2 0,3 0 102 0,4 6 21 0,0-2 4 0,7-4 1 16,3 0-79-16,1 3-16 0,6 3-3 0,4-6-1 16,0 0-39-16,14 3-7 0,8 3-1 0,9-2-1 15,8-4-12-15,7 0-3 0,7 0 0 0,3 0 0 16,4 0 2-16,7 0 0 0,11-10 0 0,3 7 0 16,4-6-23-16,3 5-11 0,-3-5 10 0,3 0-10 15,0-1 0-15,0 1 0 0,0-1 0 0,-7 7 0 16,-10-6 8-16,0 6 1 0,-11-4 1 0,-8 4 0 15,-9-3-10-15,-4 6-11 0,-4 0 3 0,-7 0 0 16,-3 0 8-16,-11 0 14 0,-3 0-3 0,-4 0-1 0,3 0 2 16,-10 0 1-16,-10 0 0 0,3 0 0 0,-4 0 31 15,-3-3 7-15,-7 3 1 0,-8-3 0 0,1-4-41 16,-4 7-11-16,-6-9 0 0,-5 9 0 16,-6-3 8-16,-4-6-8 0,-7 9 8 0,0-4-8 0,0-2 8 0,-7 12-8 15,0-6 10-15,-4 4-10 0,-6-4 9 0,-1 3-9 16,-3 6 8-16,7-9-8 0,0 9 20 15,7-2 0-15,3-4-1 0,8 0 0 0,3-3 9 0,7 6 1 16,14-3 1-16,8-3 0 0,6 0-8 0,4 0-2 16,7 0 0-16,7 0 0 0,18-3-20 0,10-3-8 15,7 6 0-15,4-3 0 0,10-7 8 0,8 10 0 16,6-3-9-16,8-3 9 0,3 6-11 0,3 0 3 0,1-3 0 16,0 3 0-16,-1 0 8 0,1 0-10 0,3 0 10 0,-3 0-10 15,-4 3 10-15,-7-3 0 0,-4 0 8 0,-10 0-8 16,-7 0 33-16,0 0 3 0,-7 0 0 0,-8 0 0 15,-13 0 11-15,0 0 2 0,-1 0 1 0,-6 0 0 16,-11 0-14-16,0 0-2 0,0 0-1 0,-7 0 0 16,-7 0-17-16,-4 0-4 0,-7 0-1 15,-6 0 0-15,-8 0-11 0,-10 0 0 0,-8 6 0 0,-3-3-11 16,-14-3 11-16,0 10-10 0,0-7 10 0,0 6-10 16,-4 1 10-16,-3-4 0 0,0 0 0 0,3 4 0 15,1-1 0-15,3 4 0 0,3-4 0 0,4 4 0 16,7-4 0-16,0 7 0 0,11-10 0 0,3 3 0 15,11 1 0-15,6-1 8 0,12-6-8 0,10 4 0 16,7-7 0-16,0 0 9 0,17-7-9 0,11 7 0 16,11-3 0-16,4-6 0 0,10-1-10 0,7 1 10 0,3 3-15 15,8-10 5-15,6 13 1 0,-3-6 0 0,-3-1-7 0,-4 1 0 16,-4 2-1-16,-6 1 0 0,-4 3 17 0,-7-3 0 16,-8 3-8-16,-6-4 8 0,-7 7 0 0,-8 0 14 15,-2-3-2-15,-15 3-1 0,0 0 13 0,0 0 4 16,-11 0 0-16,-3 3 0 0,-7-3 3 0,0 7 1 15,-8-4 0-15,1-3 0 0,-4 6-4 0,-6-3-1 16,-1-3 0-16,-4 6 0 0,-2-2-27 0,-1-4 0 16,-4 3 0-16,4-3 0 0,1 6 0 0,-1-3 0 15,0-3 8-15,4 0-8 0,-4 0 0 0,3 0 0 0,1-3 0 0,3 3 0 16,-7-6 0-16,8 6 0 0,-1 0 0 0,7-3 0 31,0 3-160-31,11 0-30 0,7-4-6 0</inkml:trace>
  <inkml:trace contextRef="#ctx0" brushRef="#br1" timeOffset="-150308.15">26786 11284 1785 0,'0'0'159'0,"0"0"-127"0,-3-9-32 0,-4 6 0 15,7 3 60-15,0 0 5 0,0 0 2 0,3-10 0 16,4 7-134-1,-3-3-26-15,7 3-6 0,-4-4-1 0,0 4 84 0,-7 3 16 0,7-3 0 0,-7 3 0 16,0 0 82-16,0 0 10 0,0 0 3 0,0 0 0 16,-14 3-66-16,-4-3-13 0,-10 3-2 0,-4 4-1 0,-14-4-4 0,0 6-1 15,-10-3 0-15,-4 1 0 0,-4 2 46 16,-6-3 9-16,-4-2 1 0,-11 5 1 0,0-6 40 16,-3 3 8-16,-4-3 2 0,4 4 0 0,-3-4-37 0,-1 0-7 15,0-3-2-15,7 6 0 0,4-3-40 0,7-3-8 16,0 0-1-16,7-3-1 0,4 3-5 15,6-6-1-15,8 6 0 0,6-3 0 0,1 3 3 0,7-3 1 16,7-4 0-16,6 7 0 0,5-9-28 0,6 9-5 16,4-3-2-16,7 3 0 0,0 0 8 0,14-6 2 15,7 3 0-15,11 3 0 0,11-4-6 0,9 4-1 16,8 4 0-16,4-4 0 0,3 3 15 0,11 3 0 0,10-6-10 16,3 3 10-16,5-3 0 0,-1 9 0 0,4-9 0 15,0 7 0-15,-4-4 0 0,-7 0 0 0,-7-3 0 16,-3 6 0-16,-15-3 0 0,-3-3 0 0,-10 0 0 0,-8 0 8 15,-7 0 2-15,-3 0 0 0,-11 0 0 0,-7-3 0 16,-3 3 23-16,-11 0 5 0,0 0 1 0,0 0 0 16,-11-6-27-16,-6 6-12 0,-5-6 10 15,-6-1-10-15,-7 7 0 0,-7-3-15 0,-15-3 2 0,-6 3 0 32,-11-3-179-32,-8 3-36 0</inkml:trace>
  <inkml:trace contextRef="#ctx0" brushRef="#br1" timeOffset="-145294.33">21583 742 576 0,'-14'-10'25'0,"14"10"6"0,0 0-31 0,0 0 0 0,0 0 0 0,0 0 0 16,0-9 355-16,7-1 65 0,3 7 12 0,1-3 4 15,-4-7-305-15,7 4-61 0,4-4-12 0,0 10-2 16,-1-6-36-16,1 3-8 0,-1 2 0 0,5-5-1 0,2 18-11 0,-6-9 0 16,-7 10 0-16,6-7 0 0,1 6 0 15,-1 10 0-15,-2-9 0 0,-8 5 0 0,3 4 0 0,1-6 0 16,-1 6 0-16,-3-1 0 0,-3 4 0 0,3-6 0 16,4 0 8-16,-4-1-8 0,-4 1 26 15,1 6 0-15,3-10 0 0,-4 7 0 0,8-3-8 0,-8-7-2 16,-3 1 0-16,7 2 0 0,4-2-1 0,-7 9-1 15,-4-16 0-15,3 6 0 0,4-3-6 0,-7-6 0 16,0 0-8-16,0 0 12 0,0 0 6 0,0 0 1 16,0 0 0-16,0 0 0 0,0 0 2 0,0 0 1 15,7-6 0-15,0 3 0 0,-3-6-2 0,-1-4-1 16,4 4 0-16,4-1 0 0,-4-2-11 0,0 2-8 16,0-9 12-16,4 7-12 0,-1-7 8 0,1 7-8 15,-4-10 0-15,0 0 0 0,4 6 10 0,-1-9-10 16,-3 6 8-16,4-3-8 0,-4 0 0 0,7 0 8 15,0 0-8-15,-3 3 0 0,-8 1 0 0,8 2 0 0,-1 0 0 16,1 4 0-16,-4-1-13 0,0 7 1 0,0-10 1 16,4 10 0-1,-1 3-17-15,-10 3-4 0,0 0-1 0,0 0 0 16,11-10-52-16,-8 10-11 0,-3 0-1 0,0 0-1 16,0 0-130-16,0 0-27 0,7-12-5 0,-7 12 0 0</inkml:trace>
  <inkml:trace contextRef="#ctx0" brushRef="#br1" timeOffset="-144770.35">22207 754 738 0,'0'0'32'0,"0"0"8"0,0 0-32 0,-10 0-8 0,-4 0 0 0,0-3 0 16,10-3 72-16,-7 6 14 0,1 0 2 0,3-3 1 16,-4-4-33-16,4 1-8 0,4 0 0 0,-4 3-1 15,0-7 5-15,3 4 0 0,8-7 1 0,-4 10 0 16,-4-3 22-16,4 3 4 0,0 3 1 0,0 0 0 16,0 0 7-16,0 0 1 0,0-10 1 0,0 10 0 15,7 0-20-15,-7 0-4 0,0 0-1 0,0 0 0 16,0 0-47-16,0 0-9 0,-7 10-8 0,3-10 9 15,-6 9-9-15,6-6 0 0,1 10 9 0,-4 3-9 16,-7-7 11-16,7 7-3 0,3 3 0 0,-3 2 0 16,4 1 7-16,-5 7 1 0,1 2 0 0,0 3 0 15,4 17 5-15,-4-7 2 0,-4-1 0 0,1 11 0 0,-1-1-11 16,0 0-1-16,-10-2-1 0,4 8 0 0,-5-2-2 16,5 2-8-16,-4-2 12 0,-1-4-4 15,-2-3-40-15,10 3-9 0,7-18-2 16,-4 9-677-16,0-13-135 0</inkml:trace>
  <inkml:trace contextRef="#ctx0" brushRef="#br1" timeOffset="-143283.12">21699 428 460 0,'0'0'41'0,"0"0"-33"0,0 0-8 0,0 0 0 0,-3-3 216 0,-4 3 42 16,7 0 8-16,0 0 2 0,0-10-148 0,0 10-30 15,-4-9-6-15,4 9 0 0,7-9-35 0,-3 5-6 0,-4-2-2 0,-4 0 0 16,1 0-17-16,3 3-3 0,10-4-1 0,-3 4 0 15,-3-6 3-15,7-1 0 0,-1 7 0 16,-6-3 0-16,-1 3-23 0,4-10 0 0,4 7 0 0,-1-3 0 16,-3 5 17-16,4-8-1 0,-4 2 0 0,7 4 0 15,0-9 9-15,-3 5 2 0,-1-2 0 0,1 2 0 16,3 1-3-16,0-4-1 0,-7 4 0 16,0-1 0-16,4 1-12 0,-4 0-3 0,4 5 0 0,-11 4 0 15,0 0-8-15,0 0 0 0,14 0 0 0,-7 4 0 16,-7-4 0-16,7 9 0 0,0 0 0 0,0 1 8 15,-4-1-8-15,1 4 0 0,0-4 0 16,3 1 0-16,3 2 0 0,-3-2 0 0,-7-7-10 16,0 9 10-16,11-6 0 0,-8 4 0 0,1-7 0 0,-1 6 0 15,1 1 0-15,3-7 0 0,-3 6 0 0,-4-9 0 16,0 0 0-16,7 10 0 0,3-10 0 0,1 9 0 16,-11-9-12-16,10 0-5 0,1 0-2 0,-1 3-981 15</inkml:trace>
  <inkml:trace contextRef="#ctx0" brushRef="#br1" timeOffset="-142251.89">23647 425 1112 0,'0'0'49'0,"0"0"11"15,0 0-48-15,7 0-12 0,-7 0 0 0,0 0 0 0,7-6 83 0,-7 6 14 16,0 0 3-16,7 0 1 15,0 0-9-15,-7 0-3 0,7 0 0 0,-7 0 0 0,0 0-30 0,7 0-7 16,-7 0 0-16,0 0-1 0,0 0 0 0,4 0 0 16,3-4 0-16,-7 4 0 0,0 0-25 0,0 0-5 15,0 0-1-15,0 0 0 0,0 0-6 0,-7 10-2 16,-4-7 0-16,-3 3 0 0,0 7-12 0,0-4 0 16,-8 4-12-16,1 6 12 0,-3 3 0 0,-5-1-8 15,1-8 8-15,-4 15 0 0,-3-6 0 0,0 0 0 16,3 0 0-16,-3 6 9 0,3-3 3 0,4 4 1 15,0-4 0-15,3 3 0 0,4-6-13 0,0 9 0 16,3-6 0-16,4 4 0 0,3-8 0 0,1 1 0 0,3 0 0 16,3 7 0-16,8-7 0 0,-1 0 0 15,4-4 0-15,0 4 0 0,4 0 0 0,3-3 11 0,0-6-3 16,7-1-8-16,-3 7 15 0,7-7-4 0,-4 1-1 16,7-4 0-16,-3 1-10 0,3 2 8 0,0-5-8 0,0-4 8 15,4 6-8-15,0-9 0 0,-7 0 0 0,3 6 0 31,4-6-36-31,-4-6 1 0,0 6 0 0,0 0-648 0,-3 0-129 0</inkml:trace>
  <inkml:trace contextRef="#ctx0" brushRef="#br1" timeOffset="-141707.16">23139 861 518 0,'0'0'46'0,"0"0"-37"0,0 0-9 0,0 0 0 16,0 0 319-16,0 0 61 0,0 0 13 0,0 0 3 15,3 9-280-15,-3-9-56 0,0 0-12 0,4 10-1 16,-1-1-7-16,-3 0 0 0,4-6-1 0,-4-3 0 16,0 0-39-16,3 13 0 0,1-7 0 0,-4-6 0 15,0 0-12-15,0 0-8 0,0 0 0 0,7 3-1 16,0-3 35-16,4 0 7 0,-1-3 2 0,4 3 0 16,-3 0-1-16,3 0 0 0,0-9 0 0,4-1 0 15,-1 10 16-15,5-3 3 0,-1 3 1 0,3-6 0 16,1 6-27-16,0 0-6 0,3 0-1 0,-3 6 0 0,-1-3-8 15,1-3 0-15,0 10-12 0,-4-10 12 16,0 0-32-16,4 0 2 0,-4 0 0 16,0 0 0-16,0 0-136 0,0 0-27 0,1 0-6 15</inkml:trace>
  <inkml:trace contextRef="#ctx0" brushRef="#br1" timeOffset="-139409.6">25308 588 1728 0,'-7'-6'153'0,"-3"6"-122"16,-1 6-31-16,0-6 0 0,1 6 139 0,3-3 21 16,-4 4 5-16,4 2 1 0,0-3-131 0,-3 4-27 0,3-1-8 0,-1 4 0 15,-2-4 0-15,-1 10 0 0,1-7 0 0,-1 10 0 16,-3-3 0-16,3 3 0 0,-3-3 0 0,4 3 0 15,-4 3 0-15,3-6 0 0,-3 3 8 0,3 0-8 16,4-4 8-16,4 4 0 0,-1 0 0 0,1-3 0 16,6-6-8-16,-3 6 0 0,7-7 0 0,0-2 0 15,4 8 0-15,0-2 0 0,3-10 0 16,0 4 0-16,0 2-12 0,0-2 12 0,4-10-10 0,-1 3 10 16,4-3 0-16,-3 0 0 0,0-3-8 0,3-4 8 15,0-5 0-15,-3 9 0 0,3-13 0 0,4 3 0 16,-1 1 14-16,-3-10-4 0,4 3-1 0,-7 0 0 15,3-3 11-15,-7 0 3 0,0 0 0 0,0 1 0 16,-7-1-8-16,0 0-2 0,-3-7 0 0,-4 4 0 16,0 7-13-16,-7-4 8 0,-4 0-8 0,1-7 0 0,-4 7 0 0,-4 10-21 15,-3-7 3-15,-4 10 1 16,0-4-19-16,-3 4-3 0,3 6-1 0,-3 3 0 16,3-7-28-16,1 14-7 0,-1-7-1 0,0 3-563 15,1 9-113-15</inkml:trace>
  <inkml:trace contextRef="#ctx0" brushRef="#br1" timeOffset="-134696.22">25813 1168 576 0,'0'0'51'0,"0"0"-41"0,0 0-10 0,0 0 0 0,0 0 167 0,0 0 31 16,0 0 6-16,0 0 2 0,0 0-126 0,0 0-26 15,3 9-5-15,1-2-1 0,6-4 12 0,-3 3 1 16,-3 0 1-16,7 4 0 0,-4-1-18 0,0 1-3 16,3-1-1-16,-3 4 0 0,0-1-16 0,0-2-3 15,4 8-1-15,-4 1 0 0,0-3-10 0,-3 6-2 16,3-7-8-16,-4 7 12 0,1-6-12 0,-4 3 9 15,0 0-9-15,-4-7 8 0,4 7 7 0,-3 3 1 16,-1 3 0-16,-3-6 0 16,4 3-38-16,-4-3-7 0,-1-7-2 0,1 7 0 15,-3-10 23-15,3-5 8 0,0 8 0 0,0-6-572 16,-4-6-107-16</inkml:trace>
  <inkml:trace contextRef="#ctx0" brushRef="#br1" timeOffset="-133942.46">26448 647 403 0,'0'0'17'0,"0"0"5"0,0 0-22 16,0 0 0-16,0 0 0 0,0 0 0 0,-7 0 371 0,7 0 69 15,0 0 15-15,0 0 2 0,0 0-327 0,0 0-66 16,0 0-12-16,0 10-4 0,0 2-23 0,3-2-5 16,1 2 0-16,-1 7-1 0,4-6-11 0,0 6-8 15,-3 3 9-15,3-1-9 0,0 1 0 0,0 0 8 16,0 7-8-16,-3-4 0 0,-1 3 0 0,1-3 0 15,-1-6 8-15,1 9-8 0,-4-3 0 0,0-3 0 16,3 0-9-16,1-6 9 16,-8 6-36-16,4-10 0 0,0 10-1 0,4-3 0 15,-4-10-151-15,0-6-29 0</inkml:trace>
  <inkml:trace contextRef="#ctx0" brushRef="#br1" timeOffset="-132472.25">26666 340 172 0,'-3'0'16'0,"-4"0"-16"0,-4 0 0 0,1 3 0 0,-1-3 362 0,8 7 70 16,3-7 13-16,-7 0 3 0,0 3-321 0,7-3-65 15,0 0-13-15,0 0-2 0,0 0-11 0,0 0-1 16,0 0-1-16,0 0 0 0,7 0 2 0,7 0 0 16,3 0 0-16,1 0 0 0,3 0-2 0,0-3 0 15,0-4 0-15,4 4 0 0,-4-3-9 0,4 3-1 16,0-7-1-16,3 7 0 0,-3-3-11 0,3 3-1 16,4-3-1-16,-4 2 0 0,0-5-10 0,-3 9 0 15,3-9 0-15,-3 9 0 0,-1 0 0 0,1-4 0 16,0 4 0-16,-8 0 0 0,1 0 11 0,-4 4 0 15,-3-4 0-15,-4 0 0 0,3 0-11 0,-10 0 0 16,0 0 0-16,0 0 0 0,0 0 0 0,0 0 0 0,0 9 0 0,-3 10 0 16,3-16 0-16,-4 16 0 0,-3-10 0 15,4 4 0-15,-1 6 8 0,-3 2 0 0,0-8 0 16,0 9 0-16,3 9-8 0,-3 1-16 0,0-1 4 16,0 0 1-16,-3 10 11 0,3-6 0 0,0 5 0 0,7 1-8 15,-4-6 8-15,4 5 0 0,-7 1 8 0,4-9-8 16,-5 2 9-16,5 4-9 0,3-4 12 0,-4 1-12 15,1 2 0-15,-1-2 0 0,1-4 0 0,-1 1 0 16,4-4 0-16,-3-3 8 0,3-3-8 0,0 6 10 16,0-3-10-16,0 3 0 0,3-9 0 0,-3-3 8 15,4 12-8-15,-4-15 0 0,0 9 0 0,0-4 0 16,0 1 0-16,0-3 8 0,-4 3-8 0,1-7 0 16,-4 7 9-16,-4-6-9 0,8 5 10 0,-8-5-10 0,-3-1 13 15,3-2-3-15,-6-1-1 0,3 4 0 0,-4-4-1 0,4-2-8 16,-4-4 12-16,1-6-4 0,-1 3-8 0,0-7-11 15,1 4 3-15,-5-16 0 16,5 10-150-16,-1-4-30 0</inkml:trace>
  <inkml:trace contextRef="#ctx0" brushRef="#br1" timeOffset="-129763.03">25199 290 1645 0,'0'0'36'0,"0"0"7"0,0 0 1 0,0 0 4 0,0 0-39 0,0 0-9 0,3-3 0 0,-3 3 0 16,0 0 35-16,0 0 5 0,0 0 0 0,0 0 1 0,-7 0-9 0,4 0-3 15,-4 3 0-15,3-3 0 16,-3 0-9-16,0 9-1 0,0-9-1 0,4 10 0 0,3-10 12 15,-11 0 2-15,4 0 1 0,0 3 0 0,-4-3 13 0,1 0 2 16,-1 6 1-16,-3-3 0 0,0-3-31 0,-4-3-6 16,1 3-2-16,3 0 0 0,-4 0 17 15,0 0 3-15,1 0 1 0,-5 0 0 0,-2 0-19 16,3 0-3-16,-4-6-1 0,0 6 0 0,4 0-8 16,0 6 0-16,0-6 0 0,0 3 0 0,3-3 0 15,0 10 0-15,4-10 0 0,-3 9 0 0,2-9 0 16,1 3 0-16,4-3 0 0,-1 10 0 0,1-10 0 0,2 9 0 15,1 1 0-15,-3-7 0 0,3 9 0 0,0-6-9 16,3-2 9-16,-3 14 0 0,4-8-9 0,-4-1 9 16,3 4 0-16,4-4-9 0,-3 4 9 0,-1-4 0 15,0 1 0-15,1-7-8 0,3 9 8 0,-7-2 0 16,3-1 0-16,-3 0 0 0,4 1 8 0,-1-7-8 0,1 6 10 16,-1 1-10-16,1-1 20 0,-1 7-3 0,1 0 0 15,3-4 0-15,-4 10-9 0,4-3-8 0,0 3 12 16,4 3-12-16,3-6 0 0,-4 9 0 0,4-3-10 0,0 3 10 15,0 4 0-15,4-1 0 0,-8 0 0 0,8 1 0 16,-4-1 0-16,0 4 0 0,-3-4 0 0,-1 0 0 16,1 1 0-16,-4-1 0 0,0 0 0 0,-4 1 0 15,-3-1 0-15,4 0 0 0,-8-5 0 0,4 5 8 16,-4-9-8-16,1 6 8 0,-4-6-8 0,7 3 8 16,-4-6 4-16,0 0 1 0,4-10 0 0,0 4 0 15,0-4-1-15,0 4 0 0,0-4 0 0,0 0 0 16,4-5 22-16,3 8 4 0,-4-6 1 0,4-6 0 15,0 0-27-15,-3 10-12 0,-1 2 10 0,1-2-10 16,3-7 8-16,0 6-8 0,0 1 0 0,3-1 0 0,-3-6 14 16,4 7-3-16,-1-1-1 0,8-6 0 0,-4 3-2 0,3-2 0 15,4-4 0-15,1 0 0 0,6 0 22 0,0-4 4 16,0 4 1-16,0-6 0 0,7 3-5 0,1-6-1 16,-1 6 0-16,7-4 0 0,7 4-29 0,1-6 0 15,6-1 0-15,1 10 0 16,3 0-72-16,3 0-21 0,0-3-4 0,-3-3-1167 0</inkml:trace>
  <inkml:trace contextRef="#ctx0" brushRef="#br1" timeOffset="-118112.91">14478 13583 1335 0,'0'0'59'0,"0"0"13"0,-7-3-58 0,3-4-14 0,1 4 0 0,3 3 0 32,-7-6-23-32,7 6-7 0,0-3-2 0,0-7 0 0,0 10 16 0,0 0 2 0,3-9 1 0,-3 9 0 15,4-3 133-15,-4 3 26 0,0 0 6 0,7-6 0 16,0 6-20-16,-7 0-4 0,7-4 0 0,0 4-1 16,-3 0-55-16,-4 0-10 0,0 0-2 0,0 0-1 15,0 0-11-15,7 4-1 0,-7-4-1 0,0 0 0 16,3 9 0-16,-3-9 0 0,0 0 0 0,0 0 0 15,0 0-10-15,0 0-1 0,0 0-1 0,0 0 0 16,0 0-23-16,0 0-11 0,0 0 10 0,0 0-10 0,4 9 24 16,-4-9 0-16,0 0-1 0,0 0 0 0,3 3-12 0,4 7-3 15,-7-10 0-15,7 0 0 0,0 9-8 0,-3-2 0 16,3-1 0-16,-3 0 0 0,-1 3 0 0,1-5 0 16,-4-4 8-16,3 12-8 0,-3-2 0 0,0-1 0 15,0 4 0-15,4-4 8 0,-4 3-8 16,3 4 0-16,1-3 9 0,-1-4-9 0,1 4 12 0,-1-1-3 15,4-2 0-15,0-1 0 0,0 4-9 0,4 5 12 16,0-5-12-16,-1 6 12 0,4-7-12 16,-3 7 0-16,0 0 0 0,-1-3 0 0,4 6 0 0,-3-4 0 15,-1 4 0-15,1 0 0 0,-4 10 0 0,4-4 0 16,-8-3 0-16,4 3 0 0,-3-3 0 0,3 3 0 0,-4-6 0 16,1 0 0-16,3-3 0 0,-4-6 0 15,4 6 0-15,1-7 0 0,-5-3 0 0,4 1 0 0,0-7 0 0,-7-3 0 16,0 0-18-16,0 0 1 0,0 0 0 0,7-3 0 31,-3-3-97-31,3-7-19 0,-7 4-4 0,3-7-1053 0</inkml:trace>
  <inkml:trace contextRef="#ctx0" brushRef="#br1" timeOffset="-117394.05">15007 13561 403 0,'0'0'36'0,"0"0"-36"16,0 0 0-16,0 0 0 0,0 0 438 0,0 0 81 16,0 0 16-16,0 0 3 15,4-10-558-15,-1 7-112 0,4-3-23 0,0 3-4 16,-3-3 87-16,3 2 18 0,-7 4 3 0,0 0 1 0,0 0 92 0,0 0 18 16,0 0 4-16,0 0 1 0,0 0 16 0,0 0 3 0,0 0 1 0,0 0 0 15,0 0-33-15,0 0-6 16,0 0-2-16,0 0 0 0,0 0 10 0,0 0 2 0,0 0 0 0,-7 0 0 15,7 0-30-15,0 0-6 0,0 0 0 0,0 0-1 16,0 0-3-16,0 0-1 0,0 0 0 0,0 0 0 16,0 0-7-16,0 0-8 0,0 0 11 0,0 0-11 15,0 0 10-15,0 0-10 0,0 0 8 0,0 0-8 16,0 0 8-16,0 0-8 0,-4 4 0 0,4-4 8 16,-7 6 8-16,7-6 0 0,0 0 1 0,-3 3 0 15,3-3 3-15,0 0 0 0,0 0 0 0,0 0 0 16,-4 9-8-16,4-9-2 0,-3 10 0 0,3-10 0 15,-4 3-10-15,4-3 0 0,0 9 0 0,-3 1 0 16,3-1 0-16,-4-6 8 0,4 7-8 0,0 2 8 16,-3-6-8-16,3 4 0 0,-4-1-10 0,1-2 10 15,-1 2 0-15,0 3 0 0,1 4 0 0,-1-3 10 16,1-1 0-16,-4 4 0 0,0-4 0 0,0 1 0 0,-4 0 6 16,4 5 2-16,0 4 0 0,4 0 0 0,-8 0-9 15,7 6-1-15,-6-2-8 0,3 5 12 0,0 0-12 16,0 7 0-16,-4 3 0 0,4-4 0 0,-4 4 0 0,4 0 0 15,-3-7 0-15,3 7 0 0,0 0 12 0,-4-7-4 16,1-2-8-16,2-1 12 0,-2 0 4 0,-4-2 0 16,3-4 0-16,-3 3 0 0,3-6-8 0,1 0-8 15,-4-3 11-15,0-4-11 0,0 4 0 0,-1-6 0 16,1 2 0-16,4-2 0 16,-4-10-15-16,0 6-9 0,6 1-3 0,-2-4 0 15,3-3-99-15,7-3-20 0,0 0-4 0,0 0-642 0,0 0-128 16</inkml:trace>
  <inkml:trace contextRef="#ctx0" brushRef="#br1" timeOffset="-113420.96">15222 14153 345 0,'0'0'31'0,"0"0"-31"0,0 0 0 0</inkml:trace>
  <inkml:trace contextRef="#ctx0" brushRef="#br1" timeOffset="-113095.59">15141 14194 1713 0,'0'0'76'0,"0"0"16"0,0 0-74 0,0 0-18 16,0 0 0-16,0 0 0 0,0 0 84 0,7 0 12 16,-7 0 4-16,7-3 0 0,0-3-71 0,0 6-13 15,-7 0-4-15,4-3 0 0,-4 3-12 0,7-7 0 16,-3 7-9-16,-4 0 9 0,0 0-10 0,0 0 10 15,0 0-10-15,0 0 10 0,0 0 0 0,0 0 12 16,7-3-1-16,0 3 0 0,-7 0 7 0,7 0 2 16,-7 0 0-16,7 3 0 0,3-3 7 0,-6 0 1 15,-4 0 1-15,0 0 0 0,7 10 10 0,-7-10 1 16,7 9 1-16,0-6 0 0,0 7-15 0,0-1-3 16,-7 1-1-16,4-7 0 0,-1 6-22 0,1 4 0 15,-4-4 0-15,0 7 8 0,0-4-8 0,0 1 0 0,0-1 0 0,-7 7-8 16,3-6-7-16,-3 5-1 0,0-5 0 15,0 6 0-15,0-7-3 0,3 4-1 0,1-3 0 0,-4-1 0 32,3-2-123-32,-3-1-25 0,4-6-4 0</inkml:trace>
  <inkml:trace contextRef="#ctx0" brushRef="#br1" timeOffset="-110598.66">15695 12689 1166 0,'0'0'52'0,"0"0"10"0,0 0-50 0,0 0-12 0,0 0 0 0,0 0 0 16,-7 6 42-16,7-6 6 0,0 0 0 0,-3-6 1 15,-1 3-49-15,4 0-25 0,0 3 2 0,0 0 1 16,0 0 8-16,-4-7 2 0,-3 7 0 0,4-3 0 15,3 3 61-15,-7 3 13 0,0 4 2 0,-4-1 1 16,4 3-21-16,-3 10-4 0,2-6 0 0,1 2-1 16,-3 1-28-16,3 3-11 0,-4 3 8 0,4-3-8 15,-3 3 10-15,3 0-10 0,-4 3 12 0,4 3-12 16,-4-6 13-16,4 9-4 0,0-9-1 0,4 10 0 16,-4-11-8-16,7 8 0 0,-4-4 0 0,1 6 0 15,3 0 10-15,3-9-10 0,-3 10 12 0,0-10-12 0,4 6 0 16,-1 0 0-16,1-3 0 0,-1-3 0 0,4-3-21 15,0 0 1-15,0-3 1 0,4 2 0 16,0-5-22-16,-4-4-5 0,7 1-1 16,0-7-399-16,0 3-80 0</inkml:trace>
  <inkml:trace contextRef="#ctx0" brushRef="#br1" timeOffset="-110295.47">16027 13181 2055 0,'0'0'91'0,"-4"3"19"0,1 7-88 0,-4-1-22 0,0-6 0 0,3 7 0 15,-7-1 72-15,4 1 11 0,4-7 1 0,-1 6 1 16,-3 1-70-16,4-1-15 0,3-6 0 0,-4 7 0 16,1-4-36-16,3-6-4 15,0 0 0-15,0 3 0 0,0-3-32 0,0 0-8 0,0 0 0 16,0 0-1-16,0 0-143 0,0 0-29 16,0 0-6-16,0 0-1 0</inkml:trace>
  <inkml:trace contextRef="#ctx0" brushRef="#br1" timeOffset="-110127.63">16037 12749 2948 0,'0'0'65'0,"0"0"14"0,-3-4 2 0,-4-2 1 0,7 6-66 0,0 0-16 15,0-3 0-15,3-3 0 16,4-4-269-16,0-2-58 0</inkml:trace>
  <inkml:trace contextRef="#ctx0" brushRef="#br1" timeOffset="-109702.15">16161 12664 1699 0,'0'0'37'0,"0"0"8"0,-4-10 2 0,4 7 1 0,0-3-39 0,0-3-9 0,7 2 0 0,-3-2 0 16,3 0-69-16,0 2-16 0,0 4-3 0,-7 3-1 0,0 0 60 0,0 0 12 15,7-3 2-15,-7 3 1 0,0 0 114 0,7 3 22 16,-3 0 5-16,-1 7 1 0,4-1-14 16,-3 4-2-16,-1-4-1 0,4 4 0 0,-3 2-53 0,6 1-10 15,1 0-3-15,3-1 0 0,4 1-33 0,-4 0-12 16,0 3 0-16,4-7 9 0,3 10-9 0,0-3 0 16,0-7-10-16,0 7 10 0,0 3 0 0,-3 0 0 15,0-3 0-15,-4 0 0 0,-4 3 0 0,1 0 0 16,0 0 0-16,-4 0 0 0,-4-1 0 0,1 1 0 15,-8 7 0-15,1-4 0 0,-4 0 0 0,0 0 0 16,-4-3 8-16,-3 0-8 0,3 6 0 0,-3-6 0 16,-3 0 0-16,-1-3 0 15,7-4-90-15,-6 4-22 0,-5 0-4 0</inkml:trace>
  <inkml:trace contextRef="#ctx0" brushRef="#br1" timeOffset="-108642.18">17498 12962 2080 0,'-14'0'92'0,"7"0"20"0,0 0-90 0,-4-3-22 0,-3 3 0 0,3-7 0 16,-3 7 28-16,4 0 0 0,-1 0 1 0,-3 7 0 16,0-4-12-16,3-3-2 0,1 6-1 0,-1-3 0 0,4 7 26 15,-4-1 6-15,1 4 1 0,-1-1 0 16,4 4 5-16,0-1 0 0,-3 4 1 0,-1 3 0 0,0 6-21 15,4 4-5-15,-3 2-1 0,-1 1 0 0,1 6-8 0,-1-1-2 16,-3 1 0-16,3 3 0 0,-3 0-16 0,-3 0 0 16,-1 6 0-16,0 3 0 0,1-3 0 0,-1-6 0 15,-3 10 0-15,3-10 0 0,1-4 0 0,-1 4 0 16,0-3 0-16,1 0 0 0,6-7 0 0,-3-2 0 16,-4-1 8-16,8 0-8 0,-1-9 0 0,4 6-16 15,4-9 4-15,-1-3 0 16,-3-7-161-16,7 4-32 0,-4-7-7 0</inkml:trace>
  <inkml:trace contextRef="#ctx0" brushRef="#br1" timeOffset="-108091.54">17621 13752 230 0,'0'0'10'0,"0"0"2"0,0 0-12 0,0 0 0 0,0 0 0 0,0 0 0 16,0 0 475-16,0 0 92 0,0 0 18 0,0 0 4 16,0 0-475-16,0 0-95 0,0 0-19 0,0 0 0 15,-7 9 29-15,0 4 11 0,0-4 1 0,-7 4 1 0,0-4 18 0,0 13 3 16,0-3 1-16,0-6 0 0,-1 9-36 0,1-4-6 15,4 4-2-15,3 0 0 0,-4 0-20 0,4-3 0 16,4 3 0-16,-5-3 0 0,5 3 0 0,-1-10-10 16,8 10 10-16,-1-3-13 0,1-6 1 0,3 9 0 15,-3-7 0-15,6-2 0 16,1-1-16-16,-1 4-4 0,1-10 0 0,-1 4 0 0,1-1 32 0,3 1 0 16,-3-7 0-16,3 6 0 0,-4-9 0 0,-2 0 0 15,2 0-8-15,1 0 8 0,-4-9 8 0,3 6 4 16,1-7 0-16,-1-2 1 0,1-1 6 0,0-3 1 15,-1-6 0-15,1 4 0 0,-1 2-20 0,5-6-9 16,-1-6 1-16,-4 9 0 0,1-3 8 0,-1 0 11 16,1 0-3-16,-4 3 0 0,0-3 4 0,0 10 0 0,-3-7 0 15,-1 6 0-15,1-5 6 0,-8 5 2 0,1 4 0 0,3-1 0 16,-7-2 18-16,3-1 4 0,-3 4 1 0,-4-1 0 16,4 1-18-16,0-4-3 0,-3 10-1 0,-4-6 0 15,3 3-21-15,0 2 0 0,-3-5 0 0,4 6 0 16,-1-3 0-16,1 6-10 0,-1-10 10 0,4 10-13 31,0-3-35-31,0 0-6 0,3-3-2 0,4 6 0 16,0 0-169-16,0 0-35 0,0 0-6 0,0 12-2 0</inkml:trace>
  <inkml:trace contextRef="#ctx0" brushRef="#br1" timeOffset="-107440.1">18454 13912 2556 0,'0'0'56'0,"0"0"12"0,0-9 3 0,0 5 0 0,3-5-57 0,-3-4-14 16,4 4 0-16,-1 0 0 15,1-4-71-15,-1 4-17 0,-3-1-3 0,0 1-1 0,-3 6 71 0,-1-7 21 16,-3 7-11-16,-3-3 11 0,3 6 63 0,-7 0 17 15,3 0 4-15,-7 0 1 0,4 6-17 0,0-3-3 16,-3 4-1-16,-1-1 0 0,4 3-32 0,-4 1-6 0,0-1-2 16,-3 4 0-16,4 2 7 0,-1-2 1 0,4-1 0 15,-4 7 0 1,8-3-52-16,-1 3-9 0,1 3-3 0,2-4 0 0,5 4 18 0,-4-3 3 16,3-3 1-16,4 9 0 0,0-9-10 0,4 6-1 0,-1-7-1 15,1-2 0-15,3-1 22 0,0 1 0 0,0-4 0 16,0 1 0-16,0-4 0 0,0-3 0 0,0 0 0 0,4-3 0 15,0 0 0-15,3-3 0 0,-4-6 0 0,4-1 0 16,0 1 0-16,1-7 0 0,-1 1 0 0,3-7 0 16,1 6 11-16,0-3-3 0,-4 0-8 0,3-3 12 15,1 0-12-15,-4 4 0 0,0-4 8 0,0 9-8 16,-3-6 0-16,-1 7 0 0,1 2 0 0,-4 1 0 16,-3 0 0-16,-4 9 0 0,0 0 0 0,0 0 0 15,0 0 0-15,0 0 14 0,0 0-4 0,-4 9-1 16,1 0-9-16,-1 1 0 0,1-7 0 0,-1 6 0 0,4 1 14 0,0-1-2 15,0-6-1-15,0 7 0 0,0-1-11 16,0 4 0-16,4 2 9 0,-4-2-9 0,3-1-8 0,4 10-7 16,-3-3-1-16,3 3 0 15,0 9-3-15,0 1-1 0,-4 2 0 0,-3-2 0 16,7 8-8-16,-3 1-3 0,-8-6 0 0,-3 5 0 16,4-2 23-16,-8 0 8 0,1-7 0 0,-4 7-9 0,3-4 25 0,-3-2 6 15,0-4 1-15,-4-3 0 0,0 3 13 0,-3-3 4 16,0-3 0-16,0 9 0 0,-4-9-29 0,1-3-11 15,-5 3 8-15,-2-3-8 0,-1-6 31 0,-3 5 1 16,-1-5 0-16,-3-1 0 0,1-2-32 0,-1-1 0 16,0-6 0-16,0 4 0 15,4-4-27-15,0-3-1 0,-1 0-1 0,5 0 0 16,-1-10-191-16,4 7-37 0</inkml:trace>
  <inkml:trace contextRef="#ctx0" brushRef="#br1" timeOffset="-106641.74">19191 13774 2833 0,'0'0'125'0,"0"0"27"0,0 0-122 0,7 9-30 16,0 1 0-16,4-7 0 16,-4 13-72-16,7-10-20 0,0 3-4 0,0 7 0 15,4-10 17-15,-4 13 4 0,0-6 1 0,4 5 0 16,-8-5 34-16,1 9 6 0,-1-3 2 0,1 3 0 0,-4 0 32 0,0-4 12 0,0 1 0 0,4-3 0 16,-8 3 0-16,4 0 0 0,-3-7 0 0,3 1 0 31,0-4-33-31,0 4-7 0,-3-7-2 0,-4-6-913 0</inkml:trace>
  <inkml:trace contextRef="#ctx0" brushRef="#br1" timeOffset="-106131.34">19854 13614 1346 0,'0'0'60'0,"0"0"12"0,0 0-58 0,-7 3-14 16,0 7 0-16,0-10 0 0,0 6 182 0,7-6 34 16,-3 3 6-16,3-3 2 0,-7 0-159 0,7 0-31 15,0 0-6-15,0 0-2 0,0 0-14 0,-4 6-2 0,4-6-1 0,0 0 0 16,-7 7-9-16,3-1-16 16,4-6 4-16,-3 9 1 0,-1-6 19 0,-3 10 4 15,0-4 1-15,4 4 0 0,-8-4-4 0,4 10-1 0,-3-6 0 16,-5 5 0-16,1 1 19 0,0 3 3 0,-7 0 1 0,3 3 0 15,-3 3-13-15,-3-2-2 16,-1 5-1-16,0 10 0 0,-3-10-15 0,0 10 8 0,-1-7-8 16,5 13 0-16,-1-9 16 0,0 3-2 0,4 3-1 0,4-4 0 15,-1 1 36-15,4 0 7 0,-4-7 2 0,4 7 0 16,0-9-42-16,-4 2-8 0,1-3-8 0,3 1 12 31,-1-1-33-31,-2 7-7 0,-1-4 0 0,1-2-1 0,-1-4-47 16,-3 3-8-16,3-3-3 0,0 4-650 0,1-1-131 0</inkml:trace>
  <inkml:trace contextRef="#ctx0" brushRef="#br1" timeOffset="-105493.83">19276 13501 2235 0,'0'0'99'0,"0"0"21"0,0 0-96 0,0 0-24 0,0 0 0 0,0 0 0 16,7-3 56-16,3-6 6 0,1 5 2 0,3-5 0 15,0 0-64-15,-3-4-23 0,3-3 1 0,-3 4 0 16,3-1 6-16,0-5 0 0,-4 8 1 0,1-2 0 16,-1-1 15-16,1-6 12 0,-4 10-3 0,0-4 0 15,0-6 9-15,-3 13 2 0,3-9 0 0,-4 5 0 16,1 4 4-16,3-4 0 0,-4 1 1 0,1 3 0 0,3-7 2 0,-3 4 0 16,3-1 0-16,-4 4 0 0,4 0-17 0,0-4-10 15,0-2 12-15,0 2-12 0,0 7 0 0,0-3 0 16,1 0-12-16,-1 0 3 0,-7 6-4 0,0 0-1 15,0 0 0-15,7 0 0 0,-7 0 14 0,7 9 0 16,-4 0 0-16,-3 4 0 0,0-1 0 0,0-2 0 16,4 2 0-16,-1-2 0 0,4 5 8 0,-3-2-8 15,3-10 9-15,-4 7-9 0,5 2 0 0,-1-2 8 16,0-1-8-16,-4-3 0 0,4 0 0 0,4 1 0 16,-4-4 0-16,0 6 0 0,0-6-12 0,4 4-4 15,-4-4-2-15,0 6 0 16,-4 1-23-16,4-7-5 0,-3 6-1 0,3-3 0 15,-7 4-80-15,0 2-16 0,0 1-3 0,-4-4-466 0,1 4-92 16</inkml:trace>
  <inkml:trace contextRef="#ctx0" brushRef="#br1" timeOffset="-104118.45">19974 14113 2268 0,'0'0'100'0,"0"0"21"0,0 0-97 0,0 0-24 15,0 0 0-15,0 0 0 16,0 0-126-16,0 0-30 0,4-4-7 0,3-5-1 16,0 0 11-16,0-1 1 0,0 7 1 0,0 0 0 15,-7 3 64-15,0 0 13 0,0 0 2 0,0 0 1 0,0 0 199 0,0 6 40 16,4 4 8-16,-8-1 2 0,4 4-46 0,-7 5-8 15,4-5-3-15,3 6 0 0,-4-7-51 0,0 10-10 16,1-3-3-16,3-6 0 0,-4 9-19 0,1-4-4 0,3-5-1 16,0 3 0-16,0-1-23 0,0-5-10 0,-4 2 8 15,4 4-8-15,0-4 0 0,-3-2 0 16,3-7 8-16,-4 6-8 0,1 1 0 0,-1-7 8 0,4-3-8 0,0 0 8 16,-3 6 4-16,3-6 0 0,0 0 0 15,0 0 0-15,0 0 15 0,0 0 3 0,-7 3 1 0,7-3 0 16,-4-9-12-16,1 3-3 0,-1-4 0 0,4 1 0 15,0-4-16-15,0-2 0 0,0-1 8 0,0-3-8 16,4 0 0-16,-4-3 0 0,0 0 0 0,0 4 0 16,-4-4 0-16,4 0 0 0,0 9 0 0,-3-6 0 15,-1 7 12-15,0 2-4 0,1-2 0 0,-1 2-8 16,1 1 17-16,-1 0-3 0,1 6-1 0,-1-4 0 16,4 7-13-16,-3 0 9 0,-1-3-9 0,4 3 8 15,0 0-24-15,0 0-6 0,0 0-1 0,0 0 0 16,0 0-22-16,0 0-5 0,0 0-1 0,0 0 0 15,0 0 16-15,11 3 3 0,-8-3 1 0,-3 0-648 16,0 0-129-16</inkml:trace>
  <inkml:trace contextRef="#ctx0" brushRef="#br1" timeOffset="-103150.92">15304 14100 1447 0,'0'0'64'0,"0"0"13"0,0 0-61 0,0 0-16 0,-8 3 0 0</inkml:trace>
  <inkml:trace contextRef="#ctx0" brushRef="#br1" timeOffset="-102641.33">15233 14122 288 0,'0'0'25'0,"0"0"-25"0,0 0 0 0,0 0 0 15,-7 0 398-15,7 0 74 0,0 0 16 0,0 0 2 16,0 0-427-16,0 0-86 0,0 0-17 0,0 0-3 15,0 0-29-15,0 0-7 0,0 0-1 16,0 13 0-16,0-13 44 0,3 6 9 0,-3 3 2 0,0-6 0 0,0 10 38 16,0-13 8-16,-3 6 2 0,-1 4 0 0,4-7 15 0,0-3 3 15,-3 9 1-15,-1 1 0 0,4-7 2 0,-3 6 1 16,3 1 0-16,-4-1 0 0,1 0-18 16,-1-2-4-16,4 8-1 0,-3-2 0 0,-4-1-22 0,3 10 9 15,-3-6-9-15,4 0 0 0,-1 6 8 16,-3-4-8-16,0 4 0 0,0 0 0 0,0 0 0 0,0-3 0 15,-4 3 0-15,4-6 0 0,0-1 21 0,0 1 4 16,0-3 1-16,0-4 0 0,0-3 4 0,3 4 1 16,1-1 0-16,3-9 0 0,-4 6-17 0,4-6-3 0,0 0-1 15,0 0 0-15,0 0-10 0,0 0 0 0,0 0 0 16,0 0 0-16,0-6-11 0,0-3-4 0,0-1-1 16,0 4 0-16,4-3 16 0,-4-1-11 0,3 1 11 0,-3-1-10 15,4-2 10-15,-4 2 0 0,3-2 0 0,-3-1 0 16,0-2 0-16,0 2 0 0,4 1 0 0,-4-1 8 15,3-3-8-15,-3 4 9 0,7-7-9 0,-3 3 10 16,-1-2-10-16,1-1 0 0,3 9 0 0,0-5 0 16,0-1 0-16,0 3 0 0,0 4 0 0,0 0 0 15,4 2-16-15,-4-2 5 0,0 3 1 0,0-4 0 16,-3 7 0-16,3 0 0 0,-7 3 0 0,0 0 0 16,3-6 10-16,-3 6-10 0,7 0 10 0,-7 0-10 15,0 0-91 1,0 0-19-16,0 0-3 0,0 0-1 0</inkml:trace>
  <inkml:trace contextRef="#ctx0" brushRef="#br1" timeOffset="-100618.83">21879 13225 2599 0,'-14'-9'115'0,"11"6"24"0,3-7-111 0,0 7-28 0,-7-3 0 0,3-4 0 16,8 7-155-16,3 0-36 0,-4-3-7 0,4 6-2 0,4 0 142 0,-1 0 28 16,1 9 6-16,0 1 0 15,-1 2 64-15,1 1 13 0,-1 15 3 0,-3-6 0 16,-3 6-4-16,3 0-1 0,0 4 0 0,-3 5 0 0,-4-2-35 16,0-4-8-16,-4 1 0 0,0 8-8 0,1-5 12 0,-8 2-12 15,-3-2 12-15,-3-1-12 0,-1 4 9 16,4-3-9-16,-4-4 0 0,-3 0 9 15,-7 1-96-15,7-10-19 0,0 0-4 0</inkml:trace>
  <inkml:trace contextRef="#ctx0" brushRef="#br1" timeOffset="-100387.15">21474 13749 2862 0,'0'0'63'0,"0"0"13"0,0 0 2 0,7-6 2 0,0-4-64 0,7-2-16 0,11-1 0 0,3 4 0 31,3-10-44-31,5 6-13 0,-4 4-3 0,10 0 0 0,4 5 37 0,-7-5 7 0,-4 0 2 0,0 5 0 16,4-2 24-16,-4 6 5 0,0-3 1 0,-3 0 0 16,0-3 1-16,0 6 1 0,6 0 0 0,-6 0 0 31,-7 0-42-31,7 0-9 0,-1-4-2 0,1-2-749 0,-11 6-151 0</inkml:trace>
  <inkml:trace contextRef="#ctx0" brushRef="#br1" timeOffset="-99274.08">23654 13432 1890 0,'0'0'84'0,"0"0"16"0,0 0-80 0,0 0-20 16,0 0 0-16,0 0 0 0,0 0 147 0,0 0 25 15,7 3 4-15,-4 7 2 0,-3-10-94 0,7 3-20 16,0 3-3-16,1-3-1 0,-1 7-3 0,0-7-1 15,3 3 0-15,1 3 0 0,3 4-56 0,0 0 0 0,0-4-12 0,4 13 1 16,-1-3 11-16,5 0 11 0,-5 2-3 0,1 1 0 31,-1 0-32-31,-6 0-6 0,3 0-2 0,-3 0 0 0,-1 0 12 0,1-3 1 0,-8-6 1 0,5 5 0 32,2 1-20-32,-3-3-4 0,0-7-1 0,0 1 0 15,4-1-139-15,-4-6-28 0,3 3-6 0,-2-12 0 0</inkml:trace>
  <inkml:trace contextRef="#ctx0" brushRef="#br1" timeOffset="-98980.64">24229 13360 633 0,'0'0'56'0,"0"0"-44"0,0 0-12 0,0 0 0 0,0-6 368 0,-4-1 72 16,4 7 15-16,0 0 2 15,0 0-447-15,0 0-90 0,0 0-17 0,0 0-4 0,0 0 101 0,0 7 15 16,-3 2 5-16,-4 10 2 0,0 0 90 0,-4 3 17 16,0 3 4-16,1 3 1 0,-4 7-45 0,0-4-9 15,0 13-1-15,-1-3-1 0,1-1-2 0,-3 4 0 16,3-3 0-16,-8 9 0 0,5-6-47 0,-1 0-9 16,-7 9-3-16,1-3 0 0,-1 7-17 0,0 2 0 15,-6-2-13-15,2 6 5 0,-2-1-14 16,-5 1-2-16,5 0-1 0,-1-10 0 15,0 0-12-15,4 1-3 0,3-4 0 0,4-6 0 16,3-3-90-16,4-7-18 0,4-6-4 0,3-6-955 0</inkml:trace>
  <inkml:trace contextRef="#ctx0" brushRef="#br1" timeOffset="-97413.18">24483 12654 1173 0,'0'0'52'0,"0"0"11"0,0 0-51 0,0 0-12 16,0-3 0-16,0-3 0 16,0-3-121-16,0 9-27 0,0-3-6 0,0 3-1 0,0 0 135 0,0 0 28 15,0 0 4-15,0 0 2 0,0 0 198 0,0 0 40 16,0 0 8-16,0 0 2 0,0 0-114 0,0 0-24 16,-7 3-4-16,3 6 0 0,1 0-75 0,-4 1-14 15,3-7-3-15,1 13-1 0,-4-10-27 0,3 13 8 16,0-7-8-16,-3 7 0 0,4-6 8 0,-1 6-8 15,4-7 8-15,0 7-8 0,0 0 0 0,0-4-9 16,0 4 0-16,7 3 0 0,-3-3 9 0,-4 0-10 16,-4-4 10-16,4 7-10 15,4-3-14-15,-4 9-4 0,-4-6 0 0,4 0 0 16,4-3-59-16,-1-3-12 0,1 6-2 0,3-3-1 16,4-10-118-16,-4 4-24 0,14-1-5 0,0-3-1 0</inkml:trace>
  <inkml:trace contextRef="#ctx0" brushRef="#br1" timeOffset="-97079.16">24829 12868 2124 0,'0'0'47'0,"-8"9"9"0,-2-3 3 0,6-2 0 0,-3 5-47 0,4-6-12 15,3-3 0-15,0 0 0 16,0 9-85-16,0-9-19 0,0 10-4 0,0-7-1 0,0-3 121 0,0 9 24 16,0 1 4-16,0 2 2 0,0-12 13 0,0 0 2 15,3 10 1-15,1-1 0 16,-4-9-88-16,7 10-18 0,-7-10-3 0,3 3-1 15,-3-3-136-15,0 0-27 0,0 0-5 0,0 0-2 0</inkml:trace>
  <inkml:trace contextRef="#ctx0" brushRef="#br1" timeOffset="-96929.83">24871 12620 2746 0,'0'0'122'0,"-4"-6"25"0,-6 6-118 0,3-3-29 0,0 3 0 0,7 0 0 32,-7-7-84-32,7 7-22 0,0 0-5 0,0 0-1 0,0-3 30 0,0 3 6 15,0 0 0-15,3-9 1 0,-3 9 24 0,0 0 5 0,4-3 1 0,-4 3 0 16,0 0-67-16,0 0-14 0,0 0-2 0,0 0-361 16,0 0-72-16</inkml:trace>
  <inkml:trace contextRef="#ctx0" brushRef="#br1" timeOffset="-96071.92">24896 12570 518 0,'0'0'46'0,"0"0"-37"0,0 0-9 16,0 0 0-16,0 0 336 0,0 0 64 0,0 0 14 0,0 0 2 16,0 0-296-16,0 0-60 0,0 0-12 0,7 0-3 15,0 0-3-15,0 0-1 0,0-3 0 0,3-4 0 16,4 7-25-16,-3 0-6 0,-4-3-1 15,-7 3 0-15,0 0-9 0,11-6 0 0,-1 6 0 0,4-3 0 16,-3 3-9-16,0 0 9 0,-1 0 0 0,4 3 0 16,-3-3 0-16,-1 6 0 0,-3-3 0 0,4 7 0 15,0-7 0-15,-1 6 14 0,1 1-4 0,3-1-1 16,-4 4 23-16,1-4 4 0,3 4 0 0,-3 2 1 16,3 1-37-16,0 3 0 0,-3 3 0 0,-1 0 0 15,1 0 0-15,-1-3 0 0,4 2 0 0,1 8 0 16,-8-7 0-16,0 0-8 0,3 0 8 0,-3-1-8 15,-7-2 8-15,4 3 0 0,-8-3 0 0,4-3 0 16,-7 6 0-16,4-3 8 0,-8-7 0 0,4 7 0 16,0-7-8-16,-4 7 8 0,1-9-8 0,-1-1 8 15,1 0-97-15,-1-2-19 16,4-1-4-16</inkml:trace>
  <inkml:trace contextRef="#ctx0" brushRef="#br1" timeOffset="-94778.77">24603 13896 460 0,'0'0'41'0,"0"0"-33"0,0 0-8 0,0 0 0 0,0 0 480 0,0 0 93 15,0 0 19-15,0 0 4 16,3-6-506-16,4 3-102 0,-3-3-20 0,3 2-4 16,0 1-12-16,0-3-4 0,0 3 0 0,0-3 0 0,0-4 63 0,0 7 12 15,0-6 2-15,0-1 1 0,4 7-14 0,-4-3-2 16,4 0-1-16,-4-1 0 0,0 4 0 0,0-3 0 16,0 3 0-16,-7 3 0 0,0 0 11 0,7 3 3 15,-7-3 0-15,7 0 0 0,0 9-15 0,0-2-8 16,0-1 8-16,-3 3-8 0,3 1 18 0,0 2-1 0,0-2 0 0,0-1 0 15,3 4-9-15,-3-4-8 0,4 0 9 0,0 4-9 16,-4-4 8-16,0 1-8 0,3-1 0 16,1 1 0-16,-8-1 0 0,1-3 0 0,-1 4 0 0,-3-1 0 15,0 4 0-15,0-4 8 0,-3 4-8 0,-1-4 0 16,1 7 0-16,-4-4 8 0,0 1-8 0,-4-1 0 16,4 7 22-16,-3-6-2 0,-5 5 0 0,5-5 0 15,3-4-20-15,-4 4 0 0,4-4 0 0,-3 1 0 16,3-1 11-16,-4 1-3 0,4-1 0 0,0-6 0 15,0 7-8-15,0-7 8 0,0-3-8 0,0 9 8 16,0-9-8-16,0 0 0 0,-4 0 0 0,4 0-11 16,-4 0 11-16,1 0 0 0,-1-3 0 0,1 3 0 15,-1 0 0-15,0-6-10 0,1 3 10 0,-1-4-10 16,4 4 10-16,4 0 0 0,-1-3 8 0,4 6-8 16,-3 0 0-16,3 0 0 0,0 0 0 0,0 0 8 0,0 0-8 0,0 0-12 15,7-10 4-15,-4 10 0 0,4-3 8 16,0 0 8-16,4-3-8 0,-4 6 11 0,3 0-1 0,1-3 0 15,0 3 0-15,-1 3 0 0,1-3 8 0,3 0 2 16,-3 6 0-16,3-3 0 0,3 0 6 0,-3 4 2 16,0 2 0-16,1-6 0 0,2 10-39 0,-3-7-7 15,4 3-2-15,-4-2 0 0,-3 2 7 16,3 0 1-16,0 4 0 0,0-4 0 16,-3 7-138-16,3-10-27 0,7 13-6 15,-7-9-892-15</inkml:trace>
  <inkml:trace contextRef="#ctx0" brushRef="#br1" timeOffset="-92836.82">26490 12824 1670 0,'0'0'74'0,"0"0"15"0,0 0-71 0,0 0-18 16,-7 6 0-16,7-6 0 0,0 0 173 0,-7 6 31 16,0 1 7-16,3-4 1 0,1 6-128 0,-4 1-24 15,3-7-6-15,-3 12-1 0,4-2-12 0,-1-1-2 16,1 10-1-16,-1 0 0 0,1-3-22 0,-4 13-4 16,3-4 0-16,-3 3-1 0,3 4-11 0,-3-1 0 15,0 7 9-15,-3 0-9 0,-1-1 10 0,1 1-2 16,-1-3-8-16,-3 3 12 0,0 2-12 0,0-2 0 15,0 0 8-15,-4 0-8 0,0 3 0 0,1 0 0 16,-5-1 0-16,5 5 0 16,-1-5-68-16,1-2-19 0,2-6-4 0,5 2-697 0,-1-8-140 15</inkml:trace>
  <inkml:trace contextRef="#ctx0" brushRef="#br1" timeOffset="-92290.55">26681 13464 633 0,'0'0'28'0,"0"0"6"0,0 0-34 0,0 0 0 16,0 0 0-16,0 0 0 0,0-7 442 0,0 7 82 16,-4-3 16-16,4 3 3 0,-3-6-434 0,3 6-86 15,0 0-23-15,0 0 0 0,-4-3 16 0,4 3-2 16,-4 0-1-16,-3 3 0 0,4-3 23 0,-4 9 4 16,0 1 0-16,0-1 1 0,0 0-17 0,3 4-3 15,-6-4-1-15,3 4 0 0,-4 0-7 0,0 5-1 16,1 1-1-16,-1-3 0 0,1 3 1 0,3 3 1 15,3 0 0-15,-3-4 0 0,0 4-25 0,3 0-4 16,4 0-2-16,0-3 0 0,4-6 6 0,3 5 2 16,4 1 0-16,-1-6 0 0,8-4 2 0,-4 1 0 0,0-7 0 15,0 3 0-15,4-3 0 0,-1-3 0 16,5-3 0-16,-1-3 0 0,0 3 8 0,4-7 0 0,-1-2 0 16,-3-4 0-16,1 3 0 0,-1-5 0 0,0-4-9 0,0 6 9 15,0-3 0-15,-3-9 0 0,-4 6 0 16,4 0 0-16,-4 3 0 0,-4-3 8 0,-6 0-8 15,3 3 8-15,-4 4 8 0,-3-4 0 0,-3 0 1 0,-1-3 0 16,-3 10 3-16,0-7 1 0,-7 6 0 0,4-6 0 16,-5 7-9-16,5 3-1 0,-4-1-1 0,0-2 0 15,0 8-10-15,-1-2-12 0,1 6 2 0,4 10 1 16,-4-10-31 0,3 9-5-16,-3-6-2 0,7 7 0 0,0-1-144 0,0 0-29 15,0-6-5-15</inkml:trace>
  <inkml:trace contextRef="#ctx0" brushRef="#br1" timeOffset="-91628.42">27668 13395 576 0,'7'0'51'16,"-7"0"-41"-16,0 0-10 0,0 0 0 0,-7-10 444 0,7 7 86 0,0 3 18 0,-7-9 3 16,0 5-399-16,4-2-79 0,-1 3-16 0,-3-3-3 15,-3 6-17-15,3 0-3 0,-4 0-1 0,-3 6 0 16,3-3-16-16,-3 7-3 0,-4-1-1 0,1 0 0 16,3 4-13-16,-4-1 0 0,-3 7 0 0,0-6 0 15,3 9 0-15,-3-3 0 16,-4-1 0-16,4 1 0 0,0-3 12 0,0 12-4 0,-4-3-8 0,0-3 12 15,4-3-12-15,4 3 0 0,-1-10 0 0,0 7 0 16,8 0 0-16,3-6-10 0,0 5 2 0,3-5 0 16,8-4 0-16,-1 1 0 0,4-7 0 0,7-3 0 15,4 0-7-15,0-3-1 0,6-7 0 0,1 1 0 16,3-10-4-16,0 4 0 0,1-4-1 0,-1-3 0 16,-3 0 10-16,-1 0 3 0,4 0 0 0,-6 3 0 15,-5-3 8-15,1 3 9 0,3 1-1 0,-7 2-8 16,-3 0 34-16,-4 4 0 0,-4-7 0 0,1 13 0 15,-1-4-7-15,-3 1-2 0,-3 2 0 0,3 7 0 0,0 0-25 16,0 0 0-16,-7-3 8 0,3 6-8 16,4-3-22-16,-7 7-6 15,0-4-2-15,0 6 0 0,4-2 17 0,3-7 3 0,-4 6 1 0,-3 0 0 0,7-6 9 16,0 0 0-16,0 9 0 0,0 1 0 0,0-4 0 0,-4 4 0 16,4-1 0-16,4 4-8 0,-4 5 8 0,4-5 0 15,-4 6-9-15,3-1 9 0,1 4 0 0,-4 0 0 16,0 0 0-16,3 0 0 0,-3-3 0 0,4 3 0 15,-1-3 0-15,-3-3 8 0,0 2 9 0,0 4 2 16,0-3 0-16,-3 0 0 0,-1-3-11 0,4-1-8 16,-3-2 12-16,3-1-12 0,-4 1 9 0,-3 6-9 15,-4-7 0-15,1 4 9 0,-1-3-9 0,-3-1 10 0,0 1-10 16,-7 2 10-16,3 1-10 0,-6 3 0 0,-5-7 0 16,-2 10 0-16,-1-3 0 0,-7 0 0 0,-3-3 0 0,-1 2 0 31,1 4-22-31,3-3-3 0,4 0-1 0,0-3 0 15,-1 2-112-15,8-8-22 0,3-7-5 0</inkml:trace>
  <inkml:trace contextRef="#ctx0" brushRef="#br1" timeOffset="-91010.99">28356 13391 1555 0,'0'0'68'0,"0"0"16"0,0 0-68 0,0 0-16 0,0 0 0 0,0 0 0 16,0 0 161-16,0 0 29 0,11-6 6 0,-1 6 0 15,-2-3-150-15,2 3-30 0,1 0-7 0,-4 0-1 0,-7 0 62 0,10 3 12 16,1 3 2-16,-4 4 1 0,4-1-16 0,-4 4-3 16,3-1-1-16,1 1 0 0,-4-4-27 0,3 10-6 15,5-6 0-15,-5 5-1 0,1 1-31 0,3-3 8 16,0 6-8-16,0-3 0 0,-7-7 0 0,7 10 0 16,0-3 0-16,0-6 0 15,1 2-43-15,-1 1-8 0,0-7-1 0,0 4-1 16,0-4-95-16,0 1-20 0,-3 2-3 0,-1-6-881 0</inkml:trace>
  <inkml:trace contextRef="#ctx0" brushRef="#br1" timeOffset="-90741.18">28970 13247 403 0,'0'0'17'0,"-3"10"5"0,3-1-22 0,-4 4 0 0,-3-4 0 0,3 10 0 16,-3-7 493-16,0 7 95 0,4-3 18 0,-4 3 4 16,-4 3-479-16,4-1-96 0,-3 8-19 0,-1-4-4 15,0 6 13-15,-3 10 3 0,-3-10 1 0,-1 10 0 16,4 0 21-16,-4 3 4 0,-6 0 1 0,-1 9 0 16,-3-3-27-16,-4 0-4 0,4 4-2 0,3-7 0 15,-3 3-10-15,0-6-1 0,3 6-1 0,4-6 0 16,-4-3-10-16,11-7-14 0,-4-3 3 0,4-2 1 15,0-7-156-15,3-10-31 16,4 1-7-16</inkml:trace>
  <inkml:trace contextRef="#ctx0" brushRef="#br1" timeOffset="-90149.7">28459 12959 864 0,'0'0'76'0,"0"0"-60"0,0 0-16 0,0 0 0 15,0 0 362-15,0 0 70 0,0 0 13 0,0 0 3 16,0 0-333-16,10-7-67 0,-6 4-14 0,6 0-2 15,-3-3 4-15,4-4 2 0,-4 7 0 0,4-6 0 0,-4-1 9 0,3 1 1 16,-3 0 1-16,4-4 0 0,-1 1-15 0,1-1-3 16,0-3-1-16,-1-6 0 15,1 10-15-15,3-7-3 0,0-3-1 0,0 0 0 0,0 3-11 16,0 4 8-16,0-7-8 0,1 3 8 0,-1-3-8 0,-4 3 0 16,4 0 0-16,-3-3 8 0,-8 10-8 15,5-1 0-15,-1-2 0 0,0 8 0 0,-4-2 0 0,4 3 0 16,0-1-12-16,0 1 12 0,-7 6-12 0,0 0 12 15,4 0-10-15,-4 0 10 0,10 0-11 0,-6 10 11 16,-1-1-12-16,1 3 12 0,7 1-12 0,-8 6 12 16,1 0-12-16,3 3 12 0,-4 0 0 0,4-1-8 15,-3 1 8-15,-1 0 0 0,8-3 0 0,-4 3 0 16,0-9 0-16,0 6 0 0,0-1 0 0,0-5 0 16,0-1 0-16,-3-2 0 15,-1 2-90-15,4-2-14 0,-3-10-4 0,3 9-712 16,-7-9-144-16</inkml:trace>
  <inkml:trace contextRef="#ctx0" brushRef="#br1" timeOffset="-89442.9">29147 13834 2131 0,'0'0'189'0,"0"0"-151"0,-4-7-30 0,4-2-8 16,0 3 96-16,4-4 19 0,3 1 3 0,0-4 1 15,3-2-109-15,1 8-22 0,-1-8-4 0,1 5 0 16,-4-2 45-16,4 2 10 0,-1 1 1 0,1-4 1 16,-1 1 9-16,4 2 2 0,-3 1 0 0,-4 0 0 15,-7 5-11-15,7-5-1 0,0 0-1 0,4 9 0 16,-1-10-39-16,-3 7 0 0,0 0 0 0,4-3 0 15,0 6 0-15,-4-4-10 0,3 4 10 0,-3 4 0 16,0-4 0-16,4 9 0 0,-11-9 0 0,7 3 0 16,-3 7-32-1,-1-1 0-15,1 4 0 0,-1-4 0 0,-6 0 49 0,-1 4 11 0,1-4 1 0,-1 4 1 16,-3 3-22-16,-4-4-8 0,1 1 0 0,-1 9 0 16,-3 0 11-16,4 6-11 0,-5-6 12 0,1 9-12 0,0-9 0 15,0 6-12-15,4-6 0 0,-1 0 0 0,7-3 24 16,-3-3 6-16,7-1 1 0,0-2 0 0,0-1-7 0,7-2 0 15,-3 2-1-15,3-5 0 0,-3-4-11 0,6 6 0 16,8-6 0-16,-1-3 0 0,1 0-14 0,3-3-2 16,4-6 0-16,3 6 0 15,4-7-101-15,-4 1-21 0,7-10-4 16</inkml:trace>
  <inkml:trace contextRef="#ctx0" brushRef="#br1" timeOffset="-81687.8">30529 2714 1267 0,'-14'-28'56'0,"7"25"12"0,0-7-55 0,-3 1-13 16,6-1 0-16,-7 7 0 0,4-3 175 0,4-7 32 0,3 10 6 15,0-6 2-15,3 0-148 0,-3 5-30 0,0-2-5 0,0 6-2 16,7-3-11-16,1 3-3 0,-1-6 0 0,3 6 0 15,1-3-8-15,3 3-8 0,4 0 12 0,3 0-12 16,3 0 25-16,5 0-1 0,6 3-1 0,14-3 0 16,4-3 1-16,11-1 0 15,-1-2 0-15,4 3 0 0,4-3 1 0,6 3 1 16,8-4 0-16,7 1 0 0,3 0-12 0,0-4-2 16,1 7-1-16,-1 3 0 0,4-6-11 0,-4 6 8 15,-3-6-8-15,-11 6 8 0,-4-7-8 0,-6 7 0 0,-1 0 0 0,-6 0 0 16,-4 0 12-16,0 0-2 0,0 0-1 0,-4 13 0 15,-6-7 1-15,-5-3 0 0,-2 4 0 0,-8 5 0 16,0 1-10-16,-3-4 0 16,-4 10 0-16,-3-6 8 0,0 5-8 0,-4 4 0 0,-3-9 9 15,-1 6-9-15,-3 3 8 0,-3 0-8 0,-1-1 8 0,-2 1-8 16,-5 7 16-16,1-7 0 0,-1 3-1 0,-3-6 0 0,0 12 6 16,-3-9 2-16,3 9 0 0,-4 1 0 0,4-1-7 15,-3 0 0-15,-1 10-1 0,4-6 0 16,0 8-5-16,0 4-1 0,-4 7 0 0,1-7 0 15,-1 9-9-15,4 4 0 0,0 9 0 0,-3-3 0 0,3 6 0 16,-4 3 0-16,4 0 0 0,-3 1 0 0,-1 8 0 0,1 7 0 16,-1-3 0-16,1 12 0 0,3-12 0 0,-4 6 0 15,1 0 0-15,3 3 0 0,-7-2 20 16,3 2 0-16,1 3-1 0,-1-12 0 0,0 15 4 0,-3-5 1 16,0 5 0-16,0-6 0 0,0 7-12 0,0-1-1 15,4 7-1-15,-4-3 0 0,3-4-10 0,1 1 0 16,-1 2 9-16,1-2-9 0,-1-7 8 0,0 0-8 15,4-3 10-15,-3 0-10 0,3 0 8 0,0-6-8 16,-4 3 0-16,4-9 9 0,0-7 9 0,4 0 2 16,-4-3 0-16,3-3 0 0,1 0-10 0,0-3-2 0,-1-3 0 15,1-10 0-15,-1 7-8 16,4-4 0-16,0-6 0 0,0 4 8 0,-3-4 5 0,3-3 1 0,0-6 0 0,0-1 0 16,-4-5-5-16,5-4-1 0,-5 1 0 0,1-11 0 15,-1 1-8-15,1 0 0 0,-1-6 9 0,-3-3-9 16,0-1 9-16,0-2-9 0,0-1 12 0,-3-6-12 15,3 7 12-15,0-4-4 0,0-6 0 0,-4 3-8 16,4-3 19-16,0 0-3 0,0 0-1 0,-3 9 0 16,3-9-4-16,0 0-1 0,0 0 0 0,0 0 0 15,0 0-10-15,0 0 0 0,0 0 0 0,0 0 0 16,0 0 0-16,0 0 8 0,0 0-8 0,0 0 0 16,0 0 0-16,0 0 0 0,0 0 8 0,0 0-8 15,0 0 0-15,0 0 8 0,0 0-8 0,0 0 8 0,0 0 0 16,0 0-8-16,0 0 12 0,0 0-4 0,-4 0 0 15,-3 3 0-15,3-3 0 0,-3 7 0 0,7-7 3 0,0 0 0 16,-3 3 0-16,-1-3 0 0,4 0-11 0,-7 6 10 16,0-3-10-16,0 0 10 0,0-3-10 0,0 7 0 15,-3-4 0-15,-5-3 8 0,5 6 0 16,-4-3 0-16,-4 7 0 0,0-7 0 0,-6-3 3 0,-1 9 0 16,-7-3 0-16,4-2 0 0,-4 2-3 0,1 0 0 15,-8 0 0-15,0-2 0 0,0 5-5 0,-7 3-3 16,4-5 0-16,0 2 0 0,-1-3 0 0,-6 4 0 15,-4-1 0-15,-3 4 0 0,-4-4 0 0,0 1 0 16,7-1 0-16,3-6 0 0,4 7 0 0,8-10 0 16,2 6 0-16,8-6 0 15,7 0-48-15,3-6-10 0,4-4-2 0,4 7 0 16,3-16-207-16,7-3-41 0</inkml:trace>
  <inkml:trace contextRef="#ctx0" brushRef="#br1" timeOffset="-67981.7">14799 16044 2624 0,'0'0'58'0,"0"0"12"0,-3 10 2 0,-5-10 1 0,5 9-58 0,3-9-15 0,-7 6 0 0,7-6 0 16,0 0 0-16,0 0-12 0,-7 4 3 0,7-4 0 15,0 0 9-15,0 0-10 0,0 0 10 0,0 0-10 16,0 0 10-16,0 0 0 0,0 0 10 0,0 0-10 16,0 0 33-16,0 0 1 0,0 0 0 0,0 0 0 15,3 3-34-15,1 6 0 0,-1-3 0 0,-3-3 0 16,0 10 17-16,0-4 0 0,0 1 0 0,0-1 0 16,0 4 31-16,-3-4 7 0,3 4 1 0,0-4 0 0,3 4-25 15,-3-4-5-15,4 0-1 0,-1 4 0 16,1-4 11-16,3 1 1 0,4 2 1 0,-1-2 0 15,1 2-30-15,3 4-8 0,4 0 0 16,-4 3 0-16,0-1 0 0,3 7 0 0,1-3 0 0,0 7 0 16,-4-1 0-16,3-3 0 0,-2 6 0 0,-5-3 0 15,4-2 0-15,-3 5 0 0,-4-9 0 0,3 9 0 16,-6-9 0-16,3 6 8 0,-3-6-8 0,-1 0 11 16,-3-3-11-16,4-3 10 0,-1 3-10 0,1-7 10 0,-1 7-10 0,1-10-9 15,-1 4 9-15,1-7-13 16,-4-6-48-16,0 0-10 0,7 6-1 0,0-6-1 15,0 0-67-15,4-3-12 0,-8-6-4 0,8 6 0 16,3-7-6-16,-4-2-2 0,1-4 0 0,0 4-444 16,-1-7-90-16</inkml:trace>
  <inkml:trace contextRef="#ctx0" brushRef="#br1" timeOffset="-67576.69">15427 16091 2246 0,'0'0'200'0,"0"0"-160"0,0-6-32 0,4-3-8 16,3 2 94-16,3-8 18 0,8 2 3 0,3 1 1 31,0-7-363-31,4 0-72 0,0-3-14 0,-4 9-3 15,-4-5 201-15,-3 5 41 0,-3 4 8 0,0 9 2 0,-11 0 186 0,0 0 38 0,-7 9 7 0,-1 4 1 16,-2-4 53-16,-1 10 11 0,-3-7 1 0,-3 10 1 16,-1-3-91-16,4-6-19 0,-7 9-3 0,7-7-1 15,-4 1-53-15,4 3-11 0,0-7-3 0,0 10 0 16,-1-3-9-16,1 3-1 0,4 0-1 0,-4 9 0 0,3 1-13 16,-3 5-9-16,0 1 12 0,0 12-12 0,0 0 0 15,-8 4 0-15,-6 2 0 0,0 7 0 0,-4 0 8 0,1 2-8 16,-5 4 0-16,1-3 0 0,0 0 35 15,-1-3 0-15,-2 0 0 0,-1-10 0 0,-4 10-9 0,8-10-2 16,0-3 0-16,0-6 0 0,3-3-24 0,4-10-14 16,6 0 2-16,1-9 0 15,7 0-199-15,-3-9-39 0</inkml:trace>
  <inkml:trace contextRef="#ctx0" brushRef="#br1" timeOffset="-65788.7">16189 15157 2080 0,'0'0'92'0,"0"0"20"0,0 0-90 0,0 0-22 16,0 0 0-16,0 0 0 0,0 0 35 0,0 0 2 16,0 0 1-16,0 0 0 15,0 0-91-15,0 0-19 0,0 0-3 0,0 0-1 0,0 0 62 0,-4 0 14 16,-6 0 0-16,3 6 0 0,0-3 39 0,-4 7 8 0,1-7 1 15,-5 6 1-15,5 1-13 0,-1-1-4 0,1-6 0 16,-4 13 0-16,3-4 3 0,-3 1 0 16,3-1 0-16,-3 4 0 0,0 0-1 0,0 0 0 15,3-4 0-15,1 7 0 0,-1-3-34 0,1 2 0 16,-1 1 0-16,1 3 0 0,-1-3-12 0,4 3-2 0,-4-6-1 16,4 12 0-16,0-6 3 0,0 0 1 15,0 0 0-15,-4 0 0 0,1 0 11 0,3 6 0 16,3-6 0-16,-3 9 0 0,4-9 0 0,-1 6 0 0,4-3 0 15,4-3 0-15,3 0 0 0,0-3-8 0,3 3 8 0,5-6-8 32,-1-4-26-32,0 1-5 0,3-1-1 0,1-5 0 0,0 2-32 15,3-6-8-15,-7 0 0 0,4 4-1 0,-4-4-18 16,0-3-3-16,0 6-1 0,-3-3 0 16,-4-3-36-16,3 0-7 0,-3 6-2 0,4-3 0 0,-11-3 18 0,7 0 3 0,3-3 1 15,1-3-207-15</inkml:trace>
  <inkml:trace contextRef="#ctx0" brushRef="#br1" timeOffset="-65513.56">16376 15627 2718 0,'0'0'120'0,"0"0"25"0,0 3-116 0,-4-3-29 15,4 0 0-15,0 0 0 16,-3 0-98-16,3 0-26 0,0 0-4 0,0 0-2 0,0 0 86 0,3 10 18 0,-3-1 3 0,4 4 1 16,-1-1 45-16,-3 7 9 0,-3-6 1 0,-1 9 1 15,1-4 14-15,-1 4 4 0,-3 0 0 16,4-3 0 0,-1-6-64-16,1 5-12 0,3-5-2 0,-4-4-1 15,-3 4-45-15,4 3-8 0,3-13-3 0,-4 9 0 16,1-5-154-16,-4-4-31 0</inkml:trace>
  <inkml:trace contextRef="#ctx0" brushRef="#br1" timeOffset="-65346.98">16200 15480 1843 0,'0'0'164'0,"0"0"-132"16,-4-6-32-16,1 2 0 0,-1-5 150 0,11 0 23 15,0-1 5-15,7-5-832 16,0-1-166-16</inkml:trace>
  <inkml:trace contextRef="#ctx0" brushRef="#br1" timeOffset="-64853.21">16630 15135 2804 0,'0'0'124'0,"0"0"26"0,0 0-120 0,0 0-30 0,0 0 0 0,0 0 0 16,0 0 0-16,11 6 0 0,-4-3 0 0,0 0 0 15,3-3-59-15,1 7-17 16,-4-4-4-16,0-3-1 0,-4 9 52 0,5-2 10 0,-1-1 3 0,-4 3 0 0,1 1 38 0,-4 8 8 15,3-5 2-15,4 6 0 16,-3-4-15-16,3 1-2 0,-4 0-1 0,8 3 0 0,-4 3-14 0,4 0 0 16,-4-1 0-16,7 5 0 0,-4-4 0 0,4-1 0 15,4 1-13-15,-4-3 4 0,0 3 9 16,0 0 0-16,8 0 0 0,-5 0 0 0,-3 0 9 0,0 0-9 16,-3 0 12-16,0 6-12 0,-4-6 0 0,-7 0 0 15,0 0 0-15,-4 6-12 0,-3-3 12 0,-4 4 0 16,-3-4-10-16,-3 3 10 0,-4-6-21 0,-4 0 0 15,-7 0 0-15,-3-4 0 16,0 1-110-16,-1-6-21 0</inkml:trace>
  <inkml:trace contextRef="#ctx0" brushRef="#br1" timeOffset="-63979.06">17664 15533 57 0,'0'0'0'16,"7"-6"0"-16,0 3 0 0,3-7 0 0,1 7 204 0,-1-6 35 16,1-1 7-16,0 1 2 0,3 0-80 0,-4-1-16 15,1 4-4-15,-4-4 0 0,0 4-52 0,0 3-12 16,0-6-1-16,-7 9-1 0,0 0-2 0,0 0 0 16,0 0 0-16,0 0 0 0,-10 12 14 0,2-2 2 15,1-4 1-15,-3 6 0 0,-4 1-33 0,3 6-6 16,1-7-2-16,-1 10 0 0,0 0-43 0,1-3-13 15,-1 9 0-15,4 4 8 0,-3-1-8 0,3 3 9 16,-1 1-9-16,-2 12 10 0,3-9 8 0,0 9 2 16,-4-3 0-16,1-1 0 0,-4 1 0 0,3 7 1 0,-3-8 0 15,-4 8 0-15,-3-4 3 0,3 3 0 0,4-6 0 16,-7 9 0-16,0 0-2 0,-4-2 0 0,-3-1 0 16,3-3 0-16,1 3-13 0,-1-6-9 0,0-3 12 15,8 2-12 1,-1-2-25-16,-3 0-12 0,7-6-3 0,0-4 0 15,-1 0-95-15,5-9-19 0,3-3-4 0,-4 0-1 16,4-7-69-16,0 1-13 0,-3 6-3 0,-1-16-1 0</inkml:trace>
  <inkml:trace contextRef="#ctx0" brushRef="#br1" timeOffset="-63403.5">18129 16295 2790 0,'0'0'124'0,"0"0"24"0,-10 6-118 0,-1 1-30 0,1 2 0 0,-5 1 0 15,1-1 9-15,0 0-9 0,0 1 8 0,0 2-8 32,0 1-47-32,3-1-14 0,-6 7-3 0,-1 3-1 0,-3 0 37 0,0 0 8 0,-1 3 2 0,5 0 0 15,-1-3 18-15,1 0 8 16,2 6-8-16,5-6 12 0,-1 0 6 0,1 0 1 0,3 0 0 0,3-3 0 15,-3 3-19-15,4 0 0 0,-1 0 0 0,4-3 0 16,0-7 0-16,0 7 0 0,4-6-12 0,-1 2 3 16,4-9 9-16,0 4 0 15,0-1-9-15,7 1 9 0,-3-10 0 0,7 0-11 0,-1-3 11 0,1-4-8 16,7 4 8-16,-4-6 0 0,-4-4 0 0,8-2 8 16,-4 2-8-16,4-6-13 0,-4 3 3 0,4-2 1 15,-4-1 9-15,0-3 0 0,-3 3-9 16,-4 3 9-16,0-2 8 0,-3-1 7 0,-1 3 1 0,-3-3 0 15,-3 0 25-15,-1-2 6 0,-3-1 1 0,0 3 0 16,0-3 5-16,-3 9 2 0,-4-6 0 0,0-3 0 0,0 10-26 16,-4-7-5-16,0 7 0 0,1-1-1 0,-4 4-7 15,3-4-2-15,-3 4 0 0,0 2 0 0,-4 4-14 16,4-6-13-16,-4 9 2 0,1 0 1 16,6 0-26-16,-3 0-4 0,0 9-2 0,3-6 0 15,-3 7-102-15,4 2-21 0,3-2-4 0,0-1-946 0</inkml:trace>
  <inkml:trace contextRef="#ctx0" brushRef="#br1" timeOffset="-62749.63">18867 16496 1119 0,'0'0'49'0,"0"0"11"0,0 0-48 0,0 0-12 0,0 0 0 0,0 0 0 16,0 0 9-16,0 0-1 0,0 0 0 0,0 0 0 15,0 0 192-15,0 0 37 0,-7-3 8 0,-1-4 2 16,-2 4-74-16,3-3-14 0,-4 3-3 0,1-7-1 16,-4 1-81-16,-1 6-16 0,-2-6-3 0,3 9-1 15,0-10-40-15,-8 10-14 0,-2 0 9 0,-1 6-9 16,0-2 0-16,1 8-14 0,-5-3 2 0,1 4 0 15,3 6 1-15,1 3 1 0,-1 0 0 0,7 3 0 16,1 0 10-16,6-3 0 0,1 9-9 0,6-9 9 0,1 6-12 16,3-3 3-16,3-3 0 0,1-3 0 15,3 3 9-15,3-3 0 0,1-6 0 0,3-1 0 16,0-2 8-16,0-1-8 0,0 0 10 0,0-6-10 16,4-3-19-16,-4 0-9 15,7-3-3-15,-3-6 0 0,0 0 51 0,-1-4 11 0,1-6 1 0,0 3 1 0,-1-2-19 16,1-1-4-16,-4-3-1 0,4 0 0 0,-8 3 3 0,4-3 0 15,-7 6 0-15,4-2 0 0,-1-1 0 16,-2-3 0-16,-5 9 0 0,1 4 0 0,-1 0 16 0,-3 9 3 16,0 0 1-16,0 0 0 0,0 0-20 0,0 0-4 15,-3 9-8-15,-4-6 12 0,-1 13-12 0,5-10-8 16,-1 3 8-16,4 7-13 0,-3-10 13 0,3 4 0 16,3-1 0-16,1 4 0 15,3-4-29-15,0 1 0 0,0-1 0 0,4 0 0 16,-1 4 1-16,1-1 1 0,-1 4 0 0,1 0 0 15,0 6-12-15,-4-3-2 0,0 9-1 0,-4-3 0 0,-3 6 30 16,0 7 12-16,-3-4-11 0,-1 1 11 0,-3-4 31 0,-3 1 12 0,-1-1 2 16,0 0 1-16,4-9 10 0,-7 10 1 0,0-4 1 15,0-3 0-15,0 3-27 0,-4-3-6 0,1-3-1 0,-5 3 0 16,1-9-16-16,0 6-8 0,-7-3 8 0,0-7-8 16,-4 4 0-16,-7-10 0 0,0 4 0 0,1-10-11 15,-8 0-9-15,0 0-3 0,0-4 0 0,-3-5 0 16,-4 0-135-1,-4-1-27-15,1 1-6 0</inkml:trace>
  <inkml:trace contextRef="#ctx0" brushRef="#br1" timeOffset="-62012.24">19625 16474 2833 0,'0'0'125'0,"0"0"27"0,0 0-122 0,0 0-30 15,0 0 0-15,7 3 0 16,7 6-21-16,0-9-11 0,4 0-1 0,3 0-1 15,4 0-16-15,-4 0-3 0,0 0-1 0,-3 0 0 0,-4 7 43 0,0-4 11 0,-3 6 0 0,-4 1 0 16,0 2 15-16,0 1 5 0,0 6 0 0,-4 3 1 16,-3-1 11-16,4 1 3 0,-4 7 0 0,0-7 0 15,3 9-12-15,-3-3-3 0,0-3 0 0,4 7 0 16,-1-10-11-16,-3 6-9 0,4-3 12 0,0-3-12 16,6 3 0-16,-3-9 0 0,7 2-15 0,-3-5 5 15,-1-1-99 1,5-5-20-16,-1-4-4 0,-4-3-610 0,4 0-121 0</inkml:trace>
  <inkml:trace contextRef="#ctx0" brushRef="#br1" timeOffset="-61677.88">20235 16358 518 0,'-7'12'46'0,"7"-12"-37"0,-7 7-9 0,4-4 0 0,-4-3 363 0,0 6 70 15,0-3 15-15,-1 0 2 0,8-3-274 0,0 0-54 16,0 0-11-16,0 0-3 0,0 0-47 0,0 0-9 16,0 0-3-16,-3 7 0 0,-4-4-27 0,3 6-6 15,4 4 0-15,-3-4-1 0,-4 13 7 0,3-3 2 16,4 3 0-16,-3 6 0 0,-8-3-7 0,1 7-1 16,-5 5 0-16,-2-2 0 0,-1 5-16 0,1 4 0 15,-8 0 0-15,0 10 0 0,0-1 13 0,1-3-1 16,-1-6 0-16,0 6 0 0,-3-6-12 0,7 0 0 0,-4 3 0 15,4-9 0-15,0-1 0 0,0-2-16 16,3-4 3-16,4 0 1 0,-7 1 12 0,7-4 16 0,3-3-3 16,1-3-1-1,3 0-61-15,-1-3-13 0,-2 3-2 0,3-3-1 16,0-1-146-16,3-2-29 0,-6 3-5 0</inkml:trace>
  <inkml:trace contextRef="#ctx0" brushRef="#br1" timeOffset="-59731.27">6343 4122 1728 0,'0'0'153'0,"0"0"-122"15,0 0-31-15,0 0 0 0,0 0 136 0,0 0 22 0,0 0 4 0,0 0 1 16,0 0-118-16,0 0-23 0,11 6-5 0,-4-3-1 16,3 7 17-16,1 2 3 15,-1-2 1-15,4 9 0 0,-6-1-1 0,6 4-1 0,0-6 0 16,0 12 0-16,-4-6-12 0,5 6-3 0,-5-3 0 0,1 4 0 16,-1-4-6-16,1 3-2 0,-11 3 0 0,10-15 0 15,-10 12-12-15,8-6 0 0,-5 0-9 0,-3 0 9 16,4-3-8-16,-1 0 8 0,4-7 0 0,-7 1-9 31,0-4-146-31,4 1-29 0,3-7-5 0,0-6-828 0</inkml:trace>
  <inkml:trace contextRef="#ctx0" brushRef="#br1" timeOffset="-59416.08">6805 4122 2844 0,'-3'-13'126'0,"-1"4"26"0,4 0-122 0,0-4-30 16,0 10 0-16,4-6 0 0,-1-1 29 0,4 1 0 16,4 6 0-16,-11 3 0 15,0 0-53-15,0 0-12 0,0 3-1 0,3 16-1 0,-3-1 16 0,-3 7 3 0,3 7 1 0,-11-1 0 16,1 13 8-16,-1-3 2 16,-3 9 0-16,0-6 0 0,-4 0 8 0,-3 0 0 15,3 6 0-15,1 0 0 0,6-6 11 0,-10 0 4 16,0 0 1-16,3 3 0 0,0-3 19 0,1 0 4 15,-4-1 1-15,0 11 0 0,3-13-27 0,-3 9-5 16,-4 0 0-16,4 3-8 0,-4 1 0 0,0 2 0 16,4-3-10-16,0 1 10 15,3-4-84-15,1-16-10 0,6 4-2 0,1-13 0 16,6-3-93-16,4-13-19 0,0 1-4 16</inkml:trace>
  <inkml:trace contextRef="#ctx0" brushRef="#br1" timeOffset="-58869.79">6385 3708 1209 0,'0'0'108'0,"0"0"-87"16,0 0-21-16,0 0 0 0,0 0 258 0,0 0 47 15,0 0 10-15,0 0 1 0,0 0-260 0,0 0-56 16,0 0 0-16,0 0-13 0,4-9 13 0,-4 9 0 16,0-4 0-16,3-2 0 0,1 0 0 0,3 0 0 15,-4-4 0-15,5 1 0 0,-8 3 20 0,10-4 0 16,-3 4 0-16,4-7 0 0,-4 4 11 0,0-4 2 15,3 1 1-15,-3 2 0 0,4-2 4 0,-4-4 1 16,0 7 0-16,0-4 0 0,0 1 1 0,-3 2 0 16,3-2 0-16,-7-1 0 0,3-2-12 0,4 5-3 15,-7-2 0-15,0 2 0 0,0 1-14 0,0-4-3 16,0 10-8-16,0-13 12 0,0 10-12 0,0-3 0 0,4 3 0 16,0-7 0-16,-4 10 0 0,3-3 0 0,-3 2 0 0,0 4-10 15,7 0 10-15,0 0 0 0,0 0-9 0,0 0 9 16,4 4-17-16,-1-4 1 0,-10 0 0 0,7 9 0 15,4 4 16-15,-4-4 12 0,0 0-1 16,-3 1-1-16,3-1-10 0,3 1 0 0,-3-4 0 0,0 3 8 16,1 1 10-16,2-1 2 0,-3 0 0 0,4-5 0 15,-1 5-20-15,-3 4 0 0,0-4 0 16,4 0 0-16,0-6 0 0,-4 13-9 0,0-13 1 0,3 4 0 16,-3-1 8-16,0 0 11 0,-3-3-3 0,-4-3 0 15,7 7-8-15,-7-7 0 0,7 3 0 0,-7-3-11 16,0 0-7-16,7 0-2 0,0 0 0 0,-7 0 0 15,11 0-147-15,-8-10-29 0</inkml:trace>
  <inkml:trace contextRef="#ctx0" brushRef="#br1" timeOffset="-58547.41">7500 4006 864 0,'0'0'76'0,"0"0"-60"0,0 0-16 0,0 0 0 16,7-6 434-16,-7-1 84 0,0 7 17 0,7-3 3 15,4 3-422-15,-1-9-85 0,4 3-17 0,4 6-3 16,-7-7-11-16,6 1 0 0,1 6-10 0,7-3 10 15,-1-3-9-15,1 2 9 0,3-5-8 0,4 9 8 16,3 0 0-16,-3-3 0 0,3-3 0 0,-3 6 0 16,0 0 0-16,0 0 0 0,-8-3 0 0,4 3-12 31,1 0-16-31,-5 0-3 0,1-7-1 0,0 4 0 0,-1 3-176 16,-2-3-35-16,-1 3-7 0</inkml:trace>
  <inkml:trace contextRef="#ctx0" brushRef="#br1" timeOffset="-58266.32">7451 4498 2998 0,'-4'-3'66'0,"4"-3"14"0,-7 6 2 0,7 0 2 0,0 0-67 0,0 0-17 0,7-3 0 0,4-4 0 16,6 4 0-16,8-3 0 0,3 6 0 0,11-3 0 16,-4-7 0-16,15 7-12 0,6-3 12 15,-3-3-12-15,4 9 12 0,-1-7-12 0,4-2 12 0,-4 9-883 16,1-9-169-16</inkml:trace>
  <inkml:trace contextRef="#ctx0" brushRef="#br1" timeOffset="-55898.06">19763 16051 979 0,'0'0'87'0,"-4"3"-70"0,1-3-17 0,-1 6 0 16,1-3 343-16,-5-3 65 0,5 0 12 0,3 0 4 16,0 0-343-16,0 0-68 0,0 0-13 0,0 0 0 15,3-3-48-15,1-3-5 16,0-4-2-16,-1 7 0 0,-3-6 38 0,7-1 7 0,-3 10 2 0,3-6 0 0,0 0 8 0,-4-4 0 16,4 7 0-16,0-3 8 0,-3 6 1 0,3-3 1 15,-4-7 0-15,-3 10 0 0,8-3 13 16,-8 3 2-16,3-6 1 0,-3 6 0 15,4-3 14-15,-1-3 4 0,-3 2 0 0,4-5 0 0,-1 0-1 0,4-1 0 16,-3 4 0-16,-1-10 0 0,8 10-35 0,-4-10-8 16,0 4 0-16,0-7 0 0,0 10-17 0,4-7-6 15,-1 0-1-15,1 4 0 0,-4 2 15 0,0 4 9 16,0-3-12-16,-3 2 12 0,-4 7-10 0,0 0 10 16,0 0-8-16,0 0 8 0,0 0-8 0,0 0 8 15,0 0-8-15,0 10 8 0,0-10 8 0,0 12 8 16,0-2 0-16,0-1 1 0,0 1 3 0,3 2 1 0,1-3 0 15,3 1 0-15,-4-1-21 0,8 1 0 0,-1-4 0 0,1 3 0 16,3 1 0-16,-3 2 0 16,-1-2 0-16,4-1-8 0,-3 1 8 0,-1-1 0 0,-2 0 0 0,-1-2 0 15,0 2 0-15,-4 0 0 0,1 4 0 16,-1-4 0-16,-3 1 0 0,0 2 0 0,-3-5 0 0,3 2-8 16,0-9-1-16,0 0 0 0,0 0 0 15,0 0 0 1,0 0-167-16,0 0-32 0</inkml:trace>
  <inkml:trace contextRef="#ctx0" brushRef="#br1" timeOffset="-55234.18">20959 15358 1450 0,'0'0'64'0,"0"0"14"0,0 0-62 0,0 0-16 0,-4 0 0 0,4 0 0 0,-7 6 102 16,7-6 18-16,-7 3 3 0,7-3 1 0,-7 0-91 0,7 0-17 15,0 0-4-15,0 0-1 0,0 0-11 0,-7 0 0 16,7 0 9-16,-7 9-9 0,3-6 0 0,-3 4-12 15,0-4 2-15,0 6 0 0,-4 1 21 0,4-1 4 16,-7 4 1-16,0-1 0 0,0 7-7 0,-4 3-1 16,1 0 0-16,-1-3 0 0,-3 3 18 0,7 0 3 15,-4 0 1-15,4 6 0 0,0-3-10 0,3 0-1 16,4 0-1-16,0-3 0 0,4 0-18 0,3 0 8 16,0-3-8-16,3 3 0 0,1-3 8 0,3-1-8 15,-4-2 0-15,4 3 0 0,1-7 0 0,2 7-12 16,1-6 0-16,3-4 0 15,-4 4-35-15,5-4-6 0,-5 4-2 16,1-4-548-16,3-3-109 0</inkml:trace>
  <inkml:trace contextRef="#ctx0" brushRef="#br1" timeOffset="-54650.3">21149 15652 2055 0,'0'0'91'0,"0"0"19"0,0 0-88 0,0 0-22 0,0 0 0 0,0 0-909 16</inkml:trace>
  <inkml:trace contextRef="#ctx0" brushRef="#br1" timeOffset="-54515.3">21117 15674 1584 0,'-14'19'70'0,"7"-10"14"0,-3 1-67 0,-5 2-17 16,5 1 0-16,-1 6 0 0,-3-7 102 0,4 7 17 15,-1-6 3-15,0-4 1 0,8 4-99 0,-4-4-24 16,3 4 0-16,1-4 0 16,3 0-72-16,3 1-19 0,1-7-4 0,-1 6-1 15,4-9 7-15,4 7 1 0,0-4 0 0,-1-3-572 0</inkml:trace>
  <inkml:trace contextRef="#ctx0" brushRef="#br1" timeOffset="-54252.94">21135 15398 2131 0,'0'0'94'0,"-4"13"20"0,-3-4-91 15,4 1-23-15,-1-4 0 0,-3 0 0 16,4 4 41-16,3-1 4 0,0-9 1 0</inkml:trace>
  <inkml:trace contextRef="#ctx0" brushRef="#br1" timeOffset="-53868.38">21280 15282 828 0,'0'0'36'0,"0"0"8"0,3-9-35 0,4 6-9 15,7-16 0-15,-3 6 0 0</inkml:trace>
  <inkml:trace contextRef="#ctx0" brushRef="#br1" timeOffset="-53673.01">21336 15232 1692 0,'0'0'75'0,"0"0"15"0,4 10-72 0,-4-1-18 15,3-3 0-15,1 0 0 0,-1 4 141 0,4-1 25 16,0 1 5-16,0-1 1 0,4 4-122 0,-1-1-24 16,5-2-5-16,2 8-1 0,-3-5-20 0,4 6 0 15,0 3-10-15,-1-3 10 0,4-4-11 0,-3 4 11 16,-4 3-10-16,4-3 10 0,-1 3-8 0,-2 0 8 15,-5-3 0-15,1 2-9 0,-4 1 9 0,0 0-12 16,-4 10 12-16,-3-4-12 0,-7 3-3 0,0-6-1 16,-3 7 0-16,-1-4 0 0,-3-3 16 0,-4 3 0 0,4-3 12 15,0-3-12-15,-4-3 8 0,4-6-8 0,0 5 0 16,-3-5 0 0,2-4-150-16,-2-9-37 0</inkml:trace>
  <inkml:trace contextRef="#ctx0" brushRef="#br1" timeOffset="-50383.65">22038 16609 2318 0,'0'0'51'0,"0"0"10"0,0 0 3 0,0 0 1 0,-3 3-52 0,3-3-13 0,0 0 0 0,0 0 0 15,-4 9 47-15,4-9 6 0,0 0 2 0,0 10 0 16,0-10-34-16,0 0-6 0,-7 3-2 0,7-3 0 16,7 9 5-16,-7-9 1 0,0 0 0 0,0 0 0 15,7 6 9-15,0 1 1 0,-7-7 1 16,0 0 0-16,0 0-2 0,7 6-1 0,7-3 0 0,-7 7 0 16,-7-10 5-16,4 9 2 0,6-6 0 0,-3 7 0 15,-7-10 5-15,4 0 1 0,7 6 0 0,-1-3 0 16,1-3-10-16,3 0-2 0,-7 0 0 0,7 0 0 15,7 0-16-15,-3-3-3 0,3-3-1 0,0-4 0 16,4 7-8-16,3-6 0 0,4 9 0 0,0-10 8 16,-8 10-8-16,5-9 0 0,-1 9 0 15,-4 0 0-15,-2 0 0 0,-1 6 0 0,3-3 0 0,-6-3 0 16,3 10-8-16,-7-1 8 0,-3-6-10 0,3 7 10 16,-3-1-30-1,-1 3 0-15,-3-5 0 0,4 2 0 0,3-3-165 0,-3 1-33 16,-11-7-6-16</inkml:trace>
  <inkml:trace contextRef="#ctx0" brushRef="#br1" timeOffset="-48801.08">23883 15768 115 0,'0'0'0'0,"0"0"10"0,11 0-10 0,-11 0 0 0,0 0 0 0,0 0 0 15,0 0 448-15,0 0 87 0,0 0 17 0,0 0 4 16,0 0-387-16,0 0-77 0,0 0-16 0,0 0-4 16,7-3-27-16,0-3-5 15,-7 6-2-15,7-3 0 0,0-7-20 0,0 10-4 0,-4-9-1 0,-3 9 0 16,0 0-13-16,0 0 0 0,0 0 0 0,0 0 0 15,0 0 8-15,0 0 0 0,0 0-8 0,0 0 12 16,0 0 10-16,-7 9 2 0,0 4 0 0,4-4 0 16,-1 1 0-16,1 2 0 0,-1-2 0 0,-3 9 0 15,-3-1-10-15,-5 4-2 0,5 0 0 16,-4 3 0-16,0-3-12 0,3 6 9 0,-3 1-9 0,-4 2 8 16,4-3-8-16,-3 10 0 0,-1-4 9 0,4 7-9 15,-4 0 0-15,1 3 9 0,-1 0-9 0,0 6 0 16,1 3 0-16,3 1 0 0,-4-1 0 0,4 0 0 0,0 0 0 15,0 1 0-15,3 5-9 0,0-2 9 16,4-7-18-16,0 3 2 0,4-9 0 0,3-3 0 0,0 0 16 16,0-7-10-16,3-2 10 0,4-4-8 0,0-3 0 0,0 3 0 15,1-9 0-15,2-3 0 16,1 2-49-16,3-5-10 0,0-4-1 16,4 4-696-16,-1-4-140 0</inkml:trace>
  <inkml:trace contextRef="#ctx0" brushRef="#br1" timeOffset="-48194.55">24268 16063 288 0,'0'0'25'0,"0"0"-25"16,0 0 0-16,0 0 0 0,0 0 446 0,3 10 84 0,4-7 17 0,-3 6 3 16,3-3-422-16,-4-3-84 0,4 10-16 0,-3-4-4 15,-1-2 18-15,1 2 4 0,3-3 1 0,-3 13 0 16,-1-6 12-16,1 9 2 0,3-4 1 0,-4 11 0 16,1-4-39-16,3 12-8 0,-4-5-2 0,1 2 0 15,-4 1-13-15,3 6 0 0,1-7 8 0,-1 4-8 16,-3-4 0-16,-3 4 0 0,3-4 0 0,-4-2-10 15,1-1-6-15,-4 0 0 0,0-6-1 0,3 4 0 32,-3-1-93-32,0-3-18 0,0-3-4 0,-4 0-1 15,4-3-132-15,0-7-27 0</inkml:trace>
  <inkml:trace contextRef="#ctx0" brushRef="#br1" timeOffset="-47792.22">24716 16493 2412 0,'0'0'53'0,"0"0"11"0,0 0 3 0,10-7 0 0,-3 4-54 0,4-6-13 0,-1 6 0 0,5-4 0 16,-5-2 8-16,4 9-8 0,-3-6 11 0,3 0-11 15,0 6 52-15,0 0 3 0,0 0 1 0,0 0 0 16,4 0-12-16,3 0-1 0,-7 6-1 0,0-3 0 15,-3 0-22-15,3-3-4 0,0 6 0 0,0-3-1 16,4 4-15-16,-4-4 0 0,0-3-12 0,4 0 12 16,-4 3-24-16,0 3 1 0,0-6 1 0,4 0 0 31,-1-6-90-31,-2 6-19 0,-1-3-3 0,3 3-597 0,-3-3-119 16</inkml:trace>
  <inkml:trace contextRef="#ctx0" brushRef="#br1" timeOffset="-47379.44">25576 16295 172 0,'0'0'8'0,"0"0"1"0,0 0-9 0,0 0 0 0,-3 13 0 0,3-13 0 15,0 0 622-15,0 9 122 0,0-9 25 0,3 10 5 16,-3-10-638-16,4 9-128 0,3-6-26 0,0 6-5 16,0 1 12-16,4 2 3 0,-1-2 0 0,1 2 0 15,-4-2 8-15,3 5 0 0,1-2 0 0,0 0-8 16,3-1 8-16,-4 7 0 0,1-7 0 0,0 4-8 16,-1-3 8-16,1-1 0 0,-1 1 0 0,1 2 0 15,-4-2-28-15,3-4-4 0,-2 4-1 16,-1-4 0-16,0-6-163 0,0 7-32 0,0-1-6 0,-4-6-736 15</inkml:trace>
  <inkml:trace contextRef="#ctx0" brushRef="#br1" timeOffset="-46975">26134 16223 2282 0,'-4'9'50'0,"4"-9"10"0,-3 10 3 0,3-7 1 0,-4 6-51 0,4 1-13 0,-3-4 0 0,3 0 0 15,0 1 65-15,0 2 11 0,0 4 1 0,0-1 1 16,-4 4 1-16,-3-1 0 0,7 4 0 0,-7 3 0 15,0 0-23-15,0 10-5 0,0-4-1 0,-4 3 0 16,1 0-39-16,-1 4-11 0,-7-1 0 0,4 4 0 16,-3 3 0-16,3-4-8 0,-4 4 0 0,-3 3 0 15,3 3 8-15,1 0 0 0,-1-6-9 0,0 3 9 16,4 3-8-16,-3-9 8 0,6 9-10 0,-3-10 10 31,-4 10-40-31,1-9-1 0,2 3-1 0,1 3 0 16,4-7-11-16,-4-2-3 0,3-4 0 0,-3 0 0 0,3 1-65 15,1-4-14-15,-1-6-2 0,-3-6-557 0,7 2-111 0</inkml:trace>
  <inkml:trace contextRef="#ctx0" brushRef="#br1" timeOffset="-46034.38">26476 15596 1954 0,'0'0'87'0,"0"0"17"0,0 0-83 0,0 0-21 0,0 0 0 0,0 0 0 16,4-6-79-16,3-4-20 0,-4 7-4 0,1-6-1 16,-1-1 43-16,-3 7 8 15,0-6 1-15,0 9 1 0,0 0 90 0,0 0 17 0,-3-10 4 0,3 10 1 16,0 0 23-16,0 0 4 0,0 0 0 0,0 0 1 0,-7 0-33 0,0 7-6 16,3-4-2-16,-3 3 0 0,3 0-18 0,1 1-4 15,-1 2-1-15,1-3 0 0,3 4-11 0,-4 5-2 16,1-2-1-16,-1-1 0 0,-3 1-11 0,4 6 10 15,-1-7-10-15,1 7 10 0,-4 3-10 16,3 0 0-16,-3 0 0 0,3 6 0 0,-3-6 0 0,0 0 0 16,4 6 0-16,-1-3 0 0,1-3-9 0,3 0 9 15,-4 3-12-15,8-3 12 16,-4-6-29-16,7 3 1 0,-4 3 0 0,4-10 0 16,0-2-56-16,0-1-10 0,1 1-2 15,2-7-753-15</inkml:trace>
  <inkml:trace contextRef="#ctx0" brushRef="#br1" timeOffset="-45691.52">26751 15759 691 0,'0'0'61'0,"0"0"-49"0,-3 0-12 0,3 0 0 16,0 0 359-16,0 0 69 0,0 0 13 0,0 0 3 0,0 0-371 0,0 0-73 16,0 0-17-16,0 0-3 0,0 0-3 0,0 0-1 15,0 0 0-15,0 0 0 0,0 0 46 0,0 0 9 16,-4 9 1-16,1 7 1 0,-4-10 5 0,3 13 1 15,0-6 0-15,1 5 0 0,-1-5-6 0,1 6-1 16,3-7 0-16,-4 4 0 0,4 0-32 0,-3-7 0 16,3 10-15-16,0-7 5 15,0-2-26-15,0-1-4 0,0 1-2 0,0-10-666 16,0 0-134-16</inkml:trace>
  <inkml:trace contextRef="#ctx0" brushRef="#br1" timeOffset="-45458.1">26769 15521 1670 0,'0'0'74'0,"0"0"15"0,0 0-71 0,0 0-18 0,0 0 0 0,0 0 0 15,0 0 44-15,0 0 4 0,0 0 2 0,0 0 0 16,0 0-33-16,0 0-6 0,0 0-2 0,0 0 0 0,0 0-24 16,0 0-5-16,0 0 0 0,7 6-796 15</inkml:trace>
  <inkml:trace contextRef="#ctx0" brushRef="#br1" timeOffset="-44859.25">26892 15389 288 0,'0'0'25'0,"0"0"-25"0,0 0 0 0,0 0 0 16,0 0 400-16,0 0 74 0,0 0 15 0,4 9 3 0,-4-9-352 0,0 0-72 15,7 10-13-15,0-7-3 0,0-3-33 0,0 9-7 16,0-9 0-16,4 10-1 0,-4-4 13 0,0 0 2 15,7 4 1-15,-4-4 0 0,1 0-15 0,3 4-4 16,0-4 0-16,4 3 0 0,-4 4-8 0,0-1 0 16,-3 1 0-16,-1 3 0 0,1-1 0 0,-4 4 0 15,0 0 0-15,0-3 0 0,-7 2 0 0,0 4 12 16,-3 0-12-16,-1 0 12 0,0 3 6 0,-3-9 2 16,4 6 0-16,-4-3 0 0,0 0-10 0,0-7-2 15,-4 7 0-15,4-3 0 0,-4-1-16 0,4 1-4 16,-3 0-1-16,-1-1 0 15,-3 1-29-15,0 0-6 0,3-1 0 0,-3 1-1 16,0 3-150-16,0-7-29 0</inkml:trace>
  <inkml:trace contextRef="#ctx0" brushRef="#br1" timeOffset="-43914.25">25785 16537 403 0,'0'0'36'0,"0"0"-36"0,0 0 0 0,0 0 0 16,0 0 156-16,0 0 24 0,0 0 4 0,0 0 2 15,0 0-167-15,0 0-34 0,0 0-6 0,0 0-2 16,0 0 60-16,7-10 12 0,-4 1 3 0,-3 9 0 16,0 0 92-16,0 0 18 0,7 0 4 0,0 0 1 15,-7 0-44-15,0 0-9 0,11 0-2 0,-4 0 0 16,3 0-48-16,-2 9-11 0,-1-9-1 0,0 10-1 15,0-7-18-15,3 6-3 0,-6 1-1 0,3-1 0 16,-4 4-16-16,1-4-3 0,-1 3-1 0,1-2 0 16,-1 2-9-16,5-2 0 0,-5-1 0 0,4 4 0 15,-3-4 0-15,3-3 0 0,-4-2 0 0,4 2 0 16,0-3 0-16,4 0-14 0,3-3 5 0,-3 0 1 16,3 0-140-1,3-3-27-15</inkml:trace>
  <inkml:trace contextRef="#ctx0" brushRef="#br1" timeOffset="-42979.19">27954 15743 460 0,'0'-6'41'0,"0"-3"-33"15,-3-4-8-15,3 0 0 0,3-5 247 0,1-4 47 0,-1 3 10 0,4 3 1 32,0-6-377-32,0 3-76 0,4 1-16 0,-4 5-2 15,0 4 107-15,0-1 22 0,-7 10 4 0,0 0 1 0,0 0 185 0,0 0 38 0,0 0 7 0,0 0 2 16,0 0-71-16,0 0-13 0,0 0-4 0,0 0 0 15,0 0-20-15,0 0-4 0,0 0 0 0,0 0-1 16,4 10-31-16,-4-10-5 0,0 0-2 0,7 0 0 16,-4 6 19-16,-3-6 3 0,0 0 1 0,0 0 0 15,7 3-32-15,-7-3-7 0,0 0-1 0,0 0 0 16,0 0 15-16,0 0 2 0,0 0 1 0,0 0 0 16,0 0-35-16,0 0-7 0,0 0-8 0,0 0 11 15,0 0-11-15,0 0 0 0,0 0 0 0,7 3-11 16,-7-3-3-16,11 0-1 0,-11 0 0 0,7 0 0 0,0 7 15 15,-7-7 0-15,0 0-10 0,0 0 10 0,7 3 0 0,-7-3 0 16,0 0 0-16,4 6 0 0,-4-6 0 0,0 6 10 16,0-6-2-16,0 10-8 0,0-10 20 0,-4 6-2 15,4-6-1-15,-3 3 0 0,3-3 0 0,0 9 0 16,0-9 0-16,-4 4 0 0,4-4-17 0,0 0 0 16,0 0 8-16,0 0-8 0,0 0 0 0,0 0 0 15,-4 9 0-15,4-9 0 0,0 0 0 0,0 0 0 16,0 0 0-16,0 0 0 0,0 0-15 0,0 0 0 15,0 0 0-15,0 0 0 16,0 0-116-16,0 0-23 0,-7-9-5 0,0 5-1 0</inkml:trace>
  <inkml:trace contextRef="#ctx0" brushRef="#br1" timeOffset="-42361.65">27192 15398 864 0,'0'0'38'0,"0"0"8"0,-7 0-37 0,0 0-9 16,7 0 0-16,0 0 0 0,0 0 308 0,0 0 59 16,0 0 12-16,0 0 2 0,0 0-305 0,0 0-62 15,0 0-14-15,7 13 0 0,0-4 35 0,0 7 5 0,0-4 2 0,0 1 0 16,4 0 13-16,3 9 2 0,0-4 1 0,0 4 0 16,4 0-19-16,-4 0-4 0,7 6-1 0,-3 1 0 15,-1 2-34-15,5-3-17 0,-5 10 1 0,4-7 1 16,-3 4 15-16,0 5 0 0,-1 1 0 0,1 0 0 15,0 3 0-15,-1-3 0 0,1-4 0 0,-4 4 0 16,0 0 0-16,0 3 0 0,-3-4 0 0,-1 4 0 16,-6-3 11-16,-1 3-2 0,4-3 0 0,-7 0 0 15,0-1 4-15,-3 1 1 0,-1-3 0 0,-3 3 0 16,0-1-14-16,-3-5 11 0,-4 12-11 0,-1 0 10 16,-2 0-10-16,-1 0 10 0,-3-3-10 0,0-3 10 15,-4-1 1-15,0-5 0 0,-3-4 0 0,0 1 0 0,0-4-11 16,3-6 0-16,-3-3 0 0,-4-4 0 15,4 4-85-15,3-10-23 16,1 1-4-16,-1-7-659 0,4 3-132 0</inkml:trace>
  <inkml:trace contextRef="#ctx0" brushRef="#br1" timeOffset="-41662.93">28106 15568 806 0,'0'0'72'0,"0"0"-58"0,-4 6-14 0,1-3 0 0,3-3 273 0,0 0 52 16,0 0 11-16,0 0 1 0,0 0-262 0,0 0-53 15,3-9-10-15,-3 9-3 0,0 0-9 0,7-10-11 16,-3 7 3-16,-4 3 0 0,0 0 55 0,0 0 11 16,0 0 2-16,7-3 1 0,-4-3 10 0,-3 6 1 15,0 0 1-15,0 0 0 0,0 0-28 0,11 0-5 16,-11 0-2-16,0 0 0 0,0 0-3 0,7 9-1 16,4-6 0-16,-4 13 0 0,0-4-14 0,-4 1-2 15,1 0-1-15,3 5 0 0,0 4 11 0,0 0 1 16,-3 10 1-16,3-1 0 0,0 0-14 0,0 10-4 0,-4 0 0 0,1 3 0 15,-4 0-2-15,0-4-1 0,-4 4 0 16,8 7 0-16,-1-11-9 0,1 4 8 0,-4 0-8 0,-4-3 8 16,4 3-8-16,-3-3 0 0,3-7 0 0,0 4 8 15,-4-4-8-15,4-3 0 0,4 1 0 0,-1-10 0 32,-3 9-43-32,0-12-10 0,-3 0-3 0,-1-4 0 0,1 1-183 15,-1-10-37-15</inkml:trace>
  <inkml:trace contextRef="#ctx0" brushRef="#br1" timeOffset="-41144.42">28748 16116 633 0,'0'0'56'0,"-7"10"-44"0,3-1-12 0,-3-6 0 15,0 7 528-15,-3-4 103 0,10-6 21 0,0 0 4 16,-4 3-537-16,-3 7-107 0,3-7-22 0,-3 6-4 31,0 4-15-31,-3-4-3 0,-1 7-1 0,1-1 0 0,-1 4 53 0,0 3 12 0,-3 0 1 0,4 0 1 16,3 9-34-16,-4-9 0 0,1 7 0 0,-1-4 0 15,4 6 12-15,0-9-4 0,3 3 0 0,1-3-8 16,-1-6 12-16,4 3-12 0,0-1 12 0,4-5-12 16,-1-1 0-16,4 4 0 0,0-3 0 0,4-10 0 15,3 6-8-15,0 1-3 0,4-7 0 0,0-3 0 32,-1 0-17-32,4-3-3 0,0-7-1 0,4 1 0 0,-4 6 20 0,4-10 3 0,-4-3 1 0,0 4 0 15,-3 3 8-15,0-4 11 0,-1-6-3 0,-3 3 0 16,-3-2 20-16,-4-1 3 0,0-3 1 0,-3 3 0 15,-4 3-8-15,3-6 0 0,-3-3-1 0,-3 3 0 16,3 7 3-16,-7-4 1 0,0-3 0 0,-4 3 0 16,0 0-6-16,-3-3-1 0,0 10 0 0,-4-7 0 0,4 6-7 15,0 4-1-15,-3 0-1 0,-1 6 0 0,0-7-11 16,-3 10 12-16,0-3-12 0,7-3 12 16,-4 6-32-16,8 0-5 0,-1 0-2 15,1 0 0-15,2 0-62 0,1 0-13 0,7 0-2 0,0 0-771 16,0 0-153-16</inkml:trace>
  <inkml:trace contextRef="#ctx0" brushRef="#br1" timeOffset="-40522.09">29217 16327 633 0,'7'0'56'0,"0"-10"-44"0,4 1-12 0,-1 6 0 16,4-10 36-16,-6 7 6 0,-1-4 1 0,0-2 0 16,3 9 104-16,-6-4 21 0,-4 7 4 0,0 0 0 15,0 0 70-15,0 0 14 0,0 0 2 0,0 0 1 16,-4-3-101-16,-3-3-20 0,0 3-4 0,0 3-1 16,-4 0-29-16,1 0-7 0,-4 0-1 0,3 0 0 15,-3 3-64-15,0 6-12 0,-7-2-4 0,7 2 0 16,0-3-16-16,-4 10 0 0,0-3 0 0,4-1 0 15,0 7-19-15,3 0 3 0,1-4 0 0,-1 4 0 16,4 3 16-16,0-3-12 0,4 0 12 0,-1-4-10 16,4 4 10-16,0-6-8 0,0-1 8 0,7-2-8 31,-3-1-24-31,3 4-5 0,3-7-1 0,4-3 0 0,-3-3-28 0,7 0-6 0,-1-3 0 16,5-3-1-16,2-1 18 0,4-8 4 0,1 5 1 15,2-5 0-15,1-4 37 0,-4 0 13 0,1 3-9 0,-5-2 9 16,-3-1 0-16,1 6 14 0,-5-6-2 0,-3 7 0 15,-3-1 42-15,0 1 8 0,-8-4 2 0,4 4 0 0,-7 2 30 0,0 1 6 16,0 6 2-16,0-7 0 0,-3 7-65 0,3 3-13 16,0 0-2-16,0 0-1 0,0 0-21 0,0 0-18 15,0 0 3-15,0 0 1 16,0 6-21-16,0 4-4 0,0-1-1 0,3 10 0 0,1-6 18 0,-1 5 3 0,1-5 1 0,-1 9 0 16,4 0 18-16,0 6 0 0,-3-3 0 0,3 3 0 15,-4 4 0-15,5-1-8 0,-8 0 8 0,0 4 0 16,0-4 0-16,-4 1 11 0,0 8 0 0,-3-5 0 15,-3 6 11-15,-1-7 2 0,1 4 1 0,-4-4 0 16,3 7 5-16,-3-7 1 0,-4-2 0 16,1-1 0-16,-1 1-11 0,0-1-3 0,1-9 0 0,-5 6 0 15,-2-6-5-15,-8 0-2 0,4 0 0 0,-4-3 0 16,-3-7-10-16,0-2 0 0,-4 9-12 0,-4-7 12 16,-2-3-27-16,-5-5 3 0,-3-4 0 0,0 0 0 15,-3 0-125-15,3-4-25 16,0-5-5-16</inkml:trace>
  <inkml:trace contextRef="#ctx0" brushRef="#br1" timeOffset="-39988.28">30332 15295 2314 0,'0'0'103'0,"0"0"21"0,0 0-100 0,0 0-24 0,0 0 0 0,0 0 0 16,3-6 21-16,1-4-1 0,-1 1 0 0,1 2 0 15,-4 7-9-15,0 0-3 0,0 0 0 0,0 0 0 16,0 0 64-16,0 0 13 0,0 0 3 0,0 0 0 16,0 0-20-16,-4 7-3 0,-3 2-1 0,0 4 0 15,0-1-16-15,0 10-4 0,-7 6-1 0,4-3 0 16,-8 7-20-16,4 5-4 0,0-2-1 0,-4 6 0 15,4 0-5-15,-4 2-1 0,4 1 0 0,-3 10 0 16,2-1 1-16,1 0 0 0,0 7 0 0,0-4 0 16,0 4-5-16,3-7-8 0,1 0 11 0,-1 1-11 15,4-1 32-15,4-3 0 0,-1-6 0 0,8 0 0 16,-1 3-32-16,1-9-14 0,6 2 1 0,1-8 0 16,3-1-7-16,0-3 0 0,7-2-1 0,0-5 0 15,4-2-38-15,7-6-7 16,0 2-2-16,6-8 0 0,5 2-114 0,-1-9-23 15,0 6-5-15</inkml:trace>
  <inkml:trace contextRef="#ctx0" brushRef="#br1" timeOffset="-39297.99">30787 15427 460 0,'0'0'41'0,"0"0"-33"0,0 0-8 16,0-7 0-16,-4-2 242 0,4 6 46 0,0-7 10 0,0 10 2 15,0 0-255-15,4-3-45 0,-4 3-20 0,0 0 2 16,0 0 62-16,0 0 13 0,0 0 3 0,0 0 0 16,3 3 72-16,5 7 16 0,-1-1 2 0,-4 1 1 15,1 2-27-15,-4-3-6 0,3 4-1 0,4 0 0 16,-7 9-34-16,4-4-7 0,-1 1-2 0,1 3 0 16,-1 0-13-16,1 6-2 0,-4-3-1 0,3 7 0 15,1 2-29-15,-1 7-5 0,-3 0-2 0,4 3 0 16,-4-4-12-16,0 4-2 0,0 3-8 0,0-9 12 15,-4 9-4-15,4-9-8 0,-3 2 11 0,3-2-11 16,-7 0 12-16,3-7-4 0,4 0 0 0,-3 1-8 16,-1-10 9-16,1 6-9 0,-1-6 0 0,1 0 9 15,-1-10-9-15,1 7-14 0,-4-6 3 0,3-4 1 16,1 1-122-16,3-10-24 16,0 0-4-16,0 0-1126 0</inkml:trace>
  <inkml:trace contextRef="#ctx0" brushRef="#br1" timeOffset="-38576.86">31126 15997 460 0,'0'0'41'0,"0"0"-33"0,0 0-8 16,0 0 0-16,0 0 386 0,0 0 75 0,0 0 15 0,10 3 4 16,4-3-305-16,-3 0-61 0,-1 0-12 0,5 0-2 15,-1 7-2-15,3-4 0 0,-3-3 0 0,4 0 0 16,0 0-31-16,3-3-7 0,0 3 0 0,4-7-1 16,-4 7-24-16,0 0-5 0,4 0-1 0,-1-3 0 15,1-3-15-15,-4 6-3 0,0-3-1 0,1 0 0 16,2-4-10-16,-6-2 0 0,0 9-10 0,-4-9 10 31,0 5-69-31,0 1-8 0,-3-3-2 0,-1-3 0 16,1 6-67-16,-4-4-14 0,3 4-2 0,-3-6-614 0,-3-1-122 0</inkml:trace>
  <inkml:trace contextRef="#ctx0" brushRef="#br1" timeOffset="-38217">31937 16000 748 0,'0'0'33'0,"-11"10"7"0,4-4-32 0,0-3-8 0,7-3 0 0,0 0 0 16,0 0 474-16,0 0 93 0,0 0 18 0,0 0 4 16,0 0-485-16,0 0-96 0,0 0-20 0,0 0-4 15,0 0 43-15,0 10 9 0,4-7 1 0,-4 6 1 16,7 1 21-16,0-1 4 0,4 0 1 0,-1-2 0 16,1 2-44-16,-1 10-8 0,4-7-1 0,0-2-1 15,1 2 1-15,2 7 0 0,1 0 0 0,-4-3 0 16,0 2-11-16,0-5 0 0,0 3 0 0,0-4 0 31,-3 1-73-31,3-1-7 0,-3-2-2 0,-1-1 0 16,-3 1-126-16,4-7-26 0,-4 3-5 0,0-3-831 0</inkml:trace>
  <inkml:trace contextRef="#ctx0" brushRef="#br1" timeOffset="-37937.32">32420 15891 3171 0,'-10'15'140'0,"6"-5"30"0,-3-1-136 0,4 4-34 16,3 5 0-16,0 1 0 15,0 3-52-15,0 3-18 0,0-3-3 0,-7 10-1 0,-1-1 74 0,-2 10 0 0,-1 3 14 0,-3 6-2 16,-3-6 10-16,-1 9 2 0,-3 0 0 15,0-2 0-15,-4 2 18 0,0 0 4 0,4 0 1 0,-7-2 0 16,0-7-33-16,-1 6-6 0,5-6-8 0,3-4 11 16,-1-5-11-16,1-4 0 0,4 1 0 0,-1-10 0 31,7-1-110-31,-3-5-21 0,4-3-4 0,3-10-1161 0</inkml:trace>
  <inkml:trace contextRef="#ctx0" brushRef="#br1" timeOffset="-37463.13">31990 15728 867 0,'0'0'38'0,"0"0"9"0,0 0-38 0,-4 0-9 0,-3 0 0 0</inkml:trace>
  <inkml:trace contextRef="#ctx0" brushRef="#br1" timeOffset="-37090.14">31955 15721 1317 0,'0'0'58'0,"0"0"13"16,0 0-57-16,0 0-14 0,10 3 0 0,-3-3 0 15,4 0 160-15,-1 0 30 0,1 0 6 0,0 0 0 0,-4 0-100 0,0 0-20 16,-7 0-4-16,0 0 0 15,0 0 22-15,7 0 5 0,-7 0 1 0,0 0 0 0,0 0-38 0,10-3-7 16,-6-3-2-16,6 3 0 0,-6-3-6 0,3 2-2 16,0-5 0-16,0 0 0 0,0-1-27 0,0 4-6 15,0-10 0-15,0 7-1 0,4-4-11 0,0 1 0 16,-4-7 9-16,3 6-9 0,-3 1 0 16,0-4 0-16,0 4 0 0,4 2 8 0,-8-2-8 0,5 2 0 15,-1 1 0-15,-4 6 0 0,1-3 0 0,-4 6 0 16,0 0 0-16,7-4 0 0,-7 4 0 0,0 0 0 15,0 0 8-15,0 0-8 0,0 0 0 0,0 0 0 16,0 0 0-16,0 0 8 0,0 0-8 0,0 0 0 16,0 0 0-16,3 4 0 0,-3-4 0 0,7 6 0 15,-7-6 0-15,7 3 8 0,0 6-8 0,-3 1 0 0,-1-1 0 16,4-6 0-16,-3 7 0 0,3 2 0 0,-3-2 0 16,-1 2 8-16,1-2 0 0,-1 5 1 0,4-2 0 0,-3-1 0 15,3-2-9-15,0 2 8 0,0-2-8 0,-4-1 8 16,8-6-8-16,-7 7 0 0,3-1 0 15,0-6 0-15,0 7 0 0,0-10-14 0,-7 0 3 0,0 0 1 32,0 0-34-32,0 0-6 0,0 0-2 0,0 0 0 0,0 0-128 15,0 0-27-15,0 0-5 0</inkml:trace>
  <inkml:trace contextRef="#ctx0" brushRef="#br1" timeOffset="-36430.58">32745 15057 576 0,'0'0'51'0,"0"0"-41"0,0 0-10 0,0 0 0 0,0 0 339 0,0 0 65 15,0 0 14-15,0 0 2 16,0 0-332-16,0 0-66 0,0 0-14 0,0 0-8 0,0 0 36 0,0 0 0 16,0 0 1-16,0 0 0 0,-7 6 43 0,3 3 9 15,1 1 2-15,-4-1 0 0,7-9-34 0,-7 3-6 16,0 7-2-16,-4-1 0 0,4 3-29 16,-4-2-7-16,1 2-1 0,-1 4 0 0,1 0 0 0,-1 3 0 15,0-1 0-15,-3-2 0 0,4 3-12 0,-1 3 0 16,4-6 0-16,0-1 0 0,4 1 0 0,-5 0 0 15,5 2 0-15,-1-5 0 0,1-1 0 0,3 7 0 16,3-6 0-16,1-4 0 0,-1 7-18 0,5-4 0 16,-1-2 0-16,0 2 0 15,3-8-43-15,1 5-9 0,3-3-2 0,-4-3 0 16,5 1-89-16,2-4-19 0,-3 0-3 0</inkml:trace>
  <inkml:trace contextRef="#ctx0" brushRef="#br1" timeOffset="-36161.89">32897 15376 1209 0,'0'0'53'0,"0"0"12"16,-4 3-52-16,4-3-13 0,0 0 0 0,0 0 0 0,0 0 424 0,0 0 83 16,0 0 16-16,0 0 3 15,0 10-456-15,0-10-91 0,0 0-19 0,0 9-3 16,0-9 12-16,0 13 3 0,0-13 0 0,0 0 0 16,0 0-110-16,0 0-22 0,0 0-4 0</inkml:trace>
  <inkml:trace contextRef="#ctx0" brushRef="#br1" timeOffset="-35957.47">32960 15141 403 0,'0'0'36'15,"-7"-6"-36"-15,0 6 0 0,3-10 0 0,4 7 548 0,0-6 102 0,11 6 21 0,-4-3 4 31,4-4-620-31,-1 4-124 0,-3 0-25 0,0 2-5 16,0-2 29-16,-7 6 6 0,0 0 0 0,0 0 1 16,0 0-38-16,0 0-8 0,0 0-2 0</inkml:trace>
  <inkml:trace contextRef="#ctx0" brushRef="#br1" timeOffset="-35455.77">33002 14944 2066 0,'0'0'45'0,"0"0"10"0,0 0 1 0,0 0 3 0,0 0-47 0,11 3-12 0,0-3 0 0,3 6 0 16,-4-3 0-16,-3-3-11 0,-3 0 3 0,3 6 0 15,0-2 56-15,4-4 11 0,-4 6 2 0,0-3 1 16,3 0 4-16,1 7 1 0,3-1 0 0,-4 3 0 16,1-2-44-16,0 9-9 0,-1-7-2 0,1 7 0 15,-4-6-12-15,3 5 0 0,-2-5 0 0,-1 9 0 16,0-10 0-16,-4 7 0 0,4 3 0 0,-3-3 0 15,-1 3 0-15,-3-3-15 0,4-4 3 0,-1 4 1 16,-3 3-2-16,0-3-1 0,0 0 0 0,4-3 0 16,-4 2-31-16,-4-5-7 15,4-4 0-15</inkml:trace>
  <inkml:trace contextRef="#ctx0" brushRef="#br1" timeOffset="-34862.25">33285 14840 2131 0,'0'0'189'0,"0"0"-151"0,0 0-30 0,0 0-8 15,0 0 170-15,0 0 33 0,7 0 6 0,3 10 2 16,-3-1-175-16,4-6-36 0,-1 13 0 0,1-4-12 16,0 1 50-16,-1 6 10 0,4-7 3 0,-3 10 0 0,3 0-2 15,0-3 0-15,0 3 0 0,4 6 0 0,-4-3-28 0,4-3-5 16,-1 9-2-16,1-2 0 0,0 2-14 16,-1 4 8-16,1-4-8 0,3 10 0 0,0-7 0 0,-3 7 0 15,-1 3 0-15,-2-3 0 16,2-1 0-16,-3 4 0 0,4-3 0 0,-4 0 0 0,-3 0 8 0,3 2-8 15,-4 1 0-15,1 7 9 0,-8-4 2 0,1 3 0 16,-4 0 0-16,3-3 0 0,-3-6 2 16,-3 3 1-16,3 3 0 0,0-3 0 0,-4-1-2 0,1-2-1 15,-4 3 0-15,3-3 0 0,-3-7-3 0,0 7 0 16,0-3 0-16,0-4 0 0,-3-2-8 0,2-1 0 16,-2-6-12-16,-1 6 12 0,-3-2-10 0,0-4 10 15,-4 0 0-15,-3 0-9 0,-3-3 9 0,-5 6-10 16,5-3 10-16,-5-3-10 0,-2-3 1 0,-1 3 0 0,0-10 0 0,-3 4 0 31,3-6-67-31,-3-7-14 0,0-13-2 0</inkml:trace>
  <inkml:trace contextRef="#ctx0" brushRef="#br1" timeOffset="-8422.24">22461 16167 460 0,'0'0'41'0,"0"0"-33"15,-3 3-8-15,3 6 0 0,-4-3 405 0,-3 1 79 16,4-1 16-16,3-3 4 0,-7 6-322 0,3 4-64 15,8-4-13-15,-1 10-2 0,-3-6-58 0,4 9-11 16,3 9-2-16,3 0-1 0,1 7-21 0,0 0-10 16,-4 9 10-16,0 0-10 0,0 0 0 0,-4 6 0 15,-3 0 0-15,0 4-10 16,4 6-100-16,-1 2-20 16</inkml:trace>
  <inkml:trace contextRef="#ctx0" brushRef="#br1" timeOffset="-6112.26">22550 16380 540 0,'0'0'24'0,"0"0"4"0,0 0-28 0,0 0 0 0,-4-10 0 0,1 1 0 16,6 3-15-16,-6-4-9 0,-5 1-1 0,5 0-1 15,-1-1-28-15,1 1-6 0,-4 6 0 16,3-7-1-16,-3 7 76 0,4-3 15 0,3-4 3 0,0 10 1 16,-4-6 122-16,1 0 24 0,3 6 4 0,3-10 2 15,-3 1-111-15,0 9-23 0,0-3-4 0,4-7 0 0,3 10-8 0,-7 0-2 16,0 0 0-16,0 0 0 0,7-9 10 0,-7 9 1 15,0 0 1-15,0 0 0 0,0 0-27 0,0 0-6 16,-7 0-1-16,-4 0 0 0,1 0-16 0,-1 6 10 16,11-6-10-16,-7 0 8 0,-4 0-8 0,4 0 0 15,7 0 0-15,0 0 0 0,0 0 8 0,0 0-8 16,-7-6 8-16,7 6-8 0,0 0 30 0,0 0 1 16,0 0 0-16,0 0 0 0,0 0 16 0,0 0 3 15,0 0 1-15,0 0 0 0,0 0-2 0,4 9 0 16,3 1 0-16,-7 2 0 0,-4-2-21 0,4 2-4 15,4 4 0-15,-1-3-1 0,-3-1-10 0,-3-2-1 0,3 2-1 0,0-3 0 16,0 4-1-16,0-4 0 0,-4 7 0 16,4-3 0-16,4-1 7 0,-4 1 2 0,-4 6 0 0,1 2 0 15,6-2 3-15,-3 3 1 0,0-3 0 16,0 3 0-16,-3-3 5 0,3 3 2 0,3-7 0 0,-3 14 0 16,0-7-17-16,4 0-3 0,-1 0-1 15,1-1 0-15,-4 1-9 0,3-3-9 0,-3 3 9 0,4 0-13 16,-1 0 13-16,1-3 0 0,-8 3 0 0,4-3 0 15,0-7 12-15,0 7 0 0,-7-6-1 0,0 5 0 16,4-5 15-16,-4-1 3 0,-4-2 1 0,1-1 0 16,-1 4-8-16,0-4-2 0,4 1 0 0,-3-1 0 15,-4-6-20-15,3 7 8 0,4-1-8 0,4-6 0 16,3-3 9-16,0 0-9 0,0 0 12 0,0 0-12 16,0 0 8-16,0 0-8 0,0 0 0 0,0 0 0 15,10-6 0-15,-3-4 0 0,-3 1 0 0,3 0 0 16,0-4 0-16,-4 1 0 0,4-4 0 0,-3 0 0 0,-8 1 0 15,8-1 0-15,3 0 0 0,-3-6 0 0,-4 7 0 0,0-11 0 16,0 5 0-16,3-1 0 0,1 0 0 16,-4 3 0-16,0-3 0 0,0-3 0 0,7-3 8 0,-7 6-8 15,0 0 0-15,0-7 0 0,7 4 0 0,-4-3 0 16,-6 6 0-16,3-3-9 0,0 3-9 0,3-3-2 16,-3 3 0-16,0 6 0 15,0-2-12-15,0-1-2 0,4 6-1 0,-4-6 0 16,0 7-29-16,0 2-7 0,3-2-1 0,1-7 0 15,-1 7-4-15,-3-7-2 0,0 6 0 0,4-6 0 16,3 4-101-16,-4-1-20 0</inkml:trace>
  <inkml:trace contextRef="#ctx0" brushRef="#br2" timeOffset="110347.18">2805 12592 288 0,'0'0'12'0,"0"0"4"0,0 0-16 16,0 0 0-16,0 0 0 0,0 0 0 0,0 0 196 0,0 0 37 15,0 0 7-15,0 0 2 0,0 0-178 0,0 0-36 16,0 0-8-16,0 0 0 0,0 0 16 0,0 0 4 16,0 0 1-16,0 0 0 0,-11 0 31 0,7 0 7 15,4 0 1-15,-14 0 0 0,7 0 6 0,4 6 2 16,3-6 0-16,-11 6 0 0,1-6-26 0,6 10-5 16,-6-4-1-16,6-3 0 15,-7 10-35-15,4-4-7 0,4 4-2 0,-1 5 0 0,-6-5-12 0,3 3 0 16,3-1 0-16,-6 1 0 0,-1 0 0 15,7 3 8-15,-6 2-8 0,-4-8 0 0,7 12 12 0,-4-9-3 16,4 6-1-16,-4 0 0 0,1 3-8 16,6-10 0-16,-6 7 9 0,3-3-9 0,3 3-12 0,4 0-8 15,-7 0 0-15,7-3-1 16,7-7-73-16,-3 4-14 0,3-10-4 0,-7 4 0 16,0-10-120-16,10 0-24 0,4 0-4 0,-14 0-2 0</inkml:trace>
  <inkml:trace contextRef="#ctx0" brushRef="#br2" timeOffset="110590.19">2861 12426 1958 0,'0'0'174'0,"0"0"-139"0,-11-4-35 0,1 1 0 0,6-3 151 16,-6 3 23-16,-1-3 5 0,8-1 1 15,3 7-180-15,0-9-46 0,-7 3-4 0,7-4-1 16,7 7-61-16,-7-6-13 0,10 6-3 0,-3-4 0 16,-7 7 49-16,7 0 10 0,4 0 1 0,-11 0 1 15,0 0 24-15,3 10 5 0,-3-4 1 0,4 0 0 0,-4 4 37 0,-4-1 0 16,1 4 0-16,-4-7 0 0,3 3 0 0,-3-6 8 16,4 7 2-16,-8-7-726 0</inkml:trace>
  <inkml:trace contextRef="#ctx0" brushRef="#br2" timeOffset="111142.05">2921 12783 1998 0,'0'0'88'0,"0"0"19"0,0 0-86 0,0 0-21 0,0 0 0 0,0 0 0 15,0 0 62-15,11 6 8 0,3-3 2 0,0 4 0 16,0-4-29-16,4 0-6 0,-4-3-1 0,7 9 0 16,-7-9 5-16,0 0 1 0,7 7 0 0,-7-4 0 15,0-3-10-15,1 6-1 0,-5-3-1 16,8-3 0-16,-11 0-8 0,10 0-2 0,-13 3 0 16,7-3 0-1,-1 0-41-15,1 0-9 0,-4 0-2 0,3 0 0 16,5 0-25-16,-5 0-6 0,8-3-1 0,-4 0 0 15,-4-3-160-15,5 3-32 0,9-13-6 0,-10 13-2 16</inkml:trace>
  <inkml:trace contextRef="#ctx0" brushRef="#br2" timeOffset="111431.33">2970 13025 2646 0,'0'0'117'0,"0"0"24"0,11 0-113 0,-7 0-28 16,-4 0 0-16,10 0 0 0,4 0 28 0,-3 0 0 15,3 0 0-15,4 0 0 16,-4 0-44-16,-4-4-10 0,4-2-2 0,-3 6 0 15,0-3-12-15,3 3-4 0,0-6 0 0,-4 6 0 16,4-3-16-16,-3-1-3 0,3-2-1 0,-3 6 0 16,3-3 14-16,-4-3 2 0,5 6 1 0,-5 0 0 15,1-3-165-15,3 3-32 0,18-10-8 0,-8 10 0 0</inkml:trace>
  <inkml:trace contextRef="#ctx0" brushRef="#br2" timeOffset="112149.9">3609 12476 230 0,'0'0'20'0,"0"0"-20"0,0 0 0 0,0 0 0 16,0 0 480-16,0 0 92 0,0 12 19 0,0-5 3 0,0 2-443 0,0 4-89 16,7-4-18-16,-7 3-3 0,4 1-21 0,-1 3-4 15,4-1 0-15,-3 4-1 0,3 3 27 0,-4 9 6 16,4-9 0-16,-7 10 1 0,0-1 6 0,0 4 1 16,0 2 0-16,0-2 0 0,-7-4-28 0,4 10-6 15,-8-7-1-15,4 4 0 0,0-3-21 0,-4-4 8 16,1 3-8-16,-1-2 0 0,8-1-9 0,-8-12-7 15,4 3 0-15,7-10-1 16,-3-2-141-16,3-10-28 0,0 0-6 0,10-3 0 0</inkml:trace>
  <inkml:trace contextRef="#ctx0" brushRef="#br2" timeOffset="113025.7">2692 10786 1440 0,'0'0'64'0,"0"0"12"0,0 0-60 0,0 0-16 0,0 0 0 0,0 0 0 15,0 0 295-15,0 0 56 0,3-7 11 0,8 7 2 31,-8-6-323-31,4 0-65 0,4-4-12 0,-7 7-4 0,-1-3 24 0,4-7 5 0,4 4 1 0,-8 0 0 16,4-4-2-16,-3 4-1 0,-4-4 0 0,3 1 0 16,-3-1 32-16,7-3 6 0,-7 1 2 0,0-4 0 15,0 0 14-15,0-3 3 0,0 3 1 0,4-3 0 16,-4-3-14-16,7-3-3 0,-7 6-1 0,3 0 0 16,-3 3-11-16,4-3-1 0,3 7-1 0,-3-1 0 15,3 0-14-15,3 1 0 0,-6 2 0 0,6 4 0 16,-6-4 0-16,6 4 0 0,1-4-8 0,0 4 8 15,-4-1 0-15,3 1 0 0,-3 0 0 0,4 5 0 16,-4 1 0-16,0-3 0 0,-7 6 8 0,0 0-8 16,0 0 8-16,0 0 0 0,0 0-8 0,4 9 12 15,-4-9-12-15,7 10 8 0,0 2-8 0,0 1 0 0,-4-4 0 16,4 13 8-16,-7-3-8 0,4 3 0 0,3 6 0 16,-4-3 0-16,-3 7 0 0,11-10 0 0,-7 9 0 15,3-9 0-15,-4 6 0 0,1-3 0 0,3 3 0 0,3-6 0 16,-6-3 0-16,6-3 0 0,-10 0 0 0,11-4 9 15,-8-2-1-15,5-7 0 0,-5 6 14 0,-3-9 2 16,11 6 1-16,-11-6 0 0,0 0 6 0,3-6 1 16,8 6 0-16,-1-9 0 0,1-1-5 0,0 7-1 15,-4-9 0-15,0-4 0 0,3 3-6 16,1 1-2-16,-4-7 0 0,3-3 0 0,1 3-5 0,0-3-1 16,-1 0 0-16,1 7 0 0,-8-4 1 0,8 0 0 15,-1 0 0-15,-6-3 0 0,7 7 0 0,-1-1 0 0,-10 0 0 16,11 1 0-16,-8-7-2 0,1 9-1 0,3-6 0 0,-7 4 0 15,3-1-10-15,4-6 0 0,-7 6-10 0,4-3 10 32,-4 1-141-32,0-4-23 0</inkml:trace>
  <inkml:trace contextRef="#ctx0" brushRef="#br2" timeOffset="143118.04">3366 11049 403 0,'14'-6'36'0,"-4"3"-36"0,4-7 0 0,0 1 0 0,8-1 312 0,-1 4 56 16,-4-3 12-16,5-1 1 0,-1 1-278 15,-4-1-56-15,1 1-11 0,0 0-3 0,-8 5 12 0,1-5 3 16,-1 9 0-16,1-9 0 0,-11 9 3 0,0 0 1 15,0 0 0-15,0 0 0 0,0 0 0 0,0 0 0 16,0 0 0-16,-11 0 0 0,1 0-14 0,6 6-2 16,-6-6-1-16,-1 3 0 0,4-3 7 0,0 0 2 15,-4 0 0-15,-3 6 0 0,4-3-28 0,-11 1-6 16,6 2-1-16,-9-3 0 0,3 6-9 0,-8 1 0 16,8-7 0-16,-11 6 0 0,4 1 0 0,-4 2 0 15,4-2-8-15,-11 5 8 0,4 1 0 0,-11 3 0 16,0-7 0-16,-3 7 0 0,0-6 0 0,-8 6-11 15,4-7 11-15,4 1-8 0,3-4 8 0,7 1 11 0,-3 2-3 16,3-6 0-16,7-3 5 0,-3 7 1 0,7-7 0 16,-4-3 0-16,4 6-6 0,3-3-8 0,4-3 11 15,3 0-11-15,1 7 10 0,3-4-10 0,3-3 8 0,0 0-8 16,8 6 28-16,3-6 0 0,0 0 0 16,0 0 0-16,0 0-28 0,-4 6 0 0,4-6 0 0,4 7 0 15,-4-4 11-15,11 6-3 0,-8 1-8 0,11-1 12 16,-3-6-12-16,10 7 0 0,-7 2 0 0,7-3 0 15,0-2 0-15,4-4 11 0,0 0-11 0,-1 3 10 16,1-3-10-16,3-3 12 0,4 0-12 0,3 0 12 16,1 0-2-16,2 0 0 0,-2 0 0 0,3 0 0 15,3 0 0-15,-3 0 0 0,-4 0 0 0,-7 0 0 16,4 7 1-16,-4-4 0 0,4 3 0 0,-7-3 0 0,3 0-11 16,-3 4 0-16,3-4 0 0,-4-3 8 15,1 9-8-15,-7-9 0 0,3 6 0 0,0-2 0 0,-3-1 0 16,-1-3 0-16,-10 0 8 0,4 6-8 0,-4-6 0 0,4 3 12 15,-11-3-12-15,0 0 12 0,0 0-1 0,0 0 0 16,0 0 0-16,0 0 0 0,0 0-1 0,0 0 0 16,0 0 0-16,0 0 0 0,-7 0-10 0,-4 10 0 15,8-10 0-15,-12 12 8 0,5-6-8 0,-1-2 0 16,-3 8 0-16,-4-3 0 0,1 7-8 0,-4-3 8 16,0-1 0-16,-4 1 0 0,0 6 0 0,0-7 0 15,-3 7-9-15,-7-7 9 0,0 7 0 0,-1-6 0 16,1 9 0-16,-4-13 0 0,-3 10 0 0,3-6 0 15,4-1 0-15,7 4 0 0,-8-4 0 0,5 1 0 0,2 6 0 16,5-7 0-16,-1 1 0 0,0-4 0 0,-3 1 0 16,10 2 0-16,-6 4 0 0,3-4-8 0,-1 1 8 15,5-4 0-15,-4 4 0 0,7 3 0 0,-8-4 0 16,8 1 0-16,4-1 0 0,-4-2 0 0,3 5 0 0,0-2 0 16,8-1 0-16,-4 1-8 0,3-4 8 0,4 4 0 15,-7-4 0-15,14 1 0 0,-7-1 0 0,11-6 0 16,-1 7 0-16,-3-10 0 0,11 6 8 0,-4-6-8 15,7 0 15-15,-3 0-3 0,7 0-1 0,-1-6 0 16,1 6 7-16,7-4 2 0,-4-2 0 0,7 3 0 16,-3 0-20-16,3-3 0 0,1 3 0 0,2-4 0 15,1 4 0-15,4-3 0 0,-5 6 0 0,-2-3 0 16,3 3-25-16,-4 0-3 16,0-3 0-16,0 3 0 0,1 0-25 0,-1 3-6 0,0 0-1 15,0 3 0-15,1-3-71 16,3 7-14-16,-4 2-3 0,0-2-1 0,0-1-35 15,-3 4-6-15</inkml:trace>
  <inkml:trace contextRef="#ctx0" brushRef="#br2" timeOffset="145193.04">1401 10488 2368 0,'0'0'52'0,"7"-10"12"0,-7 1 1 0,0 3 1 0,3-7-53 16,4 10-13-16,-7 3 0 0,0 0 0 0,0 0 39 0,0 0 5 16,0 0 0-16,-10 3 1 0,-1 3-21 0,7 1-4 15,-6 11 0-15,-1-5-1 0,4 6 9 0,4 3 3 16,-1-4 0-16,-3 4 0 0,4 0-10 0,3 0-1 16,0 0-1-16,0 0 0 0,0 10 15 0,0-4 3 15,0 3 1-15,0-6 0 0,0 13 2 0,0-4 1 16,0 7 0-16,-7 0 0 0,7 3-7 0,-4 0-2 15,-7 9 0-15,8-3 0 0,-8-6-32 0,1 9 0 16,-4-6-12-16,3 0 3 0,-3-6 9 0,-4 3 0 16,11 0 0-16,-3-6 0 0,-1-4 0 0,1-2 0 15,-1-4 0-15,7-3 0 16,-6-6-82-16,10-7-14 0,-11 1-4 0</inkml:trace>
  <inkml:trace contextRef="#ctx0" brushRef="#br2" timeOffset="145706.93">342 12140 2948 0,'0'0'131'0,"0"0"26"0,0 0-125 15,0 0-32-15,11-6 0 0,3 0 0 0,7-4 12 0,4 7-3 0,-1-6-1 0,8-1 0 16,-4 1-8-16,8-1-11 0,3 4 3 0,-4 0 0 16,7-3 8-16,0-4 0 0,4 4 10 0,4-4-10 15,6 1 26-15,-3-4-1 0,7 3 0 0,21-9 0 16,0 4 7-16,-7 2 2 0,-3-3 0 15,-8 0 0-15,-3 7-21 0,-3-7-4 0,-8 6-1 0,1 1 0 16,-4-1-8-16,-8-2 0 0,-2 5 0 0,-1 4 0 31,0-4-51-31,-7 4-9 0,-6 3-1 0,-1-3-1 16,-7 6-129-16,-4 0-25 0,-6 0-6 0,-4 0-1 0</inkml:trace>
  <inkml:trace contextRef="#ctx0" brushRef="#br2" timeOffset="146329.09">998 13141 1785 0,'0'0'159'0,"0"-10"-127"0,0 1-32 0,0-4 0 16,0-9 252-16,0 3 45 0,4 4 9 0,3-4 2 15,-4-3-244-15,1-6-49 0,3 6-15 0,-7 0 8 16,4 0 19-16,-4-6 4 0,7 3 1 0,-4-4 0 15,-3-2-16-15,4-3-4 0,3 2 0 0,-7 7 0 16,3-3 8-16,4-4 0 0,-3 11 1 0,-4-8 0 16,7 7-4-16,-4 7-1 0,-3-4 0 0,11 0 0 15,-11 7-16-15,11 2 10 0,-8 1-10 0,-3-1 8 16,4 7-8-16,-4 3 0 0,0 0 0 0,10 3-11 16,1 7 11-16,-4 5-12 0,-4 1 12 0,8 6-12 15,3 6 12-15,-3-3 0 0,-8 7 0 0,8 5 0 16,10-2 0-16,-7-4 0 0,0 1 0 0,0 2 0 15,7-6 0-15,1 4 0 0,-8-7 0 0,7-7 0 16,-7 4 0-16,-3 0 0 0,3-6 0 0,0 0 0 0,-4-1 8 16,5-2-8-16,-5-4 8 0,1 4-8 0,-1-10 15 0,-6 6-2 15,-4-9 0-15,10 0 0 0,1 7 16 16,0-7 3-16,-11 0 1 0,10-7 0 0,-3-2-10 0,0 6-3 16,4-10 0-16,-1-2 0 0,-6 2 1 0,7-9 0 15,-1 3 0-15,-6-3 0 0,6 0-5 0,-6-9-2 16,3 6 0-16,3-13 0 0,-6 7-2 0,-1 0 0 15,5-4 0-15,-5-6 0 0,4 7-2 0,-3-4-1 16,-4 7 0-16,0 6 0 0,3-6-1 0,4 2-8 16,-7 7 12-16,0 0-4 0,0 0-8 0,0 4 0 15,0-4 0-15,0 12 8 0,4-2-8 0,-4 2-16 16,7 1 4-16,-4-4 1 16,4 10-96-16,-3-3-19 0,6 6-4 0,5 0-1352 0</inkml:trace>
  <inkml:trace contextRef="#ctx0" brushRef="#br2" timeOffset="147611.91">14415 8857 1094 0,'10'-9'48'0,"-3"5"11"0,-3-2-47 0,3 3-12 15,-4 0 0-15,4-3 0 0,0 3 216 0,0-4 40 16,0 4 9-16,-7 3 2 0,0 0-214 0,8-6-42 16,-8 6-11-16,0 0 0 0,0 0 30 0,0 0 4 15,0 0 1-15,0 0 0 0,0 0 17 0,0 0 4 16,0 0 1-16,7 6 0 0,-7-6 28 0,7 3 6 16,-7-3 1-16,10 10 0 0,-3-1-36 0,-3-6-6 15,3 7-2-15,-7 5 0 0,3 1-20 0,-3 3-4 16,0 3 0-16,0 6-1 0,-3-3-9 0,-1 6-2 15,-3-2 0-15,0 2 0 0,4 3-4 0,-4-2 0 16,0-1-8-16,-4 4 12 0,4-4-4 0,0 0-8 0,0 1 11 16,3-1-11-16,-3 0 15 0,4 1-4 0,3 2-1 15,-4-2 0-15,1-1 8 0,3-3 2 0,0-6 0 16,-4 0 0-16,4 0-28 0,0-3-6 0,0-7-1 0,-3 7 0 16,3-9 0-16,-4 2 0 0,1-9 0 0,-4 7 0 31,-1-4-93-31,-2-3-18 0,3-3-4 0,-4 0-1101 0</inkml:trace>
  <inkml:trace contextRef="#ctx0" brushRef="#br2" timeOffset="148109.77">13451 10177 2286 0,'-17'6'101'0,"6"-2"21"0,1 5-98 0,-4-6-24 0,-1 3 0 0,5-2 0 16,-1 5 65-16,4-9 8 0,0 0 2 0,7 0 0 15,0 0-47-15,0 0-8 0,0 0-3 0,11 0 0 16,3-9 20-16,7 5 4 0,7-8 1 0,7-4 0 16,4 7 2-16,7-4 0 0,4 1 0 0,6-1 0 15,4-3-5-15,3 10-1 0,-3-3 0 0,4-1 0 16,3-2-18-16,4-4-3 0,-1 4-1 0,1 2 0 15,-1 1 3-15,-3-4 0 0,-3 4 0 0,-4-1 0 16,0 4-7-16,0 0 0 0,0-3-1 16,0 5 0-16,-4-2-11 0,-3 3 0 0,0-6 0 0,-7 9 8 15,-4-10-8-15,0 10 0 0,-6-3-12 0,-1 3 12 16,0-6-35-16,-3 3 1 16,-7 3 0-16,3 0 0 0,-3 0-74 0,-4 0-16 15,-11 0-2-15,1 9-1 0,-4-6-87 16,-4 7-18-16,-6 8-3 0,-15-5-1 0</inkml:trace>
  <inkml:trace contextRef="#ctx0" brushRef="#br2" timeOffset="148961.51">13533 11253 2066 0,'0'0'92'0,"0"0"18"0,0 0-88 0,0 0-22 16,0 0 0-16,10 0 0 0,-3-10 59 0,4 7 7 15,-1-6 2-15,4-4 0 0,-3 4-6 0,0-4-1 16,-1-5 0-16,1 5 0 0,-1-6-2 0,1 7-1 16,0-7 0-16,-1 0 0 0,1-3-26 0,-1 0-4 15,1 0-2-15,-1 0 0 0,1 0 28 0,0-6 6 16,-1 6 0-16,-3-3 1 0,4-3-25 0,-1-4-4 16,1 1-2-16,0 6 0 0,-1-6-13 0,1-1-2 15,-1-5-1-15,1 5 0 0,0 1-14 0,-1 9 11 16,1 0-11-16,-1 0 10 0,1 3-10 0,-1 7 0 15,-2 2 0-15,2 1 8 0,-3 6-8 0,4 3 0 0,-4-3 0 16,3 3 0-16,-3 3-11 0,0-3 11 16,4 3-8-16,0 3 8 0,-4-3 0 0,3 7-8 15,-3-1 8-15,7-6 0 0,-3 7 0 0,3-1 0 0,0 4 0 16,0-4 0-16,4 7 0 0,-4-4 0 0,4 4 10 0,-4 0-10 16,0-1 10-16,4 4-10 0,-4 0 10 0,3 3-10 15,1 0 0-15,-4 0 0 0,4-3 0 0,-1 2 0 16,-2 1 0-16,-1-3 8 0,-4-3-8 15,4 3 0-15,-3-7 0 0,3 7 0 0,-3-6 0 0,-1-4 0 16,-3 0 9-16,4 4-9 0,-4-4 8 0,3 1-8 16,-2-1 16-16,-1-6-3 0,3-3 0 0,-3 7 0 15,0-4 2-15,0-3 0 0,4 0 0 0,-4 0 0 16,0 0-4-16,4 0-1 0,-4 0 0 0,3-3 0 16,-3-4 3-16,4 4 1 0,-1-6 0 0,1-1 0 15,0 1-2-15,-1-4 0 0,4 1 0 0,-3-7 0 16,3 0 5-16,0-3 1 0,0 0 0 0,0 0 0 0,0-3 0 0,1-6 0 15,2 0 0-15,-3-7 0 0,0-3-18 0,1 7 0 16,-1-7 0-16,0 0 0 0,0 4 0 0,0-1 0 16,0 3 0-16,-7 4 0 0,4 0 0 0,-4 3 0 15,0-4 0-15,-4 10 0 0,4 0-12 0,-7 0-7 16,0 10-1-16,4-7 0 16,-4 10-95-16,3-4-19 0,-3 4-4 0,4-1-831 15,3-2-167-15</inkml:trace>
  <inkml:trace contextRef="#ctx0" brushRef="#br2" timeOffset="149925.96">16796 9585 1785 0,'0'0'159'0,"0"0"-127"15,0 0-32-15,0 0 0 0,0 0 213 16,0 0 37-16,0 0 7 0,0 0 2 16,0 0-235-16,-7 9-46 0,-7-6-10 0,-1 3-1 0,1-3 33 0,-3-3 0 15,-1 10 0-15,-7-7 0 0,4 3 0 0,-7-3-8 16,0 7 8-16,-4-1 0 0,-3-6 0 0,-4 7 0 16,4-1 0-16,-4 1 0 0,-3-1 51 0,-1 0 4 15,4 4 1-15,1-4 0 0,-1 1-20 0,0-4-3 16,7 3-1-16,-3 1 0 0,0-1-15 0,3-6-3 15,0 4-1-15,0-4 0 0,1 3-5 0,2-3 0 16,1-3-8-16,0 6 12 0,3-2-12 0,1-1 0 0,2-3 0 16,8 9 0-16,-3-9 0 0,3 6 0 0,7-2 0 15,-1-1 0-15,8-3 0 0,0 0 0 0,4 9 0 0,3 1 0 16,7-1 0-16,4-6 0 0,-1 3 0 0,12-3 0 16,-1 7 0-16,7-4 11 0,0-3-2 0,1 0 0 15,-1 7-9-15,-3-4 0 0,0-3 9 0,-1 7-9 16,-3-1 0-16,1 0 0 0,-1-2 0 0,-3 2 0 15,-1 1 8-15,-3-1-8 0,4 0 8 0,-4-5-8 16,-3 5 0-16,0 0 0 0,-1-6 0 0,1 4 0 16,3-4 0-16,-3 6 11 0,-4-9-3 0,3 10 0 15,1-7 0-15,0-3-8 0,-4 0 12 0,0 0-4 16,-3 0-8-16,-1 6 8 0,1-3-8 0,-1-3 8 16,-10 0-8-16,0 0 0 0,0 0 0 0,0 0 0 15,0 0 0-15,0 0 0 0,0 0 0 0,-10 10 0 16,-4-1 0-16,-1 0 0 0,-2-5 0 0,-4 5 0 15,0 0 20-15,-4 1 0 0,-3-1-1 0,3-3 0 16,0 4-19-16,-3-1 0 0,0 4 0 0,0-4 0 0,3 1 0 0,0-1 0 16,0 0 0-16,1 4 0 0,-8 0 0 0,4-4 0 15,0 4 0-15,-1 5 0 0,-2 1 0 16,-1-6 0-16,-3 9 0 0,-1-4 0 0,1 4 0 0,3-3 0 16,1-3 0-16,6 3 0 0,-3 3 0 0,6 0-20 15,-2-4 2-15,6 1 1 0,0-3 27 0,1 6 6 16,-1-3 0-16,4-1 1 0,3 1-17 0,1-3 0 15,3 0 0-15,0-4 0 0,3 1 0 0,1-4 0 16,3 4 0-16,7-4 0 0,-4-6 0 0,4 7 16 16,4-1-3-16,0 4-1 0,-1-4-3 0,8-3-1 0,-4-3 0 15,7 7 0-15,4-7-8 0,-1 3 10 0,5-3-10 16,-1-3 10-16,4 0 6 0,-1 0 0 0,5 0 1 0,2-3 0 16,1-3 6-16,0 3 1 0,0-7 0 0,3 1 0 15,4 0-24-15,0 2 0 0,0-2 0 16,0-7 0-16,-4 10 0 0,4-3 0 0,-4 2 0 15,1-2 0 1,-8 6-32-16,-3 0-5 0,-1-4-1 0,-2 7 0 16,-1-3-40-16,-11 3-8 0,1 3-2 0,0-3 0 15,-8 7-73-15,1-4-15 0,-1 0-4 0,-3 6-585 0,-3-2-118 0</inkml:trace>
  <inkml:trace contextRef="#ctx0" brushRef="#br2" timeOffset="150449.79">15572 11199 2516 0,'0'0'112'0,"0"0"22"0,0 0-107 0,0 0-27 0,0 0 0 0,0 0 0 15,0 0 65-15,-4-9 8 0,1 9 2 0,3 0 0 16,0 0-75-16,0 0-16 0,0 0-2 0,0 0-1 31,0 0-25-31,0 0-4 0,-4 6-2 0,-3-3 0 0,3 10 35 0,-3-4 15 0,0 7-12 0,-3-3 12 16,-1-1 0-16,-3 10 0 0,0-3 0 0,0 0 12 16,-4-4 30-16,1 7 6 0,-5 3 2 0,5-3 0 15,-1 4-18-15,0-5-3 0,4 1-1 0,0-3 0 16,4 3-20-16,3 0-8 0,0-3 0 0,7-7 9 15,0 4-9-15,7-3 0 0,0-1 0 0,0-2 0 16,7-7-30 0,-4 6 2-16,5-3 0 0,2-2 0 0,1-4-55 0,-4 0-10 0,4 0-3 15,-4 0 0-15,0 0 16 0,3 0 4 0,-2-10 0 16,-1 1 0-16,-4 3 0 0,1-4 0 0,-1-6 0 16,1 4-781-16</inkml:trace>
  <inkml:trace contextRef="#ctx0" brushRef="#br2" timeOffset="150635.94">15699 10829 2433 0,'0'0'108'0,"0"0"22"0,-7-3-104 0,3-3-26 0,4 6 0 0,-7 0 0 15,7 0 21-15,0 0-1 0,0 0 0 0,0 0 0 31,-4 0-56-31,4 0-12 0,0 0-3 0,-3 9 0 16,-4-9-89-16,7 0-17 0,-4 10-4 0,1-7-430 0,-1 6-85 0</inkml:trace>
  <inkml:trace contextRef="#ctx0" brushRef="#br2" timeOffset="150974.34">15914 11221 3056 0,'0'0'68'0,"0"0"13"0,0 0 3 0,0 0 1 0,7-9-68 0,7 6-17 16,-3 0 0-16,3-4 0 0,3 4-13 0,-3-3-7 16,1 6 0-16,2-3-1 15,1 3-16-15,-1-6-3 0,1 6-1 0,-4 6 0 16,0-6-28-16,4 0-6 0,-7 0-1 0,-1 3 0 16,1-3-7-16,-1 0-1 0,-3 6-1 0,0-6 0 15,-7 0-17-15,0 0-3 0,7 3-1 0,-7-3-790 0</inkml:trace>
  <inkml:trace contextRef="#ctx0" brushRef="#br2" timeOffset="151235.31">15819 11410 1958 0,'0'0'87'15,"0"0"17"-15,0 0-83 0,0 0-21 0,0 0 0 0,0 0 0 0,7 9 215 0,3-6 38 16,4-3 8-16,0 6 2 0,4-2-217 0,0-4-46 16,3-4 0-16,0-2-10 15,0 6-21-15,0-3-4 0,4-3-1 0,-4 3 0 16,0-1-31-16,4-2-6 0,-4 6-2 0,-3-9 0 16,3 9-13-16,0-3-4 0,-3-7 0 0,7 10 0 15,-8-9-8-15,4 9-1 0,4-3-1 0,-4-4-473 16,0 7-94-16</inkml:trace>
  <inkml:trace contextRef="#ctx0" brushRef="#br2" timeOffset="151486.76">16725 10927 1324 0,'0'0'59'0,"-3"9"12"0,-4 0-57 0,0 1-14 0,0 2 0 0,-4 1 0 16,4 3 381-16,0-1 74 0,0 14 14 0,3-4 3 31,-3 6-420-31,0-3-85 0,0 0-17 0,0-2-3 0,0 8 37 0,0-6 7 0,-4 0 9 0,4-2-13 16,-3 5-2-16,3-9 0 0,0 6 0 0,-4-6 0 16,4 0 4-16,0-9 1 0,0-1 0 0,0-3 0 15,0 1-71 1,3-1-15-16,4-9-2 0,-10-9-1011 0</inkml:trace>
  <inkml:trace contextRef="#ctx0" brushRef="#br2" timeOffset="152181.04">15995 9428 1609 0,'0'0'71'0,"0"0"15"0,0 0-69 0,0 0-17 0,0 0 0 0,0 0 0 16,0 0 100-16,0 0 16 0,0 0 3 0,7 0 1 15,0-10-44-15,0 7-9 0,-3-6-2 0,3-1 0 16,0-2-5-16,0-1 0 0,3-6-1 0,1 10 0 16,-4-7-34-16,4-2-6 0,-1-1-2 0,4-3 0 15,-3 3 15-15,3-3 2 0,0 0 1 0,0 0 0 16,-3-6-3-16,3 6 0 0,0-9 0 0,0 6 0 15,0-4-22-15,0-2-10 0,-3 9 8 0,0 0-8 16,-4 3 10-16,3 4-10 0,-3-1 12 0,-3 3-12 16,-1 4 34-16,4 6 0 0,0-7 0 0,-3 7 0 15,-4 3-34-15,7-6 0 0,0 3 0 0,0 3 0 0,-7 0-13 16,7 3-3-16,-7-3-1 0,11 6 0 0,-4 4 17 16,0-4-12-16,0 3 12 0,0 10-10 0,0-6 10 15,4 6 0-15,-4-7 0 0,3 10 0 0,-3-3 0 0,4 3 0 16,-4 0 8-16,4 0-8 0,-8 0 0 0,8-4 0 15,-1 4 0-15,-3-3 8 0,0-6 8 0,0 6 3 16,0-10 0-16,0 4 0 0,1-10-19 0,-1 6-16 16,-4 0 4-16,4-2 0 0,-7-7 30 0,11 3 6 15,-11-3 2-15,7 0 0 0,-7 0 10 0,7 0 1 16,0-3 1-16,0-4 0 0,0 7 0 0,0-3 0 16,0-3 0-16,-3-3 0 0,3 6-13 0,-4-7-2 0,4 1-1 15,0-1 0-15,-3-2-4 0,-1-1-1 16,1 1 0-16,-1-4 0 0,5-6 6 0,-5 0 1 0,1 3 0 0,-1-6 0 15,1-3-7-15,-1-3-1 0,1-4 0 0,-1-6 0 16,4 7-16-16,0-4 8 0,0-6-8 0,0 4 0 16,1-4 0-16,2 0-9 0,1-10-1 0,3 4 0 31,0-3-150-31,0 0-31 0</inkml:trace>
  <inkml:trace contextRef="#ctx0" brushRef="#br2" timeOffset="189254.94">11211 15009 518 0,'0'0'46'0,"0"0"-37"0,0 0-9 0,0 0 0 16,0 0 296-16,0 0 56 0,0 0 12 0,0 0 3 15,4 10-247-15,3-4-50 0,-7-6-10 0,0 3-1 16,3 10 33-16,1-4 8 0,-4 1 0 0,0-7 1 0,-4 12 7 0,4-5 0 15,7-4 1-15,-3 10 0 16,-8-4-33-16,4 1-6 0,4 6-2 0,0 0 0 0,3-4-24 0,-7 4-6 16,0 3-1-16,3 0 0 0,8 6-25 0,-8-3-4 15,-6-3-8-15,6 6 11 0,4-6-11 16,-3 0 0-16,-4 7 0 0,0-8 0 0,3 1 0 16,1 0 0-16,-1 0 0 0,-3 0 0 0,-3 0 0 0,6-3 0 15,1 3-8-15,-4-3 8 0,-4 3-17 0,4-3 1 16,-3-4 0-16,3 4 0 15,0-6-121-15,-7 2-24 0,-4-2-5 16</inkml:trace>
  <inkml:trace contextRef="#ctx0" brushRef="#br2" timeOffset="190378.56">10294 16145 1918 0,'-7'0'42'0,"-7"0"9"0,-4-7 1 0,1 7 3 0,-1 0-44 0,4-6-11 0,-7 0 0 0,3-4 0 31,0 7-49-31,4-3-12 0,0 0-3 0,0-1 0 0,4 7 49 0,-1-3 15 0,7-3 0 0,-6 6-10 16,6 0 60-16,4 0 12 0,0 0 2 0,0 0 1 15,0 0 21-15,0 0 4 0,7 0 1 0,4 9 0 16,0-2-3-16,3-1 0 0,0 3 0 0,3-2 0 16,5 2 17-16,2-3 3 0,1 1 1 0,3-4 0 15,7 6-62-15,4-6-13 0,4 4-2 0,-1-4-1 16,0-3 13-16,1 6 2 0,13-6 1 0,-10-6 0 15,-4 6-18-15,8-3-3 0,6-4-1 0,0 4 0 16,-3 0-15-16,4-3-10 0,3 6 12 0,-4-3-12 16,4-4 21-16,-7 7-2 0,-7 0-1 0,0-3 0 15,3 3-40-15,-3-3-8 0,-4 3-2 16,1-6 0-16,-1 6 32 0,4 0 0 0,-4 0 13 0,-3 0-4 16,-4 0-9-16,1-3-11 0,-5-4 3 0,1 4 0 15,-7-3-64-15,-4 6-12 0,-3-3-2 16,-1-7-1-16,-3 10-154 0,1-3-31 15</inkml:trace>
  <inkml:trace contextRef="#ctx0" brushRef="#br2" timeOffset="191081.74">10502 17361 1440 0,'0'0'128'0,"0"0"-103"0,-3 0-25 0,-1-3 0 16,4 3 349-16,0 0 65 0,0 0 13 0,7-6 2 16,-3 0-365-16,6-4-72 0,4-5-16 0,-7 2-2 0,-3 0 26 0,7-5 16 15,6 5-3-15,-3-9 0 0,-3 3 27 0,0-6 4 16,-1-3 2-16,4 6 0 0,-3-9 9 0,-1 3 1 16,1-7 1-16,-4 1 0 0,0-7-25 0,4 0-4 15,-4 0-2-15,3 0 0 0,1 7-18 0,-1-1-8 16,1 4 8-16,0 3-8 0,-4-3 0 15,0 9 0-15,7 3-12 0,-4 3 12 0,-10 7-14 16,7-1 5-16,4 1 1 0,0 9 0 0,-11 0 8 0,7 6-13 16,0 0 5-16,3 4 8 0,-3 5-17 15,4-2 4-15,-7 6 1 0,3-3 0 0,7 5 12 0,-7 11 0 16,-4-10 0-16,4 9 0 0,4 1 0 0,-1 5 0 16,-2-2 0-16,2-4 0 0,-3 10 0 0,4-7 0 15,6 4-8-15,-2-4 8 0,-8 1 0 0,7-4 0 16,3 7 0-16,4-4 0 0,-3-2 0 0,0-1 0 0,-8-3 0 15,4 4 0-15,4-4 0 0,-7 3 0 0,-1-12 0 0,1 3 0 16,6-6 0-16,-2-4 0 0,-8-2 0 16,0-7 0-16,3-3 24 0,1 3 8 0,-1-6 2 0,-2-7 0 15,-1-2-5-15,3-7-1 0,4-3 0 0,-3-9 0 16,-4-1 0-16,0 1-1 0,7-4 0 0,0-5 0 16,-3-1-15-16,-1 6-4 0,1-5 0 0,3 5 0 15,0-2-8-15,0 2 0 0,-7-6 0 0,0 10 0 16,7 0 0-16,-3-1 8 0,-7 10-8 0,3 0 0 15,-4 0 0-15,4 0 0 0,0 4 8 0,0-1-8 16,-3 6 0-16,-1-6 0 0,4 7 0 0,-3 2 0 16,-4-2-11-16,4 3 11 0,6-1-8 0,4-2 8 15,0 8-21-15,-3-5 1 0,-1 3 0 0,5-7 0 16,-1 4-95-16,3-1-18 16,-6-2-4-16,3-1-833 0,7 1-166 0</inkml:trace>
  <inkml:trace contextRef="#ctx0" brushRef="#br2" timeOffset="192261.9">13585 15574 1843 0,'0'0'81'0,"0"0"18"0,0 0-79 0,0 0-20 16,0 0 0-16,0 0 0 0,0 0 237 0,0 0 44 16,0 0 9-16,0 0 2 15,0 0-256-15,0 0-52 0,0 0-9 0,0 0-3 0,0 0 28 0,0 0 0 0,0 0 9 0,-7 3-9 16,0-3 36-16,-3 0 0 0,-8 3 0 0,1 3 0 15,-5-2-10-15,1 2-2 0,-7-3 0 0,0 6 0 16,-4-5 14-16,-3 2 2 0,-1-3 1 0,-6 3 0 16,-7-3-9-16,3-3-1 0,4 10-1 0,-1-10 0 15,-3 3-12-15,4-3-2 0,3 6-1 0,0-3 0 16,-3 7 1-16,3-4 0 0,-3 0 0 0,3 4 0 16,-7-4-28-16,4 0-4 0,3 4-2 0,0-1 0 15,4 4 18-15,0-4 0 0,3 7 0 0,0-10 0 16,4 3 0-16,3 10 0 0,1-9 0 0,2 2 0 15,5 1 0-15,-1-4 0 0,4 0 0 0,3 1 0 16,1-7 13-16,3 6 3 0,3-2 1 0,4-7 0 16,4 6-17-16,6 0 0 0,-3-3 8 0,8 7-8 15,6-10 0-15,7 6 0 0,4-3 0 0,7-3 0 0,6-3 13 16,1 3-4-16,7 3-1 0,-3-3 0 0,2 0-8 16,-2 0 0-16,-1 0 0 0,-6 3 8 0,2-3-8 0,-2 0 0 15,-1 0 0-15,-3 0 8 0,-7 10-8 0,3-10 0 16,-3 9 0-16,-4-6 0 0,-3 4 0 0,-1-4 8 15,-6 3-8-15,3-3 0 0,-3 6 8 0,-4-5-8 16,0 2 0-16,0-3 8 0,0 6-8 0,0 1 0 16,-3-7 0-16,-1 6 8 0,-2 1-8 0,2-4 0 15,-6 0 0-15,3 4 0 0,-4-1 0 0,-3 4 0 16,-3-4-9-16,-1 4 9 0,-6 5 0 0,-1-5 0 16,-7 6-8-16,-3 3 8 0,-7-3 0 0,-7 3-8 15,-1-4 8-15,-2 7 0 0,-5-3 0 0,1 7-8 0,0-4 8 16,-1 3 0-16,-3-6 0 0,4 0 0 0,0 6 0 0,-1-6 0 15,1 0 0-15,0 0 0 0,3 0 0 0,0 0 0 16,0 0 0-16,4-3 0 0,3 3 0 0,-3-1 0 16,7 8 0-16,0-7-8 0,-1 0 8 0,5 0 0 15,-1 9 0-15,0 0 0 0,1-9 0 0,2 10 0 16,5-1 0-16,-1-3 0 0,4-3-8 0,0 3 8 16,3-6 0-16,1 0 0 0,6 0 0 0,1-9 0 15,6 6 0-15,1-1 0 0,6-5 0 0,1 0 0 16,7 5 8-16,3-8-8 0,0 2 11 0,7-2-11 15,4-1 13-15,3 1-4 0,4 2-1 0,3-9 0 16,8 7 2-16,-1-1 0 0,4 0 0 0,0 1 0 16,-4-7-10-16,1 10 0 0,-1-13 0 0,0 9 0 15,1-9 16-15,6 9 2 0,-3-9 0 0,4 10 0 16,-4-7-18-16,-1 3 10 0,-2-3-10 0,-8 7 8 16,1-4-8-16,-8 0 0 0,0 4 0 0,0-4 0 0,-6-3 0 15,2 6 0-15,-9-5-12 0,-1 2 12 16,0-3-82-16,-7 3-9 0,-7-6-1 15,-7 0-1-15,0 0-71 0,0 0-15 0,-4-6-2 0,-6 3-1080 16</inkml:trace>
  <inkml:trace contextRef="#ctx0" brushRef="#br2" timeOffset="193243.16">15356 14903 2804 0,'0'0'62'0,"0"0"13"0,-10 0 2 0,-1 0 1 0,4 0-62 0,0-3-16 0,4-4 0 0,-4 4 0 15,3-6 40-15,-3 6 4 0,0-4 2 0,3-2 0 0,1-3-18 0,-1 2-4 16,-3 1-1-16,4-4 0 0,-4 1-23 0,0-7 8 16,-7 9-8-16,-4-2 0 0,-3-1 0 0,-4 4 0 15,-3 0 0-15,-4-1-8 0,-7 10 8 0,0 0 0 16,-6 6-9-16,-8-2 9 0,-4 8 0 0,4-3 0 16,0 1 12-16,0 2-4 0,4-2 27 0,3 2 5 15,0 7 0-15,1-6 1 0,2-4-23 0,1 7-5 16,3-4-1-16,-3 1 0 0,3-4-12 0,0 4 0 15,4-4 0-15,3 4 0 0,4-4 0 0,-4 4 0 0,4-4 0 16,0 1 0-16,3 2 0 0,4-2 0 0,0-1 0 16,3 3 0-16,0-2 0 0,4 2 0 0,0-2 0 15,4 6 0-15,-1-4 0 0,0 1 0 0,4-4 0 0,0 4 0 16,0-4 0-16,4 3 0 0,3-2 0 0,-4 2 0 16,4-2 10-16,4 6-10 0,-4-10 10 0,3 3-10 15,1 1 14-15,-1 2-3 0,1-2-1 0,-1 2 0 16,1 4-10-16,-1-1 12 0,4 4-12 0,-3-6 12 15,-1 6-12-15,1 3 0 0,0 0 0 0,-4 6 8 16,3-3 10-16,1 6 2 0,-1 1 0 0,-3 5 0 16,4-2-20-16,-1 9 0 0,-3-4 0 0,4 11 0 15,-1-4 0-15,1 9 0 0,-4-3 0 0,3 4 0 16,1-4 0-16,-1 7 0 0,-3-4 0 0,0 7 0 16,4 0 0-16,-4 2 0 0,0 4 0 0,0 0 0 15,-4 3 0-15,4-3-14 0,-3 0 2 0,-4 4 1 0,3-1 11 0,1 3 16 16,-4-9-4-16,3 6-1 0,1-9-11 0,-4 3 0 15,3-4 0-15,-3 1 0 0,3 0 0 0,-3-4 0 16,4-2 0-16,-4-4 0 0,3-9 8 0,1 3 0 16,-1-13 0-16,1 7 0 0,-1-9-8 0,1-7 0 15,3 6 0-15,-4-3 0 0,4-3 0 16,0 0 0-16,0 0 0 0,0-3 0 0,0-3 17 0,0-6-1 16,0 6-1-16,0-1 0 0,4-2-3 0,-4 3 0 15,3-7 0-15,-3 1 0 0,4 3 13 0,-1-4 3 16,-3-12 0-16,0 0 0 0,7 3-20 0,-3 4-8 15,3-4 8-15,-7-3-8 0,7 0 12 0,0 6-4 16,4-12 0-16,-1 6 0 0,-3 0-8 0,4-10 0 16,-1 7 0-16,4-6 0 0,1 6 0 0,2-4 0 0,1-2 0 15,7 6 0-15,3-7 0 0,7 7 0 0,-3-6 0 16,7-1 7-16,-1 1-7 0,5 6 0 0,3-3 0 16,-1 3 0-16,1-7 0 0,7 7-8 0,4-3 8 0,6 3-10 31,4-7-49-31,0 1-9 0,4-1-3 0,-1-2-1489 0</inkml:trace>
  <inkml:trace contextRef="#ctx0" brushRef="#br2" timeOffset="195265.06">32706 14310 403 0,'0'0'36'0,"0"0"-36"0,0 0 0 0,0 0 0 16,0 0 581-16,0 0 110 0,7 3 21 0,7 7 5 16,-3-4-570-16,6 0-115 0,-2 4-22 0,2-4-10 15,1-3 0-15,-1 6 0 0,5 1 0 0,-1-7 0 0,0 6 0 0,0-2 8 31,4-4-8-31,0 0 0 0,3 6 24 0,-7-9 0 0,4 0 0 0,-1 7 0 0,1-4 14 0,3-3 2 16,0 0 1-16,1 0 0 0,-1 0-15 0,7 0-3 16,-3 0-1-16,0 0 0 0,-4 0-22 15,0 0 0-15,-3 0 0 0,-1-3 0 0,1-4 0 16,-4 7 0-16,1 0 0 0,-5 0 0 0,1 0 0 16,-1 0 0-16,1 0 0 0,-4 0 8 0,0 0-8 15,-3 0 0-15,-1 0 8 0,1 0-8 0,0 0 0 0,-4 0 8 16,-7 0-8-16,0 0 0 0,7 0 8 0,-7 0-8 15,0 0 8-15,0 0-8 0,0 0 12 0,0 0-3 16,0 0 0-16,0 0 0 0,0 0 5 0,0 0 1 16,0 0 0-16,0 0 0 0,0 0-7 0,0 0 0 15,0 0-8-15,0 0 12 0,0 0-12 0,0 0 0 16,0 0 0-16,7 10 0 0,-7-10 0 0,3 9 0 0,1 1 0 16,-1 2 0-16,1-2 0 0,-4-1 0 0,3 0 0 0,-3 4 0 15,0-10 0-15,0 13 0 0,4-10 0 0,-4 10 0 16,-4-4 0-16,4 1 0 0,0-4 0 0,0 4 0 15,-3 6 11-15,-1-7-11 0,4 7 12 0,-3 0-12 16,-1-4 11-16,1 4-11 0,-1 3 10 0,4 0-10 16,-3-3 13-16,3 0-3 0,-4-4-1 0,8 7 0 15,-4 3-9-15,3-3 0 0,1 0 0 0,-1 3 0 16,1-6 0-16,3 9 0 0,0-6 0 0,0 4 0 16,-3-5 0-16,6 1 0 0,-3 4 0 0,0-1 0 15,0-3 0-15,0-1 0 0,0 8 8 0,-3-4-8 16,-1 3 0-16,1-6-11 0,-8 9 3 0,1 1 0 15,-1-1 8-15,1-6 14 0,-4 6-3 0,-4 1-1 16,8-4-10-16,-4-3 8 0,0 3-8 0,0 1 8 16,3-4-8-16,0-3 0 0,1 0 9 0,-1 6-9 0,4-6 9 15,0 0-9-15,0 0 12 0,0 0-12 0,4 0 8 0,-4-4-8 16,3 11 0-16,1-4 0 0,0-3 0 0,-4 6 0 16,3-6 0-16,-3 6 0 0,4-3 10 0,-4-3-2 15,0 6 0-15,-4-3 0 0,4-3-8 0,-3 7-11 16,3-4 3-16,-4-7 0 0,0 11 8 0,1-7 0 15,-1 3 0-15,-3-3 8 0,4 3-8 0,-4-3 9 16,3 3-9-16,1-3 10 0,-1 0-10 0,1-3 0 16,3 2 0-16,-4 1 0 0,4-3 0 0,0 3 0 15,0-3 0-15,4 3 0 0,-1 0 0 0,4 0 8 16,-3-3-8-16,-1 3 8 0,1 0-8 0,-1-4 0 16,4 4 0-16,-3-3 0 0,-1-3 0 0,1 6 0 0,0-3 0 15,-4 3 0-15,0-1 0 0,0 1 0 0,0 7 0 16,0-7 0-16,-4 0 0 0,4 0 8 0,-4-1-8 0,1-2 8 15,-1 3-8-15,4-3 10 0,-3 3-10 16,3-9 10-16,-4 5-7 0,4-5-3 0,0 6 0 0,0-7 0 16,0 7 0-16,0-6 0 0,4-4 0 0,-4 4 0 15,3 5 0-15,-3-5 0 0,4-4 0 0,-1 4 0 16,-3 6 0-16,4-7 0 0,-4 7 0 0,4-6 0 16,-4 2 0-16,3-2 0 0,-3-1 0 0,0 1 0 15,0 6 0-15,0-7 0 0,-3 7 0 0,3-6 0 16,0 2 0-16,-4-2 0 0,4-1 0 0,0-2 0 15,0 2 0-15,0-2 0 0,0-10 0 0,0 9 0 16,0 4 0-16,0-4 0 0,0-9 0 0,0 9 0 0,0 4 0 16,0-13 0-16,0 0 0 0,0 9 0 0,0-9 0 15,0 4 0-15,0-4 0 0,0 9 0 0,0-9 0 16,0 9 0-16,0 4 0 0,-4-4 0 0,4-9 0 16,0 10 0-16,-3-1 0 0,3 1 0 0,-4-1 0 15,4-3 0-15,0-6 0 0,-3 10 0 0,3 5 0 0,-4-8 0 16,4-7 0-16,0 9 0 0,0 0 0 0,0-9 0 15,0 0 0-15,0 0 0 0,0 0 0 0,0 10 0 16,0-10 0-16,0 0 0 0,0 0 0 0,0 0 0 16,0 9 0-16,0-9 0 0,0 0 0 0,0 0 0 15,0 0 0-15,0 0 0 0,0 10 0 0,0-10 0 16,0 0 0-16,0 0 0 0,-3 6 0 0,3-6 0 0,0 9 0 16,0 1 0-16,0-10 0 0,-4 9 0 0,4-9 0 15,0 0 0-15,0 0 0 0,0 10 0 0,0-10 0 0,0 0 0 16,0 0 0-16,0 0 0 0,0 0 0 0,0 0 0 15,-3 9 0-15,3-9 0 0,0 0 0 0,0 0 0 16,0 0 0-16,0 0 0 0,0 0 0 0,0 0 0 16,-4 3 0-16,4-3 0 0,0 0 0 0,0 0 0 15,0 0 0-15,-3 9 0 0,-4-5 0 0,-4-4 0 16,1 0 0-16,-5 6 0 0,-2-6 0 0,-4 0 0 16,-4 0 0-16,0-6 0 0,-7 6 0 0,-3 0 0 15,-4 0 0-15,-3-4 0 0,0 1 0 0,6-3 0 16,-2 6 0-16,2-9 0 0,-2 6 0 0,6-7 0 15,-3 1 0-15,6-10 0 0,5-3 0 0</inkml:trace>
  <inkml:trace contextRef="#ctx0" brushRef="#br0" timeOffset="-184563.08">11448 10205 2170 0,'-18'-6'96'0,"7"3"20"0,-3 3-92 0,0 0-24 0,-3 0 0 0,2 0 0 16,1 3 88-16,4-3 14 0,-8 6 2 0,4-6 1 16,3 4-25-16,4-4-6 0,-3 0-1 0,6 6 0 15,4-6-23-15,0 0-5 0,7 0-1 0,4 0 0 16,-1 0-26-16,12 0-6 0,9-6 0 0,5 6-1 15,2 0 0-15,5-4 0 0,10-2 0 0,7 0 0 0,-4 0-11 16,1-4 0-16,3 7 0 0,0-6 0 16,0-1 0-16,3 1-17 0,-7 6 2 0,1 0 1 15,-8-4-74-15,1 7-16 16,-8-3-2-16,-3 3-1122 0</inkml:trace>
  <inkml:trace contextRef="#ctx0" brushRef="#br0" timeOffset="-183306.93">8174 13702 2246 0,'0'0'200'0,"0"0"-160"16,0 0-32-16,7-3-8 0,7-7 235 0,4 10 45 15,6-9 10-15,8 9 2 0,10-10-232 16,1 4-47-16,-1 0-13 0,4-3 0 15,3 5-20-15,4-5-9 0,7 0-3 0,7 5 0 16,-7-5-64-16,7 0-12 0,-3-1-4 0,-1 7 0 16,-6-6-79-16,3-1-16 0,0 10-3 0,-4-3-1 0</inkml:trace>
  <inkml:trace contextRef="#ctx0" brushRef="#br0" timeOffset="-182879.31">8664 16170 1555 0,'0'0'138'0,"0"0"-110"16,0 0-28-16,0 0 0 0,0 0 377 0,14-3 71 0,11-7 13 0,7 1 3 16,10-4-356-16,8 4-72 0,2-10-15 0,5 13-2 15,3-10-19-15,7 7-9 0,7-4 1 0,4 4 0 31,6-4-117-31,1 4-23 0,0-4-5 0</inkml:trace>
  <inkml:trace contextRef="#ctx0" brushRef="#br0" timeOffset="-180347.17">9610 11240 1440 0,'0'0'128'0,"0"0"-103"0,0 0-25 0,0 0 0 16,0 0 201-16,0 0 35 0,0 0 8 0,0 0 0 15,0 0-176-15,0 0-36 0,0 0-8 0,0 0 0 16,0 0-15-16,0 0-9 0,0 0 12 0,10 3-12 16,1-3 11-16,3-3-11 0,0 3 10 0,0-9-10 15,4 9 22-15,3-10-2 0,0 7 0 0,4-3 0 16,0 0-6-16,3-1-2 0,4-2 0 0,-4 6 0 16,-4-6-12-16,5 9 0 0,-1-10 0 0,0 10 0 15,-7 0-12-15,4-3-6 0,-4-3-1 0,4 6 0 31,-4 0-20-31,-3-3-4 0,3 3-1 0,-4-4 0 0,5-2-100 16,-1 6-20-16,-7-9-4 0,4 9-700 0</inkml:trace>
  <inkml:trace contextRef="#ctx0" brushRef="#br0" timeOffset="-179959.04">9564 11560 2336 0,'0'0'104'0,"-11"0"20"0,4 0-99 0,7 0-25 0,0 0 0 0,0 0 0 0,0 0 96 0,11-3 15 16,-1-6 2-16,12 5 1 0,-1-2-69 0,10 3-13 15,5-6-4-15,10-1 0 0,6 7-28 0,5-6 0 16,3-1-8-16,0 1 8 16,3-1-116-16,-6 7-16 0,-1-6-3 0</inkml:trace>
  <inkml:trace contextRef="#ctx0" brushRef="#br3" timeOffset="-140814.08">20313 17772 345 0,'0'0'31'0,"0"0"-31"0,-7 0 0 0,-7-9 0 0,0 6 546 0,-7-4 103 16,-8 1 21-16,-2 0 4 15,-8 6-699-15,0-3-140 0,-3-4-28 0,-1 7-6 0,-3-3 153 0,-3 3 30 16,0-6 7-16,-4 3 1 0,0-7 28 0,0 10 7 16,0-3 1-16,4-3 0 0,6 3 66 0,1 0 14 15,7-4 2-15,-1 4 1 0,12-3-27 0,-1-3-6 16,7 5-1-16,8-5 0 0,3 6-55 0,3-3-11 16,8-4-3-16,-1 4 0 0,8-3-22 0,3 2-5 15,7-2-1-15,7 6 0 16,8 0-20-16,2-4-5 0,5 7-1 0,6 0 0 0,4 0 32 0,0 0 14 15,0 0-12-15,3 0 12 0,-3 0 0 0,7 7 20 16,-3-7-3-16,3 3 0 0,0 0 7 0,-8 3 2 16,-6-6 0-16,-3 0 0 0,-5 3 2 0,-6-3 1 15,-4 0 0-15,-6 7 0 0,-8-14 1 0,-4 7 0 0,1 7 0 16,-11-7 0-16,0 0-6 0,0 0-2 0,-7-7 0 0,-4 7 0 16,-10 0 15-16,-7 0 3 0,-7 0 1 0,-11 7 0 15,-7-4-41-15,-7-3 0 0,-4 0 0 0,-3 6 0 16,7-3 0-16,0-3 0 0,0 3 0 0,7-3 0 15,1 7 0-15,9-7 8 0,8 0-8 0,10 0 12 16,1 0-12-16,9-7 0 0,8 7 0 0,7 0 0 16,4 0 0-16,10-3 0 0,4-6 0 0,6 9 0 15,8-10-29 1,3 10 1-16,1-3 1 0,2-6 0 0,1 6 10 0,0-4 1 0,-4 7 1 0,-3-3 0 16,0-3 15-16,-7 6 0 0,-4 0 0 0,-4-3 0 15,-6 3 8-15,-11 0 2 0,0 0 0 0,0 0 0 0,-7 0 18 16,-4 3 3-16,-3-3 1 0,-7 6 0 0,-4-3-8 0,-3 4-2 15,-4-4 0-15,1 9 0 0,-5-2-8 16,-2-4-2-16,-1 0 0 0,-4 1 0 16,5-4-12-16,-1 6 0 0,7-3 0 0,0 1 0 15,-3-7-48-15,7 9-12 0,0-3-2 0,-1-3-876 16,-2 7-175-16</inkml:trace>
  <inkml:trace contextRef="#ctx0" brushRef="#br3" timeOffset="-140248.8">26123 17474 518 0,'35'-9'23'0</inkml:trace>
  <inkml:trace contextRef="#ctx0" brushRef="#br3" timeOffset="-138766.5">32523 17057 1807 0,'0'0'80'0,"0"0"16"0,0 0-76 0,0 0-20 0,7-3 0 0,-4-6 0 16,-3 9 118-16,7-10 20 0,0 7 4 0,0 0 1 16,0-3-100-16,0-4-20 0,1 10-4 0,-1-3-1 0,-4-3 12 0,1 6 2 15,-4 0 1-15,0 0 0 0,0 0-1 0,0 0-1 16,0 0 0-16,-18 6 0 0,0-3 7 0,-10-3 2 16,-7 10 0-16,-4-10 0 0,-3 9-16 0,-8-6-4 15,1-3 0-15,-11 0 0 0,-11 0-5 0,4 0-2 16,0 0 0-16,7 0 0 0,4 0 11 0,7 6 3 15,10-6 0-15,7 0 0 0,4-6-19 0,10 6-8 16,4 0 8-16,7 0-8 0,7 0 0 0,7-3 0 16,7 0 0-16,11-3 0 15,10 6-31-15,11-3 2 0,7-4 0 0,7 7 0 0,3 7 13 0,1-4 4 16,-4-3 0-16,-4 6 0 0,1-3 12 0,-4 0 0 0,-4-3 0 16,-7 0 10-16,-3 6-1 0,-7-2 0 15,-7-4 0-15,-8 0 0 0,-6 0 12 0,-4 0 3 0,-7 0 0 16,0 0 0-16,0 0 24 0,-7 0 4 0,-4 0 2 0,-6 0 0 15,-5 0-22-15,1 0-5 0,-7 0-1 0,0-4 0 16,-4 4-26-16,0 0 8 0,-3 0-8 0,0-6 0 16,-8 6 0-16,1 0 0 0,-7 0 0 0,-1 6 0 15,-3-2-16-15,4-4 2 0,3 6 0 0,4-3 0 16,3 0 2-16,4 3 0 0,7-2 0 0,6 2 0 16,5-3 12-16,6-3 0 0,1 0 0 0,10 0 0 15,0 0 0-15,10 6 0 0,8-3 10 0,10 1-10 16,7-4 0-16,11 6 0 0,14-6 0 0,4 3 0 15,-1-3 0-15,4 0 0 0,-3 0 0 0,-1 0 0 16,1 0 0-16,-8 0 0 0,-7 0 0 0,-10 0 0 0,-7-3 0 16,-11 3 0-16,-10 0 8 0,-11 0-8 0,-4-6 14 15,-10 2 1-15,-14 1 0 0,0-3 0 0,-11 3 9 0,-7-3 1 16,-3-4 1-16,-8 7 0 0,-10-6-6 16,-3-1-2-16,-4 4 0 0,3 0 0 0,0 3-2 15,8-4 0-15,3-2 0 0,3 9 0 0,5-6-5 0,2-1-2 16,8 4 0-16,10-3 0 0,4 6-9 0,7-3 0 15,7-4 9-15,3 7-9 0,4-3 0 0,7 3 0 16,7-9 0-16,7 9 0 0,4-3 0 0,3-3-13 16,7 6 3-16,4 0 1 0,-4 0 1 0,4-4 0 15,-4 4 0-15,0 4 0 0,-3-4 8 0,-4 0 0 16,-3 6-9-16,-4-3 9 0,-3 3-11 0,-4-3 3 0,-7-3 0 16,0 13 0-16,-7-4-3 0,-4 4 0 0,-3 3 0 0,-7-1 0 31,-4-5-153-31,-3-1-30 0</inkml:trace>
  <inkml:trace contextRef="#ctx0" brushRef="#br3" timeOffset="-136683.12">7031 5542 2242 0,'32'-28'100'0,"-15"16"20"0,4 2-96 0,4-5-24 0,7-1 0 0,-4 0 0 16,-3 1 28-16,-1 2 0 0,-2 1 1 0,-1 2 0 16,-14 1-1-16,3 6 0 0,-2-4 0 0,-8 7 0 15,-8-9 12-15,1 6 3 0,-10 3 0 0,-8-3 0 0,-3 3-3 16,-4-7 0-16,-7 7 0 0,0 7 0 0,-3-7-17 16,-7 0-4-16,3-7-1 0,-7 7 0 0,0-3 22 0,-3-3 4 15,3-3 0-15,0 9 1 0,3-7-21 0,-3 1-4 16,11 6 0-16,-4-9-1 0,7 9-11 0,8-4-8 15,3 4 9-15,3-6-9 0,4 3 0 0,7 3 0 16,-4 3 0-16,7 3 0 0,4-6-14 0,7 0-2 16,0 4-1-16,0 5 0 15,0 4-15-15,11-7-2 0,3-3-1 0,4 3 0 0,3-6 23 0,3 0 12 16,8 0-12-16,3-9 12 0,8 3 0 0,3-7 8 16,10 4 0-16,-6-4 1 0,2-6 9 0,1 4 2 15,4-4 0-15,-4 6 0 0,-4-9 0 0,-3 3 0 16,0 1 0-16,0 5 0 0,-4-6 2 0,-3 10 1 0,-7-4 0 15,-8 4 0-15,-10-1-5 0,0-2-1 0,-6 9 0 16,-8-3 0-16,0 2 1 0,-18-2 0 0,0 6 0 0,-6 0 0 16,-12 0-8-16,-6 6-2 0,0-2 0 0,-11 2 0 15,-4-3-8-15,-6 9 0 0,-4-5 9 0,0 2-9 16,0-6 12-16,3 7-1 0,4-7-1 0,7 3 0 16,4-6 10-16,3 0 3 0,7 0 0 0,4 0 0 15,0-6-11-15,10 6-3 0,0 0 0 0,8-3 0 16,3-7-9-16,3 10 0 0,4 0 0 0,7 0 0 15,0 0 0-15,0 0 0 0,0 0-14 0,7 0 5 16,4 0-8-16,-1 0-2 0,4 10 0 0,0-7 0 16,8 6-69-1,-1 1-13-15,3-4-3 0,1 0-819 0,3 4-163 0</inkml:trace>
  <inkml:trace contextRef="#ctx0" brushRef="#br3" timeOffset="-135483.75">26307 4859 1897 0,'-11'-13'84'0,"4"4"17"0,3 0-81 0,-3-1-20 15,4 4 0-15,-1 0 0 0,1-4 36 0,-1 1 4 16,1-7 0-16,-4 0 0 0,-4 4-20 0,1 9-3 0,-5-16-1 0,-2 9 0 16,-4 1 22-16,-1-3 4 0,-6-1 1 0,0-6 0 15,-4 16-16-15,1-16-3 0,-1 10-1 0,-3-4 0 16,3 1 39-16,4 2 8 0,-1 1 2 0,1 0 0 15,0-1-11-15,3 7-1 0,4-3-1 0,0-1 0 16,0 1-42-16,3 3-8 0,0 3-1 0,8-6-8 16,-1 3 0-16,1 3 0 0,3 0 0 0,7 0 0 15,0 0 0-15,0 0 0 0,0 0 0 0,10 3 0 16,1 3-12-16,6-3 3 0,1 10 1 0,3-13 0 16,4 9 8-16,3-9 0 0,7 10 0 0,-3-1 0 15,3-6 0-15,1 3 0 0,3-3 0 0,-1 7 0 0,-6-4 0 0,3-3 0 16,-6 7 0-16,-5-10 0 0,-3 3 0 15,-3-3 0-15,-4 0 0 0,0 0 0 0,-7 0 0 0,0 6 0 16,-7-6 8-16,0 0-8 0,0 0 32 0,0 0 3 16,0 0 0-16,0 0 0 0,7-6-8 0,-7 6-2 15,8-3 0-15,-8 3 0 0,0 0-13 0,3 0-4 16,-3 0 0-16,0 0 0 0,0 0-8 0,0 0 0 16,0 0 0-16,0 0 0 0,0 0 0 0,-7 0 0 15,0-7 0-15,-7 7 0 0,0 0 0 0,-4 0-11 16,-3 0 11-16,-4 0-8 0,-7 0 8 0,1 0 0 15,-5 0 8-15,-2-3-8 0,2 3 11 0,5 0-3 16,-5 0 0-16,5 0 0 0,2-3 8 0,1-3 0 0,3 6 1 16,8-3 0-16,-1-4-3 0,4 7-1 0,3-3 0 15,4 3 0-15,7 0-5 0,0 0 0 0,0 0-8 0,0 0 12 16,0 0-12-16,7-6 0 0,4 6 0 0,3 0 0 16,0 0 0-16,0 0 0 0,0 0 0 0,4 0 0 15,3 6 0-15,0-3 0 0,4 4 0 0,3-4 0 16,4-3 0-16,3 6 0 0,4-3 0 0,7 7 0 15,0-10 0-15,0 0 0 0,-4 3 0 0,4-3 0 16,-7 0 0-16,-4 0 0 0,-3 0 0 0,-4 0 0 16,-3 0 0-16,-11 0 0 0,-4 0 0 0,-10 0 0 15,7 0 0-15,-7 0 9 0,0 0-9 0,-14 0 12 16,-7-3-12-16,-7 3 10 0,0 0-10 0,-11-7 10 16,-7 4 4-16,-7-6 1 0,-3 9 0 0,-4-3 0 15,0-4-3-15,3 7-1 0,-3-3 0 0,7 3 0 16,-3-6 6-16,3 6 2 0,0 0 0 0,11 6 0 15,0-6-32-15,10 3-7 0,0-3 0 0,7 0-1472 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05:51.5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28755 3526 230 0,'0'0'20'0,"-7"0"-20"0,0-7 0 0,-4 1 0 15,1 3 114-15,-1 3 18 0,0 0 4 0,-3-6 1 16,4 3-48-16,-1-4-9 0,1 7-3 0,3-9 0 16,-4 0-13-16,4 9-2 0,-4-10-1 0,8 4 0 15,-4 6-20-15,3-10-4 0,1 7-1 0,-1-3 0 16,1-3-19-16,3 5-4 0,-4-2-1 0,4-3 0 16,0 6 1-16,0-4 0 0,0-2 0 0,0 9 0 15,0 0-13-15,4 0 0 0,-4 0 0 0,3-6 0 16,-3 6 26-16,0 0-1 0,7-3 0 0,0-4 0 15,0 7-1-15,4 0 0 0,0 0 0 0,-1 0 0 16,1-9 0-16,-1 9-1 0,1 0 0 0,3 0 0 16,0 0 8-16,0 0 1 0,-3 0 1 0,-1-3 0 0,4 3-22 15,1 0-11-15,-1 0 10 0,3 0-10 0,1 0 12 16,-4 0-3-16,7 0-1 0,0 0 0 0,1 0-8 0,-1 0 8 16,-4 3-8-16,5-3 8 0,-1 0 3 0,0 9 0 15,-3-9 0-15,3 7 0 0,0-4-3 0,4 3 0 16,-4-3 0-16,0 10 0 0,0-10 11 0,4 3 1 15,3-3 1-15,-3 7 0 0,-1-1-21 0,5 0 0 16,-1-2 0-16,0 2 0 0,0-3 8 0,4-2 1 16,-4 5 0-16,0 0 0 0,-3 1-9 0,0-1 0 15,0 4-12-15,3-4 12 0,-4 4 0 0,-2-4 0 16,2 7 0-16,1-7 0 0,0 10 0 0,-1-3 0 16,5-4 0-16,-5 4 0 0,1 0 0 0,0 2 10 0,3 1-10 15,-3 0 10-15,3 6-10 0,-3-6 12 16,-1 6-12-16,1-3 12 0,0 0-12 0,-1 0 0 0,1 0 9 0,-4 0-9 15,4 3 0-15,-4 0 0 0,0 3 0 0,0-9 0 16,-3 9 0-16,0-3 0 0,-4 10 0 0,3-7 0 16,-6 0 0-16,0 4 0 0,-1-4 0 0,-3 0 8 15,0 0-8-15,0 7 0 0,0-1 0 0,-3-9 0 16,-1 7 0-16,4-1 0 0,-3 0 8 0,0 4-8 16,-1-1 0-16,-3 1 0 0,4-1 0 0,-1-2 8 15,1 2-8-15,-1 1 0 0,1 2 0 0,-1-2 0 16,1-1 0-16,-1 4 0 0,4 6 0 0,-3-10 0 15,-1 1 0-15,1-7 0 0,-1 10 0 0,1-7 0 16,-1 0 0-16,1 4 0 0,0-1 0 0,-1 4 0 16,1-4 0-16,-1 4 9 0,-3 6-9 0,0-3 0 0,4-4 0 0,-4 7 0 0,0-6 0 0,0-4 0 15,3 4 0-15,-3-3 0 0,0-1 0 0,0-6 0 16,4 7 0 0,-4-7 0-16,3 0 0 0,-3-3 0 0,0 4 0 0,4 5 0 15,-4-9 0-15,0 3 0 0,-4 1 8 0,1-4-8 16,-1 3 0-16,-3-3 0 0,4 0 9 0,-4-6-1 15,-1 6-8-15,-2-6 12 0,-1 0 10 0,1-1 2 16,-1-2 0-16,-3 3 0 0,-4 6-8 0,4-6 0 0,-7 0-1 0,3 6 0 16,-3-3-3-16,0 0-1 0,4-4 0 0,-1 1 0 15,0-6-3-15,-3 9-8 0,7-10 12 0,-4 4-4 16,1-7 2-16,-1 10 0 0,0-9 0 0,1-1 0 16,-4 7-10-16,-1-7 10 0,1 7-10 0,4-4 10 15,-5-2-10-15,5-1 0 0,-4 7 0 0,-1-7 0 16,1 7 0-16,0-7 0 0,0 1 0 0,3-1 0 15,1 7 0-15,-1-4 0 0,0-2 0 0,-3 5 0 16,4-5 0-16,-1 5 0 0,4-2 0 0,-4-4 0 16,8-2 0-16,-4 2 0 0,3 1 0 0,0-10 0 15,4 9 0-15,-3-9 8 0,3 6-8 0,-4-3 12 16,11-3 2-16,-7 0 1 0,4 7 0 0,3-7 0 16,0 0 3-16,-11 0 1 0,4 0 0 0,7 0 0 15,-7-7-3-15,7 7-1 0,-7-3 0 0,7 3 0 16,-4 0-7-16,4 0 0 0,0 0-8 0,0 0 12 15,-7-6-12-15,7 6 9 0,-3-9-9 0,3 9 8 0,-4 0-8 0,4 0 0 16,0 0 0-16,0-10 8 0,0 10-8 0,0-6 0 16,0 3 0-16,0 3 0 0,0-7 0 0,0-2 0 15,0 6 0-15,0-3 0 0,0-4 8 0,4 10-8 16,-4-9 8-16,0 6-8 0,0-10 8 0,-4 10-8 16,4-6 8-16,0 2-8 0,0-2 8 0,0-1-8 15,0 1 8-15,0-7-8 0,0 7 0 0,-3 0 0 16,3-4 8-16,-4-3-8 0,4 1 0 0,0-4 0 15,-3 0 9-15,3 10-9 0,-4-7 8 0,0-3-8 16,1 10 8-16,-1-1-8 0,1-5 8 0,-1 5-8 16,-3 1 8-16,4-1-8 0,-4 1 0 0,3 0 0 15,1-1 0-15,-4 1 0 0,3-1 0 0,-3 1 0 0,4-7 0 0,-1 10 0 16,0-3 0-16,4-1 0 0,-3 1 0 0,-1-1 0 16,4 1 0-16,0 0 0 0,0 2 0 0,0-2 0 15,4 6 0-15,-4-3 0 0,-4-4 0 0,4 10 0 16,0 0 0-16,0 0 0 0,0 0 0 0,0 0 0 15,0-9 0-15,0 9-12 0,0 0 2 0,0 0 0 16,0 0 10-16,0 0 0 0,0 0 0 0,-7 9 0 16,4 1 0-16,-1-1 0 0,1 7 0 0,3-1 0 15,0-2 0-15,0 2 0 0,-4 4 0 0,8 0 0 16,-4-3 0-16,3 3 0 0,-6-1 0 0,3 1 0 16,0 0 0-16,0 6 0 0,0-6 0 0,0-3 0 15,-7 2-8-15,3-2-7 0,1-3-1 0,-1 2 0 16,-3 4 16-16,4-3 0 0,-5-7 0 0,5 1 0 15,-1-1 0-15,4 0 8 0,-3 1-8 0,3-10 0 0,0 9 14 0,0-9-4 16,-4 10-1-16,4-4 0 0,0-6-9 16,4 9 0-16,-4-9 9 0,3 7-9 0,-3-7 12 0,7 9-3 15,4-6 0-15,-4 7 0 0,0-4 7 0,4-3 2 16,3-3 0-16,0 0 0 0,0 0 5 0,4 6 1 16,-1-6 0-16,5 0 0 0,-5-6-14 0,1 12-2 15,3-6-8-15,0 0 12 0,4 0-12 0,-4 0 0 16,0 0 0-16,4 0 0 0,-4 0-12 0,0 0 2 15,4 0 0-15,0 0 0 16,-1 0-68-16,1 0-14 0,0 0-2 0,-1 3-704 16,1-3-141-16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06:23.27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11352 12692 115 0,'11'3'0'0,"-11"-3"10"0,0 0-10 0,0 0 0 16,0 0 0-16,0 0 0 0,0 0 257 0,0 0 50 16,-4-10 9-16,4 10 3 0,8-9-223 0,-8 9-45 15,0-9-9-15,-4 2-2 0,4 7-9 0,0-3-3 16,4-6 0-16,-8 2 0 0,0-2-9 0,1 9-3 16,10-9 0-16,-7 6 0 0,-4-4-4 0,4 7-2 15,4-9 0-15,0 3 0 0,-4 6 34 0,0 0 6 16,0 0 2-16,7 0 0 0,3-4-11 0,1-2-1 15,-11 6-1-15,0 0 0 0,10 6 25 0,-10-6 6 0,0 0 1 16,0 0 0-16,0 10-18 0,4-7-3 0,3 10-1 0,-7-13 0 16,-7 9 15-16,3 0 2 0,4 1 1 0,0-1 0 15,-7 1-23-15,7-1-5 0,0 0-1 0,4 7 0 16,-4-3-25-16,0-4-5 0,-4 7 0 16,4-1-8-16,4-5 9 0,-4 2-9 0,-7 4 0 0,7 3 9 15,3 0-9-15,-3-4 0 0,-3 4 0 0,-1 0 0 16,1 3 0-16,-1-3 8 0,4 0-8 0,-3-1 0 15,-4 1 0-15,7 0 0 0,3-3 0 0,-3 2 0 16,-3-2 0-16,-1-3 0 0,4 2-10 0,0 4 10 16,0 0-16-16,-3-3 2 0,-5-1 1 0,8-2 0 31,4 3-30-31,-4-7-5 0,-7 7-2 0,3-4 0 0,4-2-146 16,0-1-30-16</inkml:trace>
  <inkml:trace contextRef="#ctx0" brushRef="#br0" timeOffset="579.54">10601 13676 1450 0,'0'0'64'0,"0"0"14"0,0 0-62 0,14 0-16 0,7-3 0 0,-3 3 0 16,-4-6 86-16,11 6 14 0,3 0 4 0,7 0 0 16,-7-10-31-16,4 4-5 0,7 3-2 0,3-6 0 15,8-7-45-15,-4 7-9 0,-4-1-1 0,4 1-1 16,3-7-10-16,-3 7 0 0,-7-1 0 0,3 1 0 16,-3 6 0-16,3-4 0 0,-3-2 0 15,0 9 0-15,-4-6 0 16,0 6 0-16,4-3 0 0,0-4 0 0,-7 7 0 15,0 0 0-15,-4-3 9 0,0 3-9 0,0-6 8 0,0 6-8 16,1-3 10-16,-5-3-10 0,5 2 0 0,-8-2-8 0,0 3-1 0,0-3 0 31,4-1-96-31,-4 4-19 0,-3-3-4 0,-4 6-675 0</inkml:trace>
  <inkml:trace contextRef="#ctx0" brushRef="#br0" timeOffset="1515.05">10841 14272 345 0,'-14'-6'31'0,"14"6"-31"0,0 0 0 0,10-3 0 16,-3-4 299-16,0 7 53 0,-14-9 12 0,11 6 1 16,7-3-211-16,-8-4-42 0,-6 4-9 0,6-3-2 15,1 5-44-15,3-2-9 0,-4-3-1 0,-3-1-1 16,0 1-19-16,7-1-4 0,0 1-1 0,0 0 0 15,-3-7-14-15,3 7-8 0,7-1 10 0,-7 1-10 16,0-1 20-16,4-5-1 0,6 5-1 0,1 1 0 16,-4-7 14-16,4 7 4 0,-8-1 0 0,8-8 0 15,0 8-12-15,-1 1-3 0,-6-7 0 0,3 7 0 16,0-10-7-16,0 9-2 0,-3-5 0 0,-1 5 0 16,-3 1-12-16,4 0 0 0,0-1 8 0,-4 10-8 15,-7 0 0-15,3-6 0 0,11 6 0 0,-7 0 0 16,0 0 0-16,0 0 0 0,4 0 0 0,3 6 0 0,-3-3 0 0,-1 4 0 15,1 2 0-15,-1-9 0 16,8 9 0-16,-4-2 0 0,-7-4 0 0,4 6 0 16,3-3 0-16,-3 4 0 0,-4-1 0 0,0 1 0 15,0 5 10-15,0-2-1 0,0 3 0 0,-4 2 0 0,-3 1 10 16,0-3 1-16,4 3 1 0,-1-1 0 0,-6 8-21 16,3-8-16-16,3 7 2 0,1-6 1 0,6 0 21 0,-10 0 4 15,-3 3 0-15,6-3 1 0,5-7-13 0,-1-2-16 16,-14 5 3-16,3-5 1 0,0-1 12 0,4 1 8 15,8-10 0-15,-1 9-8 0,-7-9 18 0,0 0-3 16,10 0-1-16,-10 0 0 0,0 0 16 0,0 0 3 0,4-3 1 16,3-3 0-16,-4 2 0 0,1-2 0 15,-1-3 0-15,4-1 0 0,4 1-4 0,-7 0-1 16,-4-7 0-16,7 6 0 0,7-8-10 0,0 2-3 0,-11 3 0 0,4-2 0 16,0-4-5-16,4 3-2 0,-4-3 0 0,0 1 0 15,-3-1-9-15,3 3 12 0,3-3-12 0,1 4 12 16,-8 2-12-16,4-3 10 0,4-2-10 0,3 2 10 15,-3 3-10-15,-1-2 0 0,-3-4 9 0,7 3-9 16,-3 4 0-16,0-4 0 0,-4 7 0 0,0-7 0 16,-4 6 0-16,4 1 9 0,-3 0-9 0,-1 5 0 15,1-2 0-15,-4 6-9 0,3-9-1 0,-3 9 0 32,0 0-22-32,4-10-4 0,3 4 0 0,-3 6-1 15,-4 0-43-15,7-3-8 0,0-6-1 0,0 2-1 0,0-2-64 16,3 6-13-16,1-3-2 0,3-4-887 0</inkml:trace>
  <inkml:trace contextRef="#ctx0" brushRef="#br0" timeOffset="2947.35">13208 12773 115 0,'0'0'10'0,"0"0"-10"0,0 0 0 0,0 0 0 15,0 0 323-15,0 0 62 16,0 0 13-16,0 0 2 0,0 0-263 0,0 0-53 0,0 0-10 0,0 0-2 15,-4 0-30-15,-6 0-6 0,3 0 0 0,3 0-1 16,4 0-3-16,-10-6 0 0,3 6 0 0,0 0 0 16,0 0-3-16,-4 0-1 0,0 0 0 0,-3 6 0 15,-3-6 4-15,3 3 0 0,-1 4 0 0,-2-7 0 16,-1 9-4-16,1-9-1 0,-1 9 0 0,-3-2 0 0,-4-4-13 0,4 6-2 31,-4 1-1-31,4-4 0 0,-4 3 5 0,1-2 0 0,-5-4 1 16,5 6 0-16,-5-3 8 0,1 4 2 0,-4-7 0 0,4 6 0 15,0-2-5-15,-4 2-1 0,1 0 0 0,-1-2 0 16,4 2-12-16,-1-6-9 0,1 7 12 0,0-1-12 0,0 4 10 0,3-4-10 16,0 0 8-16,4 1-8 0,0-1 10 0,3 1-10 15,1-1 12-15,3-3-12 0,-1 4 13 0,5-7-4 16,-4 6-1-16,7-2 0 0,0-4 8 0,3 3 0 16,4-6 1-16,0 0 0 0,0 9-7 0,0-9-2 15,4 10 0-15,-4-10 0 0,3 6-8 0,4-3 0 16,0 7 0-16,4-4 0 0,-1-3 0 0,1-3 0 15,3 6 0-15,4-3 0 0,-4-3 0 0,7 0 0 0,-3 0 0 0,6 7 0 16,1-7 0-16,3 0 0 16,-3 0 0-16,3-7 0 0,-3 7 0 0,3 7 0 15,4-7 0-15,0 0 0 0,-1 0 0 0,1 0 0 0,0-7 0 16,0 7 0-16,-1-3 0 0,-2 3 0 0,2 0 0 16,1-6 0-16,-4 6-9 0,1 0-1 0,-1 0 0 0,0-3 0 15,0 6 10-15,0-3 0 0,-3 0 0 0,0 0 0 16,-8 0 0-16,5 0 0 0,-8 0 0 0,0 0 0 15,-4 6 0-15,1-6 0 0,0 3 0 0,-1 4 0 16,-3-7 0-16,0 0 0 0,-7 0 0 0,0 0 0 16,0 0 0-16,11 6 0 0,-11-6 0 0,0 0 8 15,0 0-8-15,0 0 0 0,0 0 0 0,-7 3 0 16,0 6 0-16,-4 1 0 0,1-1 0 0,-4 1 0 16,3-4 0-16,-10 3 11 0,-4 1-11 0,0-4 12 15,1 3-12-15,-1 1 12 0,-3 2-12 0,0 4 12 0,-1-6-12 0,-2 5 0 0,-1-2 0 0,0 2 0 16,-3 4 0-16,3 0 12 0,-3-3-12 0,-1-1 12 15,1 4-12-15,-4-6 0 0,8 2 0 0,-5 4 8 16,5 0-8-16,2-3 0 0,-2-1 0 0,6-2 0 16,-3 3 0-16,3-4 0 0,0 10 0 15,1-3 8-15,2-7-8 0,-2 4 0 0,-1 3 0 0,4 0 0 16,-4-4 0-16,4 4-12 0,3-3 0 0,1-3 1 16,3 2 34-16,0 1 6 0,-1-4 2 0,5 4 0 15,-1-6-31-15,4 5 0 0,4-5-13 0,3-1 4 16,0-9 9-16,0 3 12 0,3 13-2 0,8-7-1 15,-1-3-9-15,5 4 0 0,2-7 0 0,-3 6 0 16,4 1 8-16,3-4 0 0,4-3 0 0,-4 4 0 16,4 2-8-16,-1-9 0 0,1 9 0 0,0-9 0 0,-1 7 0 15,1-4-14-15,7 3 5 0,-4-3 1 0,4-3 8 0,-4 0 0 16,0 0 0-16,4 0 0 0,3 6 0 0,-3-6 11 16,0 0-3-16,0 0 0 0,-1 0-8 0,1 4-14 15,-4 2 3-15,0-6 1 0,4 0-2 0,-4-6 0 16,4 6 0-16,-4 0 0 0,-3 0-8 0,3 0-3 15,1 6 0-15,-5-6 0 16,-6 0-36-16,3 6-7 0,-3-3-2 0,3-3 0 16,-3 7-104-16,-1-4-20 0,1 3-5 0</inkml:trace>
  <inkml:trace contextRef="#ctx0" brushRef="#br0" timeOffset="4312.22">15060 12090 403 0,'0'0'17'0,"0"0"5"0,0 0-22 0,0 0 0 0,0 0 0 0,-7-4 0 16,4 4 345-16,-5 0 65 0,1 0 13 0,4-6 2 16,-8 6-313-16,4 0-64 0,-3 0-12 0,-1 0-2 15,-3 0-15-15,0 0-3 0,-4 0-1 0,1 6 0 16,-5-6-3-16,1 0-1 0,-7 0 0 0,0 0 0 16,-4 0 25-16,0 10 4 0,1-10 2 0,-1 6 0 15,0-3 26-15,0-3 6 0,1 10 1 0,-1-10 0 16,0 9-8-16,-3-9-2 0,-1 6 0 0,-2-3 0 15,2-3-20-15,-2 0-4 0,-5 7-1 0,4-4 0 16,1 3-26-16,2-6-6 0,1 10 0 0,0-10-8 16,0 9 8-16,3 0-8 0,0-2 0 0,0-4 0 15,1 6 9-15,-1 1-1 0,4-4-8 0,-4 3 12 0,0 1-12 16,0-1 0-16,4 1 8 0,3-4-8 0,4 3 0 0,-3 1 9 16,2-1-9-16,1 0 8 0,4-2 0 0,2 2-8 15,1-6 12-15,0 3-4 0,0 4-8 16,7-1 0-16,0 1 9 0,-4-1-9 0,4 7 0 0,4-7 0 15,-4 1 0-15,3-1 8 0,4 0-8 0,0 7 0 16,0-6 0-16,4 5 0 0,-1-2 0 0,4-4 8 16,-3 7-8-16,-1-7 0 0,4 10 8 0,1-3-8 15,-5-7 8-15,4 10-8 0,0 0 0 0,4-4-8 16,-4 4 0-16,0 0 0 0,0 6 32 0,0-6 6 16,-7 9 2-16,4-3 0 0,3 10-32 0,0-7 8 15,0 0-8-15,0 7 0 0,0 2 0 0,3-2 0 0,-3 6 0 16,4-4 0-16,-4 7 0 0,0 0 0 0,4-6 0 0,-4 6 0 15,3-1 0-15,1 1 0 0,-4-3 0 0,0 3 0 16,-3-3 0-16,3 3 0 0,0-7 0 0,-4 10 0 16,-3-3 0-16,4-3-16 0,-4 0 3 0,0 3 1 15,0 0 12-15,0 0 16 0,0-1-3 0,0-5-1 16,-4 3-12-16,4-4 0 0,-3-2 0 0,-1-7 0 16,1 7 0-16,-1-7 0 0,1 6 0 0,3-5 0 15,-4-1 0-15,1-3 0 0,3-6 0 0,-4 6 0 16,0-6 0-16,1-1 11 0,3 1-2 0,-4-3 0 15,1 3-9-15,3-4 0 0,-4-5 9 0,4-1-9 16,-7 1 17-16,4 5-1 16,-1-5 0-16,1-7 0 0,-1 6-4 0,1-2 0 15,-1 2-1-15,4-9 0 0,-3 9 13 0,3-9 2 0,-4 7 1 0,4-7 0 16,0 0-15-16,-3 3-4 0,-5 3 0 0,8-6 0 16,0 0-8-16,0 0 0 0,0 0 0 0,0 0 0 15,0 0 0-15,0 0 0 0,0 0 0 0,0 0 0 16,0 0 0-16,0 0 0 0,0 0 9 0,0 0-9 15,4 3 0-15,3 3 0 0,-7-6 0 0,4 10 0 16,3-7 0-16,-4 3 9 0,-3-6-9 0,7 10 0 16,0-10 8-16,4 9-8 0,-4-3 0 0,4-3 0 15,-4 4 8-15,3-4-8 0,1 3 0 0,3-3 0 0,0 4 8 16,4-4-8-16,-4 3 0 0,7 0 0 0,-3-3 8 0,-1-3-8 16,4 7 0-16,0-4 0 0,-3-3 0 0,3 6 0 15,-3-3 0-15,7 3 0 0,-4-2-9 0,-4 2-3 16,5-3 0-16,-5 3 0 15,1 4-18-15,0-1-4 16,-1 0-1-16,1 1 0 0,-1 6-78 0,5-1-16 0,-1-2-3 16,3 6-770-16,-2-4-154 0</inkml:trace>
  <inkml:trace contextRef="#ctx0" brushRef="#br0" timeOffset="6078.68">28931 11704 1324 0,'-10'0'118'0,"-1"0"-94"16,-3-10-24-16,0 10 0 0,0-9 263 0,0 3 48 0,3 3 9 16,1 3 3-16,-5-7-241 0,5 4-48 0,3-3-10 0,7 6-1 15,0 0-11-15,3-9-1 16,1 5-1-16,6-2 0 0,8 3-24 0,0-3-5 15,-1 6-1-15,5 0 0 0,2-7 20 0,1 4-10 0,3 3 10 16,0 3-8-16,4 4 8 0,7-1 0 0,0-3 8 0,0 7-8 16,-4-1 25-16,7 0 1 15,0-2 0-15,8 2 0 0,-4 0 16 16,0 7 3-16,-4-3 1 0,0-4 0 0,1 1-27 16,-1 5-6-16,0-5-1 0,4 5 0 0,-4-5-12 0,4-1 8 15,-3 0-8-15,2 7 0 0,-2-6 0 0,-4-1 0 16,-4 0 0-16,0 1-10 0,-3-1 10 0,0 1 0 15,-4-4 0-15,-3-3 0 0,-1 6 0 0,1-9-12 16,-4 7 12-16,0-4-12 0,4 3 12 0,-7 0 0 16,-1-6 0-16,1 4 0 0,0 2 0 0,-4-3 12 15,-4-3-2-15,1 9-1 0,-4-2 8 0,0-4 2 16,0 3 0-16,-3 3 0 0,-4 1 6 0,0-1 2 0,0 1 0 16,-4 5 0-16,4-5-7 0,-4 9 0 0,1-10-1 15,3 10 0-15,0-4-10 0,-4 4-1 0,4 0-8 0,0-3 12 16,4 3-12-16,-1-1 0 0,1 1 0 0,0 6 0 15,-1 0 11-15,1 0-11 0,-1-3 12 0,-3 10-12 16,4-1 15-16,-1 0-4 0,4 1-1 0,-3 12 0 16,-1-10-2-16,-3 10-8 0,0 3 12 0,4-3-4 15,-4 9 0-15,0-9-8 0,3 10 12 0,-3-7-4 16,0 6-8-16,0 0 0 0,0-3 0 0,0-3 0 16,0 7 0-16,0-1 0 0,0 7 0 0,0-4 0 15,-3-3 0-15,-1 1 0 0,-3-1 8 0,0-6-8 16,0 6 8-16,0-9-8 0,0 6 12 0,-4-9-4 15,-3 3-8-15,4 6 10 0,3-6-10 0,0 0 10 0,0-3-10 16,0 0 0-16,3-4 0 0,-3 1 0 0,0-4 0 0,3 1 0 16,-3-7 8-16,7 7-8 0,-3-7 0 0,3-3 0 15,0 0 8-15,0-3-8 0,3 0 0 0,1 0 0 16,-1-6 9-16,1 2-9 0,-1 1 0 0,4-3 9 16,-3-7-9-16,3 1 0 0,-3-4 16 0,-1 3-3 15,4-6-1-15,0 4 0 0,0-4-12 0,-7-3 11 16,0 0-11-16,0 0 10 0,0 0-2 0,0 0-8 15,0 0 12-15,0 0-4 0,0 0-8 0,0 0 12 0,0 0-12 16,0 0 12-16,7-3-12 0,-7 3 8 0,0 0-8 0,0 0 8 16,0 0-8-16,0 0 0 0,0 0 9 0,0 0-9 15,0-7 12-15,0 7-3 0,0 0 0 0,-7-9 0 16,4 9 1-16,-8-3 0 0,4 3 0 0,-3 3 0 16,-5 3-2-16,5-3 0 0,-4-3 0 0,0 10 0 15,-4-10-8-15,0 9 0 0,1-2 0 0,-4-4 0 16,-1 3 28-16,1 3 3 0,-4 1 1 15,1-10 0-15,-1 9-32 0,-3-3 0 0,-4-2 0 0,4-4 0 32,-4 6-20-32,-3-6-9 0,0 0-3 0,3 3 0 0,-3-3-7 0,3 0-1 15,4-3-1-15,3 3-979 0,-3-6-195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07:23.2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6301 10089 172 0,'0'0'8'0,"0"0"1"0,0 0-9 0,0 0 0 15,0 0 0-15,-7 6 0 0,7-6 142 0,0 0 26 16,0 0 6-16,0 0 1 0,-11 0-63 0,4 0-12 16,7 0-2-16,-7 0-1 0,7 0-12 0,0 0-2 15,-7-6-1-15,7 6 0 0,0 0-11 0,0 0-3 16,0 0 0-16,0 0 0 0,-4-3-21 0,4 3-5 16,0 0-1-16,-7 3 0 0,7-3-21 0,-7 6-5 15,0-3-1-15,4 7 0 0,-8-1-14 0,0 7 0 16,8-7 8-16,-8 7-8 0,1-7 0 0,3 7 8 15,0-3-8-15,0-4 0 0,3 0 32 0,-10 7 0 16,7-7 0-16,-4 7 0 0,4-3-16 0,4-4-2 16,-1 7-1-16,1 3 0 0,3-4-4 0,-7-2-1 15,3 9 0-15,-3-3 0 0,3-1 0 0,4 1 0 0,0 6 0 16,0-6 0-16,0 6-8 0,-3-6 0 0,3 0 0 16,0 0 0-16,0-1 0 0,-7-2 0 15,14 3 0-15,-7 0 0 0,0-4 0 0,0 4 0 16,0-3 0-16,0-4 0 0,0 4 0 0,0 0 0 0,0-4 0 0,0-2 0 15,0-1 0-15,0 7 0 0,0-7-10 0,3-2 10 16,8 2-19-16,-7-6 3 0,3 6 0 0,0 1 0 16,3-4-39-1,8 4-7-15,-11-1-2 0,4 0 0 0,3 1-143 16,-4-1-29-16,22 16-5 0,-14-6-2 0</inkml:trace>
  <inkml:trace contextRef="#ctx0" brushRef="#br0" timeOffset="828.12">6844 10105 403 0,'0'0'36'0,"0"0"-36"15,0 0 0-15,0 0 0 0,0 0 137 0,0 0 21 16,0 0 4-16,0 0 1 0,0 0-46 0,0 0-9 16,0 0-1-16,0 0-1 0,0-7-19 0,0 7-4 15,0 0-1-15,0 0 0 0,0 0-14 0,0 0-2 0,0 0-1 16,0 0 0-16,0 0-18 0,0 0-4 0,0 0-1 0,0 0 0 16,0 0-11-16,0 0-3 0,0 0 0 0,0 0 0 15,7 0-9-15,0 10-3 0,4-4 0 0,-4 3 0 16,3 1-7-16,1-1-1 0,-1 7-8 0,1-7 12 15,3 7-4-15,0-3-8 0,0 5 11 0,-3-2-11 16,3 3 11-16,-3 0-11 0,3-1 10 0,-4 8-10 16,8-8 8-16,-7 7-8 0,3 1 0 0,-4 2 9 15,1 0-9-15,-4-3 0 0,3 0 0 0,-3-3 0 16,-3 3 0-16,0-6 0 16,-4 6 0-16,-8 3 0 0,5-9 8 0,-4 6-8 0,-4 0 8 0,4-6-8 0,-3 0 8 15,-4-3-8-15,3-4 0 0,4 4 8 0,-11 3-8 0,4-4 12 16,0-5-12-16,0-1 12 0,0 7-12 15,-4-7 0-15,1 1 0 0,6-1 0 16,-14-6-80-16,8 3-20 0,-1-2-5 0,-3 2-525 16,0-6-105-16</inkml:trace>
  <inkml:trace contextRef="#ctx0" brushRef="#br0" timeOffset="1991.43">8033 10312 57 0,'0'0'0'0,"0"0"0"0,7 0 0 0,-7 0 0 16,0 0 147-16,7-10 24 0,-7 10 5 0,0 0 0 15,0 0-99-15,0 0-20 0,7-9-4 0,-7 9-1 16,0 0-4-16,0 0 0 0,0 0-1 0,0 0 0 16,3-7 25-16,-3 7 4 0,0 0 2 0,0 0 0 15,0-3-10-15,0 3-3 0,0 0 0 0,0 0 0 16,0 0-16-16,0 0-3 0,-3 0-1 0,3 0 0 15,0 0-17-15,0 0-3 0,0 0-1 0,-7 0 0 16,0 10-16-16,0-4-8 0,3-3 8 0,1 7-8 16,-4-1 0-16,3 0 0 0,-3 7 0 0,0 0 0 15,0-4 0-15,0 7 0 0,0 3 0 0,-4-3 8 16,1 3 11-16,3 3 1 0,-7 0 1 0,3 0 0 16,0 3 1-16,1-6 0 0,6 10 0 0,-10-4 0 0,4 0-9 15,6-3-1-15,-3 0-1 0,7-3 0 0,-7 3-11 0,7 0 0 16,0-6 0-16,7 9 0 0,-7-9 0 0,0 3-9 0,7-3 9 0,0 3-13 15,0 0 13-15,7 0 0 16,-10-3 0-16,3 6 0 0,7 0-20 0,-7-6 3 0,0 9 0 0,4-3 0 31,-4 0-63-31,3-3-12 0,-6 3-2 0,3-6-1 16,0 0-111-16,-4-4-22 0,1 1-5 0</inkml:trace>
  <inkml:trace contextRef="#ctx0" brushRef="#br0" timeOffset="3102.68">8227 11293 172 0,'0'0'8'0,"0"0"1"0,0 0-9 0,0 0 0 16,0 0 0-16,0 0 0 0,0 0 267 0,0 0 51 15,0 0 10-15,0 0 3 0,0 0-195 0,0 0-38 0,0 0-8 16,0 0-2-16,0 0-28 0,0 0-7 16,0 0-1-16,0-9 0 0,7 9-32 0,-7 0-6 15,7-10-2-15,3 4 0 0,-6 3 23 0,3-3 4 16,0-4 1-16,0 7 0 0,4-3-12 0,-4-4-3 15,0 1 0-15,3 3 0 0,-2 3-2 16,-1-7-1-16,3 1 0 0,1-1 0 0,-4 4-7 0,3-3-2 16,1-1 0-16,3 1 0 0,-3-1 5 0,-4-5 1 15,3 5 0-15,4-5 0 0,-3 5 9 0,0 1 1 16,-4-4 1-16,0-2 0 0,0-1 6 0,0 7 2 16,-4-4 0-16,4-3 0 0,-3 1-1 0,-1 5 0 15,1-9 0-15,-1 1 0 0,1 2-15 0,-4 3-3 16,0-5-1-16,0-4 0 0,0 3-9 0,0 0-1 15,0 0-8-15,0-6 12 0,0 6-12 0,-4-6-8 16,1 6 8-16,3-9-13 16,-4 3-16-16,1 6-3 0,-1-6-1 0,4 6 0 15,0 1-66-15,0 2-13 0,-7 3-2 0,4-2-955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2:18.21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27213 9666 403 0,'0'0'36'16,"0"0"-36"-16,0 0 0 0,0 0 0 0,0 0 188 0,0 0 32 16,0 0 5-16,0 0 2 0,0 0-150 0,0 0-29 0,0 0-7 0,0 0-1 15,0 0-9-15,0 0-3 0,0 0 0 16,0 0 0-16,0 0 8 0,0 0 2 0,0 0 0 0,0-7 0 15,0 7 17-15,0 0 3 0,4-9 1 0,-4 9 0 16,0-6 6-16,0 6 2 16,0 0 0-16,0 0 0 0,0 0-9 0,0 0-2 0,-4-3 0 0,4 3 0 15,0-7-27-15,-3 4-5 0,-1-3-2 0,1 3 0 16,-1-4-10-16,1 7-3 0,-4-3 0 0,3-3 0 16,-3 6 26-16,0 0 5 0,0 0 0 0,0 0 1 15,7 0-24-15,-4 0-5 0,4 0 0 0,-7 0-1 16,4 0-3-16,3 0 0 0,0 0 0 0,-4 6 0 15,-3-3 5-15,0 7 1 0,0-4 0 0,0 4 0 16,-4-7 12-16,4 6 2 0,0 4 1 0,-3-1 0 16,3-2-17-16,0 5-4 0,0-5-8 0,3-1 12 15,-3 0-12-15,3 1 0 0,1-1 8 0,-1 1-8 16,1-4 0-16,3 3 0 0,0-9 0 0,3 10 0 16,-3-10 0-16,7 9 0 0,-7-9 9 0,7 10-9 15,4-4 0-15,0-3 0 0,-11-3 0 0,10 6 0 0,4-3 0 16,-3 4 0-16,0-7 0 0,-4 0 0 0,7 0 0 15,-4 0 0-15,4 0 0 0,-3 0 12 0,3 0-12 0,0 0 0 16,-3-7 0-16,3 4 0 0,-4-3 0 0,5 3 8 16,-5-3-8-16,4-4 8 0,-3 1-8 15,-1-1 12-15,-3 1-12 0,1 3 12 0,2-7 0 0,-3 4 1 16,-3-7 0-16,-1 7 0 0,4-7 7 0,-3 3 0 16,-4-2 1-16,7-4 0 0,-4 3-21 0,1-3 0 15,-4 1 0-15,0-1 0 0,0 3 0 0,0-3 0 16,0 10 0-16,0-1 0 0,-4-5 0 0,1 12 0 15,-4-4 0-15,3 4 0 0,4 3 0 0,-7-6 0 0,0 6 0 16,-3 6 0-16,3-3 0 0,-4 4 0 0,-3-4 0 16,0 3 0-1,3 3-21-15,-3 1-9 0,0-1-2 0,0 1 0 0,3 5 32 16,-3-2 13-16,0 3-1 0,3 2 0 0,4-8-12 0,0 9 0 0,-3-4 0 16,6-5 0-16,-3 5 0 0,4-2 0 0,3 3 0 0,-4-7 0 15,4 10 0-15,0-10 0 0,-3 1 0 0,6 5 0 16,1-5 0-16,3-1-8 0,-4-3 8 0,4-2 0 15,0 5 0-15,4-9 0 0,-1 6 0 0,1-6 0 16,3 0 0-16,-3 0 0 0,-1-6 0 0,4 6 9 16,-3-9-9-16,3 5 0 0,-3-2 0 0,3 3 0 15,-4-6-8-15,1-4-4 0,0 10-1 0,-4-6 0 16,3-1 13-16,-3 1 0 0,-3-7 0 0,3 7 0 16,-4-1 25-16,1-5 5 0,-1 5 1 0,-3-9 0 15,0 10-31-15,0-7 8 0,-3 4-8 0,3-4 0 0,-4 0 0 16,-3 7 0-16,0-4 0 0,0 4 0 0,0-7 0 15,-3 10 0-15,-1 3 0 0,0-3 0 0,1 6 0 16,-4 0-16-16,3 6 3 0,-3-6 1 0,0 9 3 16,3 1 1-16,-3-1 0 0,4 7 0 0,-1-4-4 0,-3 4-1 15,3 3 0-15,1 0 0 0,3-4 13 0,0 10 12 16,3-6-3-16,-3 0 0 0,-3 0-9 0,2 0 0 16,5-4 0-16,3 4 0 0,-4-9 0 0,4 5 0 15,4-5 0-15,-1-1 8 0,-3-9-8 0,0 0 0 16,0 0 0-16,8 6 0 0,2-3 0 0,1-6 0 15,-1-3 0-15,1 6 0 0,3-9 0 0,-3-1 0 16,3 4 0-16,0-7 0 0,0-2 0 0,0 5 0 16,0-5 0-16,-3 2 0 0,-1-3-11 0,1-2 3 0,-1 2 0 15,-6 3 0-15,3-2 8 0,-3-1 0 0,-4 7 0 16,0-4 0-16,0 4 0 0,-4-1 0 0,-3-2 0 16,3 9 0-16,-3-4 24 0,-3 4 6 0,-1-3 2 0,-3 6 0 31,4 0-52-31,-5 0-11 0,1 6-1 0,4-6-1 0,-1 3 33 15,1 4 0-15,-1-7 0 0,4 9 0 0,-4-3-8 0,4-3 8 0,0 7-12 0,4-1 12 16,3 1-12-16,-4-4 12 0,1 10-12 0,3-4 12 16,0-2 0-16,-4 5-8 0,1-2 8 0,-1 2 0 15,4 1 0-15,7-3 0 0,-3-7 0 0,3 10 0 16,0-7 0-16,0 0 0 0,3-5 0 0,-3 5 0 16,0-9 0-16,4 0 0 0,0 0 0 0,3 0 0 0,-4-3 0 15,4-3 0-15,1-4 9 0,-5 1-9 16,4-1 12-16,0 1-4 0,-3 0 0 0,0-7 0 0,-1 3-8 15,1-2 12-15,-4-1-12 0,0 7 12 0,-4-10-12 0,1 0 0 16,-1 3 0-16,1-3 8 0,-1 1-8 0,-3 2 0 16,0-6 0-16,0 0 8 0,-3 3-8 0,-1 0 0 15,1 4 0-15,-4 2 0 0,3-2-8 0,-3 5-1 16,0 7 0-16,-3-3 0 0,3 6 9 16,-8 0 0-16,5 9 0 0,-4 1 0 0,0-1 0 0,-8 7-8 15,5 2 8-15,-1-2-8 0,1 3 8 0,2 0 0 16,5 0 0-16,-1 6-8 0,-3 0 8 0,4-3 0 15,-1 0 0-15,-3 0 0 0,3-4 0 0,1 7 0 16,3-6 0-16,3-3 0 0,-3 3 0 0,4-4 0 16,3-2 0-16,0-4-8 0,0 1 8 0,7 2 0 0,-7-12 0 15,7 3 0-15,3-3 0 0,4 0 0 16,-3 0 0-16,0-3 0 0,6-9 0 0,-3 2 14 0,4 1-3 16,3-4-1-16,-3-2-2 0,-1-4 0 0,5 3 0 15,-5-3 0-15,1 1 12 0,-4 2 1 0,0-3 1 0,0 0 0 16,-3 1-22-16,-1-1 0 0,-3 3 0 0,-3-3 0 15,-1 4 0-15,1-4 0 0,-8 9 0 0,4-5 0 16,-3 5 0-16,-1 1 0 0,-3 6 0 0,0-4 0 16,-3 7 0-16,-1-3 0 0,-3-3 0 0,0 6 0 15,0 9 0-15,0-9 0 0,-4 10 0 0,4-4 0 16,0 3 0-16,0 1 0 0,3-1 0 0,-3 10 0 16,3-9 0-16,1 5 0 0,3 4 0 0,0 0 0 15,3 0-12-15,4-4-6 0,-3 4-2 0,3 0 0 0,0-3 20 16,3 2 0-16,1-2-8 0,-1-3 8 0,4-4 0 0,0 7 0 15,0-7 0-15,4-3 0 0,3-2 0 0,0-4 0 16,0 0 0-16,4-4 0 0,0-2 0 0,-1 3 0 16,1-3 0-16,-4-4 0 0,0-5 19 0,0 5 1 15,0 1 0-15,-3-10 0 0,-1 10-20 0,1-7-11 16,-4 3 2-16,-3-2 0 0,-1-4 9 0,1 3 12 16,-4 4-2-16,0-4-1 0,-4-3-9 0,1 4 0 15,-4 5 0-15,-4-9 0 0,4 4 0 0,-4 5 13 16,-3 7-3-16,0-3-1 0,0-4-9 0,0 10-11 15,-4 0 3-15,4 0 0 0,-3 10 8 0,-1-4 0 0,0 3 0 16,1 1 0-16,-1 9 0 0,7-4 0 0,1-2 0 16,3 12 0-16,0-6-12 0,0 0 0 0,-4-4 0 15,8 4 0-15,-1 0 12 0,4-3 14 16,-7 2-3-16,7-2-1 0,-4-3-10 0,8-4-17 0,-4 4 4 16,7-4 1-16,-3 0 12 0,-1-5 0 0,4 2 0 15,0-3 0-15,0-3 0 0,4-3 0 0,-1 3 0 0,4-6 0 16,1-4 8-16,-1 1 5 0,-4-1 1 0,4 1 0 15,1 0-14-15,-1-1 0 0,0-6 0 16,-4 1 0-16,1 2 0 0,-1 4 0 0,-2-7 0 0,-1-3 0 16,-4 4 0-16,1 2 0 0,-1-3 0 0,-3 1 0 15,0 2 0-15,-7-2 14 0,4 5-4 0,-4 1-1 16,-4-1-9-16,0 1 0 0,-3 3 9 0,0 2-9 16,0-2 0-16,0 6 0 0,-4 6 0 0,1-6 0 15,-1 4 0-15,4 2 0 0,3 3 0 0,1 1 0 16,-4-1-12-16,3 1 2 0,0 5 1 0,4-5 0 0,0 8 9 15,0-8 0-15,4 9 0 0,-1-10-8 0,4 7 8 16,-3-7 0-16,3 7 0 0,3-7 0 0,1 1 0 16,-1-1 0-16,4 0 0 0,4 1 0 0,-8-1 0 0,5-2 0 15,6-4 0-15,-4-3 8 0,4 6-8 0,4-6 0 16,-4 0 0-16,0 0 0 0,7-6 0 0,-7 6 0 16,4-3 0-16,-4-4 0 0,4 4 8 0,-4-3 0 15,-3-4 0-15,3 1 0 0,-4 0-8 0,-3-1-13 16,4-5 3-16,-4 5 1 0,0-2 9 0,-3-4 0 15,-4 10 0-15,3-7 8 0,-6-3-8 0,3 1 9 16,-4 5-9-16,0 1 10 0,-3 0-10 0,0-1 0 16,-3 1 0-16,-1 6 0 0,-3-4 0 0,0-2 0 0,-4 9 0 15,4-6 0-15,-3 6 0 0,-1 0-12 0,0 0 2 16,4 6 1-16,0-6 9 0,0 9 0 0,3-2 0 16,1-4 0-16,-1 6 0 0,1-3 0 0,-1 4 0 0,4-1 0 15,0 1 0-15,3-1 0 0,-3 0 0 16,4 1 0-16,-1-1 0 0,4 1-8 0,-7-4 8 0,4 10-12 15,3-4 12-15,0-2 0 0,0-1 8 0,0-3-8 16,0 4 0-16,3-1 8 0,1-3-8 0,-1 4 0 16,-3-10 0-16,7 3 0 0,0 3 0 0,4-3 0 15,0-3 0-15,3 0 0 0,-4-3 0 0,8-3 0 16,-4 6 0-16,4-10 0 0,-1 7 0 0,-3-9 0 16,4 2 0-16,-4 1 0 0,-3 0 0 0,3-1 0 15,-4-9 11-15,1 10-3 0,0-7 0 0,-8 4 0 16,4-4-8-16,-3 7 0 0,-1-7 0 0,1 3 0 0,-4-2 0 15,0 5 0-15,-4-5 0 0,1 5 0 0,-1 1 8 16,-3 6-8-16,0-4 8 0,0 4-8 0,0 3 0 0,0 0 0 16,-4 3 0-16,-3-3 0 0,4 10 0 0,-8-1 0 15,4 7 0-15,0 0 0 0,0 2-14 0,-4 4 5 16,0 3 1-16,4 1 0 0,0-1 8 0,7-3-10 16,0 3 10-16,0-7-10 0,0 1 10 0,0 0 0 15,3-3 8-15,4 3-8 0,0-4 0 0,4-2 0 16,-4 2 0-16,3-5-8 0,-3-10 8 0,11 0 0 15,0 0 0-15,3 0 0 0,0 0 0 0,0-3 0 16,7-7 8-16,-3-5-8 0,3 5 11 0,0 1-3 0,-3-7 0 16,-1 4 0-16,1-4-8 0,-4 0 0 0,0-3 0 15,-3 1 0-15,-1 2 8 0,-3 3 0 0,0-2 0 0,-3-4 0 16,0 3-8-16,-4-3 8 0,-4 4-8 0,0 2 8 16,1 7-8-16,-4-3 0 0,-4-1 0 0,1 7 0 15,-4-3 0-15,3 6-11 0,-3 6 3 0,-4-3 0 16,4 7-12-16,0-1-3 0,0 0 0 0,3 7 0 15,-3 3 23-15,4-3-11 0,-1-7 11 0,0 10-8 16,4-4 8-16,0-2 0 0,4 3 0 0,-1-7 0 16,1 7 10-16,-1-7 4 0,4 1 1 0,0-10 0 15,4 3-15-15,-4-3-16 0,0 0 3 0,0 0 1 16,7 6 12-16,0-6 0 0,3 0 0 0,5-6 0 16,-5 3 8-16,1-7 4 0,3 1 0 0,-4-1 1 15,1-2-13-15,0 2 0 0,-1 1 0 0,-3 6 0 0,0-7 9 16,-3 4-1-16,3 3 0 0,-7 3 0 0,0 0-8 0,0 0 0 15,0 0 0-15,0 0 0 0,0 0 0 0,0 0 0 16,-7-6 0-16,0 6 0 0,3 6 0 16,-3-3-11-16,0-3 3 0,4 0 0 0,-1 0 8 0,1 0 0 15,-4 0 0-15,7 0 0 0,-4 0 0 0,4 0 0 16,-7 0 0-16,7 0 0 0,0-9 0 0,0 9 0 16,-4 0 0-16,1-10 0 0,3 4 0 0,0 6 0 15,0 0 0-15,0 0 0 0,0 0 0 0,0 0 0 16,0 0 0-16,0 0 0 0,0 0 0 0,10 6 0 15,-6 4 0-15,3-1 0 0,0 1 0 0,0-1 0 16,0 0 0-16,0 7 0 0,0-7 0 0,0 7 0 0,0-3 0 16,-3-4 0-16,3 4-8 0,-3-10 0 0,3 6 0 15,-4 1 0-15,-3-10 8 0,0 0 0 0,0 0 8 0,0 0-8 16,0 0 14-16,0 0-2 0,7-10 0 0,0 10 0 16,-3-9-12-16,-1-1 0 0,1 1 0 0,-1 3 0 15,-3-4 0-15,4 1 0 0,-4-1 0 0,-4 1 0 16,4 0 0-16,0-1-10 0,-3 1 2 0,3-1 0 31,-4 4-36-31,1-3-6 0,-1-1-2 0,4 10 0 0,0 0-12 16,-3-6-4-16,-1 3 0 0,4 3 0 15,0 0-116-15,-3-6-24 0,-1 3-5 0</inkml:trace>
  <inkml:trace contextRef="#ctx0" brushRef="#br0" timeOffset="1">14692 12839 752 0,'0'0'33'0,"0"0"7"0,0 0-32 0,0 0-8 15,0 0 0-15,0 0-332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9:28:19.03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4284 5051 22975 0,'0'0'1024'0,"0"0"192"0,0 0-960 0,0 0-256 0,0 0 0 0,0 0 0 0,4-12 0 0,0 3 128 15,1 4-128-15,-5 5 0 0,0 0 448 0,7-4-16 16,-7 4 0-16,0 0 0 0,0 0-48 0,2-2-16 16,2-1 0-16,-4 3 0 0,0 0 32 0,0 0 16 15,4 7 0-15,0-1 0 0,-4-6 320 0,0 0 64 16,0-10 16-16,3 3 0 0,2 1-64 0,-5 6-16 16,0 0 0-16,6-7 0 0,-2 2-96 0,-4 5 0 15,0 0-16-15,0 0 0 0,9-3-128 0,-9 3-32 16,0 0 0-16,12 4 0 0,-12-4-208 0,12 11-64 15,-2-2 0-15,-2 1 0 0,-3 1-64 0,2 2-128 16,-1 2 176-16,1 0-176 0,-1 2 160 0,2 1-160 0,0-1 128 16,2 2-128-16,1 3 0 0,-1 1 128 0,2-3-128 0,0 3 0 15,-2-3 160-15,-1 3-160 0,0 0 192 0,-1-1-192 16,-1 2 304-16,-1-1-48 0,1 1-16 0,-2-1 0 16,0-1-48-16,-1-1-16 0,0 1 0 0,0-2 0 15,0-2-176-15,0 0 128 0,-2-1-128 0,1 2 128 16,0-1 0-16,-2 0-128 0,0 2 192 0,0-2-64 15,1 0-128-15,-2 2 0 0,-2-1 0 0,1 1 0 16,-1-1 0-16,-1 0 0 0,-1-1 128 0,0 0-128 16,-1-1 176-16,0 1-48 0,-2-5-128 0,1 2 192 15,0-2 0-15,-1-2-16 0,-2-1 0 0,-1-3 0 16,1 1 64-16,-1-1 16 0,-2-2 0 0,0-1 0 16,-1-2 0-16,2 0 0 0,-2-1 0 0,1 0 0 15,-3 1-16-15,2-2 0 0,-1-2 0 0,1 0 0 0,-1-2 64 16,-1-1 16-16,2-2 0 0,0 1 0 0,-1-2-160 0,0-1-32 15,1-3 0-15,1 3 0 0,1-3-128 0,2 2 0 16,-1-1 0-16,-1 2 0 0,4 0 0 0,0 1-224 16,-1 0 32-16,2 2 0 15,-1 1-352-15,7 5-64 0,-8-4-16 0,8 4 0 16,-9 0-1760-16,9 0-368 0,0 0-64 0,0 0-13696 0</inkml:trace>
  <inkml:trace contextRef="#ctx0" brushRef="#br0" timeOffset="849.7">5203 4664 6447 0,'0'0'272'0,"0"0"80"0,0 0-352 0,0 0 0 0,0 0 0 0,0 0 0 16,0 0 3968-16,0 0 736 0,0 0 144 0,-8-4 16 15,8 4-3616-15,0 0-736 0,0 0-128 0,-9 0-48 16,9 0-64-16,-9 1-16 0,0 2 0 0,9-3 0 15,-9 4-256-15,0 2 160 0,0 2-160 0,-1 1 128 16,1 2-128-16,0-3 0 0,-1-2 0 0,-1 2 0 16,1 0 0-16,1 4 0 0,-3-2 160 0,0 3-160 15,1 1 176-15,-1 5-176 0,-1-2 160 0,0 2-160 16,-2 1 576-16,2 3 0 0,2 1 16 0,-2 2 0 16,1 4 16-16,0 0 0 0,0 1 0 0,1 1 0 15,-2 1-400-15,1 0-80 0,0-1 0 0,2 2-128 16,1 3 128-16,2-3-128 0,1 1 0 0,3-1 0 15,0-3 0-15,1 2 0 0,-1-2 0 0,3 0 0 0,1-2 256 0,1 1-64 16,-1-3-16-16,2 6 0 0,2 1-16 0,0 0 0 16,-2 1 0-16,-1-1 0 0,0 3-160 0,0 0 0 15,1-2 0-15,2-6 128 0,2-4-128 0,2-3 160 16,0-3-160-16,1-3 160 0,-1-3-160 0,3-3 128 16,1-2-128-16,1-1 128 0,1-2-128 0,2 0 160 15,0-2-160-15,1-3 160 0,2 0-160 0,-1-1-192 16,-1-2 32-16,1 2 16 0,-1-2-80 0,0 0-16 15,-2-3 0-15,1 1 0 16,-2-1-528-16,2 0-96 0,0 1-32 0,0-3 0 16,-1-1-288-16,1 0-64 0,0-2-16 0,-2-1-10480 0</inkml:trace>
  <inkml:trace contextRef="#ctx0" brushRef="#br0" timeOffset="1949.5">5489 5042 9551 0,'0'0'416'0,"0"0"96"0,0 0-512 0,9-4 0 0,-9 4 0 0,12-4 0 0,-12 4 0 0,10-5 0 16,-10 5-160-16,9-6 160 0,-1-1-144 0,-8 7 144 16,8-7 0-16,-8 7 0 0,9-3 0 0,-9 3 304 15,9-8-48-15,-1 1 0 0,-2-1 784 0,-6 8 160 16,8-7 16-16,-8 7 16 0,7-7-16 0,-7 7 0 16,5-9 0-16,-5 9 0 0,0 0-288 0,0 0-64 15,0 0-16-15,0 0 0 0,0 0-64 0,0 0-16 16,0 0 0-16,0 0 0 0,0 0-32 0,0 0-16 15,0 0 0-15,0 0 0 0,0 0 16 0,-11 9 0 16,1-2 0-16,1 2 0 0,0 0-240 0,0 3-48 16,-2-2-16-16,1 3 0 0,-1 3-240 0,1 2-32 15,1 1-16-15,0 1 0 0,0 0-144 0,-1 0 0 16,3 3 0-16,-1-1 128 0,0 5-128 0,1 3 0 0,2 3 0 0,0-2 0 16,0-2 192-16,2 1 16 0,2-3 0 0,1 2 0 15,2 1-16-15,1-4-16 0,-3-3 0 0,4-2 0 16,1-3-48-16,2 3-128 0,-2-6 192 0,1 0-64 15,2 0 0-15,0-2 0 0,-1 0 0 0,-1-4 0 16,-6-9 0-16,9 9 0 0,0-1 0 0,1-3 0 16,-10-5-128-16,11 3 160 0,1-2-160 0,0-1 160 15,-2-3-32-15,2-1-128 0,-2-2 192 0,1-1-64 16,-1 1 48-16,1-3 0 0,-1-4 0 0,0-2 0 16,1 0-176-16,-1-1 192 0,-1-1-192 0,-1 0 192 15,0-1-192-15,0-2 160 0,0 1-160 0,0-5 160 16,-2-1-160-16,1-2 0 0,-2 0 144 0,0-1-144 15,-2 0 208-15,-1-5-16 0,1-1-16 0,-2 0 0 16,0 4-176-16,-1 2 192 0,0-2-192 0,0 0 192 0,0 0-48 16,2 4 0-16,-1-2 0 0,0 3 0 0,2 2-144 0,0 3 0 15,-2 2 0-15,-1 1 0 0,1-1 0 0,-1 2 0 16,0 2 0-16,-1 4 0 0,0-3-160 0,-1 5 160 16,0 1-208-16,2 7 80 15,-4-5-320-15,4 5-48 0,0 0-16 0,-7-1 0 16,-2 1-528-16,0 4-112 0,0-2-32 0,0 5 0 15,-2-1-1824-15,1 3-352 0,-1 3-80 0,1-3-16 0</inkml:trace>
  <inkml:trace contextRef="#ctx0" brushRef="#br0" timeOffset="2266.85">5438 5212 22047 0,'0'0'976'0,"0"0"208"0,0 0-944 0,0 0-240 0,0 0 0 0,0 0 0 16,0 0 1168-16,0 0 192 0,12-2 48 0,-12 2 0 16,10-2-256-16,0-1-32 0,1 6-16 0,-11-3 0 15,12 6-336-15,-1 1-80 0,2-2-16 0,2 1 0 16,-1 1-400-16,2-1-80 0,-1 0 0 0,1 0-16 15,0-1-176-15,-1 1 0 0,1-2 0 0,-2-1 0 16,-1 0-176-16,0 0-64 0,0-3-16 0,-1 0 0 16,-2-3-480-16,2 2-96 0,1-3-32 0,2 0 0 15,0-1-160-15,1-2-48 0,1-3 0 0,0-1 0 16,-2 0-336-16,4 0-80 0,-1-2-16 0,0 0 0 0</inkml:trace>
  <inkml:trace contextRef="#ctx0" brushRef="#br0" timeOffset="2785.03">5845 4592 19343 0,'-11'-8'848'0,"11"8"192"0,0 0-832 0,-6-6-208 0,2 1 0 0,4 5 0 16,0 0 2752-16,0 0 496 0,0 0 96 0,0 0 32 15,0 0-2608-15,0 0-528 0,0 0-112 0,10 6 0 16,1-1-128-16,-2 2 0 0,0 1 128 0,0 1-128 16,0-1 0-16,3 3 0 0,2 1 0 0,0 3 0 0,1 2 0 0,-1-3 0 15,1 4 0-15,-1 3 0 0,0 0 0 0,1 2 0 16,-2 2 0-16,0 0 0 0,0 1 320 0,1 1 32 16,-1 2 16-16,3 0 0 0,-2-2 144 0,0 3 48 15,1-1 0-15,-1 2 0 0,0 0 32 0,1 3 16 16,-1 0 0-16,-1 0 0 0,-1 1-352 0,-2-1-64 15,1 1 0-15,-5-1-16 0,-1-3-176 0,1 1 192 16,-2-2-192-16,-2 1 192 0,-3 0-192 0,0-1 128 16,-3-2-128-16,-2 2 128 0,-1-2-128 0,-3 1 0 15,1 0 144-15,-4-1-144 0,-1 1 0 0,0 1 144 16,-2-1-144-16,-1-2 0 0,-1-1 0 0,-2 0 0 16,1-4 0-16,2-2 0 15,-2-3-384-15,1-3-48 0,1-1 0 0,0 2-10832 0,2-4-2176 0</inkml:trace>
  <inkml:trace contextRef="#ctx0" brushRef="#br0" timeOffset="13992.66">6688 5155 4607 0,'0'0'400'0,"0"0"-400"16,0 0 0-16,0 0 0 0,0 0 2768 0,0 0 480 15,0 0 80-15,0 0 32 0,0 0-1376 0,0 0-256 16,0 0-64-16,10-5-16 0,-2 0-560 0,-8 5-128 16,11-3 0-16,0 2-16 0,1-1-448 0,0 2-96 15,1 2-16-15,0-1 0 0,0 2-384 0,3 0 128 16,1-1-128-16,2 1 0 0,1-2 128 0,-1 2-128 16,1-2 0-16,-2 2 128 0,0 1 128 0,1-4 32 0,-1 1 0 0,0 0 0 15,2 1 16-15,-2-2 0 0,-2 0 0 0,1 0 0 16,1-2-48-16,0 1 0 0,-1 0 0 0,1-5 0 15,2 2-96-15,-2 2-32 0,0 1 0 0,-1-2 0 16,-1 0-128-16,-2 1 0 0,-1 0 0 0,-1 1 0 31,-12 1-496-31,12 3-128 0,-12-3-16 0,0 0-16 16,0 0-2480-16,0 0-480 0,0 0-96 0,0 0-32 0</inkml:trace>
  <inkml:trace contextRef="#ctx0" brushRef="#br0" timeOffset="14424.93">6598 5401 22799 0,'0'0'1008'0,"0"0"208"0,0 0-960 0,0 0-256 16,0 0 0-16,0 0 0 0,0 0 1152 0,0 0 192 15,0 0 48-15,0 0 0 0,9-4-736 0,3 1-144 16,4 3-16-16,-2-1-16 0,2-1-272 0,1 1-48 0,1 1-16 0,0 1 0 15,2 1-144-15,-1-2 0 0,-1 0 0 0,2 1 0 16,0 2 0-16,0-2 0 0,1-2 0 0,0 1 0 16,0 0 0-16,0 0 0 0,0 0 0 0,0-3 0 15,-1 0 0-15,1 1 128 0,0-2-128 0,0 1 0 16,-1 1 128-16,-1-1-128 0,1 2 128 0,-1 0-128 16,-1-1 0-16,1 0 0 0,-1 0 0 0,0 2 0 31,-2 0-256-31,0 2-128 0,-2 0-16 0,-1 0-12720 0</inkml:trace>
  <inkml:trace contextRef="#ctx0" brushRef="#br0" timeOffset="19179.82">8015 4939 11055 0,'0'0'976'0,"0"0"-784"0,0 0-192 0,0 0 0 15,0 0 2640-15,0 0 496 0,0 0 80 0,7-6 32 16,-1 0-2416-16,2 2-464 0,-8 4-112 0,12-2 0 15,-2 1-256-15,1 1 0 0,-1-2 128 0,2 2-128 16,1 2 0-16,1-2 0 0,1-2 0 0,-1 1 0 16,2-2 0-16,-1 1 176 0,1-2-176 0,2 0 160 0,0-1 160 0,2-1 48 15,-1 0 0-15,1 1 0 0,0-1-112 0,-1 3-32 16,1-1 0-16,1 1 0 0,-2-3-80 16,2 2-16-16,-1 1 0 0,0-2 0 0,1 2-128 0,-1 3 0 15,-2 0 0-15,0 2-176 0,-2-2 176 0,0 2-192 16,-2 2 192-16,-1-3-11712 15</inkml:trace>
  <inkml:trace contextRef="#ctx0" brushRef="#br0" timeOffset="19879.32">9340 4264 7359 0,'0'0'656'0,"0"0"-528"0,0 0-128 0,0 0 0 16,0 0 3024-16,0 0 576 0,0 0 112 0,10-2 32 15,-10 2-2000-15,11 0-400 0,-11 0-64 0,0 0-32 16,11 6-336-16,-1-1-64 0,-10-5-16 0,7 10 0 16,-1 1-112-16,-1 2-16 0,-1 1-16 0,-2 6 0 15,1 3-240-15,0 2-64 0,-1 2 0 0,1 3 0 16,-1 3-240-16,1 2-144 0,-2 0 160 0,2 2-160 15,1-1 160-15,0-1-160 0,1-1 160 0,1 0-160 16,1 0 272-16,-1-3-32 0,2-2-16 0,-1 0 0 16,-2-3 32-16,0-1 0 0,-1-3 0 0,0 0 0 15,-1-2-256-15,-1-1 144 0,0-5-144 0,-2 2 128 16,0-3-656-16,0 0-144 16,0-1-32-16,-2-3-14016 0</inkml:trace>
  <inkml:trace contextRef="#ctx0" brushRef="#br0" timeOffset="20396.46">9019 5316 3679 0,'-13'-4'160'0,"4"0"32"0,-1-1-192 0,-1 2 0 0,2-1 0 0,9 4 0 16,0 0 6016-16,-9-1 1168 0,9 1 240 0,0 0 32 15,0 0-6048-15,0 0-1200 0,0 0-208 0,0 0 0 16,0 0 0-16,0 0 0 0,0 0 0 0,0 0 0 16,0 0 192-16,0 0 32 0,0 0 16 0,13 3 0 15,-1-1 160-15,1-2 48 0,1 0 0 0,0 0 0 16,2 0-128-16,1 0-32 0,1 0 0 0,3-2 0 0,3-1 32 0,2-1 16 16,1 0 0-16,2 0 0 0,-1 2-16 0,2-2-16 15,2 1 0-15,0 1 0 0,-1-1-144 0,1 2-32 16,-2-2 0-16,-3 2 0 0,-3 1-128 0,-1 1 0 15,1 0 0-15,-4 2 0 0,0 0 0 0,-2-1-304 16,-1 1 48-16,0-2 16 16,-1-1-400-16,1-1-96 0,0-2-16 0,3-2 0 15,3-2-336-15,0 0-80 0,1-3-16 0,-1 1 0 16,-1 0-352-16,0 3-64 0,-1-3 0 0,1 2-16 16,-2 1-48-16,-3 0 0 0,-4 2 0 0,-1 2-4160 15,-12 2-832-15</inkml:trace>
  <inkml:trace contextRef="#ctx0" brushRef="#br0" timeOffset="21215.02">9164 6069 18767 0,'0'0'832'0,"0"0"176"0,0 0-816 0,0 0-192 16,-9 0 0-16,9 0 0 0,0 0 480 0,0 0 48 16,0 0 16-16,0 0 0 0,0 0-64 0,0 0-16 15,8-6 0-15,-1-2 0 0,2 2 240 0,1-2 32 16,-1 0 16-16,-1-1 0 0,-1 0 16 0,1 0 16 0,0-1 0 0,0 4 0 15,0-3-80-15,-1 0-32 0,0-3 0 0,2 0 0 16,2-1-224-16,-1 1-64 0,0-1 0 0,2-1 0 16,1-2-96-16,0-3-32 0,2-2 0 0,-1 0 0 15,-1-1 64-15,1 0 0 0,-1 0 0 0,2-3 0 16,-1 1-192-16,0 1-128 0,-1-2 144 0,0 4-144 16,-1 0 0-16,0 3 0 0,-2 1 0 0,2 2 0 15,0 0 0-15,0 1 0 0,-2 0 0 0,-1 2 0 16,0 0 0-16,0 6 0 0,0 0 0 0,-9 6 0 15,8-5 0-15,-8 5 0 0,0 0 0 0,11 4 144 16,-11-4-16-16,9 12-128 0,-3-2 192 0,1 5-64 16,-1 0-128-16,0 5 0 0,-1-3 0 0,0 4 0 15,0 2 0-15,2 2 0 0,-1-3 0 0,2 5 0 16,-3 1 0-16,1 2 0 0,-3 1 0 0,3-1 0 0,-1-1 0 16,0-3 0-16,2-4 0 0,-3 1 0 15,-1-3 0-15,1-2 0 0,0-2 0 0,-1-2 0 0,-1 0 0 0,1 0 192 16,0-3-192-16,-1-2 192 0,-2-9 64 0,0 0 0 15,0 0 16-15,6 7 0 0,-6-7 48 0,0 0 0 16,0 0 0-16,9-3 0 0,-9 3-112 0,13-4-16 16,-3-7 0-16,1-1 0 0,-4-1-32 0,2-1-16 15,2-2 0-15,-1-2 0 0,1-1-144 0,0 0 192 16,1-3-192-16,0-2 192 0,-2-1 96 0,1 1 32 16,-1-4 0-16,-1 1 0 0,1-2 0 0,-1 2 0 15,-2 1 0-15,1-3 0 0,0 0-144 0,0 3-32 16,0 0 0-16,0 3 0 0,-1-2-144 0,3 2 0 15,-4-2 0-15,2 5 0 0,0 3-208 0,-1 4-80 0,0-2-16 16,1 4 0 0,1 2-1408-16,0 1-272 0,2 2-64 0,0-1-13824 0</inkml:trace>
  <inkml:trace contextRef="#ctx0" brushRef="#br0" timeOffset="25617.18">11538 4445 10127 0,'0'0'448'0,"0"0"96"0,5-7-544 0,-5 7 0 0,7-6 0 0,-7 6 0 0,7-7 3008 0,-7 7 480 16,8-6 96-16,-8 6 32 0,7-9-2256 0,-7 9-448 16,0 0-80-16,0 0-32 0,5-9-160 0,-5 9-16 15,0 0-16-15,0 0 0 0,0 0-192 0,0 0-32 16,-5-6-16-16,5 6 0 0,-9-5-96 0,0 4-16 15,-2 1 0-15,1 0 0 0,-3 0-128 0,0 1-128 16,-2 2 192-16,1-1-192 0,-2 2 240 0,1 0-64 16,-2 0-16-16,0 0 0 0,0 0 32 0,-1 0 0 15,-1 0 0-15,0 2 0 0,-1 2 96 0,-1 1 32 16,-1 0 0-16,0-2 0 0,0 1-128 0,0 0 0 16,-2 1-16-16,1 0 0 0,-2 0-176 0,1 0 0 15,0 1 0-15,0 1 128 0,1-1-128 0,1 1 0 0,1-3 144 0,1-1-144 16,2 1 0-16,2-1 0 0,3-2 0 0,3-1 0 15,-1 1 128-15,11-5 0 0,-7 7 0 0,7-7 0 16,0 0 176-16,0 0 32 0,0 0 16 0,0 0 0 16,0 0-64-16,0 11-16 0,0-11 0 0,0 0 0 15,9 12-16-15,0-1-16 0,3-5 0 0,1 1 0 16,0-2-240-16,1 0 176 0,2-1-176 0,-1 0 160 16,1 0-160-16,1 1 0 0,0 0 0 0,1 0 128 15,2-2-128-15,0 3 0 0,1-3 0 0,3 4 0 16,1-2 0-16,-1-1 0 0,1-2 0 0,3 1 128 15,1-2-128-15,3 2 0 0,-2-1 144 0,1 1-144 16,0 1 144-16,2-3-144 0,1 1 192 0,0-1-192 16,-2 2 192-16,0-2-64 0,-2 4 0 0,-2-1-128 15,0 1 208-15,-4 2-64 0,-1 0-16 0,-4 1 0 0,-2-1-128 16,-3 1 0-16,-1-1-160 0,1 0 160 0,-7 0 0 0,0 0 0 16,-7-7 0-16,5 9 0 0,-5-9 0 0,3 10 0 15,-3-10 0-15,-2 10 0 0,-2-1 0 0,-2 0 0 16,-3 0 0-16,-2 1 0 0,1-4 0 0,-2 1 128 15,-1-2-128-15,-2 4 0 0,-2 0 128 0,-2-2-128 16,0 2 0-16,-2 1 0 0,-1 3 0 0,-2 0 0 16,-2 2 0-16,-1 1 0 0,-4 3 0 0,1 2 0 15,-3 1 0-15,0 0 0 0,-1 1 0 0,-2 2 0 16,-4-1 0-16,-1-1 0 0,1 3 0 0,-1-1 0 16,2 0-128-16,3-1 128 0,-1 0 0 0,2-5 0 15,0-2 0-15,4 2 0 0,2-6 0 0,4 1 0 16,3-1 0-16,2-1 0 0,3-2 0 0,4 1 0 0,2-3 0 15,0-1 0-15,2 1 160 0,4 1-160 0,0-1 128 0,1 1-128 16,1 2 256-16,3-2-48 0,1 1 0 0,3-1 0 16,0 2-48-16,3 2-16 0,-1 4 0 0,5-8 0 15,0-7-144-15,4 1 192 0,-1 2-192 0,4 2 192 16,5-3-192-16,1 0 160 0,4 0-160 0,2-2 160 16,1-2-32-16,3 3-128 0,0-3 192 0,2-3-64 15,3 1-128-15,2 0 128 0,-1-3-128 0,1 0 128 16,-2-2-128-16,1 2 0 0,-2-1 0 0,-2 0 128 15,1 1-128-15,-2 1 0 0,-1-1-192 0,-1 4 192 16,-2 1-464-16,-1 0 16 0,-3 0 16 16,1 0 0-16,-1 1-480 0,0 4-112 0,0-1 0 0,-1 3-16 15,0 0-2000-15,-3 3-400 0</inkml:trace>
  <inkml:trace contextRef="#ctx0" brushRef="#br0" timeOffset="27851.24">11075 6058 11967 0,'0'0'1072'0,"0"0"-864"15,0 0-208-15,0 0 0 0,0 0 1776 0,0 0 304 16,0 0 64-16,0 0 16 0,0 0-1728 0,0 0-432 15,0 0 0-15,-6-4 0 0,6 4 0 0,0 0 128 16,-10-5-128-16,10 5 0 0,0 0 672 0,0 0 48 16,-9-2 16-16,9 2 0 0,-6 8 320 0,6-8 64 0,-7 8 16 0,-1-2 0 15,1 1-432-15,-1-1-96 0,0 0-16 0,0 1 0 16,-1 4-224-16,1-1-48 0,-1 2-16 0,0 2 0 16,0-1-304-16,0 4 160 0,-3-1-160 0,2 0 128 15,-1-1-128-15,3 4 0 0,2-2 0 0,1 1 0 16,1 1 0-16,2-2 0 0,2-2-144 0,3-1 144 15,1 0-256-15,1-1 16 0,2-1 0 0,0-2 0 32,4 0-336-32,1-3-64 0,-1-1 0 0,2-4-16 15,0 1-288-15,0-3-48 0,0 0-16 0,1-3-9808 0</inkml:trace>
  <inkml:trace contextRef="#ctx0" brushRef="#br0" timeOffset="28031.26">11112 5893 10127 0,'0'0'448'0,"0"0"96"0,-8-9-544 0,1 3 0 16,7 6 0-16,0 0 0 0,-6-7 5184 0,6 7 912 16,0 0 192-16,0 0 48 15,0 0-5920-15,0 0-1184 0,0 0-224 0,8-4-12576 0</inkml:trace>
  <inkml:trace contextRef="#ctx0" brushRef="#br0" timeOffset="28302.49">11208 6116 23039 0,'0'0'2048'0,"-12"3"-1648"0,1-2-400 0,11-1 0 16,0 0 3008-16,0 0 512 0,0 0 96 0,0 0 32 15,0 0-3136-15,0 0-512 0,14-1-336 0,0 1 48 16,2-4 288-16,2 1-192 0,3-2 192 0,0 1-160 16,1 0-80-16,0 0-16 0,0 1 0 0,1-1 0 15,-3 1-768-15,1 0-176 16,-1 0-16-16,-2 1-16 0,-2 2-2240 0,-3 0-448 0</inkml:trace>
  <inkml:trace contextRef="#ctx0" brushRef="#br0" timeOffset="28508.18">11332 6255 4607 0,'-11'10'192'0,"11"-10"64"0,-6 6-256 0,6-6 0 16,0 0 0-16,0 0 0 0,-3 11 4944 0,3-11 944 16,0 0 192-16,8 12 48 0,-8-12-4624 0,13 9-928 15,-1-3-176-15,1-1-32 0,0-3-176 0,0-2-48 16,0 0 0-16,1-2 0 16,2 2-1504-16,1-3-304 0,-1 0-64 0</inkml:trace>
  <inkml:trace contextRef="#ctx0" brushRef="#br0" timeOffset="28718.48">11633 6056 36623 0,'-1'20'1616'0,"-2"-10"352"0,-2 1-1584 0,0-1-384 0,-2-1 0 0,3 4 0 16,2 3 368-16,2 4-16 0,4-2 0 0,-3 0 0 15,-1 0-560-15,0 1-112 0,0-1-32 0,1 0 0 16,1 2-1584-16,0-2-320 0,-1-4-64 16,1-1-11632-16</inkml:trace>
  <inkml:trace contextRef="#ctx0" brushRef="#br0" timeOffset="29954.15">11191 4144 9215 0,'0'0'816'0,"0"0"-656"0,0 0-160 0,0 0 0 16,0 0 3072-16,0 0 576 0,0 0 112 0,0 0 16 15,0 0-2576-15,0 0-528 0,0 0-96 0,0 0-32 16,0 0-224-16,0 0-64 0,0 0 0 0,0 0 0 16,0 0-256-16,0 0 0 0,0 0 0 0,11 2 0 15,-11-2 0-15,0 0 0 0,10-5 0 0,-2 0 0 16,-8 5 0-16,8-7 0 0,-2 2 0 0,1-1 0 15,-7 6 368-15,5-9 16 0,-5 9 0 0,4-10 0 16,-4 10 224-16,4-10 48 0,-4 10 16 0,0 0 0 16,1-10-192-16,-1 10-32 0,0 0-16 0,-4-8 0 0,4 8-176 0,0 0-16 15,0 0-16-15,0 0 0 0,0 0-224 0,0 0 128 16,0 0-128-16,0 0 0 0,-1-12 176 0,1 12-176 16,0 0 192-16,0 0-192 0,0-10 256 0,0 10-64 15,0-11-16-15,0 11 0 0,-2-10 96 0,1-2 32 16,1 2 0-16,0 10 0 0,-1-12-112 0,0 1 0 15,-1 2-16-15,2-1 0 0,2 1-176 0,0 0 128 16,-1-2-128-16,-1 11 128 0,2-10-128 0,-2-2 0 16,0 2 0-16,0 10 0 0,0 0 0 0,4-10 0 15,-4 10 0-15,4-11 0 0,-4 11 0 0,2-11 0 16,-2 11 0-16,4-9 0 0,-4 9 0 0,4-9 0 16,-4 9 0-16,4-8 0 0,-4 8 0 0,4-9 128 0,-4 9-128 15,0 0 0-15,0 0 128 0,0 0-128 0,0 0 0 0,0 0 128 16,2-9-128-16,-2 9 0 0,0 0 144 0,0 0-144 15,0 0 0-15,0 0 128 0,0 0-128 0,0 0 0 16,0 0 0-16,8 9 0 0,-1 0 0 0,-2 0 128 16,-1 6-128-16,0-2 0 0,-2 4 0 0,2-3 128 15,0 2-128-15,0 1 176 0,1 0-176 0,1 1 192 16,-1 1-192-16,1 0 128 0,1-1-128 0,1-1 128 16,1 0 0-16,0-3-128 0,0 2 192 0,0-3-64 15,-1-1-128-15,0-2 128 0,0-1-128 0,-8-9 128 16,7 9-128-16,0 0 160 0,-7-9-160 0,0 0 160 15,0 0 64-15,0 0 16 0,0 0 0 0,10 0 0 16,-10 0 256-16,11-4 48 0,-3-1 16 0,-2-3 0 16,1-2-128-16,-1 0-32 0,2-2 0 0,-1-1 0 0,-1 0-144 0,1 0-48 15,0-2 0-15,1 1 0 16,0-3-80-16,-1 1-128 0,-1 2 176 0,1 0-176 0,-1-1 128 0,1 1-128 16,-2 0 0-16,0-1 0 0,0 0 0 0,1 0 0 15,-3 0 0-15,1 2 0 0,0-4 0 0,0 4-256 16,0-2 80-16,0 5 16 15,-1 0-304-15,1 2-64 0,-1-3-16 0,1 3 0 16,2 1-1648-16,-1 0-336 0,0 1-64 0,2-1-12672 0</inkml:trace>
  <inkml:trace contextRef="#ctx0" brushRef="#br0" timeOffset="31553.81">13020 4269 5519 0,'0'0'496'0,"0"0"-496"0,0 0 0 0,0 0 0 16,0 0 2048-16,0 0 304 0,0 0 64 0,0 0 16 15,-8 4-1360-15,8-4-272 0,0 0-48 0,-9 6-16 16,1-2 240-16,8-4 48 0,0 0 16 0,-6 8 0 0,1 0 272 0,5-8 48 16,-7 10 16-16,2 1 0 0,1-2-256 0,0 1-48 15,-1 3-16-15,0-1 0 0,0 4-336 0,-2 1-64 16,-2 1-16-16,-2 4 0 0,1 3-304 0,0 2-64 15,-2 6-16-15,3 1 0 0,-3 4-32 0,-2 2-16 16,-6 4 0-16,2 2 0 0,1 0 48 0,1 2 0 16,5 0 0-16,-3-9 0 0,1-5-16 0,3 0 0 15,1-1 0-15,1-5 0 0,2 1-240 0,2 0 0 16,0-5 0-16,1-3 0 0,3-1-144 0,0-2-128 16,-1 0-32-16,1 1 0 15,0-1-544-15,0 3-112 0,-1-2-32 0,-1 2 0 16,1 1-1632-16,0-1-320 0,-1 0-64 0,0-1-7552 0</inkml:trace>
  <inkml:trace contextRef="#ctx0" brushRef="#br0" timeOffset="32087.58">13204 4966 20271 0,'0'0'896'0,"-9"0"192"0,-3-1-880 0,0 1-208 16,2 0 0-16,1 4 0 0,0-3 2624 0,0 5 496 15,0-4 80-15,1 3 32 0,8-5-2624 0,-9 7-608 16,1-2 0-16,1 2 0 0,2 0 0 0,1 3 0 16,-1 0 0-16,1 2 0 0,0 2-224 0,1 0 48 15,0 2 16-15,0 2 0 0,0 2-160 0,1-2-48 16,0 0 0-16,2 1 0 16,0-5-128-16,3 2-16 0,0-3-16 0,2 0 0 15,0-2-16-15,3 1 0 0,-8-12 0 0,13 5 0 0,0-2 384 0,0-2 160 16,0-1-128-16,1-2 128 0,2-5 0 0,1-2 0 15,0-3 0-15,0 1 128 0,0 0 96 0,0-1 32 16,0-1 0-16,1-1 0 0,2-2 64 0,-1 1 32 0,1 0 0 0,-1 1 0 16,-1 0-32-16,-2 1-16 0,-3 0 0 0,0 0 0 15,-1 0-96-15,0 0-16 0,-3 0 0 0,-3 2 0 16,-4-1-192-16,-2 3 0 0,-3 1 128 0,-1 1-128 16,-2-4 0-16,-4 3 0 0,0 2 0 0,-3 2 0 15,-1 3 0-15,-3 1 0 0,-2-4-144 0,1 2 144 16,0 1-144-16,0 1 144 0,-1-4-128 0,2 3 128 15,1 2 0-15,0 0-160 0,0 2 160 0,2-3 0 16,1 0-512 0,1 0 0-16,2 3 0 0,1-2-7856 0,9-1-1552 0</inkml:trace>
  <inkml:trace contextRef="#ctx0" brushRef="#br0" timeOffset="32806.25">13976 4982 11055 0,'0'0'976'0,"0"0"-784"16,-1-9-192-16,-2 1 0 0,0 0 4368 0,-1 2 832 15,4 6 176-15,-5-5 16 0,5 5-4256 0,-6-6-864 16,-1 1-272-16,1 3 160 0,-2-4-160 0,0 5 0 0,-1 1 0 0,0 0 0 16,-2 0 0-16,0 0 0 0,-2 0 0 0,0 4 0 15,-2 1 0-15,1 3 0 0,-1 1-144 0,1 2 144 16,0-2 0-16,-1 1 176 0,1 1-32 0,1 2 0 16,0 1 240-16,1 2 64 0,1-1 0 0,1 1 0 15,3-1-112-15,1 1-16 0,4 0 0 0,2-1 0 16,-1 1-192-16,2 0-128 0,1 1 160 0,4-6-160 15,-1 1 0-15,-5-12 0 0,12 9 0 0,-2-2 0 16,2-1-176-16,1-1 32 0,0-1 0 0,0-1 0 16,-1-3 144-16,-1-1-208 0,0-2 80 0,-1 0 128 15,1 0-160-15,-1-1 160 0,-2-3 0 0,0 1-144 16,0-1 144-16,-1-1 0 0,0 0 160 0,-1 1-160 0,0 0 144 16,0 1-144-16,1-4 128 0,-7 10-128 15,0 0 304-15,5-10-32 0,0 0 0 0,2 0 0 0,-4 1-144 16,0 2-128-16,0-4 144 0,-1 2-144 0,-2 9 0 0,0 0 0 15,0 0 0-15,0 0 0 0,0 0 0 0,0 0 0 16,0 0 0-16,0 0-160 0,0 0 160 0,0 0-128 16,0 0 128-16,0 0-128 0,0 0 128 0,0 0 0 15,0 0 0-15,0 0 0 0,0 0 0 0,-5 9 192 16,1-1-32-16,2 2-16 0,0 2 32 0,1-1 0 16,-2 0 0-16,3 4 0 0,2 0-48 0,-1 6 0 15,2-1 0-15,0 1 0 0,1 1-128 0,0 1 0 16,0 1 0-16,0-2 128 0,0 0-128 0,0 0 0 15,-3 0 0-15,-1 0 0 0,0 1 0 0,0-1 0 16,-2-1 0-16,-1 1 0 0,-1-1 0 0,0 2 0 16,-1-1 144-16,-2 2-144 0,-3-3 128 0,-2 1-128 0,1 0 128 0,-1 0-128 15,0 2 0-15,-1 0 144 0,-3 2-144 0,2 0 0 16,-2 1 0-16,0-1 0 0,-4-2 0 0,-1 1 0 16,-1-3-144-16,-2-3-96 0,2-1-16 0,-2-4 0 31,-1-2-336-31,0 0-80 0,0-6-16 0,0-1 0 15,1-5-1584-15,-2-4-320 0,0-1-64 0,-1-5-16 0</inkml:trace>
  <inkml:trace contextRef="#ctx0" brushRef="#br0" timeOffset="33755.44">14728 5013 27647 0,'0'0'1216'0,"0"0"256"0,0 0-1168 0,0 0-304 0,-9 3 0 0,9-3 0 16,0 0 2688-16,-5 12 464 0,2 1 112 0,3 1 0 15,0 0-2752-15,1 2-512 0,1 2-176 0,-1 3 0 0,0 0-16 0,1 3-16 16,-1-1 0-16,-1 6 0 0,0 2 16 0,-1 2 0 15,-1-1 0-15,0-1 0 0,-1-2 192 0,-1 0 0 16,0-1-160-16,2 0 160 0,-3-1 0 0,-1-3 0 16,1-5 0-16,0 1 0 0,1-1 144 0,-1 2-144 15,0-1 160-15,-1-6-160 0,0-1 192 0,1-2-64 16,1-2-128-16,-2-1 192 0,1-1-192 0,5-7 128 16,0 0-128-16,0 0 0 0,0 0 0 0,0 0 0 15,0 0 0-15,-8-2 0 0,8 2 0 0,-6-12-160 16,3 0 0-16,1-5 0 0,-1-1-48 0,0-1-16 15,2-4 0-15,0-1 0 0,1-4 80 0,-1-6 16 16,1-2 0-16,2-2 0 0,2-4 128 0,1-1-128 16,0-2 128-16,2-1-128 0,0 2 128 0,2 1 0 15,0 1 0-15,1 3 128 0,-1 2-128 0,2 1 0 0,1 1 0 0,-1 2 0 16,1 3 0-16,1 3 128 0,0-1-128 0,0 4 0 16,-1 0 0-16,1 4 128 0,0 0-128 0,0 0 0 15,-1 4 0-15,1 6 0 0,-2-2 0 0,2 1-128 16,1 0 128-16,0 3 0 0,0 2-144 0,2 2 144 15,2-1 0-15,0 3-176 0,1 2 176 0,0 3-128 16,1 0 128-16,-2 0 0 0,0 4-144 0,0 2 144 16,1 2 0-16,-2 0-144 0,-4 4 144 0,0 2 0 15,-3 0-128-15,-1 1 128 0,-1 1 0 0,-3 0 0 16,-2-2 0-16,-2-3 0 0,-2 0 0 0,-2 1 0 16,-1-1 0-16,0 2 176 0,-3-3 0 0,-2 1 0 15,-2 2 32-15,1-2 16 0,-2 0 0 0,2 1 0 16,-1-4-224-16,-1 2 128 0,-1 0-128 0,0-1 0 0,0-4 0 15,-1 0 0-15,0 0 0 0,1-5 0 0,-2 3 0 0,2-2-192 16,0-2 192-16,0 0-208 0,0-2 208 0,0-2-144 16,0 2 144-16,1-2-128 0,2-1-224 0,-1 0-32 15,1-2-16-15,1-1 0 16,0-3-2224-16,2-4-448 0</inkml:trace>
  <inkml:trace contextRef="#ctx0" brushRef="#br0" timeOffset="34255.47">15925 3918 32879 0,'0'0'1456'0,"-5"-5"304"0,-2 1-1408 0,7 4-352 0,-9 0 0 0,9 0 0 15,-9 4 256-15,9-4-32 0,-9 8 0 0,0 1 0 0,1 1-224 0,-1 2 0 16,0 1 0-16,-2 4 0 0,-1 3-192 0,-1 2 64 16,-2 3 128-16,-2 3-208 0,-3 0 0 0,-1 4 0 15,-1 5 0-15,-3 2 0 0,-3 0 208 0,0 1 0 16,1 3-160-16,2 2 160 0,0 2 240 0,3 1 112 16,0-2 32-16,3 3 0 0,0 2 400 0,4 1 96 15,0 7 16-15,2-3 0 0,3 0-448 0,2-7-96 16,2-3-16-16,3-2 0 0,2-2-336 0,1-5 144 15,2-1-144-15,3-2 0 0,-1-4 0 0,3-1 0 16,1-3 0-16,3-3-144 16,1-3-720-16,3-3-144 0,0-4-16 0,3-1-16 15,2-6-336-15,3-2-64 0,2-3-16 0,3-1 0 16,-1 0-112-16,2-2-32 0,-2-2 0 0,0 1 0 16,-1-1 288-16,1-2 48 0,-4 2 16 0</inkml:trace>
  <inkml:trace contextRef="#ctx0" brushRef="#br0" timeOffset="35042.51">15991 4539 13823 0,'0'0'1216'0,"0"0"-960"15,0 0-256-15,0 0 0 0,0 0 3696 0,0 0 688 16,3 13 144-16,1 0 16 0,0 0-3104 0,1 1-624 15,2 2-128-15,0 1-32 0,3 1-16 0,-1 3 0 16,0 0 0-16,1 2 0 0,2 1-256 0,-2 1-48 16,1 1-16-16,-1-2 0 0,1 0-320 0,-1-2 144 15,-1-1-144-15,2 1 0 0,-2-4 0 0,1 2 0 16,-1-2-240-16,0 0 80 16,-1-2-656-16,0-3-128 0,0-3-16 0,0 0-16 15,-2-4-448-15,-6-6-96 0,9 4-16 0,-9-4 0 16,11 0-1024-16,-11 0-192 0,14-4-64 0,-1-5-6208 0</inkml:trace>
  <inkml:trace contextRef="#ctx0" brushRef="#br0" timeOffset="35339.5">16416 4513 31039 0,'-15'8'1376'0,"3"-1"288"0,-2 6-1344 0,-2 3-320 16,0 6 0-16,1 4 0 0,-1 3 384 0,0 5 16 15,1 2 0-15,-1 4 0 0,-1-3-144 0,-1 5-48 16,-3 1 0-16,2-1 0 0,-1 2-32 0,0-1-16 16,1-1 0-16,1-2 0 0,-1-2-160 0,1 1 0 15,1 4 0-15,0-1 0 0,0-3 0 0,3-2 0 16,2-5 128-16,3-1-128 15,3-2-544-15,2-2-144 0,0-4-16 0,2-2-16 16,2-2-688-16,0-2-128 0,0-4-16 0,3 0-10800 0</inkml:trace>
  <inkml:trace contextRef="#ctx0" brushRef="#br0" timeOffset="36040.78">16808 3983 13823 0,'0'0'1216'0,"0"0"-960"0,0 0-256 0,0 0 0 16,0 0 2752-16,0 0 512 0,0 0 112 0,0 0 16 15,-7-3-2576-15,7 3-512 0,-10 0-112 0,0 2 0 16,1 3-192-16,0 2 0 0,0-2 0 0,0 3 0 15,0 0 0-15,0 2-224 0,-2 1 80 0,1-2 16 16,-1 2 128-16,1 4 0 0,0-2 0 0,-1 0 0 16,1 4 192-16,1-2 64 0,1 4 0 0,-1 2 16 15,-1-1 32-15,3 4 0 0,1 1 0 0,3-1 0 16,0 0-304-16,2-1 0 0,-1 1 128 0,4-2-128 16,0 0 0-16,2-1 0 0,0 0 0 0,3-4-144 15,-1 2-304-15,2-2-48 0,0-2-16 0,1-2-7504 16,0-2-1520-16</inkml:trace>
  <inkml:trace contextRef="#ctx0" brushRef="#br0" timeOffset="36274.18">16933 4289 7359 0,'0'0'320'0,"0"0"80"0,-8 11-400 0,1 1 0 0,1 1 0 0,1 4 0 15,2 3 6176-15,2 0 1152 0,-1 1 224 0,2-1 64 16,0-1-6144-16,3-2-1216 0,0-1-256 0,-1 0 0 31,2-2-432-31,0 0-64 0,0 2-16 0,1-6-9424 0,-5-10-1904 0</inkml:trace>
  <inkml:trace contextRef="#ctx0" brushRef="#br0" timeOffset="36454.68">16972 4153 25791 0,'0'0'2304'0,"0"0"-1856"16,-4-7-448-16,4 7 0 0,0 0 2432 0,0 0 400 15,0 0 80-15,0 0 16 16,0 0-3056-16,0 0-624 0,0 0-112 0,0 0-14384 0</inkml:trace>
  <inkml:trace contextRef="#ctx0" brushRef="#br0" timeOffset="36858.68">17080 3942 2751 0,'0'0'256'0,"0"0"-256"0,0 0 0 0,0 0 0 16,0 0 4656-16,0 0 880 0,0 0 176 0,0 0 48 15,0 0-4448-15,0 0-880 0,10 4-176 0,0 2-48 16,-3 3-16-16,0-2-16 0,-7-7 0 0,6 10 0 16,0-1 512-16,-1 2 96 0,-1-2 32 0,1 1 0 15,0 1 32-15,2-2 16 0,-1 3 0 0,3 1 0 16,0-2-352-16,2 2-64 0,1 0 0 0,1 2-16 0,0 0-240 16,0 2-64-16,0 0 0 0,1 0 0 0,0 3-128 0,0-2 0 15,-4 2 144-15,-2-1-144 0,-2 1 0 0,-1-1 0 16,-1 1 0-16,-2-2 0 0,-4 0 0 0,0-3 0 15,-3 0 0-15,-1-2 0 0,1 2 0 0,0-2 0 16,-2 1 0-16,1-2 0 0,-2-3-336 0,2-1 16 16,-2 1 0-16,0-4 0 15,0 3-1600-15,-1 0-320 0,-3-2-64 0,1 0-9520 0</inkml:trace>
  <inkml:trace contextRef="#ctx0" brushRef="#br0" timeOffset="37274.44">17616 3822 28559 0,'0'0'2544'0,"0"0"-2032"16,0 0-512-16,-5 10 0 0,2 6 1904 0,3 5 272 16,1 0 64-16,3 3 16 0,0 4-2000 0,1 3-384 15,-1 4-96-15,0 2-16 0,0 2 240 0,0 4 0 16,0 5 0-16,-1 3 0 0,-2-2 0 0,-1 1 0 15,-1 0-144-15,-2 0 144 0,0 0 0 0,-1-2 0 16,-1 0 0-16,0 3 0 0,0-1 0 0,0-2 0 16,-1-1 0-16,1-3 0 0,1-2 0 0,0-3 0 15,0-2 0-15,2-3 0 0,-1-4-192 0,2-3 64 16,0-1 0-16,-1-4 0 16,2-1-608-16,0-1-112 0,0-1-32 0,4-3-9024 15,-1-3-1808-15</inkml:trace>
  <inkml:trace contextRef="#ctx0" brushRef="#br0" timeOffset="37715.1">18349 4573 21183 0,'-10'0'1888'0,"1"2"-1504"15,-1 1-384-15,-1 3 0 0,1 1 2448 0,-2 3 432 16,-1 1 64-16,0 4 32 0,0 0-2352 0,-3 3-480 16,0 4-144-16,-1 3 0 0,2 2 0 0,0 2 0 15,-1-2 128-15,0 2-128 0,-1 1 0 0,-1 0 0 16,0 0 0-16,-2 0 0 0,1 0 0 0,0-4 0 15,0-1 0-15,-1-2 0 0,1 1 160 0,2-3 0 16,1-2 0-16,2-2 0 0,1 0-384 0,4-8-80 0,2-2-16 0,7-7-13872 16</inkml:trace>
  <inkml:trace contextRef="#ctx0" brushRef="#br0" timeOffset="37926.21">17972 4676 35935 0,'0'0'1600'0,"0"13"320"0,0 5-1536 0,2 3-384 0,2 5 0 0,4 1 0 16,3 2 1712-16,0-3 272 0,2-1 48 0,2 0 16 16,-1-1-1872-16,2-1-368 0,-1-3-80 0,2 3-16 15,0-4-1536-15,0 1-304 0,1-2-64 0,2-1-16 16,2-4-1504-16,0 0-320 0,10 0-48 0,-5-4-16 0</inkml:trace>
  <inkml:trace contextRef="#ctx0" brushRef="#br0" timeOffset="38758.18">18105 4377 26719 0,'-15'-6'1184'0,"6"3"240"0,-2-1-1136 0,0 2-288 16,2-1 0-16,9 3 0 0,-9 0 1808 0,9 0 304 15,0 0 64-15,0 0 16 16,0 0-2192-16,0 0-528 0,0 0-64 0,0 0-16 0,0 0 208 0,0 0 32 0,8-7 16 0,-8 7 0 31,11-2-96-31,0 0-32 0,-11 2 0 0,12 0 0 0,-12 0 320 0,11 0 160 0,0-1-160 0,-11 1 160 16,10 0 176-16,-10 0 128 0,12 0 16 0,0 0 16 16,-2-1-16-16,-10 1 0 0,10 0 0 0,2 0 0 15,1-4-144-15,2 1-48 0,-1 1 0 0,0-1 0 16,1 1-128-16,0 0 0 0,4 0 0 0,-3-1 0 15,-1 2 0-15,-1-1 0 0,0 1 0 0,0 0 0 16,-14 1-192-16,0 0 192 0,0 0-160 0,0 0 160 16,0 0 0-16,0 0 0 0,0 0 0 0,0 0 0 15,0 0 416-15,0 0-32 0,0 0 0 0,0 0 0 16,0 0 16-16,0 0 0 0,0 0 0 0,0 0 0 16,-7-4-96-16,7 4-32 0,0 0 0 0,0 0 0 15,-7-4-144-15,7 4-128 0,-6-5 192 0,6 5-192 16,0 0 192-16,-7-4-192 0,0-3 192 0,7 7-192 15,-8-4 0-15,-1 1 0 0,0-1 0 0,-2 0 0 0,2 0 0 0,1 0 0 16,-1-1 0-16,1 1 0 0,-1 0 0 0,0 0 0 16,0 0 0-16,0 0 0 0,1 0 128 0,8 4-128 15,-9-4 0-15,9 4 0 0,0 0 0 0,-7-4 0 16,7 4-192-16,0 0 48 16,0 0-2288-16,0 0-448 0,0 0-80 0</inkml:trace>
  <inkml:trace contextRef="#ctx0" brushRef="#br0" timeOffset="39360.54">18826 3805 20271 0,'0'0'1792'0,"0"0"-1424"15,0 0-368-15,0 0 0 0,-8-3 2336 0,8 3 400 16,0 0 80-16,0 0 0 0,-9 0-1920 0,9 0-384 16,-8 3-64-16,0 2-32 0,0 0-80 0,0 2-16 15,2 3 0-15,-2-1 0 0,-1 4-320 0,0 2 0 16,-2-2 0-16,2 4 0 0,0 0 0 0,1 2 0 0,2-2 0 0,-1 0 0 16,1 0 0-16,1 1 0 0,-1-1 0 0,2 3 0 15,1-2 192-15,-1 2 0 0,1-2 16 0,0 1 0 16,2 2-64-16,0 3-16 0,1-1 0 0,0 1 0 15,0-1-128-15,2-1 128 0,1-1-128 0,2-1 128 16,-1-2-336-16,0-2-80 0,1-3-16 0,2-2 0 31,-1 1-576-31,2-1-112 0,1-4-32 0,2 0-12800 0</inkml:trace>
  <inkml:trace contextRef="#ctx0" brushRef="#br0" timeOffset="39622.83">19041 4096 36687 0,'0'0'1616'0,"-8"11"352"0,0 0-1584 0,2 3-384 15,-1 0 0-15,3 3 0 0,0-1 576 0,2 1 48 16,0-3 0-16,1 2 0 0,0-2-624 0,-1 1-256 16,2-2 0-16,0 0 16 15,-1-3-672-15,1-10-144 0,1 12-32 0,-1-12 0 16,0 0-2976-16,0 0-608 0,2 13-112 0,-2-13-16 0</inkml:trace>
  <inkml:trace contextRef="#ctx0" brushRef="#br0" timeOffset="39809.08">19079 3935 20271 0,'0'0'1792'0,"-8"-5"-1424"0,-1 0-368 0,2-2 0 15,7 7 4224-15,0 0 784 0,-5-5 160 0,5 5 16 16,0 0-4624-16,-1-8-944 0,1 2-176 15,0 6-10624-15,0 0-2128 0</inkml:trace>
  <inkml:trace contextRef="#ctx0" brushRef="#br0" timeOffset="40226.74">19231 3780 35071 0,'0'0'1552'0,"0"0"320"0,0 0-1488 0,0 0-384 0,0 0 0 0,0 0 0 16,0 0 496-16,0 0 16 0,0 0 16 0,11 4 0 15,-11-4-528-15,10 6 0 0,-1 2 0 0,-1 3-144 16,0-2-32-16,0 1 0 0,-1 1 0 0,1 0 0 16,-1 1-144-16,-1 1-48 0,-1 2 0 0,1-1 0 15,-2 0 240-15,0 2 128 0,-2 2-160 0,2-1 160 16,-1 0 0-16,-1 1 0 0,1 3 0 0,-1 1 0 16,2-1 0-16,-1 0 0 0,-2-1 0 0,2 0 0 15,0 1 0-15,-1-1 0 0,-1 3 0 0,-1-3 0 16,0-1 0-16,-1-2 0 0,-1 2 0 0,-1-4 0 15,-1 0 0-15,-3-1 0 0,1-1 0 0,-1-1 0 16,-2-2-864-16,-1 2-128 0,-2-4-32 0,0 1 0 16,-2 0-1952-16,0-1-400 0,-7-2-80 0,3 1 0 15</inkml:trace>
  <inkml:trace contextRef="#ctx0" brushRef="#br0" timeOffset="40807.75">19270 5118 19343 0,'0'0'848'0,"0"0"192"0,0 0-832 0,7 11-208 15,-1 1 0-15,1 1 0 0,1 2 3424 0,1-1 640 16,4 0 128-16,-1 3 32 0,-2-3-3312 0,0 3-656 16,1-1-128-16,-1 4-128 0,-2-3 0 0,0 2 0 15,-2 1 0-15,0-7 0 0,-2 0 0 0,-3 1 0 16,-1-1-192-16,-3 1 48 0,-2 1-80 0,-3-1-16 16,-1 1 0-16,-1-4 0 0,-1-2 48 0,-1-1 16 0,-2 0 0 0,2-3 0 31,1-1-384-31,0-1-80 0,2-1 0 0,9-2-16 15,-9-2-1840-15,9 2-352 0,-7-12-80 0,4 2-16 0</inkml:trace>
  <inkml:trace contextRef="#ctx0" brushRef="#br0" timeOffset="41377.74">20084 4217 33983 0,'0'0'1504'0,"-3"-9"304"0,3 9-1440 0,0 0-368 15,0 0 0-15,0 0 0 0,0 0 320 0,0 0-16 16,0 0 0-16,-6 9 0 0,-1 1-304 0,1 3 128 15,-1 2-128-15,-1 0 0 0,0 5 0 0,-2 1 0 16,-2 1 0-16,-2 1 0 0,-2 3 0 0,-1 2 0 16,0 2 0-16,-1 1 0 0,-1 0 176 0,2 2-176 15,1 2 160-15,2-2-160 0,2-2 416 0,0 2-16 16,2 0 0-16,2-3 0 0,3 0 96 0,1-1 16 16,1-1 0-16,3-6 0 0,2-1-128 0,0-1-32 15,2 3 0-15,1-4 0 0,-1-1-208 0,1 1-144 16,2-2 192-16,-1-2-192 0,2 0 128 0,1-2-128 15,2-4 0-15,1 1 0 0,-1-2 0 0,2-2-144 16,2 0 16-16,-1-5 0 0,2-2 128 0,-1-2-208 0,0 0 80 0,0-3 128 16,0-2 0-16,0-2 0 0,1-2 0 0,0-1 0 15,-1-3 192-15,2 1 64 0,0-1 16 0,0-1 0 16,0-4 0-16,0-1 0 0,0-3 0 0,-2-2 0 16,0-4-272-16,-2-2 128 0,-1-3-128 0,-2-1 0 15,-1 1 0-15,-1-1-272 0,-3-2 16 0,-1 2 16 31,-1 0-144-31,-3 0-48 0,-2 1 0 0,-1 2 0 0,-3 2 80 0,1 2 16 0,-3-2 0 0,0-2 0 16,1 1 336-16,-1 3 0 0,0 3 0 0,0 2 0 16,0 2 0-16,2 3 0 0,-1 6 0 0,2-1 0 15,0 5-384-15,0 1 0 0,1 1 0 0,4 8-16224 16</inkml:trace>
  <inkml:trace contextRef="#ctx0" brushRef="#br0" timeOffset="41677.1">19833 4652 38927 0,'0'0'848'0,"0"0"176"0,0 0 48 0,0 0 32 0,-9 0-880 0,9 0-224 15,0 0 0-15,0 0 0 0,0 0 224 0,7 13 0 16,1-2 0-16,2-2 0 0,2-4-224 0,2 0 0 16,3 0 0-16,3-1 0 0,1-1-208 0,-1-2-48 15,1-2 0-15,1 1 0 16,-1-4-192-16,0 1-32 0,-1-3-16 0,-1 1 0 16,1-2-16-16,-2 1-16 0,0 1 0 0,-1-6 0 15,-1 1-48-15,0 1-16 0,-2-2 0 0,0 2 0 16,-1-1-128-16,-1 0-32 0,-2 1 0 0,1 1-8560 0,-2-5-1712 15</inkml:trace>
  <inkml:trace contextRef="#ctx0" brushRef="#br0" timeOffset="42477.85">19939 3942 32943 0,'0'0'1456'0,"0"0"304"0,-9-4-1408 0,9 4-352 0,0 0 0 0,0 0 0 16,0 0 688-16,0 0 64 0,0 0 16 0,0 0 0 0,0 0-544 0,14-3-96 16,-1 1-128-16,0-1 176 15,0 0-176-15,-1 2 0 0,0 0 0 0,0 1 0 0,-1-3 0 0,1 2 0 16,0 1 0-16,0 0 0 0,-1 0 0 0,1 0 0 15,1-1 0-15,0 1 0 0,1-2 160 0,1 2 0 16,-2-4 0-16,1 2 0 0,2-1-16 0,-1 2 0 16,1 0 0-16,0-2 0 0,-2-1-144 0,0 1 0 15,1 2 144-15,-2-2-144 0,0 1 160 0,-1-1-32 16,-2-1-128-16,-10 4 192 0,10-1-192 0,-10 1-128 16,11-4 128-16,-11 4-208 0,0 0 208 0,12-1 0 15,-12 1 0-15,10-1 0 0,-10 1 0 0,0 0 0 16,0 0 0-16,10-2 0 0,-10 2 0 0,10-4 0 0,-10 4 0 0,0 0 0 15,0 0 0-15,0 0 0 16,10-2 128-16,-10 2-128 0,8-5 176 0,-8 5-32 0,0 0 0 0,0 0 0 16,0 0-144-16,0 0 160 15,-2-10-160-15,2 10 160 0,-3-7-160 0,-1 0 128 0,-2 2-128 0,1 0 128 16,-1-1 0-16,-2 1-128 0,0 0 192 0,2 1-64 16,-2-1 16-16,1 2 0 15,-1 1 0-15,1-1 0 0,-1 2-144 0,8 1 128 16,-9-4-128-16,1 2 128 0,0 1-128 0,8 1 0 0,-9-2 0 0,9 2 0 15,-8-2 0-15,8 2 0 0,-6-2 0 0,6 2 0 32,0 0-496-32,0 0-16 0,-4-7-16 0,4 7 0 15,0 0-2320-15,0-9-464 0</inkml:trace>
  <inkml:trace contextRef="#ctx0" brushRef="#br0" timeOffset="43244.87">20358 3422 6447 0,'0'0'272'0,"0"0"80"0,0 0-352 0,-8-3 0 15,-1 2 0-15,9 1 0 0,0 0 3696 0,0 0 656 16,0 0 144-16,0 0 32 0,0 0-3072 0,0 0-624 16,0 0-112-16,5 9-16 0,0 0-480 0,0 0-96 15,0 1 0-15,1 2-128 0,-1 1 368 0,1 2-48 16,2-1 0-16,0 2 0 0,0 0 320 0,1 3 64 15,1-1 16-15,2 4 0 0,-1-1-224 0,3 5-48 16,4 1-16-16,2 3 0 0,1 2-32 0,1 0 0 16,1 4 0-16,2 0 0 0,1 2-48 0,3 2-16 15,-1-2 0-15,1 4 0 0,0 1-192 0,-2 2-144 16,-2 2 192-16,-2 0-192 0,-2 3 128 0,-1-5-128 16,-2 1 0-16,-2 1 0 0,-3-1 0 0,-2 2 0 15,0-2 0-15,-3 0 0 0,-3-3 0 0,-2 7 128 16,-2 3-128-16,-4 5 0 0,-3 4 192 0,-3 8-192 15,-3 0 192-15,0-9-192 16,2-13-688-16,-1-5-240 0,1-6-48 0,-1-2-16 0,0-2 1376 0,-4-2 288 0,2 2 48 0,-1-6 16 16,-2-2-368-16,1-3-80 0,-1 0-16 0,4-2 0 15,1-1-464-15,0-3-112 0,1-4-16 0</inkml:trace>
  <inkml:trace contextRef="#ctx0" brushRef="#br0" timeOffset="47498.85">21785 995 8287 0,'0'0'736'0,"0"0"-592"16,11-2-144-16,-2-2 0 0,-9 4 2064 0,10-4 384 15,-10 4 80-15,11-5 16 0,-11 5-1568 0,0 0-304 16,7-4-64-16,-7 4-16 0,0 0 384 0,0 0 80 16,0 0 16-16,9-3 0 0,-9 3 304 0,0 0 64 15,0 0 16-15,0 0 0 0,0 0-160 0,0 0-16 0,0 0-16 0,0 0 0 16,0 0-304-16,0 0-64 0,-1 12-16 0,-4 0 0 15,-3-1-240-15,-1 0-32 0,-1-1-16 0,-2 3 0 16,0 3-96-16,0 1-32 0,-2-2 0 0,-3 1 0 16,-1 2-48-16,1 2-16 0,-1-2 0 0,-2 6 0 15,1 0-16-15,-1-1-16 0,2 0 0 0,-2 4 0 16,-2-3-128-16,2 2-32 0,1-5 0 0,2 2 0 16,3 1-208-16,-1-3 144 0,2-1-144 0,1-3 128 15,3 0-128-15,2 0 128 0,-1 0-128 0,3-1 128 16,-1-2-128-16,1-1-272 0,0-1 64 0,0-2 16 31,-1-2-320-31,1 0-48 0,-1-3-16 0,6-5 0 0,-9 8-512 0,1-3-128 0,-1 1 0 0,-1-1-16 16,3-1-544-16,-1-2-96 0,-3 1-32 15,4 0 0-15,-1-2-976 0,0-1-208 0,0 0-48 0,0-1 0 0</inkml:trace>
  <inkml:trace contextRef="#ctx0" brushRef="#br0" timeOffset="47865.83">21357 1134 14735 0,'0'0'640'0,"-10"-3"160"0,0-2-640 0,2 3-160 15,8 2 0-15,0 0 0 0,0 0 5136 0,0 0 1008 0,0 0 192 0,0 0 32 16,0 0-4736-16,0 0-944 0,0 0-192 0,0 0-48 16,6-7-192-16,-6 7-64 0,11-3 0 0,-1 3 0 15,2 3 0-15,1 0 0 0,0 5 0 0,3 1 0 16,-2 1-32-16,0 4-16 0,2 3 0 0,0 1 0 16,-2 3-144-16,2 1 0 0,2 3 144 0,-1 1-144 15,0 0 224-15,0 1-32 0,0-1 0 0,1 4 0 16,0-2 64-16,4 3 0 0,2 3 0 0,-1-4 0 15,-1-4-256-15,2 1 144 0,-1 1-144 0,2-1 128 16,0-1-128-16,-3-1 128 0,-4-3-128 0,-1-1 128 16,-1-5-128-16,-3-2 0 0,-4 0 0 0,-1-2 0 15,-2 0-1088-15,0 0-256 0,-6-12-64 0,2 7-10624 16,-2-7-2144-16</inkml:trace>
  <inkml:trace contextRef="#ctx0" brushRef="#br0" timeOffset="48682.07">21338 817 19695 0,'0'0'864'0,"0"0"192"0,0 0-848 0,-5-7-208 0,5 7 0 0,-4-6 0 16,4 6 1856-16,0 0 320 0,-3-8 64 0,3 8 0 0,0-11-672 0,0 11-144 16,-1-9-16-16,1 9-16 15,1-9-192-15,-1 9-48 0,0 0 0 0,0 0 0 0,3-10-224 0,-3 10-48 16,2-9-16-16,-2 9 0 0,8-7-240 0,0 2-48 15,-1 0-16-15,0 1 0 0,-7 4-240 0,13-2-32 16,2 1-16-16,0 1 0 0,0 0-112 0,-1 0-32 16,0 3 0-16,1-2 0 0,-1 0-128 0,2 3 0 15,-1-2 144-15,1 3-144 0,1-4 0 0,1 4 0 16,-2-2 0-16,0 1 0 0,-1-2 0 0,1 1 0 16,-1 0 0-16,1-2 0 0,0 0 0 0,-1 1 0 15,2-2 0-15,-2 0 128 0,-2 0-128 0,0 0 192 16,0 0-64-16,-1 0 0 0,-1 1-128 0,0-1 144 15,-11 0-144-15,0 0 160 0,10 0-16 0,-10 0 0 0,0 0 0 16,0 0 0-16,0 0-144 0,11-1 0 16,-11 1 0-16,0 0 128 0,0 0 0 0,0 0 0 0,0 0 0 0,0 0 0 15,0 0-128-15,0 0 0 0,0 0 0 0,9-4 0 16,-9 4 0-16,0 0 0 0,6-7 0 0,-6 7 0 16,8-8 0-16,-3 2 0 0,-5 6 0 0,4-7 0 15,-4 7 0-15,0 0 160 0,3-11-32 0,-3 11-128 16,-2-10 160-16,2 10-160 0,-3-9 128 0,-1 3-128 15,-3 1 208-15,-1 1-32 0,-1-2-16 0,-1 4 0 16,-2-2-16-16,-1 1 0 0,0-2 0 0,0 1 0 16,0 0-144-16,-1 0 160 0,-1 2-160 0,1-3 160 15,0 1-160-15,0 0 0 0,1-2 0 0,2 1 128 16,0 0-128-16,2 1 0 0,0 0 0 0,1-2 0 0,2 1 0 16,0-2 0-16,6 7 0 0,0 0 0 15,-1-9-1424-15,1 9-224 0,8-8-32 0,1 3-16 16,3 2-2272-16,2 1-448 0,7-1-80 0,1 3-32 0</inkml:trace>
  <inkml:trace contextRef="#ctx0" brushRef="#br0" timeOffset="49482.59">22861 926 23487 0,'0'0'1040'0,"0"0"224"0,0 0-1008 0,0 0-256 16,0 0 0-16,0 0 0 0,-6-4 1120 0,6 4 176 15,0 0 48-15,0 0 0 0,-5-9-320 0,5 9-64 16,0 0-16-16,0 0 0 0,0 0-304 0,0 0-48 15,-2-8-16-15,2 8 0 0,0 0 0 0,0 0 0 16,0 0 0-16,0 0 0 0,-7-6-80 0,7 6-32 16,0 0 0-16,-9-4 0 0,9 4-48 0,-12 1-16 0,2 3 0 0,-1 1 0 15,2-2-80-15,0 3 0 0,-1 1-16 0,1 1 0 16,-1-2-112-16,0 1-32 0,0 1 0 0,-1 3 0 16,-1 2-160-16,1 1 0 0,-4 0 144 0,0 1-144 15,-1 1 0-15,0 2 0 0,2-2 0 0,1 0 128 16,0-1-128-16,1 1 0 0,3-2 0 0,0 2 128 15,-1 0 64-15,0-1 0 0,3 1 16 0,1 0 0 16,0 0-208-16,-1 1 0 0,1 3 0 0,1 0 0 16,1-1 0-16,0 2 0 0,0-1 0 0,1 3 0 15,1-3 0-15,0 0 0 0,1 1 0 0,1-1 0 16,3-2 0-16,1 0 0 0,1 1 0 0,1-2 0 16,2-2 0-16,1 2 0 0,2 0 0 0,0-1 0 15,1-2 0-15,1-4-160 0,2 1 160 0,3-2-128 16,1-1 128-16,4-2-160 0,-1 0 160 0,3 0-160 15,-1-5-112-15,4 1-32 0,-1-2 0 0,0 0 0 16,1 0-384-16,-1-2-80 0,1 1 0 0,-2 1-16 16,-2-4-304-16,1 2-64 0,-3-2-16 0,0-2-9152 15,1 1-1840-15</inkml:trace>
  <inkml:trace contextRef="#ctx0" brushRef="#br0" timeOffset="49832.5">22556 1386 11967 0,'0'0'1072'0,"-8"-5"-864"15,-1 1-208-15,2 0 0 0,7 4 4288 0,-6-4 832 16,6 4 144-16,0 0 48 0,0 0-3152 0,0 0-624 16,-4-5-128-16,4 5-32 0,0 0-512 0,0 0-96 15,8-6-32-15,2 2 0 0,2 3-368 0,1 1-80 0,0-2-16 0,2 1 0 16,2 0-128-16,3-1-16 0,-1 1-128 0,2 0 192 16,0-1-192-16,1 1 0 0,1 1 128 0,-1-1-128 15,1 0 0-15,2-2 176 0,-2 3-176 0,1 0 160 31,-2 0-512-31,0 0-96 0,-2 0-32 0,-1 3 0 0,0-3-1392 0,-4 0-288 16,-2 0-48-16,2 0-7936 0,-2 0-1584 0</inkml:trace>
  <inkml:trace contextRef="#ctx0" brushRef="#br0" timeOffset="50187.35">23342 776 13823 0,'0'0'1216'0,"-11"0"-960"15,4 0-256-15,-3 0 0 0,1 0 4272 0,9 0 800 16,-8 7 176-16,8-7 16 0,-6 9-3408 0,1 1-704 15,1 2-128-15,0 2-16 0,0 5-240 0,1 0-64 16,1 1 0-16,0 3 0 0,1 3-224 0,1 2-48 16,-1 4-16-16,0 2 0 0,1 4-176 0,0-1-48 15,0-1 0-15,0 2 0 0,-2-2-192 0,2 1 176 16,-2-3-176-16,-1 1 160 0,-1-4-160 0,-1 3 0 16,0 0 0-16,-1-4 0 0,0 0 0 0,2-3-224 0,1 2 48 0,2-5 16 15,0-1-48-15,2-3-16 0,2-5 0 0,1-2 0 31,0-2-672-31,-4-11-144 0,6 7-32 0,-6-7 0 16,0 0-2544-16,12-1-512 0</inkml:trace>
  <inkml:trace contextRef="#ctx0" brushRef="#br0" timeOffset="50483.84">23467 770 28559 0,'-9'-7'2544'0,"9"7"-2032"16,-9-4-512-16,9 4 0 0,0 0 1328 0,0 0 160 16,-8 2 48-16,8-2 0 0,0 0-800 0,-7 10-160 15,2 2-16-15,1 2-16 0,0 2-96 0,2 5-32 16,-2 3 0-16,1 5 0 0,1 2-112 0,-1 5-32 16,0 1 0-16,1 3 0 0,-1-1-80 0,1-2-32 15,-1 3 0-15,0-3 0 0,2-1-160 0,0-3 0 16,-1 0 144-16,1-2-144 0,0 2 0 0,-1 0 0 15,0 0 0-15,-1 0 128 0,2-6-128 0,0 1 0 16,-1-1 0-16,4 1 128 0,0-6-128 0,2-1-256 16,1-3 64-16,2-3 0 15,-1-3-384-15,1-4-96 0,-7-8-16 0,12 5-10400 0,-12-5-2096 16</inkml:trace>
  <inkml:trace contextRef="#ctx0" brushRef="#br0" timeOffset="51050.85">23247 697 5519 0,'0'0'496'0,"-2"-11"-496"15,1 1 0-15,1 1 0 0,0 2 5120 0,0 7 912 16,4-10 192-16,1 2 48 0,0 1-4112 0,1 2-816 15,0-1-176-15,-6 6-16 0,10-7-128 0,1 1 0 16,-2 2-16-16,3 1 0 0,0-1-384 0,1 3-80 16,-2 1-16-16,4 1 0 0,2 3-272 0,2 1-48 15,2 3-16-15,1-1 0 0,2 2-192 0,0 3 0 16,1 3 128-16,1 0-128 0,0 0 0 0,0 5 0 16,-1-1 0-16,-3 5 0 0,-2-6 0 0,-1 3 0 0,-2 0 0 0,-1 0 0 15,-3 1 128-15,-3-1-128 0,0-3 0 0,-3 1 144 16,0 2 0-16,-3-2 0 0,-2-1 0 0,0 0 0 15,-2 0 16-15,-3-2 0 0,-1 0 0 0,-2-2 0 16,-2 2 0-16,-3-2 0 0,-2-1 0 0,-2-3 0 16,-2 0-160-16,-3-1 128 15,-2-1-128-15,-1-1 128 0,-3 0-128 0,-2 1-256 0,-3-2 64 0,1 1 16 16,0-1-80-16,1 1-32 0,2-1 0 16,2 1 0-16,7 2 16 0,1-3 0 15,1-3 0-15,3 2 0 0,3 0 272 0,2 2 0 0,8-7 0 0,-5 10 0 16,1 1 0-16,3 1 0 0,1-2 176 0,2 2-176 15,2-1 288-15,1 0-48 0,2 2-16 0,2 1 0 16,3 1 16-16,-1 0 0 0,0 4 0 0,-1-1 0 16,2 0-112-16,2-1 0 0,1 3-128 0,2-4 192 0,1 4-192 0,1 1 128 15,2 4-128-15,3 2 0 16,2-3 176-16,0 2-176 0,0 0 192 0,-1-3-192 0,-3-5-160 0,0-2-144 16,-1-3-16-16,0 0-16 15,-3-6-816-15,-2 0-144 0,-2 1-48 0,0-3-9616 16,-2 1-1936-16</inkml:trace>
  <inkml:trace contextRef="#ctx0" brushRef="#br0" timeOffset="51818.07">23928 749 16575 0,'0'0'736'0,"0"0"160"0,0 0-720 0,-5 9-176 0,5-9 0 0,-4 10 0 15,4-10 3456-15,0 0 640 0,0 12 144 0,3-3 32 16,-3-9-2928-16,0 0-592 0,10 8-112 0,1-3-32 16,-11-5 0-16,13 2 0 0,-1-4 0 0,1 1 0 15,-2-2 16-15,2 0 0 0,0-3 0 0,2 0 0 16,-1-3-48-16,-1 0-16 0,0-2 0 0,0-2 0 0,-1-1-128 0,0-1-32 16,-1 1 0-16,0-2 0 15,-1 1 0-15,-1-3 0 0,-1 1 0 0,-1-2 0 16,-2 0-16-16,0-2-16 0,-1 0 0 0,0 0 0 0,0 0-240 0,0 4-128 15,-2 3 160-15,1 4-160 0,-2 0 0 0,-1 10 0 16,0 0 0-16,0 0 0 0,0 0 0 0,0 0 0 16,0 0 0-16,0 0-160 0,0 0 160 0,12 7-160 15,-3 2 160-15,-1 2-160 0,-2-1 160 0,1 2 0 16,0 1-144-16,-1 0 144 0,1 1 0 0,-1-1 0 16,1 0-144-16,-2 0 144 0,0-1 0 0,0 0 0 15,0-2 0-15,1-1 144 0,-1-1-144 0,0 0 0 16,-5-8 0-16,8 10-176 0,-3-2 176 0,-5-8 0 15,8 7 160-15,-8-7-160 0,10 6 0 0,-10-6 0 16,11 0 0-16,-1-1 0 0,-1-2 0 0,-9 3 0 16,11-4 128-16,-1-1-128 0,-1-1 0 0,1-2 128 15,-3 0-128-15,2-1 0 0,1 0 128 0,-1-3-128 16,-3 0 0-16,2-1 0 0,0-5 128 0,0 0-128 16,1-2 0-16,0-1 144 0,0-3-144 0,0-1 0 15,0 1 0-15,0 3 0 0,1 1 0 0,-4-1 0 0,1 1 0 16,-2 3 0-16,0 4 0 0,-2 1 0 0,-1 5 0 0,-2 7 0 15,0 0 0-15,0 0 0 0,0 0 0 0,0 0 0 16,0 0 0-16,0 0 0 0,0 0-144 0,4 9 144 16,-1 4 0-16,-2 2-128 0,0 2 128 0,1 3 0 15,-1 1 0-15,2 4 0 0,-1 2 0 0,2 2 144 16,1-2 64-16,1 2 16 0,-3-5 0 0,3 1 0 16,-1-5-32-16,0-1 0 0,2 0 0 0,-2 0 0 0,-1-2-192 0,0-1 176 15,-2-2-176-15,2-1 160 16,0-1-160-16,0 0 0 0,0-5 0 0,-4-7 0 15,6 10-1472-15,1-3-240 0,-1 0-32 0,-6-7-11008 16,8 6-2208-16</inkml:trace>
  <inkml:trace contextRef="#ctx0" brushRef="#br0" timeOffset="76418.12">26777 913 13823 0,'0'0'1216'0,"0"0"-960"16,7-5-256-16,-7 5 0 0,6-7 1712 0,1 1 288 15,-1-1 64-15,-6 7 16 0,8-9-992 0,-2 3-192 16,-6 6-32-16,6-7-16 0,-6 7-272 0,0 0-64 16,4-8-16-16,-4 8 0 0,0 0 112 0,0 0 32 15,0 0 0-15,0 0 0 0,0 0 128 0,-7-5 16 16,7 5 16-16,-9 0 0 0,0 3-240 0,2 3-48 16,2 6-16-16,-1 1 0 0,-4-4 80 0,1 2 0 15,0-4 16-15,0 5 0 0,-1 0 64 0,-2 2 16 0,0 2 0 0,-1 2 0 16,0 4-144-16,0 1-16 0,-3-3-16 15,3 5 0-15,2 0-240 0,-4-2-32 0,-2 5-16 0,3 0 0 16,2 0-208-16,1 2 144 0,0-3-144 16,2 1 128-16,1-1-128 0,2-1 0 0,0 1 0 0,1-1 0 15,1-2 0-15,2-1 0 0,-1 1 0 0,2-2 0 16,-2 2 0-16,3-5 128 0,1 1-128 0,2-2 0 16,0-1 0-16,3-4 128 0,-1-1-128 0,2-3 0 15,1-1 144-15,-8-8-144 0,12 6 160 0,1-5-160 16,1 1 192-16,-1-2-64 0,-1-3-128 0,1 0 192 15,1-2-192-15,2-1 176 0,-1-2-176 0,2 0 160 16,0-4-160-16,0 2 192 0,-1-2-192 0,1-1 192 16,1-1-192-16,-1-2 0 0,0 1 0 0,0-1 128 15,0 2-128-15,-2-5 0 0,0 1 144 0,-2 0-144 16,0-3 128-16,0-1-128 0,-1-2 160 0,-1 1-160 16,1 2 128-16,-1-6-128 0,-2-2 0 0,0 2 144 0,-1-2-144 0,-1 1 0 15,-1-3 144-15,-2 0-144 0,-2-2 0 0,1-1 0 16,-1-1 0-16,1 4 128 0,0 1-128 0,-2 4 0 15,-2 0 0-15,-1 2 0 0,0 2 0 0,-2 3 0 16,-3 0 0-16,1 5 0 0,-2 1 0 0,0 4 0 16,-1-2 0-16,0 5 0 0,-2 2 0 0,2-1 0 15,-1-2 0-15,1 3 0 0,-2 4 0 0,2-2 0 16,-1 0-144-16,1 2 144 0,-1 0-304 0,1 4 16 16,0-2 0-16,0 3 0 15,-1-1-1792-15,1 2-352 0,-1 2-80 0,4 0-13520 0</inkml:trace>
  <inkml:trace contextRef="#ctx0" brushRef="#br0" timeOffset="76751.48">26602 1180 10127 0,'0'0'896'0,"0"0"-704"0,0 0-192 0,0 0 0 15,0 0 3920-15,0 0 752 0,-7 4 160 0,7-4 32 16,0 0-3072-16,0 0-592 0,0 0-128 0,0 12-32 16,0-12-480-16,1 11-112 0,1-1 0 0,1 0-16 15,1 1-48-15,-1-1-16 0,-3-10 0 0,5 12 0 0,1-2-112 0,2 0-32 16,0-4 0-16,2 1 0 0,1-2 32 0,1 0 0 15,-2-1 0-15,3 0 0 0,0 0-64 0,1-2-16 16,-1 1 0-16,2-2 0 0,-1-1-176 0,0-1 128 16,1-2-128-16,0 2 128 0,2 1-272 0,0-1-64 15,-1-1-16-15,1-1 0 16,0-4-2592-16,0 2-512 0,0 0-96 0</inkml:trace>
  <inkml:trace contextRef="#ctx0" brushRef="#br0" timeOffset="77402.5">26737 544 2751 0,'0'0'256'0,"0"0"-256"0,0 0 0 0,-7 0 0 0,1-2 3408 0,-1 2 640 0,2 0 128 0,5 0 32 15,0 0-2240-15,0 0-448 0,-5 2-96 0,5-2-16 16,0 0-192-16,0 0-64 0,0 0 0 0,0 0 0 15,0 0-320-15,0 0-64 0,4 9 0 0,-4-9-16 0,0 0 16 0,10 8 16 16,-1-3 0-16,3 1 0 16,0-2-272-16,1-2-48 0,0-2-16 0,2 3 0 0,2-3-192 0,2 1-32 15,-3-1-16-15,3 0 0 0,-1 0-48 0,2-1-16 16,0 1 0-16,1-3 0 0,-1 2-144 0,-1 0 160 16,0-1-160-16,-1 0 160 0,0-1-160 0,-2 0 0 15,-2 3 0-15,0-1 0 0,-1-2 0 0,1 2 128 16,-1 0-128-16,0 0 0 0,-3-1 128 0,0 0-128 15,-10 2 0-15,13-3 128 0,-2 2-128 0,-11 1 0 16,10-4 0-16,-10 4 0 0,0 0 0 0,11-3 0 16,-11 3 144-16,0 0-144 0,8-6 0 0,-8 6 144 0,0 0-144 0,0 0 0 15,3-9 176-15,-3 9-176 16,0-10 160-16,0 10-160 0,-2-10 128 0,-2-2-128 0,-1 3 0 0,0 1 144 16,-2 1-144-16,1 0 160 0,-4 0-160 0,1 1 160 15,0 1-160-15,-1-2 0 0,-2 2 0 0,0 0 0 16,1 0 0-16,-1 1 0 0,1 0 0 0,1 0 0 15,-1 0 0-15,1-1 0 0,2 0 0 0,0 1 0 16,2 0 208-16,-2-2-32 0,8 6-16 0,-8-5 0 16,0 1-16-16,8 4 0 0,0 0 0 0,0 0 0 15,-6-5-144-15,6 5 0 0,0 0 0 0,0 0 0 16,0 0 0-16,0 0 0 0,0 0 0 0,0 0-176 16,0 0-560-1,13 0-112-15,-1 0-32 0,-1 0-9904 0,1 1-1984 0</inkml:trace>
  <inkml:trace contextRef="#ctx0" brushRef="#br0" timeOffset="78352.07">27692 894 14511 0,'0'0'640'0,"0"0"128"0,0 0-608 0,0 0-160 15,7-4 0-15,-1 0 0 0,1 1 320 0,1-1 48 16,1-1 0-16,-1 0 0 0,-2 0-368 0,1-1 128 16,-2 1-128-16,-5 5 0 0,0 0 0 0,0 0 0 15,6-4 0-15,-6 4 0 0,0 0 624 0,0 0 48 0,0 0 16 16,0 0 0-16,0 0 656 0,0 0 144 16,0 0 32-16,0 0 0 0,-9 0-256 0,-1 2-48 0,-1 3-16 0,0 1 0 15,-2 1-384-15,-2 1-80 0,1 1-16 0,0 1 0 16,-2 2-192-16,0 0-32 0,1-1-16 0,-9 8 0 15,3 0 0-15,0 2 0 0,-1 0 0 0,0 2 0 16,0 2-288-16,1 1-48 0,2-1-16 0,0 2 0 16,1-2 16-16,0 3 0 0,0-1 0 0,1 3 0 15,2-4 128-15,4 0 32 0,3-1 0 0,4-3 0 16,1-1-48-16,4-2 0 0,3 1 0 0,3-6 0 0,3-1-128 0,3-1-128 16,2-1 144-16,-1-2-144 0,3-2 176 0,3 0-176 15,-1 0 192-15,2-4-192 0,1 1 176 0,0 0-176 16,0-1 160-16,-1-1-160 0,-1 0-176 0,-1-1-128 15,1-1-16-15,0 1-16 16,-2 2-432-16,0 0-96 0,-2-3-16 0,-2-2 0 16,0 0-1280-16,1-1-256 0,-4-1-48 0,0 0-16 0</inkml:trace>
  <inkml:trace contextRef="#ctx0" brushRef="#br0" timeOffset="78653.95">27377 1333 6447 0,'-8'-4'272'0,"8"4"80"0,0 0-352 0,-8-1 0 0,8 1 0 0,0 0 0 15,0 0 4480-15,0 0 816 0,-5-4 160 0,5 4 48 16,0 0-3392-16,0 0-688 0,0 0-128 0,0 0-16 15,9-4-448-15,0 1-96 0,-9 3-16 0,13 0 0 16,2-1-16-16,-2-2-16 0,0 3 0 0,1 0 0 0,2-1-192 0,2 0-48 16,0 0 0-16,0-1 0 0,-1 1-304 0,2-2-144 15,-1-1 128-15,1 0-128 0,0 4 0 0,0-3 0 16,1 0 0-16,1 0 0 16,-2-1-512-16,1 1-176 0,-1-1-32 0,1 1-16 15,-1 2-2672-15,0-2-544 0</inkml:trace>
  <inkml:trace contextRef="#ctx0" brushRef="#br0" timeOffset="79369.89">28203 887 11967 0,'0'0'528'0,"0"0"112"16,-1-9-512-16,1 9-128 0,0 0 0 0,0 0 0 0,3-9 3456 0,-3 9 672 0,0 0 128 0,0 0 32 15,9-7-2832-15,-9 7-560 0,0 0-128 0,0 0 0 16,0 0-176-16,6 12-16 0,-1 2-16 0,-2 5 0 16,0 3-176-16,-2 4-48 0,0 5 0 0,-1 6 0 15,-1 1-80-15,-2 2 0 0,-1-1-16 0,2 1 0 16,-1 0-48-16,-1 0-16 0,0-1 0 0,1 2 0 15,0-5-48-15,0-2-128 0,1 0 192 0,0-3-64 16,1-4-128-16,1 0 160 0,0-4-160 0,0-2 160 0,0-2-432 0,1 0-96 16,3-5-16-16,-1-4 0 15,-3-10-1648-15,5 10-336 0,-5-10-64 0,0 0 0 0</inkml:trace>
  <inkml:trace contextRef="#ctx0" brushRef="#br0" timeOffset="79670.7">28433 724 27647 0,'-4'-9'2448'0,"-1"4"-1952"16,5 5-496-16,0 0 0 0,0 0 1680 0,0 0 240 0,0 0 64 0,0 0 0 15,-2 12-1632-15,2 1-352 0,0 0 0 0,0 1 0 16,0 3 0-16,0 4 0 0,-2 5 0 0,0 1 0 15,1 3 336-15,0 5-32 0,1 3-16 0,0 4 0 16,0 2-48-16,0 2-16 0,-1-7 0 0,-1 3 0 16,0 1-224-16,-1-4 128 0,0-3-128 0,1 3 0 15,-2-2 144-15,0-1-144 0,0-2 128 0,0-1-128 16,2-2 144-16,0-2-144 0,0-3 160 0,0-1-160 16,2-3 0-16,0-3 0 0,-1 1-128 0,0-7 128 15,1-4-880 1,0-9-64-16,0 0-16 0,0 0-9408 0,0 0-1904 0</inkml:trace>
  <inkml:trace contextRef="#ctx0" brushRef="#br0" timeOffset="80237.92">28289 757 29951 0,'-1'-17'1328'0,"1"6"272"0,0 0-1280 0,1-1-320 16,-1 3 0-16,3-3 0 0,0 3 496 0,-3 9 32 16,3-8 16-16,-3 8 0 0,4-8-160 0,-4 8-48 15,0 0 0-15,7-5 0 0,1 0-336 0,1 1 0 16,-9 4 0-16,13-4 0 0,0 1 128 0,0 1 16 16,0-1 0-16,3 1 0 0,1 0 160 0,1-2 16 0,0 2 16 15,0-1 0-15,2 1 48 0,-1 0 0 0,1 0 0 0,1 0 0 16,0 1-128-16,-2 1-32 0,0 0 0 0,-4 5 0 15,1-1-96-15,-2 5-128 0,-1 0 176 0,-2 6-176 16,-4-1 128-16,0 4-128 0,0 3 0 0,-2 1 0 16,-1 2 0-16,-2 1 0 0,0 2 128 0,-2 2-128 15,-2-1 0-15,1 0 0 0,-2-2 0 0,1 1 0 16,-2 2 144-16,0-3-144 0,-1-3 0 0,-3-2 144 16,1 1-144-16,-2-2 0 0,-3-3 0 0,1-3 128 15,-2 3-128-15,-4-2-272 0,-3-2 64 0,-1 1 16 16,-2-1-32-16,-2 0 0 0,-4-1 0 0,-1-1 0 15,2 1 0-15,-1 0 0 0,0-2 0 0,5-3 0 16,1-3 224-16,4 1-176 0,1-1 176 0,2 0-160 16,3 0 160-16,3 1 0 0,2-1 160 0,8-4-160 15,-7 8 128-15,7-8-128 0,-4 10 0 0,3 2 0 0,2 1 320 0,3 1-48 16,3 1 0-16,2-1 0 0,3-1-16 0,2 0 0 16,2 0 0-16,2 1 0 0,3 2 32 0,2-3 0 15,3 1 0-15,2 2 0 0,0 0-96 0,1-1-32 16,-2 2 0-16,2 2 0 0,0-1-160 0,-2 4 160 15,-1 4-160-15,-2-5 160 0,-4-4-336 0,0-3-64 16,-2-3-16-16,2-1 0 0,-2 2-96 0,-2-2-32 16,-5-2 0-16,0 0 0 15,-2-2-2336-15,-9-6-480 0,10 6-80 0,1 1-32 0</inkml:trace>
  <inkml:trace contextRef="#ctx0" brushRef="#br0" timeOffset="81738.23">28906 655 14735 0,'0'0'1312'0,"0"0"-1056"0,0 0-256 0,0 0 0 15,0 0 2496-15,0 0 448 0,-9 3 96 0,9-3 16 16,0 0-1584-16,0 0-304 0,0 0-64 0,0 0-16 16,0 0-32-16,0 0-16 0,0 0 0 0,0 0 0 0,6-3-272 0,4-1-64 15,0-1-16-15,0 0 0 0,1-2-112 0,2 1 0 16,-1-2-16-16,-1-1 0 0,1-2-64 0,0-2-16 15,1-1 0-15,0-2 0 0,-1-1-224 0,-1 0-64 16,1-1 0-16,0 0 0 0,0 0-192 0,-1-1 0 16,0 1 128-16,-1 1-128 0,-1 0 0 0,2-2 128 15,-2 0-128-15,0 4 0 0,-3 0 0 0,1 4 0 16,-1-2 0-16,0 4 0 0,-2 1 160 0,-4 8-160 16,6-7 160-16,-6 7-160 0,0 0 224 0,0 0-48 15,9-2-16-15,-9 2 0 0,9 0-160 0,-9 0 0 16,8 6 0-16,-1 3 0 0,-2 2 0 0,1 2 0 15,0-3 0-15,-1 3 0 0,-1 0 0 0,1 0 0 0,-1 2 0 0,0-4 0 16,-2 2 0-16,2 2 0 0,0-2 0 0,0-2 0 16,0 1 0-16,0 1 0 0,0-2 0 0,0-1 0 15,-4-10 0-15,0 0 0 0,5 11 0 0,-5-11 0 16,0 0 128-16,12 5-128 0,-3-4 0 0,1-2 128 16,-1-2 0-16,1-1-128 0,-1-5 192 0,0 0-64 15,0-1-128-15,0-1 0 0,0 1 144 0,0-2-144 16,0 0 0-16,2 0 128 0,-1 1-128 0,1-2 0 15,-1-3 0-15,1-1 128 0,-1 0-128 0,0 0 0 16,0-1 0-16,-1 0 0 0,-1-1 0 0,-2 3 0 16,1-1 0-16,-2 0 0 0,-1 0 0 0,-2 4 0 15,-2-3 0-15,2 6 0 0,-1 0 0 0,-1 10 0 16,-3-7 0-16,3 7 0 0,0 0 0 0,0 0 0 0,0 0 0 16,0 0 0-16,0 0 0 0,0 0 0 0,-2 13-128 0,0 4 128 15,1 2-128-15,1 2 128 0,3 1 0 0,2 2 0 16,-2 0 0-16,0 2 0 0,3 1 0 0,-1-1 224 15,0 0-48-15,0 0-16 0,1 0-16 0,-1 1 0 16,1-5 0-16,1 1 0 0,-2-1-144 0,2-3 128 16,0-4-128-16,4-2 128 15,-1-4-992-15,2-3-208 0,2 0-32 0,1-5-17104 0</inkml:trace>
  <inkml:trace contextRef="#ctx0" brushRef="#br0" timeOffset="88160.1">24586 3027 14735 0,'0'0'1312'0,"-10"0"-1056"0,10 0-256 0,-10 0 0 16,2 0 2496-16,8 0 448 0,-9 1 96 0,9-1 16 0,-9 0-1792 0,9 0-368 15,-9 2-64-15,9-2 0 0,-9 0-48 0,9 0 0 16,-10 0 0-16,10 0 0 0,-9 2 112 0,9-2 0 15,-9 0 16-15,9 0 0 0,-8 0 0 0,8 0 0 16,0 0 0-16,0 0 0 0,0 0 48 0,0 0 0 16,0 0 0-16,0 0 0 0,0 0-208 0,0 0-48 15,0 0 0-15,0 0 0 0,0 0-224 0,0 0-48 16,0 0-16-16,13 2 0 0,0 0-176 0,2-1-48 16,-1-1 0-16,3 0 0 0,3 0-192 0,-1 1 144 15,1 1-144-15,1-2 128 0,1 0-128 0,0 1 0 16,0 0 0-16,2 2 0 0,-4-2 0 0,1 0 0 0,0 2 0 15,0-3 128-15,-1 3-128 0,-1-2 0 16,2 1 0-16,0 0 0 0,0-2 0 0,0 0 0 0,-2 0 0 0,1 0 128 16,1 0-128-16,1 0 0 0,-1-2 0 0,-1 2 0 15,0 0 0-15,0 0 0 0,-2 0 0 0,0 0 0 16,0 0 0-16,1 2 0 0,0-2 0 0,-2 0 0 16,-1-2 0-16,-2 2 0 0,-2 0 0 0,0 0 0 15,-2 0 0-15,0 0 0 0,-10 0 0 0,11-2 0 16,-11 2 0-16,9 0 0 0,-9 0 0 0,0 0 0 15,0 0 128-15,0 0-128 0,0 0 0 0,0 0 128 16,0 0-128-16,0 0 128 0,0 0-128 0,0 0 128 16,0 0-128-16,0 0 192 0,-12 4-192 0,2 1 192 15,-1-2-192-15,1 2 0 0,-1 0 0 0,-2 2 0 16,0 3 0-16,-1 0 0 0,-3 3 128 0,0 1-128 16,0-1 0-16,0 0 0 0,-1 4 0 0,0-2 0 15,0 2 0-15,-1 1 0 0,0 1 144 0,2 0-144 0,2 2 0 0,-2 0 0 16,-1 1 0-16,1 0 0 0,2-1 0 0,2-1 0 15,1-2 0-15,0 0 128 0,-1-1-128 0,3-3 0 16,1 2 0-16,-1 0 0 0,1 1 0 0,0-3 128 16,0-1-128-16,0-1 0 0,0 0 0 0,0 1 0 15,-2 0 0-15,2 0 128 0,0-6-128 0,1 5 0 16,0-1 0-16,1 2 0 0,-1-3 0 0,1 2 128 16,1-2-128-16,0 1 0 0,1-1 0 0,0-1 0 15,1-1 0-15,4-8 0 0,-4 10 0 0,4-10 0 16,-2 8 0-16,2-8 128 0,0 0-128 0,0 0 0 15,0 0 0-15,0 0 128 0,-7 8-128 0,7-8 0 16,0 0 128-16,0 0-128 0,0 0 128 0,0 0-128 0,0 0 128 0,0 0-128 16,-5-9 128-16,2 1-128 15,1-2 160-15,0-2-160 0,0-2 208 0,0-2-48 0,1-2-16 0,-2 0 0 16,1-2-16-16,-2 0 0 0,-1 0 0 0,-2-4 0 16,-2 1-128-16,0-1 0 0,0 1 144 0,0-1-144 15,-2 2 0-15,1 0 0 0,-2-2 0 0,2 1 0 16,-1-1 0-16,1 1 0 0,-1 0 0 0,1-1 128 15,0 1-128-15,2-1 0 0,0 1 0 0,1 1 0 16,1 1 0-16,1 1 0 0,-2 2 0 0,3 4 0 16,0-3 0-16,0 4 0 0,1 2 0 0,0 3 0 15,0 3 0-15,3 5 0 0,-4-5-144 0,4 5 144 16,0 0-320-16,0 0 0 0,0 0 0 0,0 0 0 16,0 0-1280-16,0 0-240 0,0 0-48 15,0 0-16-15,7 12-1872 0,2-2-384 0</inkml:trace>
  <inkml:trace contextRef="#ctx0" brushRef="#br0" timeOffset="88960.08">26050 2652 8287 0,'0'0'736'0,"0"0"-592"0,0-11-144 0,1 1 0 16,-1 10 1872-16,0 0 352 0,0 0 64 0,-3-9 16 15,3 9-1360-15,-2-6-272 0,2 6-48 0,0 0-16 16,0 0-32-16,-6-8 0 0,6 8 0 0,-5-5 0 0,5 5 656 0,0 0 128 15,0 0 32-15,-8-4 0 0,8 4 272 0,0 0 48 16,-9 0 16-16,9 0 0 0,-9 0-256 0,9 0-32 16,-8 5-16-16,8-5 0 0,-9 1-240 0,9-1-48 15,0 0-16-15,-6 7 0 0,-1-1-400 0,2 2-80 16,0 1 0-16,1 3-16 0,0 1-336 0,3 2-64 16,-2-1-16-16,0 1 0 0,2 4-208 0,0 3 0 15,-1-3 128-15,2 5-128 0,2 1 0 0,0-1 0 16,2 1 0-16,-1 1 0 0,0 2 160 0,0 0-16 15,1 2 0-15,0 0 0 0,-1 2-144 0,1 0 192 16,1 3-192-16,-1 1 192 0,-1-1-192 0,-1 0 0 16,2-4 144-16,0 1-144 0,0-2 0 0,1 1 0 0,-1 4 0 15,1-1 128-15,-1 5-128 0,-1-1 0 0,-1-3 0 0,1-4 0 16,-2-2 0-16,-1-2 128 0,-1-3-128 0,0 1 0 16,-1-4 144-16,0 1-144 0,0-4 192 0,0 2-192 15,-1-4 384-15,1 0-16 0,-1-3-16 0,0 0 0 16,1 0-176-16,-1-1-48 0,1-3 0 0,2-9 0 15,-4 9-128-15,-2-2 192 0,6-7-192 0,-7 6 192 16,-1-3 32-16,-1-2 16 0,-2-1 0 0,1 0 0 16,-1-4 80-16,-2-1 32 0,-1-1 0 0,0-2 0 15,-2 0-96-15,0-1-32 0,-1-3 0 0,-1 0 0 16,-1-1-96-16,-2 0-128 0,-4-4 176 0,2 2-176 16,-1 2 0-16,1 1 0 0,0 3 0 0,4-2 0 15,-1 2 0-15,3 3 0 0,2-1 0 0,0 1 0 16,2-2 0-16,2 3 0 0,0 1 0 0,5-3-144 15,6 7-272-15,-6-8-48 0,1 0-16 16,3 2 0-16,0-2-1360 0,2 8-272 16,-1-9-48-16,2 0-11136 0,3 0-2224 0</inkml:trace>
  <inkml:trace contextRef="#ctx0" brushRef="#br1" timeOffset="102503.13">12501 5844 10127 0,'0'0'896'0,"0"0"-704"0,0 0-192 0,0 0 0 16,0 0 2128-16,0 0 400 0,0 0 80 0,0 0 16 15,0 0-1472-15,0 0-304 0,0 0-48 0,0 0-16 16,0 0-192-16,0 0-32 0,0 0-16 0,0 0 0 0,0 0-208 16,0 0-32-16,0 0-16 0,0 0 0 15,0 0 160-15,0 0 48 0,0 0 0 0,0 0 0 0,0 0 336 0,0 0 80 16,0 0 16-16,0 0 0 0,0 0 96 0,0 0 0 16,-6 9 16-16,6-9 0 0,-5 9-336 0,1 0-64 15,0 0 0-15,2 2-16 0,2-1-320 0,0 2-64 16,0 1-16-16,2 1 0 0,0 2-224 0,1 2 144 15,0 4-144-15,-1-5 128 0,0 3-128 0,0-3 0 16,1 2 0-16,-1 1 0 0,0-2 0 0,-1 0 0 16,-1 2 0-16,0-2 0 0,-1 1 0 0,-1-1 0 15,1 0 144-15,0-1-144 0,-1-1 320 0,1-2-16 16,-1-5 0-16,2-9 0 0,-3 11 80 0,3-11 32 16,0 0 0-16,-1 10 0 0,1-10-32 0,0 0-16 0,0 0 0 0,0 0 0 15,0 0-192-15,0 0-48 0,0 0 0 0,0 0 0 16,0 0 16-16,0 0 0 0,0 0 0 0,0 0 0 15,0 0-16-15,10-5 0 0,-1 0 0 0,-1-1 0 16,-1 0 0-16,-7 6-128 0,7-7 192 0,-7 7-64 16,7-8 0-16,-1 2 0 0,-6 6 0 0,9-8 0 15,-1 2-128-15,0 0 128 0,-8 6-128 0,11-4 128 16,-1 2-128-16,-10 2 0 0,10-3 0 0,1 2 0 16,-1-3 0-16,2 3 0 0,0 1 0 0,-1 0 0 15,3-2 144-15,0 2-144 0,0 2 160 0,2-2-160 16,-1 0 144-16,2-2-144 0,0 0 128 0,2 0-128 15,-1 2 128-15,0 0-128 0,-1-1 0 0,0 0 128 16,0 0-128-16,0 1 128 0,1 0-128 0,0 0 128 0,1 0-128 0,-1 0 128 16,0 1-128-16,2 0 128 15,-1 2-128-15,1-2 0 0,-1 0 0 0,4 1 0 0,3 0 0 0,1 1 0 16,-2-3 128-16,1 0-128 0,0-3 0 0,3 3 0 16,-1 3 0-16,2-3 0 0,0 0 0 0,0-3 0 15,-2 1 144-15,0-1-144 0,2-1 192 0,2 2-16 16,-1-1-16-16,-1 0 0 0,-1 2 32 0,1-2 0 15,1-2 0-15,-1 4 0 0,-1-2-16 0,-1 2 0 16,0 0 0-16,-1 1 0 0,0 0-176 0,-1 1 160 16,0 3-160-16,1-3 160 0,1 2-32 0,0-1-128 15,-1 0 192-15,2 0-64 0,1 1-128 0,0-2 0 16,1-1-160-16,-1 0 160 0,-1-1 0 0,1 0 0 0,1-1 0 16,0 2 0-16,0-1 0 0,1 0 0 15,-2-1 0-15,0 0 0 0,1 1 0 0,0-1 0 0,1 1 0 0,-2 1 0 16,-2-5 0-16,6 3 0 0,-1 0 0 0,-1 1 0 15,0-1 0-15,-1 2 0 0,-1-1 160 0,1 2-160 16,2 2 128-16,1-1-128 0,-2 0 0 0,2-1 128 16,0-1-128-16,0 1 0 0,1 2 0 0,-1-2 128 15,0-2-128-15,1 1 0 0,0-3 0 0,1 2 0 16,-1 0 0-16,1-1 0 0,1 2 128 0,-2 0-128 16,-2 0 0-16,-1 0 0 0,-1 0 0 0,2-2 128 15,-2 1-128-15,2 1 0 0,0-2 0 0,-1 2 128 16,1 0-128-16,1 0 0 0,2-1 0 0,2 0 0 15,0-1 128-15,2 2-128 0,1 0 0 0,-1 0 128 16,0 0-128-16,1 0 0 0,1-1 0 0,-1 1 128 16,0-1-128-16,0-1 0 0,0 1 0 0,2 0 0 0,0-3 128 15,1 1-128-15,0 2 0 0,1-3 128 0,-2 1-128 0,1 3 160 16,-3 0-160-16,0 0 160 16,2 0-160-16,-2 2 160 0,-3-2-160 0,1 0 160 0,1-2-160 0,-1 0 0 15,0-1 0-15,0 2 128 0,0 1-128 0,1 0 0 16,-3 0 0-16,3 0 0 0,0 0 0 0,-1 3 0 15,0-2 0-15,0-1 0 0,-2-1 0 0,2-2 0 16,4 0 128-16,-1 1-128 0,-2-2 0 0,3 1 0 16,1 1 0-16,-1-1 0 0,0-1 128 0,-2 1-128 15,-2 1 0-15,0 1 128 0,-2-1-128 0,-1 2 0 16,1-1 144-16,-1 1-144 0,1 0 0 0,0 1 0 16,0-1 0-16,1 0 128 0,2 2-128 0,-2-1 0 15,0 0 0-15,-2 0 0 0,1 1 0 0,-2 0 0 0,0 1 0 0,0-3 0 16,2-3 128-16,2 2-128 0,1 1 128 0,2-1-128 15,-3-2 0-15,2 1 0 0,-1-1 0 0,0 3 0 16,0-3 0-16,-3 2 0 0,1 1 0 0,-1 0 0 16,-2-1 0-16,0 1 0 0,0-2 0 0,4 2 0 15,-1 0 0-15,0-2 0 0,1 1 0 0,0 1 0 16,-1 1 0-16,1 1 0 0,-1-2 0 0,0 0 0 16,-3 2 0-16,0 0 0 0,-1 1 0 0,1-3 0 15,-2 0 0-15,1 0 0 0,1-3 0 0,0 2 0 16,2 1 0-16,0 0 0 0,0 0 0 0,1-1 0 15,0-3 0-15,-1 3 0 0,-1 1 0 0,-1 0 128 16,0-2-128-16,-1 2 0 0,-1 0 0 0,-2 0 0 16,-1 0 0-16,2 0 0 0,2-1 0 0,0 1 0 0,-1-3 0 15,-2 3 0-15,-1-1 0 0,0 1 0 0,0 0 0 0,0 0 0 16,0 0 0-16,-1 0 128 0,-2 0-128 0,-1 1 0 16,0 2 0-16,-1-3 0 0,-2 0 0 0,0 1 0 15,-3 1 0-15,1-2 0 0,-1 0 0 0,-1 0 0 16,2 0 0-16,3 0 0 0,-3-2 0 0,-1 1 0 15,1 1 0-15,0 0 0 0,0 0 0 0,0-3 0 16,-2 1 0-16,1 0 128 0,0 2-128 0,0 0 0 16,1 0 0-16,0 0 0 0,-3 0 0 0,1 0 0 15,-4 0 0-15,1 2 0 0,-2-1 0 0,2 0 0 16,-2 2 0-16,1-2 128 0,-2-1-128 0,1 2 0 16,-1-1 0-16,0 1 0 0,-1 0 0 0,0-1 0 15,-1 0 0-15,1-1 0 0,-2 0 0 0,1 3 0 0,-2-3 0 16,1 0 0-16,-10 0 0 0,13 0 0 0,0-3 0 0,-1 1 0 15,0 0 0-15,0 2 128 0,-1-2-128 0,0 2 0 16,-1 2 0-16,1-2 0 0,-11 0 0 0,11 0 128 16,0-3-128-16,-2 1 0 0,-9 2 0 0,10-1 0 15,-10 1 0-15,11 0 0 0,-11 0 0 0,9 0 0 16,-9 0 0-16,0 0 0 0,0 0 0 0,10 0 128 16,-10 0-128-16,0 0 0 0,0 0 0 0,10-4 0 15,-10 4 0-15,0 0 0 0,10-3 0 0,-10 3 128 16,0 0-128-16,8-4 0 0,-8 4 0 0,0 0 128 15,0 0-128-15,8-3 0 0,-8 3 0 0,7-7 0 16,-7 7 128-16,7-6-128 0,-2-1 128 0,-5 7-128 16,0 0 176-16,4-8-48 0,-4 8 0 0,0 0 0 0,7-10-128 15,-2 1 0-15,-5 9 0 0,5-11 0 0,-1 3 176 16,1-2-48-16,-2 1-128 0,-1-2 192 0,1 0-32 0,0-1-16 16,-1 0 0-16,-1-1 0 0,-1-1 0 0,2-2 0 15,-2-1 0-15,0 0 0 0,0 2-144 0,0-2 128 16,-2 0-128-16,1 1 128 0,0 2-128 0,0-1 0 15,-1 0 0-15,1 0 128 0,-2 1-128 0,1 2 0 16,-1 1 0-16,1 3 0 0,2 8 0 0,-4-8 0 16,4 8-144-16,-3-8 144 15,3 8-1280-15,0 0-128 0,0 0-48 0,0 0 0 16,0 0-1184-16,0 0-240 0,10 0-64 0</inkml:trace>
  <inkml:trace contextRef="#ctx0" brushRef="#br1" timeOffset="105639.22">14956 6902 15663 0,'0'0'1392'0,"0"0"-1120"15,0 0-272-15,-5-6 0 0,-1 1 3904 0,6 5 704 16,0 0 160-16,0 0 32 0,0 0-3616 0,0 0-720 15,0-9-144-15,0 9-16 0,0 0-160 0,0 0-16 16,6-8-128-16,-6 8 192 0,7-7-192 0,-7 7 0 16,0 0 0-16,0 0 0 0,7-2 0 0,-7 2 0 15,0 0 0-15,0 0 0 0,0 0 0 0,0 0 224 0,0 0-32 0,0 0-16 16,0 0 448-16,4 9 80 16,-4 3 32-16,-1-2 0 0,-2-1 64 0,2 3 16 0,2 2 0 0,-2-5 0 15,1-9-256-15,-3 16-48 0,5 2-16 0,-2-2 0 16,-2-4-240-16,2 1-64 0,3 4 0 0,0 1 0 15,1 1-192-15,1 2 0 0,1-1 0 0,1 3 0 16,-1-3 0-16,1 3 0 0,1 2 0 0,-2 0 0 16,1-2 0-16,-1 1 128 0,-1 2-128 0,1 4 0 15,-1-3 192-15,0 3-16 0,0 0 0 0,-1 0 0 16,-1-1-176-16,-1-2 192 0,0 2-192 0,-2-3 192 16,-2 1-64-16,2-3 0 0,0-3 0 0,-1 1 0 15,-1-1-128-15,-1 0 128 0,-1-3-128 0,0 3 128 16,0-2-128-16,0 1 160 0,-1-2-160 0,0-1 160 0,-2-5-160 0,2 2 0 15,0 0 144-15,0 1-144 0,-2-4 128 16,1 2-128-16,-3-5 160 0,1 1-160 0,-1 1 192 0,1-3-64 16,-1 1-128-16,1-3 192 0,-1-1-48 0,0 0-16 15,-2-1 0-15,1-1 0 0,-1-2 32 0,0 0 0 16,-1 2 0-16,-1-4 0 0,0 0-160 0,0-1 128 16,-2-1-128-16,1 0 128 0,-2 0-128 0,1 1 0 15,-1-3 144-15,2 2-144 0,-1-2 0 0,1-1 0 16,0 0 0-16,1-3 0 0,1 0 0 0,0 1 0 15,0 0 0-15,2 1 128 0,-2 1-128 0,2 1 0 16,2-3 0-16,-1 1 0 0,-1 0 0 0,0 3-160 16,3-2 160-16,0 1-160 0,1-3-160 0,0 0-48 15,2 0 0-15,4 9 0 16,-4-10-336-16,3 0-80 0,1 10-16 0,4-10 0 16,0 0-1376-16,1 4-256 0,-5 6-64 0,11-11-8704 0,-1 4-1728 0</inkml:trace>
  <inkml:trace contextRef="#ctx0" brushRef="#br1" timeOffset="107691.09">15663 6437 6447 0,'0'0'576'0,"0"0"-576"16,0 0 0-16,6-6 0 0,-6 6 2544 0,0 0 400 15,0 0 64-15,0 0 32 0,0 0-1808 0,0 0-352 16,0 0-80-16,0 0-16 0,0 0-368 0,0 0-80 16,-7-7-16-16,7 7 0 0,-10-4 128 0,10 4 0 15,-10-3 16-15,1 3 0 0,9 0 16 0,-11 0 0 16,2 3 0-16,9-3 0 0,-11 5 144 0,0 2 16 16,-1 1 16-16,2 2 0 0,0 1-160 0,-2-1-48 15,0 2 0-15,-1 2 0 0,0 3-64 0,1 0 0 0,1 1-16 16,0 0 0-16,-1 2-192 0,2 0-48 15,0-1 0-15,0 2 0 0,3 1 16 0,0-2 0 0,1 2 0 0,0-3 0 16,2 0-16-16,2 0 0 0,1 2 0 0,1-1 0 16,1-1 64-16,3-3 0 0,0-1 0 0,2 1 0 15,2-2-192-15,0-1 128 0,-2-1-128 0,2-1 128 16,1-2-128-16,0-1 0 0,-9-8-192 0,11 9 192 16,-2-1-416-16,0 1 32 0,-1-3 16 0,0 1 0 31,-8-7-144-31,10 6-48 0,-2 2 0 0,-8-8 0 0,10 3-400 0,1-2-96 0,-1-1-16 15,2-1-6800-15,0-2-1344 0</inkml:trace>
  <inkml:trace contextRef="#ctx0" brushRef="#br1" timeOffset="108024.79">15796 6609 15663 0,'0'0'1392'0,"0"0"-1120"0,0 0-272 0,0 0 0 16,0 0 2848-16,0 0 512 0,0 0 96 0,0 0 32 15,0 0-2656-15,0 0-512 0,-4 11-128 0,4-11 0 16,0 10-192-16,1 0 0 0,2 1 0 0,-1 1 0 16,1-2 0-16,0 2 160 0,-1-2-160 0,1 1 160 15,-3-11-160-15,2 15 0 0,0-3 0 0,-2 0 0 16,0-12-336-16,0 11 0 0,0-11 0 0,0 0 0 31,-3 12-880-31,1-1-192 0,-1-2-16 0,3-9-9504 0</inkml:trace>
  <inkml:trace contextRef="#ctx0" brushRef="#br1" timeOffset="108257.37">15817 6431 13823 0,'0'0'1216'0,"-7"-7"-960"15,1 0-256-15,0 1 0 0,6 6 3360 0,0 0 624 16,0 0 128-16,0 0-10704 16,0 0-2128-16</inkml:trace>
  <inkml:trace contextRef="#ctx0" brushRef="#br1" timeOffset="109290.89">15955 6318 10127 0,'0'0'896'0,"0"0"-704"15,0 0-192-15,0 0 0 0,0 0 2288 0,0 0 416 16,0 0 96-16,0 0 16 0,0 0-1600 0,0 0-304 15,0 0-64-15,1 11-16 0,-1-11 384 0,0 0 64 0,0 0 0 0,3 10 16 16,-3-10-192-16,0 0-32 16,5 12-16-16,-5-12 0 0,7 10-144 0,-1 1-16 0,1-2-16 0,-1-3 0 15,2 2-304-15,0 0-64 0,1-1-16 0,1 0 0 16,1 1-176-16,-1 1-48 0,2-1 0 0,0 1 0 16,-2 3-64-16,2 0-16 0,0 0 0 0,-1 2 0 15,0 3-64-15,-1 2-128 0,-2 0 176 0,0-1-176 16,0 0 240-16,-2 3-64 0,-1-1-16 0,1-1 0 15,-1 1 192-15,-1-2 32 0,0-2 16 0,-2 1 0 16,1-3-112-16,-2 2-32 0,0-3 0 0,-1 1 0 16,-1-1-128-16,0 0-128 0,-1 0 144 0,0 0-144 15,-2 0 128-15,0 0-128 0,-1 0 0 0,-2 2 144 16,-2-2-144-16,-1 0-256 0,-1 0 64 0,0 1 16 16,-4 0-608-16,0 2-128 15,-1 0-32-15,-1 1 0 0,-1 1-2128 0,0-1-416 0,1 0-96 0,2-6 0 0</inkml:trace>
  <inkml:trace contextRef="#ctx0" brushRef="#br1" timeOffset="114911.34">16714 6762 11967 0,'0'0'1072'16,"-8"-3"-864"-16,8 3-208 0,0 0 0 16,-9-5 3648-16,9 5 704 0,0 0 128 0,0 0 16 15,0 0-3264-15,0 0-656 0,0 0-128 0,0 0-16 0,0 0-256 0,0 0-48 16,-9-1-128-16,9 1 192 0,0 0-192 0,-10 3 144 15,0 3-144-15,1 0 128 0,0 1 208 0,-2 3 48 16,0 2 0-16,-4 1 0 0,0 0 192 0,-2 4 32 16,0 1 16-16,0 3 0 0,-1 1 80 0,-1-1 32 15,1 2 0-15,-2 4 0 0,1 1-304 0,-1 2-64 16,1 3-16-16,1 3 0 0,-1 5-224 0,1 3-128 16,-3 3 160-16,2 3-160 0,-1 4 0 0,4-3 0 15,2-1 0-15,4-5 0 0,2-2 128 0,3 0-128 16,1-6 0-16,1-1 144 0,0-3 48 0,3 0 16 15,0-2 0-15,2-2 0 0,0-1 16 0,2 0 0 0,2-1 0 0,1-1 0 16,2 0-96-16,2 0 0 16,1 0-128-16,3 3 192 0,5 4-192 0,1-6 128 0,0-4-128 0,1-3 0 15,1-4 0-15,2-2 0 0,-2-1 0 0,2-3 0 32,-1 1-496-32,3 1-32 0,0 2-16 0,-1 2 0 15,-1-5-1120-15,-3 1-240 0,1-5-32 0,-3-5-13168 0</inkml:trace>
  <inkml:trace contextRef="#ctx0" brushRef="#br1" timeOffset="115829.01">16955 7136 6447 0,'0'0'576'0,"0"0"-576"0,0 0 0 0,0 0 0 16,0 0 3456-16,0 0 576 0,0 0 112 0,0 0 16 15,0 0-2288-15,-3-8-464 0,3 8-80 0,0 0-32 16,0 0-592-16,0 0-128 0,0 0-32 0,0 0 0 0,0 0-288 0,0 0-64 15,-8-4-16-15,8 4 0 0,0 0 80 0,-7 4 0 16,-1 1 16-16,0 2 0 0,-1 2 272 0,1 3 48 16,1 1 16-16,-2 2 0 0,-1 2-112 0,-1 3-32 15,1-1 0-15,1 2 0 0,0 1-144 0,0 2-16 16,-2 1-16-16,2 1 0 0,-1 1 48 0,1 2 16 16,1-3 0-16,1-1 0 0,2 1-32 0,0 0 0 15,0 0 0-15,1 1 0 0,1 4-96 0,-1-2-32 16,0-1 0-16,2 0 0 0,0 2-192 0,4-1 176 15,-2 0-176-15,0-1 160 0,1 1-160 0,2-4 0 16,0-1 144-16,1-4-144 0,2 0 176 0,-1-2-48 16,1-3 0-16,1-3 0 0,-1-1-128 0,2-4 160 0,0 1-160 0,-8-8 160 15,12 3-16-15,-2-1 0 0,-10-2 0 0,15-5 0 16,0-1-144-16,-1-3 160 0,0-3-160 0,0-2 160 16,0-2-16-16,3-1 0 0,-1-4 0 0,1 0 0 15,1-2-144-15,0-1 128 0,1 1-128 0,0-1 128 16,1 1-128-16,-1-1 0 0,-1 0 0 0,1-1 128 15,-2 0-128-15,-2 0 0 0,-2-5 0 0,0 0 128 16,-1 2-128-16,-1 0 0 0,-4-2 0 0,0-2 128 16,-2-1-128-16,0-1 128 0,-2 2-128 0,0 2 128 15,-2 2-128-15,-1 2 128 0,-3-1-128 0,1 2 128 16,-2 2 32-16,-2 0 0 0,0 3 0 0,-1 0 0 16,2 3 32-16,-1 1 0 0,-1 2 0 0,-1 1 0 15,-1 0-192-15,1 3 0 0,1-1 144 0,-1 5-144 16,-1 0 0-16,1 1-208 0,1 1 16 0,1 2 16 15,6 2-1616-15,-9 0-336 0,1 2-64 0,8-2-8960 16,-11 9-1792-16</inkml:trace>
  <inkml:trace contextRef="#ctx0" brushRef="#br1" timeOffset="116146">16792 7570 5519 0,'0'0'240'0,"0"0"64"0,0 0-304 0,0 0 0 0,0 0 0 0,0 0 0 15,0 0 7440-15,0 0 1440 0,2 10 272 0,-2-10 64 16,8 10-7376-16,3-3-1488 0,-1-3-352 0,2 0 0 15,2 1 0-15,1-3 0 0,0 0 0 0,2 0 0 16,3-2-288-16,1-2 48 0,-2 0 16 0,3 0 0 16,-1-2 48-16,1 2 16 0,-1-5 0 0,0 2 0 15,0 0 160-15,-2 0 0 0,0-2 0 0,-4 2-128 16,-2-2 128-16,0 1 0 0,-1-1 0 0,-1 1 0 31,-1 1-528-31,-1-2-80 0,-1 1-16 0,-1-1-9968 0,-1-1-2000 0</inkml:trace>
  <inkml:trace contextRef="#ctx0" brushRef="#br1" timeOffset="116829.22">17330 6909 28335 0,'0'0'1248'0,"0"0"272"0,0 0-1216 0,0 0-304 16,8 10 0-16,1 0 0 0,2-1 608 0,2 1 64 16,1 2 16-16,2 2 0 0,1-2-560 0,2 6-128 15,1-1 0-15,1 3 0 0,-1 1 0 0,1 3 0 16,-1 0 0-16,-2 2 0 0,-1 3-144 0,-1 0 144 15,-3 1 0-15,-3 3 0 0,-2 2 0 0,-3 2 0 16,-1 1 0-16,-3-1 0 0,-2-1 224 0,0-1 160 16,-2-1 16-16,1 1 16 0,-1-3 304 0,-1-2 64 15,0-1 16-15,0-1 0 0,0 0-64 0,2 2-16 16,-2 0 0-16,1 3 0 0,1-1-480 0,-2 0-112 0,-1-1 0 0,-1-1-128 16,-1-3 0-16,0 2 0 0,-3-6 0 0,-2 2 0 15,0 0 0-15,-2-2-272 0,-2-2 16 0,-1 1 16 31,2-6-384-31,-4-2-80 0,0 1 0 0,2-7-16 16,0-3-1216-16,2-3-240 0,1-2-64 0,0-6 0 0</inkml:trace>
  <inkml:trace contextRef="#ctx0" brushRef="#br1" timeOffset="117497.34">16836 6837 10127 0,'0'0'896'0,"0"0"-704"0,0 0-192 0,0 0 0 15,0 0 3456-15,0 0 672 0,13-1 128 0,-2-2 32 16,-1 1-3456-16,-10 2-672 0,12-3-160 0,-2 1 0 15,-1-2 0-15,-9 4 0 0,12-6 0 0,-1 5 0 16,-11 1 128-16,10 0-128 0,-1 0 0 0,2 1 0 16,-11-1 160-16,13 3-160 0,-2 0 128 0,0-1-128 15,-11-2 224-15,13 4-32 0,-3 0-16 0,1 0 0 16,-11-4 64-16,11 5 16 0,-11-5 0 0,13 5 0 16,-2 1-64-16,-11-6 0 0,10 1 0 0,-10-1 0 15,11 0 80-15,-11 0 16 0,11-1 0 0,-11 1 0 16,12-3-96-16,-1 0-32 0,-1-1 0 0,0 1 0 15,1 0-160-15,-1-1 128 0,-1 0-128 0,2-1 128 0,-2 0-128 16,-9 5 0-16,10-3 0 0,-10 3 0 16,10-6 0-16,-10 6 0 0,7-6 0 0,-7 6 0 0,8-6 0 15,-8 6 0-15,0 0 0 0,0 0 0 0,5-8 192 0,-5 8-32 16,0 0-16-16,3-9 0 0,-3 9 208 0,0-8 32 16,0 8 16-16,-3-12 0 0,1 3 48 0,2 9 0 15,0-9 0-15,0 9 0 0,-5-12 16 0,1 3 16 16,4 9 0-16,-4-10 0 0,4 10-224 0,-7-12-32 15,-2 6-16-15,3-2 0 0,6 8-208 0,-11-7 128 16,1 2-128-16,-1 2 0 0,1 2 0 0,-1 1 0 16,1-3 0-16,0 2 0 0,-1 0 0 0,11 1-160 15,-10 0 160-15,1 0-192 16,9 0-304-16,-10 1-64 0,10-1-16 0,0 0-14784 0</inkml:trace>
  <inkml:trace contextRef="#ctx0" brushRef="#br0" timeOffset="128421.04">26575 2203 10127 0,'0'0'896'0,"0"0"-704"16,-9 1-192-16,9-1 0 0,-9 4 2432 0,9-4 448 16,-9 2 80-16,9-2 32 0,-10 3-1264 0,10-3-240 15,0 0-48-15,0 0-16 0,0 0-416 0,0 0-96 16,0 0-16-16,0 0 0 0,0 0-336 0,0 0-80 0,0 0-16 0,0 0 0 16,0 0 48-16,0 0 0 15,0 0 0-15,0 0 0 0,0 0-48 0,0 0 0 0,0 0 0 0,-9 7 0 16,2 2-16-16,-1 2-16 0,-1 2 0 0,-1 2 0 15,3 0-256-15,-1 1-48 0,-1 2-128 0,1-1 192 16,1 3-192-16,1-3 0 0,-1 2 128 0,2-2-128 16,1 3 0-16,3-3 0 0,-3 0 0 0,1 1 0 15,1 3 0-15,0-2 0 0,2 1 0 0,-1 1 0 16,-3 1 0-16,2 3 0 0,0-1 0 0,2 4 0 16,-1-7-144-16,1 1-80 0,0-3-16 0,1 0 0 31,2-5-528-31,1-1-128 0,0-2 0 0,1-1-16 0,1-2-1696 0,-6-8-336 0,0 0-64 0</inkml:trace>
  <inkml:trace contextRef="#ctx0" brushRef="#br0" timeOffset="128922.43">26687 2509 16575 0,'0'0'736'0,"0"0"160"0,0 0-720 0,0 0-176 0,-9 0 0 0,9 0 0 15,0 0 2352-15,0 0 432 0,0 0 96 0,-9 0 0 16,9 0-1616-16,0 0-336 0,-8 4-64 0,8-4-16 16,-8 5-464-16,8-5-80 0,-6 5-32 0,0 3 0 15,1 1-64-15,0 0-16 0,2 0 0 0,1 2 0 16,2-11-192-16,0 12 144 0,-1-1-144 0,1 0 128 16,0-11-128-16,2 13 0 0,1-3 0 0,1 1 0 15,1-1 0-15,0-1 128 0,-5-9-128 0,9 12 128 16,-1-2 112-16,0-2 16 0,-8-8 0 0,10 9 0 15,-2-2-80-15,0-1-16 0,-8-6 0 0,10 4 0 16,-10-4-160-16,11 4 0 0,-11-4 0 0,12 3 128 16,-12-3-128-16,10 2 0 0,-10-2 0 0,10 2 0 0,-10-2 0 15,11 0 0-15,-11 0 0 0,0 0-176 0,12-3 176 0,-12 3 0 16,10-2-144-16,-10 2 144 0,12-3-240 0,-2 0 32 16,-10 3 0-16,11-4 0 15,-4-2-224-15,-7 6-32 0,8-9-16 0,-1 1-8912 16,-2 0-1776-16</inkml:trace>
  <inkml:trace contextRef="#ctx0" brushRef="#br0" timeOffset="129162.67">26752 2351 8287 0,'0'0'736'0,"0"0"-592"0,0 0-144 0,0 0 0 15,0 0 3648-15,0 0 704 0,0 0 144 0,0 0 32 16,0 0-2672-16,0 0-544 0,0 0-96 0,0 0-32 16,0 0-800-16,0 0-144 0,11-2-48 0,-11 2 0 15,0 0-464-15,10-2-112 0,-10 2 0 0,0 0-8128 16,0 0-1632-16</inkml:trace>
  <inkml:trace contextRef="#ctx0" brushRef="#br0" timeOffset="129823.04">26943 2199 5519 0,'0'0'496'0,"-8"-3"-496"0,0-1 0 0,8 4 0 16,0 0 3744-16,0 0 656 0,-9-2 128 0,9 2 16 16,0 0-2320-16,0 0-480 0,0 0-80 0,0 0-32 15,-8 5-768-15,8-5-160 0,0 0-16 0,0 0-16 16,-3 8-192-16,3-8-32 0,0 10-16 0,4 2 0 0,2-2 144 0,0-2 16 16,1-2 16-16,2 2 0 0,-1 0-32 0,2 1 0 15,2-2 0-15,-2 3 0 0,1 1-192 0,-1 0-64 16,2-1 0-16,-1-1 0 0,1 1 0 0,0 2 0 15,-2-2 0-15,-1 3 0 0,-1 0-80 0,0 2-32 16,-3 3 0-16,2 0 0 0,-1 2-80 0,-2 1 0 16,-1-1-128-16,0 5 192 0,-2 1-192 0,1 0 128 15,0-5-128-15,-2-1 0 0,-3-3 0 0,1-2 128 16,0 0-128-16,1-1 0 0,-2 0 0 0,-1-3 176 16,0-1-176-16,1 1 160 0,3-11-160 0,-6 11 0 15,0-1 144-15,-1-1-144 0,2-2 0 0,-3 1-192 0,0 1 32 0,1-2 0 31,0-2-1488-31,-1 4-288 0,-1 0-64 0,1-2-8528 0,1-1-1696 0</inkml:trace>
  <inkml:trace contextRef="#ctx0" brushRef="#br0" timeOffset="132082.26">25110 3914 8287 0,'0'0'368'0,"5"-6"80"0,0-3-448 0,0 0 0 16,0 1 0-16,1-3 0 0,-2 2 832 0,-1 0 96 16,1 1 16-16,0 2 0 0,0-5-176 0,-4 11-48 15,4-10 0-15,-4 10 0 0,3-9 304 0,-3 9 48 16,4-11 16-16,-2 3 0 0,-2 8 32 0,0 0 16 15,-2-7 0-15,2 7 0 0,-3-8-96 0,3 8-16 16,-4-7 0-16,4 7 0 0,-5-5-288 0,5 5-64 0,-8-2-16 0,8 2 0 16,-10 1-208-16,1 3-64 0,-1 0 0 0,1 1 0 15,-1 1-128-15,-1 2-48 0,0 1 0 0,-1 3 0 16,0 2-80-16,0 3-128 0,-1 2 176 0,0 0-176 16,0 2 320-16,2 0-32 0,0 0-16 0,-1 2 0 15,-1 3 48-15,3-1 0 0,0 2 0 0,-1 2 0 16,-1 2-176-16,2 1-16 0,1 0-128 0,0 2 192 15,1 1-192-15,3-2 0 0,-1-4 0 0,3-2 0 16,1 0 128-16,1-4-128 0,1-3 0 0,1-1 144 16,2-4-144-16,2 0 0 0,0-4 0 0,2-1 0 15,-1-4 0-15,2-1 128 0,1-1-128 0,2-1 128 16,-11-3-128-16,13 0 0 0,1-2 0 0,-1-1 0 16,-2-3 144-16,0 2-144 0,2-5 160 0,2 0-160 0,0-1 192 15,1-2-64-15,1-1-128 0,0-1 192 16,0-2-48-16,-2-1-16 0,1-1 0 0,0 0 0 0,-2-1-128 0,0 0 128 15,-2-5-128-15,-1 1 128 0,0-1-128 0,0-3 160 16,-3 2-160-16,-2 2 160 0,1 2-160 0,-2 1 160 16,-3-1-160-16,1 1 160 0,-2-3-160 0,1 3 128 15,-2 1-128-15,0-2 128 0,-2 2-128 0,1 1 0 16,-2-2 144-16,1 2-144 0,-2 0 0 0,0-1 128 16,-1 4-128-16,1 2 0 0,0 0 0 0,0 1 0 15,-2-1 0-15,2 4 128 0,0 2-128 0,1-1 0 16,1 2 0-16,-1-1 0 0,-1 1 0 0,0 1 0 15,0 1 0-15,4 4-128 0,0 0 128 0,0 0-208 16,0 0 80-16,0 0 128 16,0 0-2160-16,0 0-304 0,0 0-64 0</inkml:trace>
  <inkml:trace contextRef="#ctx0" brushRef="#br0" timeOffset="132399.71">24988 4071 11967 0,'0'0'1072'0,"0"0"-864"0,0 0-208 0,0 0 0 0,0 0 2064 15,0 0 368-15,-1-7 80 0,1 7 16 16,0 0-752-16,0 0-160 0,0 0-16 0,0 0-16 0,0 0-384 0,0 0-80 15,0 0-16-15,0 0 0 0,9 7-80 0,-1-1-32 16,-1 5 0-16,-1-1 0 0,-6-10-112 0,5 13-32 16,0 0 0-16,1 0 0 0,-1 0-368 0,0 0-80 15,-1-1-16-15,1 0 0 0,2-3-256 0,-7-9-128 16,10 9 128-16,1-1-128 0,-1-3 0 0,3-2-320 16,1-3 48-16,3-3 16 15,3-2-2336-15,2-3-464 0</inkml:trace>
  <inkml:trace contextRef="#ctx0" brushRef="#br0" timeOffset="149754.71">29879 6833 22111 0</inkml:trace>
  <inkml:trace contextRef="#ctx0" brushRef="#br0" timeOffset="152081.25">28000 2771 2751 0,'0'0'256'0,"0"0"-256"0,0 0 0 0,0 0 0 15,0 0 2928-15,0 0 528 0,0 0 128 0,0 0 0 16,0 0-2112-16,0 0-416 0,0 0-96 0,0 0 0 16,0 0-320-16,0 0-48 0,0 0-16 0,0 0 0 0,0 0 32 0,0 0 0 15,-9 4 0-15,9-4 0 0,0 0 160 0,0 0 16 16,0 0 16-16,0 0 0 0,-9 0 48 0,9 0 16 16,-9 0 0-16,9 0 0 0,0 0-192 0,-10 6-32 15,10-6-16-15,-9 4 0 0,9-4-304 0,-8 6-64 16,8-6-16-16,-7 6 0 0,7-6-48 0,-8 8-16 15,0-2 0-15,1-2 0 0,0 3 80 0,7-7 0 16,-8 6 16-16,1 1 0 0,0-2 144 0,0 0 32 16,-1-1 0-16,2 1 0 0,-1 2-32 0,-1-3 0 15,0 0 0-15,8-4 0 0,-9 5-32 0,2 0-16 16,-3 0 0-16,4 2 0 0,6-7-208 0,-8 8-32 16,0 0-128-16,2-1 192 0,-1 1-192 0,1 1 144 15,-2 0-144-15,1 2 128 0,0-2-128 0,-1 1 192 0,-1-2-192 0,1 3 192 16,-1-1-192-16,1 2 192 0,-1-2-192 0,2 3 192 15,1 0 0-15,-1 3 16 0,-2-3 0 0,2 1 0 16,1 1-48-16,-1-1-16 0,0-1 0 0,1 1 0 16,1 2 0-16,1 1 0 0,0-3 0 0,2 2 0 15,-2 1-144-15,1-3 160 0,-1 1-160 0,2 0 160 16,-2 1-160-16,0 0 0 0,0 1 144 0,0-3-144 16,0 3 0-16,0-2 0 0,0 0 0 0,0-1 128 15,1 1-128-15,-1-1 128 0,0 1-128 0,0 1 128 16,-1 0-128-16,1 1 0 0,0-2 0 0,0 1 128 15,0 0-128-15,0-3 0 0,0 0 0 0,2 0 0 16,-2 0 128-16,1-1-128 0,0-2 160 0,2 2-160 16,0 1 256-16,1 0-64 0,-2-1 0 0,1-1 0 15,1 2-48-15,0 0-16 0,0 2 0 0,0-2 0 0,0 0-128 16,3-2 160-16,-1 1-160 0,1 0 160 0,-2 1-160 16,2-1 0-16,0 1 144 0,-1-3-144 0,1-1 0 0,-1 2 0 15,2-1 0-15,0 3 0 0,0 0 0 0,1 0 0 16,-2-4 0-16,1 2 128 0,-4-11-128 0,5 10 0 15,0-1 0-15,0-1 0 0,-1 0 0 0,0 0 0 16,-4-8 0-16,5 8 0 0,-5-8 0 0,8 9 0 16,-1 0 0-16,-7-9 128 0,6 9-128 0,1-1 0 15,-2 0 0-15,-5-8 128 0,7 9-128 0,-1 0 0 16,1-1 0-16,-1 0 0 0,-6-8 0 0,8 7 0 16,-2 1 0-16,1 0 0 0,-7-8 0 0,7 12 0 15,-7-12 0-15,5 9 0 0,-5-9-240 0,5 10 48 16,-5-10 0-16,4 11 0 15,-4-11-256-15,0 0-32 0,5 13-16 0,-5-13 0 16,0 0-208-16,0 0-32 0,0 0-16 0,0 0 0 16,0 0-1840-16,0 0-368 0,0 0-80 0</inkml:trace>
  <inkml:trace contextRef="#ctx0" brushRef="#br0" timeOffset="153205.59">28116 3133 12207 0,'0'0'528'0,"0"0"128"0,0 0-528 0,0 0-128 0,0 0 0 0,0 0 0 16,0 0 1360-16,0 0 240 0,0 0 64 0,0 0 0 0,0 0-400 0,0 0-80 16,0 0-16-16,0 0 0 0,0 0-80 15,0 0 0-15,0 0-16 0,0 0 0 0,0 0-304 0,0 0-64 16,0 0-16-16,0 0 0 0,0 0-256 0,-7 10-48 15,7-10-16-15,-7 7 0 0,0 1 16 0,2 1 16 16,-2 0 0-16,1 2 0 0,-2-1 112 0,0-1 0 16,0 2 16-16,-1-1 0 0,0 1 96 0,-1 0 16 15,-1 1 0-15,2 1 0 0,0 2-144 0,-1 3-32 16,-1 0 0-16,-1 2 0 0,1 0-112 0,-1 1-32 16,0 0 0-16,0-1 0 0,1 1-160 0,0-4-32 15,2 2-128-15,0-2 192 0,0 3-64 0,1-3-128 0,2 2 176 0,-1-2-176 16,1 0 288-16,0 1-48 0,2 1-16 0,2-3 0 15,-2-1-16-15,3-1 0 0,-1 0 0 0,2 1 0 16,2-1-80-16,0-1 0 0,1-1-128 0,-1 1 192 16,1-1-192-16,-3-12 144 0,4 11-144 0,1 1 128 15,0-4-128-15,1 0 0 0,-1 0 0 0,0-1 0 16,0 1 128-16,2 0-128 0,-7-8 0 0,12 7 128 16,-1-3-128-16,0-2 128 0,-11-2-128 0,14 3 128 15,0-1 0-15,-1-2-128 0,-1 0 192 0,0-1-64 16,1-3-128-16,0 0 160 0,-1 0-160 0,-1 2 160 15,1-3-160-15,0-1 0 0,-2 0 144 0,1 1-144 16,-2-1 0-16,0 1 144 0,0-1-144 0,0-1 0 16,-1 1 160-16,1-1-160 0,0-2 128 0,-1-1-128 15,0-1 208-15,0 1-32 0,-2-1-16 0,1-2 0 16,-1 0-32-16,1 3-128 0,-2-3 192 0,2 0-64 0,-1-2-128 0,-1 0 0 16,1-5 144-16,-3 3-144 0,0-2 128 0,0 2-128 15,-2-2 128-15,0 1-128 0,1 0 0 0,0 0 144 16,1-3-144-16,-2 3 0 0,-1 1 128 0,0 0-128 15,0 0 0-15,-1 0 0 0,-2 1 0 0,-1-2 0 16,2 1 0-16,-2 3 0 0,-1-5 160 0,-2 5-160 16,0 1 128-16,2 0-128 0,-1 1 128 0,1 2-128 15,-1-1 128-15,1 1-128 0,0-1 0 0,0 2 0 16,-2 3 0-16,1-1 0 0,0 2 0 0,0 0 0 16,-1 0 0-16,7 5 0 0,-6-6-384 0,1 2 0 15,5 4 0-15,0 0 0 16,-7-5-240-16,7 5-48 0,0 0-16 0,-5-5 0 15,5 5-432-15,0 0-96 0,0 0 0 0,0 0-16 16,-4-5-2032-16,4 5-416 0</inkml:trace>
  <inkml:trace contextRef="#ctx0" brushRef="#br0" timeOffset="153539.59">27961 3466 25631 0,'0'0'1136'0,"0"0"224"0,-8 6-1088 0,8-6-272 0,0 0 0 0,-7 10 0 16,7-10 640-16,-3 10 64 0,3-10 0 0,-2 10 16 0,2-10-240 16,0 0-48-16,3 12-16 0,-3-12 0 15,0 0 192-15,8 13 32 0,-8-13 16 0,8 9 0 0,1-2 176 0,-9-7 48 16,10 6 0-16,1 0 0 0,-2-1-160 0,1-1-16 15,0 0-16-15,2-2 0 0,0 1-304 0,0-2-64 16,-1 0-16-16,2-1 0 0,1-1-96 0,-1-2-16 16,1 2 0-16,0-4 0 0,1 1-192 0,-1 0 176 15,0-2-176-15,1-1 160 0,-2 1-160 0,-2-1 0 16,1 1 0-16,-1 2 128 0,-1-2-128 0,-1 2 0 16,0-1 0-16,-9 5-176 15,11-6-1216-15,-4-1-240 0,-7 7-48 0,11-6-9072 16,-5-2-1792-16</inkml:trace>
  <inkml:trace contextRef="#ctx0" brushRef="#br0" timeOffset="154206.57">28471 2835 18767 0,'0'0'832'0,"0"0"176"0,0 0-816 0,0 0-192 15,0 0 0-15,0 0 0 0,0 0 1280 0,0 0 224 16,0 0 32-16,-7 5 16 0,7-5-128 0,0 0-16 15,0 0-16-15,-1 11 0 0,1-11-256 0,0 0-48 16,5 10-16-16,0 0 0 0,0 2-208 0,1-1-32 16,-6-11-16-16,6 13 0 0,1-2-176 0,-1 1-16 0,-2 0-16 0,1 0 0 15,2 2-240-15,-1 1-48 0,0 1-16 0,0 1 0 16,2 0-32-16,1 4 0 0,0 2 0 0,2 2 0 16,-1 0 64-16,0 2 16 0,0 2 0 0,0-2 0 15,2-1-96-15,1-1 0 0,0 0-16 0,2 1 0 16,0 3-48-16,-1-2-16 0,0-1 0 0,1 0 0 15,0 2-176-15,-2-4 128 0,-3 2-128 0,-3 4 128 16,-1 2-128-16,-1-2 160 0,-3-3-160 0,-2-1 160 16,-2-5-32-16,-1 1 0 0,1 0 0 0,-4-1 0 15,-3-1 48-15,0 1 0 0,0-2 0 0,0 1 0 16,0-2-32-16,0 0 0 0,1 2 0 0,0-3 0 16,-1-4-144-16,2 0 0 0,2-1 0 0,-1-2 128 15,0-2-128-15,1 0 0 0,0-2 0 0,5-6 0 16,-5 9 0-16,5-9 0 0,0 0 0 0,0 0 0 15,-8 5-448-15,8-5-128 0,0 0-32 0,0 0 0 16,0 0-1952-16,-9 4-384 0,9-4-64 0,-9 3-13184 16</inkml:trace>
  <inkml:trace contextRef="#ctx0" brushRef="#br0" timeOffset="168274.87">29203 3130 13823 0,'0'0'1216'0,"0"0"-960"0,0 0-256 0,0 0 0 16,0-11 4032-16,0 11 768 0,0 0 160 0,0 0 32 15,-1-8-2688-15,1 8-544 0,0 0-96 0,0 0-32 16,0 0-912-16,0 0-176 0,0 0-32 0,0 0-16 31,0 0-1472-31,-3 9-304 0,1 1-48 0,2-10-14864 0</inkml:trace>
  <inkml:trace contextRef="#ctx0" brushRef="#br0" timeOffset="168499.4">29082 3697 24879 0,'-9'-10'2208'15,"9"10"-1760"-15,-5-6-448 0,5 6 0 0,-4-8 2896 0,4 8 496 16,0 0 112-16,0 0 16 0,5-8-2720 0,-5 8-544 16,8-6-96-16,-8 6-32 0,9-4-128 0,-9 4-272 15,0 0 64-15,0 0 16 16,0 0-1728-16,0 0-352 0,0 0-64 0,5 8-7312 16,-5-8-1456-16</inkml:trace>
  <inkml:trace contextRef="#ctx0" brushRef="#br0" timeOffset="169483.08">25628 5165 3679 0,'0'0'160'0,"0"0"32"0,0 0-192 0,0 0 0 0,-1-10 0 0,1 10 0 15,0 0 5760-15,0 0 1088 0,0 0 240 0,0 0 32 16,0 0-4816-16,0 0-960 0,0 0-192 0,11 6-32 16,-4 2-688-16,0 3-144 0,-2 4-32 0,0 4 0 15,-1 1 16-15,1 6 0 0,-1 4 0 0,2 1 0 16,-1 3 208-16,0 2 32 0,2 2 16 0,-4 0 0 16,0 0 16-16,0 0 0 0,-2 1 0 0,0-1 0 15,-1-3-304-15,0 3-64 0,0 1-16 0,0-3 0 16,-1-2-160-16,0-3 0 0,-1-2 0 0,1-4 0 15,-2-2 0-15,2-2 128 0,0-1-128 0,0-3 0 16,1-2 0-16,1 0-304 0,-2-6 48 0,1-9 16 16,0 9-544-16,0-9-112 15,0 0-32-15,0 0 0 0,0 0-2352 0,0 0-480 0,0-10-80 0</inkml:trace>
  <inkml:trace contextRef="#ctx0" brushRef="#br0" timeOffset="170200.21">25655 5067 11967 0,'0'0'1072'0,"-10"-4"-864"15,10 4-208-15,-7-1 0 0,0-6 2336 0,7 7 416 16,-5-6 96-16,5 6 16 0,-3-10-1328 0,3 10-272 15,0 0-48-15,-1-9-16 0,1 9-304 0,0 0-64 16,0 0-16-16,0 0 0 0,3-11 272 0,-3 11 48 16,0 0 16-16,5-7 0 0,-5 7-48 0,6-6 0 0,-6 6 0 0,11-7 0 15,-1 4-352-15,2 1-80 0,0 1-16 0,2 1 0 16,4 0-336-16,2 1-80 0,-1-2-16 0,5 1 0 16,-1 2-224-16,2 1 144 0,1-2-144 0,0 3 128 15,-1-1-128-15,1 0 0 0,1 1 0 0,1 3 0 16,-2 2 0-16,3 3 0 0,1-1 0 0,-2 4 0 15,-2-1 0-15,-1 4-176 0,-4 1 48 0,-2-1 0 16,0-1 128-16,-2 1 0 0,-3 0 0 0,-2 2-128 16,-2 1 128-16,-1 0-160 0,-1 0 160 0,-3 1-160 15,-2-4 160-15,-2 0 0 0,-1-3 0 0,0 0-128 16,-1 0 128-16,1-2 0 0,-4-2 0 0,-1 1 0 16,-2-2 0-16,-1 0 0 0,-1-1 0 0,-1-3 0 0,-2 1 0 0,-2-3 0 15,-2 1 0-15,-1 0 128 16,-2-1-128-16,-2 1 0 0,-1-3-128 0,1 3 128 0,-3-4-160 0,1 2 160 15,1-3-192-15,0 2 192 0,-2 2-128 0,3-1 128 16,0-1 0-16,-1-2 0 0,-3 0-128 0,1-2 128 16,0-1 0-16,-1 1 0 0,1 0 0 0,0 0 0 15,2-1 0-15,4 2 0 0,2-3 0 0,4 3 0 16,3-1 0-16,9 2 0 0,0 0 0 0,0 0 0 16,0 0 0-16,0 0 0 0,0 0 0 0,15 0 0 15,-1 0 0-15,2 3 0 0,-1 1 0 0,2 2 0 16,0 2 0-16,-1 0 0 0,-1 0 0 0,2 1 0 15,2 1 0-15,0 3 0 0,-2 0 0 0,-1 0 0 16,-1 0 0-16,1 2 0 0,1-2 0 0,0 1 0 16,-1 2 0-16,1-3 0 0,2 1 0 0,-2 2 0 0,-3-3 176 15,1 4-176-15,2 0 144 0,0-2-144 0,-2-2 0 0,0 2 144 16,-1-1-144-16,0 0 0 0,-1 1 0 0,-1-1 0 16,-1-2 0-16,-1-2 0 0,-1-1 0 0,-1 2 0 15,0-2 0-15,-2 0-176 0,1-1 16 0,-7-8 0 31,5 10-544-31,-5-10-96 0,3 11-32 0,-3-2 0 16,0-9-2560-16,-4 10-528 0,-7-1-112 0,7 4 0 0</inkml:trace>
  <inkml:trace contextRef="#ctx0" brushRef="#br0" timeOffset="170669.81">25868 5012 19695 0,'0'0'864'0,"0"-10"192"0,3 2-848 0,-3 8-208 0,4-12 0 0,0 3 0 16,-4 9 1712-16,4-9 288 16,-4 9 64-16,6-8 16 0,-6 8-736 0,7-5-160 0,-7 5-32 0,0 0 0 15,0 0-352-15,0 0-80 0,0 0-16 0,8 9 0 16,-3 3-192-16,-1 1-32 0,-2 0-16 0,1 1 0 16,-2 0-128-16,1 2-16 0,-2 0-16 0,0 1 0 15,0 2-80-15,0-1-16 0,-2 2 0 0,1 2 0 16,0 4 64-16,1 6 16 0,-2 1 0 0,2 4 0 15,0 1 96-15,0 2 0 0,2-1 16 0,0 2 0 16,-2-1-144-16,2-1-16 0,-1 0-16 0,1-1 0 16,0-1-224-16,0 2 144 0,0-3-144 0,0-2 128 15,0-3-128-15,0-1 0 0,1-2 144 0,-1-2-144 16,0-3 0-16,2 0 144 0,-3-3-144 0,1-1 0 16,1-5 0-16,0-1 0 0,-2 0 0 0,2-3 0 15,-1 1-608 1,1-3-128-16,-3-8-32 0,0 0 0 0,0 0-2704 15,0 0-560-15</inkml:trace>
  <inkml:trace contextRef="#ctx0" brushRef="#br0" timeOffset="171801.4">26544 5111 5519 0,'0'0'496'0,"0"0"-496"0,0 0 0 0,0 0 0 15,0 0 2496-15,0 0 384 0,0 0 96 0,0 0 16 16,0 0-1280-16,0 0-256 0,0 0-48 0,10 0-16 16,-10 0 144-16,0 0 48 0,0 0 0 0,0 0 0 15,11-5 160-15,-11 5 48 0,0 0 0 0,0 0 0 16,0 0-192-16,9-4-16 0,-9 4-16 0,10-1 0 15,-10 1-672-15,0 0-144 0,7-7-32 0,-1 2 0 16,1-2-272-16,0 1-48 0,0-3-16 0,1 0 0 16,0 0-48-16,-1-2-16 0,1 1 0 0,0 1 0 15,0-4-160-15,0 0-32 0,0-1-128 0,-1 1 192 16,0-1-192-16,-1-2 0 0,0-2 128 0,-1 0-128 16,0 0 0-16,-1-1 128 0,0 0-128 0,0 1 0 15,-2-1 128-15,1 2-128 0,0 2 0 0,1 2 0 16,-2 1 0-16,1 3 0 0,-3 9 0 0,5-9 0 0,0 1 0 0,-5 8 0 15,0 0 0-15,8-7 0 16,-8 7 0-16,9-3 0 0,-9 3 0 0,0 0 144 0,0 0-144 0,12 2-176 16,-12-2 48-16,0 0 0 0,9 11 128 0,-1-1 0 15,-3 0 0-15,-1 3 0 0,-1 0 0 0,-1 1-128 16,1-1 128-16,1 0 0 0,0 1 0 0,0 0 0 16,-1-1 0-16,3 0 0 0,-2 2 0 0,-1-1 0 15,3-2 0-15,0-2 0 0,1-2 0 0,-1-1 0 16,-6-7 0-16,8 3 0 0,-8-3 0 0,9 4 0 15,0-1 128-15,-1-3-128 0,-8 0 128 0,8-4-128 16,0-5 160-16,-2 0-160 0,1-2 176 0,-3 1-176 16,0 0 192-16,0-1-192 0,-1 1 128 0,1-2-128 15,-1-1 0-15,0 0 0 0,-1 0 128 0,2-3-128 16,0-2 0-16,0 1 0 0,0 0 0 0,1-1 0 0,0-4 0 0,-1 2 0 16,0 3 0-16,0 3 0 0,0-1 0 0,0 1 0 15,0 5 0-15,0-1 0 0,1 3 0 0,-5 7 0 16,0 0 0-16,0 0 0 0,10-1 0 0,-10 1-144 15,8 8 144-15,-1 3-128 0,-1 2 128 0,-1 3-128 16,1 0 128-16,-3 2 0 0,0 0-144 0,0 0 144 16,2 2 0-16,-2-1 0 0,-1 1 0 0,-1-2 0 15,1 1 0-15,-1-4 0 0,0 1 0 0,1 2 0 16,-1-2 0-16,2 1 0 0,-1-2 0 0,2 1 0 16,-3 0 0-16,2-1-176 0,0 0 48 0,-1-1 0 15,0-1-448-15,0 0-96 0,1 0-16 0,-1 1 0 16,1 2-1712-16,1-2-352 15,1-1-64-15,0-1-7952 0,-5-12-1600 0</inkml:trace>
  <inkml:trace contextRef="#ctx0" brushRef="#br0" timeOffset="173502.7">27446 5492 7359 0,'0'0'656'0,"0"0"-528"15,-9-1-128-15,9 1 0 0,-9-2 896 0,9 2 128 16,-10 0 48-16,10 0 0 0,-7-2-320 0,7 2-64 16,-9 0-16-16,9 0 0 0,0 0 912 0,0 0 176 15,-10-2 32-15,10 2 16 0,0 0 240 0,0 0 32 16,-7 4 16-16,7-4 0 0,0 0-368 0,0 0-80 16,0 0-16-16,0 0 0 0,0 0-624 0,3 8-128 0,-3-8-32 0,11 7 0 15,-1-4-400-15,2 0-64 0,0 0-32 16,2-2 0-16,1-1-96 0,0-1-32 0,-1-1 0 0,2 2 0 15,0-1-16-15,-1 1 0 0,2-1 0 0,3-1 0 16,-2 1-32-16,3 0-16 0,1 0 0 0,2 1 0 16,-1 2-160-16,5 1 0 0,1-2 144 0,4 2-144 15,2-2 0-15,3-1 0 0,1-1 0 0,0 1 128 16,0 1-128-16,-1-1 0 0,-3-1 128 0,1-2-128 16,-4 0 0-16,2 0 0 0,-1-1 0 0,-1 1 0 15,1 2 0-15,0-2 0 0,-1 2 0 0,1 0 128 16,-1-1-128-16,1 0 0 0,-2-1 0 0,-1 3 0 15,-2-1 0-15,-2 1 0 0,0-4 0 0,-3 1 128 0,-1-2-128 16,-1 0 0-16,-1 0 0 0,-1-1 0 16,1 1 0-16,-2 1 0 0,-1 0 0 0,1 2 128 0,1-2-128 0,-3 1 0 15,-1 1 128-15,-1-1-128 0,-2 2 192 0,-2-1-48 16,-10 2 0-16,0 0 0 0,11-1-144 0,-11 1 0 16,0 0 0-16,0 0 0 0,0 0 176 0,0 0 0 15,0 0 0-15,0 0 0 0,0 0 80 0,-5-5 0 16,5 5 16-16,-10-5 0 0,1 1 0 0,1-3 0 15,1 3 0-15,-1 2 0 0,-1-4-112 0,-2 3-32 16,0-3 0-16,0 1 0 0,1 1 0 0,-1-2-128 16,0 0 192-16,-1 1-64 0,0 0-128 0,0 0 160 15,-1-2-160-15,2-2 160 0,-1 3 16 0,-1-2 0 16,0 1 0-16,0 2 0 0,1 1 64 0,0-2 16 16,-1-1 0-16,3 1 0 0,1 2-32 0,0-1 0 15,-1-2 0-15,3 0 0 0,0 4-64 0,2-1-16 0,5 4 0 0,-5-9 0 16,-1 1-144-16,2 1 0 0,4 7 0 0,0 0 128 15,-2-10-128-15,2 3 0 0,0 7 0 0,0 0 0 16,0 0 0-16,8-2 0 0,-8 2 0 0,11 1 0 16,0 0-160-16,-11-1 160 0,13 11 0 0,0-5-144 15,0 2 144-15,0 1 0 0,0-1 0 0,1 2 0 16,1 1 0-16,0-1-160 0,-2 1 160 0,0-3-160 16,0-1 160-16,2 2 0 0,-1-2 0 0,1-1 0 15,-1 0 0-15,0-1 0 0,-1-1 0 0,0 0 0 16,0 0 0-16,2 0 0 0,-2-2 0 0,0 1 0 15,0 1 0-15,0-2 0 0,0 0 0 0,0 0 0 16,0 1 0-16,-1 1 0 0,-2 0 0 0,1 0 0 16,-2 1 0-16,-9-5 0 0,0 0 0 0,6 10 0 0,-2-2 0 0,-4-8 0 15,1 10 0-15,-2 0 128 0,1-10 16 0,-4 10 16 16,-1 2 0-16,0-4 0 0,-2 1 32 0,-1 1 0 16,-1-1 0-16,0 0 0 0,-1 2-64 0,-1-1-128 15,1 1 192-15,-2 0-64 0,2 1-128 0,-2 0 0 16,2 0 0-16,-2-1 0 0,-1 1 0 0,1 0 128 15,0 0-128-15,2 1 0 0,-2 0 0 0,2 0 0 16,1-2 0-16,1 2 0 0,-1 0-320 0,2-1-32 16,1-1-16-16,0-1 0 15,1 0-1392-15,5-10-288 0,-2 11-48 0,2-11-16 16,0 0-1440-16,2 12-288 0,-2-12-64 0</inkml:trace>
  <inkml:trace contextRef="#ctx0" brushRef="#br0" timeOffset="174054.64">29520 5093 28847 0,'0'0'1280'0,"0"0"256"0,-1-8-1216 0,1 8-320 16,-2-12 0-16,2 12 0 0,2-9 1216 0,-2 9 192 15,2-9 48-15,-2 9 0 0,4-10-688 0,-4 10-144 16,0 0-32-16,0 0 0 0,0 0-288 0,0 0-64 16,0 0-16-16,0 0 0 0,0 0 240 0,0 0 48 15,0 0 16-15,8 11 0 0,-4 4-48 0,-3 3-16 16,-1 2 0-16,-2 2 0 0,-3 2-80 0,-2 8 0 0,2 2-16 0,0 0 0 15,1 5-48-15,-4-2 0 0,-1 3 0 0,0-1 0 16,-1-1-144-16,0 1-48 0,-2 0 0 0,1-3 0 16,-1 1-128-16,-1-1 0 0,-2 1 144 0,0-3-144 15,-1-3 0-15,3-1 128 0,3-3-128 0,1-2 0 16,2-3 144-16,2-4-144 0,2-2 192 0,2-2-192 16,0-2 128-16,-1-1-128 0,2-11 0 0,0 0 0 31,2 7-432-31,-2-7-144 0,0 0-16 0,0 0-16 15,0 0-1440-15,10-5-304 0,-2-3-48 0,0-2-8608 0,-1-3-1712 0</inkml:trace>
  <inkml:trace contextRef="#ctx0" brushRef="#br0" timeOffset="174368.97">29697 5045 31903 0,'0'0'1408'0,"0"0"304"0,0 0-1376 0,0 0-336 16,-4-7 0-16,4 7 0 0,0 0 528 0,0 0 48 16,-2 11 0-16,1 3 0 0,-2 3-256 0,2 4-64 15,-1 1 0-15,0 4 0 0,-2 3 48 0,0 5 0 16,0 5 0-16,-1-3 0 0,-2 1-32 0,-1-1 0 16,-1 1 0-16,0 0 0 0,-1 1 192 0,-2 0 48 15,-2 0 0-15,-2-2 0 0,0 0 416 0,1 0 96 16,-2 2 0-16,1-2 16 15,2-2-1232-15,-1-2-256 0,1-1-64 0,2-4 0 0,3-5 512 0,1-1 0 0,2-1 0 0,3-5 0 16,1 0 0-16,0-2-224 0,2-3 64 0,0-10 16 31,0 0-432-31,0 0-96 0,0 0-16 0,0 0 0 16,0 0-1904-16,0 0-384 0,4-9-80 0,-1-4-16 0</inkml:trace>
  <inkml:trace contextRef="#ctx0" brushRef="#br0" timeOffset="175037.78">29506 5093 12895 0,'0'0'1152'0,"-2"-11"-928"0,2 4-224 0,2-2 0 0,0-1 3472 0,5 3 656 15,3-4 128-15,2 2 32 0,0 0-3008 0,-1 1-608 16,1-1-112-16,1 0-32 0,-1-2 368 0,0 1 80 16,-1 0 16-16,1 0 0 0,0 3 224 0,1 0 32 15,-1 1 16-15,-1-1 0 0,0-2-144 0,1 2-32 16,-1 3 0-16,1 2 0 0,0 1-512 0,2 1-128 16,0 1 0-16,2 1-16 0,-2 1-272 0,1 2-160 15,-1 3 192-15,2 3-192 0,-1 2 0 0,1-2 0 16,0 2 0-16,-1 2 0 0,1 0 0 0,0 4 0 15,-1-4 0-15,0 3 0 0,-1 3 0 0,-1 0-176 0,-3-1 176 0,0 1-208 16,-3-2 208-16,-1 5 0 0,-2-1 0 0,-3-2 0 16,-1-1 0-16,-3 0 0 0,-1 3 0 0,-2-3 0 15,-2-1 0-15,-1-1 0 0,-3-2 0 0,2-1 0 16,-2 1 0-16,0-2 0 0,-1-1 0 0,-1 0 0 16,-1-2 0-16,1-1 0 0,0-2 0 0,-1 0-144 15,1-2 144-15,-2-2 0 0,0 0 0 0,0 0 128 16,-1-1-128-16,-1 1 176 0,-2-3-176 0,1-1 192 15,-1 0-192-15,0-3-144 0,2-2 144 0,1 1-208 16,3 0-32-16,1 0 0 0,1-1 0 0,3 0 0 16,9 5 32-16,0 0 0 0,0 0 0 0,0 0 0 15,0 0 208-15,0 0-192 0,0 0 192 0,0 0-192 16,0 0 192-16,4 14 0 0,2-3 0 0,0 3 0 0,-1-1 208 16,1 0-64-16,1 0-16 0,-1 0 0 0,1 3 0 0,1-5 0 15,1 3 0-15,-1-1 0 0,0 1 0 0,-1 0 0 16,3 1 0-16,0-1 0 0,0-2 64 0,2 1 0 15,1 0 0-15,0 0 0 0,-1 1-32 0,2 0 0 16,2 1 0-16,-2-3 0 0,-1-2-160 0,0 0 128 16,0 1-128-16,0-1 128 0,-1 1-128 0,0-1 0 15,-2 2 0-15,-1-3 0 0,-1 0-384 0,-1 0 0 16,-2 0 0-16,-1-2 0 16,-4-7-400-16,5 10-96 0,-5-10-16 0,3 13 0 15,-2-2-1536-15,-1-11-304 0,0 0-64 0,0 0-7376 16,0 0-1472-16</inkml:trace>
  <inkml:trace contextRef="#ctx0" brushRef="#br0" timeOffset="175920.5">30301 4993 3679 0,'0'0'320'0,"0"0"-320"15,0 0 0-15,0 0 0 0,-4-10 3680 0,4 10 672 16,-4-7 128-16,4 7 16 0,-2-11-1952 0,2 11-400 15,0 0-80-15,-3-9-16 0,2 0-192 0,1 1-32 16,1-2-16-16,-1 10 0 0,4-8-336 0,1 1-80 0,0-1-16 0,2 2 0 16,-2-2-496-16,2-1-112 0,0 0 0 0,0 1-16 15,-2-4-320-15,3 3-64 0,2-1-16 0,1-1 0 16,1 0-224-16,-2-2-128 0,-2 0 160 0,1-3-160 16,1 0 0-16,1 2 128 0,0 0-128 0,0-2 0 15,-1-1 0-15,1 0 0 0,-2 4 128 0,-1 1-128 16,-2 4 0-16,1 2 0 0,-1-2 0 0,-6 8 0 15,0 0 0-15,0 0 0 0,0 0 0 0,0 0 0 16,0 0 0-16,9 8 0 0,-3 4 0 0,-2 2 0 16,-1 0 0-16,0 2-128 0,-2-2 128 0,2 5 0 15,0-1 0-15,-1 0 0 0,-1 2-128 0,1-2 128 16,-1-2 0-16,2-2 0 0,1-1 0 0,0 0 0 16,-1-1 0-16,3-2 144 0,-1-2-144 0,-1 1 128 0,-4-9 48 0,0 0 0 15,8 7 0-15,-8-7 0 0,10 3 96 0,-10-3 32 16,12 0 0-16,-1-2 0 0,0-2-32 0,-1 0 0 15,1-2 0-15,-1-5 0 0,-1 1-144 0,-1-2-128 16,0-1 192-16,0-1-192 0,-2-3 160 0,1-3-160 16,1 0 128-16,-1-3-128 0,0-3 0 0,1 2 128 15,0-2-128-15,-1 2 0 0,1-1 0 0,-1 1 0 16,-1 1 128-16,1 2-128 0,-2 2 0 0,2 2 0 16,-2 2 0-16,0 3 0 0,0 2 0 0,-5 10 0 15,5-8 0-15,-5 8 0 0,0 0 0 0,0 0 0 16,0 0 0-16,0 0 0 0,10 5 0 0,-10-5 0 15,7 13 0-15,-1 1 0 0,-1 2 0 0,0 4 0 16,0 2 0-16,-1 4 0 0,-1 3 0 0,1-2 0 16,1 3 0-16,0-1 0 0,0 1 144 0,1-4 0 0,-3 0 0 0,3 2 0 15,1-5-16-15,-1 0-128 0,-1-3 192 0,1 0-64 16,1-5-128-16,-2 0 0 0,-1-2 0 0,1-2 128 16,1 1-256-16,0-4-64 0,1 1-16 0,-1-2 0 31,-6-7-1600-31,8 7-320 0,-8-7-64 0,6 8-10400 0,-6-8-2064 0</inkml:trace>
  <inkml:trace contextRef="#ctx0" brushRef="#br0" timeOffset="181091.58">2025 9266 4607 0,'0'0'400'0,"0"0"-400"0,-9 0 0 0,9 0 0 0,-11 0 2576 0,2 3 432 15,9-3 96-15,-9 2 16 0,9-2-1792 0,0 0-368 16,-9 3-64-16,9-3 0 0,0 0 128 0,0 0 16 15,0 0 16-15,0 0 0 0,0 0 112 0,0 0 32 16,0 0 0-16,0 0 0 0,0 0-192 0,0 0-48 16,-7 5 0-16,7-5 0 0,0 0-16 0,0 0-16 15,0 0 0-15,0 0 0 0,0 0-496 0,0 0-112 16,0 0 0-16,0 0-16 0,12 3-304 0,0-1 160 16,-1 1-160-16,2-3 128 0,2-3-128 0,-1-1 0 15,2 3 144-15,-1 0-144 0,2-2 288 0,0 2-16 16,0 0 0-16,2 1 0 0,-1 0 48 0,0 0 0 15,-1 0 0-15,3-2 0 0,0 1-112 0,3-2-16 16,-3 1 0-16,3-1 0 0,0 2-64 0,2 0 0 0,0-2-128 0,1 2 192 16,0 1-192-16,0 1 0 0,0-1 0 0,0 1 0 15,1-1 0-15,1 2 0 0,-2-1 0 0,-1 0 0 16,-2-1 0-16,0 0 0 0,0 0 0 0,-2 0 0 16,-2 0 0-16,-2 0 0 0,-1-1 0 0,-1-2 0 15,0 2 0-15,-2-2 0 0,-4 1 0 0,0 0 0 16,0 1 192-16,-9 1 32 0,8-4 16 0,-8 4 0 15,0 0 80-15,10-2 32 0,-10 2 0 0,0 0 0 16,0 0-64-16,0 0-16 0,0 0 0 0,0 0 0 16,0 0-112-16,0 0-32 0,0 0 0 0,0 0 0 15,0 0-128-15,0 0 0 0,0 0 0 0,0 0 128 16,0 0-128-16,0 0 0 0,0 0 0 0,0 0 0 16,-6 7 0-16,-2 3 0 0,-1-1 0 0,0 2 0 15,0 2 0-15,-1 1 0 0,0 0 0 0,0-1 0 0,0 3 0 0,0-2 0 16,0 0 0-16,-1 1 0 0,-1 0 0 0,2 3 0 15,0-1 0-15,-1 3 0 0,1 1 0 0,1 1 0 16,-1 1 0-16,3-3 0 0,-2 1 0 0,-1 1 0 16,0 3 0-16,1-2 0 0,-3 1 0 0,-1 1 0 15,0-1 0-15,-1 1 0 0,-2-1 0 0,0-4 0 16,3 3 0-16,2-5 0 0,-1 0 0 0,1-2 0 16,2-2 0-16,3-1 0 0,-1-3 0 0,2 4 0 15,1-5 0-15,0 0 128 0,4-9-128 0,-5 9 0 16,5-9 144-16,0 0-144 0,-5 10 128 0,5-10-128 15,-5 13 128-15,5-13-128 0,0 0 0 0,-4 10 0 0,4-10 0 16,-4 10 0-16,4-10 128 0,0 0-128 0,0 0 160 0,0 0-160 16,-5 9 128-16,5-9-128 0,0 0 0 0,0 0 144 15,0 0-16-15,0 0 0 0,0 0 0 0,0 0 0 16,0 0 0-16,-8-3 0 0,0-3 0 0,1-2 0 16,2 2 0-16,0-5-128 0,0 2 192 0,0-4-64 15,-1-1 48-15,1-1 0 0,1 0 0 0,-1-4 0 16,-1-1 32-16,-1 0 16 0,-1-3 0 0,2 2 0 15,-3 1-224-15,-1-2 144 0,1-2-144 0,0 2 128 16,1 1-128-16,-1-1 0 0,-1 3 0 0,-2-1 0 16,0 2 160-16,1 0-160 0,-1-1 192 0,-1 0-192 15,-2-1 208-15,0 2-64 0,-2 0-16 0,1 1 0 16,-1 0-128-16,2 0 192 0,-1 1-192 0,2 1 192 16,-1-2-192-16,4 2 128 0,-1-2-128 0,1 2 128 0,0-1-128 15,0 1 0-15,1 0 144 0,1 1-144 0,1-1 0 16,1 2 0-16,1 2 0 0,-1-1 0 0,1 0 0 0,1 2-160 15,-2-1 160-15,2 4-208 16,0 0-288-16,5 7-48 0,0 0-16 0,0 0 0 16,0 0-2640-16,0 0-512 0,0 0-128 0</inkml:trace>
  <inkml:trace contextRef="#ctx0" brushRef="#br0" timeOffset="182499.79">3924 8792 27583 0,'0'0'1216'0,"-2"-7"256"0,-1 2-1168 0,3 5-304 0,0 0 0 0,0 0 0 16,0 0 576-16,0 0 64 0,0 0 16 0,0 0 0 15,0 0-656-15,0 0 0 0,0 0 0 0,0 0 0 16,0 0 0-16,3 13 0 0,-3-13 0 0,1 14 0 16,0-1 0-16,-1-1 0 0,0-12 0 0,1 14 0 15,2 1 432-15,-2-1 48 0,-2-1 16 0,2 1 0 16,2 3 352-16,0 0 80 0,-2 0 16 0,2 0 0 0,-1 4-240 0,2-1-32 15,0-2-16-15,1 3 0 0,0 1-256 0,1 3-48 16,-1-1-16-16,1 2 0 0,1 2-144 0,-1-1-16 16,2 3-16-16,-1 3 0 0,-1-1-160 0,-1 5 160 15,-1-1-160-15,2 4 160 0,-3 0-160 0,1 0 0 16,0 2 0-16,-1-5 0 0,0-4 0 0,-1 1 0 16,1-4 0-16,-2-1 0 0,0-2 0 0,-2-1 128 15,-2-1-128-15,1-3 0 0,-2 1 128 0,0 0-128 16,0-5 128-16,-1 2-128 0,-3-1 400 0,0 1 0 15,-1 0 0-15,0-4 0 0,0-2 80 0,0-3 16 16,0 0 0-16,-1-1 0 0,-1-2-160 0,0 0-16 16,1 0-16-16,-1-5 0 0,1 3-176 0,-2-2-128 15,-1-2 192-15,0 2-192 0,0-3 192 0,-2 3-192 0,-4-1 192 16,0-2-192-16,-1-1 176 0,1 0-176 0,-1 0 160 0,-1-1-160 16,0-2 176-16,0 1-176 0,1-3 192 0,-1-2-192 15,1-1 224-15,2-1-64 0,1 1-16 0,1-1 0 16,1-4-144-16,0-1 128 0,2 2-128 0,0 2 128 15,2-5-128-15,0 2 0 0,1 0 0 0,1 1 0 16,-1 2 0-16,4 1-192 0,1 1 32 0,5 8 16 16,-8-6-80-16,0 0-16 0,-1 2 0 0,9 4 0 15,-9-1-128-15,9 1-16 0,-11-1-16 0,11 1 0 32,-9 1-1328-32,9-1-272 0,0 0-48 0</inkml:trace>
  <inkml:trace contextRef="#ctx0" brushRef="#br0" timeOffset="183142.18">4476 8075 17391 0,'0'0'768'0,"0"0"160"0,0 0-736 15,0 0-192-15,0 0 0 0,0 0 0 0,0 0 1120 0,0 0 192 0,0 0 32 0,0 0 16 16,-3-10-576-16,3 10-112 0,0 0-32 0,0 0 0 15,0 0-192-15,0 0-32 0,-9-2-16 0,0 2 0 0,0 5-128 0,9-5-16 16,-9 8-16-16,-1 2 0 0,1 1-48 0,0-1-16 16,1 2 0-16,-1 1 0 0,-3 3-176 0,2-1 0 15,0 1 0-15,-1 2 128 0,-1 0-128 0,2 2 0 16,-2 1 0-16,2 0 0 0,1-1 0 0,0 1 128 16,-1 0-128-16,3 3 0 0,1 0 192 0,3 2-32 15,-3-1-16-15,4 0 0 0,0-2 272 0,2 0 48 16,0-2 16-16,2 1 0 0,0-4-224 0,2 0-32 15,0-2-16-15,1-1 0 0,1 1-32 0,1-2-16 16,4-2 0-16,-1 1 0 0,-1-2 16 0,2-2 0 16,-1 1 0-16,2-3 0 0,-2 1-176 0,1-2 0 15,-1 1-160-15,1-1 160 16,-1 3-992-16,1-4-96 0,-4 2-32 0,4-1 0 16,-1 0-992-16,2-5-192 0,-2-2-32 0,2 1-4448 0,0-4-896 0</inkml:trace>
  <inkml:trace contextRef="#ctx0" brushRef="#br0" timeOffset="183445.87">4567 8324 35823 0,'0'0'1584'0,"0"0"336"0,-4 10-1536 0,1 2-384 16,3 2 0-16,2 0 0 0,2 1 0 0,0-1 0 16,-1-1 0-16,1 0 0 15,-1 0-400-15,0 1-48 0,-1 2-16 0,-1-3 0 16,-1-1-240-16,0 0-32 0,-1-1-16 0,0 1 0 15,-2-3-336-15,3-9-64 0,-4 12 0 0,0-3-16 16,1-1-2032-16,3-8-416 0</inkml:trace>
  <inkml:trace contextRef="#ctx0" brushRef="#br0" timeOffset="183670.91">4562 8154 27647 0,'-4'-18'1216'0,"2"7"256"0,0 0-1168 0,-1 1-304 0,3 10 0 0,0 0 0 15,0 0 1216-15,0 0 176 0,0 0 32 0,0 0 16 16,0 0-3392-16,0 0-672 0,0 0-144 0</inkml:trace>
  <inkml:trace contextRef="#ctx0" brushRef="#br0" timeOffset="184259.49">4782 8029 2751 0,'0'0'256'0,"0"-8"-256"0,0-1 0 0,0 9 0 15,3-9 2528-15,-3 9 464 0,0 0 80 0,1-8 32 16,-1 8-1824-16,0 0-352 0,0 0-80 0,0 0-16 16,0 0 240-16,0 0 32 0,0 0 16 0,0 0 0 15,0 0-64-15,0 0-16 0,0 0 0 0,0 0 0 16,0 0-320-16,0 0-64 0,0 0-16 0,0 0 0 15,0 0-96-15,0 0-32 0,4 9 0 0,1 2 0 16,0-1-48-16,2 0-16 0,-1 1 0 0,2-1 0 0,1 2 0 16,3-3-16-16,-2 2 0 0,1 2 0 0,-2 1-112 0,-1 0-32 15,0 1 0-15,-1-1 0 0,1 0-128 0,0 1-32 16,0 0 0-16,-2 4 0 0,0 0-128 0,0-2 160 16,1 3-160-16,-2 0 160 0,0 3-160 0,0 1 0 15,1 2 0-15,-3-2 0 0,0-2 0 0,0-2 0 16,1 3 0-16,1-5 0 0,-1 1 0 0,0-2 0 15,-2-2 0-15,2 2 0 0,-1-3 0 0,-1 2 0 16,1-3 0-16,-2 0 0 0,-1-1 0 0,0 0 0 16,0-5 0-16,-1 3 0 0,-3-3 0 0,-1 1 0 15,-2 0 0-15,-2 1 0 0,-1-2-192 0,-1 1-80 16,0 1-16-16,-2 1 0 16,-3-1-1584-16,0-1-320 0,2-1-64 0</inkml:trace>
  <inkml:trace contextRef="#ctx0" brushRef="#br0" timeOffset="191547.78">5534 9378 25631 0,'0'0'1136'0,"0"0"224"0,-13 0-1088 0,4 0-272 0,9 0 0 0,0 0 0 0,0 0 720 0,0 0 96 16,0 0 16-16,0 0 0 0,0 0-384 0,0 0-64 15,0 0 0-15,0 0-16 0,0 0-208 0,11 8-32 16,0-5-128-16,2-1 192 0,2-2 96 0,2 0 16 15,1-1 0-15,1 0 0 0,1-1-48 0,1 2-16 16,0 0 0-16,0-1 0 0,-1 0-80 0,1 1-16 16,1 1 0-16,-2 0 0 0,0-1-16 0,-1 2-128 15,-1 0 192-15,2 0-64 0,-1-2-128 0,2 1 0 16,0-1 144-16,-1 1-144 0,-2 0 192 0,0 1-16 16,0 0-16-16,-1 1 0 0,0-2-32 0,0 2 0 15,-1-3 0-15,1 0 0 0,0 0-384 0,-1 0-96 16,-2 1-16-16,-1 1-9616 15,-1-1-1920-15</inkml:trace>
  <inkml:trace contextRef="#ctx0" brushRef="#br0" timeOffset="191956.61">5487 9664 5519 0,'0'0'496'0,"0"0"-496"16,0 0 0-16,0 0 0 0,0 0 5472 0,0 0 992 15,0 0 208-15,0 0 48 0,0 0-4896 0,11-3-976 16,1-2-192-16,1 1-32 0,2 1 16 0,5-1 16 16,1-1 0-16,2 1 0 0,2 3-336 0,0-2-80 15,-1 1-16-15,2-1 0 0,2 2-224 0,-1 0 0 16,1-2 128-16,-2 3-128 0,-3 1 0 0,-1 2 0 15,-1 0 0-15,0 0 0 0,-1 4-304 0,-2-3 0 16,-3 0 0-16,0 0 0 16,-2 0-2240-16,0-2-448 0</inkml:trace>
  <inkml:trace contextRef="#ctx0" brushRef="#br0" timeOffset="195485.09">28428 8179 16575 0,'0'0'1472'0,"0"0"-1168"0,0 0-304 0,0 0 0 0,0 0 1808 0,3-7 304 16,1 1 64-16,-4 6 16 0,6-9-1424 0,-1 0-272 16,-1-2-64-16,1 1-16 0,0-2-128 0,2 1-32 15,-1-4 0-15,2-2 0 0,0-1-112 0,1-1-16 16,1 0-128-16,1-2 192 0,-1-4 128 0,1 0 32 15,0-1 0-15,1-1 0 0,1 1-96 0,0-4 0 16,-1-4-16-16,0 3 0 0,-2-2-240 0,1-1 144 16,-1 0-144-16,-1-6 128 0,0-2 0 0,0-1-128 15,-1 0 192-15,1-1-64 0,0-4-128 0,1 3 160 16,-3 2-160-16,1 0 160 0,-1 2-160 0,-2 3 0 16,-1 3 0-16,0-1 0 0,0 0 0 0,-2 3 0 0,0 2 0 0,0 4 0 15,1 2 0-15,-1 0 0 16,1 0 0-16,1 3 128 0,-1 1-128 0,0 3 0 0,0 4 0 0,0-2 0 15,-1 2 0-15,2 1 0 0,-1 1 0 0,-1 1 0 16,0 0 0-16,-1 3 128 0,-1 1-128 0,0 7 0 16,0 0 128-16,-3-6-128 0,-1 1 0 0,4 5 128 15,0 0-128-15,0 0 160 0,-9 0-160 0,9 0 160 16,-10 2-160-16,2 2 0 0,8-4 0 0,-9 5 0 16,9-5 0-16,-9 8 0 0,1 3 0 0,2-5 0 15,-1 1 0-15,-1 3 0 0,-1 3 0 0,-1 1 128 16,-2 1-128-16,0 0 0 0,-1 4 144 0,0-2-144 15,0 0 0-15,-3 0 128 0,2-2-128 0,-2 2 0 16,1-1 0-16,-1-2 128 0,0-1-128 0,3 0 0 16,2-4 0-16,0-2 144 0,1-3-144 0,10-4 0 0,-9 4 160 0,9-4-160 15,0 0 128-15,0 0-128 0,-9-4 144 0,9 4-144 16,-7-9 160-16,2-1-160 0,1 3 128 0,1-5-128 16,1 0 0-16,0 0 144 0,1 1-144 0,0-1 0 15,0-1 0-15,-1-1 0 0,1-3 0 0,0 0 0 16,-1 0 0-16,4 1 0 0,0-5 0 0,1 6 128 15,-1-5-128-15,1 4 0 0,4 2 0 0,0 1 0 16,1 0 0-16,1 3 0 0,0-3 0 0,1 3 0 16,-1 3 0-16,1 0 0 0,-1 1 0 0,0-1 0 15,1 3 0-15,0 2 0 0,0 0 0 0,1 2 0 16,-11 0 128-16,13 3-128 0,-3-1 256 0,1 2-48 16,-1 2 0-16,-1 0 0 0,-9-6 80 0,13 12 16 15,-1-3 0-15,0 0 0 0,-2 0 112 0,2 2 32 0,0-5 0 0,1 3 0 16,0-1-128-16,1 1 0 0,2 0-16 0,1 2 0 15,0-2-304-15,1-1 128 0,0 0-128 0,2-2 0 16,1-1 0-16,1 3 0 0,1 1 0 0,3 3 0 31,2 0-1136-31,0-1-336 0,5 1-64 0,1 0-13568 0</inkml:trace>
  <inkml:trace contextRef="#ctx0" brushRef="#br0" timeOffset="211176.21">8614 8331 1839 0,'0'0'160'0,"0"0"-160"0,0 0 0 0,0 0 0 16,-9 6 1552-16,9-6 288 0,0 0 48 0</inkml:trace>
  <inkml:trace contextRef="#ctx0" brushRef="#br0" timeOffset="211722.08">8593 8327 5519 0,'0'0'240'0,"0"0"64"0,0 0-304 0,0 0 0 0,0 0 0 0,0 0 0 16,0 0 3728-16,0 0 688 0,0 0 144 0,-7-2 32 15,7 2-2976-15,0 0-592 0,-6-4-112 0,6 4-16 16,-7-4-304-16,7 4-48 0,0 0-16 0,0 0 0 15,-8-4-288-15,8 4-64 0,-6-5-16 0,6 5 0 16,-9-1-160-16,9 1 128 0,-8-6-128 0,8 6 128 16,-8-4-128-16,0 2 160 0,-2 1-160 0,2 1 160 0,-1 1 80 0,0 1 16 15,-2 1 0-15,1 1 0 0,-2 0 32 0,2 1 16 16,-1 2 0-16,0 0 0 0,-1 3-112 0,0-1-32 16,0 2 0-16,1 4 0 0,-2 2-160 0,1 0 128 15,0 0-128-15,0-2 128 0,1 6-128 0,0-3 0 16,1 2 144-16,-1 1-144 0,1 0 160 0,2 1-32 15,3 1-128-15,0-1 192 0,0 1 176 0,1-3 16 16,0-1 16-16,2-1 0 0,1-4-48 0,1 1-16 16,3-4 0-16,1 0 0 0,1-1-112 0,0-2-32 15,-5-8 0-15,0 0 0 0,10 4-192 0,2-3 0 16,0-2 128-16,0-2-128 0,-2-1 128 0,2-1-128 16,0-1 176-16,-1-1-176 0,1-5 160 0,0 2-160 15,0 0 128-15,-1-1-128 0,2-2 128 0,-1 0-128 0,-2-1 128 0,2-1-128 16,0 1 192-16,0 0-32 0,-3-2-16 0,0 0 0 15,0 1 16-15,-1-1 0 0,0 3 0 0,-2-5 0 16,-2 0-32-16,-1-1-128 0,-1 1 192 0,1-3-64 16,-4 0-128-16,1 1 192 0,-2-1-192 0,1 1 192 15,-3-2-192-15,0 1 0 0,0-4 144 0,0 1-144 16,-1 0 0-16,-3-5 128 0,-1 2-128 0,0-6 0 16,0 1 0-16,1-3 0 0,-1 1 0 0,1-1 0 15,0-2 0-15,-1 4 0 0,0-2 0 0,1 8 128 16,2 2-128-16,-1 4 0 0,1 2 0 0,-2 2 0 15,3 2 0-15,-1 4-192 0,1 2 192 0,1 2-192 16,4 7-176-16,0 0-32 0,-5-5-16 0,5 5 0 16,0 0-1520-16,0 0-304 0,0 0-64 0,0 0-7024 15,0 0-1392-15</inkml:trace>
  <inkml:trace contextRef="#ctx0" brushRef="#br0" timeOffset="213248.75">9113 7613 10127 0,'0'0'448'0,"0"0"96"0,0 0-544 0,0 0 0 0,-9 1 0 0,9-1 0 15,0 0 1568-15,0 0 208 0,0 0 32 0,0 0 16 16,0 0-1568-16,0 0-256 0,0 0-192 0,0 0 48 16,0 0-48-16,0 0 0 0,0 0 0 0,0 0 0 15,0 0 192-15,0 0-128 0,0 0 128 0,0 0-128 16,0 0 592-16,0 0 128 0,8-4 32 0,-8 4 0 15,0 0 784-15,0 0 144 0,0 0 48 0,0 0 0 16,0 0-448-16,0 0-96 0,0 0-16 0,0 0 0 16,0 0-448-16,0 0-80 0,5 8-32 0,-5-8 0 15,0 0-272-15,3 12-48 0,-2-2-16 0,-1-10 0 16,0 0-144-16,0 11 160 0,0-11-160 0,0 0 160 0,2 12 32 16,1-2 0-16,-3-10 0 0,4 13 0 0,-1-1 144 0,-3-12 48 15,5 13 0-15,0 0 0 0,-1-1-80 0,0 2-16 16,1-1 0-16,0 0 0 0,0 1-128 0,2 2-32 15,-2-2 0-15,0 5 0 0,1 1-128 0,-1 1 0 16,0-1 0-16,0 2 128 0,0-2-128 0,1 3 160 16,-2-2-160-16,-1 1 160 0,1 1 32 0,0 2 16 15,2 0 0-15,-1-2 0 0,-1 1-16 0,2-2-16 16,-2-1 0-16,0 0 0 0,0 0 96 0,0 0 32 16,-2-1 0-16,1 3 0 0,0-6 16 0,-1 2 0 15,0-2 0-15,-1 4 0 0,-1 0-96 0,0 0-16 16,0-2 0-16,1 5 0 0,-1-1-208 0,0-2 176 0,0-1-176 15,0-2 160-15,-1 0-32 0,-2-1-128 0,1-1 192 0,-1-1-64 16,0 1 112-16,2-2 16 0,-3-1 0 0,0-1 0 16,-1-2-96-16,0 2-16 0,-2-4 0 0,2 1 0 15,-1 4-144-15,-1-5 160 0,2 0-160 0,-3-2 160 16,0 0-32-16,-1-1-128 0,-1-1 192 0,-1 0-64 16,0-2 32-16,-3 1 0 0,0 1 0 0,0-3 0 15,-2 0 64-15,1-1 16 0,-2-1 0 0,0 0 0 16,-3-2-48-16,2-1-16 0,0-2 0 0,1 0 0 15,0 1-176-15,0 0 0 0,0-1 144 0,0 0-144 16,1 1 0-16,1 1-192 0,-2 0 32 0,2 0 0 16,1-1-128-16,2 0-32 0,2 1 0 0,1 0 0 31,-1 0-320-31,4 0-80 0,6 4-16 0,-5-8 0 0,2 1-2144 0,3-1-448 0,3-1-64 16</inkml:trace>
  <inkml:trace contextRef="#ctx0" brushRef="#br0" timeOffset="213848.14">9585 7192 7359 0,'0'0'320'0,"0"0"80"0,0 0-400 0,0 0 0 0,0 0 0 0,-8-3 0 15,8 3 2384-15,-9-1 400 0,0-2 80 0,9 3 16 0,-8 0-1776 0,8 0-336 16,-10 0-80-16,0 2-16 0,3 0-224 0,-1 2-32 15,-1 0-16-15,1 1 0 0,0 2-112 0,0-1-32 16,-1 2 0-16,0 1 0 0,-3 3 112 0,2 1 16 16,-1 0 0-16,1 3 0 0,0 1-96 0,-1 2-16 15,2 0 0-15,1 0 0 0,0 1 48 0,3-1 0 16,0 1 0-16,1-1 0 0,0 1 224 0,1-1 48 16,2 1 16-16,1 1 0 0,0-2-224 0,1 5-64 15,1-3 0-15,0 1 0 0,2-4-320 0,2 0 144 16,-1 1-144-16,3-1 0 0,1-1 0 0,2 0 0 15,0-2 0-15,1-4-144 0,-1-2-32 0,1-1 0 16,-2-2 0-16,2 0 0 16,0-1-400-16,0-1-96 0,-2 0-16 0,1-2 0 15,-1-2-1488-15,0-1-320 0,-10 1-48 0</inkml:trace>
  <inkml:trace contextRef="#ctx0" brushRef="#br0" timeOffset="214105.63">9737 7468 19343 0,'0'0'1728'0,"-6"9"-1392"0,-2 2-336 0,3 2 0 0,0 1 1408 0,2 2 224 16,0-4 32-16,3 1 16 0,0 0-1296 0,2-2-256 15,0-1-128-15,-2 0 128 0,-1 0-128 0,1 0-144 16,0-10 144-16,3 9-208 16,-3-9-464-16,0 0-96 0,0 0 0 0,5 9-16 15,-5-9-672-15,0 0-128 0,0 0-16 0</inkml:trace>
  <inkml:trace contextRef="#ctx0" brushRef="#br0" timeOffset="214313.99">9753 7240 27295 0,'0'0'1216'0,"0"0"240"0,0 0-1168 0,0 0-288 0,0 0 0 0,0 0 0 16,0 0 0-16,0 0 0 0,0 0 0 0,0 0-8112 15,0 0-1552-15</inkml:trace>
  <inkml:trace contextRef="#ctx0" brushRef="#br0" timeOffset="-214732.63">9783 7191 21183 0,'0'0'1888'0,"0"0"-1504"15,0 0-384-15,0 0 0 0,0 0 960 0,0 0 128 16,0 0 32-16,0 0 0 0,0 0-864 0,0 0-256 15,0 0 0-15,11-3 128 0,-11 3-128 0,0 0 0 16,11 1 0-16,-11-1 0 0,11 8 0 0,-3 1 0 0,-1-2 0 0,0 2 0 16,-7-9 0-16,9 13-128 0,-1-3 128 0,0 1 0 15,-1-2 0-15,0 1 0 0,-2 1 0 0,0-1 0 16,1 1 224-16,0-1 32 0,1 2 0 0,-1 0 0 16,1-1 336-16,-1 2 80 0,2-1 16 0,0 2 0 15,1 1-128-15,0 0-32 0,2 0 0 0,-2 0 0 16,-2-2-352-16,1 4-176 0,-1-1 160 0,-2 0-160 15,0-1 144-15,-2 1-144 0,-1 1 128 0,-2-2-128 16,-2 1 128-16,-2 2-128 0,-1-2 0 0,0 0 128 16,-3-3-128-16,-1 0 0 0,-2 0-160 0,1 0 160 15,-2 2-288-15,2 0 32 0,-2-2 16 0,1 0 0 16,0-3-416 0,0 1-96-16,1-2-16 0,1-1-11824 0</inkml:trace>
  <inkml:trace contextRef="#ctx0" brushRef="#br0" timeOffset="-213964.81">8014 9218 21183 0,'-8'2'1888'0,"-2"0"-1504"15,-2-1-384-15,2 0 0 0,2 2 1056 0,8-3 144 16,-11 7 16-16,2 0 16 16,1-3-1360-16,2 1-288 0,-1 1-48 0,7-6-16 15,0 0 48-15,0 0 16 0,0 0 0 0,0 0 0 0,0 0 416 0,0 0 0 16,0 0 144-16,0 0-144 0,0 0 384 0,15 0-16 15,-1-2-16-15,2 0 0 0,-1-1 304 0,4-1 64 16,0 0 16-16,3 0 0 0,2 1 80 0,2-4 16 16,0-2 0-16,3 0 0 0,2 0-352 0,3-2-64 15,4-1-16-15,2 1 0 0,3-1-160 0,3 0-48 0,2-1 0 0,3 0 0 16,1-1-192-16,1-4 176 0,2-1-176 0,1 0 160 16,3-5-32-16,-1 1-128 0,4-1 192 0,0 2-64 15,2 0 48-15,-1 0 0 0,-2 1 0 0,2-1 0 16,-2 0-48-16,0 0-128 0,0 1 192 0,1 1-64 15,-1 3-128-15,0-2 0 0,1-2 0 0,-4-1 0 16,-3-2 0-16,0 1 128 0,-1-1-128 0,-1 2 0 16,-4 1 160-16,1 2-160 0,-2 2 192 0,-1-3-192 15,-4 2 0-15,-1 0 0 0,-5 1 0 0,-1 1 0 16,-4 3-192-16,-1 1 48 0,-2 1 16 0,-1 1 0 31,-2 1-656-31,-2 0-128 0,-1 3-32 0,-1-1 0 16,-1 1-1408-16,-2-4-272 0</inkml:trace>
  <inkml:trace contextRef="#ctx0" brushRef="#br0" timeOffset="-212917.66">8872 9806 19295 0,'0'0'848'0,"0"0"176"0,0 0-816 16,0 0-208-16,0 0 0 0,0 0 0 0,0 0 288 0,-5-8 16 0,1-2 0 0,4 10 0 15,0 0-304-15,-6-7 160 0,6 7-160 0,-3-8 128 16,-3 3-128-16,2-1 0 0,-1-4 0 0,5 10 0 15,0 0 0-15,-4-10 0 0,-1 1 0 0,0 1 0 16,0-2 256-16,-1 2 0 0,0 0 16 0,2 0 0 16,0 0 176-16,-1 0 16 0,-2-1 16 0,1 2 0 15,-1 0-256-15,-2 0-48 0,0 1-16 0,-1 2 0 16,-1 3-160-16,-1-1 192 0,1 2-192 0,-2 3 192 16,-2 4-192-16,1 2 0 0,-2 1 0 0,-1 4 128 15,0 5-128-15,1 0 0 0,-1 2 0 0,1 0 0 16,0-1 0-16,1 3 0 0,-2-1 0 0,1 3 0 15,3-2 0-15,0 2 0 0,0-1 0 0,3-1 0 0,2 2 0 0,2 0 256 16,3-3-32-16,-1 3-16 0,2-3 288 16,2 0 48-16,0 0 16 0,3 0 0 0,2-1-368 15,2-1-64-15,-1-3 0 0,2-4-128 0,1-3 0 16,3 3 0-16,0-6 0 0,1-3-144 0,0-2 144 0,1-4-128 16,0-2 128-16,3-3-128 0,2-1 128 0,0-3 192 15,-2-5-32-15,0-1-16 0,0-1 112 0,-1-1 32 16,-2 1 0-16,0-1 0 0,1-4-16 0,-2 0 0 15,0 0 0-15,0 0 0 0,0 1 80 0,-1 0 16 16,-2-4 0-16,-1 3 0 0,-1-1-48 0,0-1 0 16,-2-2 0-16,-1 1 0 0,-1 0-48 0,0-2-16 15,-1-3 0-15,-2 0 0 0,-1-2-80 0,-1 1-32 16,0-2 0-16,-2 0 0 0,-1 0-144 0,-1-1 0 16,-2-3 0-16,0 4 0 0,-1 1 0 0,0 1 128 0,-3 2-128 15,1 0 0-15,0 4 0 0,0 2 0 0,0 1 128 0,1 3-128 16,0 2 0-16,1 6 128 0,1-2-128 0,1 4 128 15,1 2-288-15,5 8-64 0,0 0-16 0,0 0 0 32,0 0-1760-32,0 0-368 0</inkml:trace>
  <inkml:trace contextRef="#ctx0" brushRef="#br0" timeOffset="-211595.09">9385 9209 13407 0,'0'0'592'0,"0"0"128"0,0 0-576 0,-1-9-144 0,1 9 0 0,-2-10 0 16,-1 1 1296-16,3 9 240 0,-3-9 32 0,3 9 16 16,-1-9-688-16,1 9-144 0,-3-9-32 0,3 9 0 15,0 0-304-15,0 0-64 0,-2-8-16 0,2 8 0 16,0 0-16-16,0 0-16 0,0 0 0 0,0 0 0 0,0 0-80 0,-9 1-16 16,9-1 0-16,-9 7 0 0,1 1 128 0,0 1 32 15,0 4 0-15,2-1 0 0,-2-1-144 0,1 4-32 16,1 0 0-16,-1 4 0 0,2 0 176 0,0 3 16 15,1-1 16-15,0 4 0 0,1 0-48 0,2 2-16 16,0 3 0-16,-1 1 0 0,1 2-208 0,1 1-128 16,0-3 128-16,1 1-128 0,3-4 0 0,-1 0 0 15,0-1 0-15,0-4 0 0,1 3 0 0,2-5 0 16,0-2 0-16,-1-4 128 0,2 0-128 0,-1-4 0 16,2 0 0-16,0-2 0 0,-1-3 0 0,0 0 0 15,-7-6 0-15,12 4 128 0,0 2 0 0,-2-6 16 0,1 0 0 16,-1-4 0-16,1 2 48 0,-1-4 0 15,0 2 0-15,2-1 0 0,0-3-192 0,0 1 192 0,-1-3-192 0,2 0 192 16,0-2-64-16,2-2-128 0,-2-3 192 0,1 0-64 16,0 0-128-16,1-1 160 0,-1-2-160 0,-1 1 160 15,-2-2-160-15,-1 1 160 0,0 2-160 0,0 0 160 16,-4-3-160-16,-1 3 160 0,-1-3-160 0,-1 1 160 16,-1 1 0-16,-2-1 0 0,2 2 0 0,-2-2 0 15,-3 3-160-15,-1-1 192 0,-1 1-192 0,0-2 192 16,0 0-192-16,-3-1 160 0,-1 0-160 0,0 2 160 15,-1-2 0-15,0 2 0 0,0-2 0 0,-1 1 0 16,-1 3-160-16,-1 3 0 0,0 1 144 0,2 2-144 16,0-2 0-16,1 3-128 0,-1 1 0 0,1 2 0 15,-1-1-80-15,1 3-16 0,1-5 0 0,1 5 0 0,-1-1 80 16,0 2 16-16,1 0 0 0,1 0 0 16,1-1-320-16,-2 1-48 0,8 3-16 0,-9-1 0 15,2 0-1536-15,7 1-304 0,0 0-64 0</inkml:trace>
  <inkml:trace contextRef="#ctx0" brushRef="#br0" timeOffset="-211179.52">9332 9416 20271 0,'0'0'1792'0,"-10"5"-1424"0,-1-2-368 0,3 1 0 16,1 1 1120-16,7-5 160 0,-8 7 16 0,8-7 16 15,-7 7-1056-15,7-7-256 0,0 0 0 0,0 0 0 16,0 0 272-16,0 0 0 0,0 0 0 0,0 0 0 15,0 0 112-15,5 11 0 0,2-2 16 0,-7-9 0 16,9 6 368-16,1-2 80 0,1 2 16 0,-1-3 0 16,-10-3-32-16,13 4 0 0,0-1 0 0,0-2 0 15,0 1-320-15,2-2-80 0,-1-2-16 0,2 2 0 16,-2-1-256-16,2 1-160 0,-1-7 192 0,1 5-192 16,0-1 0-16,-1-1 0 0,1 0 0 0,-2 0 0 15,-1 2-400-15,0-2-48 0,-1 0 0 0,-1 1 0 16,-11 3-192-16,0 0-64 0,0 0 0 0,10-3 0 15,-10 3-2000-15,8-7-416 0</inkml:trace>
  <inkml:trace contextRef="#ctx0" brushRef="#br0" timeOffset="-208877.6">9908 9651 13823 0,'0'0'1216'0,"0"0"-960"0,-8-2-256 0,8 2 0 15,0 0 1984-15,0 0 336 0,0 0 80 0,-7-2 16 16,7 2-1328-16,0 0-272 0,-7-8-48 0,7 8-16 16,-4-9-48-16,4 9-16 0,0 0 0 0,0 0 0 15,0 0-144-15,0 0-32 0,0-11 0 0,0 11 0 16,0 0 224-16,0 0 32 0,0 0 16 0,0 0 0 0,1 20-160 0,2 1-48 15,-2 1 0-15,3 0 0 0,-2 4-208 0,-1 3-48 16,-1 0-16-16,1 2 0 0,-1-2-176 0,0 1-128 16,0 1 192-16,2-4-192 0,-2-2 192 0,3-4-192 15,0-3 192-15,-2-7-16224 0</inkml:trace>
  <inkml:trace contextRef="#ctx0" brushRef="#br0" timeOffset="-195859.37">9090 10810 8287 0,'0'0'368'0,"0"0"80"16,0 0-448-16,0 0 0 0,0 0 0 0,0 0 0 16,0 0 5728-16,0 0 1056 0,0 0 224 0,0 0 32 0,0 0-5504 0,0 0-1088 15,-3 10-240-15,3-10-32 0,-5 12-32 0,5-12 0 16,-4 8 0-16,4-8 0 16,0 0-2240-16,-5 9-448 0</inkml:trace>
  <inkml:trace contextRef="#ctx0" brushRef="#br0" timeOffset="-195535.66">9187 11176 4607 0,'0'0'192'0,"-2"12"64"0,-5-2-256 0,1 2 0 0,-2 0 0 0,1 1 0 15,1 0 4992-15,2 0 960 0,1 2 192 0,2-2 48 16,0-1-5744-16,1 1-1136 16,1-4-224-16</inkml:trace>
  <inkml:trace contextRef="#ctx0" brushRef="#br0" timeOffset="-178940.25">7161 14280 8287 0,'0'0'368'0,"6"-5"80"0,-5 0-448 0,0 1 0 0,-1 4 0 0,0-7 0 16,1 0 1360-16,-1-3 192 0,0 4 48 0,-1-1 0 15,0 1-1312-15,-2-1-288 0,-1-1 0 0,4 8 0 16,-4-6 576-16,4 6 128 0,-4-7 16 0,4 7 16 15,-2-6 1328-15,2 6 272 0,0 0 48 0,-3-7 16 16,3 7-416-16,0 0-64 0,0 0-32 0,0 0 0 16,0 0-800-16,8-5-144 0,-8 5-48 0,11-1 0 15,-11 1-576-15,13 4-128 0,-2-2-32 0,1 2 0 0,-2 3 96 0,0 1 0 16,-3 2 16-16,0 2 0 0,-1-2 96 0,0 2 16 16,-2 2 0-16,-2 2 0 0,-1 2-32 0,-1 2 0 15,-1-1 0-15,-1 1 0 0,-2 3-96 0,0 0-32 16,-1 0 0-16,-2 3 0 0,-1 1 48 0,-1 3 16 15,0 2 0-15,0 3 0 0,1 1 240 0,0 5 48 16,0 4 16-16,1 1 0 0,0 1-208 0,0-1-32 16,1-2-16-16,1-1 0 0,1-4-160 0,1-4-48 15,1-3 0-15,2-1 0 0,-2-2 16 0,1-3 0 16,0-2 0-16,1 1 0 0,-2 0-144 0,0-3 0 16,-1-4 144-16,-1 1-144 0,0-2 128 0,2-2-128 15,0-2 160-15,0 2-160 0,-2-2 128 0,0 0-128 0,0 0 0 0,0 0 144 16,0 0-144-16,3-1 0 0,-2-2 0 0,1 2 128 15,-1-1 0-15,2 1-128 0,0 1 192 0,-1-2-64 16,2-11-128-16,-1 11 128 0,1-11-128 0,-1 11 128 16,1-11 16-16,0 0 0 0,0 0 0 0,0 0 0 15,0 0-16-15,0 0 0 0,0 0 0 0,2 10 0 16,-2-10-128-16,0 0 160 0,0 0-160 0,4 9 160 16,-4-9-160-16,0 0 0 0,4 11 0 0,-4-11 0 15,5 12 0-15,-1-3 0 0,-4-9 0 0,5 11 0 16,-1 0 0-16,-4-11 0 0,7 12 0 0,-1-3 0 15,-6-9 0-15,0 0 0 0,8 9 0 0,0-3 0 16,-8-6 0-16,12 7 192 0,-1-3-192 0,3 0 192 0,-3-2 0 0,4 2 0 16,2-1 0-16,1 1 0 0,1 0-192 15,1 0 128-15,1 1-128 0,2 1 128 0,2 2-128 0,0 4 0 16,0-3 0-16,1 1 0 0,0 1 0 0,1-5 0 16,2 3 0-16,-1-1 0 0,-1-1 0 0,-1-1 0 15,-2-3-144-15,0 1 144 16,1-3-432-16,-1-1-16 0,0-1-16 0,2-2 0 15,0-1-2160-15,3 0-448 0,-1-3-64 0</inkml:trace>
  <inkml:trace contextRef="#ctx0" brushRef="#br0" timeOffset="-176971.89">10938 7507 13823 0,'0'0'1216'0,"-12"-2"-960"0,1 0-256 0,0 1 0 0,1 0 3040 0,10 1 560 15,-9 0 112-15,9 0 32 0,-8 0-2592 0,8 0-512 16,0 0-96-16,0 0-32 16,-8 0-272-16,8 0-64 0,0 0-16 0,0 0 0 15,0 0 16-15,0 0 0 0,0 0 0 0,0 0 0 0,0 0 80 0,0 0 32 16,0 0 0-16,0 0 0 0,9 10 208 0,0-2 32 15,0-3 16-15,2 2 0 0,-1-5-48 0,2 2-16 16,1-1 0-16,0 1 0 0,-1 1-256 0,0 0-48 16,1 2-16-16,0-3 0 0,1 1-160 0,0-1 0 15,1 0 144-15,0 1-144 0,1 2 160 0,0-2-32 16,-1-3-128-16,2 1 192 0,1-2 112 0,2 2 16 16,2-2 0-16,-1-1 0 0,-1-1-32 0,0-3 0 15,1 1 0-15,1-1 0 0,1 1-80 0,-2 0-16 16,-2 2 0-16,-1-1 0 0,-1 1 112 0,-1 0 16 0,-2-2 0 15,-1 3 0-15,-1 1-80 0,0 2-16 0,-1 1 0 0,0 0 0 16,-11-4-32-16,10 2 0 0,-10-2 0 0,11 4 0 16,-11-4-32-16,8 4-16 0,-8-4 0 15,0 0 0-15,0 0-16 0,0 0 0 0,0 0 0 0,0 0 0 16,0 0 64-16,5 9 0 0,-5-9 0 0,0 0 0 16,1 11 32-16,-1-2 16 0,1 1 0 0,-1 1 0 15,0-1-240-15,0 2 144 0,0 1-144 0,2 3 128 16,-1 2-128-16,2-1 0 0,-1 2 0 0,1 2 0 15,-1 1 0-15,1 3 0 0,1 3 0 0,0 2 0 16,-1 3 0-16,0 4 0 0,1-1 0 0,0 4 0 16,0 1 0-16,0 2 0 0,0 2 0 0,0 3 128 15,0 4-128-15,0 4 128 0,1-1-128 0,0 0 128 16,2-2-128-16,-1 1 128 0,-1-2-128 0,2 1 128 0,-2 1-128 0,0 2 0 16,-1 0 0-16,-1 4 0 0,-1 4 0 0,2-2 0 15,-4-2 144-15,0 0-144 0,-1-1 0 0,0 3 0 16,-1 3 0-16,0 3 0 0,-1 1 0 0,-1-1 0 15,-1-3 0-15,0 1 0 16,0-5 192-16,1 1 32 0,-3 4 0 0,2 1 0 0,-1 2 64 0,0 1 16 16,1-5 0-16,1 0 0 0,0 0-48 0,2-1-16 15,-2-3 0-15,0 3 0 0,0 3-112 0,0-2 0 16,0 0-128-16,2-2 192 0,-2-3-192 0,1 1 128 16,-1 3-128-16,3 1 0 0,-3 0 128 0,1 0-128 15,1 0 0-15,-1 2 0 0,0-4 224 0,2-1-48 16,-1-2-16-16,0 1 0 0,0 1-160 0,0-1 192 0,2 0-192 0,2-1 192 15,0-1-64-15,0-2-128 0,-1-3 192 16,1-4-64-16,1 3 0 0,0-1-128 0,-1 1 192 0,1 3-64 16,1 4 0-16,-2-4-128 0,1-2 192 0,1-3-64 15,0-6-128-15,0-2 160 0,0 0-160 0,1 0 160 16,0 2-32-16,0 2-128 0,0 3 192 0,2 4-64 16,1-1-128-16,-2-3 160 0,2-3-160 0,0-4 160 15,0-3-160-15,2-1 0 0,-2 0 0 0,0 2 128 16,-3 2-128-16,2 3 0 0,-1 0 0 0,1 3 0 15,-1-1 0-15,1-1 0 0,-2-3 0 0,0-2 0 16,-1-3 0-16,1 0 0 0,-2-2 128 0,-1-3-128 16,1 1 0-16,-2 5 0 0,2 1 0 0,0 2 0 15,-1 2 0-15,1 0 0 0,-1-2 128 0,1-3-128 16,1-1 0-16,-1-1 0 0,-1-3 0 0,1-2 0 16,-1-1 0-16,1-2 0 0,0 2 128 0,-1 1-128 0,1 3 0 0,-1 1 0 15,1 3 0-15,0-1 128 0,-2 0-128 0,2-1 0 16,-2-1 0-16,1-4 128 0,0-2-128 0,-1-2 0 15,0-2 0-15,1 1 0 0,-1-2 0 0,0 0 0 16,1 0 0-16,-1 1 0 0,1 5 0 0,1-1 0 16,-2 2 0-16,2-1 0 0,-2 2 0 0,2-1 0 15,0-2 0-15,-1-1 0 0,-1-1 0 0,1-2 0 16,2-1 0-16,-2 0 128 0,0-5-128 0,-1 1 128 16,0-1-128-16,-1 1 128 0,0-2-128 0,1 3 0 15,-1-2 0-15,0 2-176 0,0 2 176 0,0 0 128 16,0 0-128-16,2 2 176 0,-1-3-176 0,-2 2 0 15,1-2 0-15,1 4-176 0,2-5 176 0,-2-1 0 0,0-1 0 0,-1 0 128 16,0 0-128-16,0-1 144 0,0-2-144 0,0 0 160 16,-1-2-160-16,1-1 128 0,-1 1-128 0,1 1 128 15,-2-3-128-15,1 1 0 0,1-1 0 0,1 0 0 16,-3 1 0-16,2-1 0 0,1-1 128 0,-1 1-128 16,0-2 0-16,-1-1 0 0,-1 2 0 0,2-3 128 15,0-10-128-15,0 0 0 0,-2 13 144 0,2-13-144 16,-1 12 176-16,1-12-48 0,-2 10 0 0,2-10 0 15,0 0 0-15,0 0 0 0,-1 9 0 0,1-9 0 16,0 0-128-16,0 0 0 0,0 0 144 0,0 0-144 16,0 0 0-16,0 0 128 0,0 0-128 0,0 0 0 15,0 0 0-15,0 0 0 0,0 0 0 0,0 0 128 16,0 0-128-16,0 0 0 0,0 0 0 0,-4 8 0 0,4-8 0 16,0 0-208-16,0 0 16 0,0 0 16 15,-8 3 528-15,8-3 96 0,0 0 32 0,-8 1 0 0,2-2-320 16,6 1-160-16,-9 0 160 0,1 0-160 0,0-3 224 0,-1 2-48 15,9 1-16-15,-10-1 0 0,-1 1-432 0,2 0-96 16,-1 0-16-16,-1 1 0 0,1 3 384 0,-1-4 256 16,1 6-32-16,-2-3-16 0,0 1-32 0,1 1-16 15,-1 0 0-15,1 1 0 16,0 1-608-16,-1 0-112 0,-1-3-16 0,0 5-16 16,1-7-64-16,-2 2-16 0,-2 0 0 0,-1-2 0 15,0-2-1760-15,0-2-368 0,0-2-64 0</inkml:trace>
  <inkml:trace contextRef="#ctx0" brushRef="#br0" timeOffset="-174120.83">7814 7304 3679 0,'0'0'160'0,"0"0"32"0,0 0-192 0,0 0 0 15,0 0 0-15,0 0 0 0,0 0 5696 0,0 0 1104 0,0 0 224 0,-7 0 32 16,-2 3-4960-16,1 1-1008 16,-1 1-192-16,-1-1-32 0,0-2-160 0,1 1-48 0,-2 2 0 0,2 0 0 15,9-5-336-15,-11 3-80 0,-1 1-16 0,-1 0 0 16,-1-3 16-16,0 2 0 0,0-1 0 0,0 1 0 15,1 1 64-15,-3-3 16 0,-1 4 0 0,-1-3 0 16,-3 0-128-16,-1 2 0 0,-3 1-16 0,0 3 0 16,-2 1 64-16,1 2 16 0,0-2 0 0,1 3 0 15,0-1 128-15,3 2 48 0,1-4 0 0,0 3 0 16,1 0-112-16,0 0-32 0,0 1 0 0,3 0 0 16,4-2-96-16,0 0-32 0,0-1 0 0,2-1 0 15,1 2-16-15,4-3 0 0,-1-2 0 0,2 3 0 16,0-1-144-16,2 1 0 0,1 0 144 0,-1 2-144 15,1-5 0-15,2 5 0 0,-2-1 0 0,2 6 0 0,0-2 0 16,0 4 0-16,0 1 0 0,0 3 0 0,2-1 0 0,0 4 0 16,0 1 0-16,-1 1 0 0,0 3 0 0,2 0 128 15,-1-1-128-15,1 2 128 0,1 1-128 0,0 0 144 16,0 3-144-16,-2-2 160 0,0-1-160 0,-1 2 0 16,0 1 0-16,-1-1 0 0,0 0 128 0,0 3-128 15,1-1 0-15,-1 1 128 0,0 0 0 0,0 1 0 16,2-1 0-16,-1 1 0 0,-1-1 112 0,0 1 16 15,0 0 0-15,1 1 0 0,1 1-80 0,-1 3-16 16,-2 0 0-16,-1 2 0 0,0 2-16 0,-1-2 0 16,1 2 0-16,-1 2 0 0,0 0-16 0,2-1 0 15,0-2 0-15,-1 1 0 0,0 0-128 0,1-2 192 16,1 5-192-16,0-2 192 0,-2-2-192 0,1-2 160 0,1-2-160 0,1 1 160 16,1-4 32-16,0-1 16 0,1-3 0 0,-1 0 0 15,2 0-16-15,-1-2 0 0,-1-2 0 0,2 5 0 16,2 0-48-16,-2 1-16 0,-2 0 0 0,1 2 0 15,-1 2-128-15,0 1 128 0,-1 1-128 0,-1-3 128 16,-1-1 16-16,1 0 0 0,2-1 0 0,2-3 0 16,-1-1 48-16,-1 0 0 0,1 3 0 0,0-2 0 15,-1-1-64-15,0 0-128 0,-1-2 192 0,0 3-64 16,2 2-128-16,-2-3 0 0,-1-2 0 0,0 0 128 16,-1-1-128-16,-1 0 0 0,0 2 0 0,1-1 0 15,-2 2 0-15,0 0 128 0,1 0-128 0,-1 1 0 16,2-1 0-16,-1 1 0 0,0-2 128 0,1 2-128 0,1 0 0 15,1-2 0-15,-1-2 0 0,2-2 0 0,1-3 0 0,1 1 0 16,0 1 128-16,1-1-128 0,-1-1 0 16,0 2 0-16,0 0 144 0,0 5-144 0,0-2 0 15,0-1 128-15,-2 0-128 0,0 0 0 0,-1 0 0 0,0 1 128 16,-1 1-128-16,3-4 0 0,1 0 0 0,0-1 0 16,-2-2 0-16,1 0 128 0,-1-2-128 0,2 2 144 15,-1 0-144-15,1-2 160 0,0 1-160 0,0-2 0 16,2 1 0-16,-2 1 128 0,0-5-128 0,0 3 0 15,-2 1 0-15,1 0 128 0,0-1-128 0,-1 0 0 16,1 1 0-16,-2 0 128 0,-1 2-128 0,0 1 0 16,0-1 0-16,0-1 128 0,-1 1-128 0,0 0 0 15,-1-2 0-15,0 0 0 0,-1-1 0 0,0 0 0 0,0-1 0 16,0 0 0-16,2-1 0 0,-1 3 0 0,1-1 0 0,1 0 0 16,0-4 0-16,1 2 0 0,1-1 128 0,-1 1-128 15,2-1 0-15,-1 1 0 0,1-2 0 0,1 1 0 16,-2 0 0-16,0 2 128 0,-1 2-128 0,2-2 0 15,-1 1 0-15,1-1 0 0,-2 1 0 16,0 1 0-16,-1-3 0 0,0-1 0 0,0 0 0 0,-1 1 0 16,0 2 0-16,-2-2 0 0,1 0 128 0,-1 3-128 15,-1 0 0-15,0 1 0 0,0-2 0 0,0 0 0 16,-1-1 0-16,1 1 0 0,-1 0 128 0,1-1-128 16,-1 1 0-16,1-2 0 0,0-1 0 0,0 1 0 15,0 1 0-15,0-4 0 0,3-1 128 0,0 0-128 16,-2 0 0-16,0-1 0 0,0 0 0 0,0 0 0 15,-1 4 0-15,1-2 0 0,-1 2 0 0,2-1 0 16,-1 2 0-16,1-1 0 0,-1 1 0 0,2-2 0 16,-1 1 0-16,1-2 0 0,1-2 0 0,0 1 0 0,0-1 0 0,0 0 0 15,0-1 128-15,1 0-128 0,-1 0 0 0,2 0 0 16,-1 0 0-16,-1 2 128 0,0-1-128 0,0 0 0 16,-1-1 0-16,-1 2 0 0,1 1 0 0,0-3 0 15,-2 3 128-15,-1-1-128 0,-1-2 0 0,2-1 0 16,2 0 0-16,-1-1 0 0,-2 0 0 0,0-1 0 15,0-3 0-15,0 3 0 0,0-4 0 0,1 4 128 16,1-3-128-16,2-8 0 0,-3 9 0 0,3-9 0 16,-2 8 128-16,2-8-128 0,-4 11 0 0,2-3 0 15,1 0 0-15,1-8 0 0,-3 10 0 0,3-10 0 16,-1 11 0-16,0-1 0 0,1 1 0 0,1-1 0 16,2 2 0-16,-3-4 0 0,0-8 0 0,0 11 0 0,0-11 0 15,-2 11 0-15,2-11 0 0,0 9 0 0,0-1 0 0,0-8 0 16,0 9 0-16,0-1 0 0,0-8 0 0,0 10 0 15,0-10 0-15,0 0 0 0,0 0 0 0,2 12 0 16,-2-12 0-16,2 8 0 0,-2-8 0 0,3 9 0 16,-3-9 0-16,0 0 0 0,0 0 0 0,3 9 0 15,-3-9-272-15,0 0 16 0,0 0 0 0,0 0 0 32,0 0-1600-32,0 0-320 0,14-8-64 0</inkml:trace>
  <inkml:trace contextRef="#ctx0" brushRef="#br0" timeOffset="-145206.22">8775 12026 4607 0,'0'0'400'0,"0"0"-400"16,0 0 0-16,0 0 0 0,0 0 3488 0,0 0 608 0,0 0 128 0,0 0 32 15,0 0-2720-15,0 0-528 0,0 0-112 0,0 0-32 16,8-8-320-16,0 2-64 0,-2-1-16 0,1 1 0 15,0-1-272-15,-1 1-64 0,-6 6-128 0,9-8 192 16,-2 1 256-16,-7 7 32 0,8-6 16 0,-2-1 0 16,-6 7 336-16,0 0 80 0,4-9 16 0,-4 9 0 15,3-9-48-15,-3 9-16 0,0-8 0 0,0 8 0 16,-2-9-96-16,2 9 0 0,-4-9-16 0,0 1 0 16,-1 0-80-16,0 2-16 0,0-2 0 0,0 0 0 15,-1-2-240-15,1 1-48 0,-1-2-16 0,2-1 0 16,0-1-80-16,-1 2-16 0,-1-2 0 0,0 0 0 15,-1 1-16-15,1 1-16 0,-1 6 0 0,1-1 0 16,-2-1-96-16,1 2-128 0,1-2 176 0,-1 5-176 16,0 1 128-16,-1 1-128 0,-1 0 0 0,-1 1 0 0,0 3 0 0,0 4 0 15,-1 1 0-15,1 1 0 16,-2-3-176-16,2 0 176 0,-2 3-192 0,3 3 192 0,0-3 0 0,1 3-128 16,0 1 128-16,0 1 0 0,0-1 0 0,3 2-128 15,1 2 128-15,3 2 0 0,-2 0 0 0,-1 1-128 16,-1-2 128-16,1-1 0 0,2 0 0 0,2 2 0 15,1-1-128-15,2 1 128 0,-1-2 0 0,3 0 0 16,2-2 0-16,1-2 0 0,-2 1 0 0,-1-2 0 16,3-3 0-16,3 2 0 0,-1-4 0 0,1-1 0 15,0 0 0-15,0-2 0 0,0 0 0 0,0 1 0 16,-1-4 0-16,2 1 0 0,-2-2 0 0,1-1 0 16,-1-1 0-16,1 1 0 0,-1-3 0 0,1 1 0 15,-1 0 0-15,0-2 0 0,1 2 0 0,-1-2 176 0,1-1-176 16,1-1 160-16,-2 1 0 0,0-1 0 0,1-1 0 0,-1-2 0 15,1 0-160-15,-2 0 160 0,-1-2-160 0,-1 2 160 16,0-4-160-16,-2 3 128 0,0-3-128 0,-1 1 128 16,-1-2 32-16,0-1 0 0,-3 0 0 0,0-1 0 15,0-1 48-15,0 0 16 0,-2-1 0 0,2-3 0 16,-1-1 0-16,1 0 0 0,-1-3 0 0,-1 1 0 16,1 1-224-16,0-1 144 0,-2 0-144 0,0-1 128 15,1 1-128-15,-1 1 0 0,-1 0 0 0,0-1 0 16,-2 1 128-16,-1 0-128 0,1 4 128 0,-2 1-128 15,0 1 0-15,2 2 0 0,-2 4 0 0,1-1 0 16,0 0 0-16,-1 3 0 0,-1-4 0 0,1 3 0 16,-1-1 0-16,1 2 0 0,-1-3 0 0,2 3 0 15,1 1 0-15,0 2 0 0,1-1 0 0,5 7-176 16,-6-9-208-16,1 3-64 0,1-1 0 0,4 7 0 16,-7-5-464-16,7 5-112 0,0 0 0 0,0 0-16 15,0 0-1408-15,0 0-288 0,0 0-48 0,0 0-16 16,0 0 784-16,0 0 160 0,0 0 16 0</inkml:trace>
  <inkml:trace contextRef="#ctx0" brushRef="#br0" timeOffset="-143849.04">9396 11301 2751 0,'0'0'256'0,"0"0"-256"0,0 0 0 0,0 0 0 15,0 0 3264-15,0 0 624 0,0 0 112 0,0 0 32 16,0 0-1920-16,0 0-384 0,0 0-80 0,0 0-16 16,0 0-608-16,0 0-128 0,0 0-32 0,0 0 0 15,0 0-288-15,0 0-64 0,0 0-16 0,0 0 0 16,0 0-240-16,0 0-64 0,0 0 0 0,0 0 0 15,0 0 0-15,-1 11 0 0,1-11 0 0,-2 10 0 16,2-10 128-16,2 12 32 0,-1-2 0 0,-1-10 0 16,4 12 256-16,0 1 48 0,0-4 16 0,1 2 0 15,0-1 0-15,2 0 0 0,0 0 0 0,1 0 0 16,1 3-160-16,0-1-48 0,1 1 0 0,-1 0 0 16,-1 0-304-16,-1 1-160 0,1 1 160 0,0 0-160 15,0 1 0-15,-2-1 128 0,1 1-128 0,-1 2 0 0,1 1 0 16,-2-1 128-16,-2-1-128 0,-1 1 0 0,1 0 256 0,-2 1-64 15,1-1 0-15,-2 0 0 0,0 2-32 0,0-2-16 16,0-2 0-16,0 0 0 0,0 3 64 0,0-4 16 16,-2 0 0-16,1-2 0 0,-2 0 32 0,-1-1 16 15,-1-2 0-15,0 2 0 0,0-1-16 0,-2 1 0 16,-1-3 0-16,2 2 0 0,-1-2-80 0,2 0-32 16,-3 0 0-16,-1 0 0 0,0-1-16 0,-1 2-128 15,-1-2 192-15,0 3-64 0,-1-3-128 0,0 1 128 16,-1-2-128-16,0 3 128 0,0-1-128 0,0 1 0 15,-1 1 0-15,1-2 0 0,1-3 160 0,1-1-160 16,1-2 192-16,1 0-192 0,0-2 0 0,9-1 0 0,-11 0 0 0,2-1 0 16,9 1 0-16,-10-4-176 0,2-1 176 0,0-1-160 31,2 0-336-31,0-1-64 0,1 1-16 0,5 6 0 16,-5-9-1312-16,5 9-272 0,-5-11-48 0,1 1-13648 0</inkml:trace>
  <inkml:trace contextRef="#ctx0" brushRef="#br0" timeOffset="-143265.33">9848 10760 6447 0,'0'0'272'0,"0"0"80"0,0 0-352 0,0 0 0 16,0 0 0-16,0 0 0 0,0 0 3008 0,0 0 544 15,0 0 96-15,0 0 32 0,0 0-2320 0,0 0-464 16,-8 3-80-16,8-3-32 0,-7 6 16 0,0 1 0 15,7-7 0-15,-9 8 0 0,1 2-144 0,2-2-16 16,-2 0-16-16,1 1 0 0,1 1-192 0,-1 1-48 16,1 0 0-16,-1 4 0 0,1 2-160 0,-2 0-32 0,1 1-16 0,0 0 0 15,-1 2 16-15,3-1 0 0,1 3 0 16,1 2 0-16,2-3 384 0,2 1 96 0,2 1 16 0,1 0 0 16,-1-3-368-16,1 1-64 0,2-1 0 0,-1-2-16 15,0-1-240-15,0-1 0 0,0 2 128 0,1-2-128 16,-4-3 0-16,2 1 0 0,1-5 0 0,1 0 0 15,-1-1 0-15,-5-8 0 0,0 0-128 0,9 7 128 16,-9-7-176-16,9 5 32 0,-9-5 0 0,10 2 0 16,-10-2-400-16,12 4-80 0,-1-4-16 0,-11 0 0 15,10 0-1856-15,-10 0-384 0</inkml:trace>
  <inkml:trace contextRef="#ctx0" brushRef="#br0" timeOffset="-142924.85">10013 11010 2751 0,'0'0'256'16,"0"0"-256"-16,0 0 0 0,0 0 0 0,0 0 6368 0,0 0 1232 16,0 0 240-16,0 0 48 0,0 0-6240 0,-2 14-1264 15,2-3-240-15,0 1-144 0,0 0 0 0,2 1 0 0,-1-2 0 0,-1 3-160 16,0-1 160-16,1-2 0 0,2 0-144 0,-1-1 144 16,-2-10 0-16,3 12 0 0,-3-12 0 0,0 0 0 15,4 13 0-15,-4-13 0 0,4 9 0 0,-4-9 0 16,0 0 0-16,8 7 0 0,-8-7 0 0,0 0 0 15,0 0-704-15,10 0-64 0,-10 0 0 0,10-3-12256 16</inkml:trace>
  <inkml:trace contextRef="#ctx0" brushRef="#br0" timeOffset="-142731.55">10057 10834 10127 0,'0'0'896'0,"0"0"-704"16,-3-11-192-16,2 0 0 0,-2 2 4864 0,3 9 960 16,0 0 176-16,0 0 32 0,0 0-4800 0,0 0-960 15,0 0-272-15,0 0 0 16,0 0-320-16,0 0-160 0,0 0-32 0,0 0-16 16,0 0-1472-16,0 0-304 0,6 11-48 0,-6-11-8656 0</inkml:trace>
  <inkml:trace contextRef="#ctx0" brushRef="#br0" timeOffset="-142299.39">10173 10691 13823 0,'0'0'1216'0,"0"0"-960"0,0 0-256 0,0 0 0 16,0 0 4032-16,0 0 752 0,0 0 144 0,0 0 48 0,0 0-3728 0,0 0-736 15,0 0-160-15,0 0-32 0,6 9-192 0,1 0-128 16,1-3 128-16,-2 1-128 0,2 1 0 0,0 1 0 16,0-1 0-16,0 1-128 0,1 0 128 0,0 2 0 15,0-2 0-15,0 0-128 0,-1-1 128 0,1 2 0 16,0-3 0-16,0 2 0 0,0 1 0 0,-1 2 0 15,-1-3 0-15,-1 2 0 0,1 0 128 0,-1 1 16 16,1 1 0-16,-2 0 0 0,-1 0 112 0,0 2 0 16,0-1 16-16,0 0 0 0,-2 1-80 0,1 0-32 15,0 1 0-15,-2 0 0 0,-1-1-160 0,0 1 0 16,0-1 0-16,1 2 128 0,-2-4-128 0,0 1 0 16,-2-3 0-16,-1 1 0 0,0-2 0 0,0-2-144 15,-1 0 144-15,0 0-208 16,5-8-400-16,-7 9-80 0,1-2-16 0,6-7 0 15,-8 10-1712-15,0-4-336 0,-1 1-80 0,0 0-16 0</inkml:trace>
  <inkml:trace contextRef="#ctx0" brushRef="#br0" timeOffset="-141764.25">7971 12791 4607 0,'0'0'400'0,"3"-9"-400"16,-2-1 0-16,4 1 0 0,3 1 3760 0,2 0 656 16,1 2 144-16,0 0 32 0,1-2-3200 0,3 2-640 15,0-2-128-15,1 3-32 0,1-4 336 0,1 1 64 16,0 1 16-16,1 1 0 0,-1-2-176 0,1 0-48 15,1 2 0-15,2-3 0 0,0 0 80 0,0-1 16 16,2 1 0-16,1 1 0 0,-1 1-160 0,4-1-16 16,0 0-16-16,4 0 0 0,0 0-160 0,2 1-16 15,1-1-16-15,5 0 0 0,3-4-48 0,1 0 0 16,2-1 0-16,4 0 0 0,5-5 16 0,5 2 0 16,4 1 0-16,6-2 0 0,3-5-208 0,2 1-64 0,-1-1 0 0,3-3 0 15,2 1-192-15,2 2 144 0,1-5-144 0,-2 3 128 16,-3 0-128-16,-4 0 0 0,0-1 0 0,-3 3 0 15,-2-3 0-15,-3 3 0 0,-3 1 0 0,-4 3 0 16,-6 3 0-16,-6 0 0 0,-6 2-144 0,-3 0 144 16,-4 4-288-16,-5 1 0 0,-6-1 0 0,-2 4 0 15,-6 0-2656-15,-5 1-512 0</inkml:trace>
  <inkml:trace contextRef="#ctx0" brushRef="#br0" timeOffset="-140884.9">9049 13246 2751 0,'0'0'128'15,"0"0"16"-15,0 0-144 0,0 0 0 0,0 0 0 0,0 0 0 16,0 0 4400-16,0 0 848 0,0 0 160 0,-3-7 32 16,3 7-4240-16,0 0-864 0,-5-10-160 0,5 10-48 0,0 0 96 0,0-11 16 15,0 2 0-15,0 9 0 0,0 0 464 0,4-13 80 16,0 2 32-16,0 1 0 0,1 1 160 0,-1-3 48 15,0 1 0-15,1 1 0 0,-2 0-48 0,-3 10 0 16,1-15 0-16,2 3 0 0,-1 2-304 0,2-2-64 16,-2 1-16-16,-2-1 0 0,-3 0-96 0,0 0-32 15,-2 1 0-15,0 1 0 0,0-1-32 0,-2 2-16 16,-1-1 0-16,1 4 0 0,-5-1-80 0,-1 1-16 16,-2 1 0-16,1 2 0 0,0 2-192 0,-1 1-128 15,1 1 160-15,0 3-160 0,-3 1 0 0,0 2 0 16,0-1 0-16,1 3 0 0,-1 3 0 0,2 0-128 15,-1 1 128-15,2 0 0 0,1 0 0 0,-3 1-128 16,2 1 128-16,1 0 0 0,1 2 0 0,0 3-128 16,2 2 128-16,-1 1 0 0,2 1-144 0,1 1 144 15,1-2 0-15,3 1-144 0,1-4 144 0,3 0-128 16,3 1 128-16,1-2-128 0,-1-3 128 0,3 1 0 16,0 0-144-16,2-1 144 0,1-2-192 0,2-1 48 15,-1 0 0-15,2-3 0 0,-1 0-80 0,2-4-16 0,1-3 0 0,0 1 0 16,0-4 240-16,2-3 0 0,0 2-160 0,0-2 160 15,1-3 0-15,0-2 0 0,2-4 192 0,-1-1-64 16,0-4 80-16,2 1 16 0,-2-2 0 0,1-1 0 16,1-4 128-16,0 0 32 0,-1 0 0 0,-1-1 0 15,-2-5-112-15,0 1-16 0,-2-1 0 0,-1-1 0 16,-1 0-256-16,-2-3 160 0,-1 2-160 0,-3 0 128 16,-3-2 0-16,0 2-128 0,-3-4 192 0,-3 3-64 0,-2 0-128 0,0 2 160 15,-3 1-160-15,-1 1 160 0,-1 0 80 0,-1 1 16 16,0-1 0-16,-3 2 0 0,1 0-128 0,2 3-128 15,0 1 176-15,1 3-176 0,-2-1 0 0,2 4 0 16,1-1 0-16,2 3-144 16,2 2-304-16,1 3-48 0,0 1-16 0,4 8 0 15,0 0-1792-15,0 0-384 0,0 0-64 0,0 0-12912 16</inkml:trace>
  <inkml:trace contextRef="#ctx0" brushRef="#br0" timeOffset="-140180.22">9515 12531 16575 0,'0'0'1472'0,"0"0"-1168"0,-7-6-304 0,7 6 0 15,0 0 3200-15,0 0 592 0,0 0 112 0,1-7 32 16,-1 7-3152-16,0 0-624 0,0 0-160 0,8-6 0 16,1 2 0-16,-9 4 0 0,0 0 144 0,0 0-144 15,0 0 0-15,0 0 0 0,0 0 0 0,7 11 0 0,-7-1 0 0,-3 3-128 16,-2 3 128-16,-2 2 0 0,0 0 0 0,-3 5 0 15,1 1 0-15,-1 3 0 0,-2 0 288 0,0 2 32 16,1-1 16-16,0 2 0 0,1 2 48 0,1 1 0 16,1-3 0-16,3 2 0 0,2-1 0 0,2 2 16 15,3-3 0-15,1 0 0 0,1-2-192 0,1 1-32 16,2-2-16-16,0-1 0 0,0-1-160 0,1-3 0 16,0-1 0-16,-2-1 0 0,1-3 0 0,-2-3 0 15,0-1 0-15,-1-3 0 0,-4-10 192 0,7 14-64 16,-2-5 0-16,1-2 0 0,1 3-128 0,-7-10 0 15,10 3 0-15,1 1 0 0,-1-1 0 0,1-3 208 16,-1-3-48-16,3-2-16 0,1-1 48 0,1-1 0 16,-2-2 0-16,0 0 0 0,1-3 64 0,0 0 32 15,1-2 0-15,2-3 0 0,-3 0 80 0,0-2 16 16,-1-1 0-16,-1 1 0 0,-3-5-32 0,2 1 0 16,-2-3 0-16,-1-1 0 0,-3 1-32 0,0-1 0 15,0 0 0-15,-2-1 0 0,-2 1-64 0,1-1 0 16,-1-2-16-16,-1 2 0 0,-1 0-64 0,-2 1-16 0,-1 0 0 0,1 2 0 15,1-2 32-15,-1-1 16 0,-1-1 0 0,0 3 0 16,2 3 0-16,-1 3 0 0,-1-2 0 0,0 4 0 16,-1 1-208-16,1 3 0 0,0-1 0 0,-1 1 0 15,-1 4 0-15,0 0 0 0,1 1-192 0,-1 3 192 16,-4 1-432-16,1-1 32 0,0 2 0 0,0 2 0 16,-4-3-64-16,1 3-16 0,-1 2 0 0,-1-2 0 15,2 2-16-15,0 2 0 0,-1 0 0 0,0 0 0 16,2 2-208-16,0 1-32 0,1-1-16 0,-1 3 0 15,1 1-1424-15,1-1-304 0,0 1-48 0</inkml:trace>
  <inkml:trace contextRef="#ctx0" brushRef="#br0" timeOffset="-139830.12">9447 12824 13823 0,'0'0'1216'0,"0"0"-960"16,0 0-256-16,0 0 0 0,0 0 2976 0,0 0 544 15,0 0 128-15,13 4 0 0,-13-4-2672 0,12 4-528 0,-2 1-128 0,-10-5 0 16,12 7 96-16,-2-1 32 0,-10-6 0 0,9 10 0 15,-1-2-160-15,-1 0-32 0,-1 0 0 0,-1 0 0 16,-5-8 176-16,4 13 16 0,1-4 16 0,-1-1 0 16,-4-8 208-16,7 8 32 0,-7-8 16 0,10 5 0 15,-1 0-32-15,2-5-16 0,1 0 0 0,1-3 0 16,1-1-304-16,2-5-64 0,1 0-16 0,3-1 0 16,0-3-288-16,0 0-144 0,-1 0 16 0,-1 1 0 15,-2 0-1488-15,-2 0-304 0,1 1-48 0,-2 0-12880 16</inkml:trace>
  <inkml:trace contextRef="#ctx0" brushRef="#br0" timeOffset="-138112.37">10067 13147 17327 0,'0'0'768'0,"0"0"160"16,0 0-736-16,0 0-192 0,0 0 0 0,0 0 0 0,0 0 1024 0,0 0 192 15,0 0 16-15,-4-6 16 16,4 6-640-16,-2-8-128 0,2 8-32 0,0 0 0 0,0-9 128 0,0 9 32 16,0 0 0-16,0 0 0 0,1-9 256 0,-1 9 48 15,0 0 16-15,0 0 0 0,0 0-64 0,0 0-16 16,0 0 0-16,0 0 0 0,0 0-144 0,0 0-16 16,0 0-16-16,0 0 0 0,0 0-80 0,3 11-16 15,-3 0 0-15,0 1 0 0,0-12-48 0,0 14-16 16,-2-2 0-16,1-1 0 0,1-11-240 0,-1 16-48 15,-2-3-16-15,2 0 0 0,0 0-16 0,-1-1-16 16,0 0 0-16,-1-2 0 0,3-10-32 0,-4 13 0 16,0-1 0-16,2 0 0 0,-1-2-144 0,2 2 192 15,-1-1-192-15,0 0 192 0,-1 1-192 0,3-12 128 16,-2 9-128-16,2-9 128 0,0 0 80 0,0 10 16 16,0-10 0-16,0 0 0 0,0 0 64 0,0 0 16 15,0 0 0-15,0 0 0 0,0 0-80 0,0 0-16 16,0 0 0-16,0 0 0 0,0 0-208 0,0 0 144 15,0 0-144-15,0 0 128 0,9-5 0 0,-3-2 0 16,-6 7 0-16,5-7 0 0,-5 7 0 0,3-13 0 0,0 1 0 0,-1 1 0 16,1 1-128-16,-1 0 0 0,2-1 0 0,0 1 0 15,2 1 128-15,-1-3-128 0,-1 0 192 0,0 3-64 16,-1-1-128-16,3 0 0 0,-2 1 0 0,1 0 0 16,0 1 0-16,-5 8 0 0,7-6 0 0,-1-1 0 15,1-2 0-15,-1 1 0 0,2 1 0 0,-2 0 0 16,1-1 0-16,-1 2 0 0,1-2 0 0,0 1 0 15,-7 7 0-15,7-7 0 0,0-1 0 0,-7 8 0 16,8-8 0-16,-8 8 0 0,8-8 0 0,-8 8 0 0,0 0 0 0,9-4 0 16,-9 4 0-16,0 0 0 0,10 0 0 0,-10 0 0 15,0 0-144-15,9 5 144 0,-1 1 0 0,0 0-128 16,-2 1 128-16,2 0 0 0,-8-7 0 0,8 11-128 16,-1-2 128-16,-1 0 0 0,1 2 0 0,-1-4 0 15,-1 1 0-15,-5-8 0 0,7 9 0 0,-7-9 0 16,6 12 0-16,0-4 0 0,-6-8 0 0,5 10 0 15,-5-10 0-15,2 11 0 0,-2-11 192 0,3 10-64 16,-3-10-128-16,1 12 192 0,-1-12-48 0,0 12-16 16,0-12 0-16,0 10 0 0,0-10-128 0,0 0 0 15,2 10 144-15,-2-10-144 0,0 0 0 0,0 0 144 16,0 0-144-16,0 0 0 0,0 0 128 0,0 0-128 16,0 0 0-16,0 0 0 0,0 0 0 0,0 0 0 15,0 0 0-15,0 0 0 0,0 0 160 0,0 0-160 16,0 0 128-16,0 0-128 0,0 0 128 0,0 0-128 15,0 0 0-15,9-2 128 0,-9 2-128 0,0 0 0 16,6-8 0-16,-6 8 0 0,4-10 0 0,-1-1 0 16,-1 2 0-16,0-3 128 0,-2 1-128 0,1 0 0 15,0-1 0-15,2-1 0 0,-2-1 0 0,2 1 0 0,-2 1 128 0,2 1-128 16,-1-2 0-16,2-1 0 0,0 4 0 0,0-3 0 16,1 3 0-16,0 2 0 0,-5 8 0 0,8-9 0 15,-3 1 0-15,-5 8 0 0,8-7 0 0,-8 7 0 16,8-5 0-16,-8 5 0 0,0 0-160 0,9-3 160 15,-9 3 0-15,0 0 0 0,11-1-128 0,-11 1 128 16,0 0 0-16,10 3 0 0,-2 2 0 0,-8-5 0 0,9 4 0 0,-1 2 0 16,-8-6 0-16,9 10 0 0,-1-3 0 0,0 2 0 15,-1 1 0-15,3 0-144 0,-3-3 144 0,1 0 0 16,0 0 0-16,-8-7 0 0,9 10 0 0,-1-1 0 16,0-1 128-16,-2 1-128 0,-6-9 0 0,7 12 0 15,-1-1 0-15,0-1 0 0,-6-10 128 0,0 0-128 16,5 14 128-16,-1 1-128 0,-2-2 128 0,-2-13-128 15,3 14 128-15,0-1-128 0,-3-13 0 0,2 13 0 16,1-2 0-16,-3-11-128 0,1 13-64 0,-1-13 0 16,0 0 0-16,1 10 0 15,-1-10-496-15,0 0-96 0,0 0-32 0,0 0 0 16,0 0-3008-16,0 0-592 0,0 0-128 0,15-13-32 0</inkml:trace>
  <inkml:trace contextRef="#ctx0" brushRef="#br0" timeOffset="-137160.22">9518 14098 33167 0,'0'0'2944'0,"0"0"-2352"0,0 0-464 0,0 0-128 15,0 0 3264-15,0 0 640 0,0 0 128 0,0 0 32 16,0 0-4784-16,10-2-960 0,-4 2-192 0,1 0-11136 16,0 2-2224-16</inkml:trace>
  <inkml:trace contextRef="#ctx0" brushRef="#br0" timeOffset="-136990.39">9547 14459 45087 0,'-13'2'2000'0,"5"1"416"0,-2-2-1936 0,1 2-480 15,9-3 0-15,0 0 0 0,0 0 0 0,0 0-320 16,0 0 64-16,0 0 0 16,0 0-2592-16,10-4-512 0,2 1-96 0</inkml:trace>
  <inkml:trace contextRef="#ctx0" brushRef="#br0" timeOffset="-136828.25">9547 14693 48143 0,'-17'2'2128'0,"7"0"448"0,-2 2-2064 0,2 2-512 0,2-4 0 0,8-2 0 31,0 0-2496-31,-8 7-624 0,8-7-112 0,0 0-32 0</inkml:trace>
  <inkml:trace contextRef="#ctx0" brushRef="#br0" timeOffset="-136674.95">9447 15202 52815 0,'-26'8'2336'0,"11"-3"480"0,0 0-2240 0,4 2-576 15,5-2 0-15,6-5 0 16,0 0-4992-16,14 5-1120 0</inkml:trace>
  <inkml:trace contextRef="#ctx0" brushRef="#br0" timeOffset="-133388.29">12115 11833 13823 0,'0'0'1216'0,"0"0"-960"0,-9-4-256 0,9 4 0 16,-10-2 1280-16,10 2 192 0,-11-3 64 0,11 3 0 15,-9 0-1216-15,9 0-320 0,-9-1 128 0,9 1-128 32,-9-2-1872-32,9 2-432 0,-9-1-64 0,9 1-32 15,-10 1 672-15,0 1 128 0,10-2 16 0,-10 4 16 0,1-2 1856 0,1 2 368 0,8-4 80 0,-12 1 16 16,2 2 1712-16,1 0 352 0,0-1 64 0,-1 2 0 16,1 1-720-16,0 1-160 0,0-2-16 0,1 1-16 15,8-5-528-15,-9 6-96 0,0-2-32 0,1-3 0 16,8-1-400-16,-9 3-80 0,9-3 0 0,-8 3-16 15,8-3-240-15,0 0-64 0,-10 2 0 0,1 1 0 16,0-1-240-16,1 0-48 0,8-2-16 0,-12 0 0 16,0 0 32-16,1 1 0 0,-1 2 0 0,-1-2 0 0,1-1 112 15,0 0 32-15,2 0 0 0,1 0 0 16,0 0 128-16,9 0 16 0,0 0 16 0,0 0 0 0,0 0-32 0,0 0-16 16,0 0 0-16,0 0 0 0,0 0-32 0,0 0 0 15,0 0 0-15,13 0 0 0,1 1-272 0,2 1-48 16,1-1-16-16,1 2 0 0,1-1-128 0,2-2 0 15,1 0 0-15,1 0 0 0,-3 0 0 0,1 0 128 16,1 0-128-16,2-2 0 0,1-1 128 0,2 2-128 16,0-1 128-16,5 0-128 0,0-1 256 0,2 0-48 15,0 1 0-15,3-1 0 0,2 1 48 0,4-2 16 16,0-1 0-16,0 1 0 0,0-5-64 0,1 2-16 16,1 0 0-16,1 2 0 0,1 0-64 0,2 2-128 15,-1 2 176-15,0 1-176 0,0 0 0 0,1 0 0 16,-3 0 0-16,-1-2 0 0,-1 0 0 0,0 2 0 0,1 0 0 0,0-1 0 15,1 0 160-15,0 1-160 0,-2-3 128 0,2 2-128 16,-2-2 0-16,0 0 0 0,-1 0 0 0,-1-1 0 16,-2 0 192-16,0 1 16 0,-1 1 0 0,0-1 0 15,-1-1-16-15,-1 1 0 0,-1 2 0 0,-1-2 0 16,0 2-192-16,-2 1 0 0,-3-1 128 0,-2 1-128 16,0-1 0-16,-4 1 0 0,-1 1 0 0,-3 0 0 15,0-1 0-15,-2 0 0 0,-1-1 0 0,-1 1 0 16,-2 0 0-16,1 0 0 0,-1 0 0 0,2 0 0 15,-1 1 0-15,3-1 0 0,-1 0 0 0,2 0 0 16,-2-1 0-16,1 1 0 0,-1 0 0 0,1 0 0 16,-1 0 0-16,-1 0 0 0,-2 0 0 0,0 1 0 15,1-2 0-15,-1 1 0 0,-1 0 0 0,0 1 0 0,0 0 0 16,-1-1 0-16,-12 0 0 0,13 0 0 0,-1 0 0 0,-1 3 0 16,-11-3 0-16,12 0 0 0,-2-3 0 0,1 1 128 15,-1 2-128-15,-10 0 0 0,11-3 128 0,-11 3-128 16,13-2 0-16,-3-1 144 0,1-1-144 0,-11 4 0 15,10-2 0-15,-10 2 0 0,9-4 0 0,-9 4 0 16,0 0 0-16,0 0 0 0,0 0 0 0,0 0 0 16,0 0 128-16,0 0-128 0,0 0 0 0,0 0 128 15,0 0-128-15,0 0 128 0,0 0-128 0,-2-9 192 16,2 9-192-16,-6-7 192 0,6 7-192 0,-7-7 0 16,0 2 0-16,7 5 0 0,-9-4 0 0,9 4 0 15,-10-5 0-15,-2 0 0 0,3 0 0 0,2 2 0 16,-1-2 128-16,0 1-128 0,-1 1 0 0,2 1 0 0,-1-2 0 0,-1 0 0 15,-1 0 0-15,0 0 0 0,0-2 128 0,0 2-128 16,1 1 0-16,0-3 160 0,0 0-160 0,1 1 160 16,0 1-32-16,1 2-128 0,0-4 192 0,-1 2-64 15,-1 1-256-15,1-1-64 0,1-2-16 0,-1 3 0 16,-1-3 208-16,1 2 240 0,0 0-48 0,0 1-16 16,-1-3-176-16,0 1 0 0,1 3 0 0,0-5 0 15,0-1 0-15,1 0 0 0,-1 2 128 0,1 1-128 16,1-1 0-16,-1 3 0 0,1-3 0 0,-1 1 0 15,1 1 0-15,6 4 0 0,-8-5 0 0,8 5 0 16,-9-4 0-16,9 4 0 0,0 0 0 0,0 0 0 16,-7-5 0-16,7 5 0 0,0 0 0 0,0 0 0 15,0 0 0-15,0 0 0 0,0 0 0 0,0 0 0 16,0 0 0-16,0 0 0 0,11 5 0 0,0 2 0 0,1 0-144 0,0 0 144 16,-2-2 0-16,2 2 0 0,1 0 0 0,0 0-128 15,0 0 128-15,0-2 0 0,3-1 0 0,-2 0 0 16,0-1 0-16,1 0 0 0,-1 4 0 0,0-4 0 15,-1 4 0-15,1 0 0 0,-1-1 0 0,-2 2 0 16,1 0 0-16,-2 0 0 0,1-1-128 0,-2 0 128 16,-1-1-192-16,-8-6 192 0,8 8 0 0,-8-8 0 15,9 7 128-15,-9-7-128 0,8 6 0 0,-8-6 0 16,7 7 0-16,-7-7 0 0,0 0 128 0,8 8-128 16,-8-8 0-16,7 6 0 0,-7-6 128 0,0 0-128 15,0 0 0-15,0 0 0 0,9 7 176 0,-9-7-176 16,0 0 192-16,0 0-192 0,0 0 192 0,0 0-192 15,0 0 192-15,5 6-192 0,-5-6 192 0,0 0-192 0,0 0 192 0,0 0-192 16,1 11 128-16,-1-11-128 0,-1 9 0 0,1-9 0 16,-4 10 0-16,0-2 0 0,-2 0 0 0,1 1 0 15,-2 3 0-15,1-2 0 0,-1-2 0 0,-1 1 0 16,-2 1 0-16,-1 6 128 0,2 6-128 0,-1-5 0 16,-5-2 192-16,2-5-64 0,-2-1 0 0,-2 0-128 15,-1 2 192-15,-1-2-64 0,0 1 0 0,-1-2-128 16,1-1 224-16,-1 2-64 0,2-3-16 0,1 2 0 15,0 1-144-15,3 2 0 0,1-2 144 0,1 0-144 16,1-1 0-16,2-1 128 0,1 0-128 0,2 2 0 16,1 2 0-16,1-1 0 0,0 2-192 0,3-3 64 15,1-9-1664-15,0 13-320 0,2-1-64 16</inkml:trace>
  <inkml:trace contextRef="#ctx0" brushRef="#br0" timeOffset="-126553.68">16060 10599 16463 0,'0'0'720'0,"0"0"176"0,0 0-720 0,0 0-176 15,0 0 0-15,0 0 0 0,0 0 960 0,0 0 176 16,4-8 16-16,-4 8 16 0,4-11-304 0,0 2-64 16,0 1-16-16,0 0 0 0,0 1 16 0,-4 7 0 15,4-9 0-15,-4 9 0 0,2-11-272 0,1 1-48 16,-3 10-16-16,1-11 0 0,-1 11-80 0,-2-9 0 15,2 9-16-15,-4-8 0 0,-1 2 48 0,5 6 16 16,-9-7 0-16,-1 2 0 0,3 1-96 0,-3 0-16 0,1 0 0 0,2 2 0 16,0-4 48-16,0 3 0 0,0-1 0 0,-1 0 0 15,0 0-64-15,0 1-16 0,-1-2 0 0,0 4 0 16,9 1-64-16,-12-3-16 0,0 2 0 0,2 2 0 16,-3 2 32-16,0 1 0 0,0 2 0 0,-1 2 0 15,-1 4-240-15,0 1 0 0,-2 2 0 0,-2 4 0 16,1 0 0-16,1 5 0 0,2 2 0 0,-1-1 0 15,0-1 0-15,1 2 0 0,2 0 0 0,0 2 0 16,1-1 0-16,1-1 0 0,2-2 0 0,0-1 0 16,1 1 0-16,3-1-128 0,1 1 128 0,2 0 0 15,0-5 128-15,5-1 96 0,2-2 16 0,2-2 0 16,2-1 0-16,1-1 0 0,2-1 0 0,1-3 0 16,1-1-112-16,1-2-128 0,2-2 176 0,0-2-176 15,1-2 128-15,1-1-128 0,1 1 0 0,-1-3 0 0,1-1 0 0,0-2 0 16,-2-1 0-16,-1 1 0 0,0-1 0 0,-2-1 0 15,1 1 144-15,-2-5-144 0,1 2 192 0,-1-2-64 16,-1-2-128-16,-1 0 192 0,0 0 160 0,-1-2 32 16,0 0 0-16,-2-3 0 0,0 1-160 0,-1-5-32 15,0-2 0-15,-1-1 0 0,0-3-192 0,-1-1 144 16,0-2-144-16,-1-4 128 0,1 0-128 0,1-1 128 16,2 0-128-16,1-1 128 0,1-2-128 0,1 0 128 15,-2-1-128-15,-1 2 128 0,-1 1-128 0,-1 2 128 16,-2-1-128-16,-1 6 128 0,-2-2-128 0,-2 5 192 15,-2 3-192-15,-5 2 192 0,-1 2 0 0,-1 4 16 16,-1-1 0-16,-2 5 0 0,-1 5-208 0,-1 0 0 16,-1-1 0-16,-2 5 0 0,0-2 0 0,-1 2-208 0,-1 0 32 15,-1 2 16-15,2 2-96 0,0 1 0 0,-1-2-16 0,4 4 0 32,0 0-416-32,1 4-80 0,0-4 0 0,-1 3-16 15,1 3-576-15,1 1-112 0,1-1-32 0,2 3 0 16,1-1-400-16,-1-1-80 0,0-1 0 0,2-2-16 15,3 4 400-15,5-10 96 0,0 0 16 0,0 0-5216 0,0 0-1040 0</inkml:trace>
  <inkml:trace contextRef="#ctx0" brushRef="#br0" timeOffset="-125887.41">16564 10080 16527 0,'-13'-11'720'0,"5"5"176"0,-1-3-720 0,0-1-176 16,1-1 0-16,1-1 0 0,1 0 192 0,-1 0 16 15,1 2 0-15,1-2 0 0,-1 3-208 0,1 1 128 16,1 1-128-16,4 7 0 0,-5-7 0 0,5 7 0 16,0 0 0-16,-5-6 0 0,5 6 832 0,0 0 160 0,0 0 32 0,0 0 16 15,-3-8 304-15,3 8 48 0,0 0 16 0,0 0 0 16,0 0-320-16,0 0-48 0,0 0-16 0,0 0 0 16,4-9-32-16,-4 9-16 0,0 0 0 0,8-7 0 15,-8 7-400-15,8-6-96 0,-8 6-16 0,0 0 0 16,0 0-272-16,10-4-64 0,-10 4-128 0,0 0 192 15,0 0-64-15,0 0 0 0,12 4-128 0,-3 2 192 16,-3 3-64-16,1 2 0 0,-7-11-128 0,8 17 192 16,-2 2-192-16,0 1 128 0,-1-2-128 0,1 1 0 15,1 2 128-15,-1 0-128 0,1 0 0 0,-1 1 0 16,1 2 160-16,-1 0-160 0,0 5 160 0,0-4-160 16,2 2 336-16,-2 1-16 0,1-2-16 0,0 0 0 15,-1-1 16-15,1 1 16 0,-1 1 0 0,-1-1 0 16,-1 1-336-16,0 1 0 0,0 1 0 0,-1 1 128 0,-2 0-128 0,-1-3 0 15,-1 0 0-15,-1-2 128 0,2 2-128 0,-1-2 128 16,-2-3-128-16,1 2 128 0,-1-3-128 0,-1-2 192 16,-2-2-64-16,1 0 0 0,-3-1 64 0,0-2 0 15,0 2 16-15,-1-3 0 0,-1 0-64 0,-1-4-16 16,-1 3 0-16,2-2 0 0,-2-2 0 0,0 0-128 16,1-2 192-16,-1 1-64 0,-1-3 48 0,0-2 0 15,-1-2 0-15,1 0 0 0,-2 2 16 0,1-4 0 16,1 0 0-16,-2-1 0 0,1-1-192 0,-1-1 0 15,-1 0 144-15,0 1-144 0,1-3 0 0,0 1-240 16,2-1 48-16,1 1 0 16,1-1-480-16,0 1-96 0,2 2 0 0,9 4-16 15,-10-9-1680-15,2 4-336 0,8 5-64 0,-7-8-11808 0</inkml:trace>
  <inkml:trace contextRef="#ctx0" brushRef="#br0" timeOffset="-125402.05">17058 9340 12895 0,'0'0'1152'0,"0"0"-928"16,0 0-224-16,0 0 0 0,0 0 1920 0,0 0 320 15,0 0 80-15,0 0 16 0,-5 8-1184 0,5-8-256 16,-6 9-32-16,6-9-16 0,-5 7-464 0,0 2-80 15,0 1-32-15,0 1 0 0,-1-2-272 0,1 5 0 16,-3 6 0-16,0-3 0 0,-1-2 0 0,0 5 0 16,-1 2 0-16,-1 2-144 0,0-2 144 0,-1 3 0 15,1 2 0-15,1-2-128 0,0 0 128 0,2 1 192 16,-1-3-32-16,1-1-16 0,3-1 688 0,1 0 144 0,0-1 32 0,1-1 0 16,3 1-64-16,0-1-16 0,1 2 0 0,2-3 0 15,0 1-640-15,1-5-128 0,0 0-32 0,1 1 0 16,1-5-128-16,2 0-176 0,-1 1 48 0,0 1 0 31,-7-12-592-31,8 6-112 0,-8-6-32 0,9 5 0 16,-9-5-336-16,8 4-64 0,-8-4-16 0,0 0-6656 0,11 2-1328 0</inkml:trace>
  <inkml:trace contextRef="#ctx0" brushRef="#br0" timeOffset="-125131.06">17239 9627 19343 0,'0'0'1728'0,"-5"7"-1392"15,5-7-336-15,-9 6 0 0,1 1 2304 0,8-7 384 16,-5 10 64-16,1-1 32 0,1 0-2224 0,2 2-560 15,1-11 0-15,0 12 0 0,1-3 0 0,-1-9 0 16,3 11-240-16,-1-1 80 0,1 0-144 0,1 2-16 16,0-3-16-16,-2 0 0 15,0-2-176-15,-1 0-48 0,-1-7 0 0,1 11 0 16,-1 1-496-16,-1-5-96 0,1-7-32 0</inkml:trace>
  <inkml:trace contextRef="#ctx0" brushRef="#br0" timeOffset="-124903.39">17279 9408 35423 0,'-15'-4'1568'0,"4"3"320"0,1 1-1504 0,10 0-384 0,-9 4 0 0,9-4 0 16,0 0 0-16,0 0 0 0,0 0 0 0,0 0 0 16,0 0-2528-16,12 4-528 0,-1-2-96 0</inkml:trace>
  <inkml:trace contextRef="#ctx0" brushRef="#br0" timeOffset="-124501.08">17381 9342 18431 0,'0'0'1632'0,"0"0"-1312"0,0 0-320 0,0 0 0 0,0 0 3264 0,0 0 592 0,0 0 112 0,-1 11 32 16,1-11-3104-16,2 12-640 0,-2-12-112 0,7 13-16 16,0 0-128-16,-1-1 0 0,1-2 0 0,0 3 0 15,1 4 0-15,0-2 0 0,1-2 0 0,0 2-128 16,-1-2 128-16,0 4 0 0,0 0 0 0,0-1 0 16,-1 1 0-16,1-1 0 0,0-2 0 0,1 2 0 15,-1 1 0-15,0 1 0 0,-2 1 0 0,1 4-128 16,-2-7 128-16,-1 4 0 0,-1-3 0 0,-2 3 0 15,-1-4 192-15,-1 0-48 0,-1 0 0 0,0-1 0 16,-1 2 48-16,0-1 0 0,1-2 0 0,-2-1 0 16,0 0-192-16,0-1 0 0,0-1 0 0,0 0 0 15,-1 1-720-15,0-3-80 0,-2 2-16 0,1-2 0 16,-1 1-1824-16,-1 1-368 0</inkml:trace>
  <inkml:trace contextRef="#ctx0" brushRef="#br0" timeOffset="-123936.25">15527 11399 21183 0,'-23'-7'944'0,"7"6"192"0,-2 0-912 0,-2 2-224 0,1-1 0 0,1 3 0 0,-2 2 1152 0,3-1 192 15,0 1 48-15,3 2 0 0,1-3-1024 0,2-1-208 16,2 1-32-16,9-4-128 0,0 0 576 0,0 0 16 16,0 0 0-16,0 0 0 0,0 0 176 0,11 7 16 15,3-5 16-15,5 1 0 0,5-2 128 0,5 2 32 16,3-3 0-16,6 0 0 0,4 0 0 0,3 0 16 15,5 0 0-15,3-4 0 0,3 1-576 0,3-2-112 16,2 3-32-16,5-2 0 0,1-3-256 0,2-1 0 16,6-2 128-16,2-3-128 0,2 3 0 0,2-4 0 15,-1 4 0-15,2 1 0 0,0-2 128 0,-4 2-128 16,-4 0 0-16,-2 1 0 0,-3 3 128 0,-5 3-128 16,-1-1 144-16,-5 3-144 0,-2-3 0 0,-2 3 0 15,-5 0 0-15,-3 0 0 16,-7 3-432-16,-2-2-16 0,-3 1-16 0,-3 0 0 15,-3 1-1552-15,-3-3-304 0,-4-1-64 0,-4-2-12192 0</inkml:trace>
  <inkml:trace contextRef="#ctx0" brushRef="#br0" timeOffset="-123201.48">16174 12318 15663 0,'0'0'688'0,"0"0"144"0,-9-4-656 0,1 0-176 0,1 0 0 0,2-1 0 15,1 1 3968-15,2-4 768 16,-1 1 160-16,-1-1 32 0,0-4-3904 0,2 3-784 0,0-2-240 0,1 1 128 15,-2 0-128-15,1-2 192 0,-2 1-64 0,-3 0 0 16,0-1-128-16,-3 2 0 0,1 2 0 0,-1-1 128 16,-1 5-128-16,-2 1 0 0,-2 0-128 0,-2 3 128 15,-1 3 0-15,-2 6 0 0,-1 2 192 0,-2 4-64 16,-2 5-128-16,0 1 128 0,-2 2-128 0,1 3 128 16,0 2-128-16,1 0 0 0,1 2 0 0,4 0 0 15,0-2 0-15,3-1 0 0,1-1 0 0,5-1-128 16,3-4 128-16,3 0 144 0,3-3-16 0,2-1-128 15,3 0 368-15,0 0-48 0,0-2 0 0,3 1 0 16,-1-4-320-16,1-2 128 0,1 2-128 0,1-6 0 16,0 2 0-16,2-3-256 0,0-1 32 0,2-2 16 15,0-4 208-15,2-2-144 0,3-1 144 0,3-3-128 0,1 2 272 0,1-7 64 16,1-3 16-16,2 2 0 0,0-3 48 0,0 3 16 16,-1-5 0-16,1 0 0 0,1-2 176 0,0 1 48 15,-1-3 0-15,0 1 0 0,-2-2-16 0,-2-2 0 16,-1-1 0-16,-2-4 0 0,-2-2-224 0,-2 0-32 15,-2 1-16-15,-2-2 0 0,-3-3-224 0,-2 1 128 16,-1-2-128-16,-2 0 0 0,-3 2 144 0,-2-3-144 16,-2 1 128-16,-3 1-128 0,-3-1 176 0,0 2-48 15,-1 1-128-15,-1 0 192 0,-2 2-192 0,0 2 128 16,1-2-128-16,1 4 0 0,0 2 0 0,1 4 0 16,1 0 0-16,0 5 0 0,1 0-304 0,2 4 0 15,1 1 0-15,2 1 0 16,1 1-1136-16,2 4-224 0,2 7-64 0,-2-10-9376 0,2 10-1888 0</inkml:trace>
  <inkml:trace contextRef="#ctx0" brushRef="#br0" timeOffset="-122549.33">16632 11758 6447 0,'0'0'576'0,"2"-10"-576"16,-2 10 0-16,0 0 0 0,0 0 4480 0,0 0 800 16,0 0 160-16,0 0 16 0,0 0-4112 0,0 0-816 15,0 0-160-15,-9 7-48 0,1-1-128 0,2 4-48 16,-3 0 0-16,1 3 0 0,0 3 384 0,1 1 80 16,0 2 16-16,-3 2 0 0,1 0-32 0,0 5 0 15,0 3 0-15,1-1 0 0,-1 4-160 0,0 4-48 16,-1 3 0-16,-1 6 0 0,1 4-224 0,1 3-160 15,-2 2 192-15,2-3-192 0,1-3 0 0,0-5 0 0,-1 2 0 16,1-3 0-16,3-3 432 0,3 0-32 0,0-5 0 0,2-1 0 16,0-6-128-16,4-2-16 0,1-5-16 0,2-5 0 15,1-3-240-15,2-4 0 0,2-4 128 0,1-2-128 16,3-4 128-16,-1-2-128 0,1-4 176 0,0-2-176 16,-1-2 176-16,2 0-176 0,1-4 160 0,1-2-160 15,-2-4 304-15,0-1-48 0,-1 0 0 0,0-1 0 16,0-1 192-16,-2-1 48 0,0-2 0 0,-1-3 0 15,-1-2-96-15,-3 0-16 0,-2-5 0 0,-1-4 0 16,0 0-192-16,-1 1-64 0,-1-1 0 0,-2 1 0 16,-2 1-128-16,0 2 0 0,-1 3 0 0,0 2 0 15,-2 2 0-15,1 2 0 0,-4 1 0 0,2 0 0 0,-1 4 0 16,0-4 0-16,-2 4 0 0,0-3 0 16,-3 4 0-16,-1 2 0 0,0-2 0 0,1 3 0 0,-1 2 0 0,0 0-192 15,-1-1 64-15,0 5 128 16,2 1-640-16,-1 4 0 0,1 2 0 0,1 3 0 15,0 3-1776-15,1 4-352 0,0 1-80 0,2 2-11520 16</inkml:trace>
  <inkml:trace contextRef="#ctx0" brushRef="#br0" timeOffset="-122256.6">16403 12360 31039 0,'0'0'1376'0,"0"0"288"0,0 0-1344 0,0 0-320 0,0 0 0 0,0 0 0 16,0 0 224-16,13 5-32 0,0-4 0 0,3-1 0 31,0 0-640-31,2-1-128 0,0 0-16 0,2-2-16 0,1-2 464 0,1 0 144 0,1 1 0 0,1-3 0 16,-1 2-208-16,1 0 64 0,-2-2 16 0,0 1 0 31,-1-1-624-31,-2-2-112 0,-2 0-32 0,-2 0-7152 0,-2 2-1424 0</inkml:trace>
  <inkml:trace contextRef="#ctx0" brushRef="#br0" timeOffset="-121350.64">16965 12628 2751 0,'0'0'128'0,"0"0"16"0,0 0-144 0,0 0 0 0,0 0 0 0,0 0 0 16,-1-6 6288-16,1 6 1232 0,0 0 240 0,0 0 48 15,0 0-6144-15,0 0-1216 0,0 0-256 0,0 0-64 16,4 13 16-16,-2 0 0 0,-2 0 0 0,-1 0 0 16,1 1 112-16,-1 1 0 0,0 0 16 0,-3 1 0 15,1 0 176-15,0-2 16 0,0 3 16 0,-1-4 0 0,0 1 192 0,-1 2 32 16,1-4 16-16,1-1 0 0,-1-1-96 0,4-10-32 15,-4 10 0-15,4-10 0 0,0 0-304 0,0 0-64 16,0 0-16-16,0 0 0 0,0 0-208 0,0 0 0 16,0 0 128-16,0 0-128 0,0 0 0 0,7-10 0 15,-2-5 0-15,1 1 0 0,1-3 144 0,1 0-144 16,0-1 128-16,1-2-128 0,-1-1 0 0,-2 0 0 16,1 2 0-16,0-3 0 0,0 1 0 0,1 1 0 15,0 6 0-15,-1 1 0 0,1 1 0 0,0 4 0 16,0 2 0-16,0-1 0 0,-8 7 0 0,10-4 0 15,-10 4 0-15,13 0 0 0,-1 0-160 0,-12 0 160 16,12 6 0-16,-3 1-144 0,-9-7 144 0,9 13 0 16,-3 2 0-16,0-5 0 0,-3 2 0 0,1 1 0 0,-1 1 0 0,0-4 0 15,-3-10 192-15,0 0-48 0,1 11 0 0,-1-11 0 16,3 12-16-16,-3-12-128 0,0 0 192 0,0 0-64 16,0 0-128-16,0 0 160 0,0 0-160 0,0 0 160 15,5 8-160-15,-5-8 0 0,0 0 0 0,0 0 0 16,0 0 0-16,0 0 0 0,0 0 0 0,8-8 0 15,-2 0-160-15,-6 8 160 0,7-8 0 0,-2-1-144 16,0 1 144-16,0-3 128 0,-1 0-128 0,1 3 176 16,1-1-176-16,-1-1 0 0,0-3 0 0,2 2 128 15,0-2-128-15,2 0 0 0,-1 0 0 0,1-1 0 16,-1-3 0-16,0 3 0 0,1 1-144 0,0 0 144 16,-1 2 0-16,1 3-192 0,-1-2 192 0,0 5-160 0,-8 5 160 15,10-3-160-15,-10 3 160 0,12-1-160 0,-12 1 160 16,13 4-128-16,-2 2 128 0,-4 3-128 0,0 2 128 0,-1 3 0 15,1 2-144-15,-1 1 144 0,0 1 0 0,0 3 160 16,-1 0-16-16,3 1 0 0,-3 0 176 0,2 0 16 16,-1-1 16-16,1-1 0 0,0-2-112 0,0 0-32 15,0 0 0-15,1-2 0 0,-2-3-432 0,2 0-96 16,-1-1 0-16,-1 1-16 16,1-3-2944-16,-7-10-592 0</inkml:trace>
  <inkml:trace contextRef="#ctx0" brushRef="#br0" timeOffset="-119431.93">18178 11175 30111 0,'0'0'1344'0,"0"0"256"0,0 0-1280 0,0 0-320 0,0 0 0 0,0 0 0 15,0 0 384-15,0 0 0 0,0 0 0 0,0 0 0 16,0 0-96-16,0 0-16 0,0 0 0 0,0 0 0 15,9 9 320-15,3-3 64 0,1 0 16 0,2-2 0 16,4-1 0-16,1 0 0 0,4-2 0 0,2 2 0 16,3-3 80-16,2 0 16 0,0 0 0 0,2-3 0 0,2 1-400 0,0 0-80 15,0-1-16-15,-2-1 0 0,-2 0-272 0,1 1 0 16,-2-1 0-16,-2 2 0 0,1-1 0 0,-2 0 0 16,-1-1 0-16,-1 2 0 0,-3-2 0 0,-1 1 0 15,-1 2 0-15,-2 0-144 16,-2-1-624-16,-3 2-112 0,-2 2-16 0,1-2-16 15,-12 0-1840-15,12-2-352 0,-12 2-80 0</inkml:trace>
  <inkml:trace contextRef="#ctx0" brushRef="#br0" timeOffset="-119014.95">18124 11445 4607 0,'0'0'192'0,"0"0"64"0,0 0-256 0,0 0 0 0,-9 4 0 0,9-4 0 0,0 0 6432 0,0 0 1248 16,0 0 240-16,0 0 48 0,0 0-6560 0,0 0-1408 15,9 9 0-15,2-3-256 0,-11-6 448 0,15 5 64 16,1-2 32-16,2-3 0 0,1 0 528 0,0 0 96 16,2 0 32-16,1-4 0 0,2-2-80 0,0 2-16 15,1 0 0-15,1 0 0 0,0-1-400 0,2 2-96 16,-1-2-16-16,3 1 0 0,1 1-128 0,1 1-16 15,-1-1-16-15,0 0 0 0,0 1-176 0,2 1 0 16,0-2 0-16,-1 0 0 0,1 2-128 0,-1-2-64 16,1 1-16-16,1 1 0 15,-4-5-1488-15,-1 2-288 0,-3 0-64 0</inkml:trace>
  <inkml:trace contextRef="#ctx0" brushRef="#br0" timeOffset="-109975.66">20191 7576 23727 0,'0'0'1040'0,"0"0"240"0,-7-9-1024 0,1 3-256 16,6 6 0-16,-7-9 0 0,2-3 352 0,1 0 32 15,0-2 0-15,1 0 0 0,1-3 128 0,-1-3 48 16,-1-3 0-16,0-2 0 0,1-1 48 0,-3-3 16 15,1-1 0-15,0 0 0 0,1-1-368 0,-1 0-80 16,0-1-16-16,-1-3 0 0,0 1-160 0,-1 0 0 0,-1 0 0 0,1 2 128 16,-1-1-128-16,0-1 0 0,0-1 0 0,-1 1 0 15,-1 0 320-15,-1 2 0 0,1-1-16 0,-2 3 0 16,0 3-32-16,-1 1 0 0,-1 0 0 0,0-1 0 16,1 3-48-16,1 2-16 0,0-1 0 0,0 4 0 15,2 1-64-15,-1-1-16 0,2 4 0 0,2 3 0 16,0 3-128-16,0 1 0 0,1-1 144 0,1 4-144 15,0 1 0-15,5 4 0 0,-7-5 0 0,7 5 0 16,-8 0 0-16,8 0 0 0,-9 0 0 0,9 0-128 16,-10 3 128-16,10-3-128 0,-9 6 128 0,9-6-128 15,-7 7 128-15,7-7 0 0,-5 10 0 0,5-10 0 16,0 0 0-16,0 0 0 0,-2 10 0 0,2-10 0 16,0 0 0-16,0 0 0 0,0 0 0 0,0 0 0 15,0 0 0-15,3 12 0 0,-3-12 0 0,0 0 0 16,0 0 0-16,1 12 0 0,-1-12 0 0,-1 13 0 0,-2 0 0 0,1-2 0 15,-2 1 0-15,0-4 0 0,0 0 0 0,0 1 0 16,0 0 0-16,4-9 0 0,-5 9 0 0,5-9 0 16,-8 11 0-16,3-2 0 0,0 1 0 0,0-1 0 15,-1 0 128-15,1 0-128 0,1 1 0 0,0 0 128 16,-1 2-128-16,0-2 0 0,1 1 0 0,4-11 0 16,-5 13 0-16,1-4 128 0,4-9-128 0,0 0 0 15,0 0 0-15,0 0 0 0,0 0 0 0,0 0 176 16,0 0-176-16,0 0 192 0,0 0 48 0,0 0 16 15,4-12 0-15,-2 2 0 0,1-3-64 0,-2-3-16 16,2 4 0-16,0-1 0 0,-1-3-176 0,1 2 160 16,-1-1-160-16,0 0 160 0,-1 1-160 0,0 1 160 0,1-2-160 0,-2 4 160 15,1-1-160-15,-2 2 0 0,-1-1 0 16,1 1 0-16,0 1 0 0,1 9 0 0,-3-11 0 0,0 2 0 16,0 0 128-16,3 9-128 0,-3-11 0 0,-1 4 128 15,4 7-128-15,0 0 160 0,0-9-160 0,0 9 160 16,0 0-16-16,7-7 0 0,-7 7 0 0,10-4 0 15,-10 4 32-15,13-1 0 0,0 2 0 0,0 3 0 16,0 3-176-16,1 0 128 0,2 1-128 0,0 3 128 16,-1 2-128-16,2 1 0 0,0 0 0 0,0 1 128 15,0-4-128-15,0 1 0 0,1-1 0 0,2-1 0 16,1-1 0-16,1 0 0 0,0-1 0 0,3-1 0 16,2-1-1264-16,5 1-336 0,1-2-64 0,3-3-13568 15</inkml:trace>
  <inkml:trace contextRef="#ctx0" brushRef="#br0" timeOffset="-103037.92">19741 10951 23039 0,'0'0'2048'0,"-12"3"-1648"0,0-1-400 0,1 0 0 16,-1 0 2368-16,12-2 400 0,0 0 80 0,0 0 16 15,0 0-2112-15,0 0-432 0,0 0-64 0,0 0-32 16,0 0 48-16,12 0 16 0,1-2 0 0,4 1 0 16,4-2-288-16,5 1 0 0,0-1 0 0,2 1 0 15,5 0 256-15,-2 0-16 0,-2 0 0 0,0 2 0 16,1-2-240-16,-3 2 128 0,0 0-128 0,1 2 0 16,-1 0 128-16,-1 0-128 0,0 2 0 0,-1 0 0 15,-2 1 0-15,0-1 128 0,-2 0-128 0,-2 1 0 16,1-3 0-16,-2 0 144 0,-1 1-144 0,0-3 128 15,0 0-128-15,-2 1 0 0,1-1 0 0,-2 0 0 16,-1 0-1568-16,0-1-400 0</inkml:trace>
  <inkml:trace contextRef="#ctx0" brushRef="#br0" timeOffset="-85125.59">21325 10157 5519 0,'0'0'496'0,"8"-7"-496"0,-2-1 0 0,1 2 0 16,-1-1 2944-16,-6 7 512 0,7-8 80 0,-7 8 32 16,6-9-2144-16,-6 9-416 0,7-9-96 0,-7 9-16 0,4-9 240 0,-4 9 32 15,2-9 16-15,-2 9 0 0,2-9-336 16,-2 9-64-16,1-8-16 0,-1 8 0 0,0 0-96 0,4-8-32 16,-4 8 0-16,0 0 0 0,0 0-384 0,0 0-64 15,0 0-32-15,0 0 0 0,0 0-160 0,0 0 128 16,0 0-128-16,0 0 128 0,1 13-128 0,-2 0 0 15,-3 0 0-15,-1 4 0 0,-2-1 0 0,-2 5 192 16,-1-2-192-16,-1 5 192 0,-2 2 64 0,0 2 0 16,-4 0 16-16,2 2 0 0,-2 1 32 0,1 2 0 15,0-1 0-15,3 3 0 0,2 2 128 0,-1 3 16 16,-1 5 16-16,4-1 0 0,0 0 32 0,2 3 0 16,1-2 0-16,-1 4 0 0,2-1-352 0,-3 3-144 15,0 3 128-15,2-1-128 0,2 2 128 0,0-3-128 0,0-1 128 16,1-2-128-16,2-4 0 0,0-1 128 0,2-4-128 15,-1-3 0-15,1 1 0 0,3-2 0 0,0 2 0 0,1-1 0 16,1-3-256-16,0-2 0 0,2 5 16 0,4-2 0 31,-1-4-400-31,2-4-96 0,2 0-16 0,2-5 0 16,0-1-2192-16,1-4-448 0,1-3-96 0</inkml:trace>
  <inkml:trace contextRef="#ctx0" brushRef="#br0" timeOffset="-83306.34">21548 10935 13823 0,'0'0'608'0,"-9"0"128"0,1-3-592 0,8 3-144 0,0 0 0 0,0 0 0 16,0 0 3120-16,0 0 592 0,0 0 112 0,0 0 16 16,0 0-2896-16,0 0-592 0,0 0-112 0,0 0-32 0,0 0 368 0,8 9 64 15,0-2 0-15,-2 2 16 0,1 1 48 0,-1 1 16 16,2 1 0-16,-2 1 0 0,0 1-16 0,0 2-16 15,2 2 0-15,0 0 0 0,0 2-256 0,-1-1-48 16,3 1-16-16,0-1 0 0,-1 1-112 0,2-1 0 16,-1 1-16-16,0 0 0 0,1 0-240 0,1-3 176 15,1 0-176-15,0 0 160 0,-3-1-160 0,1-2 0 16,0-1 0-16,0 0 0 0,-2-1 0 0,0 0-272 16,-3 0 64-16,2-2 16 15,-8-10-368-15,8 9-64 0,-3 2-16 0,2-2 0 16,-7-9-256-16,0 0-48 0,0 0-16 0,0 0 0 15,4 10-1488-15,-4-10-304 0,0 0-64 0</inkml:trace>
  <inkml:trace contextRef="#ctx0" brushRef="#br0" timeOffset="-82938.83">22137 10883 17503 0,'0'0'1552'0,"0"0"-1232"0,0 0-320 0,0 0 0 15,0 0 2192-15,0 0 384 0,-5-4 80 0,5 4 16 16,0 0-2384-16,0 0-480 0,-8 4-80 0,8-4-32 16,-9 9 304-16,2-3 0 0,1 3 0 0,-1 2 144 0,1 1 640 0,-2 1 128 15,0 1 32-15,-2 2 0 0,-1 2 336 0,2 1 64 16,1 4 0-16,1 3 16 0,-3 4-496 0,0 1-96 15,-3 2-32-15,1 0 0 0,1 3-160 0,-1 1-48 16,-1 1 0-16,1 0 0 0,-1 0-256 0,0 1-48 16,-1 1-16-16,-1 3 0 0,-2 2-208 0,0 3 128 15,-1 3-128-15,0 1 0 0,0 0 0 0,1-2 0 16,0-2 0-16,0-4 0 0,0-2 0 0,1-3 0 16,2-2 0-16,1-3 0 0,2-5 0 0,2-2 0 15,1-5 0-15,3-5 0 16,1-2-608-16,3-3-64 0,1-12-16 0,0 0 0 15,0 0-1600-15,0 0-320 0,0 0-64 0</inkml:trace>
  <inkml:trace contextRef="#ctx0" brushRef="#br0" timeOffset="-82173.24">22570 10215 2751 0,'0'0'256'0,"0"0"-256"0,0 0 0 0,0 0 0 16,0 0 3632-16,0 0 672 0,-9-2 144 0,9 2 32 15,0 0-3584-15,0 0-720 0,-8-3-176 0,8 3 0 16,0 0 0-16,0 0 128 0,0 0-128 0,0 0 128 16,-9 3 608-16,9-3 112 0,0 0 32 0,-9 6 0 15,0 1 144-15,2-1 48 0,1 1 0 0,0 2 0 16,1 1-400-16,0 2-80 0,0 0-16 0,0 1 0 0,-2 4-128 0,2-2-48 15,0 4 0-15,-1-1 0 0,2 0-192 0,2 2-32 16,-1-1-16-16,2-2 0 0,2 3-160 0,1-1 0 16,-2 2 0-16,1 1 128 0,1-1-128 0,0 0 0 15,-1 0 0-15,0-2 0 0,2 0 0 0,-2-1 0 16,1 0 0-16,-1-1 0 0,1 0 0 0,1-3 0 16,1-1 0-16,0 2-176 0,0-2 48 0,1-3 0 15,0-1 0-15,0-2 0 0,-5-7-112 0,11 10-16 16,-2-4 0-16,1-3 0 15,1-1-432-15,1-2-80 0,1-3-32 0,0 2 0 16,1-2-1504-16,2-1-320 0</inkml:trace>
  <inkml:trace contextRef="#ctx0" brushRef="#br0" timeOffset="-81869.23">22773 10480 25791 0,'0'0'2304'0,"-9"4"-1856"0,9-4-448 0,-8 10 0 15,3-1 1424-15,3 2 192 0,-1-1 48 0,2 1 0 0,1-11-1664 0,0 13-192 16,0-2-96-16,0 0-32 16,0-11-272-16,1 13-64 0,2-1-16 0,-3-12 0 15,2 11-208-15,-2-11-32 0,0 0-16 0,4 11 0 16,-4-11-480-16,0 0-112 0,0 0-16 0,0 0-7984 0</inkml:trace>
  <inkml:trace contextRef="#ctx0" brushRef="#br0" timeOffset="-81690.29">22809 10215 22111 0,'0'0'976'0,"-7"-2"208"0,7 2-944 0,0 0-240 0,-8-3 0 0,8 3 0 16,0 0 1408-16,0 0 224 0,0 0 48 0,0 0-9248 15,0 0-1856-15</inkml:trace>
  <inkml:trace contextRef="#ctx0" brushRef="#br0" timeOffset="-81139.83">23016 10129 21183 0,'-9'-1'944'0,"3"-2"192"0,3 2-912 0,-1 0-224 0,4 1 0 0,0 0 0 15,0 0 1664-15,0 0 304 0,0 0 48 0,0 0 16 16,0 0-1728-16,0 0-304 0,0 0-144 0,0 0 16 15,7 17 128-15,-1-2 0 0,-2-2 0 0,0 2 0 16,-2-1 0-16,3-1 192 0,-1 3-32 0,0-2-16 16,-1 2 368-16,2-1 80 0,0 2 16 0,0 0 0 15,-1-2 16-15,2 1 0 0,-1 3 0 0,0-4 0 16,0 1-304-16,2 1-64 0,-2-3-16 0,1 1 0 16,1-1-240-16,-2 0 144 0,2 1-144 0,-1-1 128 15,-1 0-128-15,1 1 0 0,-1-2 0 0,-1 0 0 16,-2-2 0-16,1 1 0 0,0-1 0 0,-1-1 0 15,-2-10 0-15,3 11 0 0,-3-11 0 0,0 0 0 0,0 0-384 16,0 11-16-16,0-11 0 0,0 0 0 16,0 0-1648-16,-4 9-336 0,4-9-64 0,-8 11-9552 15</inkml:trace>
  <inkml:trace contextRef="#ctx0" brushRef="#br0" timeOffset="-79053.79">23493 11074 13183 0,'0'0'576'0,"0"0"128"0,0 0-560 0,0 0-144 0,-9 4 0 0,9-4 0 15,-8 4 896-15,8-4 128 0,-9 5 48 0,9-5 0 16,0 0 256-16,-8 3 48 0,8-3 16 0,0 0 0 16,0 0 208-16,0 0 64 0,-9 4 0 0,9-4 0 15,0 0-480-15,0 0-96 0,0 0 0 0,0 0-16 0,0 0-368 0,0 0-64 16,0 0 0-16,0 0-16 16,0 0-272-16,0 0-48 0,8 8-16 0,-8-8 0 0,9 5-80 0,-9-5-16 15,10 5 0-15,-1 0 0 0,-1 2-48 0,3-3-16 16,-1 0 0-16,2 1 0 0,-2-2-128 0,3 0 192 15,2 0-192-15,0 0 192 0,4 1 96 0,-1-2 32 16,0-1 0-16,3 1 0 0,1 0-112 0,0-2-16 16,0 0 0-16,-1 2 0 0,0-2-192 0,-1 1 144 15,-2-1-144-15,-2 1 128 0,-2-1-128 0,0 3 0 16,1-2 0-16,-2 1 0 0,-3-2 0 0,1 0 0 16,-11 0 0-16,11 0 0 0,-2 0 0 0,-9 0 0 15,11 0 0-15,-11 0 0 0,12-3 0 0,-12 3-256 0,10-3 48 0,0 1 0 31,-2-2-704-31,0 0-144 0,-8 4-32 0,10-7-9536 0,0 1-1904 0</inkml:trace>
  <inkml:trace contextRef="#ctx0" brushRef="#br0" timeOffset="-77386.76">24939 10979 11967 0,'0'0'528'0,"0"0"112"0,0 0-512 0,0 0-128 15,0 0 0-15,0 0 0 16,0 0 3200-16,0 0 592 0,0 0 128 0,0 0 32 0,0 0-2384 0,0 0-480 15,0 0-80-15,0 0-32 0,0 0 80 0,0 0 16 16,0 0 0-16,0 0 0 0,0 0-288 0,0 0-48 16,-7 7-16-16,7-7 0 0,-2 10-144 0,2-10-48 15,-6 8 0-15,6-8 0 0,-5 10-32 0,1 0-16 16,0-3 0-16,1 4 0 0,-1 1-272 0,0-1-48 16,-2 1-16-16,3 1 0 0,-3 3 48 0,1-1 0 15,0 2 0-15,0 1 0 0,-2 1 0 0,1 0 0 16,-1 3 0-16,-1-2 0 0,-1 0-64 0,0 0-128 15,0 0 192-15,0-2-64 0,-2 0 48 0,2-1 0 16,0-1 0-16,0 0 0 0,0-2-32 0,0-1 0 0,0 0 0 0,0-1 0 16,-1-3-144-16,0-1 0 15,-2-2 0-15,2 1 0 0,-1-2 0 0,1-1 160 0,-2-1-160 0,0 1 160 16,1-4-32-16,0 0-128 0,0-3 192 0,0 2-64 16,1-2-128-16,-1-1 192 0,0-1-192 0,0 0 192 15,-1-2-192-15,2-1 160 0,-2-2-160 0,2-1 160 16,-1-2-160-16,2-1 128 0,-1 1-128 0,2 0 128 15,1-3-128-15,1 1 192 0,-1-2-192 0,4 0 192 16,0-1-192-16,2-2 0 0,-1 0 144 0,1-2-144 16,0 1 0-16,1 1 0 0,1-5 0 0,0 4 0 15,-3 0 0-15,2 0 0 0,1-1 0 0,0 1 0 16,2 2 0-16,0 0 0 0,-1 0 0 0,1 2 0 16,-1-1 0-16,0 1 0 0,2 2 0 0,1 0 0 15,1 0 0-15,1 0 0 0,1 2 0 0,1 1-128 0,0 3 128 0,0-3 0 16,1 0 0-16,1 2-128 0,-1 1 128 0,1 0 0 15,0 1 0-15,0 1-128 0,-2 1 128 0,-9 6 0 16,13-4 0-16,-3 3-128 0,-10 1 128 0,14 2 0 16,-3 1 0-16,0 1-128 0,-1 0 128 0,-2 1 0 15,0 1-144-15,0 1 144 0,3-3 0 0,-2 2 0 16,-1 1 0-16,0-3 0 0,1 0 0 0,0 1 0 16,2 1 0-16,-1 1 0 0,2-1 0 0,1 5 0 15,-3-3 0-15,1 0 0 0,1-1 0 0,-2 0 0 16,-1-1 0-16,2 1 0 0,-2 1 0 0,0-2 0 15,0-1 0-15,0 2 0 0,-1-2 0 0,1 2 0 0,0-1 0 16,-1-1 0-16,-8-5 0 0,12 7 0 16,-1-1 0-16,1 0 0 0,-1-1 0 0,-11-5 128 0,9 4-128 0,1 0 128 15,-10-4-128-15,13 2 160 0,-1 1-160 0,0-3 160 16,-1 3-160-16,1-3 0 0,-1-2 0 0,-1 1 128 16,-10 1-128-16,12-1 128 0,-1 1-128 0,-11 0 128 15,12 0-128-15,-1-2 0 0,-11 2 0 0,10-1 0 16,-10 1 0-16,10-1 0 0,-10 1 0 0,0 0 0 15,11-6-320-15,-3 1 16 0,-8 5 0 0,9-6 0 32,-3-2-656-32,1 1-128 0,-1 0-16 0,1 1-16 15,-7 6-1584-15,8-10-320 0,0 1-64 0,-2 2-11680 0</inkml:trace>
  <inkml:trace contextRef="#ctx0" brushRef="#br0" timeOffset="-76586.25">25638 10335 2751 0,'0'0'128'0,"0"0"16"16,10-2-144-16,-10 2 0 0,10-4 0 0,-10 4 0 0,11-4 3360 0,-2 0 640 16,-9 4 128-16,9-5 32 0,-9 5-2352 0,9-4-464 15,-9 4-80-15,11-7-32 0,-3 1-192 0,-8 6-32 16,9-6-16-16,-9 6 0 0,10-5-608 0,-10 5-112 16,0 0-16-16,0 0-16 0,0 0 32 0,0 0 16 15,0 0 0-15,0 0 0 0,0 0 160 0,0 0 16 16,0 0 16-16,0 0 0 0,-3 11 208 0,0-4 32 15,-3 3 16-15,0 0 0 0,-3-1-336 0,-2 4-64 16,1-1-16-16,-2 1 0 0,0 1 112 0,-1 3 16 0,-1 2 0 16,0 0 0-16,-2 3-240 0,-1 3-32 0,0 4-16 15,0 3 0-15,0 0-160 0,-1 4 192 0,0 2-192 0,1 0 192 16,0 1-16-16,1 0 0 0,-1 1 0 0,2-1 0 16,0-1 32-16,4 1 16 0,-4-1 0 0,3 0 0 15,2-2 368-15,1 1 80 0,0-2 16 0,1 0 0 16,3 2-368-16,-1-1-80 0,3-3-16 0,-1-2 0 15,1-2-224-15,2 0 0 0,1-1 0 0,2-2 0 16,0 0 0-16,0 1 0 0,1-4 0 0,2 2-160 16,3 0 32-16,1-5 0 0,3 3 0 0,1-1 0 15,1 0-80-15,2-3-16 0,1-2 0 0,1 0 0 32,3 2-544-32,4-4-96 0,-1 2-32 0,4 0 0 15,0-3-3152-15,1-3-640 0,-1-5-128 0,-1 0-32 0</inkml:trace>
  <inkml:trace contextRef="#ctx0" brushRef="#br0" timeOffset="-75502.58">25922 10743 15663 0,'0'0'688'0,"0"0"144"0,0 0-656 0,0 0-176 0,0 0 0 0,0 0 0 16,0 0 3136-16,0 0 608 0,0 0 112 0,0 0 32 15,-3-8-2640-15,3 8-528 0,0 0-96 0,0 0-32 16,0 0-432-16,0 0-160 0,0 0 0 0,0 0 144 15,-12 4 240-15,2 0 64 0,1 4 0 0,-2 4 0 16,1 1 48-16,-2 2 16 0,1 1 0 0,-2 4 0 0,0 2 128 0,-1 0 16 16,-1 5 16-16,2-1 0 0,0 3-224 15,1 1-32-15,0 1-16 0,3 3 0 0,1 1-400 0,3 1-144 16,0-2 0-16,2-3 0 0,2-2 288 0,0-2 64 16,2 0 16-16,0-2 0 0,2-3-224 0,0-1 0 15,-1 0 0-15,2-1 0 0,1-4 0 0,0 0 0 16,1-2 0-16,0-1 0 0,1-3 0 0,1-3 0 15,1-1 0-15,1-2 0 0,1-3 160 0,0-1 32 16,0-3 16-16,2-2 0 0,2-1 32 0,1-5 0 16,0-2 0-16,-1 0 0 0,2-4-48 0,-2-1-16 15,-2-2 0-15,-2-2 0 0,1-1-176 0,0-2 192 0,-3-3-192 16,0 1 192-16,-1-2-192 0,-2-1 0 0,1-3 144 16,-1-1-144-16,0-2 128 0,-2 1-128 0,2-1 160 0,-1 2-160 15,-1-3 192-15,0 7-64 0,-1-1-128 0,-1 4 192 16,0-1-192-16,-2 2 0 0,-2 0 0 0,0 5 0 15,-3 0 0-15,-1 2 0 0,1 3 0 0,0 5 0 16,-2 0 0-16,2 3-256 0,-1 2 48 0,-1 3 16 31,-2 1-352-31,1 0-64 0,-1 1-16 0,0 1 0 16,0 3-560-16,9-3-112 0,-9 2-32 0,0 3-9744 0,-1 1-1936 0</inkml:trace>
  <inkml:trace contextRef="#ctx0" brushRef="#br0" timeOffset="-75118.55">25772 11067 6447 0,'0'0'576'0,"0"0"-576"15,0 0 0-15,0 0 0 0,0 0 4656 0,0 0 816 16,0 0 160-16,0 0 48 0,0 0-4288 0,0 0-864 16,0 0-160-16,0 0-48 0,0 0 128 0,1 11 0 0,-1-11 16 0,0 0 0 15,7 11 208-15,-7-11 32 0,8 9 16 0,1-1 0 16,1-2-128-16,1 1-16 0,-2-2-16 0,1 1 0 15,1 1-176-15,-1-3-48 0,2 0 0 0,1 1 0 16,-2-1-336-16,1-2 144 0,0 0-144 0,-2-2 0 16,-1-2 0-16,2 0-256 0,-1-1 32 0,1-1 0 31,-1-2-672-31,1-2-144 0,-1-1-32 0,2 0-8624 0,1-2-1728 0</inkml:trace>
  <inkml:trace contextRef="#ctx0" brushRef="#br0" timeOffset="-71842.9">26545 10382 2751 0,'0'0'128'0,"0"0"16"0,0 0-144 0,0 0 0 0,0 0 0 0,0 0 0 16,0 0 3600-16,0 0 688 0,0 0 144 0,4-8 32 16,-4 8-2784-16,4-9-544 0,1 0-112 0,-5 9-32 15,1-10 0-15,-1 10 0 0,7-7 0 0,-7 7 0 16,6-9 288-16,-6 9 48 0,0 0 16 0,0 0 0 16,0 0-64-16,0 0-16 0,0 0 0 0,0 0 0 0,0 0-384 0,0 0-80 15,0 0-16-15,-4 12 0 0,-1-5-448 0,1 4-80 16,0 2-32-16,1-1 0 15,-1 1-32-15,0 1 0 0,1 2 0 0,0 1 0 0,0 0-192 0,-1 3 128 16,1 3-128-16,0-1 0 0,0 1 0 0,0-2 0 16,0 1 0-16,1 2 0 0,-1-5 0 0,0 2 128 15,0 1-128-15,-1-2 0 0,1-1 0 0,0-3 0 16,1 0 0-16,-1-2 0 0,1-2-320 0,0-3-64 16,2-9-16-16,0 0 0 15,0 0-1312-15,0 0-256 0,0 0-48 0,0 0-13024 0</inkml:trace>
  <inkml:trace contextRef="#ctx0" brushRef="#br0" timeOffset="-71533.16">26331 10415 31263 0,'-17'-8'1392'0,"9"5"272"0,8 3-1328 0,0 0-336 0,0 0 0 0,0 0 0 16,-4-6 0-16,4 6 128 0,0 0-128 0,0 0 0 16,0 0 224-16,0 0-32 0,7-7 0 0,-7 7 0 15,8-5 512-15,-8 5 112 0,12-4 16 0,-1 1 0 16,1 2 64-16,1 1 32 0,0 0 0 0,1-2 0 16,1 0-336-16,-1 1-64 0,0 0-16 0,2-1 0 15,0 0-192-15,-1-2-32 0,1 0-16 0,1-1 0 16,1-1-272-16,2 0 128 0,-1-1-128 0,2 1 0 15,4-3 0-15,1 1-144 0,0 0-16 0,0 2 0 16,-1-3-416-16,0 3-64 0,-2 1-32 0,-2 1 0 16,0 0-1824-16,-3 3-352 0,-3 0-80 0</inkml:trace>
  <inkml:trace contextRef="#ctx0" brushRef="#br0" timeOffset="-71066.16">27066 10892 31263 0,'0'0'1392'0,"0"0"272"0,0 0-1328 0,0 0-336 0,-9 0 0 0,9 0 0 16,0 0 576-16,-7 0 64 0,7 0 0 0,-10 6 0 0,3-2-192 0,-1 4-48 15,0 3 0-15,0 0 0 0,-2 2 112 0,-1 3 32 16,0 1 0-16,-3 4 0 0,-2 1 80 0,0 1 16 16,0 1 0-16,-1 2 0 0,0 1-128 0,-2-1-32 15,-2 0 0-15,1-1 0 0,0 0-224 0,0-2-64 16,2-3 0-16,1 0 0 0,0-2-192 0,1-3 0 16,2-2 0-16,1-1-160 0,1-3-192 0,2 0-32 15,1-2-16-15,1-4 0 16,8-3-1680-16,-9 1-336 0,9-1-64 0,0 0-7888 15,-8-4-1568-15</inkml:trace>
  <inkml:trace contextRef="#ctx0" brushRef="#br0" timeOffset="-70816.72">26707 10932 3679 0,'0'0'320'0,"0"0"-320"0,0 0 0 0,0 0 0 16,0 0 7264-16,0 0 1376 0,0 0 288 0,0 0 48 15,1 11-6864-15,3-1-1360 0,2 2-288 0,1 1-48 16,1 0-16-16,1 4 0 0,0-3 0 0,1 3 0 16,1 3-96-16,1 2-32 0,1-3 0 0,1 2 0 15,0-1-32-15,1-1-16 0,-2 1 0 0,0 0 0 16,-2-2-64-16,1-1-16 0,0-3 0 0,0 2 0 16,1-3-144-16,-3-2 0 0,1 0 144 0,-1-2-144 15,0-1-240-15,1 1-112 0,-2-5-32 0,0 0 0 16,0 0-2048-16,0-2-400 0,0-2-96 15,-1-2-16-15</inkml:trace>
  <inkml:trace contextRef="#ctx0" brushRef="#br0" timeOffset="-65128.55">27570 10073 1839 0,'0'0'160'0,"0"0"-160"16,0 0 0-16,0 0 0 0,0 0 3392 0,0 0 640 16,0 0 128-16,0 0 16 0,0 0-1680 0,0 0-352 15,0 0-64-15,0 0-16 0,0 0-528 0,0 0-128 16,0 0 0-16,0 0-16 0,0 0-448 0,0 0-96 15,-6 8-16-15,1 0 0 0,0 0-224 0,5-8-48 16,-5 10-16-16,0 2 0 0,-1-1-240 0,0 3-48 16,-2-1-16-16,0 2 0 0,0 2-80 0,1-3-16 15,-3 3 0-15,0 2 0 0,-2 4-144 0,1-3 160 0,-1-1-160 0,0 2 160 16,0 0 48-16,2 1 16 0,-2-1 0 0,3 0 0 16,0 0-96-16,1-2-128 0,2 2 176 0,2 0-176 15,1-1 144-15,2-2-144 0,1 0 0 0,1 0 144 16,2-1-144-16,2-4-192 0,0 0 32 0,2-1 16 31,-2 0-432-31,1 0-96 0,2-1-16 0,0-3 0 16,0 0-144-16,0 0-16 0,0-2-16 0,1 1 0 15,0-5-160-15,0 2-16 0,1-2-16 0,1-2 0 16,0-2-448-16,1-2-96 0,5-6 0 0,-2 2-16 0</inkml:trace>
  <inkml:trace contextRef="#ctx0" brushRef="#br0" timeOffset="-64820.98">27674 10360 29887 0,'0'0'1328'0,"0"0"272"0,0 0-1280 0,0 0-320 16,0 0 0-16,0 0 0 0,0 0 928 0,0 0 128 16,0 0 32-16,1 12 0 0,-1-12-704 0,0 13-144 15,0-2-32-15,2 1 0 0,-2 1-208 0,0 0 128 0,-2-2-128 0,2 2 0 16,0 0 0-16,0-3 128 0,-1 1-128 0,0 0 0 16,-1 0 0-16,2-11-128 0,-1 10 128 0,1-10-208 31,0 0-704-31,0 0-144 0,0 0-32 0,0 0 0 15,0 0-2240-15,0 0-464 0</inkml:trace>
  <inkml:trace contextRef="#ctx0" brushRef="#br0" timeOffset="-64611.53">27705 10183 26783 0,'0'0'1184'0,"0"0"240"0,-5-10-1136 0,5 10-288 15,0 0 0-15,0 0 0 0,-4-7 640 0,4 7 64 0,0 0 0 0,0 0 16 0,0 0-528 0,0 0-192 16,0 0 0-16,0 0 144 16,0 0-144-16,0 0 0 0,0 0 0 0,0 0 0 15,0 0-624-15,9 7 0 0,-9-7 0 0,7 11 0 16,-2-3-304-16,0 0-64 0,-5-8-16 0,4 11-6416 16,0 0-1296-16</inkml:trace>
  <inkml:trace contextRef="#ctx0" brushRef="#br0" timeOffset="-64211.59">27840 10089 19631 0,'0'0'864'0,"0"0"192"0,0 0-848 0,-7-3-208 0,7 3 0 0,0 0 0 15,0 0 576-15,0 0 80 0,0 0 16 0,0 0 0 16,0 0 48-16,0 0 16 0,0 0 0 0,0 0 0 16,0 0 352-16,0 0 80 0,0 0 16 0,0 0 0 15,0 0 0-15,0 0 0 0,0 0 0 0,0 0 0 16,7 9-480-16,-7-9-80 0,7 11-32 0,0-1 0 16,-1 2-272-16,1 0-64 0,1 1-16 0,0-2 0 15,-1 2-48-15,1 2-16 0,-1-1 0 0,-1 3 0 16,2 1-176-16,-3-1 0 0,-1 0 0 0,0-2 0 15,1 1 0-15,1 1 0 0,-4 2 0 0,2-4 0 0,-1 2 0 16,1 0 0-16,-4-4 0 0,0 2 128 0,-2 0-128 0,1 0 160 16,0 0-160-16,-2 2 160 0,0 0-160 0,1-1 0 15,-2-1 0-15,0 1 0 0,-1 0-288 0,0 1 16 16,-2-4 0-16,1 0 0 16,-1-3-368-16,-2-1-80 0,0-1-16 0,0-1 0 15,-2-2-1856-15,1-1-368 0,-2 0-80 0,2-2-16 0</inkml:trace>
  <inkml:trace contextRef="#ctx0" brushRef="#br0" timeOffset="-63526.64">27946 9854 4607 0,'0'0'400'0,"0"0"-400"16,-9 1 0-16,9-1 0 0,-9 0 3984 0,9 0 720 15,0 0 144-15,0 0 16 0,0 0-3088 0,0 0-624 16,0 0-128-16,0 0-32 0,0 0-16 0,0 0 0 15,0 0 0-15,7 11 0 0,-1 1 208 0,1-5 32 16,-7-7 16-16,9 12 0 0,0 0-272 0,-1 0-64 16,-2-2-16-16,4 3 0 0,0 0-320 0,2 1-64 15,-1 2-16-15,1 1 0 0,1 0-16 0,0 3 0 16,2 0 0-16,-1 1 0 0,0 0-336 0,1 0-128 16,-1 2 0-16,3 3 144 0,-1 1 112 0,-1 0 32 0,-1 2 0 0,1 1 0 15,0 1-96-15,2 1-32 0,-2 1 0 0,-1 2 0 16,-1 2-160-16,0 5 128 0,-1 3-128 0,0 3 128 15,-2-1-128-15,1-2 0 0,-4-5 0 0,0-1 0 16,-1-4 176-16,0-1-48 0,-1-1-128 0,-1 3 192 16,-2-4-32-16,0 3-16 0,-2 1 0 0,-3 1 0 15,0 1 112-15,1-2 0 0,-2-2 16 0,0 0 0 16,-1-1-128-16,0 3-16 0,-3 1-128 0,-1-1 192 16,-2 1-192-16,-1-4-160 0,2-5 32 0,-3-3 0 15,-3-3 128-15,2-1 0 0,-3-1 0 0,0 0-128 16,0-4 128-16,-1 1 0 0,0-3 0 0,1-2 0 15,0-2-256-15,0-5-112 0,0 1-16 0,1-6-16 16,2 0-912 0,1-3-176-16,2 0-48 0,1-2-10192 0,1-4-2048 0</inkml:trace>
  <inkml:trace contextRef="#ctx0" brushRef="#br0" timeOffset="-62676.1">28236 9627 26031 0,'0'0'1152'0,"0"0"240"0,0 0-1120 0,0 0-272 15,0 0 0-15,0 0 0 0,0 0 448 0,0 0 48 16,0 0 0-16,0 0 0 0,0 0 208 0,0 0 64 16,0 0 0-16,0 0 0 0,0 0 192 0,0 0 64 0,0 0 0 0,0 0 0 15,4 12-16-15,0-3 0 0,1 2 0 0,1 0 0 16,2 2-336-16,1 3-64 0,2 0-16 0,3 4 0 15,-1 3-208-15,2 1-64 0,0 4 0 0,3 3 0 16,3 0-80-16,1 5-32 0,2 0 0 0,-1 1 0 16,1 6-208-16,3-4 128 0,-1 1-128 0,0 3 0 15,2 0 192-15,-3 0-64 0,-1 0-128 0,2 2 192 16,0-1-192-16,1 4 176 0,-4-1-176 0,0 1 160 16,1 2-160-16,-1-2 128 0,-2-2-128 0,-2-1 128 15,-4 2-128-15,1-1 160 0,-3-1-160 0,-1 8 160 16,-1 4 64-16,-2 3 16 0,-3 1 0 0,-1-5 0 15,0-4-112-15,-4-6-128 0,-2-4 176 0,0-4-176 16,-2-3 320-16,-1 1-32 0,-1-3-16 0,1-1 0 16,-4-2-128-16,1 0-16 0,-1 3-128 0,-3-6 192 15,0 1-192-15,0-1 144 0,-2-2-144 0,-1-2 128 0,-2 0-128 0,2-4 160 16,-2 1-160-16,-1-1 160 0,-1 2-160 0,-2-1 0 16,1-2-192-16,-1 0 192 15,1 0-688-15,-2-1-16 0,-1 2 0 0,1-4 0 16,-3 4-688-16,2-4-144 0,1-3-16 0,2 0-16 15,2-3-224-15,2-1-64 0,1-3 0 0,4-1-8256 16,2-4-1648-16</inkml:trace>
  <inkml:trace contextRef="#ctx0" brushRef="#br0" timeOffset="-60691.47">29901 10760 12895 0,'0'0'1152'0,"0"0"-928"0,0 0-224 0,0 0 0 15,0 0 3152-15,5-8 592 0,-5 8 112 0,6-6 32 16,-6 6-2480-16,8-7-512 0,-8 7-80 0,0 0-32 16,0 0 64-16,0 0 16 0,0 0 0 0,0 0 0 0,0 0 144 0,0 0 16 15,0 0 16-15,0 0 0 0,-1 12-112 0,-3 4-32 16,0 5 0-16,-1-2 0 0,-4-1-160 0,-2 1-32 15,1 0-16-15,-3 1 0 0,0-2-112 0,-1 3-32 16,-3 0 0-16,1 2 0 0,0 2-192 0,1 2-32 16,-1-1-16-16,0 2 0 0,-1 0-144 0,2 2-32 15,-3 0 0-15,-1-2 0 0,0 0-128 0,-2-3 0 16,-1 0 0-16,1 0 0 0,-3-4 0 0,0-3 0 16,-1-2 176-16,-3-6-176 0,0-6 0 0,2 1 0 15,2 2 0-15,5-1 0 16,2-2-864-16,4 3-160 0,2-1-48 0,2-5 0 15,0-5-1952-15,4-1-400 0,1-1-80 0</inkml:trace>
  <inkml:trace contextRef="#ctx0" brushRef="#br0" timeOffset="-58656.67">29396 10747 20159 0,'-9'-5'896'0,"4"2"176"0,-2-1-864 0,0 2-208 16,0-1 0-16,2 1 0 0,-2-1 1392 0,7 3 224 16,-6-3 48-16,6 3 16 0,0 0-192 0,0 0-32 15,0 0-16-15,0 0 0 0,0 0-48 0,0 0-16 16,0 0 0-16,0 0 0 0,0 0-272 0,0 0-48 15,9 7-16-15,4 5 0 0,1 5-384 0,1 1-80 16,-2-5 0-16,0 1-16 0,0-1-304 0,2 4-48 16,1 0-16-16,-4-1 0 0,-4-1-192 0,1 5 0 15,1 1 0-15,1 1 0 0,-1 1 192 0,4 4-64 16,6 0-128-16,-3-1 192 0,-4 3-192 0,-1-1 176 0,-2 1-176 16,-1-4 160-16,-4-3 16 0,3-4 0 0,3 0 0 0,-1-3 0 15,0 0-176-15,2-2 0 0,-1 2 0 0,-1-3-176 16,-1-2 176-16,2-3 0 0,-1-2 0 0,0 0-128 31,2-1-336-31,-1 0-64 0,-1-2-16 0,1 1 0 16,-1-6-1488-16,2 2-288 0,-2 0-64 0,1-1-13824 0</inkml:trace>
  <inkml:trace contextRef="#ctx0" brushRef="#br0" timeOffset="-58028.65">30164 11289 7359 0,'0'0'320'0,"0"0"80"0,0 0-400 0,0 0 0 0,0 0 0 0,0 0 0 15,0 0 5008-15,0 0 928 0,0 0 176 0,0 0 32 16,0 0-3536-16,0 0-720 0,0 0-144 0,0 0-16 15,0 0-528-15,0 0-112 0,0 0 0 0,0 0-16 16,0 0-304-16,0 0-48 0,0 0-16 0,0 0 0 16,0 0-400-16,0 0-96 0,0 0-16 0,0 0 0 15,0 0-192-15,0 0 0 0,-8 0 0 0,8 0 0 16,0 0 0-16,0 0 0 0,0 0 0 0,0 0 0 0,-9 0 0 0,9 0 0 16,0 0 0-16,0 0-160 0,0 0 160 0,0 0 0 15,0 0 128-15,0 0-128 0,0 0 0 0,0 0 0 16,0 0 0-16,0 0 0 0,0 0 0 0,0 0-160 15,0 0 16-15,0 0 0 16,0 0-624-16,0 0-128 0,0 0-32 0,0 0 0 16,0 0-752-16,0 0-160 0,0 0-16 0,-9 2-13584 0</inkml:trace>
  <inkml:trace contextRef="#ctx0" brushRef="#br0" timeOffset="-57239.62">30270 9990 2751 0,'0'0'256'0,"0"0"-256"0,0 0 0 0,0 0 0 15,0 0 3504-15,0 0 656 0,0 0 128 0,0 0 16 16,0 0-1888-16,0 0-384 0,4-9-80 0,-4 9-16 16,0 0-400-16,0 0-64 0,0 0-32 0,0 0 0 15,0 0-544-15,0 0-96 0,0 0-32 0,0 0 0 16,5-7-272-16,-5 7-64 0,0 0-16 0,0 0 0 15,0 0-256-15,0 0-160 0,0 0 192 0,0 0-192 16,0 0 256-16,-3 10-64 0,3-10-16 0,-4 13 0 16,0-2 208-16,-1 1 64 0,0-1 0 0,0 2 0 15,-2 2 0-15,1 0 16 0,-1 1 0 0,1 4 0 0,-2-2-80 16,-1 3 0-16,0 1-16 0,-1 0 0 0,3 4-176 0,-1-2-48 16,1 2 0-16,2 0 0 0,0 0-144 0,0 1 0 15,1-5 0-15,0 2 128 0,3-2-128 0,-1-1 0 16,2 0 0-16,2 0 0 0,-1 1 0 0,1-3 0 15,1-2 0-15,2-1 0 0,2-2 0 0,-1 1 0 16,1-2 128-16,1-3-128 0,-1-2-256 0,1 0-96 16,-1 1-16-16,1-3 0 15,-8-6-400-15,10 7-64 0,-2-2-32 0,-8-5 0 16,12 5-640-16,-2-5-128 0,-10 0-32 0,10-4-8192 16,1 2-1632-16</inkml:trace>
  <inkml:trace contextRef="#ctx0" brushRef="#br0" timeOffset="-56914.12">30435 10323 26495 0,'0'0'1168'0,"0"0"240"0,0 0-1120 0,0 0-288 0,0 0 0 0,0 12 0 15,0-12 1024-15,-1 8 128 0,1-8 48 0,-1 12 0 16,1-12-64-16,-3 10-16 0,-1 1 0 0,0-2 0 0,0 0-768 0,4-9-160 16,-4 12-16-16,1-1-16 0,0 0-32 0,0 2 0 15,2-4 0-15,0 1 0 0,-1 1-128 0,2-11-176 16,0 10 48-16,0-10 0 15,2 13-416-15,-1-4-80 0,-1-9-16 0,0 0 0 16,0 0-1728-16,0 0-368 0,0 0-64 0,0 0-16 0</inkml:trace>
  <inkml:trace contextRef="#ctx0" brushRef="#br0" timeOffset="-56706.2">30430 10147 29663 0,'0'0'1312'0,"-1"-7"272"0,-1-4-1264 0,2 11-320 0,2-9 0 0,-2 9 0 16,5-8 448-16,-5 8 16 0,0 0 16 0,0 0 0 31,9-2-800-31,-9 2-144 0,0 0-48 0,0 0 0 16,11 2-640-16,-11-2-128 0,0 0-16 0,0 0-16 15,7 8 336-15,0 0 64 0,-7-8 16 0,6 8 0 16,-6-8 160-16,0 0 32 0,8 8 16 0,-8-8 0 0</inkml:trace>
  <inkml:trace contextRef="#ctx0" brushRef="#br0" timeOffset="-56288.65">30540 10012 3679 0,'0'0'160'0,"0"0"32"0,0 0-192 0,0 0 0 16,0 0 0-16,0 0 0 0,5-8 2672 0,-5 8 480 16,0 0 112-16,0 0 0 0,9-4-1616 0,-9 4-336 15,0 0-64-15,0 0-16 0,0 0 656 0,0 0 128 16,0 0 32-16,0 0 0 0,0 0-256 0,9 5-32 16,0 3-16-16,-9-8 0 0,0 0-464 0,5 13-112 15,2-2-16-15,-1-1 0 0,0 0-448 0,0 1-80 16,1 1-32-16,-1-5 0 0,1 3-288 0,1-1-64 0,-1 2-16 0,2 0 0 15,-1 1-96-15,1-2-128 16,-1 2 176-16,0 2-176 0,-1 0 0 0,-1 3 0 0,-1 2 0 0,1-2 0 16,-4 2 128-16,1-1-128 0,-2 1 0 0,-1-4 0 15,0 4 0-15,-1-3 128 0,-2 0-128 0,1-2 0 16,-2 1 256-16,0-3-64 0,2-2-16 0,0-1 0 16,2-9-176-16,-4 11 0 0,-1-2 0 0,5-9 0 15,0 0 0-15,-6 9 0 0,6-9 0 0,-5 6 0 16,5-6-240-16,0 0-128 0,-8 7-16 0,8-7-16 15,0 0-1776 1,-10 4-368-16,1-2-64 0,9-2-7808 0,-12 2-1552 0</inkml:trace>
  <inkml:trace contextRef="#ctx0" brushRef="#br0" timeOffset="-54974.41">30184 11246 6447 0,'0'0'576'0,"0"0"-576"0,0 0 0 0,-3-9 0 16,0 2 5440-16,3 7 992 0,0 0 192 0,2-10 32 15,-2 10-4416-15,0 0-880 0,0 0-176 0,0 0-32 16,0 0-112-16,0 0-16 0,0 0 0 0,0 0 0 16,0 0-80-16,0 0-32 0,0 0 0 0,4 11 0 15,1 4-144-15,-1-2-16 0,-2 2-16 0,-2 0 0 16,-1-1-224-16,1-1-64 0,-1 1 0 0,1 0 0 0,-3 1-48 0,1 2-16 16,-2-6 0-16,1 2 0 15,-1 2 112-15,2-2 16 0,-1 1 0 0,0-2 0 0,1-1-208 0,-1 3-48 16,2-1 0-16,-2-3 0 0,2 3-256 0,0-4 0 15,-1 2-208-15,2-2 80 0,0-9 128 0,0 11 192 16,0 1-32-16,-1-4-16 0,1-8 16 0,0 0 0 16,-4 9 0-16,4-9 0 0,0 0 0 0,0 0 0 15,0 0 0-15,0 0 0 0,0 0 48 0,0 0 16 16,0 0 0-16,0 0 0 0,0 0-48 0,0 0-16 16,0 0 0-16,0 0 0 0,-1-12-32 0,1 2 0 15,0 0 0-15,1-1 0 0,0 1-128 0,2 1 160 16,0-6-160-16,-1 2 160 0,1-1-160 0,-1-1 160 0,1 1-160 15,1 0 160-15,0-2-160 0,1 2 0 16,-1-1 0-16,0 1 0 0,1 0 0 0,2 1 0 0,-1 0 0 0,1 1 0 16,-1-1 0-16,1 3 0 0,-1 0 0 0,-1 3 0 15,-1-1-128-15,2 1 128 0,-6 7 0 0,5-6 0 16,-5 6 0-16,0 0 0 0,0 0-144 0,6-6 144 16,-6 6 0-16,0 0 0 0,0 0 0 0,0 0 0 15,0 0-128-15,0 0 128 0,0 0 0 0,0 0 0 16,0 0-128-16,0 0 128 0,12 3 0 0,-12-3 0 15,9 8-128-15,-1 2 128 0,-2 3 0 0,-2-2 0 16,-4-11 0-16,4 10-128 0,0 6 128 0,0-3 0 16,-1-3 0-16,-2 1 0 0,0 1 0 0,1-5 0 15,-2-7 0-15,1 12 0 0,0-1 0 0,2-4 0 16,-2 4 0-16,-1-11 0 0,0 9 0 0,0 0 0 16,0-9 0-16,0 9 0 0,0 0 0 0,0-1 0 0,0-8 0 0,0 11 0 15,0-11 0-15,-1 13 0 0,-2-4 192 0,2 1-64 16,0 1-128-16,1-11 192 0,-3 13-192 0,2-3 0 15,1-10-144-15,0 0 144 0,-3 10 0 0,3-10 0 16,-1 12 0-16,1-12 0 0,0 0 0 0,0 0 0 16,-1 9 0-16,1-9 0 0,0 0 0 0,0 0 128 15,0 0-128-15,0 0 0 0,0 0 144 0,0 0-144 16,0 0 0-16,0 0 144 0,0 0-144 0,0 0 0 16,0 0 144-16,0 0-144 0,0 0 0 0,0-9 128 15,1 0-128-15,-1 0 0 0,0-2 0 0,2 1 0 16,2 0 0-16,0 0 128 0,-2 0-128 0,0 1 0 15,1-1 0-15,1-1 0 0,0 1 0 0,1 1 0 16,-1-5 0-16,2 3 128 0,1-1-128 0,-1 2 0 0,1-1 0 0,-2 2 0 16,2 0 0-16,-1 0 0 0,2-3 0 0,0 3 0 15,1 0 0-15,0 1 0 0,0-1 0 0,0 1 0 16,-1 0 0-16,-1 3 0 0,-1-2 0 0,-6 7-128 16,9-9 128-16,-1 3 144 0,-3-1-16 0,0 1-128 15,-5 6 0-15,7-7 0 0,-3 1-192 0,-4 6 48 16,6-5 144-16,-6 5 0 0,10-8 0 0,-10 8 0 15,10-5 0-15,-10 5 0 0,10-6 0 0,-10 6 0 16,0 0 0-16,12-2-128 0,-1 0 128 0,-11 2 0 16,0 0 0-16,11 3 0 0,-11-3 0 0,12 5-128 15,-12-5 128-15,10 7 0 0,-10-7 0 0,11 9 0 16,-3 0 0-16,-8-9-128 0,5 9 128 0,0 2 0 16,0-1 0-16,-1 0 0 0,0 1 0 0,-1-1 0 15,-1 2 0-15,2-3 0 0,-1 2 0 0,-1-1 0 0,1-1 0 0,0 2 0 16,2-5 0-16,-2 3 0 0,-1 0 0 0,1 3 0 15,-3-12 0-15,2 10 0 0,0 1 0 0,-1-1 0 16,-1-10 128-16,0 12-128 0,0-3 0 0,1 0 128 16,-1-9-128-16,-1 12 0 0,1-12 0 0,-3 12 128 15,1-3-128-15,2-9 0 0,-4 10 0 0,4-10-160 16,-4 9 16-16,4-9 0 0,-5 8-160 0,5-8-16 16,0 0-16-16,0 0 0 15,0 0-2512-15,0 0-496 0,0 0-112 0</inkml:trace>
  <inkml:trace contextRef="#ctx0" brushRef="#br0" timeOffset="-47096.53">11838 11833 8287 0,'0'0'736'0,"0"0"-592"16,0 0-144-16,0 0 0 0,0 0 1584 0,0 0 272 16,0 0 64-16,6-10 16 0,-1 3-1312 0,-5 7-272 15,8-6-48-15,-8 6-16 0,7-7-64 0,-7 7-16 16,0 0 0-16,0 0 0 0,0 0 496 0,0 0 112 15,0 0 16-15,0 0 0 0,-9 8 128 0,-2 2 16 16,0 2 16-16,0-4 0 0,-1 0-416 0,1 1-64 16,-1 0-32-16,0 0 0 0,0-5-96 0,1 1 0 15,0-1-16-15,2 0 0 0,0-1 384 0,-1-2 80 16,-3-1 0-16,1 0 16 0,0 0-80 0,0-1 0 16,1-1-16-16,-1 1 0 0,0 0-256 0,-1-1-48 0,0 0-16 0,-1 1 0 15,-1-1-32-15,1 1 0 0,-2 0 0 0,-1 1 0 16,-1-3-16-16,0 6 0 0,-2-2 0 0,1 3 0 15,-1-2-112-15,-1 2-16 0,-1 0-16 0,0 0 0 16,-1 0-48-16,-1-1 0 0,1 1 0 0,2-4 0 16,3-3 64-16,-1 0 16 0,0 2 0 0,2-1 0 15,3-1 32-15,0-1 0 0,1 0 0 0,2 1 0 16,0 1-144-16,2-2-32 0,0 0 0 0,2 0 0 16,7 4-128-16,-7-4 0 0,-1 2 144 0,8 2-144 15,-11-4 0-15,2 1 0 0,0 2 0 0,9 1 0 16,-10 0 128-16,1 0-128 0,9 0 160 0,-10 0-160 15,10 0 0-15,-9 1 0 0,9-1-128 0,0 0 128 16,-9 1 0-16,9-1 0 0,0 0 0 0,0 0 0 0,0 0 0 0,0 0 0 16,0 0 0-16,0 0 0 0,0 0 0 0,13 7 0 15,-1-2 0-15,2 2 144 0,2-3-144 0,0 1 0 16,1 0 0-16,1 0-176 0,1 0 176 0,2 1 0 16,0 0 0-16,0-2 0 0,1 1 0 0,0-1 0 15,0-1 0-15,2-1 0 0,1 0 0 0,-1 2 0 16,1-4 0-16,0 0 0 0,1 0 0 0,1 0 0 15,1 0 0-15,1 0 0 0,-1-3 0 0,1 2 128 16,-2-1-128-16,1 1 128 0,-1 1-128 0,-1 0 0 16,0 0 0-16,0-1 0 0,-1 2 0 0,-3 2 0 15,-1-2 0-15,0-1-192 0,0 0 192 0,-2 0 0 16,-2 3 0-16,-1-3 0 0,0-3 0 0,-2 0 0 0,-2 3 0 16,-2-1 0-16,0-1 0 0,-10 2 0 15,10-4 0-15,-10 4 128 0,9-6-128 0,-9 6 0 16,0 0 0-16,8-5 128 0,-8 5-128 0,7-6 0 0,-7 6 0 0,0 0 0 15,6-9 0-15,-6 9 0 0,0 0 0 0,0 0 0 16,0 0 0-16,0 0 0 0,-10-8-192 0,3 4 64 16,-4 2 0-16,-1 2 0 0,-2 3 0 0,-2 0 0 15,0-1 128-15,-3 2-208 0,0 1 80 0,-1 1 128 16,1-5-144-16,0 4 144 0,0-4 0 0,1 2 0 16,1-3-400-16,1 1 16 0,-1 2 16 0,4 0-11280 15,1 1-2272-15</inkml:trace>
  <inkml:trace contextRef="#ctx0" brushRef="#br0" timeOffset="-38994.16">16158 14469 13535 0,'0'0'592'0,"0"0"128"0,0 0-576 0,0 0-144 0,0 0 0 0,0 0 0 15,0 0 1504-15,0 0 272 0,0 0 48 0,0 0 16 16,0 0-64-16,0 0-16 0,0 0 0 0,0 0 0 15,0 0-352-15,0 0-80 0,0 0-16 0,0 0 0 16,0 0-416-16,0 0-64 0,0 0-32 0,0 0 0 16,0 0-416-16,0 0-96 0,12-1-16 0,-2 1 0 15,1 0 48-15,-1 0 0 0,-10 0 0 0,12 1 0 16,0 1 32-16,-1-1 16 0,3-2 0 0,-1-1 0 16,0 1-112-16,4-2 0 0,2 1-16 0,2 0 0 0,1-1-112 0,4 1 0 15,0 1-128-15,2-2 192 0,0 3-192 0,2 3 128 16,2-3-128-16,-1 3 0 0,0 0 128 0,-1-1-128 15,-2 0 0-15,-1 2 0 0,-1 0 0 0,-1 0 0 16,-2-1 0-16,-1-1 0 0,1 0 0 0,-3-1 128 16,1-1-128-16,1 0 0 0,1 0 128 0,0 0 0 15,1 0-128-15,-2-1 192 0,1-2-32 0,-1 0-16 16,1-1 0-16,-4 1 0 0,1 0 0 0,-2-2 0 16,-1 3 0-16,0-1 0 0,-2 0-144 0,0 3 160 15,-2-3-160-15,-1 3 160 0,-2 0-160 0,-10 0 128 16,0 0-128-16,10 0 128 0,-10 0 16 0,0 0 0 15,0 0 0-15,0 0 0 0,0 0-16 0,0 0-128 0,0 0 192 0,0 0-64 16,0 0-128-16,0 0 192 0,0 0-192 0,0 0 192 16,0 0-192-16,0 0 128 0,0 0-128 0,0 0 128 15,-7 9-128-15,0-1 0 0,1 0 144 0,-2-1-144 16,-3-2 0-16,2 0 144 0,0 0-144 0,-3 2 0 16,1 1 128-16,-2-1-128 0,-2 3 0 0,1 1 0 15,-3 2 0-15,0 3 0 0,-1-2 0 0,-1 3 0 16,0 1 144-16,-2-1-144 0,1 3 0 0,0 1 144 15,-3 1-144-15,3 0 0 0,-1 3 0 0,1 1 0 16,1 0 0-16,0 0 208 0,2 2-48 0,-1-4-16 16,-1 2-144-16,0 0 0 0,2 1 0 0,2-1 0 15,-1-2 0-15,-1 0 0 0,2-3 0 0,-1 0 0 16,-1-1 0-16,1 3 0 0,1-1 128 0,0-1-128 16,2-1 0-16,0 0 0 0,1-2 0 0,2 3 128 0,1-1-128 0,1-3 0 15,-1-4 0-15,2-4 128 0,1 1 0 0,1 1 0 16,5-11 0-16,-5 7 0 0,5-7-128 0,-4 8 128 15,4-8-128-15,0 0 128 0,0 0 0 0,0 0-128 16,0 0 192-16,0 0-64 0,0 0-128 0,0 0 192 16,0 0-192-16,0 0 192 0,0 0-48 0,0 0 0 15,0 0 0-15,0 0 0 0,0 0-16 0,0 0 0 16,-3-9 0-16,3 3 0 0,0 6 48 0,1-12 0 16,1 1 0-16,-1 0 0 0,2-2-32 0,-1 0 0 15,-1 0 0-15,2-2 0 0,-2 0-16 0,1-4-128 16,-1 2 192-16,-1-2-64 0,0-1 0 0,0-1 0 15,-1 1 0-15,-1-3 0 0,0 3-128 0,-1-3 0 16,2 0 144-16,-2-2-144 0,-1-1 0 0,0 1 0 0,-1-1 0 0,-1 2 128 16,-1 0-128-16,1-1 0 0,-2 2 0 15,0 1 128-15,0-1-128 0,0 3 0 0,1-3 0 0,-1 3 0 16,-1 0 0-16,-1 2 128 0,0 1-128 0,0 1 128 16,0 2-128-16,1 0 128 0,2-1-128 0,-1 3 128 15,-1-1-128-15,2 2 0 0,1-1 0 0,-1 2 0 16,-1 0 0-16,3 3 0 0,0-1 0 0,0 1 0 15,-1 1 0-15,6 6 0 0,-5-9 0 0,5 9 0 16,-4-10 0-16,4 10 0 0,0 0 0 0,0 0-192 31,0 0-288-31,0 0-64 0,0 0-16 0,0 0 0 0,0 0-2064 0,0 0-432 0,11 11-80 0,-1 2-14624 16</inkml:trace>
  <inkml:trace contextRef="#ctx0" brushRef="#br0" timeOffset="-36992.5">17257 15198 16991 0,'0'0'752'0,"0"0"144"0,0 0-704 0,0 0-192 0,0 0 0 0,0 0 0 16,0 0 896-16,0 0 128 0,0 0 48 0,6-9 0 15,-6 9-352-15,0 0-64 0,3-11-16 0,-3 11 0 16,4-10-16-16,-4 10-16 0,0 0 0 0,0 0 0 16,0 0-144-16,0 0-16 0,0 0-16 0,0 0 0 15,0 0 80-15,0 0 32 0,0 0 0 0,0 0 0 16,0 0 48-16,0 0 16 0,0 0 0 0,-10 0 0 15,10 0-96-15,-11 3 0 0,2 3-16 0,0-2 0 16,0 1 0-16,9-5 0 0,-9 8 0 0,1 0 0 0,0 0-48 0,1 2-16 16,-3 1 0-16,3 2 0 0,0 0-112 0,-1 1-32 15,-1 2 0-15,0-1 0 16,-1 2-80-16,0 2-16 0,1-1 0 0,-1 1 0 0,-1 2-32 0,2-3-16 16,1 3 0-16,-1 0 0 0,2 0 0 0,0 0 0 15,2 0 0-15,0-2 0 0,-1 2-144 0,2 1 0 16,1 2 144-16,-1-3-144 0,0 1 0 0,1-1 0 15,2 1 0-15,0-1 0 0,-1-2 0 0,2 2 0 16,0 0 0-16,2 0 128 0,0-7-128 0,1 2 0 16,1-7 128-16,0 3-128 0,-4-12 144 0,6 11-144 15,-1 0 192-15,-5-11-192 0,8 6 192 0,-8-6-192 16,12 7 192-16,0-6-192 0,-1 0 192 0,1-2-64 0,-2 0 0 0,2-3-128 16,0 1 176-16,0-3-176 0,-1-1 160 0,1-1-160 15,-1-1 128-15,0 3-128 0,0-5 0 0,0 2 144 16,1-1-144-16,0-1 0 0,0 2 144 0,-2-2-144 15,1 0 0-15,-2 3 0 0,-2-5 0 0,1 2 128 16,0-1-128-16,0-1 0 0,0-2 128 0,-2 2-128 16,-1-2 0-16,2-2 144 0,0-1-144 0,-2-1 0 15,0 2 160-15,-1-2-160 0,0-1 128 0,0-2-128 16,-2 1 128-16,0-1-128 0,-2 0 0 0,-2 1 128 16,1 0-128-16,-2 2 0 0,1-2 0 0,-2 1 0 15,0-2 128-15,0 1-128 0,-1 2 0 0,0 2 128 16,-1 0 0-16,1 4-128 0,0 0 192 0,-2 0-64 0,4 1-128 15,-3 3 0-15,1 0 0 0,0 1 128 16,0 0-128-16,1 1 0 0,4 7 0 0,-7-7 0 0,1 1-160 0,6 6-16 16,0 0 0-16,-9-1 0 15,9 1-528-15,-10 3-96 0,10-3-32 0,-7 5 0 16,7-5-1536-16,-8 8-320 0,8-8-64 0,-7 10-11792 16</inkml:trace>
  <inkml:trace contextRef="#ctx0" brushRef="#br0" timeOffset="-36677.82">17111 15573 5519 0,'0'0'240'0,"0"0"64"0,-10-2-304 0,10 2 0 0,0 0 0 0,0 0 0 15,-7-5 5376-15,7 5 1008 0,0 0 208 0,0 0 32 16,7-7-5296-16,1 3-1072 0,1-1-256 0,1 4 0 16,2 1 0-16,-2 0 0 0,0 0 0 0,-10 0 0 15,11 2 256-15,0 2 0 0,-11-4 0 0,10 7 0 16,1-5 240-16,-11-2 32 0,9 7 16 0,-1-2 0 16,-2 0-96-16,-6-5 0 0,8 6-16 0,-8-6 0 15,6 6-256-15,2 1-48 0,-1-2-128 0,-7-5 192 16,6 5-192-16,-6-5 0 0,7 7 0 0,-7-7 0 15,5 7-640-15,-5-7-80 16,8 6-16-16,-8-6-8944 0,0 0-1792 0</inkml:trace>
  <inkml:trace contextRef="#ctx0" brushRef="#br0" timeOffset="-34402.99">2970 9900 22623 0,'0'0'1008'0,"0"0"208"0,-9 5-976 0,2 0-240 0,7-5 0 0,0 0 0 16,0 0 128-16,0 0 0 0,-5 11-128 0,5-11 192 16,0 0-192-16,0 0-192 0,0 0 48 0,0 0 0 15,0 0-112-15,0 0-32 0,0 0 0 0,0 0 0 16,0 0 288-16,0 0-128 0,0 0 128 0,-4 11 0 15,-2 1 0-15,-2 1 0 0,-1 1 0 0,-2 5 0 16,-1-2 256-16,1 3 0 0,0 4 0 0,-2 2 0 16,-2 0-128-16,-1 3 0 0,2 3-128 0,-1 1 192 15,1-2-192-15,0-2 144 0,1 0-144 0,0-2 128 16,0 2 224-16,-1-3 32 0,1 1 16 0,2-1 0 0,-1-4 48 0,-1 3 16 16,0-1 0-16,4-1 0 0,4-1-80 0,-1-2-32 15,2-1 0-15,2-3 0 0,2-3-160 0,1 0-48 16,0-1 0-16,5-3 0 0,-1 1-144 0,1 1 160 15,1-3-160-15,-1-2 160 0,1-1-160 0,1 2 0 16,0-3 0-16,-8-4 0 0,11 0-192 0,0-4 16 16,-2 0 16-16,1-1 0 0,-1-2 160 0,3-2-192 15,1-1 192-15,0-2-192 0,0-2 192 0,2-5 0 16,0 1 0-16,1 0 0 0,-2 0 0 0,2-1 0 16,0 1 0-16,-2 1 0 0,-1 0 0 0,0 0 0 15,-1-1 0-15,-2 2 0 0,1 2 0 0,-2-2 0 0,-2 1 0 16,1-4 0-16,-1 2 0 0,1 1 0 0,-2-1 0 15,1 0 0-15,-2-6 0 0,0 3 0 0,0-4 128 0,1 1-128 16,-3-2 192-16,0 3-48 0,-2 1 0 0,1 0 0 16,-1 0-144-16,0 2 160 0,-1-2-160 0,0 3 160 15,-1 3-32-15,-2 1-128 0,1-1 192 0,0 1-64 16,0 4-128-16,-1 2 128 0,-1 3-128 0,4 5 128 16,-6-3-128-16,6 3 0 0,-11-4 0 0,2 3 0 15,0 1 0-15,0 0 0 0,0 0-144 0,0 1 144 16,0-1 0-16,1 1 0 0,-1 2 0 0,1-3 0 15,-1 0 0-15,1 0 0 0,8 0 0 0,-9 0 0 16,1 0 0-16,8 0 0 0,-8 0 0 0,8 0 0 16,0 0-752-16,-8 0-80 15,8 0-32-15</inkml:trace>
  <inkml:trace contextRef="#ctx0" brushRef="#br0" timeOffset="-34028.9">2855 10232 24351 0,'0'0'1088'0,"0"0"208"0,0 0-1040 0,0 0-256 0,0 0 0 16,0 0 0-16,0 0 432 0,0 0 16 0,0 0 16 0,0 0 0 16,0 0-80-16,0 0-32 0,0 0 0 0,0 0 0 15,0 0-352-15,3 12 0 0,-3-12 0 0,1 12 0 16,-1-12 0-16,-1 13 0 0,1-4 0 0,0-9 0 16,0 12 0-16,0-12 0 0,0 10 0 0,0-10 0 15,0 0 320-15,1 12 0 0,-1-12 0 0,1 9 0 16,-1-9 384-16,0 0 64 0,0 0 0 0,4 12 16 15,-4-12-352-15,0 0-80 0,7 9-16 0,-7-9 0 16,9 6-336-16,0 1 0 0,-9-7 0 0,13 5 128 31,-1-2-640-31,1-1-128 0,1-1-32 0</inkml:trace>
  <inkml:trace contextRef="#ctx0" brushRef="#br0" timeOffset="-30687.62">18399 14168 26719 0,'-13'-3'2368'0,"3"2"-1888"0,-2-1-480 0,-1 2 0 0,1 1 2240 0,1 0 336 16,0 0 80-16,11-1 16 15,0 0-2672-15,0 0-464 0,0 0-128 0,0 0-32 16,0 0 16-16,0 0 0 0,0 0 0 0,0 0 0 15,0 0-288-15,0 0-48 0,0 0-16 0,0 0 0 0,-6-6 592 0,6 6 112 16,-6-7 32-16,6 7 0 0,-6-2 672 0,6 2 128 16,-8-4 16-16,2 3 16 0,-2 1 496 0,8 0 112 15,-11 1 0-15,2 0 16 0,1-1-272 0,8 0-48 16,-9 3-16-16,3-3 0 0,6 0-176 0,0 0-32 16,-8 4-16-16,8-4 0 0,0 0-144 0,0 0-16 0,0 0-16 0,0 0 0 15,0 0-208-15,0 0-32 0,0 0-16 0,1 13 0 16,-1-13-112-16,4 13 0 0,-1-3-128 0,-1 2 192 15,0 2-192-15,0-1 144 0,1-1-144 0,0 4 128 16,-1 3 0-16,1 1 0 0,1-1 0 0,-2 2 0 16,1 4 16-16,-2 0 0 0,2 1 0 0,1 3 0 15,2 2-144-15,-1-1 0 0,-2-1 0 0,1 1 0 16,1-1 0-16,0 1 0 0,1 0 144 0,-1-1-144 16,0 1 0-16,0 0 144 0,-1-3-144 0,0 2 0 15,-1 0 128-15,-1 0-128 0,2 1 0 0,-3-2 0 16,-1 1 176-16,0 0-176 0,-1-2 160 0,1 0-160 15,-1-1 144-15,1-1-144 0,0-1 128 0,1-1-128 0,-1 1 128 0,0-2-128 16,0 0 128-16,0-3-128 0,0 2 144 16,0 0-144-16,0-3 160 0,-1 1-160 0,0-8 192 0,-2 4-64 15,-1-4-128-15,0 1 192 0,0-1 0 0,-1-2 0 16,0-1 0-16,0 1 0 0,-1-4 48 0,6-5 0 16,-9 6 0-16,1 0 0 0,-1-2-16 0,0-1 0 15,0 0 0-15,0 0 0 0,-2-1-48 0,1 0-16 16,-2-2 0-16,-1 0 0 0,0-2-160 0,-1 0 192 15,0-2-192-15,-1 1 192 0,0-3-64 0,-1 0-128 16,0-1 192-16,1-1-64 0,-2 0-128 0,0 0 128 16,1 2-128-16,-1 0 128 0,0 1-128 0,0 1 0 15,0 2 0-15,0-1 0 0,0 2 0 0,3 1 0 16,0 1 0-16,-1 2 0 0,2-3 0 0,2 1 0 16,-1 0 0-16,1-1 0 0,1 0-224 0,1-2 80 0,0 2 16 0,2-4 0 31,7 4-432-31,-8-5-80 0,3-2 0 0,5 7-16 15,0 0-1584-15,-4-9-320 0,3-2-64 0,2 1-9728 0,2 1-1920 0</inkml:trace>
  <inkml:trace contextRef="#ctx0" brushRef="#br0" timeOffset="-30004.34">18854 13639 3679 0,'0'0'320'0,"0"0"-320"0,0 0 0 0,0 0 0 15,-9 1 4752-15,9-1 880 0,0 0 192 0,0 0 16 16,-8 3-4400-16,8-3-880 0,0 0-176 0,0 0-48 15,0 0 240-15,0 0 32 0,-6 6 16 0,6-6 0 16,-7 8-336-16,1 1-64 0,-1-1-16 0,1 4 0 16,-3-2 144-16,-2 3 32 0,2 0 0 0,-1-1 0 15,-2 6 288-15,-1-2 64 0,-1 1 16 0,-1 1 0 16,1 2-32-16,0 2 0 0,1 1 0 0,0 2 0 0,-1 0-384 16,1 1-80-16,2 4 0 0,2-3-16 0,-1-1-240 0,4-4 176 15,1 2-176-15,2-2 160 0,2 0-16 0,2-1 0 16,2-1 0-16,1 2 0 0,1-4-144 0,1 0 128 15,2-5-128-15,1 2 128 16,0-2-448-16,2 0-80 0,-1-1-32 0,2-2 0 16,0-2-448-16,-1-2-80 0,1-1-32 0,-1 1 0 15,-1-2-2224-15,1-2-448 0,-11-2-96 0,19-1-16 0</inkml:trace>
  <inkml:trace contextRef="#ctx0" brushRef="#br0" timeOffset="-29749.29">18951 14004 39903 0,'0'0'1776'0,"-9"8"352"0,0 2-1696 0,2 2-432 0,2-2 0 0,1 2 0 16,3 0 0-16,1-12 0 0,0 10-192 0,0-10 192 31,4 14-720-31,-2-3-32 0,-2-11 0 0,4 12 0 16,-1-2-512-16,-1 0-96 0,-2-10-32 0,2 12 0 15,-4 0 208-15,2-12 32 0,-2 12 16 0,-1-2 0 0,3-10-144 0,-3 12-48 0,3-12 0 0,0 0 0 16,0 0-1904-16,0 0-384 0</inkml:trace>
  <inkml:trace contextRef="#ctx0" brushRef="#br0" timeOffset="-29537.35">19004 13739 16575 0,'0'0'736'0,"-8"0"160"0,-3-4-720 0,0 0-176 15,1 0 0-15,10 4 0 0,0 0 6320 0,0 0 1232 16,0 0 240-16,0 0 48 15,0 0-7328-15,0 0-1472 0,0 0-304 0,8-9-48 16,1 0-2336-16,1 0-448 0,-1 3-112 0,2-1-9376 0</inkml:trace>
  <inkml:trace contextRef="#ctx0" brushRef="#br0" timeOffset="-29086.9">19156 13550 18431 0,'0'0'816'0,"0"0"160"0,-8 1-784 0,-1-1-192 16,9 0 0-16,-8 3 0 0,8-3 3312 0,0 0 608 15,0 0 128-15,0 0 32 0,0 0-3392 0,0 0-688 16,0 0 0-16,-2 10-256 0,2-10 256 0,3 11 128 16,-3-11 0-16,5 12-128 0,0-2 336 0,2 2-32 15,0 0-16-15,-1-1 0 0,2 0 0 0,0 0 0 16,0 5 0-16,-2 0 0 0,2-2 32 0,0 4 16 16,1 2 0-16,1 1 0 0,1-2-144 0,-2 2-16 15,-1 0-16-15,1 1 0 0,0-1-160 0,-1 2 0 16,-2 2 0-16,-1-1 0 0,1-1 0 0,-1 1 128 0,0-2-128 0,0 1 0 15,-2-2 128-15,-1 3-128 0,0-4 128 0,-2 1-128 16,0-4 160-16,1 3-160 0,0-6 192 0,-1 3-192 16,-1-1 144-16,-2-1-144 0,1-2 0 0,-1 2 144 15,-1-1-16-15,-1 0-128 0,-1 0 192 0,-2 0-64 16,-1-4-128-16,-2 2 0 0,1 0 0 0,-1-2 0 31,0 2-512-31,-1-2-48 0,1 1 0 0,0 0-10368 0,-2 0-2064 0</inkml:trace>
  <inkml:trace contextRef="#ctx0" brushRef="#br0" timeOffset="-28518.83">19621 14650 24879 0,'0'0'1088'0,"0"0"256"0,0 0-1088 0,0 0-256 0,0 0 0 0,0 0 0 16,0 0 3744-16,0 0 688 0,0 0 144 0,3 10 32 16,-3-10-3968-16,9 6-800 0,1-1-160 0,2-3-16 15,1-4 336-15,1 1-144 0,2-2 144 0,2 1 0 16,0 0 0-16,2-1 0 0,1 0 0 0,1-1 0 0,-1 1 0 0,1 3 0 16,0-2 0-16,-1 2 0 0,0 0 0 0,0 2 0 15,-2 0 0-15,0 0 0 0,-3 2 144 0,0 1-144 16,-2-1 128-16,1 2-128 15,-2-1-384-15,0 0-144 0,0 0-48 0,0 0 0 16,-1-1-656-16,-1 0-144 0,1-1-32 0,0-3 0 16,-2 0-256-16,1-1-48 0,-11 1-16 0,11-3-7104 15,-1-2-1440-15</inkml:trace>
  <inkml:trace contextRef="#ctx0" brushRef="#br0" timeOffset="-28189.68">19710 14890 33167 0,'0'0'2944'0,"0"0"-2352"0,0 0-464 0,0 0-128 16,11 7 1328-16,2-2 240 0,2-4 48 0,2 1 16 0,1-1-1376 16,3-1-256-16,2-1 0 0,5-1-192 0,3-2 192 0,1 1 0 15,2-3 128-15,2 0-128 0,-1-1 0 0,1 2-256 16,-2-3 32-16,0-1 16 15,-1 0-1792-15,-2 1-368 0,-2 0-64 0</inkml:trace>
  <inkml:trace contextRef="#ctx0" brushRef="#br1" timeOffset="-16378.4">21543 12192 5519 0,'0'0'496'0,"-9"0"-496"0,-1 0 0 16,3 0 0-16,7 0 3008 0,-11 0 512 0,1-2 112 15,-1 1 16-15,1 1-1344 0,-1 0-272 0,1-1-48 0,1 1-16 16,0 0-448-16,1 0-96 0,1 0-16 0,7 0 0 16,0 0-448-16,0 0-80 0,0 0-32 0,0 0 0 15,0 0-464-15,12-7-112 0,4 1-16 0,3 0 0 16,3 0-128-16,5-2-128 0,4-1 144 0,3 1-144 15,2 0 128-15,5-1-128 0,4-1 0 0,6 1 0 16,4-4 0-16,4 2 0 0,3 5 0 0,1-3 0 16,-3 3-144-16,-2 2-32 0,0 1 0 0,-2 0 0 31,0 0-1648-31,-4 3-336 0</inkml:trace>
  <inkml:trace contextRef="#ctx0" brushRef="#br1" timeOffset="-13441.29">25838 11965 1839 0,'0'0'160'0,"0"0"-160"0,0 0 0 0,0 0 0 15,0 0 1232-15,-9 4 224 0,9-4 32 0,0 0 16 16,-9 2 544-16,9-2 128 0,0 0 0 0,-9 0 16 15,9 0-512-15,0 0-96 0,0 0-32 0,-8 0 0 16,-2-1-656-16,10 1-128 0,-9-1-16 0,9 1-16 16,-10 0-176-16,3 1-48 0,-1 0 0 0,8-1 0 15,0 0-368-15,-9 2-144 0,9-2 0 0,0 0 144 0,0 0-144 0,0 0 0 16,0 0 0-16,0 0 0 0,0 0 0 0,0 0 192 16,0 0-192-16,8 6 192 0,-8-6 96 0,15 7 32 15,2-5 0-15,0 2 0 0,0-4 0 0,4 1 0 16,2-1 0-16,1-1 0 0,-1-1-112 0,2-2-16 15,2 0 0-15,5-1 0 0,2-2 64 0,6 2 0 16,6-2 0-16,3 2 0 0,6 1 0 0,0 0 16 16,-1 2 0-16,1-2 0 0,-5-1-144 0,-2 1-128 15,-1 1 144-15,4 0-144 0,4 2 0 0,2 1 0 16,3 1 0-16,0 1 0 0,-1-1 0 0,-3-1-208 16,-3-3 64-16,0 2 16 0,1 0-176 0,1 2-16 15,-1 2-16-15,4 1 0 16,0 1-304-16,0 0-48 0,-5 0-16 0,-3 0-11536 0</inkml:trace>
  <inkml:trace contextRef="#ctx0" brushRef="#br1" timeOffset="-7404.75">29495 12194 11967 0,'0'0'1072'0,"-11"0"-864"0,-2-2-208 0,1 0 0 16,0 1 1776-16,-1 0 304 0,-1 1 64 0,-1 0 16 15,1 1-1024-15,0-1-208 0,-3 1-32 0,0 1-16 16,-1 0-112-16,-2 1-32 0,0-1 0 0,1 2 0 16,-1-1-64-16,10-2-16 0,-2 1 0 0,0-1 0 15,1 0 176-15,0 1 16 0,1-1 16 0,1 0 0 0,1 2-32 0,-1-2-16 16,9-1 0-16,0 0 0 0,0 0-416 0,11 5-80 16,6-3 0-16,6 0-16 0,4 1-64 0,7-3-16 15,6 1 0-15,8 2 0 0,5-1-32 0,3 1-16 16,1-3 0-16,3 0 0 0,1 0-176 0,3 0 0 15,1 0 144-15,3 0-144 0,3 0 0 0,0 0 128 16,2 0-128-16,0 1 0 16,-4-1-848-16,2 0-240 0,-1 0-64 0</inkml:trace>
  <inkml:trace contextRef="#ctx0" brushRef="#br0" timeOffset="2284.75">20802 14795 25215 0,'0'0'1120'0,"-9"4"224"0,0 1-1072 0,9-5-272 16,-9 6 0-16,9-6 0 0,0 0 1424 0,0 0 240 15,0 0 32-15,0 0 16 0,0 0-560 0,0 0-96 16,0 0-32-16,0 0 0 0,11 2-192 0,1-1-64 16,0-2 0-16,2 0 0 0,2 0-32 0,1-3-16 15,1 0 0-15,2 0 0 0,-1 0 0 0,2 0 0 16,1 0 0-16,2 0 0 0,0 2-208 0,1-2-64 15,0 1 0-15,0 0 0 0,0 2-256 0,1 0-64 16,0-1-128-16,0 2 192 0,0 0-192 0,0 0 128 16,-1 0-128-16,-1 2 0 0,0-1 0 0,-1 3 0 15,2-4 0-15,0 3 0 0,1-3 0 0,1 0 0 16,2 0-144-16,1 0 144 16,1-2-544-16,-1 1-16 0,-1-3 0 0,-3 1 0 15,-1 0-1232-15,-3 0-256 0,-1-1-64 0,-2 0-9312 0,-2 0-1872 0</inkml:trace>
  <inkml:trace contextRef="#ctx0" brushRef="#br0" timeOffset="3091.92">22590 13737 10127 0,'-10'2'896'16,"1"2"-704"-16,1 1-192 0,-1 2 0 0,-1 1 4224 0,2-1 800 15,2 1 160-15,-1 3 48 0,-2-2-4144 0,0 1-832 16,0 5-256-16,0 0 128 0,-2 1-128 0,1 2 0 16,-1 2 0-16,-1 1 0 0,1 1 0 0,-1-1 0 15,-2 1 0-15,-2 4-128 0,-1 4 128 0,0 1 0 16,0 0 0-16,-1 6 0 0,0 2 304 0,-1 5 80 15,1 2 32-15,0 1 0 0,1-1 176 0,1 3 48 16,2 2 0-16,1 1 0 0,1 3-384 0,2 1-64 16,-5 3 0-16,4 1-16 0,0-4 16 0,5 0 16 15,2-3 0-15,4-3 0 0,2-1-208 0,4-1 0 16,0-3-144-16,1-2 144 0,-2-3-160 0,4-1 160 16,1 2-160-16,4-2 160 0,-3-1 0 0,2 1 256 15,2-3-16-15,0-2-16 0,2-4-224 0,1-1 144 0,1-3-144 0,0-3 128 16,2 1-128-16,1-5 0 0,-1-4-192 0,1 0 192 31,1-2-864-31,-3-1-48 0,1-1-16 0,-1-5 0 16,-1-1-2512-16,-2-3-496 0</inkml:trace>
  <inkml:trace contextRef="#ctx0" brushRef="#br0" timeOffset="3519.99">22597 14806 16575 0,'0'0'1472'0,"0"0"-1168"0,0 0-304 0,0 0 0 0,0 0 4096 0,0 0 752 16,0 0 144-16,0 0 48 0,9 11-3888 0,1 0-784 15,-1-2-160-15,1 1-16 0,1 2-192 0,-2 0 0 16,-1 2 0-16,1 3 0 0,0 0 0 0,0 3 0 0,0-3 0 0,0 3 0 15,0 0 0-15,0-1 0 0,3 0 0 0,-1 2 0 16,0-7 0-16,2 2 0 0,0-3 0 0,2 2 0 16,2 0 0-16,-2-4 160 0,2 1-160 0,2-3 160 15,-1-2-160-15,0-1-144 0,3 2 144 0,-3-4-208 32,-1-3-672-32,0-1-128 0,-1-1-16 0,-1 0-16 15,0-3-2512-15,-2 1-496 0</inkml:trace>
  <inkml:trace contextRef="#ctx0" brushRef="#br0" timeOffset="3802.83">23215 14737 2751 0,'0'0'256'0,"0"0"-256"0,-8 1 0 0,-1 1 0 0,-1 1 7760 0,2 1 1520 15,2 4 288-15,0 3 64 0,0 0-7376 0,-1 2-1472 16,1 1-288-16,-1 1-64 0,1 2-432 0,-1 2 0 15,-1 1 0-15,1 2 0 0,-3 1 0 0,1 3 0 16,0 3 0-16,0 1 0 0,-1 3 0 0,-2 1 0 16,-2 2 0-16,-1 4 0 0,0 2 0 0,0 3 192 15,-2 3-192-15,-2 0 192 0,-1 2-192 0,1-2 192 16,-2-1-192-16,3-3 192 0,1-2-192 0,1-3 0 16,2-3 0-16,3 0 0 15,5-6-464-15,0-3-32 0,3 0 0 0,1-6 0 16,2 1-688-16,3-9-144 0,2-2-16 0,2-5-14080 0</inkml:trace>
  <inkml:trace contextRef="#ctx0" brushRef="#br0" timeOffset="4454.38">23781 14021 10127 0,'0'0'896'0,"0"0"-704"0,-9 0-192 0,0 1 0 15,-3 2 4416-15,3-1 832 0,0 2 192 0,9-4 16 16,-9 5-4560-16,0 1-896 0,-1-1-192 0,3 1-48 16,0 2 48-16,1 1 16 0,-2-1 0 0,0 1 0 15,0-1 176-15,0 1 0 0,-1 0 0 0,0 2 0 16,0 2 192-16,0 1 80 0,0-1 16 0,-2 4 0 15,0 1 448-15,-1 2 96 0,0-1 0 0,2 2 16 16,-1 0-80-16,3 1-32 0,2-5 0 0,1 3 0 16,1-3-336-16,1 2-64 0,2-3-16 0,2 1 0 15,3 0-320-15,0 0 128 0,0-3-128 0,1 1 0 16,2-1 0-16,2-1-288 0,0 0 48 0,0-4 16 16,-1 0-288-16,0 3-64 0,-1-2-16 0,1 1 0 15,-1-1 16-15,-2 2 16 0,-1-2 0 0,1 3 0 0,-5-13 192 0,7 10 48 16,-2-3 0-16,-5-7 0 15,6 8-432-15,2-1-80 0,-8-7 0 0,12 4-7616 16,-12-4-1536-16</inkml:trace>
  <inkml:trace contextRef="#ctx0" brushRef="#br0" timeOffset="4712.56">23910 14302 4607 0,'0'0'400'0,"0"0"-400"0,-9 8 0 0,3 1 0 15,2 2 7104-15,0-2 1344 0,4-9 272 0,0 13 48 16,0-1-7008-16,2-1-1408 0,1 2-352 0,1-3 0 16,-2 0 0-16,2 0 0 0,-1 1 0 0,0-1 0 15,-1 1 0-15,-1 0 0 0,-1 0 0 0,0-1-128 16,0-1-128-16,0-2 0 0,0-7-16 0,-1 10 0 31,1-10-352-31,0 0-64 0,0 0-16 0,0 0 0 16,0 0-640-16,0 0-144 0,0 0-32 0,0 0-11408 0</inkml:trace>
  <inkml:trace contextRef="#ctx0" brushRef="#br0" timeOffset="4853.5">23932 14220 8287 0,'0'0'736'0,"0"0"-592"0,-1-9-144 0,1 9 0 0,0 0 4352 0,0 0 832 16,0-9 160-16,0 9 32 16,0 0-5248-16,0 0-1072 0,0 0-208 0,8-5-9952 0</inkml:trace>
  <inkml:trace contextRef="#ctx0" brushRef="#br0" timeOffset="5354.41">24039 13952 9215 0,'0'0'400'0,"0"0"96"0,0 0-496 0,0 0 0 0,0 0 0 0,0 0 0 15,0 0 3248-15,0 0 544 0,9 5 112 0,-9-5 32 16,13 4-2880-16,-13-4-576 0,11 0-112 0,-11 0-32 16,10 2 192-16,-10-2 48 0,11 4 0 0,-11-4 0 15,9 7 448-15,-1-1 112 0,-8-6 16 0,10 7 0 0,-2 1 96 0,1-2 32 16,-1-1 0-16,1 2 0 0,0 1-576 0,2 1-96 15,-1 1-32-15,3-1 0 0,-1 1-384 0,1-1-64 16,0 1-128-16,0 1 176 0,1 0-176 0,-1 2 0 16,0-2 0-16,-1 2 0 0,-2 0 0 0,1 2 0 15,-2 1 0-15,-1 2 0 0,-3 1 0 0,-1 0 0 16,-1 3 0-16,-1-2 0 0,-1 1 0 0,-1-2 160 16,-1-2-16-16,0 0 0 0,0-1 112 0,-1-1 32 15,0 0 0-15,-1-1 0 0,0-1-160 0,1 2-128 16,0 0 192-16,0 1-192 0,-1-3 0 0,2 0 0 15,0-4-192-15,-1 1 48 0,0 0-64 0,0 0-16 0,1-2 0 16,1-8 0 0,-1 9-592-16,0-1-112 0,1-8-32 0,-2 9-9824 0,2-9-1968 15</inkml:trace>
  <inkml:trace contextRef="#ctx0" brushRef="#br0" timeOffset="5906.35">24612 15035 11967 0,'0'0'528'0,"0"0"112"0,0 0-512 0,0 0-128 0,0 0 0 0,0 0 0 16,0 0 2368-16,0 0 448 0,0 0 96 0,0 0 16 15,0 0-1792-15,0 0-368 0,0 0-64 0,0 0 0 16,0 0 224-16,0 0 48 0,0 0 16 0,0 0 0 15,0 0 160-15,13 7 16 0,-2-5 16 0,2 2 0 16,0-1-272-16,2 1-48 0,-1-4-16 0,4 0 0 16,2 1-528-16,1-1-128 0,0-1 0 0,1 1-16 15,0 0-176-15,0-3 0 0,0 2 0 0,0-2 0 16,-1 0 0-16,0 1-144 0,0 1 144 0,-1-2 0 16,-1 2-528-16,-1-2 0 15,-1 0 0-15,0 1 0 0,-1-1-1648 0,-2 2-336 0,-1 0-64 0</inkml:trace>
  <inkml:trace contextRef="#ctx0" brushRef="#br0" timeOffset="6855.21">25870 14751 8287 0,'0'0'736'0,"0"0"-592"0,0 0-144 0,0 0 0 15,0 0 4336-15,0 0 832 0,0 0 160 0,0 0 48 0,0 0-4224 0,0 0-832 16,0 0-160-16,0 0-32 15,6 9-128-15,-6-9 0 0,0 0 128 0,5 9-128 0,-1 2 368 0,-1-1 0 16,-4 2 0-16,-1 2 0 0,0-2 496 0,-2 2 96 16,-1 3 32-16,-1-1 0 0,1 5 0 0,-1-1 0 15,-2 0 0-15,0 2 0 0,-1 2-560 0,1-4-112 16,2 3-32-16,0-3 0 0,0 1-128 0,2 0-32 16,-3 0 0-16,1-1 0 0,-1-2 112 0,1 0 16 15,-1-2 0-15,1-1 0 0,-3 0-112 0,-2-1-16 16,1 0 0-16,-1 2 0 0,2-2-128 0,-1-1 192 15,-1-1-192-15,1 0 192 0,1 0-192 0,0-3 192 16,-2-1-192-16,2-1 192 0,1 0-192 0,-1-1 192 16,0 0-192-16,9-6 192 0,-10 4-192 0,0-2 0 0,1-2 0 15,9 0 128-15,-10-4-128 0,1 2 160 0,0-4-160 0,0 0 160 16,-1-3-160-16,1 0 160 0,1-2-160 0,1-2 160 16,-2-2-32-16,1-2 0 0,0 1 0 0,0-2 0 15,0-2-128-15,2 1 160 0,-1-2-160 0,2-1 160 16,0-1-160-16,1 1 0 0,0 0 0 0,3-3 0 15,1 1 0-15,1 0-144 0,0-2 144 0,2 3 0 16,1-4-160-16,1 4 160 0,0 1-128 0,0-3 128 16,3 0 0-16,1 2-128 0,2 1 128 0,-1 0 0 15,2-1 0-15,0 3-128 0,-1-1 128 0,2 0 0 16,-1 1 0-16,1 2 0 0,0 1 0 0,-1 4 0 16,0 0 0-16,-2 3 0 0,-1 0 0 0,0 4 0 15,1-2 0-15,-1 5 128 0,-9 3-128 0,11-2 128 16,-11 2-128-16,13 2 0 0,-1 2 0 0,0 3-128 15,0 2 128-15,-1 1 0 0,1-2-144 0,0 4 144 0,0-3 0 0,1 2 0 16,0-1 0-16,0 0 0 0,1 1 240 0,-1 1-48 16,0-1 0-16,-1 1 0 0,0 0 0 0,1 1-16 15,0 0 0-15,-2 0 0 0,1-3 32 0,0 2 16 16,-2-4 0-16,-1 2 0 0,2 2-96 0,-2-3 0 16,-1-1-128-16,1 0 192 0,-9-8 0 0,10 8-16 15,-10-8 0-15,11 6 0 0,-11-6-176 0,12 5 128 16,-12-5-128-16,10 4 128 0,-10-4-128 0,12 3 0 15,-12-3 0-15,13 0 0 16,-3 0-464-16,1-1-80 0,-1-2-16 0,0-1 0 16,1-2-1472-16,-1-1-288 0,1-1-64 0,-1-1-8864 15,1-3-1760-15</inkml:trace>
  <inkml:trace contextRef="#ctx0" brushRef="#br0" timeOffset="7846.44">26810 14212 6447 0,'0'0'576'0,"0"0"-576"15,0 0 0-15,0 0 0 0,0 0 3152 0,0 0 528 16,0 0 96-16,0 0 32 0,0 0-2080 0,0 0-432 16,0 0-80-16,0 0 0 0,0 0-496 0,0 0-80 15,0 0-32-15,0 0 0 0,0 0-272 0,0 0-48 16,0 0-16-16,0 0 0 0,0 0 240 0,0 0 32 0,-6 12 16 0,0 0 0 16,-3-3 208-16,0 3 64 0,-2 1 0 0,1 1 0 15,-2 4-128-15,-1-2-32 0,-1 2 0 0,-2 2 0 16,0 1-160-16,-1 1-16 0,1 1-16 0,-1 3 0 15,-2 3-288-15,1-2-64 0,1 3-128 0,0 0 192 16,0 2-192-16,2 0 0 0,0 3 0 0,1-2 0 16,2 2 0-16,0 2 0 0,1 2 0 0,0 0 0 15,2-2 160-15,1 2-16 0,0-2 0 0,5 1 0 16,1 0 208-16,2-1 32 0,0 0 16 0,4 0 0 16,0-1-160-16,3 1-48 0,0-5 0 0,3 0 0 15,0-2-352-15,2-3-80 0,1-1-16 0,0-4 0 16,0-3-448-1,1-2-80-15,1-2-32 0,-1 0 0 0,0-1-400 0,1-2-96 0,-2-3-16 16,0-3 0-16,0 2-96 0,0 1-32 0,-2-5 0 16,2 0-6928-16,-1 1-1376 0</inkml:trace>
  <inkml:trace contextRef="#ctx0" brushRef="#br0" timeOffset="8422.98">27126 14511 31215 0,'0'0'1376'0,"0"0"288"0,-11-3-1328 0,0 3-336 0,1 3 0 0,2 0 0 16,0 2 656-16,0 3 64 0,1-1 16 0,-1 4 0 16,0 2-880-16,0 1-176 0,-2 3-48 0,-1 3 0 15,1 1 128-15,-2 2 32 0,0 3 0 0,1 3 0 16,-2 1 208-16,0 2 0 0,1 1 0 0,-1 0 0 16,-2-2 416-16,4-1 128 0,2-1 32 0,1-3 0 15,1 1 16-15,2 0 16 0,0 1 0 0,0-2 0 16,-1 1-416-16,2-2-192 0,2 0 160 0,1 0-160 15,-1-2 0-15,4-1 0 0,-2-1 0 0,2 1 0 16,2-2 176-16,0-3-176 0,1-6 192 0,2 1-192 0,1-1 288 16,1-2-48-16,1-4-16 0,1-1 0 0,-1-4 16 0,2-1 0 15,-1-1 0-15,2-3 0 0,0-2 64 0,1 0 16 16,-1-5 0-16,0 0 0 0,0-6 0 0,-2 0 16 16,1-1 0-16,0-1 0 0,-2-3-144 0,1-1-48 15,-1-5 0-15,1 0 0 0,-1 1-16 0,0-5 0 16,1-1 0-16,1 0 0 0,-1-1-128 0,1 0 192 15,-2-2-192-15,1 3 192 0,-2 1-192 0,-1 0 0 16,-2 3 0-16,-2 3 0 0,-1 2 0 0,-2 1 0 16,-1 3 0-16,-1 2 0 0,-2-1 0 0,-1 2 0 15,0 2 0-15,-1 0 0 0,0 2-256 0,0 1 80 16,0-4 16-16,-1 6 0 16,0-1-288-16,-1 3-48 0,0-2-16 0,0 5 0 15,-1 2-480-15,2 3-96 0,6 1-32 0,-9 2 0 16,-1 4-1760-16,0 1-336 0</inkml:trace>
  <inkml:trace contextRef="#ctx0" brushRef="#br0" timeOffset="8707.33">26979 14868 33119 0,'0'0'1472'0,"0"0"288"0,-6 5-1408 0,6-5-352 0,0 0 0 0,-3 12 0 16,3-12 496-16,0 12 16 0,0-12 16 0,5 12 0 0,2-2-336 0,2-2-64 16,0-3 0-16,1-1-128 0,1 1 0 0,1-2 0 15,-1-1-240-15,1 0 80 0,0-2-112 0,1 0-32 16,-1-2 0-16,1 0 0 15,-2-1-528-15,2 1-96 0,0-4-32 0,0 1 0 16,-1 3-224-16,1-5-48 0,2-1-16 0,-1 0-7008 16,2 1-1392-16</inkml:trace>
  <inkml:trace contextRef="#ctx0" brushRef="#br0" timeOffset="9007.39">27546 14313 31615 0,'0'0'1408'0,"0"0"272"0,0 0-1344 0,0 0-336 0,0 0 0 0,0 0 0 15,-1 10 384-15,0 2 16 0,-1-2 0 0,0 3 0 16,-1 4-400-16,1-4 0 0,-1 3 0 0,0 1 0 15,1 1-128-15,-2 2 128 0,-1 1 0 0,-1 0 0 16,1 1 0-16,0-1 0 0,-2-1 0 0,3 0 0 16,-1-4 0-16,0-1 0 0,0 0 0 0,1-4 0 0,0 0 0 0,3-2 0 15,-1 0-144-15,2-9 144 16,0 0-720-16,-3 8-96 0,3-8-16 0,0 0-12848 16</inkml:trace>
  <inkml:trace contextRef="#ctx0" brushRef="#br0" timeOffset="9232.79">27266 14371 12895 0,'0'0'576'0,"0"0"112"0,0 0-560 0,6-6-128 15,2-1 0-15,4 2 0 0,1 0 6432 0,7-2 1248 0,3 0 256 16,3 0 64-16,2-1-6464 0,0 2-1280 0,4-1-256 0,-1 3 0 15,0-2 0-15,0-2-192 16,1 3 192-16,-1 1-192 16,0 1-496-16,-1 2-80 0,-1 0-32 0,-3 1 0 15,-1 0-1968-15,-3 2-400 0,-3 1-80 0,0 0-10480 0</inkml:trace>
  <inkml:trace contextRef="#ctx0" brushRef="#br0" timeOffset="9773.99">28055 14823 9215 0,'0'0'816'0,"0"0"-656"0,0 0-160 0,0 0 0 15,-4-10 3840-15,4 10 752 0,0 0 144 0,-3-7 16 16,3 7-3360-16,0 0-688 0,0 0-128 0,0 0-16 16,-8-4-32-16,8 4 0 0,-9 2 0 0,1 5 0 15,1 1 432-15,-3 2 96 0,-1 0 16 0,-1 4 0 16,0-3-288-16,-1 5-48 0,-1 2-16 0,-2 2 0 15,-1 1-224-15,0-2-48 0,0 5-16 0,2-1 0 16,-4-1 48-16,1 6 16 0,-1-2 0 0,-1 1 0 16,-1-1-496-16,2-1 0 0,0 1 0 0,3 0 0 15,-1 0 0-15,4-5 0 0,1 1 0 0,0-4-160 16,2-2-176-16,1 0-48 0,3-5 0 0,2 1 0 16,4-12-1536-16,0 0-304 0,0 0-64 0,0 0-7696 15,0 0-1536-15</inkml:trace>
  <inkml:trace contextRef="#ctx0" brushRef="#br0" timeOffset="10014.82">27777 14942 34607 0,'0'0'1536'0,"0"0"320"0,0 0-1488 0,0 0-368 15,0 0 0-15,0 0 0 0,0 0 896 0,5 14 128 16,0-1 0-16,1-3 16 0,-2 2-688 0,1 2-144 15,3 0-16-15,-2 2-16 0,1 4 80 0,0-5 0 0,0 2 16 0,1 1 0 16,1 5-272-16,1-6 0 0,1-2-176 0,1 2 176 16,-1-1 0-16,1-2 0 0,-2-1 0 0,2 0 0 31,1-2-448-31,2-2 0 0,-1-1 16 0,0-1 0 16,3-1-1792-16,-1-4-352 0,-1-2-80 0,1 0-7008 0,0-2-1408 0</inkml:trace>
  <inkml:trace contextRef="#ctx0" brushRef="#br0" timeOffset="10524.42">28567 14207 27007 0,'0'0'1200'0,"0"0"240"0,0 0-1152 0,0 0-288 16,0 0 0-16,0 0 0 0,0 0 688 0,0 0 80 0,0 0 0 0,0 0 16 16,0 0-656-16,0 0-128 0,-9 3 0 0,9-3 0 15,-10 6-192-15,0 1 192 0,0-1-208 0,0 1 80 16,-2-2 128-16,0 2 0 0,0 2 160 0,1 1-160 16,-2 2 768-16,0 0 48 0,-1-1 16 0,3 2 0 15,-1-2 128-15,2 2 48 0,-1-3 0 0,2 3 0 16,-1 2-496-16,0-1-112 0,1 2-16 0,0 2 0 15,0-1-224-15,3 2-160 0,-1-3 192 0,2 1-192 16,1 0 0-16,3-1 0 0,-1-2 0 0,2 0 0 16,3-1 128-16,1 0-128 0,0-4 0 0,1 1 0 15,0-3 0-15,2 1 0 0,1-3 0 0,1 2-144 16,0-4-304-16,1 2-64 0,2-1-16 0,-2 0 0 16,1-2-1456-16,1 0-272 0,2-1-64 0,-1-1-6896 15,-1-1-1360-15</inkml:trace>
  <inkml:trace contextRef="#ctx0" brushRef="#br0" timeOffset="10779.92">28725 14412 14735 0,'0'0'640'0,"0"0"160"0,0 0-640 0,-8 6-160 15,8-6 0-15,-7 10 0 0,2-1 4432 0,1 0 864 0,4-9 160 0,-1 12 48 16,1-2-4080-16,1 0-800 0,3-1-176 0,-1 2-16 16,1-5-288-16,1 2-144 0,-5-8 160 0,7 11-160 15,-2-3 0-15,0-2 0 0,-5-6-208 0,6 8 64 32,0 0-576-32,-6-8-112 0,0 0-32 0,0 0 0 15,0 0-640-15,0 0-128 0,0 0-32 0,0 0-7040 0,0 0-1424 0</inkml:trace>
  <inkml:trace contextRef="#ctx0" brushRef="#br0" timeOffset="10974.16">28803 14254 21183 0,'0'0'1888'16,"0"0"-1504"-16,0 0-384 0,0 0 0 0,0 0 3968 0,0 0 736 15,0 0 144-15,0 0 16 16,0 0-4240-16,0 0-864 0,8 7-160 0,-8-7-48 16,0 0-1856-16,0 0-368 0,10 2-80 0</inkml:trace>
  <inkml:trace contextRef="#ctx0" brushRef="#br0" timeOffset="11424.44">28923 14129 9215 0,'0'0'400'0,"0"0"96"0,0 0-496 0,0 0 0 0,0 0 0 0,0 0 0 15,0 0 3632-15,0 0 624 0,0 0 128 0,0 0 32 16,0 0-2768-16,0 0-560 0,0 0-96 0,0 0-32 16,0 0 0-16,0 0 0 0,0 0 0 0,0 0 0 0,0 0-304 0,9 8-64 15,-1-2-16-15,-8-6 0 0,10 8-112 0,-1 0-16 16,-1 0-16-16,0 1 0 0,0 1 32 0,0 1 16 15,-2 2 0-15,2 0 0 0,0 0-208 0,0 3-32 16,0-1-16-16,-1 2 0 0,3 1-48 0,-1-1-16 16,0 0 0-16,0 2 0 0,-1-1-160 0,0 0 0 15,-2 0 144-15,1 1-144 0,-4-1 0 0,0 0 0 16,-2-1 0-16,-2 0 0 0,-2-3-192 0,-2 3-16 16,-1-2 0-16,-3-1 0 15,-3-1-880-15,0 0-192 0,0 1-16 0,-1-2-16 16,-2-2-1456-16,-4-2-304 0</inkml:trace>
  <inkml:trace contextRef="#ctx0" brushRef="#br0" timeOffset="12368.66">29181 14100 11967 0,'0'0'1072'0,"0"0"-864"15,0 0-208-15,0 0 0 0,0 0 3168 0,0 0 592 16,0 0 112-16,0 0 32 0,0 0-2848 0,0 0-560 16,0 0-112-16,0 0-32 0,12 7 416 0,0-1 96 15,-2 1 16-15,0 1 0 0,1-1-240 0,1 4-64 16,1 1 0-16,0 2 0 0,1 0-96 0,2 3-32 15,-1 3 0-15,2 1 0 0,0 1 112 0,0 1 16 16,0 1 0-16,-1 2 0 0,-1-1-128 0,2 3-32 16,2 2 0-16,-2 3 0 0,-3 3-96 0,0 0 0 15,1 0-16-15,-1 3 0 0,-2 0-128 0,-1 3-32 0,1-2 0 16,-3 1 0-16,-2-1-144 0,-2 2 160 16,0-4-160-16,-2 0 160 0,-3-2-32 0,0 5-128 0,0 2 192 0,-2 4-64 15,-1-2-256-15,-3 1-64 16,-1-5-16-16,0-5 0 0,-1-5 208 0,-1-1 0 0,4-14 144 0,0 3-144 15,-3 1 256-15,-1 1-64 0,-2-2 0 0,1 1 0 16,-1-1-192-16,2-3 0 0,-8 10 0 0,4-6 0 16,3-6-176-16,3-4-80 0,7-10 0 0,0 0-16 31,-7 7-2032-31,7-7-416 0,0 0-80 0,0 0-11840 0</inkml:trace>
  <inkml:trace contextRef="#ctx0" brushRef="#br0" timeOffset="13125.93">29334 13777 8287 0,'0'0'736'0,"0"0"-592"0,-9 0-144 0,-1 1 0 16,1-1 4784-16,9 0 912 0,0 0 192 0,0 0 48 15,0 0-4624-15,0 0-928 0,0 0-176 0,0 0-32 16,0 0-176-16,0 0 160 0,0 0-160 0,0 0 160 0,0 0 272 0,13 5 48 16,-1 1 16-16,1-2 0 0,0 1 272 0,0 0 64 15,1 0 16-15,1 3 0 0,-1-1-240 0,2 4-48 16,-1 2-16-16,2 2 0 0,0 0-240 0,2 2-48 16,-1 7-16-16,1-1 0 0,0 3-64 0,-1 2-16 15,0-1 0-15,0 3 0 0,2 0 32 0,0 4 0 16,2 4 0-16,-1 1 0 0,-1-3-192 0,3 2 160 15,0 0-160-15,3 2 160 0,1-1-160 0,2 2 0 16,2-3 144-16,-1 3-144 0,-1 2 256 0,-1-2-32 16,-1 3 0-16,-4 1 0 0,-3 0-96 0,-3 2 0 15,-3 1-128-15,-3 2 192 0,-4-3-192 0,0-2 176 16,-4 1-176-16,-3 1 160 0,-4-1 16 0,-2-3 0 0,1 2 0 16,-4-2 0-16,-3 2-48 0,-2-6 0 0,-2 1 0 0,3-2 0 15,2-3 96-15,-1-2 16 0,0-1 0 0,2-2 0 16,1-1 16-16,1 5 0 0,-3 2 0 0,2 4 0 15,1 4-528-15,3-4-112 0,-1-6 0 0,0-5-16 16,0-6 400-16,1-1-128 0,-3 1 128 0,-1-1 0 16,-2 0-320-16,0 1 0 0,-2-2 16 0,1 1 0 31,-4 1-1680-31,1-3-352 0,-1 1-64 0,0 0-8480 0,1-3-1712 0</inkml:trace>
  <inkml:trace contextRef="#ctx0" brushRef="#br0" timeOffset="15080.66">30927 14648 5519 0,'0'0'240'0,"0"0"64"0,0 0-304 0,0 0 0 0,0 0 0 0,0 0 0 16,0 0 192-16,0 0-32 0</inkml:trace>
  <inkml:trace contextRef="#ctx0" brushRef="#br0" timeOffset="15577.59">30937 14641 3679 0,'0'0'320'0,"0"0"-320"0,0 0 0 0,0 0 0 16,0 0 1776-16,0 0 272 0,0 0 64 0,0 0 16 0,0 0-1216 15,0 0-240-15,0 0-48 0,0 0-16 0,0 0-288 0,0 0-64 16,0 0-16-16,0 0 0 0,0 0-240 0,0 0 144 15,0 0-144-15,0 0 128 0,0 0 224 0,0 0 32 16,0 0 16-16,0 0 0 0,9 6 240 0,-9-6 32 16,0 0 16-16,0 0 0 0,0 0 272 0,7 5 64 15,-7-5 16-15,0 0 0 0,0 0-272 0,0 0-64 16,0 0-16-16,0 0 0 0,0 11-336 0,0-11-64 16,0 0-16-16,0 0 0 0,0 0-144 0,0 0-128 15,0 0 144-15,0 0-144 0,4 8 544 0,-4-8 16 16,0 0 0-16,0 0 0 0,0 0 144 0,0 0 48 15,0 0 0-15,0 0 0 0,0 0 16 0,0 0 0 16,0 0 0-16,0 0 0 0,0 0-16 0,0 0 0 16,0 0 0-16,0 0 0 0,0 0-48 0,0 0-16 15,0 0 0-15,0 0 0 0,10 7-128 0,-5-2-32 0,-5-5 0 0,0 0 0 16,0 0-32-16,0 0-16 16,-5 8 0-16,0 1 0 0,-2-2-160 0,0 2-48 15,-2 0 0-15,-1 3 0 0,1-3 48 0,-1 1 0 16,-2 0 0-16,2 4 0 0,-2 1 0 0,0 2 0 0,-1 1 0 0,1 5 0 15,1-3 0-15,-2 5 0 0,0 0 0 0,1 1 0 16,-2 1-160-16,1 2-32 0,-1-3 0 0,-1 2 0 16,-1-2-128-16,-2-2 192 0,0 1-192 0,-6-1 192 15,-6-1-192-15,2 3 0 0,1-1 0 0,8 1 128 16,6-3-128-16,-3 1 0 0,-2 1 0 0,-2-4 0 16,0-2-320-16,4 2-80 0,5 1-32 0,2-2 0 15,2-7-208-15,1-4-64 0,1-3 0 0,5-6 0 16,0 0-352-16,0 0-80 0,0 0-16 0,-2-6 0 15,2-3-960-15,3-4-208 0,3-3-48 0,5 2-12800 16</inkml:trace>
  <inkml:trace contextRef="#ctx0" brushRef="#br0" timeOffset="15984.9">30519 14773 17967 0,'0'0'784'0,"0"0"176"0,0 0-768 0,1-10-192 15,-1 10 0-15,4-8 0 0,-4 8 1520 0,0 0 256 16,5-8 48-16,-5 8 16 0,0 0-176 0,0 0-16 16,0 0-16-16,0 0 0 0,0 0-64 0,0 0-16 15,9-3 0-15,2 3 0 0,-1 2-336 0,-10-2-80 0,0 0-16 0,7 7 0 16,2 1-352-16,0 0-80 0,0-1-16 0,4 6 0 15,0 2-208-15,-1 4-32 0,-2-1-16 0,-1 3 0 16,-1 1-32-16,-4-1 0 16,-6-3 0-16,5 4 0 0,10 4-80 0,-3-2-32 0,-6-5 0 0,-1 1 0 15,3 1-144-15,0-2-128 0,3 2 144 0,0 0-144 16,1-3 0-16,-1 2 0 0,1-1 0 0,2 2 0 16,-2-1 0-16,1-2 128 0,0 0-128 0,1-1 0 15,0-3 0-15,0 1 0 0,-2-1 0 0,2-1 0 0,0-1 0 16,-1 0 128-16,1-3-128 0,-2-1 0 0,-10-8 0 0,12 6-240 15,0-1 48-15,-2-1 16 16,1-2-1600-16,-11-2-320 0,0 0-64 0,9-6-16 16,-1-1-1680-16,-3-4-352 0</inkml:trace>
  <inkml:trace contextRef="#ctx0" brushRef="#br0" timeOffset="16761.59">31409 13970 7359 0,'0'0'320'0,"0"0"80"0,0 0-400 0,7-8 0 16,-2 0 0-16,-5 8 0 0,6-6 2944 0,-6 6 512 0,7-9 112 0,-7 9 16 16,0 0-1920-16,0 0-368 15,5-7-80-15,-5 7 0 0,0 0-256 0,0 0-64 16,0 0 0-16,0 0 0 0,0 0 176 0,0 0 16 15,0 0 16-15,0 0 0 0,0 0-320 0,0 0-64 16,0 0-16-16,-6 5 0 0,6-5-208 0,-8 11-48 0,0 2-16 0,0 0 0 16,2 1-32-16,-1 3 0 0,-2 1 0 0,1 2 0 15,0 2-48-15,1 2-16 0,0 0 0 0,-2 1 0 16,0 0-144-16,0 0-16 0,2-2-16 0,1 3 0 16,0 0-160-16,2-1 128 0,1-3-128 0,1-1 128 15,1 0-128-15,1-4 0 0,0 0 0 0,1-2 128 16,2 2-128-16,-1-4 0 0,2 2 0 0,-1-2 0 15,1-1 0-15,0-1 128 0,0-2-128 0,1-1 0 0,-5-8 0 0,8 9 0 16,-8-9 0-16,11 8 0 0,-1-3-336 0,0-1 0 16,0-1 0-16,2 0 0 15,0-3-368-15,0 0-80 0,-12 0-16 0,14-3 0 16,-1 0-1616-16,-1-1-320 0,-2-1-64 0,-10 5-10096 16</inkml:trace>
  <inkml:trace contextRef="#ctx0" brushRef="#br0" timeOffset="17060.46">31585 14223 8287 0,'0'0'736'0,"0"0"-592"16,0 0-144-16,0 0 0 0,0 0 2960 0,0 0 560 0,0 9 128 0,0-9 0 15,0 0-1712-15,3 10-336 16,-3-10-80-16,0 15-16 0,0-2 80 0,-2 0 16 16,1 0 0-16,0-3 0 0,0 2-464 0,-1-2-96 0,2-10-16 15,-1 13 0-15,-2-2-480 0,3-11-96 0,-1 13-32 16,0-1 0-16,1-12-288 0,-2 11-128 16,2-11 128-16,-1 11-128 0,1-11 0 0,0 0-320 0,0 0 48 0,0 0 16 31,0 0-704-31,0 0-128 0,0 0-16 0,0 0-16 0,0 0-1216 0,0 0-240 0,0 0-48 0,0 0-9472 15</inkml:trace>
  <inkml:trace contextRef="#ctx0" brushRef="#br0" timeOffset="17261.89">31577 14029 11967 0,'0'0'528'0,"0"0"112"0,0 0-512 0,0 0-128 0,0 0 0 0,0 0 0 0,0 0 3520 0,0 0 688 16,0 0 128-16,0 0 16 0,0 0-3216 0,0 0-656 16,13 1-128-16,-2-1-32 0,-11 0 80 0,10 0 16 15,-10 0 0-15,12 4 0 0,-12-4-416 0,10 2-144 16,0 2 0-16,-10-4-8768 16,9 6-1760-16</inkml:trace>
  <inkml:trace contextRef="#ctx0" brushRef="#br0" timeOffset="17648.42">31742 13945 13823 0,'0'0'1216'0,"0"0"-960"0,0 0-256 0,0 0 0 0,0 0 2720 0,0 0 496 16,0 0 112-16,0 0 0 0,0 0-1632 0,0 0-336 16,0 0-64-16,0 0-16 0,0 0-192 0,7 9-64 15,1-2 0-15,-1 3 0 0,-2 3-176 0,2-2-32 16,-2 0-16-16,3 4 0 0,2 2-224 0,-4-2-32 16,-3-3-16-16,2 2 0 0,4 5-48 0,-1-1-16 15,-6-2 0-15,0 2 0 0,3 1-160 0,1 1-48 16,-1-1 0-16,0 2 0 0,0 2-16 0,-1-3-16 15,0 1 0-15,0-1 0 0,0-2-64 0,0 3-16 16,-2-4 0-16,0 2 0 0,-2-3-16 0,-2 0-128 16,0-2 192-16,-1 0-64 0,-1 2-128 0,0-3 160 15,2-1-160-15,-3 0 160 0,-2-1-160 0,2 0 160 16,0 0-160-16,-3-3 160 0,-3 0-320 0,1-1-64 16,2-1-16-16,-1 2 0 15,-1-5-2032-15,-2 0-416 0,0 0-64 0</inkml:trace>
  <inkml:trace contextRef="#ctx0" brushRef="#br0" timeOffset="18729.82">30467 14345 19807 0,'0'0'880'0,"0"0"176"0,0 0-848 0,0 0-208 0,0 0 0 0,0 0 0 16,0 0 1440-16,0 0 240 0,0 0 48 0,0 0 16 16,0 0-336-16,0 0-80 0,0 0-16 0,0 0 0 15,0 0 240-15,0 0 48 0,0 0 16 0,0 0 0 0,0 0-384 0,0 0-80 16,0 0 0-16,0 0-16 0,11 7-144 0,-11-7-32 16,0 0 0-16,15 3 0 0,3 3-352 0,-4-2-80 15,-3-1-16-15,-11-3 0 0,0 0-128 0,0 0-48 16,0 0 0-16,0 0 0 0,0 0-96 0,0 0-32 15,10-4 0-15,1 2 0 0,-1 1-16 0,3 2-16 16,1-1 0-16,2 0 0 0,0 0-48 0,1 0-128 16,1 0 192-16,3-1-64 0,-2 0-128 0,2 1 160 15,-1-3-160-15,-1 2 160 0,1-2-160 0,-1 2 192 16,1-3-192-16,-1 3 192 0,1-1-192 0,-4 2 128 16,-3-2-128-16,-13 2 128 0,14 0-128 0,-2 0 128 15,-2 0-128-15,-10 0 128 0,0 0-128 0,12 2 0 16,-12-2 144-16,0 0-144 0,0 0 160 0,10 2-32 0,-10-2-128 0,0 0 192 15,0 0-64-15,0 0-128 16,0 0 176-16,0 0-176 0,0 0 208 0,0 0-64 16,0 0-16-16,0 0 0 0,0 0 32 0,0 0 0 15,0 0 0-15,0 0 0 0,0 0-160 0,9-2 0 0,-9 2 144 0,0 0-144 16,0 0 128-16,0 0-128 16,10-6 128-16,-10 6-128 0,0 0 0 0,0 0 0 0,0 0 0 15,0 0 0-15,0 0 0 0,0 0 0 0,0 0 0 0,0 0 128 16,1-8-128-16,-1 8 0 0,0 0 128 0,0 0-128 15,0 0 176-15,-4-6-48 0,4 6 0 0,-4-7 0 16,4 7 0-16,-6-5 0 0,-1 1 0 0,7 4 0 16,-6-5-128-16,6 5 160 0,-7-6-160 0,7 6 160 15,-7-5-32-15,1 0 0 0,-1-1 0 0,7 6 0 0,-7-10 0 0,1 4-128 16,2-3 192-16,4 9-64 0,-3-11-128 0,-3 2 128 16,0-1-128-16,-1 1 128 0,0-1-128 0,0 0 192 15,0 0-192-15,1-1 192 0,-1 2-64 0,1-1 0 16,-1-1 0-16,2 2 0 0,-3 1-128 0,2 2 160 15,-1-1-160-15,7 7 160 0,-10-4-160 0,10 4 0 16,-12-6 0-16,3 3 0 16,9 3-480-16,0 0-128 0,0 0-32 0,0 0 0 15,0 0-3264-15,0 0-640 0</inkml:trace>
  <inkml:trace contextRef="#ctx0" brushRef="#br1" timeOffset="29353.91">13625 17154 10127 0,'-6'5'896'0,"-3"-1"-704"16,-2 0-192-16,2 0 0 0,-1 1 3728 0,0 0 720 16,0 0 144-16,1 2 16 0,0 1-3584 0,-2-1-736 15,0 0-144-15,-1-1-16 0,-1 2 288 0,0-1 64 16,0-1 16-16,2 2 0 0,1 0 0 0,1 0 0 16,1-2 0-16,1 1 0 0,7-7-80 0,0 0-16 15,0 0 0-15,0 0 0 0,0 0-144 0,0 0-48 16,11 8 0-16,2-3 0 0,4-8-16 0,4-1-16 15,5-2 0-15,4-6 0 0,2-2 144 0,7-3 48 16,7-2 0-16,6-1 0 0,7-1-48 0,3-4-16 16,4-2 0-16,-1-3 0 0,-3-2-16 0,2 0 0 15,3-2 0-15,1-1 0 0,-1-2-128 0,4 1-32 0,-1-1 0 0,-3 1 0 16,-5 2 16-16,-2-1 0 0,0-1 0 0,0 2 0 16,-1 2-144-16,-2 1 0 0,1-3 144 0,-2 1-144 15,-6 0 0-15,1 1 0 0,-4-2 0 0,-2 1 128 16,-2 2-128-16,0 1 0 0,-2 1 128 0,0 2-128 15,-3 2 128-15,-2 3-128 0,-1 1 128 0,-2 4-128 16,-4 2 0-16,-5-1 0 0,-3 2 0 0,-1 2 0 16,-2 3 0-16,-4 0 0 0,-2 1 160 0,-2 0-160 15,0 2 368-15,-4-1-32 0,-6 7 0 0,0 0 0 16,5-9-80-16,-5 9 0 0,4-9-16 0,-4 9 0 16,0-9 112-16,0 9 32 0,-2-9 0 0,2 9 0 15,-7-8-144-15,7 8-32 0,-8-7 0 0,0 2 0 16,8 5-208-16,-10-3 128 0,0 2-128 0,-2 1 0 15,0 0 128-15,-1 1-128 0,-1 1 0 0,-1-1 0 0,0 0 192 16,-2 2-48-16,-1-2-16 0,-2 2 0 0,0-1 96 0,0 1 16 16,-3 1 0-16,1-1 0 0,0 0-16 0,-3 1 0 15,1-1 0-15,-1 0 0 0,0-1-64 0,2 1-16 16,0 1 0-16,0 1 0 0,-1-3-144 0,0 4 192 16,-1-1-192-16,0-2 192 0,2 0-192 0,2 3 0 15,0-2 144-15,1-1-144 0,2 1 128 0,4 0-128 16,1 0 128-16,2-1-128 0,11-3 0 0,0 0 0 15,0 0 0-15,0 0 128 0,0 0-128 0,0 0 0 16,0 0 0-16,11 6 0 0,3 0 0 0,3-4-128 16,1-2 128-16,3 0-192 0,1-1 64 0,3-2 0 15,1-2 0-15,0-1 0 0,2-2 128 0,-2 0-128 0,0-1 128 0,2 1-128 16,1-3 128-16,1 4 0 0,-1-2 0 16,-1 1 0-16,-1 0 0 0,-3-1 0 0,0 1 0 15,-2 1 0-15,-2 1 0 0,-4 2 0 0,0 1 0 0,-2-1 0 16,-1 2 0-16,-1-1 176 0,0 3-176 0,-2 3 192 15,-10-3-192-15,12 2 160 0,-3 4-160 0,-9-6 160 16,11 5-160-16,-11-5 0 0,9 6 0 0,-9-6 0 16,8 10 224-16,-8-10-32 0,0 0-16 0,5 10 0 15,-5-10 112-15,4 12 32 0,-2-2 0 0,0-1 0 16,-2-9 64-16,-2 12 0 0,0 0 16 0,-1-1 0 16,-1 1-96-16,0 0-32 0,-1 0 0 0,0-1 0 15,0 2-80-15,1 0-32 0,-4-2 0 0,0 2 0 16,-1 0-160-16,0 0 0 0,0 0 144 0,-2 1-144 15,1 1 0-15,-2 3 0 0,2-2 0 0,-3 2 0 16,-3 0-592-16,0 0-48 0,1 1 0 0,-2-2 0 16,-3 0-2320-16,-2 0-480 0,-3-3-80 0,-1-1-14688 15</inkml:trace>
  <inkml:trace contextRef="#ctx0" brushRef="#br1" timeOffset="30337.62">10344 17084 18431 0,'0'0'1632'0,"0"0"-1312"16,5-11-320-16,-1-1 0 0,0 2 2096 0,0-1 336 15,0 1 80-15,-2 2 16 0,-2 8-1904 0,0 0-384 16,1-9-80-16,-1 9-16 0,0 0 96 0,0 0 16 0,0 0 0 0,-7-3 0 16,-1 3-112-16,0 1-16 0,-1 5 0 0,0-2 0 15,-2 2-128-15,1 1 0 0,-1-1 0 0,0 1 128 16,-1-1 336-16,-1 2 64 0,-1-1 16 0,-2 0 0 15,-1 1 496-15,0-1 112 0,-1-1 0 0,1-1 16 16,0 1-176-16,0 0-32 0,0 1-16 0,0-1 0 16,1-2-368-16,2 3-80 0,1-1-16 0,0 2 0 15,-1 1-256-15,1 2-48 0,0-1-16 0,1 0 0 16,1 1-160-16,2 1 0 0,0-1 0 0,4 2 0 16,1-2 0-16,4-11 0 0,-1 10 0 0,1-10 0 15,2 12-144-15,-2-12 144 0,8 10 0 0,3-2 0 16,0-1 0-16,2-1 0 0,2 1 0 0,3-1 0 15,2-2 0-15,3 3 0 0,4-1 160 0,1 3-32 16,0 2-128-16,2-1 128 0,2 2-128 0,-4-2 128 0,0 1-128 16,-2-1 0-16,0 2 0 0,-1-2 0 0,-1 2 0 0,0 1 0 15,-2-1 0-15,-1 0 0 0,-1-1 0 0,-2 1 0 16,0 1 0-16,-2-1 0 0,-3 0 0 0,0-1 0 16,-3 2 0-16,1-2 0 0,-4 2 0 0,0 1 0 15,-2-3 0-15,-1 0 0 0,-1 2 0 0,-1-2 0 16,-2 1 128-16,-1 2-128 0,0-1 144 0,-2 0-144 15,-1 1 192-15,0 2-192 0,-1-6 128 0,-1 3-128 16,-4 3 0-16,0-2 0 0,-2-1 192 0,0 2-192 16,-2-2 192-16,-2 2-192 0,0 1 160 0,-3 1-160 15,0 3 128-15,-2-2-128 0,0-1 160 0,0 0-160 16,0 1 192-16,0-4-192 0,-1 2 192 0,0-2-64 0,-1-1 0 0,-1-1-128 16,2 0 128-16,-1-2-128 0,-1-1 0 0,2-2 0 15,-3-3 160-15,0-2-160 0,1 1 128 0,-1-3-128 16,0-3-192-16,0 1-128 0,1 1-32 0,-1-5 0 31,0 0-1808-31,3 1-352 0,2-1-80 0,5 0-13824 0</inkml:trace>
  <inkml:trace contextRef="#ctx0" brushRef="#br1" timeOffset="31205.99">11445 17141 35823 0,'0'0'1584'0,"-7"-6"336"0,7 6-1536 0,-10-2-384 16,1-5 0-16,3 1 0 0,-1 0 480 0,1 1 32 15,-2-1 0-15,-1-1 0 0,0 1-64 0,-2-1 0 16,1 1 0-16,-2-1 0 0,-2-2-256 0,1 1-48 16,0-2-16-16,1 3 0 0,-1 1-128 0,0-1 0 15,-2 2 0-15,1 0 128 0,-3 2 48 0,0-1 0 0,0 2 0 0,2 2 0 16,-2-3 256-16,1 6 48 0,0-2 16 0,2 4 0 15,-2-1-48-15,2 3-16 0,-2 0 0 0,2 3 0 16,0 5-176-16,-1-3-48 0,1 2 0 0,1 1 0 16,0 0-208-16,1 2 0 0,1-2 0 0,0 2 0 15,2 1 0-15,1 3-128 0,0 2 128 0,3 2 0 16,1 1 0-16,2 1-128 0,-1 6 128 0,0 1 0 16,2 2 0-16,-2 1 0 0,2-1 0 0,0 1 0 15,1 2 0-15,0 1 0 0,-1-3 0 0,1-1 0 16,0 0 0-16,1-3 0 0,0-1 0 0,2-2 144 15,1-2 32-15,0 0 0 0,0 0 0 0,1-4 0 16,1-5 160-16,3 2 48 0,0-1 0 0,2-1 0 16,1-4-192-16,-2 0-16 0,-1 0-16 0,2-2 0 15,-2-3-160-15,1 2 0 0,-1-5 0 0,2 0 128 0,0 0-128 16,1-1 160-16,1 0-160 0,0-1 160 0,2 0-32 16,2-4 0-16,1 1 0 0,3-2 0 0,1-2 0 0,0 1 0 15,-1-6 0-15,1 2 0 0,0-3-128 0,2 1 192 16,-2-2-192-16,-1-1 192 0,-2 0-192 0,0 0 160 15,-1-1-160-15,0-1 160 0,0 1-160 0,1-2 0 16,-1-2 0-16,-3 4 0 0,2-1 0 0,0 1 0 16,-1 2 128-16,-2-1-128 0,-1-1 0 0,0 1 0 15,-1-2 0-15,0 0 0 0,0 1 128 0,-2-1-128 16,-2-1 0-16,0 1 128 0,-1 0-128 0,1 1 0 16,-2-1 144-16,-1 0-144 0,1 1 0 0,-1-1 128 15,-2 1-128-15,0 0 0 0,-3-1 0 0,0 1 0 0,-2 2 0 0,0-1 128 16,-2-2-128-16,0 2 0 0,0-1 0 15,-1 1 128-15,-2-1-128 0,-1 2 0 0,-1 0 0 0,0 0 128 16,-1 1-128-16,-1 4 0 0,0-2 0 16,-1 3 0-16,-1 1 0 0,0 0 0 0,0 2 0 0,-2 3 0 15,0 1 0-15,-1 2 0 0,2-3 0 0,-1 2 0 16,0 3 0-16,0 0 0 0,1-2 0 0,0 1 0 16,1-1 0-16,1 1 0 0,0-3 0 0,1 1 0 15,-1-1 0-15,1 1 0 0,1 0 0 0,2-1 0 16,8-4-272-16,-9 4 16 0,0 0 16 0,9-4 0 31,0 0-1936-31,0 0-400 0,-8 5-80 0,8-5-16432 0</inkml:trace>
  <inkml:trace contextRef="#ctx0" brushRef="#br1" timeOffset="31557.06">12001 17043 42959 0,'0'0'1904'0,"0"0"400"0,0 0-1856 0,-5 10-448 16,2 2 0-16,2 1 0 0,1 3 448 0,2 1-16 15,2 1 0-15,1 3 0 0,2 1-432 0,-1 5 0 0,2 2 128 0,0 5-128 16,1 0 0-16,-1 6 0 0,-2 3-160 0,0 1 160 16,-1 3 0-16,0 2 0 0,0 0 0 0,1-1 0 15,-3 1 0-15,0 0 0 0,-2 2 0 0,2-1 0 16,0-5 0-16,0-2 0 0,1 2 0 0,2-8 0 16,0-1 0-16,2-6 0 0,0-4 0 0,0-3 0 15,-1-5 0-15,3-5 0 0,-1-3 0 0,0-4 0 31,-9-6-1440-31,12-4-240 0,-2-5-48 0,-2-4-10368 0,-2-8-2080 0</inkml:trace>
  <inkml:trace contextRef="#ctx0" brushRef="#br1" timeOffset="32007.74">11908 16897 19343 0,'0'0'1728'0,"-10"-3"-1392"16,-1-2-336-16,1 4 0 0,1 1 5696 0,9 0 1056 16,0 0 224-16,-3 10 32 0,3 2-5488 0,4 2-1104 15,1-1-224-15,2 2-32 0,1-2-160 0,2 2 0 16,0 0 0-16,2 1 0 0,3 4 0 0,0 0 0 16,2-1 176-16,3 1-176 0,2-2 240 0,5 2-48 15,1-2-16-15,3 0 0 0,1 2 112 0,5 2 32 16,2-4 0-16,2 3 0 0,-2 1-192 0,1 0-128 0,-1 0 192 0,-1 2-192 15,-3 1 128-15,-1 2-128 0,-3 0 0 0,2 1 0 16,0-1 160-16,-2 0-32 0,-2 1 0 16,-2-1 0-16,-1-2 48 0,-3 2 0 0,-2-2 0 0,-1 0 0 15,-3-2 0-15,-2-2 0 0,-3-1 0 0,-3 1 0 16,-2 0-32-16,-2-2 0 0,-4 2 0 0,-2-4 0 16,-3-3-144-16,-1 2 192 0,-2 0-192 0,-2 2 192 15,-1 0-192-15,-1 2 160 0,0-1-160 0,-2 2 160 16,0-3 80-16,-3 2 16 0,0-1 0 0,1 0 0 15,-5-1-16-15,1 0 0 0,-2 3 0 0,0-1 0 16,0-2-240-16,0-3 144 0,3 0-144 0,-2-2 128 16,1 1-128-16,0-5 0 0,1-1 0 0,0-3 0 15,-2 1-832-15,0-6-208 0,-3-3-48 0,-1-2-13808 16,-4-3-2768-16</inkml:trace>
  <inkml:trace contextRef="#ctx0" brushRef="#br1" timeOffset="45499.07">21110 6595 18431 0,'0'0'1632'0,"-8"0"-1312"0,0 0-320 0,8 0 0 16,0 0 2272-16,0 0 384 0,0 0 80 0,0 0 16 15,0 0-1728-15,0 0-320 0,0 0-80 0,12-3-16 16,-2 1 48-16,5-2 16 0,0 1 0 0,1 0 0 16,1 1-208-16,1 1-32 0,3-2-16 0,1 2 0 15,3 1 16-15,0 0 0 0,1 1 0 0,1 2 0 16,3 0 0-16,1 0 0 0,1 0 0 0,0 1 0 16,4-3-160-16,-3 4-16 0,-1-1-16 0,-2 3 0 15,0 2 0-15,0 2 0 0,-2 4 0 0,1 2 0 0,1 0 16 0,0 2 0 16,-1 3 0-16,-1-1 0 0,0 0-16 0,0 3 0 15,1 2 0-15,1 2 0 0,-1 2-48 0,3 0 0 16,1-1 0-16,0 0 0 0,-2-1-192 0,0 2 128 16,2 0-128-16,-1 2 0 0,2-1 128 0,0 3-128 15,-1 4 0-15,-1-1 144 0,0 1-144 0,-2 4 0 16,-3 2 0-16,0 1 0 0,-1-1 0 0,-1 3 0 16,-1 0 0-16,-2-6 128 0,-5-4 80 0,0 3 16 15,0 1 0-15,1-1 0 0,-2 2 224 0,-2-3 32 16,-4 3 16-16,-1 3 0 0,2 5-176 0,-1-3-48 15,-2-2 0-15,0-1 0 0,-3-8-112 0,0-2-32 16,1 5 0-16,-1-2 0 0,0 2 80 0,-1 1 16 16,-1 0 0-16,0 2 0 0,3 0 0 0,-2 0 0 15,-2 1 0-15,1 0 0 0,-1 0-48 0,1 0-16 0,1-2 0 0,-3 4 0 16,-1-2-160-16,0 0 160 0,0 0-160 0,0-1 160 16,-1-1-32-16,1 0-128 0,-1-2 192 0,-2-1-64 15,0-3 0-15,-1-4 0 0,-1-4 0 0,0 1 0 16,1-5 0-16,-1 1-128 0,-3-3 192 0,2-2-64 15,-1-1 32-15,2 1 0 0,-2-2 0 0,2-2 0 16,-1 1 32-16,0-3 0 0,1-1 0 0,0-2 0 16,0 1-32-16,2 0 0 0,2 1 0 0,0 2 0 15,-2-1-160-15,2 0 128 0,1 0-128 0,-3-1 128 16,-2-3-128-16,1 0 0 0,1 2 0 0,3-11 0 16,-1 13 0-16,1-13 0 0,0 0 0 0,-3 10 0 15,3-10 128-15,0 0-128 0,-6 6 128 0,6-6-128 16,-9 1 160-16,0-2-160 0,-2-2 192 0,1-4-192 15,-2-2 192-15,-1 2-64 0,0-3 0 0,-1 0-128 0,-3-3 208 0,-2-4-64 16,1 0-16-16,0-1 0 0,-2-2 0 16,2 1-128-16,1 0 192 0,1-3-64 0,0 1-128 0,1 1 128 15,1 0-128-15,1 3 128 0,1 1-128 0,2 3 0 16,-1-4 0-16,2 4 0 0,3-4 0 0,-1 0 0 16,1 2 0-16,-1-3 0 0,-1-1 0 0,2 1 0 15,-1 0 0-15,1 0 0 0,-1-1-128 0,1 2 128 16,0 4 0-16,0 0 0 0,-1 0 0 0,1 3 0 15,1 3 0-15,5 7 0 0,-10-6 0 0,4 3 0 16,6 3 0-16,0 0 0 0,-8 4 0 0,2 3-176 16,-1 2 176-16,3 4-128 0,2 0 128 0,2 1-192 15,1 3 192-15,3 1-192 0,1 1 192 0,2 0-128 0,0 1 128 0,0-1-128 16,2 1 128-16,3-3 0 0,1 2 0 16,0-2-128-16,-1 0 128 0,2 3 0 0,2-2 0 0,0 3 0 15,0-2 0-15,0 1 0 0,-3-3 0 0,1 0 0 16,0-4 0-16,0 0 0 0,-1-1 0 0,-2-1 0 15,1-3 128-15,-2 0-128 0,2 0 160 0,-3 0-160 16,-1 0 128-16,0-1-128 0,0 1 0 0,0-3 144 16,-8-5-144-16,9 7 192 0,0-4-192 0,1 0 192 15,-10-3-16-15,12 0 0 0,-2-3 0 0,2 0 0 16,-1-4 16-16,0-2 0 0,0 1 0 0,1-3 0 16,2-4-48-16,0 0 0 0,2-2 0 0,-1-1 0 15,0-2-144-15,-1-3 192 0,2-1-192 0,1 2 192 16,0-2-192-16,1 1 0 0,2-1 0 0,-1 0 0 15,-1-1 0-15,2 0 0 0,-1-1 128 0,1 3-128 16,0 0 0-16,-2 3 0 0,0-1 0 0,0 4 0 0,1-1-144 0,-2 1-16 16,-2-2 0-16,5 2 0 15,2 2-1440-15,0 2-272 0,-5-2-64 0,3 1-13376 16,2 1-2672-16</inkml:trace>
  <inkml:trace contextRef="#ctx0" brushRef="#br1" timeOffset="60792.07">32054 5848 8287 0,'0'0'368'0,"0"0"80"0,0 0-448 0,0 0 0 16,0 0 0-16,0 0 0 0,0 0 3584 0,0 0 624 15,-3-8 128-15,3 8 16 0,-7-5-2160 0,7 5-432 0,-9-4-96 0,1 1 0 16,8 3-480-16,-10-1-96 0,1 1 0 0,-1 0-16 16,10 0-96-16,-9 0-16 0,9 0 0 0,-11 0 0 15,-1 0-336-15,3 1-80 0,-2 2-16 0,1-3 0 16,-2 0-144-16,0 1-48 0,2 2 0 0,-2-1 0 16,-1-2-80-16,3 2 0 0,-3-1-16 0,0 3 0 15,-2-4-48-15,1 1 0 0,0 0 0 0,2 2 0 16,-2 0 48-16,1-1 0 0,0 0 0 0,2 0 0 15,1 1-96-15,10-3-16 0,-11 2 0 0,2 2 0 16,0 0-128-16,9-4 0 0,0 0 0 0,-8 5 0 16,8-5 144-16,0 0-144 0,0 0 160 0,0 0-160 15,0 0 224-15,0 0-48 0,0 11-16 0,0-11 0 16,4 10-160-16,-4-10 0 0,0 0 0 0,5 11 0 16,-1-2 0-16,-4-9 0 0,4 12 0 0,-1-1 0 15,-3-11 0-15,0 13 0 0,0 0 0 0,0-3 0 0,0-10 160 0,-3 11-160 16,0 1 192-16,2-2-192 0,-3 1 208 0,2-1-64 15,2-10-16-15,-3 12 0 0,2 1-128 0,-1-1 0 16,1-2 144-16,1 1-144 0,1 0 0 0,2 2 0 16,-3 2 0-16,1 0 0 0,2-2 0 0,0 0 128 15,-2 2-128-15,0 0 0 0,2 1 0 0,-3 1 0 16,-2 0 0-16,2 1 0 0,0 1 0 0,0-3 0 16,0 0 0-16,0 2 128 0,-1 1-128 0,2 0 0 15,1-1 0-15,-2 3 0 0,0-1 0 0,0-1 0 16,-2 1 0-16,2-1 0 0,0 1 128 0,0 0-128 15,0-1 160-15,0-1-160 0,2-2 128 0,-1 0-128 0,-1-1 0 16,3 4 144-16,2-2-144 0,0 2 0 0,-4-1 0 0,1 1 128 16,-2-1-128-16,0 0 128 0,0 2-128 0,1 1 128 15,0-2 0-15,1 1 0 0,-1-1 0 0,0 2 0 16,1 0 0-16,-2 1-128 0,0 2 192 0,0-2-64 16,0-1-128-16,0 1 128 0,-3 1-128 0,2-1 128 15,-2 3-128-15,2-1 0 0,-1-4 0 0,8 5 128 16,5-1-128-16,-3 0 0 0,-5-1 0 0,1-4 0 15,-2 1 0-15,1-2 0 0,-2 0 128 0,-3 2-128 16,-7-3 0-16,2 2 192 0,4 0-192 0,2 0 192 16,0 1-192-16,1 2 0 0,-2-3 144 0,0 4-144 15,1 1 0-15,-1 1 0 0,2 0 0 0,-1-2 128 16,-2-1-128-16,2 1 0 0,1-2 128 0,3 1-128 16,-1-3 0-16,-2-1 0 0,-2-1 0 0,0 2 0 15,2-1 0-15,0-1 0 0,-1 0 0 0,1 0 128 0,0 1-128 0,0 0 0 16,-1-1 0-16,1 1 0 0,0 1 0 0,0-1 0 15,0-1 0-15,1-3 0 0,0 3 0 0,1 1 0 16,0-2 0-16,0 2 0 0,-4 1 0 0,4-1 128 16,1 1-128-16,-1 1 0 0,-4-6 0 0,2 1 0 15,0-1 0-15,0 0 128 0,0-1-128 0,2 0 0 16,-2 0 0-16,1 1 0 0,0-1 0 0,1-3 0 16,-2 2 0-16,0-1 0 0,0 0 0 0,0 2 0 15,-2 0 0-15,1-1 0 0,1-2 0 0,-1 2 0 16,-1 0 0-16,0 1 128 0,-1 1-128 0,1 2 0 15,-2-1 0-15,1 2 128 0,-1-1-128 0,-1-1 0 0,0 1 0 16,0 0 0-16,-2 1 0 0,1 1 0 0,2-1 0 0,0-1 0 16,0-2 0-16,0 2 0 0,0-2 0 0,1 2 0 15,1-1 0-15,-1 0 0 0,-1-2 0 0,2-2 128 16,0 0-128-16,0 0 0 0,-2 1 0 0,1-1 0 16,2-2 0-16,1-9 0 0,-1 11 0 0,-1 1 128 15,0 1-128-15,-2 0 0 0,1 0 0 0,2-1 0 16,0-2 0-16,-1 2 0 0,1 1 0 0,0-1 0 15,-3 0 0-15,2-3 0 0,1 1 0 0,1 2 0 16,-1 0 0-16,1-1 0 0,-1 0 0 0,1-1 0 16,-2 1 0-16,2-2 0 0,0-9 0 0,0 10 0 15,2 1 0-15,-2-1 0 0,-2 1 0 0,2-11 128 16,0 10-128-16,0 2 0 0,-1-3 0 0,0 3 0 16,-1-2 0-16,1 2 0 0,0-2 0 0,-1 3 128 15,0 0-128-15,-2-2 0 0,1 0 0 0,1 0 0 0,-2-1 0 0,2-1 0 16,2-9 0-16,-1 12 0 0,-1-1 0 0,0-2 0 15,2 0 0-15,0-9 0 0,0 0 0 0,-2 12 0 16,2-12 0-16,-2 9 128 0,2-9-128 0,-1 9 0 16,1-9 0-16,-1 10 128 0,1-10-128 0,-2 11 0 15,0-2 0-15,-1-1 0 0,3-8 0 0,-2 11 0 16,-4-1 0-16,2-3 128 0,1 1-128 0,3-8 0 16,-4 9 0-16,4-9 0 0,-4 8 0 0,4-8 0 15,-4 8 0-15,4-8 0 0,-5 6 0 0,5-6 0 16,0 0 0-16,-2 8 0 0,2-8 0 0,0 0 144 15,0 0-144-15,4 9 0 0,-4-9 176 0,0 0-176 16,0 0 160-16,0 0-160 0,4 8 128 0,-4-8-128 16,0 0 0-16,0 0 0 0,0 0 144 0,0 0-144 0,0 0 128 0,0 0-128 15,4 8 128-15,-4-8-128 0,0 0 128 0,0 0-128 16,0 0 128-16,9 8-128 0,4-2 0 0,-2 1 128 16,-5-3-128-16,-6-4 128 0,7 4-128 0,-7-4 128 15,0 0-128-15,10 1 160 0,-10-1-160 0,0 0 160 16,0 0-160-16,0 0 160 0,21 4-160 0,-8-3 160 15,-13-1-160-15,0 0 192 0,12-1-192 0,-1 2 192 16,0-1-192-16,1 0 160 0,-1 0-160 0,1 0 160 16,-12 0-160-16,13 3 128 0,-1-3-128 0,-2 1 128 15,-10-1-128-15,12 1 0 0,-2 1 0 0,0 0 0 16,-10-2 0-16,9 2 128 0,-9-2-128 0,10 1 0 16,-10-1 0-16,11 0 0 0,-2 0 0 0,-9 0 0 15,0 0-1680-15,0 0-224 0,0 0-32 16,8-5-19456-16</inkml:trace>
  <inkml:trace contextRef="#ctx0" brushRef="#br1" timeOffset="62646.18">32607 5892 1839 0,'0'0'160'0,"0"0"-160"0,0 0 0 0,0 0 0 15,-6 1 2224-15,6-1 400 16,0 0 96-16,0 0 16 0,0 0-464 0,0 0-96 0,-2-2 0 0,2 2-16 16,0 0-992-16,0 0-192 0,0 0-32 0,0 0-16 15,0 0 336-15,0 0 64 16,0 0 16-16,0 0 0 0,0 0-48 0,0 0 0 0,0 0 0 0,0 0 0 15,0 0-288-15,0 0-64 0,0 0-16 0,0 0 0 16,0 0-224-16,8 2-32 0,4 2-16 0,-12-4 0 16,0 0-208-16,0 0-64 0,18 8 0 0,-7-5 0 15,-11-3-112-15,0 0-16 16,0 0-16-16,17 9 0 0,3 0-96 0,-6-4-16 0,-14-5 0 0,10 1 0 16,2 3 16-16,1 0 0 0,-2 0 0 0,1-1 0 15,-1-1 0-15,-1 2 0 0,-10-4 0 0,13 4 0 16,-1 1 32-16,0-1 0 0,-2 0 0 0,-10-4 0 0,10 4 0 0,-10-4 0 15,12 4 0-15,-12-4 0 0,9 5-48 0,-9-5-128 16,0 0 192-16,0 0-64 0,0 0 16 0,6 15 0 16,-6-15 0-16,1 15 0 0,-1 1 48 0,-1-2 0 15,1-14 0-15,-6 20 0 0,0-1 16 0,1-3 16 16,-2 0 0-16,2 1 0 0,1 1-96 0,0-2-128 16,-1 1 176-16,5 1-176 0,5 0 160 0,-1 2-160 15,-3 0 128-15,-1 3-128 0,-1 0 0 0,0 3 128 16,1 4-128-16,0 1 0 0,-2 2 304 0,2 0-32 15,0-1 0-15,0 2 0 0,-1-1-272 0,0-2 0 16,-1-1 0-16,0 0 0 0,-1 1 0 0,1 3 0 16,-2-1 0-16,0 2 0 0,0 4 0 0,1 1 0 0,1 3 0 15,-1 0 0-15,2-1 0 0,-1-1 0 0,2-4 0 16,-5-3 0-16,-8-5 512 0,3 2-16 0,5 3 0 0,1 3 0 16,1 1-496-16,0 1 0 0,-1 0-128 0,4-16 128 15,2 5 0-15,-1 2 0 0,0 0 0 0,2 1 0 16,0 0 0-16,-1 0 128 0,1-1-128 0,2 24 144 15,-1-11-144-15,0-5 128 0,-2-3-128 0,1-3 128 16,0 4-128-16,-1-1 0 0,1-1 0 0,-1 1 0 16,1-4 0-16,0-1 128 0,1-2-128 0,0-4 0 15,-2-1 128-15,1 0-128 0,-1-3 0 0,2-1 128 16,-1-2-128-16,-1 0 0 0,1 0 0 0,0 0 0 16,-2-1 0-16,0 1 0 0,1-4 0 0,-1 1-176 15,-1 2 176-15,1-3 0 0,2 1 0 0,-2 2-128 16,-1-2 128-16,0 2 0 0,-1-1 0 0,1 2 0 0,-1 0 0 0,1 1 0 15,-2 1 0-15,1-1 0 0,1 0 0 0,-1-2 0 16,-1-1 0-16,1 1 0 0,1-2 0 0,0-14 0 16,-1 19 0-16,1-4 0 0,0-15 0 0,0 17 0 15,0-17 0-15,0 17 0 0,0-17 0 0,0 17 0 16,0-17 0-16,0 17 0 0,0-17 0 0,1 16 0 16,-1-16 0-16,0 17 0 0,0-17 0 0,1 17 0 15,-1-17 0-15,0 17 0 0,0-17 0 0,-1 15 0 16,1-15 0-16,-1 16 0 0,1-16 0 0,-2 15 0 15,2-15 0-15,-2 16 0 0,2-16 0 0,-3 14 0 16,3-14 0-16,-4 16 0 0,4-16 0 0,-4 16 0 16,4-16 0-16,-4 17 128 0,4-17-128 0,-3 13 0 15,3-13 0-15,-6 15 0 0,6-15 0 0,-4 15 0 0,4-15 0 0,-2 14 128 16,2-14-128-16,-3 16 0 0,3-16 0 0,-4 14 0 16,4-14 0-16,-5 16 0 0,5-16 0 0,-4 17 0 15,4-17 0-15,-4 15 0 0,4-15 0 0,-4 17 0 16,4-17 0-16,0 0 0 0,-2 15 0 0,2-15 0 15,0 14 0-15,0-14 0 0,0 0 0 0,-2 14 0 16,2-14 0-16,0 0 0 0,0 0 0 0,0 16 0 16,0-16 0-16,0 0 0 0,0 0 0 0,0 16 0 15,0-16 0-15,0 0 0 0,0 0 0 0,0 0 128 16,-1 14-128-16,1-14 0 0,0 0 0 0,0 0 0 16,-2 16 0-16,2-16 0 0,0 0 0 0,0 15 0 15,0-15 0-15,0 0 0 0,-2 16 0 0,2-16 0 16,0 0 0-16,0 15 0 0,0-15 0 0,0 0 0 15,0 0 0-15,0 16 0 0,0-16 0 0,0 0 0 16,0 0 0-16,-1 14 0 0,1-14 0 0,0 0 0 0,0 0 0 0,0 0 0 16,-4 15 0-16,4-15 0 0,-7 13 0 0,7-13 0 15,0 0 0-15,-3 14 128 0,3-14-128 0,0 0 0 16,0 0 0-16,0 0 0 0,-6 16 0 0,6-16 0 16,0 0 0-16,-4 13 0 0,4-13 0 0,0 0 0 15,0 0 0-15,0 0 0 0,-1 16 0 0,1-16 0 16,0 0 0-16,0 0 0 0,0 0 0 0,3 14 0 15,-3-14 0-15,0 0 0 0,0 0 0 0,0 0 0 16,0 0 0-16,0 0 0 0,0 0 0 0,0 0 0 16,0 0 0-16,0 0 128 0,0 0-128 0,0 0 0 15,0 0 128-15,0 0-128 0,0 0 0 0,0 15 0 16,0-15 0-16,0 0 128 0,0 0-128 0,0 0 0 16,0 0 128-16,0 0-128 0,0 0 144 0,0 0-144 0,0 0 192 0,0 0-192 15,0 0 240-15,0 0-64 0,0 0-16 0,0 0 0 16,0 0 0-16,0 0 0 0,-4 15 0 0,4-15 0 15,0 0-160-15,0 0 192 0,0 0-192 0,0 0 192 16,-9 10-192-16,9-10 0 0,0 0 144 0,-9 7-144 16,9-7 0-16,-10 4 0 0,10-4 0 0,-9 2 0 15,1 0 0-15,8-2-160 0,-9 0 16 0,0-2 0 32,1 0-1184-32,-2-2-224 0,-2 0-48 0,-1-5-16 15,0 0-1712-15,-1-3-320 0,-3-1-80 0</inkml:trace>
  <inkml:trace contextRef="#ctx0" brushRef="#br1" timeOffset="63561.65">32427 4857 7359 0,'0'0'320'0,"0"0"80"0,0 0-400 0,0 0 0 0,0 0 0 0,0 0 0 16,0 0 3456-16,0 0 592 0,0 0 128 0,0 0 32 15,0 0-1680-15,0 0-336 0,0 0-64 0,0 0-16 16,0 0-848-16,0 0-176 0,0 0-48 0,0 0 0 16,-9 3-16-16,9-3 0 0,0 0 0 0,-8 7 0 15,8-7-80-15,-6 9-32 0,1 5 0 0,-1-5 0 16,-1-2-192-16,1 8-32 0,6 10-16 0,-2-5 0 15,-2 0 16-15,-4 1 0 0,0-2 0 0,-1 4 0 16,-1-4-192-16,-1 2-48 0,-2 0 0 0,0 1 0 16,0 0-272-16,-5 3-176 0,-4 4 192 0,0-2-192 0,-2 2 160 0,-2 2-160 15,-3 0 128-15,2-1-128 0,-2-2 128 0,3-2-128 16,1-7 0-16,3 1 128 0,4-2-128 0,1-6 0 16,3-4 0-16,1-3 0 15,0-1-464-15,4-3-80 0,9-1-16 0,-7-1 0 16,2-3-2064-16,2-3-400 0,1-2-96 0,0-1-14192 15</inkml:trace>
  <inkml:trace contextRef="#ctx0" brushRef="#br1" timeOffset="63828.49">31966 4985 9215 0,'0'0'816'0,"0"0"-656"0,0 0-160 0,0 0 0 15,13 10 4352-15,-1 1 832 0,-1-5 160 0,4 5 32 16,0 2-2784-16,6 2-560 0,3 3-112 0,0 2-32 16,1-2-352-16,-8 3-64 0,-6-3 0 0,2 2-16 15,4-1-528-15,1 4-96 0,0-4-32 0,0 5 0 16,-1-7-336-16,2 2-64 0,1-2-16 0,0-1 0 16,-1-3-240-16,0 0-144 0,-4-1 160 0,1-1-160 15,-2 1 192-15,2 1-64 0,-3 0-128 0,0-4 192 31,-1-2-512-31,-2-6-128 0,-1-5 0 0,1 2-16 0,-10 2-2048 0,11-2-416 0,-11 2-80 16</inkml:trace>
  <inkml:trace contextRef="#ctx0" brushRef="#br1" timeOffset="64361.28">32871 4283 16927 0,'0'0'752'0,"0"0"144"0,0 0-704 16,0 0-192-16,0 0 0 0,0 0 0 0,0 0 1600 0,0 0 304 0,0 0 48 0,0 0 16 16,4-8-352-16,-4 8-64 0,0 0-16 0,0 0 0 15,0 0-400-15,0 0-96 0,0 0-16 0,0 0 0 16,0 0-128-16,0 0-16 0,0 0-16 0,0 0 0 15,0 0-320-15,0 0-64 0,0 0-16 0,0 0 0 16,-7 4 128-16,1-1 32 0,-1 2 0 0,0 2 0 16,0-1-80-16,3 3-16 0,2 3 0 0,1 1 0 15,-7 12-176-15,-1-4-32 0,-1 1-16 0,1 1 0 0,-1-2-176 0,1 1-128 16,0 1 144-16,1-3-144 16,3 0 192-16,0-2-64 0,1-1-128 0,0-2 192 0,4-1-192 0,1 0 144 15,1-1-144-15,3 2 128 0,-5-15-128 0,9 17 0 16,2 0 0-16,-2-6 0 15,2 2 0-15,-11-13 0 0,17 15 0 0,-1-4 0 0,0 0 0 0,-16-11 0 16,0 0 0-16,0 0 0 16,0 0-480-16,19 12-128 0,-19-12-32 0,17 6 0 15,-17-6-2624-15,0 0-544 0,16 3-96 0</inkml:trace>
  <inkml:trace contextRef="#ctx0" brushRef="#br1" timeOffset="64670.12">33100 4562 13823 0,'0'0'1216'0,"0"0"-960"0,0 0-256 0,0 0 0 15,0 0 2880-15,0 0 544 0,0 0 96 0,-6 8 32 16,6-8-1520-16,-7 9-304 0,1-1-64 0,-1 0-16 16,2 2-416-16,0-1-80 0,-1-1 0 0,1 0-16 15,5-8-448-15,-4 12-96 0,4-12-16 0,-1 12 0 0,0-2-352 0,1-10-80 16,2 12-16-16,-2-12 0 0,5 9-128 0,-5-9 0 16,7 9 0-16,-7-9 128 0,9 6-288 0,-9-6-64 15,12 2-16-15,-2-2 0 16,-10 0-2832-16,0 0-560 0</inkml:trace>
  <inkml:trace contextRef="#ctx0" brushRef="#br1" timeOffset="64877.75">33058 4402 11967 0,'0'0'528'0,"0"0"112"0,0 0-512 0,0 0-128 0,0 0 0 0,0 0 0 15,7-7 1872-15,-7 7 352 0,9-6 64 0,0 1 16 16,-9 5-1824-16,7-2-352 0,-1 2-128 0,1 0 0 16,-1 2 0-16,1-1 0 0,-1 3 0 0,2-3 0 15,-1 2 0-15,6 1 0 0,-3-2-160 0</inkml:trace>
  <inkml:trace contextRef="#ctx0" brushRef="#br1" timeOffset="65262.7">33208 4307 12895 0,'0'0'576'0,"0"0"112"15,0 0-560-15,0 0-128 0,0 0 0 0,0 0 0 0,0 0 3008 0,11 5 560 16,-11-5 112-16,10 5 32 0,-1 0-1808 0,0 1-368 16,-9-6-64-16,11 9 0 0,-1 0-368 0,3 1-64 15,4 3-16-15,-4 2 0 0,-4-1-112 0,-2-1-16 16,-4-1-16-16,-1 0 0 0,2-1-272 0,8 6-48 16,6 5-16-16,-1 1 0 0,-4-3-224 0,-1 0-32 15,-3-4-16-15,0-1 0 0,-1 0 64 0,0-1 16 16,-2 0 0-16,1 1 0 0,-1-1-352 0,-1 2 0 0,-2 1 0 0,0-1 0 15,-2 3 0-15,0-1 144 0,-1 0-144 0,-4 0 0 16,-3-1 192-16,0 3-64 0,2-3 0 0,0 3-128 16,1-1 176-16,0-1-176 0,-3-2 160 0,1 0-160 31,-3 1-304-31,1-4-144 0,0-2-48 0,0 1 0 16,0-5-1632-16,0-1-336 0,8-6-64 0</inkml:trace>
  <inkml:trace contextRef="#ctx0" brushRef="#br1" timeOffset="66412.8">31880 4639 3679 0,'0'0'320'0,"0"0"-320"0,0 0 0 0,0 0 0 15,0 0 4672-15,0 0 848 0,13 3 176 0,0-2 48 16,-13-1-3232-16,16 3-640 0,-1-2-128 0,0 0-16 16,1-1-352-16,1-1-64 0,0 1-16 0,3 1 0 15,1 1-448-15,-8 0-80 0,4 1-32 0,0-1 0 16,0 1-192-16,1 1-32 0,1-3-16 0,-2 2 0 16,-6-3-96-16,8 0-16 0,2-1 0 0,-3-1 0 0,-3 1-64 0,-2-3-32 15,-3 1 0-15,2 1 0 0,1 1-160 0,-1-1-128 16,-2 1 192-16,-10 1-192 0,11-3 144 0,-11 3-144 15,10-2 0-15,-10 2 144 0,11-3-144 0,-11 3 0 16,0 0 144-16,9-1-144 0,-9 1 0 16,0 0 128-16,0 0-128 0,0 0 0 0,0 0 144 0,0 0-144 15,0 0 192-15,0 0-192 0,0 0 240 0,0 0-64 16,0 0-16-16,0 0 0 0,0 0 240 0,0 0 48 16,0 0 16-16,0 0 0 0,0 0-144 0,0 0-16 15,0 0-16-15,5-7 0 0,-5 7-96 0,0 0-32 16,2-10 0-16,-2 10 0 0,0 0-16 0,0-11 0 15,0 11 0-15,-2-11 0 0,2 11 48 0,0 0 0 16,-8-12 0-16,2 3 0 0,-2-2-16 0,0 4 0 0,1-1 0 0,7 8 0 16,-13-7-32-16,3 2 0 15,10 5 0-15,-9-9 0 0,0 1-16 0,1 2-128 0,0-2 192 0,8 8-64 16,0 0-128-16,-5-8 0 0,5 8 0 0,0 0 0 16,-5-9-128-16,-6-2-128 0,-5-3 0 0,6 5-14368 15,10 9-2864-15</inkml:trace>
  <inkml:trace contextRef="#ctx0" brushRef="#br1" timeOffset="72356.86">32313 7642 5519 0,'0'0'496'0,"0"0"-496"0,0 0 0 0,0 0 0 15,0 0 1440-15,0 0 192 0,0 0 32 0,0 0 16 16,0 0-688-16,0 0-144 0,0 0-16 0,0 0-16 16,0 0 80-16,0 0 32 0,0 0 0 0,0 0 0 15,0 0-336-15,0 0-64 0,0 0-16 0,0 0 0 16,0 0 64-16,0 0 16 0,0 0 0 0,0 0 0 15,0 0 256-15,0 0 48 0,0 0 16 0,0 0 0 16,0 0-272-16,0 0-48 0,0 0-16 0,0 0 0 16,0 0 0-16,0 0 0 0,0 0 0 0,0 0 0 15,-9 5-48-15,-1 1-16 0,3 2 0 0,-1 1 0 16,1-1-64-16,-1 4 0 0,-2-2-16 0,0 3 0 16,-1 0-48-16,-1 0-16 0,-1 0 0 0,-1 4 0 15,-3-1-160-15,1 2-16 0,-2 3-16 0,1-1 0 0,0-1-48 0,0 0-128 16,2-1 192-16,0-1-64 15,1 0-128-15,2-2 0 0,1 1 0 0,3-4 0 0,1 1 0 0,2-2 0 16,0 0 0-16,0-3 0 16,-2-2-448-16,7-6-192 0,0 0-16 0,0 0-16 15,0 0-1232-15,0 0-240 0,0 0-48 0</inkml:trace>
  <inkml:trace contextRef="#ctx0" brushRef="#br1" timeOffset="72768.39">31957 7590 3679 0,'0'0'320'0,"0"0"-320"0,0 0 0 0,0 0 0 16,0 0 3456-16,0 0 608 0,0 0 128 0,0 0 32 16,0 0-2080-16,0 0-416 0,0 0-64 0,0 0-32 15,0 0 0-15,0 0 0 0,0 0 0 0,0 0 0 16,8 10-384-16,-2 0-80 0,-6-10-16 0,7 10 0 16,-1-1-240-16,-1 2-48 0,-2 0-16 0,1 1 0 15,1-1-272-15,3 5-64 0,0-2-16 0,2 3 0 16,1 0-256-16,2 3-48 0,-2 1-16 0,5-1 0 15,1 4-176-15,1-1 128 0,0 0-128 0,2 0 128 0,1 0-128 0,0-2 0 16,0 3 0-16,-2-2 128 0,1 0-128 0,-2 2 0 16,-1-2 0-16,-3 0 0 0,-2-4 0 0,0-4 0 15,-1 0 0-15,0-4 0 0,-1 0-192 0,-2 0-64 16,0-4 0-16,-2 1-16 16,-6-7-1904-16,7 5-368 0,-7-5-80 0</inkml:trace>
  <inkml:trace contextRef="#ctx0" brushRef="#br1" timeOffset="73818.77">32490 7191 2751 0,'0'0'256'0,"0"0"-256"16,0 0 0-16,0 0 0 0,0 0 2816 0,0 0 528 16,0 0 112-16,0 0 0 0,0 0-1904 0,0 0-384 0,0 0-80 0,0 0 0 15,0 0-576-15,-8 6-96 0,8-6-32 0,-6 7 0 16,-1-2-192-16,7-5-64 0,-8 8 0 0,2-1 0 15,1 3-128-15,-1 0 0 0,1 2 0 0,0-2 128 16,0 3-128-16,-1 0 160 0,1 0-160 0,0 2 160 16,1 0-160-16,0 0 0 0,-1 0 0 0,1 1 128 15,1 2-128-15,2-2 0 0,0-1 0 0,0 0 0 16,-1-2 0-16,2 0 0 0,2-1 0 0,-1-1 128 16,0-2-128-16,2 2 0 0,2-3 0 0,-1 1 0 15,0-3 0-15,1 2 0 0,0 1 0 0,0-2 0 16,-5-7-496-16,10 4-16 15,-10-4-16-15,11 4-8496 0</inkml:trace>
  <inkml:trace contextRef="#ctx0" brushRef="#br1" timeOffset="74191.34">32553 7380 8287 0,'0'0'368'0,"0"0"80"0,0 0-448 0,0 0 0 0,0 0 0 0,0 0 0 15,-6 9 3088-15,6-9 544 0,0 0 96 0,-4 9 32 16,4-9-2224-16,-4 10-448 0,4-10-96 0,-3 7-16 16,3-7-464-16,-3 8-80 0,3-8-32 0,0 0 0 15,0 9-240-15,0-9-160 0,0 0 192 0,0 0-192 16,0 0-128-16,0 0-144 0,0 0-32 0,0 0 0 15,0 0-784-15,0 0-176 0,0 0-16 0</inkml:trace>
  <inkml:trace contextRef="#ctx0" brushRef="#br1" timeOffset="74401.95">32559 7227 13823 0,'0'0'1216'0,"0"0"-960"15,0 0-256-15,0 0 0 0,0 0 1504 0,0 0 256 16,0 0 48-16,0 0 16 0,0 0-1584 0,0 0-240 16,0 0-208-16,0 0 32 15,0 0-1568-15,0 0-320 0</inkml:trace>
  <inkml:trace contextRef="#ctx0" brushRef="#br1" timeOffset="74868.45">32588 7219 6447 0,'0'0'576'15,"0"0"-576"-15,0 0 0 0,0 0 0 16,0 0 2480-16,0 0 384 0,0 0 80 0,0 0 0 16,0 0-2080-16,0 0-416 0,0 0-96 0,0 0-16 15,6-9 192-15,-6 9 48 0,0 0 0 0,0 0 0 0,0 0 320 0,0 0 64 16,0 0 0-16,0 0 16 0,0 0 96 0,0 0 16 16,0 0 0-16,0 0 0 0,0 0-208 0,0 0-48 15,0 0 0-15,0 0 0 0,0 0-352 0,0 0-80 16,0 0-16-16,0 0 0 0,0 0-192 0,7 9-64 15,-7-9 0-15,6 9 0 0,-6-9-128 0,7 11 0 16,-2-1 144-16,2-2-144 0,-2 1 0 0,0 2 0 16,-2 0 0-16,0 1 0 0,1 0 0 0,0 0 0 15,-1-1 0-15,0 1 0 0,-3-12 128 0,3 12-128 16,0-2 128-16,-2 1-128 0,-1-11 256 0,2 13-32 16,-2-2 0-16,0 0 0 0,-2-1-80 0,2-10-16 0,-1 11 0 15,1-11 0-15,-1 10-128 0,-1-1 0 16,2-9 0-16,0 0 128 0,-1 11-128 0,1-11 0 0,-4 9 0 0,4-9 128 15,-4 6-128-15,4-6-144 0,-8 8 144 0,2 0-208 32,6-8-464-32,-9 8-96 0,0 0 0 0,2-2-16 15,7-6-1520-15,-9 7-288 0,9-7-64 0,-9 5-16 0</inkml:trace>
  <inkml:trace contextRef="#ctx0" brushRef="#br1" timeOffset="75902.45">32466 8012 6335 0,'0'0'272'0,"0"0"64"0,0 0-336 0,0 0 0 0,0 0 0 0,0 0 0 16,0 0 1568-16,0 0 240 0,0 0 48 0,0 0 16 15,0 0 208-15,0 0 32 0,0 0 16 0,0 0 0 16,0 0-304-16,0 0-64 0,0 0-16 0,0 0 0 16,-1 10-208-16,1-10-64 0,-1 9 0 0,1-9 0 15,0 0-160-15,-3 11-32 0,2-2-16 0,1-9 0 16,-3 10-592-16,2 1-112 0,1 1-32 0,-1-2 0 0,-2 2-336 0,2 0-64 16,1-2 0-16,1 0-128 0,-3 2 176 0,0-1-176 15,1-2 160-15,1 0-160 16,0 0 192-16,0-9-64 0,0 10-128 0,0-1 192 0,0-9 128 0,0 0 0 15,0 0 16-15,0 0 0 0,0 0 32 0,5 7 0 16,-5-7 0-16,0 0 0 0,0 0 16 0,0 0 0 16,8-5 0-16,-8 5 0 0,6-9-192 0,-6 9-48 15,7-12 0-15,-3 3 0 0,-4 9-144 0,5-12 0 16,0 0 144-16,-1 1-144 0,-1 0 0 0,-1-2 0 16,2-1 0-16,0 1 0 0,1 1 0 0,1 2 0 15,-2 2-192-15,-4 8 64 0,6-11 0 0,-6 11 0 0,8-6 0 16,-8 6 0-16,0 0 128 0,0 0-160 0,0 0 160 0,0 0-160 15,0 0 160-15,12 1 0 0,-12-1 0 0,0 0 0 16,0 0 0-16,9 7 0 0,-3 0 0 0,-6-7-128 16,0 0 128-16,4 10 0 0,-4-10 0 0,2 11 0 15,-2 0 0-15,0 0 128 0,0-11-128 0,-2 14 176 16,1-5-176-16,0 1 0 0,1-10 0 0,0 0 0 16,0 0 0-16,0 0 0 0,-2 11 144 0,2-11-144 15,0 0 0-15,0 0 128 0,0 0-128 0,0 0 0 16,0 0 128-16,0 0-128 0,0 0 128 0,0 0-128 15,11 0 176-15,-11 0-48 0,0 0 0 0,10-6 0 16,-10 6-128-16,8-8 0 0,-3 1 0 0,-1-1 0 16,-4 8 0-16,3-11 0 0,-2 1 0 0,0-2-176 15,-1 3-16-15,0 0 0 0,0-1 0 0,2 0 0 0,-1 1 48 16,2 1 0-16,-1-2 0 0,1 4 0 0,-3 6 144 0,4-10-128 16,0 4 128-16,-4 6-128 0,0 0 128 0,5-7 0 15,-5 7 0-15,0 0-128 0,0 0 128 0,9-4 0 16,-9 4 0-16,0 0 0 0,0 0 0 0,0 0 0 15,0 0 0-15,12 8 0 0,-2 1 0 0,-2 2 0 16,-3-1 160-16,0 2-160 0,1 2 192 0,0 2-48 16,1-3-16-16,-2 1 0 0,-3-1-128 0,1 0 128 15,0-1-128-15,-1 0 128 0,2 0-128 0,-1 1 0 16,-1-3 0-16,-2-10 0 0,7 8-192 0,-7-8-112 16,5 9-16-16</inkml:trace>
  <inkml:trace contextRef="#ctx0" brushRef="#br1" timeOffset="83342.22">33024 10761 13407 0,'0'0'592'0,"0"0"128"0,0 0-576 0,0 0-144 0,0 0 0 0,0 0 0 16,0 0 1600-16,0 0 304 0,0 0 48 0,0 0 16 15,0 0-384-15,0 0-80 0,0 0-16 0,-10 8 0 0,1-1-336 0,-2-3-80 16,1 1-16-16,-2 0 0 0,-1 0-176 0,-1 1-48 15,-3-1 0-15,1 1 0 0,-1-2-192 0,0 1-64 16,-2 1 0-16,-1-2 0 0,1-3-272 0,-5 3-64 16,1 0-16-16,-1-2 0 0,0 0-80 0,-1 0-16 15,-3 1 0-15,1-3 0 0,-2 1 16 0,2 0 0 16,-3 1 0-16,1 0 0 0,-1-2-144 0,0 0 0 16,0 0 144-16,-1 2-144 0,-1-4 192 0,0 2-48 15,-2 0 0-15,0-4 0 0,2 3-144 0,-1 0 192 16,1-2-192-16,2 1 192 0,1 0-32 0,2 0 0 15,3-2 0-15,-1 2 0 0,1 0-32 0,1 1 0 16,4-3 0-16,2 2 0 0,0-2 16 0,1 2 0 16,3-1 0-16,0 2 0 0,2-2-16 0,0 1-128 0,2 0 192 15,2 1-64-15,1 1-128 0,-2-1 128 0,2 1-128 0,2-3 128 16,-2 3-128-16,6 0 0 0,0 0 0 0,0 0 0 16,0 0 0-16,0 0 0 0,0 0 0 0,0 0 0 15,0 0 0-15,0 0 0 0,0 0 0 0,0 0 0 16,8-1 0-16,0-3 0 0,0 1 128 0,0-1-128 15,-3 2 176-15,3-2-48 0,0 1-128 0,-1-3 192 16,1 2-192-16,0-1 176 0,3 1-176 0,-1 0 160 16,0-3-160-16,1 3 128 0,-2-2-128 0,1 1 128 15,1 1-128-15,-1-5 0 0,-1 2 144 0,0-1-144 16,2-1 0-16,-1 1 144 0,1-1-144 0,2 1 0 16,1-1 176-16,0-1-176 0,1 1 160 0,-1 0-160 15,2 1 160-15,-2-1-160 0,2 1 160 0,-1 1-160 0,0 0 128 0,-2 0-128 16,-1 2 0-16,-1-2 144 0,0-3-144 15,-3 3 0-15,-1 1 0 0,0-1 0 0,-1 1 0 0,1 1 0 16,-7 5 0-16,0 0 128 0,0 0-128 0,0 0 0 16,5-7 0-16,-5 7 0 0,0 0 0 0,0 0 0 15,0 0 0-15,0 0 0 0,0 0 0 0,0 0 0 16,-9 1 0-16,0 3 0 0,-2-1 0 0,0 2 0 16,-4 2 128-16,1 0-128 0,0 1 0 0,-3 1 0 15,-2 2 0-15,1-2 128 0,0 1-128 0,-2 2 0 16,0 0 0-16,1 2 0 0,1-1 0 0,0 0 0 15,6-5 0-15,0 1 0 0,-1 2 0 0,0 0 0 16,0-2 0-16,0 3 0 0,0-1 0 0,1-1 0 16,-7 8 0-16,3-5 0 0,3 0 0 0,3-1 0 15,-1 0 0-15,2 0 0 0,1-2 0 0,2 0 0 0,-1 1 0 0,3-1 0 16,2 1 0-16,2-11 0 0,-3 10 0 0,3-10 0 16,2 12 0-16,-2-12 0 0,5 9 0 0,3 0 0 15,-8-9 0-15,10 12 0 0,0-4 0 0,2 1 0 16,-1-1 0-16,0 1 0 0,1 0 0 0,1 0 0 15,0 3 0-15,0-1 0 0,-1 0 0 0,2-1 0 16,2-2-224-16,0 1 32 0,-2 0 0 0,3-2-12192 16,1-1-2432-16</inkml:trace>
  <inkml:trace contextRef="#ctx0" brushRef="#br2" timeOffset="-110267.05">5567 6646 12895 0,'0'0'1152'0,"0"0"-928"0,0 0-224 0,0 0 0 15,0 0 2176-15,5-7 400 0,-5 7 80 0,8-6 16 16,0-1-1728-16,0 2-352 0,-2-2-64 0,-6 7-16 15,8-6-192-15,-8 6-32 0,9-7-16 0,-1 2 0 16,-8 5-272-16,6-6 0 0,0-1 0 0,-6 7 0 16,0 0 160-16,0 0-160 0,0 0 128 0,0 0-128 15,0 0 704-15,0 0 64 0,0 0 16 0,0 0 0 16,0 0 368-16,0 0 64 0,0 0 0 0,0 0 16 16,-8 0-400-16,0 4-64 0,-1 1-32 0,1 0 0 0,-2 1-304 0,0 1-64 15,0 3-16-15,2 3 0 0,3 4-160 0,-3-1-16 16,-2-2-16-16,-1-1 0 0,1 0-160 0,-1 2 160 15,0 0-160-15,0-2 160 0,1 2-160 0,-1 2 192 16,0 0-192-16,0 3 192 0,1 1-48 0,-1 1 0 16,1 1 0-16,-2 2 0 0,0 0 112 0,2 1 32 15,0-1 0-15,-1 1 0 0,2 0-32 0,-4-5 0 16,-4-11 0-16,0 2 0 0,1 1-256 0,1 0 128 16,0 1-128-16,2 1 0 0,0-2 192 0,2 0-192 15,-1 0 192-15,0 2-192 0,0 2 128 0,1-2-128 16,-1-1 0-16,2 0 0 0,-1 1 192 0,2 0-192 0,0-2 192 15,1-1-192-15,-1-3 240 0,1 4-64 0,2 0-16 0,-1 0 0 16,-2 0-160-16,2-2 128 0,1-1-128 0,-1 2 128 16,2 0-128-16,0-2 192 15,0-2-192-15,1 2 192 0,0-1-192 0,1 1 0 0,3-10 0 0,-4 10 0 16,1 0 0-16,3-10 0 0,-4 12 0 0,1-1 0 16,-1-2 0-16,4-9 0 0,-5 11 0 0,1 0 0 15,-1-3 0-15,1 0 0 0,-1-1 0 0,1 1 0 16,4-8 0-16,-5 9 0 0,1-1 144 0,4-8-144 15,-7 11 0-15,7-11 0 0,0 0 0 0,0 0 128 16,-6 7-128-16,6-7 128 0,0 0-128 0,0 0 128 16,0 0 0-16,-8 4 0 0,8-4 0 0,0 0 0 15,0 0-128-15,0 0 192 0,0 0-64 0,-9 3 0 16,9-3-128-16,0 0 128 0,-11-4-128 0,11 4 128 16,0 0-128-16,-9-3 0 0,9 3 0 0,0 0 128 0,-9-6 0 0,4-2 0 15,1-1 0-15,0-2 0 0,1 4 16 0,1-2 16 16,-1-3 0-16,0 1 0 0,1-3-160 0,-1 1 192 15,2 0-192-15,0-3 192 0,-2-1-192 0,2-1 128 16,-2 0-128-16,1 0 128 0,-1-1-128 0,-1 1 0 16,3 0 0-16,-1 1 0 0,1 3 0 0,0 2 0 15,-2-1 0-15,2 1 0 0,0 4 0 0,1 8 0 16,-4-9 0-16,1 1 0 0,3 8 0 0,0 0 0 16,0 0 0-16,0 0 0 0,0 0 0 0,0 0 0 15,0 0 128-15,0 0-128 0,-6-10 0 0,2 3 0 16,4 7 0-16,0 0 0 0,0 0 0 0,0 0 0 15,0 0 0-15,-2 12 0 0,2-12 0 0,0 16 0 16,2-1 0-16,0 2 0 0,1 3 0 0,-2 1 0 16,0 0-144-16,2 2 144 0,0 2 0 0,-2-3 0 0,-2 0 0 0,2-1 0 15,2 0 0-15,-1-4 0 0,-2-2 0 0,0 1 0 16,0-2 0-16,1 1 0 0,3-4 0 0,-2 3 0 16,-2-14 240-16,2 11-48 0,2-2-16 0,-4-9 0 15,0 0 0-15,0 0 0 0,0 0 0 0,8 8 0 16,-8-8 0-16,0 0 0 0,9 5 0 0,-9-5 0 15,0 0-16-15,11 3 0 0,-11-3 0 0,0 0 0 16,10-1-160-16,-10 1 160 0,0 0-160 0,10-3 160 16,-10 3-160-16,11-4 128 0,-11 4-128 0,10-4 128 15,-1 0 0-15,-9 4-128 0,12-5 192 0,0 0-64 16,0 0 48-16,-1 0 0 0,0-2 0 0,1 0 0 16,1 0-16-16,0-1 0 0,2-1 0 0,2 0 0 15,0-2-160-15,-1 3 0 0,-1-2 144 0,1 1-144 0,1-2 0 0,0 2 0 16,-1 0 0-16,1 1 128 0,1 2-128 0,-1-2 0 15,-2 0 0-15,0 0 0 0,-1 2 0 0,-1-1-192 16,0 1 64-16,0 2 0 16,0-3-2000-16,2 3-400 0,-1 2-80 0</inkml:trace>
  <inkml:trace contextRef="#ctx0" brushRef="#br2" timeOffset="-103519.31">10091 6790 5519 0,'-9'-14'496'0,"2"5"-496"0,-2-2 0 0,-1 1 0 16,-2 0 5008-16,-1-2 912 0,-2 1 176 0,1 0 48 16,-2 2-4320-16,0-3-864 0,-3 1-160 0,1 4-32 15,0 0-144-15,0-1-32 0,-1 3 0 0,2-1 0 16,-1-2-400-16,1 0-192 0,0 0 160 0,2 3-160 0,-1 1 192 0,0-3-48 16,-3-3-16-16,-1 3 0 15,1 4 144-15,-2-1 32 0,-4-7 0 0,0 2 0 0,-2 0 0 0,-1 2 0 16,-2 4 0-16,-1-3 0 0,-1 2-112 0,-1 2-32 15,-1-1 0-15,-1 2 0 0,-2 1 64 0,1 2 16 16,1 1 0-16,-1 1 0 0,-1 3 0 0,-1-4 0 16,-1 1 0-16,0-1 0 0,-3 0-48 0,1-1 0 15,2 2 0-15,0-3 0 0,0 1-192 0,1-1 176 16,2-1-176-16,1 3 160 0,1-1-160 0,0 1 0 16,0 1 0-16,0 0 0 0,-1 0 128 0,-2-1-128 15,0 0 192-15,-1 1-64 0,0 1 256 0,0 2 32 16,-1 1 16-16,1 1 0 0,0-2-112 0,3 4-32 15,1 2 0-15,3 0 0 0,0 0-160 0,-1 0-128 0,1 1 192 0,0 1-192 16,0-1 128-16,1-1-128 0,-2-4 0 0,2 4 0 16,-1 2 0-16,-2-1 0 0,2 3 0 0,0 1 0 15,0-4 240-15,-1 5-64 0,1 0-16 0,1 2 0 16,1-3 144-16,2 2 16 0,0 0 16 0,-1-1 0 16,-1 5 0-16,3 0 0 0,0 4 0 0,0-4 0 15,0-1-80-15,3-1-32 0,-1 3 0 0,2-2 0 16,-1-1-64-16,0 2-16 0,1-1 0 0,3 3 0 15,-2 2 0-15,0 2 0 0,1 1 0 0,1 0 0 16,1 0-144-16,-1 1 192 0,1 0-192 0,1-2 192 16,2 3-192-16,0-1 160 0,2 2-160 0,1-2 160 15,-1 3 0-15,0-3 0 0,-1 2 0 0,1 2 0 16,-1-1-160-16,-1 3 0 0,1 3 0 0,0 2 128 16,-2-2-128-16,2 0 0 0,1 2 0 0,-2-2 128 0,1 1-128 0,-2-1 0 15,-1 1 0-15,0 1 0 0,0 0 0 0,0 5 128 16,2 3-128-16,0 0 0 0,1-3 144 0,0-1-144 15,-2-1 160-15,2-2-160 0,-1-1 128 0,1 3-128 16,0 3 0-16,1 1 144 0,0 1-144 0,0 0 0 16,-3-1 0-16,3 1 0 0,1-1 0 0,2-1 0 15,-2-4 0-15,2 2 0 0,1 1 0 0,-1 1 0 16,1 1 128-16,1 2-128 0,1 2 0 0,0-1 0 16,1-3 0-16,-1 0 0 0,1 0 0 0,-1-1 0 15,3 1 144-15,-1 1-144 0,-2 1 0 0,2 4 144 16,0 4-144-16,1 0 0 0,-1 0 128 0,0-1-128 0,-2-3 0 15,1-3 0-15,-1 3 0 0,1-1 0 16,-2 2 0-16,0 2 0 0,0 0 0 0,2 1 0 0,-1 0 0 0,-1-3 0 16,-2 0 0-16,2-3 0 0,0-1 0 0,0 6 0 15,-2 2 0-15,2 0 0 0,2-1 0 0,-1-1 0 16,1 0 192-16,0-1-64 0,2 0 0 0,1 2-128 16,-1 2 176-16,1 4-176 0,0 0 160 0,2-1-160 15,0-1 128-15,-1 0-128 0,1 1 0 0,0 2 0 16,0 2 128-16,-2 1-128 0,2 1 0 0,-1-4 0 15,1-3 0-15,0 1 0 0,-1-1 0 0,1 1 0 16,0 2 0-16,0-1 0 0,-1 1 0 0,2-3 0 16,0-4 0-16,0-2 128 0,0 0-128 0,0 0 0 15,2 2 0-15,0 0 128 0,-1 0-128 0,2-1 0 16,1 0 192-16,1-2-64 0,0-5-128 0,3 2 192 0,1-1-48 16,0-2-16-16,1 0 0 0,0 4 0 0,0 1-128 0,3 0 128 15,1-3-128-15,-1-1 128 0,-2-2-128 0,1-1 0 16,0-2 0-16,1-1 128 0,-1 2-128 0,1 2 0 15,0 2 0-15,0-3 128 0,-2 0-128 0,1-1 0 16,1-5 144-16,0 0-144 0,-1-3 0 0,0 1 144 16,1-2-144-16,0 1 0 0,0 2 128 0,0 0-128 15,-1-2 0-15,-1 2 0 0,2-2 128 0,3 1-128 16,0-1 0-16,-1-2 0 0,1-3 0 0,1 2 0 16,0-3 128-16,0-1-128 0,0 0 0 0,1 0 0 15,-2 1 128-15,1-2-128 0,1 1 0 0,0-2 0 16,-1 4 128-16,0-2-128 0,-1-2 0 0,-1-1 0 15,2 0 0-15,-1-1 0 0,-3-2 128 0,0 0-128 0,1-2 0 16,-1 0 0-16,0 0 160 0,0-2-160 0,0 1 128 0,0-1-128 16,0 2 128-16,2 0-128 0,-1 2 128 0,2-1-128 15,1-1 0-15,0 0 0 0,-2-1 128 0,2 1-128 16,2-1 0-16,0 0 0 0,-1 1 0 0,2-1 128 16,-2-2-128-16,2-1 0 0,-1-2 0 0,1 0 0 15,-2-1 0-15,2 0 0 0,-1-1 0 0,-1 0 128 16,-1 1-128-16,0 0 0 0,0-1 0 0,2 0 0 15,-1-1 0-15,0 1 0 0,2 1 128 0,-2 2-128 16,-1-2 0-16,2 0 0 0,1 1 0 0,2-1 0 16,2-1 0-16,0 1 128 0,1-2-128 0,0-1 0 15,3 1 0-15,1 0 128 0,0-2-128 0,0 2 0 16,-1-3 0-16,2 0 0 0,0-2 128 0,-1 1-128 16,0-1 0-16,-2-2 0 0,0-2 0 0,1 1 128 15,-1-1-128-15,2-1 0 0,-1 1 0 0,4-2 0 0,0-1 0 0,4 1 0 16,-3 0 128-16,4 1-128 15,-1 0 0-15,1 1 0 0,1-1 0 0,-2-1 0 0,-1 2 0 0,1-2 0 16,-1-1 0-16,0 0 0 0,2-1 0 0,0-1 0 16,4 2 0-16,2-4 0 0,4 1 0 0,1 1 0 15,0-2 0-15,0 0 0 0,1 0 0 0,-4 0 0 16,0-3 128-16,0 0-128 0,0 0 0 0,4-1 0 16,3-3 0-16,3 1 0 0,2-1 0 0,-1 1 0 15,1-4 128-15,-4 0-128 0,-3 0 0 0,-1-3 0 16,-1 2 0-16,2-2 0 0,2 0 0 0,1-3 0 15,1 2 128-15,-1 1-128 0,1-1 0 0,-5 1 0 0,-2 0 0 16,-1-2 0-16,0 0 0 0,0-1 0 0,4 2 0 0,0-1 0 16,0 0 0-16,1-1 0 0,-1-1 128 0,-1 1-128 15,2 2 0-15,-1 0 0 0,-2-1 0 0,-1 1 128 16,-2-2-128-16,4 3 0 0,0-2 0 0,1-1 0 16,-1 0 0-16,2 1 0 0,0 0 128 0,-1-3-128 15,-5 0 0-15,-2 0 0 0,-1-3 0 0,-3-1 0 16,-1-3 0-16,1-2 128 0,1-1-128 0,2-1 0 15,0-1 128-15,0-1-128 0,-1-1 0 0,0-1 128 16,-2 0-128-16,-1 2 0 0,-2 0 0 0,-2-3 0 16,-1 1 0-16,-1-1 128 0,-1 1-128 0,-1-4 0 15,-1-1 0-15,1-5 0 0,-1 0 128 0,1-1-128 16,0-2 0-16,-3 3 0 0,-1-4 0 0,-1 3 128 16,-2-3-128-16,-2 3 0 0,-1-1 144 0,-2-3-144 0,-1-4 0 0,0-3 144 15,0-2-144-15,-1-1 0 0,-1 2 128 16,-2 3-128-16,-1-2 0 0,0 0 0 0,0-2 128 0,-1-2-128 15,0-6 0-15,-1 0 0 0,-1 0 128 0,-1 0-128 16,0 2 0-16,-2 2 0 0,0 0 0 0,-1-5 0 16,-1 0 128-16,1-2-128 0,-1-2 0 0,-2 3 0 15,0-2 0-15,-2 5 0 0,-2 3 128 0,1-6-128 16,0-4 0-16,0-1 0 0,1-1 128 0,0 1-128 16,1 3 0-16,0 0 0 0,0-3 0 0,1-1 0 15,2-2 0-15,-2 0 0 0,1 1 0 0,0 2 0 16,-1 2 0-16,-1-3 0 0,1-4 0 0,-2 0 0 15,0-2 0-15,0 2 0 0,0 4 0 0,-2 0 0 16,0-3 0-16,-1-2 0 0,-1-2 0 0,2 3 0 0,-2 2 0 0,0 2 0 16,-3 1 0-16,1-1 0 0,-1-1 0 0,2-2 0 15,0-2 0-15,0 2 0 0,-2 3 0 0,1 2 0 16,0-1 0-16,1-5 0 0,0-1 0 0,1 1 0 16,1 1 0-16,1 3 0 0,-1 4 0 0,2-4 0 15,0 1 0-15,-1-1 0 0,1-2 0 0,0 3 0 16,1 4 0-16,-2 2 0 0,0 1 0 0,-2-1-144 15,0-3 144-15,0-1 0 0,0-3-144 0,0 3 144 16,0 4 0-16,0 3-144 0,-2 0 144 0,-1 2 0 16,1-1 0-16,-1 0-128 0,0-5 128 0,-1 3 0 15,0 6 0-15,-1-2 0 0,-2 4 0 0,1-3 0 16,-1 3 0-16,1-1 0 0,-3-2 0 0,1-1 0 16,-1 0 0-16,2 3 0 0,-3 2 0 0,1 4 0 15,0 2 0-15,0 0 0 0,-2 0 0 0,-1 1 0 16,-1-2 0-16,1-2 0 0,1 4 0 0,-2 2 0 0,-3-2 0 0,2 3 0 15,1 4-128-15,-1 0 128 0,0 2 0 0,-1 0-160 16,-1 0 160-16,-1 1-128 0,0 0 128 0,0-2 144 16,-1-2-16-16,0 0-128 0,-2 3 0 0,1 2-192 15,-2 0 0-15,-1 1 0 0,-2 0 192 0,0 4 0 16,-1-1 0-16,0 2 0 0,1 0 0 0,-1 1 0 16,0 0 0-16,1 0 0 0,-2-2 0 0,1 4 0 15,4-1 0-15,-1 2 0 0,-1 0 224 0,-2 4 32 16,-2 0 16-16,-2 2 0 0,1 0-448 0,-2 3-80 15,-1-2-32-15,-2 0 0 0,1 4 288 0,-2-1 0 16,-1 1 0-16,1 2 0 0,1 2-128 0,1 1 128 16,1 1 0-16,-2 0 0 0,1-3 0 0,-2-1-128 15,0 1 128-15,0 3 0 0,-1 0 0 0,0 0 0 0,-1 3 0 0,-2-1 0 16,-1 0 0-16,1 1 0 0,2 1 0 0,1 1 0 16,1 0-128-16,-1 2 128 0,0 0 0 0,-1 2 0 15,1-2 0-15,-1 2-128 0,-2 0 128 0,0 0 0 16,1 1 0-16,0 0 0 0,2-3-128 0,3 3 128 15,3 0-192-15,6 0 32 0,2 3 0 0,3-3 0 32,1 0-896-32,1 0-176 0,2-4-48 0,2 2 0 15,3 0-2032-15,2-1-400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7:59:40.60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23855 7766 2365 0,'-7'3'52'0,"-7"0"10"0,0-3 2 0,-1 9 4 0,-6-9-55 0,-3 10-13 0,-1-7 0 0,-3 3 0 16,-1-3 0-16,-2 4 0 0,-5-4 0 0,-2 3 0 16,-5-6 0-16,1 3-8 0,-4 0 8 0,4-3-13 15,-4 0 13-15,0-3 0 0,0 3 0 0,0 0 0 16,0 3-12-16,-6-3 12 0,-8 0-13 0,-4 7 5 15,-6-4 8-15,-1-3 0 0,-3 0-9 0,-7 6 9 16,-7-3 0-16,-4-3-11 0,-3 0 11 0,-4 0-8 16,-4 0 16-16,-2 0 4 0,-5 0 1 0,1 0 0 0,-4-3-1 15,0-3 0-15,4 6 0 0,-8-3 0 0,4-4 16 16,1 4 2-16,9-6 1 0,-3 6 0 0,-3-7-31 0,3 1-13 16,4-1 1-16,0 1 0 0,-1 3 12 0,-2-4 16 15,-1 4-3-15,3-3-1 0,5 2-12 16,-5 1 0-16,-3 6 0 0,1-9 0 0,-1 9-18 0,3 0 0 15,1 0 0-15,0 0 0 0,-7 0 30 0,6 9 5 16,-3-3 2-16,4 1 0 0,-4-1-19 0,0 3-19 16,1-6 4-16,6 10 1 0,4-4 14 0,-1 1 0 15,1-1 0-15,3-6 0 0,4 7 14 0,7-10-1 16,7 9 0-16,0-6 0 0,0-3-21 0,0 7-5 16,-4-4-1-16,4-3 0 0,0 0 14 0,3 0 0 15,8 0 0-15,-1 0 0 0,1 0 0 0,-1 0 0 0,1 0 0 16,3-3 0-16,3-4 0 0,1 7 0 0,7 0 0 15,-1-3 0-15,4 3 0 0,0-3 10 0,4-3-10 0,-4 6 8 16,0 0 6-16,1 0 1 0,2-3 0 0,4 3 0 16,1-7 11-16,2 7 2 0,1 0 1 0,3-3 0 15,8-3 4-15,2 3 1 0,8 3 0 0,0-10 0 16,4 7-6-16,-1-3-2 0,8 0 0 0,-1-4 0 16,4 4-6-16,7-3-2 0,-3-4 0 0,6 4 0 15,1-4-18-15,3 4-11 0,3-4 2 0,1-6 0 16,3 10 9-16,0-4-10 0,-3 4 10 0,3-3-10 15,4-1 10-15,-7 4 0 0,3-1 0 0,3 1 0 16,-2-4 8-16,2 4 3 0,1-1 1 0,-4-2 0 16,4 2 3-16,0 1 1 0,-1-4 0 0,4 1 0 15,-3-4-16-15,3 4-10 0,1 2 2 0,-1-2 0 16,0 2 8-16,0 1 11 0,1 3-3 0,-1-1 0 0,-4 4-8 16,-2-3 0-16,-5 6 0 0,1 0 0 0,-4 0 0 0,-3 0 0 15,-11 0 0-15,7 9 0 0,-7 1-17 0,0-1-6 16,-4 4-1-16,-6-4 0 0,-5 4 12 15,-2-4 1-15,-1 1 1 0,-3-1 0 0,0 3 10 0,-4-8 0 16,0 5 0-16,4 0 0 0,-3 4 0 0,-1-4 0 16,-3 1 12-16,3-7-4 0,0 6-8 0,-3 1 0 15,0 2 0-15,0-2 0 0,-1-1 0 0,1 4 0 16,0 2 0-16,3-2 0 0,4-1 0 0,3-2 0 16,1 2 0-16,3-2 0 0,-4 2 0 0,7-2 0 15,1 5-8-15,3-2 8 0,-4-4 0 0,4 4 9 16,0-1 0-16,4-2 0 0,-1-1-9 0,1 1-12 0,-1-1 2 15,4-3 1-15,0-6 33 0,0 10 6 0,4-1 2 16,-1-3 0-16,4 1-12 0,7 2-3 0,-3 1 0 16,3-1 0-16,4-6-1 0,-1 6-1 0,11 1 0 0,1-7 0 15,2 6 11-15,5 1 2 0,2-1 1 16,-2 1 0-16,3-7-29 0,6 6 0 0,5-3 0 0,3-2 0 31,3-1-17-31,4 6-10 0,-3 1-1 0,-1-4-1 0,0 0-182 16,1 3-36-16,45 1-7 0,-31-20-2 0</inkml:trace>
  <inkml:trace contextRef="#ctx0" brushRef="#br0" timeOffset="8497.44">16746 13699 403 0,'0'0'36'0,"0"0"-36"15,0 0 0-15,0 0 0 0,4-10 326 0,-1 7 58 16,-3 3 12-16,7-9 3 16,1 2-380-16,2 4-76 0,1-6-15 0,6 6-4 0,-3-3 76 0,8 2 24 15,2-5 0-15,1 9 0 0,0-3 12 0,-1 3 2 16,5 0 1-16,-5 3 0 0,1-3 21 0,-4 0 4 15,-3 6 0-15,-1-3 1 0,-2 1 15 0,-1 2 4 16,-4-3 0-16,1-3 0 0,-11 0-13 0,0 0-3 16,3 9 0-16,-3-9 0 0,0 0-22 0,0 0-5 0,-3 3-1 15,-4 4 0-15,3-4-9 0,-3-3-3 0,-3 6 0 0,-4-3 0 16,-1-3-19-16,-2 0-9 0,-8 10 8 0,-7-7-8 16,-3 3 0-16,-4-3 0 15,-3 7-9-15,-4 2 9 0,0-6-8 0,-3-2 8 0,-8 5 0 0,-6-9 0 16,-8 9 0-16,-6-5 12 0,-4-4 0 0,-4 0 0 15,-3 0 20-15,-11 0 3 0,-10-4 1 0,-1 1 0 16,1-3-12-16,-1-3-1 0,-6-1-1 0,7 7 0 16,3-9 10-16,0 2 1 0,7 4 1 0,0-7 0 15,-3 4-34-15,3 6 0 0,4-4 0 0,7 4 0 16,3 3 0-16,4 0 0 0,-4 0 0 0,4 10 0 16,11-7-10-16,3-3 1 0,3 9 0 0,4-9 0 0,7 10 9 0,0-7 0 15,1-3 0-15,6 6 0 16,-4-3 0-16,8 4 16 0,0-4-3 0,3-3 0 0,7 0-13 15,4 0 0-15,3 0 0 0,4 0 0 0,7 0-10 0,3 0 10 16,4 0-8-16,7 0 8 0,0 0 0 0,0 0 0 16,7-10 0-16,4 7 8 0,3-6-8 0,0-1 0 15,4 10 0-15,-1-9 0 0,5 6 0 0,2-7 0 16,-3 1 8-16,8 0-8 0,-5-4 15 16,5 4-2-16,-5-4 0 0,4 0 0 0,-3-2 2 0,0 2 0 15,0-6 0-15,3 7 0 0,0-4-15 0,0-3 0 16,4-3 0-16,3 1 0 0,0-8 0 0,4 7-8 15,4-6 8-15,-5 6 0 0,5 0-10 0,-4 0 10 16,-4 0-8-16,-3 0 8 0,-4 4 0 0,-3-4 0 16,-4 3 0-16,0 3 0 0,-7 0 8 0,0 4 3 15,-3 2 1-15,-1 1 0 0,-3 6-12 0,-7 3 0 0,0 0 0 16,0 0 0-16,-7-3-8 0,0 3-1 0,-3 3 0 0,-8 0 0 16,0 16-3-16,-6-7 0 0,-1 4 0 0,-7 0 0 15,0 6 12-15,1-3 0 0,-5 3-9 0,1-1 9 16,0 8 0-16,0-4 0 0,-1 3 0 15,1-6 0-15,-4 9 0 0,4-2-11 0,-4 2 11 0,-3 0-8 16,-4 4 8-16,4-4 0 0,-1-6 8 0,1 7-8 16,3-4 35-16,4-3 2 0,0 3 1 0,-1-6 0 15,5 0 1-15,-1 0 0 0,4 0 0 0,6-3 0 16,5-7-22-16,3-2-4 0,3-1-1 0,8-9 0 16,3 0-12-16,14 0 0 0,10-9 0 0,26-4 0 15,20-6-24 1,15-6-7-16,24-3-1 0,22-3-992 0,24-4-199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08:44.06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24532 1682 709 0,'0'0'31'0,"0"0"7"0,4-3-30 0,-4-4-8 0,0 7 0 0,3-6 0 16,-3 3 48-16,0 3 8 0,0-6 1 0,0 6 1 15,0-3 2-15,0-7 0 16,0 4 0-16,0 6 0 0,0 0-4 0,0 0 0 0,0-9 0 0,0 9 0 0,0 0-19 16,0 0-4-16,0 0-1 0,0 0 0 0,0 0 0 0,0 0-1 15,0 0 0-15,0 0 0 0,0 0-19 0,4 9-3 16,-1-9-1-16,1 9 0 0,3 1 14 0,0-4 2 16,-4 3 1-16,5 1 0 0,-5 9 12 0,4-4 3 15,0 1 0-15,-3-3 0 0,-1 2-23 0,4 7-4 16,-3-6-1-16,-1 9 0 0,1 3 0 0,-1-3 0 15,1 3 0-15,-1 7 0 0,-3-1-12 0,4 4 0 16,-4 0 0-16,0 3 0 0,0-1 0 0,0 1 0 16,0-3 8-16,-4 6-8 0,4-10 0 0,0 4 0 0,-3-4 0 15,3 4 0-15,0-13 16 0,0 9-2 0,-4-5-1 0,4 5 0 16,-3-9 12-16,-1 3 3 0,1-6 0 0,-4 13 0 16,3-10-12-16,-3 3-1 0,4-3-1 0,-4 0 0 15,0 4-5-15,-4-11-1 0,0 1 0 0,1 6 0 16,-4-6-8-16,3 6 0 0,0-6 0 0,-3 0 8 15,0-4-8-15,4-2 0 0,-1 3 0 0,4-7 0 16,-4 1 21-16,1-1 6 0,-1-3 1 0,1-3 0 16,-1 4-4-16,4-4 0 0,7-3 0 0,-11-3 0 15,4-4 8-15,-3 7 2 0,-1-9 0 16,4 9 0-16,0-9-15 0,-3-1-3 0,3 1-1 0,-1 2 0 16,-2-5-5-16,3 6-1 15,0-4 0-15,-4 1 0 0,8-10-9 0,-4 13 0 0,-4-7 0 0,7-2 0 16,-3 5 0-16,0 1 0 0,4-7 0 0,-1 7 0 15,1-1 0-15,-1-9 0 0,1 4 0 0,3 2 0 16,0-6 0-16,0-3 0 0,0 10 0 0,3-4 0 16,1-3 0-16,-1 4 0 0,-3-4-11 0,7 0 11 15,-7 3-13-15,4 4 2 0,-1-4 1 0,4 7 0 16,-7-1-29 0,4 1-5-16,3 3-2 0,-7 6 0 15,0 0-82-15,0 0-17 0,7 6-3 0,0-6-453 0,-7 0-91 0</inkml:trace>
  <inkml:trace contextRef="#ctx0" brushRef="#br0" timeOffset="2184.05">25449 1513 921 0,'0'0'82'0,"0"0"-66"0,0 0-16 0,0 0 0 16,0 0 160-16,0 0 29 0,0 0 6 0,0 0 1 15,0 0-95-15,0 0-18 0,0 0-4 0,11 0-1 16,0 0-30-16,-1 9-5 0,4-9-2 0,-3 9 0 16,3 1-18-16,0-1-4 0,4 7-1 0,3 9 0 15,-3 0-18-15,3-3 0 0,-4 6 8 0,4 7-8 16,1-1 0-16,2 4 0 0,-2 6 0 0,-5 0 0 16,4-1-11-16,-7 17 1 0,4-10 0 0,-4 10 0 31,0-7-19-31,-3 0-4 0,3 1-1 0,-3-7 0 0,-4 6 24 0,0-9 10 0,3 9-8 0,-3-6 8 15,0 4 0-15,4 2 0 0,-4-6 12 16,-3-3-4-16,3 0 4 0,-4 3 0 0,-3-7 1 0,0-2 0 16,0 0-13-16,0-4 8 0,-7 1-8 0,0-7 0 15,-4 3-10-15,-3-2-8 0,-3-1-2 0,-1 0-862 16</inkml:trace>
  <inkml:trace contextRef="#ctx0" brushRef="#br0" timeOffset="3227.69">26705 2485 1036 0,'0'0'46'0,"0"0"10"0,0 0-45 0,0 0-11 16,-7 6 0-16,7-6 0 0,0 0 205 0,0 0 39 15,-7 3 8-15,4 6 2 0,-4 1-135 0,7-1-27 16,-4 1-6-16,8 2-1 0,-4 1-64 0,0 2-13 15,3-2-8-15,1 3 10 0,3 2-10 0,-4 8 0 16,1-1-10-16,-4 3 10 0,3-9 0 0,-3 15 0 16,0-15 0-16,4 9 0 15,-4-3-33-15,0 0-1 0,0-6 0 0,0 0 0 16,0 0-17-16,0-4-3 0,0-2-1 0,-4 3 0 16,4-7-33-16,-3 1-6 0,3-10-2 0,0 0-668 0</inkml:trace>
  <inkml:trace contextRef="#ctx0" brushRef="#br0" timeOffset="3417.7">26705 1964 1983 0,'0'0'44'16,"0"0"8"-16,0 0 3 0,0 0 1 0,0 0-45 0,0 0-11 0,0 0 0 0,0 0 0 0,0 0 21 0,0 0 3 15,0 0 0-15,0 0 0 0,0 0-24 0,7 3-15 16,-3 7 3-16,-1-1 0 16,1 0-133-16,-1 1-27 0,-3 6-4 0,4-7-2 0</inkml:trace>
  <inkml:trace contextRef="#ctx0" brushRef="#br0" timeOffset="3904.17">27245 2350 1735 0,'0'0'76'0,"0"0"17"0,0 0-74 0,0 0-19 0,0 0 0 0,0 0 0 15,0 0 65-15,-7 3 10 0,0-3 1 0,-4 0 1 16,1 0-17-16,-1 0-4 15,-3 6-1-15,0-3 0 0,-4-3-39 0,4 7-7 16,0-7-1-16,-4 9-8 0,-3-3 0 0,0 7 0 16,0-7 0-16,0 3 0 0,3-5-16 0,1 8-1 15,-1-2 0-15,4 2 0 0,0-6-2 0,0 4 0 16,3-1 0-16,4-6 0 0,0 4 10 0,0 2 9 16,3 0-13-16,1-9 5 0,3 10 0 0,0-10 0 15,0 0 0-15,3 6 0 0,4 4 8 0,-7-10-10 0,7 3 10 0,4-3-10 16,3 6 1-16,0-6 0 0,4 0 0 0,3 0 0 31,0 0-17-31,4 0-3 0,-4 0-1 0,4 6 0 16,-4-3-23-16,0 4-5 0,0-4-1 0,4 6 0 0,-4 1 33 0,4-1 6 0,-4 0 2 0,-3-2 0 0,-1 2 18 0,-3 10 0 15,4-10 0-15,-4 1 0 0,-3 5 24 0,-4 4 6 16,3-3 1-16,-6-4 0 0,3 1-3 0,-4-1 0 16,1 7 0-16,-4-9 0 0,-4 5-8 0,4 4-3 15,-3-3 0-15,-4-4 0 0,0 4-7 0,0 3-2 0,-4-10 0 16,4 7 0-16,-4 3-8 0,-3-4-11 0,0 4 3 0,0-3 0 15,0 6-13-15,-7-13-3 0,0 16 0 16,-4-6-788-16</inkml:trace>
  <inkml:trace contextRef="#ctx0" brushRef="#br0" timeOffset="4544.78">28395 2387 1782 0,'0'0'79'0,"0"-3"16"0,0-3-76 0,0-3-19 0,0 2 0 0,0-2 0 16,0 6 74-16,0-7 11 0,-3 4 3 0,-1-13 0 15,1 10-26-15,-1 3-5 0,-3-7-1 0,3 7 0 16,1-4-28-16,-1 1-7 0,1 0-1 0,-1 2 0 16,1 4-20-16,-1-3 0 0,1 3 0 0,3 3 0 15,0 0 0-15,-7 0 0 0,0 0 0 0,0 3 0 16,-4-3 14-16,0 9-2 0,1-2 0 0,-4 11 0 15,0-2-12-15,3-3 0 0,0 12 0 0,-3 0 0 16,-3-6-12-16,-1 9 12 0,0-3-12 0,-3 9 12 16,4 1 0-16,-1 3 0 0,0-1 0 0,4-2 0 15,4 2 0-15,3-2 0 0,-1-1 0 0,5-6 0 16,3 1 0-16,0-4 0 0,0 0 0 0,3 3 0 16,5-9 0-16,-5 0 0 0,1-4 0 0,3 4-10 15,0-9-16-15,3-1-3 0,1 0-1 0,3-2 0 16,-7-1-38-16,7-3-8 0,4 3-2 0,-4-6 0 15,-4 0-93-15,5 0-18 0,-1-6-4 0,7 6-1 16,0-9-29 0,0 9-5-16,25-19-2 0,-14 9 0 0</inkml:trace>
  <inkml:trace contextRef="#ctx0" brushRef="#br0" timeOffset="5192.87">28900 2475 345 0,'0'0'15'0,"0"0"4"0,0 0-19 0,0 0 0 0,-4-6 0 0,1 3 0 16,3-3 276-16,0-4 52 0,0 10 11 0,-4 0 1 15,4-9-206-15,-7 6-42 0,7-4-8 0,-4-2-1 16,-3 3-22-16,4 6-4 0,-1-4-1 0,4 4 0 16,-3-9-32-16,-1 9-6 0,-3-6-2 0,0 6 0 15,7 0-16-15,-7 0 0 0,0 0-8 0,-4 0 8 16,4 6-8-16,-3-3 8 0,3 7 0 0,-4-4-9 16,-3 10 9-16,0-4-8 0,-4 7 8 0,1-3-8 0,-5 12 8 15,5-9-10-15,-1 6 10 0,-3 0-10 16,3 0 10-16,1 3 0 0,-1 0 0 15,4-3 8-15,-4 4 3 0,4-1 1 0,4-9 0 0,-1 3 0 0,4 0 4 16,0-4 2-16,3-2 0 0,1 3 0 0,-1-10-18 0,1 7 10 16,3 0-10-16,3-4 8 0,1-2-8 15,3-1 0-15,0 0 0 0,0-2 0 0,0 2-8 16,4-3-4-16,-1-2-1 0,4-4 0 0,-3 0 0 0,3 9 0 16,0-18 0-16,-3 9 0 0,3-4 13 0,4-2 0 15,-4-3 0-15,3 2 0 0,-3-2 23 0,1 6 4 16,-1-7 1-16,0 4 0 15,0-13 6-15,0 10 2 0,0 0 0 0,0-1 0 16,-3-9-8-16,-1 4 0 0,1-1-1 0,0 3 0 0,-4-2-11 0,-4 2-3 16,1-2 0-16,3 5 0 15,-7-9 4-15,3 4 1 0,-3-1 0 0,0 3 0 16,0-2-2-16,-3 5-1 0,-1 1 0 0,1 0 0 0,-1-1-15 16,1 4 0-16,-4-13 0 0,-1 10 0 15,1-7 0-15,4 13 0 0,-4-13 0 0,0 7 0 0,0-1 0 0,3-5 0 16,-3 12 0-16,4-7 0 0,-8-6 0 0,8 7 0 15,-1 0 0-15,4 2 0 0,0-2 0 0,0 6 0 16,4 3 0-16,-1-10 0 0,-3 10-15 16,0 0 4-16,0 0 1 0,0 0 0 15,0 0-31-15,0 0-7 0,0 0 0 0,0 0-1 16,0 0-94-16,0 0-18 0,0 0-4 0,0 0-727 0</inkml:trace>
  <inkml:trace contextRef="#ctx0" brushRef="#br0" timeOffset="5717.84">29055 2378 1540 0,'0'0'68'0,"0"0"15"0,0 0-67 0,0 0-16 0,0 0 0 0,0 0 0 15,3 9 85-15,1 1 14 0,-4-10 2 0,0 9 1 16,3 1-32-16,1 5-6 0,-4 4-2 0,0-3 0 15,0-4-36-15,0 13-7 0,0 1-2 0,0-8 0 16,3 1-17-16,-3 9 0 0,0-3 8 0,0 1-8 16,0-8 0-16,0 7 0 0,0-3 0 0,0-6 0 15,-3 9 8-15,3-12-8 0,0-1 12 0,-4 1-12 16,1-4 21-16,3 7-2 0,0-16-1 0,0 0 0 16,0 0 3-16,0 0 1 0,0 0 0 0,0 0 0 15,0 0-8-15,0 0-2 0,0 0 0 0,-4 0 0 16,-3-10 3-16,4 4 0 0,-1-13 0 0,4 4 0 15,0 2-5-15,0-6-1 0,0-6 0 0,4 0 0 16,-4-3-9-16,7 3 0 0,0-10 0 0,0 7 0 16,0-6-16-16,0 5 2 0,4 4 0 0,-4 3 0 15,3-3 4-15,-3 6 1 0,4 4 0 0,-4 2 0 16,0 4 9-16,4-4 0 0,-8 10 10 0,4-3-10 16,0 3 26-16,0 3-1 0,-7 0 0 0,11 0 0 0,-4 0-9 0,3 3-1 15,1 3-1-15,0 4 0 0,-1-1-14 0,4 10 11 16,-3-4-11-16,3 4 10 0,-3 0-10 0,3 6 0 15,0 0 0-15,-4 4 0 0,8-11 0 0,-7 7 0 16,3 4 0-16,-4-1 0 0,1-9-14 0,0 6 2 16,-4 3 0-16,0-3 0 15,0 0-32-15,-4-12-7 0,1 9-1 0,-1-10 0 16,1 4-22-16,-1-13-5 0,-3 6-1 0,0-9 0 16,0 0-170-16,0 0-34 0</inkml:trace>
  <inkml:trace contextRef="#ctx0" brushRef="#br0" timeOffset="6114.56">29602 2306 1785 0,'0'0'159'0,"0"0"-127"0,0 9-32 0,7 1 0 0,-4 5 69 0,1-2 8 16,-4 3 2-16,7-1 0 0,-4 7-28 0,1-6-6 15,-1 12-1-15,-3-3 0 0,4 3-25 0,-1 1-6 16,1 5-1-16,-1-6 0 0,-3-3-3 0,0 4-1 16,4 5 0-16,-4-15 0 0,0 12-8 0,0-9 0 15,0-6 9-15,4 3-9 0,-1 0 0 0,-3-4 9 16,-3-5-9-16,-1 9 0 0,4-10 11 0,0 0-11 16,0 1 10-16,0-4-10 0,0 3 25 0,4 1-1 15,-4-10 0-15,0 0 0 0,0 0 4 0,3 9 1 16,-3-9 0-16,7 0 0 0,0 0-9 0,0 0-1 0,0-9-1 15,4 6 0-15,-1-4 6 0,1-2 0 0,3-7 1 0,-3 7 0 16,3-10-10-16,0 3-3 0,-3-6 0 16,-1-3 0-16,1 0 0 0,3-3 0 15,-7 0 0-15,0-7 0 0,0 1-2 0,4-10-1 0,-4 13 0 16,0-4 0-16,-7 1-9 0,3 5 0 0,4 1 0 16,-3 3 0-16,3 6-11 0,-4-3-4 0,1 10-1 0,3-4 0 31,-4 4-100-31,1 2-21 0,3 4-4 0,-3 0-587 0,3 2-118 0</inkml:trace>
  <inkml:trace contextRef="#ctx0" brushRef="#br0" timeOffset="6583.32">30120 2610 1872 0,'0'0'41'0,"7"0"9"0,-7 0 2 0,7 0 0 0,4 0-42 0,-4-3-10 15,0-3 0-15,0-1 0 0,4 4 106 0,-4-3 19 16,0-3 4-16,0-1 1 0,0 1-53 0,3-1-10 16,-3-5-3-16,4 5 0 0,-7-9-18 0,3 7-4 15,0-4-1-15,0 1 0 0,3-4-41 0,-6 0-11 16,3 9-1-16,0-5 0 0,0-4 12 0,-3 3 0 15,-1 7 0-15,1-4-8 0,-1 7 8 0,-3-3-8 0,0-1 8 16,0 10-8-16,0 0-8 0,0 0 0 0,-7 0-1 0,0 0 0 16,-4 10 17-16,1-10 0 0,-4 9 0 0,3 1 0 15,-6-1 0-15,2 0 0 0,1 4 0 0,0-1 0 16,4 4 0-16,-4-3 0 0,3 2 0 0,0 4 0 16,1-3 0-16,-1 3 0 0,4-1 0 0,0 8 0 15,0-8 0-15,0 7 0 0,3-3 0 0,-3 0 0 16,4 7 0-16,3-11 0 0,-4 7 0 0,4-3 0 15,-3 0 12-15,3 0-3 0,0 0-1 0,0 0 0 16,0-6-8-16,0 3 0 0,3-4 0 0,1 4 0 16,-1-6 0-16,1-1-11 0,3 1 3 0,0-4 0 15,0 7-13-15,4-13-3 0,-1 6 0 0,4-2 0 16,4-7-22-16,0 0-5 16,3 0-1-16,-4-7 0 0,5 7-128 0,2-12-25 15,1 6-6-15,-4-4-1 0</inkml:trace>
  <inkml:trace contextRef="#ctx0" brushRef="#br0" timeOffset="6973.94">31147 2281 403 0,'0'0'17'0,"3"-10"5"0,4 7-22 0,-3-3 0 0,-1 3 0 0,4-3 0 15,1-1 336-15,-1 4 64 0,-7-3 12 0,0 6 2 16,0 0-253-16,0 0-50 0,0 0-11 0,0 0-1 16,0 0-31-16,0 0-7 0,0 0-1 0,0 9 0 15,-4-2-30-15,-3 8-6 0,0-2-2 0,-4 6 0 16,1-4-11-16,-8 10-3 0,4-3 0 0,-4 3 0 15,1 4 0-15,-4 5 0 0,-1-6 0 0,1 7 0 16,7-1-8-16,-7 1 0 0,3-7 0 0,1 10 0 16,-1-4 19-16,0-6 11 0,-3 7 2 0,4-16 1 15,-1 6-33-15,0 0-16 0,4-6 2 0,-3 9 0 16,2-19 4-16,1 7 1 0,0 0 0 0,0-4 0 16,0-6-95-1,3 4-20-15,1-10-3 0,3 0-1 0,0 0-51 0,0 0-10 16</inkml:trace>
  <inkml:trace contextRef="#ctx0" brushRef="#br0" timeOffset="7192.7">30738 2296 1969 0,'0'0'87'0,"0"0"18"0,0 0-84 16,0 0-21-16,3 4 0 0,1 2 0 0,3 10 64 0,-4-4 9 15,4 4 2-15,-3 3 0 0,3-1-6 0,0 7-1 16,3-6 0-16,1 10 0 0,0-4-16 0,3 9-4 15,0-9-1-15,3 3 0 0,-6 1-16 0,7 5-3 16,6-6-1-16,1 1 0 0,0-4-27 0,-1 3 8 16,5-3-8-16,-5 3 0 15,5-12-58-15,-5 9-17 0,-6-3-3 0,3-3-1 16,0-4-62-16,-3 4-13 0,-4 0-2 0,0 6-787 0</inkml:trace>
  <inkml:trace contextRef="#ctx0" brushRef="#br0" timeOffset="11837.19">28247 3924 1378 0,'0'0'61'0,"0"0"13"0,-4 0-59 0,4 0-15 0,0 0 0 0,0 0 0 15,0 0 103-15,0 0 17 0,0 0 4 0,0 0 1 16,0 0 5-16,0 0 1 0,0 0 0 0,0 0 0 16,7 6-55-16,-7-6-10 0,8 6-2 0,-1-2-1 15,0 5-17-15,0 0-3 0,-7-9-1 0,10 7 0 16,-3 2-10-16,0 1-3 0,4-4 0 0,-4 3 0 15,-3 1-20-15,-1 2-9 0,4-2 8 0,-3-1-8 16,-4 7 0-16,3-7 0 0,-3 7 8 0,4-4-8 16,-4 4 0-16,0-7 0 0,-4 1 0 0,4-1 0 15,0 1-24-15,0-1 4 0,-3-3 0 0,3-6 0 32,0 0-114-32,0 0-22 0,0 0-5 0,0 0-885 0</inkml:trace>
  <inkml:trace contextRef="#ctx0" brushRef="#br0" timeOffset="12168.66">28836 3902 1728 0,'0'0'153'0,"0"0"-122"0,0 0-31 0,0 0 0 16,0 0 174-16,7 3 29 0,-7-3 5 0,7 6 2 16,0-2-145-16,0 5-29 0,-3-3-5 0,-1 0-2 15,4 4 4-15,-3 2 1 0,-4-12 0 0,3 16 0 16,1-16-34-16,-4 16-19 0,0-13 3 0,0 6 0 15,-4 1-8-15,4-1 0 0,-3 1-1 0,3-1 0 16,-4-3-90-16,4 4-17 0,0-10-4 16,-3 0-541-16,3 0-108 0</inkml:trace>
  <inkml:trace contextRef="#ctx0" brushRef="#br0" timeOffset="12858.31">27922 4529 1094 0,'0'0'97'0,"0"0"-77"16,0 0-20-16,0 0 0 0,0 0 168 0,0 0 29 16,0 0 7-16,0 0 0 0,0 0-132 0,0 0-26 15,0 0-6-15,7 10 0 0,-7-10-17 0,4 6-3 16,3 3-1-16,-3-6 0 0,-4 13 2 0,7-7 1 15,-4 7 0-15,1-3 0 0,-1 2 2 0,4 4 1 16,0 6 0-16,0-6 0 0,4 0 11 0,-4 0 3 16,4 3 0-16,3 0 0 0,-4-4-19 0,8 8-3 0,0-8-1 15,-1 7 0-15,4-6-4 0,1-3 0 16,-1 3-1-16,0-4 0 0,4-2 3 0,3-4 1 16,0 7 0-16,4-7 0 0,-1 1 6 0,1-1 2 0,0 1 0 15,0-1 0-15,-1-3 1 0,-2-6 1 0,2 0 0 0,5 0 0 16,-1 0-9-16,4-6-1 0,0-3-1 0,-1-1 0 15,5 1-1-15,-4-1 0 0,-1-5 0 0,1-4 0 16,-4 0 0-16,1 0 0 0,-1-6 0 0,-3-3 0 16,0 3 8-16,-1-3 2 0,1-7 0 0,-4 1 0 15,0 2-11-15,1-2-1 0,-5-1-1 0,1 1 0 16,-4-1-26-16,-7 7-6 0,-7-6-1 0,0 12 0 16,4-3-107-1,-7 0-22-15,-4 6-4 0,0 0-956 0</inkml:trace>
  <inkml:trace contextRef="#ctx0" brushRef="#br0" timeOffset="22889.77">25361 1992 115 0,'0'0'0'0,"0"0"10"0,0 0-10 0,0 0 0 16,0 0 0-16,0 0 0 0,0 0 269 0,0 0 52 15,0-6 11-15,0 6 1 0,-7 0-229 0,7 0-47 16,-7 0-9-16,7 0-1 0,-7 0-7 0,0 0-2 16,0 6 0-16,7-6 0 0,-4 3 17 0,4-3 3 15,0 0 1-15,-7 7 0 0,0-7 1 0,7 0 0 16,-3 3 0-16,3-3 0 15,0 0-44-15,-4 9-16 0,1-2 11 0,-1-1-11 0,-3-3 13 0,4 6-3 16,-1 7-1-16,1-7 0 0,-5 7-1 0,5-3 0 16,-4 2 0-16,3-2 0 0,-3 9 12 0,0 0 3 15,0-7 0-15,0 4 0 0,0 6-1 0,4-3 0 16,-4 0 0-16,3 0 0 0,0 0-3 0,-3 0-1 16,0 3 0-16,4-6 0 0,-1 6-10 15,-3-6-8-15,4 9 12 0,-1-9-12 0,-3 3 8 0,7 0-8 16,0-3 0-16,-3 3 0 0,3 0 10 0,-4-4-10 15,4 7 8-15,0 1-8 0,0-8 11 0,0 11-3 0,-3-4-8 16,3-7 12-16,0 8-12 0,0-8 9 0,0 11-9 0,0-11 8 16,3 4-8-16,-3 0 0 0,0-6 0 0,0 3 0 15,0 6 0-15,0-16 8 0,4 1-8 0,-4-1 8 16,3 10 8-16,4-13 0 0,-3-3 1 0,3 7 0 16,-7-10 0-16,0 0 0 0,10 6 0 0,-3-6 0 15,4 0 2-15,0 0 0 0,-1 0 0 0,1-6 0 16,-1 6-8-16,4-3-2 0,-3-4 0 0,3-2 0 15,-3 0 0-15,3 5 0 0,0-5 0 0,0-4 0 16,-3 4-1-16,3 6 0 0,-4-13 0 0,1 7 0 16,-1-1 6-16,1-5 1 0,0 2 0 0,3-2 0 15,-4 2-1-15,1-9 0 0,0 3 0 0,-1 0 0 16,-3-6-14-16,4 3 0 0,-4 0 0 0,0 0 0 16,3-6 0-16,-3 3 9 0,1-9-1 0,-1 5 0 0,0-5-8 0,0 15 8 15,-7-15-8-15,3 15 8 0,-3-16-8 0,4 16 0 16,-4-6 0-16,0 0 0 0,-4 3 18 15,4-3 2-15,0 0 0 0,-3 3 0 0,-1 0-8 16,1 3 0-16,-4 1-1 0,0-1 0 0,3 0-11 16,-3 3 12-16,0-2-12 0,0 2 12 0,7 3-12 0,-7-2 0 0,0 2 0 0,-4-3 0 15,4 1 0-15,0 2 0 0,0-2 0 0,-4 8 0 16,-3-2-19-16,11 6 4 0,-4-4 1 0,0 4 0 16,0-3-9-16,-4 6-1 0,11 0-1 0,-7 0 0 15,0 0-65-15,7 0-13 16,-11 9-2-16,8-2-1 0,-4-4-54 0,0 6-12 0,0 4-1 15</inkml:trace>
  <inkml:trace contextRef="#ctx0" brushRef="#br0" timeOffset="23264.76">25142 2529 864 0,'0'0'76'0,"0"0"-60"0,0 0-16 0,0 0 0 16,0 0 163-16,0 0 29 0,0 0 7 0,4 0 1 15,3 3-75-15,0-3-14 0,-7 0-3 0,7 0-1 16,0 6-3-16,0-6 0 0,7 0 0 0,-3 0 0 16,0 0-37-16,-1 0-8 0,4 0-2 0,0 0 0 15,4 0-28-15,-4 0-5 0,4 0-2 0,-1 0 0 16,-2 0 0-16,2 0 0 0,1-6 0 0,-4 6 0 16,4 0-31-16,-1 0-7 0,-3 0 0 0,4-3-1 15,-4 3-13-15,4-7-2 0,-4 4-1 16,3-3 0-16,1-4-27 0,0 7-6 15,-4-3-1-15,3-3 0 0,-2-1-149 0,-1 1-29 0</inkml:trace>
  <inkml:trace contextRef="#ctx0" brushRef="#br0" timeOffset="24036.12">25090 1619 288 0,'0'0'25'0,"0"0"-25"0,-11 0 0 0,11 0 0 16,0 0 244-16,-7 10 44 0,-7-10 9 0,7 9 2 16,7-9-196-16,-11 0-39 0,4 6-8 0,0-3-2 15,0 4-32-15,0-4-6 0,3 3-2 0,1-3 0 16,-4 3 2-16,3 4 0 0,-3-4 0 0,4-3 0 16,-1 13 14-16,4-7 3 0,-7-6 1 0,4 13 0 15,-1-6 0-15,4-1 0 0,0 7 0 0,-3-7 0 16,-1 0-2-16,1 7-1 0,-5-3 0 0,8 2 0 15,-3 1-19-15,-1-3-3 0,1 5-1 0,-4 1 0 16,3-3 11-16,1 9 1 0,-4-12 1 0,0 8 0 16,3 8-7-16,-3-10-2 0,4 9 0 0,-5-9 0 15,1 6 10-15,4 0 2 0,-4 0 0 0,0 3 0 16,0-3-1-16,0-3 0 0,0 3 0 0,0 0 0 16,3 3-3-16,1-9-1 0,-5 6 0 0,5-3 0 15,-4 3-8-15,3 0-2 0,1-6 0 0,3 10 0 16,-4-4-9-16,1 3 12 0,-1-9-12 0,4 6 12 0,-3 0-12 15,3 0 0-15,-4 3 0 0,4-9 8 0,-3 9-8 0,3 0 0 16,-4-3 0-16,1 1 0 0,3-1 14 0,-4 3-2 16,-3-9-1-16,3 15 0 0,1-15 11 15,-1 9 2-15,-3 0 1 0,4-2 0 0,-1 2-4 16,4-3-1-16,-3 3 0 0,6-3 0 0,1 3-10 0,-4-3-2 16,7 1-8-16,0-5 12 0,0 5-4 0,0-8 0 15,4-2-8-15,-1 12 12 0,1-12-12 0,-1 0 0 16,5-4 0-16,-5 7 0 0,8-3 0 0,-4-1 0 15,3-2 0-15,1 3 0 16,-4-7-30-16,4 7-2 0,0-4-1 0,-1-2 0 16,1-1 1-16,6 7 1 0,-2-7 0 0,-5 1 0 15,4-1-128-15,1 0-25 0,-5 1-6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8:01:43.28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19396 4912 1094 0,'0'0'97'0,"-4"0"-77"0,1-9-20 0,-1 9 0 0,4 0 364 0,-3 0 70 15,3 0 14-15,0 0 2 0,0 0-354 0,0 0-70 16,0 0-14-16,0 0-4 0,7 0-8 0,0 9-11 15,0 10 3-15,3-6 0 0,-3 8 8 0,4 1 11 16,0 10-3-16,-1-7 0 0,1 9 4 0,-1-2 0 16,1 2 0-16,3 7 0 0,-3-7 3 0,-1 4 1 15,-3-3 0-15,0 9 0 0,-3-13 8 0,3 10 1 16,-7-10 1-16,0 7 0 0,-4-7-13 0,1-3-2 16,-1 4-1-16,-3-1 0 0,4-3 2 0,-4 4 0 15,0-7 0-15,0 0 0 0,3-3-1 0,-3-7 0 0,3 4 0 16,4-6 0-16,0-4 15 0,0 4 3 0,0-13 1 15,0 0 0-15,0 0-18 0,0 0-4 0,0 0-8 16,0-22 12-16,4 9 4 0,0-6 1 0,-4 4 0 0,3-7 0 16,1-3-9-16,-1-7-8 0,1 7 9 0,3-6-9 15,-4 3 0-15,4-4 0 0,4 10 0 0,3-3 0 16,-3 3 0-16,-1 7 0 0,-3-7 0 0,4 9 0 16,3-6 0-16,0 13 0 0,-3 0 0 0,3-4 0 15,3 10 0-15,-3 0 0 0,4-3 0 0,0 3 0 16,3 0 0-16,0 0 0 0,-3 0 0 0,3 0 0 15,-4 0 0-15,1 0 0 0,3 3 0 0,0-3 0 16,-3 10 0-16,0-4-8 0,3 0 8 0,-3 13-10 16,-1-6 10-16,1 9 0 0,-4-7-9 0,0 1 9 15,-3 3 0-15,-1 3 0 0,-3 0 0 0,-3 0 0 0,-1 3 0 0,-6-3 0 16,-1 0 0-16,-3 0 0 0,0-4 0 16,0-2 0-16,-3 6 12 0,-5-3-4 0,-2-7 1 15,3 7 0-15,-4-6 0 0,0-4 0 0,1 4 11 0,-1-13 3 16,0 9 0-16,-3-9 0 0,0 0-11 0,0 0-3 15,-4-9 0-15,1 9 0 0,-1-13-9 0,0 1 10 16,-7-1-10-16,4-6 10 16,4 0-94-16,-5-3-18 0,5 4-4 0,-1-4-1310 15</inkml:trace>
  <inkml:trace contextRef="#ctx0" brushRef="#br0" timeOffset="4993.95">20733 5972 748 0,'-7'0'67'0,"-4"-6"-54"15,4 3-13-15,0-4 0 0,0 7 253 0,0 0 48 16,0 0 10-16,-4 0 1 16,-3 7-452-16,0-4-90 0,-18 6-18 0,4-6-4 0</inkml:trace>
  <inkml:trace contextRef="#ctx0" brushRef="#br0" timeOffset="8894.74">19625 6543 1785 0,'0'0'159'0,"0"0"-127"0,0 0-32 0,0-6 0 16,0-4 140-16,4 7 21 0,3 0 5 0,3-3 1 15,1-4-148-15,-1 7-30 0,4-3-5 0,1 3-2 16,-5-1 18-16,1-2-8 0,-1 6 8 0,-6-3 0 16,-4 3 0-16,0 0 0 0,0 0 0 0,0 0 0 15,0 0-11-15,0 0 11 0,0 0-10 0,-4 0 10 16,-6 0 0-16,-1 0 0 0,-3-6 0 0,-4 6 0 16,-6 0 12-16,3 0 6 0,-4 0 1 0,0 6 0 15,-3-6 9-15,0 0 3 0,-4 0 0 0,0 0 0 16,4 0 2-16,0 0 1 0,-4-6 0 0,4 6 0 0,0 0-6 15,-4 0 0-15,0 0-1 0,4 6 0 0,-4-3-11 16,4-3-1-16,3 6-1 0,-3 1 0 0,0-1-6 16,3-3-8-16,4 7 11 0,0-1-11 0,0 0 8 15,6-5-8-15,1 5 0 0,0 0 0 0,7-6 0 0,0-3 10 16,-3 7-10-16,10-7 8 0,0 0 1 0,0 0 0 16,0 0 0-16,0 0 0 0,0 0 19 0,0 0 3 15,0 0 1-15,0 0 0 0,0 0-6 0,0 0-1 16,0 0 0-16,0 0 0 0,0 0-11 0,0 0-2 15,0 0-1-15,0 0 0 0,0 0-11 0,0 0 0 0,0 0 0 0,0 0 0 16,0 0 0-16,0 0 0 0,0 0 0 16,0 0 0-16,0 0 0 0,0 0 0 0,0 0 0 0,0 0 0 15,0 0 0-15,10 3 0 0,-10-3 0 0,0 0 8 16,0 0-8-16,0 0 12 0,0 0-12 0,0 0 12 16,0 0-12-16,0 0 0 0,0 9 9 0,0-6-9 15,0 7 0-15,-3-1 9 0,-1 1-9 0,1 2 0 16,-1-2 19-16,0 2-3 0,4-2-1 0,-7 8 0 15,4-5-26-15,-4 6-5 0,3-7 0 0,-3 7-1 16,4 0 3-16,-1-3 1 0,1 2 0 0,-1 4 0 16,1 0 13-16,-4 0 0 0,7-3 0 0,-4 3 0 15,1 0 0-15,3-3 0 0,-4 3 0 0,0 0 0 16,4 0 11-16,-3 0 1 0,3 0 1 0,0-4 0 16,-4 11-13-16,4-7 0 0,0 3 0 0,0-3 0 15,0 6 19-15,4 0-3 0,-4-6 0 0,3 3 0 16,1-3-25-16,0 0-6 0,-4-3-1 0,3 3 0 0,-3 0 27 15,0-7 5-15,0 1 0 0,0 0 1 0,-3-4-17 16,3 1 0-16,-4-4 0 0,0 4 0 0,1-4 8 0,-4 1 0 16,0-7 1-16,0 6 0 0,0 0-9 15,0 1 0-15,-4-7 0 0,0 6 0 0,1-9 8 0,-1 10-8 16,-3-7 0-16,0-3 8 0,0 6-8 0,-4-6 0 16,1 0 0-16,-4 0 0 0,3 3 0 0,0-3 0 15,1 0 9-15,-5 0-9 0,1 0 0 0,4 0 0 16,-1 0 0-16,7 0 0 0,-3 0 0 0,4 0 0 15,-4 0 0-15,3 0 0 0,4 0 0 0,0 7 8 16,0-4-8-16,7-3 0 0,0 0 0 0,0 0 0 0,0 0 0 0,0 0 0 16,0 0 0-16,0 0 0 0,0 0 0 0,7-10 0 15,0 10 0-15,0 0 0 0,7-9 0 16,-3 9 0-16,3-3 0 0,0 3 0 0,0-3 0 0,0 3 8 16,0 0-8-16,4 0 0 0,-4 0 0 0,-3 0 0 15,3 3 0-15,0-3 8 16,-4 0-8-16,1 3 0 0,0-3 0 0,-1 9 8 0,1-9-8 0,-1 7 0 15,1-4 0-15,0 0 0 0,-1 3 0 0,1-3 0 16,-1 4 0-16,-3-4 0 0,4 6 0 0,-1-6 0 16,-2 7 0-16,-1-1 8 0,3-9-8 0,-3 10 0 15,0-1 0-15,0-6 0 0,0 6 0 0,-3 4 0 16,3-4 0-16,-3-2 0 0,-1-4 0 0,1 9 0 16,-4-2 0-16,3-1 0 0,-3 1 0 0,-3-1 0 15,3 0 0-15,-4 4 0 0,4-1 0 0,-3 1 0 16,-5 3 8-16,5-1-8 0,-4 1 8 0,0 0-8 0,0 3 0 15,0-1 0-15,0 4 0 0,-4 3 0 0,0-3 0 16,1 10 0-16,-1-4 0 0,4-6 0 0,-3 9 0 16,-1 1 0-16,1-10-11 0,-1 9 11 0,4 0 0 15,0-2 0-15,0 2 0 0,0-6 0 0,0 6 0 16,0-2 0-16,7-4 0 0,-4 6 0 0,4-9 8 16,4 6-8-16,-1-3 0 0,4-3 0 0,0 0 10 0,4 3-10 15,-1-9 8-15,5 6-8 0,-1-3 8 0,0-7-8 16,3 7 8-16,5-6-8 0,-5-4 10 0,8 4-10 15,0-4 12-15,3 0-12 0,7 1 0 0,0-7-9 16,4 6-1-16,-4 1 0 0,4-7-5 0,0 6-1 16,-4 1 0-16,1-4 0 15,-1-3-27-15,-7 0-5 0,0 7-2 0,1-10 0 16,-5 9-86-16,1-3-18 0,0-3-3 0,-4 1-1043 0</inkml:trace>
  <inkml:trace contextRef="#ctx0" brushRef="#br0" timeOffset="9742.66">20302 7317 1440 0,'0'0'64'0,"0"0"12"0,0 0-60 0,-3-9-16 0,-1 9 0 0,4 0 0 15,0 0 236-15,0 0 44 0,0 0 8 0,0 0 3 16,4 9-233-16,-1 10-46 0,1 3-12 0,-1 6 0 16,1 4 0-16,-1-4 0 0,1 10 0 0,3-4 0 15,-3-3 12-15,3 7 0 0,-4-13 0 0,1 6 0 16,3-2 5-16,-4-4 2 0,4-3 0 0,0 0 0 16,-3-4 11-16,3-5 2 0,0-4 1 0,0 1 0 15,0-1-17-15,-3-6-3 0,-4-3-1 0,10-3 0 16,-3-6 0-16,4-1 0 0,-4-2 0 0,4-7 0 15,-1 7-12-15,1-7 0 0,-1-3 0 0,1 0 0 16,-1 0 9-16,1 3-1 0,0 3 0 0,-1 1 0 0,1 5-8 16,-4 4 0-16,-4 0 0 0,-3 6 0 0,11 9 27 0,-4 1 3 15,0-1 1-15,4 7 0 0,-4-1-31 0,3 1 0 16,1-7 0-16,-1 10 0 0,1-6 9 0,0-4-1 16,-1 4 0-16,4-4 0 0,-3-3-8 0,3 1 0 15,0-7 0-15,4 6 0 0,-1-6 18 16,-2-6-2-16,2 6 0 0,-3 0 0 0,4-7 19 0,0 1 3 15,-4-3 1-15,0 6 0 0,0-4-19 0,0 4-3 16,0 0-1-16,0-3 0 0,0 6 2 0,0 0 0 16,1-3 0-16,-1 3 0 0,0 3 0 0,0-3 0 15,0 0 0-15,0 0 0 0,4 0-7 0,-4 0-2 16,0-3 0-16,0-4 0 0,-3 4 2 0,3-6 0 16,0-1 0-16,0-2 0 0,0-7-3 0,0 7-8 0,0-10 12 15,4-7-4-15,-4-2-8 0,0 0 0 0,0-4 0 0,0-9-11 31,1 0-14-31,-1-3-3 0,-4 3-1 0,1 0 0 16,-4 1-65-16,-4 5-13 0,1 3-2 0,-4 4-1 16,0 3-31-16,0 12-7 0,-7 1 0 0,0 11-634 0,0-5-126 0</inkml:trace>
  <inkml:trace contextRef="#ctx0" brushRef="#br0" timeOffset="10129.2">21675 7772 806 0,'0'0'36'0,"0"0"7"0,0 0-35 0,0 0-8 0,0 0 0 0,7 9 0 16,-7 1 460-16,3-1 89 0,4 4 19 0,4 6 3 16,-4-7-472-16,-4 10-99 0,-3-3-11 0,4 0-6 15,3 3 17-15,-7 0 0 0,-3-4 11 0,-1 4-11 16,0 0 0-16,1 0 0 0,-8-3 0 0,4-3 0 15,-3-1-14-15,3 1 0 0,3-6 0 0,1-1 0 32,-4-6-88-32,0 7-18 0,7-10-3 0,0 0-619 0,0 0-124 0</inkml:trace>
  <inkml:trace contextRef="#ctx0" brushRef="#br0" timeOffset="10436.5">22567 7919 2833 0,'0'0'125'0,"0"0"27"0,7 10-122 0,0 2-30 16,-3-2 0-16,3 9 0 0,7-7 32 0,0 7 0 15,-3-7 0-15,3 7 0 16,0-6-58-16,0 6-11 0,0-7-3 0,-3 10 0 16,-4-3-38-16,3-6-8 0,1 5-2 0,-4 1 0 0,-11-3 68 0,4 0 20 15,-3-4-8-15,-4 7 8 16,-4-3-28-16,1 2 0 0,-8-5-1 0,0 9 0 16,1-6-1-16,-4-1 0 0,-4 4 0 0,-3-6 0 15,0-1-208-15,-1-2-42 0,-31-1-8 0,22-9-1 0</inkml:trace>
  <inkml:trace contextRef="#ctx0" brushRef="#br0" timeOffset="10974.32">23227 7336 2944 0,'0'0'131'0,"0"0"26"0,0 0-125 0,3-9-32 0,1-1 0 0,-1 10 0 0,5-9 0 0,-1 9 8 16,-7 0-8-16,7 0 0 0,-7 0 0 0,7 9-18 15,-4 10 4-15,1 3 1 0,-1 0 21 0,-3 9 4 16,-3 4 0-16,3 6 1 0,0-10-26 0,0 7-6 16,3-4-1-16,1-2 0 0,-1-1 32 0,1-6 7 15,6 3 1-15,-2-6 0 0,-5 0-30 0,8 0-6 16,-4-3 0-16,3-7-1 0,-3 4 17 0,4-10 0 15,-1 4 0-15,5-4 9 0,-1-3 6 0,3-6 1 16,1-3 0-16,0 3 0 0,3-7-6 0,0-2-1 16,0-4 0-16,-3 3 0 0,-1-2-9 0,1-1 0 15,3-6 0-15,-7 10 0 0,4-1 0 0,-4-3-12 16,0 13 4-16,-3-6 8 0,-1 9-9 0,1 3 9 16,-4 3 0-16,4 7 0 0,-4-1 0 0,0-2 20 0,0 9-2 15,0-1-1-15,0-2-1 0,0 3-1 0,0-7 0 16,4 4 0-16,-4-3-15 0,7-1 0 0,0 1 0 15,0-4 0-15,-3-3 0 0,6-2 0 0,1-8 0 0,3-2-10 16,-3 3 10-16,-1-3 8 0,4-7-8 16,1 4 11-16,-1-7 11 0,3 0 2 0,-2-6 1 0,-5 7 0 15,1-4 7-15,-4-3 0 0,4 0 1 0,-8-6 0 16,1 3-4-16,-1-3-1 0,1-7 0 0,0-3 0 16,-4 7-14-16,0-10-3 0,3 7-1 0,-6 2 0 15,3-2-10-15,0 3 0 0,-4 2 0 0,1-2 0 16,-1 9-16-16,1 0 4 0,-4 3 0 0,4-3 1 15,-4 7-57-15,3-1-12 0,-3 0-3 0,0-3 0 16,4 1-116-16,-1 5-23 0,-3-6-5 0</inkml:trace>
  <inkml:trace contextRef="#ctx0" brushRef="#br0" timeOffset="11440.3">24437 7897 2718 0,'0'0'120'0,"0"0"25"0,11-3-116 0,-1-3-29 0,4 0 0 0,0-4 0 16,4 4 22-16,3-3-2 0,0 6 0 0,4-7 0 16,0 1-20-16,3 6-15 0,-3-7 3 0,3 1 0 15,-3 9 12-15,-1-10 0 0,1 7 0 0,0-3 0 16,-4 6-9-16,-4 0 1 0,1 6 0 0,-4-3 0 16,-3-3 8-16,-1 10 0 0,-6 2 0 0,-4 4 0 15,-4 0 0-15,-3 3 11 0,-7 2-3 0,0 8 0 16,-7-4-8-16,3 6 8 0,-6 0-8 0,-1 7 8 15,-3-7-8-15,-1-5 12 0,5 5-12 0,3-9 12 16,3 6-12-16,0-6 12 0,8 0-12 0,-1 0 12 16,8-10 19-16,-1 10 4 0,8-3 1 0,-1-6 0 15,4 6-17-15,4-7-3 0,3-2-1 0,0-1 0 16,7 0-15-16,-3-5-8 0,-1 2 8 0,5-3-13 16,-1-3-35-16,0 0-8 0,4-3 0 15,-1-3-1-15,1-4-133 0,3 4-26 0,7-10-6 16,4 4-1-16</inkml:trace>
  <inkml:trace contextRef="#ctx0" brushRef="#br0" timeOffset="55094.56">10227 13216 1728 0,'-21'6'153'0,"-4"-3"-122"0,-3-3-31 0,-4 10 0 16,4-7 36-16,-7 6 2 0,3 1 0 0,4-1 0 31,0 4-67-31,-1-4-14 0,-2 3-2 0,-1 7-1 16,0-6 8-16,4 2 2 0,0 1 0 0,-1-6 0 15,5 8-8-15,-5-5-2 0,5 9 0 0,3-10 0 0,-1 7-34 0,1-6-8 0,0 6 0 16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4:29.7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471 7833 13823 0,'-6'-10'1216'0,"6"10"-960"0,-7-8-256 0,1 2 0 15,6 6 2144-15,0 0 384 0,-6-7 80 0,1 2 16 0,5 5-1808 16,-7-4-368-16,1-3-64 0,6 7 0 0,0 0 64 0,0 0 0 15,0 0 16-15,0 0 0 0,0 0-256 0,0 0-48 16,0 0-16-16,0 0 0 0,0 0 176 0,0 0 48 16,0 0 0-16,0 0 0 0,0 0 432 0,11 3 96 15,0 1 0-15,1-4 16 0,-1 0-80 0,1 0 0 16,0-4-16-16,-1 3 0 0,2 1-240 0,1 1-64 16,0-1 0-16,2-1 0 0,2-2-288 0,0 0-64 15,2 3-16-15,0 0 0 0,1 0 32 0,-8 0 0 16,4 0 0-16,2 2 0 0,0-2 144 0,5 1 16 15,-2 0 16-15,1 1 0 0,2-2-64 0,19 1-16 0,-6 0 0 16,-5 2 0-16,-5 0-272 0,0-2 0 0,-1 1 128 16,-1-2-128-16,0 0 240 0,-2 0-16 0,-2 0 0 0,3 0 0 15,1 0-16-15,-3 0 0 0,-3-3 0 0,-1 1 0 16,0 4-16-16,-1-4 0 0,-1 1 0 0,-2-2 0 16,-2 1-64-16,0-1 0 0,-1 0-128 0,-1 1 192 15,-11 2-192-15,10-1 144 0,-1-1-144 0,-9 2 128 16,0 0 0-16,0 0 0 0,9-4 0 0,-9 4 0 15,9-4 16-15,-1 1 0 0,-8 3 0 0,0 0 0 16,9-3 0-16,-9 3 0 0,8-4 0 0,-8 4 0 16,12-5-144-16,-4 1 128 0,-8 4-128 0,0 0 128 15,9 0-128-15,-9 0 192 0,9-5-192 0,-9 5 192 16,0 0-192-16,0 0 0 0,0 0-160 0,8-2 160 16,-8 2 0-16,0 0 0 0,0 0 0 0,0 0 160 0,0 0-160 15,0 0 0-15,0 0 144 0,0 0-144 0,-4-7 256 0,4 7-32 16,-8-8 0-16,8 8 0 0,-9-11-96 0,0 2-128 15,-2-1 176-15,1 2-176 0,2 1 192 0,-2 2-64 16,-3-1 0-16,1-1-128 0,3-1 128 0,-3 2-128 16,-1-2 0-16,0 3 0 0,1-2 160 0,2 1-160 15,2-1 128-15,-2 2-128 0,-3 0 128 0,3 1-128 16,10 4 128-16,0 0-128 0,-11-4 0 0,11 4 0 16,0 0 128-16,0 0-128 0,-9-7 0 0,9 7 0 15,0 0 0-15,0 0 0 0,0 0 0 0,0 0 0 16,0 0 0-16,0 0 0 0,0 0 0 0,0 0 0 15,0 0 0-15,0 0 0 0,0 0 0 0,0 0 0 16,9-1 0-16,-9 1 0 0,10 0 0 0,-1 0 0 16,2 0 0-16,-2 3 0 0,-9-3 0 0,12 4 0 0,1 1 0 15,-3-1 0-15,-10-4 0 0,13 5 0 0,3-1 0 0,-3 0 0 16,-3 0 0-16,2 0 0 0,-2 1 0 0,2-3 0 16,-1 4 0-16,-4 0 0 0,0-1-144 0,1 1 144 15,1-2 0-15,-9-4 0 0,9 3 0 0,0 1 0 16,-9-4 0-16,11 7 0 0,-11-7 0 0,10 4 0 15,-10-4 0-15,8 9 0 0,-8-9 0 0,0 0 0 16,0 0 0-16,0 0 0 0,0 0 0 0,0 0 0 16,1 10 0-16,-1-10 0 0,0 0 0 0,-4 13 0 15,4-13 0-15,-9 8 128 0,1 0-128 0,-1-1 144 16,-3-4-16-16,1 3-128 0,-1-1 192 0,1 1-64 16,0 1-128-16,0-1 192 0,-2 0-192 15,2 3 192-15,-1 0-64 0,-1 1 0 0,-3-2 0 0,3 3 0 16,3-1-128-16,-2 0 128 0,-2 1-128 0,-1-2 128 15,2 1-128-15,1-2 0 0,2 1 0 0,0 2 128 0,-5-1-128 0,2 2 0 16,3-3 0-16,-1 0 0 0,0 0 0 0,0 0 128 16,2 1-128-16,0 1 0 0,-1 1 0 0,-1 2 0 15,1-1 128-15,1 0-128 0,1-1-208 0,0 0-80 16,-3 2-16-16,1 2 0 16,1 3-2832-16,-3 0-560 0,-2 2-112 0</inkml:trace>
  <inkml:trace contextRef="#ctx0" brushRef="#br0" timeOffset="31916.5">10269 7101 25391 0,'-5'-13'1120'16,"5"13"240"-16,-2-8-1088 0,2 8-272 0,0-11 0 0,2 2 0 16,2 0 624-16,-4 9 64 0,7-6 16 0,-7 6 0 0,11-7-384 0,-2 4-80 15,-9 3-16-15,0 0 0 0,12 3 0 0,-1 1 0 16,-11-4 0-16,0 0 0 0,7 12 80 0,-1-4 16 15,-6-8 0-15,5 14 0 0,-3 0 144 0,-2 1 48 16,-2 0 0-16,-2 1 0 0,0-1 208 0,1 4 48 16,0-1 16-16,-1 4 0 0,-2 3-256 0,0 2-48 15,-1 1-16-15,0 4 0 0,-1 0-16 0,3 3-16 16,1 3 0-16,-3-1 0 0,-1 2-176 0,0 1-48 16,1-5 0-16,1-1 0 0,2-4-208 0,2-2 176 15,-1-4-176-15,2 2 160 0,0-5-160 0,1-2 0 16,0 2-192-16,1-5 192 15,-1-2-960-15,1-3-64 0,-1-11 0 0,3 10-9984 0,-1 0-2000 16</inkml:trace>
  <inkml:trace contextRef="#ctx0" brushRef="#br0" timeOffset="32202.01">10653 7554 19343 0,'0'0'1728'16,"0"-7"-1392"-16,0 7-336 0,0-10 0 15,1 1 3232-15,-1 9 576 0,0 0 112 0,0 0 32 16,0 0-2992-16,0 0-608 0,12 4-112 0,-12-4-32 16,6 11-208-16,-1 2 144 0,2 0-144 0,-3 4 128 0,-2 2-128 0,1 1 0 15,0-2 0-15,1 2-176 0,0 0 176 0,-1-1 0 16,0-1 0-16,0 0 0 0,-1 0 0 0,1-3 0 15,-3-2 0-15,2 0 0 0,2-1 0 0,-4-12-128 16,2 13 128-16,0-2-128 16,-2-11-1344-16,0 0-256 0,0 0-48 0,0 0-11584 15</inkml:trace>
  <inkml:trace contextRef="#ctx0" brushRef="#br0" timeOffset="32374.34">10795 7322 24879 0,'-5'-11'2208'0,"-1"0"-1760"15,2 3-448-15,2 2 0 0,2 6 3488 0,0 0 608 0,0 0 128 0,0 0 32 16,0 0-3728-16,0 0-736 0,10 10-160 0,-1 2-16 31,1-2-1616-31,-3 1-320 0,-7-11-64 0</inkml:trace>
  <inkml:trace contextRef="#ctx0" brushRef="#br0" timeOffset="32774.78">10984 7578 10127 0,'0'0'896'0,"-11"6"-704"0,1 0-192 0,1 1 0 16,2 1 5232-16,1 3 1008 0,-1-1 208 0,3 2 32 15,4-2-4912-15,-1 1-992 0,-3 0-192 0,4-2-32 0,4 3-352 16,0 0 144-16,-3 0-144 0,2-1 0 0,1 0 208 0,1-1-64 15,-1 1-16-15,1 0 0 0,-5-11-128 0,8 12 160 16,-3 0-160-16,-5-12 160 0,11 6-160 0,-11-6 192 16,10 7-192-16,-10-7 192 0,12 0-32 0,-2-4 0 15,-1-1 0-15,-2-2 0 0,-3-1 96 0,0-2 32 16,0-2 0-16,1-1 0 0,0-1-16 0,2-2 0 16,0-1 0-16,2 0 0 0,2-2 32 0,-1 2 0 15,1-1 0-15,0-1 0 0,3-1-176 0,-1 1-128 16,1 2 192-16,0 2-192 0,-1 4 0 0,2 2 0 15,-1 0 0-15,2 4 0 0,-2 1 0 0,0 0 0 16,2 1 0-16,0 3 0 0,-1 0 128 0,0 2-128 16,-2 2 0-16,0-1 0 0,1 3 0 0,-1 0 0 0,-1 3 0 0,1 0 0 15,1 3 0-15,-2 1 0 0,-4 3 0 0,1 0 0 16,-1 4 0-16,1 0 0 0,-1-1 0 0,-2 2-144 16,-1 2-80-16,1 0-16 0,-1-1 0 0,0 0 0 31,-2 0-2656-31,2 2-544 0,3-5-96 0,-1 0-10224 0</inkml:trace>
  <inkml:trace contextRef="#ctx0" brushRef="#br0" timeOffset="33177.82">11664 7776 4607 0,'0'0'192'0,"0"0"64"0,0 0-256 0,11-4 0 0,-11 4 0 0,12-6 0 0,-1-1 5440 0,2 2 1024 16,0 1 224-16,2-3 32 0,0 1-5040 0,2-1-1008 15,0 1-208-15,3 2-32 0,1-3-112 0,-1 1-32 16,3-2 0-16,-1 0 0 0,0 0 48 0,1-1 16 16,1-1 0-16,-1 1 0 0,0 1-128 0,-4-3-32 15,-3 2 0-15,-1 0 0 0,0 1 160 0,-2-2 32 16,-4 0 0-16,-1-1 0 0,-2 1 80 0,-2-1 32 16,-3 0 0-16,1-1 0 0,-2 1-208 0,-3 1-32 15,-1-2-16-15,-2 0 0 0,-2 1-112 0,1-1-128 16,1 2 176-16,-5 0-176 0,-2 4 208 0,-1-1-64 15,-3 3-16-15,0 2 0 0,-2 2-128 0,-1 4 0 16,-2 4 144-16,1 3-144 0,0 0 128 0,0 2-128 16,0 1 128-16,-1 4-128 0,0 3 128 0,1 3-128 15,2 0 128-15,-1 1-128 0,1 1 272 0,2 0-16 0,2 4 0 0,5-4 0 16,1-1 128-16,4 1 32 0,2 0 0 0,6 0 0 16,2 4 0-16,5-2 0 0,5 2 0 0,4-3 0 15,5-2-112-15,2-4-32 0,2-3 0 0,7-2 0 16,6-3-96-16,2-2-32 0,1-4 0 0,3-2 0 31,4 0-1440-31,-1-2-304 0,-3-2-48 0,-2-1-10448 0,-2-2-2112 0</inkml:trace>
  <inkml:trace contextRef="#ctx0" brushRef="#br0" timeOffset="40746.42">20515 276 6447 0,'0'0'576'0,"0"0"-576"16,0 0 0-16,0 0 0 0,0 0 3424 0,0 0 576 16,0 0 112-16,0 0 32 0,0 0-2224 0,0 0-432 15,0 0-80-15,0 0-32 0,0 0-416 0,11 6-64 16,-5 6-32-16,-1 1 0 0,-2-1-336 0,0 1-64 16,-1 1-16-16,0 2 0 0,-2 2-256 0,2-2-48 15,1-2-16-15,-2 4 0 0,-2 4 0 0,-1 1-128 16,2-3 192-16,-1 1-64 0,0 0-128 0,-2 1 0 15,1-2 144-15,-1 3-144 0,0 2 0 0,1-3 0 16,-2-1 0-16,1-1 0 0,2-1 0 0,0 1 0 16,1-1 0-16,0-4 0 0,2-4 0 0,1 1-240 15,0 0 48-15,-1 0 0 16,-2-12-704-16,4 11-144 0,0-3-32 0</inkml:trace>
  <inkml:trace contextRef="#ctx0" brushRef="#br0" timeOffset="41000.1">20794 456 15663 0,'0'0'688'0,"0"0"144"16,0 0-656-16,0 0-176 0,0 0 0 0,0 0 0 0,6 13 2928 0,0-4 544 15,-6-9 112-15,10 9 32 0,0 0-2912 0,0-1-576 16,2-3-128-16,-1 2 0 0,1 0-240 0,0 0-48 16,1-4-16-16,1-3-8000 15,-1 0-1600-15</inkml:trace>
  <inkml:trace contextRef="#ctx0" brushRef="#br0" timeOffset="41316.3">21387 286 35071 0,'0'0'1552'0,"-9"4"320"0,2 3-1488 0,3 4-384 0,2 2 0 0,5 3 0 16,1 2 192-16,0 0-16 0,1 3-16 0,1 3 0 15,0-1-160-15,-1 5 0 0,1 0 0 0,0 2 0 16,-1 0 0-16,0-2 0 0,0 0 0 0,-1 0 0 15,-1-1-128-15,-1-5-64 0,1-2-16 0,-2-2 0 16,1 0-2032-16,-2-3-416 0,0-5-80 0,0-1-5952 16,0 0-1184-16</inkml:trace>
  <inkml:trace contextRef="#ctx0" brushRef="#br0" timeOffset="41832.54">21320 131 23951 0,'0'0'2128'0,"0"0"-1696"16,-4-8-432-16,4 8 0 0,0 0 1824 0,0 0 288 0,0 0 48 0,0 0 16 15,0 0-1664-15,13 3-320 0,-1-1-64 0,1 2 0 16,1 0-128-16,0 1 0 0,1 1 128 0,-1-2-128 16,2 2 0-16,-1 2 144 0,1-2-144 0,0 3 0 15,-1 1 160-15,1-4-160 0,1 3 128 0,0 0-128 16,0 3 0-16,1-4 0 0,0-2 0 0,-1 2 0 16,-1 1 0-16,-1-1 0 0,1 0 0 0,-2 1 0 15,1 0 0-15,-2 2 0 0,0-1 0 0,0 1 0 16,0-2 144-16,-1 1-144 0,-2-1 160 0,0 2-160 15,0 2 320-15,-6 4-16 0,-1-2-16 0,1 2 0 16,-1-2-112-16,-3 4-32 0,-3 1 0 0,1-1 0 16,-1 2-144-16,1 0 0 0,-2-1 0 0,-3-1 0 0,-2-1 0 15,0-2 128-15,0-2-128 0,1 1 128 16,-3 2-128-16,1-4 0 0,-2-4 144 0,-1 1-144 0,-1 1 0 16,0 0 144-16,1-3-144 0,-2-1 0 0,-2-3 336 0,2 0-32 15,-2 1-16-15,1 1 0 0,0-2 96 0,-1 4 0 16,0 0 16-16,2-2 0 0,0-2-272 0,1 3-128 15,-2-3 0-15,3 0 128 0,2-2-128 0,0 1 0 16,0-1 0-16,0 1 0 16,2 0-912-16,9-3-64 0,-8 0-16 0,8 0 0 15,-10 0-2640-15,2-3-528 0</inkml:trace>
  <inkml:trace contextRef="#ctx0" brushRef="#br0" timeOffset="43171.32">23434 410 15663 0,'0'0'1392'0,"0"0"-1120"16,-2-8-272-16,2 8 0 0,-3-10 2496 0,2 3 448 15,1 7 96-15,0 0 16 0,0 0-1744 0,0-10-352 16,0 10-64-16,0 0 0 0,0 0-304 0,0 0-48 15,9-7-16-15,-9 7 0 0,12 0-112 0,-1 5-32 0,-11-5 0 0,12 12 0 16,-3 3-64-16,0 4-32 0,-1 6 0 0,0 0 0 16,-1-2-160-16,0 3-128 0,1 3 144 15,0 0-144-15,-1-2 128 0,-1 0-128 0,1-3 0 0,-2-2 0 16,0 0 0-16,2-1 128 0,-4 0-128 0,1-6 0 16,0 1 0-16,0-3-240 0,1-2 48 0,1 0 16 31,-3-2-1664-31,3-1-336 0,-6-8-64 0</inkml:trace>
  <inkml:trace contextRef="#ctx0" brushRef="#br0" timeOffset="43432.37">23841 456 28735 0,'0'0'1280'0,"-12"9"256"0,1-1-1232 0,0 5-304 16,2 2 0-16,0 5 0 0,0 3 0 0,1 1 160 15,-2 2-160-15,-1 1 128 0,1 3 64 0,-2 1 16 16,-1-1 0-16,0 4 0 0,0-2 0 0,-1 0 0 16,-2 1 0-16,0 2 0 0,1 1-208 0,0 5 176 15,1 2-176-15,1-1 160 0,-1-6-160 0,-1-1 0 16,0-1 0-16,3-2 0 15,1-4-560-15,4-3-32 0,-1-2-16 0,1-2-8096 16,-2-5-1632-16</inkml:trace>
  <inkml:trace contextRef="#ctx0" brushRef="#br0" timeOffset="44197.11">24712 415 17279 0,'0'0'768'0,"0"0"144"0,0 0-720 0,0 0-192 16,0 0 0-16,0 0 0 0,0 0 624 0,0 0 80 15,0 0 32-15,0 0 0 0,0 0 512 0,-1-8 96 16,1 8 32-16,0 0 0 0,0 0 0 0,0 0 0 15,0 0 0-15,0 0 0 0,0 0-608 0,10 0-112 16,-10 0-16-16,11 3-16 0,-11-3-176 0,7 8-48 0,-7-8 0 0,7 17 0 16,-2 0 112-16,-1 2 0 0,-1 1 16 0,-3-2 0 15,-2 2-96-15,1-2-32 0,0 0 0 16,-1-1 0-16,1-3-144 0,1 1-16 0,0-1-16 0,0-1 0 16,0-1-64-16,1-2-16 0,-1-10 0 0,3 9 0 15,0 2 0-15,2-5 0 0,-5-6 0 0,9 4 0 16,-9-4-16-16,10-1-128 0,2-2 192 0,0 1-64 15,-2-2-128-15,1 1 128 0,0-1-128 0,0-2 128 16,-2-5-128-16,0 5 0 0,-1-1 0 0,0 1 128 16,0 1-128-16,-8 5 0 0,10-4 0 0,0 2 0 15,-10 2 128-15,12-2-128 0,1 2 0 0,-13 0 128 16,11 4 128-16,-1 0 0 0,0-2 16 0,1 1 0 16,-1 1-272-16,2-2 128 0,0-2-128 0,0 2 0 15,-2 2 128-15,2-2-128 0,1 1 0 0,1-2 0 16,0 0 0-16,-2 1 0 0,-12-2 128 0,12 2-128 0,-2-2 0 15,1 3 0-15,-11-3 0 0,13 4 0 0,-3-4 0 0,-10 0 0 16,0 0 0-16,12 2 0 0,-12-2 304 0,0 0-48 16,10 4-16-16,-10-4 0 0,11 4 48 0,-11-4 16 15,12 0 0-15,-2 2 0 0,-10-2 16 0,12 0 0 16,-2-2 0-16,-10 2 0 0,12-2-176 0,-2-4-16 16,-2 0-128-16,1-1 192 0,2 1-192 0,-2-2 128 15,-1-2-128-15,-1-3 0 0,1-4 0 0,-1-2 128 16,-1 2-128-16,1-3 0 0,-1-7 0 0,0 4-160 15,-1 2 32-15,0 2 0 16,0-2-352-16,-1 0-64 0,0 1-16 0,0 3 0 16,0 2-1936-16,0 2-384 0,0 2-64 0,-2 1-12896 0</inkml:trace>
  <inkml:trace contextRef="#ctx0" brushRef="#br0" timeOffset="44610.08">24112 493 3679 0,'0'0'160'0,"0"0"32"0,7-10-192 0,-1 1 0 15,1 2 0-15,1 2 0 0,1 1 5632 0,1 0 1088 16,1 0 224-16,-1 0 32 0,2-1-5376 0,-2 1-1088 15,1-1-224-15,-1 3-32 0,2 0 80 0,-2-2 32 16,1 2 0-16,-1-2 0 0,1 0-368 0,-1 3 0 16,0 1 0-16,-10 0 128 0,12 0-320 0,0 0-64 15,-2 1-16-15,1-1 0 16,-11 0-736-16,11 1-144 0,-11-1-16 0,12 0-16 16,-12 0-2080-16,11-1-432 0</inkml:trace>
  <inkml:trace contextRef="#ctx0" brushRef="#br0" timeOffset="44827.58">24051 650 26143 0,'0'0'1152'0,"0"0"256"15,0 0-1136-15,12-3-272 0,-2 2 0 0,3 0 0 16,2 1 928-16,0 0 128 0,1 0 32 0,1-2 0 15,-2 0-560-15,2 0-96 0,2 2-32 0,-1-1 0 0,0-2-400 0,3 1 0 16,1-1 0-16,3 1 0 16,1-2-640-16,1-1-224 0,1 3-32 0,2-2-12208 15</inkml:trace>
  <inkml:trace contextRef="#ctx0" brushRef="#br0" timeOffset="45228.75">26017 381 38463 0,'-12'-8'1712'0,"12"8"336"0,0 0-1632 0,-9 2-416 0,9-2 0 0,-9 1 0 15,9-1 224-15,-9 5-32 0,0 2-16 0,2-1 0 16,7-6-176-16,-10 9 0 0,-1 3 0 0,0 1 0 15,-2 0-240-15,0 7-80 0,-3 6 0 0,0 1-16 16,-2 1-144-16,0-2-32 0,0-3 0 0,-2-1 0 0,0 0 304 0,2 1 48 16,0-5 16-16,1-1 0 15,1 0 144-15,2-3-128 0,2-1 128 0,2 0-128 16,-1-5-1888-16,1-1-368 0,1-2-80 0</inkml:trace>
  <inkml:trace contextRef="#ctx0" brushRef="#br0" timeOffset="45431.64">25683 488 11967 0,'0'0'528'0,"9"-5"112"0,-9 5-512 0,0 0-128 16,11 4 0-16,1 1 0 0,-2 2 6416 0,3 2 1264 0,1 1 240 0,2 3 48 15,0 4-6352-15,2 0-1264 0,0 0-352 0,0 0 128 16,1 1-272-16,-1-1-48 0,0 0-16 0,2-1 0 31,-1-3-2096-31,-1 0-400 0,1-3-96 0,0-2-12192 0</inkml:trace>
  <inkml:trace contextRef="#ctx0" brushRef="#br0" timeOffset="45684.14">26969 349 40607 0,'0'0'1792'0,"0"0"384"0,0 0-1744 0,0 0-432 16,0 0 0-16,2 13 0 0,1 1 240 0,0 2-48 15,-1-3 0-15,-1 4 0 0,-1 0-192 0,2 2 0 16,-1 5 0-16,0-1 0 0,1-1 0 0,-1 2-160 15,-1-2 32-15,0-1 0 16,0-3-2208-16,0-2-432 0,-1-1-96 0,1 2-7504 16,-2-4-1488-16</inkml:trace>
  <inkml:trace contextRef="#ctx0" brushRef="#br0" timeOffset="45878.57">26804 624 3679 0,'0'0'320'0,"0"0"-320"0,0 0 0 0,0 0 0 16,0 0 7584-16,0 0 1440 0,0 0 304 0,12 6 48 15,-3 1-7232-15,2-1-1440 0,-1-2-304 0,2 0-48 16,1 0-160-16,1 1-16 0,2-2-16 0,2-2 0 16,2-2-1504-16,1 0-320 0,1 1-48 0,3-4-14016 15</inkml:trace>
  <inkml:trace contextRef="#ctx0" brushRef="#br0" timeOffset="46375.78">27505 187 24879 0,'0'0'1088'0,"0"0"256"0,-8 13-1088 0,1 0-256 15,1 1 0-15,0 5 0 0,3 2 2880 0,0 1 512 16,2-1 96-16,-2 2 32 0,0-1-2816 0,1 0-576 16,-1 1-128-16,2 0 0 0,0 2 0 0,-1 1 0 15,0-1 0-15,0-3 0 0,2-3 0 0,0 1 0 16,-1 1 0-16,1-7 128 0,0-1-128 0,0-2 0 16,-1-2 0-16,1-9 0 0,0 0 144 0,0 0-144 15,-2 9 160-15,2-9-160 0,0 0 208 0,0 0-48 16,0 0-16-16,0 0 0 0,0 0 288 0,0 0 48 0,7-9 16 0,-2 0 0 15,0-2-128-15,1-1-32 0,0-2 0 0,2-2 0 16,1 1-192-16,0-6-144 0,2-4 192 0,2 2-192 16,0-1 0-16,1 3-176 0,-1 3 0 0,1 2 0 15,1 2-32-15,-1 1-16 0,-1 3 0 0,2 1 0 16,0 1 224-16,2 1 0 0,-1 3 0 0,3 0-144 16,3 2 144-16,-3 2 0 0,-5 0 160 0,0 4-160 15,1 3 144-15,-1 1-144 0,0 0 128 0,1 3-128 16,-4-1 0-16,1 2 0 0,-3-2 0 0,-1 2 0 15,-3 0 0-15,-1 2 0 0,-2 2 0 0,-2 1 0 16,-2-1-160-16,-2 3 160 0,-2-2 0 0,-3 2-144 16,-2-4 144-16,-2 0 0 0,-2 1 0 0,-1-2 0 0,-2-1 0 15,-3 0 176-15,-4-2-176 0,-2 2 192 0,-3 0-192 0,1-1 0 16,2-2 0-16,-1 0 0 16,-2 1-960-16,0-3-288 0,-2-1-48 0,-5-3-15568 15</inkml:trace>
  <inkml:trace contextRef="#ctx0" brushRef="#br0" timeOffset="47350.7">20137 1681 4607 0,'0'0'400'0,"7"-6"-400"0,-1-5 0 0,1 3 0 16,-1 3 5376-16,1-1 1008 0,1-1 192 0,1-2 32 16,-1 1-4688-16,2-2-960 0,2 1-176 0,1-1-32 15,-3 0-224-15,3 1-32 0,-1 4-16 0,1-4 0 16,1-5-320-16,2 4-160 0,1 0 160 0,0 1-160 16,0-5 160-16,1 4-160 0,0-3 160 0,1 4-160 15,-2 4 368-15,1-1-32 0,1-3 0 0,0 4 0 16,-4 4 80-16,2-1 16 0,0 2 0 0,-1 2 0 15,-3 0-48-15,0 2 0 0,-1 2 0 0,-1 1 0 16,1 4-144-16,-4 1-48 0,-3-5 0 0,0 5 0 16,2 2-192-16,-3 5 128 0,-4-1-128 0,1 1 0 15,-1 2 128-15,0 1-128 0,-3 2 0 0,0 1 0 16,-3 0 0-16,1-2 128 0,0-1-128 0,1-1 0 0,-1 0 0 16,0 1 128-16,1-4-128 0,-2 1 0 0,-1-3 0 0,-1 1 128 15,1 2-128-15,-2-5 0 0,-4 2 0 0,1-3 128 16,1 0-128-16,-1 0 0 0,-2-3 128 0,1 1-128 15,-1-2 0-15,3-1 144 0,-4 1-144 0,2-3 0 16,0 1 144-16,2-3-144 0,-1-2 0 0,0-3 128 16,2 1-128-16,1-1 0 0,1-1 0 0,8 2 144 15,-8-4-144-15,8 4 0 0,-7-10 128 0,5 2-128 16,2 8 0-16,0 0 0 0,0 0 0 0,0 0 0 16,6-6 0-16,-6 6 0 0,11-4 0 15,-11 4 0-15,13 0 0 0,-1 4 0 0,-1-2 0 16,1 2 160-16,2 0-160 0,1 0 128 0,0-1-128 0,1-1 128 15,2 2-128-15,2 3 0 0,1-1 128 0,1 1-128 0,0-6 0 16,0 0 0-16,0-1 0 0,2 0 0 16,-5 2 0-1,-4 0-256-15,-1 2-128 0,0 1-16 0,3-2-16 16,2-3-480-16,-1-3-80 0,-3-1-32 0,0 1-9856 0,-2-1-1968 0</inkml:trace>
  <inkml:trace contextRef="#ctx0" brushRef="#br0" timeOffset="47605.13">21043 1813 26719 0,'-8'-8'1184'0,"8"8"240"0,0 0-1136 0,0 0-288 16,0 0 0-16,0 0 0 0,0 0 2848 0,10-8 512 15,0 3 96-15,2 1 32 0,1 0-2816 0,2 0-672 16,1 2 0-16,1 0 0 0,1 2 0 0,2 0 0 16,-1-2 0-16,1 2 0 15,-3 0-528-15,1 0-112 0,3 0-32 0,-1 1 0 16,-2 3-1888-16,-1-2-384 0,0-3-80 0,-2 1-10240 0</inkml:trace>
  <inkml:trace contextRef="#ctx0" brushRef="#br0" timeOffset="47936.89">21850 1479 35007 0,'0'0'1552'0,"0"0"320"0,-8-7-1488 0,8 7-384 0,0 0 0 0,-5 10 0 15,5-10 1600-15,-1 15 240 0,2 4 48 0,3-3 16 16,1 4-1600-16,2 1-304 0,-2 4 0 0,2 2-176 0,-1 4 176 16,2 2 0-16,0-1 0 0,-2 4 0 0,0-2 0 0,1-1-160 15,0 1 160-15,-1-2 0 16,-2-2-480-16,2 0 16 0,0-4 0 0,-1 1 0 15,-2-1-368-15,1-2-80 0,1 2-16 0,-1-5 0 16,-1-2-576-16,-1-1-112 0,1-2-32 0,1-3-8112 16,-2-1-1632-16</inkml:trace>
  <inkml:trace contextRef="#ctx0" brushRef="#br0" timeOffset="48404.21">21953 1407 34095 0,'-17'-8'3024'0,"7"5"-2416"0,-2-1-480 0,3 0-128 16,9 4 1216-16,0 0 208 15,0 0 48-15,0 0 16 0,0 0-1216 0,0 0-272 0,0 0 0 0,13 4 0 16,0-2 0-16,-1 1 0 0,-2 1 0 0,1 1 0 15,-1 2 0-15,2 2 0 0,0 1-144 0,1 0 144 16,-3-6 0-16,2 6 0 0,1-3 0 0,-1 4 0 16,-1 1 0-16,1-3 0 0,1 1 0 0,-1 1 0 15,-2 3 0-15,2 0 0 0,1 1 0 0,1 0 0 16,-1 2 0-16,3 0 0 0,0 0 176 0,2 3-176 16,2 0 0-16,0 3 0 0,3 1 0 0,-3-1 0 0,1-3 224 0,0 0-64 15,-1 2-16-15,-1-4 0 0,1 2-144 0,-2-1 0 16,-6 0 144-16,-3-1-144 0,-3-4 0 0,-2 1 0 15,-1-1 0-15,-3 2 0 0,-3-1 0 0,-1 1 128 16,-1-2-128-16,-3 1 0 0,-2-1 0 0,0 0 144 16,-2-1-144-16,-1 2 0 0,-3-2 160 0,2-2-160 15,2 0 128-15,-4-1-128 0,-6 1 160 0,0-1-160 16,0 3 192-16,1-4-192 0,0 0 144 0,0-2-144 16,2-1 0-16,0 0 144 0,1 0-144 0,1-3 0 15,2 1 0-15,0-3 0 16,1-2-1616-16,1 1-208 0,1-4-32 0,2 1-14528 0</inkml:trace>
  <inkml:trace contextRef="#ctx0" brushRef="#br0" timeOffset="48838.91">23511 1741 33119 0,'0'0'1472'0,"0"0"288"0,0 0-1408 0,0 0-352 16,0 0 0-16,0 0 0 0,11 10 320 0,-1 0 0 16,1-3 0-16,0 4 0 0,0 1-320 0,0-2 0 15,1 2 0-15,0 2 0 0,0 2 0 0,-1 1 144 16,0 0-144-16,1-2 0 0,-2 1 176 0,0 0-176 15,1-2 160-15,-1 2-160 0,1 1 0 0,0-2 128 16,0-1-128-16,-1 0 0 0,1-3-240 0,-1 1-80 16,1 0-32-16,-1-3 0 15,0-4-1664-15,1-2-336 0,-11-3-64 0,12 1-10048 0</inkml:trace>
  <inkml:trace contextRef="#ctx0" brushRef="#br0" timeOffset="49116.99">23956 1720 18431 0,'0'0'1632'16,"-12"5"-1312"-16,-2 2-320 0,1 6 0 0,4 5 5232 0,-2 3 976 15,1 0 192-15,2 1 32 0,1 0-5200 16,1 2-1040-16,-3 0-192 0,1 3 0 0,0 0 0 0,0 3 0 15,0 1 0-15,1 3 0 0,-3 3 0 0,1-1 0 16,2-2-128-16,-1 1 128 0,-1-2-336 0,1-1-16 16,1 0 0-16,-1-2 0 15,1-3-544-15,0-2-96 0,2-2-32 0,2-3 0 16,2-1-2160-16,0-3-432 0,-1-4-96 0,2-12-8704 16</inkml:trace>
  <inkml:trace contextRef="#ctx0" brushRef="#br0" timeOffset="49438.5">24260 1718 32255 0,'0'0'2864'0,"0"0"-2288"0,0 0-576 0,0 0 0 16,0 0 2112-16,0 0 304 0,0 0 64 0,15 3 16 15,0 0-2032-15,2 0-464 0,1 1 0 0,1-4 0 16,2 0 0-16,3 0 0 0,0 0 0 0,2 1 128 16,3 0-128-16,-1 2-256 0,-4-1 64 0,1 1 0 15,0-2-256-15,-3 2-48 0,-1 0-16 0,-2 0 0 16,-2 0-320-16,-2 0-80 0,-2-3-16 0,-2 4 0 15,0-2-352-15,-11-2-80 0,0 0-16 0,10 2 0 16,-10-2-208-16,11 2-32 0,-11-2-16 0,0 0-6416 16,0 0-1280-16</inkml:trace>
  <inkml:trace contextRef="#ctx0" brushRef="#br0" timeOffset="49717.16">24233 1960 29487 0,'0'0'2624'0,"0"0"-2112"15,0 0-512-15,0 0 0 0,0 0 2912 0,14 0 480 0,0 3 80 0,2-3 32 16,0 1-2816-16,4 0-560 0,1 2-128 0,1-2 0 15,3-1 0-15,4 0 0 0,2 0 0 0,3 0 0 16,1 0-272-16,0 2-48 0,0-4-16 0,0 0 0 31,1-2-880-31,-4 1-160 0,0 0-32 0,-1 2-16 16,-2-3-1840-16,-1 2-384 0,0-4-64 0</inkml:trace>
  <inkml:trace contextRef="#ctx0" brushRef="#br0" timeOffset="50809.86">25094 1573 9215 0,'0'0'816'0,"0"0"-656"16,0 0-160-16,0 0 0 0,0 0 3648 0,0 0 704 16,6-7 144-16,-6 7 32 0,8-7-2736 0,-8 7-528 15,0 0-112-15,0 0-32 0,0 0-48 0,9-7-16 0,-9 7 0 16,0 0 0-16,0 0-384 0,0 0-80 0,10 4-16 0,-10-4 0 16,7 9-32-16,0 1-16 0,-3 0 0 0,0 3 0 15,2 1 112-15,-1 0 32 0,-1-1 0 0,0 3 0 16,0 4-32-16,0-1 0 0,-1-2 0 0,1 3 0 15,1-1-128-15,0 2-48 0,-1-1 0 0,0-1 0 16,0-5-160-16,-2 3-48 0,1-2 0 0,0-1 0 16,-1-1-96-16,1 1-32 0,-1-3 0 0,1 1 0 15,1-6-128-15,-4-6 0 0,3 8 0 0,-3-8 0 16,0 0 0-16,0 0 0 0,0 0 0 0,0 0 128 16,0 0-128-16,0 0 192 0,10 3-192 0,-10-3 192 15,0 0-64-15,9-8 0 0,-2-1 0 0,-7 9 0 16,6-11-128-16,-1 2 0 0,-5 9-192 0,6-10 192 0,-1-2 0 15,-5 12 0-15,4-8 0 0,-4 8 0 0,5-8 0 0,-5 8 0 16,0 0 0-16,0 0 0 0,0 0-128 0,0 0 128 16,0 0 0-16,10 6 0 0,-10-6 0 0,8 10 0 15,-1-1-144-15,-7-9 144 0,5 12 0 0,0-3 0 16,-5-9 0-16,7 12 0 0,-1-6 0 0,-6-6 0 16,9 8 0-16,-1-1 0 0,-8-7 0 0,11 3 0 15,-1 3 0-15,0-6 0 0,1 0 160 0,-1-3-160 16,1 0 160-16,0 1-160 0,0-1 256 0,1-1-64 15,1 0 0-15,0-1 0 0,-3-1 64 0,0-1 16 16,1-1 0-16,-3 2 0 0,-8 6-16 0,6-9-16 16,2 0 0-16,-3-2 0 0,-1 1-16 0,1-3 0 15,3 0 0-15,-1-3 0 0,-1 2-48 0,1-3-16 16,-2-3 0-16,2-1 0 0,0-1-160 0,2-3 192 0,-1 1-192 16,1-3 192-16,1 1-192 0,-1 0 0 0,-1-2 0 0,1 0 0 15,0 4 0-15,0-3 0 0,0 7 0 0,-2 0 0 16,-2 0-208-16,0 5-80 15,0 2-16-15,-2 2 0 16,-3 11-1104-16,2-10-240 0,-2 10-32 0,0 0-16 16,0 0-1824-16,0 0-352 0</inkml:trace>
  <inkml:trace contextRef="#ctx0" brushRef="#br0" timeOffset="51322.62">25883 1909 42159 0,'0'0'1856'0,"0"0"400"0,-7 12-1808 0,2 1-448 0,2 0 0 0,2 3 0 15,2-1 304-15,2 2-48 0,1-1 0 0,1 2 0 16,0 2-256-16,1 1 0 0,-1-1 0 0,1 1 0 15,2-2-288-15,-1-2-64 0,-2-1-16 0,1 1 0 16,0-1-992-16,-1-2-208 0,-1 1-32 0,0-6-16 16,-1 0-2080-16,-3-9-400 0</inkml:trace>
  <inkml:trace contextRef="#ctx0" brushRef="#br0" timeOffset="51891.82">26597 1510 5519 0,'0'0'496'0,"0"0"-496"16,0 0 0-16,0 0 0 0,0 0 5696 0,0 0 1024 16,0 0 224-16,0 0 32 0,0 0-5504 0,0 0-1088 15,0 0-240-15,0 0-144 0,-10 7 160 0,1 1-160 16,-1 2 128-16,0 3-128 15,-2 4 368-15,1-1-16 0,-1 2 0 0,-1 1 0 0,0 1 320 0,-3 2 64 16,0-1 16-16,1 1 0 0,-1 0 464 0,1 1 80 16,-2-3 32-16,0 3 0 0,1-4-608 0,0 5-112 15,1-5-32-15,0-1 0 0,1 1-416 0,1-4-160 16,0 0 0-16,1-1 144 16,2 2-512-16,1-3-96 0,0-2-32 0,2-1 0 15,0-5-816-15,7-5-160 0,0 0-48 0,0 0 0 16,-10 4-1936-16,10-4-384 0</inkml:trace>
  <inkml:trace contextRef="#ctx0" brushRef="#br0" timeOffset="52159.42">26227 1543 31039 0,'0'-12'1376'0,"0"12"288"0,0 0-1344 0,0 0-320 0,0 0 0 0,0 0 0 16,0 0 1216-16,0 0 192 0,6 9 16 0,1 3 16 15,-1 1-336-15,2 0-64 0,3 1-16 0,-1 2 0 16,2 1-192-16,1 3-32 0,3 2-16 0,-1-1 0 16,1-2-512-16,1 2-96 0,1-1-32 0,0-1 0 15,1 1-144-15,-3-1 0 0,1-1 0 0,0-1 0 0,2-1 0 0,-1 1 0 16,1-1 0-16,-2-1 0 0,-1 4 0 0,-3-1-272 16,-3-3 32-16,1 0 16 15,-1-1-400-15,-2-3-80 0,-4-2 0 0,4 2-16 16,6 1-1760-16,-3-5-336 0,-11-7-80 0</inkml:trace>
  <inkml:trace contextRef="#ctx0" brushRef="#br0" timeOffset="53029.94">27409 1605 12895 0,'0'0'1152'0,"0"0"-928"16,0 0-224-16,0 0 0 0,0 0 4672 0,-2 12 880 16,0 1 176-16,5 2 32 0,1-1-4544 0,0 5-896 15,1 1-192-15,0 2-128 0,1 0 384 0,-1 4 0 16,1-1 0-16,1 1 0 0,-1 2-192 0,1-2-32 16,-2-2-16-16,0 1 0 0,-1 0-144 0,1-3 0 15,-1 2 0-15,0-3 0 16,-1-2-688-16,-3 2-160 0,-2-2-48 0,1 0-9200 15,0-5-1840-15</inkml:trace>
  <inkml:trace contextRef="#ctx0" brushRef="#br0" timeOffset="53284.07">27259 1838 19343 0,'0'0'1728'0,"0"0"-1392"0,-5-10-336 0,5 10 0 16,0 0 5568-16,0 0 1024 0,0 0 224 0,8-4 32 15,5 2-5696-15,3-1-1152 0,-1 1-240 0,5 0-32 16,1 1-80-16,1 0-16 0,1-2 0 0,2 1 0 16,1-1-144-16,2 2-48 0,2-2 0 0,2 0 0 15,1 2-144-15,1-3-16 0,1 3-16 0,1 0 0 16,1-3-400-16,-2 2-80 0,-4 1 0 0,-2 1-9024 15,-3-3-1792-15</inkml:trace>
  <inkml:trace contextRef="#ctx0" brushRef="#br0" timeOffset="53978.7">26906 1892 5519 0,'0'0'496'0,"0"0"-496"0,0 0 0 0,0 0 0 16,0 0 5840-16,0 0 1072 0,0 0 224 0,0 0 32 16,0 0-5696-16,0 0-1152 0,0 0-320 0,-2 11 0 15,2-1 0-15,0 3 0 0,1-2 0 0,1 3 0 16,2 2 144-16,0 3 32 0,-1 1 0 0,1-2 0 15,0 2 0-15,0 3 0 0,-2 4 0 0,2 1 0 16,-1-7-176-16,1-1 0 0,-2 0 144 0,1 0-144 16,-2-2 0-16,-1-1 0 0,-1-2 0 0,0 0-192 15,-1-2-704-15,1 0-160 0,-2-3-32 0</inkml:trace>
  <inkml:trace contextRef="#ctx0" brushRef="#br0" timeOffset="55605.27">28318 1595 19343 0,'0'0'1728'0,"0"0"-1392"15,0 0-336-15,0 0 0 0,0 0 2400 0,0 0 416 16,0 0 64-16,0 0 32 0,8-6-1808 0,-8 6-352 15,0 0-80-15,0 0-16 0,9-7-128 0,-9 7-16 16,0 0-16-16,10-1 0 0,-10 1 48 0,0 0 16 16,11 4 0-16,-11-4 0 0,9 6 128 0,-3 5 16 15,-2-1 16-15,2 3 0 0,-1 3-80 0,-1 1 0 16,0 1-16-16,0 1 0 0,-1 4-64 0,1-5-16 16,0 0 0-16,2 0 0 0,-4 2-272 0,2-2-48 15,0-5-16-15,0 2 0 0,1-1-208 0,0-1 144 16,2-1-144-16,-2-3 128 0,2 1-128 0,-2 1 0 15,0-4 144-15,-5-7-144 0,9 6 128 0,-9-6-128 16,9 4 128-16,-9-4-128 0,11 2 0 0,-11-2 128 16,0 0-128-16,10 0 0 0,-10 0 0 0,11-6 0 15,-2 0 0-15,0 0 0 0,-1-3 0 0,1 0 0 0,-3-2-128 0,1 2 128 16,-1-4 0-16,2 0-160 0,0 0 160 0,0 0 0 16,-2 1 0-16,-1 3 0 0,1-1 0 0,-6 10 0 15,8-8-160-15,-8 8 160 0,0 0-128 0,0 0 128 16,0 0 0-16,0 0-160 0,0 0 160 0,10 6 0 15,-4 2 0-15,1 0 0 0,-1 1 0 0,1 2 0 16,0-4 0-16,-1 3 0 0,-2-1 0 0,-4-9 0 16,8 6 0-16,1 1 0 0,0-3 0 0,1 2 0 15,1-3 0-15,1 1 0 0,-12-4 0 0,13 4 0 16,-2-2 0-16,0-2 0 0,-1 0 128 0,2 0-128 16,2-2 256-16,-1-1-32 0,-2 2-16 0,1-3 0 15,1 2 48-15,-2 1 0 0,0-3 0 0,0 0 0 0,1-2 16 16,0-1 16-16,-3 1 0 0,1-1 0 0,0-2-160 0,-1 0-128 15,-1-1 192-15,-1-1-192 0,1-3 144 0,0 1-144 16,0-2 0-16,-2 1 144 0,0-2-336 16,-1-1-64-16,-1-2 0 0,0-2-16 15,-2 4-1408-15,0 0-288 0,0 0-48 0,-1 2-16 16,-1-5-1360-16,-1 7-288 0</inkml:trace>
  <inkml:trace contextRef="#ctx0" brushRef="#br0" timeOffset="56088.01">29145 1916 19343 0,'0'0'1728'0,"0"0"-1392"0,0 0-336 0,9-5 0 16,2-2 1520-16,0 0 224 0,1 1 48 0,-1-1 16 16,1 1-1008-16,1-1-208 0,0 1-32 0,0-1-16 15,-1 1 80-15,0 1 16 0,-1-2 0 0,2 2 0 16,2 4 64-16,-3-2 32 0,-12 3 0 0,10-1 0 15,-10 1-112-15,10-2-32 0,-10 2 0 0,0 0 0 0,0 0-176 0,0 0-32 16,7 10-16-16,-7-10 0 0,0 0-176 0,1 11-16 16,-3 1-16-16,-2 0 0 0,-2-2-160 0,-1 2 128 15,-4 0-128-15,1-2 128 0,-2-1-128 0,0 2 0 16,-1-1 0-16,0 0 128 0,0 1-128 0,0 1 0 16,0 2 0-16,0 2 0 0,0 1 0 0,1-2 0 15,3-2 0-15,0 4 0 0,-1 3 0 0,2-1 0 16,3-2 0-16,2-2 0 0,2-2 0 0,1-2 0 15,0 1 0-15,2-1 0 0,2 0 0 0,1-2 0 16,-1 2 0-16,3-3 0 0,2-3 0 0,1-1-272 16,-10-4 32-16,15 1 16 15,-1 0-416-15,2-1-96 0,-2 0-16 0,0-2-9584 16,1-2-1920-16</inkml:trace>
  <inkml:trace contextRef="#ctx0" brushRef="#br0" timeOffset="56840.16">29811 1523 11967 0,'0'0'1072'0,"0"0"-864"16,0 0-208-16,0 0 0 0,0 0 3152 0,0 0 592 16,-3-7 112-16,3 7 32 0,0 0-2016 0,0 0-400 15,0 0-64-15,0 0-32 0,0 0-480 0,0 0-112 16,0 0-16-16,0 0 0 0,9 10-272 0,-2 0-64 0,-2-1-16 0,0-1 0 16,-5-8 0-16,8 13 0 0,-1 4 0 0,-1-1 0 15,1-3 0-15,-2 1 0 0,-1 2 0 16,0-2 0-16,-2 1 0 0,4-2 0 0,1 0 0 0,-1 0 0 15,-3-2-64-15,1 1-16 0,3 1 0 0,-1-1 0 16,0-2-32-16,-1-2-16 0,-5-8 0 0,8 7 0 16,1 1-96-16,-3-2-32 0,-6-6 0 0,8 4 0 15,3 0-160-15,-11-4 160 0,0 0-160 0,0 0 160 16,0 0-32-16,0 0-128 0,7 6 192 0,-7-6-64 16,0 0-128-16,0 0 0 0,7 8 0 0,-7-8 0 15,4 9 0-15,0-1 128 0,0 0 0 0,0 0 0 16,-4-8 0-16,6 8 0 0,-6-8 0 0,8 8 0 15,-8-8-128-15,8 9 160 0,-8-9-160 0,9 6 160 16,-9-6-160-16,0 0 0 0,0 0 144 0,0 0-144 0,8 7 0 0,-8-7 128 16,0 0-128-16,0 0 0 0,0 0 176 0,0 0-48 15,0 0 0-15,0 0 0 0,0 0 0 0,0 0-128 16,0 0 192-16,5 6-64 0,-5-6-128 0,0 0 0 16,0 0 0-16,8 5 0 0,-8-5 0 0,0 0 0 15,0 0 0-15,0 0 0 0,0 0 0 0,0 0 128 16,10 0-128-16,-10 0 0 0,0 0 0 15,0 0 0-15,0 0 0 0,0 0 0 0,0 0 0 0,0 0-192 16,0 0 64-16,0 0 128 0,0 0-352 0,0 0 48 16,0 0 16-16,0 0 0 15,0 0-1072-15,0 0-224 0,0 0-32 0,0 0-10464 16,0 0-2080-16</inkml:trace>
  <inkml:trace contextRef="#ctx0" brushRef="#br0" timeOffset="57198.64">30224 1493 21183 0,'0'0'1888'0,"0"0"-1504"0,0 0-384 0,0 0 0 16,0 0 1888-16,0 0 304 0,0 0 64 0,0 0 16 15,1-10-1248-15,-1 10-256 0,0 0-64 0,0 0 0 16,-4-7-64-16,4 7 0 0,0 0-16 0,-10 3 0 16,1 0 64-16,0 2 16 0,-2 0 0 0,0 5 0 0,-1 6-112 0,-1 1-16 15,-1 0 0-15,-2 3 0 0,-1 0 64 0,-1 3 0 16,-2-4 0-16,1 5 0 0,-1 0-80 0,-1 1-16 16,-2 1 0-16,3-2 0 0,4-3-320 0,-2-1-64 15,-1 0-16-15,2 0 0 0,1 0-144 0,2-1 0 16,2-2 0-16,0 0 0 0,2-4-128 0,1 0-128 15,1-3 0-15,1 0-16 16,2 1-640-16,1-2-128 0,4-9-32 0,0 0 0 16,0 0-2032-16,0 0-416 0,0 0-64 0,0 0-32 0</inkml:trace>
  <inkml:trace contextRef="#ctx0" brushRef="#br0" timeOffset="57646.06">30347 1836 13823 0,'0'0'1216'0,"0"0"-960"0,0 0-256 0,10-2 0 16,2-1 4096-16,0 0 768 0,-1 1 144 0,0-1 48 15,-11 3-3408-15,13-2-688 0,0-1-128 0,-3 2-16 16,-10 1-448-16,12-3-96 0,1 0-16 0,-3 3 0 15,-10 0-256-15,11 4 0 0,1-1 0 0,-12-3 0 16,0 0 128-16,10 9-128 0,-1 2 0 0,-2-1 0 16,-7-10 192-16,2 12-64 0,1-2 0 0,-2 1-128 0,-1-2 208 0,-2 0-64 15,-5-1-16-15,1 1 0 0,-1-1 48 0,-1-1 0 16,-1 3 0-16,-1-1 0 0,-3-2-176 0,1 3 0 16,0 0 144-16,-4 2-144 0,-4-1 0 0,-1 4 0 15,0-1 0-15,1 2 128 0,1 2-128 0,2 0 0 16,1-2 0-16,4 0 0 0,3-2 0 0,3-1 0 15,1 0 0-15,2 0 0 0,3 0 0 0,1-1 0 16,1-2 0-16,-2-10 128 0,9 9-128 0,0-2 0 16,0-2 128-16,1 0-128 0,2 1 0 0,0-4 0 15,0 1 0-15,1-3 0 0,0 0-160 0,2 0 160 16,2-3-192-16,-2 2 192 0,-5 0-400 0,3 1 16 16,3 0 16-16,-3-2 0 15,-4 0-1360-15,4-1-256 0,3 2-64 0,-3-2-11968 0</inkml:trace>
  <inkml:trace contextRef="#ctx0" brushRef="#br0" timeOffset="58391.61">31650 1482 28047 0,'0'0'1232'0,"0"0"272"0,0 0-1200 0,0 0-304 15,0 0 0-15,0 0 0 0,-6 10 1024 0,6-10 160 16,0 0 32-16,0 13 0 0,0 4-576 0,2-3-96 15,1-1-32-15,1 3 0 0,0 4-368 0,0 0-144 16,-2 0 0-16,4 0 144 0,-2-1-144 0,-3-1 0 16,-2 2 0-16,1-4 128 0,0-2-128 0,-2-1 0 15,-2 0 0-15,2 0 0 0,0 1 0 0,0-2-224 16,-2-1 48-16,1-2 16 16,-1 0-576-16,4-9-112 0,0 0-32 0,-1 8 0 15,1-8-1424-15,0 0-304 0,0 0-48 0,0 0-8368 0</inkml:trace>
  <inkml:trace contextRef="#ctx0" brushRef="#br0" timeOffset="58595.86">31468 1685 23951 0,'0'0'2128'0,"0"0"-1696"0,0 0-432 0,0 0 0 16,0 0 2720-16,0 0 464 0,9-4 80 0,1 0 32 15,3 2-2064-15,-2 3-400 0,-11-1-96 0,14 5-16 16,4-4-528-16,1 5-192 0,-4-6 0 0,4 2 144 16,1 2-432-16,1-3-96 0,0 2 0 0,-1-2-16 15,-3 1-2032-15,1-4-384 0,0-2-96 0,-2 3-10672 16</inkml:trace>
  <inkml:trace contextRef="#ctx0" brushRef="#br0" timeOffset="59234.27">32240 1223 18431 0,'0'0'816'0,"0"0"160"0,0 0-784 0,0 0-192 16,0 0 0-16,0 0 0 0,0 0 3968 0,0 0 736 15,-4 12 160-15,1 0 16 0,-1-3-3616 0,2 3-736 16,0 3-144-16,1 4-16 0,0 3-224 0,-1 0-144 16,2 1 192-16,0 2-192 0,0 4 336 0,0-3-32 0,0 0-16 0,3 3 0 15,0 2 128-15,-1 0 32 0,-1-2 0 0,2-2 0 16,0-2-16-16,-1-1 0 0,2-3 0 0,0-2 0 16,-1-2-144-16,1-1-32 0,-2-2 0 0,2-1 0 15,-1-3 0-15,1 1 0 0,0-2 0 0,-4-9 0 16,0 0 48-16,0 0 0 0,7 5 0 0,-7-5 0 15,0 0-112-15,11 2 0 0,-11-2-16 0,10-4 0 16,-1-3-32-16,-1-3 0 0,0-2 0 0,-1 2 0 16,-1-1-144-16,1-2 0 0,-2-4 144 0,1 0-144 15,1 0 0-15,-2 2 128 0,-1-6-128 0,1 2 0 0,0 1 0 16,1 3 0-16,-4 3 0 0,2 0 0 0,0-1 0 16,1 0 0-16,2 3 0 0,1 0 0 0,1 1 0 15,2 3 0-15,1-1 0 0,1 2-128 0,-1 0 128 0,2 0 0 16,2-2 0-16,0 5-128 0,-1-2 128 0,0 2 0 15,-4 1-144-15,2 1 144 0,2 0 0 0,-2 3 0 16,-2 1-144-16,1 2 144 0,0-2 0 0,-2 6 0 16,-4 3-128-16,-1 3 128 0,0-4 0 0,-1 1 0 15,-1-1 128-15,-2 3-128 0,-2 2 128 0,-1 1-128 16,1 2 0-16,0-2 0 0,-1-2 144 0,1 0-144 16,-2-2 128-16,0 0-128 0,-4 1 0 0,0-2 128 15,1 0-128-15,-1-3 0 0,-2-1 160 0,-1-1-160 16,-1-1 192-16,1 2-192 0,0-5 240 0,-5 1-64 15,-3-1-16-15,-2 0 0 0,1-1 16 0,-5 0 0 16,-2 1 0-16,0-1 0 0,2-1-176 0,-1 2 160 0,0-3-160 0,0 2 160 16,0-3-160-16,2 3 0 0,-1-3 144 0,1-3-144 15,1 0 0-15,1 2-240 0,0 1 48 0,2-2 0 32,-1-2-2048-32,4-2-384 0,5 0-96 0</inkml:trace>
  <inkml:trace contextRef="#ctx0" brushRef="#br0" timeOffset="62897.11">14731 7402 11967 0,'0'0'1072'0,"0"0"-864"0,0 0-208 0,0 0 0 15,0 0 2528-15,0 0 464 0,0 0 80 0,0 0 32 16,0 0-1488-16,0 0-288 0,0 0-64 0,0 0-16 16,0 0-96-16,0 0 0 0,0 0-16 0,0 0 0 15,0 0-112-15,0 0 0 0,0 0-16 0,4 15 0 16,0 2-336-16,-1 2-64 0,3-2-16 0,-1 3 0 16,0 5-272-16,0 4-48 0,1 3-16 0,-1 2 0 15,0-1-128-15,-2 3-128 0,-5 2 144 0,1 3-144 16,-2 2 144-16,-1 0-144 0,-1-2 128 0,-1 0-128 15,-2 1 160-15,0-1-160 0,0-3 192 0,2-3-192 16,-2-2 144-16,3-3-144 0,1-4 0 0,-1 0 144 16,-2-5-144-16,2-2 0 0,1 0 0 0,-1-5 0 0,-2-1 0 0,1-2 0 15,0-4 0-15,6-7 0 16,-9 7-400-16,0-2-112 0,-1-5-32 0,-1 0 0 16,0-6-704-16,0-1-144 0,1-3-16 0,-2-2-16 15,0-2-1648-15,1-5-336 0,-1-3-64 0</inkml:trace>
  <inkml:trace contextRef="#ctx0" brushRef="#br0" timeOffset="63269.39">14478 7532 22399 0,'4'-19'992'0,"0"7"208"0,0-1-960 0,-1 0-240 16,1-2 0-16,2 2 0 0,0-1 1456 0,2 0 240 16,0-1 48-16,2 2 16 0,3 0-608 0,2 0-112 15,-1-4-16-15,3 2-16 0,1 0-352 0,4 2-64 0,3 0-16 0,1 2 0 16,1-1-288-16,2 1-64 15,1 2-16-15,1-1 0 0,2 1-208 0,0 1 0 0,-2 1 0 0,-1 5 0 16,-3-1 0-16,-1 6 0 0,-1-3 0 0,-3 2 0 16,-1 4 0-16,-3 1 144 0,-3 3-144 0,-2 1 128 15,-2 0-128-15,0 0 0 0,-3 1 0 0,0 4 128 16,1 5 128-16,-2 0 0 0,-1-3 16 0,0 0 0 16,-1 0-112-16,2-2-32 0,-2 1 0 0,-1 0 0 15,-3-2-128-15,-1 6 0 0,-1-4 144 0,-2 3-144 16,-2-1 0-16,-3 2 144 0,-1 0-144 0,-2-1 0 15,-1-2 144-15,-4 0-144 0,-1-1 0 0,-1 1 144 16,-2 2-144-16,0-3 0 0,-4-1 144 0,1-2-144 16,-1-1 0-16,1 0 144 0,-2-4-144 0,0 0 0 15,2-2 0-15,-1-2 0 0,-1-1 0 0,2 0 0 0,2-2 0 0,-1-2 0 16,0-1 0-16,1-2-144 0,1 0-112 0,2 0-32 16,1-4 0-16,3 1 0 15,1-3-560-15,5-2-112 0,3 2-32 0,1-3-14240 16</inkml:trace>
  <inkml:trace contextRef="#ctx0" brushRef="#br0" timeOffset="63631.51">15328 6904 36223 0,'-8'-16'1600'0,"4"7"336"0,4 9-1552 0,0 0-384 0,-3-8 0 0,3 8 0 16,0 0 496-16,0 0 16 0,0 0 0 0,0 0 0 16,14 5-512-16,-3 3-128 0,0 3-16 0,-4 2 0 15,1 5 144-15,-1 1 0 0,1 4-144 0,1 1 144 16,1 2 0-16,1 3-176 0,-2-1 176 0,1 0-128 15,1 4 128-15,-1-1 0 0,-1 3 0 0,-2-2 0 16,-1 2 0-16,-2 3 0 0,-1 3 0 0,-2 2 0 16,-1 0 0-16,-1-2 128 0,-2 2-128 0,-1-4 176 0,0-5-176 0,-1 1 0 15,1-1 144-15,2-3-144 16,-1-4 0-16,3-1-160 0,0-2 16 0,3-3 0 16,2-5-656-16,0-2-128 0,2-2-32 0,0-2-9472 15,1-3-1888-15</inkml:trace>
  <inkml:trace contextRef="#ctx0" brushRef="#br0" timeOffset="64161.24">15960 7299 20271 0,'-6'-7'1792'0,"-2"-2"-1424"0,-1 3-368 0,1 2 0 16,8 4 3536-16,-9 1 640 0,9-1 128 0,-9 1 32 16,9-1-3568-16,-11 4-768 0,1-2 0 0,-1 3-160 15,1 1 160-15,-1 3-192 0,1 4 192 0,0 2-192 16,-3-1 192-16,-2 3-192 0,-2 1 192 0,2 2-192 16,0-1 192-16,1 4 0 0,-2 0 0 0,3 2-128 15,3 0 128-15,-1-2 0 0,1-1 0 0,1-1 128 16,1 0 80-16,3 0 32 0,1-2 0 0,0 1 0 15,1-3-64-15,2-1-16 0,1-3 0 0,1 1 0 16,2-2-160-16,1-1 0 0,-4-11 0 0,6 11 128 16,0-2-128-16,-6-9-176 0,9 4 48 0,-9-4 0 15,13 0-160-15,-4-1-32 0,0-5 0 0,3 2 0 0,2-2 96 16,-1-5 16-16,-1 0 0 0,0-1 0 0,-1-2 208 0,2-1 0 16,0 1 0-16,-1 0 0 0,-4-1 0 0,0 2 0 15,0-1 0-15,-1-2 0 0,0-1 208 0,1 0-16 16,0 0 0-16,-1 3 0 0,1 0 16 0,0 3 0 15,2 2 0-15,0 1 0 0,-1-1-208 0,-1 3 128 16,-8 6-128-16,7-4 0 0,-7 4 176 0,0 0-176 16,11-4 192-16,-11 4-192 0,0 0 256 0,10 6-64 15,-10-6-16-15,7 12 0 0,-3 1 16 0,0 3 0 16,-2-3 0-16,1 3 0 0,-2 0-192 0,2 1 0 16,-1 0 144-16,1 0-144 0,0 3 0 0,0-5 144 15,1 1-144-15,-1-2 0 16,0 1-400-16,-1-1-192 0,2-1-48 0,0-1 0 15,-4-12-2080-15,4 12-416 0</inkml:trace>
  <inkml:trace contextRef="#ctx0" brushRef="#br0" timeOffset="64610.25">16191 7575 10127 0,'0'0'896'0,"0"0"-704"0,0 0-192 0,0 0 0 16,-1 13 4992-16,1-1 976 0,1-2 192 0,1 1 48 15,-2-11-4768-15,6 13-944 0,0-4-192 0,-1 1-48 16,1 1 0-16,-1-1-16 0,1-1 0 0,1-2 0 0,-7-7-16 0,8 8 0 16,-8-8 0-16,10 8 0 0,-1-3-48 0,-9-5-16 15,0 0 0-15,13 2 0 0,-1-2 0 0,-12 0 0 16,0 0 0-16,10-5 0 0,0-1 0 0,-3-2 0 15,-7 8 0-15,8-13 0 0,-1 0-16 0,-1 1 0 16,1-2 0-16,-2-1 0 0,-4 1 128 0,3-2 32 16,1-2 0-16,-1 1 0 0,-1-1 48 0,2 0 16 15,3-1 0-15,-3 2 0 0,-1 2-368 0,1-1 144 16,1 2-144-16,1 2 0 0,4 3 0 0,1 4 0 16,-1 2 0-16,2 2 0 0,3 1 192 0,0 0-192 15,-1 2 192-15,2 4-192 0,0 1 192 0,0 3-192 16,-1 1 192-16,1-2-192 0,0 2 256 0,-2 1-64 15,1 2-16-15,-2-1 0 0,1-1-176 0,-1-1 128 16,-1 1-128-16,-1 0 128 0,1-2-128 0,-2 1 0 0,0-1 0 0,-1 1 0 16,-2 0 0-16,-1-1-320 0,-1-1 48 0,1 0 16 31,-2 0-1760-31,-5-9-352 0,5 8-64 0,-5-8-13168 0</inkml:trace>
  <inkml:trace contextRef="#ctx0" brushRef="#br0" timeOffset="65095.99">16929 7592 33343 0,'0'0'1472'0,"-3"-9"320"0,-1 1-1440 0,4 8-352 15,0 0 0-15,0 0 0 0,0 0 928 0,5-10 112 16,-1 1 32-16,-4 9 0 0,8-7-800 0,4 3-144 15,0 0-128-15,2-1 144 0,0 0-144 0,1-2 128 16,-2-2-128-16,1 3 128 0,2 0-128 0,-2 1 0 16,-2-3-192-16,-2 1 192 0,-1 0 0 0,-1 1 0 15,-1-2 0-15,-2-1 0 0,0 1 0 0,-1-1 0 16,-1-2 0-16,-2 3 128 0,0 1 96 0,1-1 16 16,-2 1 0-16,0-3 0 0,-2-3-64 0,1 2-16 15,0 2 0-15,-2 1 0 0,-1 3-160 0,4 5 0 16,-6-6 0-16,-1-1 0 0,-1-1 0 0,-1 6 0 15,0 3 0-15,-1 2 0 0,-2-1 0 0,0 0 0 16,-2 3 0-16,-1 1 0 0,-2 1 0 0,-1 2 0 0,-3 0 0 0,3 0 0 16,4-1 0-16,-2 0 192 0,-1 0-192 15,2 1 192-15,1 4 16 0,4-1 16 0,1 1 0 0,2 4 0 16,0 3 48-16,3 3 16 0,2-1 0 0,2 1 0 16,0 2 0-16,4 0 0 0,2-3 0 0,0 1 0 15,-1 0-96-15,4 1 0 0,2-2-16 0,-1-1 0 16,1-1-176-16,2-4 160 0,1-1-160 0,2 1 160 15,-1-1-32-15,4 0 0 0,-2-5 0 0,1-3 0 16,1-3-128-16,3-3 0 0,1-2 0 0,1-2-176 16,4 0-176-16,0-3-32 0,1-3-16 0,1 0 0 15,-1-2-2368-15,2-2-480 0</inkml:trace>
  <inkml:trace contextRef="#ctx0" brushRef="#br0" timeOffset="85305.4">19783 6905 3679 0,'0'0'320'0,"0"0"-320"16,0 0 0-16,0 0 0 0,0 0 1872 0,-6-6 304 16,1-1 64-16,5 7 16 0,0 0-880 0,0 0-176 0,0 0-48 0,0 0 0 15,0 0 32-15,0 0 0 0,0 0 0 0,0 0 0 16,0 0-240-16,0 0-48 0,0 0-16 0,0 0 0 15,0 0-112-15,11 9-32 0,-1-1 0 0,-2 4 0 16,-2-2-16-16,1 1 0 0,-1-1 0 0,1 3 0 16,-3 3-32-16,0 2-16 0,-2 1 0 0,1 2 0 15,-2 3-112-15,1 1-32 0,-2 1 0 0,-2 2 0 16,1 2-192-16,0 2-32 0,1-1-16 0,-2 2 0 16,1-1-64-16,1 3-16 0,0-2 0 0,0 1 0 15,1-6 48-15,-1 0 0 0,2-1 0 0,-1-2 0 16,0 0-48-16,1-3 0 0,-1 0 0 0,0-2 0 15,0-3-80-15,1-2 0 0,-1 2-128 0,-1-2 192 16,-3-1-192-16,2-4 144 0,0 1-144 0,0-2 128 16,1-9-128-16,0 0 160 0,-3 9-160 0,3-9 160 0,0 0-160 15,0 0 128-15,0 0-128 0,0 0 128 0,0 0 16 0,-4-9 0 16,3-2 0-16,1-2 0 0,1-4-144 0,3-1 192 16,1-3-192-16,2-2 192 0,-1-3-192 0,2 0 0 15,1-6 0-15,2 4 128 0,0 0-128 0,1 2 0 16,0 3 0-16,0-1 0 0,1 5 0 0,-2 2 0 15,1 4 0-15,0 2 0 0,-2 2-160 0,-1 3 160 16,2-1 0-16,0 2-144 0,4 0 144 0,-1 0 0 16,-2 1 0-16,-2 2-128 0,-10 2 128 0,12 0 0 15,-1 4 0-15,-1 0 0 0,0 5-144 0,-1 3 144 16,-1 1-160-16,1 1 160 0,2 2-144 0,-1 1 144 16,1-1-128-16,-1 3 128 0,1 5 0 0,0-2 0 0,2-1 0 15,-2 1 0-15,-2-1 0 0,0-2 0 0,-1 1 0 16,1-3 0-16,-1-2 0 0,0 0 0 0,-2-1 0 0,-1-1 0 31,-1-1-592-31,0-2-96 0,-1-1-16 0,-3-9-9984 0,0 0-2016 0</inkml:trace>
  <inkml:trace contextRef="#ctx0" brushRef="#br0" timeOffset="85560.72">20385 7470 35535 0,'0'0'1568'0,"0"0"336"0,0 0-1520 0,0 0-384 15,0 0 0-15,10 9 0 0,1-3 288 0,1 1-16 16,-1-1 0-16,2 2 0 0,-1 0-272 0,1 2 128 16,0 2-128-16,0 0 0 0,-1 1 0 0,-2-3-320 15,-1 2 32-15,1 2 16 16,-3-1-208-16,4-1-32 0,-3 0-16 0,-2-2 0 15,-1 1-416-15,1-3-80 0,-6-8 0 0,5 7-16 16,-5-7-304-16,0 0-48 0,5 11-16 0,-5-11-6656 16,0 0-1328-16</inkml:trace>
  <inkml:trace contextRef="#ctx0" brushRef="#br0" timeOffset="85808.31">20738 7318 25791 0,'0'0'1152'0,"0"0"224"0,-10 4-1104 0,1 0-272 0,0 1 0 0,1 5 0 16,3 1 2144-16,-1 4 368 0,4 0 80 0,0 5 16 15,1-2-2112-15,-3 7-496 0,-4 1 0 0,1 4 0 16,-1 2 0-16,-1 2 0 0,-3 4 0 0,1 1 0 16,1 2 0-16,0 3 0 0,-1 2 0 0,-1 3 0 15,-2-1 0-15,1 2-160 0,0 0 160 0,1-4-160 16,1 0-176-16,0-6-48 0,3-2 0 0,0-5 0 15,1-3-256-15,1-1-48 16,1-5-16-16,1 0 0 0,-1-3-1920 0,1-3-400 0</inkml:trace>
  <inkml:trace contextRef="#ctx0" brushRef="#br0" timeOffset="86461.89">20886 7356 35935 0,'0'0'3200'0,"-8"9"-2560"15,1-2-512-15,3 6-128 0,3 4 560 0,1 4 80 16,3 3 32-16,2 5 0 0,3 0-672 0,-1 1 0 0,0 2-176 15,2-2 48-15,2 2 128 0,-2-2-128 0,-3-2 128 0,3 1-128 16,0 2-128-16,-1-1-32 0,-1-1 0 0,-1-2 0 16,1 3 144-16,-2-2 144 0,-1-4-208 0,-3 3 80 15,-1-3 128-15,0-2 144 0,0-2-16 0,-4 0-128 16,-1-6 144-16,-1 0-144 0,-1-1 0 0,1-1 144 16,-2-5 192-16,1-1 48 0,1-1 0 0,6-5 0 15,-9 3-192-15,9-3-16 0,-11-3-16 0,11 3 0 16,-9-9-160-16,2 0 128 0,1-4-128 0,2-1 128 15,3-2-128-15,-1-6 0 0,1-4 144 0,1-4-144 16,0-4 0-16,1 0 0 0,1-1-192 0,-1-3 64 16,-1-2-112-16,3-2-16 0,1 0 0 0,-1 0 0 15,1-1 256-15,2 0 0 0,0-6-160 0,1 1 160 16,-2 1 0-16,3 4 0 0,0 1 0 0,1 4 0 0,1 2 0 16,1 3 0-16,0 2 160 0,2 7-160 0,2 3 0 0,-1 3 0 15,-1 1 0-15,3 4 0 0,3 3 0 0,2-1 0 16,0 5-144-16,1 2 144 0,0 3-192 0,0 2 64 15,-1 1 0-15,1 4 0 0,2 0 128 0,-2 3 0 16,-1 3-144-16,-2 1 144 0,-2 3 0 0,0-3-176 16,-4 1 176-16,-1 3-128 0,-3 1 128 0,-2 3 0 15,-2 1 0-15,-2 1-128 0,-3-3 128 0,-2 0 0 16,0-3 0-16,-2 2 0 0,-1 4 0 0,-2-3 0 16,-1 1 0-16,0-2 0 0,-1 0 0 0,-1-2 144 15,-4 1-144-15,-2-3 0 0,-1-1 128 0,-1 0-128 16,-3-1 0-16,-1-1 0 0,-1 0 0 0,3-4 0 15,0-1 128-15,-1 0-128 0,-2-6 0 0,2-1 0 16,0-1-128-16,1-2 128 16,2-1-592-16,1-1-32 0,0-3 0 0,2-1 0 15,-1-1-512-15,3-2-96 0,3-1-32 0,2 1-8224 0,1 1-1648 0</inkml:trace>
  <inkml:trace contextRef="#ctx0" brushRef="#br0" timeOffset="86925.55">21484 7404 18431 0,'0'0'1632'0,"0"0"-1312"0,0 0-320 0,0 0 0 0,0 0 3072 0,0 0 528 15,8-6 112-15,0-2 32 0,1-1-2912 0,1-3-576 16,2 2-112-16,0-2-16 0,-1 3-128 0,4 0 0 16,-1 0 128-16,3 0-128 0,0-3 0 0,0 0 0 15,0-1 0-15,-2 1-192 0,2 1-32 0,0 0-16 16,0 2 0-16,-2 0 0 0,-5 0 80 0,-1 2 16 16,-1-2 0-16,0 4 0 0,-8 5 144 0,0 0 0 15,4-9 0-15,-4 9 0 0,0 0 0 0,-4-11 0 16,-1 2 0-16,5 9 0 0,-13-5 0 0,-2 2 0 15,0 3 0-15,-2 0 0 0,0 2 0 0,-2 2 0 0,0 1 0 0,1 3 0 16,-1 2 0-16,1 2 0 0,-1 2 128 0,0 2-128 16,2 1 240-16,4 0-32 0,2 2 0 15,0 2 0-15,2 1 64 0,3 2 16 0,0-2 0 0,4 3 0 16,-1 1-16-16,3 0 0 0,3-4 0 0,1 1 0 16,0-2-112-16,1 0-32 0,1-1 0 0,1-2 0 15,2-1-128-15,0 0 160 0,2-4-160 0,0 0 160 16,1-3-160-16,1-1 0 0,0-3-160 0,3-1 160 31,2-1-2160-31,-1-2-336 0,-1-3-64 0</inkml:trace>
  <inkml:trace contextRef="#ctx0" brushRef="#br0" timeOffset="87311.43">21955 7554 26719 0,'0'0'2368'0,"0"0"-1888"16,-8 8-480-16,1 0 0 0,3 0 1600 0,4-8 240 16,0 0 32-16,0 0 16 0,0 0-1536 0,0 0-352 15,0 0 0-15,0 0 0 0,0 0-144 0,0 0-32 16,0 0 0-16,0 0 0 0,0 0 176 0,8-7 0 15,-3-2 0-15,-2 1-128 0,-2-2 128 0,2-2 0 16,-2-2 160-16,-1-2-160 0,-1 2 384 0,0-6 0 0,-1-2-16 0,1-1 0 16,-2-3 128-16,2 1 16 0,-2-4 16 0,5 6 0 15,-1 2-160-15,2 1-48 0,-2-3 0 0,2 2 0 16,1 1-160-16,-1 5-32 0,0-4-128 16,1 8 192-16,1-1-192 0,0 3 0 0,1 0 0 0,-1 2 0 15,0 1-256-15,-5 6-64 0,8-8 0 0,-8 8 0 31,0 0-704-31,13 0-128 0,-1 2-48 0,-2 4 0 16,-10-6-1600-16,13 8-320 0,-1-3-64 0</inkml:trace>
  <inkml:trace contextRef="#ctx0" brushRef="#br0" timeOffset="87894.9">22247 7240 6447 0,'0'0'272'0,"-3"12"80"0,0 1-352 0,0 3 0 15,-4 2 0-15,2 3 0 0,2 1 5632 0,1 1 1072 16,0-1 208-16,1 3 32 0,0 1-5584 0,1 2-1104 16,1 0-256-16,-1 0 0 0,-3-1 0 0,3-1 0 15,2 3 0-15,-2-4 0 0,-3-1 0 0,2 4 0 16,1-3 0-16,1-1 0 0,-4-2 0 0,2 1 0 15,0-2 144-15,0 2-144 0,-2 0 256 0,0 1-48 16,-1-5 0-16,2 0 0 0,0-5 304 0,1-1 48 16,-1 1 16-16,0-4 0 0,2-10-80 0,0 0-16 0,-4 10 0 0,4-10 0 15,0 0-240-15,0 0-48 0,0 0-16 0,0 0 0 16,-6-5-176-16,1-3 192 0,1-2-192 0,1-4 192 16,0-1-192-16,2-5 192 0,0-3-192 0,0-3 192 15,-1-3-192-15,2-4 128 0,3-2-128 0,1-1 128 16,0-3-128-16,1-6 0 0,0-3 144 0,0-3-144 15,2-5 0-15,-1 4 0 0,2 1 0 0,0 4 0 16,1 4 0-16,-1 2 0 0,-1 4 0 0,0 6 0 16,1 1 0-16,3 4 0 0,0 2 0 0,2 2 0 15,2 2 0-15,0 5 0 0,2 2 0 0,0 5-128 16,1 4 128-16,2 3-192 0,0 2 192 0,0 3-192 16,3 1 192-16,-1 3-192 15,-3 1 192-15,1 4-192 0,-3 2 192 0,0 1-160 0,-3 3 160 0,-1-4-160 0,-1 2-64 0,-4 0-16 16,-2 0 0-16,-1 1 0 0,-2 2 240 15,-2 0 0-15,-2 2 0 0,0-4-144 0,-1 2 144 0,-1-2 0 16,-4-1 0-16,1 2 0 0,-2 2 160 0,1 1-32 16,-1 2-128-16,-1-6 192 0,0 0-192 0,0-5 0 15,-3 0 0-15,-1 0-160 0,0 0 160 0,-2-1 0 16,-4-3 128-16,0-1-128 0,-2-3 0 0,0-3-192 16,1-2 32-16,1 1 0 15,-1 0-336-15,1-2-64 0,-1-2-16 0,5-3 0 16,4-2-640-16,-1-1-144 0,-1-3-32 0</inkml:trace>
  <inkml:trace contextRef="#ctx0" brushRef="#br0" timeOffset="88224.47">22743 6686 25791 0,'-6'-6'2304'0,"-1"0"-1856"0,1 4-448 0,6 2 0 16,-9 6 2560-16,3 6 400 0,5 4 96 0,2 1 16 15,3 2-2560-15,0 2-512 0,1 5 0 0,2 4-208 0,0 4 208 0,2 2 0 16,0 4-160-16,0-1 160 0,0-2 0 0,0 0-176 15,0-2 176-15,0 0-128 0,1 1-144 0,-4-1-32 16,-1-1 0-16,0 0 0 0,1 1 16 0,-4-4 0 16,-2 0 0-16,-1 1 0 15,-2 0-224-15,-1 1-64 0,-2-3 0 0,1-3 0 16,2-1-1856-16,1-2-368 0,-2-2-80 0</inkml:trace>
  <inkml:trace contextRef="#ctx0" brushRef="#br0" timeOffset="88735.4">23170 7194 15663 0,'0'0'688'0,"0"0"144"0,0 0-656 0,1-9-176 0,-1 9 0 0,0 0 0 16,-5-7 3088-16,5 7 592 0,0 0 112 0,-9-2 32 15,0 0-2992-15,-1 4-608 0,-1 0-224 0,-1 3 176 16,0 3-176-16,-1 2 128 0,-1 3-128 0,-1 1 128 16,1 1-128-16,-2 2 0 0,0 2 144 0,0 3-144 15,2 3 272-15,1 1-16 0,1 0 0 0,1 0 0 16,2 0 96-16,1-1 16 0,2 1 0 0,2-4 0 16,0 1-176-16,0-2-16 0,-1-1-16 0,2-4 0 15,1-4-160-15,2-1 0 0,0-1 144 0,2-4-144 16,4 1 0-16,-6-7 0 0,9 2 0 0,1-3 0 0,4-3 0 15,-1-4 0-15,-1 0 0 0,1-3 0 0,2 0 0 0,-1-2 0 16,-1-1 0-16,-1 0 0 0,-1-2 0 0,0 0 0 16,-2 1 0-16,-1-2 0 0,-2 0 128 0,0 0-128 15,-1-2 128-15,0 4-128 0,-1-5 0 0,0 7 144 16,0 3-144-16,-2 3 0 0,1 1 128 0,-3 6-128 16,0 0 0-16,0 0 0 0,0 0 0 0,0 0 0 15,6 10 0-15,0 1 0 0,-6-11 0 0,4 11 0 16,-4-11 0-16,5 15 0 0,0-1 0 0,0 0 160 15,0-1 0-15,1 2 0 0,-1 2 144 0,0 1 16 16,2 3 16-16,-2-3 0 0,0 0-192 0,0 2-144 16,-1-3 192-16,1 0-192 0,-1-2 128 0,0 2-128 15,-1-1 0-15,-2-2 0 16,2-1-224-16,-2-2-160 0,0-3-16 0,-1 1-16 16,0-9-1840-16,0 0-368 0,0 0-80 0</inkml:trace>
  <inkml:trace contextRef="#ctx0" brushRef="#br0" timeOffset="89163.35">23437 7360 29487 0,'-11'8'1296'0,"2"0"288"0,-2 3-1264 0,2 5-320 15,5 5 0-15,0 0 0 0,-2-4 1360 0,3-2 224 16,0 0 32-16,3-1 16 0,1 0-1328 0,-1-1-304 16,-2-5 0-16,2-8 0 0,1 9-176 0,-1-9-16 15,0 0 0-15,0 0 0 0,0 0 32 0,0 0 0 16,0 0 0-16,0 0 0 0,9-7 160 0,-2-3 128 16,-2 1-128-16,-1 0 176 0,-2-4 192 0,1 0 32 15,0-1 16-15,-2-1 0 0,0 1 0 0,2-3 0 16,1-2 0-16,0-1 0 0,-2-1-160 0,2 0-48 15,1-1 0-15,3 1 0 0,1 2-208 0,2 2 0 16,-1 4 0-16,2-3 0 0,1 3 0 0,0 1 0 16,0 3 0-16,1 3 0 0,1 2 0 0,-1 2 0 15,-1 4 128-15,0 2-128 0,1-2 0 0,1 5 0 0,-2 1 0 0,0 2 0 16,-1-1 0-16,-1 4 0 0,1 0 0 0,0 2 0 16,-1 0 0-16,0-2 0 0,-1 0 0 0,-2 6 0 15,-1 3 0-15,-1-3 0 0,-1 1 0 0,1-1 0 31,-2 2-1648-31,-2-4-208 0,1 3-64 0,-1-6-13056 0</inkml:trace>
  <inkml:trace contextRef="#ctx0" brushRef="#br0" timeOffset="90027.33">24110 7286 23439 0,'0'0'1024'0,"0"0"240"0,0 0-1008 0,0 0-256 0,0 0 0 0,0 0 0 16,0 0 144-16,0 0-16 0,0 0 0 0,0 0 0 15,4 9-128-15,-4-9 0 0,2 9 0 0,-2-9 0 16,0 0 128-16,0 0 0 0,0 0 0 0,0 0 0 15,0 0 512-15,0 0 112 0,0 0 16 0,0 0 0 16,0 0 224-16,11 3 48 0,-11-3 16 0,0 0 0 0,11 0-304 16,0 0-64-16,-11 0-16 0,11-3 0 0,1-2-272 0,-1 1-48 15,0 1-16-15,0 1 0 0,-1-2-16 0,1 0-16 16,0 1 0-16,1-1 0 0,-1 0-128 0,2-1-32 16,1-1 0-16,-1 2 0 0,-1-3-144 0,-1 3 0 15,0-1 144-15,-11 5-144 0,10-8 0 0,-2 2 144 16,0-1-144-16,-8 7 0 0,0 0 256 0,0 0-48 15,0 0-16-15,0 0 0 0,5-11 32 0,-5 11 0 16,0-11 0-16,0 11 0 0,-1-9-96 0,1 9-128 16,-5-9 176-16,5 9-176 0,-6-8 128 0,0 3-128 15,-3 0 0-15,1 1 0 0,-1 0 0 0,2 0 0 16,1 0 0-16,6 4 0 0,-12-1 0 0,2 2 0 16,1-1 0-16,-1 1 0 0,0 2 0 0,1-1 0 0,0 0 0 15,0 2 0-15,-2 2 0 0,1 2 0 0,-2 2 0 0,0 2 0 16,2-1 0-16,-1 0 0 0,1 0 128 0,0 2-128 15,0 4 160-15,1 0-32 0,-1 2 0 0,1-2 0 16,4 4 64-16,-1 1 0 0,0 0 0 0,1 1 0 16,1 0-192-16,1 2 128 0,2-6-128 0,1 1 128 15,2-1-128-15,2 2 160 0,0-4-160 0,1 3 160 16,2-3-32-16,1-2-128 0,0 0 192 0,2-3-64 16,2-2-128-16,1 0 128 0,0-2-128 0,1-1 128 15,3-2-336-15,1-1-80 0,1-3-16 0,1-1 0 16,4 0-2656-16,1 0-544 0</inkml:trace>
  <inkml:trace contextRef="#ctx0" brushRef="#br0" timeOffset="93847.73">26696 6792 13823 0,'0'0'1216'0,"0"0"-960"0,0 0-256 0,0 0 0 16,0 0 3456-16,0 0 640 0,-5 7 128 0,1 4 16 16,1 2-3024-16,1 0-624 0,-1-3-112 0,3 3-32 15,2 3-160-15,-2 4-32 0,-2-1-16 0,2 5 0 16,2 0 192-16,-1 3 32 0,-1 1 16 0,1 2 0 0,2 0 64 0,-1 4 16 15,-3 0 0-15,0 0 0 0,-2-3-192 0,1 2-48 16,-1-3 0-16,-1 1 0 0,0 0-32 0,0-1-16 16,-1-2 0-16,1-4 0 0,0 0 32 0,3-2 0 15,-3-1 0-15,3-3 0 0,1-2 80 0,0-2 0 16,0-3 16-16,0-11 0 0,1 9-128 0,-1-9-16 16,0 0-16-16,0 0 0 0,0 0-48 0,0 0-16 15,0 0 0-15,10-5 0 0,0-5-32 0,-4 1 0 16,-1-1 0-16,2-7 0 0,-1-3-144 0,3 1 0 15,1 2 0-15,-1-7 128 0,-1 1-128 0,1-3 0 16,0-2 0-16,1 2 128 0,1 0-128 0,-1 0 0 16,0 4 0-16,1 2 0 0,-1 5 0 0,-1 3 0 15,-1 3 0-15,0 1 0 0,0 2-128 0,0 2 128 0,-8 4 0 0,10-5 0 16,-10 5 0-16,13 0-144 0,-2 1 144 0,-1 3 0 16,1 0-144-16,-1 1 144 0,-1 1 0 0,-1 3-144 15,0 3 144-15,0-1-128 0,-2 2 128 0,1 2-128 16,-2 2 128-16,0 2 0 0,-1 0 0 0,0 3 0 15,-2 3 0-15,1 0 0 0,1 0 0 0,-1 1 0 16,-1 2 0-16,2-2 0 0,0-1-144 0,1-1 144 31,2-5-512-31,-1-2-48 0,-1-1 0 0,2-1 0 0,3-3-720 16,-2-3-160-16,-1-2-32 0,1-2-9280 0,-8-5-1856 0</inkml:trace>
  <inkml:trace contextRef="#ctx0" brushRef="#br0" timeOffset="94276.09">27233 7201 33455 0,'-7'-8'1472'0,"7"8"320"0,-10-1-1424 0,10 1-368 0,0 0 0 0,0 0 0 31,0 0 560-31,-5 9 32 0,5-9 16 0,0 13 0 0,3 3-416 0,-1 1-64 0,1 0-128 0,2 1 176 16,2 0 80-16,1 4 32 0,-2-2 0 0,2 3 0 16,1-3 288-16,0 1 48 0,0 0 16 0,0-1 0 15,2 0-272-15,-2 1-48 0,0-3-16 0,0 2 0 16,0-3-304-16,2-2 160 0,-3 1-160 0,1-6 128 16,-1 3-128-16,1-6 0 0,-2-1 0 0,1 0 0 15,0 0-784-15,0-2-144 0,-8-4-32 0,10 1 0 16,-10-1-2496-16,12-2-512 0</inkml:trace>
  <inkml:trace contextRef="#ctx0" brushRef="#br0" timeOffset="94538.14">27731 7266 32255 0,'-10'3'2864'0,"1"3"-2288"16,0 6-576-16,0 0 0 0,1 1 1088 0,0 1 128 15,-1 3 0-15,-2 5 16 0,1 0-976 0,1 3-256 16,0 1 0-16,-2 3 0 0,0 2 0 0,-3 2 0 16,0-2 0-16,0 2 0 0,1-1 0 0,-2 2 0 15,0 0 0-15,-2 0 0 0,-3 0 0 0,1 2 128 16,-2 1-128-16,1-1 0 0,1 4 192 0,-2 0-48 0,-1-7-16 16,2-2 0-16,1-4-128 0,0-1 0 0,0-2 0 0,2-2 0 31,1-1-448-31,3-3 0 0,1-5-16 0,5 0 0 15,1-5-2336-15,6-8-464 0</inkml:trace>
  <inkml:trace contextRef="#ctx0" brushRef="#br0" timeOffset="95161.11">28048 7228 22111 0,'0'0'976'0,"-6"7"208"0,-1 5-944 0,1 2-240 16,-1 4 0-16,3 3 0 0,2 1 2816 0,-1 2 528 15,0 2 112-15,2 4 0 0,0 1-2656 0,-2-1-544 16,2-1-96-16,-3-1-32 0,0 0-128 0,-1 0 0 15,0 0 144-15,-1-1-144 0,1 1 256 0,0 0-32 16,-2-2 0-16,2-2 0 0,-1-2 80 0,2-1 16 16,0-2 0-16,1-2 0 0,1 3 32 0,0-6 16 15,2-1 0-15,0-2 0 0,0-11-48 0,0 0 0 16,0 0 0-16,0 0 0 0,0 0 0 0,0 0 0 16,0 0 0-16,0 0 0 0,8-8-128 0,-3-4-16 0,-1 0-16 15,0-1 0-15,0-2-160 0,0-3 160 0,0-3-160 0,0-3 160 16,-2-1-160-16,2-6 0 0,0 0 0 15,0-6 0-15,0-2 0 0,0-4-176 0,1-2 48 0,-1-2 0 16,0-2-48-16,1 4 0 0,0 3 0 0,1 4 0 16,-1 2 176-16,0 1 0 0,0 5-144 0,1 5 144 15,-1 5 0-15,1 2 0 0,0 2-144 0,0 5 144 16,2 3 0-16,0 3 0 0,-8 5 0 0,11-3 0 16,2 6-144-16,0 2 144 0,-1 1 0 0,1 5-144 15,-1-2-32-15,1 5 0 0,0 2 0 0,4 3 0 16,3 2 32-16,-5 3 0 0,-4-3 0 0,-1 1 0 0,2 1 144 15,-3 1 0-15,-4-1 0 0,-1 1-128 0,-1-2 128 0,-1-1 0 16,1-2 0-16,-3-1 0 0,-3 1 0 0,2-4 0 16,0 1 0-16,-2 0 128 0,-1-2-128 0,-1 0 0 15,0-1 0-15,-2 0 0 0,1 2 0 0,-5 0 0 16,-2-2 0-16,1 0 0 0,-1-1 0 0,-1 1 0 16,-4 0 0-16,0-1-128 0,-1-2 128 0,2 0-208 15,0-3 80-15,3 0 128 16,0-1-688-16,1 1-16 0,1-4 0 0,0-2 0 15,1-1-352-15,0-4-80 0,2-1-16 0</inkml:trace>
  <inkml:trace contextRef="#ctx0" brushRef="#br0" timeOffset="95773.36">28433 7421 24879 0,'0'0'1088'0,"0"0"256"16,0 0-1088-16,0 0-256 0,0 0 0 0,0 0 0 0,0 0 1680 0,9-5 288 15,1 4 48-15,1-4 16 0,0 1-1520 0,1-3-320 16,0-2-48-16,1 0-16 0,1 0 32 0,2 0 0 15,0 2 0-15,1-2 0 0,0-1 144 0,-1-2 16 16,0 0 16-16,2 2 0 0,1 1-96 0,-2 1-32 16,-2-1 0-16,0-2 0 0,-2 1-16 0,-2-2-16 15,-2 3 0-15,-1 0 0 0,-1 2-48 0,-2-3-128 16,-5 10 192-16,4-12-64 0,-3 2 0 0,-1 1-128 0,-4 1 192 16,-1-1-64-16,5 9 16 0,-12-6 0 0,-1 1 0 0,-1 3 0 15,-2 0 0-15,1 5 0 0,-2 2 0 0,1 2 0 16,2-1-144-16,-1 3 0 0,1 2 144 0,1 3-144 15,0 4 224-15,3 2-32 0,-1 2 0 0,2 3 0 16,0-2 128-16,1 3 0 0,2 4 16 0,2-2 0 16,1-1-48-16,2-1-16 0,-1-2 0 0,4-4 0 15,0 0-144-15,4-2-128 0,0-2 144 0,1-2-144 16,-1-1 0-16,5-2-208 0,0-3 16 0,2-1 0 31,-1 0-656-31,2-5-128 0,1 0-32 0,3-2 0 0,0 0-2176 0,0-2-432 0</inkml:trace>
  <inkml:trace contextRef="#ctx0" brushRef="#br0" timeOffset="96115.85">29021 7451 20271 0,'0'0'1792'0,"0"0"-1424"15,0 0-368-15,0 9 0 0,1 2 1408 0,-1-11 192 16,1 12 64-16,1-3 0 0,-2-9-928 0,0 0-176 15,0 11-48-15,0-11 0 0,0 11 32 0,0-11 0 16,0 0 0-16,0 0 0 0,0 0 336 0,0 0 64 16,0 0 16-16,0 0 0 0,0 0 160 0,0 0 32 15,0 0 16-15,0 0 0 0,0 0-272 0,0 0-48 16,4-9-16-16,-3 0 0 0,0 1-128 0,0-4-48 16,-1-2 0-16,0-2 0 0,0 2-80 0,0-3 0 15,0-1-16-15,0-2 0 0,2-2-368 0,0-2-192 0,1 1 192 16,0 1-192-16,-1-3 128 0,2 3-128 0,0 0 0 0,0 1 0 15,0 1 0-15,0 2 0 0,1 1 0 0,-1 3 0 16,-1 1 0-16,0 2 0 0,1 0 0 0,0 3 0 16,-4 8-272-16,4-12-16 0,-1 3 0 0,-3 9 0 31,0 0-1296-31,0 0-256 0,0 0-48 0,0 0-16 16,0 0-624-16,8 10-128 0,-2 1-32 0,-1 2-11280 0</inkml:trace>
  <inkml:trace contextRef="#ctx0" brushRef="#br0" timeOffset="96689.34">29502 7339 28559 0,'0'0'1264'0,"0"0"272"0,-8 12-1232 0,1 0-304 16,2 1 0-16,3 0 0 0,0 0 1920 0,1 2 336 15,0 2 64-15,-1 3 16 0,1 2-1872 0,0 2-464 16,-3 0 0-16,0 1 0 0,1 0 0 0,-1 0 128 16,-3-1-128-16,0 4 0 0,2-2 0 0,-3 0 128 15,-2-1-128-15,1 1 0 0,-1-4 560 0,3 1 16 16,-3-4 0-16,1 3 0 0,0 0 80 0,3-1 32 16,-1-5 0-16,1-3 0 0,-1-3-112 0,7-10-32 15,3 10 0-15,-3-10 0 0,0 0-304 0,0 0-64 16,0 0-16-16,0 0 0 0,0 0 32 0,0 0 16 15,6-9 0-15,1-4 0 0,1-4-208 0,-1-1 0 0,0-3-144 0,2-1 144 16,0-3-208-16,-1-2 48 0,-3-3 16 0,0-3 0 16,2-1-160-16,0-2-16 0,-2-5-16 0,0-2 0 15,1-2 16-15,0-5 0 0,1 1 0 0,3-1 0 16,-3 5 144-16,3 4 48 0,-1 7 0 0,-1 4 0 16,-1 3 128-16,2 5 0 0,1 1 0 0,0 5 0 15,0 3 0-15,2 4 0 0,0 1 0 0,0 4-128 16,1 2 128-16,0 2-128 0,-2 0 128 0,2 1-128 15,1 4-128-15,-1 2-32 0,-2-1 0 0,1 2 0 16,0 1 80-16,-2 2 16 0,-3 3 0 0,-1 2 0 16,-1-1 192-16,1 4 0 0,-1-1-160 0,-3 1 160 0,0 0 0 15,-1 0 128-15,-1-1 0 0,-3 5 0 0,0 1 48 16,-3 0 0-16,1-5 0 0,-1 2 0 0,-2 0-16 0,0-1 0 16,-1-2 0-16,0-1 0 0,2-2-160 0,-3 2 160 15,-2-1-160-15,0-2 160 0,-1-2-160 0,0-3 0 16,-1-4 0-16,0 1 0 0,-2-4-192 0,0-2-80 15,-1-2-16-15,-1-2 0 16,0-4-1520-16,1-1-304 0,0-4-64 0,0-2-13456 0</inkml:trace>
  <inkml:trace contextRef="#ctx0" brushRef="#br0" timeOffset="96973.25">30053 6633 31327 0,'0'0'1392'0,"0"0"272"0,0 0-1328 0,-5 11-336 0,-1 4 0 0,2 3 0 16,2 4 2144-16,1 5 352 0,0 1 80 0,1 4 16 16,0 4-2032-16,0 0-416 0,-2 1-144 0,1-3 0 15,0 1 128-15,-2 0-128 0,1-1 0 0,0 0 0 16,0-3 0-16,-2-1 0 0,-1-1 0 0,-1-2 0 15,-1 2 0-15,0-6 128 0,1 1-128 0,-2-1 0 16,-1 2 0-16,1-3 0 0,0-1 0 0,3-4 0 16,1-4 0-16,1-1-224 0,-1-2 16 0,2 2 0 15,2 0-1728-15,-2 1-352 0,1-2-64 0,1-11-13200 16</inkml:trace>
  <inkml:trace contextRef="#ctx0" brushRef="#br0" timeOffset="97502.96">30515 7140 17503 0,'0'0'1552'0,"0"0"-1232"0,0 0-320 15,0 0 0-15,0 0 3728 0,-11 1 688 0,1-1 144 0,0 3 32 16,-1-1-2752-16,-2 2-560 0,-3 0-96 0,2 1-32 16,2 1-592-16,-2 0-128 0,-4 2-32 0,-1 4 0 15,3-1-192-15,-1 4-32 0,0-2-16 0,-2 2 0 16,2 2-160-16,3 0 128 0,2-1-128 0,2-2 128 16,0 1 80-16,2-1 16 0,1 0 0 0,2-1 0 15,1-1-224-15,1-2 144 0,3-10-144 0,-1 11 128 16,1-11-128-16,0 0 128 0,0 0-128 0,0 0 128 15,8 8-128-15,-8-8 0 0,12 0 0 0,-1-2 0 16,0 0 0-16,1-5 0 0,-1-1 0 0,1-1 0 16,-2 0 0-16,2 0 0 0,0 0 0 0,-2-3 0 15,0-2 0-15,0 0 0 0,0-1 0 0,1 1 0 0,-1 1 0 16,1 2 0-16,-1 2 0 0,-2 3 0 0,-3-5 0 0,-5 11 0 16,9-6 0-16,-9 6 0 0,0 0 0 0,0 0 0 15,11-3 0-15,-11 3 0 0,10 4 144 0,-10-4-144 16,0 0 160-16,4 12-160 0,3 0 352 0,-5 1-32 15,-3 2 0-15,1-2 0 0,1 2-64 0,0-2-32 16,-1 2 0-16,0 1 0 0,2 0-32 0,0-1-16 16,2 0 0-16,0-2 0 0,-4-13-176 0,4 13 0 15,1 0-160-15,2-2 160 0,-1 0-400 0,2-1 16 16,3-3 0-16,-2-1 0 16,-9-6-624-16,11 7-112 0,0-5-32 0,1 2 0 15,-2-4-2144-15,-10 0-432 0</inkml:trace>
  <inkml:trace contextRef="#ctx0" brushRef="#br0" timeOffset="97991.16">30726 7202 26895 0,'0'0'1184'0,"0"12"256"0,-1 1-1152 0,1 3-288 0,2-2 0 0,0 0 0 16,-1 1 832-16,2-2 96 0,-1-3 32 0,1 3 0 16,-1 0-64-16,1 0 0 0,-2 0 0 0,2-1 0 15,-3-12 16-15,0 12 0 0,0-12 0 0,0 0 0 0,2 13-192 0,1-3-32 16,-3-10-16-16,0 0 0 16,0 0-96-16,0 0 0 0,0 0-16 0,0 0 0 0,0 0-112 0,7 8 0 15,-7-8-16-15,0 0 0 0,0 0-48 0,7-6 0 16,0-2 0-16,-2-3 0 0,-1 2-208 0,1-1-48 15,0-3-128-15,1-3 192 0,-1 2-192 0,1-4 144 16,2-1-144-16,0-2 128 0,-1 1-128 0,-1 0 128 16,2-3-128-16,0 2 128 0,0 0-128 0,2 3 0 15,-1-1 0-15,-1 5 0 0,0 2 0 0,0 2 0 16,-1 1 0-16,3 3 0 0,0 3 0 0,0 0 0 16,0 3 0-16,-10 0 0 0,0 0 0 0,15 3 0 15,3 0 0-15,-2 4 0 0,-3 2-128 0,0 2 128 16,0-1 0-16,-1 2 0 0,0 1 0 0,-2-2 0 15,1 3 0-15,-2 0 0 0,0 1 0 0,-1 1 0 0,-2 0 0 16,2-2 0-16,0-1 0 0,-3 0 0 0,-1 3 0 16,1 1 0-16,2-3 0 0,-3 2 0 0,-4-2 0 0,2-1 0 31,2-2-640-31,0-1-48 0,-1 2-16 0,-1 1 0 16,-2-13-1712-16,5 10-336 0,1-2-80 0,-6-8-13136 0</inkml:trace>
  <inkml:trace contextRef="#ctx0" brushRef="#br0" timeOffset="98606.92">31700 7150 7359 0,'0'0'656'0,"0"0"-528"16,0 0-128-16,12-1 0 0,-12 1 4416 0,11-5 864 15,1 1 160-15,-12 4 48 0,7-7-3680 0,0 2-720 16,-7 5-160-16,8-7-32 0,-8 7-192 0,0 0-64 16,4-10 0-16,0 2 0 0,-4 8 272 0,1-10 48 15,-3 2 16-15,2 8 0 0,-4-9-16 0,-1 1 0 16,-2 0 0-16,-1 3 0 0,-1 4-400 0,-1-2-96 15,-3 3-16-15,0 0 0 0,-2 0-448 0,1 0 128 16,1 3-128-16,-1-2 0 0,-2 4 0 0,3 0 0 16,4 2 0-16,0-1 0 0,0 1 0 0,2 0 0 0,7-7 128 0,-6 9-128 15,-1 0 256-15,2 0 0 0,1 0 0 0,4-9 0 16,-1 12-64-16,1-12 0 0,-7 9 0 0,3 1 0 16,4 2 0-16,-2-2 0 0,-4 1 0 0,4-2 0 15,2-9-48-15,-2 13-16 0,0-3 0 0,-2 2 0 16,0 1-128-16,0 2 192 0,0 0-192 0,0-2 192 15,0 0-192-15,2 2 0 0,0 0 0 0,2 0 128 16,-1 0-128-16,1 1 128 0,1-2-128 0,1-3 128 16,-2-11-128-16,2 13 128 0,4-3-128 0,1 3 128 15,1-1-128-15,-1-2 160 0,-2-2-160 0,1 1 160 16,-6-9-160-16,10 8 160 0,-10-8-160 0,10 8 160 0,0-4-160 16,0 0 128-16,-10-4-128 0,11 2 128 0,-11-2-128 0,13 0 0 15,-1 0 144-15,1 0-144 0,0 0 0 0,1 0 0 16,2 0 0-16,0 0 128 0,-2-1-128 0,2 0 0 15,-1-1 0-15,1 2 128 0,-2 0-128 0,-1 0 0 16,0-1 0-16,0 1 0 0,1 0 0 0,-3-1 0 16,0-2-176-16,-1 2 176 0,-10 1-384 0,11 0 0 15,-11 0 16-15,0 0 0 16,0 0-1424-16,0 0-304 0,10-3-48 0,-10 3-9776 16,0 0-1968-16</inkml:trace>
  <inkml:trace contextRef="#ctx0" brushRef="#br0" timeOffset="99133.88">31498 7300 18431 0,'0'0'1632'0,"0"0"-1312"0,0 0-320 0,0 0 0 16,0 0 2944-16,0 0 528 0,0 0 112 0,0 0 0 16,5 9-2480-16,3-1-496 0,4-1-96 0,1-5-32 15,1-2 0-15,2-1 0 0,-1 1 0 0,4-1 0 16,-1-1-160-16,-1-2-16 0,-3-1-16 0,2 0 0 0,1 0 64 0,-3 1 16 15,-2-3 0-15,-1 1 0 0,1-1 80 0,0-1 32 16,-2 2 0-16,1-1 0 0,-2 1-96 0,1 1 0 16,-1 1-16-16,1-3 0 0,-10 7-224 0,10-6-144 15,-1-1 192-15,-9 7-192 0,9-6 0 0,-9 6 0 16,9-4 0-16,-9 4 0 0,0 0 0 0,8-7 0 16,-8 7 0-16,5-10 0 0,-5 10 0 0,0 0 0 15,0 0 0-15,0 0 0 0,-1-11 0 0,1 11 0 16,-5-9 0-16,1 3 0 0,4 6 128 0,0 0-128 15,-9-9 0-15,1 3 0 0,-1 2 0 0,9 4 0 16,-11-2 0-16,1 2 0 0,-2 0 0 0,2 0 0 16,-1 0 0-16,2 0 0 0,-1 0 0 0,-1 0 0 0,2 0 0 0,0 1 0 15,-1 0 0-15,-1 1-256 0,-2-2 80 0,3 0 16 16,-1 0-192-16,1 0-32 0,-2 1-16 0,2-1 0 31,10 0-2144-31,-11-1-416 0,-5-3-96 0,4-4-11024 0</inkml:trace>
  <inkml:trace contextRef="#ctx0" brushRef="#br0" timeOffset="131860.97">9960 11090 20671 0,'0'0'912'0,"0"0"192"0,-1-9-880 0,1 9-224 16,0 0 0-16,0 0 0 0,3-11 624 0,-3 11 80 15,0 0 0-15,0 0 16 0,0 0-544 0,0 0-176 16,0 0 0-16,0 0 0 0,10 4 128 0,-10-4-128 0,8 7 0 0,0-1 0 16,-8-6 496-16,8 10-16 0,-3-1 0 0,0 2 0 15,0 4 352-15,-2 0 80 0,-3 5 16 0,1-2 0 16,-1 3-112-16,0 3-32 0,-2 2 0 0,-1 1 0 16,0 4-320-16,1 1-64 0,-3 0-16 0,-1 3 0 15,1 4 48-15,0 2 0 0,0 2 0 0,-3 0 0 16,-3-1-240-16,4-1-64 0,0-2 0 0,2-1 0 15,0-3-128-15,1-5 0 0,1-3 0 0,1-1 128 16,0-4-128-16,1-4 160 0,0-2-160 0,-1-3 160 16,2-4-160-16,0-9 128 0,0 0-128 0,0 0 128 15,0 0 64-15,0 0 0 0,0 0 0 0,0 0 0 16,2-9-32-16,-2-3 0 0,-2-4 0 0,1 1 0 16,0-7-160-16,-1-2 0 0,0-2 144 0,0-4-144 15,1-3 0-15,0-3 0 0,0-5 0 0,-2 1 0 0,-1-3-224 0,1 0 32 16,1 3 16-16,-1 0 0 0,2 3 176 0,1-2 0 15,1 1 0-15,2 0 0 0,-2 1 0 0,0 1 0 16,-1 1 0-16,4 3 0 0,3 0 0 0,-2 4 0 16,2 2 0-16,0 3 128 0,3 1-128 0,0 1 0 15,2 4 0-15,1 3 0 0,1 2 0 0,0 0 0 16,2 3 0-16,2 0-128 0,1 0 128 0,1 1 0 16,0 3 0-16,2 0 0 0,0 2 0 0,0 2-160 15,1-2 160-15,-2 3 0 0,-1 3-144 0,0 1 144 16,-2-1 0-16,-1 3-144 0,-1 0 16 0,-1 5 0 15,0 0 0-15,-4 2 0 0,0 0 128 0,-3 2-160 16,-2 0 160-16,-1-2-160 0,-1 4 160 0,-2 0 0 0,-4 3 0 0,0-1 0 16,-2-4 160-16,-1 3-32 0,-1 3-128 0,-1-2 192 15,-1 0-192-15,0-1 176 0,1-2-176 0,1-2 160 16,-3 2-160-16,1-2 0 0,1-1 144 0,1 0-144 16,-1-1 0-16,1-1 128 0,-3-4-128 0,0-1 0 15,0 2 0-15,-1 0 144 0,0-3-144 0,0 1 0 16,-2-1 160-16,-1 0-160 0,-3-2 128 0,2 1-128 15,-1-3 128-15,0 0-128 0,-1-1 128 0,1 0-128 16,-1-1 0-16,3 0 0 0,1 1-192 0,0-4 192 31,1-2-576-31,1 0 0 0,4-1 0 0,2 0 0 0,0-1-448 0,4 8-64 16,-1-9-32-16,3 1 0 0,2 0-1632 0,-4 8-320 0,7-14-64 16,2 4 0-16</inkml:trace>
  <inkml:trace contextRef="#ctx0" brushRef="#br0" timeOffset="132678.4">10720 10965 8287 0,'0'0'736'0,"0"0"-592"0,0 0-144 0,0 0 0 0,0 0 2688 0,4-11 512 16,-4 11 112-16,4-7 16 0,-4 7-1840 0,3-10-352 16,-3 10-80-16,0-9-16 0,0 9-384 0,0 0-80 15,0 0 0-15,-3-9-16 0,3 9-352 0,0 0-64 16,0 0-16-16,0 0 0 0,-11 0 0 0,1 3-128 16,1 1 192-16,0 2-64 0,-1 1-128 0,1 2 160 15,-1 3-160-15,1-1 160 0,0 2 80 0,0 2 16 16,-1 0 0-16,1 2 0 0,2 0 80 0,1 0 32 15,-1-1 0-15,2 3 0 0,1-2 32 0,0 3 16 16,-1-1 0-16,2 2 0 0,4 2-224 0,1 0-64 16,-2-2 0-16,2-3 0 0,1-1-128 0,1 0 0 15,1-5 0-15,3-1 128 0,1-3-128 0,-1-1 160 0,0-1-160 0,0-3 160 16,1-3-160-16,0-1 0 0,-9 1 144 16,11-6-144-16,0 2 0 0,-1-2 0 0,-1-4 0 0,-1-1 0 15,0-1 0-15,-1 2 0 0,-2-3 0 0,0 0 128 16,0 0 0-16,1 0 16 0,-3 0 0 0,0 0 0 15,-2-2 80-15,2 1 16 0,-3-2 0 0,3 1 0 16,-2-2-32-16,-1-3 0 0,-1 1 0 0,1-1 0 16,-2 2-208-16,2 1 176 0,0 4-176 0,0-3 160 15,0-2-160-15,0 5 0 0,0 1 0 0,-1 2 128 16,0-1-128-16,-2 1 0 0,3 10 0 0,0 0 0 16,-4-8 176-16,4 8-48 0,0 0-128 0,-6-5 192 15,6 5-192-15,0 0 0 0,-11-1 0 0,11 1 0 16,0 0-432-16,-8 6-16 0,1-1-16 0,7-5 0 15,0 0-2160 1,0 0-448-16,0 0-64 0</inkml:trace>
  <inkml:trace contextRef="#ctx0" brushRef="#br0" timeOffset="132920.62">10941 11077 35423 0,'0'0'1568'0,"0"0"320"0,-9 8-1504 0,2 2-384 15,5 1 0-15,0 2 0 0,4 1 384 0,0 0 0 0,2-1 0 0,1 0 0 16,2-1-384-16,1 1 0 0,1 0 0 0,0 2 0 16,-1-1 0-16,1-1 0 0,0-3 0 0,0 3 0 31,0-3-368-31,-1 0-32 0,0-2-16 0,0 0 0 15,-1-3-512-15,0 0-96 0,-7-5-32 0,0 0 0 16,0 0-1504-16,0 0-288 0,0 0-64 0</inkml:trace>
  <inkml:trace contextRef="#ctx0" brushRef="#br0" timeOffset="133101.74">11109 10842 28559 0,'0'0'2544'0,"0"0"-2032"16,-4-8-512-16,4 8 0 0,-5-6 2480 0,5 6 400 16,0 0 64-16,0 0 32 0,0 0-2608 0,0 0-528 15,0 0-96-15,12 4-32 16,-12-4-2320-16,11 4-464 0</inkml:trace>
  <inkml:trace contextRef="#ctx0" brushRef="#br0" timeOffset="133491.57">11217 11163 13823 0,'0'0'1216'0,"0"10"-960"15,-2 1-256-15,0-1 0 0,1-1 4944 0,1 2 944 16,1-1 192-16,2 1 48 0,1 0-4720 0,1 0-960 0,-5-11-176 0,7 10-32 16,-1 1-240-16,-1-3 0 0,-5-8 0 0,9 6 0 31,1-1-448-31,-10-5 32 0,0 0 0 0,10 0 0 15,-10 0 0-15,10-4 0 0,-2-2 0 0,0-2 0 0,1-2 416 0,-1-2-160 0,-2-1 160 0,1-1 0 16,-2-3 0-16,0-2 176 0,1 0 0 0,-1-2 0 16,-1-3 176-16,1 1 32 0,0-3 16 0,2 2 0 15,-1 1-144-15,3 3-48 0,2 5 0 0,-3 3 0 16,-2 3-208-16,2 2 144 0,0 3-144 0,-8 4 128 16,12 0-128-16,1 4 128 0,1-2-128 0,-1 4 128 15,-1 2-128-15,-1 2 0 0,2 1 144 0,-1-2-144 16,-1 3 128-16,-2 1-128 0,-3 0 128 0,3 2-128 15,3 0 288-15,-3 0-16 0,-4 1 0 0,1 1 0 0,-1 1-80 16,-1 2 0-16,0-1-16 0,0 1 0 0,0 0-176 0,-1-2 0 16,3-1 0-16,-2 1 0 15,-2-5-320-15,1 0-112 0,-1-3-16 0,2 0 0 16,-4-10-352-16,8 7-80 0,-8-7-16 0,0 0 0 16,11 3-1568-16,-11-3-320 0,7-7-64 0</inkml:trace>
  <inkml:trace contextRef="#ctx0" brushRef="#br0" timeOffset="133777.99">12025 10739 37487 0,'0'0'1664'0,"0"0"336"0,0 0-1600 0,0 0-400 0,0 0 0 0,0 0 0 15,4 15 624-15,2 2 32 0,1 1 16 0,0 3 0 16,-2 0-672-16,0 3-352 0,-1 4 32 0,2 3 16 31,-1 2-128-31,-3 0-16 0,1 1-16 0,-2-1 0 16,-1 1-208-16,0 1-32 0,0-2-16 0,0-2 0 0,2-4 128 16,-4-1 16-16,0-3 16 0,2-3 0 0,1 0 272 0,-2-2 48 0,-3-2 16 0,0-2 0 15,0-2-608-15,0-6-112 0,4-6-16 0,-8 7-16 16,0-3-1920-16,8-4-384 15</inkml:trace>
  <inkml:trace contextRef="#ctx0" brushRef="#br0" timeOffset="133985.47">11762 10944 41007 0,'0'0'1808'0,"0"0"384"0,0 0-1744 0,13-3-448 15,3 1 0-15,3 0 0 0,4 2 640 0,3-1 32 16,4 0 16-16,2 1 0 0,5 0-240 0,1 0-32 16,-3 0-16-16,3 0 0 0,2-3-272 0,-1 2-128 15,-1 0 0-15,-3-1 128 16,-1-3-1392-16,-3 3-272 0,-2-2-64 0,-2-2-16 16,-2 0-1344-16,-1-1-272 0,-1 1-48 0</inkml:trace>
  <inkml:trace contextRef="#ctx0" brushRef="#br0" timeOffset="146841.97">16120 8240 6447 0,'0'0'576'0,"0"0"-576"16,0 0 0-16,0 0 0 0,0 0 1872 0,0 0 272 15,0 0 48-15,0 0 16 0,0 0-1648 0,0 0-336 16,0 0-64-16,0 0-16 0,0 0-144 0,0 0 0 16,4-9 0-16,-4 9 0 0,0 0 0 0,0 0 0 15,0 0 0-15,0 0 0 0,0 0 0 0,0 0 0 16,11-3 0-16,-11 3 0 0,0 0 0 0,0 0 0 16,0 0 144-16,5 9-16 0,-5-9 288 0,3 12 64 15,-2 0 16-15,0 0 0 0,1 1-176 0,-2-2-16 0,-2 1-16 0,1 1 0 16,0 2-80-16,-1-2-16 0,0 0 0 15,-1 5 0-15,-1 7 128 0,0 1 32 0,2 1 0 0,-2 0 0 16,-1 5-352-16,-1 2 128 0,1 2-128 0,0 1 0 16,0 0 0-16,-2 3 0 0,1 0 0 0,0 2 0 15,0-4 0-15,1 3 0 0,-2 4 0 0,2 0 0 16,1 0 0-16,0-1 144 0,3 0-144 0,-2-3 0 16,1-2 0-16,-1 0 0 0,-2-5 0 0,1-2 0 15,0-2 0-15,1 0 0 0,1 3 128 0,-2-2-128 16,0 3 0-16,1 0 0 0,1-1 0 0,-1-2 0 15,1-1 0-15,-1-1 0 0,-1-3 0 0,1-2 0 16,1-1 0-16,-1-4 0 0,-1-2 0 0,0-3 0 16,0-1 0-16,1-2 0 0,3-11 0 0,-4 10 0 0,-2-1 144 0,0 1-16 15,-2-4-128-15,2-2 192 0,6-4-192 16,-8 5 0-16,-1-2 0 0,9-3 0 0,-10 0 0 0,1 0 0 16,0-3 0-16,0-1 0 0,0-1 0 0,1 0 0 15,-1-3 144-15,-1-4-144 0,-2 1 256 0,0-3-48 16,0-2 0-16,1 0 0 0,-2 0 48 0,2-1 0 15,3-2 0-15,1 1 0 0,-1 1-48 0,0-2 0 16,-1 0 0-16,2-1 0 0,1-1-32 0,1 0-16 16,1 5 0-16,0 0 0 0,0 0 208 0,1 2 32 15,-2 0 16-15,2 1 0 0,1 5-96 0,-1 0-32 16,2-1 0-16,-2 1 0 0,3 8-160 0,0 0-128 16,0 0 144-16,0 0-144 0,0 0 0 0,0 0 0 15,0 0 0-15,0 0 0 0,0 0-128 0,11 12 128 16,-1 2-192-16,1 4 192 0,-2 4-176 0,-2 3 176 15,0 1-160-15,1 4 160 0,1 3 0 0,0 1 0 0,-1 1 0 0,2 0 0 16,2 3 0-16,-2-4 0 0,0-4 0 0,-1-1 0 16,0-3 0-16,3-3 0 0,-3-5 0 0,1 1 0 15,2-1 0-15,0-3 0 0,-2-2 0 0,2-3 0 16,0-5 0-16,-1 0 192 0,-2-5-64 0,3-3-128 16,0-2 368-16,2-4-48 0,1-3 0 0,0-3 0 15,1-1 80-15,-1-3 16 0,1-4 0 0,0 0 0 16,-1-2-160-16,0-1-16 0,-1-1-16 0,0-2 0 15,1-1-224-15,-2-4 176 0,0 0-176 0,-1 0 160 16,1-1-160-16,0 1 0 0,-2 4 0 0,2 3 0 16,2 3-496-16,-1 1-80 0,2-1 0 15,-2 5-12208-15</inkml:trace>
  <inkml:trace contextRef="#ctx0" brushRef="#br0" timeOffset="158120.67">15201 10393 26783 0,'0'0'1184'0,"0"0"240"0,-6-11-1136 0,3 2-288 0,3 9 0 0,3-9 0 15,5 1 640-15,-1 1 64 0,0 1 0 0,1-1 16 16,1 2-528-16,1 0-192 0,2 2 0 0,-12 3 144 16,0 0-144-16,9-5 0 0,-9 5 0 0,11-4 0 15,-11 4 0-15,0 0 0 0,0 0 0 0,0 0 0 16,0 0 0-16,0 0 0 0,-7 11 0 0,1 2 0 0,-4 4 336 16,1 0 48-16,-1 2 0 0,0 2 0 0,0 3 464 0,0 4 112 15,-2 0 0-15,3 2 16 0,3 0-272 0,-2 1-64 16,0 0-16-16,1 2 0 0,3 1-352 0,2 0-64 15,-1 1-16-15,1 0 0 0,-4-1-192 0,3 2 0 16,0-2 128-16,-1 1-128 0,-2 1 0 0,0 1 0 16,1 4 0-16,0-2 0 15,-2-1-320-15,1-4-96 0,1-6-32 0,-2 0 0 16,1-2-160-16,-2-3-32 0,0-1-16 0,1-2 0 16,1-6-112-16,1-1-32 0,1-2 0 0,4-11-8656 15,-3 8-1728-15</inkml:trace>
  <inkml:trace contextRef="#ctx0" brushRef="#br0" timeOffset="158399">15605 10834 11055 0,'0'0'976'0,"0"0"-784"0,0 0-192 0,0 0 0 15,-9 7 5280-15,3 1 1008 0,-1-2 208 0,2 3 32 16,1 2-5040-16,2 1-1008 0,-1-1-208 0,2 4-32 16,1 3-96-16,1 2-16 0,0 0 0 0,2-1 0 15,0 3-128-15,0 3 0 0,0-1 0 0,0 2 0 16,-1-1 0-16,1-3 0 0,-1-1 0 0,1-1 128 16,-2-2-128-16,1-1 0 0,-2-3-160 0,-2-1 160 15,1 0-576-15,1-13-32 0,0 0 0 0,-3 9 0 16,3-9-1984-16,0 0-400 0,0 0-80 0</inkml:trace>
  <inkml:trace contextRef="#ctx0" brushRef="#br0" timeOffset="158572.72">15688 10666 12895 0,'0'0'576'0,"0"0"112"0,0 0-560 0,-6-6-128 15,6 6 0-15,0 0 0 0,0 0 5424 0,0 0 1040 16,0 0 224-16,0 0 32 0,0 0-5696 0,0 0-1024 0,8 6-432 0,1 0-10336 16,0-1-2080-16</inkml:trace>
  <inkml:trace contextRef="#ctx0" brushRef="#br0" timeOffset="159010.41">15757 10982 12895 0,'0'0'1152'0,"0"0"-928"0,0 0-224 0,-7 9 0 16,2 1 5504-16,2-1 1072 0,3 3 208 0,3 0 32 15,0 0-5520-15,-3-12-1104 0,6 11-192 0,-1-3 0 16,-5-8-352-16,6 11 16 0,-6-11 0 0,7 7 0 16,-7-7-320-16,7 8-64 0,-7-8-16 0,9 7 0 15,-9-7 224-15,0 0 64 0,0 0 0 0,0 0 0 0,0 0 448 0,0 0 0 16,0 0 0-16,0 0 0 0,0 0 496 0,0-11 32 15,-3 1 16-15,2-2 0 0,1-1 80 0,-1 0 16 16,2 0 0-16,-1-1 0 0,0-3-256 0,3 0-64 16,2-1 0-16,0 1 0 0,0-2-320 0,4 1 0 15,5 0 0-15,0 0 128 0,0-1-128 0,1 2 0 16,0 2 0-16,1-2 0 0,-2 4 0 0,1 1 0 16,-1 2 0-16,2 1 0 0,-1 2 0 0,-2 3 0 15,-2 3 128-15,-1 1-128 0,0 1 144 0,2 3-144 16,-1 3 192-16,-1-1-192 0,-1 2 144 0,-1 2-144 15,0 2 0-15,-2 1 144 0,0 0-144 0,-1 1 0 16,1 2 0-16,1 0 128 0,-5-2-128 0,1 2 0 16,0 1 0-16,-1-2 0 0,-2 1 0 0,3 0 0 0,1-1 144 0,-2 0-144 15,1-1 0-15,0-1 0 0,1-1 0 0,-1-2 0 32,-3-10-640-32,7 13-80 0,-3 0-32 0,1-2 0 15,-5-11-1600-15,0 0-320 0,8 7-64 0,-8-7-10304 0</inkml:trace>
  <inkml:trace contextRef="#ctx0" brushRef="#br0" timeOffset="159475.87">16444 10935 13823 0,'0'0'1216'0,"0"0"-960"15,0 0-256-15,5-9 0 0,-5 9 3296 0,4-9 608 16,-4 9 128-16,6-8 32 0,-6 8-2976 0,8-7-608 15,-8 7-112-15,0 0-32 0,9-4 144 0,-9 4 32 16,10-6 0-16,0 2 0 0,0 3-160 0,2-1-32 16,0 2 0-16,1-2 0 0,1-1-144 0,2 1-48 15,-2-4 0-15,2 2 0 0,-1-1-128 0,0 0 160 16,-1-2-160-16,-1 1 160 0,0-1-160 0,0 1 160 16,0-1-160-16,-2 1 160 0,-3-6 112 0,-1 3 32 15,0 0 0-15,-2 0 0 0,-1 0 160 0,-1-2 48 16,-3 1 0-16,-2 1 0 0,0 1-32 0,-2 0 0 15,0-1 0-15,-1 2 0 0,-3-2-240 0,-1 1-48 16,-2 3-16-16,0 0 0 0,-1 1-176 0,-1 3 160 0,-2 2-160 16,1 2 160-16,0 1-160 0,-2 2 0 0,2 6 0 0,-1-3 0 15,1 1 0-15,0 3 0 0,-1 3 0 0,1 2 0 16,1 3-144-16,0 1 144 0,3-2 0 0,-1 3 0 16,1 2 0-16,-1 0 0 0,1 0 192 0,-1 2-48 15,2 3 16-15,1 0 0 0,1-3 0 0,3 2 0 16,2-2 32-16,1 0 0 0,0-3 0 0,5-2 0 15,2-1-48-15,1-1 0 0,-1-3 0 0,5-2 0 16,3-4-144-16,3-2 160 0,3-4-160 0,0 0 160 16,3-5-160-16,1-2 0 0,1-3-160 0,3-3 160 15,-1-3-1792 1,6 1-272-16,2-6-48 0,1-2-14096 0</inkml:trace>
  <inkml:trace contextRef="#ctx0" brushRef="#br0" timeOffset="174943.87">20557 10791 2751 0,'0'0'256'0,"0"0"-256"0,0 0 0 0,0 0 0 16,0 0 2336-16,7-6 416 0,-7 6 96 0,7-7 16 15,-7 7-1888-15,0 0-368 0,0 0-80 0,0 0-16 16,8-5-64-16,-8 5 0 0,0 0-16 0,0 0 0 16,0 0 544-16,0 0 112 0,0 0 32 0,5 9 0 15,-5-9 352-15,4 13 80 0,3 2 16 0,-5 0 0 16,-3 1-320-16,1 2-64 0,1 2-16 0,2 1 0 0,-2 2-608 0,2 2-128 16,0 1-32-16,-1 4 0 15,1 4-272-15,-1 0-128 0,0-2 128 0,0 1-128 0,1-3 0 0,-2-1 0 16,-3-1 128-16,2-2-128 0,4 0 0 0,-2-5 0 15,-2 1 0-15,0-3 128 0,0-1-128 0,3-1 160 16,-2-3-160-16,-1-1 160 0,-1 0-160 0,1-1 160 16,0-2-160-16,0-10 160 0,0 0-160 0,0 0 160 15,-4 8-160-15,4-8 160 0,0 0-160 0,0 0 160 16,0 0-160-16,-9-5 160 0,2-3 0 0,2-2 0 16,0-3 0-16,2-2 0 0,3-1-160 0,-2-3 192 15,-2-3-192-15,2-3 192 0,1-1-192 0,0-5 160 16,-1-2-160-16,0 1 160 0,2-3-160 0,-2-2 0 15,1-2 0-15,0-1 0 0,0 2 0 0,1 1 0 16,0 3 0-16,0 2 0 0,0 0 0 0,2 4 128 0,1 0-128 0,2 4 0 16,2 0 0-16,0 5 0 0,1 0 0 0,1 6 0 15,0 0 0-15,3 3 0 0,2-1 0 0,1 4 0 16,-2 1 0-16,3 4 0 0,0-3 0 0,3 3 0 16,-1-3 0-16,2 5 0 0,-1 3 0 0,1-1 0 15,-3 0 0-15,-2 0 0 0,-2 1 0 0,0-1 0 16,0 4 0-16,-1 0 0 0,-2 1 0 0,-2 2 0 15,-8-9 0-15,8 10 0 0,-3 2 0 0,-1 1 0 16,-4 1 0-16,-1-3 0 0,-2-1 0 0,-1 2 0 16,-1 1 0-16,0 0 0 0,0 1 176 0,-2-1-176 15,-1 0 128-15,-1 2-128 0,-1-1 0 0,-1 0 144 16,1-1-144-16,-2 2 0 0,-1-3 144 0,-1 2-144 0,-3 0 0 16,1-1 144-16,1-1-144 0,-1 0 0 15,-1-1 160-15,0 0-160 0,-2-1 128 0,-1-1-128 0,-2-3 128 0,2-1-128 16,2 1 0-16,2-2 128 0,-2-1-128 0,4-3 0 15,1-3 144-15,1-1-144 0,0-3 0 0,3-1 0 16,3 0 0-16,2-4 0 16,0 0-1920-16,3-2-320 0,1-3-48 0</inkml:trace>
  <inkml:trace contextRef="#ctx0" brushRef="#br0" timeOffset="175331.39">21301 9921 9215 0,'0'0'816'0,"0"0"-656"0,0 0-160 0,0 0 0 0,0 0 5136 0,-10 2 1008 0,10-2 192 0,-7 11 32 15,4 0-5024-15,4 2-1024 0,3 2-192 0,2 2-128 16,3 1 0-16,2 1 0 0,-5 2 0 0,2 4 0 16,1-1 0-16,2 3 0 0,-5-1-128 0,-1 1 128 15,1 3 0-15,-4 2 0 0,1 0 0 0,-2 2 0 16,1-3 0-16,-4 3 0 0,1 4 0 0,0 4 0 16,-3 2 0-16,0-1 0 0,0-2 128 0,0-1-128 0,-1 2 256 15,1-6-32-15,0 1-16 0,0-3 0 0,1-2-80 0,-2-2-128 16,-3-1 176-16,2-2-176 0,1-5 128 0,1 1-128 15,2-1 0-15,1-1 0 0,1-3 0 0,0-1 0 16,1-4-192-16,2-3 48 16,1-2-2272-16,-4-8-448 0,0 0-80 0,0 0-32 0</inkml:trace>
  <inkml:trace contextRef="#ctx0" brushRef="#br0" timeOffset="176646.78">21869 10649 8687 0,'0'0'384'0,"0"0"80"0,0 0-464 0,0 0 0 16,0 0 0-16,0 0 0 0,0 0 1088 0,0 0 128 16,0 0 32-16,0 0 0 0,0 0-272 0,0 0-48 15,0 0-16-15,0 0 0 0,0 0-96 0,0 0-32 16,-4-6 0-16,4 6 0 0,-12 0 96 0,3-1 16 16,9 1 0-16,-9-2 0 0,9 2-80 0,-8-1-16 15,8 1 0-15,-9-1 0 0,1-2-96 0,8 3-32 16,0 0 0-16,0 0 0 0,0 0-224 0,0 0-32 15,0 0-16-15,0 0 0 0,-11-4-160 0,1 3-48 16,-2-3 0-16,12 4 0 0,-9-3-64 0,0 3 0 0,-1-2-128 0,-1 0 192 16,1 4-64-16,1 0 0 0,9-2-128 0,-12 7 192 15,-2-2-192-15,1 3 128 16,1-2-128-16,0 5 0 0,0 1 192 0,1-1-64 0,-1 0-128 16,1 0 192-16,2 0-192 0,1 1 128 0,1-1-128 0,0 1 0 15,1 0 192-15,0 1-64 0,1-1-128 0,0 1 192 16,0 0 16-16,2-2 0 0,1 1 0 0,0 0 0 15,1 1 0-15,1-3 0 0,1 3 0 0,2-2 0 16,-1 0-208-16,2 1 176 0,2 0-176 0,-1-2 160 16,-5-10-160-16,8 11 0 0,1-2 0 0,0 1 128 15,-1-3-128-15,1-2 0 0,-9-5 0 0,12 3 0 16,-2-1 0-16,0 0 0 0,2-2 0 0,0-2 0 16,-2-2 0-16,1 2 128 0,-1-1-128 0,2-1 0 15,1-2 144-15,-1-1-144 0,-3-2 160 0,3 0-160 0,2-3 160 0,-1 2-160 16,-3-1 160-16,2 1-160 0,0 1 0 0,-3-3 0 15,-1 3 0-15,-2 0 0 0,1-3 0 0,-1 0 128 16,0 1-128-16,-4 0 0 0,1 2 0 0,-2 0 0 16,0-1 128-16,1 0-128 0,-2 10 0 0,0-9 0 15,0 9 0-15,0 0 0 0,-2-10 0 0,2 10 0 16,-1-9 0-16,1 9 0 0,0 0 0 0,0 0 0 16,0 0 0-16,0 0 0 0,0 0 0 0,0 0 0 15,0 0 0-15,0 0 0 0,0 0 0 0,0 0 0 16,0 0 0-16,7 10 0 0,-2 1 192 0,0 0-48 15,-1-2-16-15,0 3 0 0,0 0-128 0,1 0 0 16,0 1 0-16,0 0 0 0,-1 0 0 0,1-1 0 16,1 2 0-16,-2-4 0 0,-3 2 0 0,2-2 0 15,-3-10 0-15,5 13 0 0,-1-1 0 0,0-1 0 0,-4-11 0 0,5 11 0 16,-5-11 0-16,0 0 0 16,8 9 0-16,-8-9 0 15,0 0-592-15,10 8-160 0,-10-8-16 0,0 0-16 16,0 0-2176-16,12 6-432 0,-12-6-96 0,0 0-16 0</inkml:trace>
  <inkml:trace contextRef="#ctx0" brushRef="#br0" timeOffset="177186.99">22304 10683 14735 0,'0'0'1312'0,"0"0"-1056"16,0 0-256-16,0 0 0 0,-8-2 3680 0,8 2 672 15,0 0 144-15,0 0 32 0,0 0-3680 0,0 0-720 16,0 0-128-16,9 9 0 0,-2 1 0 0,-1 1 0 16,0-1 0-16,-3 2 0 0,-3-2 0 0,0 2 0 15,3 0 0-15,0-1-128 0,-3 1 256 0,-2 0 64 16,-2 1 16-16,3-1 0 0,1-2 400 0,-2-1 80 15,-6 0 16-15,3-2 0 0,5-7-48 0,0 0 0 16,0 0 0-16,0 0 0 0,0 0-16 0,0 0 0 16,0 0 0-16,0 0 0 0,0 0-288 0,0 0-64 15,0 0-16-15,0 0 0 0,0 0-272 0,1-13 128 0,3 2-128 0,0 2 0 16,0-1 0-16,-1-2 0 16,1 0 0-16,-1 1 0 0,-2-2 0 0,1-2 0 0,0 0 0 0,2-1 0 15,3 2 0-15,-3-1-144 0,-2 1 144 0,1 2-128 16,1 2 128-16,-2 3 0 0,1-2 0 0,-3 9-128 15,8-9 128-15,-2 4 0 0,-6 5 0 0,11-7 0 16,0 3 0-16,2 2 0 0,-1-1 0 0,1 2 0 16,0 1 0-16,0 1-160 0,2 2 160 0,-1 1 0 15,0 2-144-15,-1 1 144 0,-1 1 0 0,1 3-144 16,-1-2 144-16,-2 3 0 0,-1 1-144 0,1 0 144 16,0 2 0-16,-2-1 0 0,-2-1 0 0,1 0 0 15,-1-1 0-15,0 1 0 0,-3-2 0 0,1 0 0 16,2-1-144-16,-3-1 144 0,1 1 0 0,0-1 0 0,-4-9-352 0,6 10 32 15,-3-1 16-15,-3-9 0 16,4 9-1616-16,-4-9-320 0,7 10-64 0,-7-10-12032 16</inkml:trace>
  <inkml:trace contextRef="#ctx0" brushRef="#br0" timeOffset="177638.75">22852 10889 26895 0,'0'0'1184'0,"0"0"256"0,0 0-1152 0,13-4-288 16,0-1 0-16,1 0 0 0,2-2 448 0,-1 1 16 0,2-1 16 0,3-2 0 16,1 0-480-16,-1 0 128 0,0 0-128 0,0 0 0 15,-3-2 0-15,-1 2 0 0,0 1 0 0,-2 2-160 16,-2-1 160-16,-1-1 0 0,-2 1 0 0,-1 0-128 15,-2 1 128-15,-6 6 256 0,4-8-64 0,0-1-16 16,0 1 448-16,-4 8 80 0,1-11 32 0,0 2 0 16,1-1-192-16,-2 1-32 0,-3 0-16 0,1-2 0 15,0-1-304-15,-2 2-64 0,-1 1-128 0,0 2 192 16,-2 2-192-16,1 1 0 0,-3-4 0 0,0 5 0 16,-3 3 0-16,-1 1 0 0,0 0 0 0,-2 3 0 15,-1 3 144-15,-3 2-144 0,0 2 128 0,-1 4-128 16,-1 2 128-16,0 2-128 0,-1 2 0 0,1 1 128 15,2 2 224-15,3-1 32 0,3 1 16 0,3 0 0 0,2-1 112 0,0 0 32 16,2 2 0-16,3-4 0 0,6 1-240 0,2-3-48 16,0 2-16-16,4-2 0 0,2-4-240 0,0 2 176 15,2-1-176-15,3-1 160 0,2-2-160 0,3 0 192 16,1-1-192-16,2 0 192 0,-1-2-192 16,2 0 0-16,0-4 144 0,1-1-144 15,1-1 0-15,2-1-256 0,0-1 32 0,2-2-11312 16,1-1-2272-16</inkml:trace>
  <inkml:trace contextRef="#ctx0" brushRef="#br0" timeOffset="179942.87">27108 10132 15663 0,'0'0'1392'0,"0"0"-1120"16,0 0-272-16,0 0 0 0,0 0 1728 0,0 0 272 15,0 0 64-15,11 0 16 0,-1 1-944 0,-10-1-192 16,0 0-48-16,0 0 0 0,0 0-32 0,0 0-16 15,0 0 0-15,0 0 0 0,0 0 272 0,0 0 48 16,5 9 16-16,-5-9 0 0,2 13-64 0,-2 0-16 16,2 2 0-16,-2-1 0 0,0 4-304 0,1 0-64 15,1 2-16-15,2 2 0 0,1-1-256 0,-2 4-48 16,-5 2-16-16,5 3 0 0,3-1-160 0,-2 2-48 16,-5 2 0-16,2-3 0 0,4-2-192 0,-2 1 144 15,-4 0-144-15,2-4 128 0,3 2-128 0,0-4 0 0,-4-2 144 0,1-1-144 16,-1-1 0-16,2 0 144 0,0-4-144 15,-1 1 0-15,-1-3 160 0,0-1-160 0,-1-2 128 0,1-1-128 16,0-9 192-16,1 9-32 0,-1-9-16 0,0 0 0 16,2 9 48-16,-2-9 16 0,0 0 0 0,0 0 0 15,0 0-80-15,0 0-128 0,0 0 176 0,0 0-176 16,11-6 192-16,-1-2-64 0,-4 0 0 0,2-3-128 16,2-2 192-16,-1-2-192 0,-1 0 192 0,1-1-192 15,1-1 0-15,0 1 0 0,-1-3 0 0,2 2 0 16,0 4 0-16,0-3 0 0,-1 2 0 0,1 1 0 15,-2 6 0-15,0-1-144 0,-9 8 144 0,12-5 0 16,-1 1 0-16,0 2-128 0,-1 0 128 0,2 2 0 16,0 3 0-16,1 0-160 0,0-1 160 0,0 2 0 0,0 3-128 15,1 2 128-15,0 1 0 0,1 3 0 16,-1 0 0-16,3 2-128 0,0-2 128 0,0 2 0 0,-1 2 0 0,1-1 0 16,1-2 0-16,0 1 0 0,-1-1 0 0,1 0 0 15,-1 1 0-15,-2-2 0 0,-4-2 0 0,1 1 144 16,0 0-144-16,-2-2 128 15,-2-2-448-15,-1 0-112 0,-1-3-16 0,3 0 0 16,0 2-384-16,-9-7-96 0,0 0-16 0,0 0 0 16,8 6-2224-16,-8-6-448 0</inkml:trace>
  <inkml:trace contextRef="#ctx0" brushRef="#br0" timeOffset="181617.34">27905 10595 25391 0,'0'0'1120'0,"0"0"240"0,0 0-1088 0,0 0-272 15,0 0 0-15,0 0 0 0,0 0 1072 0,4-8 144 16,-4 8 48-16,0 0 0 0,0 0-352 0,0 0-64 16,0 0-16-16,0 0 0 0,0 0-224 0,0 0-48 15,0 0-16-15,7 12 0 0,1 1-112 0,-1 0-32 16,-2 0 0-16,2 2 0 0,-1 4-128 0,1 0-16 15,-2 2-16-15,1 0 0 0,1 2-240 0,-1-1 0 16,4-1 128-16,-3-1-128 0,0-1 0 0,1 0 0 16,-1-1-144-16,1-1 144 15,3-4-544-15,-2-1-16 0,-1-1 0 0,0-2 0 16,-1-1-656-16,1-1-128 0,-1-1-16 0,-7-6-8192 0,9 4-1648 0</inkml:trace>
  <inkml:trace contextRef="#ctx0" brushRef="#br0" timeOffset="181875.25">28312 10566 15663 0,'0'0'1392'16,"-8"1"-1120"-16,8-1-272 0,-7 7 0 16,2 2 3456-16,0 3 624 0,-2-1 128 0,2 4 16 15,2 3-2896-15,1 3-592 0,-3 1-112 0,1 3-32 16,0 3-224-16,-1 2-48 0,-5 2-16 0,1 0 0 0,-2 2-304 0,-1 3 0 15,-1 0 128-15,-2 5-128 0,-1 1 128 0,-1 0-128 16,2-1 144-16,2 0-144 0,-1-2 0 0,2-1 128 16,2-2-128-16,-1-5 0 0,1-2 0 0,1-1 0 15,1-4 0-15,3-3 0 0,-1-1-160 0,1-3-80 16,0-2-16-16,1-2 0 16,1-1-736-16,1-4-160 0,2-9-16 0,0 0-12624 0</inkml:trace>
  <inkml:trace contextRef="#ctx0" brushRef="#br0" timeOffset="182477.02">28600 10533 32767 0,'0'0'1456'0,"0"0"288"0,-4 11-1392 0,1 2-352 0,2 4 0 0,0 1 0 16,-1 7 192-16,2 1-16 0,0 0-16 0,0 3 0 16,2 3-160-16,-4 1 0 0,0 1 0 0,-1 1 0 15,0 1 0-15,-1 2 0 0,-1 0 0 0,1 2 0 16,0 3 0-16,1-1 128 0,-5-3 0 0,1-2 0 16,1-2 112-16,-1-4 16 0,-1-2 0 0,2-3 0 15,-2-3 64-15,1-3 32 0,0-2 0 0,0-2 0 0,-1-2 128 0,2-1 32 16,1-4 0-16,-1-1 0 0,6-8-96 0,0 0-16 15,0 0 0-15,0 0 0 0,0 0-160 0,0 0-48 16,-7-9 0-16,3 0 0 0,1-4-192 0,2-1 0 16,1-6 0-16,0-2 0 0,0-2 0 0,2-6-288 15,1-2 64-15,0-5 16 0,-1-3-32 0,1-3 0 16,-1 0 0-16,2 0 0 0,0-5 240 0,0 3 0 16,1 1 0-16,-1 0 0 0,0-1 0 0,1 2 0 15,2-4 0-15,2 2 0 0,0 2 0 0,2 4 0 16,-2 2 0-16,2 6 0 0,1 2 0 0,0 6 0 15,0 3 0-15,1 3 0 0,0 3 0 0,0 2 0 16,0 3 0-16,1 2 0 0,0 2-128 0,3 3 128 16,2 2 0-16,-2 1-144 0,1 2 144 0,0 0-160 0,0 4 160 15,-1 2-160-15,-1 3 160 0,1 1-128 0,0 1 128 16,-3 2-128-16,-1 5 128 0,0-4 0 0,-1 2 0 0,0 3 0 16,-3 1 0-16,0 0 0 0,-3 2 128 0,0-4-128 15,-2 1 0-15,-2-4 144 0,-2 0-144 0,-1 1 0 16,0-1 128-16,-3-3-128 0,-2 1 0 0,0-2 0 15,-1-1 144-15,-2-1-144 0,-2-1 0 0,-2-1 144 16,0-1-144-16,-2 0 0 0,-2-2 0 0,2-1 0 16,-4-3-336-16,2 0 0 0,0-2 0 0,3-1 0 15,0 0-560 1,2-3-128-16,2-1 0 0,0-2-9280 0,1-3-1840 0</inkml:trace>
  <inkml:trace contextRef="#ctx0" brushRef="#br0" timeOffset="182894.18">29029 10606 2751 0,'0'0'256'0,"0"0"-256"15,0 0 0-15,0 0 0 0,0 0 5504 0,0 0 1040 16,0 0 224-16,11-1 32 0,0 1-4352 0,-11 0-864 16,10 1-176-16,-10-1-48 0,12 0-592 0,-2-1-112 15,1 1-16-15,-1-1-16 0,1-2-320 0,-1-1-64 16,0-1-16-16,1 0 0 0,-1-2-16 0,1 1 0 15,-1-5 0-15,1 3 0 0,-2 3-16 0,0-4-16 16,-1-1 0-16,0 1 0 0,-3 2 80 0,0-1 32 16,0-1 0-16,-1 0 0 0,-1 0-112 0,-1 0-32 15,-2 9 0-15,0-12 0 0,0 2-144 0,-1-1 0 0,-2 1 144 0,1-1-144 16,-2 2 0-16,4 9 0 0,-7-8 0 0,1 3 0 16,6 5 0-16,-11 0 0 0,1 4-160 0,-2 3 160 15,-2 2-224-15,0 4 64 0,1 4 16 0,-2 2 0 16,0 2 144-16,1 4-160 0,4 2 160 0,1 1-160 15,0 0 160-15,2 2 0 0,2-4 0 0,2 0 0 16,2 2 0-16,1-5 0 0,3-1 0 0,1-1 0 16,0-2 0-16,1-1 0 0,0-5 0 0,2 0 128 15,-1-3-128-15,1 1 0 0,0-2 0 0,0-3 128 16,1 1-288-16,1 1-48 0,-1-3-16 0,1-1 0 16,1-2-608-1,2 2-128-15,1-2-32 0,0-2 0 0,-1-2-416 0,3 2-64 0,1 0-32 0,0-5-11712 16</inkml:trace>
  <inkml:trace contextRef="#ctx0" brushRef="#br0" timeOffset="183844.01">29467 10546 11055 0,'0'0'976'0,"0"0"-784"16,0 0-192-16,2 11 0 0,0-2 2592 0,0 1 480 16,-1 2 80-16,1 2 32 0,-1 3-1408 0,0 0-288 15,1 0-48-15,2 2-16 0,-2-1-592 0,1 1-112 16,-2-2-16-16,2-1-16 0,2 1-64 0,-1-3-16 0,-3-2 0 0,2 0 0 16,-1 1 32-16,1-3 0 0,-3-2 0 0,0 1 0 15,0-9 48-15,1 9 16 0,-1-9 0 0,0 9 0 16,0-9 32-16,0 0 16 0,-1 8 0 0,1-8 0 15,0 0-64-15,0 0-16 0,0 0 0 0,0 8 0 16,0-8-288-16,0 0-48 0,0 0-16 0,0 0 0 16,0 0-160-16,0 0-32 0,0 0-128 0,0 0 192 15,0 0 0-15,0 0 0 16,0 0 0-16,0 0 0 0,0-9 64 0,0-2 16 0,-1 1 0 0,1 0 0 16,0-2-80-16,-2-1 0 0,1-2-16 0,-2 0 0 15,1-3-48-15,-1-1 0 0,1 0 0 0,-1-1 0 16,0 1-128-16,1 0 0 0,-1 0 144 0,2 1-144 15,-2-2 0-15,1 3 0 0,2 3 0 0,1-5 0 16,2 1 0-16,0 1 0 0,1 4 0 0,3-2 0 0,-1 0 0 0,2 2 0 16,-1-4 0-16,1 2 0 0,1-1 0 0,0 3 0 15,-1 1 0-15,-1-1 128 0,3 1-128 0,-1 2 0 16,-1 2 0-16,-1-2 128 0,0 1-128 0,1 1 0 16,-8 8 0-16,9-7 0 0,-1 1 0 0,-8 6-128 15,9-3 128-15,-9 3 0 0,10-4-320 0,-1 4 32 16,0 4 0-16,1-1 0 15,-1 2-144-15,0 2-16 0,-1 0-16 0,1 1 0 16,1 1-336-16,1 3-64 0,-1 1-16 0,3-1 0 16,1 0-1232-16,2-1-256 0,-2 2-64 0,1-1 0 15,-2-2-1152-15,0 1-256 0,4-1-32 0,-2-3-16 0</inkml:trace>
  <inkml:trace contextRef="#ctx0" brushRef="#br0" timeOffset="184610.03">30031 10648 11967 0,'0'0'1072'0,"4"-9"-864"16,-4 9-208-16,4-9 0 0,-4 9 2624 0,6-7 496 15,-6 7 80-15,0 0 32 0,0 0-1472 0,0 0-288 16,12 4-64-16,-12-4-16 0,7 11-256 0,-2 2-48 16,0 2-16-16,-2 4 0 0,-2 1-240 0,-1 3-64 15,0 1 0-15,1 1 0 0,-2 4-256 0,0-3-64 16,-2 4-16-16,2 0 0 0,-2-1-176 0,1 3-48 16,-4 1 0-16,3 2 0 0,-1-4 16 0,0 0 0 15,-2-1 0-15,3-1 0 0,0 0-32 0,-1-3-16 0,-1-1 0 16,0-1 0-16,1-4 16 0,-3 0 16 0,1-3 0 0,-1-1 0 15,1-1-32-15,0-3-16 0,4-2 0 0,-2-2 0 16,-1 0 48-16,5-8 16 0,0 0 0 0,-9 4 0 16,9-4 0-16,0 0 0 0,0 0 0 0,-7-11 0 15,-1-1 48-15,2-2 16 0,-3-3 0 0,3-2 0 16,4-5-288-16,-1-2 160 0,-2-7-160 0,4 1 128 16,2-3-128-16,2-5 0 0,-1-5 0 0,2-2 0 15,0-1 0-15,1 1-256 0,2 0 64 0,-2 0 16 16,0 0 176-16,3 1 0 0,1-2-144 0,2 5 144 15,-2 0 0-15,0 3 0 0,1 0-144 0,1 7 144 16,-2 5 0-16,1 2-160 0,1 5 160 0,-1 3-128 16,0 4 128-16,2 1-192 0,0 2 192 0,1 5-192 15,0 2-32-15,0 1-16 0,0 3 0 0,0 3 0 0,1 1-16 0,1 1 0 16,-2 1 0-16,0 4 0 0,0 1 128 0,0 5 128 16,1 4-208-16,-2 0 80 0,-3 1 128 0,0 0 0 15,-2 3 0-15,-3 0 0 0,-4 0 0 0,-2-1 0 16,0 1 0-16,-3-1 0 0,-2-1 0 0,-1 1 0 15,0-4 0-15,1 1 176 0,-3-1-176 0,0-2 192 16,-2-3-192-16,1 1 192 0,0-2-192 0,-1-1 0 16,-1-1 0-16,0 0 128 0,0-3-128 0,-1-1 0 15,0-1 0-15,-1-1 0 16,2-4-1696-16,0-1-224 0,0-1-32 0,1-2-8736 16,1-2-1728-16</inkml:trace>
  <inkml:trace contextRef="#ctx0" brushRef="#br0" timeOffset="184900.18">30562 9921 20271 0,'0'0'1792'0,"0"0"-1424"0,-4-11-368 0,4 11 0 15,0 0 3824-15,0 0 688 0,0 0 144 0,0 0 16 16,0 0-3408-16,0 0-688 0,0 0-144 0,2 16-32 15,1 2-96-15,0 6-32 0,-2 2 0 0,0 4 0 16,-1 1-272-16,0 4 160 0,-2 3-160 0,2 1 128 16,-2 0 96-16,-2 2 16 0,-1-2 0 0,0 0 0 15,1 0-240-15,0 0 144 0,0 3-144 0,0-3 128 0,-1-3-128 0,1-1 0 16,-1-2 144-16,1-2-144 0,-1-3 0 0,4-1 0 16,-1-2 0-16,4-4-128 15,0-2-416-15,1 0-80 0,-1-5-16 0,1-1 0 16,1-1-1664-16,-1-3-352 0,-3-9-64 0</inkml:trace>
  <inkml:trace contextRef="#ctx0" brushRef="#br0" timeOffset="185384.14">31006 10398 24879 0,'0'0'2208'0,"0"0"-1760"0,-9-5-448 0,-3 1 0 16,-1 2 2560-16,4 2 448 0,9 0 64 0,0 0 32 16,-10 4-2352-16,-2-1-480 0,-2 2-80 0,-1 2-32 15,1 2-160-15,0 0 0 0,-2 3 144 0,-1 2-144 16,-1 3 224-16,2 1-32 0,-1 0 0 0,2 3 0 16,-1 1 144-16,3 1 32 0,0-1 0 0,1-1 0 15,3-2-48-15,-1-1-16 0,1 1 0 0,1-2 0 16,1-3-128-16,2 0-32 0,0-2 0 0,1-3 0 15,4-9-144-15,-1 9 160 0,1-9-160 0,0 0 160 16,0 0-160-16,7 8 192 0,-7-8-192 0,13 3 192 16,-1-3-192-16,0-3 0 0,1-1 0 0,0-1 0 15,0 0-192-15,0-4 192 0,-1-2-160 0,1-1 160 0,-1-1-128 0,-2 0 128 16,0 0 0-16,0-5-144 16,-3 0 144-16,1 1 0 0,-1 0 0 0,-1 3 0 0,-1 1 0 0,2 2 0 15,-1 3 0-15,-6 8 0 0,0-9 224 0,0 9 32 16,0 0 0-16,0 0 0 0,0 0-16 0,0 0 0 15,0 0 0-15,0 0 0 0,12 7-240 0,-3 0 144 16,-9-7-144-16,8 12 128 0,0 1-128 0,0 0 192 16,0 0-192-16,-1 2 192 0,1-1-192 0,-3-1 0 15,-2-1 0-15,2 0 128 0,6-1-128 0,-2 0-176 16,-4-2 48-16,0-3 0 16,2 2-400-16,-7-8-80 0,5 9-16 0,-5-9 0 15,0 0-1296-15,0 0-272 0,0 0-48 0,0 0-13408 0</inkml:trace>
  <inkml:trace contextRef="#ctx0" brushRef="#br0" timeOffset="185845.87">31174 10503 7359 0,'0'0'656'0,"0"0"-528"0,0 0-128 0,0 0 0 16,0 0 6512-16,0 0 1264 0,0 0 256 0,6 11 48 15,-1-2-6384-15,-2 3-1280 0,-1-1-256 0,1 4-160 16,1 0 128-16,0 1-128 0,-2 2 0 0,2-3 0 16,-1-1 128-16,1 0-128 0,-2 1 0 0,1-1 0 15,-3 0 208-15,2-3-16 0,1 0 0 0,-2 0 0 16,-1 1 320-16,2-5 64 0,-2-7 16 0,1 8 0 0,-1-8-16 0,0 0 0 16,0 0 0-16,0 0 0 0,0 0-128 15,0 0-16-15,0 0-16 0,9 0 0 0,-9 0-160 0,12-6-16 16,-4-1-16-16,-1-2 0 0,1-3-96 0,-1-1 0 15,-3-2-128-15,1-2 192 0,1-3-192 0,1-1 128 16,-2-2-128-16,0-3 0 0,-1-3 0 0,3 2 0 16,-1 1 0-16,2 1 0 0,-4 3 0 0,0 1 0 15,1 3-144-15,0 3 144 0,-1 4 0 0,0 0 0 16,-4 11 0-16,5-9 0 0,-5 9 0 0,0 0 0 16,0 0 128-16,12-3-128 0,0 3 128 0,-2 4-128 15,-1 1 0-15,1 2 0 0,0 1 0 0,0 1 0 16,2 3 0-16,1-3 0 0,0 1 0 0,-1 2-144 15,-4 1 144-15,2 1-192 16,2 1-208-16,2-1-48 0,-1-1-16 0,-1 0 0 16,-1 0-560-16,0 0-128 0,1-1 0 0,-2 2-16 15,-2 5-1840-15,-1-4-384 0,-1 1-64 0,1-4-5888 0,-1-1-1168 0</inkml:trace>
  <inkml:trace contextRef="#ctx0" brushRef="#br0" timeOffset="186695.99">31843 10575 21183 0,'0'0'1888'15,"0"0"-1504"-15,0 0-384 0,0 0 0 16,0 0 2368-16,0 0 384 0,0 0 96 0,0 0 16 16,0 0-2016-16,0 0-400 0,11-1-64 0,-11 1-32 15,11-5 128-15,0 1 32 0,-3-2 0 0,2 2 0 16,2 1 192-16,-2-3 32 0,1 1 16 0,0 1 0 0,3-4-112 0,0 3-32 15,0-1 0-15,2-1 0 0,1 1-192 0,-2-1-32 16,1-1-16-16,-2 2 0 0,1-1-32 0,0 1 0 16,1-1 0-16,-2-3 0 0,-3 1-192 0,1-2-144 15,-1 1 192-15,0 1-192 0,-2 1 160 0,-1-3-160 16,-2 0 128-16,-1-2-128 0,-1 2 128 0,-2 1-128 16,-2-3 0-16,0 2 128 0,-2 1-128 0,-2 1 0 15,-3 0 0-15,-1 3 0 0,0 3 0 0,-4 1 0 16,-3 1 0-16,-4 4 0 0,2 0 0 0,-4 4 0 15,-2 1-128-15,-2 2 128 0,-2 3 0 0,2 4 0 16,3 0 0-16,0 4 128 0,-2 1-128 0,3 4-144 0,6-2 144 16,0 4-208-16,2 1 352 0,3 0 80 0,3-7 16 0,4 1 0 15,0 0 16-15,3-3 0 0,0 1 0 0,3-4 0 16,0 0-128-16,3-1-128 0,-2-3 176 0,3-1-176 16,3-1 160-16,-1 0-160 0,0-5 128 0,3 1-128 15,2-1 0-15,0-3 0 0,-1 1 128 0,0-2-128 16,0-2-160-16,3 0-64 0,1-1-16 0,-1 0 0 31,-3-4-288-31,1 3-64 0,0-2-16 0,-1 3 0 0,-2-5-1376 16,2 0-288-16,4 1-48 0,-2-3-13904 0</inkml:trace>
  <inkml:trace contextRef="#ctx0" brushRef="#br0" timeOffset="200790">9921 14089 2751 0,'-8'-2'256'0,"1"2"-256"16,7 0 0-16,-9 0 0 0,9 0 6128 0,0 0 1168 16,-10 5 256-16,10-5 32 0,0 0-6224 0,-6 10-1232 0,6-10-256 0,-4 11-64 15,4-11 64-15,0 0 0 0,0 0 0 0,0 15 0 16,3 0 128-16,-1 0-208 0,1-4 80 0,-3 2 128 15,-3 0 0-15,3 3 0 0,3 4 0 0,-2 1 0 16,-2 1 320-16,1 2 128 0,0 3 16 0,-2 0 16 16,-1 0 256-16,-1 3 48 0,1 2 16 0,0-1 0 15,0 1-240-15,0 0-48 0,0-2-16 0,2-2 0 16,0 1-176-16,-1 0-16 0,0-2-16 0,-1 2 0 16,2 0-96-16,0-6 0 0,-2-2-16 0,0-3 0 15,1-1-48-15,0-5 0 0,2-1 0 0,0-11 0 16,-2 11 112-16,2-11 16 0,0 0 0 0,0 0 0 15,0 0-48-15,0 0 0 0,0 0 0 0,0 0 0 16,0 0 64-16,0 0 16 0,0-12 0 0,0 0 0 0,1-2-32 0,0 0-16 16,2-3 0-16,1 2 0 0,2-1-240 0,1 0 128 15,1 0-128-15,1 1 0 0,0-1 0 0,2 2 0 16,-1-2 0-16,2 3 0 0,-1 1 0 0,2 3 0 16,0 0 0-16,1 2 0 0,-4 0 0 0,2 1 0 15,-2 1-128-15,2 1 128 0,-2 3 0 0,2-3-128 16,0 3 128-16,-1 1 0 0,3 2-144 0,-3 1 144 15,1 0 0-15,0 0-144 0,-1 3 144 0,0 0-128 16,-1 2 128-16,1 2-128 0,-1-2 128 0,1 4 0 16,-1 2 0-16,0 1 0 0,1-1 0 0,-3 0 0 15,-3-1 160-15,1 2-160 0,2 3 128 0,0-1-128 16,1-1 0-16,-2-1 144 0,-2 0-144 0,0-2 0 0,2-2 0 16,-1 0-176-1,-6-11-352-15,8 12-80 0,1-6-16 0,-9-6 0 16,7 9-720-16,0-1-160 0,3-1-32 0,-1-5 0 15,-9-2-288-15,10 4-64 0,1-3-16 0,-2 1-6576 0,-9-2-1312 0</inkml:trace>
  <inkml:trace contextRef="#ctx0" brushRef="#br0" timeOffset="201326.95">10693 14680 30111 0,'0'0'1344'0,"0"0"256"0,0 0-1280 0,0 0-320 0,0 0 0 0,0 0 0 0,-6-6 448 0,6 6 0 16,0 0 16-16,0 0 0 0,-7-5-464 0,7 5 0 15,0 0 0-15,0 0 0 0,-10-2 0 0,0 2 0 16,3 3 0-16,-2 0 0 0,-2 1 0 0,2 1 0 16,0 0 0-16,2 3 0 0,1 1 0 0,-2 1 0 15,-1 2-128-15,1 2 128 0,-1 2 0 0,1 1 0 16,2-3 128-16,0 3-128 0,2-1 144 0,1 1-144 15,-3-1 128-15,2-1-128 0,2 1 128 0,-1-2-128 16,2-1 0-16,1 2 128 0,1-5-128 0,3 2 0 16,-1-3 0-16,1-1 0 0,-4-8 128 0,7 7 0 15,1-3 0-15,3 2 0 0,-1-6 0 0,2 0 0 16,-2-6 0-16,3 2 0 0,0-2 0 0,2-2-128 16,0-2 192-16,1 1-64 0,1-4-128 0,-1 0 0 15,-3-1-160-15,0 1 160 0,-2-1-128 0,1 1 128 0,-1 0 0 16,-1-3-144-16,-1 2 144 0,-1 0-208 0,0-2 80 0,-2 3 128 15,-2 0 0-15,0 3 0 0,-1-1 0 0,1 3 0 16,-4 8 0-16,4-8 0 0,-4 8 0 0,0 0 0 16,0 0-144-16,0 0 144 0,0 0 0 0,0 0 0 15,0 0 0-15,0 0 256 0,0 0-32 0,9 8 0 16,-9-8 96-16,7 12 32 0,-7-12 0 0,4 16 0 16,-1-1-112-16,0 1-32 0,-1-3 0 0,1 3 0 15,-1-1-208-15,0 4 0 0,-1-4 0 0,0 2 0 16,-1 0 0-16,3-1 0 0,1-1 0 0,0 0 0 15,0-1-480-15,0-5 16 0,-4-9 0 0,7 11 0 16,3-5-544-16,0-1-96 0,0-2-32 0,1 0 0 16,-1-5-624-16,1 0-128 0,-11 2-32 0</inkml:trace>
  <inkml:trace contextRef="#ctx0" brushRef="#br0" timeOffset="201674.56">11281 13958 34095 0,'0'0'3024'0,"0"0"-2416"0,-12 3-480 0,3-1-128 15,1 6 1856-15,3 1 336 0,1 6 80 0,2 2 16 16,0 5-2160-16,1-1-416 0,1 1-96 0,0 5 0 16,0 4 192-16,-1 7 64 0,1 5 0 0,0 2 0 15,1-2 128-15,0 1 0 0,1 2 0 0,-4-3-128 16,1-2 128-16,0 1 0 0,-1 0 0 0,0 1 0 16,-1-3-176-16,1 2 176 0,-2-2-208 0,1-1 80 15,-1-7-224-15,0-1-32 0,0-1-16 0,0-6 0 31,2-1-128-31,1-3-32 0,-1-5 0 0,2-2 0 0,0-2-1168 16,2-1-224-16,-2-10-48 0,0 0-7584 0,0 0-1504 0</inkml:trace>
  <inkml:trace contextRef="#ctx0" brushRef="#br0" timeOffset="202139.25">11894 14108 15663 0,'0'-14'1392'0,"-1"5"-1120"0,-2-2-272 0,0 2 0 15,1-1 4032-15,-1 1 768 0,3 9 128 16,-1-11 48-16,-1-1-3824 0,2 2-752 0,0 0-144 0,0-1-48 16,0-1-208-16,0-1 0 0,-1 0 0 0,0 2-160 15,-2 0-96-15,1 2-32 0,-2-1 0 0,1 3 0 16,3 7 288-16,-6-4-192 0,-4 3 192 0,1 5-160 16,0 0 288-16,-1 5 64 0,-1 4 16 0,0 4 0 15,-2 1 80-15,0 4 16 0,0 3 0 0,-1 2 0 16,3 3 0-16,-1 3 0 0,2 5 0 0,-1 1 0 15,1-1-112-15,2 3 0 0,0 2-16 0,2 0 0 16,-1 0-32-16,1-3 0 0,-2 0 0 0,3-2 0 16,-2-2-144-16,2-1 160 0,0-1-160 0,-1 2 160 15,0-4-160-15,1-2 0 0,1-2 0 0,0-5 0 16,0-1 160-16,0-2-160 0,0-3 192 0,1-3-192 16,2-1-384-16,1-3-176 0,0-10-32 0,0 0-16 15,0 0-1792-15,0 0-352 0,0 0-80 0,0 0-10032 16</inkml:trace>
  <inkml:trace contextRef="#ctx0" brushRef="#br0" timeOffset="202328.76">11527 14545 13823 0,'0'0'1216'0,"0"0"-960"15,0 0-256-15,0 0 0 0,0 0 5312 0,0 0 1008 16,0 0 208-16,12 6 32 0,0 0-4976 0,-2-2-1008 15,-10-4-192-15,15 3-32 0,0 0-352 0,2-2 0 0,0-1 0 0,3-1 0 16,2-2-304-16,0 0-16 0,-1-1-16 0,0-2 0 31,1-1-1856-31,0-3-368 0,0-1-80 0</inkml:trace>
  <inkml:trace contextRef="#ctx0" brushRef="#br0" timeOffset="202626.23">12218 13978 3679 0,'0'0'320'0,"0"0"-320"0,0 0 0 0,-2 10 0 0,-2 2 7248 0,0 2 1392 16,0 6 256-16,1 1 64 0,2 3-6944 0,-1 4-1392 15,-1-2-288-15,2 4-48 0,2 5-288 0,-2 3 0 16,-2 0 0-16,0 1 0 0,2 1 0 0,0 1 0 15,-3-2 0-15,0 1 0 0,1-2 0 0,0-2 0 16,-3 1 144-16,0-1-144 0,-2 1 0 0,0-3 0 16,0-2 0-16,0 0 0 0,-1-4 0 15,2 0 128-15,1-2-128 0,0-3 0 16,-2 0-528-16,3-8-160 0,2-2-16 0,1-2-16 16,-2-1-2432-16,4-10-496 0</inkml:trace>
  <inkml:trace contextRef="#ctx0" brushRef="#br0" timeOffset="202809.27">12401 14683 42559 0,'0'0'1888'0,"-4"12"384"0,1 1-1824 0,1 4-448 0,-1 2 0 0,2 5 0 15,1 1 560-15,1 1 16 0,-1-2 0 0,0 1 0 16,0-4-576-16,2-1-304 0,-1-2 48 0,0-3 0 31,-1 0-1360-31,4-2-272 0,-1-1-48 0,-2-5-16 0,-1-7-1616 16,0 0-320-16</inkml:trace>
  <inkml:trace contextRef="#ctx0" brushRef="#br0" timeOffset="202974.29">12484 14498 28559 0,'0'0'2544'0,"0"0"-2032"16,0 0-512-16,0 0 0 0,0 0 2448 0,0 0 400 16,0 0 80-16,0 0 16 0,13-3-2688 0,-13 3-512 15,11 0-128-15,-11 0 0 16,10 3-2672-16,-10-3-528 0</inkml:trace>
  <inkml:trace contextRef="#ctx0" brushRef="#br0" timeOffset="203358.25">12611 14730 14735 0,'0'0'1312'0,"-1"13"-1056"16,-2 1-256-16,0 2 0 0,1-3 3280 0,-1 0 608 16,-1 0 112-16,3 0 32 0,1 0-2736 0,1-1-528 0,2-2-128 0,-3-10 0 15,6 12-400-15,-6-12-80 0,6 11-16 0,-6-11 0 16,0 0-144-16,5 10 160 0,1-4-160 0,-6-6 160 16,0 0-160-16,0 0 128 0,0 0-128 0,0 0 128 15,0 0 288-15,0 0 48 0,0 0 16 0,7-6 0 16,-2-2 224-16,-1-1 64 0,-1-1 0 0,0-3 0 15,3-3-256-15,-1-1-32 0,-1-1-16 0,2-3 0 16,3-3-240-16,2 4-48 0,-1-1-16 0,2 1 0 16,0 2-160-16,1 3 0 0,-1 0 0 0,-1 3 0 15,1 4 0-15,0 2 0 0,-2 1 0 0,1 2 0 16,-1-1 0-16,0 3 0 0,1-1 128 0,-1 2-128 16,-10 0 128-16,13 3-128 0,-1 1 0 0,-1-3 128 0,-2 4 0 0,-9-5-128 15,9 7 192-15,0 1-64 0,0 1 48 0,-1 1 0 16,0 3 0-16,-2 2 0 0,1-2-16 0,-2 2 0 15,0 5 0-15,0-2 0 0,2 4-160 0,-1-1 128 16,0-1-128-16,0-2 128 0,-1-1-320 0,1-1-64 16,0-3 0-16,-1 1-16 15,-2-4-672-15,-3-10-128 0,6 11-16 0,0-2-16 16,-6-9-432-16,6 9-64 0,-6-9-32 0,0 0-8208 16,0 0-1632-16</inkml:trace>
  <inkml:trace contextRef="#ctx0" brushRef="#br0" timeOffset="203806.91">13233 14843 11055 0,'0'0'976'0,"0"0"-784"0,0 0-192 0,0 0 0 15,13-4 4416-15,-3 2 848 0,-10 2 176 0,13-3 16 16,-1 1-4240-16,0-1-832 0,-1 0-192 0,1 1-16 15,-1 1 176-15,-1-5 32 0,0 0 16 0,0-2 0 16,-1-1-16-16,0 1-16 0,1-5 0 0,-1 3 0 16,-1-1-224-16,1 2-144 0,0-3 192 0,1 2-192 15,-3-2 128-15,0 3-128 0,-2-4 0 0,0 1 0 16,-1 0 160-16,0 1-160 0,-1-1 128 0,-3 0-128 16,-2 1 272-16,0-1-16 0,-2 0-16 0,-1 3 0 0,-2-4 16 15,-2 3 16-15,-4 3 0 0,0 0 0 0,-1 4-16 16,-1 0 0-16,0 3 0 0,-1 0 0 0,-1 0-256 0,3 1 128 15,2 4-128-15,2-1 0 0,-1 3 224 0,1 2-64 16,-2 4-16-16,2 0 0 0,0 3-144 0,1 3 160 16,0 3-160-16,3 5 160 0,2 3 80 0,1 0 16 15,-1 1 0-15,2-3 0 0,-1 0 112 0,2 1 16 16,-1 1 16-16,4-6 0 0,2 2-224 0,0-3-48 16,-1-3-128-16,1 0 192 0,3-2-192 0,-2-2 0 15,2-2 128-15,-2-2-128 0,0-3 0 0,2-2 0 16,0-1-192-16,4-2 192 15,-1-1-624-15,2-3-16 0,1-3 0 0,3 0 0 16,2-1-464-16,1-1-112 0,2-1 0 0,4-3-14784 0</inkml:trace>
  <inkml:trace contextRef="#ctx0" brushRef="#br0" timeOffset="208213.13">15526 14027 29023 0,'0'0'1280'0,"0"0"272"15,0 0-1232-15,-1-9-320 0,-2 1 0 0,3 8 0 16,0 0 512-16,0 0 32 0,0 0 16 0,0 0 0 0,0 0-560 0,0 0 0 16,0 17 0-16,0-1-144 0,-1 2 144 0,1 3 0 15,1 4 0-15,-1 2-128 0,-1 2 128 0,1 5 0 16,0 5 0-16,1 1 128 0,0 1 112 0,-1 0 16 15,-1 0 16-15,1-1 0 0,1-1 304 0,-1 2 64 16,-1-3 16-16,1 1 0 0,0 0-240 0,0 1-48 16,-1 1-16-16,-2-2 0 0,1-3-96 0,-1-3-32 15,2-4 0-15,1-6 0 0,-3 0-32 0,2-2-16 16,-1-2 0-16,2-8 0 0,0 1 0 0,0-12 0 16,3 7 0-16,-3-7 0 0,0 0-48 0,0 0-128 15,0 0 192-15,0 0-64 0,9-7 48 0,-1-5 0 16,-2 1 0-16,0-1 0 0,-1-2-48 0,0-2 0 15,0-1 0-15,1-1 0 0,-1-2-128 0,1 1 0 0,1-4 0 0,-1 4 128 16,2 2-128-16,0 1 0 0,-2 1 0 0,2 2 0 16,3 3 0-16,-1 4 0 0,1 2 0 0,2-1 0 15,-2 3-176-15,2 0 176 0,0 2-128 0,2 2 128 16,-1 2-160-16,3 2 160 0,3-1-192 0,-2 1 192 16,-1 2-144-16,-2 3 144 0,1 2 0 0,-2-2-144 15,1 2 144-15,-2 0 0 0,-3 2 0 0,1 0-128 16,-3 0 128-16,-1 0 0 0,0 2 0 0,-1-1 0 15,1 0-224-15,-2-2 32 0,-1 0 16 0,1-1 0 16,0-1-224 0,1 0-48-16,-1 0-16 0,0-3 0 0,0 0-496 0,2-1-112 0,-1-1-16 0,-6-7 0 15,7 11-1904-15,1-3-384 0</inkml:trace>
  <inkml:trace contextRef="#ctx0" brushRef="#br0" timeOffset="209422.31">16445 14731 9215 0,'0'0'816'16,"0"0"-656"-16,0 0-160 0,0 0 0 15,0 0 2368-15,0 0 448 0,0 0 96 0,7-8 16 0,-7 8-2336 0,2-9-464 16,-2 9-128-16,0 0 0 0,0 0 448 0,0 0 48 15,0-10 0-15,0 10 0 0,0 0 208 0,-4-11 64 16,2 0 0-16,2 11 0 0,-6-11-320 0,6 11-48 16,0 0-16-16,-9-6 0 0,3 2 80 0,6 4 16 15,-9-3 0-15,-2 2 0 0,0-3-304 0,0 4-176 16,11 0 192-16,-13 4-192 0,-3-1 288 0,2 2-48 16,0 1-16-16,2 2 0 0,0 1 64 0,-1 3 16 15,0 2 0-15,0 3 0 0,0 3-80 0,0 2-16 16,0 3 0-16,0 1 0 0,0-1-80 0,3-1-128 15,2 2 176-15,1-2-176 0,2-3 160 0,1-2-160 16,3 0 128-16,1-5-128 0,0 2 0 0,2-6 0 16,2-1 128-16,2-1-128 0,-6-8 0 0,9 6 160 15,0-3-160-15,3-3 160 0,-2 0 32 0,2-5 0 0,1 1 0 0,1-3 0 16,2-2 96-16,-2 0 32 0,-2 0 0 0,2 0 0 16,3-1-160-16,-1-1-32 0,-3 1 0 0,-3-2 0 15,-2-1-128-15,1 1 128 0,2 0-128 0,-2 1 128 16,-3-2-128-16,1 1 0 0,-1-1 0 0,1 0 0 15,-2-2 128-15,0 2-128 0,-1 0 0 0,1 4 128 16,2 1-128-16,-7 8 0 0,4-9 0 0,-4 9 0 16,0 0 128-16,0 0-128 0,0 0 192 0,8 7-64 15,-8-7 96-15,7 13 16 0,-3 3 0 0,2 0 0 16,-1 0-240-16,0 1 176 0,-1 0-176 0,0-1 160 16,0-1-160-16,1 0 0 0,3-1 0 0,-2-1 0 0,-1 0-176 15,2-5-64-15,-7-8-16 0,6 9 0 16,0-2-400-16,-6-7-96 0,0 0-16 0,9 6 0 15,-9-6-256-15,0 0-48 0,0 0-16 0,0 0-7744 16,5-10-1536-16</inkml:trace>
  <inkml:trace contextRef="#ctx0" brushRef="#br0" timeOffset="209760.07">16774 13931 23903 0,'0'0'1056'0,"0"0"224"0,0 0-1024 0,0 0-256 16,-9 0 0-16,9 0 0 0,-7 5 1056 0,7-5 160 0,-4 9 48 0,3 3 0 16,-1 1-496-16,4 3-112 0,0 2-16 0,4 5 0 15,-2 1 208-15,1 3 48 0,3 4 0 0,-2 5 0 16,-2 1-448-16,0 4-64 0,2 2-32 0,1 0 0 15,1 0-176-15,-2-1-48 0,-2-1 0 0,0 0 0 16,-1-2-128-16,-1 0 0 0,-2 3 0 0,0-1 128 16,-4 0-128-16,-1-2 0 0,0-1 0 0,-2-2 0 15,0-2 0-15,-1 0 0 0,1-7 0 0,1 0 0 16,-2-4 0-16,1-1 0 0,2-5 0 0,0-3 0 16,1-2-272-16,0-1-144 0,4-11-32 0,0 0-15040 15</inkml:trace>
  <inkml:trace contextRef="#ctx0" brushRef="#br0" timeOffset="210218.19">17406 14103 10127 0,'1'-9'896'0,"-3"-2"-704"16,-2 0-192-16,1 0 0 0,2 1 5600 0,0-1 1088 0,-1-2 224 0,2 2 32 15,0-1-5520-15,0 0-1104 0,0-2-320 0,0-1 144 16,-1 0-144-16,-2 2 0 0,1-2 0 0,-1 2 0 15,0 0-256-15,0 3 64 0,-1 2 0 0,0 2 16 16,-1 2 176-16,5 4-208 0,-10-4 80 0,1 6 128 16,-1 5-160-16,-1 3 160 0,0 2 0 0,0 6-144 15,0 1 144-15,-3 3 0 0,1 2 160 0,0 3-160 16,0 4 336-16,0 1-16 0,-1 4-16 0,0 5 0 16,-1 4-32-16,2 3 0 0,2-4 0 0,-1 3 0 15,1 1-80-15,2-5 0 0,1 0-16 0,2-2 0 16,2-2-176-16,0-3 0 0,1-2 144 0,1-1-144 0,-1-2 0 15,2 1 128-15,1-5-128 0,0-1 0 0,0-4-160 0,0-2-96 16,-1-3-32-16,1-3 0 16,0-4-464-16,0-10-80 0,-2 11-32 0,2-11 0 15,0 0-1360-15,0 0-272 0,0 0-48 0,0 0-9616 16</inkml:trace>
  <inkml:trace contextRef="#ctx0" brushRef="#br0" timeOffset="210390.7">16985 14640 12895 0,'0'0'1152'0,"0"0"-928"16,0 0-224-16,0 0 0 0,0 0 3712 0,0 0 688 16,0 0 144-16,6-9 16 0,-6 9-2912 0,8-7-592 0,-8 7-112 0,11-4-32 15,-1-2-112-15,3 2-32 16,1 1 0-16,2 1 0 0,-2-1-432 0,2 1-80 0,1-1-32 0,0 0 0 16,-1-1-368-16,2 1-80 0,0-3-16 0,2 2 0 31,-2 1-1936-31,1 0-400 0,1-2-80 0</inkml:trace>
  <inkml:trace contextRef="#ctx0" brushRef="#br0" timeOffset="210965.13">17543 14605 21711 0,'0'0'960'0,"0"0"192"0,0 0-912 0,6 13-240 0,-6-13 0 0,6 13 0 15,0 1 896-15,-2 1 128 0,-4 0 16 0,1 3 16 16,1 2-512-16,0 4-96 0,2-2-32 0,0 5 0 0,-1-2-16 0,-1 5 0 15,1 0 0-15,-1 2 0 16,1 1-208-16,-2 0-32 0,-1-1-16 0,0 1 0 16,2-1-144-16,-2 1 0 0,0-2 0 0,-2 3 0 0,-2-5 320 0,2 2 0 15,-1 2-16-15,1-3 0 0,-4 0 208 0,3-2 64 16,-1 0 0-16,0-4 0 0,1-1-272 0,0-2-48 16,2-6-16-16,1-2 0 0,3-2-80 0,-3-11-16 15,0 0 0-15,0 0 0 0,0 0 16 0,0 0 0 16,0 0 0-16,0 0 0 0,8-12-160 0,-1-2 0 15,0-3-160-15,-2-3 160 0,-4-1-240 0,2-5 48 16,1-3 16-16,0-2 0 0,-2-1 176 0,2-2 0 16,-1 0-144-16,-2-4 144 0,1 0 0 0,0 2 0 15,1-5-144-15,1 2 144 0,-2-4 0 0,2 0 144 16,0-3-16-16,3-1 0 0,1 2 48 0,1 2 0 0,0 4 0 0,1 4 0 16,1 2-176-16,0 4 0 0,1 3 0 0,1 4 0 15,-1 2 0-15,0 4 0 0,1 1 0 0,-2 3 0 16,-2 2-128-16,1 2 128 0,-3 2 0 0,-7 6 0 15,12-4-128-15,-1 1 128 0,-11 3-160 0,11 0 160 16,-11 0-160-16,12 8 160 0,-4 2-160 0,-2 3 160 16,-2 2 0-16,2 0 0 0,-1 2 0 0,-1 3 0 15,-4-2 0-15,1 2 160 0,-1 1 0 0,0-1 0 16,-4-1-160-16,1 2 192 0,1-1-192 0,-2 0 192 16,-1 1-192-16,-1 1 160 0,0-2-160 0,-2-1 160 15,0-2-160-15,-1 0 0 0,0 0 0 0,-1-1 128 16,-2-2-128-16,0 0 0 0,-1-1 0 0,-1-1 0 15,-3-2 0-15,0 0 0 0,0-3 0 0,0 0 0 0,-1-2-192 16,0-1-80-16,1-3-16 0,0-2 0 16,0-2-2016-16,2 0-384 0,-6-10-96 0,6-2-16 0</inkml:trace>
  <inkml:trace contextRef="#ctx0" brushRef="#br0" timeOffset="211269.87">18187 13958 17503 0,'0'0'1552'0,"0"0"-1232"0,0 0-320 0,0 0 0 15,0 0 5216-15,0 0 992 0,0 0 192 0,0 0 32 16,0 15-5296-16,2 0-1136 0,1 3 0 0,1 3-240 15,0-2 0-15,0 3 0 0,0 2 0 0,1 6 0 16,0 4-16-16,-2 7 0 0,-1 4 0 0,0 2 0 16,-2-1 96-16,-2 1 16 0,-2-4 0 0,1 1 0 15,1-2 144-15,0 0 0 0,-2-3-144 0,0-1 144 16,0-3 0-16,1 0 0 0,3 2 0 0,0-4 0 16,-1-3-144-16,1-4 144 0,3-3-192 0,-1-4 192 15,2-1-1600-15,0-2-224 16,0-3-32-16,0-1-12816 0</inkml:trace>
  <inkml:trace contextRef="#ctx0" brushRef="#br0" timeOffset="211862.04">18628 14517 11055 0,'0'0'976'0,"0"0"-784"16,0 0-192-16,0 0 0 0,0 0 2816 0,0 0 512 0,0 0 96 0,0 0 32 15,-8-2-2096-15,8 2-400 0,0 0-96 16,-11 0-16-16,2 0 32 0,0 1 0 0,9-1 0 0,-9 5 0 15,-2 1-544-15,1 1-96 0,0-3-32 0,-1 3 0 16,-1 2-208-16,-1 1 0 0,-1 1 128 0,0-1-128 16,-1 1 192-16,2 2 0 0,0 0 0 0,0 0 0 15,-1 0 80-15,3 0 16 0,2 1 0 0,2-1 0 16,-1 0 96-16,1 2 32 0,2-1 0 0,1 0 0 16,0-1-288-16,3 3-128 0,1-6 0 0,1 2 128 15,-1-12-128-15,4 15 0 0,-4-15 144 0,8 9-144 16,-8-9 0-16,9 7-128 0,-9-7 0 0,10 6 0 15,-10-6-96-15,13 1-16 0,-1-4 0 0,-1 1 0 16,-11 2 240-16,10-5 0 0,-2-6-160 0,-2 1 160 0,0-1 0 0,-1 1 0 16,-1-1 0-16,0 1 0 0,0-2 0 0,-1 2 0 15,1-1 0-15,0 1 0 0,0 0 256 0,0-2-48 16,-3-1 0-16,2 2 0 0,-3 11-48 0,3-8-16 16,-3 8 0-16,0 0 0 0,0 0-144 0,0 0 0 15,0 0 0-15,0 0 0 0,0 0 0 0,0 0 208 16,7 8-16-16,-1 4-16 0,-6 2 80 0,1 1 32 15,2-1 0-15,-2 4 0 0,-2 4-144 0,1-2-16 16,1-4-128-16,2 2 192 0,-2-1-192 0,1 0 128 16,2 0-128-16,3 1 0 0,-1-5 0 0,2-2-256 15,-1-1 16-15,1-1 16 16,-1-2-1712-16,-7-7-352 0,8 6-64 0,1-2-6720 16,2-3-1344-16</inkml:trace>
  <inkml:trace contextRef="#ctx0" brushRef="#br0" timeOffset="212304.07">18708 14701 7359 0,'0'0'656'0,"0"0"-528"0,0 0-128 0,-2 12 0 16,2-12 5360-16,-3 12 1040 0,1 0 192 0,0 1 64 15,1 0-5312-15,0 0-1072 0,-1-2-272 0,2 1 0 16,0 0 0-16,0 0 0 0,2-3 0 0,-2-9 0 15,0 0 128-15,0 0-128 0,4 10 128 0,-4-10-128 16,0 0 272-16,0 0-16 0,0 0-16 0,0 0 0 16,0 0 240-16,11-4 48 0,-2-2 16 0,-2-1 0 0,-7 7-16 0,6-14 0 15,1-3 0-15,-1 3 0 0,-2 0-160 0,2-1-48 16,-1 1 0-16,0-1 0 0,-1 0-16 0,0 1-16 16,1-2 0-16,0 2 0 0,0-2-64 0,1-1-16 15,-1 1 0-15,1-1 0 0,1 1-208 0,-1 3 144 16,1 3-144-16,0 2 128 0,0 2 16 0,-7 6 0 15,11-6 0-15,-1 2 0 0,2 1-144 0,0 0 0 16,-2 4 0-16,2-1 0 0,0 0 0 0,-1 2 128 16,0 1-128-16,-1 0 128 0,1 1-128 0,-2 2 0 15,0 2 0-15,-1 3 0 0,-3 0 0 0,1 5 0 16,1 2 0-16,-1 2 0 0,1 1 0 0,-3 0 0 16,-2 1 0-16,1 0 0 0,0 1-176 0,-1 0-16 15,1-4 0-15,1-1 0 16,1-2-640-16,-1 0-144 0,-1-2-32 0,0-1 0 15,3-3-528-15,-1 0-128 0,-5-10 0 0,5 7-16 16,-5-7-1168-16,0 0-224 0,0 0-64 0,0 0-6976 0</inkml:trace>
  <inkml:trace contextRef="#ctx0" brushRef="#br0" timeOffset="212781.92">19268 14721 22111 0,'0'0'1968'15,"0"0"-1584"-15,0 0-384 0,0 0 0 16,0 0 2816-16,0 0 464 0,0 0 112 0,0 0 0 0,10-8-2720 0,0 2-544 16,1-1-128-16,1 0 0 0,-1 1 0 0,2-3-208 15,2 2 64-15,-1-1 16 0,-1 2-48 0,0-1 0 16,2-2 0-16,-4 2 0 0,-2 0 176 0,2 0 0 15,-1 1 0-15,-2 1-128 0,-1-2 128 0,-2 1 176 16,-5 6-48-16,4-9 0 0,-2-1 448 0,-2 10 64 16,0-10 32-16,0 1 0 0,-1 0-32 0,1 9-16 15,-4-12 0-15,0 0 0 0,-1 3-256 0,-2 0-48 16,1 1-16-16,-1 2 0 0,1-1-304 0,-1 2 0 16,-2 1 128-16,1 1-128 0,1 1 0 0,-3 2 0 15,0 1 0-15,0 3 0 0,-2 1-192 0,0 0 48 16,0 6 16-16,-1-1 0 0,-1 5 128 0,0-1 0 0,-2 2 0 15,-1 2-128-15,0 3 128 0,0 4 0 0,0 1 160 0,0 2-160 16,0 4 256-16,2 2-64 0,0-5 0 0,5 0 0 16,1-4 128-16,2 1 32 0,3-1 0 0,4 0 0 15,4-6-160-15,3 1-48 0,1-1 0 0,3-3 0 16,4-3-144-16,2-3 128 0,1-2-128 0,1-1 128 16,2-2-256-16,2 0-64 0,0-2-16 0,-1-3 0 31,-1-2-560-31,1 1-128 0,2-2 0 0,-2 0-16 0,-1-3-2080 15,0 1-400-15,-2-3-96 0</inkml:trace>
  <inkml:trace contextRef="#ctx0" brushRef="#br0" timeOffset="-205503.06">21570 13851 11967 0,'0'0'1072'15,"0"0"-864"-15,0 0-208 0,-5 8 0 0,0-1 3168 0,1 2 592 16,2 1 112-16,0 2 32 0,-3 0-2960 0,1 3-592 16,1 2-112-16,0-2-32 0,0 2-48 0,-1 1-16 15,-2 1 0-15,2 2 0 0,3 3 176 0,-1 3 48 16,-2-1 0-16,0 5 0 0,1 3 304 0,1 3 64 15,-1 2 16-15,2 1 0 0,-1 2-144 0,2-2-32 16,-2 1 0-16,-1-2 0 0,-1-1-224 0,0 0-48 16,0-1-16-16,-1-1 0 0,0-2-96 0,0-3 0 15,-1-1-16-15,3 0 0 0,-3-2 112 0,2-1 32 16,1-5 0-16,0-1 0 0,2-7 192 0,-2 2 32 16,0-5 16-16,2 1 0 0,1-12-112 0,0 0-32 15,0 0 0-15,0 0 0 0,0 0-160 0,0 0-48 16,0 0 0-16,0 0 0 0,0 0-80 0,7-13-128 0,-1-3 176 0,-1-2-176 15,-1-1 128-15,1-5-128 0,1-3 0 16,0-1 0-16,-1 0 0 0,3-1 0 0,1-1 0 0,1 1 0 16,-1 1 0-16,1 0 0 0,2 3 0 0,1 2 0 15,-1 3 0-15,1 1 0 0,1 2 0 0,3 3-144 16,1 2 144-16,0 1 0 0,-1 2-144 0,3 4 144 16,1 2-128-16,-2 3 128 0,0 2-160 0,-1 2 160 15,0 1-128-15,0 3 128 0,1 0 0 0,0 3-144 16,-2 5 144-16,-1-3-208 0,-2 0 80 0,-2 4 128 15,-3-3-192-15,0 3 192 0,-1-1-160 0,0 1 160 16,0 0 0-16,-2-2 0 0,-1 2 0 0,0-1 0 16,-2-4 0-16,1 1 0 0,0 0 0 0,0 0 0 15,0-1 0-15,-2-2 0 0,-2-10-192 0,4 10 192 16,-4-10-544-16,5 12-16 0,-5-12 0 0,6 15 0 16,-1-6-896-16,-5-9-176 0,0 0-32 0</inkml:trace>
  <inkml:trace contextRef="#ctx0" brushRef="#br0" timeOffset="-204038.6">22449 14549 13871 0,'0'0'608'0,"0"0"144"0,0 0-608 0,0 0-144 0,0-8 0 0,0 8 0 16,2-12 1088-16,-2 12 192 0,-1-10 48 0,1 2 0 15,0-2-16-15,0 10 0 0,-1-10 0 0,1 10 0 0,-3-7-128 0,3 7-32 16,-3-10 0-16,3 10 0 16,-6-5-368-16,6 5-80 0,0 0 0 0,0 0-16 0,-7-5-480 0,7 5-80 15,0 0-128-15,0 0 176 0,-10 0-176 0,10 0 0 16,-9 0 0-16,9 0 0 0,-9 4 0 0,9-4 192 15,-11 0-192-15,4 1 192 0,7-1-64 0,-8 3 0 16,8-3 0-16,0 0 0 0,0 0 208 0,0 0 48 16,0 0 0-16,-9 1 0 0,9-1-64 0,0 0 0 15,0 0 0-15,0 0 0 0,0 0-320 0,0 0 144 16,0 0-144-16,0 0 0 0,0 0 0 0,0 0 0 16,0 0 0-16,0 0 0 0,0 0 0 0,0 0 0 15,-7 7 0-15,7-7 0 0,0 0 0 0,0 0 0 16,0 0 0-16,0 0 0 15,0 0-656-15,0 0-240 0,0 0-64 0,0 0 0 0,0 0 1808 0,0 0 368 0,0 0 64 0,0 0 0 16,0 0-960-16,0 0-192 0,0 0-128 0,0 0 160 16,0 0-160-16,0 0 0 0,0 0 0 0,0 0 0 15,0 0 0-15,0 0 0 0,-6 7 0 0,6-7 0 16,0 0 0-16,-7 11 0 0,-1-5 0 0,8-6 0 16,0 0 0-16,-9 7 0 0,-1-2 0 0,10-5 0 15,0 0 144-15,0 0 0 0,-9 4 0 0,9-4 0 16,0 0-16-16,0 0 0 0,0 0 0 0,0 0 0 15,-10 4-128-15,10-4 0 0,0 0 0 0,0 0 0 16,0 0 0-16,0 0 0 0,0 0 0 0,0 0 0 16,0 0 0-16,0 0 0 0,-6 8 0 0,6-8 0 15,0 0 0-15,-7 9 0 0,-2-3 0 0,9-6 0 16,0 0 0-16,-6 8 0 0,-2-2 128 0,8-6-128 16,-8 6 0-16,8-6 0 0,-9 4 0 0,1 0 0 0,8-4 0 0,-8 5 128 15,8-5-128-15,0 0 0 0,0 0 0 0,-8 5 0 16,8-5 128-16,-6 8-128 0,6-8 0 0,-7 7 0 15,7-7 0-15,-5 7 0 0,5-7 0 0,-5 8 0 16,0 0 0-16,5-8 128 0,-5 9-128 0,5-9 0 16,-7 9 0-16,7-9 0 0,0 0 0 0,0 0 0 15,-4 9 0-15,4-9 0 0,0 0 0 0,0 0 128 16,0 0-128-16,0 0 0 0,0 0 0 0,0 0 0 16,0 13 128-16,0-13-128 0,0 0 0 0,3 11 0 15,-3-11 0-15,1 13 128 0,-1 0-128 0,0-13 0 16,4 13 0-16,-3 0 0 0,-2-1 0 0,1 0 0 15,3-2 0-15,-3-10 0 0,-2 10 0 0,2-10 0 16,3 11 0-16,-3-11 0 0,0 0 0 0,5 10 0 0,-5-10 0 16,0 0 0-16,0 0 0 0,0 0 0 0,0 0 0 0,0 0 0 15,0 0 0-15,8 11 0 0,-8-11 0 0,8 10 0 16,-8-10 0-16,8 11 0 0,-2-1 0 0,-6-10 0 16,4 10 0-16,3 0 0 0,3-4 0 0,-10-6 0 15,0 0 0-15,10 10 0 0,1-2 0 0,1-1 0 16,-2-2 0-16,-1-1 0 0,-9-4 0 0,11 3 0 15,-1-1 0-15,-10-2 0 0,0 0 0 0,10 1 0 16,3-1 0-16,-2-1 0 0,-11 1 144 0,0 0-144 16,0 0 0-16,0 0 0 0,10-5 0 0,-10 5 0 15,8-4 0-15,-1-2 0 0,-2-4 0 0,-5 10 0 16,5-9 0-16,0 1 0 0,0-2 0 0,2 0 0 16,1 0 0-16,-2 3 0 0,0-2 0 0,0-1 0 0,2 3 0 15,-3 0 0-15,-5 7-144 0,7-12 144 0,-1 2 0 0,-1 1 0 16,-5 9 0-16,6-9 0 0,-1 0 0 0,-1-1 0 15,-2 3 0-15,-2 7 0 0,0 0 0 0,4-10 0 16,-4 10 0-16,4-10 0 0,-1 1 0 0,-3 9 0 16,1-11 0-16,0 1 0 0,-1-2 0 0,2 2 0 15,-1-1 0-15,-1 1 0 0,0 0 0 0,0 0 0 16,0-1 0-16,3 0 0 0,-1 3 0 0,-1-2 0 16,1 1 0-16,-2 9 0 0,4-9 0 0,-4 9 0 15,0 0 0-15,0 0 0 0,0 0 0 0,0 0 192 16,0 0-192-16,0 0 192 0,0 0-192 0,0 0 0 15,0 0 0-15,0 0 0 0,0 0 0 0,0 0 0 16,0 0 0-16,0 0 0 0,0 0 0 0,0 0 0 0,2 12 0 16,-2-12 0-16,2 11 0 0,-1 1 0 0,2 0 0 0,-1-1 0 15,1 2 0-15,-1 1 192 0,0 0-192 0,0 1 192 16,1 1-192-16,-1 0 0 0,1 2 144 0,1 2-144 16,1-1 0-16,0 2 0 0,-1-5 0 0,2 1 0 15,0 0 0-15,-1-4 0 0,0 0 0 0,1 0 128 16,-2-2-128-16,0 0 0 0,-4-11 0 0,5 12 0 15,-1-2-192-15,-4-10 0 0,5 10 0 0,0 0 0 32,-5-10-384-32,0 0-64 0,0 0-32 0,0 0 0 0,0 0-1808 0,7 7-352 0,-7-7-80 15,0 0-9680-15</inkml:trace>
  <inkml:trace contextRef="#ctx0" brushRef="#br0" timeOffset="-203553.15">22760 14008 9215 0,'0'0'816'0,"0"0"-656"16,-2-11-160-16,-2 1 0 0,4 10 1424 0,-4-8 256 0,0 0 48 0,4 8 16 15,0 0-1216-15,0 0-240 0,0 0-48 0,-4-9-16 16,0 1 880-16,2 2 176 0,2 6 48 0,0-11 0 16,0 2 576-16,0 9 112 0,-2-8 32 0,2 8 0 15,0-9-560-15,0 9-96 0,3-9-32 0,-3 9 0 16,0-8-800-16,0 8-176 0,0 0-16 0,0 0-16 15,0 0-352-15,0 0 0 0,0 0 0 0,0 17 0 16,2 0 0-16,-2 3 0 0,-1-3 128 0,1 5-128 16,3 3 224-16,-2 3-32 0,-1 2 0 0,1 4 0 15,1 1 64-15,0 6 0 0,1-2 0 0,2 4 0 16,0 1-16-16,2 2 0 0,-2-3 0 0,0 1 0 16,-1-2-112-16,1-2 0 0,3-4-128 0,-1-1 192 15,-3 1-192-15,-2-1 0 0,1-1 128 0,-3-1-128 0,0-6 0 0,-1 2 0 16,-3-3 0-16,0-1 0 0,1-3 0 0,0-1 0 15,1-2 0-15,1-3 0 16,-1-3-320-16,2-2-128 0,3-4 0 0,-3-7-16 16,0 0-1872-16,0 0-368 0,0 0-80 0</inkml:trace>
  <inkml:trace contextRef="#ctx0" brushRef="#br0" timeOffset="-202937.62">23451 14072 16575 0,'0'0'1472'0,"0"0"-1168"0,0 0-304 0,2-8 0 0,-2 8 2976 0,1-12 544 16,-1 3 96-16,0 9 32 0,2-9-2880 0,1-2-560 15,0 1-208-15,-2 0 144 0,0-2-144 0,-1 0 0 16,0-1 0-16,0 1 0 0,-2-1 0 0,-2-2 0 16,-1-2 0-16,-2 2 0 0,1 4 0 0,-4-2 160 15,1 1-160-15,-2 3 160 0,-4 2 240 0,1 3 48 16,-2 4 16-16,-1 3 0 0,-1 1 48 0,0 2 16 15,0 6 0-15,-1 2 0 0,1 3-256 0,1 2-48 16,1 0-16-16,3 5 0 0,2 2-208 0,0 2 128 16,3 2-128-16,2 3 0 0,1 2 272 0,1 7-32 15,-1 2-16-15,2 3 0 0,0 0-224 0,1-1 128 0,-1-1-128 16,2 1 0-16,0-3 0 0,-1-3 0 0,1-1 0 0,0-5 0 16,-1 0 0-16,1-1 0 0,0-2 0 0,1 0 0 15,-2-1 0-15,1-2-240 0,0-3 48 0,-1-2 16 31,1-6-272-31,0-1-64 0,-2-2-16 0,2-2 0 16,1-12-496-16,-3 10-112 0,3-10-16 0,0 0 0 16,0 0-2288-16,0 0-464 0</inkml:trace>
  <inkml:trace contextRef="#ctx0" brushRef="#br0" timeOffset="-202716.73">23039 14579 15663 0,'0'0'1392'0,"-6"-11"-1120"0,1 1-272 0,-1 2 0 16,6 8 2896-16,-7-6 528 0,7 6 96 0,0 0 32 0,-10-3-2032 0,10 3-416 15,0 0-80-15,0 0 0 16,0 0-160-16,0 0-32 0,0 0 0 0,0 0 0 0,0 0-48 0,0 0-16 16,0 0 0-16,11 0 0 0,1 1-320 0,1-1-80 15,1-1-16-15,3 1 0 0,1-3-208 0,0 2-144 16,1 0 192-16,0 1-192 0,1 0 0 0,2 1 0 16,0 0-192-16,2 2 48 15,-1-3-496-15,0 3-112 0,2 0-16 0,1-1 0 16,2-1-896-16,-2 2-192 0,0-1-48 0,-3 4-7696 15,-3-3-1536-15</inkml:trace>
  <inkml:trace contextRef="#ctx0" brushRef="#br0" timeOffset="-202223.14">23881 14489 27647 0,'0'0'2448'0,"-9"-5"-1952"0,0-2-496 0,3 3 0 16,6 4 1824-16,0 0 272 0,-9-4 48 0,9 4 16 16,-10-1-2656-16,10 1-528 0,-10-3-96 0,1 2-32 15,1 1 64-15,-1 1 16 0,0 2 0 0,0-2 0 16,-2 3 688-16,0 1 144 0,-2 1 32 0,-1 1 0 0,0 3 720 0,0 0 128 15,-2-4 48-15,2 4 0 0,1-1 16 0,0 0 16 16,0-1 0-16,2 2 0 16,3-2-368-16,2-2-80 0,6-6-16 0,0 0 0 0,0 0-256 0,0 0 0 15,0 0 0-15,6 8 0 0,-6-8-192 0,15 3-112 16,-1-2-16-16,2-1 0 0,-2-1 112 0,2 0 16 16,1-1 0-16,-2 5 0 0,1-1 192 0,0 2 0 15,-2-1-160-15,0 1 160 0,-1 0 0 0,2 1 0 16,-1 0-144-16,0 2 144 0,-2-1 0 0,-1 2 0 15,-11-8 0-15,6 12 0 0,1 0 0 0,-4-1 224 16,-1 0-32-16,-4 0-16 0,0 3 320 0,-1-4 64 16,1 3 16-16,-1 0 0 0,-1-1-176 0,-1 1-16 15,-2-1-16-15,1-1 0 0,1 0-176 0,-2-2-48 0,-1-1 0 16,1-1 0-16,-3 0-144 0,1-2-192 0,0 0 32 0,0 1 16 31,0-2-560-31,9-4-128 0,-9 2 0 0,1-2-16 16,-1 0-1744-16,9 0-352 0,-7-6-64 0</inkml:trace>
  <inkml:trace contextRef="#ctx0" brushRef="#br0" timeOffset="-201589.34">24140 14515 35295 0,'0'0'1568'0,"0"0"320"0,0 0-1504 0,0 0-384 16,0 0 0-16,-4 12 0 16,1-1-496-16,2 1-160 0,1 0-48 0,0 1 0 0,0 2 544 0,1 2 160 15,0 0 0-15,2 3 0 0,-2-1 0 0,2 5 0 16,-2-2 0-16,1 6 0 0,-1 1 0 0,-1 1 0 16,-3 3 0-16,1 1 0 0,-1 2 0 0,0 0 256 15,0-1-32-15,-1 0 0 0,0-5 0 0,0 3 0 16,-1-3 0-16,-1-4 0 0,0 0 288 0,1 1 64 15,-1-2 16-15,4 0 0 0,0-4 112 0,1-3 0 16,1-3 16-16,1-2 0 0,1-2-720 0,-2-11 0 16,2 12 0-16,-2-12-208 0,0 0 32 0,0 0 16 15,0 0 0-15,0 0 0 0,4-11-48 0,-1 1-16 16,0-3 0-16,-2-3 0 0,-1-1 224 0,-1-5 0 0,-1-1-160 16,2-1 160-16,0-5 0 0,2-1 0 0,-2-3 0 0,1-4 0 15,1-2 0-15,1-3 0 0,0-3 0 0,1-5 0 16,2-1 0-16,2 2 0 0,1 0-160 0,0 6 160 15,2 2-144-15,-2 7 144 0,2 4-128 0,2 5 128 16,-1 5-128-16,0 2 128 0,1 3-128 0,0 1 128 16,-1 4 0-16,1 2 0 0,1 0 0 0,-1 3 0 15,0 1-128-15,0 3 128 0,0 1-128 0,0 1 128 16,-1 2-256-16,0 1 48 0,-2 1 0 0,1 3 0 16,0 0 208-16,0 3 0 0,-3 0 0 0,-2 2 0 15,-1 1 0-15,-1 2 192 0,-1 1-16 0,-2 0 0 16,-1 0 16-16,-1 1 0 0,-3-1 0 0,0 2 0 15,0-2-48-15,-1 3 0 0,-2 0 0 0,0-4 0 16,-4 1-16-16,2-1 0 0,0 1 0 0,-2-1 0 16,0 1-128-16,-1-3 128 0,0-2-128 0,2-1 128 0,-2 1 0 0,0-1 0 15,-1-2 0-15,0-1 0 0,0-2-128 0,0-2 128 16,-1 0-128-16,0-2 128 0,-1-2-320 0,0-1-80 16,0-1-16-16,1-1 0 15,0 0-480-15,1-1-80 0,-1 1-32 0,3-1 0 16,0-2-640-16,3 2-128 0,8 4-16 0,-7-3-7520 15,0-3-1504-15</inkml:trace>
  <inkml:trace contextRef="#ctx0" brushRef="#br0" timeOffset="-201003.77">24888 14538 11967 0,'0'0'1072'0,"0"0"-864"0,0 0-208 0,0 0 0 16,0 0 3392-16,0 0 624 0,0 0 128 0,0 0 16 16,0 0-3488-16,-5-4-672 0,5 4-192 0,0 0-16 15,-11-5 48-15,2 3 16 0,9 2 0 0,-13-2 0 16,-1 5 320-16,-1 0 64 0,2 0 16 0,-1 4 0 15,-2-1 512-15,1 0 128 0,-2 0 0 0,1 1 16 16,1-1 80-16,-1 2 16 0,0 1 0 0,2 2 0 16,1-1-208-16,0 2-32 0,0 0-16 0,2 1 0 0,1 3-528 0,-2-1-96 15,1 0-128-15,-1-1 176 0,1 2-176 0,5 1 0 16,-1-1 0-16,2 1 0 0,0 0 0 0,2-1 0 16,1-3 0-16,0 0 0 0,1 1 0 0,1-14 128 15,0 0-128-15,3 8 0 0,-3-8 0 0,6 8 0 16,-6-8 0-16,9 4 0 0,-9-4 0 0,13-2 0 15,0 1 0-15,0-3 0 0,0-2-160 0,2-5 160 16,-1 1-208-16,0-2 80 0,0-2 128 0,0-1 0 16,-1 1-144-16,0 0 144 0,0-1-144 0,-1 1 144 15,-2 1-192-15,1 0 192 0,-4-2-208 0,3 2 64 16,-3 2 16-16,1 0 0 0,-3 3 128 0,1 1 0 16,-6 7 0-16,9-7 0 0,-9 7 0 0,8-5 0 15,-8 5 0-15,0 0 0 0,0 0 256 0,0 0-32 16,11 3 0-16,-11-3 0 0,0 0 0 0,7 13 0 0,-1 0 0 0,0 1 0 15,-4 0-96-15,1 1-128 0,-2-1 176 0,0 2-176 16,-1-1 0-16,0 0 0 0,0 2 0 0,0-1 0 16,2 0-144-16,0 0-48 0,1-2 0 0,-1-1 0 31,1-1-432-31,0-2-80 0,1 2-32 0,-4-12 0 16,3 9-352-16,3 0-64 0,-6-9 0 0,6 8-8192 0,-6-8-1616 0</inkml:trace>
  <inkml:trace contextRef="#ctx0" brushRef="#br0" timeOffset="-200599.9">25050 14553 8287 0,'0'0'736'0,"0"0"-592"16,-10-2-144-16,1 2 0 0,9 0 6800 0,-7 6 1328 16,7-6 272-16,0 0 48 15,-3 11-7296-15,2 0-1456 0,1-11-288 0,4 11-64 16,3 0-496-16,1-3-112 0,-8-8-16 0,8 8 0 16,-8-8-448-16,8 6-80 0,-8-6-32 0,0 0 0 15,0 0 944-15,0 0 192 0,0 0 48 0,0 0 0 0,0 0 1488 0,0 0 320 0,0 0 48 0,0 0 16 16,0 0 576-16,0 0 128 0,0 0 32 0,0 0 0 15,9 7-816-15,-9-7-176 0,0 0-16 0,0 0-16 16,10 4-688-16,-10-4-240 0,11 2 144 0,-11-2-144 31,0 0-480-31,0 0-176 0,0 0-48 0,0 0 0 16,0 0 64-16,0 0 0 0,0 0 0 0,0 0 0 0,0 0 432 0,0 0 208 0,0 0-192 0,0 0 192 16,1-8 0-16,-1 8 192 0,0 0 0 0,0 0 0 15,0 0-192-15,0 0 0 0,0 0 0 0,0 0-9760 16,4-8-2064-16</inkml:trace>
  <inkml:trace contextRef="#ctx0" brushRef="#br0" timeOffset="-200384.97">25301 14609 13823 0,'0'0'1216'0,"0"0"-960"16,-1-7-256-16,1 7 0 0,1-9 240 0,2 1 0 16</inkml:trace>
  <inkml:trace contextRef="#ctx0" brushRef="#br0" timeOffset="-200097.75">25300 14519 30463 0,'0'0'1344'0,"-7"-5"288"0,7 5-1312 0,-9-6-320 0,0 2 0 0,1-2 0 16,8 6 1904-16,-9-7 304 0,9 7 64 0,-8-6 16 16,1-1-1536-16,0 2-304 0,7 5-64 0,-6-5-16 15,0-2-368-15,6 7 0 0,-6-6 0 0,6 6-192 16,0 0 16-16,-8-3 0 0,-1 2 0 0,9 1 0 16,-9 4 176-16,-2 2-192 0,0 1 192 0,-1 2-192 15,-1 3 192-15,-2 1 0 0,-1 1 128 0,-3 4-128 16,1-1 320-16,1 3-16 0,1-2 0 0,3 4 0 15,0 1 48-15,2-3 16 0,1 0 0 0,4 1 0 16,1 0-128-16,3 1-32 0,2-1 0 0,3 0 0 16,1-6-32-16,4 1-16 0,5-1 0 0,0 0 0 0,-3-3-160 15,5-1-176-15,3 0 48 0,1-2 0 16,2-1-256-16,-1-2-32 0,-5-1-16 0,4-1 0 16,0-1-320-16,1-2-64 0,-4-1-16 0,0 0 0 15,0-1-1600-15,0-2-320 0,-3-1-64 0,0 0-11120 16</inkml:trace>
  <inkml:trace contextRef="#ctx0" brushRef="#br0" timeOffset="-199636.5">25445 14744 20271 0,'0'0'1792'0,"0"0"-1424"0,0 0-368 0,0 0 0 16,0 0 3616-16,0 0 656 0,9-1 128 0,1-2 16 31,3 2-3920-31,-1 0-800 0,-2 0-144 0,3-3-48 16,3 1-80-16,0-2 0 0,-3 1-16 0,0-1 0 0,1-1 240 0,0 3 48 0,1-7 16 0,-1 4 0 16,-1-2 416-16,0 2 96 0,0-1 16 0,-1 0 0 15,-2 1 592-15,0-3 112 0,-1 1 16 0,0 0 16 16,-1 0-336-16,-1-1-80 0,0 1-16 0,0-1 0 15,0 1-544-15,0-1 0 0,-2-1 0 0,-1-2 0 16,0 3 0-16,-4 9-224 0,0-9 64 0,0 9 16 16,-5-10 16-16,-4 4 0 0,-3 2 0 0,-1 3 0 15,-2 2 128-15,-2 2 0 0,-2 1 0 0,-2 2 0 0,0 4 192 16,0 0-16-16,0 2-16 0,-1 2 0 0,-1 3 288 0,3 0 48 16,6 1 16-16,2 2 0 0,2-1 48 0,2 3 16 15,3-2 0-15,1 1 0 0,1 1-192 0,3 2-48 16,0-5 0-16,3 1 0 0,-1-2-176 0,1 0-32 15,0-1-128-15,-1-3 192 0,2-2-192 0,1-1-160 16,1-1 32-16,1-2 0 0,3-2-128 0,0 0-32 16,-10-6 0-16,16 1 0 15,1-1-208-15,1-1-32 0,1-6-16 0,4 2 0 16,3-2-432-16,5-3-96 0,2-4-16 0,3-2-9888 16,3-1-1984-16</inkml:trace>
  <inkml:trace contextRef="#ctx0" brushRef="#br0" timeOffset="-196683.5">27950 14051 1839 0,'0'0'0'16,"0"0"160"-16,0 0-160 0,0 0 0 0,0 0 0 0,0 0 0 15,0 0 4000-15,0 0 768 0,0 0 160 0,3-9 16 16,-3 9-3024-16,0 0-592 0,0 0-128 0,5-8-32 0,-5 8-320 0,0 0-64 15,7-9-16-15,-7 9 0 0,0 0 208 0,0 0 48 16,6-8 0-16,-6 8 0 0,0 0-112 0,0 0-16 16,0 0 0-16,0 0 0 0,0 0-128 0,0 0-48 15,4 13 0-15,-3 1 0 0,-1 2-240 0,0 2-48 16,-1 2-16-16,0 6 0 0,0 1-96 0,-1 6 0 16,1 2-16-16,0 5 0 0,-1-2-48 0,1 1 0 15,1 0 0-15,0-2 0 0,0 1-112 0,0-2-16 16,0-1-128-16,0 2 192 0,-3-3-192 0,2-2 128 15,0 1-128-15,0-3 0 0,-1 0 128 0,1-1-128 16,1-2 0-16,-1-2 144 0,-2 1-144 0,0-4 0 16,1-4 144-16,-1-2-144 0,1-3 128 0,-1-3-128 15,3-10 160-15,0 0-160 0,0 0 192 0,0 0-64 0,0 0-128 0,0 0 192 16,0 0-64-16,0 0 0 0,-4-11-128 0,3-4 192 16,1-2-192-16,1-2 0 0,2-3 0 0,1-2 0 15,1-2 0-15,1 0 0 0,1 1 0 0,2 0 0 16,0 2 0-16,2 3-128 0,-1 1 128 0,0 2-208 15,2 3 208-15,0 2-144 0,0 1 144 0,-1 5-128 16,0-1 128-16,0 4 0 0,0 0-144 0,-1 2 144 16,1 1 0-16,-1 1-144 0,1 0 144 0,0 2 0 15,0-1 0-15,-1 2-128 0,-1 2 128 0,3 1 0 16,1 0 0-16,-1 1 0 0,0 1 0 0,-2 1 0 16,0 2 0-16,1-2 0 0,-1 3 0 0,1 0 0 15,-2 2 0-15,0 0 0 0,-1-1 0 0,1-1 0 16,0 4-128-16,0-4 128 0,-1-2 0 0,0 1 0 15,-2-2-640-15,1 1-32 16,-7-11 0-16,8 13 0 0,-3 0-2352 0,-5-13-480 0,0 0-80 0,0 0-32 0</inkml:trace>
  <inkml:trace contextRef="#ctx0" brushRef="#br0" timeOffset="-196159.41">28731 14581 23903 0,'0'0'1056'0,"0"0"224"0,-9-4-1024 0,1 2-256 16,8 2 0-16,-9-1 0 0,0-1 512 0,-1 1 64 0,2 2 16 15,-1 2 0-15,0-1 336 0,-2 2 64 0,1 2 16 0,-1 0 0 16,1 1-176-16,-2 2-16 0,0 0-16 0,1 1 0 15,-1 2-32-15,0 1-16 0,1 0 0 0,-1 0 0 16,1 1-176-16,0 0-48 0,-1 1 0 0,1 3 0 16,2 1-224-16,0-2-48 0,1-2-16 0,2 1 0 15,1-3-240-15,2-1 0 0,2-2 0 0,1-10 0 16,1 12 0-16,-1-12 0 0,0 0 0 0,8 9 0 16,-8-9-128-16,12 5 128 0,-1-4-192 0,1-1 192 15,-2-2-192-15,2-2 192 0,0-3-192 0,0 0 192 16,1-4-192-16,-2 1 192 0,1-1-192 0,0-2 192 15,1-2-224-15,-1 0 64 0,-1 2 16 0,0 0 0 16,-2-1 144-16,0 0 0 0,2 1-144 0,-2-1 144 0,-2 1 0 16,1 3 0-16,0 1 0 0,-1 2 0 0,-7 7 0 0,0 0 0 15,0 0 0-15,0 0 0 0,0 0 0 0,0 0 0 16,0 0 0-16,0 0 128 0,0 0 48 0,5 9 0 16,0 2 0-16,-2 2 0 0,-2 0 128 0,2-1 16 15,-1-1 16-15,2 3 0 0,0 0-192 0,1-1-144 16,2-3 192-16,1 2-192 0,1-3 128 0,1 2-128 15,1-1 0-15,-1-1 0 0,2 0 0 0,-1-1-176 16,0-3 0-16,-1 1 0 16,-10-6-528-16,12 6-96 0,-2-3-32 0,-10-3 0 15,0 0-1728-15,0 0-368 0,11 0-64 0,-11 0-16 0</inkml:trace>
  <inkml:trace contextRef="#ctx0" brushRef="#br0" timeOffset="-195852.41">29047 13920 36335 0,'0'0'1600'0,"-7"6"352"0,1 1-1568 0,-2 5-384 0,1 5 0 0,4 1 0 16,1 3 256-16,4 3-16 0,0 2-16 0,1 1 0 15,-2 3-224-15,2 3 144 0,1 2-144 0,-2 5 128 16,1 3 128-16,1 0 32 0,0 0 0 0,0 0 0 0,-2-3 96 0,1 0 0 16,-2 0 16-16,2-1 0 0,-1-2-144 15,0-3-16-15,-1 2-16 0,0-2 0 0,0-1-224 0,-1-2 144 16,0-1-144-16,2-2 128 0,0-5-128 0,1-2-272 16,1-3 64-16,0 0 16 15,-2-3-784-15,0-2-160 0,-1-3-16 0,0 1-10064 16,-1-11-2016-16</inkml:trace>
  <inkml:trace contextRef="#ctx0" brushRef="#br0" timeOffset="-195385.25">29871 14227 33983 0,'6'-17'1504'0,"-3"6"304"0,-4-2-1440 0,1 0-368 0,2-1 0 0,3-2 0 16,3 1 272-16,-3 0-16 0,-3-3 0 0,-1 2 0 15,2 1-64-15,-6-3 0 0,-3 1-16 0,-2 1 0 16,-1 2 224-16,1 1 48 0,1 0 16 0,-3 3 0 16,-5 8 192-16,1-3 48 0,0 1 0 0,-2 4 0 0,-2 4-128 0,0 2-32 15,2 1 0-15,-1 2 0 0,-1 4-192 0,1 0-32 16,0 1-16-16,1 6 0 0,2 2-304 0,1 4 0 16,1 3 0-16,2 3 0 0,2 7 0 0,0 0 128 15,2 2-128-15,0-1 0 0,2 1 272 0,1-2-48 16,-1 1-16-16,1-1 0 0,2 0-208 0,-1-2 0 15,0-1 0-15,0-3 0 0,2 1 0 0,0-1 0 16,-1-2 0-16,1 0 0 0,1-1 0 0,1-3 0 16,-1-3-128-16,-1-3 128 0,-1-2-352 0,2-2-16 15,2-1 0-15,-2-4 0 16,-1-12-416-16,1 10-96 0,-1-10-16 0,0 0 0 16,0 0-2512-16,0 0-512 0</inkml:trace>
  <inkml:trace contextRef="#ctx0" brushRef="#br0" timeOffset="-195160.2">29344 14550 39743 0,'0'0'1760'0,"-8"-3"352"0,-2-2-1680 0,2 4-432 0,8 1 0 0,0 0 0 16,0 0 640-16,0 0 64 0,0 0 0 0,10-4 0 15,3 3-560-15,-1 1-144 0,-1 0 0 0,3 0 0 16,4 0 0-16,2 0 0 0,-1 0 0 0,3 0 0 15,2 0 0-15,-1 0 0 0,4-2 0 0,-3 2 0 16,0-2 0-16,1 1 0 0,1-3 0 0,0 0 128 16,0 1-320-16,1-1-48 0,0-1-16 0,1-2 0 15,-2 2-2032-15,0 0-400 0,-1 0-96 0</inkml:trace>
  <inkml:trace contextRef="#ctx0" brushRef="#br0" timeOffset="-191436.75">30328 14511 1839 0,'0'0'160'0,"0"0"-160"0,0 0 0 0,3-7 0 16,-3 7 3600-16,4-10 688 0,-4 10 144 0,5-8 32 16,-5 8-3232-16,0 0-640 0,0 0-128 0,0 0-16 15,0 0 256-15,0 0 64 0,0 0 16 0,0 0 0 0,-12 1 432 0,2 3 64 16,0 3 32-16,-4-1 0 0,-2 1-48 0,0 2-16 15,0 2 0-15,-1 0 0 0,-1 1-304 0,1 0-64 16,-1-1-16-16,2 0 0 0,2-1-368 0,1 1-80 16,0-2-16-16,1 0 0 0,2-2-160 0,2 0-48 15,0 2 0-15,8-9 0 0,-7 7-192 0,7-7 0 16,0 0 0-16,0 0 0 0,0 0 0 0,0 0 0 16,0 0 0-16,0 0-160 0,10 8 160 0,1-3-192 15,2-2 192-15,-1-2-192 0,1 0 64 0,1-1 0 16,1 0 0-16,0 0 0 0,4 0 128 0,-2 2 0 15,0-1-144-15,1 1 144 0,1 2 0 0,1 2 0 16,1-1-144-16,-3 1 144 0,-2 0 0 0,-3 0 0 16,0 3 0-16,0 0 0 0,-3-1 0 0,-5 1 0 15,-5-9 0-15,-1 13 0 0,-1-1 0 0,-2 1 0 0,-4 0 0 16,-3 0 144-16,-3-1-144 0,1 1 128 0,-3 3-128 16,-1-2 128-16,-1 2-128 0,0 0 0 0,0 0 144 0,-1 2-144 15,1-2 0-15,0-2 128 0,1-1-128 0,3-1 0 16,-1-1 0-16,2-2 0 0,2-2 0 0,0 3 0 31,5-4-464-31,6-6-64 0,-7 7-16 0,7-7 0 16,0 0-2656-16,0 0-544 0</inkml:trace>
  <inkml:trace contextRef="#ctx0" brushRef="#br0" timeOffset="-190783.53">30605 14631 14735 0,'0'0'1312'16,"0"0"-1056"-16,0 0-256 0,0 0 0 0,-8 8 2736 0,1 0 480 15,2-1 112-15,1 5 0 0,3 2-1712 0,-2 2-336 16,-1 2-80-16,2 5-16 0,-1 1-464 0,1 2-80 15,-1 0-32-15,0 3 0 0,1 2 128 0,-1 2 32 16,-1 0 0-16,0-3 0 0,0 1-240 0,1-2-32 16,-1-2-16-16,-2 2 0 0,0-3-32 0,-2 1 0 15,0 0 0-15,0 0 0 0,3-5-128 0,-1-1-48 16,-3-2 0-16,2 1 0 0,3-6-48 0,0 0-16 0,0-2 0 16,4-12 0-16,-1 9 16 0,1-9 0 0,0 0 0 0,0 0 0 15,0 0-16-15,0 0 0 0,0 0 0 0,0 0 0 16,4-14 48-16,1-2 0 0,0-1 0 0,-1-1 0 15,-1-5-256-15,2-4 0 0,4 0 0 0,-1-4 0 16,-3-1 0-16,2-1 0 0,2-3 0 0,0 0 0 16,-1-2-192-16,1-2 0 0,1-3 16 0,2-2 0 15,1 2 32-15,0 3 0 0,0 1 0 0,2 1 0 16,-1 1-32-16,2 1 0 0,-2 6 0 0,2 1 0 16,-1 3 32-16,1 1 0 0,2 3 0 0,0 3 0 15,-1 0 144-15,2 4-128 0,-1 4 128 0,0 0-128 16,0 4 128-16,1 5-208 0,-1 2 80 0,-1 5 128 0,-2 4-256 15,4 0 64-15,0 3 0 0,0 3 16 0,-4 2 32 16,-1 3 0-16,-2-1 0 0,-1 0 0 0,-5 0 144 0,-3 2-128 16,-6 0 128-16,-1 0-128 0,2 1 128 0,-6-1 0 15,-7 4 0-15,2-3 0 0,3-3 128 0,-4 1 0 16,-6-1 0-16,1 1 0 0,-1-6 112 0,0 1 16 16,1-1 16-16,-1-2 0 0,-1 1-112 0,3-1-32 15,1-3 0-15,0-2 0 0,-1 1-128 0,2 0 0 16,2-1 144-16,1-1-144 0,0-1 0 0,0-1 0 15,1-1 0-15,2-2 0 0,-1-1 0 0,1 0-288 16,1-1 48-16,9 1 16 16,-9-3-416-16,2-1-96 0,2-1-16 0,5 5 0 15,-1-9-1600-15,3-1-320 0,2-1-64 0,1 2-11280 0</inkml:trace>
  <inkml:trace contextRef="#ctx0" brushRef="#br0" timeOffset="-190123.47">31293 14581 9215 0,'0'0'400'0,"3"-9"96"0,-1-2-496 0,0 0 0 16,-1 2 0-16,3-3 0 0,1 2 4256 0,-1 2 752 15,-1-2 160-15,-1 2 16 0,-2 8-3696 0,2-9-736 16,-2 9-160-16,0 0-16 0,0 0-96 0,0 0-16 16,-8-2 0-16,-3 6 0 0,-2 1 192 0,0 3 48 15,0 4 0-15,-1-2 0 0,-2 3 144 0,-2 3 48 16,0 1 0-16,-1 1 0 0,0 2-128 0,1 2 0 16,-2-1-16-16,2 1 0 0,1-1-368 0,0 1-80 15,0 2-16-15,7-6 0 0,3-4-144 0,0 3-16 0,1-5-128 0,2 0 192 16,1-2-192-16,3-10 128 0,4 10-128 0,-4-10 0 15,11 8 0-15,2-3 0 0,1-2 0 0,0-3 0 16,0-5 0-16,0 0 0 0,3-3 0 0,0-1 0 16,-3-3 0-16,2-1 0 0,-2-1-128 0,0-3 128 15,-1 1-192-15,-1 2 32 0,-3 1 0 0,0 0 0 16,1-1 160-16,-3 3 0 0,-1 0-144 0,-1 3 144 16,-5 8 0-16,0 0 0 0,0 0 0 0,0 0 0 15,0 0 0-15,0 0 160 0,0 0-32 0,0 0-128 16,0 0 240-16,0 0-64 0,0 0-16 0,-1 15 0 15,-1 0-160-15,2-1 128 0,2-4-128 0,-1 3 128 16,0 0-128-16,0 0 0 0,2-1 144 0,1 0-144 0,0-1 0 16,0 0 0-16,0-2 0 0,1 0 0 0,-5-9 0 15,6 10 0-15,-2-1 0 0,-4-9 0 16,8 8-368-16,-8-8-80 0,7 8-32 0,-7-8 0 16,8 7-1616-16,-8-7-320 0,10 4-64 0,-10-4-12944 15</inkml:trace>
  <inkml:trace contextRef="#ctx0" brushRef="#br0" timeOffset="-189765.37">31718 14580 19343 0,'0'0'848'0,"0"0"192"0,-1-9-832 0,1-1-208 0,0 10 0 0,4-11 0 0,1 2 3232 0,1-3 608 0,2 2 112 0,0-1 16 15,0 1-3024-15,-2-1-624 0,-2 1-112 0,0 1-16 16,0-1 64-16,-4 10 32 0,3-12 0 0,-2 4 0 16,-1 8 400-16,0 0 80 0,0 0 0 0,0 0 16 15,0 0-64-15,-10 3-16 0,-1 3 0 0,0 5 0 16,-3 0-256-16,1 6-64 0,0 1-16 0,-2 3 0 16,-2 1-96-16,0 3-16 0,0 0 0 0,1 1 0 15,1 1 160-15,-1 0 32 0,0 0 0 0,5-1 0 16,3-3-128-16,0-2 0 0,-2-2-16 0,3-1 0 15,4 0-64-15,2-1-16 0,-2-3 0 0,5 1 0 16,3-1-224-16,0-5-160 0,-5-9 32 0,11 11 0 16,2-2-336-16,1-1-64 0,0-7-16 0,2 1 0 15,1 1-1440-15,1-6-272 0,0 1-64 0,2-2-16 16,0 0-688-16,0-2-144 0,1-5-32 0</inkml:trace>
  <inkml:trace contextRef="#ctx0" brushRef="#br0" timeOffset="-189364.83">31968 14763 25215 0,'0'0'1120'0,"0"0"224"0,0 0-1072 0,0 0-272 16,7-8 0-16,-7 8 0 0,0 0 1568 0,6-11 256 16,1 1 48-16,0 2 16 0,-7 8-1168 0,6-9-224 15,1 0-48-15,-1 1-16 0,-1-2-96 0,-5 10-16 16,6-10 0-16,0 3 0 0,3-1 304 0,0 3 48 16,-1-2 16-16,3 1 0 0,2-2 112 0,0 1 32 15,0 2 0-15,1-2 0 0,2 1-352 0,-1-1-64 0,-2 4-16 0,0-4 0 16,0 0-208-16,-1 1-64 0,-3 1 0 0,-1 0 0 15,-1-2 0-15,-1 1-128 0,-1-2 192 16,-5 8-64-16,4-8 32 0,-2 0 0 0,-2-1 0 0,0 9 0 16,-4-11-32-16,-2 5 0 0,-1-1 0 0,-3 2 0 15,-1 4-128-15,-2-3 160 0,-3 3-160 0,0 1 160 16,-1 1-160-16,-2 3 0 0,-3 2 0 0,-2 1 0 16,-1 3 0-16,1 3 0 0,-1 2 0 0,1 2 0 15,2 2 0-15,3 3 0 0,2-2 160 0,1 3-160 16,3 2 448-16,3-3 0 0,2 2-16 0,1-1 0 15,2-1 0-15,4-1 0 0,2-2 0 0,2-1 0 16,-2-1-48-16,2-2-16 0,2 0 0 0,1-2 0 16,2 1-192-16,4-2-48 0,1-4 0 0,4 0 0 0,3-2-128 15,-1-3 0-15,1 1 0 0,6-3 128 0,5 0-128 16,0 0-176-16,-2-1 48 0,1 0 0 16,1-1-336-16,-1-1-64 0,-2-2-16 0,0-2 0 15,0-1-1680-15,2-5-336 0,2-2-64 0</inkml:trace>
  <inkml:trace contextRef="#ctx0" brushRef="#br0" timeOffset="-152091.15">32749 3415 29375 0,'0'0'2608'15,"0"0"-2096"-15,0 0-512 0,0 0 0 16,0 0 528-16,0 0 0 0,0 0 0 0,0 0 0 0,0 0-528 0,0 0 0 15,-7-1 0-15,7 1 0 0,0 0 0 0,-10 0 0 16,0 0 0-16,1-2 0 0,0 1-208 0,-2 1 48 16,-2-2 16-16,-1 2 0 0,-3 2 16 0,-1-2 0 15,-3 0 0-15,-1 0 0 0,-3 0 128 0,-2 1 0 16,-5 2 0-16,-2-3 0 0,-2-1 128 0,-1-1 48 16,0 1 16-16,-3 1 0 0,0-2 256 0,-7 0 64 15,-6 1 16-15,-2 0 0 0,-1 1-16 0,-3 2-16 16,-1 2 0-16,2-3 0 0,1 2-160 0,3 0-16 15,-4-1-16-15,4 1 0 0,0 1-48 0,2 0-16 16,-1 0 0-16,3-1 0 0,3 1-64 0,4 2-16 16,4-5 0-16,2 2 0 0,4-1-160 0,0 1 0 15,0-2 0-15,1 2 0 0,-2 1 0 0,1-2 128 0,2 1-128 0,0-1 0 16,-1 1 0-16,2 0 0 0,3-1 0 16,1 0 0-16,1-2 0 0,2 0 0 0,2 2 0 0,3-4 0 15,2 2 128-15,2-2-128 0,-2 1 0 0,3 0 128 16,1-2-128-16,3 0 0 0,0 1 144 0,9 2-144 15,-8-4 192-15,8 4-48 0,-5-7 0 0,5 7 0 16,-7-5-16-16,2-1-128 0,1-4 192 0,4 10-64 16,-4-6-128-16,4 6 0 0,-2-12 144 0,-1 1-144 15,-1 0 0-15,0-1 128 0,2 1-128 0,0-2 0 16,0 0 128-16,1-2-128 0,-2 1 128 0,3-4-128 16,0-2 0-16,1-3 0 0,-1-2 0 0,3 3 128 15,-1 1-128-15,2-3 0 0,-1 0 128 0,1-4-128 16,0 6 0-16,0-1 0 0,-2-1 0 0,1-1 0 15,1 2 0-15,-2-1 0 0,-2 1 0 0,0 2 0 0,-2 0 0 16,0 3 144-16,1-3-144 0,0 3 0 0,-2 0 0 0,-1 2 0 16,2 0 0-16,-2 2 0 0,0-3 128 0,-1 3-128 15,0 2 0-15,2 0 0 0,2 3 0 0,-2 1 0 16,-1 0 0-16,4 8 0 0,-1-6 0 0,1 6 0 16,-3-9 0-16,3 9 0 0,0 0 0 0,0 0-176 15,0 0 176-15,-8-3-160 0,8 3 160 0,-7 3-128 16,7-3 128-16,-10 5-128 0,3-1 128 0,7-4 0 15,-6 9-144-15,0 0 144 0,-1 0 0 0,1 2 0 16,1 0 0-16,-2 0 0 0,1 2-192 0,0 0 192 16,1-1-160-16,0-1 160 0,0 2 0 0,-1 0 0 15,3-1 0-15,0 0 0 0,0-3 0 0,1 1 0 16,-1 1 0-16,3-11 0 0,0 9 0 0,0-9 0 0,-4 12 0 16,4-12 0-16,0 12 0 0,0-12 128 0,0 0-128 0,0 0 0 15,0 0 128-15,0 0-128 0,0 0 0 0,0 0 0 16,0 0 0-16,0 0 0 0,0 0 0 0,0 0 0 15,12-2 176-15,-2-2-176 0,-2-1 160 0,-1-3-160 16,-1 0 160-16,-1-3-160 0,-1-1 160 0,0-1-160 16,0-1 128-16,0-1-128 0,-1 1 0 0,-2-2 144 15,0 2-144-15,-1 1 0 0,0-3 0 0,-1 3 0 16,0 1 0-16,-1 2 0 0,0-2 0 0,-1 2 0 16,-1 1 0-16,0 1 0 0,0 1 0 0,4 7 0 15,-6-5 0-15,6 5 0 0,0 0 0 0,0 0 0 16,-8-1 0-16,8 1 0 0,0 0 144 0,0 0-144 15,0 0 128-15,0 0-128 0,0 0 160 0,3 9-160 16,-3-9 160-16,8 12-160 0,-2-1 160 0,1 1-160 0,-1-1 0 16,1 0 0-16,-1-3 0 0,1 1 0 0,-1 0 0 0,1 2 128 15,-1-5-128-15,1 2 0 0,-7-8 0 0,10 8 128 16,2-1-128-16,0 0 0 0,-2 0 0 0,3 1 0 16,3 0 0-16,-1-2 0 15,1 1-368-15,5 0-160 0,2 1-48 0,6 3 0 16,4-4-2080-16,1 4-416 0,2 2-96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8:02:59.16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17226 6439 2246 0,'0'-12'200'16,"0"-4"-160"-16,-3 4-32 0,-1 2-8 0,1-6 116 0,-1 1 21 16,-3-1 5-16,3 0 1 0,-3 1-115 0,0-1-28 15,-3 10 0-15,-4-4 0 0,-8 1 0 0,1 0 0 16,-7-1 0-16,-4 7 0 0,-6-6-13 0,-5 2 4 16,-3-5 1-16,-3 2 0 0,7-2 8 0,-8 2 11 15,1 1-3-15,-4-3 0 0,0 2 39 0,-7 1 7 16,-3-4 2-16,-4 4 0 0,-4 9-36 0,0-3-6 15,1-4-2-15,-4 7 0 0,-7 0-1 0,-4 0-1 16,0 10 0-16,1-4 0 0,2 3-10 0,-2-2 0 16,3 8 0-16,-4 1 0 0,4-7 0 0,3 13 12 15,1-6-12-15,6 0 12 0,1 6-1 0,-1 3 0 16,-7 0 0-16,-3-3 0 0,4 6-11 0,-1-3-14 16,0 3 3-16,1-3 1 0,-8 7 18 0,4-1 4 0,-4 1 1 15,4 8 0-15,0-5-13 0,0 6 11 0,0 2-11 0,0 8 10 16,-4-1 5-16,0-3 1 0,8 12 0 15,-1-5 0-15,11-1-16 0,4 0 0 0,3-2 8 0,3-4-8 16,8 3 8-16,6 3-8 0,5-3 11 0,6-3-11 16,4 3 8-16,3 4-8 0,4-10 0 0,7 6 0 15,0-6 0-15,3-4 0 0,7 11 0 0,8-7 0 16,-1-1 0-16,8 8 0 0,3-7 0 0,11 6 0 16,3-3 0-16,0 3 0 0,8-6 0 0,2 3 0 15,5-3 0-15,-1 0-9 0,4-10 9 0,10 13 0 16,1-9 0-16,10 9 0 0,7-10 0 0,0 11 8 15,0-11-8-15,7 1 0 0,7-7-8 0,4-6 8 0,3 7 0 16,4-10 0-16,0 6 0 0,3-9 0 0,8-4 0 16,3 1 0-16,-8 0 0 0,5-1 8 0,-1-2-8 0,7-1 0 15,1-2 0-15,-1 2 0 0,1-2 0 0,3-1 0 16,7-6 0-16,-7 4 8 0,-4-4-8 0,8-3 0 16,-1 0 0-16,0 0 0 0,-10-10 0 0,11 7 8 15,-1-9-8-15,1-4 0 0,-4 3 9 0,-4 4-9 16,8-13 12-16,-8 9-12 0,-3-5 0 0,0-4 0 15,-7 3 0-15,7-3 0 0,-1 0 12 16,1 3-12-16,-10-6 12 0,-1-6-12 0,4-1 13 0,-4 1-4 16,-7 0-1-16,-7-4 0 0,-6-2-8 0,-5 5 8 15,-10 1-8-15,-3-1 8 0,-4-2 1 0,-7 3 0 16,-7-4 0-16,-4-3 0 0,-3 1 7 0,-11-4 0 0,-7-9 1 16,0 6 0-16,-14-6-9 0,0-3-8 0,-3 2 12 15,-8-2-12-15,1 0 0 0,-4-10 0 0,0 7 0 0,0-7 0 16,-4 3 0-16,0 1 0 0,1-1 0 0,-4 4 0 15,0-1 10-15,0 4-10 0,-4 0 8 0,0 6-8 16,-3-4 16-16,-4 1-1 0,1 3-1 0,-5-3 0 16,-2 9 0-16,-1-3 0 0,-7 4 0 0,0-1 0 15,-10 3-14-15,0 1 0 0,-11-4 0 0,0 3 0 16,-7 1 0-16,0-4 0 0,-4 9 0 0,-3-2 0 16,-7 3 0-16,0-1 0 0,0 10 0 0,3-6-10 15,0 6 10-15,-3 6 0 0,-7-2 0 0,-4 5 0 0,-3-3 0 16,0 10 0-16,0-3 0 0,-8 2 0 15,-6 7 0-15,-4 0 0 0,7 0 0 0,-10 10 0 16,-4 2-16-16,-4-2 3 0,-6 12 0 0,-8-3 0 16,-17 12-151-16,-7 3-31 15,-15 4-5-15,47-13-2 0</inkml:trace>
  <inkml:trace contextRef="#ctx0" brushRef="#br0" timeOffset="3276.09">7542 11845 1670 0,'-7'-3'148'0,"0"-6"-118"16,4-1-30-16,-4-2 0 0,0 3 376 0,-4-1 70 0,0-2 14 0,4 2 2 15,-7 1-376-15,0 3-75 16,-7-4-11-16,-4 4-11 16,-6 0-22-16,-8-1-5 0,-4 7-1 0,-6 0 0 15,0 0-3-15,-1 7-1 0,-10-4 0 0,0 0 0 0,-3 6 43 0,-8-2 0 0,-6-1 0 0,-1 0 8 16,0 7 37-16,1-4 8 0,-4-6 2 0,0 7 0 16,-8-1-10-16,1 0-1 0,0 1-1 15,10-1 0-15,-3-6-19 0,4 7-4 0,6-7-1 0,-7 3 0 16,8-3-19-16,3 4 0 0,10-4-13 0,5 6 5 15,9-6 8-15,8 7-10 0,7-1 10 0,3-6-10 16,4 7-8-16,10-1-2 0,8 0 0 0,3 1 0 16,10 2-13-1,15-2-3-15,3-1-1 0,22 1 0 0,6-4 13 0,15 3 4 0,-1-9 0 0,15 10 0 16,-1-10 20-16,12 0-9 0,6 0 9 0,4 0 0 16,-7-10 0-16,3 10 0 0,0-9 0 0,4 3 0 15,-11-4 26-15,1 1-1 0,-8-1 0 0,0-2 0 0,0-1 3 0,-10-2 0 16,-4 2 0-16,-4 0 0 0,-6-2-8 0,-8 2-2 15,-3 1 0-15,-3-1 0 0,-4-3-10 0,-1 4-8 16,-9-7 12-16,-5 7-12 0,-6 2 9 0,-7 1-9 16,-8 3 0-16,1-1 9 0,-15-2-9 0,-3 6 0 15,-10 0 0-15,-8-4 0 0,-10 14 0 0,-8-4 0 16,-17 0 0-16,-10 6 0 0,-11 4-8 0,-7 2 8 16,-4 1 0-16,-3 0 0 0,-8-1 0 0,-3 1 13 15,1 0-1-15,6 0-1 0,-11-4 9 0,8 1 1 16,-4-4 1-16,4 0 0 0,0 1-3 0,3-7-1 15,4 3 0-15,6-3 0 0,-9 1-7 0,17-4-2 16,-1 6 0-16,19-6 0 0,-4-6-9 0,14 6 0 0,4 0 9 16,-4-4-9-1,10 1-24-15,-3-3-8 0,8 6-3 0,2-3 0 16,5-3-148-16,2 2-29 0</inkml:trace>
  <inkml:trace contextRef="#ctx0" brushRef="#br0" timeOffset="7133.89">18122 11845 633 0,'0'0'56'0,"11"-3"-44"0,-1 3-12 0,-6 0 0 15,-4 0 267-15,0 0 51 0,7-9 10 0,-7 9 3 16,0-10-208-16,0 7-42 0,-7-6-8 0,0 6-1 16,0-3-1-16,-7-4 0 0,-4 7 0 0,-3-6 0 15,-7-1-7-15,-1 7-2 0,-6-3 0 0,0 3 0 16,-7-7 11-16,-4 7 3 0,-4-3 0 0,-6 3 0 16,-8 0-12-16,-10-4-3 0,-7 7 0 0,-4 0 0 15,-6 0-21-15,-8 7-4 0,-10-7 0 16,-1 3-1-16,-3 0-22 0,0 6-4 0,-10-2-1 0,0-1 0 15,-4 3-8-15,0 1 0 0,-8-4 0 0,5 0 0 16,-1 4 0-16,11-1 0 0,1-3 0 0,6 0 0 16,-4 1 0-16,8-4 0 0,10 3 8 0,0-3-8 15,8 0 9-15,-1 4 0 0,4-7 0 0,7 0 0 16,6 3-9-16,12-3 0 0,3 0 0 0,11 0 0 0,-1 0 0 16,8 0 0-16,7 6 0 0,3-3 0 0,4-3 0 0,10 0 0 15,4 7 0-15,7-4 0 0,7-3 0 0,0 0 0 16,17 3 0-16,12-3 0 0,9 6 0 0,12-6-14 15,17 0 5-15,10 0 1 0,22 0 8 0,14 0 0 16,0-6 0-16,14 3 0 0,7 0 0 0,4-4-10 16,3 4 10-16,3-3 0 0,-2 6-12 0,-5-3 12 15,4-4-12-15,-7 4 12 0,0 3 0 0,-7 0 0 16,-7-9 0-16,0 9 0 0,4 0 0 0,-11-3 0 16,-4-4 10-16,-7 7-2 0,-3 0 4 0,-4-3 0 15,-3 0 1-15,-14-3 0 0,-8 6-1 0,-10 0 0 0,-7-3 0 16,-11-3 0-16,1 6-12 0,-12-4 0 0,-6 4 0 15,-4-6 0-15,-7 6 12 0,-6 0 0 0,-8 0 0 0,0 0 0 16,-15 10-12-16,-6-4 0 0,-11 3 0 0,-10-3 0 16,-18 4-15-16,-21-1-5 0,-14 4-2 0,-18 6 0 31,-21-1-187-31,-14-2-38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20:00:09.528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10131 11480 15023 0,'0'0'656'0,"-1"-12"160"0,-3 0-656 0,1 2-160 0,-2-1 0 0,3 1 0 16,-2 1 1168-16,0 0 208 0,0 1 32 0,-1-2 16 16,2 2-1056-16,-2-1-224 0,0-1-144 0,1 1 192 31,4 9-976-31,-6-10-192 0,1-1-48 0,-1 0 0 0</inkml:trace>
  <inkml:trace contextRef="#ctx0" brushRef="#br0" timeOffset="4870.75">17983 16035 5519 0,'0'0'496'0,"0"0"-496"0,0 0 0 0,0 0 0 16,0 0 704-16,0 0 64 0,0 0 0 0,0 0 0 16,-2-5-1232-16,2 5-240 0,-1-4-64 0,1-3 0 0,-3 2 544 0,3 5 224 15,-1-6-192-15,1 6 192 0,-3-4 368 0,3 4 192 16,-3-5 32-16,3 5 16 16,-5-3 480-16,5 3 80 0,0 0 32 0,0 0 0 0,-6 1-560 0,6-1-96 15,-7 5-32-15,7-5 0 0,-8 6-512 0,8-6 0 16,-6 5 0-16,6-5 0 0,-7 6 176 0,7-6-176 15,0 0 160-15,0 0-160 0,-9 3 912 0,9-3 96 16,0 0 16-16,-6 5 0 0,6-5 160 0,0 0 32 16,0 0 16-16,0 0 0 0,0 0-272 0,0 0-64 15,-8 5-16-15,8-5 0 0,0 0-336 0,0 0-64 16,0 0-16-16,0 0 0 0,0 0-80 0,0 0 0 16,0 0-16-16,-8 4 0 0,8-4 144 0,0 0 16 15,0 0 16-15,0 0 0 0,-9 3 0 0,9-3 0 0,0 0 0 0,0 0 0 16,-8 1-288-16,8-1-64 0,0 0-16 0,0 0 0 15,0 0-176-15,0 0 0 0,-8 5 0 0,8-5 0 16,0 0 0-16,-6 8 0 0,6-8 0 0,0 0 0 16,-7 9 0-16,7-9 0 0,-5 8 0 0,5-8 0 15,-7 7 288-15,7-7 32 0,-5 8 0 0,0-1 0 16,0 1 96-16,5-8 32 0,-7 12 0 0,2-6 0 16,0 2-192-16,1 0-16 0,4-8-16 0,-7 11 0 15,2-1-224-15,0-4 128 0,-1 1-128 0,6-7 0 16,-6 7 128-16,6-7-128 0,-6 7 0 0,6-7 0 15,0 0 128-15,-5 9-128 0,5-9 0 0,-6 7 144 16,6-7-144-16,-5 6 160 0,5-6-160 0,0 0 160 16,-8 8-16-16,8-8 0 0,0 0 0 0,-5 9 0 0,5-9 48 15,0 0 0-15,0 0 0 0,-5 8 0 16,5-8-16-16,0 0 0 0,-5 8 0 0,5-8 0 0,0 0 0 0,-4 8 0 16,4-8 0-16,-5 8 0 0,5-8-48 0,0 0-128 15,0 0 192-15,-3 11-64 0,3-11-128 0,0 0 128 16,-4 7-128-16,4-7 128 0,0 0 0 0,0 0-128 15,0 0 192-15,0 0-64 0,-4 8-128 0,4-8 128 16,0 0-128-16,0 0 128 0,0 0-128 0,0 0 0 16,0 0 0-16,0 0 128 0,0 0-128 0,0 0 0 15,0 0 0-15,0 0-176 16,0 0-1552-16,0 0-320 0,0 0-64 0</inkml:trace>
  <inkml:trace contextRef="#ctx0" brushRef="#br0" timeOffset="8287.48">9857 10520 20271 0,'-19'7'1792'0,"-1"3"-1424"0,3-1-368 0,2 0 0 16,2 1 2384-16,1-4 416 0,4 1 80 0,3-3 0 15,0 1-2224-15,5-5-448 0,0 0-80 0,0 0-128 0,0 0 256 0,5-12-64 16,-1 0 0-16,4 1 0 0,-2-1-192 0,5-1 0 16,0 0 0-16,1-5 0 0,4-1 0 0,-1 1 128 15,4 0-128-15,0 0 0 0,2 1 192 0,1-3-64 16,2-3-128-16,2-2 192 0,1-1-192 0,4-4 0 16,3-4 0-16,4-7 0 0,1-3 192 0,4-5-48 15,3-6-16-15,6-4 0 0,5-3 176 0,6-5 16 16,3-9 16-16,7-4 0 0,7-6-144 0,3-7-48 15,6-6 0-15,5-3 0 0,6-1-144 0,5-4 192 16,2-7-192-16,2-4 192 0,3-4 0 0,5-6 16 0,6-2 0 16,2-3 0-16,0-4 48 0,7-2 16 0,5-4 0 0,1-2 0 15,-2 1 16-15,3-4 0 0,5-4 0 0,0-1 0 16,1-3-16-16,2 2 0 0,2 3 0 0,2-3 0 16,2 0-32-16,-1 2-16 0,-3 3 0 0,1-1 0 15,0 3 16-15,-4-1 0 0,-4 2 0 0,-1 6 0 16,-1 4-32-16,-5 6 0 0,-9 3 0 0,-3 5 0 15,1 3-80-15,-8 6-128 0,-7 6 176 0,-5 2-176 16,-4 1 128-16,-5 6-128 0,-5 6 0 0,-6 4 0 16,-5 2 160-16,-5 3-160 0,-4-2 128 0,-2 4-128 15,0 3 128-15,-4 5-128 0,-2 5 0 0,-3 2 128 16,-2 1-128-16,-3 1 128 0,-6 1-128 0,0 3 128 16,-1 1 0-16,-1 6 0 0,-2 0 0 0,-2 7 0 15,-3 4 64-15,-1 3 0 0,0 1 0 0,-6 2 0 16,0 2-64-16,-5 4 0 0,-4 0 0 0,-2 5 0 0,-2 0 0 0,-3 5-128 15,-4 1 192-15,-3 5-64 0,-1 1 48 0,-3 2 0 16,-2 2 0-16,-3 9 0 0,0 0 48 0,-4-6 16 16,4 6 0-16,-6-4 0 0,6 4 16 0,-11-1 16 15,1 2 0-15,10-1 0 0,-9 1-144 0,-2 1-128 16,1-2 192-16,10 0-192 0,-9 0 128 0,9 0-128 16,-12 2 0-16,1-2 0 0,11 0 128 0,-10-1-128 15,1 1 0-15,9 0 0 0,0 0 0 0,-11-1 0 16,4-1 0-16,7 2 0 0,-8-1 0 0,8 1 0 15,-9 0 0-15,9 0 0 0,-9-1 0 0,9 1 0 16,0 0 0-16,-10-2 0 0,10 2 0 0,-9 0 0 16,9 0 0-16,0 0 0 0,0 0 0 0,-9 0 0 0,9 0 0 0,0 0 0 15,0 0 0-15,0 0 0 0,0 0 0 0,0 0 0 16,-9-6 128-16,9 6-128 0,0 0 0 0,0 0 0 16,-5-7 144-16,5 7-144 0,0 0 0 0,0 0 144 15,-3-8-16-15,3 8 0 0,-4-7 0 0,4 7 0 16,0 0 64-16,0 0 0 0,0 0 0 0,-4-7 0 15,4 7 0-15,-4-5 16 0,4 5 0 0,0 0 0 16,0 0-16-16,0 0 0 0,0 0 0 0,0 0 0 16,0 0 0-16,0 0-16 0,0 0 0 0,0 0 0 15,0 0-176-15,0 0 0 0,0 0 144 0,0 0-144 16,0 0 0-16,0 0 0 0,0 0 0 0,0 0 128 16,8 8-128-16,0 1 0 0,0 0 0 0,1 1 0 15,1-2 0-15,4 4 0 0,-3 0 0 0,4 2 0 16,2 0 0-16,1 2 0 0,3 1 0 0,5 0 0 0,1-1 0 15,3 0 0-15,1 4 0 0,6 1 0 0,1-2 0 0,2 5 0 16,2-3 0-16,2 2 128 0,4 2-128 0,1 2 0 16,0 3 0-16,5 3 0 0,4-2 0 0,5 4 0 15,5 3 0-15,2 4 128 0,3 1-128 0,4 1 0 16,3 1 0-16,4 0 128 0,5 0-128 0,3 2 0 16,4 2 0-16,3 3 128 0,1 2-128 0,7 2 0 15,6 0 0-15,2 2 0 0,0 2 0 0,5-1 0 16,5-2 0-16,1 2 0 0,1 2 0 0,5 6 0 15,4-1 0-15,3 5 0 0,-1-1 0 0,3 2 0 16,3-6 0-16,1 3 0 0,-3 3 0 0,3 6 0 16,1 5 0-16,-1-3 0 0,-3-1 0 0,2-1 0 15,0 1 0-15,-3 6-128 0,-3 1 128 0,1 0 0 0,3-2 0 16,-2-1 0-16,-4-1 0 0,2 4 0 0,4 0 0 0,-5-4 0 16,-7-3 0-16,2-4 0 0,2 1 0 0,-4-2 0 15,-4 1 0-15,0-2 0 0,2-2 0 0,-4-2 0 16,-6-2 0-16,-3-5 128 0,-2-3-128 0,1 1 0 15,-2 0 0-15,-6 0 0 0,-9 0 0 0,1-1 0 16,-1-2 0-16,-3-4 0 0,-3 2 0 0,-5-8 0 16,-4-1 0-16,-1-2 0 0,-3-2 0 0,2-2 0 15,-2-3 0-15,-5-2 128 0,-7-4-128 0,-4-2 0 16,-6-3 0-16,-3-3 0 0,-1 0 0 0,-5-5 128 16,-4-1-128-16,-2-3 128 0,-2-1-128 0,-4-1 128 15,-1 0-128-15,-6-1 176 0,-3-3-176 0,-3 0 192 16,-3-1-192-16,-4 0 192 0,-2-3-192 0,-1 0 192 15,-3 1-64-15,0-3 0 0,-9-2 0 0,0 0 0 16,0 0-128-16,0 0 160 0,8-4-160 0,-8 4 160 16,0 0-160-16,0 0 0 0,3-11 0 0,-2 2 0 0,-1 0-176 0,-1 0-16 15,1 0 0-15,-2-2 0 16,2 11-224-16,-3-10-48 0,-3 1-16 0,1-2 0 16,0 2-96-16,-2 1-32 0,1 1 0 0,-2 1 0 15,-1 1-208-15,0 1-32 0,-2-1-16 0,-2 1-13040 16,-1-2-2608-16</inkml:trace>
  <inkml:trace contextRef="#ctx0" brushRef="#br0" timeOffset="9202.92">25781 7419 33167 0,'-18'-4'2944'16,"-2"-3"-2352"-16,-1 2-464 0,4 1-128 15,3 2 1392-15,4 0 256 0,0-3 48 0,10 5 16 16,-7-3-1504-16,7 3-208 0,-7-3-208 0,7 3 32 0,-6-4 176 0,6 4 0 16,-9-4 0-16,9 4 0 0,0 0 0 0,0 0 0 15,0 0 0-15,0 0 0 0,0 0 0 0,0 0 0 16,0 0 0-16,0 0 0 0,-7-3 0 0,7 3 0 16,0 0 0-16,0 0 0 0,-9 0 0 0,9 0 0 15,-9-1 0-15,1 1 0 0,8 0 256 0,-9 2 64 16,0 0 32-16,0 0 0 0,-1 4 96 0,1-1 32 15,0 1 0-15,1 2 0 0,2 0-48 0,-2 1-16 16,-2 1 0-16,-1 1 0 0,2-1-112 0,1-1-32 16,0 3 0-16,1 1 0 0,-3-1 48 0,1 2 16 15,1 6 0-15,-1-1 0 0,0 5-128 0,-1 1-16 16,-2 1-16-16,-2 4 0 0,-3 2-48 0,-4 7-128 0,-3-2 192 0,-3 6-64 16,-2 4 16-16,-3 5 0 0,-6 3 0 0,-5 3 0 15,-5 5 16-15,-4 4 0 0,-4 8 0 0,-6 9 0 16,-4 6 112-16,-6 3 32 0,-6 5 0 0,-10 12 0 15,-8 7 32-15,-6 11 16 0,-5 3 0 0,-10 13 0 16,-12 8-96-16,-4 9 0 0,-4 0-16 0,-6 12 0 16,-10 1 16-16,1 10 16 0,-1 4 0 0,-5 3 0 15,-6 0-16-15,2 0-16 0,3 0 0 0,2 4 0 16,-2 6-80-16,1-3-16 0,1 2 0 0,7-6 0 16,2-4-144-16,3-3 0 0,0 2 144 0,7-1-144 15,7 1 128-15,-1-7-128 0,0-10 128 0,8-2-128 16,7-3 0-16,4-3 128 0,2-3-128 0,3-7 0 15,1-5 0-15,6-3 144 0,7 3-144 0,6-10 0 16,-1-11 128-16,6 0-128 0,1 1 0 0,6-11 0 16,4-8 0-16,6-5 0 0,2-3 0 0,5-4 0 0,0-4 128 15,2-8-128-15,1-8 0 0,5-1 0 0,4-8 0 0,3-1 0 16,0-3 0-16,5-5 0 0,5-4 144 0,2-9-144 16,4-1 0-16,2-9 144 0,3-5-144 0,1-4 0 15,3 1 144-15,0-5-144 0,1-4 128 0,0 0-128 16,1-1 128-16,0 0-128 0,1-2 0 0,2 0 144 15,1-3-144-15,1 2 0 0,1-6 144 0,-1 0-144 16,0 0 0-16,0-4 144 0,-1-2-144 0,2 0 0 16,0-1 144-16,2-1-144 0,0-1 0 0,0-1 144 15,1-1-144-15,8 1 0 0,-9-4 128 0,9 4-128 16,-11-8 0-16,4 1 0 0,0-1 0 0,2 0 0 16,-2 1 0-16,2 1 0 0,0-2 0 0,1 0 0 0,-1 0-192 0,1 1 48 31,0-2-288-31,4 9-48 0,0 0-16 0,-3-11 0 15,-1-1-368-15,4 12-80 0,-2-10-16 0,2 10 0 16,1-8-1552-16,-1 8-320 0,5-13-64 0,2 4-16304 0</inkml:trace>
  <inkml:trace contextRef="#ctx0" brushRef="#br0" timeOffset="9870.82">18977 16830 35535 0,'-17'0'1568'0,"8"0"336"0,-2-1-1520 0,1 0-384 15,0-2 0-15,2 0 0 0,-1 0 480 0,-1-1 32 16,-1-3 0-16,-2 2 0 0,-2 0 112 0,0-1 16 16,-1 1 16-16,-1 0 0 0,-1 1-208 0,-2-2-64 15,-1-4 0-15,-1 3 0 0,-1-2-80 0,-1-2-32 16,-2-1 0-16,-1-1 0 0,-4-2 144 0,-3-1 32 0,-3 0 0 0,-1-1 0 16,-2 1 128-16,-3-4 16 0,-4-1 16 15,-4-4 0-15,-1-5 48 0,-4 0 16 0,-3-1 0 0,-2-3 0 16,-7-2-16-16,-1-3 0 0,-1-2 0 0,-2 1 0 15,-2-1-112-15,-3 0-32 0,-3-5 0 0,-2-1 0 16,-1-1-208-16,-3-4-48 0,-3-3-16 0,-2-4 0 16,-1-2-240-16,0 1 128 0,1-1-128 0,-4-2 0 15,-3-3 160-15,-3-5-160 0,-2-4 160 0,0-2-160 16,0-3 256-16,-2 1-64 0,-2-1 0 0,-3-5 0 16,-2 1 0-16,0-5 0 0,-4-1 0 0,0 1 0 15,-4 3 64-15,0-1 0 0,0-6 0 0,-1 1 0 16,-4 2 0-16,-2 0 0 0,0 3 0 0,-4-3 0 15,0 0-128-15,0 0 0 0,2-4-128 0,-3 5 192 16,-4-1-192-16,0-1 128 0,2-2-128 0,1 0 0 16,0-3 144-16,2 2-144 0,2 2 128 0,1-3-128 15,3-6 208-15,0 5-32 0,0 1-16 0,1 2 0 0,2-1-160 0,0-3 0 16,2-1 0-16,6 4 0 0,3 5 128 0,1 3-128 16,0 1 128-16,3 1-128 0,5-1 0 0,3 5 128 15,0 5-128-15,2 7 0 0,3 3 0 0,5 4 128 16,1-1-128-16,9 5 112 0,6 1-112 0,4 5 0 15,2 5 0-15,4 5-160 0,3 5-32 0,6 5 0 16,5 2 0-16,8 5 0 16,2 3-848-16,5 4-176 0,4 0-48 0,5 1 0 15,4 1-1040-15,4 0-192 0,5-2-64 0,7-1-18688 0</inkml:trace>
  <inkml:trace contextRef="#ctx0" brushRef="#br1" timeOffset="39358.86">14152 5672 39279 0,'-22'6'1728'0,"6"-2"384"0,-2 1-1696 0,1 2-416 0,1-1 0 0,2 1 0 16,0-2 224-16,2 0-32 0,1-1-16 0,11-4 0 15,0 0 32-15,0 0 16 0,0 0 0 0,0 0 0 16,0 0-224-16,11 3 0 0,1-3 0 0,1 0 0 16,1-1 0-16,2-1 0 0,2 2 0 0,1 0 0 15,1 0 160-15,2-2-16 0,2 4 0 0,0 0 0 16,2 0 112-16,0 2 32 0,1 1 0 0,-1 2 0 15,0 3 160-15,1 1 16 0,2 2 16 0,2 0 0 16,-2 0 16-16,1 4 0 0,2 2 0 0,-2 0 0 16,0 1-48-16,0 3-16 0,2-1 0 0,1 4 0 15,3 0-176-15,0 0-16 0,2-3-16 0,1 0 0 16,0-3-32-16,2 3 0 0,-1 1 0 0,2 0 0 0,2 2-64 0,-1-1 0 16,-3 3-128-16,3 2 192 0,2 0-64 0,4 4-128 15,5 1 176-15,1 3-176 0,-5 4 192 0,-1-4-192 16,-1 1 192-16,-4-3-192 0,-2-2 208 0,1-2-64 15,-1-2-16-15,3 0 0 0,4-4 64 0,4 2 0 16,4 0 0-16,-1-1 0 0,-1 0-48 0,-5 2 0 16,-3-3 0-16,0 0 0 0,-2 0-16 0,5 2-128 15,1-1 192-15,6 1-64 0,4 0 0 0,3-2-128 16,-4 2 192-16,-4 0-64 0,-2 2-128 0,-5-2 160 16,-1-1-160-16,2 2 160 0,2 1-160 0,4 4 0 15,2 3 0-15,-1 4 0 0,0-1 0 0,-5 1 0 16,-5-2 0-16,-1-1 0 0,-2-3 0 0,2-4 0 0,-2-4 128 0,7 1-128 15,4-2 0-15,1-3 192 0,-1 2-192 16,-2-3 192-16,-6 0-16 0,-1 1 0 0,-2-2 0 0,0 2 0 16,-1 2-48-16,6 3-128 0,-1 0 192 15,1 2-64-15,-2 0-128 0,-1 1 160 0,-2 3-160 0,2-3 160 16,1 2-160-16,0-2 0 0,-2-1 0 0,4-1 128 16,-5-2-128-16,2 2 0 0,0 0 0 0,1-1 0 15,-1 4 0-15,1 0 0 0,-1 1 0 0,1-3 128 16,1-2-128-16,-1 0 0 0,0-1 0 0,0 1 128 15,0-2-128-15,1 1 0 0,1 2 144 0,1-3-144 16,-2-3 0-16,-1 2 128 0,-1 1-128 0,2 3 0 16,1 3 0-16,0 2 128 0,-9-4-128 0,2 3 0 15,1 3 0-15,1-2 0 0,2 3 0 0,2 2 128 16,4 4-128-16,-4-5 0 0,-3-2 0 0,-4-1 128 16,-1-1 160-16,-4-4 32 0,1-4 16 0,-1 0 0 15,1 2-336-15,2-2-208 0,1 0 16 0,3 3 16 0,4-1 176 0,-1 2 0 16,-3-1 0-16,-2 1 0 0,0 2 0 0,-3 1 128 15,1-2-128-15,-3 2 0 0,-1-3 0 0,2-3 144 16,1-1-144-16,4 0 0 0,1 1 128 0,2-1-128 16,2 1 0-16,-3-1 0 0,-2 0 0 0,-3 3 0 15,-1 0 128-15,-1 1-128 0,-4-2 0 0,3 2 0 16,-2 3 0-16,1-1 0 0,0 1 128 0,4-2-128 16,3-2 0-16,2-2 0 0,0-2 0 0,-1 1 0 15,-3-4-208-15,-3 0 80 0,-3-2 128 0,-1 0 224 16,1-2-48-16,-4 0-16 0,-2-1-160 0,1 0 0 15,0 1 0-15,-1 2 128 0,1-1-128 0,1 2 0 16,3-1 0-16,-2 1 0 0,0-1 0 0,-1 1 128 16,-2 0-128-16,-2 0 0 0,-1 0 0 0,-2 0 128 0,0-2-128 0,-2-2 0 15,-2-2 0-15,-1-1 128 0,0-2-128 0,0 1 0 16,-2 0 0-16,0 0 128 0,-2-4-128 0,0 0 0 16,-1-1 176-16,3 2-48 0,-3-3-128 0,1 1 192 15,-1-1-192-15,2 1 144 0,-1-1-144 0,-1-1 128 16,-1 1-128-16,1-2 0 0,1 0 0 0,-1 2 0 15,3-1 0-15,-2-2 192 0,1 3-192 0,-2-1 192 16,0-1-192-16,0 2 0 0,0-2 0 0,0 0-176 16,0 2 176-16,0-2 0 0,0 0 0 0,-1-1 0 15,-2 0 0-15,0 1 0 0,1-1 0 0,-2 0 0 16,-1 0 0-16,2 1 0 0,2 2 0 0,-2-3 128 16,1 2-128-16,-2 1 0 0,1 1 0 0,-2-2 0 0,0 1 0 15,1-1 0-15,2 1 0 0,-2-1 0 0,-1-1 0 16,-1 1 0-16,3 2 0 0,-3-2 0 0,-7-6 0 0,9 8 0 15,-1 0 0-15,0-3 0 0,-8-5 0 0,0 0 0 16,9 4 0-16,-1-2 0 16,-8-2-688-16,12 0-208 0,0 2-32 0,3-9-16 15,3-6-3264-15,2-9-656 0</inkml:trace>
  <inkml:trace contextRef="#ctx0" brushRef="#br1" timeOffset="46113.25">25107 11220 11967 0,'0'0'1072'0,"0"0"-864"15,0 0-208-15,0 0 0 0,0 0 5120 0,0 0 960 16,0 0 208-16,0 0 48 0,0 0-4672 0,0 0-912 15,0 0-192-15,0 0-48 0,0 0-80 0,10 7-32 16,-10-7 0-16,8 10 0 0,-1-1 160 0,-2 2 16 16,0-1 16-16,-1 2 0 0,1 2 176 0,-2 2 16 15,0-2 16-15,-1 1 0 0,1 0-64 0,1 2-16 0,1 2 0 0,1-1 0 16,2 0-272-16,0 0-48 0,-1 1-16 0,0 0 0 16,1 3-160-16,3 0-32 0,-1 5-16 0,2-5 0 15,1 0-176-15,0 0 160 0,1 1-160 0,2-2 160 16,-2-2-160-16,-1-5 0 0,-1 2 0 0,0-6 0 15,-1 0 0-15,1-2-176 0,-4 0 48 0,0-4 0 32,-8-4-560-32,0 0-96 0,0 0-32 0,0 0 0 15,0 0-1568-15,6-8-320 0,-2-1-64 0,-1-1-8768 0,-2-2-1760 0</inkml:trace>
  <inkml:trace contextRef="#ctx0" brushRef="#br1" timeOffset="46414.85">25786 11044 17503 0,'0'0'768'0,"-10"2"176"0,-1-2-752 0,1 2-192 16,0 2 0-16,3 3 0 0,7-7 4800 0,-7 13 944 16,2 0 176-16,1 2 32 0,0 2-4720 0,-1 3-944 15,-3-1-288-15,-1 8 128 0,-1 3 64 0,-2 3 16 16,-1 4 0-16,-1 1 0 0,-1 1 304 0,-3 1 64 15,-1 2 16-15,-1 2 0 0,0 3 224 0,0 2 32 16,-4 0 16-16,3 1 0 0,2-2-128 0,-1 0-32 16,1-1 0-16,0 1 0 0,1-1-400 0,0-3-96 15,-3 3-16-15,3-1 0 0,1 0-192 0,1-3 0 0,2-3 0 16,1 1 0-16,1-6-176 0,2-3-80 0,-1-2 0 0,3-4-16 31,2-3-1296-31,1-5-256 0,1-3-48 0,0-5-16 16,4-10-1264-16,0 0-256 0</inkml:trace>
  <inkml:trace contextRef="#ctx0" brushRef="#br1" timeOffset="46796.03">25871 11435 30399 0,'0'0'2704'0,"0"0"-2160"15,-8-2-544-15,8 2 0 0,0 0 2704 0,0 0 432 16,0 0 96-16,0 0 16 0,0 0-2288 0,11 0-464 15,-1-1-96-15,2 1-16 0,1 0-16 0,0 0-16 16,0 0 0-16,1 0 0 0,2 0-144 0,-1 0-16 16,0-2-16-16,3 2 0 0,0-1-16 0,1 1 0 15,-4 0 0-15,2 0 0 0,0 0-160 0,0 0 128 0,-1-1-128 0,1-1 128 16,-3 1-128-16,0 0 0 0,1-1 0 0,0 0 0 31,1-1-784-31,0-1-48 0,-1 0 0 0,1 1 0 16,0-3-2256-16,0 1-464 0,1 0-96 0</inkml:trace>
  <inkml:trace contextRef="#ctx0" brushRef="#br1" timeOffset="47091.47">25936 11588 34095 0,'0'0'1504'0,"0"0"320"0,-9 4-1456 0,9-4-368 15,0 0 0-15,0 0 0 0,0 0 2096 0,12 6 336 16,3-6 80-16,2 0 16 0,3 0-2112 0,1-1-416 16,1-1 0-16,5-4-192 0,3 1 192 0,2 0 0 15,0-2 0-15,2 2 0 0,1 3 0 0,-1-4 176 16,-3 5-48-16,-2-3 0 0,-3 2-128 0,-1-2-176 15,-3 2 48-15,-2 2 0 16,-1-1-320-16,-3 1-64 0,-2 1-16 0,1 1 0 16,-2-1-2928-16,-2 2-576 0</inkml:trace>
  <inkml:trace contextRef="#ctx0" brushRef="#br1" timeOffset="47846.75">27585 10678 3679 0,'0'0'320'0,"0"0"-320"15,0 0 0-15,0 0 0 0,0 0 4672 0,0 0 848 16,0 0 176-16,0 0 48 0,0 0-3424 0,-2-6-672 15,2 6-144-15,0 0-32 0,-2-10-192 0,2 10-32 16,0 0-16-16,0 0 0 0,-1-7-64 0,1 7-16 16,0 0 0-16,0 0 0 0,0 0-256 0,0 0-48 15,-9 0-16-15,0 5 0 0,0 1-400 0,-2 3-96 16,1 6-16-16,-3-2 0 0,-3 2-112 0,1 4-16 16,-1 0-16-16,-2 3 0 0,-2 2 32 0,-3 2 16 0,-3 1 0 15,-2 6 0-15,1-2 112 0,-2 6 32 0,0 3 0 0,1 3 0 16,-1 5-80-16,2-2-16 0,1-2 0 0,3 1 0 15,3-1-64-15,3-2-16 0,4-4 0 0,1-3 0 16,0-1 0-16,3 0 0 0,3-2 0 0,0-1 0 16,1-2-192-16,2-3 176 0,1-1-176 0,1-3 160 15,1-2-160-15,2-3 0 0,1 0 0 0,2-7 128 16,-5-10-128-16,9 9 0 0,0-2 0 0,2-1 0 16,0 1 144-16,4-3-144 0,0-8 160 0,2 0-160 15,2-1 192-15,1-3-48 0,4-1-16 0,1-2 0 16,1-3 0-16,0-2 0 0,0 1 0 0,0-2 0 15,0-6-128-15,-1 3 0 0,-2 1 144 0,-1-2-144 16,-1 1 128-16,-1-3-128 0,-3-1 160 0,0-1-160 0,-2-2 160 0,1-3-160 16,-5-3 160-16,-1-1-160 0,-1-2 176 0,0-2-176 15,-1-3 192-15,-1 0-192 0,-1-4 160 0,1 4-160 16,-1 1 128-16,1 3-128 0,-2-1 0 0,-1 1 0 16,-2 3 128-16,2 3-128 0,-1 2 0 0,-2 3 0 15,-1 0 0-15,-1 3 0 0,0 2 0 0,-1 5 0 16,0 1 0-16,-2 2-176 0,-3 2-144 0,1 5-48 15,-1 2 0-15,-1 0 0 16,-2 1-1280-16,-2 5-256 0,0 3-48 0,-1-1-16 16,-2 2-1296-16,-2 2-272 0</inkml:trace>
  <inkml:trace contextRef="#ctx0" brushRef="#br1" timeOffset="48130.42">27242 11081 40895 0,'0'0'1808'0,"-10"4"368"0,0 0-1728 0,10-4-448 0,-6 8 0 0,6-8 0 16,2 10 304-16,2 0-32 0,1-2 0 0,3 1 0 16,1 0-272-16,1 1 0 0,1-1 0 0,0 2 0 15,2-1 192-15,0 1 64 0,-1 2 32 0,0-2 0 16,1-1 48-16,-1-2 16 0,-1 0 0 0,0-2 0 15,-1 1-48-15,2-3-16 0,0 0 0 0,-1-2 0 16,1 0-96-16,-1-2-32 0,-1-2 0 0,2 1 0 16,2-4-160-16,-1-2 0 0,2-1 0 0,0-3 0 15,1-1-1888-15,1-1-256 0,1 0-48 0,-1-1-9968 16,0-2-1984-16</inkml:trace>
  <inkml:trace contextRef="#ctx0" brushRef="#br1" timeOffset="48764.21">28228 10305 6447 0,'0'0'576'0,"0"0"-576"16,0 0 0-16,5-6 0 0,-5 6 2976 0,0 0 480 15,0 0 112-15,0 0 16 0,4-7-1664 0,-4 7-336 16,0 0-64-16,0 0-16 0,0 0 96 0,0 0 32 16,0 0 0-16,0 0 0 0,0 0-96 0,-8 9-32 15,2 2 0-15,-1-2 0 0,0 3-320 0,0 1-64 16,2 2-16-16,0 3 0 0,-1 2-512 0,1 2-96 0,0 3-32 0,0 1 0 15,0 0-240-15,1 0-48 0,0 2-16 16,0-2 0-16,-1-2-160 0,1 0 0 16,0-3 0-16,1 0 0 0,1 1 0 0,-1-5 0 0,0-2 0 0,1 2 0 15,-1-4-240-15,2 2-128 0,-2-5-16 0,3-10-16 32,-2 9-1312-32,2-9-256 0,0 0-48 0,0 0-8880 0,0 0-1776 0</inkml:trace>
  <inkml:trace contextRef="#ctx0" brushRef="#br1" timeOffset="49064.39">27970 10364 24879 0,'0'0'2208'0,"0"0"-1760"15,0 0-448-15,0 0 0 0,0 0 1680 0,0 0 256 16,0 0 48-16,0 0 16 0,10 1-928 0,1 0-192 16,2-1-48-16,1 0 0 0,3 3 400 0,0-3 80 15,1-1 16-15,3-1 0 0,1 1-240 0,6-1-32 16,3-2-16-16,3 0 0 0,1 0-416 0,0 1-96 16,1-2-16-16,-1 1 0 0,0 0-336 0,0 0-176 15,-1-1 160-15,0 0-160 16,-3 0-256-16,-1-2-128 0,-1-1-48 0,-2 3 0 15,-2 0-2704-15,0 0-528 0,0-2-112 0</inkml:trace>
  <inkml:trace contextRef="#ctx0" brushRef="#br1" timeOffset="50215.35">28910 11076 11055 0,'0'0'976'0,"0"0"-784"0,0 0-192 0,8-6 0 0,1 1 3888 0,-9 5 720 16,0 0 160-16,8-6 32 0,-8 6-2560 0,0 0-496 15,0 0-96-15,0 0-32 0,0 0-144 0,0 0-48 16,0 0 0-16,0 0 0 0,0 0-240 0,-7 8-48 16,-2 2-16-16,-1 3 0 0,-2 4-288 0,-1 3-64 15,-3-1-16-15,-1 6 0 0,-1 1-464 0,-2 1-96 16,2 2 0-16,-4 1-16 0,-1-3-176 0,-1 1 160 16,2 3-160-16,1-5 160 0,-1-1-160 0,1 1 128 15,0-3-128-15,2 1 128 0,-1-2-128 0,1-4 0 16,0 2 0-16,2-2 0 0,2-1-240 0,0-3-80 0,4-2 0 15,-1-1-16 1,-1-4-1456-16,1 0-272 0,3-2-64 0,1-4-16 16,-1-2-944-16,9 1-192 0,-6-5-48 0</inkml:trace>
  <inkml:trace contextRef="#ctx0" brushRef="#br1" timeOffset="50448.21">28658 11128 22111 0,'0'0'976'0,"-4"9"208"0,4-9-944 0,-4 12-240 0,3 1 0 0,2 1 0 16,2 3 4944-16,4 1 944 0,2 3 192 0,1 0 48 15,2 2-4432-15,0 1-880 0,1-2-176 0,2 3-48 16,4 4-192-16,0-3-32 0,2 2-16 0,2 0 0 16,2-1-112-16,0-2-32 0,0 1 0 0,0-1 0 0,-2-2-208 0,0 1 128 15,0-4-128-15,-3 0 0 0,0 0 0 0,0-5 0 16,-2 0 0-16,-1-1 0 15,-2 2-1472-15,1-1-176 0,-2-2-32 0,-2-1-11600 16,-1-3-2320-16</inkml:trace>
  <inkml:trace contextRef="#ctx0" brushRef="#br1" timeOffset="51149.28">25799 13288 30063 0,'-15'4'1328'0,"4"-1"272"0,1-2-1280 0,-1 2-320 0,1 0 0 0,1 1 0 16,9-4 480-16,-8 6 32 0,8-6 0 0,0 0 0 16,0 0-208-16,0 0-48 0,0 0 0 0,0 0 0 15,0 0 448-15,10 6 64 0,2 1 32 0,2-5 0 16,3 2 288-16,3-3 64 0,2 2 16 0,3-2 0 15,0-1-592-15,2-1-112 0,2 0-16 0,2 1-16 16,2-2-288-16,1 1-144 0,-1 1 160 0,3-3-160 16,1 1 0-16,0 1 0 0,-2-2 0 0,0 0 0 15,-1 2-144-15,-3-4-128 0,-2 1-32 0,-3-1 0 32,-1-2-704-32,-3 2-144 0,-4 1-16 0,-3-2-15728 0</inkml:trace>
  <inkml:trace contextRef="#ctx0" brushRef="#br1" timeOffset="51407.52">25902 13524 32255 0,'0'0'2864'0,"0"0"-2288"15,0 0-576-15,0 0 0 0,0 0 2416 0,12 4 368 16,1-3 80-16,3 1 16 16,2-1-2880-16,1 0-384 0,0-2-160 0,0 1-32 0,1 0 320 0,1 0 64 0,0 0 0 0,1 1 16 15,0 0-16-15,0 1-16 0,-1-1 0 0,2 2 0 16,1-2-64-16,-1 2-16 0,-1-1 0 0,1 0 0 31,-1-2-480-31,3 0-80 0,-1-2-32 0,2 0-9872 0,3-1-1968 0</inkml:trace>
  <inkml:trace contextRef="#ctx0" brushRef="#br1" timeOffset="52316.21">26987 13319 29247 0,'0'0'1296'0,"0"0"272"0,0 0-1248 0,0 0-320 0,0 0 0 0,0 0 0 15,0 0 1168-15,0 0 176 0,0 0 48 0,0 0 0 16,0 0-288-16,0 0-48 0,0 0-16 0,0 0 0 16,0 0 48-16,5 13 0 0,-4 2 0 0,1-1 0 15,-2-1-176-15,0 4-16 0,0 3-16 0,0-1 0 16,0-1-352-16,0 5-64 0,2-1-16 0,0 0 0 15,-2-1-176-15,2 1-32 0,1-1-16 0,1 1 0 0,-2-2-32 0,4-2-16 16,-1-3 0-16,1 0 0 0,1-1 48 0,1-2 16 16,0-4 0-16,-1-2 0 0,2 2-16 0,-9-8 0 15,12 3 0-15,0-3 0 0,1-3-32 0,-1 2-16 16,-3-3 0-16,0-3 0 0,0-2-176 0,2-1 192 16,-1-3-192-16,0-4 192 0,0 0-192 0,-1 0 0 15,-2 1 144-15,0-2-144 0,-1 1 0 0,1 3 0 16,0-3 0-16,-2 4 128 0,-1 0-128 0,1 2 0 15,-5 11 0-15,6-6 0 0,-6 6 0 0,0 0-160 16,0 0 160-16,0 0 0 0,12 6-192 0,-3 5 192 16,-1 2-192-16,0-2 192 0,0 2-160 0,1 0 160 15,-1 2-128-15,1 0 128 0,-1 2 0 0,1 2 0 0,1-5 0 0,1 2 0 16,-1-1 0-16,-1-2 0 0,2 0 0 16,-1-1 0-16,0-1 0 0,0-1 0 0,-1-1 0 0,0 0 0 15,-1-2 128-15,-8-7 48 0,11 4 16 0,0-2 0 16,-1 0 128-16,1-4 16 0,-11 2 16 0,13-2 0 15,-2-2-32-15,0-1 0 0,-2-3 0 0,0-1 0 16,-1 1-48-16,1-4-16 0,-1-2 0 0,-2-2 0 16,1-4-64-16,1 2 0 0,-2-4-16 0,-1-1 0 15,1-4-48-15,-1 3-128 0,0-1 192 0,0-2-64 16,-1-3-128-16,0-4 0 0,-1 1 0 0,-1 1 0 16,0-1 0-16,-2 3-224 0,0 4 48 0,0 4 16 31,-3 3-432-31,2 5-96 0,-2 2-16 0,1 5 0 0,2 7-1504 15,0 0-304-15,-4-7-64 0,-2 4-16 0,6 3-1184 0,0 0-224 0,0 0-48 0</inkml:trace>
  <inkml:trace contextRef="#ctx0" brushRef="#br1" timeOffset="52728.27">27954 12871 14735 0,'0'0'640'0,"0"0"160"0,0 0-640 0,0 0-160 0,3-9 0 0,-3 9 0 16,0 0 4112-16,0 0 800 0,0 0 144 0,0 0 48 16,0 0-3040-16,0 0-592 0,0 0-128 0,0 0-32 15,0 0-240-15,0 0-48 0,0 11-16 0,0 3 0 16,0 0-304-16,1 3-48 0,1 1-16 0,-1 2 0 16,0 0-288-16,0 1-64 0,1 2-16 0,-2-4 0 15,0 2-64-15,0 0-16 0,1 1 0 0,0 0 0 16,-1-1-192-16,2 0 0 0,-2-2 0 0,0 0 0 15,1-2 0-15,2-3 0 0,-2-1-176 0,-1-1 176 16,0-12-640-16,0 0 0 0,0 0 0 0,0 0 0 16,0 0-1376-16,0 0-288 0,0 0-48 0,0 0-8912 15,0 0-1776-15</inkml:trace>
  <inkml:trace contextRef="#ctx0" brushRef="#br1" timeOffset="52966.43">27750 12881 16575 0,'0'0'1472'0,"-8"0"-1168"16,8 0-304-16,0 0 0 0,0 0 6592 0,0 0 1248 15,0 0 256-15,0 0 48 0,10 7-6448 0,1-1-1296 16,0-3-256-16,2 0-144 0,0 0 176 0,3-3-176 0,1 0 192 0,1 0-192 16,2 2 128-16,1-2-128 0,0-2 0 15,1 2 0-15,-1-2 0 0,1-1 0 0,1-1 0 0,1 0 0 16,-1 2-416-16,1-2 16 0,-2-1 0 0,1 1 0 31,1 0-1072-31,1 0-192 0,-1-1-64 0,1-2-10576 0,1-1-2128 0</inkml:trace>
  <inkml:trace contextRef="#ctx0" brushRef="#br1" timeOffset="53350.83">28867 13141 32255 0,'0'0'2864'0,"-8"4"-2288"16,-2-2-576-16,1 3 0 0,1 2 2624 0,1 1 400 15,1 0 96-15,-1 2 16 0,-2 2-2592 0,0 2-544 16,-2 2 0-16,-2 2 0 0,-4-1-144 0,1 3 144 0,-1 2 0 0,0 2 0 16,-3 0 208-16,-1 1 160 0,0-1 16 15,-1 1 16-15,-3 0 160 0,1 1 16 0,-1 1 16 0,0-3 0 16,0-2-256-16,1-1-48 0,-1 1-16 0,3-1 0 15,2-3-272-15,2-1 0 0,1-1 0 0,1-2-144 32,2-2-1296-32,2-4-256 0,3-3-48 0,9-5-16 15,-9-1-1056-15,9 1-224 0,0 0-32 0</inkml:trace>
  <inkml:trace contextRef="#ctx0" brushRef="#br1" timeOffset="53552.38">28555 13267 10127 0,'0'0'448'0,"0"0"96"0,-6 11-544 0,1 0 0 0,2 2 0 0,2 3 0 16,1-3 7936-16,2 3 1488 0,4-1 304 0,1 1 48 0,-1 0-7664 0,1 1-1536 15,2 1-320-15,2 0-48 0,-2 2-208 0,1-1 128 16,1 2-128-16,1-1 0 0,-2-5 0 0,2 2 0 16,1-1 0-16,0-2-160 15,1 1-528-15,2-1-96 0,1 0-32 0,2-2 0 16,0-3-2464-16,0-1-496 0,2-2-112 0,2 0-16 0</inkml:trace>
  <inkml:trace contextRef="#ctx0" brushRef="#br1" timeOffset="53853.92">29679 12984 34095 0,'0'0'3024'0,"-13"7"-2416"0,-1 1-480 0,3 2-128 15,3 3 3344-15,5 3 656 0,1 2 128 0,4 2 32 16,0-2-3520-16,3 3-640 0,2 3-224 0,-1 3 0 16,1-3 224-16,-1 4-144 0,1-1 144 0,0 0-128 15,-1 1 128-15,-1 0 0 0,0 0 0 0,-1 1 0 16,0-3 0-16,-1-3 0 0,-3 2 0 0,1-3 0 15,3 0-176-15,-1-4 176 0,1-1-208 0,0-2 80 16,-1-4-800-16,3 0-160 0,-1-3-16 0,1-2-16 16,-6-6-1904-16,7 5-384 0,-7-5-80 0,0 0-12368 15</inkml:trace>
  <inkml:trace contextRef="#ctx0" brushRef="#br1" timeOffset="54049.03">29494 13285 34095 0,'0'0'1504'0,"0"0"320"0,-9 6-1456 0,9-6-368 16,-1 13 0-16,3-2 0 0,3 1 3168 0,3 0 560 15,4-2 112-15,1 2 32 0,1-4-3152 0,3 1-720 16,2 1 0-16,1 0 0 0,3-7-128 0,-1 4-32 16,1-3 0-16,-1-1 0 15,-1-1-352-15,0-1-80 0,0-2-16 0,-2-1 0 16,1-2-1296-16,1 0-256 0,-3-2-48 0,-1 0-9808 0,-1-3-1952 0</inkml:trace>
  <inkml:trace contextRef="#ctx0" brushRef="#br1" timeOffset="54651.65">30442 12476 45903 0,'0'0'2032'0,"-8"0"416"0,-2 1-1952 0,3 7-496 0,3 6 0 0,2 3 0 16,2 4 128-16,2 7-128 0,1 3 0 0,-1 5 144 16,1 6-144-16,1 2 0 0,0 1 0 0,0 0 0 15,-2 1 128-15,1 0 32 0,-1 0 16 0,1 1 0 16,-2 0 80-16,-1-1 32 0,0-3 0 0,0 0 0 0,-1 0 96 0,0-4 32 16,-1 2 0-16,2-5 0 0,-1-3 32 0,0-3 16 15,0-4 0-15,-1-4 0 0,2-1-144 0,0 0-16 16,0-7-16-16,2-1 0 0,-1-3-128 0,-1-10-32 15,4 8 0-15,-4-8 0 0,0 0-128 0,0 0 192 16,0 0-192-16,6-9 192 0,1-4-32 0,-2-1 0 16,-1-2 0-16,0-3 0 0,0-4-160 0,0-1 192 15,-2-8-192-15,4 1 192 0,0 1-192 0,1-3 0 16,-1 3 0-16,3 3 128 0,0 1-128 0,2 3 0 16,0 3 0-16,3 3 0 0,0 0 0 0,3 3 0 15,1 2-144-15,0-1 144 0,-1 1 0 0,3 2-192 16,-1 2 192-16,4-2-160 0,-1 2 160 0,0 1 0 0,0 1 0 15,0 1-128-15,2 1 128 0,-1 1 0 0,1 3 0 0,0 3-128 16,1 2 128-16,-1 3-128 0,-2 1 128 0,-1 5-128 16,-3 3 128-16,-2 3-128 0,-5 0 128 0,0 7-128 15,-2-3 128-15,-4 4 0 0,-2 0-144 0,-2 1 144 16,-2-2 0-16,-2 3 0 0,-2 2 0 0,-2-4 0 16,-1-2 0-16,-1-2 0 0,-1-2 128 0,-2-2-128 15,-2-3 128-15,0-2-128 0,-2 3 192 0,2-1-64 16,-3-2 80-16,-2-1 16 0,1-3 0 0,0-1 0 15,0 0 64-15,-2-2 16 0,-1-3 0 0,0 1 0 16,0-2-16-16,1-2 0 0,-1-2 0 0,0-2 0 16,0-2-80-16,0-2-16 0,-2 0 0 0,-1-3 0 0,-1 0-192 0,2-4 0 15,1-4 128-15,1 0-128 0,-1-2 0 16,2 0 0-16,1-1-192 0,2-2 192 16,1 0-1696-16,3-1-224 0,0-3-64 15,5-3-21088-15</inkml:trace>
  <inkml:trace contextRef="#ctx0" brushRef="#br1" timeOffset="42162.77">26147 15192 24991 0,'0'0'1104'0,"0"0"240"0,-9 2-1088 0,0-1-256 0,9-1 0 0,-10 2 0 16,1-1 1136-16,9-1 160 0,0 0 48 0,-11 3 0 16,11-3-144-16,-9 2-32 0,9-2 0 0,0 0 0 15,-10 4-80-15,10-4 0 0,0 0-16 0,0 0 0 16,0 0-240-16,0 0-64 0,0 0 0 0,0 0 0 15,0 0-384-15,14 1-64 0,2-1-32 0,3-1 0 0,5-5 48 0,3 0 16 16,4-1 0-16,3-3 0 0,4 0-112 0,2 0-32 16,2-1 0-16,-2-1 0 0,-2-1-208 0,-1 2 0 15,-1 0 0-15,-2 2 0 0,0 3 0 0,-5-1 0 16,-4 3 0-16,-5 3 0 16,-3 0-1664-16,-5 2-368 0,-12-1-80 0,0 0-9552 15,0 0-1920-15</inkml:trace>
  <inkml:trace contextRef="#ctx0" brushRef="#br1" timeOffset="42514.54">26137 15520 24703 0,'0'0'1088'0,"0"0"240"0,0 0-1072 0,-8 0-256 0,8 0 0 0,0 0 0 16,0 0 688-16,0 0 80 0,0 0 0 0,0 0 16 15,0 0 480-15,0 0 80 0,0 0 32 0,14-1 0 16,1 1 288-16,-1-3 48 0,0 1 16 0,3 0 0 16,3-2-384-16,1 2-80 0,1-1-16 0,1-1 0 15,1 0-656-15,1 0-128 0,-1-1-16 0,0 3-16 16,-2-2-288-16,-1 1-144 0,-1 2 160 0,-2-3-160 15,-1 1 0-15,0 1 0 0,-2-1-176 0,2-1 176 16,0 0-768-16,1 0-16 0,1-1-16 16,0 0 0-16,2-2-416 0,1 2-64 0,0-1-32 0,2 0 0 15,-1 0-1232-15,2-1-240 0,1-1-48 0,0 2-10784 16</inkml:trace>
  <inkml:trace contextRef="#ctx0" brushRef="#br1" timeOffset="43047.08">27568 14929 17503 0,'0'0'1552'0,"0"0"-1232"0,0-9-320 0,0 9 0 16,0 0 2624-16,0 0 448 0,3-9 112 0,-3 9 16 15,0 0-1824-15,0 0-352 0,0 0-80 0,0 0-16 16,0 0 528-16,-10 4 96 0,-1 3 32 0,-1 0 0 16,-2 4-256-16,-2 2-48 0,-2 3-16 0,0 1 0 15,0 2-448-15,-1-1-96 0,-1 2-16 0,-1 3 0 16,-1 2-384-16,-1-1-96 0,3 0-16 0,0 4 0 16,0 3-32-16,3 0-16 0,2 3 0 0,0 0 0 15,1 0-32-15,4-1 0 0,1-1 0 0,3-3 0 16,4 0-128-16,2-1 0 0,4-4 0 0,3-1 0 15,1-3 0-15,4-1 0 0,1-3 0 0,3 1 0 0,1-3 0 16,4-1 0-16,3-2 144 0,2-2-144 0,2-3 128 16,0-2-128-16,2-1 128 0,2-4-128 0,0-2 192 0,2-1-16 15,0 0-16-15,1-6 0 0,1-5 0 0,1 1 0 16,1 0 0-16,0-1 0 0,0-2 16 0,-3 2 0 16,-2-5 0-16,-2 1 0 0,-3-2-16 0,-1-4 0 15,-4 0 0-15,-2-2 0 0,-3-2 48 0,-2-3 16 16,-3-1 0-16,-1 2 0 0,-3-2 32 0,-1 0 0 15,-5 1 0-15,-3 1 0 0,-2-2-32 0,-5 6 0 16,-4-2 0-16,-2 4 0 0,-4 0-224 0,-3 3 144 16,-2 4-144-16,-3 1 128 0,-2 1-128 0,-5 3 0 15,0 2 0-15,-3 3 0 0,-3 3 0 0,0 2 0 16,-1 2 0-16,1 1 0 0,3 1 0 0,2 0 0 16,3 2-176-16,2 0 176 0,2-1-400 0,5-2 0 0,5-1 0 0,6 0 0 31,10 1-2384-31,0 0-480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9:57:57.016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18219 17710 2751 0,'0'0'256'16,"-10"4"-256"-16,1-3 0 0,0 1 0 0,0-4 3248 0,1 4 592 16,0 0 128-16,1 0 32 0,1-2-2720 0,6 0-528 15,-9 0-112-15,2 1-32 0,7-1 112 0,-6 1 32 16,-1 2 0-16,7-3 0 0,0 0 80 0,0 0 0 16,0 0 16-16,0 0 0 0,0 0-48 0,0 0-16 15,0 0 0-15,0 0 0 0,0 0-112 0,0 0-32 16,0 0 0-16,0 0 0 0,0 0-112 0,0 0-16 15,12 3-16-15,-2-1 0 0,1-2-192 0,-1-1-48 16,1-2 0-16,-1 2 0 0,1-6 64 0,0 2 0 16,0 0 0-16,0-3 0 0,0-1-64 0,1 0 0 15,-1-3 0-15,4 0 0 0,-1-1 64 0,0 0 16 16,1-2 0-16,-2 0 0 0,1 0 64 0,2-1 16 0,-1-1 0 0,4 0 0 16,-1-1-224-16,1 1-64 0,1 1 0 15,2-2 0-15,3 1-128 0,0 0 0 0,-2 0 144 0,2 0-144 16,0-1 0-16,0 0 144 0,1 0-144 0,0-1 0 15,0 2 208-15,1 2-64 0,0-2-16 0,1-2 0 16,-2 1 64-16,-1 0 16 0,-3 0 0 0,3-1 0 16,-1 1 0-16,1-1 0 0,1-1 0 0,0-1 0 15,0 2-32-15,3-1-16 0,1-1 0 0,1-1 0 16,-1 0-32-16,2 0 0 0,-2 0 0 0,1-1 0 16,-1 1-128-16,0 0 192 0,0-3-192 0,1 2 192 15,-2 1-192-15,-2 0 160 0,-1-1-160 0,0 3 160 16,2-1-160-16,-1 0 0 0,3-1 0 0,1 2 128 15,1 1-128-15,0-1 0 0,1-1 0 0,-1 0 128 16,1-1-128-16,0 0 192 0,-2-1-192 0,0-1 192 0,1-2-64 0,-1 0 0 16,-1-1 0-16,0-1 0 0,-2 1 32 0,4-1 0 15,0 1 0-15,1-2 0 0,0 2-160 0,-1-2 160 16,-1 2-160-16,3 3 160 0,0 1-160 0,1-2 0 16,-2 2 144-16,-2-1-144 0,-1 3 128 0,0-2-128 15,0-3 128-15,-2 2-128 0,-2 2 160 0,0-1-32 16,0-1-128-16,1 1 192 0,3-1-16 0,0-2-16 15,3 0 0-15,2-1 0 0,0-1-160 0,0 2 0 16,1 2 0-16,-3 0 0 0,1 1 0 0,-1 2 0 16,-3-3 0-16,1 5 0 0,-2 1 0 0,-3-1 0 15,-1-3 144-15,0 3-144 0,-3-1 0 0,2 2 128 16,1-3-128-16,1 1 0 0,0 2 128 0,-1 0-128 0,3-2 160 16,-1 2-160-16,-1 0 224 0,0 0-48 0,0 1-16 0,0-2 0 15,0 0-160-15,0-1 192 0,-1 1-192 0,1-1 192 16,-1 3-192-16,0-1 128 0,-2 0-128 0,-1 1 128 15,1-2-128-15,-1 2 0 0,1-1 144 0,1 3-144 16,-2-1 0-16,3 2 0 0,-2 1 0 0,3 0 0 16,0-1 0-16,0 1 0 0,-1 0 0 0,0 0 0 15,0 0 0-15,-1-1 0 0,1-2 0 0,-3 2 0 16,-2-2 128-16,1 2-128 0,1-3 160 0,-1 1-160 16,0-1 208-16,-1 1-48 0,0-1-16 0,0 0 0 15,-1 1-16-15,-1 0 0 0,1-1 0 0,0 0 0 16,2 1-128-16,1-3 192 0,-1 1-192 0,0 1 192 15,0 0-192-15,1 1 128 0,0-2-128 0,0 3 128 16,0-1-128-16,-1 2 0 0,-1-1 144 0,1 1-144 16,1 0 0-16,-1-1 0 0,0 2 0 0,-3-1 0 0,-3-2 0 0,0 1 0 15,-1-1 0-15,1 0 128 0,-1 1-128 0,0-1 128 16,1 2-128-16,-2-2 128 0,0-1-128 0,1 1 0 16,0-3 0-16,1 1 128 0,-1-1-128 0,2 1 0 15,-1 0 0-15,0-2 128 0,-2 1-128 0,1-1 0 16,2 1 0-16,-1 0 0 0,2 0 0 0,0 1 128 15,-1-1-128-15,-1 2 128 0,1-1-128 0,-2 1 192 16,2 2-64-16,-3-1 0 0,0-1-128 0,2 1 128 16,-1-2-128-16,0 0 128 0,1 0-128 0,-1-1 0 15,-2-3 128-15,1 1-128 0,-2 0 0 0,1 1 0 16,-1-4 0-16,-1-1 128 0,2 1-128 0,-2 0 0 16,-1-1 0-16,0 2 128 0,-1-2-128 0,3 0 0 15,-2 0 128-15,0 2-128 0,-1 1 0 0,0 1 144 0,-2 0-144 0,1 2 0 16,-1 2 160-16,1-3-160 0,-1 2 128 0,1 0-128 15,-2-2 128-15,1 0-128 0,2-2 0 0,0 1 128 16,0 1-128-16,-2-3 0 0,1 3 0 0,-1-3 0 16,4 0 0-16,0-2 128 0,-1-1-128 0,0 0 0 15,0-1 0-15,-2 1 0 0,-3-1 128 0,1 1-128 16,1 0 0-16,2 2 0 0,0-1 0 0,0 1 128 16,0 1-128-16,0-1 0 0,-2-2 144 0,-1 2-144 15,2-1 0-15,-1 0 144 0,0 0-144 0,0 0 0 16,1 1 128-16,-2-1-128 0,-1 0 0 0,1 0 0 15,-1-3 0-15,0 2 128 0,0 1-128 0,1 0 0 16,0 0 128-16,2 1-128 0,-2-1 0 0,0 1 0 16,0 2 128-16,1 1-128 0,-1-2 0 0,0-2 0 15,0 0 0-15,0-2 0 0,1 1 0 0,-1 0 0 16,0-3 0-16,2-1 0 0,-1 0 0 0,2 0 0 0,-3 3 0 0,0-1 0 16,1 2 0-16,0 0 0 0,-2-1 0 0,0 1 0 15,0 0 0-15,0 2 0 0,1 1 0 0,0-1 0 16,-1 2 0-16,0-4 0 0,1-1 0 0,0 1 0 15,-1 0 0-15,1-1 0 0,1 0 0 0,-1-3 0 16,0 1 0-16,0 1 0 0,1 0 0 0,1 1 0 16,0 0 0-16,-1 1 0 0,0-1 0 0,0 3 0 15,1-1 0-15,0 0 0 0,0 3 0 0,0-4 0 16,-1 1 0-16,1 0 0 0,-2 1 128 0,1-1-128 16,1 0 0-16,-1-1 0 0,2 1 0 0,1 0 0 15,0-3 0-15,2-1 0 0,-1 0 0 0,1 1 0 0,-1-2 0 0,2 2 0 16,1 2 0-16,-1 1 0 0,-3 1 0 0,1 3 0 15,2-3 0-15,0 5 0 0,1-3 0 0,0 1 0 16,-2 0 0-16,4 0 0 0,-1-1 0 0,0 0 0 16,1-2 0-16,0 2 0 0,0 1 0 0,0-1 0 15,1-1 0-15,0-1 0 0,-2-1 0 0,0 3 0 16,2-3 0-16,-3 3 0 0,-1 0 0 0,0 3 0 16,-2-2 0-16,2 1 0 0,-3-2 0 0,3 2 0 15,-2 2 0-15,0 0 0 0,0 0 0 0,0-1 0 16,0 0 0-16,1 1 0 0,-2-3 0 0,1 1 0 15,1 1 0-15,-1-1 0 0,1 1 0 0,-1-1 0 16,1-1 0-16,2 2 0 0,0-5 0 0,1 1 0 16,0-1 0-16,-1 1 0 0,-1 1 0 0,2-2 0 15,2 2 0-15,1 1 0 0,1-2 0 0,2 3 0 0,-1-2 128 16,2 2-128-16,1 2 0 0,1 0 0 16,-1 1 0-16,-1-1 0 0,-3-2 0 0,1 1 0 0,0-1 0 0,-2 2 0 15,-2-1 0-15,0 1 0 0,-1 0 0 0,2-4 0 16,1 1 0-16,-1-3 0 0,0 0 0 0,1 0 0 15,1 3 0-15,-1-2 0 0,0-1 0 0,1 1 0 16,2-1 0-16,0 4 0 0,-3-3 0 0,1 3 0 16,3-1 0-16,0 1 0 0,1 2 0 0,0 1 0 15,0 1 0-15,0-2 0 0,-1 0 0 0,1 0 0 16,0-1 0-16,1 1 0 0,-3 0 0 0,1-2 0 16,-3 2 0-16,1 0 0 0,-2-3 0 0,1 1 0 15,0 1 0-15,0-1 0 0,1-3 0 0,0-1 0 16,2 1 0-16,0 1 0 0,0-2 0 0,0 1 0 0,-2-1 0 15,3 2 0-15,3 0 0 0,0 4 0 0,0-3 0 0,1 3 0 16,1-2 0-16,1 2 0 0,-1 0 0 0,3-2 0 16,-3-2 0-16,-1 1 0 0,-2 1 0 0,-1-2 0 15,1-1 0-15,-1 1 0 0,-1-2 0 0,2-1 0 16,1 1 0-16,1-4 0 0,-2 1 0 0,1-1 0 16,0 1 0-16,2-2 0 0,3 1 0 0,2 2 0 15,0 1 0-15,1 1 0 0,1 1 0 0,-2-2 0 16,-2 0 0-16,0 1 0 0,-2-1 0 0,-2 0 0 15,-1 2 0-15,-2-3 0 0,-1-3 0 0,2 1 0 16,0 1 0-16,1-2 0 0,1-1 0 0,0-1 0 16,-1 2 0-16,2 3 0 0,3-4 0 0,0 6 0 15,0 0 0-15,2 2 0 0,-2 1 0 0,0-1 0 16,-2-1 0-16,-2 0 0 0,-2 1 0 0,-1 1 0 16,-2-2 0-16,0 1 0 0,0 0 0 0,0-1 0 0,-2 1 0 0,2 0 0 15,0 0 0-15,3 0 0 0,-1-2 0 0,1 1 0 16,-4-1 0-16,4 5 0 0,1 1 0 0,1 1 0 15,0-2-160-15,1 4 160 16,1-1-560-16,-1 3 16 0,0 0 0 0,2 3 0 16,-3 2-2240-16,-1 2-448 0,-2 1-96 0,-1 1-15936 0</inkml:trace>
  <inkml:trace contextRef="#ctx0" brushRef="#br0" timeOffset="3387.27">6541 11008 35007 0,'-16'0'1552'0,"16"0"320"0,-12 1-1488 0,12-1-384 16,-10 0 0-16,10 0 0 0,0 0 128 0,0 0-128 15,-8-5 128-15,8 5-128 0,-2-9 0 0,3 1 128 16,3-1-128-16,1 0 0 0,1-3 0 0,4 0 0 16,0 2-160-16,4-6 160 0,3-2-160 0,2 2 160 15,0-1-128-15,2 2 128 0,2 0 0 0,4 0 0 16,-1-1 0-16,2 0-128 0,1 1 128 0,2-3 0 15,2 1 160-15,-1-3-160 0,2-2 320 0,-2 0-48 0,-1 0 0 16,0-3 0-16,-1-4 96 0,1 2 16 16,3-3 0-16,3-3 0 0,-1-2 0 0,5 1 0 0,3-1 0 15,2 2 0-15,1 1-64 0,0-1-16 0,-2-1 0 0,1-2 0 16,-2-1-112-16,3-1-32 0,0 2 0 0,3-1 0 16,0 0-32-16,0-3-128 0,1 0 192 0,1 2-64 15,1 2 0-15,-2 1-128 0,-2-1 192 0,-5 2-64 16,-4 2-128-16,3-1 128 0,0-1-128 0,3 3 128 15,1 1-128-15,0-1 128 0,0-1-128 0,-2-1 128 16,1-1-128-16,0 2 0 0,-1-1 0 0,-3 0 0 16,-4-1 144-16,0 1-144 0,1 1 160 0,4 3-160 15,1 2 160-15,-1 1-160 0,-3 1 160 0,1-1-160 16,-1-2 192-16,-1 4-48 0,-3-1-16 0,-4 0 0 16,0 0 80-16,-2 1 16 0,-3-1 0 0,0 0 0 0,1 0 32 0,2-1 0 15,0-2 0-15,2-1 0 0,3 0-128 0,1 2-128 16,-3 1 176-16,3 1-176 0,-2 1 144 0,-1 1-144 15,3-2 0-15,-4 0 144 0,1 1-144 0,-2-1 0 16,0 0 0-16,1-1 0 0,-5 3 0 0,2-2 0 16,2 0 0-16,0-1 0 0,-1-1 0 0,2-1 0 15,0 2 0-15,2 0 0 0,-1 0 0 0,1 3 0 16,0-4 0-16,1 4 0 0,-4 1 176 0,-1 2-48 16,-1 2-128-16,-1-4 192 0,0 1 16 0,-2-1 0 15,0-2 0-15,1 1 0 0,1-1-16 0,2 1 0 16,1-2 0-16,2 0 0 0,-1 2-16 0,1-4-16 15,-1-2 0-15,0 3 0 0,-2 1-32 0,0 3-128 16,-4-3 192-16,2 2-64 0,2-1-128 0,-1 1 0 0,-3-1 144 0,0 2-144 16,0 0 128-16,2 1-128 0,-1 0 128 0,0 0-128 15,-1 1 0-15,0-1 128 0,2 0-128 0,1 0 0 16,-2 0 0-16,2 0 144 0,-2 0-144 0,2 2 0 16,-1-1 176-16,-2-2-176 0,-3-1 160 0,-1 2-160 15,-1-1 192-15,-1 2-48 0,3-1-16 0,-4 2 0 16,1 0 0-16,-2 0 0 0,0-1 0 0,1 1 0 15,-1-2-128-15,1 0 128 0,2 3-128 0,0-1 128 16,-3 1-128-16,3 0 0 0,3-2 0 0,-1 2 0 16,-1-5 0-16,0 3 128 0,1-2-128 0,-1 1 0 15,1 2 0-15,-1-4 0 0,-1 0 0 0,-1-1 0 16,-1 0 0-16,0-1 0 0,-2 3 128 0,-1 0-128 16,-1-3 0-16,2 1 0 0,-2 0 0 0,0 1 0 15,-2 3 128-15,-1-3-128 0,-1 3 0 0,0-3 128 0,-1 3-128 0,1-1 160 16,-1-1-160-16,0 1 160 0,1-2-32 0,1 1-128 15,1-1 192-15,0-1-64 0,0 1-128 0,-2-2 160 16,-1-2-160-16,1-1 160 0,2 0-160 0,0-1 0 16,0 0 144-16,0 2-144 0,0 0 0 0,2 1 0 15,-2 1 0-15,0 1 128 0,0 1-128 0,0-1 0 16,-1 1 0-16,-1-1 0 0,1 1 0 0,0-1 0 16,1 0 0-16,-3-1 128 0,1-1-128 0,-1 1 0 15,1-4 0-15,-1-1 128 0,0 0-128 0,0 0 0 16,-1-1 0-16,0 1 128 0,1 0-128 0,1 0 0 15,-1 2 0-15,-1-1 128 0,0 0-128 0,1-1 0 16,-1 0 0-16,0 2 0 0,-3-1 128 0,1 0-128 16,1-1 128-16,-1-4-128 0,1-2 0 0,1 3 144 15,1-1-144-15,-1 3 0 0,0 0 144 0,0 1-144 0,0-2 0 0,0 2 144 16,2 3-144-16,-1 1 0 0,3 0 0 0,0 0 0 16,-2 1 0-16,0-2 0 0,1-2 0 0,1 2 0 15,0 1 0-15,1-4 0 0,1 0 0 0,-1 0 0 16,2-2 0-16,-1 1 0 0,0 0 0 0,-1-1 0 15,0 4 0-15,-1 0 0 0,0 2 0 0,2 3 0 16,-1 1 0-16,1 1 0 0,-2-1 0 0,0 1 0 16,0-1 0-16,0 1 0 0,1 1 0 0,-1 1 0 15,0-1 0-15,0 2 0 0,0-4 0 0,1 1 0 16,1 0 0-16,-1 0 0 0,1-1 0 0,-1 1 0 16,0 0 0-16,1 0 0 0,-1 2 0 0,2-2 0 0,2 1 0 0,-1 1 0 15,-3-3 0-15,0 3 0 0,2 1 0 16,1 3 0-16,0-1 0 0,1 0 0 0,0 1 0 0,-1 0 0 15,3 0 0-15,-2 2 0 0,-2 0 0 0,1 1 0 16,0-1 0-16,0 0 0 0,0 1-128 0,-2 0 128 16,1 1 0-16,-2 0 0 0,1 2 0 0,0-1 0 15,0-2 0-15,-1 0 0 0,-1 0 0 0,1 1 0 16,2 0 0-16,0-2 0 0,-1 3 0 0,1-1 0 16,-2 2 0-16,2-3 0 0,0 1 0 0,2-2 0 15,0 0 0-15,-1-2 0 0,-3 2 0 0,2 0 0 16,2 1 0-16,2 1 0 0,-1-1 0 0,1 2 0 15,-1-1 0-15,1-1 0 0,1 2 0 0,0 2 0 16,-2-2 0-16,1 1 0 0,-2-1 0 0,0 4 0 0,-1-1 0 16,-2 2 0-16,-1-1 0 0,0 0 0 0,1 3 0 0,-1-1 0 15,-2-2 0-15,-1 3 0 0,1-1 0 0,0 0 0 16,0 1 0-16,-1-2 0 0,-1 1 0 0,-1 0 0 16,0-1 0-16,1 1 0 0,-1 0 0 0,2 0 0 15,-2-1 0-15,1 0 0 0,1-2 0 0,0 1 0 16,1-2 0-16,0 1 0 0,-3 2 0 0,3-1 0 15,0-1 0-15,1 1 0 0,0 0 0 0,1 1 0 16,0-1 0-16,1-1 0 0,-1 2 0 0,0 0 0 16,2-1 0-16,-2 1 0 0,-1 1 0 0,0 0 0 15,0-1 0-15,0 0 0 0,2 1 0 0,-2-1 0 16,0 0 0-16,-1-1 0 0,-1 0 0 0,2 1 0 16,-1-3 0-16,0 0 0 0,1-1 0 0,0 0 0 15,-1 0 0-15,1 0 0 0,2-1 0 0,0 0 0 16,-1 0 0-16,2-3 0 0,1 2 0 0,0-1 0 0,-1-2 0 0,3 1 0 15,-1 1 0-15,0 0 0 0,-1-2 0 0,1 2 0 16,1 2 0-16,2-3 0 0,1 3 0 0,0-2 0 16,0-1 0-16,0 1 0 0,2 2 0 0,-2 0 0 15,0 0 0-15,0 1 0 0,-1 0 0 0,0 1 0 16,-2-2 0-16,1 0 0 0,-2 0 0 0,2-2 0 16,1 1 0-16,0-1 0 0,-2 0 0 0,1 0 0 15,0-1 0-15,3 0 0 0,1 0 0 0,1 0 0 16,-1-1 0-16,2-1 0 0,2 0 0 0,4-1 0 15,-4 1 0-15,4 0 0 0,-1 1 0 0,0-3 0 16,-2 1 0-16,0 1 0 0,-2-2 0 0,0 0 0 16,1 0 0-16,-1 0 0 0,-1 0 0 0,2 1 0 15,-1 1 0-15,0-1 0 0,-1 0 0 0,3-3 0 0,2-1 0 0,2 3 0 16,-2 3 0-16,2 0 0 0,-1-1 0 0,0 2 0 16,-2-2 0-16,0-1 0 0,-2 0 0 0,0-2 0 15,0 1 0-15,0 0 0 0,-1 0 0 0,2 0 0 16,1 0 0-16,0-2 0 0,-1 0 0 0,2 1 0 15,3 0 0-15,0-3 0 0,0 0 0 0,-2 3 0 16,1 1 0-16,-3 0 0 0,-3 1 0 0,-2 1 0 16,-2-1 0-16,-2 3 0 0,0 0 0 0,-1 0 0 15,-3 0 0-15,-1 0 0 0,0-1 0 0,0 1 0 16,-3 0 0-16,0 2 0 0,0-2 0 0,-1 3 0 16,-2-1 0-16,0-1 0 0,1 3 0 0,1-1 0 15,-1 0 0-15,0-1 0 0,-2 2 0 0,0 1 0 16,-1-2 0-16,-2 2 0 0,2-1 0 0,0 0 0 15,0-2 0-15,1 2 0 0,-1 0 0 0,1 1 0 0,-1-1 0 16,0 1 0-16,-3-1 128 0,1 1-128 0,1-1 0 0,-2 0 0 16,0 0 0-16,-1 0 0 0,-4 9 0 0,4-9 128 15,-1-2-128-15,-3 11 0 0,2-9 128 0,-2 9-128 16,3-10 0-16,-3 10 128 0,3-10-128 0,-3 10 192 16,0 0-192-16,0 0 192 0,0 0-192 0,0 0 0 15,0 0 0-15,0 0 128 0,3-7-128 0,-3 7 0 16,0 0 0-16,0 0 0 0,0 0 0 0,11-2 0 15,-11 2 0-15,12 2 0 0,-2 2 0 0,-10-4 0 16,12 3 0-16,-2 3 0 0,-1-1 0 0,0 1 0 16,-1 1 0-16,3 2 0 0,0 0 0 0,0 2 0 15,-1-1 0-15,1 0 128 0,0 1-128 0,2 1 0 0,3-1-160 0,0 2 160 16,2 4 0-16,2-1 0 0,0-2-128 0,3 2 128 16,0 0 0-16,4 1 0 0,3-3 0 0,2 4 0 15,-1 0 0-15,6 5 0 0,3 3 0 0,2-2 0 16,1 4 0-16,0 2 0 0,-2 1 0 0,4 4 0 15,0 6 0-15,4-5 0 0,3 1 0 0,3 1 0 16,2-1 0-16,3 1 0 0,2-1-128 0,1 2 128 16,0-5 0-16,2 5 0 0,1 4 0 0,5 1 0 15,3 4 0-15,4 1 0 0,2-2 0 0,-1-1 0 16,-1 1 0-16,5-4 0 0,0 0 0 0,4 0 0 16,6 6 0-16,-4 2 0 0,-6 3 0 0,3 0 0 15,0 1 0-15,7-3 0 0,2 1 0 0,-4 1 0 16,-4-5 0-16,3-2 0 0,3 1 0 0,1 4 0 15,4 3 0-15,-4 3 0 0,-5 0 0 0,5 0 0 0,4-5 0 0,3-2 0 16,-1-4 0-16,-1 1 0 0,0 0 0 0,3-2 0 16,3 2 0-16,0 4 0 0,-6-1 144 0,2 0-144 15,2-4 0-15,3 0 144 0,2 0-144 0,-3-2 0 16,-5-5 0-16,3 3 0 0,6 2 0 0,-3 6 0 16,-6 2 0-16,-3 1 0 0,-2-3 0 0,7 0 0 15,7-2 0-15,-8-1 0 0,-9-2 0 0,-1-3 0 16,-1 1 0-16,7 2 0 0,5 0 0 0,-9 2 0 15,-8 3 0-15,0-3 0 0,1-2 0 0,5-1 0 16,6 0 0-16,-7-1 0 0,-8-4 0 0,0 1 0 16,-3-1 0-16,4 6 0 0,1-1 0 0,-3 5 0 15,-4-1 0-15,-7 0 0 0,-3-2 0 0,-2-2 0 0,0 0 0 16,6-5 0-16,3-3 0 0,-4 2 0 0,-3-2 0 0,-6 1 0 16,-5-1 0-16,2 1 0 0,0-1 0 15,4 0 0-15,0-3 0 0,2-2 0 0,1 1 0 0,-3-2 128 16,-9 1-128-16,-1-2 0 0,-1-2 0 0,-1-2 0 15,-2-1 0-15,5-5 0 0,5 3 0 0,0 1 0 16,1 3 0-16,-6-1 0 0,-4-1 128 0,-5 2-128 16,-4-2 0-16,1 2 0 0,-1 2 0 0,-1-3 0 15,-1-1 0-15,2-3 0 0,2-4 0 0,0 0 0 16,0 2 0-16,-3 0 0 0,0-2 128 0,-5-1-128 16,-4-3 0-16,-2 0 0 0,-1-2 0 0,-1 0 0 15,1 0 0-15,-1 1 128 0,-1-3-128 0,2 1 0 16,1-1 0-16,-2-1 128 0,-3 0-128 0,2-2 0 15,-2 1 0-15,2 1 128 0,0-3-128 0,1 2 0 16,-3 0 0-16,0 1 128 0,-3 0-128 0,1 0 0 16,-1-5 0-16,-2 3 128 0,-1-1-128 0,-3 2 0 0,-1 0 0 0,0-3 0 15,2-4-144-15,-2 1 144 16,-3 0-3040-16,2-2-496 0,-2 0-112 0</inkml:trace>
  <inkml:trace contextRef="#ctx0" brushRef="#br0" timeOffset="4419.46">6670 11055 38703 0,'-37'-8'1712'0,"15"5"352"0,0 3-1648 0,5 0-416 0,5 2 0 0,12-2 0 16,0 0 1152-16,0 0 160 0,0 0 32 0,8 9 0 15,8 1-1344-15,3 1-144 0,2 0-96 0,9 2-16 16,7 2 256-16,7 2-192 0,6 1 192 0,4 5-192 16,5 0 192-16,2 3 0 0,-2 0-160 0,7 2 160 15,9 2 0-15,7 6 0 0,5 3 0 0,2 4 0 16,-3 1 0-16,10 6 0 0,9 4 128 0,3 2-128 16,1 3 0-16,5-2 0 0,3 3 0 0,4 6 0 15,7 3 176-15,0 6-48 0,0 4-128 0,6 0 192 16,4 2 0-16,2 2 0 0,-3 3 0 0,2 4 0 15,4 3 16-15,3 1 0 0,3-2 0 0,-3 5 0 16,-2 2 80-16,4 4 16 0,5 3 0 0,-1-1 0 16,-3-1 16-16,6 5 0 0,11 7 0 0,-6-6 0 0,-6-4-64 0,2 4-16 15,2 4 0-15,4-2 0 0,2-1-96 0,0-3-16 16,-5-2 0-16,3 1 0 0,3 0-128 0,-2-4 128 16,-2-4-128-16,-2 1 128 0,0 5-128 0,0-4 160 15,1 0-160-15,-6-5 160 0,-8-3-160 0,0 2 160 16,3 5-160-16,-8-2 160 0,-8-4-160 0,3-1 128 15,1-4-128-15,-6 5 128 0,-10 1-128 0,3-2 128 16,-2-3-128-16,-2-4 128 0,-5-2-128 0,-4 0 0 16,-7 1 0-16,3-3 128 0,3-1-128 0,-7-7 0 15,-8-5 0-15,0 2 0 0,1-3 0 0,2-1 128 16,0 0-128-16,-6-5 0 0,-5-4 176 0,-3-6-48 0,1-4-128 0,1 0 192 16,0-1 16-16,-4-1 0 15,-6 1 0-15,-4-3 0 0,-3 1-32 0,-2-1-16 0,3-1 0 0,-4 0 0 16,-1-4-160-16,-5-1 192 0,-4-3-192 0,-1-2 192 15,-7-6-192-15,-1 0 0 0,0 2 0 0,-3-2 128 16,-1-2-128-16,2 0 0 0,-5 1 144 0,-1-4-144 16,-1 0 0-16,-3 1 144 0,-1-1-144 0,-1 1 0 15,-2 1 128-15,-2-1-128 0,-1-3 0 0,1-2 0 16,-3-2 0-16,2-3 0 0,0 0 0 0,2-6-192 31,2-1-1408-31,4-4-288 0,4-4-48 0,5-5-19072 0</inkml:trace>
  <inkml:trace contextRef="#ctx0" brushRef="#br1" timeOffset="28519.6">12723 4803 6447 0,'0'0'576'0,"0"0"-576"0,0 0 0 0,3-7 0 0,-1-2 3168 0,-2 9 528 16,0 0 96-16,0 0 32 0,1-10-2240 0,-1 10-448 16,0 0-96-16,0 0-16 0,0 0-688 0,-6-6-144 15,-1 2-16-15,7 4-16 0,-10-3-160 0,1 2 128 16,-2 0-128-16,2 1 128 0,-1 0 128 0,-1 1 32 15,1 0 0-15,0 1 0 0,1-2 144 0,9 0 16 16,-11 0 16-16,2 0 0 0,0 0-16 0,9 0 0 16,0 0 0-16,0 0 0 0,0 0 64 0,0 0 16 15,0 0 0-15,0 0 0 0,0 0 192 0,0 0 48 16,-8-6 0-16,8 6 0 0,0 0 32 0,0 0 16 16,0 0 0-16,0 0 0 0,0 0-176 0,0 0-16 0,0 0-16 0,0 0 0 15,0 0-240-15,0 0-48 16,0 0-16-16,0 0 0 0,0 0-48 0,0 0 0 0,-1 11 0 0,1-11 0 15,0 0 0-15,5 12 0 0,-5-12 0 0,8 9 0 16,0-1 80-16,-8-8 16 0,9 6 0 0,1-1 0 16,-10-5 16-16,12 6 0 0,0-3 0 0,-2 1 0 15,0 2-48-15,1-4-16 0,-11-2 0 0,12 5 0 16,-1-1-16-16,0 2 0 0,-1 0 0 0,1 1 0 16,-1-1-160-16,0 1-128 0,1 0 192 0,1 3-192 15,-1-4 224-15,2 1-64 0,0 0-16 0,0 0 0 16,1-1 32-16,-1 1 0 0,0 2 0 0,0-2 0 15,0-2 16-15,1 0 0 0,2 0 0 0,1 0 0 16,0 1-32-16,1-1 0 0,0 0 0 0,0-2 0 0,-1 1 0 0,0 0 0 16,0-1 0-16,1 3 0 15,-1 0-32-15,-1 5-128 0,-2-2 192 0,2 0-64 0,0 0-128 0,1 0 0 16,-2 2 144-16,1-1-144 0,0 0 0 0,-1 2 128 16,1-1-128-16,-1 2 0 0,2-6 0 0,-1 5 0 15,-2-4 0-15,2 2 128 0,2 2-128 0,-1-5 0 16,-1 0 0-16,-2 3 0 0,1 0 0 0,-1 0 128 15,0 1-128-15,2-2 0 0,0-2 128 0,0 2-128 16,3-3 160-16,-1 2-160 0,-1 1 192 0,-1 0-48 16,-1 2-16-16,1-2 0 0,-2-1-128 0,1 2 128 15,-1 0-128-15,-1 1 128 0,0-1-128 0,0 1 0 16,0-1 0-16,1-1 0 0,1 3 0 0,-1 0 0 16,0-2 128-16,1-1-128 0,-1 3 0 0,0-1 0 15,1-1 0-15,-1 2 0 0,2 1 0 0,1-3 0 0,1 1 144 0,0-1-144 16,-1 2 0-16,0-3 0 0,-1 1 0 0,1 1 0 15,-2-5 0-15,2 1 0 0,-1 1 0 0,1-1 0 16,0 1 128-16,-2 1 0 0,1 2 0 0,0-5 0 16,-1 1-128-16,1-1 0 0,0 1 0 0,-2-1 0 15,0 1 0-15,1 1 0 0,-1 2 128 0,-1 1-128 16,0-2 0-16,1 1 0 0,2 1 0 0,0 0 128 16,-1-2-128-16,1 2 0 0,-2 1 0 0,2-1 0 15,-2-3 0-15,3 1 0 0,-1 2 0 0,0-1 0 16,-2 2 128-16,0 0-128 0,2-1 128 0,0 0-128 15,-2-1 0-15,0 2 0 0,-1-2 0 0,0-1 0 16,0-1 0-16,2-1 0 0,-2-1 0 0,1 2 0 0,0 1 0 16,1 3 0-16,-1-3 0 0,-1 0 0 15,0 0 0-15,2 1 0 0,-1-1 0 0,0 2 0 0,-1 0 0 0,2-1 0 16,-2-1 0-16,1 0 128 0,2 1-128 0,-2 0 0 16,0-1 0-16,2 3 0 0,0-3 0 0,-1 1 0 15,1 1 0-15,0-2 0 0,-2 1 0 0,0 0 0 16,-1 0 0-16,0 0 0 0,0 0 144 0,2-1-144 15,0 0 192-15,0 0-192 0,-2 1 0 0,1 1 0 16,0 1 0-16,-1-2-192 0,0-1 192 0,0 0 0 16,-1 3 0-16,0 1 0 0,-2-4 0 0,2 2 0 15,1-1 192-15,0 2-192 0,0-1 0 0,0 2 0 16,-1-3 0-16,1 0 0 0,0 0 0 0,0 3 0 16,-1-2 0-16,1-1 0 0,1-1 0 0,-1 2 0 15,-1-2 0-15,1 1 0 0,1 0 0 0,-1 1 0 0,0-2 0 0,2 1 0 16,0-3 0-16,1 3 0 0,0-4 0 0,-1 4 0 15,1 1 0-15,0 1 128 0,-2-2-128 0,0-1 0 16,-1-1 128-16,2 2-128 0,-1 1 0 0,0-1 0 16,1 2 0-16,-1 1 0 0,-1 0 0 0,1 0 0 15,-1 0 0-15,1 0 0 0,-1-1 0 0,0 0 0 16,0 1 160-16,0-2-160 0,1 0 128 0,2 1-128 16,-1 1 0-16,2 0 0 0,-1 0 0 0,0 0 0 15,0-1 0-15,1-3 0 0,-1-2 0 0,1 4 0 16,0 1 0-16,-1-3 0 0,-2 1 0 0,3 1 0 15,2 2 0-15,0-3 0 0,-4 1 0 0,2 0 0 16,0 2 0-16,0 0 0 0,0 2 0 0,0-2 0 16,-1 0 0-16,1 0 0 0,-2 0 0 0,1 1 0 0,-2 2 0 0,1-3 0 15,-2-1 0-15,1-1 0 0,-1 0 0 0,1-3 0 16,-1 1 0-16,2 1 0 0,0-1 0 16,2 2 0-16,0-1 0 0,0-1 0 0,2-1 0 0,-1 0 0 15,0 1 128-15,0 0-128 0,-2 0 0 0,2 2 0 16,0-1 0-16,1 1 0 0,-1-2 128 0,1 2-128 15,0 2 0-15,-1 2 128 0,-1-2-128 0,0-1 0 16,-1 1 0-16,-1 0 0 0,1 0 0 0,1 0 0 16,-2 1 128-16,2 0-128 0,0-1 0 0,-1 0 0 15,0 2 0-15,-2-2 0 0,0-1 0 0,1-1 0 16,-1 2 0-16,0 0 0 0,2-1 0 0,1 0 0 16,1 1 0-16,0-3 0 0,-1 3 0 0,2-4 0 15,0 2 0-15,1-2 0 0,-2 0 0 0,2 3 128 0,0-4-128 16,1 0 0-16,-1-2 0 0,-1 2 0 0,0-2 128 0,-1 3-128 15,0 1 0-15,-1 1 0 0,-1-3 144 0,-1 4-144 16,1-2 0-16,0 3 144 0,1-2-144 0,0 1 0 16,-1-1 128-16,0 2-128 0,0-2 0 0,-2 0 0 15,0 1 0-15,2 1 0 0,0 0 0 0,1 0 0 16,1-1 128-16,2 1-128 0,-1 1 192 0,1-3-192 16,-2-1 0-16,1-1 0 0,2 1 0 0,0 0 0 15,-1-2 0-15,-1 2 0 0,1 2 0 0,-1 1 0 16,1-4 0-16,-1 3 0 0,0 0 0 0,-1-1 0 15,-1 0 0-15,0 0 0 0,0 1 0 0,-2 1 0 16,1 0 0-16,0 3 0 0,1-3 0 0,-2 0 0 16,1 0 0-16,0-1 0 0,-2 0 0 0,0-2 0 15,-1 0 0-15,4 2 0 0,0-1 0 0,2-1 0 16,-3 0 0-16,3 1 0 0,-1 1 0 0,2-3 0 0,-1 0 0 0,1 3 0 16,-1-3 0-16,1 1 0 0,-2 1 128 0,2-1-128 15,0-1 0-15,1 0 0 0,-2 3 0 0,-3 0 0 16,1-1 0-16,2 1 0 0,-2-1 0 0,1-1 0 15,-2-1 0-15,0 2 0 0,1-1 128 0,2 2-128 16,-1-1 0-16,-1 2 0 0,-3 3 128 0,2-4-128 16,-1 1 0-16,4 0 0 0,0-1 0 0,1-1 0 15,-1 1 0-15,1 0 0 0,0 1 128 0,0-1-128 16,1-6 0-16,0 5 0 0,0-2 0 0,0 1 0 16,0-1 0-16,0 2 0 0,-1-3 0 0,1 1 0 15,-1-3 0-15,-1 2 0 0,1 0 128 0,-1 0-128 16,0 1 0-16,-1 1 0 0,0-3 0 0,2 2 0 0,-2 1 0 15,0 1 0-15,1-2 0 0,-1 3 0 0,0 1 0 0,0-2 0 16,2 0 0-16,-1-1 0 0,2 3 0 0,-1-2 0 16,-1 0 0-16,1 4 0 0,0-4 0 0,0 3 0 15,1-3 0-15,0 2 0 0,0 0 0 0,0-1 0 16,0 0 0-16,1-2 0 0,-1 1 0 0,0 0 0 16,-1 2 0-16,1 2 0 0,-1-2 0 0,-1-1 0 15,1 1 0-15,-2-2 0 0,0 1 0 0,1 2 0 16,-4-1 0-16,1 0 0 0,0-1 0 0,1 1 0 15,-2-1 0-15,2 1 0 0,0 1 0 0,0-3 0 16,0-1 0-16,0 1 0 0,0-2 0 0,1 0 0 16,0 0 0-16,2 0 0 0,-2 0 0 0,3 2 0 15,1 0 0-15,-1 1 0 0,-1 0 0 0,-1-3 0 16,1 1 128-16,-1 1-128 0,1-1 0 0,-2 1 0 0,0 2 128 16,1 0-128-16,0-1 0 0,-2-1 0 0,-1 1 0 0,-1 0 0 15,1 5 0-15,0-3 0 0,-1-4 0 0,4 2 0 16,0 0 0-16,1 1 0 0,-2-1 0 0,0 1 0 15,2 0 0-15,-1-3 0 0,1 2 0 0,-1-3 0 16,1 4 0-16,-2-2 0 0,1-1 0 0,0 0 0 16,1 1 0-16,-2-1 0 0,-2 2 128 0,0 0-128 15,0-1 0-15,1 2 0 0,-1 1 0 0,-1-3 0 16,1 1 0-16,1-3 0 0,0 3 0 0,1-2 0 16,-1 2 0-16,-1-3 0 0,-2 0 0 0,0-1 0 15,1-1 0-15,0 0 0 0,2 3 0 0,0-1 0 16,2 0 0-16,-3-1 0 0,1-1 160 0,2 1-160 0,-4-1 128 0,2 1-128 15,-1 2 0-15,1-1 0 0,0 2 0 0,-2 0 0 16,1 2 0-16,1 0 0 0,1-1 0 0,1 1 0 16,-1 0 0-16,1-1 0 0,0-2 0 0,-1 2 0 15,1-1 0-15,1 3 0 0,-2 0 0 0,0 1 0 16,1-1 0-16,-1 0 0 0,-2-1 0 0,1 2 0 16,0-1 0-16,-1 2 0 0,1-3 0 0,0 0 0 15,0 1 0-15,2-1 0 0,-1 0 0 0,0 1 0 16,0-1 0-16,2-1 0 0,-1-1 0 0,1 2 0 15,0-3 0-15,-1 2 0 0,1 0 0 0,-1 1 0 16,1 0 0-16,1 0 0 0,-2 0 0 0,1-3 0 16,1 3 0-16,-2-4 0 0,1 3 0 0,1 1 0 15,-1-1 0-15,1 1 0 0,-1 1 0 0,-1 1 0 16,0 0 0-16,0 0 0 0,2-1 0 0,-1 0 0 16,-1 2 0-16,1 1 0 0,1 0 0 0,-2-2 0 0,1 0 0 0,-1-1 0 15,0 2 0-15,0-1 0 0,1 0 0 0,-1-1 0 16,2 2 0-16,0-1 0 0,0-2 0 0,0 2 0 15,0-2 0-15,-1 1 0 0,1-2 0 0,0 0 0 16,-1 1 0-16,0-2 0 0,0 0 0 0,0-1 0 16,-2 2 0-16,0 1 0 0,0 0 0 0,2 1 0 15,1-3 0-15,0 0 0 0,-2 1 0 0,2 1 0 16,0 0 0-16,0 2 0 0,0 3 0 0,-1-1 0 16,0 0 0-16,2 0 0 0,-1-2 0 0,0 2 0 15,0 0 0-15,0 2 0 0,-2 0 0 0,1 2 0 16,-2-4 0-16,0 2 0 0,1 1 0 0,-1-2 0 15,-1-1 0-15,0 1 0 0,0-2 0 0,-2 0 0 16,0-2 0-16,0-1 0 0,1-1 0 0,0 0 0 0,-1-1 0 0,2 1 0 16,0-2 0-16,0 4 0 0,-1-5 0 15,2 2 0-15,0 1 0 0,0 0 0 0,-2 0 0 0,1-1 0 16,1 2 0-16,1 3 0 0,-4-3 0 0,2 1 0 16,-1 2 0-16,1-3 0 0,0 1 0 0,-3 2 0 15,0-3 0-15,1-1 0 0,0 0 0 0,1 1 0 16,-2-3 0-16,2 3 0 0,0 1 0 0,-1-1 0 15,0-1 0-15,-1 0 0 0,2-2 0 0,-2 1 0 16,-1-1 0-16,-1 1 0 0,-1-1 128 0,1 3-128 16,-1-4 0-16,-1 2 0 0,0-2 0 0,1-1 0 15,-1-1 0-15,2 1 0 0,-4 1 0 0,1 0 0 16,-1-2 0-16,0 0 0 0,-1-1 0 0,1 1 0 0,0-2 0 0,0 1 0 16,0 1 128-16,-8-7-128 0,9 8 0 0,0-2 0 15,0-2 0-15,-1 3 0 0,0-1 0 0,0-1 0 16,-1 1 128-16,1-1-128 0,-8-5 0 0,9 8 0 15,-1-1 0-15,0 0 0 0,-8-7 0 16,9 9 0-16,-1-2 0 0,-8-7 0 0,6 6 0 0,1 1 0 16,-7-7 128-16,9 7-128 0,-9-7 0 0,9 7 0 15,-9-7 0-15,9 6 0 0,-9-6 0 0,9 7 0 16,-9-7 128-16,10 6-128 0,-10-6 0 0,7 7 0 16,-7-7 0-16,8 5 0 0,-8-5 0 0,9 8 0 15,-9-8 0-15,10 7 0 0,-10-7 0 0,9 6 0 16,-9-6 128-16,9 9-128 0,-9-9 0 0,9 7 0 15,-9-7 0-15,8 10 0 0,-8-10 0 0,8 8 0 16,-8-8 0-16,7 8 0 0,-7-8 0 0,7 8 0 0,-7-8 0 0,0 0 0 16,6 7 0-16,-6-7 0 0,7 7 0 0,-7-7 0 31,0 0-960-31,0 0-112 0,9 6-16 0,-9-6-16 16,0 0-2624-16,0 0-528 0</inkml:trace>
  <inkml:trace contextRef="#ctx0" brushRef="#br1" timeOffset="30788.95">25927 12622 33055 0,'0'0'1472'0,"0"0"288"0,-9 1-1408 0,9-1-352 16,-8 5 0-16,8-5 0 15,0 0 704-15,-6 7 64 0,6-7 0 0,-4 9 16 0,4-9 128 0,0 14 32 16,2 1 0-16,2 2 0 0,0 1-16 0,3 1 0 16,-1 2 0-16,2 3 0 0,1 2-144 0,1 1-16 15,1 2-16-15,-2-3 0 0,-1 1-224 0,-2 2-32 16,1 5-16-16,-1-3 0 0,-3 1-288 0,0 0-64 15,-1 2-128-15,-2-1 192 0,-2-2-192 0,-1 0 0 16,0-2 0-16,1 0 0 0,-1-3 0 0,1-2-288 16,-1 0 32-16,0-2 16 15,2-2-384-15,-3-3-80 0,-2-3 0 0,0-1-16 16,1-5-2032-16,5-8-384 0,0 0-96 0,0 0-13104 0</inkml:trace>
  <inkml:trace contextRef="#ctx0" brushRef="#br1" timeOffset="31188.9">25948 12482 18431 0,'0'0'1632'0,"-3"-7"-1312"0,-2-3-320 0,1 1 0 16,2 0 4608-16,2 0 832 0,0 0 192 0,2 1 16 15,1 0-4272-15,1-3-864 0,1-1-160 0,1 0-32 16,2 0 272-16,0-1 64 0,1 0 16 0,3-1 0 15,1-2 0-15,1 1 0 0,3 2 0 0,0 0 0 16,-1-2-80-16,2 5-16 0,3 1 0 0,2 2 0 16,1 1-256-16,-1 3-48 0,1 2-16 0,-3 1 0 0,1 1-256 0,-3 2 0 15,0 1 0-15,-4 3 0 0,-2 4 192 0,-1 2-192 16,0 4 192-16,-3 2-192 0,-1 5 0 0,-2-1 0 16,1 3 0-16,-2 0 0 0,0 2 0 0,2-1 0 15,-3 1 0-15,0-1 0 0,-2 0 0 0,-1 1 0 16,-1-2 0-16,0 0 0 0,-2 0 0 0,-2 0 0 15,-3-1 0-15,1-3 0 0,1-1 0 0,-4-2 0 16,-4 1 0-16,-2-4 0 0,-2-1 144 0,-1 0-144 16,-3-2 0-16,0-2 144 0,-2 0-144 0,-1-2 0 15,0-3 0-15,-1 0 0 0,1-3 0 0,3-1 0 16,5-2 0-16,-1-2 0 0,-2 0-336 0,4-2-48 0,0-1-16 0,4-3 0 31,0-2-1344-31,1-1-272 0,1 2-48 0,3-3-16 16,4 2-1168-16,-1 1-224 0,-1 1-48 0</inkml:trace>
  <inkml:trace contextRef="#ctx0" brushRef="#br1" timeOffset="31689.46">27068 11703 22111 0,'0'0'976'0,"0"0"208"0,0-9-944 0,0 9-240 15,5-11 0-15,-5 11 0 0,3-9 2176 0,1-1 400 16,-2 2 80-16,-2 8 16 0,4-9-1600 0,-4 9-320 16,0 0-64-16,0 0-16 0,0 0 480 0,0 0 112 15,0 0 16-15,0 0 0 0,-6 8-128 0,-4 5 0 16,0 0-16-16,0 4 0 0,-2 2-288 0,0 5-48 0,-1 2-16 0,-1 4 0 16,-2 1-272-16,-1 3-64 15,0 1-16-15,1 3 0 0,2 2-256 0,-1 3-48 0,-1 2-128 16,0 3 192-16,1 1-192 0,0 2 176 0,1 1-176 0,0-1 160 15,-2-1-160-15,2-5 0 0,-1 2 144 0,3-4-144 16,3-2 0-16,2-2 144 0,3-3-144 0,1-3 0 16,0 1 160-16,2-3-160 0,2-2 128 0,3-2-128 15,3-1 0-15,1 0 0 0,1-5-192 0,3-3 192 32,1-1-496-32,1 0 32 0,3-2 0 0,2-2 0 15,2-2-432-15,1 1-96 0,2-4-16 0,1-1 0 16,-2-1-1296-16,-1-2-256 0,0-3-48 0,-1 1-16 15,-1-4-192-15,-1 1-32 0,1-2-16 0</inkml:trace>
  <inkml:trace contextRef="#ctx0" brushRef="#br1" timeOffset="32172.3">27171 12082 25391 0,'0'0'1120'0,"0"0"240"0,0 0-1088 0,0 0-272 16,6-8 0-16,-6 8 0 0,8-6 976 0,-8 6 144 15,0 0 32-15,0 0 0 0,0 0 304 0,0 0 64 0,0 0 16 0,8 8 0 16,-3 2 48-16,-2 2 16 0,-1 1 0 0,0 2 0 15,-1 4-480-15,2 0-96 0,-1 2 0 0,2 1-16 16,0 2-512-16,0 1-112 0,1-2 0 0,0 2-16 16,2-6-80-16,-1 1-16 0,2-1 0 0,-1-2 0 15,-2-1-80-15,1-3-32 0,2-1 0 0,0-2 0 16,0-2 80-16,0-1 16 0,1-1 0 0,-1-3 0 16,1-3 64-16,3-2 32 0,1 0 0 0,0-1 0 15,-2-3-96-15,2-2 0 0,2-5-16 0,-2 0 0 16,0-2-112-16,0 0-128 0,0-3 176 0,-1-5-176 15,-1 0 0-15,1-2 0 0,-1-1 0 0,-1-3 0 16,-1-2 0-16,0-2 0 0,0 0-160 0,0-1 160 16,-1 0-272-16,0 1 64 0,0 1 16 0,0 2 0 15,-2 2-64-15,1 3-16 0,-1 2 0 0,1 2 0 0,-1 2-80 0,0 2-16 16,-4 1 0-16,2 4 0 16,0 1-1168-16,-1 4-256 0,-3 7-32 0,0 0-11104 15,0 0-2208-15</inkml:trace>
  <inkml:trace contextRef="#ctx0" brushRef="#br1" timeOffset="32491">27441 12452 20271 0,'0'0'896'0,"0"0"192"0,0 0-880 0,-8 4-208 0,8-4 0 0,-8 8 0 16,8-8 4992-16,-5 11 944 0,1-1 192 0,1 0 32 16,1 1-4416-16,-1 1-880 0,0 1-176 0,1 0-48 15,1 1-320-15,-1 2-64 0,1-1 0 0,1 5-16 16,0-3-64-16,0 2-16 0,0 1 0 0,0-2 0 15,0 3-160-15,0 0 0 0,0-4 144 0,3 0-144 16,-1-2 0-16,2-3 0 0,0 1-192 0,0-1 64 16,-4-12-2176-16,6 8-416 0,-6-8-96 0,0 0-14800 15</inkml:trace>
  <inkml:trace contextRef="#ctx0" brushRef="#br1" timeOffset="32716.87">27763 12368 45087 0,'0'0'2000'0,"0"0"416"0,-8 2-1936 0,8-2-480 16,0 0 0-16,0 0 0 0,10 8-192 0,2-1-144 16,1-2-32-16,3-4 0 0,1 0 240 0,2-1 128 15,2 0-160-15,1-1 160 0,2 0 0 0,0-2 0 0,0-1 0 0,1 0 0 16,1-1-368-16,-1 0 32 15,-2 1 0-15,-2 0 0 16,-2-1-1200-16,0 2-256 0,-4-2-32 0,-2 1-15136 0</inkml:trace>
  <inkml:trace contextRef="#ctx0" brushRef="#br1" timeOffset="32948.08">27941 12559 35935 0,'0'0'3200'0,"-9"0"-2560"0,9 0-512 0,0 0-128 15,0 0 1664-15,0 0 304 0,0 0 64 0,0 0 16 0,0 0-1664 0,0 0-384 16,9 6 0-16,0-3 0 16,3 3 0-16,-1-4 0 0,0-2 0 0,1 0 0 0,1 0 0 0,1-1 0 15,1 0 0-15,-1-1 0 0,0 2 0 0,1-4 0 16,-1 2 0-16,0-3-160 15,1-2-1504-15,-1-1-288 0,2-1-64 0</inkml:trace>
  <inkml:trace contextRef="#ctx0" brushRef="#br1" timeOffset="33223.17">28464 11866 42383 0,'-16'-3'1872'0,"16"3"400"0,-10 3-1824 0,10-3-448 0,0 0 0 0,0 0 0 16,-5 10 128-16,1-1-128 0,0 0 0 0,3 4 144 15,1 4-144-15,0 3 160 0,-2 2-160 0,2 5 160 16,0 3 224-16,0 6 64 0,-1 3 0 0,1 4 0 16,0 1-32-16,-1 2 0 0,-2-3 0 0,1 0 0 15,-1-1-272-15,0-2-144 0,-2-4 160 0,1-2-160 16,0-2 0-16,4-5 0 0,3-1 0 0,1-4 0 15,1-4-624 1,2-2-16-16,0-3 0 0,2-2-12608 0,2-5-2512 0</inkml:trace>
  <inkml:trace contextRef="#ctx0" brushRef="#br1" timeOffset="33975.17">29013 11544 12895 0,'-5'-20'576'0,"2"8"112"0,-1 1-560 0,2 2-128 16,-2-3 0-16,4 12 0 0,0 0 928 0,-2-11 160 16,2 11 16-16,0 0 16 0,0 0-256 0,0 0-48 15,0 0-16-15,0 0 0 0,0 0 1104 0,-7 10 208 16,1 3 64-16,1 3 0 0,1 4 160 0,2 4 32 15,-1 3 16-15,2 5 0 0,-2 4-448 0,2 4-80 0,1 1-32 0,1 2 0 16,-1 0-512-16,1 4-96 16,1-2-32-16,-1 2 0 0,2 1-512 0,-1 4-96 0,0 3-32 0,-2 0 0 15,0 0-304-15,-2-4-64 0,0-1-16 0,-1 0 0 16,0-3-160-16,-1 0 0 0,-1-4 0 0,-1-3 128 16,1 1-128-16,-3-2-272 0,-1 0 64 0,-1-1 16 31,3-3-224-31,1-1-32 0,3-2-16 0,1-6 0 15,1 1-1584-15,1-5-320 0,0-7-64 0,3-3-16 16,-1-4 416-16,-2-8 96 0,0 0 16 0,0 0-8352 0,12-7-1664 0</inkml:trace>
  <inkml:trace contextRef="#ctx0" brushRef="#br1" timeOffset="34340.92">29524 12141 7359 0,'0'0'656'0,"0"0"-528"16,0 0-128-16,0 0 0 0,0 0 6896 0,7-7 1344 15,-7 7 272-15,9-5 48 0,-9 5-5936 0,0 0-1200 16,0 0-224-16,0 0-48 0,0 0 192 0,0 0 64 0,0 0 0 0,0 0 0 16,-3 16-432-16,-1 2-80 0,-4 2 0 0,-1 0-16 15,-1 3-560-15,-3 3-96 0,0 2-32 0,-3 2 0 16,0-2-16-16,-1 0-16 0,-1 0 0 0,0-1 0 16,0 2-160-16,2-2 128 0,0-3-128 0,3-2 128 15,2 0-128-15,-2-2-224 0,-2-2 48 0,5-3 16 31,-1-2-544-31,4 0-96 0,0-3-32 0,1-4 0 16,6-6-1472-16,0 0-288 0,0 0-64 0,0 0-10112 0,-7-10-2016 0</inkml:trace>
  <inkml:trace contextRef="#ctx0" brushRef="#br1" timeOffset="34533.48">29330 12164 25791 0,'0'0'2304'0,"0"0"-1856"0,0 0-448 0,0 0 0 0,0 0 4368 0,0 0 784 15,2 13 160-15,2-2 16 0,1-1-4112 0,2-1-816 16,1-1-160-16,1 1-48 0,1 2-192 0,1 2 144 16,-1 2-144-16,2 1 128 0,-2 2-128 0,2-1 0 15,0 3 0-15,0-1 0 16,-1 0-480-16,1-1 32 0,1-1 0 0,1 2 0 16,3-3-1280-16,-1 0-256 0,1-2-64 0,0-1-9808 15,1 1-1968-15</inkml:trace>
  <inkml:trace contextRef="#ctx0" brushRef="#br1" timeOffset="34825.46">29798 12615 28559 0,'0'0'1264'0,"0"0"272"0,-9 7-1232 0,9-7-304 0,-6 10 0 0,6-10 0 16,-1 11 4000-16,1-11 736 0,1 13 160 0,2-1 32 15,-2-1-3936-15,2 2-784 0,0 0-208 0,0 0 0 16,3 2 160-16,-2-1-32 0,-2 0-128 0,1 3 192 16,-1 0 192-16,1 2 16 0,-2-1 16 0,-1 0 0 15,0 0 16-15,-1 2 0 0,-2-3 0 0,-1 0 0 16,-1-2-176-16,1 2-16 0,-1 2-16 0,0-2 0 16,-4-1-224-16,-2 0 0 0,1 1 0 0,-2 0 0 15,-1-1-1184-15,1-1-128 16,-1 0-32-16,0-1 0 0,-1-4-720 0,0-3-160 0,-1-3-16 0,2-3-9920 15,0-3-1984-15</inkml:trace>
  <inkml:trace contextRef="#ctx0" brushRef="#br1" timeOffset="35283.11">30283 11927 36863 0,'0'0'1632'0,"0"0"336"0,0 0-1584 0,0 0-384 16,0 0 0-16,0 0 0 0,-7 8 1632 0,2 0 240 0,0 1 48 0,0 2 16 15,-2 4-1568-15,-1 3-368 0,-1 2 0 0,-3 6 0 16,-2-2 176-16,0 9 32 0,-2 6 16 0,0-1 0 16,1 1 32-16,0 2 16 0,1-2 0 0,0-3 0 15,1-1 192-15,2-3 48 0,3-4 0 0,5 0 0 16,0-4-208-16,3-1-48 0,3-4 0 0,2-2 0 15,3-1-256-15,2-3 0 0,0-3 128 0,2-1-128 16,3-3 0-16,1-1 0 0,3 0 0 0,2-2 0 16,-1-3 0-16,3-3 0 0,-1-1 0 0,3-1 0 15,-1-4 0-15,1 0 0 0,-1-3 0 0,-1 0 0 16,0-1 0-16,0-3 0 0,-4 1 128 0,-1-3-128 16,-2-1 144-16,-4 1-16 0,-3 0-128 0,-3-2 192 15,0 1-48-15,-5-2-16 0,-4-5 0 0,-1 2 0 0,-2 0 112 0,-3-1 16 16,-4-1 0-16,0 0 0 0,-3-2 16 15,2-2 16-15,1 2 0 0,-2 0 0 0,-2-2-96 0,3 2-32 16,2 3 0-16,2 1 0 0,1 2-160 0,1 1 0 16,1 3 0-16,2 0 0 0,1 3 0 0,2 2 0 15,-1 2 0-15,2-2 0 0,-2 4-336 0,3 9 48 16,-1-10 16-16,1 10 0 16,0 0-1328-16,0 0-256 0,0 0-48 0,0 0-11984 15,-4 15-2384-15</inkml:trace>
  <inkml:trace contextRef="#ctx0" brushRef="#br1" timeOffset="35541.55">30152 12413 46015 0,'0'0'2048'0,"0"0"400"0,0 0-1952 0,0 0-496 0,0 0 0 0,0 0 0 15,0 0 0-15,11 9 0 0,-1-3 0 0,1-1 0 16,-1-3 128-16,1 2-128 0,0-1 0 0,0 0 0 15,-1-1 256-15,1 1-64 0,-1-1 0 0,2 0 0 16,-1 0 48-16,1-2 0 0,1 0 0 0,0 0 0 16,0 0-240-16,2-4 144 0,0 0-144 0,1-1 128 15,-2-1-128-15,2-2 0 0,1-1 0 0,1 0-176 32,2-2-1504-32,-1-2-304 0,-1-2-64 0,1-1-16 0,-1-2-976 0,0 1-192 0,-2-3-32 15,-2-1-16-15</inkml:trace>
  <inkml:trace contextRef="#ctx0" brushRef="#br1" timeOffset="36192.14">30467 11425 7359 0,'-13'-8'320'0,"3"4"80"0,-1 0-400 0,0 2 0 0,1 1 0 0,10 1 0 16,-8-4 6224-16,8 4 1168 0,0 0 224 0,0 0 64 15,0 0-4992-15,0 0-976 0,0 0-208 0,4 11-32 0,1 1-512 0,3 0-112 16,1 1-16-16,3 2 0 0,1 1-64 0,2 2 0 16,2 5-16-16,3-3 0 0,1 5-144 0,1 3-32 15,1 2 0-15,1 0 0 0,-1 0-160 0,1 2-32 16,-2-1-16-16,2 2 0 0,-1 1-192 0,2-2-48 16,-4 1 0-16,-1 0 0 0,1-1-128 0,-1 3 160 15,1 2-160-15,-4-1 160 0,-4 1-160 0,-3 1 192 16,-1 1-192-16,-1 7 192 0,-1 6-48 0,-3-4 0 15,-2-2 0-15,-2-6 0 0,-2-6-144 0,-6-2 0 16,-1 0 0-16,-1-1 0 0,1 2 192 0,-2-2-32 16,-4-1-16-16,0-3 0 0,-1 2-144 0,0-2 192 15,1-1-192-15,-2 0 192 0,-2 1-192 0,0 0 0 0,-1-5 0 0,-2 0 0 32,0 0-608-32,-3-1-48 0,-2 0-16 0,1-4 0 15,0-1-1392-15,-2-2-288 0,0-1-48 0,0-4-16 16,2-4-1488-16,3-5-320 0,-5-7-48 0,6-3-16 0</inkml:trace>
  <inkml:trace contextRef="#ctx0" brushRef="#br1" timeOffset="37010.9">25492 14348 2751 0,'0'0'256'0,"0"0"-256"16,0 0 0-16,-11 4 0 0,2-1 3888 0,9-3 720 15,0 0 160-15,-9 0 32 0,9 0-2496 0,0 0-512 16,0 0-80-16,0 0-32 0,0 0 48 0,0 0 0 0,0 0 0 0,0 0 0 16,0 0-192-16,0 0-48 0,0 0 0 0,0 0 0 15,8-6-480-15,2 2-112 0,-10 4 0 0,16-4-16 16,3 2-176-16,2-2-16 0,3 1-16 0,3 1 0 15,3-1-432-15,3 1-96 0,2-1-16 0,0-1 0 16,2 1-128-16,-2-1 0 0,-1 2 0 0,-2-3 0 16,-3-1 0-16,0 4-176 0,-2-2 48 0,0 1 0 31,-1 1-432-31,-3-1-80 0,-4 1 0 0,-1 0-11776 0,1 1-2368 0</inkml:trace>
  <inkml:trace contextRef="#ctx0" brushRef="#br1" timeOffset="37282.14">25724 14590 32255 0,'0'0'2864'0,"0"0"-2288"16,0 0-576-16,11 3 0 0,6-2 2032 0,2-1 288 15,-1-2 64-15,3-1 16 0,2 1-1968 0,-1-1-432 16,-1 0 0-16,0-1 0 16,-3 1-1408-16,1 0-224 0,-1-2-32 0,-3 2-9376 15,-2 1-1872-15</inkml:trace>
  <inkml:trace contextRef="#ctx0" brushRef="#br1" timeOffset="37994.24">26402 14275 41695 0,'-6'16'1856'0,"4"-3"368"0,0 1-1776 0,2 7-448 16,3 0 0-16,1 3 0 15,1 4-400-15,2-1-176 0,-2 5-16 0,0-1-16 0,0 3 416 0,-1 1 192 16,1 1-192-16,-2 1 192 0,0 6 0 0,-2-3 128 15,0 3 32-15,-1 3 0 0,2-2 240 0,-2 2 48 16,0 0 16-16,0-6 0 0,0-2-144 0,1-4-48 16,-1 0 0-16,0-7 0 0,0-1-144 0,0 0-128 15,0-5 192-15,1-3-192 0,-1-3 0 0,0-1 0 16,0-2 0-16,0-12 0 0,0 0 0 0,0 0-224 16,0 0 64-16,0 0 16 15,0 0-240-15,-1-17-64 0,-2 0 0 0,3-3 0 16,-1-2-512-16,0-1-128 0,-2-3 0 0,2-4-16 15,-1-3 224-15,-1-4 48 0,0-2 16 0,-1-2 0 0,-1-4 368 0,1 1 80 0,0 0 16 0,1 1 0 16,1 0 352-16,-1 0-176 0,-1 1 176 0,2 1-128 16,0-3 432-16,2 0 80 0,3 1 32 0,-3 0 0 15,0 0 288-15,3 1 64 0,0 3 16 0,1 0 0 16,-1 5-144-16,2 1-16 0,0 5-16 0,2 3 0 16,-1 4-160-16,1 3-48 0,-2 1 0 0,3 2 0 15,0 4-176-15,1 0-32 0,-1 1-16 0,2-1 0 16,-1 4-176-16,3 3 0 0,1 2 144 0,1 4-144 15,1 0 0-15,2 5 0 0,-2 1 0 0,4 5 128 16,0 2-128-16,2 1 0 0,0 5 0 0,-2-2 128 16,0 5-128-16,-2-1 128 0,-2 2-128 0,0 0 128 0,-2-2-128 0,-2 1 0 15,-1 2 128-15,-4-1-128 0,-1-3 272 16,-1 1-16-16,-2 2 0 0,-4-3 0 0,-2-1 0 0,-2-3-16 16,-3-1 0-16,-2-1 0 0,1-2 16 0,-2-1 16 15,-2-1 0-15,-2-2 0 0,-2 1-112 0,-2-2-32 16,-1 0 0-16,1-1 0 0,-1 0-128 0,0-3 0 15,0-4-160-15,0-1 160 0,3-1-336 0,0-4 16 16,1 0 16-16,1-1 0 16,2-4-1136-16,2-1-224 0,0-2-64 0,3-2-10048 15,1-3-2000-15</inkml:trace>
  <inkml:trace contextRef="#ctx0" brushRef="#br1" timeOffset="38395.06">27299 13504 28559 0,'0'0'2544'0,"-10"0"-2032"0,10 0-512 0,0 0 0 15,0 0 2272-15,0 0 352 0,0 0 80 0,0 0 16 16,-5 11-2080-16,1-2-432 0,-1-1-80 0,0 1 0 16,-3 3 528-16,-1 1 112 0,0 1 32 0,-2 3 0 15,-2 1-32-15,0 3-16 0,-2 3 0 0,2 2 0 0,-2 1-16 0,0 6 0 16,-4-1 0-16,2 6 0 0,2 2-160 0,2 2-16 16,1-3-16-16,2 0 0 15,2 2-352-15,1-2-64 0,2 1 0 0,2-2-128 0,3 0 128 0,0 0-128 16,3 0 0-16,2 1 0 0,3-3 0 0,1-1 0 15,0 1 0-15,3-4-144 0,1-3-128 0,0-3-32 16,1-3 0-16,2 0 0 16,1-3-272-16,0-3-64 0,-1 0-16 0,-1-1 0 15,0-3-1200-15,-1-1-224 0,-2-2-48 0,-1-2-16 16,-1-1-1392-16,-10-7-288 0</inkml:trace>
  <inkml:trace contextRef="#ctx0" brushRef="#br1" timeOffset="38810.98">27385 13761 22111 0,'0'0'976'0,"0"0"208"0,0 0-944 0,0 0-240 0,0 0 0 0,-4 8 0 16,4-8 3216-16,1 13 608 0,0 0 112 0,2 3 32 16,1 1-2416-16,2 4-464 0,1 0-112 0,-1 1-16 15,1 0 0-15,-1 0-16 0,1 0 0 0,1 0 0 16,1-1-304-16,1-1-48 0,-2-1-16 0,0 0 0 0,0-1-64 0,2-4-32 16,-2-1 0-16,1 0 0 0,-1-2-144 0,0-2-16 15,1-3-16-15,-9-6 0 0,9 7-128 0,0-1-32 16,0-6 0-16,0 0 0 0,-9 0 48 0,13-6 16 15,-2-3 0-15,-1-2 0 0,-1 1 32 0,2-3 0 16,1-3 0-16,-1-1 0 0,1-1-240 0,-2-2 128 16,0-2-128-16,-3-1 0 0,4-5 0 0,-1 0-128 15,2-5-16-15,0 1 0 16,-2 0-336-16,1 0-64 0,-4 2-16 0,3 4 0 16,-4 1-256-16,1 3-48 0,-2-1-16 0,-1 3 0 15,-2 3-1616-15,0 4-320 0,-4 1-64 0,2 3-14112 0</inkml:trace>
  <inkml:trace contextRef="#ctx0" brushRef="#br1" timeOffset="39082.42">27718 14035 30111 0,'0'0'1344'0,"0"0"256"0,0 0-1280 0,0 12-320 0,0-12 0 0,-1 12 0 16,1-12 1632-16,-1 14 256 0,-1 0 48 0,1 2 16 15,0 1-352-15,0-2-64 0,-2 4 0 0,2 0-16 16,-2 1-480-16,2 1-80 0,-1 1-32 0,1-1 0 16,1 5-560-16,-1 0-112 0,-1-4-32 0,1 3 0 0,0-2-224 0,0 1 144 15,-1-2-144-15,2-1 128 0,-1-3-128 0,1-2 0 16,0-2 0-16,1-1-176 15,1-1-1344-15,0-2-272 0,-2-10-48 0,5 12-10896 16,-5-12-2192-16</inkml:trace>
  <inkml:trace contextRef="#ctx0" brushRef="#br1" timeOffset="39352.94">28072 14008 29487 0,'0'0'1296'0,"0"0"288"0,0 0-1264 0,0 0-320 0,0 0 0 0,0 0 0 16,0 0 2752-16,0 0 512 0,0 0 80 0,0 0 32 16,0 0-2416-16,10 4-464 0,-10-4-112 0,13 4 0 15,-1 1 0-15,0-3 0 0,-1 2 0 0,1-1 0 16,0 1-160-16,2-3-32 0,0 2 0 0,1-1 0 15,-3-2-192-15,1 0 0 0,0 0 0 0,1 0 0 32,0 0-1696-32,1-2-224 0,0 2-64 0,0-2-10112 0,-1 0-2048 0</inkml:trace>
  <inkml:trace contextRef="#ctx0" brushRef="#br1" timeOffset="39600.87">28039 14225 37727 0,'0'0'1664'0,"0"0"352"0,0 0-1616 0,0 0-400 15,0 0 0-15,13 4 0 0,-1-1 592 0,1-3 48 16,0 1 0-16,1-2 0 0,1 0-512 0,0-3-128 0,1 2 0 0,2 1 0 15,0 0 0-15,1-4-256 0,-4 3 32 0,2-3 16 32,1 1-1904-32,1-1-368 0,-4 0-80 0</inkml:trace>
  <inkml:trace contextRef="#ctx0" brushRef="#br1" timeOffset="40195.8">28705 13716 30927 0,'0'0'1360'0,"0"0"304"0,0 0-1344 0,0 0-320 15,-9 1 0-15,9-1 0 0,-9 5 880 0,0 3 96 0,0 2 32 0,0 4 0 16,-2 2 80-16,1 4 32 0,-2 2 0 0,-1 6 0 16,-1 3-544-16,-2 3-96 0,-1 2-32 0,0 1 0 15,0 1-176-15,2-1-32 0,1-1-16 0,3-3 0 16,0 1 80-16,5-4 16 0,2-2 0 0,3 0 0 16,1 0 192-16,3-2 32 0,3-4 16 0,3-1 0 15,1-3-368-15,1-2-192 0,0-5 192 0,2 0-192 16,2-3 128-16,0-3-128 0,4 0 0 0,-1-5 0 15,0-1 128-15,2-6-128 0,-1-2 0 0,1-1 0 16,-1-3 128-16,1-3-128 0,-2 0 0 0,-1 0 0 16,0-3 128-16,-3 0-128 0,0 0 0 0,-4-1 0 15,-2-1 176-15,-3-1-32 0,-2-3 0 0,-2-3 0 16,-2 2 48-16,-2 0 0 0,-2-4 0 0,-2 0 0 16,-1 2-32-16,1-2 0 0,-1-3 0 0,-3 2 0 0,-3-1-160 15,2 5 0-15,1 1 0 0,-1 4 0 16,1 1-448-16,1 4-128 0,1 3-32 0,0 1-12864 15,-2 4-2576-15</inkml:trace>
  <inkml:trace contextRef="#ctx0" brushRef="#br1" timeOffset="40828.5">29154 13468 4607 0,'0'0'400'0,"0"0"-400"16,0 0 0-16,0 0 0 0,0 0 5760 0,0 0 1056 16,0 0 224-16,0 0 32 0,0 0-4992 0,0 0-992 15,0 0-208-15,0 0-48 0,0 0 720 0,0 0 144 16,0 0 32-16,-4 9 0 0,0 2-128 0,0 3 0 15,-1 4-16-15,1 6 0 0,0 2-576 0,1 1-112 16,1 7-32-16,-1 4 0 0,2 2-256 0,0 6-48 16,1 2-16-16,1 2 0 0,0 2-224 0,0-5-32 15,1 0-16-15,-1 0 0 0,-1 1-272 0,3 4 0 0,-3 0 128 0,0 4-128 16,0 3 0-16,-2-1-224 0,1-1 32 0,0-3 16 16,2-5-144-16,-2-3-48 0,-1-6 0 0,2 0 0 31,0-9-464-31,0-2-112 0,2-3-16 0,-1-3 0 15,0-3-624-15,2-6-128 0,1-1-16 0,0-2-10800 0,-4-11-2144 0</inkml:trace>
  <inkml:trace contextRef="#ctx0" brushRef="#br1" timeOffset="41196.24">29619 14104 20271 0,'0'0'1792'0,"0"0"-1424"0,0 0-368 0,-1-9 0 0,3-3 2992 0,2 3 528 16,2 1 96-16,0 2 32 0,2-2-3152 0,1 2-624 16,-1 0-128-16,-2 0-32 0,-6 6 288 0,7-7 272 15,-7 7-48-15,0 0-16 0,0 0 672 0,0 0 128 16,0 0 16-16,0 0 16 0,0 0 336 0,0 0 64 15,0 0 16-15,-7 7 0 0,0 3-304 0,-3 3-48 16,1 0-16-16,-1 3 0 0,-1 2-432 0,0 3-80 16,-2 0-32-16,0 4 0 0,0 2-272 0,-2 0-48 15,-2 1-16-15,2-1 0 0,-1-1-208 0,2 0 176 0,-2-1-176 0,2-3 160 16,3-2-160-16,1-3 0 0,-1-2 0 0,4-4 128 16,1-3-416-16,6-8-96 0,0 0 0 0,0 0-16 31,-6-3-2032-31,2-2-384 0,0-4-96 0,3-6-9456 0,-1-2-1904 0</inkml:trace>
  <inkml:trace contextRef="#ctx0" brushRef="#br1" timeOffset="41379.47">29451 14049 31727 0,'0'0'1408'0,"0"0"288"0,0 0-1360 0,0 0-336 0,0 0 0 0,0 0 0 16,0 0 1648-16,0 0 256 0,0 0 48 0,0 0 16 15,6 8-432-15,1 0-64 0,0 0-32 0,-1 1 0 16,-1 0-256-16,0 2-48 0,1 0-16 0,-1 0 0 15,1 0-480-15,2 4-112 0,0-1-16 0,0 2 0 0,0 1-368 0,0 0-144 16,-2-2 0-16,1 4 144 0,2-1-144 0,-1 0-192 16,-1 0 32-16,2-2 16 15,2-2-2112-15,-1-1-432 0,1-1-64 0,-1 0-16480 16</inkml:trace>
  <inkml:trace contextRef="#ctx0" brushRef="#br1" timeOffset="41626.37">29845 14373 32255 0,'0'0'2864'0,"0"0"-2288"0,0 0-576 0,0 11 0 15,0-11 2816-15,5 11 464 16,1 1 96-16,2-1 16 0,-1 0-2784 0,-1 1-608 0,0-1 0 0,-1 1 0 16,-1 0 0-16,0 1 0 0,-2 2 0 0,1 1 0 15,-3 0 224-15,-2 2 64 0,0 0 16 0,-2 2 0 16,-1-1-16-16,0 1 0 0,-1-1 0 0,2 2 0 15,-1-2-96-15,1-2 0 0,0-2-16 0,2 0 0 16,-1-4-176-16,2 0 0 0,-2-2 0 0,3-9 0 31,-4 9-384-31,4-9-96 0,0 0-32 0,-6 6 0 16,6-6-2032-16,0 0-400 0,-11 0-96 0</inkml:trace>
  <inkml:trace contextRef="#ctx0" brushRef="#br1" timeOffset="42080.05">30272 13773 45903 0,'-11'5'2032'0,"3"0"416"0,-1 1-1952 0,1 0-496 15,1 2 0-15,1 2 0 0,-3 2 256 0,1 3-32 16,-1 3-16-16,0 1 0 0,-2 4 64 0,1 1 16 15,-1 2 0-15,2 3 0 0,-1 0-128 0,-1-1-32 16,2 2 0-16,0 0 0 0,1 0 128 0,3 0 32 16,0 0 0-16,1-4 0 0,3-1-32 0,2-1 0 15,1-1 0-15,5-2 0 0,1-3-256 0,2-2 0 0,-1-2 0 0,3-1 0 16,2-2 0-16,2-5 0 0,0-1-192 0,-1-3 48 16,1-2-64-16,1-2-16 0,-1-3 0 15,-1-1 0-15,1-3 224 0,0-2-144 0,-2-1 144 0,3-1-128 16,0-1 128-16,-2-2 0 0,-2-2 0 0,1 1 0 15,-1-2 0-15,-2-2 0 0,0-3 0 0,-2 1 0 16,-3-1 0-16,0-3 0 0,-3-2 128 0,0 2-128 16,-3 1 128-16,-1 0-128 0,-2-3 128 0,-1 3-128 15,-1 1 128-15,-1-1-128 0,-2 0 128 0,0 3-128 16,0 2 128-16,0 3-128 0,-1-1 160 0,-1 6-160 16,-2-2 0-16,2 4 0 0,-1 2 0 0,1 3 0 15,-2 0-544-15,0 4 0 16,0-4 0-16,2 4 0 0,0-1-1504 0,0 2-288 0,3 0-64 15,7 1-10208-15,-11 0-2048 0</inkml:trace>
  <inkml:trace contextRef="#ctx0" brushRef="#br1" timeOffset="42310.6">30126 14175 21183 0,'0'0'1888'0,"0"0"-1504"15,-9 5-384-15,9-5 0 0,0 0 5184 0,0 0 960 16,0 0 192-16,12 4 32 0,2-4-5200 0,2 0-1040 16,-2-2-128-16,1 1-176 0,-1-3 176 0,0 0 0 15,1 0 160-15,-1-1-160 0,-1 0 144 0,1 0-144 16,2 1 128-16,1-3-128 0,-1 1 0 0,1 1 0 0,-2-2 0 0,2 2 0 31,1-2-288-31,-1 1-144 0,0-3-16 0,-1 2-16 16,-3-1-2320-16,-1 2-464 0,-3-5-80 0,-3 2-12224 0</inkml:trace>
  <inkml:trace contextRef="#ctx0" brushRef="#br1" timeOffset="42847.34">30395 13368 29663 0,'0'0'1312'0,"0"0"272"0,0 0-1264 0,0 0-320 15,0 0 0-15,0 0 0 0,0 0 832 0,0 0 96 16,0 9 32-16,2 0 0 0,-2-9 560 0,6 12 112 0,-1 1 32 0,1-2 0 16,1 2-128-16,1 2-32 0,2-1 0 0,2 3 0 15,2 3-576-15,2 2-112 0,1-1-32 0,2 2 0 16,2 1-256-16,4 0-48 0,1 4-16 0,0 2 0 15,-1-4-144-15,1 4-48 0,1 1 0 0,2 0 0 16,-3 3-80-16,-1-3-32 0,-3 3 0 0,-1-1 0 16,-4-2-160-16,-3 1 128 0,1-2-128 0,-4 1 128 15,-3-1 0-15,-1-3-128 0,-3 4 192 0,-3-1-64 16,-4 0 32-16,-1 2 0 0,-3-2 0 0,0 1 0 16,-2 2 32-16,-2-1 16 0,0 3 0 0,-4-2 0 15,0-4-80-15,-2-1-128 0,1 0 176 0,-2 0-176 16,-3-5 128-16,1-3-128 0,2 0 0 0,-1-2 0 31,-3 1-400-31,-1-5-144 0,0-2-32 0,-1-2 0 0,0-2-2064 0,0-3-432 0,2-1-64 0</inkml:trace>
  <inkml:trace contextRef="#ctx0" brushRef="#br1" timeOffset="43601.24">25468 16324 18431 0,'-16'7'816'0,"6"-3"160"0,-2-2-784 0,12-2-192 0,-11 3 0 0,11-3 0 16,0 0 2576-16,0 0 480 0,0 0 80 0,0 0 32 16,0 0-1872-16,0 0-368 0,0 0-80 0,0 0-16 15,0 0 384-15,15-3 64 0,3 1 0 0,1 1 16 16,-2-2-80-16,7 0-32 0,5-2 0 0,4 0 0 16,2 1-512-16,5-3-96 0,2 2-32 0,-2 0 0 15,0-1-352-15,-5 0-192 0,-3 1 192 0,-2 1-192 16,-4 0 0-16,-2 3-224 0,-3-3 16 0,-3 3 0 15,-1 1-656-15,-1 0-128 16,-1 1-32-16,-2 0 0 16,-13-1-1232-16,0 0-256 0,11 4-48 0,-11-4-12480 0</inkml:trace>
  <inkml:trace contextRef="#ctx0" brushRef="#br1" timeOffset="43901.39">25555 16626 35535 0,'0'0'1568'0,"0"0"336"0,0 0-1520 0,15 0-384 0,0 0 0 0,4-4 0 16,0 1 0-16,3-1 0 0,2-1 0 0,2 0 0 16,-1 0 0-16,1-1-128 0,-4 1 128 0,1 2-128 31,0 2-320-31,0 2-48 0,-3-1-16 0,-2 3 0 16,-4-3-368-16,2 3-80 0,-2-2 0 0,-1 2-12896 0</inkml:trace>
  <inkml:trace contextRef="#ctx0" brushRef="#br1" timeOffset="45298.78">26712 16012 4607 0,'0'0'400'0,"0"0"-400"16,0 0 0-16,5-8 0 0,0 0 2560 0,-5 8 416 15,3-11 96-15,-3 11 0 0,5-9-2160 0,-5 9-432 16,0 0-96-16,1-9 0 0,-1 9 1024 0,0 0 192 16,0 0 64-16,0 0 0 0,-6-5 224 0,6 5 48 15,-11-1 16-15,1 2 0 0,-2 2-384 0,2 1-80 16,-1 1-16-16,1 1 0 0,0 1-320 0,-1 2-80 15,1-1-16-15,-1 2 0 0,0 2-480 0,1 1-80 16,4 0-32-16,-2 4 0 0,-1-3-160 0,1 4-48 0,-1 1 0 16,0 3 0-16,-2 0-80 0,2 5-32 0,3 3 0 0,1 2 0 15,-3 2-144-15,1 1 0 0,3 1 0 0,-1 3 0 16,0 2 0-16,2-1 0 0,1 2 0 0,0-6 0 16,2-2 0-16,-1-4 0 0,0-4 0 0,2-1 0 15,3-1 144-15,0-3-144 0,-1-6 160 0,2 0-160 16,0-2 256-16,3-3-64 0,0-1 0 0,2-5 0 15,2 0-64-15,0-3 0 0,-12-1-128 0,18-2 192 16,0-4-64-16,0 0-128 0,3-2 176 0,1-1-176 16,0-1 0-16,1-1 0 0,-3-1 0 0,1-1 0 15,-1-1 0-15,1-2 0 0,0-1 0 0,-1-1 0 16,1-1 0-16,-4-2 0 0,-2-1 160 0,-1-3-160 16,2-3 128-16,-3-2-128 0,-2 0 0 0,2 2 128 15,-2 0-128-15,-2 1 160 0,-3 0-160 0,0-1 160 0,-1 3-160 0,-2-1 160 16,-3 3-160-16,-2 2 160 0,0 0-32 0,-2 0-128 15,-3 1 192-15,1 0-64 0,-2 0-128 0,-1 3 192 16,0-2-192-16,-2 1 192 0,-1-1-192 0,1 2 128 16,-2 2-128-16,-2-1 128 0,0 1-128 0,-1 1 0 15,-2 1 0-15,3 2-176 16,1 0-336-16,-2 2-64 0,2 1 0 0,1 2-16 16,0 2-336-16,3-1-64 0,-1 1-16 0,1 1 0 15,3-1-1904-15,2 0-384 0,1 0-80 0</inkml:trace>
  <inkml:trace contextRef="#ctx0" brushRef="#br1" timeOffset="45897.43">27220 16708 35871 0,'0'0'1600'0,"0"0"320"0,0 0-1536 0,0 0-384 0,0 0 0 0,0 0 0 16,2 10 1408-16,-2-10 192 0,0 11 64 0,0-1 0 15,0-10-144-15,0 14-32 0,-2-1 0 0,2 0 0 16,0-1-720-16,2 1-160 0,-2 2-32 0,2-1 0 16,1-1-448-16,-1 1-128 0,1 2 0 0,0-3 0 15,-1-1 0-15,2-3 0 0,-4-9-160 0,3 10 160 16,-3-10-1632-16,0 0-224 0,0 0-32 0,0 0-11488 16,0 0-2304-16</inkml:trace>
  <inkml:trace contextRef="#ctx0" brushRef="#br1" timeOffset="46582.48">27708 15937 15663 0,'0'0'1392'0,"-8"7"-1120"0,-1-3-272 0,1 1 0 16,8-5 4720-16,-8 4 880 0,8-4 176 0,0 0 48 16,0 0-4224-16,-5 9-848 0,5-9-176 0,0 0-16 15,-3 10 544-15,0 1 112 0,-3-1 32 0,1 1 0 16,0 0-544-16,2 0-96 0,-1 1-32 0,1 1 0 16,-3 1-256-16,1-2-48 0,0 1-16 0,1-2 0 15,0 2-128-15,1-1-128 0,1 0 192 0,1-2-192 16,-2 1 128-16,2-1-128 0,1-10 0 0,-2 12 0 0,2-12 0 0,0 0 0 15,0 10 0-15,0-10 0 0,0 0 0 0,0 0 0 16,11 6 0-16,-1-4 0 0,2-2 0 0,-2 0-144 16,-10 0 144-16,0 0-128 0,16-2 128 0,0 0 0 15,-2 2 0-15,-1 0 0 0,1 3 0 0,1 1 0 16,-2 0 0-16,0 1 0 0,1 1 0 0,-1 1 0 16,0 2 0-16,0 2-128 0,0 0 128 0,-1 1 0 15,-2 1 0-15,1 0 0 0,-1-1 0 0,-1 1 0 16,-2 2 0-16,-1-1 0 0,1-1 0 0,-2 1 0 15,-1 0 0-15,0 2 0 0,1 1 128 0,-1 1-128 16,-1-1 128-16,-2 0-128 0,0-1 128 0,-1 1-128 16,0 0 160-16,0-2-160 0,-2-1 256 0,-2 1-32 15,0-2-16-15,-1 1 0 0,-1 1-208 0,-1-2 176 0,-4-2-176 0,1 1 160 16,-2 1-160-16,-1-4 160 0,-3 2-160 0,1-1 160 16,-1-3-160-16,-2-1 0 0,1 1 0 0,0-2 0 15,0-1-320-15,1-3 16 0,-1-2 0 0,4-3 0 31,2-1-1152-31,-1-2-224 0,0-6-48 0,0-1-16 16,2-5-1936-16,1-3-384 0</inkml:trace>
  <inkml:trace contextRef="#ctx0" brushRef="#br1" timeOffset="46849.94">27580 16019 7359 0,'-5'13'656'0,"5"-13"-528"0,0 0-128 0,-8 4 0 0,8-4 7616 0,0 0 1472 16,0 0 320-16,0 0 48 0,0 0-7360 0,0 0-1472 15,12-4-304-15,0 0-48 0,-1-1 480 0,4 1 80 16,0-3 32-16,2 1 0 0,-1 1-224 0,2 1-64 16,4 0 0-16,3 0 0 0,1 0-128 0,3-1-48 15,0 0 0-15,0 0 0 0,5 0-208 0,-1-1-32 16,-3-3-16-16,0 1 0 0,0 1-144 0,-4 0 0 15,-1-2 0-15,-3 0 0 0,0 0-208 0,-1 1-128 16,0-1-32-16,-2 0 0 16,-2 1-2192-16,-1-1-448 0,0-2-96 0</inkml:trace>
  <inkml:trace contextRef="#ctx0" brushRef="#br0" timeOffset="114279.76">29085 9068 19695 0,'0'0'864'0,"0"0"192"0,0 0-848 0,0 0-208 16,-8-3 0-16,-1 1 0 0,0 0 1136 0,9 2 176 16,-12-1 32-16,3 1 16 0,0 0-432 0,-1 1-96 15,1-1 0-15,0 2-16 0,0 0-80 0,0 1-16 16,-1 1 0-16,-1 1 0 0,-1 0-32 0,-1 2-16 0,0 2 0 0,0 1 0 16,0 2-352-16,-2 1-64 0,-4 4 0 0,0 1-16 15,-1 2-240-15,-1 3 176 0,2 1-176 0,-2 3 160 16,-3 2-160-16,1 3 0 0,1 2 0 0,1 4 128 15,-1-1-128-15,0 0 0 0,1 3 0 0,-1-1 0 16,-2-3 0-16,1 2 128 0,-2-1-128 0,1-2 0 16,1 0 0-16,1-1 0 0,1-2 0 0,1 1 0 15,2-2 0-15,1-1 128 0,0-1-128 0,2 1 0 16,-1 0 0-16,2-1 0 0,1 1 128 0,-2-4-128 16,2 0 160-16,1 1 0 0,1-2 0 0,2 0 0 15,1-2 16-15,-1 2 0 0,0-3 0 0,-1-1 0 16,0 0-176-16,1 0 0 0,1-2 0 0,2 1 0 15,-1-1 128-15,2 0-128 0,0-4 128 0,-1 1-128 16,1 0 0-16,1 0 0 0,2 0 128 0,-1 0-128 0,-1-5 176 16,1 3 0-16,2-1 0 0,0-3 0 0,1-10 80 0,-3 9 0 15,3-9 16-15,-2 9 0 0,2-9-64 0,-3 9-16 16,3-9 0-16,0 0 0 0,0 0-32 0,0 0-16 16,-3 8 0-16,3-8 0 0,0 0-144 0,0 0 128 15,0 0-128-15,0 0 128 0,0 0-128 0,0 0 128 16,0 0-128-16,0 0 128 0,-6 4-128 0,6-4 160 15,0 0-160-15,0 0 160 0,0 0-160 0,-7 3 0 16,7-3 0-16,0 0 0 0,0 0 0 0,0 0 0 16,0 0 0-16,0 0 0 0,-7-3 0 0,7 3 0 15,0 0 0-15,0 0 0 0,-7-10 0 0,7 10 0 16,-5-15 0-16,1 4 0 0,1-2 0 0,2 0 0 16,0 1 0-16,-1-1 0 0,0 0 0 0,1-3 0 0,-1 3 0 0,0-1 0 15,-2-1 0-15,1 1 0 0,2 0 0 0,-1 2 0 16,-1 0 0-16,0 2 0 0,2 1 0 0,1 9 0 15,0 0 0-15,1-9 0 0,-1 9 0 0,0 0 0 16,5-8-192-16,-5 8 192 0,0 0-192 0,0 0 192 16,0 0-240-16,0 0 80 0,12 5 16 0,-4 5 0 15,-2 5-48-15,-1-1 0 0,1 2 0 0,-2 1 0 16,0 1 192-16,-2 0 0 0,1 0-144 0,-1 3 144 16,0-3 0-16,-2 2 0 0,0 0 0 0,-2-1 0 15,0-1 0-15,0 1 0 0,0-2 0 0,1-2 0 16,-1-2 240-16,1-2-48 0,-2-1 0 0,3-10 0 15,-1 11 16-15,1-11 0 0,0 0 0 0,0 0 0 16,4 11-208-16,-4-11 176 0,0 0-176 0,0 0 160 0,0 0-160 16,16 0 0-16,-5-4 0 0,4-1 0 15,-1 1 0-15,-1-5 0 0,3-1 0 0,2-1 0 16,1-2-592-16,4-4 0 0,3-1 0 0,0-4-10640 16,0-3-2128-16</inkml:trace>
  <inkml:trace contextRef="#ctx0" brushRef="#br0" timeOffset="116330.74">30326 7539 9215 0,'0'0'816'0,"0"0"-656"0,0 0-160 0,0 0 0 16,0 0 2816-16,0 0 512 0,0 0 128 0,0 0 0 0,2-8-1744 0,-2 8-368 16,4-11-64-16,-4 11 0 0,4-7-416 0,-4 7-80 15,5-8-16-15,-5 8 0 0,0 0 160 0,0 0 32 16,0 0 0-16,0 0 0 0,0 0-64 0,0 0-16 15,0 0 0-15,0 0 0 0,0 0-368 0,0 0-80 16,4 10-16-16,-1 2 0 0,-3 1-208 0,0 4-32 16,-1 1-16-16,-1 0 0 0,1 1-160 0,1 3 160 15,1-1-160-15,-1 2 160 0,0 2-160 0,2-2 0 16,0 1 144-16,0 1-144 0,-1-1 0 0,0 1 0 16,0-3 0-16,1-1 128 0,-2-3-128 0,0-1 0 15,0-1 0-15,1 0 0 0,0 2 0 0,-1-5 0 16,0-3 0-16,0 1 0 15,2-1-352-15,-4-1-96 0,0 1 0 0,-1 0-10608 0,-1-2-2112 0</inkml:trace>
  <inkml:trace contextRef="#ctx0" brushRef="#br0" timeOffset="116799.6">29241 8527 11967 0,'-10'1'1072'0,"-2"-1"-864"16,-1 0-208-16,2 0 0 0,1-1 2752 0,10 1 496 15,0 0 96-15,0 0 32 0,-9-1-1520 0,9 1-320 16,0 0-48-16,0 0-16 0,0 0-352 0,0 0-80 16,0 0-16-16,12-3 0 0,2 2 48 0,6-1 0 15,3 1 0-15,4 1 0 0,5 0-224 0,5 0-32 16,8-1-16-16,4-1 0 0,6 0-128 0,1-2-32 15,0-1 0-15,4-3 0 0,3-1-176 0,7-2-32 16,8 0-16-16,5-1 0 0,1-1-288 0,2 1-128 16,-2 2 0-16,4-5 128 0,6-3-128 0,3 0 0 0,-1 2 144 0,-2 2-144 15,-4 1 0-15,5 1-192 0,4 2 32 0,-4 2 0 32,-5 0-576-32,-6 0-112 0,-5 0-32 0,1 2 0 15,2 1-752-15,-2 1-160 0,-5 0-16 0,-4-1-16 16,-10-2-832-16,-5 1-160 0</inkml:trace>
  <inkml:trace contextRef="#ctx0" brushRef="#br0" timeOffset="118032.1">29746 8762 1839 0,'0'0'0'0,"0"0"160"0,0 0-160 0,0 0 0 0,-4-7 0 0,4 7 0 16,-4-6 4480-16,4 6 848 0,0 0 176 0,0 0 48 16,0 0-3488-16,0 0-688 0,0 0-144 0,0 0-16 15,0 0-256-15,0 0-32 0,-7 11-16 0,3 4 0 16,0 0-272-16,-1 2-48 0,0 3-16 0,0-2 0 15,0 3-96-15,-2 4-32 0,-1 2 0 0,0 3 0 16,1 1-256-16,-1 1-48 0,-1-2-16 0,-2-2 0 16,1 0-128-16,1 0 128 0,1 1-128 0,0-2 128 15,0-1-128-15,3-1 0 0,0-3 0 0,1-1 0 16,0-1 0-16,1-2-176 0,1-1 48 0,0-3 0 16,1-1-2192-16,0-4-432 15</inkml:trace>
  <inkml:trace contextRef="#ctx0" brushRef="#br0" timeOffset="118752.99">30197 8848 5519 0,'0'0'496'0,"0"0"-496"0,-9-3 0 16,9 3 4560-16,0 0 816 0,0 0 176 0,0 0 16 16,0 0-4000-16,-7 5-800 0,7-5-176 0,-5 11-16 15,0-2-320-15,1 4-48 0,1 1-16 0,-1 3 0 16,0 3-192-16,0 2 144 0,2 3-144 0,-1-2 128 15,1-1-128-15,-1 0 0 0,0 1 0 0,1-1 0 16,-2 1 0-16,0-1-144 0,1-2 0 0,1-2 0 31,-1 0-608-31,0-1-112 0,1-4-32 0,-1-2 0 16,3-11-576-16,0 0-128 0,0 0-32 0</inkml:trace>
  <inkml:trace contextRef="#ctx0" brushRef="#br0" timeOffset="118969.09">30012 9085 10127 0,'0'0'896'0,"0"0"-704"15,0 0-192-15,0 0 0 0,0 0 5184 0,0 0 1024 16,0 0 192-16,5-8 32 0,-5 8-4736 0,10-6-944 16,1 0-192-16,0 2-48 0,2 2-304 0,0-1-64 15,0 2-16-15,2-2 0 0,-2 1-128 0,1-1-144 16,1 2 144-16,-1 1-208 15,3 0-496-15,-3-3-80 0,-1 2-32 0,0 0 0 16,0-2-2528-16,-1 0-512 0,2-1-112 0,-14 4 0 0</inkml:trace>
  <inkml:trace contextRef="#ctx0" brushRef="#br0" timeOffset="119449.88">30545 9085 18431 0,'0'0'1632'0,"0"0"-1312"0,0 0-320 0,0 0 0 15,0 0 2672-15,0 0 464 0,0 0 80 0,13-3 32 16,1 3-2352-16,-2-4-480 0,0 0-96 0,-1 1 0 15,2-1 32-15,-1 1 16 0,0-1 0 0,1 0 0 16,0 0 224-16,1 0 48 0,-2-1 16 0,0 1 0 0,-2-1-224 0,1-1-48 16,-4 0-16-16,1 0 0 0,-1-3-128 0,1 1-32 15,-3 0 0-15,0 0 0 0,-1 0-80 0,-4 8-128 16,4-11 176-16,-2 0-176 0,-2 1 144 0,-1 3-144 16,1 7 0-16,-4-10 144 0,-1 3-144 0,5 7 0 15,-9-2 0-15,-2 0 0 0,0 2-192 0,-1 3 16 16,0 1 16-16,1 4 0 0,-2-2 160 0,-2 5 0 15,1 0-144-15,-3 4 144 0,-1-3 0 0,-1 2 0 16,2 3 0-16,2-2 0 0,2 0 0 0,1-1 0 16,2 0 0-16,0 2 0 0,1 0 192 0,3-1-32 15,1 2-16-15,2-2 0 0,0 0-144 0,2-2 192 16,0 2-192-16,2-2 192 0,2 0-192 0,2-1 0 0,0-3 144 16,0 2-144-16,2 0 0 0,1-1 0 0,1 1 0 15,1-4 0-15,2 0-192 0,1-2 0 0,0 0 0 0,0 1 0 31,1-4-1296-31,2 2-272 0,2-1-48 0,-1-3-8064 0,-1-2-1616 0</inkml:trace>
  <inkml:trace contextRef="#ctx0" brushRef="#br0" timeOffset="119929.5">30953 8596 16575 0,'0'0'1472'0,"0"0"-1168"0,0 0-304 0,0 0 0 16,0 0 3344-16,0 0 624 0,0 0 112 0,12 0 16 16,-12 0-2064-16,10-4-432 0,3 3-64 0,-3-2-32 15,-10 3-736-15,14 0-128 0,-1-4-48 0,-2 3 0 16,0 0-464-16,-1 1-128 0,1-3 0 0,-1 2 0 31,-10 1-288-31,12-2-128 0,-12 2-32 0,13 0 0 16,-1 0-1712-16,-3 0-336 0,-9 0-80 0,0 0-11440 0</inkml:trace>
  <inkml:trace contextRef="#ctx0" brushRef="#br0" timeOffset="120600.95">31470 8393 1839 0,'0'0'0'0,"0"0"160"0,10-7-160 0,-10 7 0 0,6-9 0 0,-6 9 0 16,7-7 4416-16,-7 7 864 0,0 0 160 0,5-6 48 15,-5 6-3216-15,0 0-640 0,0 0-128 0,0 0-32 16,0 0-448-16,0 0-112 0,0 0-16 0,0 0 0 16,0 0-352-16,0 0-80 0,0 0-16 0,0 0 0 15,-11 4-64-15,2 2 0 0,-1 0-16 0,1 0 0 16,1 2-80-16,-1 0-16 0,-3 1 0 0,3 3 0 15,-3-2 0-15,2 3 0 0,-2 1 0 0,2 1 0 16,-2-1-16-16,0 0-16 0,3 2 0 0,-1 0 0 16,-1 2-32-16,2 0 0 0,1 0 0 0,2-1 0 15,2-2-80-15,0 0 0 0,1 0-128 0,3-1 192 0,2 0-48 16,0 2-16-16,2-3 0 0,0-2 0 0,1-4-128 0,0 1 0 16,1 0 0-16,1-1 0 0,-7-7 0 0,10 6 128 15,-1-3-128-15,1-2 0 0,1-1 128 0,-1 0-128 16,2 0 128-16,1-3-128 0,0-3 128 0,0 1-128 15,0 1 0-15,1-3 128 0,1 2-128 0,-1 0 0 16,-1-2 144-16,1 1-144 0,1-5 0 0,-2 2 144 16,-2-1-144-16,0-1 0 0,-1 0 176 0,-1-1-176 15,-1-1 160-15,-1-2-160 0,-2 0 128 0,-1 0-128 16,0 1 0-16,-2-2 0 0,-2 2 160 0,-1-3-160 0,0 2 160 16,-1-1-160-16,0 0 128 0,-2 2-128 0,-3 0 0 15,3-1 144-15,1 1-144 0,-3 1 0 0,0 1-160 0,1 2 160 16,-1 2-320-16,1 3 48 0,-1-1 0 0,6 6 0 31,-7-6-368-31,2-1-64 0,-2 4 0 0,7 3-16 16,0 0-1840-16,-9-2-352 0,1 1-80 0</inkml:trace>
  <inkml:trace contextRef="#ctx0" brushRef="#br0" timeOffset="120863.04">31344 8599 14735 0,'0'0'1312'0,"0"0"-1056"0,0 0-256 0,0 0 0 0,0 0 3344 0,0 0 624 16,0 0 112-16,0 0 16 0,0 0-2864 0,0 0-576 16,0 0-112-16,0 0-32 0,0 0-224 0,0 0-48 15,0 0-16-15,6 10 0 0,2-1 16 0,-8-9 0 16,0 0 0-16,11 7 0 0,-11-7-80 0,11 4-16 15,0-2 0-15,-1 1 0 0,1-3-144 0,-1-2 0 16,1 1 0-16,-11 1 0 16,11-5-704-16,0 1 0 0,-1 0-16 0,1-2-8752 15,-1-2-1728-15</inkml:trace>
  <inkml:trace contextRef="#ctx0" brushRef="#br0" timeOffset="121154.55">31805 8318 15663 0,'0'0'1392'0,"0"0"-1120"0,0 0-272 0,-6 8 0 16,6-8 3344-16,-5 11 624 0,5-11 112 0,-4 10 16 15,4-10-2880-15,-3 13-592 0,1 0-112 0,0 0-32 16,2-4-352-16,0-9-128 0,2 12 0 0,-4-3 144 16,2-9-144-16,-2 11 0 0,2-11 0 0,-2 9 128 15,2-9-128-15,0 0 0 0,-2 9 0 0,2-9 0 16,0 0-320-16,0 0 0 0,0 0 0 0,0 0 0 16,-4 10-2160-16,4-10-416 0</inkml:trace>
  <inkml:trace contextRef="#ctx0" brushRef="#br0" timeOffset="121384.52">31669 8339 6447 0,'0'0'576'15,"0"0"-576"-15,0 0 0 0,0 0 0 0,0 0 4912 0,0 0 864 16,0 0 176-16,11-1 48 0,1 0-4208 0,0 1-832 0,0-4-160 15,-1 2-32-15,1 2-96 0,0 0-16 0,2 2 0 0,-1-4 0 16,-1 0-288-16,1-1-64 0,0 1-16 0,0 2 0 16,-1-2-288-16,-1 2-224 0,1 0 32 0,0-1 16 31,0-2-3280-31,-1 1-672 0</inkml:trace>
  <inkml:trace contextRef="#ctx0" brushRef="#br0" timeOffset="121951.84">32147 8374 2751 0,'0'0'128'0,"0"0"16"0,0 0-144 0,0 0 0 0,0 0 0 0,0 0 0 16,0 0 4528-16,0 0 864 0,0 0 176 0,0 0 48 15,0 0-2992-15,0 0-608 0,0 0-112 0,-6 9-32 16,6-9-80-16,-8 10-32 0,0-4 0 0,1 2 0 16,1-2-592-16,-2 4-112 0,-1-1-32 0,-2 1 0 15,1 2-640-15,-2 0-144 0,1 1-32 0,-2 0 0 16,-2 1-208-16,2 2 0 0,1-2 0 0,-1 2 0 0,-1-3 0 0,1 1 0 16,3 0-160-16,-1-1 160 15,1-1-512-15,-1 1-32 0,2-2 0 0,1-1 0 16,3-1-1408-16,-1-1-288 0,6-8-48 0,-8 7-12400 15</inkml:trace>
  <inkml:trace contextRef="#ctx0" brushRef="#br0" timeOffset="122161.53">31916 8509 8287 0,'0'0'736'0,"0"0"-592"16,0 0-144-16,0 0 0 0,0 0 6304 0,0 0 1232 0,0 0 240 15,0 0 48-15,0 0-5680 0,0 0-1136 0,8 6-240 0,-8-6-32 16,9 9-224-16,2-1-64 0,-1 0 0 0,2 0 0 16,-2 1-96-16,1-1-32 0,-2 2 0 0,1-1 0 15,1 3-192-15,0 0-128 0,1-1 160 0,1 1-160 16,-1-1 0-16,0-1 0 0,-1-1-176 0,1-1 176 31,-1 2-1712-31,0-2-208 0,1-1-64 0</inkml:trace>
  <inkml:trace contextRef="#ctx0" brushRef="#br0" timeOffset="125138.65">31208 8973 22751 0,'0'0'1008'0,"0"0"208"0,0 0-976 0,0 0-240 16,13-7 0-16,-1 3 0 0,0 0 704 0,0 1 112 15,1-1 16-15,1 0 0 0,0 0-32 0,1 1 0 16,0 1 0-16,2 0 0 0,0-4-128 0,3 1-32 16,-1-2 0-16,4-1 0 0,0 0-128 0,4-1-16 15,3-2-16-15,4 1 0 0,1 3-32 0,2 0 0 16,1 2 0-16,0 2 0 0,-3-2-272 0,0 2-176 15,-1 1 192-15,0-1-192 0,0 1 0 0,0 0 0 16,1 1 0-16,-3 0 0 0,0-2 160 0,-1 2-160 16,-1 1 128-16,-1 1-128 0,-2 0 0 0,-2-1 0 15,-3 0 0-15,-3 2 0 0,0-1 0 0,-6 0 0 16,-13-1 0-16,0 0 0 0,0 0 0 0,0 0 0 0,0 0 0 0,0 0 128 16,-12 3-128-16,-5-1 160 0,-4 2-160 0,-4-1 160 15,-2-3-160-15,0 3 0 0,-2-1 0 0,-1 1 0 16,-4 1 0-16,0-3 0 0,2 2 0 0,-5 1 0 15,-1-2 0-15,-2 2 0 0,-2-1 0 0,-2 1 0 16,-4 1 0-16,1 0 0 0,1 0 0 0,3-1 0 16,1 1 0-16,4 2 128 0,3-1-128 0,4 1 0 15,2-2 0-15,3 0 0 0,0-1 128 0,4-2-128 16,4-1 0-16,2 3 0 0,3-2 0 0,4 1 0 16,9-3 0-16,0 0 0 0,0 0 0 0,0 0 0 15,0 0 0-15,14 3 0 0,5-3 0 0,0-2 0 16,2 1 0-16,4 0 0 0,2-2 0 0,3 2 0 15,3-4 0-15,4 1 0 0,5 0 0 0,4-1 0 0,2-2 0 16,0 2 0-16,-2 0 0 0,-2 1 0 0,-1 0 0 16,-2 4 0-16,-5 0 0 0,-2-3 0 0,-3 1 0 0,-3 0 0 15,-2 2 0-15,-3-4 0 0,-2 2 0 0,-3-2 0 16,-3-1 0-16,-4 1 0 0,-11 4 128 0,0 0 0 16,0 0 0-16,0 0 0 0,0 0 256 0,-6-8 64 15,-4 1 0-15,-3 5 0 0,-2-1 48 0,-3 3 16 16,-4 0 0-16,-3 0 0 0,-1 0-208 0,-3 3-48 15,-1 1 0-15,-4 0 0 0,-3-1-32 0,-5 1-16 16,-5 2 0-16,-1 0 0 0,-2 1-16 0,2 2-16 16,1-3 0-16,4 1 0 0,1-2-48 0,6 2-128 15,3-2 192-15,6-3-64 0,3-2-128 0,7-1-192 16,7 1 32-16,10 0-18400 0</inkml:trace>
  <inkml:trace contextRef="#ctx0" brushRef="#br1" timeOffset="33643.75">29081 5620 9439 0,'6'-4'416'0,"-1"1"96"0,1 2-512 0,0-4 0 16,1 1 0-16,-2 0 0 0,1-1 1536 0,2-1 224 15,-3 1 32-15,3 0 16 0,0 0-304 0,-3 1-64 16,1-3-16-16,-6 7 0 0,3-5-288 0,-3 5-64 15,2-4-16-15,0 0 0 0,-2 4 80 0,0 0 16 16,0 0 0-16,0 0 0 0,-1-5-416 0,1 5-80 16,0 0-16-16,0 0 0 0,-8-5-208 0,8 5-48 15,-10-5-16-15,10 5 0 0,-13-2-64 0,13 2-16 16,-13 0 0-16,0 0 0 0,1 0-32 0,2 0-16 16,-2 0 0-16,1 3 0 0,0 1-48 0,0 0-16 15,-2 0 0-15,-1 0 0 0,1 1-176 0,-2 3 128 0,1 1-128 0,0 1 128 16,2 2-128-16,-1 0 0 0,-3-1 0 0,3 1 0 15,2 1 0-15,1 0 0 0,1 0 0 0,3 0 0 16,-1 0 0-16,2 0 0 0,1 2 0 0,0-1 0 16,3 0 0-16,2-1 0 0,-1-13 0 0,5 11 0 15,3-2 128-15,1-3 64 0,2 1 0 0,1-2 0 16,1 0 96-16,1-3 32 0,0-1 0 0,2-2 0 16,0-1-144-16,-1-2-32 0,1 2 0 0,-2-3 0 15,1-2-144-15,-4 1 160 0,0-1-160 0,-1-1 160 16,-1-2-160-16,-1-1 0 0,0 1 144 0,0 1-144 15,0-3 128-15,-1 2-128 0,0-2 128 0,-2 3-128 16,0-3 0-16,1 2 128 0,-3-2-128 0,3-1 0 16,-4 0 0-16,1 0 0 0,0 0 0 0,-2-2 128 15,-1 4-128-15,0 0 0 0,0 1 0 0,0 10 0 16,0-11 0-16,0 11 0 0,-1-9 0 0,1 9 0 0,0 0 0 0,0 0 0 16,0 0-144-16,0 0 144 0,0 0 0 0,0 0-144 15,0 0 144-15,0 0 0 0,0 0-144 0,2 8 144 16,-2-8 0-16,3 13-144 0,-2 0 144 0,2 0 0 15,-1 2-144-15,3-1 144 0,-3 2 0 0,2-1 0 16,0 1 0-16,1 2 0 0,-1 2 160 0,1 2-160 16,1 1 192-16,0 3-192 0,-1 4 192 0,1-2-192 15,1 0 192-15,-1 2-192 0,-2-4 128 0,0 3-128 16,-1 0 0-16,-2-1 0 0,-1-3 0 0,0 1 160 16,-1 0-160-16,-2 0 128 0,-1 1 0 0,-1 0 0 15,-3 0 0-15,2 1 0 0,-3 0 64 0,-2 1 16 16,-1 1 0-16,-1-3 0 0,-2 1-208 0,-2-2 176 15,0-3-176-15,-1-1 160 0,-1-2-160 0,1-2 128 0,0 1-128 0,0-5 128 16,-1-2-128-16,1-2 0 0,0-5 0 0,2 0 128 31,3-1-544-31,1-2-112 0,1-4-32 0,2-3 0 16,1-4-2384-16,7-1-496 0</inkml:trace>
  <inkml:trace contextRef="#ctx0" brushRef="#br1" timeOffset="34460.94">29748 4897 6447 0,'0'0'576'0,"0"0"-576"0,8-5 0 0,-8 5 0 0,5-6 1552 0,-5 6 208 15,5-6 32-15,-5 6 16 0,6-6-208 0,-6 6-32 16,0 0-16-16,4-7 0 0,-4 7-288 0,4-6-64 15,-2-1-16-15,-2 7 0 0,5-6-32 0,-5 6-16 16,4-8 0-16,-4 8 0 0,0 0-304 0,0 0-48 16,0 0-16-16,0 0 0 0,0 0-16 0,0 0-16 15,0 0 0-15,0 0 0 0,-10-1-192 0,10 1-32 16,-11 6-16-16,1 3 0 0,0 3-48 0,0 1-16 16,0 0 0-16,2 4 0 0,-2 1-96 0,1 3-16 15,-2 1 0-15,2 2 0 0,0 1-80 0,0-2-32 16,0 3 0-16,0 2 0 0,-2 0 32 0,1 5 0 0,-1 3 0 15,2 3 0-15,0 4-80 0,1 0-16 0,2-1 0 0,0 1 0 16,4 0 0-16,-2-2 0 0,-1-2 0 0,1 0 0 16,1-1-16-16,3-2-128 0,0-1 192 0,4 1-64 15,0 0-128-15,0-1 128 0,1-1-128 0,2-4 128 16,0-4-128-16,4-1 0 0,1-3 144 0,2 0-144 16,0-2 128-16,3-2-128 0,2 0 128 0,1-3-128 15,3-2-160-15,3-3-96 0,1-1-32 0,3 0 0 31,0-1-1696-31,1-1-320 0,-1-1-80 0,-1 3-12752 0</inkml:trace>
  <inkml:trace contextRef="#ctx0" brushRef="#br1" timeOffset="37313.34">29961 5275 5519 0,'0'0'496'0,"0"0"-496"0,0 0 0 0,0 0 0 0,0 0 3296 0,0 0 560 16,0 0 112-16,0 0 32 0,0 0-1840 0,0 0-368 15,0 0-80-15,0 0-16 0,0 0-16 0,0 0 0 16,0 0 0-16,-3 12 0 0,3-12-496 0,-1 13-96 16,1 2-32-16,1-2 0 0,0 0-144 0,1 1-16 15,-2 0-16-15,2 2 0 0,2 2-336 0,0 0-64 16,-1 1-16-16,-1-1 0 0,2 0-80 0,0-2 0 15,1-1-16-15,-1 0 0 0,0-2-128 0,0-3-32 16,0 1 0-16,1-2 0 0,2-1-16 0,-1-1 0 16,-6-7 0-16,9 7 0 0,-1-2 16 0,1-2 0 15,1-2 0-15,0-2 0 0,-1-2-48 0,0-1-16 0,-1-1 0 0,0 1 0 16,0-2-144-16,-1-3 160 0,0-2-160 0,-2 1 160 16,0-1-160-16,1 0 0 0,-1-1 0 0,0-1 128 15,-1 1-128-15,1 2 0 0,-1 0 0 0,-4 10 0 16,0 0 0-16,0 0 0 0,0 0 0 0,0 0 0 15,0 0-128-15,0 0 128 0,8 8-160 0,-2 0 160 16,-6-8-128-16,7 11 128 0,-7-11 0 0,8 11-144 16,-2 0 144-16,1-2 0 0,-7-9 0 0,8 10 0 15,-2-3 0-15,1 1 0 0,-7-8 0 0,8 6 0 16,-8-6 0-16,0 0 128 0,11 5-128 0,-11-5 176 16,12 4 16-16,-2-2 0 0,-10-2 0 0,12 1 0 15,-12-1-48-15,12 4 0 0,-12-4 0 0,10 2 0 16,-10-2-16-16,12 2 0 0,-12-2 0 0,12 1 0 15,-12-1 80-15,12 0 16 0,-12 0 0 0,10-1 0 16,-10 1 64-16,0 0 16 0,12-4 0 0,-2-3 0 0,-2 1-112 0,0-1-32 16,-3 1 0-16,0-1 0 0,-5 7-160 15,7-10 0-15,-3-2 0 0,0-1 128 16,-2-3-448-16,-1-1-112 0,1-1-16 0,-1-1 0 16,-1-2-1744-16,1-3-368 0,1 2-64 0,0 0 0 15,-2 0-64-15,0 0-16 0,0 1 0 0,0 1-11520 16</inkml:trace>
  <inkml:trace contextRef="#ctx0" brushRef="#br1" timeOffset="37576.18">30579 4922 22799 0,'0'0'1008'0,"0"0"208"0,0 0-960 0,0 0-256 0,0 0 0 0,0 0 0 15,0 0 1136-15,0 0 176 0,0 0 32 0,0 0 16 16,0 0-80-16,5 12-32 0,-5 0 0 0,0-2 0 16,1 3-400-16,-1 0-80 0,-2 1 0 0,0 2-16 15,1 0-304-15,0 1-64 0,-1 0-16 0,1 1 0 16,1 3-160-16,0-3-16 0,1-2-16 0,1-2 0 16,-1 2-176-16,2-3 0 0,1 0 144 0,-1-2-144 15,0 1 0-15,-3-12 0 0,4 12 0 0,1-3 0 31,-5-9-1248-31,0 0-320 0,5 9-64 0,-5-9-13184 0</inkml:trace>
  <inkml:trace contextRef="#ctx0" brushRef="#br1" timeOffset="37848.31">30427 4965 21183 0,'0'0'1888'0,"0"0"-1504"16,0 0-384-16,0 0 0 0,0 0 3088 0,10-5 560 15,-1 1 96-15,0 0 32 0,0 0-2160 0,0 2-416 16,0-1-96-16,3 0-16 0,0 2-464 0,1-3-112 0,1 2 0 0,2-2-16 16,-1 1-224-16,2-1-32 15,2 2-16-15,-1-1 0 0,-1 0-224 0,1 2 0 0,-2-2 128 0,-1 2-128 16,2 0 0-16,0-1-288 0,-1 2 64 0,-1-1 16 31,0-1-1904-31,-1-1-368 0,2 0-80 0,-3 2-12928 0</inkml:trace>
  <inkml:trace contextRef="#ctx0" brushRef="#br1" timeOffset="38163.01">31120 5038 2751 0,'0'0'256'0,"0"0"-256"16,-3 13 0-16,-2-2 0 0,-4-6 6720 0,4 3 1280 15,2 3 272-15,-2 1 48 0,-6 0-5360 0,1 0-1072 16,1 1-224-16,-2 1-32 0,1 3-608 0,-1 1-128 15,0 2-32-15,-1 1 0 0,0 1-336 0,1 1-64 16,-2 1-16-16,-1-3 0 0,1 1-240 0,2-1-48 16,2-1-16-16,-2 0 0 0,-2-2-144 0,1 0 0 15,2-3 0-15,1-1 128 0,1-1-128 0,3 0 0 16,-2-5 0-16,7-8 0 16,0 0-1616-16,0 0-256 0,0 0-48 0,0 0-9920 15,0 0-1968-15</inkml:trace>
  <inkml:trace contextRef="#ctx0" brushRef="#br1" timeOffset="38342.48">30843 5209 6447 0,'0'0'576'0,"0"0"-576"0,0 0 0 0,0 0 0 15,0 0 5584-15,0 0 1008 0,0 0 208 0,0 0 48 16,0 0-3952-16,11 0-784 0,-11 0-144 0,12 6-48 16,-1 4-544-16,0 0-112 0,-4-1-32 0,3-1 0 15,-1 1-768-15,4 2-144 0,0-1-48 0,1 2 0 16,2 1-272-16,-2 0 0 0,2-2 0 0,1 0 0 15,2-1-416-15,-2-1-192 16,-2 1-32-16,2-3-11856 0,2 0-2368 0</inkml:trace>
  <inkml:trace contextRef="#ctx0" brushRef="#br1" timeOffset="38583.33">31452 5026 23951 0,'0'0'1056'0,"0"0"224"0,0 0-1024 0,0 0-256 16,0 0 0-16,0 0 0 0,0 0 3136 0,0 0 576 15,0 0 128-15,0 0 0 0,-9 4-2560 0,3 5-528 16,2 7-112-16,0 0 0 0,1 2-384 0,1 3-64 16,-1 4 0-16,2-1-16 0,-1 4-176 0,2 0 0 15,0 1 144-15,0 0-144 0,2-2 0 0,0-2 0 0,2-3 0 0,0-1 0 16,0-1 0-16,0-2-240 0,0-4 48 0,1-2-11824 15,-1-2-2352-15</inkml:trace>
  <inkml:trace contextRef="#ctx0" brushRef="#br1" timeOffset="38791.8">31349 5258 11967 0,'0'0'1072'0,"-8"4"-864"0,8-4-208 0,0 0 0 15,0 0 5728-15,0 0 1104 0,0 0 208 0,0 0 64 16,0 0-4768-16,0 0-944 0,0 0-192 0,7 7-48 16,1-3-512-16,2-2-96 0,3 0-32 0,3-2 0 15,3-3-512-15,2 1 0 0,-1-1 0 0,3-1 0 16,3-1-400-16,2-2-144 0,-2-1-32 0,0 1 0 16,-1-1-1856-16,-1 0-384 0,0 1-80 0,-3 0-12592 15</inkml:trace>
  <inkml:trace contextRef="#ctx0" brushRef="#br1" timeOffset="39314.21">31920 4681 6447 0,'0'0'576'0,"0"0"-576"16,0 0 0-16,0 0 0 0,2 13 4944 0,-1-4 880 15,0 3 192-15,0 3 16 0,2 0-4000 0,-2 4-816 0,-1 4-144 0,3 0-48 16,-2 2 288-16,1 2 48 0,0 3 16 0,-1 0 0 15,1-1-32-15,-1 3-16 0,0 1 0 0,3 0 0 16,-1 0-432-16,0 3-64 0,-2-4-32 0,-1 0 0 16,-1-4-208-16,1 1-32 0,1-3-16 0,-1-1 0 15,-1-3-288-15,-1-3-64 0,2 0-16 0,-1-5 0 16,0-1-48-16,-1-2-128 0,1-2 192 0,1-9-64 16,-1 9 80-16,1-9 16 0,0 0 0 0,0 0 0 15,0 0-96-15,0 0 0 0,0 0-128 0,0 0 192 16,0 0-192-16,5-13 0 0,-1-2 0 0,1-2 0 15,0-2-288-15,2-2-48 0,3-2-16 0,-1 0 0 16,-1-1-32-16,1-1-16 0,2 4 0 0,0 3 0 16,1 0 208-16,0 2 32 0,0 2 16 0,-1 3 0 15,0-1 144-15,1 3 0 0,-2 0 0 0,0 3-128 0,-2-1 128 16,-8 7 0-16,11-8-144 0,-11 8 144 0,0 0 0 0,0 0 0 16,11 0 0-16,-11 0 0 0,11 3-192 0,-11-3 192 15,0 0-160-15,9 12 160 0,-3-3-144 0,-2 4 144 16,-5 1-128-16,0-1 128 0,2-1 0 0,-1 2 0 15,-3 2 0-15,1 2-128 0,-1-1 128 0,-1 0 0 16,0-1 0-16,0-3 0 0,-1 0 144 0,0 0 64 16,0-3 16-16,0 1 0 0,-1-2 32 0,1-1 0 15,-1-2 0-15,6-6 0 0,-8 7-96 0,-1-3-16 16,0-3 0-16,-1 0 0 0,1-1-144 0,-1 0 0 16,-1-1 0-16,0 0 0 15,-1-3-1536-15,0-3-320 0,1-1-80 0,-1-1-10752 16,-1-1-2160-16</inkml:trace>
  <inkml:trace contextRef="#ctx0" brushRef="#br1" timeOffset="39848.18">32082 4285 13823 0,'0'0'1216'0,"0"0"-960"16,0 0-256-16,0 0 0 0,0 0 2752 0,0 0 512 15,0 0 112-15,0 0 16 0,0 0-1600 0,-5 9-320 16,5-9-64-16,-3 13-16 0,3 1 128 0,1 0 16 16,1 1 16-16,3 0 0 0,3 4-352 0,2 0-80 15,2 1-16-15,5 1 0 0,2 3-192 0,5 0-32 16,2 1-16-16,0 1 0 0,-1 1-128 0,0 2-32 16,-1-1 0-16,2 2 0 0,0 0-304 0,-2 3-64 15,-6-2-16-15,0-2 0 0,1 1 128 0,-1-4 32 16,1 1 0-16,0 1 0 0,-2-1-192 0,1 1-32 15,-1-5-16-15,1 1 0 0,-4-2-240 0,-2 1 176 0,-1 2-176 0,-2-3 160 16,-1 0-160-16,-3 0 192 0,-3 1-192 0,0-1 192 16,-2 0 64-16,0-1 0 0,-2 0 16 0,0-2 0 15,-3-3-80-15,-1 1 0 0,-3-2-16 0,-1 1 0 16,-2 0-48-16,0-2 0 0,-1 2 0 0,-1-2 0 16,-6 2-128-16,1-3 0 0,-2-2 0 0,1 0 0 15,2-2 128-15,-3-1-128 0,-1-3 192 0,0-1-64 31,0-1-1136-31,0-3-224 0,-3-3-48 0,-2-1-16 16,-3-1-2752-16,-3-2-560 0</inkml:trace>
  <inkml:trace contextRef="#ctx0" brushRef="#br1" timeOffset="41015.84">28477 5979 1839 0,'0'0'0'0,"0"0"160"0,0 0-160 0,0 0 0 0,0 0 0 0,0 0 0 16,0 0 1936-16,0 0 368 0,0 0 64 0,0 0 0 16,0 0-976-16,7-7-208 0,-7 7-32 0,0 0-16 15,7-6 64-15,-7 6 16 0,0 0 0 0,8-6 0 16,-8 6-144-16,0 0-32 0,0 0 0 0,0 0 0 15,0 0-272-15,0 0-64 0,0 0-16 0,0 0 0 16,0 0-272-16,0 0-48 0,0 0-16 0,0 0 0 16,-8 6-96-16,1-2-32 0,0 2 0 0,-2 0 0 15,-1 2-16-15,-1 2 0 0,-1 1 0 0,-1 2 0 16,-4 2-208-16,2 0 176 0,-2 2-176 0,0 2 160 16,-3 3-160-16,1 2 0 0,-2 3 0 0,1 2 128 15,-1 1-128-15,2 3 0 0,1 3 0 0,-1 1 128 0,0-1-128 0,2 2 0 16,0 1 144-16,0 3-144 0,1-1 0 0,1 4 0 15,0-4 0-15,1 1 0 0,0 0 0 0,1 0 0 16,2-2 0-16,2-1 0 0,1-1 0 0,3 0 0 16,0-3 0-16,1-1 0 0,0-2 0 0,3 2 0 15,-1-2 0-15,6-4 0 0,0 0 320 0,3-2-16 16,2 0 0-16,1-3 0 0,1-2-112 0,2-1 0 16,-1-1-16-16,-1 0 0 0,1-1 16 0,1 0 0 15,0 0 0-15,-1-3 0 0,2-1 80 0,2 0 32 16,1-1 0-16,0-1 0 0,0 0-176 0,0-2-128 15,1-1 192-15,1-1-192 0,1 1 272 0,1-2-48 16,0-5-16-16,-2 2 0 0,1 0-16 0,-1 3-16 0,1-3 0 0,-1 0 0 16,1 1-16-16,-2-1 0 0,-2 5 0 0,-2-3 0 15,1-2-160-15,-1 1 160 0,-2 2-160 0,-1 1 160 16,1 0-160-16,0-1 192 0,-2 1-192 0,-1 0 192 16,-1-1-32-16,-8-7 0 0,8 6 0 0,-8-6 0 15,8 8 0-15,-8-8 0 0,0 0 0 0,0 0 0 16,0 0-32-16,0 0 0 0,0 0 0 0,0 0 0 15,0 0-128-15,0 0 0 0,0 0 144 0,0 0-144 16,0 0 0-16,0 0 0 0,0 0 0 0,0 0 0 16,0 0-192-16,2-9-128 0,-2 9 0 0,3-12-16 15,-3 12-848-15,0-10-160 16,0 10-48-16,0-11-13072 0</inkml:trace>
  <inkml:trace contextRef="#ctx0" brushRef="#br1" timeOffset="41699">28658 7539 4607 0,'0'0'400'0,"0"0"-400"0,0 0 0 0,0 0 0 16,0 0 4496-16,0 0 816 15,0 0 176-15,-2-8 16 0,2 8-3488 0,-3-11-704 0,0 2-144 0,3 9-16 16,-1-9 320-16,1 1 64 0,0 8 0 0,-1-10 16 16,0 1-464-16,-1-3-80 0,0 0-32 0,-1 1 0 15,0-4-208-15,2 1-32 0,-1-2-16 0,-1-3 0 16,0-1-240-16,1-1-48 0,0 0-16 0,0 2 0 15,-1-2-256-15,1 0-160 0,-1 2 192 0,0 0-192 16,1 4 0-16,-1-1 0 0,1 3 0 0,-1 3 0 16,0 0 0-16,2 3 0 0,1 7 0 0,-1-9 0 15,1 9 0-15,0 0 0 0,0 0 0 0,0 0 0 16,0 0 0-16,0 0-192 0,0 0 16 0,0 0 16 16,0 0-128-16,0 0-32 0,0 0 0 0,0 0 0 15,0 0 48-15,6 9 0 0,-6-9 0 0,7 14 0 0,-1 0 32 0,0 2 16 16,0 0 0-16,1 2 0 0,-1 3-80 15,3-3-16-15,0 3 0 0,-1-2 0 16,1 2-80-16,2-2-32 0,-1-1 0 0,1-1 0 0,-4-2 144 0,1 0 32 16,-1-2 0-16,-1-2 0 0,-1 0 256 0,-5-11 0 15,7 12 0-15,-7-12 0 0,4 11 0 0,-4-11 0 16,0 0 128-16,1 12-128 0,-1-12 320 0,-2 9-16 16,2-9-16-16,-6 9 0 0,6-9 256 0,0 0 48 15,-6 6 16-15,-2-1 0 0,-1-1 16 0,0-2 0 16,1-2 0-16,0 2 0 0,8-2-176 0,-10 1-16 15,1 0-16-15,-1 2 0 0,10-3 112 0,-11 1 32 16,0 2 0-16,11-3 0 0,-10 5 16 0,1 0 0 16,9-5 0-16,-9 7 0 0,-1-2-144 0,10-5-32 15,-9 5 0-15,9-5 0 0,-9 8-224 0,9-8-48 0,-5 8-128 0,5-8 192 16,-8 6-192-16,8-6 0 0,-8 7 0 0,8-7 0 16,-5 10-144-16,5-10-32 0,-5 11 0 0,5-11 0 31,-3 11-1664-31,1-3-336 0,0 3-64 0,1 0-10432 0,1 2-2112 0</inkml:trace>
  <inkml:trace contextRef="#ctx0" brushRef="#br1" timeOffset="43066.08">28597 8277 19231 0,'0'0'848'0,"0"0"176"0,0 0-816 0,0 0-208 0,0 0 0 0,0 0 0 15,-8-6 1152-15,8 6 192 0,-9-1 48 0,9 1 0 16,-10-6 208-16,-1 2 64 0,1 0 0 0,1 1 0 16,0 1-272-16,-2 0-48 0,-2 1-16 0,0 0 0 15,-1-1-400-15,-3 1-80 0,-3 0-16 0,-2 1 0 16,-4 0-160-16,-1 2-32 0,-3 1-16 0,-2 2 0 16,-3 0-240-16,-1 3-64 0,-1 3 0 0,1-1 0 15,-2 4-192-15,-3 2-128 0,-3 1 128 0,-4 1-128 16,-4 3 0-16,-3 1 0 0,-2 2 0 0,-2-1 128 15,3 1-128-15,4-4 0 0,3 3 0 0,1 0 0 16,-3-2 0-16,1 2 0 0,-4 1 0 0,2 1 0 0,0-4 0 16,1 2 128-16,1 0-128 0,2 2 0 0,3 1 0 0,1 3 0 15,3 0 0-15,-1 1 0 0,-4 2 0 0,1 0 0 16,-2 3 0-16,-1-3 0 0,-3 4 0 0,1-1 0 16,1-1 0-16,2 1 0 0,2-4 0 0,6 2 0 15,3-1 0-15,-1 0 0 0,-1-1 0 0,2 0 0 16,1 2 0-16,1-1 0 0,0-2 0 0,0 3 0 15,0 0 160-15,2 0-160 0,-4-3 0 0,5 4 0 16,0 2 0-16,0-1 0 0,1-1 0 0,2 0 0 16,3-5 0-16,3 4 0 0,1 1 224 0,1-1-48 15,-3-1-16-15,3 2 0 0,1-1 0 0,1 2 0 0,-2-3 0 0,0 2 0 16,-5 2-160-16,4 0 0 0,1 1 0 0,1-2 128 16,-1-1-128-16,2-3 128 0,-2 2-128 0,2 0 128 15,-1 1 48-15,-1 3 0 0,2-1 0 0,1 1 0 16,-1-1-176-16,2 0 0 0,0-4 0 0,1 1 0 15,2-2 0-15,2 0 128 0,0 2-128 0,3-4 0 16,1-3 144-16,2-2-144 0,1 0 160 0,0-2-160 16,2 0 192-16,0 0-48 0,1 2-16 0,4 1 0 15,0-2-128-15,3 2 0 0,-1 1 0 0,0-1 128 16,4-1-128-16,2 1 0 0,-1-1 0 0,-1-2 0 16,2-3 0-16,0 1 0 0,1 0 0 0,-3-2 0 15,2 1 0-15,-2-2 0 0,0-1 0 0,1 0 128 16,-1 1-128-16,1-3 0 0,-3 0 0 0,1-1 0 15,0 0 0-15,0-1 0 0,-2-2 128 0,1 1-128 0,-1 1 0 16,2-2 0-16,0 0 0 0,0 0 0 0,0-1 0 0,0-1 128 16,-2-1-128-16,1 3 0 0,-2-3 0 0,0 1 0 15,2 0 128-15,-2 1-128 0,0-2 0 0,0-1 0 16,-5-6 0-16,5 8 128 0,-1 0-128 0,-4-8 0 16,0 0 144-16,0 0-144 0,6 5 0 0,-6-5 144 15,0 0-144-15,0 0 0 0,0 0 176 0,0 0-176 16,0 0 160-16,0 0-160 0,0 0 176 0,0 0-176 15,-10-5 192-15,1 1-192 0,-1-1 192 0,-1-1-64 16,1 3 0-16,-2-4-128 0,1 0 160 0,0 2-160 16,-1 0 128-16,2 1-128 0,-2-1 0 0,0 1 0 15,-1-2 0-15,2-1 0 0,-1 0 0 0,0 1 0 16,2-3 0-16,-1 1 0 0,2-2 0 0,0 2 0 0,-1 0 0 0,-2 1 0 16,0 1 0-16,2-1 0 0,-2 3 0 0,3-2 0 15,0 2 0-15,1 0 0 0,-1 2 0 0,2 2 0 16,1-2 0-16,-1 4 0 0,-1 0 0 0,8-2 0 15,-6 5 0-15,1 2 0 0,0 2-160 0,1-3 160 16,1 4-176-16,2 0 176 0,-1 2-192 0,4 0 192 16,0 2-160-16,2-1 160 0,1 0-128 0,1 1 128 15,0 1 0-15,1-2 0 0,1-2 0 0,2 2-128 16,0 2 128-16,2-2 0 0,0-1 0 0,2-1 0 16,-1 1 0-16,2-3 0 0,-2-1 0 0,0-2-128 15,1 1 128-15,0-2 0 0,1 0 0 0,-4-1 0 16,0 2 0-16,-2-4 0 0,0 3 0 0,0-2 0 15,-9-3 0-15,12 0 0 0,-12 0 0 0,12-3 0 16,-2-1 0-16,1 1 144 0,-2-4-144 0,0-2 0 16,-1-2 192-16,1-2-64 0,2-2 0 0,0-2-128 0,-1-1 288 15,1-6-48-15,-2-2-16 0,1 0 0 0,1-3-96 0,-1-1-128 16,1 0 176-16,-1-1-176 0,0-2 128 0,2 3-128 16,0 0 0-16,1 3 0 15,1 2-1360-15,3 3-384 0,1 0-80 0,3-1-17792 0</inkml:trace>
  <inkml:trace contextRef="#ctx0" brushRef="#br1" timeOffset="129025.97">30914 2738 17903 0,'0'0'784'0,"0"0"176"0,0 0-768 0,-8 4-192 0,3 5 0 0,-2-2 0 16,7-7 1392-16,-12 8 224 0,2 1 48 0,1-1 16 16,-2 1-16-16,2 1 0 0,-1 2 0 0,1 5 0 15,1-3-896-15,0 3-176 0,0 1-32 0,0 2-16 16,-1 0-336-16,0 0-64 0,1 1-16 0,-1 1 0 16,0-2 176-16,-5 4 16 0,-6 0 16 0,3 6 0 0,7 3 32 0,-2 1 0 15,-2 0 0-15,1 2 0 0,1 1-176 0,0-2-48 16,-1 0 0-16,5-2 0 0,1 2-144 0,-5 0 0 15,-5-2 0-15,3-2 0 0,2-2 0 0,4 1 0 16,3-2 0-16,-4 1 0 0,-10 0 0 0,4-5 0 16,4 1 0-16,2-4 0 0,0-1 0 0,4-2 0 15,1-1 0-15,0-2 0 0,0 1 0 0,2 0 0 16,-1-3 0-16,2 0 0 0,-1-1 0 0,1-1 0 16,-3 0 0-16,4-11 0 0,-4 10 0 0,0-1 0 15,4-9 0-15,-4 9 0 0,4-9 0 0,0 0 128 16,-7 4-128-16,7-4 128 0,-7 2-128 0,7-2 128 15,-6-2-128-15,-1 0 128 0,2-2-128 0,-2-1 0 0,2-3 144 16,0 1-144-16,-2-3 144 0,2-1-144 0,0-2 192 0,0 0-192 16,0-1 192-16,-1 0-64 0,1-1 0 0,0 0-128 15,0-2 128-15,-1-2-128 0,4 2 0 0,1 2 0 16,-1-1 0-16,2-1 0 0,0 2 0 0,0-2 0 16,0 0 0-16,3 1 0 0,1 3 0 0,-2 3 0 15,0-1 0-15,-2 11 0 0,0 0-128 0,0 0 128 16,0 0 0-16,0 0 0 0,0 0 0 0,0 0-144 15,0 0 144-15,0 0 0 0,5 9 0 0,0 3 0 16,-1 4 0-16,0-1 0 0,-1 2 0 0,-2 2 128 16,-1 0-128-16,1 2 0 0,-1 0 0 0,3 2 0 15,2 3 0-15,-1-2 176 0,-2-5-176 0,2 0 192 16,0-1 32-16,1-1 16 0,-1-3 0 0,2 2 0 16,-1-3 80-16,0 1 0 0,0-3 16 0,0-1 0 15,-1-1-80-15,2 0-32 0,-2 0 0 0,-4-9 0 16,0 0-64-16,6 11-16 0,-6-11 0 0,7 10 0 0,-7-10 64 0,6 7 16 15,-6-7 0-15,0 0 0 0,12 0-32 0,-2 0 0 16,1-4 0-16,0-3 0 0,2-2-192 0,2-3 144 16,0-2-144-16,5-3 128 0,2-4-128 0,3-3-144 15,-2-8 144-15,3 0-208 16,2-4-2544-16,1 0-512 0,-1-2-112 0</inkml:trace>
  <inkml:trace contextRef="#ctx0" brushRef="#br1" timeOffset="129927.21">32099 2684 5519 0,'0'0'496'0,"0"0"-496"16,0 0 0-16,0 0 0 0,4-8 4512 0,-4 8 800 16,0 0 176-16,0 0 16 0,0 0-3264 0,0 0-640 15,0 0-144-15,0 0-32 0,0 0-240 0,0 0-48 16,0 0-16-16,-7 6 0 0,2 3-544 0,1 2-96 15,-1-1-32-15,0 3 0 0,-1 2-128 0,0 3-48 16,-2 2 0-16,-1 2 0 0,-1 2 128 0,-1 4 32 0,1-1 0 0,-2 4 0 16,0-1-16-16,2 3 0 0,1 1 0 15,-2 1 0-15,0 0-128 0,-1 1-32 0,3-3 0 0,0 1 0 16,-1-2-112-16,4 2-16 0,-1-6-128 0,2 2 192 16,0-1-192-16,2-3 128 0,-1-1-128 0,2 0 0 15,-1-2 0-15,1 0 128 0,0 0-128 0,1-4 0 16,-2-2 0-16,2-1 0 0,1-1 128 0,0 4-128 15,-1-6 0-15,-1 0 128 0,1-3-128 0,1-1 0 16,0-9 0-16,0 11 128 0,0-11-128 0,-1 9 0 16,1-9 0-16,0 0 0 0,0 0 0 0,0 0 0 15,0 0 176-15,0 0-176 0,0 0 192 0,0 0-192 16,0 0 160-16,-7-11-160 0,2 0 128 0,1-5-128 16,-1 0 128-16,1 1-128 0,-1 0 128 0,1 0-128 15,-1-1 0-15,1 0 128 0,-1 2-128 0,1-2 0 16,0 3 0-16,1 2 0 0,2 0 0 0,0 1 0 0,-1 1 0 15,2 9 128-15,2-9-128 0,-2 9 0 0,1-11 0 0,-1 11 0 16,0 0-192-16,0 0 192 0,0 0-128 0,0 0 128 16,0 0 0-16,0 0 0 0,0 0 0 0,0 0-144 15,0 0 144-15,-5 12 0 0,1 0-160 0,1-1 160 16,1 2-128-16,0 3 128 0,0 4 0 0,0-5-160 16,0 1 160-16,0-2 0 0,1 1 0 0,0 0 0 15,0 0 0-15,3-2 0 0,2 0 0 0,-1-3 0 16,-2 0 0-16,2 0 0 0,-3-10 272 0,9 10-32 15,5-1-16-15,-4-2 0 0,-10-7 160 0,11 5 48 16,-11-5 0-16,12 1 0 0,-12-1 224 0,11-4 48 16,-2-1 16-16,2 1 0 0,-1-5-128 0,1 0-16 0,-2-2-16 15,1 1 0-15,2 0-192 0,-2-5-48 0,1 0 0 16,2-2 0-16,3 4-176 0,-2-6-144 0,-2 1 192 0,-1-1-192 31,0-1-1216-31,-2 0-336 0,1 4-80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9:59:14.4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10834 3929 13823 0,'-14'0'1216'0,"14"0"-960"16,-13-2-256-16,3 2 0 0,10 0 2672 0,0 0 480 16,0 0 112-16,0 0 0 0,0 0-2368 0,0 0-496 15,0 0-80-15,0 0-32 0,0 0-288 0,0 0 0 16,0 0 0-16,0 0 0 0,0 0 160 0,0 0-32 0,0 0 0 0,11 6 0 16,-3-1 240-16,1 0 32 0,-9-5 16 0,11 8 0 15,0 0 288-15,-2 1 48 0,-1-1 16 0,1 2 0 16,1 2-48-16,1-2 0 0,-2 1 0 0,1 0 0 15,2 0 80-15,1 1 16 0,0-1 0 0,3 0 0 16,1-1-96-16,0 1-16 0,0 0 0 0,0 2 0 16,-2-4-208-16,2 3-48 0,-1-1-16 0,1 0 0 15,-2-2-16-15,4 2 0 0,-1-1 0 0,0-1 0 16,1 3 16-16,1 1 0 0,1 0 0 0,0 0 0 16,0 0-112-16,0-2-32 0,0 1 0 0,0 2 0 15,-1-4-128-15,1 3-32 0,-1 3 0 0,1-2 0 16,0-1 0-16,-1 2-128 0,0-1 192 0,1 0-64 15,0-1 96-15,1 0 16 0,3 0 0 0,-1 2 0 0,1-2 32 0,0 1 16 16,1 1 0-16,0-1 0 16,0 0-112-16,0-1-32 0,0 2 0 0,0-1 0 0,2-1-144 0,-1 0 192 15,3 1-192-15,0 2 192 0,-3 0-192 0,1 1 192 16,-2 1-192-16,-1-1 192 0,-2 0 0 0,1 1 0 16,0 0 0-16,0 0 0 0,-2 1-64 0,0-1 0 15,2-1 0-15,-1 1 0 0,1 0-128 0,-1 1 160 16,-1-1-160-16,0-1 160 0,-1 0-160 0,0 1 0 15,0-1 0-15,0-4 0 0,0 0 0 0,1-1 128 16,3 0-128-16,1 1 0 0,-2 0 0 0,3 0 128 16,0 0-128-16,0 1 0 0,-1-3 0 0,0 2 128 15,0 1-128-15,-1-1 0 0,-1 0 0 0,-1 0 0 16,-1 3 128-16,-1-3-128 0,-9-5 0 0,1 1 0 0,3 1 0 16,1 2 128-16,0 2-128 0,-1-1 160 0,3 3-160 15,0-1 160-15,18 12-160 0,-6-5 0 0,-2-3 0 0,-2 0 128 16,-1-3-128-16,0 3 0 0,0-2 0 0,0 0 128 15,1-2-128-15,-1 0 0 0,-2-2 0 0,1 1 0 16,0 2 0-16,0-1 0 0,-2 0 0 0,3 0 0 16,-1-3 0-16,0 2 0 0,-2-1 128 0,1 2-128 15,-1-2 0-15,2 0 0 0,0 0 0 0,1 1 0 16,0 2 0-16,0 2 0 0,0 0 0 0,0 1 0 16,-1-1 0-16,0 0 0 0,1 0 0 0,4 1 0 15,0 0 0-15,0 1 0 0,0-2 128 0,0 1-128 16,-2 4 0-16,1-3 0 0,-2 1 144 0,-1-4-144 15,0 0 176-15,2 0-48 0,-1-1 0 0,1-2 0 16,-1 1-128-16,0 0 0 0,1 1 0 0,-1 1 0 16,-1-2 0-16,2 1 0 0,0 1-160 0,0 0 160 0,-2-3 0 15,0 3 0-15,-1 0 0 0,-2-1 0 0,1 1 0 0,0 0 0 16,0 1 0-16,-1 0 0 0,1 0 0 0,0 2 128 16,1 0-128-16,1-1 0 0,0 2 144 0,2-4-144 15,0 3 0-15,1-5 144 0,-2 3-144 0,2-1 0 16,0 0 0-16,1 0 0 0,-1 2 0 0,-1-4 0 15,0 3 128-15,-2-2-128 0,-2-2 0 0,1 2 0 16,-3-3 0-16,1 1 0 0,-1 2 0 0,0-3 0 16,0 0 0-16,3 1 128 0,1 2-128 0,1 1 0 15,-1 3 0-15,0-3 0 0,0 0 0 0,-1 1 0 16,0-1 144-16,1 0-144 0,1 0 0 0,1-2 0 16,-2 4 0-16,0-1 128 0,1 0-128 0,-1 0 0 15,-1 1 0-15,0-1 0 0,0-1 0 0,1 0 128 0,0-2-128 0,1 0 128 16,1-1-128-16,-1 0 0 0,0 1 0 15,2-2 0-15,0-2 0 0,-2 4 0 0,1 2 0 0,-1 0-128 16,0 0 128-16,1 1 0 0,-2-1 0 0,-1 1 0 16,-1-1 0-16,1 1 0 0,-1 1 0 0,-1 1 0 15,0 3 0-15,0-3 0 0,-3 1 0 0,3-2 0 16,-1 1 0-16,3 0 0 0,1-2 0 0,1 0 128 16,0-1-128-16,1 0 0 0,-1 0 0 0,1 0 0 15,-1 2 0-15,2-3 0 0,-1 1 0 0,1 0 128 16,-2-1-128-16,1 0 0 0,-1-1 0 0,0 2 0 15,1 0 0-15,-1 0 0 0,-1-1 0 0,0-1 128 16,0-2-128-16,2 0 0 0,1 1 0 0,-1 1 0 16,2 3 0-16,0-1 0 0,1 0 0 0,1-1 0 0,-2-2 0 15,2 2 0-15,1 1 0 0,-1 2 128 0,-2-2-128 0,0 3 0 16,0-3 0-16,-1 0 0 0,-1-2 0 0,0 2 0 16,0 0 0-16,0 0 0 0,2-1 0 0,-1 1 0 15,0 2 0-15,-1-4 128 0,1-1-128 0,0 1 144 16,-2 0-144-16,0 3 160 0,1 1-160 0,-1 2 0 15,1-5 0-15,-2 3 0 0,-2-2 0 0,1 0 0 16,3 0 0-16,-2 0 0 0,-2-1 0 0,2 3 0 16,2 2 0-16,-1-3 0 0,1 0 0 0,0-2 0 15,1-1 0-15,0 1 0 0,1 0 0 0,-2 1 0 16,0-2 0-16,-1 1 128 0,-1-2-128 0,2 1 0 16,-1 0 0-16,-2 2 0 0,-2 0 0 0,1 3 0 15,-2-5 176-15,1 2-176 0,-1-1 128 0,1 2-128 16,-1-3 0-16,0 1 0 0,3 3 0 0,-1-1 0 0,0 0 0 0,-1-1 0 15,2 3 0-15,1 1 0 0,-2-2 0 0,0 3 0 16,1-1 0-16,0-1 0 0,0-1 0 0,1 1 0 16,0-1 0-16,1 1 0 0,-2 1 0 0,0-3 0 15,0 0 0-15,-1-1 0 0,1 3 0 0,1-3 0 16,0 0 0-16,2 2 128 0,0 1-128 0,1-6 0 16,1 0 0-16,1 2 128 0,1 0-128 0,-1 1 0 15,0 0 128-15,-1 1-128 0,-2 0 0 0,-1 0 0 16,0-1 0-16,1 2 0 0,-1 1 0 0,-1 0 0 15,0-3 0-15,0 1 128 0,2 2-128 0,-1-1 0 16,2 1 0-16,1-1 0 0,0 1 0 0,1 0 0 16,2 0 0-16,-2-1 0 0,0-1 128 0,2-1-128 15,-2 2 0-15,0 1 0 0,-1 0 0 0,0-1 0 0,-2-1 0 16,-2 2 0-16,0-3 0 0,0 0 0 16,0-3 0-16,3 3 0 0,1 3 0 0,0-2 0 0,0-1 0 0,2 2 0 15,-1 2 0-15,1-1 0 0,-1-1 0 0,0 1 0 16,1 0 0-16,-2-1 0 0,-2-3 0 0,0 5 0 15,-1-1 0-15,0 0 0 0,-1-2 0 0,1 0 0 16,-3 1 0-16,4-1 0 0,-1-1 128 0,2 0-128 16,-1-1 0-16,2 0 0 0,-1 3 0 0,1-5 0 15,1-1 0-15,-1 0 0 0,-1 0 0 0,0 3 0 16,-2 1 0-16,-1 1 0 0,2-2 0 0,-2 1 128 16,-2-2-128-16,1 2 0 0,0-4 0 0,0 4 0 15,1-1 128-15,-1 2-128 0,-1 0 0 0,4-1 0 0,-1-2 0 16,0 2 0-16,2-2 0 0,0 3 144 0,0 1-144 0,-1-2 128 15,0 2-128-15,-1-2 0 0,0 3 0 0,1-1 0 16,-2-2 0-16,0 3 0 0,-1-3 0 0,-1 2 0 16,0-4 0-16,-2 0 0 0,-1-2 0 0,0 0 0 15,0 0 0-15,2 0 0 0,2 0 0 0,0 2 0 16,-2-1 0-16,4 1 0 0,0-1 0 0,0 0 0 16,0 1 0-16,2 0 0 0,0 2 0 0,-2 1 0 15,-1-2 0-15,2 2 0 0,1-1 0 0,-1-1 0 16,-3 0 0-16,-1 2 0 0,1 1 0 0,0 1 0 15,-2 1 128-15,2-2 0 0,1 1 0 0,2-1 0 16,0 1-128-16,4 0 0 0,-1-2 0 0,1 0-176 16,1 0 176-16,0 2 0 0,-1-3 0 0,0 1-128 15,-1 2 128-15,-1-1 0 0,0-1 0 0,0 3 0 0,-2-1 0 16,0-1 128-16,-2-2-128 0,1 4 176 0,1 3-176 0,0-1 0 16,0 1-192-16,0-4 192 0,4 3 0 0,-1 0 0 15,0 2 0-15,1 0 0 0,0-1 0 0,1 1 0 16,-2-1 0-16,2-1 0 0,-2-1 0 0,0 0 0 15,-1-2 0-15,-1 0 0 0,-2-2 0 0,2 1 0 16,1 2 0-16,1 0 192 0,-1-3-192 0,2 3 0 16,0 3-192-16,-1-1 192 0,-2 1 0 0,1 0 0 15,1 1 0-15,2 1 0 0,-2 0 0 0,-1 0 0 16,-2-1 0-16,-1 0 0 0,-1 1 0 0,0-1 0 16,-2-2 0-16,-1 1 0 0,1-2 0 0,-1-1 0 15,2-2 0-15,0 1 0 0,1 1 0 0,1-2 0 16,3 1 0-16,-1-1 0 0,-2 1 0 0,3-1 0 0,1 2 0 0,2 1 0 15,-2-1 0-15,0 0 0 0,-1 0 0 0,0 0 0 16,-2 0 0-16,-1 1 0 0,-3-4 0 0,-1 2 128 16,2-2-128-16,0 1 0 0,-1 1 144 0,3-2-144 15,-1 1 0-15,1-1 0 0,0 0 0 0,1-1 128 16,-3-3-128-16,2 3 0 0,2 2 0 0,-1-1 0 16,0 0 0-16,-2 0 0 0,0-1 0 0,0 2 128 15,-1-5-128-15,-2 3 0 0,-2 0 0 0,0 1 0 16,1-2 0-16,-1 2 0 0,-2 1 128 0,1 1-128 15,-1 0 128-15,2-3-128 0,2 2 128 0,-3-1-128 16,1 1 0-16,0 0 128 0,-3-1-128 0,1 1 0 16,-1 0 0-16,1-1 0 0,-2-2 0 0,0 0 0 15,0-1 0-15,-1-2 0 0,-2-1 0 0,1-1 0 16,-1-1 0-16,-1 0 0 0,-1 0 0 0,-2-3 0 16,-2 3 0-16,0-1 0 0,-2-3 0 0,-6-6 0 0,0 0 0 15,7 8 0-15,-3 0 0 0,-4-8 0 16,4 9-1584-16,-4-9-224 0,0 0-48 0,-4 9-21520 15</inkml:trace>
  <inkml:trace contextRef="#ctx0" brushRef="#br0" timeOffset="-185427.04">22580 17172 28735 0,'0'0'1280'0,"0"0"256"0,0 0-1232 0,12 1-304 0,4-1 0 0,5 0 0 31,3-1-304-31,5-2-112 0,2-1-32 0,7 2 0 0,6-2 128 0,7 1 32 0,5 3 0 0,7 0 0 32,6 0-368-32,1-2-80 0,0-2-16 0,4 0 0 15,4 0 160-15,4 1 16 0,4 2 16 0,0-2 0 0,-1 1 560 0,1-3-128 0,0-1 128 0,3 4 0 16,1 2 0-16,0-3 128 0,-2 0-128 0,-2 1 192 15,-1-1 304-15,4 2 48 0,5 0 16 0,-3-1 0 16,-2-2 64-16,-2 1 16 0,-1-3 0 0,3 4 0 16,1-2-272-16,-2 1-48 0,-2-3-16 0,-4 0 0 15,-2 1-128-15,1 3-32 0,1-1 0 0,0 2 0 16,-1 1-144-16,-7-3 160 0,-6 2-160 0,-2 0 160 16,0 1-160-16,0 0 0 0,-2 0 0 0,-1 0 128 15,-3 0-128-15,-6 1 0 0,-5-1 0 0,-6 0 0 0,-7-1 192 16,-2-1-32-16,-1-2-16 0,-2 3 0 0,-1 0 528 0,-1-2 96 15,-2 2 32-15,0-1 0 0,-2 1 112 0,-4 1 32 16,-3 0 0-16,-2 0 0 0,-3-2-400 0,-1 0-80 16,-2 1-16-16,-1 0 0 0,-1-2-96 0,-8 3-32 15,0 0 0-15,8-4 0 0,-8 4-48 0,0 0-16 16,2-9 0-16,-2 2 0 0,-3 0-48 0,-1 0-16 16,-3-1 0-16,-1-1 0 0,-2-1-192 0,-2-2 144 15,-1 0-144-15,0-1 128 0,-3-2-128 0,-1 2 128 16,-1 0-128-16,-1 0 128 0,-2-2-128 0,-1 2 160 15,-2-1-160-15,2 2 160 0,2 2-32 0,-2-1 0 16,-1 1 0-16,-1 2 0 0,1 0-128 0,-2 2 128 0,-1-1-128 0,1 2 128 16,0 1 0-16,1 0-128 0,0 0 192 0,1 0-64 15,-1 2-128-15,3-1 0 0,3 0 0 0,1 3 0 16,3-1 0-16,1-2 0 0,2 3 0 0,11 0 0 16,-9 0 0-16,9 0 0 0,0 0 0 0,0 0-176 15,0 0-160-15,6 10-48 0,3-3 0 0,4 3 0 16,1-1 64-16,6 1 16 0,4-2 0 0,4 2 0 15,0 2 128-15,4-1 32 0,-4 0 0 0,4 1 0 16,-1-2-16-16,0 1 0 0,-1-1 0 0,2 1 0 16,-1-1 160-16,-1-1 0 0,0 2-144 0,-2-1 144 15,0 1 0-15,-2-1 0 0,-4 0 0 0,-1 0 0 16,-3-1 0-16,-2 0 256 0,-2 0-32 0,-2 3-16 16,0-3 144-16,-5 1 32 0,0 1 0 0,-3-1 0 15,-1 2-64-15,-1 1 0 0,-2 1 0 0,-2 1 0 0,-4-2 32 16,0 0 0-16,-2 1 0 0,-4-1 0 0,-1 0-32 0,-5 3-16 15,-3 1 0-15,-4 1 0 0,-3 0-144 0,-2 0-32 16,-2 1 0-16,1-1 0 0,1-1-128 0,4 0 0 16,3-3 0-16,-1 2 0 0,2-1 0 0,2-2-176 15,2 2 176-15,4-5-192 16,-1 1-1424-16,5-4-304 0,1 1-48 0,9-8-15088 0</inkml:trace>
  <inkml:trace contextRef="#ctx0" brushRef="#br0" timeOffset="-185059.93">28319 16726 14735 0,'0'0'1312'0,"-10"0"-1056"0,-4 3-256 0,-1-1 0 16,1 2 5872-16,0 5 1104 0,-1 3 240 0,0 5 32 16,-1 1-6016-16,-1 6-1232 0,-1 0-192 0,-3 8-64 15,-3 3 256-15,-2 1-176 0,-1 4 176 0,-3 1-160 16,-4 4 160-16,-2-2 0 0,-2-2 0 0,-1 2-128 0,-2 0 256 0,0 4 48 15,-3-2 16-15,3 3 0 0,-1 0 64 0,3 0 32 16,4-5 0-16,1-4 0 0,1-2-288 0,3-3 128 16,2-5-128-16,3-5 0 0,4-4 0 0,4-6-256 15,4-6 32-15,4-3 0 16,9-5-2304-16,0 0-464 0,-9-8-80 0</inkml:trace>
  <inkml:trace contextRef="#ctx0" brushRef="#br0" timeOffset="-184809.72">27614 16835 32255 0,'0'0'2864'0,"0"0"-2288"0,0 0-576 0,0 0 0 16,3 16 2624-16,2 4 400 0,3 3 96 0,2 2 16 16,2 4-2448-16,3 3-496 0,4 2-192 0,-1 5 176 15,3-2 208-15,2 1 64 0,1 5 0 0,1 0 0 16,-1 0-192-16,1 1-16 0,0 4-16 0,1 0 0 15,0 2-224-15,0-3 128 0,-1-3-128 0,1-1 0 16,0 0 0-16,0-5 128 0,0-3-128 0,-1-1 0 16,0-3-176-16,1 2-80 0,2-2 0 0,0 1-16 31,-1-2-1760-31,-1 0-336 0,-1 0-80 0,-3-6-9552 0,-4-4-1904 0</inkml:trace>
  <inkml:trace contextRef="#ctx0" brushRef="#br0" timeOffset="-183092.3">8007 16543 16575 0,'0'0'1472'0,"-10"-1"-1168"0,0 1-304 0,-1 1 0 15,2-1 2416-15,0 3 416 0,0-2 96 0,9-1 16 16,-9 2-1904-16,1-2-368 0,8 0-80 0,-9-2-16 15,1-2-112-15,1 1-16 0,1-7-16 0,1 0 0 16,1 0-144-16,-2-6-32 0,4-1 0 0,-1-3 0 16,1-2-64-16,-1-3 0 0,0-1-16 0,2-2 0 15,0-4-176-15,0-1 160 0,-1-3-160 0,1-1 160 16,0-3-160-16,-1-3 0 0,0-1 144 0,-1-4-144 16,-1-6 128-16,0 0-128 0,-1-4 160 0,0 1-160 15,1 2 192-15,-1 0-48 0,-2-1-16 0,1-2 0 16,-3-4-128-16,1 0 0 0,0-3 0 0,1-3 128 15,1-3 64-15,-1 4 16 0,0-6 0 0,-3 0 0 16,3-6 80-16,-1-1 16 0,-1-4 0 0,1 2 0 0,0-1 0 0,-1-5 0 16,1-2 0-16,0-2 0 0,-1-5-80 0,0 3-16 15,1-2 0-15,0-2 0 0,-1-5-208 0,1-1 128 16,3-2-128-16,0-1 0 0,-2 0 160 0,4-1-160 16,0-1 160-16,0-1-160 0,-2 2 144 0,1-4-144 15,-1-6 128-15,1 2-128 0,1 4 128 0,0-4-128 16,-3-5 0-16,1 4 128 0,1-2-128 0,-1-1 0 15,-2-5 144-15,2 1-144 0,3 2 0 0,-2-5 0 16,-1-1 0-16,-1 1 0 0,0-1 0 0,-1 1 0 16,-2-2 0-16,1 2 0 0,-1 0 160 0,0-1-32 15,-1 1-128-15,-1-1 192 0,3 0-32 0,1 3-16 16,-1 1 0-16,3 0 0 0,-1-2 0 0,2 2 0 0,0 4 0 16,2-3 0-16,-1-2-144 0,-1 5 0 0,2 4 144 0,-1-4-144 15,1-1 0-15,-1 4 0 0,2 5 0 0,-1-2 128 16,-2-1-128-16,2 2 0 0,-2 0 0 0,1 0 0 15,-1 4 0-15,2-2 0 0,-1 0 0 0,-1 2 0 16,-1 5 0-16,1-1 0 0,2-3 0 0,-1 4 0 16,0-2 0-16,2 4 0 0,1 1 0 0,0 0 0 15,0 1 0-15,1 3 0 0,1 2 0 0,2 4 128 16,-1 2-128-16,1 1 0 0,-1-2 0 0,1 6 0 16,2 2 0-16,1 5 0 0,-3 2 0 0,0-1 0 15,0-1 0-15,0 3 0 0,-1 2 0 0,0 6 0 16,-2-1 0-16,1 5 0 0,-2-1 0 0,-2 3 0 15,0 0 0-15,-1 0 0 0,2 1 0 0,1 3 0 16,-1 6 0-16,-1 0 0 0,2 3 0 0,-1 5 0 0,0 3 0 0,-2 3 0 16,-1 2 0-16,2 4 128 0,-1 4-128 0,0 1 176 15,-2 4-176-15,1 3 192 0,-1 1-32 0,0 4 0 16,-2 1 0-16,2 3 0 0,0 4-160 0,-2 1 128 16,1 3-128-16,-2 1 128 0,0 0-128 0,0 3 0 15,0 3 0-15,-1 3 0 0,-1 1 0 0,-2 3 0 16,0-1-128-16,1 4 128 0,-2 1 0 0,0 2-144 15,-2 3 144-15,1 4 0 0,-2 2 0 0,2 2 0 16,-2 1 0-16,-1 3 0 0,-3 2 0 0,-1 4 0 16,-2 1 0-16,3 2 0 0,0 4 0 0,-1-1 0 15,0 0 0-15,-1-3 0 0,0-4 0 0,2-3 0 16,2-2 0-16,3-5 0 0,-2-1 0 0,2 1 0 16,2-5 0-16,0-2 0 0,1-1 0 0,3-6 0 0,3 0 0 15,2-2 0-15,0-3 0 0,4-10 0 0,0 0 0 0,0 0 0 16,0 0-240-16,0 0 16 0,12 0 0 0,-1-4 0 31,1-5-336-31,3-1-64 0,-1-6-16 0,3-4 0 16,0-3-336-16,1-4-80 0,3-3-16 0,1-3 0 15,2-5-48-15,-2-1-16 0,-3-1 0 0,2-2 0 16,-1-2 528-16,2-2 96 0,1 3 32 0,-1 3 0 0,-5-4 480 0,2 4-144 0,-2 1 144 0,0 2 0 16,-3 1 0-16,2 2 192 0,-3 1 0 0,-2 3-16 15,0 2 416-15,-1 2 96 0,-1 0 16 0,-2 2 0 16,-2 3 48-16,0 4 16 0,-1 2 0 0,0 2 0 15,-1 2-128-15,-1 3-32 0,-2 8 0 0,0 0 0 16,0 0-144-16,0 0-16 0,11 4-16 0,-2 0 0 0,-1 4-240 0,1 4-32 16,0 2-16-16,0 3 0 0,0 3 16 0,0-1 0 15,2 3 0-15,-2-1 0 0,-1 4 16 0,-1 2 0 16,0 1 0-16,0 0 0 0,-1 0 96 0,2 0 32 16,-3 5 0-16,0-2 0 0,1 2-80 0,-1-2-16 15,0 4 0-15,0-3 0 0,2 2-208 0,1 0 144 16,-1-2-144-16,1-1 128 0,1 2-128 0,-1-6 0 15,-1 1-160-15,0-3 160 16,0-3-1856-16,-1-1-256 0,1-6-64 0,0 0-14048 0</inkml:trace>
  <inkml:trace contextRef="#ctx0" brushRef="#br0" timeOffset="-182742.22">6477 2961 38415 0,'-24'7'1696'0,"7"2"352"0,-3 3-1632 0,0 6-416 0,0 4 0 0,1 5 0 16,2 5 288-16,0 4-32 0,-1 3 0 0,0 2 0 16,-2 1-256-16,-1-2 0 0,-2 3 0 0,-1 0 0 0,-1 0 0 0,2 1 128 15,-2 1-128-15,-1 2 0 0,-1 2 256 0,-1 1-48 16,0-2-16-16,-1 0 0 0,-1 2 0 0,0-6-16 16,-3-1 0-16,3-1 0 0,0-6-176 0,0-2 128 15,0-1-128-15,2-6 128 0,0-2-272 0,4-4-64 16,0-4-16-16,3-6 0 15,3-3-2352-15,1-5-480 0,-1-6-80 0</inkml:trace>
  <inkml:trace contextRef="#ctx0" brushRef="#br0" timeOffset="-182491.72">5568 3209 27647 0,'0'-22'1216'0,"1"10"256"0,1 3-1168 0,-2 9-304 0,8-8 0 0,3 6 0 15,5 3 1792-15,4 4 288 0,0 2 64 0,5 4 16 16,0 4-1120-16,4 3-208 0,-1 3-64 0,2 4 0 16,0 1-112-16,3 2-16 0,2 2-16 0,0 3 0 15,-1-2-96-15,3 4-16 0,0 5 0 0,3 3 0 16,-1 3-192-16,1 3-64 0,1-1 0 0,-2 0 0 16,-3-1-80-16,-2-1-32 0,-3-2 0 0,3-2 0 15,-2-4-144-15,-1-3 0 0,-3-1 0 0,1-2-176 31,-4-2-1424-31,-2-4-304 0,0-1-48 0,-1-3-9760 0,-1-2-1936 0</inkml:trace>
  <inkml:trace contextRef="#ctx0" brushRef="#br0" timeOffset="-182041.51">6785 3621 25791 0,'-16'-17'1152'0,"5"7"224"0,-2-5-1104 0,3 2-272 15,2-1 0-15,6-2 0 0,3-2 3728 0,4 0 688 16,4-2 144-16,4-1 32 0,4 0-3744 0,1 1-848 16,1 0 0-16,0-2 0 0,2 1 0 0,1 1 0 15,0 4-128-15,1-3 128 0,-3 2 0 0,0 4 0 0,0 3-144 0,-3 2 144 16,-3-2-208-16,-1 3 16 0,-3 1 0 0,-1 2 0 15,-9 4-80-15,0 0-16 0,11-2 0 0,-11 2 0 16,0 0 80-16,0 0 16 0,0 0 0 0,5 12 0 16,-4 0 192-16,-3 1-144 0,-3 3 144 0,-2 3-128 15,-1 1 128-15,-3 4 0 0,-5 5 0 0,-1 1 0 16,-1 0 0-16,-1 1 192 0,1 1-32 0,1-1-16 16,2 0 304-16,0-1 48 0,4 1 16 0,-1 2 0 15,1 0 288-15,4-3 64 0,1 0 16 0,5-2 0 16,4 1-304-16,2-2-48 0,4-1-16 0,3-1 0 15,2-4-256-15,4-3-48 0,3-2-16 0,4 0 0 16,4-3 0-16,4-3 0 0,5-2 0 0,4-4 0 16,2-4-64-16,5 0 0 0,4-1-128 0,3-1 192 15,3 1-192-15,2-3 0 0,4-3-192 0,0 2 192 16,1-1-1952-16,3 2-288 0,4 1-48 0,2 5-16704 16</inkml:trace>
  <inkml:trace contextRef="#ctx0" brushRef="#br0" timeOffset="-180456.72">7549 16689 17503 0,'-23'-3'1552'0,"10"0"-1232"0,0 0-320 0,3 2 0 16,10 1 3888-16,0 0 720 0,0 0 128 0,0 0 48 16,0 0-3824-16,10-6-752 0,3 2-208 0,3 2 0 15,0 0 0-15,2-1 0 0,-2 3 0 0,3 0 0 16,1 0 0-16,2 0 0 0,1 0 0 0,2 1 0 0,1 2 0 0,1 0 0 16,5-2 0-16,0 2 0 15,2 0 0-15,4 0 0 0,4-2 0 0,1-1-128 0,1-1 128 0,2 0-128 16,-2-3 128-16,4 0-128 0,2 0 128 0,3 1 0 15,5 2 0-15,3 1 0 0,2 0 0 0,-1 0 0 16,1 0 0-16,-1 0 0 0,0 0 0 0,4 0 0 16,6 0 144-16,1 1-144 0,1 5 208 0,-1-2-64 15,-3-2-16-15,2 1 0 0,1-2-128 0,5 3 0 16,3 0 144-16,1 1-144 0,-1-2 0 0,-1 1 144 16,-1-4-144-16,3 1 0 0,2 0 192 0,2 3-64 15,4 3 0-15,-4-5-128 0,-3 1 192 0,3 1-192 16,4 1 192-16,2 1-192 0,0 0 160 0,-1-1-160 15,-1-1 128-15,3 0-128 0,1 1 0 0,1 0 128 0,1 0-128 0,-3 1 0 16,-3-2 128-16,3-1-128 0,2 3 0 0,0-4 128 16,-1 1-128-16,-3-1 0 0,-2 1 0 0,3 1 128 15,5 0-128-15,-3-1 128 16,-5 2-128-16,1-1 128 0,-2 0-128 0,3-1 0 0,3 1 144 0,-2 0-144 16,-2-1 0-16,0-1 144 0,0 1-144 0,3-2 0 15,2-1 128-15,-1 0-128 0,-3 0 0 0,0-1 0 16,2-2 128-16,2 1-128 0,3-1 0 0,-4 2 0 15,-3-2 0-15,0-1 0 0,1-1 128 0,2 0-128 16,-1 1 0-16,1 0 0 0,90-4 0 16,-91 6 0-16,1 0 0 0,1 1 0 0,-3 1 0 15,0 0 128-15,0 1-128 0,2 1 0 0,1 0 0 16,2 2 0-16,-4 2 0 0,0-1 0 0,1 0 0 0,1-2 0 16,0 0 0-16,0 3 0 0,1-1 0 0,-5-1 0 0,1-2 0 15,2 0 0-15,1-1 0 0,2 2 0 0,-5-3 0 16,-4 0 0-16,2 0 0 0,2-6 128 0,0 4-128 15,-2-1 0-15,-2 2 0 0,-3 0 0 0,1-1 0 16,3-2 128-16,-1 2-128 0,1-1 0 0,-2 3 0 16,-1-2 0-16,2 0 0 0,0 0 0 0,1-1 0 15,1 0 0-15,1 2 0 0,-2 1 0 0,0-2 0 16,-1 0 0-16,2 1 0 0,0 0 128 0,0-1-128 16,0 0 0-16,-1 0 0 0,-1 1 128 0,1 0-128 15,0 1 0-15,-3 0 0 0,-2-2 0 0,0 1 0 16,2 0 0-16,0 0 0 0,0-1 0 0,-1 1 0 15,-3 1 128-15,1-1-128 0,-1-2 0 0,2 2 0 0,-1-1 0 0,-2 1 0 16,-1-1 0-16,-3 0 0 0,-2 0 0 0,2 2 0 16,0-3 128-16,1 3-128 0,-2 0 0 0,-2 3 0 15,-2-6 0-15,0 3 0 0,-1 3 0 0,1-2 0 16,-2 2 0-16,1-1 0 0,-2-1 0 0,-3 1 0 16,0-1 0-16,-3 2 0 0,3-3 0 0,-1 2 0 15,0 2 128-15,-1-1-128 0,-3-1 0 0,-1 1 0 16,-4 1 0-16,0-1 0 0,-1-1 128 0,2-1-128 15,1 1 0-15,-1-2 0 0,0 0 128 0,0 0-128 16,-4 0 288-16,-2 1 0 0,-3 2 0 0,-2-3 0 16,-2-3-16-16,3 6 0 0,0-3 0 0,1 2 0 15,-1-3-144-15,1 4-128 0,1-1 144 0,-4 2-144 16,-2 1 128-16,-1 0-128 0,-2 1 0 0,-2 0 0 16,-3 1 0-16,-1-1 0 0,-1-1 0 0,-1 1 0 0,0-2 0 0,-1 0 128 15,2 1-128-15,-5 0 0 0,0 0 0 0,-1 2 0 16,-1-2 128-16,-1 3-128 0,-2-2 0 0,1 1-128 15,-2-1 128-15,-1 1-208 0,-2-1-96 16,0 2-16-16,-1-1 0 0,-2-1 0 16,-2-2-336-16,0 1-80 0,1 2-16 0,0-1-10608 15,0 0-2128-15</inkml:trace>
  <inkml:trace contextRef="#ctx0" brushRef="#br0" timeOffset="-178472.05">27099 12173 15663 0,'0'0'1392'0,"0"0"-1120"0,-4-6-272 0,-1-1 0 16,-2 2 3232-16,7 5 592 0,-7-8 112 0,0 3 32 15,-1 1-2960-15,0-1-592 0,1 0-112 0,0 1-32 16,1-1-112-16,-4 1-32 0,1-1 0 0,-1 1 0 15,-1 0-128-15,0 1 0 0,-4-1 0 0,0 0 0 16,-2-1 0-16,-4 2 0 0,-1 2 0 0,-2 1 0 16,-2 0 0-16,0 0 128 0,-1 1-128 0,-2 2 128 15,-2 0 240-15,0 1 32 0,-2 1 16 0,0 0 0 16,-1 0 128-16,2-1 32 0,-1 1 0 0,1 2 0 16,-2 1-16-16,1 1 0 0,1-1 0 0,0 1 0 15,1 0-96-15,1 1-16 0,1 1 0 0,3-3 0 16,0 1-80-16,3 0-32 0,-1-1 0 0,2 1 0 15,3-1-336-15,-1 1 0 0,2 0 0 0,1 1 128 0,0 1-128 0,1-1 0 16,1 2 0-16,0 0 0 0,0 1 0 0,-1 0 0 16,2-2 0-16,-1 4 0 0,1-2 0 0,1-3 0 15,0 1 0-15,0-1 0 0,0 2 0 0,1-3 0 16,2-1 0-16,-1 1 0 0,2 1 0 0,0-1 0 16,0-2 128-16,1-1-128 0,0 2 128 0,2-1-128 15,-2-1 128-15,0-2-128 0,0 1 0 0,2 1 144 16,-1-1-144-16,1 0 0 0,-1 0 128 0,-1-1-128 15,-2 3 0-15,1-1 0 0,0 2 0 0,-1 0 0 16,1 0 0-16,0 1 0 0,-1-3 0 0,1 2 0 16,-1 1 0-16,3 2 0 0,-1-1 0 0,1-2 0 15,0-3 0-15,-1 0 0 0,8-5 0 0,-9 7 192 0,1-3-64 0,1 2-128 16,1-3 208-16,-1 1-64 0,-2 0-16 0,3 0 0 16,6-4-128-16,-10 4 128 15,4 0-128-15,6-4 128 0,-8 2-128 0,8-2 0 0,-6 1 0 0,6-1 128 16,0 0-128-16,0 0 128 0,0 0-128 0,-6-5 128 15,4 0-128-15,-1-1 192 0,3 6-192 0,0-10 192 16,3 0 128-16,-1-2 16 0,2-2 16 0,1 1 0 16,1 0-144-16,0-2-16 0,-1-1-16 0,3 0 0 15,1-4-176-15,2 1 0 0,1-2 0 0,-2 1 0 16,-1 2 0-16,2 0 0 0,-2 0 0 0,1 1 0 16,0 0 0-16,-2 4 0 0,-1 0 0 0,-1 0 0 15,0 2 0-15,-6 11 0 0,5-9 0 0,-5 9 0 16,0 0 0-16,0 0 0 0,0 0 0 0,0 0 0 15,0 0-176-15,0 0 48 0,0 0 0 0,-5 8 0 16,1 2 0-16,-2 3 0 0,0-1 0 0,-1 1 0 0,1 0 128 0,-2 3 0 16,0 1 0-16,2 1 0 0,-1 0 0 0,1 2 0 15,-1-1 0-15,1 0-128 0,-1 0 128 0,1 2 0 16,0 0 0-16,2-2 0 0,2 1 0 0,1 0 0 16,1 0 0-16,2-1 0 0,-1 0 0 0,3-2 128 15,0-1-128-15,3-1 176 0,1-3-32 0,1 1 0 16,0-1 0-16,3-3 0 0,1 0-144 0,1-1 0 15,2-1 144-15,2-4-144 0,3-1 0 0,2-4 0 16,3 0-192-16,4-2 64 16,4-5-1856-16,3-3-384 0,2-4-64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8:08:58.53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19223 14658 403 0,'-7'0'36'0,"0"3"-36"0,-4-3 0 0,4-3 0 16,0 3 418-16,0-3 77 0,-4-3 15 0,8 6 3 15,3 0-331-15,-4-10-66 0,-3 7-14 0,4-3-2 16,3 6-56-16,0-3-12 0,0 3-1 0,3-10-1 16,-3 10-5-16,7 0-1 0,-3-9 0 0,3 9 0 15,-7 0 6-15,11 0 1 0,-4 0 0 0,3-3 0 16,-3 3-11-16,0 0-1 0,4 0-1 0,-1 0 0 15,5 0 0-15,-1 0 0 0,0 0 0 0,3 0 0 16,1 0 6-16,3 0 0 0,4 0 1 0,7-6 0 16,3 6-1-16,4 0 0 0,7-3 0 0,3 3 0 15,0-4-10-15,1 4-2 0,6-6-1 0,-6 6 0 16,-1 0 1-16,0 0 1 0,1-9 0 0,-1 9 0 0,4 0-13 16,0 0 0-16,3 0-12 0,-6-3 12 0,-1 3 0 15,-3 0 0-15,-7 0 8 0,0 0-8 0,3 0 12 16,-7 0-3-16,4 3-1 0,0-3 0 0,3 0 9 15,4 0 2-15,4 0 0 0,-1 6 0 0,0-3-19 0,4-3 0 16,0 0 0-16,-3 0 0 0,-1 0 0 0,4 0 0 16,0-3 0-16,0-3 0 0,0 6 11 0,-1 0-11 15,-2 0 10-15,-8 0-10 0,-3 0 0 0,-4 0 8 16,1 0-8-16,-8 0 0 0,-4 0 0 0,-2 6 0 16,-1-6 0-16,-4 3 0 0,5-3 8 0,-8 0-8 15,0 0 11-15,3 0-11 0,-2 0 8 0,6 0-8 16,-4 0 0-16,5 0 0 0,-1 0 12 0,3 0-12 0,5 0 12 15,-1 0-12-15,-3 0 11 0,3-3-11 16,7-3 10-16,-3 6-10 0,-7-3 8 0,-1-4-8 0,1 4 0 16,0 3 9-16,-8-3-9 0,-3-3 0 0,0 6 9 0,1 0-9 15,-1-3 9-15,-4 3-9 0,-10 0 12 0,0 0-12 16,4-7 12-16,-4 7-4 0,0 0 0 0,0 0-8 16,0 0 9-16,0 0-9 0,0 0 0 0,0 0 9 15,-7 0-9-15,0-6 0 0,7 0 0 0,0 6 0 16,-7-10 0-16,3 7 0 0,1-3 0 0,-1 0 0 15,1-1 0-15,-1-2 0 0,-3 6 8 0,3-3-8 16,1-1 0-16,-1 1 0 0,-6-3 0 0,-1-1 0 16,1 4 0-16,-1-3 0 0,-7-1 0 0,1 1 0 15,-1-1 8-15,0-2-8 0,4 2 8 0,0 1-8 16,-7 0 0-16,3 2 8 0,11-2-8 0,-7 0 0 0,0-1 0 16,0 1 8-16,3-1-8 0,4 4 0 15,0-3 0-15,0-1 8 0,-3 1-8 0,-1-1 0 0,8 1 0 16,-8 0 0-16,0 5 0 0,1-5 0 0,-1 0 0 0,1 6 0 15,-4-7 0-15,3 10 0 0,-3-9 0 0,3 9 0 16,1-10 0-16,-1 10 0 0,4 0 0 0,0-3 0 16,7 3 0-16,0 0 0 0,0 0 0 0,0 0 0 15,0 0 0-15,0 0 0 0,0 0 0 0,0 0 0 16,0 0 0-16,0 0 0 0,0 0 0 0,11 10-11 16,-4-1 11-16,3-3-8 0,-3 4 8 0,7-1 0 15,-3 4-9-15,3-4 9 0,-7 0 0 0,7 4 0 16,4-4-9-16,0 1 9 0,-4 2 0 0,3-2 0 0,1-1 0 15,3 4 0-15,-3-4 0 0,-4 0 0 0,0 1 0 0,0-7 0 16,4 3 0-16,-8-3 0 16,1 4 0-16,-1-4 0 0,1 0 0 0,0-3 0 0,-4 6 0 0,-7-6 0 15,0 0 0-15,7 3 0 0,3-3 0 0,-10 0 0 16,0 0 0-16,4 10 0 0,3-1 0 0,-4-6 0 16,1 7 0-16,3-1 0 0,-3 1 8 0,3-7-8 15,-4 6 0-15,1 1 8 0,-4-10-8 0,7 3 0 16,-4 6 8-16,4 0-8 0,-7 1 0 0,0-7 0 15,0 6 8-15,0 1-8 0,0 2 0 0,0-2 0 16,-3-1 9-16,-1 1-9 0,4-7 8 0,0 6-8 16,-7 1 10-16,4-1-10 0,-1 0 12 0,1-6-12 15,-4 10 11-15,3-4-11 0,-7 1 10 0,4-1-10 16,7 1 8-16,-10-1-8 0,-1-3 0 0,1 4 9 16,3-1-6-16,0 4-3 0,-8-4 0 0,5 1 0 0,-1 2 0 15,-3-3 0-15,0 1 0 0,0 2 0 0,-7-2 0 16,3-1 0-16,4 4 0 0,-4 2 0 0,-3-8 0 0,0 8 0 15,3-5 0-15,-3-4 0 0,-3 10 0 0,2-7 0 16,1-3 0-16,-4 4 0 16,-3-10-61-16,-3-10-12 0,-8-2-3 0</inkml:trace>
  <inkml:trace contextRef="#ctx0" brushRef="#br0" timeOffset="4959.14">26088 7327 2512 0,'0'0'112'0,"0"0"22"0,-7 0-107 0,0 12-27 15,0-2 0-15,0-4 0 0,0 0 16 0,0 1-3 0,3 5 0 0,1-3 0 16,-5 4-28-16,5-4-5 0,-1 4-2 0,1-4 0 31,3 4-6-31,-4 3-2 0,1-4 0 0,3 1 0 0,0-4 30 0,0 4 8 16,-4 5 1-16,1 1 0 0,3-3 40 0,0 3 8 0,-4 3 2 0,1 0 0 15,3-4-10-15,-4 11-1 0,4-4-1 0,0-3 0 16,0 9-17-16,-3-3-3 0,3 7-1 16,-4-4 0-16,1 1-12 0,-1-1-2 0,1 3-1 15,-1-2 0-15,-3-1-11 0,0 7 0 0,0-4 0 0,0-2 8 16,-4-1-8-16,4 3 0 0,0-2 9 0,0-1-9 16,0 0 18-16,0 1-1 0,3 9 0 0,-3-7 0 15,7-3-1-15,-3 10 0 0,3-3 0 0,-4-4 0 16,4-2-4-16,-3 2-2 0,3-2 0 0,0-1 0 15,3 0-10-15,1-9 12 0,-4 10-12 0,3-10 12 16,4 9-4-16,-3-9-8 0,-4 6 12 0,3-6-4 16,1 6-8-16,0-6 10 0,-4 3-10 0,3-3 10 15,-3 3-10-15,4-9 0 0,-1 6 0 0,1-3 8 16,-4 0-8-16,0-4 0 0,0 4 0 0,0-6 8 0,-4 2-8 16,4-2 0-16,0-1 9 0,4-2-9 0,-8 2 8 0,4-2-8 15,0-1 8-15,-3-6-8 0,3 7 13 0,0-10-1 16,0 0-1-16,0 0 0 0,-4 6-3 0,4-6 0 15,-3 3 0-15,3-3 0 0,0 0 3 0,-8 0 0 16,8 0 0-16,-3 0 0 0,-8-3 1 0,4-3 0 16,0-4 0-16,-3 7 0 0,-1-6 2 0,4-4 1 15,0 1 0-15,-4-4 0 0,4 3-15 0,0-5 0 16,0-4-12-16,0 0 12 0,0-3 0 0,4 3 0 16,-4-3 0-16,3 3 0 0,0 0 0 0,4 9 0 15,-7-6 0-15,4 7 0 0,-1-1 0 0,-3 4 0 16,4-1 0-16,-4 1 0 0,3 6 0 0,-3-3 0 15,0 2 0-15,0-2 0 0,-4 6 0 0,8-3 0 0,-4 0 0 16,0 3 0-16,0 0 0 0,0 0 0 0,0 3 0 0,0-3 0 16,7 0-8-16,0 0 8 0,0 0 0 0,0 0 0 15,0 0-11-15,0 13 11 0,0-4-10 0,3 4 10 16,1 5 0-16,-1-5 0 0,1 6-8 0,-1 3 8 16,4 0 0-16,0-4 0 0,-3 4 0 0,6 0 0 15,-2 0 0-15,-1-3 0 0,0-6 0 0,3 5 0 16,-3-5 9-16,0 6-9 0,0-7 0 0,4-2 9 15,-4-1 1-15,0-6 0 0,0 7 0 0,4-4 0 16,-4-3 4-16,0 0 1 0,3-3 0 0,5 7 0 16,-5-14 1-16,8 7 1 0,-4-3 0 0,3-6 0 15,5 6-2-15,2-7-1 0,-2-2 0 0,2-4 0 0,1 3-5 16,0-5-1-16,-4 5 0 0,-4 1 0 16,1-7-8-16,-4 6 0 0,0-6 0 0,0 7 8 0,-7-1-8 15,-3-2 0-15,-1 2 0 0,-3-6 0 16,-3-3-26-16,-1 0-10 0,-6 0-3 0,-1-3-1009 15,1-12-201-15</inkml:trace>
  <inkml:trace contextRef="#ctx0" brushRef="#br0" timeOffset="16499.88">27877 18584 1868 0,'0'0'41'0,"0"0"9"0,0 0 2 0,0 0 0 0,0 0-42 0,0 0-10 0,0 0 0 0,0 0 0 16,7 0 40-16,0 0 5 16,-7 0 2-16,10-9 0 0,-3 9 10 0,0-3 3 0,0-4 0 15,0-5 0-15,0 3-22 0,1-4-4 0,-1 4-1 0,-4-4 0 16,1 4 6-16,3-4 1 0,-4 4 0 0,-3-1 0 15,4 1-13-15,-1-1-3 0,-3 7 0 16,0-6 0-16,-3-1 23 0,3-2 4 0,0 3 1 16,-4-1 0-16,4 4 1 0,-3-4 1 0,-1-5 0 0,4 9 0 15,-3-10-2-15,3 6 0 0,0-2 0 0,0-1 0 16,0 1-40-16,3-7-12 0,1 0 0 0,-1 7 8 16,-3-7-8-16,7 3 0 0,-3-3 0 0,-1 0 0 15,4 7 0-15,-7-7 0 0,4 10 0 0,-4-4 0 16,0 1 0-16,0-1 0 0,0-3 0 0,0 4 0 15,-4 2 0-15,1 1 8 0,-1-3 0 0,-3 2 0 16,4 1-8-16,-4 6 11 0,3-7-11 0,-3 1 12 16,4-1-12-16,-4-2 10 0,3 9-10 0,0-4 10 15,1-5-10-15,-1 2 0 0,4 7 0 0,0-6 0 16,0-1 10-16,0 1-10 0,0 0 12 0,0 2-12 16,0-2 0-16,0 3 0 0,0-4 0 0,0 10 0 0,0-3 0 15,0 3 0-15,0 0 0 0,0 0 0 16,0-3 0-16,0 3 0 0,-7-6 0 0,0 6 0 0,0 0 0 0,0 6-9 15,0-3 9-15,-3 0 0 0,3 4 0 0,-1-4 0 16,-2 6 0-16,6-3 0 0,-3 1 0 16,4-1 0-16,-4-3 0 0,0 6 0 0,3 1 0 0,1-7 0 15,-4 6 0-15,3 1 0 0,0 2 0 0,-3-2 0 16,4-1 0-16,-4 1 0 0,0-7 0 0,0 12 0 16,0-8 0-16,-4 2 0 0,1 1 0 0,-1-1 0 15,-3-6 0-15,3 6 0 0,4-2 0 0,-3-4 0 16,-1 0 0-16,4 3 8 0,7-6-8 0,0 0 0 15,-7-6 8-15,7 6-8 0,0 0 8 0,-4-6-8 0,8-4 10 16,-1-2-10-16,-3 2 8 0,4-5-8 0,3 2 0 0,4-6 9 16,-4 4-9-16,0-4 0 0,0 0 0 0,3 6 0 15,-3 1 0-15,-3-1 0 0,3 4 0 16,-3 0 0-16,3-1 0 0,-4 1 0 0,1-1-8 0,3 7 8 16,-4-6 8-16,1 6 5 0,-1-4 2 15,4-2 0-15,-3 9 2 0,3-6 1 0,0-1 0 0,0 4 0 16,-3-3-18-16,3 3-14 0,0-3 2 0,-7 6 1 15,7 0 19-15,-7 0 3 0,7-3 1 0,-7 3 0 16,0 0-12-16,7 0 0 0,-7 0 0 0,7 3 0 16,0 6 0-16,0 0-19 0,0 1 3 0,-3 2 1 15,3 7 24-15,0-6 5 0,0 6 1 0,-4 3 0 0,4-1-7 16,-3 1-8-16,6 0 11 0,-3 0-11 0,1 3 18 16,2-9-3-16,4 6-1 0,0-3 0 15,4 0-2-15,3-4 0 0,4 4 0 0,0-6 0 0,6-4-12 16,1 7 0-16,0-10 0 0,0 3 0 0,-1 1 9 0,1-7-1 15,-4 3 0-15,-3-3 0 0,0-3-8 0,-4 0-16 16,-7 0 4-16,0 0 1 16,-3 0-145-16,-1-3-30 0,-6-3-6 0</inkml:trace>
  <inkml:trace contextRef="#ctx0" brushRef="#br0" timeOffset="23233.91">3905 5533 460 0,'-10'9'41'0,"-4"-5"-33"0,-4 2-8 0,0-3 0 0,8 10 288 0,-4-13 55 16,3 6 11-16,0-3 2 15,1 3-192-15,-1-6-40 0,11 0-7 0,-7 0-1 0,7 0-22 0,0-9-4 16,-10 3-1-16,10 6 0 0,0-7-39 0,-7 1-8 15,7 6-2-15,0-9 0 0,-4 5-4 0,4 4-2 16,0 0 0-16,0 0 0 0,0 0-13 0,0 0-2 16,0 0-1-16,0 0 0 0,0 0-10 0,0 0-8 15,4 10 12-15,3-1-12 0,-4-2 39 0,4 8 1 16,7-12 0-16,0 7 0 0,1-7-6 0,6 3-1 16,0-3 0-16,7-3 0 0,4 7 0 0,3-4 0 15,4-6 0-15,-4-4 0 0,8 7-9 0,2-3-3 16,-2-3 0-16,6 3 0 0,-7-7-21 0,15 7 9 15,-1-6-9-15,-3 3 0 0,7 6 8 0,-3 0-8 0,-4 0 0 16,0 0 0-16,-4 6 0 0,0 3 0 0,-3-9 0 16,4 3 0-16,-1 7 0 0,4-7 12 0,0 6-1 15,0 1 0-15,3-10-3 0,-6 9 0 0,-1-6 0 0,0 4 0 16,1-4-8-16,3 3 8 0,-4-3-8 16,11-3 8-16,-7 0 1 0,7-3 0 0,0 3 0 15,0 0 0-15,-7-6-9 0,3 6 12 0,1 0-12 0,-1-3 12 16,4-4-12-16,-7 7 10 0,3 0-10 0,-3 0 10 15,0 0-1-15,-3 0 0 0,-1 0 0 0,-3 0 0 16,-4 7-9-16,4-7 0 0,0 3 0 0,-4-3 0 16,4 0 0-16,0 0 0 0,3 0 0 0,1 0 0 15,-1 0 0-15,4-3 0 0,-4-4 0 0,1 4 0 16,3-6 8-16,3 9 0 0,1-10 0 0,-4 7 0 16,3-3-8-16,-3 3 0 0,0 0 0 0,-4 3-11 0,-3-7 11 0,3 7 0 15,-6 0 0-15,3 0 0 0,0 0 0 0,-1 0 0 16,-2 0 0-16,3 0 0 0,-1 0 0 15,1 0 0-15,-3 0 8 0,-1 0-8 16,-7 0 8-16,8 0-8 0,-8 0 8 0,4-3-8 0,-4 3 9 0,4-6-9 16,3-3 12-16,-3 9-12 0,0 0 10 0,-1-7-10 15,-2 1 8-15,-1 6-8 0,4-3 0 0,-7 3-11 16,-1 0 1-16,-2 0 0 0,-1 0 10 0,0 0 16 16,-7 0-4-16,0 0-1 0,-3 0-11 0,0 0-16 15,-1 0 4-15,-3 3 1 0,-3-3 11 0,3 0 0 16,-3 0 0-16,-4 0 0 0,3 0 8 0,-3 0 3 15,4 0 1-15,3 0 0 0,-7 0-12 0,4-3 0 0,-1-3 0 16,1 6 8-16,-1 0-8 0,5-4 12 0,-5-2-12 0,4 3 12 16,-3 3-12-16,3-9 8 0,-3 9-8 0,-1 0 8 15,4-3-8-15,-7-4 0 0,0 7 0 0,-7 0 8 16,0 0-8-16,0 0 0 0,11 0 0 0,-11 0 8 16,0 0-8-16,0 0 0 0,0 0-10 0,0 0 10 15,0 0-8-15,0 0 8 0,0 0 0 0,0 0-9 31,-4 10-50-31,1-4-9 0,-8-3-3 0,4 6 0 16,-14 1-203-16,3-7-41 0</inkml:trace>
  <inkml:trace contextRef="#ctx0" brushRef="#br0" timeOffset="24544.77">5613 6173 518 0,'0'-6'46'0,"0"-4"-37"16,0 7-9-16,0-3 0 0,3-7 403 0,1 4 78 15,-1-4 16-15,1 4 3 0,6-4-384 0,-3-6-76 16,1 10-16-16,-1-4-4 0,-4 4-12 0,4 0-8 16,-7 2 8-16,4 1-8 0,-4-3 22 0,0 9 0 15,0-3 0-15,-4-4 0 0,-3 4 2 0,4 3 0 16,-8 0 0-16,0 0 0 0,1 0 8 0,-4 0 1 15,0 3 1-15,-1 4 0 0,-2-4-9 0,3-3-1 16,0 9-1-16,3-3 0 0,0 1-4 0,1 2-1 16,-1 7 0-16,4-4 0 0,0 1-10 0,-3 9-8 15,3 0 9-15,-1 0-9 0,-2 9 0 0,3 0 0 0,0 1 0 16,3 5 0-16,-3-2 0 0,-3-1-8 0,3 7 8 16,0-3-13-16,3-4 13 0,-7-2 0 0,8-1 12 0,3-6-12 15,0 3 0-15,0-6 0 0,7 0 0 16,4 0-12-16,-1-6 22 0,4-4 5 0,4-2 1 15,7-1 0-15,-8-3 4 0,15-6 2 0,3 7 0 0,-7-7 0 16,4-7-3-16,3 7-1 0,-6-3 0 0,-1-6 0 16,0 6-5-16,-3-3-1 0,0-7 0 0,-8 4 0 15,1-1 6-15,-1 4 1 0,1-10 0 0,-7 4 0 16,3-7 0-16,-7 6 0 0,0-6 0 0,3-2 0 16,-10-5-1-16,4-2 0 0,3 3 0 0,-7-6 0 15,0-1-8-15,-7-5-2 0,7 5 0 0,-4-2 0 16,-3 3 0-16,0-1 0 0,0 1 0 0,4 9 0 0,-11-6 0 15,3 12 0-15,0-3 0 0,-3 0 0 0,4 7 0 0,-8 2 0 16,4 1 0-16,-4 6 0 0,8-7-8 16,-11 10-12-16,7 0 2 0,-8 0 1 15,8 10-16-15,0-7-3 0,4-3-1 0,-5 9 0 16,8 1-91-16,-3-1-17 0,6 1-4 0,1 2-739 16,3-2-148-16</inkml:trace>
  <inkml:trace contextRef="#ctx0" brushRef="#br0" timeOffset="24786.16">6325 6649 3366 0,'0'0'149'0,"0"0"31"0,0 0-144 0,-3 0-36 0,3 0 0 0,0 0 0 16,0 0-9-16,0 0-9 0,0 0-2 0,-4 4 0 15,4-4-10-15,0 0-2 16,0 0-1-16,0 0 0 0,-7 9-153 0,7-9-30 0,0 0-7 16,0 0-964-16</inkml:trace>
  <inkml:trace contextRef="#ctx0" brushRef="#br0" timeOffset="25357.36">6632 6072 1843 0,'-3'-3'164'0,"-4"-3"-132"16,-4 3-32-16,4-7 0 0,0 10 314 0,7 0 56 16,-4 0 11-16,4 0 3 0,-7 7-325 0,4-1-59 0,-8 0-24 0,8 7 2 31,-1-4-7-31,-3 4-2 0,0-1 0 0,0-2 0 0,0 12 7 0,3-13 2 0,-6 10 0 0,10-7 0 16,-11 7 6-16,8-6 2 0,-1-1 0 0,1 4 0 15,-1-7 14-15,4-2 16 0,0 2-3 0,0-3-1 16,0-6-4-16,0 0 0 0,0 0-8 0,0 0 12 15,0 0 1-15,4 4 0 0,3 2 0 0,7-3 0 16,-4-3-5-16,8 0-8 0,0 0 11 0,6-3-11 16,-6-3 0-16,14 6 0 0,-4-4 0 15,4-2 0-15,-4 6 0 0,4 6-9 0,3-2 9 0,-10-4-8 16,-1 9 8-16,-2-6-13 0,-1 13 5 0,-7-4 8 16,0 1 0-16,-3-1 0 0,3-2 0 0,-11 9 0 15,1-7 0-15,-1 7 0 0,1-6 0 0,-1 5 0 16,-3-5 11-16,0-1 6 0,0 4 2 0,0 0 0 15,0-7 1-15,0 7 0 0,0-4 0 0,0 1 0 16,0-1-12-16,-3-2-8 0,3 2 12 0,-4 4-12 0,1 0 10 16,-1-1-10-16,1 1 8 0,-8 3-8 0,4 0 0 15,-7-4 0-15,0 4 0 0,0 3 0 0,-4 0 0 16,0-3 0-16,-3 0 0 0,-3-4 0 0,2 1 8 0,-2-3-8 16,6-10 0-16,-7 6 8 0,1-2-8 0,6-4 0 15,4-3 0-15,0-3 0 16,-4-4-22-16,4-2-10 0,3-4-1 0,-3-6-1 15,0-2-129-15,4-1-25 0,-1 0-6 16</inkml:trace>
  <inkml:trace contextRef="#ctx0" brushRef="#br0" timeOffset="25560.42">6544 6072 3063 0,'0'0'68'0,"0"-9"13"0,0 6 3 0,0-7 2 0,0 1-69 0,0 6-17 0,7-3 0 0,4-1 0 16,-1 1 0-16,11 3 0 0,-6-3 0 0,13 6 0 15,0 0 28-15,11 6 1 0,-11-3 1 0,14 10 0 16,-10-7-22-16,7 6-8 0,0-2 0 0,3 2 0 31,-3-2-30-31,7 2-12 0,0-2-2 0,-1-4-871 0,1 0-173 0</inkml:trace>
  <inkml:trace contextRef="#ctx0" brushRef="#br0" timeOffset="34083.04">10283 5552 864 0,'-10'-10'76'0,"3"4"-60"0,3 3-16 0,-3 3 0 0,-3-9 383 0,3 9 73 16,0-10 16-16,7 10 2 0,-7 0-347 0,7 0-70 16,0 0-13-16,0 0-4 15,0 0-57-15,0 0-12 0,0 0-3 0,0 0 0 0,0 0 16 0,0 0 4 16,0 0 0-16,0 0 0 0,7 7 12 0,7-4 15 16,0 6-3-16,7-6-1 0,4 7 31 0,6-4 6 15,8-3 2-15,4 10 0 0,-5-7 4 0,5-3 1 16,10 3 0-16,-4-3 0 0,0 4-31 15,8-4-7-15,6-6-1 0,11 3 0 0,8-7 0 0,-1 7-1 16,-4-3 0-16,4 3 0 0,11-9 8 0,3 3 1 16,-3 6 1-16,0-13 0 0,-4 13-25 0,4-9-14 0,-1 9 2 15,1-4 0-15,7-2 12 0,-7 3 16 16,-8 3-3-16,5 0-1 0,-1 0-4 0,3 0 0 0,1 3-8 16,0 3 12-16,-4-6 0 0,0 4-1 0,4-4 0 15,3 0 0-15,-3 0 11 0,-4 0 2 0,-3 0 1 0,0-4 0 16,-1-5-14-16,-3 6-3 0,8-3-8 0,-8-4 12 15,-7 4-2-15,-7 0-1 0,-7-4 0 0,0 1 0 16,-7 3-9-16,-7-4 8 0,-1 4-8 0,-9-3 8 16,-1 9-8-16,-7 0 0 0,-7-13-10 0,0 13 10 15,-6-3 0-15,-5 3 0 0,-3 0 0 0,0 0 0 16,-3-6 0-16,-4 6 0 0,0 0 0 0,0 0 0 16,0 0 0-16,0 0 0 0,0 0 0 0,0 0 0 15,0 0 0-15,0 0 0 0,0 0 0 0,0 0 0 16,0 0-68-16,-7-10-8 0,0 4-2 0,-4-3-1350 15</inkml:trace>
  <inkml:trace contextRef="#ctx0" brushRef="#br0" timeOffset="36012.82">12354 6113 748 0,'0'0'33'0,"0"0"7"0,-3 0-32 16,-4-3-8-16,0-3 0 0,0 6 0 0,7 0 306 0,-4-3 59 15,1-4 12-15,-1 4 3 0,4-6-308 0,-4 6-60 16,4-7-12-16,0 4 0 0,0 0 0 0,0-1 0 16,4-2 0-16,-4 9 0 0,-4-3 0 15,4-3 15-15,0 6-3 0,-3 0 0 0,3 0 32 0,-7-7 7 16,3 1 1-16,-3 6 0 0,0 0 3 0,-3 0 1 15,-1 0 0-15,1 0 0 0,-1 0 12 0,0 0 2 16,-3 0 1-16,0 0 0 0,0 6-15 0,0-6-4 16,0 0 0-16,3 0 0 0,-3 0-32 0,4 0-8 15,-1-6 0-15,4 6-1 0,-4 0-3 0,4 0 0 0,0 0 0 16,0 0 0-16,-3 0-8 0,6 6 0 0,-3 1 0 16,0-7 8-16,-4 0-8 0,1 6 0 15,-1-3 0-15,-3-3 8 0,0 9-8 0,-4 1 10 0,4-7-10 0,0 6 10 16,0-2 6-16,0-4 2 0,0 6 0 0,0 1 0 15,3-7-2-15,0 9 0 0,1-2 0 0,-1-4 0 16,4 3-1-16,0-2-1 0,4 2 0 16,-4 1 0-16,3 2-14 0,1-3 0 0,-1 10 0 0,4-6 0 15,-4 6 0-15,1-7 0 0,3 7 0 0,0 0 0 16,-4-4 0-16,4 7 0 0,-3 0 0 0,-1-3 0 16,1 3 0-16,3-3 0 0,-4-6 0 0,4 5 0 15,0-5 0-15,-3 6 0 0,3-7 0 0,0 1 0 16,0-4 0-16,3 7 0 0,1-10 0 0,-1 10 0 15,4-4 14-15,0 1-3 0,1-4-1 0,2 4 0 0,-3-4-10 16,4 4 10-16,-1 2-10 0,1-2 10 0,0 0-10 16,-1-4 0-16,1 4 0 0,-1-4 0 0,1 3 0 0,-4-5 0 15,0 2 0-15,0-6 0 0,0 7 0 0,0-7 10 16,0-3-1-16,-7 0 0 0,7 6-9 0,0-3 12 16,0-3-12-16,4 0 12 0,-4 0 4 0,7 0 2 15,0 0 0-15,4 0 0 0,3-3-10 0,0 3-8 16,4-6 12-16,3 3-12 0,-3 0 9 0,3-4-9 15,-3 4 0-15,-1-3 9 0,1 3-9 0,0-4 0 16,-4 1 0-16,0 0 0 0,-3-3 0 0,-1 5 0 16,1-5 0-16,0 6 0 0,-4-3 0 0,0-4 0 15,-4 7 0-15,8-6 0 0,-4-1 8 0,0 1-8 16,0-4 12-16,-3 4-4 0,3-4 2 0,0 1 0 16,4-4 0-16,-4 4 0 0,0-1-10 0,4-6 8 0,-8 3-8 15,4-2 8-15,1-1-8 0,-1 6 0 0,-4-5 0 16,1 2 8-16,-1-3-8 0,1 0 0 0,-4 7 0 0,-3-7 0 15,-1 9 0-15,1-2 8 0,-1-1-8 0,-6 1 0 16,3 2 9-16,-4-5-9 0,1 12 10 0,-1-10-10 16,-3 4 0-16,0-1 0 0,-4-2 0 0,4 2 0 15,0-2 0-15,-3-4 0 0,-1 10 0 0,-3-10 0 16,0 7 0-16,3-4 0 0,-3 4 0 0,0-4 0 16,3 4 0-16,-3-4 0 0,0 4 0 0,0-1 0 15,0 1 0-15,3 3 0 0,-6-4 0 0,-1 4 0 16,1 3 0-16,-1-3 0 0,0 6 0 0,-3 0 0 15,3 0 0-15,-3 0 0 0,0 0 0 0,-4 0 0 16,1 0 0-16,-4 0 0 0,-1 0 0 0,-2 0 0 16,-5 6-44-16,-3-3-16 0,-3 3-2 15,-7-3-956-15,-1 10-191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2:18.22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13944 12767 403 0,'0'0'36'0,"0"0"-36"16,0 6 0-16,0-3 0 0,0 4 240 0,-3 2 40 16,3 0 9-16,0-2 2 0,-4-4-198 0,1 3-39 15,3-6-8-15,0 0-2 0,0 0 7 0,-4 3 1 16,1 3 0-16,3-6 0 0,0 0-23 0,0 0-4 0,0 0-1 16,0 0 0-16,0 0 12 0,0 4 1 0,3 5 1 0,-3-3 0 15,0-6-14-15,0 10-2 0,4-1-1 0,-4-9 0 16,0 10-8-16,0-10-1 0,0 6-1 0,0-6 0 15,0 0-11-15,0 0 10 0,0 0-10 0,0 0 10 16,0 0-2-16,0 0-8 0,0 0 12 0,0 0-4 16,0 0 12-16,7-6 1 0,0-4 1 0,-3-9 0 15,3 4 3-15,0-4 1 0,0 0 0 0,-4 0 0 16,4-6-7-16,0 0-2 0,-3 6 0 0,3-9 0 16,-4 3 3-16,4-3 1 0,-3 3 0 0,0-4 0 15,-1 1-2-15,-3 0-1 0,4-3 0 0,3-1 0 16,-4 1-6-16,4-1-2 0,0-2 0 0,0-7 0 15,0 4-10-15,0 2 0 0,1-3 9 0,-1 4-9 16,0-4 0-16,0-2 0 0,-4 2 0 0,4 3 0 16,-3-2 11-16,3 2-3 0,-4-2 0 0,4 2 0 0,-3-2 12 15,-1-7 1-15,5 0 1 0,-5 6 0 0,1-3-1 0,-1-3 0 16,4 7 0-16,-3-1 0 0,-1-3-9 0,4 4-3 16,-7 2 0-16,4-2 0 0,-4-7-9 0,0 9 0 15,0-9 0-15,0 7 8 0,0-1-8 0,-4-6 0 16,4 10 9-16,-3-4-9 0,3-6 0 0,-4 10 0 15,4-4 0-15,-3 4 0 0,-1-1 0 0,4-3 0 16,0 4 0-16,0-1 0 0,-3 4 12 0,3-3-1 16,0-1-1-16,0 1 0 0,0-1 1 0,0 7 0 15,0-7 0-15,0 7 0 0,0 3-1 0,0-3 0 16,0 3 0-16,-4-3 0 0,4 9-10 0,-3-6 8 16,3 6-8-16,0-6 8 0,3 6-8 0,-3-9 0 0,0 9 0 15,4-6 0-15,-1 6 0 0,1-6 0 0,3 3 0 0,-4 0 0 16,4-6-8-16,-3 9 8 0,-1 0 0 0,4-6 0 15,-3 0 0-15,-4 6 0 0,4-6 0 0,-4 13 0 16,0-4 0-16,0-3 0 0,0 0 0 0,-4 4 0 16,4 5 0-16,0-9 0 0,0 4 9 0,-4 5-9 15,4-2 0-15,-3 2 8 0,3-5-8 0,0 5 0 16,-4 1 0-16,4-1 0 0,0 4 0 0,0-3 0 16,0-1 0-16,0 1 0 0,0 0 0 0,4-7 0 15,-4 6 0-15,0 1 0 0,3 0 0 0,-3-7 0 16,0 7 0-16,0-1 0 0,-3-2 0 0,3-4 0 15,0 10 0-15,-4-4 0 0,4 1 0 0,-3-1 8 16,-1 1-8-16,1 0 12 0,-1 2-4 0,-3-2 0 16,7 6-8-16,-3-7 0 0,-1 4 8 0,4 6-8 15,-3-3 0-15,3 3 0 0,0 0 0 0,0 0 0 0,-4-6 0 16,1-4 0-16,-1 1 0 0,1 3 0 0,3 6 0 0,0-4 0 16,-4-5 0-16,4 3 0 0,0-4 0 0,-4 1 0 15,1 0 0-15,3 2 0 0,0-2 0 0,0 6 0 16,0-7 0-16,0 1 0 0,0 0 0 0,0-4 0 15,0 10 0-15,0-7 0 0,-4 1 0 0,4 3 0 16,0-4 0-16,4 1 0 0,-4 0 0 0,3 2 0 16,1-5 0-16,-4 2 0 0,4 1 0 0,-4-7 0 15,3 7 0-15,1-7 0 0,-1 7 0 0,1-1 0 16,-1-5 0-16,1 5 0 0,-1-2 0 0,4-4 0 16,-3 7 0-16,-1-1 0 0,1 1 0 0,-4-1 0 0,0 1 0 15,0 3 0-15,0-4 0 0,0 1 0 0,0 3 0 16,0 3 0-16,0 3 0 0,0 0 0 0,-4-7 0 15,4 4 8-15,-3-3-8 0,3 3 8 0,0-7-8 16,-4 4 8-16,4 6-8 0,0-3 0 0,0 3 0 0,0-6 0 16,0-4 0-16,0 10 0 0,0 0 0 0,0-6 0 15,-3-3 0-15,3 5 0 0,0-5 0 0,3 3 0 16,-3-4 0-16,0 10 0 0,0 0 0 0,-3 0 0 16,3-9 0-16,0 9 0 0,-4-10 0 0,4 10 8 15,0-6-8-15,0 3 9 0,-3-3-9 0,3 6 10 16,0 0-10-16,0 0 0 0,0-10 0 0,0 1 0 15,0 0 0-15,0 5 0 0,0-2 0 0,3-3 0 16,-3 3 0-16,4-4 0 0,-4 10 0 0,3-3 0 16,-3-3 0-16,0 6 0 0,0 0 0 0,4-10 0 0,-4 7 0 15,0-3 0-15,0-4 0 0,0 10 0 0,0 0 0 16,0-6 0-16,0-3 8 0,0 6-8 0,0 3 0 0,0 0 8 16,-4-7-8-16,4 7 8 0,0-9-8 0,0 6 0 15,0 3 0-15,0-10 0 0,-3 4 0 0,3-3 0 16,0 9 0-16,0 0 0 0,0-7 0 0,0 4 0 15,-4-3 0-15,4 6 0 0,0-9 0 0,0 9 8 16,0-3-8-16,0-4 0 0,0 7 8 0,-3-9-8 16,3 3 0-16,0 2 8 0,0 4-8 0,0-6 0 15,0-3 0-15,-4-1 0 0,4 7 0 0,-3-3 0 16,3-3 0-16,0-1 0 0,0 4 0 0,0 3 0 16,0-4 0-16,0 4 0 0,-4-3 0 0,4-3 0 15,0 9 8-15,0 0-8 0,-3-10 0 0,3 10 0 0,0 0 0 16,0 0 8-16,-4-3-8 0,4 3 0 0,-3-6 0 15,3 6 0-15,0 0 0 0,0 0 0 0,-4-6 0 0,0 2 0 16,4 4 0-16,-3-6 0 0,3 6 0 0,-4-9 0 16,4 9 0-16,0 0 0 0,-3-10 0 0,3 10 8 15,0-3-8-15,0-3 8 0,0 6-8 0,0 0 8 16,0 0-8-16,0 0 0 0,-4-9 0 0,4 9 0 16,0 0 0-16,0 0 0 0,-3 0 0 0,3 0 8 15,0 0-8-15,0 0 0 0,0 0 0 0,0 0 8 16,0 0-8-16,0 0 0 0,0 0 0 0,0 0 0 15,0-10 0-15,0 10 0 0,-4 0 8 0,4 0-8 16,0-9 0-16,0 9 0 0,0 0 0 0,0 0 0 16,0-7 0-16,0 7 0 0,0 0 8 0,0 0-8 15,0 0 0-15,0 0 0 0,0 0 0 0,0 0 0 16,0 0 0-16,0 0 0 0,0 0 0 0,0 0 0 0,0 0 0 0,7 0 0 16,0-3 0-16,4 3 0 0,-4 0 0 0,0-6 0 15,7 6 0-15,-3 0 0 0,3 0 0 0,0 0 0 16,0-3 0-16,0-3 0 0,4 6 0 0,3-10 0 15,-3 10 0-15,3-3 0 0,0-3 0 0,4 0 8 16,-1 2-8-16,5 4 8 0,-1-6-8 0,0 6 0 16,-3-9 0-16,3 9 0 0,-3 0 0 0,3 0 0 15,-7-3 0-15,4 3-11 0,-1-7 11 0,-2 7 0 16,2 0 0-16,1 0 0 0,-4-3 0 0,4 3 0 16,0 0 0-16,-1 0 0 0,1 0 0 0,0 0 0 15,-11 0 0-15,7 0 8 0,0 0-8 0,-3 3 0 16,-1-6 0-16,-2 3 0 0,-1 3 0 0,0-3 0 0,0 0 0 15,0 0 0-15,-3 0 0 0,3 0 0 0,-4 0 0 16,4-3 0-16,-3-3 0 0,-4 6 0 0,4 0 0 0,-1-3 8 16,1 3-8-16,-1-7 0 0,-3 7 0 0,4 0 0 15,-4-3 0-15,0-3 0 0,0 6 0 0,0-6 8 16,0 6-8-16,0-3 0 0,0 3 0 0,0 0 0 16,-7 0 0-16,7 0 0 0,4 0 0 0,-4 0 0 15,0-7 0-15,0 7 0 0,0 0 0 0,0 0 0 16,-3 0 0-16,3 0 0 0,-4-3 0 0,4 3 0 15,1 0 0-15,-5-6 0 0,4 6 0 0,-3 0 0 16,-4 0 0-16,7 0 0 0,-4-3 0 0,4-3 0 16,-3 6 0-16,-4 0 0 0,0 0 0 0,7 0 8 15,0-4-8-15,-7 4 0 0,3-6 0 0,-3 6 0 0,4-3 0 16,-4 3 9-16,0 0-9 0,4-6 0 0,-4 6 14 16,0 0-4-16,0 0-1 0,0 0 0 0,7 0 2 15,-7 0 0-15,0 0 0 0,0 0 0 0,0 0-11 0,0 0 0 16,0 0 0-16,0 0 8 0,0 0-8 0,0 0 0 15,0 0 0-15,0 0 0 0,0 0 0 0,3-6 0 16,-3 6 0-16,0 0 0 0,0 0 0 0,0 0 0 16,7 0 0-16,-7 0 0 0,4 6 0 0,3 0 0 15,-7-6 0-15,0 3 0 0,3 7 0 0,-3-4 0 16,4 3 0-16,-4-6 0 0,7 7 0 0,-4-4 0 16,1 10 0-16,-1-7 0 0,4 4 0 0,-3-4 0 15,0 7 0-15,-1 3 0 0,4-4 0 0,-3 4 0 0,-1 0 0 16,1 9 0-16,-4-3 0 0,0 0 0 15,3 10 0-15,1-4 0 0,-4 1 0 0,0-1 0 0,0 10 0 16,0-7 0-16,0-2 0 0,0 2 0 0,-4 0 0 0,4 4 0 16,4-3 0-16,-4-1 0 0,0 4 0 0,0-4 0 15,3 4 0-15,-3 3 0 0,4-4 0 0,-4 7 0 16,0-6 0-16,3 6 0 0,-3 0 0 0,0 3 0 16,0-3 0-16,-3-1 0 0,3 11 0 0,-4-10 0 15,4 3 0-15,-3 6 0 0,3-3 0 0,-4-3 0 16,4 3 0-16,0-3 0 0,4 0 8 0,-4-3-8 15,3 10 0-15,1-10 0 0,-4-1 0 0,3-5 0 16,-3 6 0-16,4-3 0 0,-4-4 0 0,3 7 8 16,-3-6-8-16,4 6 0 0,-1-7 0 0,5 7 0 15,-8 0 0-15,3-6 0 0,-3 6 0 0,0 0 8 16,4 0-8-16,-8-1 0 0,4 11 0 0,0-7 0 16,-3 6 0-16,3 0 0 0,-8 7 0 0,5-7 0 0,-1-6 0 0,1 7 0 15,-1-10 0-15,4 3 0 0,-3-7 0 16,3-2 8-16,-4 0-8 0,4-4 0 0,-3-6 12 0,3 4-4 15,3-10 0-15,1 9 0 0,-4-3-8 0,0-3 0 16,0 4 9-16,0-7-9 0,0 9 15 0,3-9-2 16,-3 3 0-16,0 3 0 0,0-3-13 0,0 3-13 15,0 4 2-15,4-4 1 0,-4 0 10 0,3 0 12 16,-3 7-2-16,0-7-1 0,0 4-9 0,4-4 0 16,-4 0 0-16,0-3 0 0,0 3 0 0,0-3 0 15,3 0 0-15,-3-3 0 0,0-3 0 0,0 6 0 16,0-6 0-16,-3-3 0 0,3 3 0 0,0-1 0 15,0-2 8-15,-4 3-8 0,1 0 0 0,-1-4 0 0,1-2 0 0,3 9 0 16,0-10 0-16,0 4 12 0,0 3-4 16,-4 0 0-16,1 0-8 0,3-4 0 0,-4 4-10 0,1 0 10 15,-1-3 0-15,1 2 0 0,3-2 0 0,0-3 0 16,0 2 0-16,-4 1 0 0,4-3 0 0,0-4 0 16,0 7 0-16,0-7 0 0,0 7 0 0,0-7 0 15,4 4 0-15,-1-7 0 0,1 3 0 0,-4 7 0 16,3-7 8-16,-3 1-8 0,4-7 0 0,-4 6 0 15,0-2 8-15,0 2-8 0,3 0 0 0,-3-2 0 16,-3 2 8-16,3-9-8 0,0 3 0 0,0-3 0 16,-7 10 0-16,7-10 0 0,0 0 8 0,0 0-8 15,0 0 0-15,0 0 0 0,0 0-8 0,0 0 8 16,0 0-90-16,0 0-12 0,-4-13-2 0,4-3-1 16,0 7-122-16,4-16-24 0,-8-22-5 15,1 9 0-15</inkml:trace>
  <inkml:trace contextRef="#ctx0" brushRef="#br0" timeOffset="1">14544 7668 1465 0,'0'0'32'0,"0"0"6"0,0 0 2 0,-3 3 2 0,-4 4-34 0,7-7-8 0,0 0 0 0,0 0 0 16,-4 3 21-16,4-3 3 0,0 0 0 0,0 0 0 15,0 0-24-15,0 0-8 0,0 0 0 0,0 0 0 32,0 0-24-32,0-3-4 0,0-4 0 0,0-2-1 0,0 6 24 0,0-4 5 0,0-2 8 0,-3 9-13 15,-1-9 13-15,4 9 16 0,0 0-3 0,0 0-1 16,-4 0 52-16,4 0 9 0,0 0 3 0,0 0 0 16,0-7 22-16,0 7 5 0,-7-3 1 0,7 3 0 15,0-6-34-15,0 6-6 0,-3-9-2 0,3 9 0 0,-4-4-30 16,4 4-5-16,-3-6-2 0,3 6 0 0,0 0-25 0,0 0 0 15,-7-3 0-15,0 3 0 0,7 0 0 0,-7 3 0 16,-4 3 0-16,4-2 0 0,-4 11 0 0,1-5 0 16,-1 8 0-16,1-2 0 0,-1-3 0 0,1 12 0 15,-1-6 0-15,4 6 0 0,0 3 0 0,0-3 0 16,0 0 8-16,7-3-8 0,-4 3 20 0,4 0 0 16,-3-6-1-16,3 6 0 0,0-3-6 0,0 3-1 15,0 0 0-15,-4-6 0 0,4 6-12 0,0-3 0 16,0 0 0-16,0 0 0 0,0 3 0 0,0-6 0 15,7 9 0-15,0-6 0 0,-3 0 0 0,3-3 0 16,0 3 0-16,3-10 0 0,-2 7 0 0,6-10 0 16,-4 4 0-16,4-4 0 0,0-5 0 0,1 2 0 15,-1-3 0-15,0-6 0 0,3 3 9 0,1-6-1 16,-4-4 0-16,4-6 0 0,-1 7 1 0,1-10 0 0,-4 0 0 16,4 1 0-16,-4-1 2 0,0-6 0 0,4 0 0 15,-4 3 0-15,0-3-3 0,0-4 0 0,-3-2 0 0,-4 3 0 16,3-7 0-16,-6 7 0 0,-1 0 0 0,1 3 0 15,-4-3-8-15,-4 2 0 0,1-2 0 0,-4 3 0 16,0 3 8-16,-4 0 0 0,1 3 0 0,-1 1 0 16,0-1 4-16,-3 3 0 0,0 7 0 0,0-7 0 15,-4 4-12-15,4 2 0 0,0 1 0 0,0-7 0 16,0 7 0-16,0-1 0 0,3 1 0 0,1-1 0 16,-1 4 0-16,-3-3 0 0,3-1 0 0,4 4 0 15,-3 3 0-15,3-7 0 0,0 10 0 0,3-6 0 16,-3 3-40-1,7 3-9-15,0 0-3 0,0 0 0 0,0 0-167 16,0 0-33-16,0 0-8 0,0 0 0 0</inkml:trace>
  <inkml:trace contextRef="#ctx0" brushRef="#br0" timeOffset="2">14971 8151 1267 0,'0'0'56'0,"0"0"12"0,0 0-55 0,0 0-13 0,-3 9 0 0,3-9 0 16,0 0 228-16,3 10 44 0,-6-4 8 0,3 4 1 16,0-7-209-16,3 6-41 0,-3-3-9 0,0 4-2 15,4-1-11-15,-4 1-9 0,0-1 12 0,0 0-12 16,-4 1 0-16,4 5 0 0,-3-5 0 0,-1 6-12 15,4-7-15-15,0 0-2 16,0 7-1-16,-4-3 0 0,4-7-98 0,0 3-20 0,0-9-4 0,0 0-694 16</inkml:trace>
  <inkml:trace contextRef="#ctx0" brushRef="#br0" timeOffset="3">15193 7402 1382 0,'0'0'123'0,"0"0"-99"0,0 0-24 0,0 0 0 15,7-7 156-15,-7 7 27 0,4-3 5 0,6 3 0 16,-2 3-122-16,-1 4-25 0,0-7-5 0,3 9 0 16,-3-9-12-16,0 6-3 0,4-3 0 0,-4-3 0 15,4 10-13-15,3-4-8 0,-4-3 10 0,4-3-10 16,0 6 8-16,1-6-8 0,-1 4 0 0,0 2 0 16,0-6 0-16,0 0 8 0,0-6-8 0,-3 6 0 15,3-4 0-15,0 4 0 0,0-6 0 0,4 6 0 16,-4-3 0-16,0 3 0 0,0-6 0 0,-3 3 0 15,-1 3 0-15,1 0 0 0,-11 0 0 0,10 0 0 0,-10 0 0 16,0 0 0-16,0 0 0 0,7 3 0 0,-7-3 0 0,0 0 0 16,7 6 0-16,-7-6 0 0,0 0 0 0,8 9 0 15,-5 1 8-15,1-1-8 0,-4-9 0 0,0 16 0 16,3-7 0-16,-3 4 0 0,-3-4 0 0,3 7 0 16,0-7 0-16,-4 1 0 0,4-1 0 0,-3 7 9 15,-1-7-9-15,0 1 8 0,1-1 12 0,-1 1 3 16,-3-1 0-16,4 7 0 0,-1-7 1 0,1 7 1 15,-4-4 0-15,3 4 0 0,-3 0-13 0,4 2-4 16,-4-5 0-16,3 9 0 0,0-3-8 0,-3 0 0 16,0 6 0-16,0-3 0 0,0-4 18 0,0 7 2 15,-3-6 0-15,-1 6 0 0,4 4 12 0,0-4 4 0,3 0 0 16,-3-6 0-16,4 6-8 0,-1-7-2 0,-3 1 0 0,4 0 0 16,-4 0-26-16,3-3 0 0,1-7 0 0,-1 7 0 31,1-7-16-31,-1 1-8 0,4-7-1 0,0-3-1 15,0 0-178-15,0 0-35 0,0 0-7 0</inkml:trace>
  <inkml:trace contextRef="#ctx0" brushRef="#br0" timeOffset="4">10643 12874 1220 0,'0'0'54'0,"0"0"11"0,0 0-52 0,0 0-13 15,0 0 0-15,0 0 0 0,0 0 82 0,0 0 14 16,0 0 2-16,11 0 1 0,-11 0-72 0,0 0-15 16,0 0-2-16,0 0-1 15,7 6-46-15,-7-6-10 0,0 0-1 0,0 0-1 0,0 0 31 0,3-10 6 16,5 4 2-16,-8-3 0 0,0-1 44 0,0 1 9 16,3-7 1-16,1 7 1 0,-8-1 29 0,4-2 6 0,4-4 0 0,-1 7 1 15,-3-7-3-15,0 4-1 0,-3-4 0 0,3 6 0 16,3-5-41-16,1 5-8 0,-8-8-1 0,4 8-1 15,4-6-15-15,3 4-3 0,-7-4-8 0,0 1 12 16,0 2-4-16,3-3 0 0,1 4-8 0,-4-4 12 16,0 0 4-16,0-2 0 0,7-1 0 0,-7 3 0 15,-4-3 5-15,1 1 2 0,10-1 0 0,-7-6 0 16,0 0-5-16,3 6-1 0,-3-3 0 0,7-3 0 16,0 0-9-16,-3 0-8 0,-8 6 12 0,4-10-12 15,8 11 11-15,-5-7-11 0,-6 6 10 0,-5 3-10 16,8-3 0-16,-3 0 0 0,6 4 0 0,-6-4 0 15,-4 6 0-15,3-2 0 0,11-1 0 0,-7-3 0 16,-3 0 0-16,3 4 0 0,7-4 0 0,-4 0 0 16,1 3 0-16,0-2 0 0,-4-1 8 0,3 0-8 15,4 0 12-15,-3 0-3 0,-4-3-1 0,0 4 0 0,3-1 3 0,1 3 0 16,-8-3 0-16,4 7 0 0,-3-4 0 16,-1 0 0-16,4 4 0 0,0-4 0 0,-3 7-11 0,-1-7 0 15,8 4 0-15,-4-4 0 0,-4 6 0 16,4 1 0-16,4-7 0 0,-1 7 0 0,1 0 0 15,-4-4 0-15,0-3 0 0,3 10 0 0,4-6 0 0,-3-4 0 16,-11 6 0-16,3-5 8 0,8 5 3 0,-4 1 0 16,-4 0 0-16,1-1 0 0,-4-6-2 0,0 7 0 15,7 6 0-15,-8-7 0 0,1 4-9 0,4-3 0 16,6-1 0-16,-3 7 0 0,0-3 0 0,-3-3 0 16,3 2 0-16,3 4 0 0,-3 3 0 0,0 0 0 15,0-9 0-15,0 9 0 0,7-7 0 0,-3-2 0 16,-4 6 0-16,0 3 0 0,0-6 0 0,4-4 0 0,-4 4 0 15,0 6 0-15,-8-9 0 0,8 5 0 0,0 4 0 16,0-6 0-16,-3-3 0 0,3-1 0 0,3 7 0 0,1-9 0 16,-4 9-8-16,0-7 8 0,4 1 0 0,-1-1 0 15,4-5 0-15,-3 5 0 0,-4 4 0 0,3-3 0 16,4-1 0-16,-3 7 0 0,-4-3 0 0,0 6 0 16,0 0 0-16,0 0 0 0,0 0 0 0,0 0 0 15,0 0-10-15,0 0 10 0,0 0 0 0,0 0-9 16,0 0 9-16,0 0 0 0,0 0-9 0,0 0 9 15,0 0 0-15,0 0 0 0,0 0 0 0,0 0 0 16,0 0 0-16,0 0 0 0,0 0 0 0,0 0 0 16,7 0 0-16,-7 0 0 0,0 0 11 0,0 0-11 15,0 0 10-15,0 0-10 0,0 0 10 0,0 0-10 16,-7 6 8-16,7-6-8 0,0 0 0 0,-7 3 9 16,-4-3-9-16,4 6 10 0,7-6-10 0,-7 4 10 0,0-4-10 15,-4 9 10-15,4-9-10 0,7 0 10 0,-3 6-2 0,-4-3-8 16,-7 4 12-16,-1-1-4 0,12-3 0 15,-8 3 0-15,1-3 0 0,-1-3 0 0,4 0 6 0,-3 7 1 16,-1-7 0-16,0 0 0 0,-3 0 1 0,4-7 0 16,3 7 0-16,-4 0 0 0,-7-3-8 15,4-3 0-15,4 6-8 0,-1 0 12 0,-3-3-2 0,0 3-1 16,-4 3 0-16,4-3 0 0,7 6-9 16,-3-3 0-16,-12 4 0 0,1-4 0 0,7 3 0 0,-4-3-12 15,1 4 4-15,-4-4 8 0,3 3 0 0,4 0 0 0,0-3 0 16,0-3 12-16,-4 0-2 0,4 0 0 0,0 0 0 15,0 0 0-15,0 0-2 0,-1 0-8 16,1-3 12-16,4-3-4 0,-4 6-8 0,3-6 10 0,-3 6-10 16,0-3 10-16,3 3-10 0,1 0 0 15,-1-7 0-15,1 7 0 0,2 0 0 0,-2 0 0 0,-1 0 0 16,4-3 0-16,-3 3 0 0,3 0 0 0,0 0 0 0,-4 0 0 16,0-6 0-16,1 6 0 0,-4 0 0 0,3-3 0 15,1 3 10-15,-5 0 0 0,8-7 0 0,-3 7 0 16,-1 0-2-16,1 0-8 0,-1-3 12 15,0 3-4-15,1-6-8 0,-4 6 0 0,3 0 0 0,4 0 8 16,-3-3-8-16,-1 3 0 0,0 0 0 0,8-6 0 16,-8 6 0-16,4 0 0 0,0 0 0 0,-3-7 0 15,3 4 0-15,-1 3 0 0,1 0 0 0,7 0 0 16,-7 0 0-16,0 0 0 0,7 0 0 0,-10 0 0 0,10 0 0 16,-7 0 0-16,7 0 0 0,-7 3 0 0,0 4-9 0,7-7 9 15,0 0 0-15,0 0 0 0,-8 0 0 0,8 0 0 16,0 0 0-16,-10 0 0 0,10 0 0 0,-7 0 0 15,3-7 0-15,4 7 0 0,0 0 0 0,0 0 0 16,-10-3 0-16,3 3 0 0,0 0 0 16,7 0 0-16,-7 0 0 0,0-6 0 0,-1 6 0 0,1-3 0 15,0 3 0-15,0-6 0 0,0 6 0 0,0 0 0 16,4-4 0-16,-4 4 0 0,7 0 0 0,-11 0 0 16,7-6 0-16,4 6 0 0,0 0 0 15,-7 0 0-15,0 6 0 0,4-6 0 0,-1 0 0 0,4 0 0 16,-7-6 0-16,4 6 0 0,-1 0 0 0,1-3 0 15,-4 3 0-15,0-6 0 0,0 6 0 0,-1 0 0 16,1 0 0-16,4 0 0 0,-8 0 0 0,4-3 0 0,4 3 0 16,3 0 0-16,-7-7 0 0,7 7 0 0,0 0 0 0,0 0 0 15,0 0-12-15,-11 7-1 0,8-4-1 16,3-3 0-16,-8 0 14 0,5 0 0 0,-4 6 0 0,0-3 0 16,7-3 0-16,0 0 0 0,-7 0 0 0,0 0 0 15,0 0 0-15,7 0 0 0,0 0 0 0,-14 0 0 16,7 0 0-16,-1-3 0 0,8 3 0 15,0 0 0-15,-3 0 0 0,3 0 0 0,-7 0 0 0,7 0 0 16,0 0 0-16,0 0 0 0,0 0 0 0,0 0 0 16,0 0 0-16,0 0 16 0,-11 3-3 0,11-3-1 15,0 0-12-15,-10 0-16 0,-1 6 3 0,4-2 1 16,7-4 12-16,0 0 16 0,0 0-3 0,-11 0-1 16,1 0-12-16,10 0 0 0,0 0 0 0,0 0 0 0,0 0 0 15,0 0-18-15,0 0 4 0,0 0 1 0,0 0 13 16,0 0 15-16,0 0-3 0,-7 9-1 0,7-9-11 15,0 0 0-15,0 0 0 0,-7 0 0 0,7 0 0 0,0 0 0 16,0 0 0-16,0 0 8 0,0 0-8 0,-7 6 0 16,7-6 9-16,0 10-9 0,0-10 0 0,0 9-18 15,3 0 3-15,1 1 1 0,-1-1 14 16,1 7 15-16,-1-7-3 0,-3 7-1 0,4-3-11 0,-1-4 0 16,1 7 0-16,-1 2 0 0,1 1 0 0,-4-3 0 15,7 3 0-15,-7 0 0 0,4 6 0 0,-1 0 0 16,-3-3 0-16,4 3 0 0,-4 3 18 0,7-3 2 15,-4-6 0-15,1 6 0 0,-1-6-20 0,1 0 0 16,3 6 0-16,-4 0 0 0,-3-6 0 0,4 9 0 0,-4-3 0 16,7 0 0-16,-3-3 12 0,3 3-4 0,-7 0 0 15,3-3-8-15,8 3 0 0,-11 3 0 0,0-2-10 16,0 2 10-16,3 3 0 0,-3 0 0 0,-3 1 12 0,3-4-4 16,-7 0-8-16,7 0 0 0,-4 7 0 0,1-10 0 15,-1 3 0-15,-3 1 0 0,0-4 0 0,7 0 0 16,-4-7 0-16,1 1 0 0,3 0 0 0,-4 0 0 15,1 3 0-15,-1-10 0 0,1 7 11 0,-1 3-11 16,1-9 8-16,3 6-8 0,-7-4 0 0,7 4 9 16,-4 0-9-16,4 3 0 0,0 0 0 0,0-3 0 15,0 3 0-15,0-4 0 0,0 1 0 0,0-3 0 16,0 3 0-16,0-7 0 0,0 7 0 0,4-3 0 16,-4 3 0-16,-4-4 0 0,4 1 8 0,-3-4-8 15,3-2 0-15,0-1 0 0,-4 1 0 0,4-1 8 16,0-9-8-16,-7 6 8 0,7-6-8 0,-4 10 8 0,4-10-8 15,-3 6 8-15,-4-3-8 0,7-3 8 0,-7 6-8 16,7-6 0-16,-7 4 0 0,3 2 8 0,-3-3-8 16,4 3 0-16,3-6 0 0,-4 3 0 0,-3 10-24 15,4-4 4-15,-1 1 0 0,4-1 0 16,0 1-6-16,-3-1-1 0,-1 0 0 0,4 7 0 16,-4-7 6-16,4 1 1 0,-3-1 0 0,-1 1 0 0,1-1 7 0,3 0 1 15,0-9 1-15,0 0 0 16,-4 0-78-16,4 0-16 0,0 0-3 0,0 0-712 15,0-3-143-15</inkml:trace>
  <inkml:trace contextRef="#ctx0" brushRef="#br0" timeOffset="5">9684 10403 1292 0,'0'0'57'0,"0"0"12"0,0 0-55 0,-4-4-14 0,4-2 0 0,0-3 0 16,0-1 70-16,0 7 11 0,0-6 3 0,-3 2 0 15,3-2-26-15,0 9-5 0,0-6-1 0,-4 6 0 16,1-10-16-16,-1 10-3 0,-3 0-1 0,4 0 0 16,3 0-8-16,-8 0-3 0,1 0 0 0,0 7 0 15,0-4-8-15,0 3-1 0,0 3-1 0,-3 1 0 16,3 6-11-16,0-7 0 0,-1 0 0 0,1 10 0 15,0-3 0-15,0 3 0 0,0 0 0 0,4-1 0 16,-4 7-8-16,0 4 8 0,0-4 0 16,3 3 0-16,0 0 0 0,1 7 0 0,-4-7-9 0,7-3 9 15,0 3 0-15,3-3 0 0,1-6 0 0,-1 0 0 16,5-3 0-16,-1 2 14 0,0-2-2 0,3-7-1 16,-3 1 1-16,4-1 1 0,-1 1 0 0,5-4 0 15,-8-3-5-15,7 7-8 0,0-10 11 0,0 0-11 16,0 0 12-16,4 0-12 0,-4 0 12 0,3-4-12 15,1-2 10-15,0 3-10 0,-1-3 8 0,1-4-8 0,-4 1 10 16,4-1-10-16,-4 1 12 0,0 0-12 0,-3-7 20 16,-1-3-4-16,4 3 0 0,0-2 0 0,-7-1 16 15,4 0 2-15,0-6 1 0,-4 6 0 0,0-6 5 16,-4 6 0-16,1-6 1 0,-4 6 0 0,3-6-33 0,1 6-8 16,-8-3 0-16,1 1 0 0,-1 2 8 15,-3 0 0-15,0-6 0 0,-7 12 0 0,3-6-8 0,-3 4 0 16,0-1 0-16,0 4 0 0,-4-4 0 0,1 6 0 15,-1 1 8-15,1 0-8 0,-5 2 0 0,5 4 0 0,-1-3 8 16,4 6-8-16,-4 0-11 0,1 6-4 16,6-6-1-16,-3 3 0 15,3-3-25-15,1 10-6 0,-1-4-1 0,4-6 0 16,0 9-28-16,7-9-7 0,0 0-1 0,0 0 0 16,0 0-128-16,0 0-25 0</inkml:trace>
  <inkml:trace contextRef="#ctx0" brushRef="#br0" timeOffset="6">10149 10751 2016 0,'0'0'179'0,"0"0"-143"16,-7 6-36-16,0 0 0 0,7-6 144 0,0 3 21 15,-3 7 5-15,3-10 1 0,7 6-143 0,-4 3-28 16,4-6 0-16,0 7-11 0,4-4-11 0,-4 4-2 15,0-4-1-15,0-3 0 16,4 3-31-16,-4-3-5 0,-7-3-2 0,0 0 0 16,0 0-116-16,3 7-23 0,-3-7-5 0</inkml:trace>
  <inkml:trace contextRef="#ctx0" brushRef="#br0" timeOffset="7">10287 10230 2286 0,'0'0'101'0,"0"0"21"0,7 0-98 0,-7 0-24 0,0 0 0 0,7-6 0 0,7-4 30 0,-3 7 1 16,-4-3 0-16,0 3 0 0,7-3-31 0,0-4 0 16,-7 10 0-16,4-9 0 0,3 9-20 0,-4-7-3 15,5 4-1-15,-5 3 0 0,1-6 4 0,-1 6 1 16,12 0 0-16,-5 0 0 0,-6 6 8 0,-4-3 2 16,7 4 0-16,-4 2 0 0,-2 1 9 0,-1-1 0 15,-11 0-9-15,4 1 9 0,7 5 0 0,-10-5 16 16,-12 9-2-16,5-4-1 0,3 4 0 0,-4 0 0 15,-6 0 0-15,3 3 0 0,3-10-13 0,4 7 11 16,-7-9-11-16,0 5 10 0,-11 1-10 0,7-4 0 16,11-2 9-16,-3-4-9 0,-1-3 0 0,4 4-18 15,7-7 3-15,0 0 1 16,0 0-10-16,0 0-3 0,0 0 0 0,4 6 0 0,6-3 16 0,4-3 11 16,-14 0-13-16,7 0 5 0,7 0 8 0,1 0 8 0,2 0-8 15,1 0 11-15,-4 0-11 0,4 6 8 0,3-6-8 16,-4 3 8-16,-3-3-8 0,1 0 0 0,2 0 0 0,1 7 8 15,-4-4-8-15,0-3 0 0,0 6 0 0,0-3 8 16,0-3 1-16,-3 6 0 0,0-2 0 0,-4 2 0 16,3 0 0-16,1-3 0 0,-8 7 0 0,8-4 0 15,0 3-9-15,-1 1 0 0,-6-1-12 0,-1 1 12 16,-3-1 9-16,4 7 10 0,-1-7 1 0,-3 0 1 16,-3 7 6-16,-1-3 1 0,1 5 0 0,3-2 0 15,-7 0-6-15,0 3-1 0,-1-7 0 0,1 4 0 16,0 3-6-16,-3-4-2 0,-8-2 0 0,0 3 0 15,4 2-5-15,-3 1-8 0,-11-3 11 0,3 3-11 0,-3 0 0 16,-1 6 0-16,1-7 0 0,-7 8 0 16,-4-1-13-16,0-3-7 0,8 3 0 0,-1 0-1 15,-7-6-51-15,7 9-9 0,0-9-3 0,4-1 0 16,0 7-128-16,0-9-27 0</inkml:trace>
  <inkml:trace contextRef="#ctx0" brushRef="#br0" timeOffset="8">4628 12826 57 0,'-3'4'0'0,"-8"-4"0"0,-3 6 0 0,4-6 0 0,-8 0 312 0,11 3 56 15,-4-3 12-15,-3 0 3 0,4 0-309 0,-4 0-62 16,-4-3-12-16,7 3 0 0,4-6 0 0,-3 2 0 15,-4-2-9-15,3 3 9 0,4-3 34 0,-4 3 11 16,4-4 3-16,-3 7 0 0,3 0 44 0,0 0 10 16,0 0 2-16,3 7 0 0,-7-4-34 0,11 3-6 15,0-6-2-15,-7 3 0 0,7-3-44 0,0 0-9 16,-3 10-1-16,3-10-8 0,0 0 27 0,3 6-2 16,4 3 0-16,-7-9 0 0,4 7 26 0,7-7 5 15,3 3 0-15,3-3 1 0,1 0 2 0,3 0 0 16,7-3 0-16,1-4 0 0,9 7-31 0,1-6-7 15,0 3-1-15,3 3 0 0,4-6-12 0,-3 6-8 16,9-4 8-16,1-2-8 0,4 3 0 0,3-3 0 16,0 6 0-16,0-3 0 0,0-4 0 0,0 7 0 0,0-9 0 15,0 9 0-15,0-9 11 0,0 9-3 16,7-10 0-16,-7 4 0 0,0 3 20 0,-8-3 3 0,5-4 1 16,-4 1 0-16,-11 9-32 0,0-10 0 15,1 1 0-15,-8 3 0 0,0 6 0 0,-3-4 0 0,-7-2 0 16,-4 6 0-16,4 0 0 0,-8 0 0 0,1 6 0 0,-11-2 0 15,0-4 0-15,-3 6 0 0,-4-6 0 0,0 0 0 16,0 9-20-16,-4-2-3 0,-7 2-1 0,1-6 0 16,-11 7 15-16,3-4 9 0,-7-3-12 0,1 3 12 15,-1 4 17-15,-10-4 11 0,3-3 1 0,4 6 1 16,-8-9-22-16,-2 7-8 0,-1-7 0 0,-3 3 0 16,-8-3 0-16,1 6 0 0,3-6 0 0,-11 3 0 15,8-3 0-15,0 0 0 0,-1 6 0 0,1-2 0 16,3-4 0-16,-3 6 0 0,-8-6 0 0,8 0 0 15,-1 9 0-15,1-9 0 0,3 7 0 0,0-4 0 0,7-3 0 0,-3 6 0 16,3-3 0-16,11-3 0 0,-4 0 0 0,4 0 0 16,3 0 0-16,4 0 0 0,7 0 0 0,-3 0 0 15,6 0 0-15,4 0 0 0,-4 0 0 0,11 0 0 16,0 0 0-16,0 0 0 0,0 0-11 0,0 0-8 16,0 0-1-16,11 0-1 0,3 0 9 0,7 0 3 15,-3 0 0-15,7 0 0 0,-1 0 9 0,1 0 0 16,7 0 0-16,-1 0-8 0,8 0 8 0,0 0 0 15,-4 0 0-15,1 0 0 0,2 0 0 0,5 0 0 16,-8 0 0-16,4 0-8 0,-4 0 8 0,4 0 0 16,-4 0 0-16,4-3 0 0,-4 3 0 0,8-6 8 15,-12 6-8-15,5 0 11 0,-1 0-11 0,-3-3 0 0,-8 3-12 16,5 0 12-16,-8 0 0 0,0 0 0 0,-7-7 0 16,0 7 12-16,0 0-4 0,-3 0 0 0,-1 0 0 0,-10 0 0 15,0 0 10-15,0 0 2 0,0 0 0 0,0 0 0 16,0 0-11-16,-3 0-1 0,-11-6-8 0,3 3 12 15,1 3-12-15,-5-6-8 0,-6 2 8 0,0-2-13 16,-4 6 13-16,1-3 8 0,-4-3 0 0,-1 3-8 16,5-4 11-16,-8 4-11 0,4-3 10 15,-4 3-10-15,0-3 0 0,0-1 0 0,1 4 0 0,-12-3 0 16,1 6 11-16,0 0-11 0,3 0 12 16,-11 0-12-16,5 0 0 0,-1 6 0 0,7-6 0 0,-7 3-12 15,7 4 12-15,0-7 0 0,4 0 0 0,0 0 0 16,-7 0 0-16,6 0 0 0,1 0 12 0,3 6-12 15,4-3 0-15,0-3 0 0,0 0 0 0,6 0 0 0,-2 0 15 16,-1 0-4-16,4 0-1 0,7 0 0 0,0 0-10 0,3 0 0 16,0 0 0-16,4 6 0 0,4-6 0 0,3 0 0 15,0 0 0-15,0 0-11 0,10-6 11 0,1 6-12 16,14 0 12-16,-1 0-12 0,5 0 1 0,2 6 0 16,8-3 0-16,7-3 0 0,0 7 11 0,3-4 0 15,-3 3 0-15,4-3 0 0,-5-3 0 0,8 0-12 16,-3 0 4-16,6 0 0 0,-3 0 8 0,0 0 0 15,0 0 0-15,3 0 0 0,-13 0 0 16,3 0 16-16,-1-3-4 0,1-3-1 0,-3 6-2 0,-1 0 0 16,0-3 0-16,1-4 0 0,-8 7-9 0,-7 0 0 15,4-3 0-15,-7-3 0 0,-1 6 0 0,-3 0 0 0,-3-3 0 16,-4-3 0-16,4 6-9 0,-11-7 9 16,-7 7-12-16,0 0 12 0,3-3 0 0,-3 3 0 0,0 0 0 15,0 0 0-15,-7 0-11 0,-3-6 11 0,-4 6-10 16,0 0 10-16,-8 6-12 0,-6-6 3 0,3 3 1 0,-3 4 0 31,0-7-35-31,0 9-6 0,0-3-2 0,-1-3 0 0,5 4-122 16,-1 2-25-16,-7-6-5 0,8-3-1 0</inkml:trace>
  <inkml:trace contextRef="#ctx0" brushRef="#br0" timeOffset="9">4960 11713 1447 0,'4'-12'64'0,"-1"5"13"0,4-2-61 0,-7 0-16 15,0 2 0-15,0 7 0 0,4-9 53 0,-4 9 8 16,0 0 2-16,0 0 0 0,0 0-24 0,0 0-5 0,-4 6-1 0,-6-3 0 16,-1-3-45-16,7 7-8 0,-6 2-3 0,3 0 0 15,0 1 41-15,0-1 8 0,3 1 2 0,-6-1 0 16,6-3 34-16,-6 4 7 0,2-1 2 0,-2 7 0 16,3-4-13-16,-4 4-2 0,1 0-1 0,-1 3 0 15,8-7-30-15,-15 13-5 0,11-6-2 0,-4-3 0 16,-3 12-18-16,7-9 10 0,4 6-10 0,-4 0 8 15,-1-3-8-15,8 3 0 0,-3 0 9 0,3 0-9 16,3-6 0-16,1 0 9 0,7 0-9 0,-11-10 0 16,10 7 9-16,-10-7-9 0,7 0 0 0,4 1 9 15,-4-1-9-15,0 1 0 0,3-4 0 0,1-3 0 16,0 3 12-16,3-2-4 0,0-4 0 0,7 0 0 16,0 0 12-16,4-10 1 0,-4 7 1 0,4-3 0 15,-1-4-22-15,1 1-16 0,0-1 2 0,-4 4 1 16,-7-3 13-16,4 6 16 0,-1-7-3 0,1 1-1 15,0 3-12-15,-11-4 0 0,10 1 0 0,-10-7 0 0,0 7 25 16,4-1-1-16,-7-9 0 0,-4 10 0 0,7-7-3 0,-14 7-1 16,3-10 0-16,4 3 0 0,-14-2 0 0,7 5 0 15,3-9 0-15,-6 3 0 0,-4 1-20 0,3-1 0 16,-3 0 0-16,3-6 0 0,-10 0 17 0,7 6-1 16,0-9 0-16,3 9 0 0,-10-6 0 0,7 0 0 15,0 6 0-15,-4 0 0 0,4 0-16 0,0 4 0 16,0 5 0-16,3 1 0 0,1-1 0 0,-4 4-9 15,3 6 1-15,1-9 0 0,-1 9 8 0,8-3-8 16,-12 3 8-16,8 0-8 0,-3 0-4 0,6 0 0 16,-6 0 0-16,6 3 0 15,-6-3-89-15,2 6-19 0,1-3-3 0,4-3-616 0,-4 6-123 16</inkml:trace>
  <inkml:trace contextRef="#ctx0" brushRef="#br0" timeOffset="10">5338 12184 2300 0,'0'0'102'0,"0"0"21"0,0 0-99 0,0 0-24 16,0 0 0-16,0 0 0 0,0 0 108 0,0 0 16 16,0 0 3-16,0 0 1 0,0 0-97 0,0 0-19 15,7 3-4-15,-7 3-8 0,3 3 0 0,1 1 0 0,-4-1-10 16,0 1 10 0,7-4-52-16,-7 3-2 0,0 1-1 0,0-1 0 15,0-9-17-15,-7 10-4 0,7-1-1 0,-4-3 0 16,4-6-78-16,0 0-15 0,0 0-3 0,0 0-669 0</inkml:trace>
  <inkml:trace contextRef="#ctx0" brushRef="#br0" timeOffset="11">5807 11638 2358 0,'0'0'104'0,"0"0"22"0,0 0-101 0,0 0-25 15,0 0 0-15,0 0 0 0,0 0 34 0,0 0 2 16,0 0 0-16,-7 3 0 0,0-3-23 0,3 6-4 16,-6-2-1-16,-5 5 0 0,5-3-8 0,-4 4 0 15,3-1 0-15,1 7 0 0,-8-4 0 0,4 7 0 16,0-3 0-16,0 3 0 0,-1-1 0 0,5 7 0 15,-4 1 0-15,3-4 0 0,1 9 0 0,-5-9 0 16,8 9 0-16,4-3 0 0,3 1 9 0,-7 5 0 16,7-6 0-16,0-3 0 0,10 1 1 0,-3-5 0 15,-3 1 0-15,7 0 0 0,-8-6-1 0,4 3 0 16,4-10 0-16,3 7 0 0,-4-3-1 0,-2-7 0 0,2 3 0 16,1 1 0-16,-1-10-8 0,1 6 0 0,3-12-12 0,0 6 12 15,-3-4 0-15,3-2 0 0,0-9 0 0,4 5 12 16,-8-2 6-16,4-10 2 0,0 3 0 0,-3 0 0 15,3 0-11-15,0-6-1 0,-3-3-8 0,3 3 12 16,-4-3 1-16,1-1 0 0,3 1 0 0,-3-3 0 16,-1 3-1-16,-3-1 0 0,0-5 0 0,0 9 0 15,-7-4 22-15,0 4 4 0,0 3 1 0,0-3 0 16,-7 7-21-16,4-1-4 0,-4 3-1 0,0 0 0 16,-4 4-13-16,1 2 9 0,-1 1-9 0,-7 3 8 15,8-4-8-15,-11 4 0 0,6 6 0 0,-9-3-11 16,-1-3 11-16,0 6 0 0,-3 0 0 0,0-3 0 15,-4-4 0-15,0 7 0 0,-3 0 0 0,0 0-8 16,0-3-58-16,-1 3-11 0,12 0-3 0,-1-6-764 16,4 3-154-16</inkml:trace>
  <inkml:trace contextRef="#ctx0" brushRef="#br0" timeOffset="12">15216 5422 2455 0,'0'0'54'0,"0"0"11"0,-7 7 3 0,0 2 0 0,0-9-54 0,7 10-14 0,0-10 0 0,-11 6 0 16,4-3 10-16,7-3-1 0,0 0 0 0,0 0 0 15,18 6-9-15,-11-3-11 0,7-3 3 0,0 0 0 16,4 0 19-16,-4 10 4 0,7-10 1 0,-7 0 0 16,4 9 5-16,-1-9 2 0,-3 6 0 0,4 4 0 15,-4-1 8-15,0-2 1 0,0 2 1 0,-3 0 0 16,3 1-24-16,-3-1-9 0,3 1 0 0,-4-1 9 16,1 0-9-16,-4 1 0 0,0 5 0 0,4-5 0 15,-4-1-37 1,0 1-3-16,-4-1-1 0,8 1 0 0,-1-4-182 0,-3-3-36 15,4-3-7-15</inkml:trace>
  <inkml:trace contextRef="#ctx0" brushRef="#br0" timeOffset="13">15830 5215 2286 0,'0'0'101'0,"0"0"21"0,0 0-98 0,0 0-24 0,0 0 0 0,0 0 0 15,0 0 23-15,0 0-1 0,0 10 0 0,0-1 0 16,0 7-22-16,0-3 0 0,-7 8 0 0,3 1 0 15,-3 4 0-15,-4 2-10 0,-3 6 10 0,-3 1-13 16,-1 2 13-16,-3 7 0 0,-4 0 0 0,0 9 10 16,-3 1 2-16,0 2 1 0,0 4 0 0,-4 3 0 15,7-1 12-15,1-5 3 0,3-4 0 16,-1 0 0-16,5 1-12 0,3-4-3 0,-1-3 0 0,5-6 0 16,-1-4-13-16,1-2 0 0,3-7 0 0,0-3-10 15,0-6-114-15,0-7-24 16,3-5-4-16</inkml:trace>
  <inkml:trace contextRef="#ctx0" brushRef="#br0" timeOffset="14">15195 5244 979 0,'0'0'87'0,"0"0"-70"15,0 0-17-15,0 0 0 0,3 0 197 0,4-10 36 16,0 1 7-16,0-1 2 0,0 1-143 0,0 0-29 16,1-1-6-16,6-5 0 0,-11 5-29 0,4-5-6 15,4 5-1-15,-4 1 0 0,3-1-20 0,-3 1-8 16,1-7 0-16,-1 7 9 0,0-1 8 0,3 1 2 15,-3 0 0-15,0-4 0 0,0-3-19 0,0 10 0 0,1-3 0 16,-1-10 0-16,3 3 30 0,-3 4 2 0,-3-4 1 16,-1 3 0-16,4-2-5 0,0 5-2 0,-3-5 0 15,3 5 0-15,-4 1-7 0,1-1-2 16,0 1 0-16,3 3 0 0,-4-4-17 0,1 7 0 0,-4 3 0 16,0 0 0-16,0 0 0 0,0 0 0 0,0 0 0 0,7 3 0 15,0-3 0-15,-4 10 0 0,4-4 0 0,-3 3 0 16,3 1 12-16,0-1 3 0,0 1 0 0,0 5 0 15,4-5 6-15,-4-1 2 0,3 7 0 0,1-4 0 16,-1-2-2-16,1-4 0 0,0 10 0 0,-4-7 0 16,3 4-13-16,-3-7-8 0,0 3 8 0,0-6-8 15,4 4 10-15,-4 2-2 0,-7-9-8 0,0 0 12 16,0 0-12-16,0 0-8 0,0 0 8 0,0 0-13 16,0 0-72-1,0 0-15-15,0 0-2 0,0 0-1019 0</inkml:trace>
  <inkml:trace contextRef="#ctx0" brushRef="#br0" timeOffset="15">16204 5316 864 0,'0'0'38'0,"0"0"8"16,-4 0-37-16,4 0-9 0,0 0 0 0,0 0 0 0,0 0 283 0,0 0 54 15,11 6 11-15,6-6 3 0,4 0-276 0,1 0-55 16,-5-6-12-16,8 3-8 0,7-4 10 0,-8 4-10 15,1-6 8-15,0-1-8 0,-1 1 0 16,5-7 0-16,-1 10 8 0,-3-3-8 0,-4-4 0 0,3 4 0 16,8 2-10-16,-11-2 10 15,-3 0-79-15,0 2-9 0,3 4-3 0,0 3-491 16,-7-6-98-16</inkml:trace>
  <inkml:trace contextRef="#ctx0" brushRef="#br0" timeOffset="16">16306 5520 1785 0,'0'0'79'0,"0"0"17"0,0 0-77 0,0 0-19 0,14 6 0 0,4-6 0 16,-4-6 133-16,0 6 23 0,4 0 5 0,3 0 1 16,-4 0-115-16,1 0-23 0,0-3-5 0,3-4-1 0,3 4-18 0,-2-3-12 15,-8 0 1-15,7 2 1 16,4-2-39-16,-4 6-8 0,-4-9-2 0,1 9 0 15,-4 0-123-15,4 0-25 16,-4-10-5-16</inkml:trace>
  <inkml:trace contextRef="#ctx0" brushRef="#br0" timeOffset="17">17601 4331 1130 0,'0'0'50'0,"-4"-15"10"0,1 15-48 0,-1-13-12 16,0 7 0-16,1-4 0 0,-4 4 68 0,0-3 10 15,0 5 2-15,0-2 1 0,-4 6-2 0,1 0-1 16,-1-3 0-16,0 3 0 0,1 0 16 0,-4-6 3 15,-4 6 1-15,4-3 0 0,3 3-35 0,-6-7-7 16,-4 7-2-16,-1 0 0 0,5-3-6 0,-1-3 0 0,4 6-1 0,-4 0 0 16,-6-3-31-16,6 3-5 0,18 0-2 0,-18 0 0 15,1-6-9-15,-4 6 0 0,10 0 0 0,0 0 0 16,-3 6 0-16,4-6 0 0,-4 0 0 0,3 3 0 16,4 3 0-16,0-3 10 0,-7 4-10 0,7-4 10 15,7-3-10-15,-4 9 0 0,-6 1 0 0,3-1 0 16,3-3 0-16,1 1 0 0,3-7 0 0,0 9 0 15,0-6 9-15,0-3 0 0,7 10 0 0,0 5 0 16,-4-12-1-16,4 13 0 0,0-7 0 0,4 1 0 16,-1 6-8-16,-2-4 0 0,-1 4 0 0,0 3 0 15,-4-1 0-15,4 7 0 0,0 1 0 0,0 2 0 16,4 6 0-16,-8 4 0 0,-3-4 0 0,0 10 0 16,-3-6 0-16,6 6 0 0,4 0 0 0,-7-7 8 15,-7 7 14-15,7 0 2 0,7-6 1 0,1 6 0 0,-12-4 4 0,4-2 1 16,7 0 0-16,-3 6 0 0,-1-10-17 0,1 10-3 15,-8-6-1-15,4-4 0 0,11 10-9 0,-11 0 0 16,-4-6 0-16,-3 5 8 0,7 1-8 0,0 3 0 16,-3 4 0-16,-4-4 8 0,-4 6-8 0,4 0 0 15,0 1 0-15,0-1 0 0,-11-6 0 0,8 6 0 16,3-3 0-16,3-6 0 0,0-3 8 0,1 0 0 16,-8-4 0-16,8 1 0 0,3 3 8 0,-4-7 2 15,1-2 0-15,3-7 0 0,7 3-6 0,-4-3 0 16,-3 0-1-16,0-6 0 0,4 9-11 0,-4-9 8 15,0 6-8-15,-4-6 8 0,4 6 4 0,0 3 0 16,0-3 0-16,-3 4 0 0,-8-1-12 0,4-3 0 16,4 12 0-16,-1-5 0 0,-6-4 0 0,-1 7 0 0,7-7 0 15,1 0 0-15,-1-3 0 0,1 0 0 0,-1-6 0 16,4 0 0-16,4-10 8 0,-4 10-8 0,0-10 0 16,0 1 8-16,0-4-8 0,3 3 8 0,-3-9-8 15,0 10 8-15,-7-10 0 0,7 0-8 0,4 9 12 0,-4-9-4 16,-4 0 1-16,4 0 0 0,0 0 0 0,0 0 0 15,0 0-9-15,0 0 0 0,0 0 0 0,0 0 0 16,4 10 0-16,-4-10 0 0,0 0 0 0,0 0 0 16,10 6 0-16,-3-3 0 0,-7-3 0 0,0 0 0 15,8 0 11-15,-1 6-3 0,-7-6-8 0,0 0 12 16,0 0-12-16,10 4-8 0,1 2 8 0,-4-6-13 16,-7 0 13-16,7 3 13 0,3 3-2 0,1-6-1 15,-4 0-1-15,0 6 0 0,4-6 0 0,-1 0 0 16,4 0 3-16,1 0 1 0,-8 0 0 0,3 0 0 0,4 0-13 15,0 0 11-15,1 0-11 0,2 0 10 0,1 4-10 0,3-4 0 16,0 0-10-16,0 0 10 0,-3 9 0 16,3-3 0-16,4-3-8 0,-4 4 8 15,0 2 0-15,0 1 0 0,0-1 0 0,-3 0 0 0,0-2 0 16,3-4 0-16,-3 6 0 0,-1-3 0 0,1-2 0 16,-1 2 0-16,-2 3 0 0,2-9 0 15,-3 6-30-15,4-2 0 16,-4-4 0-16,0 0 0 0,0 0-85 0,0-4-17 0,-3-2-3 0,0 0-1090 0</inkml:trace>
  <inkml:trace contextRef="#ctx0" brushRef="#br0" timeOffset="18">17943 4450 1094 0,'0'0'97'0,"0"0"-77"0,0 0-20 0,-7 7 0 15,7-7 169-15,-4 6 31 0,-3-3 5 0,0-3 2 16,0 6-152-16,0-3-31 0,3-3-5 0,-3 7-2 16,4-4-17-16,3-3 8 0,0 0-8 0,-7 0 0 15,0 6 0-15,0-6 0 0,7 0 0 0,0 0 0 16,-4 0 0-16,4 0 0 0,-7 3 0 0,0-3 0 16,0 10 32-16,0-4 0 0,0 3 0 0,3 1 0 15,1 9 0-15,-1-4 0 0,1 4 0 0,-1 0 0 16,1 9 0-16,-8-3-1 0,4 3 0 15,0 7 0-15,0-7-31 0,3 7 8 0,1-10-8 0,-1 3 0 16,1-3 0-16,3 0-16 0,0-3 3 0,3-6 1 16,1 3 12-16,-1-4 13 0,1-2-2 0,3-4-1 15,4 4-10-15,-4-10 0 0,3 6 0 0,4-9 0 0,0 0 0 16,1 0 0-16,2 0 8 0,4 0-8 0,1-9-8 16,-5 9-4-16,4 0-1 0,-3-3 0 0,0-4 13 0,-1 7 0 15,1-6 0-15,0 3 0 0,-4 3 0 0,0-6 0 16,0 3 0-16,-4-4 10 0,1 7 0 0,0-3 0 15,-1-3 0-15,1-3 0 0,-1 5 6 0,-3-5 2 16,4-4 0-16,-7 4 0 0,3-10 1 0,0 7 0 16,-4-4 0-16,-3-3 0 0,0 4-3 0,0-4-1 15,0 0 0-15,-3-6 0 0,-4 6-7 0,3-6 0 16,-3 6-8-16,-4 0 12 0,1 4-12 0,-1-7 0 16,1 6 0-16,-1 0 0 0,-3 4 0 0,0-4 0 15,0 7-9-15,-4-1 9 0,4 1 0 0,-4 3 0 16,4-4 0-16,4 10 0 0,-1-9 8 0,1 9 7 0,-1-10 1 15,0 4 1-15,1 3-17 0,-1-3 0 0,4-4 0 0,0 10 0 16,-3-9 0-16,-1 6 0 0,4-4 0 16,-4 4 0-16,4-3 9 0,0 6-9 0,0-3 0 15,0 3 9 1,0 0-113-16,0 0-24 0,3 0-4 0,4 0 0 0</inkml:trace>
  <inkml:trace contextRef="#ctx0" brushRef="#br0" timeOffset="19">18430 4896 403 0,'0'0'36'0,"0"0"-36"0,-4 0 0 0,1 0 0 15,3 0 447-15,0 0 82 0,0 0 17 0,0 0 3 16,0 0-409-16,0 0-83 0,0 0-16 0,0 9-3 16,0-9-38-16,-4 6 0 0,4 4 0 0,0-4 0 15,-3 3-8-15,-1-5 8 0,4 5-8 0,-4-3 8 16,1-3-149-16,-1 7-25 15,-3-4-5-15,0 3-1 0,4-2-44 0,3-7-10 0,-11 9-2 16,11-9 0-16</inkml:trace>
  <inkml:trace contextRef="#ctx0" brushRef="#br0" timeOffset="20">18737 4475 1785 0,'0'0'159'0,"0"0"-127"0,0 0-32 0,-4 0 0 15,4 0 133-15,-7 7 21 0,7-7 4 0,0 0 1 16,-7 0-99-16,0 3-19 0,0 3-4 0,0-3-1 15,3-3-44-15,-3 10-10 0,-3-1-2 0,3 7 0 16,-1 3 8-16,-2-10 0 0,-1 0 1 0,4 7 0 16,0 3 0-16,0 0 0 0,0 3 0 0,4 0 0 15,-1-7 11-15,0 4 0 0,4 6 8 0,0-3-8 16,0-6 0-16,4 3 0 0,0-4 0 0,3 1 0 16,0 3 0-16,-4 0 0 0,8-1 0 0,-4-2 0 15,3-3 8-15,5 2-8 0,-5-5 8 0,4-1-8 16,-3 1 8-16,6-1-8 0,-2-3 10 0,6-3-10 15,-4-6 0-15,5 3 0 0,6-6 0 0,-4-3 0 16,-2-1 0-16,-1-6-8 0,0 4-1 0,0-7 0 16,-7-3 9-16,4 3 0 0,-4 1 0 0,0-1 0 0,-3-6 31 15,-4 6 5-15,0-6 0 0,0 6 1 16,-4 0-7-16,-3 0-2 0,0 4 0 0,-3-7 0 0,-4 0 7 16,0 3 1-16,-7 0 0 0,3 3 0 0,-3-2-23 0,3 5-4 15,-3-3-1-15,0 1 0 0,-7 5-8 0,0 7 0 16,3-6 0-16,0 2 0 0,1 4-9 0,-4-3-4 15,7 6-1-15,-4-3 0 0,4 3-1 0,0 0 0 16,0 0 0-16,-1 3 0 16,5-3-13-16,-1 0-4 0,-3 0 0 0,4 0 0 15,-1 0-113-15,4 6-23 0,-4-3-5 0</inkml:trace>
  <inkml:trace contextRef="#ctx0" brushRef="#br0" timeOffset="21">18049 5429 1904 0,'0'0'42'0,"0"0"9"0,0 0 1 0,0 0 1 0,0 0-42 0,0 0-11 16,0 0 0-16,-7 0 0 0,7 0 9 0,-7-7 0 0,-1 7 0 0,1 0 0 15,0-3-9-15,0 3 0 0,0-6 0 0,0 6 0 16,0-3 0-16,-3-3 8 0,2 6-8 0,1 6 0 16,0-6 0-16,-3 3 0 0,-1 6 0 0,4-2 0 15,-3 2 0-15,-5 7 8 0,1-4-8 0,0-2 0 16,0 5 37-16,4 4 3 0,2 0 0 0,1 0 0 16,-3 3 1-16,3 0 1 0,-4-7 0 0,4 14 0 15,4-10-25-15,-4 2-5 0,3 1 0 0,4-3-1 16,0 3-11-16,4-3 0 0,-1-6 0 0,1 2 0 15,3-5 0-15,0-1 0 0,0 0 0 0,0 1-11 16,3-4 11-16,1-3-10 0,0-3 10 0,3 7-10 16,0-7-21-16,3-7-4 15,1 7-1-15,0-9 0 0,-1 6 28 0,5-13 8 0,-1 7 0 0,0-10 0 16,-3 3 0-16,-1 4 0 0,4-4 0 0,-3 0 0 16,-4-3 16-16,4 1 0 0,-4-1 0 0,-4 9 0 0,1-5 18 0,-4-4 4 15,-3 3 1-15,-1 7 0 0,1-10 3 0,-4 10 1 16,-4-7 0-16,1 6 0 0,-1-8-19 0,-3 8-3 15,-4-9-1-15,-3 4 0 0,4 5-12 0,-4-2-8 16,-1-4 8-16,1 7-8 0,-3-1 0 0,-1-5 0 16,-3 5-10-16,0 1 10 0,0 9-22 0,-1-10 2 15,1 10 1-15,0 0 0 16,0 10-30-16,0-10-7 0,3 9 0 0,4 1-1 16,3-4-18-16,1 3-3 0,-1-6-1 0,11-3 0 15,-3 7-100-15,3-7-20 0,0 0-4 0,0 0-1 0</inkml:trace>
  <inkml:trace contextRef="#ctx0" brushRef="#br0" timeOffset="22">18380 5796 2707 0,'0'0'60'0,"0"0"12"0,0 0 2 0,0 0 2 0,0 0-61 0,0 0-15 16,0 0 0-16,0 0 0 0,0 0 0 0,0 0 0 15,0 0 0-15,4 9 0 16,-4 7-25-16,0-7-8 0,0 1-2 0,0-1 0 16,0 0 7-16,-4 7 2 0,1-7 0 0,3 1 0 15,0 6-16-15,0-4-3 0,-4-3-1 0,1 1 0 0,-1-1 24 0,1-2 5 16,3-7 1-16,0 0 0 16,0 0-92-16,0 0-17 0,0 0-4 0,0 0-464 15,10 0-93-15</inkml:trace>
  <inkml:trace contextRef="#ctx0" brushRef="#br0" timeOffset="23">18578 5375 1555 0,'0'0'68'0,"0"0"16"0,0-6-68 0,3-3-16 0,-3 9 0 0,0 0 0 15,7-10 175-15,-7 10 31 0,0 0 6 0,4 0 2 16,3 0-142-16,4 0-29 0,-4 0-6 0,3 0-1 16,1 0-17-16,3 0-4 0,4 0-1 0,-1 0 0 15,1 0-14-15,3 0 8 0,0 0-8 0,0 0 0 16,8-3 9-16,-5 3-9 0,-3-6 8 0,1 6-8 16,-8 6 0-16,-4-6 0 0,4 0 0 0,-7 0 0 15,0 3 10-15,-7-3 6 0,8 0 2 0,-8 0 0 16,0 10 14-16,0-10 2 0,-4 9 1 0,-3-3 0 0,0 10-27 0,0-3-8 15,-4 2 0-15,-3-2 0 0,0 3 0 0,0 2 0 16,0-8 0-16,0 5 0 16,0-5 0-16,3-1 0 0,0 1 0 0,1-4 0 0,3-3-11 15,3 3-2-15,4-6-1 0,0 0 0 0,0 0 14 0,0 0 0 16,0 0-10-16,0 0 10 0,0 0-8 0,0 0 8 16,0 0-10-16,0 0 10 0,0 0 0 0,0 0 0 15,7 3 0-15,4 4 0 0,-1 2 0 16,1-9 0-16,0 10-9 0,-1-10 9 0,8 6 0 0,-1-3 0 15,-2 3 0-15,-5-3-8 0,4-3 8 16,-3 10 0-16,-1-10 8 0,1 0-8 0,0 9 0 0,-1-9 0 16,4 0 0-16,-3 6 0 0,-1-2 0 0,-2 2-13 15,-1 0 1-15,-4-3 1 0,-3-3 20 0,4 10 4 0,-4-10 1 16,3 6 0-16,-3 3 3 0,-3 1 1 0,-1-1 0 0,1 1 0 16,3-1-18-16,-4 7 0 0,-3-7 8 0,0 0-8 15,0 7 13-15,0-3-1 0,0-4 0 0,0 7 0 16,0-1-12-16,0-2 11 0,0 6-11 0,0-3 10 15,-8-1 1-15,5-2 0 0,-1 2 0 16,1-2 0-16,-4 3-11 0,3-7 0 0,-3 7 0 0,3-7 0 16,1 1 0-16,-1-1 0 0,1-3-12 15,-1-3 12-15,0 4-19 0,1-4 4 0,-1-3 1 0,1 0 0 16,-5 0-41 0,5-3-8-16,-1-4-1 0,1 7-1 0,-1-9-131 15,4 9-25-15</inkml:trace>
  <inkml:trace contextRef="#ctx0" brushRef="#br0" timeOffset="24">17953 6438 2149 0,'0'0'47'0,"0"0"9"0,0 0 3 0,0 0 2 0,0 0-49 16,-7 0-12-16,0 10 0 0,0-4 0 0,-3-3-15 0,-1 7-5 16,-3-4-2-16,7-3 0 15,-4 3-6-15,1 4 0 0,-1-1-1 0,1-3 0 0,-1-2 20 0,0 5 9 16,1-3-8-16,-1 4 8 0,4-7 15 0,-3 9 8 16,3-2 1-16,-1-1 1 0,-2 4 11 0,3 2 1 15,0 1 1-15,0 3 0 0,0 0-13 0,-4 0-2 16,4 9-1-16,0-3 0 0,0 0-22 0,0-6 8 15,0 6-8-15,3-3 0 0,1 0 12 16,-1-3-1-16,4-7-1 0,4 4 0 0,-1 3 6 0,1-10 0 16,-1 7 1-16,8-7 0 0,-4 0-17 0,4 1 0 15,3-10 0-15,0 9 0 0,3-9-11 0,1 0-5 16,0 0-2-16,-1-3 0 0,4-3 5 0,1-4 1 16,2 1 0-16,-2 0 0 0,-1-1 0 0,0 1 1 0,0-1 0 0,0-5 0 15,-3 5 31-15,-1-5 5 0,-2 2 2 16,-1-3 0-16,0 1 16 0,-7 2 3 0,0-6 1 0,3 4 0 15,-6-1-11-15,3-3-1 0,-7 0-1 16,0 4 0-16,0-4-8 0,0 0-2 0,-3 3 0 0,-1 4 0 16,0-13-24-16,-3 9 0 0,0 4-9 0,0-7 9 15,-3 3-20-15,-1 0 2 0,-3-2 1 0,3 5 0 16,-3-3 6-16,0 1 2 0,-3 5 0 0,2 1 0 16,-2-1 9-16,-1 10 0 0,1-9 0 0,-1 9-8 15,4 0-6-15,0 0-1 0,3 0 0 0,4 0 0 16,7 0-95-16,0 0-19 15,-7 0-4-15,7 0-850 0</inkml:trace>
  <inkml:trace contextRef="#ctx0" brushRef="#br0" timeOffset="25">18363 6953 864 0,'0'0'38'0,"0"0"8"0,0 0-37 0,0 0-9 0,0 0 0 0,0 0 0 0,0 0 365 16,0 0 71-16,0 0 15 0,7 3 2 0,-7-3-356 0,3 9-71 15,-3-9-14-15,4 10-4 0,-1-4-8 16,-3 6-12-16,-3-5 2 0,3 8 1 16,0-5-89-16,-4 2-18 0,-3-2-3 0,-3 5-548 15,2-5-109-15</inkml:trace>
  <inkml:trace contextRef="#ctx0" brushRef="#br0" timeOffset="26">18525 6395 864 0,'0'0'38'0,"-4"6"8"0,1-3-37 0,-1 6-9 0,1-9 0 0,3 0 0 16,0 0 260-16,0 7 49 0,0-7 11 0,0 0 1 15,0 0-177-15,3 9-35 0,-3-9-7 0,0 0-2 16,7 6-40-16,4-3-8 0,0-3-1 0,3 7-1 16,0-7-32-16,0 0-6 0,3-7-2 0,1 7 0 15,3 0-10-15,0-9 0 0,4 9-10 0,0-9 10 16,0 9-12-16,3-7 12 0,0 7-13 0,-3-3 5 15,-1-3 8-15,1 6 0 0,-4 0 0 0,0-3 0 16,1 3 0-16,-5 0 0 0,-3 0 8 0,0 0-8 16,1 0 37-16,-5 0 3 0,1 0 1 0,-4 0 0 0,-7 0-26 15,0 0-6-15,7 0-1 0,-7 0 0 16,7 3 0-16,-7-3 0 0,3 9 0 0,1-2 0 0,-1 2-8 16,-3-3 8-16,4 4-8 0,-8-1 8 0,1 1-8 0,-1-1-11 15,-3 0 3-15,4 7 0 0,-4-3 8 16,0-4 0-16,0 7 0 0,0-1 0 0,-4-2 0 15,0 6 0-15,1-10 8 0,3 13-8 0,-4-9 11 0,4 5-3 16,0-2 0-16,0 3 0 0,-7 6 9 0,3-6 2 16,1 0 0-16,-1 6 0 0,1-6 1 0,-5-1 0 15,5 1 0-15,-4 3 0 0,3-9-20 0,4 5 8 16,-7-2-8-16,3 3 0 0,4-10 10 0,0 7-10 0,0-7 8 16,0 1-8-16,4-1 0 0,-4 1 0 0,7-10-9 0,0 0 9 31,-4 6-200-31,4-6-34 0,0 0-6 0</inkml:trace>
  <inkml:trace contextRef="#ctx0" brushRef="#br0" timeOffset="27">19029 4181 979 0,'0'0'87'0,"0"0"-70"0,0 0-17 0,0 0 0 16,0 0 286-16,0 0 54 0,4 9 10 0,-4-9 2 0,0 0-269 0,3 9-55 15,4-9-10-15,4 0-2 0,-4 0 0 0,4 0 0 16,-1-9 0-16,1 9 0 0,-1-9-16 0,1 9 0 16,3-10 0-16,-7 4 0 0,4 6 0 0,3-3 0 15,0-3 0-15,-3 6 0 0,3-4 0 0,0 4 0 16,0 4 0-16,0-4 0 0,4 0 0 0,-4 0 9 15,3 6-1-15,1-3 0 0,0-3 16 0,-1 6 2 16,-3-6 1-16,1 7 0 0,-1-4-27 0,-4 3-12 16,-3-3 0-16,0-3 1 0,0 9 11 0,0-9 8 15,1 7-8-15,-8-7 11 0,7 3 3 0,-7-3 1 16,0 0 0-16,0 6 0 0,0-6-3 0,0 0 0 0,0 0 0 16,0 16 0-16,3-13 4 0,-6 6 0 0,3-9 0 0,-4 7 0 15,4-7 8-15,0 9 1 0,-3-6 1 16,3 7 0-16,0-10-13 0,0 9-2 0,0-3-1 0,-4 4 0 15,0-1-10-15,1 1 0 0,3 5 9 0,0-12-9 16,0 13 0-16,0-7 0 0,0 10 0 0,3-3 0 16,-3 3 0-16,4 0 0 0,0-4 0 0,-4 13 0 15,0-9 8-15,3 13-8 0,1-1 10 0,-4 0-10 16,3 1 16-16,1 2-4 0,-8 1 0 0,8 2 0 16,-4 4-12-16,3-3 9 0,-3-1-9 0,0 4 8 15,0-10 20-15,-3 10 3 0,3-6 1 0,0 2 0 16,0-2-21-16,0 2-11 0,-4 1 12 0,4-3-12 15,0-1 11-15,0 10-11 0,0-6 10 0,0-4-10 16,0 13 11-16,0-6-11 0,0-3 12 0,0-1-12 16,0-2 16-16,0 5-3 0,4-2-1 0,-4 0 0 15,-4 6 17-15,4-7 3 0,0 4 1 0,0-3 0 16,-3-1-20-16,3-2-4 0,0 6-1 0,-4-10 0 16,1 10-8-16,-1-10 0 0,4 3 0 0,-4-5 0 0,-3 5 0 15,0-2 0-15,4-1 0 0,-4 3 0 0,0 1 0 16,-4-1 0-16,1-5 8 0,-1 5-8 0,4-6 0 0,-4 7 0 15,4-7 0-15,-3 7 0 0,6-10 8 16,-3 3-8-16,0-6 0 0,0 3 8 0,0 0 2 0,3-6 0 16,1 6 0-16,-1-6 0 0,1 0 0 15,3 6 0-15,0-7 0 0,0 1 0 0,0 0-2 0,0 0-8 16,0 3 12-16,3-3-4 0,-3-1-8 0,4 1-14 16,-4 0 3-16,3 0 1 0,1 3 10 0,-4-3 0 15,0-1 0-15,0 1 0 0,0 0 0 0,0-3 0 16,0 3 0-16,-4-4 0 0,1-2 0 0,-1 2 0 0,4 4 0 15,-3-3 0-15,-1-3 12 0,4-4 2 0,0 7 0 16,0-1 0-16,0-2-14 0,0-7 0 0,0 10 0 16,0-4 0-16,0-2 0 0,0-1 0 0,0 1 0 15,4 5 0-15,-1-5 0 0,-3-1 0 0,4-3 0 16,-1 4 0-16,-3-7 0 0,4 6 0 0,-4-2 0 0,3 2 0 16,-3 0 11-16,0-2-11 0,0-7 12 0,0 3-12 15,0-3 8-15,0 9-8 0,0-9 0 16,0 0 0-16,0 6 0 0,0-6 0 0,0 0 0 0,4 4 0 15,0 2 0-15,-4-6 0 0,0 0 0 0,0 0 0 16,0 9 11-16,0-9 1 0,0 0 1 0,0 0 0 16,0 0-13-16,0 0-12 0,0 0 3 0,0 0 0 15,0 0 9-15,0 0 0 0,0 0 0 0,0 0 0 0,0 0 0 16,0 0 8-16,0 0-8 0,0 0 0 0,0 0 0 0,0 0 0 16,0 0 0-16,0 0 0 0,0 0 10 15,0 0-2-15,0 0-8 0,0 0 12 0,0 0-1 0,0 0-1 16,-4 0 0-16,-3 0 0 0,0-6-2 15,3 3 0-15,-3 3 0 0,-3 0 0 0,3 0-8 16,-4-6 8-16,4 6-8 0,0 0 8 0,-4 0-8 0,4 6 0 16,-3-6 0-16,3 0 0 0,0 0 0 0,0 0 0 15,0 0 0-15,-1 0 0 0,1-6 0 0,0 12 0 16,0-6 0-16,0-6 0 0,0 6 0 0,0-4 0 16,-3 4 0-16,2 0 0 0,-6 0 0 0,4 0-14 15,3 0 3-15,-7 0 1 16,3-6-57-16,-3 6-11 0,0-9-2 0,3 6-1377 15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8:11:27.80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22528 6612 115 0,'0'0'0'0,"7"-6"10"0,-7-1-10 0,4-2 0 0,0-1 0 0,-1-2 0 16,1 2 368-16,-4 7 71 0,3-6 14 0,-3 0 3 15,7-1-324-15,-3 10-64 0,-8-6-14 0,4 6-2 0,0 0 4 0,0 0 2 16,0-6 0-16,0 6 0 16,-7 0-17-16,7 0-3 0,0 0-1 0,-7 0 0 15,-4 9-1-15,1 0-1 0,-1 4 0 0,-3-1 0 0,-7-2-3 16,3 12-1-16,1-3 0 0,-1-1 0 0,-3-2-18 0,0 12-3 15,-4-3-1-15,4 1 0 16,7-1 7-16,-4 6 0 0,-3-3 1 0,0 4 0 0,7 2 12 0,0 1 3 16,-4-4 0-16,0 10 0 0,4-7-15 15,4 7-2-15,-1-10-1 0,4 10 0 0,0-10-14 0,0 4 0 16,10-4 8-16,1-3-8 0,-4-2 0 0,3 2 0 16,5-6 0-16,2-10 0 0,4 7 0 15,-3-9 0-15,3-1 0 0,0-6 0 0,11-3 8 0,-4 6-8 16,-7-12 11-16,0 6-11 0,11-9 12 0,-4 6-12 15,-3-7 12-15,-1 1-12 0,1-4 20 0,3 1-4 16,0-4 0-16,0 0 0 0,-3-3-6 0,0-3-2 16,3 1 0-16,0-8 0 0,0 7-8 0,-3 0 10 15,-4-9-10-15,4 6 10 0,-1-6-10 0,-3-1 12 0,-7-5-12 16,0 5 12-16,0-2-4 0,1-4-8 0,-8 4 12 0,-4 2-4 16,0-2 2-16,1-4 0 0,-1 7 0 0,-6-1 0 15,-1 7-2-15,1-3-8 0,-1 6 12 0,0 0-4 16,-3 10-8-16,4-7 8 0,-4 6-8 0,3 1 8 15,4 2-8-15,-4 1 0 0,1 0 9 0,3 5-9 32,0-2-20-32,0 3-8 0,-4-3-1 0,8 6-1 15,3 0-118-15,-7 0-24 0,-1-3-5 0,1 3-594 0,0 3-118 0</inkml:trace>
  <inkml:trace contextRef="#ctx0" brushRef="#br0" timeOffset="295.1">22317 6875 2617 0,'0'0'116'0,"0"0"24"0,-4 0-112 0,4 0-28 0,0 0 0 15,7 0 0-15,4 0 37 0,-4 0 3 0,3-3 0 0,1 0 0 16,3-3-32-16,0 6-8 0,-7 0 0 16,4-3 0-16,3-4 0 0,-7 7 0 0,-7 0 0 0,0 0 0 15,0 0 0-15,11 7 0 0,-4-4 0 0,-7-3 0 16,0 0-11-16,7 9 0 0,0 0 0 0,0-5 0 31,-7-4-47-31,7 9-10 0,4-6-1 0,3 3-1 16,0-2-69-16,0-4-13 0,0-4-4 0,7 4-480 0,4 0-97 0</inkml:trace>
  <inkml:trace contextRef="#ctx0" brushRef="#br0" timeOffset="693.89">23019 7223 1267 0,'0'0'112'0,"0"0"-89"0,-7 7-23 0,-4-4 0 16,1 6 362-16,2 0 68 0,5 1 14 0,-4 2 2 15,0 1-366-15,0-4-80 0,0 10 0 0,0-3-13 16,0 3 13-16,0 3 0 0,-11 6 0 0,11-3 0 16,0-6-24-16,-4 3 0 0,-3 0 1 0,0 0 0 31,7 3-13-31,-4-10-4 0,4 4 0 0,-3-6 0 15,-1-1-57-15,8-2-12 0,3-10-3 0,0 0-932 0</inkml:trace>
  <inkml:trace contextRef="#ctx0" brushRef="#br0" timeOffset="1479.33">23333 6101 2649 0,'0'0'117'0,"-7"3"25"0,3-3-114 0,1 6-28 0,-1-3 0 0,1 7 0 16,-1-7 63-16,4 12 6 0,4-2 2 0,-1 0 0 15,1 5-55-15,-1-2-16 0,4 9 0 0,0-3 8 16,-3 3 0-16,3-3 1 0,-4 6 0 0,1-3 0 31,-1 4-57-31,-3-7-12 0,0 0-3 0,0 6 0 16,0-6-90-16,0 0-19 0,-3-10-3 0,-1 10-525 0,1-12-104 0</inkml:trace>
  <inkml:trace contextRef="#ctx0" brushRef="#br0" timeOffset="1695.25">22998 6104 3243 0,'0'0'144'0,"3"-10"29"0,1 7-138 0,6 0-35 16,4-3 0-16,11-4 0 0,0 7 8 0,6-3-8 16,5 0 0-16,6-4 0 0,0 1 0 0,8 3 0 15,-1-7-15-15,-3 4 5 16,3-1-26-16,-6 7-6 0,-1-6-1 0,-7 6 0 15,1-4-139-15,-1 4-28 0,-3-6-6 0</inkml:trace>
  <inkml:trace contextRef="#ctx0" brushRef="#br0" timeOffset="2491.08">24532 6621 2484 0,'-14'10'110'0,"11"-4"22"0,-5-3-105 0,-2 0-27 0,-1 7 0 0,-3-1 0 0,4 4 85 0,-4 2 12 16,-8 1 3-16,5 3 0 0,-4 3-40 0,-1 0-8 15,-6 6-2-15,7-3 0 0,-4 6-34 0,4 1-8 16,-4 5 0-16,1-5-8 0,-1-1 8 0,4-6-8 15,0 6 0-15,3-2 0 0,-3-4 9 0,3-3-1 16,1 0-8-16,-1 0 12 0,4 3-26 0,0-10-6 16,0 7 0-16,0-12-1 15,3 8-135-15,0-8-26 0,4-1-6 0</inkml:trace>
  <inkml:trace contextRef="#ctx0" brushRef="#br0" timeOffset="2916.81">24077 6599 2970 0,'-14'7'65'0,"3"-7"14"0,1 0 2 0,-1 0 3 0,1 3-68 0,3-3-16 0,7 0 0 0,0 0 0 0,0 0 20 0,0 0 1 15,0 0 0-15,0 0 0 0,10 3-13 0,-3 3-8 16,7-3 10-16,0 7-10 0,1-1 0 0,-1-6 0 15,0 7 0-15,0 2 0 0,0 4 0 0,0-4 0 16,0 1 0-16,-3 6 0 0,3-7 0 0,0 10 0 16,-3 0 8-16,-1 3-8 0,4 0 0 0,0 4 0 15,-3-4-8-15,3-3 8 0,0 9-11 0,0-9 11 16,4 3-10-16,-4 0 10 16,0-3-32-16,4-3-1 0,-1 3 0 15,1-10 0-15,-4 10-91 0,4-6-19 0,0-4-3 0,-4 1-1002 0</inkml:trace>
  <inkml:trace contextRef="#ctx0" brushRef="#br0" timeOffset="8343.9">20585 6947 1692 0,'0'0'37'0,"0"0"8"0,0 0 2 0,0 0 0 0,0 0-38 0,0 0-9 16,0 0 0-16,0 0 0 0,7-3 58 0,-7-3 10 15,3-3 1-15,1 2 1 0,-4-2-18 0,3 3-3 16,1-4-1-16,-4 7 0 0,0 3-5 0,3-9-2 16,-3-1 0-16,0 7 0 0,4-6 15 0,-8-1 4 15,1 1 0-15,-1 6 0 0,-3-7-11 0,-3 1-1 16,3 6-1-16,-4-4 0 0,0 4-13 0,-3-6-2 16,-3 9-1-16,3-3 0 0,-4-3-10 0,4 6-1 15,-4 0-1-15,4 6 0 0,0-3-19 0,0 6 0 16,0 1 0-16,0-1 0 0,-1 4 0 0,1-1 0 15,-3 7 0-15,6-6 0 0,-3 9 0 0,3 0 0 0,1-4-12 16,-1 4 3-16,1 0-3 0,3 6 0 0,-4-2 0 16,8-1 0-1,-1 0-20-15,-3-6-5 0,7-4-1 0,3 4 0 0,1-6 16 0,0 5 3 0,3-5 1 16,0-4 0-16,3 1 2 0,1-10 1 0,3 0 0 0,4 0 0 16,-4 0 2-16,3-10 0 0,4 1 0 0,1 3 0 15,2-10 5-15,-3 3 8 0,1-5-13 0,2-4 5 16,-2 6 0-16,2-9 0 0,-3 9 0 0,1-6 0 15,-8 3 8-15,3-9 0 0,-6 13 0 0,-1-7-8 16,-6 3 8-16,0 0 0 0,-4 6 10 0,-8 1-10 16,5-4 32-16,-4 10 1 0,-4-3 0 0,1 2 0 0,-1-2 15 15,1 9 2-15,-1 0 1 0,4 0 0 0,0 0-41 0,7 0-10 16,-7 6 0-16,7-6 0 0,-4 3 0 0,4-3 0 16,0 0 0-16,-3 10 0 0,3 2 0 0,3-2 0 15,1-1 0-15,3 4 0 0,0 2 0 0,3 1 0 16,1 3 0-16,3 0 0 0,-3-4 0 0,-1 7 0 15,1 3 0-15,3-3 0 0,0 0 0 0,4 0 0 16,-8 0 0-16,1 6 0 0,0-3 0 0,-1-3 0 16,-3 10 0-16,0-4 0 0,-3-3 0 0,-1 6 0 15,1-2 0-15,-1-4 0 0,-6 6 8 0,3 0 0 16,-4 1 0-16,1-1 0 0,-1 0-8 0,-3 1 0 16,-3 2 0-16,-5-5 0 0,1 2-14 0,-3 0-5 15,-1 1-1-15,-3-7 0 16,0 6-14-16,-4 0-3 0,0 1-1 0,4-10 0 15,0 6 8-15,3-6 2 0,1-10 0 0,-1 4 0 16,4-10-144-16,0-6-28 0</inkml:trace>
  <inkml:trace contextRef="#ctx0" brushRef="#br0" timeOffset="8846.39">21855 5734 950 0,'24'-13'42'0,"-17"7"9"0,-3 0-41 0,6-4-10 16,5 4 0-16,-1-3 0 0,-4 9 59 0,1-13 9 0,3 13 3 0,-3-3 0 16,-1 3 23-16,-3 0 5 0,-7 0 1 0,7 0 0 15,4 3 6-15,-11-3 2 0,0 0 0 16,3 13 0-16,-3-7-10 0,0 6-2 0,-7 1 0 15,0 3 0-15,-7-1-16 0,0 7-3 0,0 10-1 0,-4-14 0 16,-10 14-19-16,0-1-4 0,3 10-1 0,-3 0 0 16,-7 3-34-16,-1-1-7 0,-2 11-2 15,2 9 0-15,-3-1 2 0,4 4 0 0,3 6 0 16,1 0 0-16,-1-6 21 0,7 6 5 0,1 4 1 0,2-4 0 16,5-6-23-16,3 3-5 0,3-7-1 0,8-5 0 15,-1 5 0-15,4-8 0 0,4 5 0 0,6-2 0 16,1-4-21-16,3 0-5 0,3 10-1 0,5-10 0 15,-1-9-23 1,11 6-5-16,3-6-1 0,7 3 0 0,11 0-64 0,3-3-13 16,1 6-2-16,3-6-627 0,3-3-126 0</inkml:trace>
  <inkml:trace contextRef="#ctx0" brushRef="#br0" timeOffset="9792.7">24606 5561 1094 0,'0'0'48'0,"0"0"11"0,4-6-47 0,3 3-12 0,0-3 0 0,-4 6 0 16,4-4 199-16,1 4 37 0,2 0 8 0,-3 0 2 15,-7 0-138-15,7 4-27 0,4 5-5 0,-1 4-2 16,-3-7-8-16,4 6-2 0,0 7 0 0,3 3 0 16,0 0-11-16,3 13-2 0,5-7-1 0,-1 6 0 15,7 4-10-15,7 6-1 0,-3 0-1 0,7 0 0 0,0 6-15 0,-1 3-3 16,1 7-1-16,0 2 0 15,-4 4 4-15,-3 0 1 0,0 3 0 0,-7-3 0 0,-1-10-24 16,-6 4-10-16,-4-4 1 0,0 4 0 0,-10-7 29 16,3 7 5-16,-7-4 2 0,0-2 0 0,-7 5-8 0,0-12-2 15,-4 3 0-15,-3-9 0 0,-4 3-9 16,-3-3-8-16,0 0 12 0,-11-4-12 16,-3 4-19-16,-4 0-10 0,-7 0-3 0,0-7 0 15,-3 7-133-15,-4-10-27 0</inkml:trace>
  <inkml:trace contextRef="#ctx0" brushRef="#br0" timeOffset="15638.67">20793 8785 2458 0,'0'0'109'0,"0"0"23"0,0-6-106 0,0 6-26 15,3-7 0-15,-3 7 0 0,4-3 22 0,-4 3-1 16,3-6 0-16,-3 6 0 0,0 0-34 0,0 0-7 15,0-9-2-15,0 9 0 0,0 0-1 0,0 0 0 16,-3 0 0-16,3 0 0 0,0 0 23 0,0 0 0 16,0 0 0-16,0 0 0 0,-4-7 30 0,4 7 7 15,0 0 2-15,-3-6 0 0,-4 3-11 0,0-3-3 16,3 2 0-16,-3 4 0 0,-4 0 4 0,1 0 1 16,-1 0 0-16,-6 4 0 0,-1-4-18 0,4 9-4 15,-4-3-8-15,1 1 12 0,-5 2-12 0,1 7 0 16,4-10 8-16,-5 10-8 0,5-4 0 0,-1 1 0 15,8 5 0-15,-4-5 0 0,3 9 0 0,0-3 0 0,4 3 0 16,0 0 0-16,0 0 0 0,0 0 0 0,4 3 0 16,-1-3 0-16,4-7 0 0,-3 7-16 0,3 3 3 15,0-9 1-15,3 3 2 0,1-7 1 0,3-2 0 0,0-1 0 16,0-6 17-16,7 7 3 0,0-10 1 0,0 0 0 16,4-3-12-16,-1-4 0 0,5-5 0 0,2 2 0 15,-3 1 0-15,4-4 0 0,3-5 0 0,-3 5 0 16,3 1 0-16,-3-7 0 0,-4 9 0 0,0-5 0 15,0-4 12-15,-3 6-4 0,-4-2 0 0,-3-1 0 16,3-3-8-16,-4 0 8 0,-2 7-8 0,2-1 8 16,-3 1 10-16,0-4 2 0,-3 3 0 0,-1-5 0 15,-3 8 19-15,4-2 4 0,-4-1 1 0,0 1 0 16,-4 2-17-16,1 1-3 0,3-1-1 0,0 1 0 16,0 9-11-16,0 0-3 0,0 0 0 0,0 0 0 15,0 0-9-15,0 0 0 0,0 0 0 0,0 9-11 0,0 1 3 0,0-1 0 16,3 1 0-16,1 2 0 0,-4 1 8 15,3-1 0-15,-3 4 0 0,4 0 0 0,-1 2 0 0,-3 1 0 16,4 3-10-16,-4 0 10 0,0 0 0 16,3 0 0-16,1 0 0 0,-1 6 0 0,1-6-8 0,3 0 8 15,-3 0 0-15,-1 0 0 0,4 6 0 0,0-6 0 16,0 0 0-16,0 0 0 0,4 0-8 0,-4 6 8 16,0-6 0-16,0 0 0 0,0 6 0 0,-3-3 0 15,-4 4 0-15,3-4 0 0,-3 6 0 0,0-3 0 16,-3-3 0-16,-1 4 0 0,-3-4 0 0,0 3 0 15,-4-6 9-15,1 0-9 0,-1 0 8 0,-3-3-8 0,0-1 8 16,-4-2-8-16,1 0 0 0,-4-1 0 0,-1-5 0 0,-2 2 0 31,-4 4-27-31,-4-7-4 0,-3-2-1 0,-4-1 0 16,3-3-64-16,1 3-12 0,0-6-4 0,3-6 0 16,0 6-78-16,4-9-16 0</inkml:trace>
  <inkml:trace contextRef="#ctx0" brushRef="#br0" timeOffset="16128.79">22066 8073 2444 0,'-10'-6'108'0,"10"6"23"0,0 0-105 0,0 0-26 15,0 0 0-15,-7-3 0 0,3 3 21 0,4 0-1 16,0 0 0-16,-7 0 0 0,0 0-3 0,0 3-1 0,7-3 0 0,-11 6 0 15,4-3 4-15,-3 10 0 16,-1-4 0-16,1 1 0 0,-1 2 0 0,0 7 0 16,-3-7 0-16,0 10 0 0,4-3-7 0,-1 3-1 15,-7 0 0-15,1 9 0 0,6 1 13 0,1-1 3 0,-1 1 0 16,-3 11 0-16,-4-2-4 0,4 3-1 0,7 6 0 0,-4 0 0 16,-6-2-23-16,6 11 0 0,8-2 0 0,-1 2 0 15,-3-2 0-15,0 2 0 0,4-9-12 16,-1-3 4-16,8-3 8 0,-1-3 9 0,-3 0-1 0,4-7-8 15,6-2 0-15,1-1 0 0,-4 0 0 0,3 1-9 16,1-10 9-16,3-4 0 0,4 4 8 0,-1 0-8 16,-3-3-21-1,4-6-9-15,7-4-2 0,0 4 0 0,-1-4-94 16,1 1-19-16,3-10-4 0,4 6-957 0</inkml:trace>
  <inkml:trace contextRef="#ctx0" brushRef="#br0" timeOffset="16799.12">22564 8393 1209 0,'0'0'108'0,"0"0"-87"0,0 0-21 0,-4-3 0 15,-3-7 295-15,4 4 54 0,3 6 11 0,0-6 3 16,0-4-317 0,0 4-63-16,0 0-13 0,0 6-2 0,0 0 0 15,0-6 1-15,0 6 0 0,0 0 0 0,0 0 19 0,0 0 3 0,-11 0 1 0,0 6 0 16,1 0 8-16,3 4 11 0,-7 2-3 0,0 7 0 16,-8 3 11-16,8 0 1 0,0 6 1 0,-3-3 0 15,-8 6 18-15,4 1 3 0,3-1 1 0,4 1 0 16,-11-1-6-16,8 0-1 0,-1-2 0 0,4-4 0 0,3 6-22 15,-3 0-5-15,0-2-1 0,3-4 0 0,8 6 4 16,-1-3 0-16,-3-3 0 0,0 4 0 0,4-8-20 16,-1 1-4-16,4 0-1 0,0 0 0 0,0 0 13 15,0-3 0-15,11 3 0 0,-1-6 0 0,-6-1 0 0,3-5 0 16,11 2 0-16,3-5 0 0,0-4 0 0,-3 3 12 16,-1-6-4-16,8-6-8 0,3 6 8 0,-3-10-8 15,-8 7 0-15,5-9 0 0,2-4 16 0,-3 3 0 16,-3-9 0-16,3 1 0 0,-3-11 4 0,0 4 0 15,3-3 0-15,-4-1 0 0,-6-2 8 0,3 2 3 16,4-8 0-16,-4 5 0 0,-7 1-15 0,0-4-4 16,4-3 0-16,-8 4 0 0,4-1 3 0,-7-3 0 0,-7 7 0 0,4-7 0 15,3 10-7-15,-4-4-8 0,-3 7 11 0,0 3-11 16,0 3 0-16,3 3 0 0,-3-3 0 16,-3 3 0-1,-1 7-26-15,4 2-2 0,3 1-1 0,-3-1 0 16,-7 7-123-16,4-6-24 0,3 9-4 0,-4 0-584 0,-3 0-117 0</inkml:trace>
  <inkml:trace contextRef="#ctx0" brushRef="#br0" timeOffset="17404.79">22154 8816 2127 0,'0'0'94'0,"0"0"20"0,0 0-91 0,0 0-23 0,0 0 0 0,0 0 0 15,0 0 64-15,0 0 9 0,0 0 2 0,8 10 0 16,2-4-35-16,1-3-8 0,-11-3 0 0,10 3-1 16,4 3-5-16,-3-2-1 0,0-4 0 0,-1 6 0 15,1-3 4-15,3-3 1 0,3 0 0 0,-2-3 0 16,-5-3-22-16,8 6-8 0,3-10 0 0,0 7 9 0,-7-6-1 15,4-1 0-15,-4 1 0 0,4-4 0 0,3 1 2 0,-4-1 0 16,-2-2 0-16,-1-7 0 0,3 9-10 0,-3-6 0 16,-7-3 9-16,4 10-9 0,0-7 0 0,-1 10 0 15,-3-4 0-15,0 0 0 16,-3 4-19-16,3 0-8 0,0 5-1 0,-7 4-1 16,0 0-110-16,0 0-21 0,7 4-5 0,0 5-532 15,0-6-107-15</inkml:trace>
  <inkml:trace contextRef="#ctx0" brushRef="#br0" timeOffset="18501.32">22786 9033 633 0,'0'0'56'0,"0"0"-44"16,0 0-12-16,0 0 0 0,0 0 318 0,7-7 62 0,-7 7 12 0,4-9 2 16,-1 6-251-16,8-10-51 0,3-2-9 0,0 2-3 15,0 4-32-15,0-4-6 0,7 1-2 0,0-4 0 16,1 3-25-16,-5 4-6 0,4-4-1 0,-3 10 0 15,0-3-8-15,-1 3-11 0,-6 3 3 0,3 0 0 16,-3 3-1-16,-4 3 0 0,-4 4 0 0,1 2 0 16,-1 1 1-16,-3 9 0 0,-3 0 0 0,-1 0 0 15,-3 3 8-15,0 0 0 0,-4-3 0 16,4 0 0-16,-3 0 9 0,3 3 7 0,-4-10 2 0,8 7 0 16,-4-3-18-16,3-6 0 0,-3 6 0 0,3-7 0 15,4 4 0-15,0-4 0 0,-7 1 0 0,4-1 0 16,3-2 0-16,0 2 0 0,-4-2 0 0,1-1 0 15,-1 4 8-15,4-7-8 0,4-3 9 0,-4 6-9 16,-4 4 0-16,4-4 0 0,0-9 0 0,0 0-10 16,0 0-22-16,11 0-5 15,-1 10-1-15,5-13 0 0,-1-4-101 0,0-2-20 16,3 6-4-16</inkml:trace>
  <inkml:trace contextRef="#ctx0" brushRef="#br0" timeOffset="18888.68">23460 8089 2599 0,'-11'-13'115'0,"8"10"24"0,-1-3-111 0,4 6-28 0,-3 0 0 0,3 0 0 16,0 0 30-16,0 0 1 0,0 0 0 0,0 0 0 15,0 0-31-15,0 0 0 0,0 0 0 0,0 0 0 16,0 0 8-16,3 9-8 0,4 4 0 0,0-4 0 15,0 1 0-15,-3 2 0 0,3-2 0 0,-4 8 0 16,1-5-20 0,-1-1-9-16,-3 7-3 0,0 0 0 0,0-6 32 0,0 9-9 0,-7-4 9 0,4 1 0 15,-1-3-61-15,1 3-7 0,-4-7-2 16,0 7 0-16,3-6-107 0,-3 5-22 16,4-8-4-16,-4-7-1 0</inkml:trace>
  <inkml:trace contextRef="#ctx0" brushRef="#br0" timeOffset="19141.23">23160 8139 1094 0,'0'0'48'0,"-7"0"11"0,3-9-47 0,1 5-12 0,-1-2 0 16,4 6 0-16,0 0 327 0,0 0 63 0,0 0 13 0,0-6 2 16,4 0-324-16,-1-4-65 0,-3 10-16 0,0 0 0 15,4 0 0-15,6-9 0 0,1 9 0 16,0-3 0-16,3-1 0 0,0-2 0 0,7 3 0 0,0-3 0 15,0 6 0-15,4-10 10 0,7 10 0 0,-1-6 0 16,-2 0-10-16,6 3 8 0,-3-4-8 0,-1 7 8 16,-2-3-8-16,-1 3 0 0,-3-6 0 15,3 3 0 1,-3 6-92-16,-1-6-18 0,1 3-3 0,0 0-587 0,3 0-116 0</inkml:trace>
  <inkml:trace contextRef="#ctx0" brushRef="#br0" timeOffset="19506.68">24433 8531 1843 0,'-7'0'164'0,"0"0"-132"0,0 0-32 0,4 6 0 16,3-6 285-16,-7 3 51 0,0 7 9 0,3-1 3 31,1 1-309-31,-1 2-62 0,-7 1-12 0,1-1-2 16,-1 4 3-16,1 0 1 0,-4-1 0 0,-4 1 0 0,0 3 9 0,1 3 1 0,-1 0 1 0,-3 0 0 15,-4 6 22-15,4-3 0 0,-4 6 0 0,-3-3 0 16,3 1 0-16,-3-4 8 0,0 6 0 0,0-9 0 31,7 9-96-31,-4-9-20 0,4 0-4 0,3 0-1 16,7-12-94-16,-3-1-18 0,4 0-4 0</inkml:trace>
  <inkml:trace contextRef="#ctx0" brushRef="#br0" timeOffset="19713.5">23837 8656 2386 0,'0'0'106'0,"0"0"22"0,0 0-103 0,0 0-25 0,0 0 0 0,0 0 0 0,0 0 57 0,11 7 7 15,-1-1 0-15,1 0 1 0,3 7-31 0,7-1-6 16,-3-2-2-16,3 8 0 0,0 1-26 0,4-3 0 16,0 6 8-16,3 0-8 0,-3 6 0 15,3-6 0-15,-4 0 0 0,1 6 0 0,0-3 0 16,0 4 0-16,-1-4 0 0,1 3 0 0,-4-6-14 0,4 0-5 15,-1 0-1-15,-6-4 0 16,3-5-154-16,0 3-31 0,1-10-7 16</inkml:trace>
  <inkml:trace contextRef="#ctx0" brushRef="#br0" timeOffset="20172.06">24363 7728 2275 0,'0'0'50'0,"-7"6"10"0,-4-2 3 0,4-1 1 0,-3 6-52 0,3 0-12 0,3 1 0 0,0-7 0 0,1 6 27 0,-1 1 2 15,4-1 1-15,4 1 0 0,3 2 6 0,0 1 0 16,0-4 1-16,7 10 0 0,4-6-12 0,7 8-2 16,-4 1-1-16,7 10 0 0,4-4 10 0,3 3 1 15,-3-6 1-15,3 7 0 0,0 9-21 0,1-10-4 16,-1 3-1-16,-3-2 0 0,3-1-8 0,-3 10 0 15,3-3-12-15,0-1 12 16,-3-5 0-16,3 8 0 0,-7 1 0 0,1 3 12 0,-1-3-12 0,-7-7 8 16,0 7-8-16,0 0 8 0,-3-7 9 0,0 4 2 15,-4-4 0-15,-7 10 0 0,0-3 9 0,0 3 3 16,-4-3 0-16,1 3 0 0,-4-7-23 0,-7-2-8 16,0-4 0-16,-4 0 0 0,-3 1 0 0,0 2 0 15,-7-5 0-15,-4 2 0 16,0-6-148-16,-6 6-36 0,-5-2-8 0</inkml:trace>
  <inkml:trace contextRef="#ctx0" brushRef="#br0" timeOffset="21360.76">20987 10610 1036 0,'0'0'92'0,"0"0"-73"15,0-13-19-15,0 4 0 0,0-4 339 0,3 1 64 16,1-4 13-16,-1 4 2 0,4-1-334 0,-3-6-68 16,3 10-16-16,-3-7 0 0,3 1-10 0,-4 2-6 15,1 0 0-15,-1 4-1 16,1-3-35-16,-4 2-6 0,0-2-2 0,-4-4 0 16,1 13 20-16,-1-7 4 0,-6 1 1 0,2 0 0 0,-2 9 35 0,-4 0 0 15,0-4 0-15,-4 8 0 0,0-4 0 0,1 9 11 16,-4 0 0-16,-1 1 0 0,1-1 29 0,0 4 7 15,3-1 1-15,1 7 0 0,-1-6-4 0,4 9 0 16,0-4 0-16,7-5 0 0,0 6-34 0,0 3-10 0,3-10 0 16,4 7 0-16,4 3-9 0,3-3-7 0,0 0 0 15,-4-4-1-15,8 4 1 0,0-6 0 0,-1 9 0 16,4-7 0-16,0-2 16 0,0-1-8 0,1-2 8 0,2-1 0 16,-3 1 0-16,4-7 0 0,0 6 0 0,-1-9 9 15,1 0 0-15,3-3 0 0,-3-3 0 16,6-4 0-16,1 1-1 0,0-4 0 0,3 4 0 0,4-7 0 15,0-3-8-15,-1-2 0 0,-3-1 9 0,1-7-9 16,-1 7 11-16,-3 0-3 0,-4-6 0 0,-4 3 0 16,1 3-8-16,-7 0 0 0,-1 0 9 0,-6 3-9 15,-1 1 20-15,-3-4-1 0,0 3 0 0,-3 6 0 16,-1 4 21-16,-3-4 4 0,0 4 0 0,0 6 1 16,0-3-30-16,-4 6-7 0,1 0 0 0,-1 0-8 0,8 9 0 15,-4 0 0-15,0 1 0 0,0 2-9 0,3 1 9 16,-3-4-13-16,7 10 5 0,-4-6 8 0,4 5-13 0,0 1 5 15,-3-3 8-15,3 6-13 0,-4 0 13 16,4 3 0-16,0 0 0 0,0-3 10 0,0 6-10 0,0-3 0 16,0-3 0-16,0 10-11 0,0-10 11 0,4 6 0 15,-4 0 8-15,3-3-8 0,1 6 8 0,0 1-8 16,-4-1 8-16,0 1-8 0,0 2 8 0,0 7-8 16,-4-4 8-16,0 1-8 0,1 3 0 0,-8-10 0 15,1 10 0-15,-4-10 0 0,-4 1 0 0,0-7-8 16,-3 6 0-16,-3-3 0 0,-1-3 0 0,0-6 0 15,-3 9 0-15,-4-6 0 16,0-6-20-16,4 3-4 0,-4 0-1 0,-3-7 0 16,0 1-37-16,3-7-7 0,-3-6-2 0,3-6-635 0,4 6-127 15</inkml:trace>
  <inkml:trace contextRef="#ctx0" brushRef="#br0" timeOffset="21897.78">22073 9795 2134 0,'0'0'95'0,"0"0"19"0,0 0-91 0,0 0-23 15,0 0 0-15,0-10 0 0,0 10 37 0,0-3 3 16,0-3 1-16,0-4 0 15,7 7-57-15,-7 3-11 0,0-9-2 0,0 9-1 0,4-10 10 0,-4 10 1 0,0 0 1 16,0 0 0-16,0 0 18 0,0 0 0 0,0 0 0 16,0 0 0-16,-11 0 18 0,8 7 7 0,3-7 2 0,-4 3 0 15,-6 9 15-15,-1-2 3 0,1 5 1 0,-5 1 0 16,8 3 5-16,-7 3 1 0,-7 6 0 0,3-3 0 16,1 10 0-16,-4 2 0 0,-8 4 0 15,5 3 0-15,6 0-36 0,0 0-8 0,4-3 0 0,0 3-8 16,-7 6 14-16,7-6-4 0,10 3-1 0,-3 0 0 15,-3 3-9-15,3-3 8 0,10 3-8 0,-3-6 8 16,0 3-8-16,0-9-11 0,0 9 3 0,7-10 0 16,7 1-5-16,-7-4-1 0,-3 4 0 0,7-7 0 15,10-2-29 1,0 2-5-16,-3-6-2 0,3 0 0 0,3-3-32 16,8 0-6-16,0 0-2 0,3-6-614 0,-3-7-124 0</inkml:trace>
  <inkml:trace contextRef="#ctx0" brushRef="#br0" timeOffset="22577.93">22461 9933 1720 0,'0'0'76'0,"0"0"16"0,-3 3-73 0,3-3-19 0,0 0 0 0,0 0 0 16,-7 0 112-16,7 0 18 0,0 0 4 0,0 0 1 16,0 0-71-16,-7 9-15 0,-4 1-2 0,4-1-1 15,0 4-38-15,0 8-8 0,-7-2 0 0,0 3 0 16,7 0 8-16,-4 10 1 0,-7-4 1 0,8 3 0 0,-4 4-10 0,3-4 0 15,-6 10 0-15,-1-7 0 0,-7 7 8 16,11 0 0-16,0 3 0 0,3 0 0 0,-10 6 15 16,7 0 2-16,0-3 1 0,3 3 0 0,8-6-5 0,-4-3-1 15,-4-7 0-15,11 7 0 0,0-10-20 16,4 1 0-16,-4-4 0 0,7-3 0 0,0-3 0 16,7-3 9-16,0-7-1 0,0-2-8 0,-3-4 0 0,10-6 0 15,7-6-10-15,-3-4 10 0,-4-5 20 0,4-4 12 16,7 0 3-16,-4-6 0 0,0-3-35 0,-7 3 0 15,0-7 0-15,0-5 0 0,4 2 8 0,-7-15 2 16,-4 3 0-16,0-6 0 0,0-4 2 0,-3 4 0 16,-1 0 0-16,-3-1 0 0,0 10-12 0,-3-6 8 0,-1 13-8 15,-3-1 8-15,-3-3 26 0,-1 10 5 0,1-4 1 16,-4 4 0-16,-4 0-32 0,4 12-8 0,0-3 0 0,-3 6 0 16,3 1 0-16,-8 2 0 0,1 4 0 0,4-1 0 31,3 7-44-31,-4-6-9 0,-7 5-3 0,8-2 0 15,3 6-10-15,-4-9-2 0,1 9-1 0,-1-3-703 0,0-7-141 0</inkml:trace>
  <inkml:trace contextRef="#ctx0" brushRef="#br0" timeOffset="22853.68">22246 10503 1036 0,'0'0'92'0,"0"0"-73"16,0 0-19-16,0 0 0 0,0 0 461 0,0 0 89 15,7 10 18-15,7-10 3 0,8 3-467 0,-1-3-92 16,-4 0-12-16,4-3-17 0,8 3-3 0,-5 0-1 15,1 0 0-15,-7-10 0 16,3 10-35-16,0-9-6 0,-3 9-2 0,-1-3 0 16,-6 0-98-16,3-4-20 0,0-2-4 0,-7 9-848 0</inkml:trace>
  <inkml:trace contextRef="#ctx0" brushRef="#br0" timeOffset="24010.19">22779 10773 2149 0,'0'0'95'0,"7"0"20"0,4 0-92 0,-4 0-23 0,-7 0 0 0,0 0 0 15,14 0 39-15,0 0 3 0,-4 0 1 0,1-6 0 16,3 6-43-16,0 0 0 0,4-3 0 0,-4-4 0 15,0 7 0-15,0-3 0 0,4 3 0 0,-4-6 0 16,0 6 0-16,0-3 8 0,0 3-8 0,-3 3 8 16,-1 3 4-16,-3-3 0 0,1 4 0 0,-1-4 0 15,0 9-1-15,-7-2 0 0,0-1 0 0,-4 0 0 16,1 4 3-16,-4-4 1 0,-1 4 0 0,-6 3 0 16,0-4 0-16,-3 1 0 0,2-1 0 0,-2-2 0 15,-1-1-7-15,1 4 0 0,-1-4-8 0,7-3 12 16,-3-3 11-16,4 1 1 0,10-4 1 0,0 0 0 15,0 0-15-15,0-4-10 0,0 1 12 0,3-3-12 16,8-3-18-16,-1 2-10 0,-3 1-3 16,0-3 0-16,4 9-1 15,0-3 0-15,-1-4 0 0,-10 7 0 0,0 0 20 0,7 7 3 0,0-4 1 0,4-3 0 16,-11 0 8-16,7 9 0 0,4-3 0 0,-1-2 0 0,1-1 24 16,-4 6 3-16,3 0 1 0,-3-5 0 0,4 2-28 0,-4-3 0 15,0 6 0-15,0-2 0 0,0-4 0 0,-3 0 0 16,-4-3 11-16,3 9-11 0,1 1 8 0,-4-1-8 15,0 1 0-15,-4 2 0 0,-3 1 11 0,-3 2-11 16,3 1 12-16,-8 3-12 0,1 0 12 0,-3-4-12 16,-1 4 12-16,-3 3-12 0,3-3 0 0,-6-7 0 15,-1 7 0-15,4-6 0 0,7-4-8 0,-1 1-9 16,-2-7-2-16,3 6-725 16,7-9-144-16</inkml:trace>
  <inkml:trace contextRef="#ctx0" brushRef="#br0" timeOffset="24423.96">23375 9732 2646 0,'-11'3'58'0,"4"-3"12"0,-3 0 2 0,3 0 3 0,0 0-60 0,7 0-15 15,0 0 0-15,0 0 0 0,0 0 0 0,0 0 0 16,0 0 0-16,3 6 0 0,1 4 0 0,-1-7 0 15,1 9 0-15,3-2 0 0,3-1 28 0,-6 4 4 16,3 2 0-16,-3 1 0 0,-1 0-16 0,1-1-4 16,-1 7 0-16,-3-3 0 0,0 3-12 0,-3 6 0 15,-1-2 0-15,1-5 0 0,-1 5-12 0,-3-11 0 16,0 7 1-16,0 0 0 16,0-3-102-16,0 0-21 0,-4-7-4 0,4 7-1 15,0-6-95-15,0-4-19 0,-11 4-4 0,8-1-488 0</inkml:trace>
  <inkml:trace contextRef="#ctx0" brushRef="#br0" timeOffset="24719.18">23065 9807 748 0,'0'0'67'0,"-4"-3"-54"0,-3 3-13 0,4 0 0 0,3 0 446 0,-8-6 86 16,8 6 18-16,0 0 3 0,0 0-419 0,0 0-84 15,0 0-17-15,11 0-3 0,3-3-2 0,0-7 0 16,4 7 0-16,3-3 0 0,7-4-8 0,1-2-3 16,2 2 0-16,8 1 0 0,0 6-17 0,3-6 8 15,1-1-8-15,-1 7 0 0,-7-6 0 0,0 5 0 16,-3-2-15-16,0 6 5 15,-7-9-79-15,-1 9-16 0,1-3-3 0,-4-1-1 16,0 4-123-16,-7-6-24 0</inkml:trace>
  <inkml:trace contextRef="#ctx0" brushRef="#br0" timeOffset="25115.41">24543 10325 115 0,'0'0'0'16,"-4"0"10"-16,-3 0-10 0,0 6 0 0,-3-6 0 0,-1 3 0 15,0-3 507-15,-6 6 99 0,3-3 20 0,-4 1 4 0,-3 2-491 0,3-3-99 16,-3 3-19-16,0 4-4 0,0-4 37 0,0 0 7 16,-1 4 2-16,1 2 0 0,0-2 16 0,0 2 3 15,-4 1 1-15,4-4 0 0,0 13-31 0,-4-3-7 16,0 3-1-16,1 0 0 0,-1 6-35 0,0-3-9 15,-3-3 0-15,3 0 0 16,4-3-25-16,0 3-7 0,-4 0-2 16,4-4 0-16,0-5-134 0,3 6-26 0,1-7-6 15,-1-2-935-15</inkml:trace>
  <inkml:trace contextRef="#ctx0" brushRef="#br0" timeOffset="25341.29">23802 10503 460 0,'0'0'41'0,"0"0"-33"0,0 0-8 0,0 0 0 16,0 0 604-16,0 0 120 0,11 0 23 0,6 0 5 31,1 0-628-31,3 7-124 0,0-4-28 0,4 0-4 16,0 6-1-16,-1 1 0 0,4 2 0 0,1 7 0 15,-1 0 4-15,0 0 1 0,0 3 0 0,-7 0 0 0,4 0 12 0,-4-1 4 0,-3 1 0 0,0 0 0 16,-8 0 2-16,4-3 1 0,-7 0 0 0,4-3 0 15,-4 2-5-15,4-5-1 0,-4-4 0 0,3 4 0 16,-3-4-135 0,4 1-27-16,-4-10-6 0,4 0-834 0</inkml:trace>
  <inkml:trace contextRef="#ctx0" brushRef="#br0" timeOffset="25819.58">24433 9650 1382 0,'0'0'123'0,"-10"0"-99"0,-1 0-24 0,1 0 0 16,-1 0 352-16,0 0 66 0,1 7 13 0,3-4 2 16,7-3-346-16,0 0-70 0,0 0-17 0,0 0 0 15,0 0 0-15,0 0-11 0,0 0 2 0,10 0 0 16,-6 0 9-16,7 0-10 0,6 0 10 0,1 6-10 16,7-3 10-16,-1 10-8 0,1-4 8 0,7 1-8 15,-4 2 8-15,4 7 0 0,-4-7 0 0,-3 7 0 16,3 3 0-16,0 0 8 0,-3 0-8 0,3 6 8 15,-3-3 4-15,-1 7 2 0,1 5 0 0,-4-2 0 16,0 9 10-16,0-3 1 0,-3 2 1 0,-4 5 0 16,-3-5-8-16,-1 1-2 0,5 0 0 0,-5 3 0 15,1 0-7-15,-1-3-1 0,1 6-8 0,-4-6 12 16,0 3-12-16,0-3 0 0,0-3 8 0,-3 3-8 16,-1-3 0-16,-3-4 0 0,0 1 8 0,-3-4-8 0,-4-2 0 15,-1-10 8-15,1 9-8 0,-7-9 0 0,0-3 0 16,0-7 0-16,-4 4 0 0,1-10-936 15,-8-6-180-15</inkml:trace>
  <inkml:trace contextRef="#ctx0" brushRef="#br0" timeOffset="116997.66">7878 10481 460 0,'0'0'20'0,"0"0"5"0,7-9-25 0,-4 0 0 0,1 2 0 0,-1-2 0 16,4-7 152-16,-7 10 24 0,7-10 6 0,-3 4-429 15,3 2-85-15</inkml:trace>
  <inkml:trace contextRef="#ctx0" brushRef="#br0" timeOffset="117522.43">7493 10049 2170 0,'-11'-32'96'0,"4"20"20"0,0 2-92 0,4-2-24 15,-1 2 0-15,1 1 0 0,-1-4 21 0,4 4 0 0,0 0 0 16,0-4 0-16,0 7-21 0,0 0 0 0,4-1 0 0,-4-2 0 16,0 6 16-16,0 3-2 0,0 0 0 15,0 0 0-15,0 0 6 0,0 0 2 0,0 0 0 0,0 0 0 16,7 3 22-16,0 6 5 0,3 1 1 0,-10-1 0 15,7 4 2-15,1-1 1 0,2-2 0 0,-6 2 0 16,3 7-25-16,0 3-6 0,0 0-1 0,3-3 0 16,-10 3-8-16,7 9-1 0,-3-9-1 0,-4 9 0 15,0 1-2-15,0-1 0 0,0 0 0 16,-4 4 0-16,4 6-9 0,-3-1 10 0,-1 4-10 0,4 3 10 16,0 0-10-16,0 7 10 0,0-1-10 0,7-6 10 15,1 0-2-15,2-6-8 0,-6 0 12 0,3-1-4 16,3 4 2-16,4-3 0 0,-10-3 0 0,6 2 0 15,1 1-10-15,-7 0 0 0,3 0 9 0,0-7-9 16,-4 7 0-16,4-7 9 0,0-2-9 0,-7-1 0 16,7-3 0-16,-3-3 0 0,3-3 0 0,0 3 0 15,-7-9-30 1,0 6 0-16,0-12 0 0,0 2 0 0,0-3-158 16,0-9-32-16,-14-3-7 0,-4-3-1 0</inkml:trace>
  <inkml:trace contextRef="#ctx0" brushRef="#br0" timeOffset="118596.16">10545 9572 576 0,'-15'0'51'0,"8"-6"-41"0,-3 6-10 0,3 0 0 15,7 0 269-15,-7-7 52 0,-4 1 11 0,4-3 1 16,4-1-254-16,-1 4-51 0,-3-3-11 0,0-7-1 16,7 3-16-16,0 4 0 0,7-7 0 0,-7 1 0 0,-7 2-22 15,10 1 2-15,8-1 1 0,-4 4 0 0,-3-1 19 0,3 1 16 16,3 6-4-16,-3-4 0 0,4 7-12 0,-11 0 0 16,0 0 0-16,7 10 0 0,7-7 0 0,-10 6-12 15,-8 1 1-15,4-1 0 0,0-9 3 0,4 10 0 16,-4-10 0-16,-4 9 0 0,0-6 8 0,4-3-10 15,0 0 10-15,0 0-10 16,-7 10-15-16,7-10-3 0,0 0-1 0,0 0 0 0,0 0 17 0,11-10 3 16,-4 7 1-16,4-3 0 0,-1-4 29 0,-3 4 7 15,-3-3 0-15,-1-1 1 0,8 1 10 0,-4-1 1 16,-11 7 1-16,4 3 0 0,4-6 10 0,-4 6 1 16,0 0 1-16,-7-3 0 0,3 0 16 0,4 3 3 15,0 0 1-15,0 0 0 0,-7 0-2 0,7 0-1 0,0 0 0 0,0 0 0 16,0 0-22-16,0 0-5 0,11 0-1 15,0 3 0-15,-1-3-10 0,-10 0-3 0,0 0 0 0,11 3 0 16,-1-3-17-16,1 9-3 16,-4 1-1-16,0-1 0 0,4 4-8 0,-4-1 8 0,3 7-8 0,-6 3 8 15,-4 9 13-15,3 1 3 0,4 12 0 0,-3-4 0 16,-4 4 5-16,0 10 2 0,3 2 0 0,4 10 0 16,-7 6 1-16,0 3 1 0,-3 1 0 0,3-1 0 15,3 0-8-15,-3-3-1 0,-10 4-1 0,6 2 0 16,1 0-5-16,-4-2-1 0,0-7 0 0,-4-4 0 15,0-2-8-15,4 0-1 0,-3-7-8 0,-1 7 12 16,-3 0-12-16,4-10-10 0,6 0 2 0,1-6 0 16,-5-3-187-16,8-9-37 15</inkml:trace>
  <inkml:trace contextRef="#ctx0" brushRef="#br0" timeOffset="120989.29">10767 11337 633 0,'0'0'56'0,"0"0"-44"0,0 0-12 0,-11 0 0 16,4 0 348-16,-3-3 68 0,3 3 14 0,-8-6 2 16,-6 3-370-16,0 3-74 0,3-10-16 15,-3 10-2-15,-14 0-21 0,-4-3-4 0,0-3-1 16,-3 6 0-16,-4 0-4 0,-3 0 0 0,-4 0-1 0,-4 0 0 16,5 6 21-16,-12-3 4 0,-3 7 0 15,-4-7 1-15,1 6 96 0,-4 1 19 0,3-1 4 0,1 1 1 16,-1-1 2-16,1-6 0 0,-12 10 0 0,5-7 0 0,3 3-25 15,7-5-5-15,-7 5-1 0,3-6 0 16,4 7-8-16,-4-10-3 0,-3 6 0 0,4-3 0 16,-1-3-29-16,4 0-5 0,7 3-2 0,0-3 0 0,-7 0-9 15,7 0 12-15,-3 0-12 0,6 0 12 0,-3 0-1 0,7 0 0 16,1 0 0-16,6 0 0 0,0 0 11 0,4 0 2 16,-4 0 1-16,3 0 0 0,5-3-1 0,2 3 0 15,4 0 0-15,4-3 0 0,0 3 4 0,7-6 1 16,3 6 0-16,1 0 0 0,6 0-17 0,4-4-3 15,7 4-1-15,0 0 0 0,0 0-8 0,11-6-11 0,6 6 3 16,4-3 0-16,8-6-5 0,2 9-1 0,5-4 0 0,-1-2 0 16,4 3-2-16,-1-3-1 0,12 3 0 0,-1-7 0 15,11 7 3-15,4-3 1 0,-4 3 0 16,0-4 0-16,0 7 13 0,7-3 0 0,-7 0 0 16,10-3-9-16,4 6 9 0,4 0 0 0,3 0 0 0,0 0 0 15,0 0 0-15,0 0 0 0,8-3 8 16,-5-4-8-16,1 7 0 0,-7-3 8 0,-4 3-8 0,0-6 0 15,-4 6 9-15,-3-3-9 0,0-7 12 0,0 10-12 16,-7-3 12-16,-3-3-12 0,-4 3 12 0,-7-6-12 16,-4 5 12-16,0-2-12 0,-10-3 12 0,7 2-12 15,-4-8 9-15,-3 5-9 0,-7-2 0 0,-1-1 9 16,-3-6-9-16,1 10 0 0,-5-7 9 0,-6 1-9 16,-8 2 0-16,1 4 0 0,-1-4 0 0,-3 1-8 15,-10 2 8-15,-1 1 11 0,1-1-3 0,-8 7 0 16,-7-3-8-16,1 6 0 0,-5 0 0 0,-2 0-11 15,-5 9 35-15,-6 1 6 0,-4-1 2 0,-7 1 0 0,-7 2-32 0,-3-2 0 16,-1 2 0-16,1 1 0 0,-4 2 0 0,0-2 0 16,-7-4 0-16,-4 4 0 15,0-4-91-15,-3 4-24 0,-3-4-5 0,6 1-1069 0</inkml:trace>
  <inkml:trace contextRef="#ctx0" brushRef="#br0" timeOffset="121714.1">8304 11864 576 0,'0'0'51'0,"0"0"-41"15,0 0-10-15,0 0 0 0,-10 0 299 0,3-3 57 16,7 3 12-16,0 0 3 0,0 0-297 0,0 0-59 16,-7-6-15-16,7 6 0 0,-7 0-17 0,7 0-7 15,-11 0 0-15,8 0-1 16,-5 0-3-16,-2-3 0 0,-1 3 0 0,1 0 0 0,-8 0 28 0,4-7 0 15,-4 7 0-15,-3 7 0 0,0-4 15 0,0-3 5 16,-7 9 0-16,3 1 1 0,0 2-4 0,1-2-1 16,-1 2 0-16,4 7 0 0,-4-6 15 0,4 8 2 15,3-2 1-15,1 3 0 0,6 0-10 0,-3 6-3 16,7-6 0-16,3 10 0 0,4-4-21 0,7-3 0 0,0 3 0 16,4-3 0-16,0 7-9 0,3-10-7 15,0 0 0-15,7-4-1 16,-10 1-26-16,6-6-5 0,1-1 0 0,3-2-1 15,-7-1 13-15,4-6 2 0,3-3 1 0,-11 0 0 0,5-3 48 0,-1-6 9 0,7-1 3 16,-11 1 0-16,8-7 22 0,-4-3 5 0,4-3 1 0,-8-6 0 16,8 6 3-16,-4-9 1 0,-3 0 0 0,-1 5 0 15,-3-2-31-15,0-3-5 0,0 0-2 0,-7 9 0 16,0-10-21-16,-7 10 0 0,4-3 0 0,-4-3 0 16,0 9 0-16,-7-3 0 0,3 7 0 0,1-1 0 15,-5 3 0-15,5 4-10 0,-8 9 1 0,4-3 0 16,0 3-20-1,3 3-4-15,1-3-1 0,-1 9 0 0,1-6-37 16,3 7-7-16,3-1-2 0</inkml:trace>
  <inkml:trace contextRef="#ctx0" brushRef="#br0" timeOffset="122995.81">8484 12002 1670 0,'0'0'74'0,"0"0"15"0,0 0-71 0,0 10-18 0,0-4 0 0,0-6 0 16,0 6 61-16,-3 4 9 0,3-1 2 0,-4 0 0 16,4 1-58-16,0-1-14 0,0 4 0 0,0-1 0 15,4 1 0-15,-4 6 0 0,0-7 0 0,3 7 0 16,-3-6 0-16,0 5-8 0,7 4 8 0,-7-3 0 16,0-6 0-16,0 6 0 0,0-7 0 0,4 1 0 15,-1-4 17-15,-3 4 4 0,0-4 1 0,0 0 0 16,0-9 27-16,0 0 6 0,0 0 1 0,0 0 0 15,0 0 10-15,0 0 2 0,0 0 1 0,0 0 0 16,-7-9-21-16,7 0-5 0,-7-4-1 0,4 4 0 16,-1-7-7-16,4-3-2 0,-3-3 0 0,3 0 0 15,-4-6-33-15,4 3 0 0,0-3 0 0,4-4 0 16,-1 1 0-16,-3 9 0 0,4-9 0 0,6 9 0 0,-6 0 0 16,3 0 0-16,0 0 0 0,4 3 0 0,-4 0 10 0,0 10 2 15,3-4 0-15,-3 4 0 0,4-4-12 0,-4 4 0 16,4-1 0-16,-1 10 0 0,1-6 0 15,-1 0 0-15,1 6-12 0,-4-3 12 0,4-3-20 0,-4 6 3 16,3 0 1-16,-3 0 0 16,0 6-16-16,0-3-4 0,4-3 0 0,-4 9 0 15,0-6-96-15,4 7-20 0,-1-4-4 0,1-3-504 16,3 7-101-16</inkml:trace>
  <inkml:trace contextRef="#ctx0" brushRef="#br0" timeOffset="123519.49">9172 11905 172 0,'11'-9'16'0,"-11"9"-16"0,7 0 0 0,-4-4 0 16,4-2 11-16,-7 6-1 0,8-3 0 0,-5-3 0 15,4 3 71-15,-3-7 15 0,-1 7 2 0,-3 3 1 16,4-6 66-16,-4 6 14 0,0-3 2 0,0 3 1 16,-4-10-54-16,1 10-12 0,-4-3-1 0,0 3-1 15,-4 3-43-15,-3-3-9 0,3 3-2 0,-3 4 0 16,0-4-10-16,-4 6-2 0,4 1-1 0,-3-1 0 15,-1 4-47-15,4-4 0 0,0 4 0 0,0-4 0 16,0 10 16-16,-1-4 4 0,5 4 1 0,-4 3 0 16,3 0-2-16,1 3-1 0,-5 0 0 0,8-3 0 15,-3 0-18-15,3 6 0 0,0-6 8 0,3 0-8 16,4 0 0-16,0-3 0 0,0-6 0 0,0-1 0 0,4 7 0 16,3-10 0-16,3 1 0 0,1-7 0 0,-4 3 0 0,4-3 0 15,-1-6 0-15,1-3 0 0,3 3 0 16,-4-3 0-16,1-7 0 0,3 4 0 0,-7-4 8 0,0-6-8 15,0 10 9-15,4-13-9 0,-1 0 8 16,-2 0-8-16,-1 0 0 0,3 3 9 0,-6-3 3 0,3 0 1 16,0 4 0-16,0 5 0 0,-4-6 15 0,4 4 4 15,-3-1 0-15,3 3 0 0,-3 1-10 0,-4 2-2 16,3 1 0-16,-3 0 0 0,4 5-12 0,-4 4-8 0,0 0 10 16,0 0-10-16,0 0 8 0,0 0-8 15,-7 4 0-15,3 5 9 0,0 0-9 0,1 4 0 0,-1-4 0 16,4 4 0-16,0 3 0 0,0-4 0 15,4 1 0-15,3 2 0 0,-3-2 27 0,-1-1 0 0,4 7 0 16,4-3 0-16,-4 9-15 0,3-9-4 0,1 6 0 16,-4-4 0-16,0 4-8 0,0-3-14 0,0 3 3 0,0-3 1 31,0-3-112-31,0-7-22 0,0 10-5 0,-3-10-1 16,-1 1-60-16,1-4-12 0</inkml:trace>
  <inkml:trace contextRef="#ctx0" brushRef="#br0" timeOffset="123997.86">9447 11949 2239 0,'0'0'49'0,"0"0"11"0,-3 6 1 0,3 0 2 0,0 10-51 0,0-3-12 15,0-1 0-15,3 7 0 16,1-6-22-16,3 5-7 0,-3-5-2 0,-1 6 0 0,8 0 19 0,-8-4 3 0,4-5 1 0,4 2 0 16,-4 4 8-16,0-4 11 0,3 1-3 15,-2-4 0-15,-1 1 23 0,0-7 4 0,0 6 1 0,-7-9 0 16,0 0-14-16,0 0-2 0,0 0-1 0,0 0 0 15,7-9 5-15,0 6 0 0,-4-7 1 0,4-8 0 16,-3 5-5-16,-1-9 0 0,-3 0-1 0,4 0 0 16,0-6-35-16,-4 3-8 15,7-3 0-15,-7 6-1 0,3-10 16 0,1 10 9 0,-1 0-10 0,4 4 10 16,-3 5 0-16,-1 1 0 0,4 2 0 0,0 4 0 16,0 6 0-16,4 0 16 0,-4 9-1 0,7 1-1 15,-3 2-14-15,3 7 11 0,0 3-11 0,-3 0 10 16,3 0 15-16,0 6 3 0,3-6 1 0,-2 0 0 15,-5 6-5-15,4-3 0 0,0-3-1 0,-3 0 0 16,0-3-15-16,-1 0-8 0,1-3 8 0,-1 2-8 16,4-5-18-16,-3-4-8 15,-4 1-2-15,0-1-739 0,0-6-148 0</inkml:trace>
  <inkml:trace contextRef="#ctx0" brushRef="#br0" timeOffset="124532.87">10188 11861 2516 0,'0'0'112'0,"0"0"22"0,-3-6-107 0,-4-4-27 16,-4 7 0-16,4-6 0 0,7 9 20 0,-7 0-2 16,0 0 0-16,0 0 0 0,3 0-29 0,-3 9-5 0,4 1-2 0,-4-1 0 31,-4 7-22-31,4-1-4 0,0 1 0 0,0 3-1 15,-4 3-7-15,1 6 0 0,-1-3-1 0,1-3 0 0,3 6 61 0,-4-6 13 0,7 0 3 0,-3 0 0 16,4 0 17-16,-1-6 4 0,1 0 1 0,-1-7 0 16,4 10-10-16,0-16-1 0,0-3-1 0,0 0 0 15,7 9-19-15,0-9-4 0,0 0-1 0,8 0 0 16,-5-3-10-16,4-3 8 0,4-3-8 0,-4-4 8 16,0 0-8-16,0-5-17 0,0-4 4 0,4 9 1 15,-7-6 3-15,3 0 1 0,-7 4 0 0,3-4 0 16,1 6-3-16,-4-5 0 0,-7 5 0 0,3 1 0 15,5-4 11-15,-5 6 14 0,-6 4-3 0,3-3-1 16,-4-1 17-16,4 1 3 0,0 9 1 0,0 0 0 16,0 0-17-16,0 0-3 0,0 0-1 0,0 0 0 15,0 0-10-15,0 9 0 0,0 1-10 0,7 2 10 16,-7 7-15-16,4 3 3 0,-4-3 1 0,3 6 0 0,1-3 11 16,-4 9 0-16,0 1 8 0,3 5-8 15,-3-2 0-15,4-4 0 0,-1 1-10 0,1-1 10 0,-4 0 0 16,3-6-8-16,4 7 8 0,-7-4 0 0,-3-3 0 15,6 3 0-15,1-3 0 0,-4 0 0 0,-4 0 8 0,1-3-8 16,-1 7 0-16,1-4 9 0,3 3-9 0,-7-3 0 16,0-3 0-16,-4 9 0 0,4-12-8 0,-4 3 8 15,-3-3 0-15,0-7 0 16,0 1-32-16,-7 3-1 0,3-13-1 0,-6-3 0 16,2 0-98-16,-2-10-20 0,-1 1-4 0,-3-4-484 15,0-8-96-15</inkml:trace>
  <inkml:trace contextRef="#ctx0" brushRef="#br0" timeOffset="124922.85">10530 12106 3171 0,'0'0'140'0,"0"0"30"0,0 0-136 0,0 0-34 0,0 0 0 0,0 0 0 16,0 0-33-16,0 0-14 0,11 0-2 0,0 0-1 16,3 0-14-16,0-3-4 0,0-4 0 0,0-2 0 15,11-4 28-15,-8 1 4 0,1-7 2 0,0 6 0 16,3-5 6-16,0-1 2 0,-3-3 0 0,-4 9 0 16,-4-5 26-16,-3-4 0 0,0 12 0 0,-3-6 0 0,-8 1 36 15,1 2 13-15,3 4 3 0,-4-1 0 0,-10 4-16 0,0-3-4 16,0 2 0-16,-4 4 0 0,-3 0-32 0,-7 6 0 15,-7 0 0-15,3 7 0 0,0-1 0 0,-3 10 0 16,-7-3 0-16,3 3 0 0,4 3 0 0,10 0 0 16,0-1 0-16,4 8 0 0,7-7 32 0,7 9-1 15,7-3 0-15,7 4 0 0,0-7-12 0,11 6-3 16,10 0 0-16,0-9 0 0,0 10-16 0,4-10 0 16,3 0 0-16,8 0 0 15,6-4-99-15,-3 1-13 0,0-6-4 0,10 6-700 16,22-7-141-16</inkml:trace>
  <inkml:trace contextRef="#ctx0" brushRef="#br0" timeOffset="184201.8">20920 7665 1094 0,'0'0'48'0,"7"-9"11"0,0 9-47 16,0-6-12-16,0-1 0 0,0 4 0 0,0-3 214 15,0-3 41-15,4 6 8 0,-4-1 1 0,-4-2-158 0,-3 6-32 16,7-3-6-16,-7 3-2 0,0 0-50 0,0 0-16 16,4-6 8-16,-1-4-8 0,4 7-10 0,-3-9-6 15,0 2 0-15,3-9-1 0,-4 10 7 0,8-13 2 16,-4 9 0-16,3-15 0 0,1 6 17 0,3-9 4 15,-3 6 1-15,3-3 0 0,-4 3 18 0,4-4 3 16,1 7 1-16,-1 0 0 0,0 0 12 0,0 4 4 16,-7-4 0-16,3 3 0 0,-6 6-20 0,3 1-4 15,-3 2-1-15,-1-2 0 0,-6 2-19 0,-1-2-8 16,4-4 8-16,-3 10-8 0,-5-3 0 0,1-1 0 16,0 1 0-16,-3-1 0 0,-1-2 0 0,1 2 0 15,-1 1 0-15,-3 0 0 0,0 5 0 0,0-5 0 16,3 9 0-16,-3 0 0 0,0 0-10 0,0 3 10 0,0 3 0 15,0-2-9-15,3 11 9 0,-3-2 0 0,0-1 0 16,0 10 0-16,3 0 0 0,-7 6 0 0,1-2 0 0,-1 5 0 16,1 0 0-16,-1 10 0 0,0-10 0 0,1 10 0 15,-1-9 0-15,7-1 0 0,1 0 0 16,3-6 0-16,0 7 0 0,7-10 0 0,0-4 0 0,7 4 0 16,0 0 0-16,3-3 0 0,1-6 0 0,7 6 0 15,-1-7 0-15,4 7 0 0,-3-10 0 0,7 1 0 16,-4-4-24-16,4 3 1 0,-4 1 0 0,3 2 0 15,1-2-150 1,0-1-31-16</inkml:trace>
  <inkml:trace contextRef="#ctx0" brushRef="#br0" timeOffset="185165.59">21121 7076 633 0,'0'0'56'0,"0"0"-44"0,0 0-12 0,0 0 0 16,0 0 183-16,0 0 34 0,0 0 7 0,0 0 2 15,0 0-170-15,0 0-35 0,0 0-6 0,0 0-2 16,0 0-13-16,0 0 0 0,0 0-9 0,0 9 9 15,0 1 0-15,-4-1 0 0,4-6 0 0,0-3 0 16,-3 10 0-16,-1-1 13 0,1 0-1 0,-4-5 0 16,3 5 22-16,1 0 4 0,-1 1 1 0,1-7 0 15,-8 6 9-15,7 4 1 0,-6-4 1 0,3 1 0 16,0 2 10-16,0-2 1 0,-4 2 1 0,8-2 0 16,-4 8-11-16,-1-5-3 0,1 6 0 0,0 0 0 15,0-4-27-15,4 7-5 0,-4 3-2 0,3-9 0 0,-3 6-14 16,4 0 0-16,-1-3 8 0,-3 3-8 0,3 0 0 0,-3-4 0 15,4-5 0-15,-4 6 0 0,0-7 0 16,0 4 8-16,0-3-8 0,0-1 0 0,-4 1 28 0,0 5 0 16,1-5 0-16,-1-4 0 0,-3 10-3 0,0-6-1 15,0-4 0-15,3 4 0 0,-3-4-8 0,0 4-3 16,-3-4 0-16,-1 0 0 0,7 1-13 0,-3-1 11 16,-3 1-11-16,-1-4 10 0,7 3-10 0,-3 1-14 15,4-1 3-15,-1-6 1 16,0 7-138-16,1-4-27 0,3-3-5 0</inkml:trace>
  <inkml:trace contextRef="#ctx0" brushRef="#br0" timeOffset="186136.15">21107 9754 115 0,'0'0'0'0,"7"-3"10"15,3-4-10-15,1-2 0 0,0 3 0 0,3-10 0 0,7 4 389 0,0-7 76 16,0 6 15-16,4-9 4 0,-4 3-386 0,0-3-77 15,4 1-21-15,-4-1 8 0,0-7-8 0,-3 7 0 16,-1 0 0-16,1 1 0 0,0-1 0 0,-1 0 8 16,-6 0-8-16,3 0 8 0,-3-7 13 0,3 11 3 15,-7-7 1-15,0-4 0 0,0 7 7 0,-4-3 2 16,1-3 0-16,0 6 0 0,-8-9-18 0,4 9-3 16,0-6-1-16,-4 3 0 0,1-4-12 0,-1 7 0 15,1 0 8-15,-1 4-8 0,-3 2 20 0,0 7 0 16,0 2 1-16,0 4 0 0,-3 0 1 0,-1-3 0 15,0 12 0-15,1-3 0 0,-4 0-10 0,3 7-1 16,-3-1-1-16,0 4 0 0,3 2-10 0,-3-2 10 16,4-1-10-16,-1 10 10 0,0-3-10 0,4-6 0 0,0 9 0 15,4-4 0-15,-1 4 0 0,1 7 10 0,3-7-1 16,0 3 0-16,3 0-9 0,1 0 12 0,-1 6-12 0,1-3 12 16,3 4-12-16,0-7 0 0,0 9 0 0,0-2 8 15,0-1-8-15,0 0 0 0,0-2 0 16,4-4 8-16,-4-3-8 0,0 3 0 0,0-3 0 0,0-7 0 15,0 4 0-15,0-6-11 0,-3-4 3 0,-1 4 0 16,1-4 8-16,-1 1-10 0,-3-10 10 0,0 0-10 31,11 0-27-31,-4 0-6 0,0 0-1 0,4-4-630 0,-1-2-126 0</inkml:trace>
  <inkml:trace contextRef="#ctx0" brushRef="#br0" timeOffset="186931.93">21265 11620 2116 0,'0'0'47'0,"0"0"9"0,0 0 3 0,15-10 0 0,-5 7-47 0,1-3-12 16,-1-4 0-16,1-2 0 0,-4 2 0 0,7-2 0 15,-3-7 0-15,-1 7 0 0,1-7 0 0,-1 6 0 16,5-9 0-16,-1 3 8 0,-4-2-8 0,4-5 0 15,0 4-12-15,1-3 12 0,2 0 0 0,1-3 0 16,-8 6 0-16,8 0 0 0,0-3 16 0,-1 0-3 16,-6 3 0-16,-1 0 0 0,5 6 3 0,-1-9 1 15,0 13 0-15,-7-7 0 0,-4-3 4 0,4 9 1 16,4-5 0-16,-4 5 0 0,-10-6 6 0,3 7 2 16,7 2 0-16,-4-5 0 0,-3-1-2 0,-3 3-1 0,-1-5 0 15,1 5 0-15,3-6-27 0,-7 7 0 0,-4 2 0 16,4-2 0-16,-4 2 0 0,4 1 0 0,-7 9 8 15,0 0-8-15,0 0 0 0,-4 9 0 0,4 1 0 0,0 2 0 16,0 10 0-16,-4 3 12 0,4 0 0 0,0 10 0 16,-4 3-12-16,4 2 0 0,4-2 0 0,-1 3 0 15,1-4 0-15,3 1 0 0,-4-7 8 0,7 1-8 16,1 5 15-16,-4-12-3 0,3 7 0 0,4-10 0 16,0 6-12-16,0-6 0 0,4-3 0 0,-1-4 0 15,4 4 32-15,0 0 0 0,4-6 0 0,3-1 0 16,4-2-64-16,3-4-12 0,7-3-2 0,7-6-731 15,4-7-147-15</inkml:trace>
  <inkml:trace contextRef="#ctx0" brushRef="#br0" timeOffset="188961.07">19791 14940 518 0,'0'0'46'0,"0"0"-37"0,0 0-9 0,0 0 0 16,0-6 290-16,0 6 56 0,3-9 11 0,1-1 3 31,-4 7-344-31,0-6-68 0,0-1-13 0,0 7-3 16,0-6-6-16,0 6-1 0,-7-4 0 0,7-2 0 0,-4 3 120 0,4 0 24 0,-3-4 5 15,3 7 1-15,-4-6 50 0,4-1 11 0,-3-2 1 0,3-1 1 16,-4 4-41-16,1-4-8 0,-1-3-1 0,1 7-1 16,-1-3-39-16,1 2-7 0,-4-2-1 0,3-1-1 15,-3 4-25-15,0-4-5 0,0 4-1 0,-4-1 0 16,1 1-8-16,-1-1 0 0,-3 7 0 0,3 3 0 16,-3 0 0-16,0 3 0 0,-3 4-12 0,-5 2 12 15,-2 4-10-15,6-1 10 0,-3 7 0 0,-4 3-9 16,4 3 9-16,0 0 0 0,3 0 0 0,1 3 0 15,2-2 0-15,1 2-12 0,0-3 4 0,4-3 0 16,-1 9 8-16,8-9 0 0,-1 3 10 0,0-3-10 16,1 0 0-16,6-6 0 0,1 3 0 0,3-1 0 0,-3-5 0 15,6 6 0-15,1-7 0 0,-1-2-10 0,8 2 10 16,-4-5 8-16,4-1-8 0,3-6 11 0,0 0-11 0,4 0-12 16,-1 0 2-16,-2-6 1 0,2-1 9 0,-3-2 0 15,1 6 0-15,-5-7 0 0,1 1 9 0,0-1 1 16,-4 1 0-16,0-3 0 0,0 2-10 0,0-2 0 15,-3 2 9-15,3-2-9 0,-4-7 15 0,4 3-2 16,-3-3 0-16,0 1 0 0,-1-4-5 0,4 0-8 16,-3 0 11-16,-1 0-11 0,1 0 8 0,0-6-8 15,-1 6 0-15,1 0 0 0,-4 0 0 0,3 3 0 16,-3 0 0-16,-3 7 0 0,-1-1 8 0,1 4-8 16,0-1 9-16,-4 10-9 0,0 0 28 0,0 0 0 0,0 0 0 0,-8-3 0 15,8 3-12-15,-3-6-4 0,-4 12 0 0,0-3 0 16,0-3-2-16,0 10-1 0,7-10 0 15,-7 9 0-15,3-6-9 0,1 7 0 0,-1 2 0 0,4-3 0 16,0 10 0-16,4-6 0 0,-1 6-11 16,1-1 11-16,-4-2 0 0,3 6-8 0,1 3 8 0,-1-3 0 15,1-6 0-15,-4 6-8 0,3 3 8 0,-3-9 0 16,0 5 0-16,0-2 0 0,0 3 0 0,0 0 0 16,0-3 8-16,0-6-8 0,0 5 8 0,0 1-8 15,4-3 13-15,-1 6-1 0,1-3-1 0,-1 3 0 16,1-4-11-16,-1 7 0 0,1 4 0 0,0-7 0 15,3 9 0-15,-4 0 0 0,1-2 0 0,-1-4 0 16,-3 6 0-16,4-3 0 0,-4-3 0 0,0-3 0 16,-4 0 0-16,1 0 0 0,-1-3 0 0,-3 3 0 15,-4 0 0-15,1-3 0 0,-1 3 0 0,-3-10 8 16,0 7 6-16,-4-6 1 0,1 2 0 0,-4-2 0 0,-1-1-1 16,-6-2 0-16,0 2 0 0,-7-2 0 0,3-1-14 0,-7-6 0 15,4 7-9-15,0-10 9 16,-4 9-32-16,4-9 0 0,3 6 0 0,0-3 0 15,-3 1-76-15,3-4-16 0,4 0-4 16,0 6-626-16,-4-3-126 0</inkml:trace>
  <inkml:trace contextRef="#ctx0" brushRef="#br0" timeOffset="189711.33">20436 15063 633 0,'0'0'28'0,"0"0"6"0,0 0-34 0,0 0 0 15,0 0 0-15,0 0 0 0,0 0 275 0,0 0 48 0,0 0 9 0,0 0 3 16,0 0-264-16,0 0-53 0,0 0-10 0,0 0-8 16,0 0 8-16,-7 6-8 0,0-3 8 0,-3-3-8 15,3 10 21-15,0-4-1 16,-4 0 0-16,0 4 0 0,-3-1 9 0,-3 3 2 0,-1 4 0 0,-3 0 0 15,0 3-31-15,0-7 0 0,-1 10 0 0,1-3 0 16,0-6 9-16,3 2-9 0,4-2 8 0,4-10-8 16,-1 6 46-16,4-2 4 15,7-7 1-15,0 0 0 0,0 0-26 0,0 0-5 0,0 0 0 0,0 0-1 16,7-7-19-16,0 7 0 0,0-3-11 0,4-3 11 16,-1 3-14-16,1 3 4 0,3-7 1 0,-3 7 0 15,-1 0-13-15,-3-3-2 0,7 3-1 0,-3 3 0 16,3-3 1-16,0 0 0 0,0 7 0 0,0-4 0 15,1-3 24-15,-5 9-8 0,4 1 8 0,-3-1 0 16,-1 1 10-16,5 2 7 0,-5-3 2 0,1 1 0 16,-1 2-9-16,-3-2-2 0,4 2 0 0,-4-2 0 15,-3-1 11-15,3 4 1 0,-7-1 1 0,3-2 0 0,-3 2-21 16,-3-2 0-16,3-1 0 0,-7 4-8 0,3-4 8 0,-3 4 11 16,0-4-3-16,-4 0 0 0,4 4-8 0,-3-4 8 15,-4 7-8-15,3-3 8 0,0-1-22 0,-3 1-5 16,-3-4-1-16,3 10 0 15,3-7-41-15,-3 1-9 0,3-4-2 0,1 7 0 16,-1-10-73-16,4 4-15 0,4-10-4 0,3 0 0 0</inkml:trace>
  <inkml:trace contextRef="#ctx0" brushRef="#br0" timeOffset="189961.54">20652 15210 1440 0,'0'0'64'0,"0"0"12"0,0 0-60 0,-7 10-16 0,3-1 0 0,4-9 0 15,0 0 213-15,0 0 40 0,0 0 8 0,0 0 2 16,0 0-387-16,0 0-76 0,0 0-16 0,0 0-4 16</inkml:trace>
  <inkml:trace contextRef="#ctx0" brushRef="#br0" timeOffset="192832.77">20638 15176 460 0,'0'0'41'0,"0"0"-33"0,0 0-8 0,0 0 0 15,0 0 253-15,0 0 49 0,3-10 10 0,1 7 1 16,3-3-285-16,-4 3-58 0,4-4-11 16,-3 4-3-16,-4 3 14 0,0 0 2 0,0 0 1 15,0 0 0-15,0 0 37 0,0 0 7 0,-7 3 2 0,3 7 0 16,-6-1 40-16,6 1 8 0,-7-7 1 0,8 6 1 16,-4 7-23-16,0-10-5 0,3 10-1 0,1-10 0 15,-1 4-28-15,-3 5-12 0,4-9 11 0,-1 4-11 0,1-1 0 0,-1 1 0 16,4-10 0-16,0 9 0 0,0-9 32 0,0 10 0 15,0-1 0-15,0-3 0 0,0 4-5 0,0-1-1 16,4 0 0-16,-4 1 0 16,3-1-14-16,1 4-2 0,-1-1-1 0,-3-2 0 0,4 2-9 0,-1 4 0 15,1-4 0-15,-4 1 0 0,3-4 0 0,1 4 8 16,-1-4-8-16,-3 1 8 0,4-7 4 0,3 6 0 16,-7-2 0-16,0-7 0 0,7 3-12 0,-7-3 12 15,4 3-12-15,3 3 12 0,-7-6-12 0,7 0 0 16,-7 0 0-16,7 0 8 0,3 0 1 0,-3 0 0 15,-7 0 0-15,0 0 0 0,4-6 1 0,-4 6 0 16,0 0 0-16,0 0 0 0,0 0 9 0,0 0 1 16,0 0 1-16,0 0 0 0,0 0-8 0,0 0-1 0,7 0-1 15,-7 0 0-15,0 0 10 0,0 0 3 0,0 0 0 0,7 0 0 16,-7 0-10-16,0 0-2 0,0 0 0 0,0 0 0 16,7 0-12-16,-7 0 0 0,0 0 0 0,0 0 0 15,4-3 0-15,-4 3 0 0,0 0 0 0,0 0 0 16,0 0 0-16,0 0 12 0,7 0-1 0,-7 0-1 15,0 0-10-15,0 0 0 0,0 0 0 0,0 0 0 16,7 0 0-16,-7 0 10 0,0 0-2 0,7 0-8 16,0 0 11-16,-7 0-11 0,0 0 10 0,3 3-10 15,1-3 0-15,3 9 0 0,-7-9 0 0,0 0-10 16,0 0-2-16,0 10-1 0,0-10 0 0,0 0 0 16,0 0 13-16,0 6 0 0,0-6 0 0,0 0 0 15,0 0 0-15,0 0 10 0,0 0-10 0,0 0 8 0,0 0 0 16,0 0-8-16,0 0 12 0,0 0-4 0,0 0 8 15,0 0 2-15,0 0 0 0,0 0 0 0,0 0-2 0,0 0-1 16,0 0 0-16,0 0 0 0,0 0-15 0,0 0 0 16,0 0 0-16,0 6 0 0,0-6 0 0,0 0 0 15,3 7 0-15,-3-7 0 0,0 0-13 0,0 0 1 16,0 3 0-16,0-3 0 0,0 0 12 0,0 0 0 16,0 0-10-16,0 0 10 0,0 0 0 0,0 0 0 15,0 0 0-15,0 0 0 0,0 0 12 0,0 0-2 16,0 0-1-16,0 0 0 0,0 0 4 0,0 0 1 15,0 0 0-15,0 0 0 0,0 0 2 0,0 0 1 16,0 0 0-16,0 0 0 0,0 0-8 0,0 0-1 0,0 0-8 16,0 0 12-16,0-3 8 0,-3-4 2 15,-4 4 0-15,0 0 0 0,7 3-9 0,-7-6-1 0,-4 3-1 16,4-4 0-16,4 4-11 0,3 3 0 0,-8-6 0 16,1 3-11-16,4-7 11 0,-1 10 0 0,-3-9 0 0,4 9 0 15,-1-9 0-15,1 5 0 0,-1-5 0 0,1 0 0 16,-1 5 0-16,4-2 0 0,-7 3 0 0,4-6 0 15,-1 5 12-15,1-2-1 0,-5 6-1 16,5-3 0-16,-4 0-2 0,3-3-8 0,1 6 12 0,3 0-4 16,-7 0-8-16,7 0 0 0,-7 0 0 0,7 0 0 15,0 0 0-15,0 0 0 0,0 0 0 0,0 0-11 16,0 0 11-16,0 0 0 0,0 0 0 0,0 0 0 16,0 0 8-16,0 0 0 0,0 0 0 0,0 0 0 15,0 0 5-15,3-10 2 0,1 7 0 0,-1-6 0 16,1-1 2-16,-1 1 1 0,-3 6 0 0,4-7 0 15,-8 1-4-15,4 0-1 0,4 5 0 0,-4 4 0 16,-4-9-3-16,4 0-1 0,0-1 0 0,0 7 0 0,-3-6-1 16,3 9-8-16,0-3 12 0,0 3-4 0,0 0-8 0,0 0 8 15,0 0-8-15,0 0 8 0,0 0-8 0,0 0 0 16,7-7 0-16,-7 7 0 0,7-3 0 0,-7 3 0 16,3-6 0-16,5 3 0 0,-1 3 8 0,3-10-8 15,-3 10 12-15,-7 0-4 0,0 0-8 0,7-3 10 16,4-3-10-16,-4 6 10 0,-7 0-10 0,0 0 0 15,0 0 0-15,10 16 0 0,-6-4 0 0,3 1 0 16,-3 5 0-16,-1 4 0 0,1 0 0 0,-1 0 0 0,-3 0 0 16,0 0 0-16,0 6 0 0,0-6 0 15,0-3 0-15,0-3 0 0,0 3 0 0,4-7 0 0,3 7 0 0,-4-6 0 16,-3-4 0-16,4 0 0 0,3 1 11 0,-4-7-11 16,-3-3 13-16,0 0-3 0,0 0-1 0,0 0 0 15,11 0 10-15,-11 0 1 0,0 0 1 0,0 0 0 16,4-9-2-16,-4-4-1 0,0 4 0 0,0-4 0 15,-4 1-2-15,0-7 0 0,1 0 0 0,-4 3 0 16,0-3-7-16,3-3-1 0,-3 4-8 0,0-4 12 16,4 0-4-16,-1 3 0 0,1-3-8 0,6 3 12 15,-3 3-12-15,4 4-12 0,-4-4 3 0,3 4 0 16,4 2 9-16,0-2-8 0,0 2 8 0,0 1-8 16,0 0 8-16,1-1 0 0,2 4 0 0,1 0-8 15,-4-4 8-15,3 7 0 0,-3-6 0 0,4 9 0 16,-4-10 0-16,0 10 0 0,4-9 0 0,-1 9-8 15,-3 0 8-15,4 0 0 0,-4 0 0 0,4 0 0 0,-4 0 0 16,0 0-8-16,0 0 8 0,0 6 0 16,3-3-9-16,-3 3 9 0,4-2-10 0,-4 5 10 0,0-6 0 0,0 7-9 15,-3-1 9-15,-1 0 0 0,1 4 0 16,3-4-8-16,-4 1 8 0,1 2 0 0,-1 1 0 16,1 3 0-16,-4-4 0 0,3-3 0 0,-3 4 0 0,4 0 0 15,-4-4 0-15,0 10 0 0,0-7 0 0,0 1 0 16,0-4 0-16,0 7 0 0,0-10 0 0,0 4 0 15,0-1 0-15,0 4 0 0,0-13 0 0,0 6 0 16,0-6 0-16,0 0 8 0,0 0-8 0,0 0 0 0,0 0 0 0,0 0 0 16,0 0 0-16,0 0 9 15,0 0-9-15,0 0 0 0,0 0 11 0,0 0-11 16,-7-6 10-16,3-7-10 0,4 4 0 0,-3-1 8 16,-1-2-8-16,1-7 0 0,3 13 0 0,0-10 0 0,-4 6 0 15,4-2 0-15,0-1 0 0,4 1 0 0,-4-4 0 16,0 10 0-16,0-3 0 0,0-7 0 0,3 10 0 15,1-4 0-15,-1 1 0 0,1-1 0 0,-1 1 0 0,4-4 0 16,-3 4 0-16,3-4 0 0,-3 4 0 0,-1 0 0 16,1-1 0-16,-1 1 0 0,1 3 0 0,3-1 0 15,-7 7 0-15,0 0 0 0,3-3 0 0,-3 3 0 16,0 0-9-16,11 0 9 0,-1 3 0 0,-3-3-9 16,-7 0 9-16,8 0 0 0,2 10-9 0,1-7 9 15,-1-3 0-15,-3 6 0 0,4-3 0 0,0 7 0 16,-1-10 0-16,1 9 0 0,-1-6 0 0,-3 7 0 15,7-1 0-15,-3-6 0 0,-4 3 0 0,4-2 0 16,-1 5 0-16,-3 0 0 0,4 1 0 0,-1-7 0 16,-2 6 8-16,-1 4-8 0,0-4 0 0,-4 1 8 0,4-1-8 0,-3 4 0 15,-1-4 0-15,-3 4 8 0,4-4-8 0,-1 3 0 16,1 4 0-16,-4 0 0 0,0-7 0 0,3 1 0 16,1 2 0-16,-1-2 0 0,-3-1-8 0,0 0 8 15,4-5-10-15,-4-4 10 16,0 9-36-16,0-9-2 0,0 0 0 0,0 0 0 15,0 0-40-15,0 0-8 0,0 0-2 0,0 0 0 16,0 0-165-16,0 0-34 0</inkml:trace>
  <inkml:trace contextRef="#ctx0" brushRef="#br0" timeOffset="195277.48">22888 12325 806 0,'0'0'36'0,"0"0"7"0,0 0-35 0,0 0-8 0,0 0 0 0,0 0 0 0,0 0 232 16,0 0 44-16,0 0 8 0,0 0 3 15,0 0-263-15,0 0-52 0,0 0-10 0,0 0-2 0,0 0 24 0,0 0 6 16,-3 3 1-16,-8 7 0 0,4-1 42 0,-4 1 9 16,1 2 2-16,-4-2 0 0,-7 2-1 0,7 7 0 15,6-7 0-15,-2 7 0 0,-4-3-10 0,0 3-1 16,3 3-1-16,0 0 0 0,1 6 3 0,-1-3 1 15,-3 6 0-15,0 1 0 0,7-1-9 0,-4 0-2 16,-6 1 0-16,6-1 0 0,1 0 0 0,-1-2 0 16,-3 2 0-16,0 0 0 0,-4 1-5 0,4 2-2 15,0 1 0-15,0 2 0 0,-4 7-1 0,1 0 0 16,2 6 0-16,-2 4 0 0,-1-4 0 0,1-3-1 16,-1 3 0-16,0 3 0 0,4 1-3 0,-3-1-1 15,-1 0 0-15,-3 1 0 0,3 5-3 0,0-2 0 16,-3-4 0-16,0 0 0 0,3-3-8 0,1 4 12 0,3-4-12 15,-4-3 12-15,-3 6 6 0,3 4 2 0,8-1 0 16,-4-6 0-16,-4-3-20 0,0 7 0 0,8-4 0 16,-4 3 0-16,3 0 0 0,-7 1 0 0,4 15 0 0,0-13 0 15,7 7 8-15,-3-4-8 0,-5-2 12 0,1-7-12 16,4 3 18-16,-1 1-3 0,1-4-1 0,-5-3 0 16,1 6-2-16,4 1 0 0,3-1 0 0,0-3 0 15,-7 0-1-15,6-6-1 0,5 0 0 0,-1 0 0 16,-3-6 10-16,7-4 1 0,0 7 1 0,0-7 0 15,4 7-10-15,-4 3-3 0,-4-3 0 0,8 9 0 16,3-6 0-16,-4 0 0 0,-6-4 0 0,3 4 0 16,3 3-9-16,5-9 0 0,-8 12 9 0,0-6-9 15,-4 6 0-15,0-6 0 0,8 6 0 0,-4-6 8 16,-7-3 0-16,0 0 0 0,7-4 0 0,0-5 0 0,-4 9 13 16,1-10 3-16,6 0 1 0,-3 1 0 15,4-1-7-15,-1 0-2 0,-3-2 0 0,4 2 0 0,3-3-4 16,4 3 0-16,-8 1-1 0,1-1 0 0,6 1-11 15,-3-1 12-15,4 0-12 0,-8 1 12 0,4-1-12 0,1 0 0 16,2 1 0-16,-3 2 8 0,-7-2-8 16,4 8 0-16,6-2 0 0,-3 0 0 0,-3 2 12 0,3 4-2 15,-4-6-1-15,4-4 0 0,4-2-1 0,-4-1 0 16,-3 0 0-16,3 1 0 0,0-10 1 0,3 9 0 16,1-9 0-16,0 0 0 0,-1 0-9 0,4 6 0 15,0-6 0-15,0 0 8 0,-3 0-8 0,3 6 0 0,4-6 0 16,3 0 0-16,-10 9 0 0,3-9 0 0,3 10 0 15,1-10 0-15,0 6 0 0,-8-6 0 0,1 0 0 16,-1 0 0-16,8 0 0 0,-7 0 0 0,-4-3 0 0,0 2 0 16,3-2 0-16,1-6 0 0,-11-1 0 0,0 4 0 15,0-3 0-15,3-4 0 0,-3 0-12 0,0 4 12 32,-7-10-73-32,7-3-7 0,4 10-2 0,-4-10 0 15,0 0-98-15,7-10-19 0</inkml:trace>
  <inkml:trace contextRef="#ctx0" brushRef="#br0" timeOffset="197214.84">23548 12686 864 0,'0'0'38'0,"0"0"8"0,-4 3-37 0,1-3-9 16,-1 6 0-16,1-3 0 0,-4 4 209 0,7-7 40 15,0 0 8-15,-4 0 2 0,-3 3-189 0,0-3-38 0,0 0-7 0,-4-3-1 16,4 3 20-16,0-7 4 0,-3 7 0 0,-1 0 1 15,1-3 4-15,-1 3 1 0,-7-6 0 16,1 6 0-16,-1 0-27 0,-7 6-6 0,1-3-1 0,-4-3 0 16,-1 10-12-16,1-4-8 0,0 0 8 0,0-6-8 15,-1 10 18-15,1-4-1 0,3-3 0 16,-3 7 0-16,-3-7 13 0,2-3 2 0,1 9 1 0,3 1 0 16,1-10-13-16,-1 9-4 0,0-6 0 0,4 6 0 15,3 1-8-15,-3-7-8 0,-3 6 12 0,2-2-12 16,8 2 8-16,0-3-8 0,0 4 0 0,0-1 0 15,3 1 0-15,1-1 8 0,3 0-8 0,-4 4 0 16,4-1 0-16,0 10 0 0,7-3 0 0,0 3 0 16,-7 0 0-16,7 10 0 0,7-4 0 0,-3 6 0 15,-1-2 0-15,1 2 0 0,-1 7 9 0,4 0-9 16,7 3 0-16,-7-4 0 0,-7 4-11 0,7 3 11 16,4-3 0-16,-4 3 0 0,-3 3 9 0,-1 4-1 15,4-1 0-15,0 7 0 0,0-4 0 0,-3-3 0 0,-8 7 9 16,4-7 3-16,4 4 0 0,-1-4 0 0,-6 6-20 0,-1-2 0 15,1 6 0-15,3-10 0 0,-4 7 0 0,4-7 0 16,-7 0 0-16,4-3 0 0,3-3 19 16,-4 13 0-16,-6-4 0 0,3 7 0 0,3 0-6 0,-3 0-1 15,0-1 0-15,3-2 0 0,-3-4-4 16,0 7 0-16,4 0-8 0,-1-1 12 0,-6-5-12 0,3 6 0 16,3-10 0-16,1-3 0 0,-8 3 0 0,0-9 8 15,1 10-8-15,3-4 0 0,0-6 15 0,0 6-3 0,0 0-1 16,-1-3 0-16,8 3 8 0,-3-6 1 0,-1 0 1 15,-3-3 0-15,4 0 0 0,3-7 0 0,0 7 0 16,-4-10 0-16,1 10-8 0,3 0-1 0,0 6-1 0,0-6 0 16,0 2-11-16,-4-2 0 0,8 3 0 0,-4-3 8 15,0 0-8-15,0-7 0 0,0 7 0 0,-4-4 0 16,4-2 0-16,0-4 0 0,-3 4 0 0,-1 2 0 16,4-2 9-16,-3 6-9 0,-1-7 10 0,-3-2-10 15,4-4 15-15,-1-3-3 0,1-3-1 0,-1 6 0 16,-3-6-3-16,3 0-8 0,8 0 12 0,-4 0-4 15,0 6-8-15,0-6 0 0,3-3 0 0,1-3 0 16,0 12 0-16,3-6 0 0,-7 0 0 0,3 0 0 16,4 0 0-16,-3 9 0 0,-8 0 0 0,4-3 0 15,0-2 0-15,-3 5 0 0,-1-3 0 0,1-3 0 16,-1 3 12-16,1-6-4 0,-1-3 0 0,0-6 0 16,-6 6 2-16,6-4 0 0,4-5 0 0,-3-1 0 15,3 4-10-15,-4 5 0 0,4-5 0 0,0-4 0 16,4 10 0-16,-4-6 0 0,0 9 0 0,0-3 0 15,3 2 0-15,1 1 0 0,-8 0 0 0,4 0 0 0,0 7-8 16,0-8 8-16,-3 8 0 0,-4-7 0 0,0 0 0 0,7 0 10 16,-4-10-1-16,1 4 0 0,-4-10 3 0,3 10 0 15,4-13 0-15,0 6 0 0,0-9-12 0,0 0 8 16,0 3-8-16,0-3 8 0,0 0-8 0,0 0 0 16,0 0 0-16,0 0 0 0,0 0 0 0,0 0 0 15,0 0 0-15,0 7 0 0,0-7 0 0,0 0 0 16,0 0-9-16,0 0 9 0,-3 9 0 0,3-9 0 15,7 6 0-15,-7-6 0 0,0 0 0 0,0 0 0 16,3 7 0-16,8-4 0 0,-4-3 0 0,3 6 0 16,-3-6 0-16,8 0 0 0,2 0 0 0,1 0 0 15,-8 0 0-15,12 3 0 0,-1-6 0 0,3 3 0 16,-2 3 0-16,6-3 0 0,-4 6 0 0,8-2 0 0,0-1 0 16,0-3 0-16,-4 9 0 0,4-9 0 0,-4 0 0 0,-3 6 0 15,-1-2-13-15,-3-4 1 0,1 6 0 0,-1-3 0 31,-4-3-16-31,-2 0-2 0,-1 0-1 0,3-9 0 16,-6 5-93-16,-1-5-18 0,1 0-4 0,-4-10-1114 0</inkml:trace>
  <inkml:trace contextRef="#ctx0" brushRef="#br0" timeOffset="198131.22">23654 12962 576 0,'0'0'25'0,"0"0"6"0,0 0-31 0,0 0 0 16,0-3 0-16,0 3 0 0,-4-7 277 0,1 1 50 15,3 0 9-15,-4-4 3 0,4 10-232 0,-3-9-47 16,-1 9-8-16,4 0-3 0,-3-3 7 0,3 3 2 16,0 0 0-16,-7-3 0 0,-1-4-4 0,1 7-1 15,0 7 0-15,0-4 0 0,-3 0-23 0,3 3-5 16,-7-3-1-16,-1 7 0 0,1 2-6 0,-3 7-2 15,-1-6 0-15,0 9 0 0,1-3-5 0,-8 9-2 16,0-3 0-16,1 6 0 0,-1 1-9 0,4 5 0 16,0-2 9-16,3-1-9 0,-3 4 0 0,7-4 0 15,0 1 0-15,3-4 0 0,0 7 0 0,1-4 0 16,3 4 0-16,0-4 8 0,3-2-8 0,-3-1 0 0,7 0 0 16,0 1 8-16,0-1-8 0,0-6 0 0,7-3 0 0,0 6 0 15,0-9 0-15,4-3 0 0,3 0 8 0,-3-4-8 16,3-2 10-16,7-1-2 0,0-3-8 0,0 0 12 15,0-6-3-15,4 0-1 0,0-6 0 0,-4 6 0 16,0-6 12-16,0 0 3 0,0-4 0 0,-3 1 0 16,0-4-23-16,-1-5 0 0,1 2 0 0,-4-3 0 15,0-3 10-15,0 0-2 0,-3-6-8 0,3 6 12 16,-3 0 7-16,-4 0 1 0,0-6 0 0,0-4 0 16,0 7-8-16,0-3 0 0,0 3-1 0,-3-6 0 15,-1 2 6-15,-3-2 2 0,4 0 0 0,-4 6 0 16,0-7-5-16,0 4-1 0,0 3 0 0,-4-3 0 15,-3 6-2-15,3 0-1 0,-6 3 0 0,3-3 0 0,0 10-10 16,0-7 0-16,0 6 0 0,-4 1 0 16,4-1 0-16,-4-3-12 0,4 7 0 0,-3-3 1 15,3 2-15-15,0 1-3 0,0 6-1 16,3-7 0-16,-3 7-102 0,4-3-20 0,3 3-4 16</inkml:trace>
  <inkml:trace contextRef="#ctx0" brushRef="#br0" timeOffset="198519.73">23417 13172 345 0,'-14'19'15'0,"4"-16"4"0,-1 3-19 0,-3-3 0 0,3-3 0 0,4 3 0 16,-3 4 278-16,3-4 52 0,3-3 10 0,-3 6 3 15,4-3-176-15,-4-3-35 0,0 6-8 0,3 1 0 16,-3-7-27-16,7 9-5 0,0-9 0 0,-7 6-1 16,3 4 14-16,4-4 3 0,-3 4 1 0,3-1 0 15,0 0-57-15,3 4-12 0,1-4-3 0,-1 4 0 16,4 2-14-16,1-2-3 0,-1 0-1 0,3-1 0 16,4-2-19-16,0 5 0 0,0-9 0 0,4 10 0 15,-4-3 0-15,4-4 0 0,-4 4 0 0,4-4 0 16,-1-6 0-16,-3 7 0 0,4-4 0 0,-4-3 0 15,0 0 0-15,0 3 0 0,-3-2 0 0,0-4 0 16,3 0 0-16,-4 0 0 0,1-4 0 0,-1-2 0 16,4 6-19-16,-3 0-10 15,0-6-3-15,-1-4 0 0,1 4 0 0,3-3 0 0,-3-4 0 16,-1 4 0-16,-3-4-172 0,4 1-36 0,-4-1-6 16,0-2-2-16</inkml:trace>
  <inkml:trace contextRef="#ctx0" brushRef="#br0" timeOffset="198925.37">24119 12683 2361 0,'0'0'52'0,"0"0"10"0,0 0 2 0,0 0 4 0,0 0-55 0,0 6-13 0,0 3 0 0,0 1 0 15,0 2 0-15,0-2 0 0,0 5-9 0,0 1 9 16,0-6 0-16,0 2 16 0,0 7-1 0,-3-7-1 0,3 7 2 0,0-6 1 16,-4 6 0-16,4-7 0 0,0 7-17 0,0 0 0 15,0-4 0-15,0 7 0 0,-3-3 0 0,-1-6 0 16,1 6 0-16,-1-7 0 16,4 7-44-16,0-7-2 0,-3 7-1 0,-1-9 0 15,4-1-142-15,0-6-29 0,0-3-6 0</inkml:trace>
  <inkml:trace contextRef="#ctx0" brushRef="#br0" timeOffset="199194.31">23700 12846 1980 0,'0'0'88'0,"0"0"17"0,0 0-84 0,0 0-21 0,0-3 0 0,0 3 0 16,0 0 85-16,3-7 13 0,8 4 2 0,-1-6 1 15,4 9-55-15,1-10-11 0,-1 10-3 0,3 0 0 16,8-3 0-16,0-3-1 0,-4 6 0 0,4 0 0 16,3 0-15-16,0 0-2 0,4-3-1 0,-1 3 0 15,1-3-13-15,0-4 0 0,-4 7 0 0,0-3 0 16,1-3-15-16,-1-3-9 0,4 6-1 0,-4-7-1 15,0 1-171-15,-3-4-35 0,3 4-6 0</inkml:trace>
  <inkml:trace contextRef="#ctx0" brushRef="#br0" timeOffset="199657.7">24148 13664 1821 0,'0'0'80'0,"-4"3"18"0,-3 10-78 0,4-4-20 0,-5 1 0 0,1 2 0 16,0 4 13-16,0 0-1 0,0 2 0 0,-3 1 0 16,-1 3-2-16,1-6-1 0,2 9 0 0,-2-9 0 0,3 6 22 15,-4-4 4-15,8-5 1 0,-4 6 0 0,3-7-7 0,1 4-1 16,-1-10 0-16,1 4 0 16,3 5-62-16,0-8-13 0,3 2-2 0,1-3-551 15,-4-6-111-15</inkml:trace>
  <inkml:trace contextRef="#ctx0" brushRef="#br0" timeOffset="200062.39">25037 13266 691 0,'0'0'61'0,"0"0"-49"0,0 0-12 0,0 0 0 0,0 0 364 15,0 0 69-15,-7 3 15 0,0-3 2 16,-4 0-336-16,4 6-67 0,0-2-14 0,0 2-2 0,-4 3 2 16,1-3 1-16,-4 10 0 0,-1 0 0 0,-2 3-6 0,-1-1 0 15,-3-2-1-15,0 12 0 0,3-6-5 16,1 0-1-16,-5 0 0 0,1 0 0 0,4 6-21 0,-1-6 0 16,0 0 0-16,1 0 0 15,3 0-21-15,3-3-9 0,0 0-2 0,1-4 0 16,-1 4-102-16,1 0-21 15,-1-6-4-15</inkml:trace>
  <inkml:trace contextRef="#ctx0" brushRef="#br0" timeOffset="200316.52">24613 13373 2581 0,'0'0'114'0,"0"0"24"0,0 0-110 0,0 0-28 0,4 12 0 0,6-2 0 16,1 5 44-16,3 1 3 0,0-7 1 0,4 10 0 15,0-3-48-15,3 3 0 0,0-1 0 0,-4 4-10 16,8-3 10-16,-4-3-10 0,1 6 10 0,-5 3-10 16,4-9-2-16,-7 12 0 0,4-3 0 0,-4-3 0 31,-3-3-24-31,-1 3-6 0,4-7-1 0,-6 1 0 15,-1 3-94-15,0-7-19 0,0-2-4 0,0-1-798 0</inkml:trace>
  <inkml:trace contextRef="#ctx0" brushRef="#br0" timeOffset="201703.69">25245 12570 2354 0,'0'0'52'0,"0"0"10"0,0 0 2 0,0 0 3 0,0 0-54 0,0 0-13 0,0 0 0 0,7 3 0 15,3-3 32-15,1 0 4 0,3 0 1 0,0-3 0 16,0 3-29-16,8 0-8 0,-5 0 0 0,4 0 0 16,4 0 0-16,3 0 0 0,0 0 0 0,-3 0 0 15,7 0 0-15,-4 0 0 0,0-3 0 0,1 3 0 16,-1 0 0-16,0-7 0 0,-3 7 0 0,-1 0 0 15,-2-3 8-15,-1-3 0 0,0 6 0 0,-3 0 0 16,-4-3 3-16,3 3 1 0,-6 0 0 0,3-6 0 16,-3 6 0-16,-4 0 0 0,0 0 0 0,-7 0 0 15,0 0 16-15,7 0 3 0,-7 0 1 0,0 0 0 16,3 9-32-16,1 0 0 0,-4 4 0 0,-4-4 0 16,4 10 0-16,-3-6 0 0,3 15 0 0,-4-3 0 15,1 3 0-15,-1 4 0 0,4 2 0 0,-3 4 0 0,-1-1 0 16,1 4 0-16,3 3 0 0,0 6 0 0,-4 10 0 15,1 6 0-15,3 6 0 0,-4 3 0 0,4 0 0 16,0 10 0-16,0 9 0 0,-4 0 0 16,4 0-32-16,0-6-12 0,0 6-2 0,0 3-1 0,-3 7 34 15,3-1 13-15,-4-6-11 0,4 1 11 0,-7-4 0 0,4 9 0 16,-1 1 0-16,1-1 0 0,-1-6 0 0,1 1 12 16,3 8-4-16,-4-2-8 0,8-7 15 0,-1 3-4 15,1-9-1-15,3 3 0 0,0 0-10 0,3 0 0 16,-2-3 0-16,2-3 0 0,1-6 0 0,-1 5 0 15,4-2 9-15,-3 6-9 0,-4-6 0 0,0-7 0 0,4 7-12 16,-8-4 4-16,4 4-3 0,-7-10 0 16,0 7 0-16,0-7 0 0,0-9 27 0,-3 3 4 0,-1-3 2 0,1-4 0 15,-1 4 5-15,4-6 1 0,-7-4 0 16,7 4 0-16,0-13 0 0,4 3 0 0,-1-6 0 0,1-3 0 16,3-7-28-16,0 4 0 0,0-7 0 0,3-6 0 15,-3 7 0-15,4-1-14 0,-4 0 3 0,0-2 1 16,0-4 10-16,-3 6 0 0,3 0-9 0,-7 7 9 15,0-3 10-15,0-7 6 0,-4-3 2 0,1 6 0 16,-1-9 9-16,1 0 1 0,-4 0 1 0,3-3 0 16,1-7-3-16,-1 4-1 0,4-3 0 0,-3-4 0 15,-1-6-13-15,4 10-2 0,-4-4-1 0,4-3 0 16,0-6-9-16,-3 4 0 0,6 5 0 0,-3-6 0 16,-3 3 0-16,3-2 0 0,0 5 0 0,0-6 0 0,-4 3 10 0,4-3 0 15,0-3 0-15,-7 10 0 0,4-1-1 0,-4-6 0 16,7-3 0-16,-4 7 0 0,-3-4 0 0,0 3 0 15,7-6 0-15,-7 3 0 0,4-3 1 0,-5 7 0 16,5-4 0-16,3-3 0 0,0 0 0 0,-7 3 0 16,0-3 0-16,7 0 0 0,-7 0 1 0,0 0 0 15,0 6 0-15,-4-3 0 0,8-3-11 0,-8 0 0 16,0 6 0-16,1-2 0 0,3-4 0 16,-7 6 0-16,3-3 0 0,0 0 0 0,-3 3 0 0,0-2 0 15,0-4 0-15,4 6 0 0,-5-6-15 0,1 0-5 16,4 0 0-16,-1-6-1 15,1 2-67-15,-5-5-12 0,5-10-4 0,-1 7-783 16,-3-17-157-16</inkml:trace>
  <inkml:trace contextRef="#ctx0" brushRef="#br0" timeOffset="202591.44">23597 14671 1094 0,'0'0'97'0,"0"0"-77"0,0 0-20 0,0 0 0 15,0 0 202-15,0 0 37 0,0 0 7 0,0 0 2 16,0 0-174-16,0 0-34 0,0 0-8 0,0 0 0 16,0 0-2-16,-3 9 0 0,-1-9 0 0,-3 10 0 15,4-7 2-15,3-3 1 0,-7 0 0 0,0 6 0 16,0-3 16-16,-4 7 3 0,0-7 1 0,1 6 0 16,-4 1-14-16,3 2-3 0,-3-3-1 0,0 10 0 15,0 0-13-15,-4-3-2 0,0 6-1 0,1 9 0 16,-8-3-19-16,4 4 0 0,0 2 8 0,0 4-8 15,-1-1 0-15,5 4 0 0,-4 9 0 0,3 1 0 0,0-4 0 16,4 3 0-16,4-6 0 0,-1 0 0 16,4 3 0-16,4-10-9 0,-1-5 1 0,0-1 0 0,8 0 8 0,-4-2 8 15,4-8-8-15,-1 1 11 0,1-3-23 0,3-3-4 16,0 3 0-16,-4-10-1 0,8 1 1 0,-4-1 0 16,0-6 0-16,3-3 0 0,1 0 40 0,0 0 9 15,-1-3 2-15,4-6 0 0,0-1-35 0,1 1 0 16,2-10 0-16,1 6-9 0,-1-5 17 0,1 2 3 15,-4-3 1-15,0-3 0 0,-3 0-12 0,3 0 0 16,-7-6 9-16,4 3-9 0,-4-3 12 0,0-4-1 0,0 1-1 16,-4-4 0-16,4-2 5 0,-7 12 1 0,4-7 0 15,-4 1 0-15,3 3 9 0,-3 3 3 0,-3-4 0 16,3 8 0-16,0-1-16 0,0 3-4 0,0-3 0 16,0 6 0-16,0-3-8 0,0 1 0 0,3 2 0 0,1-3 0 15,-4 0 0-15,0 7-12 0,4-7 4 16,-1 3 8-1,1 0-43-15,-1 4-1 0,-3-7 0 0,4 10 0 16,-4-4-6-16,0 4-2 0,-4-4 0 0,4 10 0 16,0-3-135-16,0 6-27 0,-3-3-6 0,3 3-716 0</inkml:trace>
  <inkml:trace contextRef="#ctx0" brushRef="#br0" timeOffset="203226.92">23259 15198 1324 0,'0'0'59'0,"-4"9"12"0,-3-6-57 0,4 7-14 15,-8-1 0-15,4 0 0 0,0-5 308 0,3 5 60 16,1-3 11-16,-1 0 2 0,4-6-305 0,0 0-60 16,0 0-16-16,4 7 0 0,-4-7 0 0,10 3 0 15,-3 3 0-15,4-3 0 0,0-3 0 0,-1 0 8 16,8 0-8-16,-8 0 0 0,1 0-9 0,0 0-8 15,-1 0-2-15,4 0 0 16,-3 0-20-16,3 0-4 0,0 0-1 0,-3-3 0 16,-1 3-140-16,1 3-29 0,-1-3-6 0,-3-3-665 0</inkml:trace>
  <inkml:trace contextRef="#ctx0" brushRef="#br0" timeOffset="204036.59">23844 15527 864 0,'0'0'38'0,"0"0"8"0,-7 0-37 0,-3-3-9 0,3 3 0 0,0 0 0 15,-4 0 133-15,11 0 25 0,-4-10 5 0,1 10 1 16,3 0-111-16,-4-9-21 0,4 6-5 0,4-3-1 16,-1-1 98-16,1 1 19 0,-1-3 4 0,5 9 1 15,-1-10-49-15,3 7-10 0,1-6-1 0,-1 9-1 16,1-10-43-16,-1 7-8 0,1 0-1 0,0-3-1 15,-1 6-34-15,-10 0 0 0,0 0 0 0,4 0 0 0,-4 0 0 16,0 0-9-16,0 0 9 0,0 0-12 16,3 6 12-16,-3-6 0 0,-3 6 0 0,-1 4 0 0,1-1 0 15,-1 4 0-15,1-4 0 0,-4 0-8 0,7 1 8 0,-4 2 0 16,-3-2 0-16,3 2 0 0,-3-2 0 0,4 2 0 16,-1-2 0-16,-3 2 0 0,4 7 0 15,-4 0-13-15,3-7 1 0,-3 10 1 0,0 0-5 0,0 0 0 16,0 3-1-16,0-9 0 0,-4 6 17 0,4 6-8 15,0-6 8-15,4 0 0 0,-1-3 17 0,1-7 11 16,-4 1 1-16,7 6 1 0,0-10-17 0,3-6-3 16,-3 7-1-16,7-1 0 0,0-9-9 0,4 3-12 15,-1-3 2-15,5-3 1 16,-5 3-15-16,8-3-2 0,3-3-1 0,0 3 0 16,-3-4-48-16,3 4-9 0,-3 0-3 0,3-3 0 15,-4 6-123-15,1-3-25 0,14-7-5 0,-11 4 0 0</inkml:trace>
  <inkml:trace contextRef="#ctx0" brushRef="#br0" timeOffset="204925.26">24243 14514 2286 0,'0'0'101'0,"0"0"21"0,0 0-98 0,0 0-24 0,0 0 0 0,0 0 0 15,0 0 27-15,0 0 0 0,0 0 0 0,0 0 0 16,0 0-19-16,0 0-8 0,3 9 0 0,4 1 8 15,-7 2 8-15,0-2 0 0,0 9 1 0,0-7 0 16,-3 10-1-16,-1 0 0 0,-3-3 0 0,4 3 0 16,-4 0-3-16,3 6-1 0,-3-3 0 0,4 0 0 15,-4-3-12-15,3 0 0 0,4-6 0 0,-3-1 0 32,-1 1-37-32,4-7-11 0,0 7-1 0,0-10-1 15,0 10-117-15,0-10-23 0,-3 4-5 0,3-1-1 0,0-9 68 16,0 6 14-16</inkml:trace>
  <inkml:trace contextRef="#ctx0" brushRef="#br0" timeOffset="205144.79">24021 14639 2862 0,'0'0'127'0,"0"0"25"0,-4 0-121 15,4 0-31-15,0 0 0 0,0 0 0 0,11 0 32 0,3 0 0 16,3-9 0-16,5 6 0 16,-1-7-65-16,3 1-13 0,5 0-2 0,-1 2-1 0,0-2 25 0,4 0 6 15,0-4 1-15,-1 4 0 16,-2-4-23-16,6 4-5 0,4 2-1 0,-4-2 0 16,-3 9-48-16,-4-3-10 0,-3 3-1 0,3 0-594 0,-7 3-118 0</inkml:trace>
  <inkml:trace contextRef="#ctx0" brushRef="#br0" timeOffset="205519.05">24913 15069 1209 0,'0'0'53'0,"-7"3"12"0,4 3-52 0,-4-2-13 16,-1 5 0-16,1-6 0 0,4 3 328 0,-4-2 64 15,0 2 12-15,3-3 2 0,-3 0-331 0,0 6-67 16,4 1-8-16,-4-1-11 0,-4 1-1 0,4 2 0 16,-4 1 0-16,-3-4 0 0,4 13 12 0,-4-3 0 15,-1 3 10-15,1 0-10 0,0 0 0 0,0 6 0 16,-4-6 0-16,4 6-10 16,-3-12-34-16,3 6-8 0,-1-3 0 0,5-7-688 0,-4 4-136 0</inkml:trace>
  <inkml:trace contextRef="#ctx0" brushRef="#br0" timeOffset="205773.59">24479 15229 2775 0,'0'0'61'0,"0"0"13"0,0 0 2 0,0 0 2 0,7 9-62 0,4-5-16 0,3 5 0 0,4-9 0 15,-1 9-12-15,1-6-4 0,0 7-2 0,6-4 0 16,-3-3 18-16,4 10 0 0,0 3 0 0,0-1 0 0,-1 4 12 0,8 0 0 16,-4-4 0-16,4 4 0 15,-4 3-12-15,0-3 0 0,4 3 0 0,-4-3-10 16,1-3-26-16,-5 2-4 0,1 4-2 0,-4-6 0 16,-3 0-125-16,-1-7-25 0,1 4-4 0,-7 2-760 15</inkml:trace>
  <inkml:trace contextRef="#ctx0" brushRef="#br0" timeOffset="207140.37">23513 16621 1152 0,'0'0'51'0,"0"0"10"0,0 0-49 0,-7 0-12 16,0-9 0-16,3 6 0 0,4-4 163 0,0-2 29 0,0 6 7 0,0-6 1 15,0 9-177-15,0 0-35 0,0 0-8 0,4-4 0 16,-4 4 49-16,0 0 11 0,0 0 1 0,0 0 1 16,0 0 34-16,0 0 6 0,-8 0 2 0,1 4 0 15,0-4-49-15,0 9-10 0,-3 0-1 0,-1 4-1 16,1-1-5-16,-5 4-1 0,1 0 0 0,0 3 0 15,0 9-17-15,0 3 0 0,0 1-13 0,0 5 5 16,-4 4 8-16,8 3 0 0,-5 6 8 0,5 0-8 16,-1-3 0-16,1 3-13 0,-1 1 1 0,1-4 1 15,2 0 11-15,1 0-10 0,-3 6 10 0,-1-3-10 16,4-6 10-16,0-3 0 0,0-7 0 0,0-2 0 16,0-1 0-16,3-9 0 0,4-3 0 0,0 0 0 15,0-4-10-15,8-5 0 0,-5-4 0 0,8-3 0 0,-1-6-10 16,4-3-3-16,4-4 0 0,3-2 0 0,4-1 23 0,0-6 0 15,6-3-9-15,-3 4 9 0,1-7 0 0,2-4 0 16,-2 4 8-16,-5-3-8 0,1-3 18 16,-4 6-2-16,0-4-1 0,-3 4 0 0,-4-3 11 0,0 6 2 15,0 0 1-15,-3-6 0 0,-4 6 28 0,4 0 6 16,-4-9 1-16,-4 9 0 0,1-10-11 16,3 1-1-16,-7 0-1 0,3-10 0 0,-6 3-38 0,3-3-13 15,-4 1 9-15,1-1-9 0,-4 10 0 0,0-4-20 16,0 4 3-16,-1-1 1 15,-2 4-26-15,-4-3-5 0,0 9-1 0,-4 0 0 0,4 0 29 0,-7 0 6 0,3 3 1 0,-3 3 0 16,3 1 12-16,-3 2-9 0,0 1 9 0,3 2-8 31,1 1-27-31,3-1-5 0,-1 7 0 0,5-3-1 16,-1 6-147-16,1-3-28 0,-1 0-7 0,11 3-1 0</inkml:trace>
  <inkml:trace contextRef="#ctx0" brushRef="#br0" timeOffset="207736.73">23283 17136 1209 0,'0'0'108'0,"0"0"-87"0,0 0-21 0,0 0 0 16,0 0 364-16,0 0 69 0,0 0 14 0,0 0 2 15,7-7-385-15,4 7-76 16,-4 0-16-16,4-3-4 0,3 3 8 0,-4 0 2 0,-3 0 0 0,4 3 0 16,-4-3 36-16,4 0 7 0,-1 7 2 0,1-4 0 15,-4-3-23-15,0 0 0 0,-4 0 0 0,8 0 0 0,-11 0 0 0,11 0 0 16,-4-10 0-16,3 10 0 0,1-9 0 0,-1 6 0 15,1-7 0-15,0 1 0 16,-1 0-21-16,4-4-9 0,-3 0-2 0,-1 1 0 16,5-4-82-16,-5 4-17 0,1-7-3 15,-1 6-556-15,1 1-111 0</inkml:trace>
  <inkml:trace contextRef="#ctx0" brushRef="#br0" timeOffset="208679.58">23809 17540 806 0,'0'0'36'0,"0"0"7"0,0 0-35 0,0 0-8 0,0 0 0 0,0 0 0 15,0 0 414-15,0 0 81 0,7-9 16 0,0 9 3 31,-3-3-442-31,6-4-88 0,1 4-17 0,-4-6-4 0,-4 6 37 0,-3 3 0 0,11 0 0 0,0 0 12 16,-1 0-1-16,1 3 0 0,-4-3 0 0,3 9 0 16,-3 1-3-16,4-1-8 0,0 3 12 0,-1 1-4 15,-3 6 2-15,4-7 0 0,-4-2 0 0,0 9 0 16,-4-4 18-16,4-5 3 0,-7 8 1 0,4-5 0 16,-4-4-10-16,4 10-2 0,-4-6 0 0,0-1 0 15,-4 4-20-15,0 0-8 0,1-7 0 0,-1 10 0 16,1-7-5-16,-4 1-1 0,-4-4 0 0,-3 10 0 0,4-9-2 0,-1 2 0 15,-7-9 0-15,4 7 0 0,0-1 16 0,0-9 0 16,0 6 0-16,3-2 0 0,1-4 0 16,-1-4-9-16,4 4 9 0,0-6-8 15,0 6-18-15,3-9-3 0,4 9-1 0,0 0 0 16,-3 0-21-16,3 0-4 0,0 0-1 0,0 0 0 16,0 0 15-16,0 0 2 0,0 0 1 0,11 9 0 0,-1 4 26 15,1-4 12-15,-11-9-10 0,7 9 10 0,0 1 0 0,0-7 15 16,-7-3-2-16,7 9 0 0,-7-9 3 0,7 13 1 15,4-4 0-15,-8 1 0 0,-3-10 0 0,0 0 0 16,7 12 0-16,-7-12 0 0,0 0-17 0,4 10 8 16,-1-1-8-16,4 1 0 0,-7-7 10 0,0 6-10 0,-3 1 8 15,-1 2-8-15,4-3 0 0,-7 1-16 0,0 2 3 16,-7 4 0 0,3-3-21-16,-3-1-4 0,0 7-1 0,0-6 0 15,-4-1-50-15,4 7-11 0,-3-10-1 0,3 4-1 16,-1-4-15-16,1-6-3 0,-14-3-1 0,10-6 0 0</inkml:trace>
  <inkml:trace contextRef="#ctx0" brushRef="#br0" timeOffset="209085.24">24493 16295 1324 0,'-10'10'59'0,"3"-10"12"0,0 3-57 0,-7-3-14 15,-1 6 0-15,5-3 0 0,3-3 277 0,0 6 53 16,3-6 10-16,4 0 3 0,0 0-282 0,0 0-61 16,0 0 0-16,0 0-9 0,0 0 17 0,0 0 3 0,0 0 1 0,4 13 0 15,-4-1 0-15,7 1 1 0,-4 6 0 0,1 3 0 16,-4 0-1-16,3 6 0 0,-3-3 0 0,0 3 0 16,0 0-1-16,0-2-1 0,-3 5 0 0,-1-9 0 15,4 9-10-15,0-9-14 0,0 0 3 16,0-3 1-1,0 3-20-15,0-10-4 0,-3 4-1 0,3-3 0 16,0-10-237-16,0-3-47 0,0 0-9 0,0 0-3 0</inkml:trace>
  <inkml:trace contextRef="#ctx0" brushRef="#br0" timeOffset="209340.72">24116 16455 2642 0,'0'0'117'0,"0"0"24"0,0 0-113 0,0 0-28 16,0 0 0-16,3-3 0 15,4-6-62-15,8-1-18 0,-1-6-4 0,3-2-1 16,1-1 43-16,3 0 9 0,0 6 1 0,0 1 1 0,-3-1 67 0,3-2 12 16,0 8 4-16,4 1 0 0,-4-3-12 0,4-1-3 15,0 7 0-15,-1 0 0 0,-2-3-26 0,-1 6-11 16,0-3 8-16,0 3-8 0,-3 3 0 0,-1-3-20 15,1 0 3-15,-4 0 1 16,4 0-133-16,-4 0-27 0,0 0-4 0</inkml:trace>
  <inkml:trace contextRef="#ctx0" brushRef="#br0" timeOffset="209784.51">25329 16988 2383 0,'0'0'52'0,"-3"3"12"16,-1 7 1-16,4-10 2 0,0 0-54 0,0 0-13 0,0 0 0 0,0 0 0 15,-7 3-52-15,7-3-14 0,-3 6-2 0,-1 4-1 0,-3-1 105 0,0-3 22 16,0 10 4-16,-3-4 1 0,-1 1-7 0,0 9 0 16,-6 0-1-16,-1 3 0 0,0 0-35 0,-6 10-6 15,-4-4-2-15,-1 0 0 0,1 10 23 0,-4 0 4 16,-3-7 1-16,3 7 0 0,1-10-30 0,-1 1-10 0,7-1 0 16,0-9 9-1,1 0-109-15,6 0-23 0,0-6-4 0,8-4-970 0</inkml:trace>
  <inkml:trace contextRef="#ctx0" brushRef="#br0" timeOffset="210014.81">24896 17067 2703 0,'0'0'120'0,"0"0"24"0,0 9-115 0,3 4-29 0,1-7 0 0,3 3 0 15,3 4-24-15,1-4-10 0,6 4-2 0,5-1-1 16,-1 4 46-16,0 0 10 0,0 2 1 0,4-5 1 16,-4 9-1-16,0 3 0 0,0 0 0 0,0-3 0 15,1 0-42-15,-1 0-9 0,0 9-1 0,-3-9-1 16,-1 6-106-16,4-9-21 0,-6-3-4 0,2 0-826 16</inkml:trace>
  <inkml:trace contextRef="#ctx0" brushRef="#br0" timeOffset="211571.39">25820 12106 748 0,'-7'-3'67'0,"-7"3"-54"0,0-7-13 0,3 7 0 15,-3 0 372-15,7 0 72 0,-4-9 15 0,4 9 2 16,7 0-331-16,0 0-66 0,0 0-14 0,0 0-2 0,0 0-35 0,0 0-13 16,0 0 11-16,11 0-11 15,-4 0 0-15,0 9 0 0,3-9 0 0,-3 13 0 0,4 6 0 0,0 3 11 16,3 0-3-16,-4 0-8 0,4 9 19 0,4 0-3 16,0 7-1-16,-1-4 0 0,5 10-5 15,2-3-1-15,1 12 0 0,7-2 0 0,-1 2-9 16,1 0 12-16,3 0-12 0,1 1 12 0,-1-1-12 0,0 0 0 15,1 1 0-15,2 5 8 0,1-2-8 16,0 5 8-16,0 7-8 0,7-3 8 0,3 10-8 0,4-4 0 16,-4 3-10-16,1 6 10 0,-4 4 0 0,-4-7 0 15,-3 4 0-15,-8 0 0 0,1-4 0 0,-4 3 10 16,-3 7-2-16,0 6 0 0,-8-3 0 0,1-3 0 16,0 6 0-16,-1 3 0 0,1 7-8 0,-7 2 8 0,-1-5-8 0,1-1 8 15,-4-6-8-15,0 3 0 0,0-2 0 16,-4-11 0-16,1-2 32 0,3-7 7 0,-3 10 1 0,-1-10 1 15,1 6-21-15,3-5-4 0,3-1 0 0,-3-3-1 16,0 0-15-16,-3-6 8 0,-1 6-8 0,-3-6 0 16,-3 3 8-16,-1-3-8 0,1 0 0 0,-4 6 0 15,0-3 8-15,-4 0-8 0,-3 12 0 0,0-5 9 16,-4-1-9-16,1 0 10 0,3-3-10 0,-4 0 10 16,0-6 2-16,1 3 0 0,-1-3 0 0,4 0 0 15,0-3 8-15,3-10 1 0,1 0 1 0,3-3 0 16,0-6-6-16,-1-6-2 0,5-4 0 0,3 7 0 15,-4-9-14-15,1-1 0 0,-1 3 0 0,4 7 0 16,-3 0 0-16,-1 3-10 0,1-10 10 0,-4 7-12 16,3-3 12-16,-3-4-8 0,-7 1 8 0,3 2-8 15,-3-2 8-15,0-4 0 0,-3 7 0 0,-1-4 0 0,-7-2 0 0,4 2 0 16,0-2 8-16,0-1-8 0,0-9 8 0,-1 0-8 16,5 6 10-16,3-15-10 0,0 5 0 15,3-5 0-15,-3-4 0 0,7-6 0 16,-4 4-29-16,4-7-6 15,-3-7-1-15,-1 1 0 0,4-9-179 0,0-7-36 0</inkml:trace>
  <inkml:trace contextRef="#ctx0" brushRef="#br0" timeOffset="214122.73">29242 6380 345 0,'0'0'15'0,"0"0"4"16,0 0-19-16,0 0 0 0,0 0 0 0,0 0 0 0,0 0 280 0,0 0 53 15,0 0 11-15,7 9 1 0,-7-9-250 0,0 0-51 16,0 0-9-16,0 0-3 0,0 0 23 0,0 0 4 16,0 0 1-16,0 0 0 0,0 0 32 0,0 0 6 15,0 0 2-15,0 0 0 0,0 0-29 0,-7 0-6 16,0 0-1-16,-4 0 0 0,1 0-30 0,-5 0-6 16,1 10-2-16,-3-4 0 0,-1-3-26 0,0 0 0 15,-3 3 0-15,4-2 0 0,-5-4 8 0,1 9-8 16,-3-9 8-16,-1 3-8 0,-7 3 19 0,0-3-2 15,1 4 0-15,-8-4 0 0,0 6 3 0,-3-6 1 16,-1 7 0-16,-3-10 0 0,1 9-2 0,2 1-1 16,-3-7 0-16,1-3 0 0,-5 6-2 0,-3-3 0 0,0-3 0 15,-3 0 0-15,-4 6-16 0,3-2 8 16,5-4-8-16,-1 9 0 0,0-6 10 0,0-3-10 0,-7 6 8 16,0-2-8-16,-4 2 0 0,4-3 0 15,0 0 0-15,4 3 0 0,3-3 0 0,0 4 0 0,7-4 0 0,-3 3 0 16,7-3 0-16,-1-3 0 0,1 0 8 0,3 0-8 15,7-9 13-15,-3 9-2 0,7-3-1 0,0-4 0 16,3 4-10-16,0-6 8 0,1 9-8 0,2-9 8 16,8 5 0-16,-3-2-8 0,3 3 12 0,-1 0-4 15,1-3-8-15,4 6 0 0,3-4 0 0,-4-2 0 16,4 6 0-16,3 0 0 0,-3-3 8 0,7 3-8 16,-3-6 0-16,3 6 12 0,0 0-12 0,0 0 12 15,0 0-3-15,0 0 0 0,0 0 0 0,0 0 0 16,0 0-9-16,0 0 0 0,0 0 0 0,10 0 0 0,5-3 0 15,-1-7 12-15,0 7-12 0,3-3 12 0,1-7-12 16,7 4 0-16,-1-4 0 0,5 1 0 16,-1 2 0-16,-3 1 0 0,6-10 0 0,-2 10 0 0,2-4 0 0,-2 4 0 15,2-4 0-15,-2 1 0 0,-5 2 0 0,4-2 0 16,-3-4 0-16,0 13 0 0,-8-6 0 0,5-1 0 16,-5 1 0-16,1 2 0 0,0 1 0 15,-4-3 0-15,0 6 0 0,0-4 0 0,-7 1 0 0,0 0 0 16,0 6 0-16,-7 0 0 0,0 0-12 0,0 0 12 15,0 0-10-15,0 0 10 0,0-10-11 0,0 10 11 16,-7 0-12-16,-4 0 12 0,1 0 0 0,-4 7-8 16,-4-4 8-16,0 9 0 0,-3-2 0 0,0-1-8 0,-4 4 8 15,-3 6 0-15,0 2-10 0,-7 1 10 16,-4 0-8-16,0 3 8 0,0 1 0 0,4 2 0 0,0-6 0 16,3 3-8-16,0-3 8 0,4-3 0 0,3 3 0 0,8-4 0 15,-1-5 0-15,0 6 0 0,4-7 0 16,4 1 0-16,3 6 0 0,-4-7 0 0,4-2 0 0,3 2 0 15,1 4 0-15,-1-1 0 0,4-5 0 0,4 9 0 16,-1-7 0-16,1 4 0 0,3-4 0 0,4 1 0 16,-4 0-13-16,3 5 2 0,4-5 1 0,4 6 0 15,0-7-86 1,-1-2-18-16,8 2-3 0,-4 4-686 0,7-10-137 0</inkml:trace>
  <inkml:trace contextRef="#ctx0" brushRef="#br0" timeOffset="-214015.39">29362 8170 518 0,'0'0'46'0,"0"0"-37"0,0 0-9 0,0 0 0 16,-7 0 272-16,0 0 52 0,3 0 10 0,-3 0 2 16,3 0-265-16,-6 0-54 0,-1 0-17 0,-3 0 10 15,0 0-10-15,-4 3 0 0,-3-3 0 0,0 7 8 16,-4-4 4-16,1 3 0 0,-1-3 0 0,-3 10 0 15,-4-7-12-15,0 3 0 0,-3 4-10 0,-7-4 10 16,-8 4 33-16,1-4 13 0,-8 4 2 0,1-4 1 16,0 1 35-16,-4 2 6 0,7-2 2 0,-7-1 0 15,3 0-20-15,-3-5-3 0,-3 5-1 0,3-6 0 0,0 7-12 16,0-10-4-16,3 6 0 0,8-3 0 0,-4 0-35 16,0-3-7-16,4 6-2 0,-4-2 0 0,0-4-8 0,0 0 0 15,4 0 0-15,-1 0 0 0,4-4 0 0,4-2 0 16,3 6 0-16,1-3 0 0,2 3 0 0,1-9 8 15,0 9-8-15,3 0 8 0,4-4 0 0,-1-2 0 16,5 6 0-16,3-3 0 0,-1 3 0 0,5-3 0 16,3-3 0-16,0 6 0 0,7-4-8 0,-1-2 0 15,5 3 0-15,3 3 8 0,0 0-8 0,3-6 8 16,1 0-8-16,7-1 8 0,3-2-8 0,0-1 0 16,7 7 0-16,0-6 0 0,4 6 0 0,0-4 0 0,3-2 0 15,0 3 8-15,4-4-8 0,-1 1 0 0,5 0-12 16,-1-1 12-16,4 1 0 0,7 3 0 0,-4-10 0 0,0 6 0 15,-3 7 0-15,-4-6 0 0,1-1 0 0,-5 1 0 16,-2 3 0-16,-5 0 0 0,-2-4 0 0,-5 4 0 16,-3-4 0-16,0 4 0 0,-3-3 0 0,-4 2 0 15,0 1 10-15,-7 6 3 0,0 0 1 0,0 0 0 16,0 0-14-16,-3-9 8 0,-1 9-8 0,-3-3 0 16,-4 3 0-16,-3 0-8 0,-7 3-1 0,-4-3 0 15,-3 9-3-15,0 1 0 0,-4 2 0 0,-7-2 0 16,1 2 12-16,-5 7-8 0,5 0 8 0,2-4-8 15,1 4 8-15,3 3-8 0,0-3 8 0,4-6-8 16,7 5 8-16,-4-5 0 0,4 6 0 0,4-7 0 0,-5 7 0 16,5-6 8-16,-1 5-8 0,-3-5 11 0,7 0-11 15,0 2 0-15,0-9 0 0,3 10 0 0,0-3 0 16,1-1 0-16,-1-2 0 0,4 2 8 16,4-2-8-16,-1-4 0 0,1 0 0 0,3 0 0 0,0 4 0 0,3-7 0 15,1 6 0-15,3-6 0 0,-4 7 0 16,8-4 0-16,-1 4 0 0,5-4 0 0,2 3 0 0,1-2 0 15,3-4-9-15,0 6 9 16,-3-6-27-16,7 7-1 0,-1-10-1 0,1 9 0 16,3-6-96-16,4 3-19 0,0-2-4 0,3 5-563 15,-7-9-112-15</inkml:trace>
  <inkml:trace contextRef="#ctx0" brushRef="#br0" timeOffset="-212972.72">29115 9817 633 0,'0'0'56'0,"0"0"-44"0,0 0-12 0,-7 0 0 16,0 0 361-16,0 0 71 0,0 0 13 0,-1 0 3 16,1 0-351-16,4-4-70 0,-8 4-15 0,4-6-2 15,0 6-10-15,-3 0-9 0,-4 0 9 0,-1 0-13 16,-2 0 13-16,-1 0-11 0,-3 0 11 0,-4 6-10 15,-6-2 10-15,-5-1 0 0,-3 6 0 0,-6-3 0 16,-1 7 0-16,0-4 0 0,0 4 10 0,-3-1-10 16,-4-2 16-16,0 9-4 0,-4-7 0 0,1 1 0 15,-4 2 16-15,-4-2 4 0,4 0 0 0,0 2 0 16,8 1-4-16,-8-7 0 0,0 4 0 0,0 2 0 16,-7-8-1-16,7 2-1 0,-4-9 0 0,8 6 0 15,-1-2-3-15,4-4-1 0,7 0 0 0,1-4 0 0,2-2-5 0,4 3-1 16,1-3 0-16,2 3 0 0,1-7-16 15,3 10 0-15,1-9 0 0,6 9 0 0,0 0 0 0,4 0 0 16,3-3 0-16,8 3 0 0,3 0 0 0,3-10 0 16,1 10 0-16,3 0 0 0,7-9 0 0,3 9 10 15,4-10-10-15,4 4 8 0,3-3 0 0,4-1-8 0,0-2 12 16,3-4-4-16,4 4-8 0,-1-1 10 0,5-6-10 16,-1 0 10-16,-3 7-2 0,3-10 0 15,4 3 0-15,-4-3 0 0,7 0-8 0,-3 3 0 0,0 4 0 16,-4-4 8-16,-3-3-8 0,0 3 0 0,-11 3 0 15,4-2 0-15,-8-1 0 0,1 6 0 0,-4 4 0 16,-7-4 0-16,0 4 20 0,-3 0 8 0,-4 9 1 16,0 0 1-1,-7 0-48-15,-8-4-10 0,1 8-1 0,-7 5-1 0,-3 3 30 0,-8 1 0 16,0 6-8-16,-3 3 8 0,-1 6-11 0,1-3 1 0,0-3 0 0,3 3 0 16,0 0 10-16,1-3 0 0,2 6 0 0,5-3 8 15,-1-3-8-15,4 10 12 0,-4-4-4 0,4-3 0 16,3 3 19-16,1-6 4 0,3 10 1 0,3-10 0 15,-3 6-32-15,3-6-12 0,4 3 1 0,4-6 0 16,-1 3 11-16,1 0 0 0,-1 0 0 0,4-4 0 0,4 1 0 0,-1-6 0 16,1-1 0-16,3 4 0 15,3-10-17-15,1 4 1 0,3-4 1 0,0-6 0 16,4 0-10-16,3-6-3 16,4 2 0-16,-1-5 0 0,8-10-189 0,-4 7-39 15</inkml:trace>
  <inkml:trace contextRef="#ctx0" brushRef="#br0" timeOffset="-97767.28">15646 14743 518 0,'0'0'46'0,"0"0"-37"0,0 0-9 0,0 0 0 16,0 0 234-16,0 0 45 15,0 0 9-15,0 0 1 0,0 0-225 0,0 0-44 0,0 0-10 0,0 0-2 16,0 0-8-16,0 0-9 0,0 0 9 0,0 0-13 15,0 0 13-15,0 0 0 0,0 0 0 0,0 0 0 16,0 0 15-16,0 0 5 0,0 0 2 0,0 0 0 16,0 0 26-16,0 0 4 0,0 0 2 0,0 0 0 15,7-9 11-15,-7 9 3 0,0 0 0 0,3-4 0 16,-3 4-16-16,0 0-4 0,0 0 0 0,4-6 0 16,-4 6-29-16,0 0-7 0,0 0 0 0,0 0-1 15,0 0-11-15,0 0 0 0,0 0 0 0,3-9 8 16,-3 9 0-16,0 0 0 0,0 0 0 0,0 0 0 15,0 0 14-15,0 0 2 0,0 0 1 0,0 0 0 16,0 0-2-16,0 0-1 0,0 0 0 0,0 0 0 0,0 0-8 0,0 0-2 16,0 0 0-16,0 0 0 0,0 0-12 0,0 0 0 15,0 0 0-15,0 0 0 0,0 0 8 0,0 0-8 16,0 0 0-16,0 0 0 0,0 0 24 0,0 0-2 16,0 0 0-16,0 0 0 0,0 0 6 0,0 0 0 15,0 0 1-15,0 0 0 0,0 0-9 0,0 0-3 16,0 0 0-16,0 0 0 0,0 0-9 0,0 0-8 15,0 0 9-15,0 0-9 0,-7-3 11 0,7 3-11 16,0 0 12-16,0 0-12 0,0 0 15 0,0 0-4 16,0 0-1-16,0 0 0 0,0 0-2 0,0 0-8 15,0 0 12-15,0 0-4 0,0 0-8 0,0 0 12 16,0 0-12-16,0 0 12 0,-7 0-12 0,7 0 0 0,0 0 9 0,0 0-9 16,0 0 14-16,0 0-2 15,0 0 0-15,-3 9 0 0,3-9-12 0,-4 3-10 0,4 7 2 0,0-1 0 16,0-9 8-16,4 9 12 0,-4 4-2 0,3-4-1 15,1 1-9-15,-1 2 12 0,-3-2-12 0,7 2 12 16,-3 1-1-16,-1-4 0 0,1 10 0 0,-1-7 0 16,1 4-1-16,3 0 0 0,-3-4 0 0,-1 7 0 15,1 0 4-15,-1 0 1 0,1-3 0 0,3 5 0 16,-4-2-7-16,1-6 0 0,3 9-8 0,-4-3 12 16,8-1-12-16,0-2 8 0,-4 3-8 0,3 0 0 15,1-7 8-15,-1 1-8 0,-3 2 0 0,4-2 0 16,-4-4 0-16,4 1 0 0,-1-4 0 0,1 4 0 0,-1-10-15 15,-3 9-5-15,4-9-2 0,-11 0 0 16,7 0-88-16,-7 0-18 0,7 0-3 0,0-3-1 16,0-3-76-16,-3-4-16 0,-1 4-4 0,1-10 0 0</inkml:trace>
  <inkml:trace contextRef="#ctx0" brushRef="#br0" timeOffset="-97316.03">16122 14586 1152 0,'0'0'102'0,"0"0"-82"0,0 0-20 0,0 0 0 15,0 0 219-15,0 0 39 0,0 0 8 0,0 0 2 16,0 0-235-16,0 0-46 0,7 0-10 0,-7 0-1 16,0 0 24-16,4 10-8 0,-4-10 8 0,3 3 0 15,-3-3 17-15,0 9 9 0,-3 0 2 0,-1 1 0 16,0-1 48-16,1 1 9 0,-1 2 3 0,-3-2 0 16,0 2 0-16,0 1 1 0,0 2 0 0,0-2 0 15,0 0-23-15,-3 5-5 0,2 4-1 0,1 0 0 16,0 6-44-16,0-2-8 0,0 5-8 0,-3 3 9 15,3 7-9-15,-4 0 0 0,0 3 0 0,-3 6 0 16,0 3 0-16,0 1 8 0,-4 5 0 0,4-2 0 0,-3-4 4 16,3 0 0-16,-4-3 0 0,4-6 0 0,-4 7 16 15,8-8 4-15,-1 1 1 0,0-3 0 0,1-6-25 16,-1-4-8-16,4 0 0 0,4-2 0 16,-8-4 0-16,8-7 0 0,-4-5 0 0,7-4 0 15,-4 1-116-15,4-10-16 16,0 0-4-16,0 0-1 0,-4-19-90 0,1 3-17 0,-8-43-4 0,-3 12-1 0</inkml:trace>
  <inkml:trace contextRef="#ctx0" brushRef="#br0" timeOffset="-95744.38">15702 14407 428 0,'0'0'19'0,"0"0"4"0,0 0-23 0,0 0 0 16,-7 7 0-16,7-7 0 0,0 0 125 0,-3 3 21 0,-4 3 4 0,3-3 1 15,0 0-4-15,4-3-1 0,0 0 0 0,-7 0 0 16,-3 0-70-16,10 0-15 0,0 0-2 0,0 0-1 15,-7 0-30-15,7 0-7 0,0 0-1 0,0 0 0 16,0 0-5-16,0 0-2 0,0 0 0 0,0 0 0 16,0 0 3-16,0 0 0 0,0 0 0 0,0 0 0 15,0 0 18-15,0 0 4 0,0 0 1 0,0 0 0 16,0 0-5-16,0 0-1 0,0 0 0 0,0 0 0 16,0 0 2-16,0 0 0 0,0 0 0 0,0 0 0 15,0 0 5-15,0 0 0 0,0 0 1 0,0 0 0 16,0 0-5-16,7 10-2 0,-7-10 0 0,7 0 0 15,0 9-10-15,0-9-1 0,-7 0-1 0,11 0 0 16,-1 3-10-16,1-3-3 0,-1 7 0 0,1-7 0 0,-1 0 7 16,1 0 0-16,7 0 1 0,-4 0 0 0,-4 0 3 15,5 0 0-15,-1 0 0 0,0 0 0 0,-4 0-20 0,4 0 8 16,-3-7-8-16,0 7 0 0,-1 0 17 0,1 0-3 16,-1 0-1-16,-3 0 0 0,4-3 4 0,-4 3 1 15,4 0 0-15,-4 0 0 0,3 0 2 0,-3 0 0 16,4-3 0-16,-1 3 0 0,1-6-20 0,0 6 0 15,-1 0 0-15,1 0 0 0,-4-3 0 0,3-4 0 16,1 7 0-16,0 0 0 0,-1-3 0 0,1 3 0 16,-1-3 0-16,-3-3 0 0,4 6 0 0,-4-3 0 15,0-4 0-15,0 7 0 0,0 0 0 0,-7 0 8 16,4-3-8-16,-4 3 0 0,7 0 10 0,-7 0-10 0,0 0 8 0,7-6-8 16,-7 6 20-16,7 0-2 15,0 0 0-15,-7 0 0 0,0 0-8 0,7-6-2 0,0-1 0 16,0-2 0-16,0 9-8 0,-3-9 0 0,-1 5 0 0,4-5 8 15,-3 6-8-15,-4 3 0 0,0 0 0 0,7-6 0 16,-7 6 0-16,0 0 0 0,0 0 0 0,0 0 8 16,0 0 3-16,0 0 0 0,0 0 0 0,0 0 0 15,0 0 2-15,0 0 1 0,0 0 0 0,0 0 0 16,0-3-3-16,0-7-1 0,0 7 0 0,0 3 0 16,0 0-2-16,0 0 0 0,0 0 0 0,-4-6 0 15,1-4-8-15,-1 7 0 0,1 0 0 0,3 3 8 16,0 0-8-16,-7-6 12 0,0 6-12 0,0-3 12 15,0-4-12-15,3 7 12 0,-7 0-12 0,4-3 12 16,0 3-4-16,0-6-8 0,0 6 12 0,0 0-4 16,0-6-8-16,0-1 10 0,0 7-10 0,0-3 10 0,0-3-10 15,-4 6 10-15,4 0-10 0,0-3 10 0,4 3-1 0,-4 0 0 16,-4 0 0-16,4-6 0 16,0 6 2-16,-4-4 0 0,4 1 0 0,0-3 0 0,0 6-2 15,0-3 0-15,0 3 0 0,0-6 0 0,0 6-9 0,3-3 0 16,4 3 0-16,0 0 0 0,-3 0 0 0,3 0-9 15,-4 0 9-15,4 0-13 0,0 0 3 0,0 0 1 16,0 0 0-16,0 0 0 0,0 0-12 0,0 0-3 16,0 0 0-16,0 0 0 0,0 0 2 0,0 0 0 15,0 0 0-15,0 0 0 16,-3-7-51-16,3 7-11 0,-4-3-1 0,1 0-1277 0</inkml:trace>
  <inkml:trace contextRef="#ctx0" brushRef="#br0" timeOffset="-94832.86">15656 13965 1692 0,'0'0'37'0,"0"0"8"0,0 0 2 0,0 0 0 0,0 0-38 0,0 0-9 0,0 0 0 0,0 0 0 16,0 0-13-16,0 0-5 0,0 0-1 0,0 0 0 15,0 0 19-15,0 0-10 0,0 0 10 0,0 0-8 16,7 0 35-16,-7 0 7 0,7 0 2 0,0 0 0 15,1 0 16-15,-8 0 4 0,0 0 1 0,10 0 0 16,-3 0-1-16,-7 0-1 0,0 0 0 0,7 0 0 16,-7 0 10-16,7 0 3 0,-7 0 0 0,0 0 0 15,0 0 2-15,4-3 1 0,3-6 0 0,0 6 0 16,-4-4-15-16,1-2-2 0,3 3-1 0,0-10 0 16,0 7-24-16,0-4-5 0,0 4 0 0,0-4-1 0,4-6-12 0,-1 4-3 15,1-4 0-15,3 0 0 0,-3 3-8 16,-1 1 0-16,1-7 0 0,3 9-11 0,-3-6 11 0,-1 4 0 15,1-1 8-15,-4 3-8 0,0 4 0 0,0 0 0 16,0 2 0-16,0 1 0 0,-3-3 0 16,-4 9 14-16,0 0-2 0,3 0 0 0,-3 0-12 0,0 0 11 15,0 0-11-15,0 0 10 0,0 0 2 0,0 0 1 16,0 0 0-16,0 0 0 0,0 0 3 0,0 0 1 16,0 0 0-16,0 0 0 0,0 0-5 0,0 0 0 15,7 6-1-15,-3-3 0 0,-4-3 4 0,7 13 1 16,-4-4 0-16,4 3 0 0,-7 4 4 0,4-3 2 15,-1-1 0-15,-3 7 0 0,7-6-2 0,-3 5 0 0,-4-5 0 16,7-4 0-16,-3 4-4 0,-1 6-2 0,1-10 0 0,-1 4 0 16,1-4-4-16,-1-6-1 0,1 7 0 0,-1-1 0 15,1 4-9-15,-1-7 0 0,-3 3 0 0,4-2 0 16,-1 2 0-16,1 0 0 0,-1 1 0 0,-3-7 0 16,4 6 0-16,-1 1 0 0,-3-10 0 0,4 9-11 31,3-6-141-31,4-3-28 0</inkml:trace>
  <inkml:trace contextRef="#ctx0" brushRef="#br0" timeOffset="-92345.27">16753 14846 345 0,'0'0'15'0,"0"0"4"0,-7 4-19 0,4 2 0 0,3-6 0 0,-7 3 0 16,0 0 316-16,7-3 60 0,0 0 12 0,0 0 3 15,0 0-238-15,0 0-47 0,0 0-10 0,0 0-1 16,0 0-23-16,3-3-4 0,1-6 0 0,3 9-1 16,3-10-19-16,1 10-4 0,3-3-1 0,0-3 0 15,4 6-19-15,7 0-4 0,-1-3-1 0,4-1 0 16,-3 4-6-16,3 0-1 0,4-6 0 0,-4 6 0 15,-3 6-12-15,3-6 0 0,1 4 0 0,-5-4 0 16,1 0 0-16,0 3-13 0,-1-3 1 0,1-3 0 16,0 3-7-16,-1 0-1 0,-2-4 0 0,2 4 0 15,-6-6-45-15,3 6-10 0,-3 0-1 16,-1-3-1-16,1-3-104 0,-4 6-21 16,-3 0-4-16,-1 0-1 0</inkml:trace>
  <inkml:trace contextRef="#ctx0" brushRef="#br0" timeOffset="-91875.14">16559 15135 2487 0,'0'0'110'0,"0"0"23"0,0 0-106 16,0 0-27-16,0 0 0 0,7 0 0 16,4 0 12-16,3 0-4 0,4 0 0 0,6-3 0 0,5-4-8 0,2 4 0 15,5-6 0-15,10 9-11 0,10-9 21 0,-3-1 4 16,3 7 1-16,-6 0 0 0,-1-3-15 0,1-4 11 15,-1 10-11-15,-3-9 10 0,-4 9-10 0,-3-3 0 16,0 0 0-16,-4-4 0 16,-3 7-19-16,-4 0-5 0,-7 0-2 0,-3 7 0 15,-4-7-217-15,-3 3-43 0,-11-3-9 0,0 0-1 16</inkml:trace>
  <inkml:trace contextRef="#ctx0" brushRef="#br0" timeOffset="-46740.51">21908 7631 2332 0,'-11'-9'104'0,"11"9"20"0,11-10-99 0,3 7-25 0,3-3 0 0,8 3 0 15,7-4 31-15,14 7 1 0,10-3 0 0,11 0 0 16,7-3-6-16,11 6-1 0,7 0 0 0,3 0 0 0,-4 0-12 16,8 0-2-16,4 0-1 0,-8 0 0 0,-3-3-19 15,-1 3-4-15,1-7-1 0,-4 7-740 16,-7 0-148-16</inkml:trace>
  <inkml:trace contextRef="#ctx0" brushRef="#br0" timeOffset="-46181.88">21809 9544 3070 0,'-14'-10'68'0,"14"10"13"0,0 0 3 0,10-3 3 0,4-6-70 0,4-1-17 16,10 7 0-16,11-6 0 15,10-4-52-15,15 4-15 0,10-10-2 0,11 7-1 16,10-7-98-16,7-3-19 0,4 3-4 0,3 3-529 15,8-3-105-15</inkml:trace>
  <inkml:trace contextRef="#ctx0" brushRef="#br0" timeOffset="-45588.47">22197 11400 2188 0,'10'0'97'0,"-3"0"20"0,0 0-93 0,8 0-24 0,-1 0 0 0,14-3 0 0,18-3 157 0,3 6 27 16,4-3 6-16,14 3 1 0,14-10-160 0,11 7-31 16,17-6-8-16,8-1-839 15,6 1-167-15</inkml:trace>
  <inkml:trace contextRef="#ctx0" brushRef="#br0" timeOffset="-44013.42">22987 14122 2761 0,'0'0'60'0,"14"-3"13"0,4-3 3 0,6 6 2 0,5 0-62 0,6 0-16 0,7-4 0 0,18 4 0 0,7 4 41 0,11-4 6 15,0 6 1-15,3-3 0 0,3-3-26 0,5 6-5 16,6-3-1-16,-4-3 0 15,1 0-54-15,-11 0-11 16,0-3-3-16,-3-3 0 0,0 6-144 0,-8-3-28 16,-3-3-7-16</inkml:trace>
  <inkml:trace contextRef="#ctx0" brushRef="#br0" timeOffset="-43434.65">23139 16073 2991 0,'-7'0'66'0,"0"0"14"0,-4 0 2 0,4 0 2 0,-4 0-68 16,8 0-16-16,3 0 0 0,0 0 0 0,7-4 0 0,11-2 0 0,10 6 0 0,11-3 0 15,3 3 0-15,18-6 0 0,10 6 0 16,8 0 0-16,0 0 0 0,6 0 0 0,8 0-11 0,3 0 11 31,4 0-88-31,-4-3-12 0,-6 3-1 0,-1 0-1 16,0 0-75-16,-7 0-15 0,-3 3-4 15</inkml:trace>
  <inkml:trace contextRef="#ctx0" brushRef="#br0" timeOffset="-42984.94">23043 18164 2246 0,'-21'28'200'0,"14"-15"-160"0,-3-4-32 0,3 1-8 15,0-7 220-15,3 6 44 0,-3-3 8 0,7-6 1 16,14 7-238-16,4-1-48 0,3 3-10 0,11-5-1 16,6-4 24-16,15 6-10 0,18-12 10 0,10 6 0 15,11-10-9-15,7-2 9 0,10-10 0 0,7-7-932 16,15-2-180-16</inkml:trace>
  <inkml:trace contextRef="#ctx0" brushRef="#br0" timeOffset="-8362.25">27376 11453 820 0,'17'-9'36'0,"-6"9"8"0,3-3-35 0,4 3-9 0,-1 0 0 0,4 0 0 15,4 0 0-15,0 0 0 0,-4 3 0 0,4-3 0 16,-1 0 8-16,-3 6 5 0,4-6 2 0,-7 3 0 15,-1-3 62-15,1 0 13 0,-4-3 2 0,-3 3 1 16,-4-6 42-16,-7 6 8 0,0 0 1 0,0 0 1 16,0 0-4-16,0 0-1 0,0 0 0 0,0 0 0 15,0 0-64-15,0 0-12 0,-4 16-4 0,1-4 0 16,-1 1-34-16,-3 6-7 0,0-7-2 0,-3 10 0 16,-1 0 8-16,0 3 2 0,1 0 0 0,-4-3 0 15,0 10 10-15,-1-1 3 0,1-3 0 0,0-3 0 16,-3 7-25-16,-1-1-5 0,0 0-1 0,-3 4 0 15,0-4 5-15,-4 1 1 0,4 5 0 0,-7-2 0 16,0 9-15-16,-4-7 0 0,-3-2 0 0,-1 9 0 16,1-13 19-16,0 10 1 0,0-4 0 0,-1-2 0 15,1-4-20-15,3 1 8 0,4-1-8 0,3-6 0 16,1 6 16-16,2-9-4 0,1 7-1 0,7-8 0 0,0 1-2 16,3-3 0-16,1 0 0 0,-1-3 0 0,4 3 0 15,0-7 0-15,0 1 0 0,0-4 0 0,4 0-9 0,-4 1 0 16,3-1 9-16,0-6-9 0,4-3 13 0,0 0-1 15,-3 7-1-15,3-7 0 0,0 0 3 0,0 0 1 16,0 0 0-16,0 0 0 0,0 0 1 0,0 0 0 16,0 0 0-16,-4-10 0 0,4-2-5 0,-3-4-1 15,3 3 0-15,0-5 0 0,0 2-1 0,0-3 0 16,3-3 0-16,1-6 0 0,-1 6 6 0,-3 6 1 16,4-9 0-16,0 3 0 0,-1 0-16 0,-3 0 11 15,4 4-11-15,-1-4 10 0,-3 6-10 0,0 0 10 16,4 4-10-16,-4-7 10 0,0 6-10 0,3 4 0 15,1 0 0-15,-4-4 0 0,0 10 0 0,0-6 0 0,0 2 0 16,0 7 0-16,0 0 0 0,0 0 0 0,0 0 0 0,0 0 0 16,3-6-8-16,-3 6 8 0,0 0 0 0,0 0 0 15,0 0-13-15,0 0 1 0,0 0 1 0,0 13 0 16,0-1 11-16,0 1 0 0,0 9 0 0,-3 3 8 16,3-3-8-16,-7 3 0 0,3 3 0 0,1-3 8 15,-1 6-8-15,1-2 0 0,-1-4-8 0,0 3 8 16,4-3 0-16,0 3 0 0,0-6 0 0,0 0 0 15,8 0 9-15,-1-3 7 0,0-7 2 0,0 7 0 16,3-6 0-16,4-4 0 0,4 1 0 0,3-7 0 16,0-3 3-16,11 0 1 0,7 0 0 0,3 0 0 15,4 0-13-15,0 0-9 0,3-3 12 0,-3-1-12 16,4-5-22-16,-8-7-11 0,4 4-3 16,-7-7-1494-16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8:18:14.64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4558 11168 2559 0,'0'0'56'0,"0"0"12"0,7 0 3 0,0-9 1 0,4 6-58 0,-4-7-14 0,3 7 0 16,-3-6 0-16,4-4 0 0,-1-3 9 0,1 4-9 0,0-1 8 15,-8-2 26-15,4 2 5 0,0 1 1 0,0-1 0 16,-7-3-26-16,4 4-5 0,-4-1-1 0,0 1 0 16,-4 2 7-16,4-5 1 0,-7 2 0 0,4 4 0 15,-1 2 27-15,-3-2 5 0,4 0 2 0,-11-1 0 16,6 1-14-16,5 6-4 0,-8-4 0 0,-3 4 0 16,4 3-22-16,-4 0-10 0,-4 3 8 0,0 4-8 15,1-4 0-15,-1 16 0 0,0-1 0 0,1 7 0 16,-4-3 0-16,6 10 0 0,1-1-11 0,4 10 11 15,3-7-8-15,0 7 8 0,7-6-8 0,0 2 8 16,0-2-8-16,7-4 8 0,0-3-8 0,3-3 8 16,4-3-9-16,8-3 9 0,-5 3-10 0,4-12 10 15,1 2-8-15,2-2 8 0,1-10 0 0,0 0-9 16,-1-10 9-16,-2 7 0 0,2-10 0 0,1-2-8 0,-11-1 8 16,7-6 12-16,-3-3-2 0,-1 3-1 15,1-3 17-15,-4-3 3 0,-3-4 1 0,-1 1 0 0,-3 0-30 16,0-4 0-16,1 1 0 0,-5 2 0 0,-3 1 0 0,0 3 0 15,0 9 0-15,0-3 0 0,-3 9 0 0,3 1 0 16,-8-1 0-16,1 7 0 0,0-3 0 0,4 9 0 16,-4 0-10-16,-4 0 10 0,4 6-12 0,0-3 2 15,4 7 1-15,-4-7 0 0,3 6 9 0,0 0-8 16,1 1 8-16,3-1-8 0,3 4 8 0,1-1 0 16,0 4 0-16,3 0 0 0,-7 12 8 0,10-3-8 15,-6 6 8-15,6 1-8 0,1-1 0 0,-4 10 9 16,3-7-9-16,1 7 0 0,0 0 0 0,3 3 0 15,0 6 0-15,4 3 0 0,-8 1 0 0,8-1-11 0,3-3 2 0,-7-3 0 16,7 10 9-16,-7-10-12 0,-3-4 12 0,3 5-12 16,7-1 12-16,-10-7 12 0,-8 4-2 0,-3 3-1 15,4-9 1-15,-4 3 0 0,-4-1 0 0,1-5 0 16,-15 6 9-16,0-4 1 0,1-2 1 0,-1-4 0 16,-7-6-5-16,1 7-2 0,-1-4 0 0,-7-6 0 15,4 0-2-15,-7 0-1 0,0-3 0 0,-1-7 0 16,-10 1-23-16,-3-7-5 0,0-6-1 0,-1-10 0 31,-3-2-154-31,0-10-30 0,4-6-6 0</inkml:trace>
  <inkml:trace contextRef="#ctx0" brushRef="#br0" timeOffset="903.82">5592 11190 2404 0,'0'0'107'0,"-8"0"21"0,-2 0-102 0,-4 6-26 16,3-3 0-16,1-3 0 0,-4 10 22 0,3-7-1 0,-7 6 0 0,1 1 0 16,3 2-21-16,-11-2 8 0,7 9-8 0,1-7 0 31,-8 1-36-31,4 2-12 0,0 1-3 0,3-7 0 0,0 1 51 0,1 2 0 0,-1-2 0 0,4-1 9 16,3-3 21-16,1 1 4 0,3-7 1 0,-4 6 0 15,11-6-15-15,0 0-2 0,0 0-1 0,0 0 0 16,0 0-17-16,0 0 0 0,0 0 0 0,0 0-9 15,11 3 0-15,-4 7 0 0,3-7 0 0,1 6 0 16,3-9 9-16,4 10 0 0,-4-1-9 0,3-6 9 16,5 6 0-16,-1-2 0 0,0-4-9 0,4 3 9 15,-1-3 0-15,1 0 0 0,0 4 0 0,-4-4 0 16,-4 6 0-16,5-9 14 0,-5 10-2 0,1-7-1 16,-4 3 6-16,-3-3 2 0,-1 7 0 0,-6-10 0 15,-4 0-19-15,0 0 8 0,3 12-8 0,-6-2 0 16,-1-1 12-16,-3 3-4 0,-7-2 0 0,3 2-8 15,-6 7 8-15,6-6-8 0,-6 2 0 0,-1 1 0 16,-3 0 0-16,7 0 0 0,-8-1 0 0,5 1 0 16,-1 3-19-16,1-7-10 0,-8 7-3 15,7-6 0-15,1-1-122 0,-5 4-25 0,8-7-5 0,-7-3-735 16</inkml:trace>
  <inkml:trace contextRef="#ctx0" brushRef="#br0" timeOffset="1493.4">5884 11410 3225 0,'0'0'143'0,"0"0"29"0,-7 3-137 0,4 6-35 0,3 1 0 0,-7 2 0 31,7-3-24-31,0 10-11 0,0-6-2 0,0 6-1 16,0-1-1-16,-4-2 0 0,1 3 0 0,3-7 0 15,0 10-13-15,0-3-4 0,0-6 0 0,0 2 0 16,0-8 18-16,0 2 3 0,0-9 1 0,0 0 0 0,0 0 54 0,0 0 12 0,0 0 1 0,0 0 1 16,3-12-8-16,8 2-2 0,-8-2 0 0,4-1 0 15,7-3-3-15,-3-6-1 0,0 1 0 0,3-1 0 16,3 3-20-16,1 3 0 0,-4-3 0 0,0 7 0 16,0-4 14-16,4 10-2 0,-4 0 0 0,-3-4 0 15,-4 10-12-15,3 0 0 0,1 6 0 0,-4-2 0 16,-4 8 0-16,8 4-8 0,-7-4 8 0,3 1-10 15,-7 6 22-15,3-7 5 0,4 1 1 0,0 2 0 0,4-2-18 16,-4-4 0-16,7-6 0 0,-3 7 0 16,-4-10 12-16,3 6-4 0,1-6 0 0,-4 0-8 15,7-6 9-15,-3-4-9 0,-4 7 0 0,3-6 9 16,-3-10-1-16,0 7-8 0,4-10 12 0,-4 3-4 0,-7-3 0 16,11 3 0-16,-8-3 0 0,4 0 0 0,0 0-8 0,4 3-11 15,-4-3 3-15,0 13 0 0,0-4 8 0,4 4 0 16,-8 6 0-16,4 3 0 0,7 3 0 0,-10 6 8 15,6 4-8-15,1-4 11 0,0 13 11 0,-1-3 2 16,4-6 1-16,-3 6 0 0,3 3-25 0,0-10 8 16,0 7-8-16,-3-7 0 0,-1-2 0 0,1 6 8 15,3-10-8-15,0 9 0 0,-3-8 12 0,-1 2-4 16,4-3 0-16,-3-2 0 0,0 5-8 0,-1 0 10 16,-3 1-10-16,4 5 10 0,-4 4-18 0,3 3-4 0,-6 10-1 15,3-1 0-15,-3-3-7 0,-1-3 0 0,-3 7-1 0,0-10 0 31,0-1-28-31,0-2-6 0,0 0-1 0,-3-6 0 16,-1-4-172-16,4-9-34 0</inkml:trace>
  <inkml:trace contextRef="#ctx0" brushRef="#br0" timeOffset="19107.41">8474 8010 1267 0,'0'0'112'0,"0"0"-89"0,0 0-23 0,0 0 0 16,0 0 311-16,0 0 57 0,0 0 12 0,0 0 3 16,0 0-291-16,0 0-57 0,0 0-12 0,0 13-3 15,0-1-20-15,0 4 0 0,0 0 0 0,0 6 0 16,3-3 0-16,-3 9 0 0,-3-3 0 0,3 3 0 16,0 3 0-16,-4 4 0 0,1-1 0 0,-4 13 0 15,0 1 12-15,-4 5 0 0,0 6 1 0,-10-2 0 16,-3 6 6-16,-5-1 1 0,1 14 0 0,-7 2 0 15,0 10 9-15,3-4 3 0,-11 1 0 0,8 6 0 16,0 0-24-16,0 9-8 0,3-2 0 0,0-4 0 16,4 3 27-16,-7 6-1 0,3 4 0 0,0 9 0 15,11-9 7-15,-4 9 2 0,1 6 0 0,2-3 0 0,8 3-20 16,0 1-4-16,0 2-1 0,7 4 0 0,-4-4-10 16,4 7 0-16,0-10 0 0,0 0 8 0,4-3-8 15,-4-2 10-15,0-1-10 0,3 0 10 0,1 0 4 0,-1 6 1 16,-3-12 0-16,0 6 0 0,7 9-1 15,-4-9 0-15,4 0 0 0,0-3 0 0,4 3 3 0,3-6 1 16,0 3 0-16,4-7 0 0,6 1-18 0,4 0 0 16,11-1 0-16,7-2 0 0,-4-1 0 0,4 4 0 15,7-1 0-15,3 7 0 0,1-6-13 0,6-10-3 16,11 10-1-16,0-13 0 0,4 9 17 0,-1-15 0 0,-6-3 0 0,6-4 0 31,-6-9-60-31,3-6-6 0,3 0-1 0,-3-3 0 16,-7-10-127-16,-3-3-26 0</inkml:trace>
  <inkml:trace contextRef="#ctx0" brushRef="#br0" timeOffset="20241.97">12386 8108 576 0,'11'9'51'0,"-11"-9"-41"0,7 3-10 0,3-3 0 15,1 6 395-15,3-2 77 0,7 5 15 0,0-6 3 16,0 6-374-16,8 1-74 0,6-1-15 0,0 4-3 15,4 3 0-15,-4-1 1 0,1 4 0 0,-1 3 0 16,-3 0 25-16,3 6 5 0,0 3 1 0,-3 7 0 16,3 3-24-16,4 3-5 0,-4 6-1 0,1 3 0 15,-1 1 14-15,4 8 2 0,-1 10 1 0,1 4 0 0,-3-1-3 16,-1 10-1-16,0-1 0 0,0 1 0 16,1 6-13-16,-1 6-2 0,0 7-1 0,0-1 0 0,4-3-7 15,-3 13 0-15,2 6-1 0,-2 7 0 0,-5-1-2 16,5 4 0-16,-8 6 0 0,-3-7 0 0,-1 4 0 15,-3 0 0-15,4 6 0 0,-7 0 0 0,3 3 5 0,-3-3 1 16,-1 3 0-16,-3 3 0 0,4-6 1 16,-4 3 1-16,4 3 0 0,-4-6 0 0,0 7-9 0,0-14-1 15,-3 4-1-15,-4-6 0 0,0-4-10 0,0 1 0 16,-7 2 0-16,0-2 8 0,-4-7 7 0,-3 3 1 16,0-3 0-16,-7-3 0 0,-4-3-16 0,-6-3 9 15,-1 6-9-15,-7-13 8 0,-3 4-8 0,-4-7 0 0,-3-2 0 16,-4-4 0-16,4 3-16 0,-1-3 2 0,8-9 0 0,0-1 0 31,3-8-50-31,7 5-9 0,1 4-3 0,2-10-927 0,1 7-185 0</inkml:trace>
  <inkml:trace contextRef="#ctx0" brushRef="#br0" timeOffset="22163.05">1157 11137 2775 0,'-3'-10'123'0,"3"7"25"0,-7-6-118 0,3-1-30 15,-3 1 0-15,7 3 0 0,0-1 12 0,0-2-3 16,0 6-1-16,7-7 0 0,-7 10-8 0,0 0 0 16,0 0 0-16,0 0-11 0,0 0 11 0,4 10 0 15,6-7-9-15,1 6 9 0,-1 4 0 0,-3-4 0 16,4 10 0-16,7-6 0 0,-4 6 0 0,0-7 12 16,-4 10 0-16,12 0 0 0,-8 3 19 0,3 0 4 15,1-3 1-15,-4 0 0 0,0 6-24 0,0-3-12 16,-3 0 12-16,-1 1-12 0,5-4 11 0,-5-1-11 15,1 1 10-15,-1-3-10 0,1 3 0 0,-1-3 8 16,-2-6-8-16,-1-1 0 16,3-3-32-16,-3 1-10 0,0-4-2 0,4-3 0 15,-1-6-73-15,5-3-15 0,-12-4-4 0,8 1-621 16,-1-13-125-16</inkml:trace>
  <inkml:trace contextRef="#ctx0" brushRef="#br0" timeOffset="22404.22">1863 10864 1324 0,'0'0'118'0,"0"0"-94"0,0 0-24 0,3 9 0 16,-3 1 312-16,0 9 59 0,-3-1 11 0,3 4 2 15,-7 3-305-15,7 7-62 0,-4-1-17 0,-3 4 0 16,0 12 0-16,-4 0 0 0,1 6 0 0,-4 7-12 16,-7-4 12-16,-1 16 0 0,8 10 12 0,-10-4-12 15,2 4 16-15,-2 2-3 0,-1 7-1 0,0-3 0 16,1 6 10-16,-5-6 2 0,-2-3 0 0,6-7 0 15,-10-3 8-15,10-9 3 0,0 0 0 0,1-10 0 16,2-2-50-16,8-17-9 0,4 4-3 16,-4-19 0-16,7-3-139 0,3-10-28 0,4-9-6 15,11-12-877-15</inkml:trace>
  <inkml:trace contextRef="#ctx0" brushRef="#br0" timeOffset="23232.51">1136 10651 115 0,'-4'0'10'0,"4"0"-10"16,-3 0 0-16,-4 0 0 0,3 0 340 0,4 0 67 16,0 0 13-16,0 0 2 0,0 0-336 0,0 0-67 15,0 0-19-15,11 0 0 0,3-10 8 0,-3 10-8 16,-4 0 0-16,3 0 0 0,4 0 43 0,4 0 1 15,-4 0 1-15,-3 0 0 0,3 0 12 0,0 0 3 16,4 0 0-16,-4 0 0 0,0 0-3 0,0 0 0 16,4 0 0-16,-4 7 0 0,3-7-21 0,4 0-5 15,1 0-1-15,-5-7 0 0,11 7-9 0,-10-3-1 16,3-3-1-16,4 3 0 0,0-7 7 0,-1 1 2 0,1 6 0 16,0-7 0-16,-1 1-13 0,-2 0-3 0,-1 2 0 15,-4 1 0-15,5-3-12 0,-8 9 0 0,0-4 8 0,3-2-8 16,-13 6 10-16,7 0-1 0,-1-3 0 15,-10 3 0-15,0 0 2 0,0 0 0 0,0 0 0 0,0 0 0 16,0 0 12-16,0 0 2 0,0 0 1 0,0 0 0 16,4 0 6-16,-4 0 0 0,0-9 1 0,0 6 0 15,10-4-10-15,-10 7-3 0,-3-3 0 0,-4-6 0 16,3 9-10-16,4-10-2 0,-7 10-8 0,4-9 12 16,-12 9-12-16,8-3 0 0,4 0 0 0,-8-4 0 15,-3 7 0-15,0 0 0 0,3 0 0 0,-3-3 0 16,-3 3 9-16,3-6-9 0,-1 6 8 0,5 0-8 15,-4 0 12-15,3 0-4 0,1-3 0 0,6-3 0 16,-6 6-8-16,10 0 8 0,-8 0-8 0,5-4 8 0,-8-5-8 16,11 9 0-16,0 0 9 0,-3 0-9 0,3-9 0 0,0 9 0 15,0 0 0-15,0 0 0 0,-7-4 0 0,3-2 0 16,4 0 0-16,0 6 0 0,0 0 0 0,0 0 0 16,-7-6 0-16,7 6 8 0,0-10-8 0,0 10-13 15,-3-3 3-15,3-3 1 16,0 6-15-16,0 0-2 0,-4-3-1 0,4 3 0 15,0 0-105-15,0 0-20 0,0 0-5 0,0 0-970 0</inkml:trace>
  <inkml:trace contextRef="#ctx0" brushRef="#br0" timeOffset="23896.58">1161 10083 2152 0,'0'0'96'0,"0"0"19"0,-4 0-92 0,4 0-23 0,0 0 0 0,0 0 0 0,0 0 47 0,0 0 5 16,0 0 0-16,4-6 1 0,3 0-8 0,-4 2-1 15,4-2-1-15,-3 3 0 0,6-6-8 0,1-1-2 16,0 7 0-16,-4-6 0 0,3-1-2 0,1 1-1 16,-1-4 0-16,-6 1 0 0,3 2 2 0,4-8 0 15,-4 5 0-15,3-6 0 0,1 4-2 0,-1-1 0 16,-6 0 0-16,6-3 0 0,1 1-15 0,0 5-3 0,-1-6-1 0,-6 7 0 16,6-7-3-16,1 6-8 15,-8-6 12-15,4 10-4 0,-3-3-8 0,0 2 8 0,3 1-8 16,-7 6 8-16,0 3-8 0,0 0 0 0,3-4 0 0,-3 4 0 15,0 0 0-15,0 0 0 0,0 0 0 0,0 0 0 16,0 0 0-16,11 4 0 0,-1 5 0 0,-6-6 0 16,-4-3 0-16,7 10 0 0,3 2 0 0,-6-6 0 15,-4-6 0-15,11 10 0 0,-11-1 0 0,10-3 0 16,-6 4 10-16,-1-1-10 0,4 1 12 0,-3-7-12 16,3 6 12-16,3 1-4 0,-6 2 0 0,-1-2-8 15,5 2 13-15,-5-3-4 0,8 1-1 0,-8 2 0 16,4-2 0-16,-3-1-8 0,3 4 12 0,-4-4-4 15,4 1-8-15,-3-1 0 0,-1 0 9 0,5-5-9 0,-8-4 0 0,0 12 0 16,10-6 0-16,-6 4 0 16,6-7-114-16,1 3-21 15,-8-3-4-15,8-3-1114 0</inkml:trace>
  <inkml:trace contextRef="#ctx0" brushRef="#br0" timeOffset="24332.56">2787 11008 3110 0,'0'0'68'0,"0"0"15"0,0 0 2 0,7 3 3 0,11 7-71 0,-4-4-17 0,10 3 0 0,-2-2 0 0,13-1-13 0,-7-3-7 16,11 3 0-16,3-6-1 0,-6 0 13 0,2-6 8 15,1 6-10-15,3 0 10 16,-3-9-40-16,0 6-3 0,3-7 0 0,-3 7 0 16,0-3-33-16,3-4-8 0,-10 7 0 0,0-6-1 15,-4 9-154-15,-7-10-30 0,15 1-7 16,-15 3-583-16</inkml:trace>
  <inkml:trace contextRef="#ctx0" brushRef="#br0" timeOffset="24537.6">2836 11303 1267 0,'0'0'112'0,"0"0"-89"0,0 0-23 0,11 3 0 16,7 3 509-16,13-3 98 0,12 4 19 0,10-4 4 31,-1-3-526-31,8 0-104 0,7-10-24 0,1 10-4 16,9-9-165-16,-3 6-34 0,-3-3-6 0,-1 3-2 0</inkml:trace>
  <inkml:trace contextRef="#ctx0" brushRef="#br0" timeOffset="27982.28">24352 14006 2181 0,'0'0'48'0,"11"0"9"0,-4-9 3 0,0 5 2 0,4-5-50 0,3 0-12 0,3-1 0 0,1-2 0 16,-4 2-109-16,4 1-25 0,-11 6-5 0,3-7-1 0,-6 7 112 0,-4 3 28 15,-7-6 0-15,0 6 0 0,-7 0 104 0,-4 6 27 16,0-3 5-16,1 7 0 0,-4-7-49 0,6 6-11 16,1 1-1-16,0-1-1 0,4 4-4 0,3-4-1 15,3 4 0-15,4 2 0 0,-3 1-38 0,6 0-8 16,8-4-2-16,-1 7 0 0,1-3-21 0,6 2 0 16,5-5 0-16,2 9 0 0,5-6 0 0,-1-4-10 15,3 1 10-15,-2-1-13 0,2-5 4 0,-6-4 1 16,0 6 0-16,0-9 0 0,-1 0 8 0,-3-3 0 15,-3-3 8-15,0-4-8 0,-1 7 0 0,-3-16 0 16,-3 7 0-16,0-7 0 0,-1 6 11 0,-3-5-3 16,0-4 0-16,-3 0 0 0,-1 3 4 0,-3-3 0 15,0 0 0-15,0 0 0 0,-3 0 0 0,-1 0 0 0,-3 3 0 16,0 1 0-16,-3 5 16 0,-5 4 3 0,1-4 1 0,-7 10 0 16,4-3-32-16,-8 6 0 0,0 9 0 0,0-3 0 15,-3 1 0-15,4 2 0 0,-1 0-8 0,0 4 8 16,0 3 8-16,4-4 8 0,4 1 1 0,3-1 1 15,-1 7-18-15,8-6 0 0,4 9 8 16,3-4-8-16,3-5 0 0,1 6-12 0,7-7 1 0,-1 7 1 16,4 0-6-16,-3-3-2 0,3-7 0 0,0 0 0 15,4 1 8-15,-4-7 2 0,-4 3 0 0,4-6 0 16,-3 0 8-16,3-6 0 0,-3 6 0 0,-1-3-8 16,1-7 27-16,-1 1 5 0,5 6 2 0,-5-10 0 15,1-2 1-15,-1 2 0 0,1 4 0 0,3-7 0 0,-3 0-19 0,-1-6-8 16,1 4 0-16,-1 2 8 0,1-3 18 15,-4 7 3-15,0-7 1 0,-3 0 0 0,-4-3-30 0,0 9 8 16,-4-5-8-16,1 5 0 0,-5 0 8 0,1 4-8 16,0 0 11-16,-7 9-11 0,0 0 0 0,-3 0 0 15,-1 12 0-15,0-2 0 0,-6 5 0 0,2-2-14 16,-2 3 1-16,6 2 0 0,-3 4 13 0,3-3 0 16,4 3 0-16,4-3 0 0,-1-3 0 0,4 2 8 15,3 1-8-15,-3-6 10 0,7-1-10 0,-3 7 0 16,3-10 0-16,3 1 0 0,-3-10 0 0,7 3 0 15,-7-3 0-15,7 9 0 0,0-9 8 0,4 0 0 16,3-3 0-16,-3-3 0 0,3-3 0 0,4-1-8 16,-4-2 12-16,3 2-4 0,1 4 1 0,-4-10 0 0,0 7 0 15,0-4 0-15,0 4-9 0,-3 0 0 0,0-4 0 16,-4 4 0-16,-4 5 0 0,1-5 0 0,-4 0 8 0,0 9-8 16,-4-3 8-16,1-4-8 0,-4 1 12 15,-1 0-4-15,1-4-8 0,-3 1 0 0,-1 6 9 0,-3-7-9 16,4 7 0-16,-1-3 0 0,0-3 0 15,4 5 0-15,-3 4 22 0,3 0 6 0,0 0 2 0,0 4 0 16,3 2-22-16,-3-3-8 0,0 6 0 0,3 4 0 16,1-4-9-16,-1 7-8 0,4-3-2 0,-3-1 0 15,3 1 19-15,-4-4 0 0,4 4 0 0,4-4 0 16,-1 0 14-16,-3 1 3 0,4-1 1 0,-4-9 0 16,3 3-18-16,-3-3-16 0,0 0 4 0,7 10 0 15,1-10 12-15,-8 0 0 0,7 0 0 0,0-3 0 0,0-4 0 16,0 7 0-16,-4-9-8 0,1 6 8 15,-1-7 0-15,1 1 0 0,-4 6 0 0,3-7 0 0,-3 1 12 16,4 0-12-16,-4 2 12 0,-4 1-12 0,1-3 13 16,3-1-4-16,-4 10-1 0,4 0 0 0,-7-6-8 0,4 0 8 15,-4 3-8-15,0-4 8 0,7 7-8 0,-7 0 10 16,0 0-10-16,-1 0 10 0,8 0-10 0,-7 0 0 16,7 0-10-16,0 0 10 0,-7 7-10 0,7-7 10 15,0 0-10-15,-7 3 10 0,7-3 0 0,0 0 0 16,0 0-8-16,-3 9 8 0,3-9 0 0,0 0 0 15,-4 3 0-15,1 7 10 0,3-10-10 0,0 9 0 0,3 0 9 16,-3-5-9-16,0 5 0 0,4 0 0 0,-1 1-10 16,-3-10 10-16,7 3 0 0,0 3 0 0,4-3 0 15,0-3 0-15,6 7 0 0,1-7 0 0,3 0 0 0,-3-7 0 16,6 7 0-16,-2-9-12 0,-1 6 1 0,0-3 0 16,0-7 11-16,-3 4 0 0,-1 2-9 0,-3-2 9 15,1 0-9-15,-8-1 9 0,0-2-12 0,-4-4 12 31,-3-6-48-31,-3 0-4 0,-4-3 0 0</inkml:trace>
  <inkml:trace contextRef="#ctx0" brushRef="#br0" timeOffset="29988.1">24493 14044 576 0,'-10'3'25'0,"10"-3"6"0,-4 0-31 0,4 0 0 0,-7 0 0 0,7 0 0 16,0 0 439-16,7-10 81 0,0 1 17 0,4 6 3 16,-4-7-485-16,4 7-98 0,-4-3-19 0,3 3-4 15,-10 3 33-15,7 0 6 0,-7 0 2 0,0 0 0 16,0 0 49-16,0 0 11 0,0 9 1 0,-3 4 1 15,-4-1-27-15,-4 1-10 0,-3 6 0 0,0 3 9 16,-4 9-9-16,-6 0 0 0,-1 1-12 0,-3 9 12 16,-4-7 0-16,4 16 0 0,-4-9 0 0,-3 3 0 0,-1 0 0 15,-6 0 0-15,-4 6 12 0,-7 0-4 0,-10-3 0 16,-1 6-8-16,-6 4 12 0,-1-10-4 0,-3 6 27 16,-7-6 5-16,-11-9 0 0,-3 3 1 0,0-1-13 15,-11-5-4-15,-7-4 0 0,-11 1 0 0,-10-1 0 16,-7 0-1-16,0 1 0 0,-7-1 0 0,-11 0-11 0,-3-2-3 15,-7 2 0-15,-1-6 0 0,1 3-9 0,0-3 0 16,-1-3 0-16,5 0 0 0,-12-3 28 0,11 3 4 16,1 0 1-16,2 0 0 0,-6-3-9 0,10 3-1 0,0 0-1 15,4 0 0-15,3 3-9 0,11-10-1 0,0 7-1 16,7-12 0-16,7 8 1 0,4-5 1 0,3-4 0 0,3 1 0 16,1-7 9-16,7-3 2 0,6 6 0 15,5-3 0-15,-5-3-24 0,8 0 0 16,3 0 0-16,4 0 8 0,3-3-8 0,4 3-12 0,0-6 4 15,3 6 0-15,4 0 8 0,4 0 0 0,3 0 0 16,7 0 0-16,7 0-12 0,4 6-1 0,3-3 0 0,10-3 0 16,1 7 3-16,3-4 1 0,8 0 0 0,-1 3 0 15,7-3-5-15,4 7-1 0,4-10 0 0,-1 9 0 16,4-6 3-16,3 4 1 0,4-7 0 0,0 3 0 16,-3 6 11-16,3 1-8 0,3-7 8 0,-3 6-8 15,0-9-4-15,4 9 0 0,-4-9 0 0,0 10 0 16,0-10 26-16,4 3 5 0,-1 6 1 0,-3-9 0 15,0 0-7-15,0 0-1 0,0 0 0 0,0 0 0 16,0 0-12-16,0 0-10 0,0 0 2 0,0 0 0 16,0 0 8-16,11 0 11 0,-11 0-3 0,0 0 0 0,0 0-8 15,3-9 0-15,4 0 0 0,-3 2 0 16,-4 1 0-16,0-3 0 0,-4 6 0 0,1-7 0 0,-1 7 0 16,1-3 0-16,-4-4 0 0,3 7-11 0,1-6 11 15,-5 9 0-15,1-10 0 0,4 1 0 0,-4 6 0 16,3-7-8-16,1 1 8 0,-4 6-8 0,0-7 0 0,0 1 0 15,0 0 0-15,0 5 0 0,-4-5-4 0,0 0 0 16,1-1 0-16,-4 7 0 0,3-6 12 0,-7 9 0 16,4-10 0-16,-3 7-8 0,3-3 8 0,-4 0 0 15,0-1 0-15,1 7 0 0,3-9 12 0,-1 9-1 16,5-9-1-16,-1 9 0 0,1-4 1 0,3-5 0 0,3 9 0 16,4-9 0-16,4 5-11 0,3-5 0 0,7 6 9 15,7-3-9-15,7-4 0 0,4-2 0 0,7 9 0 16,0-7-8-16,6 4 8 0,-2 0 11 0,-1-1-3 15,-7-2 0-15,1 9-8 0,-1 0 0 16,-7 0 0-16,-3 0 0 16,-4 6-20-16,0-3-7 0,-7 7-1 0,-3-7 0 0,-11-3 20 0,3 16 8 0,-3-4-8 15,-3 1 8-15,-4-4 0 0,-4 10 0 0,1-3 0 0,-4-1 0 16,-1 1 0-16,1 3 0 0,-3 0 0 0,-1 2 0 16,4-2 0-16,-7 3 0 0,0 0 0 0,3 3 0 15,-3-3-15-15,3 6 3 0,-3 1 0 0,3-4 0 16,1-3-8-16,-4 0-2 0,-1 6 0 0,5-9 0 15,3-4-55 1,-4 4-11-16,7-6-3 0,4-4-1023 0</inkml:trace>
  <inkml:trace contextRef="#ctx0" brushRef="#br0" timeOffset="30421.84">15141 13733 979 0,'25'-15'43'0,"-18"5"9"0,0-9-41 0</inkml:trace>
  <inkml:trace contextRef="#ctx0" brushRef="#br0" timeOffset="31183.81">14894 13068 2703 0,'0'0'120'0,"-7"0"24"0,-3 0-115 0,-1-3-29 0,0-6 0 0,1 6 0 15,-1-4 60-15,1 4 7 0,-1-3 1 0,4 3 0 16,0-6-59-16,-4 5-9 0,4-2 0 0,-3-3-10 16,-1 6-12-16,1-7-2 0,-4 7-1 0,-4-3 0 15,-3 3 1-15,0-7 0 0,-1 7 0 0,-2-3 0 16,-5 6 24-16,1 0 0 0,0-3 0 0,-4 3 0 16,1 0 12-16,-5-7 4 0,1 14 0 0,0-4 1 15,-4-3 3-15,4 6 0 0,-1-3 0 0,1-3 0 16,7 10-4-16,0-7-1 0,-1 3 0 0,8-3 0 15,4 7-15-15,-1-7 11 0,4 3-11 0,3-3 10 16,-3 7-10-16,7-1 0 0,4 0-10 0,-1 4 10 16,1-4-12-16,3 4 3 0,3 9 1 0,1 0 0 15,-1 6 8-15,1 0 12 0,3 0-2 0,0 10-1 16,3-3-22-16,1 5-5 0,-4 4-1 0,0 6 0 16,0 4 19-16,0 8-10 0,-3 4 10 0,-1 6-8 0,1 13 8 15,-1 0 0-15,-3 6 0 0,0 6-8 0,0 0 8 16,0 7 0-16,4-7 0 0,-4 6 0 0,0 4 0 0,0-1 0 15,-4-2 0-15,1-7 0 0,-1 10 0 0,1-4 9 16,-4 4-9-16,3-1 10 0,-7-2-10 0,1 3 10 16,-1-4-10-16,1 4 10 0,-4-1-10 0,0-2-12 15,-1-1 2-15,-2 4 1 0,3-1 9 0,-4-2 0 16,0-7 0-16,4-6 8 0,0-3-8 0,4-7 8 16,-1-2-8-16,4-7 8 0,-4-9 12 0,4-1 2 0,0-8 1 0,4-10 0 15,-1 0-5-15,1-4-1 0,-1 1 0 0,4-6 0 16,-3-4-17-16,3 0 0 0,0-3 0 15,0-6-9-15,0 0 1 0,0-3 0 0,0-6 0 16,-4 6 0-16,4-4 8 0,-3 1 8 0,3 0-8 16,-4-7 11-16,0 0 1 0,-3 4 0 0,4 3 0 15,-4-4 0-15,3-9 1 0,1 7 1 0,-1 2 0 16,1-5 0-16,3-7 4 0,0 0 1 0,0 3 0 0,0-3 0 16,3 6-8-16,4-3-2 0,-7-3 0 0,7 0 0 15,0 6-9-15,4-6 0 0,-4-6 0 0,4 12 0 16,-1-6 0-16,4 0 10 0,0 0-10 0,1 3 10 15,-1 1-10-15,0-4 0 0,7 0 0 0,-3 6 8 16,-1-3-8-16,8 3 0 0,0-3 0 0,-1 4 0 16,-3-1 0-16,4 0 0 0,0-3 0 0,3 7-11 15,0-1-2-15,1-6-1 0,-1 7 0 0,0-10 0 16,-3 9-70-16,3-6-13 0,-3-3-3 0,-1-3-1 16,-3 0-31-16,4-3-5 0,0-4-2 0,0-5-969 15</inkml:trace>
  <inkml:trace contextRef="#ctx0" brushRef="#br0" timeOffset="32425.08">15628 13078 2372 0,'-11'-3'105'0,"11"3"22"0,-7-7-102 0,4 7-25 0,-4-6 0 0,3 0 0 15,1 6 40-15,-1-10 4 0,1 10 0 0,3-3 0 32,-4-3-64-32,4 6-12 0,-3-3-2 0,3 3-1 0,0-9 12 0,0 9 3 0,0 0 0 0,0 0 0 15,0 0 20-15,0 0 15 0,0 0-3 0,0 0 0 16,10 6 19-16,1-3 3 0,3-3 1 0,0 3 0 15,4-3-4-15,6 9-1 0,1-9 0 0,0 7 0 16,7-4 6-16,3-3 2 0,0 0 0 0,4 6 0 16,0-6-21-16,-4 0-4 0,4 0-1 0,-4 0 0 15,-3 0-12-15,0 0 0 0,-1 0 0 0,-2 0 0 16,-1 0 0-16,-4 0 9 0,1-6-9 0,-4 6 8 16,-3 0 0-16,0 0 0 0,-4 0 0 0,-4 0 0 0,1 6 0 15,-4-3 0-15,-7-3 0 0,0 0 0 0,0 0 0 16,7 3 0-16,-3 7 0 0,-4-1 0 0,0 4-8 0,-4 6 8 15,4-7-8-15,-7 10 8 0,3 6-8 16,-3-3 8-16,4 7-8 0,-4 5 8 0,-4-2-8 0,4 9 0 16,4 6-10-16,-4 3 10 0,7 7 0 15,0 9 0-15,0 3-8 0,0 13 8 0,0-1 0 0,3 1 0 16,1 18 0-16,-1-5-9 0,-3 8 9 0,7-2-12 16,-3 9 12-16,-1-4-12 15,1 4-16-15,-1-6-3 0,1-10-1 0,-4 7 0 0,0-1 32 0,0 1 8 16,-4-4 1-16,-3 3 0 0,0-5-1 0,0 2-8 15,-3 0 12-15,-5 4-4 0,1-1-8 0,0-6 8 16,0 7-8-16,-4-1 8 0,4-2-8 0,0-1 8 0,-3-9-8 16,6 3 8-16,-3 6-8 0,3-12 0 0,4 6 0 15,4-9 0-15,-4-10 21 0,7 1 9 0,0-8 2 0,0-2 0 16,3 10-20-16,-3-14-3 0,7 1-1 0,-3-10 0 16,3-2-8-16,0-11 0 0,-4-5 9 0,4-1-9 15,-3 4 0-15,7-13 8 0,-8 3-8 0,1-6 0 16,-1 0 12-16,-3-3-1 0,4-7-1 0,-4 7 0 15,0-9 25-15,0 2 5 0,3-2 0 0,-6-7 1 16,3 6-26-16,-4-6-6 0,4 4-1 0,0-4 0 16,0-3-8-16,0 0 0 0,0 0 0 0,0 0 0 15,0 0 0-15,0 0 0 0,0 0 0 0,0 0 0 16,0 6 8-16,0-6 0 0,0 0 0 0,0 0 0 16,0 0-8-16,-3 3 12 0,3-3-12 0,-7 0 12 0,-4 6-12 15,7-2 12-15,-3-1-12 0,0-3 12 0,0 0-12 16,4 9 0-16,-1-9 0 0,-3 6-11 15,-3-3 11-15,6-3 0 0,-3 7 0 0,0-4 0 0,0 0 0 16,0 3 11-16,-4-6-3 0,4 0 0 0,-3 3-8 16,-4-3 0-16,3 0 0 0,-3 0 0 0,0 0-8 15,0 0-8-15,0-9 0 0,-1 6-1 16,-2-7-130-16,-1-2-25 0,4-7-6 16</inkml:trace>
  <inkml:trace contextRef="#ctx0" brushRef="#br0" timeOffset="34773.17">14623 15474 2847 0,'0'0'126'0,"0"0"26"0,0 0-121 0,0 0-31 0,0 0 0 0,0 0 0 0,0 0 43 0,0 0 2 15,0 0 1-15,0 0 0 0,0 9-46 0,0-9-21 16,7 6 1-16,-7-6 1 16,0 7-9-16,0-7-3 0,0 0 0 0,0 9 0 15,3 0-93-15,-3-9-18 0,4 7-4 0,-4-7-966 0</inkml:trace>
  <inkml:trace contextRef="#ctx0" brushRef="#br0" timeOffset="35892.85">15445 14925 2566 0,'0'0'56'0,"0"0"12"0,-4-10 3 0,4 7 1 0,0 3-57 0,-3-9-15 16,3 6 0-16,-4-7 0 15,1 1-159-15,-1-1-34 0,0 7-7 0,-3-3-2 0,4 6 164 0,-8 0 38 16,-3 0 0-16,0 0 0 0,-4 0 117 0,1 0 24 16,-8 9 5-16,4-9 1 0,-4 7-62 0,4-4-12 15,-4 3-2-15,4-3-1 0,0 0-30 0,7-3-7 16,-4 7-1-16,4-4 0 0,0-3-16 0,0 0-3 16,3 6-1-16,1-6 0 0,-1 3-12 0,1-3 9 0,3-3-9 15,3 3 8-15,-3 0-8 0,3 0 8 0,4 0-8 16,0 0 8-16,0 0-8 0,0 0 0 0,0 0-12 0,0 0 12 15,0 0 0-15,0 0 0 0,-3 3 0 0,3-3 0 16,0 0 0-16,0 13 0 0,0-13 0 0,3 9 0 16,-3 1 0-16,0-10 0 0,0 3 0 0,0-3 0 15,0 9 0-15,0-9 12 0,0 0-4 0,0 0 0 16,0 0 25-16,0 0 5 0,0 0 1 0,0 0 0 16,0 0-21-16,0 0-4 0,0 0-1 0,0 0 0 15,0 0-13-15,0 0 8 0,0 0-8 0,4 10 0 16,-4-10 0-16,0 9 0 0,0-9 0 0,-4 9 0 15,4 1 0-15,0-10 0 0,-3 3 0 0,3-3 0 16,-4 9 0-16,4-9 12 0,0 0-1 0,0 0-1 16,0 0 1-16,-3 3 0 0,3-3 0 0,0 0 0 0,0 0-3 15,0 0 0-15,0 0 0 0,0 0 0 0,0 0-8 0,0 0 8 16,0 0-8-16,0 0 8 0,0 0 3 0,0 10 0 16,0-10 0-16,-4 9 0 0,1 1-11 15,-1-7 0-15,4-3 0 0,0 16 0 0,-3-10-15 16,-1 3 2-16,1 7 0 0,-1-10 0 0,4 4 13 0,-3-1 0 15,-1 0 0-15,4-6 0 0,4 7 0 0,-1-1 0 16,-3-9 12-16,7 3-12 0,0 7 17 0,4-4-3 16,-4-3-1-16,4 4 0 0,-1-4-3 0,4 0-1 15,0-3 0-15,-3 6 0 0,3-3-9 0,0 3 0 16,0 4 0-16,4-4 0 0,-4 4 9 0,-3-4-9 16,3 6 10-16,0-2-10 0,-4 2 0 0,4 1-8 0,-6-4-1 15,2 4 0-15,1 6 9 0,-1-7 0 0,-3 4 0 16,-3-4 0-16,6 1 0 0,1-1 0 0,-4 4 0 15,4-3 0-15,-4-1 0 0,7 4 0 0,-4-4 0 0,1 1 0 16,-4 0 0-16,0 2 0 0,4-2 0 0,-4-1 0 16,0 1 0-16,-4 3 0 0,-3-1 0 0,0-5 0 15,0 8 0-15,-3-5 0 0,-1 6 0 16,-3 0 0-16,0-4 0 0,-3 1 0 0,-1 0 0 0,0 2 0 16,-3-5 0-16,4 0 0 0,-1-4 0 0,1 0 0 15,-5-2 0-15,5-4 0 0,-1 0 0 0,1-3 0 16,-1 0 10-16,1 0-2 0,2-3-8 0,-2 0 12 15,-1-7-2-15,4-5-1 0,-3 2 0 0,3 0 0 16,0-5-1-16,0 2 0 0,-1-9 0 0,1 3 0 16,4 0-8-16,-1 0 12 0,1-3-12 0,-1 0 12 15,1 3-12-15,-1-3 0 0,4 3-12 0,0 0 12 0,0-3 0 0,0 3 0 16,7 0 9-16,-3-3-1 0,-1 3 0 0,4-3 0 16,4 3 0-16,0 0 0 0,3 0 4 0,0 0 2 15,0 0 0-15,0-6 0 0,4 6-6 0,-1 0-8 16,1 0 11-16,-4-6-11 0,4 6 0 15,-1 0 0-15,1 0 0 0,-4 0 0 0,-3-6 0 0,6 6-9 16,-3 0 9-16,-3 6-8 16,0-9-122-16,-4 3-24 0,0 6-5 0,0-9-1196 15</inkml:trace>
  <inkml:trace contextRef="#ctx0" brushRef="#br0" timeOffset="38790.92">14563 16988 2073 0,'0'0'184'0,"0"0"-147"0,0 0-29 0,0 0-8 15,0 0 253-15,0 0 50 0,0 0 9 0,0 0 3 32,0 0-406-32,10-6-81 0,-3 6-16 0,0 0-3 15,4-3 99-15,-8-4 20 0,-3 7 4 0,0 0 1 16,0 0 31-16,0 0 5 0,0 0 2 0,0 0-954 0</inkml:trace>
  <inkml:trace contextRef="#ctx0" brushRef="#br0" timeOffset="47883.02">15025 16433 403 0,'-21'16'36'0,"14"-13"-36"0,-8 0 0 0,1-3 0 15,0 0 428-15,0 0 78 0,0-3 16 0,0-6 3 16,3-1-429-16,4 1-85 0,4 6-11 0,-1-7-16 16,4-2 16-16,0-1 0 0,4-3 0 0,3 4-9 15,-4-1 69-15,8 4 15 0,-4-4 2 0,4-2 1 16,-1 8 10-16,1-2 1 0,3 0 1 0,-4-1 0 16,5 1-42-16,-1 9-9 0,0-3-2 0,0-4 0 15,0 7-23-15,0 0-5 0,0 0-1 0,4 0 0 16,-4 10-8-16,4-10 8 0,-1 9-8 0,1-6 8 15,7 4 0-15,-1-4-8 0,-3 6 12 0,4 1-4 16,0-7-8-16,0 6 0 0,-4 1 0 0,3 8 8 16,1-2-8-16,-7 3 0 0,3 3 0 0,-7 0 0 15,-3 6-12-15,-1-3 1 0,-6 6 1 0,-1-2 0 16,-3-1 1-16,-7 0 0 0,0 3 0 0,-3 1 0 16,-5-4 9-16,1 3 0 0,0 1 10 0,-3-7-10 15,-1 3 14-15,0-6-3 0,4 6-1 0,0-3 0 0,-4-3-2 16,1 0-8-16,3-3 12 0,-8 3-4 0,1 0-8 15,0 0 0-15,0-3 0 0,0-1 0 0,3-2 0 16,-3 0 0-16,3-4-10 0,4 1 10 0,0-4 0 0,0-2 0 16,0-1 8-16,3 0-8 0,4-3 31 0,0-3-1 15,7 0 0-15,0 0 0 0,0 0-30 0,0 0 0 16,0 0-8-16,0 0 8 0,0 0-11 0,11 10 11 16,-1-10-10-16,5 6 10 0,2-3-8 0,1 0 8 15,3 3 0-15,0-2-9 0,0 5 9 0,0-9 0 16,4 9 0-16,0-5-8 0,0 2 8 0,-4-3 0 0,3-3 0 15,-2 0 0 1,-1 0-20-16,0 0-4 0,-3-3-2 0,3-7-884 0,-7 1-177 16</inkml:trace>
  <inkml:trace contextRef="#ctx0" brushRef="#br0" timeOffset="48599.96">15088 13611 1152 0,'0'0'51'0,"0"0"10"0,-7-6-49 0,4-4-12 0,3 1 0 0,0 3 0 16,0-10 402-16,3 6 78 0,8-2 15 0,-1-1 3 31,1 1-479-31,0-4-96 0,-1 10-19 0,1-10-4 16,-4 7 32-16,-7 3 8 0,-4-1 0 0,-3 7 1 0,-3-3 59 0,-4 3 0 0,-1 3 10 0,-6-3-1 15,-3 10 22-15,-5-1 4 0,-2-6 1 0,-5 13 0 16,1 0-4-16,0-1-1 0,-1 1 0 0,5 6 0 15,-1-6 7-15,7-1 2 0,4 7 0 0,3-3 0 16,8 3 1-16,3 0 1 0,3 0 0 0,4 3 0 16,7 0-42-16,0 3-20 0,8-3 1 0,2 7 1 15,1-1 2-15,3 0 1 0,4 1 0 0,-1-1 0 16,5-3 15-16,-1 1-12 0,0-1 12 0,-3-6-12 16,-1 0 12-16,5 0 0 0,-5 0 0 0,5-7 0 15,2-2 17-15,-2-10 7 0,2 3 0 0,1-6 1 0,0-6 12 16,3 0 3-16,0-10 0 0,1 3 0 0,2-9-6 15,-2 1-1-15,-5-8 0 0,1 7 0 0,-4-9-16 16,1 0-3-16,-8-1-1 0,0 1 0 0,-3-7-2 0,-4-2-1 16,0-7 0-16,-7 9 0 0,-4-3 2 0,-3 3 1 15,-7 4 0-15,0 3 0 0,-7 6 0 0,-7-4 0 16,0 4 0-16,-11 0 0 0,-7 3-13 0,-3 10 0 16,-4-7 0-16,-3 9 0 0,-8 4 0 0,4 0-13 15,0 6 2-15,-3 0 1 0,0 0 10 0,-4 9 0 16,-4-9 0-16,1 13-8 15,-4-7-108-15,7 4-20 0,0-4-5 0</inkml:trace>
  <inkml:trace contextRef="#ctx0" brushRef="#br0" timeOffset="49756.61">15050 11391 2314 0,'0'0'103'0,"0"0"21"0,0 0-100 0,0 0-24 16,0 0 0-16,0 0 0 0,0 0 41 0,0 0 3 15,0 6 1-15,0-6 0 0,0 9-45 0,0-2 0 16,0 2 0-16,0 1-10 0,0 2 10 0,3-3 0 16,-3 1 0-16,4-1 8 0,-1 4 19 0,4-4 4 15,-3 10 1-15,3-3 0 0,3 3 25 0,-3 9 6 16,4-3 1-16,3 3 0 0,-3-3-40 0,3 7-8 16,-4-4-2-16,1-3 0 0,3 6-14 0,-3-9 0 15,3 6 0-15,-4-6 0 0,1 0 0 0,-1 6 0 16,5-6-8-16,-8 0 8 15,-4-9-32-15,4 9 0 0,0-3 0 0,-3-7 0 16,-1-2-96-16,-3 2-18 0,4-2-4 0,-4-10-568 16,0 0-114-16</inkml:trace>
  <inkml:trace contextRef="#ctx0" brushRef="#br0" timeOffset="50231.68">15621 11400 1980 0,'0'0'88'0,"0"0"17"0,0 0-84 0,0 0-21 16,0 0 0-16,0 0 0 0,0 0 44 0,0 0 5 15,0 0 1-15,0 0 0 0,4 10-42 0,-4-1-8 16,0 4 0-16,-4-1 0 0,-3 7 18 0,0 9 6 16,-4-3 2-16,1 13 0 0,-4-1 17 0,0 4 3 15,-4 3 1-15,0 6 0 0,-3-6 29 0,0-3 7 0,-4 9 1 16,-3-3 0-16,0 0-48 0,0 0-10 0,-8 3-2 16,8-6 0-16,-4 0-12 0,1 3-4 15,-1-3 0-15,4-9 0 0,3 2-8 0,0-5-11 0,0-1 3 16,8-6 0-1,-1-3-64-15,8-3-13 0,-1-7-3 0,8-2-690 0,-1-7-138 0</inkml:trace>
  <inkml:trace contextRef="#ctx0" brushRef="#br0" timeOffset="50811.18">15180 11297 1094 0,'0'0'48'0,"0"0"11"0,0 0-47 0,0 0-12 15,0 0 0-15,7-3 0 0,0-1 323 0,4-2 62 0,-1-3 13 16,1-4 2-16,7 4-327 0,-1-4-65 0,-3-6-8 0,7 7-13 16,-3-7 13-16,3 3 0 0,-3-2 0 0,0-1 0 15,-1-3 0-15,1 3 0 0,-4-3 0 0,4 0 0 16,-8 0 14-16,4 0-4 0,0 0-1 0,-3 0 0 15,0 0 31-15,-1 0 5 0,-3-3 2 0,0 13 0 16,4-7-19-16,-8-3-3 0,4 9-1 0,-3 4 0 16,3-4 13-16,-3 4 3 0,-1 0 0 0,1-1 0 15,-4 10-32-15,3-3-8 0,1 0 0 0,-4 3 0 16,0 0 0-16,10 3 0 0,-3 0 0 0,0 4 0 16,0-4 0-16,0 6 0 0,-3 4 0 0,3 2 0 15,-3-2 0-15,3-1 0 0,-4 7 0 0,4 3 0 16,-3-3 0-16,-1 3 0 0,-3 0 0 0,4 0 0 15,-4 0 0-15,0-3 0 0,0-7 0 0,3 10 0 16,-3-9 0-16,0 5 0 0,0-5 10 0,4-4-10 0,-4 1 21 16,0-10-1-16,7 9-1 0,-7-9 0 0,0 0-9 15,0 0-2-15,7 0 0 0,0 0 0 0,0-3-20 0,0-3-5 16,0-7-1-16,4-6-878 16,-1 7-175-16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20:20:43.69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11225 5055 13823 0,'0'0'1216'0,"0"0"-960"0,0 0-256 0,0 0 0 16,-3-6 3136-16,3 6 576 0,0 0 112 0,-4-10 16 15,3 1-2992-15,1 9-592 0,-1-9-128 0,1 0-128 16,1-4 160-16,-1 3-160 0,1-1 160 0,2 2-160 16,-3 9 320-16,3-9-16 0,-3 9-16 0,0 0 0 15,0 0 208-15,-3-13 32 0,-3-1 16 0,-1 2 0 16,-1 5 32-16,-1 3 0 0,-3 2 0 0,1 2 0 15,-1 1-128-15,-1 2-32 0,-3 1 0 0,1 1 0 16,-2 1-128-16,-2 3-32 0,0 3 0 0,-1 1 0 16,1 2 96-16,-1-2 16 0,1 1 0 0,0 2 0 0,1-2-96 15,1 3-16-15,2 1 0 0,1 0 0 0,3 2 32 0,0 2 0 16,0-2 0-16,1 3 0 0,3-2-288 0,1 1 160 16,2 2-160-16,1-1 128 0,0 3-128 0,2-5 0 15,1-1 0-15,2-3 0 0,2-2 0 0,1-2 0 16,1-1 0-16,1 0 128 0,3-6-128 0,1 1 128 15,1-6-128-15,1 0 128 0,1-2-128 0,2-3 192 16,1 0-192-16,1-2 192 0,1-3-192 0,-1-1 128 16,0 0-128-16,-1-2 128 0,-1-3-128 0,-1-1 128 15,-2-4-128-15,0 3 128 0,0-1 160 0,0-1 32 16,-1-1 0-16,-1 3 0 0,-1-2-320 0,-1 2-304 16,-1 0 64-16,-2 0 16 0,0-3 224 0,-4 1 0 15,-2-1 0-15,0 2 0 0,0 2 160 0,-1 2-160 0,-3 0 128 0,3-2-128 16,-2 0 128-16,1 2-128 0,0 2 0 0,1 3 128 15,1 9-128-15,0 0 160 0,0 0-160 0,0 0 160 16,0 0-160-16,0 0 0 0,0 0 144 0,0 0-144 16,8 8 0-16,0 1 0 0,-2 3-192 0,2 1 64 15,-2 1 128-15,2 0 0 0,0 2-144 0,0 4 144 16,-2-3 0-16,1 2 0 0,-2 2 0 0,0 1 0 16,2 2-144-16,-2-2 144 0,0 5 0 0,2-1 0 15,-1 3 0-15,2 0-128 0,1-2 128 0,0 0 0 16,1 2 0-16,-1 0 0 0,-1-5 0 0,-2 4 0 15,1-1 0-15,-2 3 0 0,0-1 0 0,-2 0 0 16,-1-1 0-16,-2 4 0 0,-1-1 0 0,-3 0 0 16,-3 2 0-16,0 1 0 0,-1 1 0 0,-4-3 0 15,-2 0 0-15,-2-4 0 0,-1 2 0 0,-2-2 144 16,-4 0-144-16,-1 1 0 0,-1-3 144 0,-1-2-144 16,-2-5 0-16,2 1 144 0,0-5-144 0,0-2 0 15,0 0-1056-15,0-5-320 0,0-4-64 0,3-4-15616 16</inkml:trace>
  <inkml:trace contextRef="#ctx0" brushRef="#br0" timeOffset="600.48">12075 4227 14735 0,'0'0'1312'0,"3"-4"-1056"15,-3 4-256-15,1-7 0 0,-1 7 2528 0,0 0 448 16,0 0 96-16,0 0 0 0,0 0-1600 0,0 0-336 15,-3-6-64-15,3 6-16 0,0 0-480 0,-10 6-112 16,1 3-16-16,0 4 0 0,-4 2-448 0,0 5 0 16,-2-3 0-16,2 4 0 0,-2 2 0 0,-1 2 0 15,0 1-160-15,1 1 160 0,0 2 0 0,0 0 0 16,-2 2 0-16,-2 3 0 0,0-3 192 0,1 6 128 16,1 2 32-16,1 3 0 0,0 4 608 0,2 1 112 15,0 0 16-15,1 3 16 0,2-1-272 0,2 1-48 16,0 0-16-16,4-2 0 0,2-3-496 0,2 1-96 15,1 0-32-15,4-3 0 0,2-7 16 0,3 1 0 0,1-5 0 0,0-3 0 16,2-4-160-16,2-3-192 0,0-4 32 0,3-1 16 31,3-1-304-31,2-3-48 0,4-5-16 0,0-2 0 16,0-1-224-16,2-1-48 0,0-4-16 0,2 0 0 16,2 0-1344-16,0-2-272 0,1 0-48 0,-5-2-6352 0,-1-2-1264 0</inkml:trace>
  <inkml:trace contextRef="#ctx0" brushRef="#br0" timeOffset="1117.33">12179 4845 24879 0,'0'0'2208'0,"0"0"-1760"16,-4-8-448-16,4 8 0 0,0 0 3520 0,4-7 608 16,2-3 128-16,3 4 32 0,1-2-3264 0,3 2-640 15,1-1-128-15,3 2-16 0,3 0-240 0,0 2 176 16,-2-2-176-16,3 3 160 0,1-1-160 0,1 0 0 16,-1 2 0-16,-1-1 0 0,-1 2 0 0,-3 0 0 15,-2 2-192-15,-2-2 192 0,-1 0-256 0,0 0 64 16,-12 0 0-16,10 1 16 0,-10-1 176 0,0 0 0 15,0 0 0-15,0 0 0 0,0 0 0 0,-2 10 0 0,-3 0 0 0,-3 0 0 16,-3 0 0-16,1 1 0 0,-2 1 0 0,0-2 0 16,-1 0 0-16,0 2 0 0,-4 1 0 0,0 2-128 15,2-2 128-15,-1 0 0 0,1 1 0 0,0 2-128 16,2-6 128-16,0 3 0 0,0-3 0 0,0 2 0 16,1 0 0-16,2 4 0 0,-1-3 0 0,2 4 0 15,0-2 0-15,3 1 0 0,0 2 0 0,3-2 0 16,-1 1 176-16,2-2 16 0,4-2 0 0,0 0 0 15,-2-13 48-15,7 13 16 0,1-1 0 0,2-1 0 16,2-4-128-16,-1 0 0 0,1-3-128 0,3-2 192 16,1 0-32-16,0-1-16 0,-2 0 0 0,3-1 0 15,2-1-144-15,-1 0-176 0,-1-1 48 0,0 1 0 32,0 0-416-32,0 0-80 0,0 1-16 0,0 1 0 0,-3-4-1680 0,0 3-352 0,1 0-64 0,-2 2-7472 15,1-1-1504-15</inkml:trace>
  <inkml:trace contextRef="#ctx0" brushRef="#br0" timeOffset="1601.66">12805 4213 21183 0,'-18'-4'1888'0,"6"3"-1504"0,-1-1-384 0,0 2 0 15,3 2 2720-15,2 0 480 0,8-2 80 0,0 0 32 16,-5 9-2496-16,5-9-496 0,-2 12-112 0,4 0-16 16,1 0-192-16,4-1 128 0,2 2-128 0,4-1 0 15,2 1 272-15,3 1-32 0,4 5-16 0,5 3 0 16,2-3 48-16,1 4 16 0,0 1 0 0,1 1 0 16,-1 3-288-16,-1 0 160 0,-2 4-160 0,-1 1 128 0,-2 4 64 0,-2 3 16 15,-4 3 0-15,-1 3 0 16,-4-3 48-16,0 3 0 0,-4-2 0 0,-2-2 0 0,-3-2-256 0,-3-1 128 15,0-1-128-15,-3 1 0 0,-2-4 400 0,-1 1-16 16,-3 0 0-16,-1-1 0 0,-2-1-48 0,1-1-16 16,-2-5 0-16,2 0 0 0,-2-1-160 0,0-3-32 15,1 2-128-15,0-5 192 0,1-2-192 0,2-1-240 16,0-3 48-16,2-2 16 16,-1-2-2096-16,2-3-416 0,5-8-96 0</inkml:trace>
  <inkml:trace contextRef="#ctx0" brushRef="#br0" timeOffset="1968.42">13630 4747 20271 0,'0'0'896'0,"0"0"192"0,0 0-880 0,0 0-208 0,0 0 0 0,0 0 0 16,0 0 4880-16,0 0 944 0,15 3 176 0,-2-3 32 0,0 0-4672 0,1 0-928 15,2 0-192-15,2 0-48 16,2-3-32-16,-1 2-16 0,1 0 0 0,2 0 0 0,0 1-144 0,3-4 0 15,0 2 0-15,-1 1 0 16,1-4-208-16,0 1-80 0,0 0-16 0,-1 0 0 16,1-1-272-16,-3-2-48 0,-1-1-16 0,-1 2 0 15,-5-2 0-15,1 2-16 0,-2 0 0 0,-2 3 0 16,-1 0-176-16,-11 3-48 0,9-4 0 0,-9 4 0 16,0 0-2128-16,0 0-416 0,0 0-96 0</inkml:trace>
  <inkml:trace contextRef="#ctx0" brushRef="#br0" timeOffset="2194.92">13694 4970 17503 0,'0'0'768'0,"-9"6"176"0,0-3-752 0,9-3-192 0,0 0 0 0,0 0 0 15,0 0 4704-15,7 11 912 0,3-5 176 0,4 0 32 16,2-1-4448-16,3 0-896 0,2-4-176 0,3 1-48 15,3-1 64-15,3-1 0 0,1 0 0 0,3-1 0 16,2-2-192-16,0 0-128 0,1 0 144 0,-1-1-144 31,-2 0-320-31,1 0-176 0,-1-1-16 0,0 1-16 16,-3 1-2128-16,-2 3-416 0,-3-3-96 0</inkml:trace>
  <inkml:trace contextRef="#ctx0" brushRef="#br0" timeOffset="2834.55">15825 3435 12895 0,'0'0'576'0,"2"-12"112"0,1 0-560 0,-1 0-128 0,1 2 0 0,1 1 0 0,0 0 2464 0,-4 9 464 16,0 0 80-16,0 0 32 0,0 0-1760 0,6-7-336 15,-6 7-80-15,0 0-16 0,0 0-16 0,0 0-16 16,0 0 0-16,11 5 0 0,-11-5-64 0,10 10-16 16,-3-3 0-16,-1 2 0 0,-1 1 32 0,1 0 0 15,-2 2 0-15,-1 2 0 0,1 0 32 0,0 5 16 16,0 0 0-16,0 3 0 0,-1 2-272 0,-1 5-48 15,1 3-16-15,1 2 0 0,-2 1-160 0,1 2-16 16,0-1-16-16,-1 2 0 0,1 1-288 0,-2 0 0 16,-1 0 128-16,0-3-128 0,1-3 128 0,-1 1-128 15,0 0 192-15,2-2-192 16,0-1-1376-16,0-1-384 0,-2 0-80 0,1 0-9312 0,0-4-1872 0</inkml:trace>
  <inkml:trace contextRef="#ctx0" brushRef="#br0" timeOffset="3301.89">14961 4532 42335 0,'-11'-4'1872'0,"11"4"384"0,0 0-1808 0,0 0-448 16,0 0 0-16,0 0 0 0,0 0 288 0,14 10-32 16,0-3-16-16,3 0 0 0,2-3-240 0,4 0 0 15,4-2 0-15,5 2 0 0,2 0 0 0,5 0 0 16,5 0 0-16,7-1 0 0,4 0 0 0,2-5 0 15,3 2 0-15,4-1 0 0,2-2 0 0,2-2 0 16,-1-2 0-16,-1 1 0 0,1 0 0 0,-2 0 0 16,0-1 0-16,0 1 0 0,0-1 0 0,-1 1 144 15,-1-2-144-15,1 2 128 0,0-1 32 0,-3 4 0 16,-2-1 0-16,-1 3 0 0,0 1-160 0,0 0 0 0,-2 0 0 16,0 0-176-16,-1 0 176 0,0 1-192 0,0 3 192 0,-3-1-192 15,0 4-144-15,0-2-48 0,2-1 0 0,-2-2 0 31,-1 0-176-31,-1-1-32 0,-1-1-16 0,-4 2 0 16,0 4-496-16,-6-1-112 0,-3 1 0 0,-5-2-16 16,-6 2-2016-16,-4 0-400 0,3-2-64 0,-7 4-32 0</inkml:trace>
  <inkml:trace contextRef="#ctx0" brushRef="#br0" timeOffset="3768.46">15478 4823 31039 0,'0'0'1376'0,"0"0"288"0,0 0-1344 0,0 0-320 0,-2 12 0 0,2 1 0 16,2 1 752-16,0 3 80 0,1 1 0 0,0 6 16 16,-1 4-496-16,2 5-96 0,1-2-32 0,1 5 0 15,-3-4 0-15,1 5 0 0,0 0 0 0,0 4 0 16,0 2 176-16,0 0 48 0,0-1 0 0,-3-3 0 16,0 1-272-16,-1-3-48 0,-2-1-128 0,-1-1 192 15,1-1-192-15,-1 0 0 0,2-1 0 0,-2-6-160 16,1-2-672-16,0 2-144 0,1-3-32 15,1-5-9488-15,0 1-1920 0</inkml:trace>
  <inkml:trace contextRef="#ctx0" brushRef="#br0" timeOffset="4085.66">16152 5167 24879 0,'0'0'1088'0,"-9"-1"256"0,0 1-1088 0,9 0-256 0,-10 5 0 0,10-5 0 15,-7 4 2752-15,7-4 512 0,-4 12 80 0,1 2 32 16,0-1-2704-16,1 3-544 0,1 1-128 0,1 2 0 15,0 3 0-15,1 2 0 0,1 1 0 0,1-2 0 16,0 3 0-16,-2 0 0 0,-4-1 0 0,2 1 0 16,0 0-128-16,-2-1 128 0,-1-3 0 0,0 2 0 31,-1-4-528-31,0 1-48 0,0-2 0 0,1-1 0 16,0-4-2560-16,-1-1-528 0</inkml:trace>
  <inkml:trace contextRef="#ctx0" brushRef="#br0" timeOffset="4288.2">15942 5436 39503 0,'0'0'1744'0,"0"0"368"0,0 0-1680 0,0 0-432 16,9-5 0-16,3 1 0 0,1 2 640 0,2 0 64 15,4-3 0-15,2 1 0 0,-1 0-704 0,3 0-224 16,0 1 0-16,3-3 0 15,1-1-496-15,1 2-112 0,-2 0 0 0,0 0-16 16,0-1-2656-16,0 1-528 0,11-5-96 0,-2 7-32 0</inkml:trace>
  <inkml:trace contextRef="#ctx0" brushRef="#br0" timeOffset="4719.1">16677 5419 23039 0,'0'0'2048'0,"0"0"-1648"0,0 0-400 0,0 0 0 16,0 0 2368-16,0 0 400 0,11-3 80 0,-11 3 16 16,10-2-2176-16,0 0-432 0,3 2-96 0,-1-1-16 15,-1 0 48-15,0 1 0 0,1-3 0 0,1 2 0 16,0-1-192-16,0 1 0 0,0-1 0 0,0-1 0 16,0 2 0-16,0-2 0 0,0 0 144 0,0 1-144 15,0-2 400-15,-1-1 16 0,0 0 0 0,-2-1 0 16,-10 6 80-16,10-6 16 0,-3-1 0 0,0 1 0 15,-2-3-256-15,-2 1-64 0,-1-1 0 0,-2 0 0 16,0-1-64-16,-1 3-128 0,0-1 176 0,-2 0-176 16,-2 0 128-16,0 0-128 0,-2 0 0 0,1 1 0 15,-4 0 0-15,0 2 0 0,-3 1-208 0,0 3 80 0,0 2 128 0,0 3-192 16,-1 4 192-16,1 2-192 0,-1-2 320 0,3 4 48 16,-1 2 16-16,2 2 0 0,-1 1 112 0,2 1 16 15,1 0 16-15,0 2 0 0,1 3-176 0,0-1-32 16,1 2-128-16,0 1 192 0,1-2-192 0,1-1 0 15,4 0 0-15,0-1 0 0,3 0 0 0,2-3 0 16,2-2 0-16,0 0 0 0,2-1 0 0,2-2 128 16,-1-2-128-16,3-3 0 0,0-1 0 0,2 0 0 15,2-4-176-15,0-2 176 16,1-1-896-16,0-1-64 0,2 1-16 0,-1-3 0 16,0 0-2544-16,1-2-496 0</inkml:trace>
  <inkml:trace contextRef="#ctx0" brushRef="#br0" timeOffset="5105.68">17119 4942 25391 0,'0'0'1120'0,"0"0"240"0,0 0-1088 0,11-6-272 16,-11 6 0-16,11-3 0 0,1 0 1216 0,0 0 192 15,-1 2 48-15,3-3 0 0,-1 3-528 0,1 0-96 16,2 1-32-16,-1 0 0 0,0-2-432 0,-1 0-96 16,0-1-16-16,1 2 0 0,-1-1-256 0,-1 1-144 15,0 1 16-15,-1-1 0 16,-1-2-608-16,2 2-112 0,-1-3-32 0,0 1 0 16,0 2-832-16,-1-3-160 0,-1 2-48 0,-10 2 0 15,10-4-1536-15,-10 4-304 0</inkml:trace>
  <inkml:trace contextRef="#ctx0" brushRef="#br0" timeOffset="5603.18">17575 4715 37375 0,'0'0'1664'0,"0"0"320"0,-2-7-1584 0,2 7-400 0,0 0 0 0,0 0 0 15,8-6 512-15,2 2 32 0,2 0 0 0,1 1 0 0,0 2-544 0,1 0 0 16,3-1 0-16,0 2 0 0,-1-1-256 0,-1 0-16 16,0 1 0-16,-1 0 0 0,-1-1 16 0,0 2 0 15,-2 0 0-15,-11-1 0 0,0 0 96 0,11 1 32 16,-11-1 0-16,11 3 0 0,-11-3 256 0,0 0 64 15,0 0 16-15,0 0 0 0,0 0 112 0,0 0 32 16,0 0 0-16,0 0 0 0,-2 10-112 0,2-10-32 16,-5 10 0-16,0-3 0 0,-2 0-208 0,1 1-160 15,-1 0 32-15,-2 2 0 0,0-2-64 0,-1 2-16 16,-2 2 0-16,0-2 0 0,1 2 208 0,-1 3-192 16,-1-5 192-16,0 2-192 0,1-1 192 0,2 2 0 15,3 0 0-15,1 2 0 0,0-3 288 0,2-1 96 16,1 2 32-16,1 2 0 0,2 0 32 0,3 1 0 0,1-2 0 0,1 2 0 15,1-3-160-15,2-1-32 0,1-1 0 0,2 1 0 16,-1 1-256-16,1-1 0 0,-1-2 0 16,1 0 0-16,-1-4 128 0,0 2-128 0,2 1 0 0,0-4 0 15,0-1-128-15,2-1-96 0,2-3-16 0,2 1 0 32,0-2-368-32,2-2-80 0,1-3-16 0,1-1 0 15,4 1-2320-15,0-5-480 0</inkml:trace>
  <inkml:trace contextRef="#ctx0" brushRef="#br0" timeOffset="15044.61">11453 4066 6447 0,'0'0'576'16,"0"0"-576"-16,-5-8 0 0,0 0 0 15,0 1 2672-15,5 7 416 0,-4-6 96 0,4 6 16 0,-8-9-2256 0,1 1-448 16,-1 1-96-16,1 2-16 0,-3 1-96 0,1-1-32 16,-1 1 0-16,0 2 0 0,-2 0-128 0,-1 0-128 15,-4 0 192-15,0 0-192 0,-1-1 256 0,-2 1-48 16,-1-1-16-16,-2 0 0 0,-2-1 368 0,0 2 64 16,-1-2 16-16,0 1 0 0,-1-2 16 0,-2 1 16 15,-1 2 0-15,-1-2 0 0,-3 1-224 0,0 2-64 16,-1 1 0-16,-2 0 0 0,-1 0-144 0,1 0-48 15,-1 0 0-15,-1 0 0 0,0 0-32 0,-1 0-16 16,3 0 0-16,-1 2 0 0,-3 2 128 0,1 3 32 16,-2-1 0-16,1 1 0 0,0 1-16 0,-1 2 0 15,-1 2 0-15,0 0 0 0,-1-2-160 0,0 0-128 16,-1 1 144-16,1-2-144 0,-2 1 128 0,1 2-128 0,-1 0 0 16,2 0 144-16,0-1-144 0,-2 2 0 0,-1 0 144 0,0 0-144 15,0 0 192-15,3 0-48 0,-1-1 0 0,0 0 0 16,-1 2-144-16,2 1 160 0,0-1-160 0,0 0 160 15,4-1-160-15,1 0 192 0,1 0-192 0,2-1 192 16,3 0 192-16,0 1 32 0,1 0 16 0,1 0 0 16,1 0-96-16,0 1-16 0,-2-1 0 0,2 2 0 15,0 2-320-15,0 0 128 0,-1 1-128 0,1-1 0 16,0-2 0-16,1 4 0 0,1 0 0 0,-1 0 0 16,-1-1 0-16,0-1 0 0,-1 0 0 0,2 1 128 15,-1-4-128-15,0 3 0 0,0 2 0 0,3-3 0 16,1-3 0-16,-2 2 0 0,2 0 0 0,3-1 128 15,1-1 144-15,1 0 48 0,0-2 0 0,3 1 0 16,-1-2 0-16,2 1 16 0,1-1 0 0,0 1 0 0,0 2-208 16,2-1-128-16,0-1 160 0,0 1-160 0,0-2 0 0,1 1 0 15,0-1 0-15,-1 2 0 0,-1-5 0 0,2 2 128 16,2-2-128-16,-1 1 0 0,-1 0 0 0,0-1 0 16,-2-2 128-16,4 0-128 0,-2-2 0 0,2 1 144 15,2 0-144-15,0-1 128 0,0-3-128 0,9 0 0 16,-9-2 0-16,2 1 128 0,7 1 32 0,0 0 0 15,-8-3 0-15,8 3 0 0,0 0 16 0,0 0 0 16,-6-4 0-16,6 4 0 0,0 0 64 0,-4-8 16 16,4 8 0-16,-1-9 0 0,-1-1-112 0,2 2-16 15,0 8 0-15,3-11 0 0,1 4-128 0,-4 7 0 16,4-13 144-16,0 2-144 0,-2 2 0 0,4 0 0 16,-1-2 0-16,1 1 128 0,2 0-128 0,0-1 0 0,0-1 0 0,3 1 0 15,1-1 0-15,0-2 0 0,-2 1 0 0,0-1 128 16,-4-1-128-16,4 2 0 0,2 1 0 0,-1 0 0 15,-2-1 0-15,0 2 0 0,-1-1 0 0,0 3 0 16,-1 1 0-16,1 1 0 0,-8 7 0 0,9-6 0 16,-9 6 0-16,8-7 0 0,-8 7 0 0,0 0 0 15,0 0 0-15,0 0-128 0,0 0 128 0,0 0 0 16,0 0 0-16,0 0 0 0,0 0 0 0,0 0 0 16,0 0 0-16,0 0-128 0,-5 13 128 0,0 0 0 15,-2 0 0-15,-1 0 0 0,1 1 0 0,-1 0-128 16,1 2 128-16,1 0 0 0,-1 4-144 0,1-3 144 15,-2 3 0-15,0 0 0 0,-1 4 0 0,-2-1 0 16,1 2-144-16,0 0 144 0,-1 0 0 0,-1-1 0 0,-2 0 0 0,1-3 0 16,0-3 0-16,3-1 0 0,3-1 0 0,1-2 0 15,0-2 0-15,2-2 0 0,4-10 0 0,-2 10 144 16,2-10-144-16,0 0 128 0,2 11 64 0,-2-11 16 16,0 0 0-16,11 10 0 0,-1-3-208 0,3-3 176 15,3 0-176-15,0 0 160 0,1-4-160 0,1 1 0 16,3 0 144-16,3-1-144 0,4-1 0 0,0 1 0 15,2-1 0-15,3 1 128 16,2 0-1184-16,4 0-224 0,6 1-64 0,2 2-16224 0</inkml:trace>
  <inkml:trace contextRef="#ctx0" brushRef="#br0" timeOffset="17313.12">18544 4450 6959 0,'0'0'304'0,"0"0"80"0,0 0-384 0,0 0 0 0,0 0 0 0,0 0 0 15,0 0 272-15,0 0-16 0,0 0 0 0,0 0 0 0,0 0-80 0,0 0-32 16,0 0 0-16,0 0 0 16,0 0 752-16,0 0 160 0,0 0 32 0,0 0 0 0,0 0 384 0,0 0 64 15,0 0 32-15,0 0 0 0,0 0-192 0,0 0-32 16,-8-2-16-16,8 2 0 0,0 0-288 0,0 0-48 15,0 0-16-15,0 0 0 0,0 0-496 0,0 0-96 16,0 0-32-16,0 0 0 0,0 0-352 0,0 0 128 16,-8-4-128-16,8 4 0 0,0 0 0 0,0 0 0 15,0 0 0-15,0 0 0 0,0 0 0 0,0 0 0 16,0 0 0-16,0 0 128 0,0 0-128 0,0 0 192 16,0 0-64-16,0 0 0 0,0 0 256 0,0 0 48 15,0 0 16-15,0 0 0 0,0 0 64 0,0 0 0 16,-9-2 16-16,9 2 0 0,0 0-208 0,0 0-64 15,0 0 0-15,0 0 0 0,0 0-256 0,0 0 0 16,0 0 128-16,0 0-128 0,0 0 0 0,0 0 0 16,0 0 128-16,0 0-128 0,0 0 0 0,0 0 0 0,0 0 0 0,0 0 0 15,0 0 128-15,0 0-128 0,0 0 0 0,0 0 0 16,0 0 176-16,-10 0-176 0,10 0 160 0,0 0-160 16,0 0 448-16,-11-1 0 0,11 1 0 0,0 0 0 15,-9-5 176-15,9 5 16 0,-6-4 16 0,6 4 0 16,0 0-192-16,-5-7-32 0,5 7-16 0,0 0 0 15,-7-6-272-15,7 6-144 0,0 0 160 0,0 0-160 16,0 0 128-16,-8-5-128 0,8 5 0 0,0 0 0 16,-9 0 0-16,9 0 0 0,0 0 0 0,-10 7 0 15,2 4 0-15,1-3 128 0,2 1-128 0,5-9 144 16,-5 13 64-16,1-4 16 0,4-9 0 0,-3 10 0 16,3-10 32-16,0 0 16 0,-1 11 0 0,1-11 0 0,0 0-112 0,4 9-32 15,-4-9 0-15,0 0 0 16,0 0-128-16,10 4 192 0,0-3-192 0,-1-2 192 0,0-2-192 0,0 1 0 15,-1-4 144-15,0 3-144 0,-1-1 0 0,1 0 0 16,0-1 0-16,0-1 0 16,0 0-688-16,0-2-48 0,1 1-16 0,0 1 0 15,0-2-2240-15,0-1-448 0,0-3-80 0</inkml:trace>
  <inkml:trace contextRef="#ctx0" brushRef="#br0" timeOffset="19346.66">19502 3607 10127 0,'0'0'896'0,"0"0"-704"16,0 0-192-16,0 0 0 0,0 0 1440 0,0 0 256 15,-8 2 48-15,8-2 16 0,0 0-1024 0,0 0-208 16,0 0-32-16,0 0-16 0,0 0 160 0,0 0 16 16,0 0 16-16,0 0 0 0,0 0 176 0,0 0 48 15,0 0 0-15,0 0 0 0,0 0-16 0,0 0 0 16,0 0 0-16,8-6 0 0,-8 6-176 0,8-5-48 15,-8 5 0-15,8-7 0 0,-8 7-144 0,10-5-16 16,-10 5-16-16,12-5 0 0,-3 1 48 0,-9 4 16 16,11-6 0-16,-11 6 0 0,13-3-96 0,-2 0-32 0,1 2 0 0,-1-2 0 15,-2 2-112-15,1 1-32 16,1 1 0-16,-1 2 0 0,0-2-272 0,-10-1 0 0,13 0 128 0,-1 0-128 16,-1 0 0-16,-1 0 0 0,-10 0 0 0,12-1 0 15,-12 1 0-15,12-6 0 0,-3 3 0 0,-2-3 0 16,1-2 144-16,0 1-144 0,-3-2 0 0,1 1 144 15,-1-1-144-15,-1-1 160 0,-2 0-160 0,1 0 160 16,0-1-160-16,-3 1 0 0,-2 1 144 0,2 9-144 16,-1-12 0-16,0 1 0 0,-2 4 0 0,-1-2 128 15,4 9-128-15,-5-10 128 0,1 0-128 0,-1 2 128 16,0 2-128-16,-2-1 0 0,0 2 0 0,1 0 0 16,-2-1 0-16,-1 3 128 0,-1-1-128 0,0 1 0 15,1 2 0-15,-1-1 0 0,-2 1 0 0,0 2 128 16,1 1-128-16,-1-1 0 0,0 3 0 0,1 0 0 15,-1-2 0-15,1 2 0 0,2 2 0 0,0 0 0 0,1 3 0 0,0 0 0 16,1-1 0-16,0 3 128 0,1 2-128 0,-1-2 0 16,2 2 0-16,0 3 0 0,-1-2 0 0,1 5 0 15,1-2 0-15,0 2-128 0,-1-2 128 0,1 3 0 16,2-2 0-16,-2 3 0 0,0 1 0 0,1-1 0 16,1-2 0-16,0 2-128 0,2-4 128 0,0-1 0 15,0-2 0-15,2 0 0 0,0 0 0 0,2-1 0 16,0-2 0-16,0 2 128 0,0 0-128 0,2 0 0 15,0 2 0-15,0-5 0 0,1 1 0 0,2 0 0 16,1 1 0-16,-1 1 0 0,0-1 0 0,2-2 0 16,1-3 0-16,1 1 0 0,1-2-240 0,2-1-64 15,1-1-16-15,1 0 0 16,1 0-768-16,0 1-176 0,-1-2-16 0,0-1-16 16,-1-2-2208-16,1 2-432 0</inkml:trace>
  <inkml:trace contextRef="#ctx0" brushRef="#br0" timeOffset="20497.02">20030 2916 11455 0,'0'0'512'0,"0"0"96"0,0 0-480 0,0 0-128 0,0 0 0 0,0 0 0 15,0 0 1264-15,0 0 224 0,0-9 48 0,0 9 16 16,0 0-704-16,0 0-144 0,0 0-16 0,0 0-16 0,0 0 32 0,0 0 16 16,0 0 0-16,0 0 0 0,0 0-80 0,0 0-32 15,0 0 0-15,0 0 0 0,0 0-368 0,0 0-80 16,8-6-16-16,-8 6 0 0,0 0 80 0,0 0 16 16,8-4 0-16,-8 4 0 0,0 0 144 0,9-3 48 15,-9 3 0-15,11-6 0 0,-11 6 64 0,11-5 16 16,-2 1 0-16,-1 0 0 0,-8 4-208 0,11-5-48 15,-2 2 0-15,-9 3 0 0,13-3-256 0,-1 1 128 16,-12 2-128-16,13 0 0 0,-2-1 0 0,0 1 0 16,-1 0 0-16,-10 0 0 0,12 1 0 0,-12-1 0 15,12 2 0-15,-12-2 0 0,11-2 0 0,-11 2 0 0,0 0 0 16,12 2 0-16,-12-2 128 0,0 0-128 16,0 0 0-16,12 0 0 0,-12 0 128 0,0 0-128 0,10 1 0 0,-10-1 0 15,0 0 0-15,11 2 0 0,-11-2 0 0,0 0 0 16,0 0 0-16,9 0 0 0,-9 0 0 0,0 0 0 15,0 0 128-15,10 0-128 0,-10 0 0 0,0 0 0 16,0 0 144-16,0 0-144 0,0 0 0 0,0 0 144 16,0 0-144-16,0 0 160 0,0 0-160 0,0 0 160 15,0 0-160-15,0 0 0 0,0 0 144 0,0 0-144 16,0 0 0-16,0 0 128 0,0 0-128 0,0 0 0 16,-4 10 0-16,4-10 0 0,-5 10 0 0,5-10 0 15,-6 8 0-15,-1 1 0 0,1-4 0 0,-1 3 0 16,-1 0 0-16,0 1 0 0,1-3 0 0,-3 1 0 15,1 0 0-15,0-1 0 0,-1 1 0 0,-1-1 0 16,1 2 0-16,-1 1 0 0,1-1 0 0,1 1 0 0,1-3 0 0,-1 1 0 16,0 2 0-16,-2 0 0 0,1 0 0 0,1 2 0 15,-2-1 0-15,1 2 0 0,0 1 0 0,-1 1 0 16,1-1 0-16,1-1 0 0,-1-1 0 0,1-1 0 16,2-2 0-16,0 0 0 0,7-8 0 0,-5 7 0 15,5-7 128-15,-7 7-128 0,7-7 0 0,0 0 144 16,0 0-144-16,0 0 0 0,0 0 0 0,0 0 0 15,0 0 0-15,0 0 0 0,0 0 160 0,0 0-160 16,0 0 128-16,5 8-128 0,-5-8 208 0,8 6-32 16,-8-6-16-16,12 6 0 0,0-3 32 0,-1 0 16 15,1-2 0-15,1 1 0 0,0-2-48 0,0 0-16 16,0 0 0-16,2 0 0 0,-1-2-144 0,0 1 0 0,2-2 0 16,0 2 0-16,-1 0-176 0,0 0-64 0,-2-3-16 0,0 2 0 31,-2 1-2352-31,0 1-464 0</inkml:trace>
  <inkml:trace contextRef="#ctx0" brushRef="#br0" timeOffset="21515.74">19139 4283 9327 0,'0'0'400'0,"0"0"112"0,0 0-512 0,0 0 0 0,0 0 0 16,0 0 0-16,0 0 896 0,0 0 96 0,0 0 16 0,0 0 0 15,0 0 96-15,0 0 32 0,0 0 0 0,0 0 0 16,3-10 208-16,-3 10 32 0,4-7 16 0,-4 7 0 16,6-9-96-16,-6 9-16 0,0 0 0 0,6-9 0 15,-6 9-256-15,8-6-64 0,0 0-16 0,-8 6 0 16,10-2-288-16,1 2-48 0,-1 2-16 0,2 0 0 16,0 0-400-16,2 2-64 0,2 0-128 0,2 1 176 15,3-2 16-15,-1 1 0 0,4-3 0 0,2 0 0 16,0-1 80-16,4-1 32 0,1-3 0 0,6-1 0 15,3-3 64-15,6 0 16 0,3-5 0 0,6 0 0 16,4-1 16-16,1 1 16 0,-1-3 0 0,-2 1 0 16,-2-1-160-16,2 0-16 0,2 3-16 0,1-1 0 0,0 1-224 15,0 4 128-15,-2-3-128 0,-3 4 0 16,-4-1 0-16,-6 1 0 0,-3-2 0 0,-3 3 0 16,-2 3-384-16,-2 2-80 0,0-1-16 0,-2 2 0 15,-1 0-272-15,-4 2-48 0,-3-1-16 0,-2 3 0 16,-1 0-1600-16,-1 1-320 0,-3-1-64 0,-1-2-9232 15</inkml:trace>
  <inkml:trace contextRef="#ctx0" brushRef="#br0" timeOffset="22516.17">19600 4989 7359 0,'0'0'320'0,"0"0"80"0,0 0-400 0,0 0 0 0,-9 1 0 0,9-1 0 16,0 0 3200-16,-9-3 544 0,9 3 112 0,0 0 32 16,0 0-2032-16,0 0-384 0,0 0-96 0,0 0-16 15,0 0-448-15,0 0-80 0,0 0-32 0,0 0 0 16,-7-5-288-16,7 5-48 0,0 0-16 0,0 0 0 16,0 0-96-16,0 0-32 0,0 0 0 0,0 0 0 15,0 0 80-15,11-6 16 0,-2 2 0 0,1 1 0 16,1 3 32-16,0 0 0 0,1 0 0 0,1 0 0 15,0 0-112-15,2 0-16 0,-2 0 0 0,0 0 0 16,1 0-144-16,0 1-48 0,3-1 0 0,-1 2 0 16,0-4-128-16,-1 1 0 0,1-3 144 0,0 2-144 15,-1-2 0-15,0 1 144 0,-2 0-144 0,0-2 0 16,0-1 144-16,-2-2-144 0,2 0 0 0,-2 2 144 16,-2-1-144-16,-1 0 0 0,0 0 144 0,-2 0-144 0,-6 7 160 15,5-9-32-15,-1 0-128 0,-4 9 192 0,2-8-192 0,-2 8 176 16,0-12-176-16,-2 5 160 0,2 7-32 0,-4-10-128 15,0 3 192-15,-2-3-64 0,-3 3 16 0,0-1 0 16,0 0 0-16,-2 0 0 0,-1 0 64 0,1 2 16 16,-2-1 0-16,0 2 0 0,-3 1-80 0,2 2-16 15,-2 0 0-15,2 4 0 0,-3 0-128 0,2 2 0 16,1 1 0-16,1 2 0 0,0 1 0 0,0 1 0 16,0 1 0-16,0 1 0 0,1-1 0 0,0-2 0 15,1 2 0-15,-1 2 0 0,3-2 0 0,0 3 0 16,1 1 0-16,1 0 0 0,1 0 0 0,1 1 0 0,-1 0 0 15,2 0 0-15,0-2-144 0,2-2 144 0,-1 2 0 16,3 2 0-16,0 0 0 0,3 1 0 0,-1 0 0 0,2-1 0 16,0 1 0-16,3-2 0 0,-1 1 0 0,3-1-160 15,1 2 160-15,1-1 0 0,1 1 0 0,1-2-128 16,0 1 128-16,0-1 0 0,2-1 0 0,-1-1 0 16,0-2-240-16,2-1 48 0,-1-1 0 0,1-1 0 31,0-4-368-31,-2 0-64 0,-1-3-16 0,1 0 0 15,2-3-480-15,1 0-96 0,-1-1-32 0,-1-4-8864 0,2 0-1792 0</inkml:trace>
  <inkml:trace contextRef="#ctx0" brushRef="#br0" timeOffset="23249.93">20228 4213 12895 0,'0'0'1152'0,"-10"-1"-928"0,0-1-224 0,2 2 0 16,8 0 2672-16,0 0 480 0,-8 2 112 0,8-2 0 16,0 0-2320-16,0 0-480 0,0 0-80 0,0 0-32 15,0 0-160-15,0 0-48 0,0 0 0 0,0 0 0 16,0 0 176-16,3 11 48 0,-3-11 0 0,0 0 0 16,9 7 432-16,-9-7 96 0,11 6 0 0,1-3 16 15,0 1-144-15,1-2-48 0,-1 0 0 0,2-1 0 16,2 0-272-16,-1-1-64 0,2 2-16 0,3-2 0 15,-2 0-160-15,0 0-16 0,-1 0-16 0,0 0 0 16,0 1-176-16,1-1 128 0,-2 0-128 0,-2 0 128 16,-1 0-128-16,-2 0 0 0,-11 0 0 0,10 1 128 15,-10-1-128-15,11 3 0 0,-11-3 0 0,8 4 0 16,-8-4 0-16,0 0 0 0,0 0 0 0,0 0 0 16,0 0 0-16,0 0 0 0,3 6 0 0,-3-6 0 0,0 0 0 15,-3 11 0-15,3-11 144 0,-6 10-144 0,0-2 0 16,-2 0 0-16,0 0 0 0,0-1 128 0,-1 1-128 0,1 0 0 15,-1-1 0-15,1 0 0 0,-2 1 0 0,1 0 0 16,0 1 0-16,0-2 0 0,-2-1 0 0,1 1 0 16,1-2 0-16,0 2 0 0,1-1 0 0,-1 2 0 15,-1-2 0-15,1 1 0 0,0 1 0 0,1 0 0 16,-1-1 0-16,3 0 0 0,-1-1 0 0,7-6 0 16,-8 8 0-16,2-1 0 0,6-7 0 0,0 0 0 15,0 0 0-15,0 0 0 0,-5 8 0 0,5-8 144 16,0 0-144-16,0 0 160 0,0 0-160 0,1 11 0 15,-1-11 0-15,5 12 0 0,-5-12 0 0,11 10 0 0,-1 1 0 0,0-3 128 16,1-3-128-16,1-1 0 0,1 1 0 0,0-1 0 16,0 0 0-16,2 0 0 0,1-2 0 0,0 1 0 15,-3 1 0-15,1-4 0 0,0 1 0 0,-1 1-176 16,-1 1 16-16,0-1 0 0,0-2 0 0,-1-2 0 31,1 0-656-31,0-1-128 0,-2-1-16 0,2 0-16 16,1 1-2336-16,-1-1-464 0,2-6-80 0,0-1-32 0</inkml:trace>
  <inkml:trace contextRef="#ctx0" brushRef="#br0" timeOffset="40897.56">6894 5205 18431 0,'0'0'1632'0,"-5"-9"-1312"15,0-2-320-15,1 0 0 0,1-2 2560 0,2-2 448 16,1-2 96-16,2-1 16 0,2-1-2064 0,0-5-416 16,-1 2-64-16,1 1-32 0,1 2-208 0,-2-4-32 15,-3 0-16-15,0 2 0 0,0 3 0 0,-2 1 0 16,-2 0 0-16,-2 3 0 0,-2 1 400 0,0 0 80 15,-2-2 0-15,1 1 16 0,-2-2-16 0,1 1 0 16,-1-1 0-16,1-1 0 0,-1 0-320 0,1-5-64 16,0 1 0-16,-1 0-16 0,2-1-112 0,0-2-32 0,-1 0 0 0,0-1 0 15,1-1-224-15,0 1 144 0,-1 3-144 0,-1-4 128 16,1 0-128-16,-1 1 0 0,0 2 0 0,-2 0 0 16,-2 3 128-16,0 0-128 0,-2 0 128 0,0 1-128 15,-1-3 368-15,-1 1-16 0,0-3 0 0,-3 4 0 16,-5 0-144-16,1 0-16 0,0 1-16 0,-2 1 0 15,-2 1-176-15,-3 2 128 0,3 1-128 0,0 2 128 16,1 3-128-16,-2-1 0 0,-4-5 0 0,2 6 128 16,2 7-128-16,1-4 0 0,0-3 0 0,1 4 128 15,2 4-128-15,-2 1 0 0,-2 1 0 0,-2 3 0 16,1 4 0-16,-3-2 0 0,-4 1 0 0,-2 3 0 16,2 3 0-16,0 3-144 0,-2 2 144 0,1 2 0 0,-2-1 0 15,5 5-128-15,1-1 128 0,0 3 0 0,-3 0 0 0,1 2 0 16,0-2-128-16,-1 2 128 0,-1 1 0 0,-1 0 0 15,-1 1 0-15,2 1 0 0,1 0 0 0,1 6 0 16,-1-1 0-16,4 1 0 0,2-1 0 0,1 7-128 16,-4 0 128-16,4 2 0 0,-2-2 0 0,1 1 0 15,1 2 0-15,-1-1 0 0,1-2 0 0,2 4-128 16,0 2 128-16,2 1 0 0,2 4 0 0,4 1-128 16,1-3 128-16,5 1 0 0,3-1 0 0,3-2 0 15,1-4 0-15,2 2 0 0,1 1 0 0,2 4 0 16,0 1 0-16,3-2 0 0,2 2 0 0,2-3-128 15,1-3 128-15,1-2-160 0,0-2 160 0,3-1 0 16,1-3 0-16,3 1 0 0,1 0 0 0,2 0 0 16,4-1 0-16,0-1 0 0,2-1 0 0,2-3 0 0,4-2 0 0,1-2 0 15,1-1 0-15,2-1 0 0,0-2 0 0,1-2 0 16,-1 0 0-16,2-2 0 0,-2 0 128 0,3-4-128 16,1 2 0-16,2 0 128 0,-1 0-128 0,3-2 0 15,3-1 144-15,1 2-144 0,1 0 192 0,1-3-192 16,-2-1 176-16,-2 0-176 0,0-2 160 0,2 0-160 15,1-1 160-15,2-3-160 0,2-5 160 0,1-1-160 16,4-4 144-16,0 0-144 0,2-4 128 0,0-2-128 16,-3-1 128-16,-1-2-128 0,-3 0 0 0,3 0 128 15,-2-4-128-15,3 0 0 0,0 0 144 0,2 0-144 16,-2 0 0-16,-1-2 128 0,-2-3-128 0,0 2 0 16,-2-2 160-16,0 0-32 0,0 0-128 0,3-2 192 15,4-2 48-15,1 1 0 0,-1-1 0 0,0-2 0 16,-1 1-240-16,-3-2 144 0,-3-1-144 0,-2 0 128 0,-2-3-128 0,-1-1 128 15,0-2-128-15,0 0 128 0,-2-3 0 0,-2 4-128 16,-3-3 192-16,-2 3-64 0,-2-1 48 0,-2 3 0 16,-2 0 0-16,-4-1 0 0,-4-4 0 0,-4 0 0 15,-2 0 0-15,-2-1 0 0,-3-4 64 0,-3-2 16 16,-1 0 0-16,-3 0 0 0,-1-2-64 0,-3 2-16 16,-2-2 0-16,-3-1 0 0,-2 1-48 0,-1-1-128 15,0-3 192-15,-2-2-64 0,-3-3-128 0,2 1 0 16,-2-4 144-16,2 1-144 0,-1 4 176 0,1 1-48 15,-3 4 0-15,-1 2 0 0,-2 1 32 0,-1 2 0 16,-1 2 0-16,0 0 0 0,-3-1 32 0,1 2 16 16,-1 3 0-16,0 1 0 0,0 1-208 0,2 4 128 15,-2 3-128-15,-1 4 0 0,-3 0 0 0,-1 3 0 0,-2 1-208 0,-5 3 64 16,-2 2-112-16,-3 1 0 0,-1 2-16 0,2 1 0 16,0 2 32-16,3-1 16 0,4 2 0 0,4 1 0 15,4 0 224-15,6-1 0 0,1-1-160 0,4 0 160 31,2 1-912-31,3 0-112 0,3 0-32 0,7 5 0 16,-7-7-1472-16,7 7-288 0,3-8-64 0</inkml:trace>
  <inkml:trace contextRef="#ctx0" brushRef="#br0" timeOffset="107369.45">7216 14511 19919 0,'0'0'880'0,"0"0"192"0,0 0-864 0,-4-7-208 16,4 7 0-16,-1-11 0 0,2 2 1648 0,3 1 272 16,0 0 64-16,-4 8 16 0,8-9-720 0,1 2-128 15,-1 1-48-15,1 1 0 0,-1-1-224 0,1 2-48 16,0 1-16-16,1 0 0 0,-10 3-384 0,13 0-80 15,-1-4-16-15,-3 1 0 0,-9 3-80 0,13 0-32 16,0 0 0-16,0 2 0 0,0-2 32 0,2 0 0 16,-1-2 0-16,3 2 0 0,1 0 144 0,2-2 48 0,1-1 0 15,4-1 0-15,1-2 0 0,1-2 16 0,0 1 0 16,2-2 0-16,1 5-32 0,3-2-16 0,2 1 0 0,1 1 0 16,2 1-192-16,1 2-32 0,0 1-16 0,0-1 0 15,1 1-176-15,0 1 0 0,0-1 144 0,-1 1-144 16,1 0 0-16,-1-1 0 0,0-1 0 0,1 0 0 15,3 0 0-15,0-1 0 0,-1 2 0 0,0-1 128 16,-2-3-128-16,-1-1 0 0,-1 1 0 0,-3 0 128 16,0 0-128-16,-3 0 176 0,-5 0-176 0,-1 0 192 15,-2 0 0-15,-2-1 16 0,0 0 0 0,-1 2 0 16,-2-2-208-16,0 1 144 0,-2 2-144 0,-2-1 128 16,-2 0-128-16,-1 2 0 0,-2 0 0 0,-10 1 0 15,0 0-1456-15,0 0-272 16,0 0-48-16,0 0-15984 0</inkml:trace>
  <inkml:trace contextRef="#ctx0" brushRef="#br0" timeOffset="108842.36">7213 15869 19007 0,'0'0'832'0,"-7"4"192"0,-2-4-832 0,9 0-192 15,-11 0 0-15,11 0 0 0,0 0 1024 0,-9-2 144 16,9 2 48-16,0 0 0 0,0 0-640 0,0 0-128 16,0 0-32-16,0 0 0 0,0 0-224 0,0 0-32 15,0 0-16-15,0 0 0 0,0 0-144 0,10 2 128 16,-10-2-128-16,15 3 128 0,-2 1 160 0,2 0 32 16,4-2 0-16,3 1 0 0,3-2 64 0,5-1 0 15,5-2 16-15,5-2 0 0,5-3 160 0,4-2 16 0,3-1 16 0,4-2 0 16,3 0-64-16,4-1-16 0,3 0 0 0,3 0 0 15,3 1-64-15,-3 2-32 0,-4 1 0 0,-1 2 0 16,-3-2-144-16,1 5-16 0,-2-2-16 0,-1 3 0 16,1 2-240-16,-2 1 0 0,-5 1 0 0,-3 3 0 15,-5-1-272-15,-2-1-112 0,-2 2 0 0,-3-1-16 32,-2-1-496-32,-2 2-112 0,-3-4-16 0,-3 0-8176 0,-3 0-1632 0</inkml:trace>
  <inkml:trace contextRef="#ctx0" brushRef="#br0" timeOffset="111010.79">2575 12922 9839 0,'0'0'432'0,"0"0"96"0,0 0-528 0,0 0 0 16,0 0 0-16,0 0 0 0,0 0 928 0,0 0 80 0,0 0 16 0,0 0 0 15,0 0-496-15,0 0-80 0,0 0-32 0,0 0 0 16,0 0 144-16,1-8 16 0,-1 8 16 0,-4-8 0 16,4 8 96-16,-6-6 16 0,-2 0 0 0,0 2 0 15,-2 1 0-15,-2 0 16 0,-1-4 0 0,0 3 0 16,-2 1 0-16,-1 0 0 0,-3 0 0 0,0 1 0 16,-2 0-176-16,-1 0-32 0,-2-1-16 0,1 2 0 15,-5 1-96-15,1-3-16 0,-2 1 0 0,1 2 0 16,-2 0 96-16,-2 0 16 0,0 0 0 0,-2 0 0 15,-3 0-112-15,2 1-32 0,1 0 0 0,2 3 0 16,-1 1-128-16,1 1-32 0,0 0 0 0,1 2 0 16,1 2-192-16,3-2 0 0,0 1 0 0,1 1 0 15,2 0 0-15,0-2 0 0,1 1 0 0,-1 0 0 16,-2 1 0-16,1-3 0 0,2-1 0 0,1 1 0 0,0-4 0 0,-1 1 0 16,0-1 0-16,2 1 0 0,2-2 192 0,0 0 0 15,1 1 0-15,1 1 0 0,0-2 208 0,2 2 48 16,0-1 0-16,2 0 0 0,0-1-128 0,1-1 0 15,1 2-16-15,2 0 0 0,-1-1-128 0,10-2-32 16,-10 4 0-16,1 0 0 0,9-4-144 0,-9 5 160 16,9-5-160-16,0 0 160 0,-9 5-160 0,9-5 0 15,0 0 144-15,-7 8-144 0,7-8 0 0,0 0 144 16,-6 8-144-16,6-8 0 0,-6 8 128 0,6-8-128 16,-6 10 0-16,6-10 0 0,-1 13 0 0,-2-1 0 15,-1-1 0-15,3 0 0 0,1 4 0 0,0-1 0 16,-2-1 0-16,2 1 0 0,2 5 0 0,0 0 0 15,1 2 0-15,0 4 0 0,-2 2 0 0,1 4 0 16,2 6 0-16,2 2 0 0,-1 4 0 0,1 1 0 0,2 6 0 0,0 3 0 16,-3 6 0-16,0 4 0 0,1 1 128 0,-3 1-128 15,0 1 0-15,-2 5 0 0,-2 0 128 0,1 6-128 16,-1 5 0-16,-2 2 0 0,-3-1 0 0,2-1 0 16,-1 1 0-16,-2-3 0 0,0-3 0 0,2-4 0 15,1-1 0-15,-1-9 0 0,0-6 0 0,-3-1 0 16,-1-4 0-16,1-1 160 0,0 1-160 0,-1-4 128 15,0 2-128-15,0-2 192 0,2-7-192 0,1-2 192 16,1-3-192-16,1-2 0 0,0-4 144 0,1-3-144 16,1-2 208-16,2 0-16 0,-2 0-16 0,1-4 0 15,1-2-16-15,-1 1 0 0,-1-3 0 0,2-2 0 16,0 0-32-16,0-2-128 0,0-2 192 0,0-11-64 16,0 15 64-16,2-5 0 0,-2-10 0 0,2 12 0 15,-2-12 48-15,0 0 16 0,4 10 0 0,-4-10 0 0,0 0 0 0,7 11 0 16,-7-11 0-16,8 6 0 0,-8-6 80 0,10 7 32 15,2-2 0-15,0-1 0 0,-1 0-112 0,4 1 0 16,0 0-16-16,1 2 0 0,0-5-96 0,0 2-16 16,1 2 0-16,2-1 0 0,-1-1-128 0,1 0 0 15,0 1 144-15,-1-1-144 0,0 1 0 0,0 0 128 16,1 0-128-16,-1 1 0 0,2-1 0 0,-1 1 0 16,1-2 0-16,-1 3 128 0,1-2-128 0,1 1-208 15,2 2 48-15,1-1 16 16,-1-1-640-16,2-3-128 0,2 1-32 0,6-4-11536 15,3 0-2304-15</inkml:trace>
  <inkml:trace contextRef="#ctx0" brushRef="#br1" timeOffset="121317.64">2924 17855 20271 0,'0'0'1792'0,"0"0"-1424"0,-5-7-368 0,5 7 0 15,0 0 3392-15,0 0 592 0,0 0 128 0,0 0 32 16,0-6-2800-16,0 6-576 0,0 0-96 0,0 0-32 16,0 0-144-16,0 0-48 0,0 0 0 0,10 0 0 15,-10 0 0-15,11 0-16 0,-11 0 0 0,10 0 0 16,-10 0 16-16,12-3 16 0,-12 3 0 0,10-2 0 15,-10 2 80-15,0 0 16 0,0 0 0 0,0 0 0 16,10-2-64-16,-10 2-16 0,0 0 0 0,0 0 0 16,0 0-176-16,0 0-48 0,0 0 0 0,10 3 0 15,-10-3-64-15,0 0-32 0,0 0 0 0,0 0 0 0,0 0-160 0,0 0 192 16,10 5-192-16,-10-5 192 0,11 5-192 0,-11-5 192 16,13 6-192-16,-1-1 192 0,-2-1-192 0,-10-4 0 15,12 6 0-15,0 0 0 0,-1-1 0 0,1 1 0 16,-2 1 0-16,2-2 0 0,-1 3 0 0,0-2 0 15,1 0 0-15,0-3 0 0,-2 3 144 0,1 0-144 16,0 2 160-16,2-1-160 0,2-2 208 0,-1 0-48 16,0-2-16-16,1 1 0 0,-1-1-144 0,0 1 0 15,2-1 144-15,0 1-144 0,1-2 128 0,2 1-128 16,1-2 128-16,-1 2-128 0,1-2 0 0,1 2 144 16,-2-1-144-16,1 2 0 0,-2-1 128 0,0 0-128 15,1-1 0-15,-1 1 0 0,0-1 128 0,2 2-128 0,-1-1 0 0,0 0 0 16,-1 0 128-16,0 0-128 0,0 1 0 0,1-4 0 15,-1 0 128-15,1 0-128 0,1 1 0 0,-1-1 0 16,0 0 0-16,-1 0 0 0,0 0 128 0,2 2-128 16,1-2 0-16,1-2 0 0,1 1 0 0,3 1 0 15,-1-4 0-15,1 1 160 0,0 0-160 0,2 0 128 16,-1-4-128-16,0 2 160 0,1 0-160 0,-2-2 160 16,1 2-160-16,-1 0 0 0,-1 0 0 0,1 0 128 15,0-1-128-15,0 3 0 0,-1-1 0 0,0 1 0 16,-2-1 0-16,2 1 0 0,2 1 0 0,2 1 0 15,-1-1 0-15,0 1 0 0,2 1 0 0,0 0 0 16,0 0 0-16,1 0 0 0,1-3 0 0,-2 2 0 16,-2-2 0-16,1 1 0 0,1-1 128 0,0 1-128 15,1-2 0-15,-1 2 0 0,-1 2 0 0,0 0 0 0,-1-1 0 0,4 0 0 16,-1-1 0-16,0 2 0 0,1-2 0 0,-1 2 0 16,-2 0 0-16,-1 0 0 0,1-1 0 0,-2-1 0 15,-1 4 0-15,-1 1 0 0,-1-1 0 0,0 0 0 16,1 1 0-16,0 1 0 0,-3 0 0 0,0 0 0 15,0-2 0-15,1 2 0 0,0 1 0 0,2 2 0 16,-2-4 0-16,2 2 0 0,0 0 0 0,0 0 0 16,-2 0 0-16,3 2 0 0,-2-1 0 0,0 0 0 15,0-2 128-15,-1-2-128 0,1 1 0 0,-2-1 0 16,0 2 0-16,0-1 128 0,-1-3-128 0,0 0 0 16,1 0 0-16,-1 1 0 0,-1-1 0 0,-1 2 128 15,2-1-128-15,-3 1 0 0,0 0 0 0,2-1 0 16,1 0 128-16,0-1-128 0,0 0 0 0,1 0 0 0,0-1 0 15,0 0 0-15,0-1 0 0,0 2 0 0,1-3 0 0,-1 0 0 16,0 0 0-16,1 2 0 0,-2 1 128 0,0-1-128 16,-3-1 0-16,1 1 0 0,-1-1 0 0,0 0 128 15,2 1-128-15,-1 0 0 0,-1-1 144 0,1 0-144 16,-4-4 0-16,2 3 144 0,-1 0-144 0,1-1 0 16,-1 1 192-16,0 1-192 0,3-1 192 0,-2 1-192 15,-3-1 160-15,0 2-160 0,1-2 128 0,-1 2-128 16,-1-2 0-16,1 1 128 0,1-1-128 0,-1 0 0 15,-1 1 0-15,1 0 128 0,1-3-128 0,-1 0 0 16,0 2 0-16,0 1 128 0,-1-2-128 0,0 0 0 16,0 1 0-16,-2 1 128 0,0 0-128 0,-1 0 0 15,2 2 0-15,-2 0 0 0,-10 0 128 0,11 0-128 16,-1 0 0-16,1 0 0 0,-11 0 0 0,11 2 0 0,-11-2 0 16,11 0 0-16,-11 0 0 0,0 0 0 0,13 2 0 0,-13-2 0 15,0 0 0-15,10 4 0 0,-10-4-128 0,0 0-16 16,0 0 0-16,9 5 0 15,-9-5-288-15,8 5-48 0,-8-5-16 0,0 0 0 16,0 0-1040-16,0 0-224 0,8 8-32 0,-8-8-16 16,0 0-736-16,7 6-144 0,-7-6-16 0,6 8-8768 15,-6-8-1760-15</inkml:trace>
  <inkml:trace contextRef="#ctx0" brushRef="#br1" timeOffset="122503.17">7665 17708 26607 0,'0'0'1168'0,"0"0"256"0,-6-9-1136 0,6 9-288 16,0 0 0-16,0 0 0 0,-6-10 1200 0,1 4 176 15,1 1 32-15,4 5 16 0,0 0-496 0,0 0-96 16,-7-4-32-16,7 4 0 0,0 0 48 0,0 0 16 16,0 0 0-16,0 0 0 0,-9 2 16 0,9-2 0 15,0 0 0-15,0 0 0 0,0 0 16 0,0 0 16 16,0 0 0-16,0 0 0 0,-8 7-448 0,8-7-80 16,0 0-32-16,0 0 0 0,-5 6-160 0,5-6-16 15,-4 8-16-15,4-8 0 0,0 0-32 0,-5 11-128 16,5-11 192-16,-4 11-64 0,4-11 128 0,-4 8 0 15,4-8 16-15,-4 11 0 0,4-11 48 0,-4 11 0 0,4-11 0 0,-2 11 0 16,2-11-80-16,-3 13-16 0,3-13 0 0,0 0 0 16,-1 13-80-16,1-13-16 0,1 13 0 0,-1-13 0 15,0 0 0-15,5 13-128 0,-5-13 192 0,7 12-64 16,-7-12 0-16,0 0 0 0,10 11 0 0,-2-3 0 16,-8-8 0-16,10 8-128 0,-10-8 192 0,12 9-64 15,-1-1-128-15,-11-8 160 0,10 8-160 0,2-2 160 16,-2 2-160-16,1-1 128 0,-1-2-128 0,0 1 128 15,1-2-128-15,-1-1 0 0,-10-3 0 0,13 6 128 16,0-3-128-16,0 0 0 0,0-3 0 0,1 1 128 16,-1 0-128-16,0 2 160 0,0-2-160 0,0-1 160 15,0 2-32-15,0 0 0 0,0 1 0 0,0-1 0 16,1 1-128-16,1 3 128 0,-2-2-128 0,1 3 128 16,0-1-128-16,1 1 0 0,-1-1 0 0,0 1 0 0,2-1 0 0,1 1 0 15,0-2 0-15,0-1 0 0,0 0 0 16,0 0 0-16,-2-1 0 0,1 0 0 0,0-3 0 0,-1 2 0 15,1-2 0-15,0 1 0 0,0 0 0 0,3 2 128 16,-1-2-128-16,0-1 0 0,0 0 0 0,2 0 0 16,0 2 128-16,-1-1-128 0,1 2 0 0,-1-2 0 15,-1 3 0-15,2 0 128 0,0 0-128 0,-1-1 0 16,1 1 0-16,1 2 0 0,-1-1 0 0,1 0 0 16,0-1 0-16,0 1 0 0,0 0 0 0,0-1 0 15,-2-4 0-15,2 2 0 0,0-2 0 0,0 0 0 16,0-2 0-16,2 2 0 0,2-1 0 0,0 0 0 15,0-1 0-15,-1 2 0 0,1-1 0 0,1 1 0 0,-1 1 0 0,0 1 0 16,-1-1 0-16,0 0 0 16,-2 2 128-16,2-1-128 0,0 1 0 0,1-3 0 15,1-1 0-15,-1 1 128 0,0 0-128 0,-1 0 0 0,0-2 0 0,-1 0 0 16,2 1 0-16,0-1 0 0,1 0 0 0,0 0 0 16,1 1 0-16,0 0 0 0,-1-1 0 0,0 1 0 15,0 0 0-15,1 0 0 0,1-1 0 0,-2 1 0 16,0 0 0-16,-2 1 0 0,1 0 0 0,0 0 0 15,1-2 0-15,-2 1 0 0,-2 1 0 0,0 0 0 16,-1 0 0-16,-2 0 0 0,0-3 0 0,0 3 0 16,1 0 0-16,-1-1 0 0,-1-1 0 0,1 2 0 15,-1 0 0-15,0-3 0 0,-1 0 0 0,0 2 0 16,-1-2 0-16,-1 1 0 0,0-2 0 0,0 1 0 0,1-1 0 16,-2 2 128-16,1-1-128 0,-2 1 0 0,-2-1 0 15,1 0 0-15,-1-1 128 0,-1 2-128 0,-1 0 0 0,0-1 0 16,-9 3 0-16,11-3 0 0,-11 3 0 0,0 0 128 15,8-4-128-15,-8 4 0 0,0 0 0 0,7-4 0 16,-7 4 0-16,0 0 0 0,7-5 128 0,-7 5 80 16,0 0 32-16,0 0 0 0,4-7-96 0,-4 7-16 15,1-9 0-15,-1 9 0 0,0-8 64 0,0 1 16 16,0 7 0-16,0 0 0 0,0 0-208 0,0-8 0 16,0 0 0-16,0 8-160 0,-2-7 160 0,2 7-128 15,0 0 128-15,0 0-128 16,0 0-1280-16,0 0-256 0,0 0-64 0,0 0-13600 15,0 0-2720-15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20:27:50.530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0070C0"/>
    </inkml:brush>
    <inkml:brush xml:id="br5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26641 410 15023 0,'0'0'656'0,"0"0"160"0,0 0-656 0,11-3-160 0,-3-2 0 0,-8 5 0 16,11-4 560-16,0 2 80 0,-11 2 0 0,12-3 16 15,-2 2-400-15,-10 1-64 0,0 0-32 0,12-3 0 16,-12 3 464-16,10-1 80 0,-10 1 32 0,0 0 0 0,11 4 576 0,-11-4 112 15,0 0 32-15,0 0 0 16,0 0 0-16,7 6 0 0,-7-6 0 0,0 0 0 0,6 7-288 0,-6-7-48 16,0 0-16-16,0 0 0 0,-2 13-288 0,0-3-64 15,-2 1-16-15,-3-1 0 0,0 3-240 0,-5 3-48 16,-1 1-16-16,-4 2 0 0,-3-2-176 0,1 4-48 16,-2 0 0-16,-1 0 0 0,-3-2-208 0,1 2 128 15,2 0-128-15,0 0 0 0,1 2 0 0,2-2 128 16,0-1-128-16,2-2 0 0,1 0 0 0,-1-3 0 15,1-5 0-15,2 2 0 0,1 1 0 0,-2-4 0 16,1 0 0-16,0-1 0 16,-2-3-448-16,0 2-144 0,1-2-32 0,-2 1 0 15,0 0-832-15,0 0-160 0,-1 2-48 0,-1-2 0 16,0-2-1280-16,2 0-272 0,1-1-48 0,2-1-4256 0,1-2-848 0</inkml:trace>
  <inkml:trace contextRef="#ctx0" brushRef="#br0" timeOffset="331.39">26342 350 17503 0,'0'0'1552'0,"0"0"-1232"0,0 0-320 0,0 0 0 0,0 0 3136 0,-6 9 560 15,1-2 112-15,5-7 32 16,0 13-2512-16,3 0-496 0,1 0-112 0,2 4-16 0,2-3-112 0,0 4-16 16,1 1-16-16,0 0 0 0,2 1-272 0,2-1-48 15,0 1-16-15,0-2 0 0,-3 0-64 0,2-1-16 16,1-1 0-16,0-1 0 0,0 4-16 0,3-2 0 16,-2-3 0-16,2 2 0 0,1 1-128 0,-1 0 0 15,-1-3 144-15,0 0-144 0,2 1 0 0,0 2 0 16,0-2 0-16,0 1 128 0,0-2-128 0,-1 2 0 15,-2 2-128-15,1-2 128 16,-2-5-1600-16,0 0-256 0,-2 1-32 0,1-1-8128 16,0-4-1632-16</inkml:trace>
  <inkml:trace contextRef="#ctx0" brushRef="#br0" timeOffset="1115.58">27667 340 19119 0,'0'0'832'0,"0"0"192"0,0 0-816 0,0 0-208 0,0 0 0 0,0 0 0 16,0 0 992-16,0 0 160 0,0 0 16 0,2-8 16 15,-2 8-224-15,0 0-64 0,2-9 0 0,-2 9 0 16,0 0-96-16,-2-8-32 0,2 8 0 0,-4-8 0 15,4 8 16-15,-5-8 0 0,-2 3 0 0,7 5 0 16,-8-4 96-16,1 0 16 0,7 4 0 0,-11-3 0 16,2 2-256-16,9 1-32 0,-10-2-16 0,0 2 0 15,1 2-48-15,0-2-16 0,9 0 0 0,-12 4 0 16,1 0-80-16,-1 0 0 0,0 1-16 0,-1 2 0 16,-2 3-192-16,-1-1-48 0,-1-2 0 0,-1 3 0 15,-2 1-192-15,-1 0 128 0,0-2-128 0,1 3 0 16,-3 1 0-16,3-1 0 0,0 2 0 0,2 2 0 15,1 2 0-15,0 2 128 0,1-3-128 0,2 2 0 16,-1 2 0-16,4 1 144 0,-1-2-144 0,3-1 128 0,1 2 0 0,3 0 0 16,1 1 0-16,3-2 0 0,1 3 0 0,2-3-128 15,3-1 192-15,2 2-64 0,1-1-128 0,1-1 128 16,1 1-128-16,2-1 128 0,1 0-128 0,0-2 0 16,2-2 0-16,0-2 0 0,1-1 0 0,2 0 0 15,2-2 0-15,-1-1 0 0,1-3-208 0,-1 0-32 16,1 1 0-16,-1-2 0 15,0-5-256-15,-1 1-48 0,0 0-16 0,-2-1 0 16,-1-1-208-16,0 0-32 0,-2-2-16 0,0 1 0 16,-1-4-1424-16,-1 1-272 0,0-1-64 0,-1-2-16 15,-2 1-272-15,0-4-48 0,0 3-16 0</inkml:trace>
  <inkml:trace contextRef="#ctx0" brushRef="#br0" timeOffset="1448.73">27280 668 8287 0,'-15'0'368'0,"4"0"80"0,-2-1-448 0,0 1 0 0,1 2 0 0,1 0 0 15,0 0 3984-15,2-2 720 0,0 0 144 0,9 0 16 16,-10 0-3024-16,10 0-624 0,0 0-112 0,-8 3-16 15,8-3-256-15,0 0-32 0,0 0-16 0,0 0 0 16,0 0-208-16,0 0-64 0,0 0 0 0,0 0 0 0,11-1 64 0,3-1 16 16,0 0 0-16,0-1 0 0,2 2 112 0,-1-2 0 15,2 3 16-15,2-1 0 0,0-2-272 0,1-1-64 16,-1 3-16-16,2 0 0 0,0-2-192 0,1 2-48 16,0-2 0-16,1 1 0 0,1-1-128 0,-2 0 0 15,-1 3 0-15,0-1 0 0,0-2 0 0,1 2-256 16,-1-1 64-16,1 0 16 15,0 2-1520-15,1 0-304 0,-1 0-64 0,-1 0-8624 16,1-2-1712-16</inkml:trace>
  <inkml:trace contextRef="#ctx0" brushRef="#br0" timeOffset="2132.67">28266 234 27007 0,'0'0'1200'0,"0"0"240"0,0 0-1152 0,0 0-288 0,0 0 0 0,0 0 0 16,0 0 928-16,0 0 128 0,0 0 32 0,0 0 0 15,0 0-336-15,0 0-64 0,0 0-16 0,1 14 0 16,-1 1-160-16,2-1-16 0,-1 3-16 0,0 4 0 16,0 2 48-16,-1 3 16 0,0 2 0 0,0 4 0 15,0 5-144-15,0 1-16 0,0-2-16 0,-1-1 0 16,-3 1-128-16,0-3-32 0,-1 1 0 0,0-1 0 15,-2-4-80-15,1-2-128 0,1 0 176 0,-3 1-176 16,-1 0 128-16,0 0-128 0,-1-2 0 0,4-5 0 16,-2 1 0-16,0-3 0 0,0 1 0 0,2 0 0 15,-1-4-432-15,2 0-144 0,0-2-16 0,1-2-16 16,4-12-2736-16,0 0-560 0</inkml:trace>
  <inkml:trace contextRef="#ctx0" brushRef="#br0" timeOffset="2466.23">28581 255 23039 0,'0'0'2048'0,"0"0"-1648"0,0 0-400 16,0 0 0-16,0 0 1808 0,0 0 288 15,0 0 48-15,0 0 16 0,0 0-1232 0,0 0-240 0,0 0-48 0,-5 14-16 16,1-1-256-16,0 4-48 0,0 3-16 0,1 3 0 16,0 2-112-16,-1 6 0 0,-1 3-16 0,0 5 0 15,-1 2 176-15,1-1 32 0,0-1 16 0,0 0 0 16,0-1-80-16,-1 0 0 0,1-3-16 0,0 0 0 16,-2 2-304-16,1-5 160 0,1 0-160 0,-2-2 128 15,-1-2-128-15,2 0 0 0,-1-2 144 0,1 0-144 16,-1-3 0-16,1 0 0 0,-3-3 0 0,2-3 0 15,3-4-640 1,-1 0-64-16,-2-5 0 0,1 0 0 0,6-8-1968 0,-8 5-400 0,0-2-64 16</inkml:trace>
  <inkml:trace contextRef="#ctx0" brushRef="#br0" timeOffset="3106.24">28252 237 32767 0,'-8'-17'1456'0,"5"6"288"0,1 1-1392 16,0 1-352-16,2 9 0 0,4-11 0 0,1 2 512 0,2 1 48 15,-1 0 0-15,2 2 0 0,0-1-96 0,0 2-16 16,0 1 0-16,1 0 0 0,1 0-160 0,1 3-32 0,-1-4-16 0,2 4 0 15,1-3-96-15,2 1-16 0,1 0 0 0,4 1 0 16,1-1 96-16,1 1 16 0,1-1 0 0,-1 2 0 16,-2-2 16-16,1 2 0 0,1 1 0 0,0 2 0 15,-2 1-128-15,1 1 0 0,-1 0-128 0,1 1 192 16,-1-1-192-16,1 3 0 0,0 0 128 0,1 2-128 16,1 2 0-16,-1 1 0 0,-1 1 0 0,0 1 0 15,-1 2 0-15,-3-2 0 0,-3 2 0 0,-2-1 0 16,-2 4 0-16,-1 0-160 0,-4 1 160 0,-1-2-128 15,-4 3 128-15,-1-2-128 0,-3 0 128 0,-1 0-128 16,-3 2 128-16,0 1-160 0,-1-1 160 0,-1 0-160 16,-5 0 160-16,0-3 0 0,-2 0-144 0,0-1 144 15,-1-2-128-15,-1-1 128 0,-3-1-160 0,1-1 160 16,0-2 0-16,2-1 0 0,-1-1 0 0,1 1 0 0,-1-2 0 0,2-1 0 16,-3 1 0-16,0-2 0 0,-1-1 0 0,1-2 0 15,0 1 0-15,0 0 0 0,-2-2 0 0,2 2 0 16,3-1 0-16,0 2 0 0,1 1 0 0,2-3 0 15,2 0 0-15,3 1 0 0,10-3 0 0,-9 5 0 16,9-5 0-16,0 0 0 0,0 0 144 0,-2 10-144 16,2-10 0-16,6 11 144 0,-6-11-144 0,11 10 0 15,1 1 144-15,1-1-144 0,0-1 240 0,3 0-32 16,1 4 0-16,2 2 0 0,1-2 64 0,1 2 16 16,0 4 0-16,1-4 0 0,0-2-96 0,0 0 0 15,-2 0-16-15,1 2 0 0,1-1-176 0,-1 2 0 0,-2-1 144 0,2 2-144 16,1 0 0-16,-2-4-288 0,-2 0 48 0,0-1 16 31,0 0-608-31,-1-2-128 0,-1 1-32 0,0-1 0 16,-2-1-2144-16,-1 0-448 0,0 3-64 0,-13-12-32 0</inkml:trace>
  <inkml:trace contextRef="#ctx0" brushRef="#br0" timeOffset="3901.42">29218 130 20495 0,'0'0'896'0,"0"0"208"0,0 0-880 0,0 0-224 0,0 0 0 0,6-7 0 16,-1 1 1296-16,-5 6 224 0,6-7 32 0,-1-1 16 16,0 3-160-16,-5 5-48 0,0 0 0 0,8-5 0 15,-8 5-368-15,12-4-80 0,-2 3-16 0,0-3 0 16,2 2-352-16,0 1-80 0,-2 1-16 0,2 0 0 16,1 0-176-16,1 1-32 0,-1 1-16 0,2-2 0 15,-1 0-224-15,0 1 176 0,-2 2-176 0,0-1 160 16,0 2-160-16,-2-1 0 0,-10-3 144 0,12 2-144 15,-12-2 192-15,12 4-48 0,-12-4 0 0,0 0 0 16,0 0-16-16,0 0-128 0,0 0 192 0,0 0-64 16,0 0 16-16,0 11 0 0,0-11 0 0,-7 10 0 15,1-3-144-15,-4 0 128 0,0 3-128 0,-2-4 128 16,1 1-128-16,-3 0 0 0,1 0 0 0,0-1 128 16,0 0-128-16,0-1 0 0,2 0 0 0,0 2 128 15,2-2-128-15,9-5-176 0,-10 4 48 0,10-4 0 0,-10 4-64 0,10-4-16 16,0 0 0-16,0 0 0 0,0 0-160 0,0 0-16 15,0 0-16-15,0 0 0 0,0 0 80 0,0 0 32 16,0 0 0-16,0 0 0 0,0 0 288 0,10 5-128 16,0 0 128-16,0-2 0 0,1 1-160 0,1-3 160 15,-1 0-128-15,1 3 128 0,-1 0 0 0,-1 0 0 16,-1 1 0-16,0 0 0 0,0 2-160 0,0-1 160 16,1 1-192-16,-3 1 192 0,0 2 0 0,-1 1 0 15,2-1 0-15,-1-1 0 0,-7-9 0 0,6 12 0 16,-6-12 0-16,6 13 0 0,-6-13 0 0,0 12 176 0,0-12 0 15,-4 11 0-15,-2 1 96 0,1-5 32 16,-1-1 0-16,6-6 0 0,-8 8-96 0,-1 0-16 0,0 0 0 0,-1-6 0 16,0 4-192-16,0-1 128 0,-3 1-128 0,0-1 0 15,-1 1 0-15,0 0 0 0,0 1 0 0,-2-1 0 16,-1 1-208-16,2-2-144 0,0 1-32 0,2 0 0 31,1 0-1952-31,1-4-400 0</inkml:trace>
  <inkml:trace contextRef="#ctx0" brushRef="#br0" timeOffset="9805.14">26289 1984 19343 0,'0'0'848'0,"0"0"192"0,-6-4-832 0,6 4-208 0,0 0 0 0,0 0 0 15,0 0 1904-15,0 0 336 0,0 0 64 0,0 0 0 16,0 0-1088-16,0 0-240 0,0 0-32 0,0 0-16 15,0 0-64-15,0 0-16 0,8 10 0 0,1 0 0 16,1 2-112-16,1 3-32 0,0 3 0 0,1 3 0 16,0-2-160-16,1 1-32 0,3 2-16 0,-2 3 0 15,2-7-272-15,-2 2-48 0,-1-2-16 0,0 0 0 16,0-2-160-16,-1 1 0 0,1-2 0 0,-1 0 0 16,-1 0-192-16,0-2-64 0,-1-5 0 0,1 0-16 15,0-3-512-15,1-1-112 0,2-1 0 0,-2-1-16 16,-12-2-2480-16,12-6-512 0,2-7-80 0,-2 2-32 0</inkml:trace>
  <inkml:trace contextRef="#ctx0" brushRef="#br0" timeOffset="10071.79">26720 1871 29487 0,'-12'-1'2624'0,"12"1"-2112"15,-8 0-512-15,0 0 0 0,0 7 1424 0,2-1 176 16,-1 2 48-16,1 2 0 0,-1 2-1232 0,1 2-240 16,-1 5-48-16,1 3-128 0,-2 4 288 0,0 3-48 15,2 1-16-15,-5 15 0 0,0 0 48 0,-1 0 16 16,0 0 0-16,2-1 0 0,-1-2-64 0,-1 1-16 0,2 0 0 0,-2 0 0 16,1-2-208-16,-1 2 128 15,1 2-128-15,2 0 0 0,1-6-128 0,3-1-128 0,1-4-32 0,4 0 0 31,0-1-480-31,3-2-112 0,1-5-16 0,1-4 0 16,3-4-2272-16,2-3-464 0</inkml:trace>
  <inkml:trace contextRef="#ctx0" brushRef="#br0" timeOffset="10638.84">27743 1712 15663 0,'0'0'1392'0,"0"0"-1120"15,0 0-272-15,0 0 0 0,-3-5 1216 0,3 5 176 16,0 0 32-16,0 0 16 0,0-5-368 0,0 5-80 16,0 0-16-16,0 0 0 0,0 0-96 0,0 0-32 15,0 0 0-15,0 0 0 0,0 0 64 0,0 0 16 16,-6-3 0-16,-2 3 0 0,0 2-32 0,-1 0-16 15,0 3 0-15,0 1 0 0,-3-1-64 0,-1 1-16 16,-1 2 0-16,0 1 0 0,-2 0-160 0,0 3-48 16,-1 0 0-16,0 1 0 0,0 3-192 0,-1-2-32 15,-3 2-16-15,0 1 0 0,1 2-192 0,-3 1-32 16,0-2-128-16,-1 3 192 0,2 1-192 0,0 1 144 0,4 2-144 0,-4 8 128 16,6-6 32-16,7-1 0 0,4-1 0 0,3 0 0 15,2-2 64-15,3 2 16 0,2-2 0 0,2 2 0 16,-1-4-240-16,1 1 0 0,2-1 128 0,0 1-128 15,1-1 0-15,2-1 0 0,0-1 0 0,0 1 0 16,-1-5-272-16,1 2 0 0,0-1 0 0,1-2 0 16,0-1-336-16,0-1-64 0,3 0-16 0,-1-4 0 15,1-3-96-15,0-1-32 0,-2 0 0 0,0-2 0 16,-1-2-144-16,0-1-16 0,0-2-16 0,-1 1 0 16,-1-2-1312-16,-1-1-272 0,-1 1-48 0</inkml:trace>
  <inkml:trace contextRef="#ctx0" brushRef="#br0" timeOffset="10938.78">27368 2136 23039 0,'0'0'1024'0,"-11"-3"192"0,2 2-960 0,9 1-256 0,-9 3 0 0,9-3 0 15,0 0 1360-15,0 0 240 0,0 0 32 0,0 0 16 16,0 0-816-16,0 0-176 0,0 0-16 0,0 0-16 16,0 0 192-16,0 0 32 0,8 10 16 0,1-3 0 15,1-6-32-15,2 0 0 0,1-1 0 0,0 0 0 16,1-1-464-16,2 1-112 0,1-1 0 0,1 1-16 16,-1-4-240-16,0 3 0 0,1-1 0 0,1-2 0 15,-2 2-288-15,1-2-160 0,0 0-16 16,3-1-16-16,3 1-816 0,0-3-176 0,0 1-16 0,1-2-8432 15,2 0-1664-15</inkml:trace>
  <inkml:trace contextRef="#ctx0" brushRef="#br0" timeOffset="11957.4">28764 1568 4607 0,'0'0'400'0,"0"0"-400"16,0 0 0-16,0 0 0 0,0 0 4640 0,0 0 848 0,0 0 160 0,0 0 48 16,0 0-3984-16,0 0-800 15,-5-3-144-15,-2 3-48 0,-1 0-48 0,1 0-16 16,0 0 0-16,-1 0 0 0,-1 1-16 0,0 2-16 16,0 0 0-16,0 0 0 0,-2 1 48 0,0 2 16 0,-1-1 0 0,-5 3 0 15,1-1-192-15,-1 3-48 0,-1-3 0 0,1 1 0 16,0 0-256-16,0 2-64 0,-1 2-128 0,0-1 192 15,-1-1-192-15,1-1 128 0,0 2-128 0,1-1 0 16,1 3 208-16,2-2-48 0,1-1-16 0,2 0 0 16,1 2 16-16,1-3 0 0,1 2 0 0,3-1 0 15,5-10-160-15,-4 9 160 0,0-1-160 0,4-8 160 16,0 10-160-16,3 0 0 0,-3-10 144 0,0 0-144 0,6 7 0 0,-6-7 0 16,8 8 0-16,1-3 0 0,2-1 0 0,-1 2 144 15,2-4-144-15,1 2 0 0,1-4 128 0,2 0-128 16,1-2 0-16,-2 2 0 0,0 2 128 0,-1-1-128 15,0 2 0-15,-1 0 0 0,-1-2 0 0,0 0 0 16,-12-1 0-16,12 2 0 0,-12-2 0 0,11 2 0 16,-11-2 0-16,9 7 0 0,-9-7 128 0,0 0-128 15,0 0 0-15,0 0 0 0,0 0 0 0,0 0 128 16,0 10-128-16,0-10 0 0,0 0 144 0,0 0-144 0,-3 9 0 0,-1-1 144 16,4-8-144-16,-6 9 0 0,3-1 0 0,3-8 128 15,-7 5-128-15,7-5 0 0,-9 5 0 0,0 1 0 16,1 0 0-16,8-6 0 0,-8 7 0 0,8-7 0 15,0 0 0-15,0 0 0 0,0 0 0 0,0 0 0 16,0 0 0-16,0 0 0 0,0 0 0 0,0 0 0 16,0 0-160-16,0 0 160 0,0 0 0 0,3 9-144 15,-3-9 144-15,0 0 0 0,6 10-144 0,-6-10 144 16,0 0 0-16,8 11 0 0,-8-11-144 0,8 6 144 16,-8-6 0-16,0 0-160 0,9 7 160 0,-9-7-128 15,9 8 128-15,-9-8 0 0,11 5-144 0,-11-5 144 16,10 5 0-16,-10-5 0 0,10 5 0 0,-10-5 0 15,10 7 0-15,-10-7 0 0,0 0 0 0,7 8 0 0,-7-8 0 0,6 10 0 16,-2 2 0-16,-4-12 0 16,0 0 0-16,-2 10 0 0,1 1 0 0,1-11 0 0,-4 11 0 0,0 0 0 15,0-2 0-15,0 0 0 0,0 0 0 0,0 0 0 16,-1 0 0-16,0 0 0 0,0-1 0 0,0 0 0 16,-2 1 0-16,1-1 0 0,-1 0 0 0,1 0 0 15,-4 1 0-15,1 1 0 0,0-2 0 0,0 1 0 16,-1-1 0-16,0 1 0 0,-1 0 0 0,-2-1 0 15,-3 0 0-15,2 2 0 0,-1 2 0 0,1-1 0 16,-2 0 0-16,2 0 0 0,1-2 0 0,0 1 0 16,0 1 0-16,1 0 128 0,0 2-128 0,2 0 0 15,1-1-160-15,2-1 160 0,1-2 0 0,2 0 0 0,4-9 0 16,-4 10 0-16,1 1 0 0,3-11 0 0,0 11 0 16,0-11 0-16,6 11 0 0,-6-11 0 0,10 10 0 0,0-1 0 15,2-1-128-15,1 0 128 0,-1-1 0 0,1-1-144 16,1-3 0-16,2 2 0 0,-2 0 0 0,5 3 0 31,-1 0-464-31,1 1-96 0,1-1 0 0,0 1-10032 0,-1-3-2000 0</inkml:trace>
  <inkml:trace contextRef="#ctx0" brushRef="#br0" timeOffset="13190.93">29173 1879 11967 0,'0'0'1072'0,"0"0"-864"0,0 0-208 15,0 0 0-15,0 0 2688 0,-2-8 512 0,2 8 80 0,0 0 32 16,0 0-1520-16,0 0-288 0,0 0-64 0,0 0-16 15,0 0-240-15,0 0-48 0,0 0-16 0,0 0 0 16,-4 13-80-16,1 3-16 0,2 4 0 0,0-2 0 16,-1 3-480-16,1 6-96 0,1 1-32 0,0 3 0 15,0 3-144-15,0 0-16 0,1 1-16 0,2-3 0 16,-1 0-96-16,1-1-16 0,0 0 0 0,1-5 0 16,-1 0-128-16,3-1 0 0,-2-4 0 0,0-3 0 15,1-2 0-15,0-2-192 0,-1-1 64 0,1-4 128 31,0-1-640-31,1-1 0 0,-6-7 0 0,0 0 0 0,0 0-1744 0,9 1-368 0,-9-1-64 0</inkml:trace>
  <inkml:trace contextRef="#ctx0" brushRef="#br0" timeOffset="13641.23">29072 1707 36687 0,'0'0'1616'0,"0"-8"352"0,0 8-1584 0,2-9-384 15,-2 9 0-15,9-6 0 0,0-1 304 0,3 2-32 16,1 0 0-16,0 0 0 0,0-1-144 0,0 2-128 16,0 0 192-16,2 1-192 0,-1 0 0 0,2 2 0 15,-1-1 0-15,4 2 0 0,-1 3 0 0,1 1 0 0,1 1 0 0,1 0 0 16,1 3 0-16,0 3 0 0,-1-4 0 0,0 5 0 15,1 0 0-15,-2 0 0 0,-1 1 0 0,-1-2-144 16,-1 4 144-16,-1-1 0 0,-2 0 0 0,-1 1 0 16,-1-2 0-16,-1 0 0 0,-2 1 0 0,-2-1 128 15,0 2-128-15,-3-2 144 0,-1-2-144 0,-2 1 160 16,-1 0-16-16,-1-2 0 0,-2 1 0 0,-1-1 0 16,-1-1 16-16,-3 2 0 0,-2-1 0 0,-1-1 0 15,-1-1-32-15,-1 0-128 0,-4 0 192 0,0 1-64 16,-1-1-128-16,-1 2 192 0,-2 2-192 0,0-2 192 15,-1-2-192-15,0-2 128 0,-1 0-128 0,4-2 128 16,-1-2 0-16,2 0 0 0,0-2 0 0,1 0 0 16,1 0-128-16,2-2 0 0,0 0 0 0,0-2 0 0,1 0-160 15,3 1-64-15,0-2-16 0,0 4 0 16,10 1-864-16,-10 0-176 0,1 0-48 0,9 0-9680 16,0 0-1952-16</inkml:trace>
  <inkml:trace contextRef="#ctx0" brushRef="#br0" timeOffset="14275.54">29798 2414 13823 0,'0'0'1216'0,"0"0"-960"15,0 0-256-15,0 0 0 0,0 0 3392 0,0 0 624 16,0 0 128-16,0 0 16 0,0 0-2736 0,0 0-544 16,0 0-112-16,0 0-32 0,8 13-144 0,-1-3-16 15,1 2-16-15,0 2 0 0,-3-1-80 0,2 0-16 16,1 4 0-16,1 2 0 0,1-1 0 0,1 1 0 0,-1 2 0 15,0-1 0-15,0 1-96 0,-3 0-32 0,0-1 0 0,-3 1 0 16,-4 1-336-16,-1-2 128 0,-3 3-128 0,-3-3 0 16,-2 0 176-16,-1-2-48 0,-2-1 0 0,1-2 0 15,-2 1-128-15,0-3-224 0,-1-1 48 0,1-3 16 16,0-5-160-16,1 2-16 0,3-2-16 0,0-2-10720 16,9-2-2128-16</inkml:trace>
  <inkml:trace contextRef="#ctx0" brushRef="#br0" timeOffset="15659.13">30525 1772 5519 0,'0'0'240'0,"0"0"64"0,0 0-304 0,0 0 0 16,0 0 0-16,0 0 0 0,-4-5 2624 0,4 5 448 15,0 0 112-15,0 0 16 0,0 0-1584 0,0 0-304 16,-1-9-64-16,1 9-16 0,0 0 128 0,-1-9 32 15,1 9 0-15,0 0 0 0,0 0-128 0,0 0-32 16,0 0 0-16,-8-4 0 0,-1 1-176 0,0 3-32 0,-2 3-16 0,-1 2 0 16,-1 3-368-16,0-1-80 0,-2-1-16 0,0 1 0 15,0 0-272-15,-2 1-48 0,-1 0-16 0,1 1 0 16,1-1-80-16,2 0 0 0,1 1-128 0,2 0 192 16,-1-1-192-16,2 1 128 0,-2 1-128 0,3 0 0 15,0-1 0-15,3-2 0 0,6-7 0 0,-7 11 0 16,2 1 0-16,5-12 0 0,-2 10 0 0,2-10 0 15,0 0 0-15,7 11 0 0,-7-11 0 0,10 6 0 16,1-1 0-16,-1 0 0 0,1 1 0 0,0-5 0 16,1 2 0-16,1-1 0 0,0 1 0 0,2 1-160 15,0 0 160-15,1 0 0 0,-2 1-144 0,1 0 144 16,0 0 0-16,1 2-144 0,1 1 144 0,-2-1 0 16,0 1 0-16,-1 0 0 0,0 0 0 0,0 1 0 15,-3 3 0-15,0-5 0 0,-4 3 0 0,0 0 0 0,0 0 0 0,-1 2 0 16,-2-1 0-16,1 0 0 0,0 1 0 0,-1-1 0 15,-1-1 0-15,-3-10 0 0,5 12 0 0,-2-2 0 16,-5 1 0-16,1-1 0 0,-1 2 0 0,-4-3-208 16,0 1 64-16,-1 1 16 0,-1-2-96 0,1-3-16 15,-3 1 0-15,1-1 0 0,-1 1 240 0,1 1 0 16,-2 0 0-16,0-1 0 0,-1-1 0 0,0-1 0 16,0 0 0-16,1 0 0 15,-2 2-384-15,0-3-96 0,1 0-16 0,0 1-9888 16,0 1-1984-16</inkml:trace>
  <inkml:trace contextRef="#ctx0" brushRef="#br0" timeOffset="15989.11">30862 2433 22111 0,'0'0'976'0,"0"0"208"0,0 0-944 0,13 3-240 0,0 2 0 0,-2-1 0 16,0 0 1600-16,-1 1 288 0,1 4 48 0,-1 0 16 16,-1 3-1040-16,-2 4-208 0,-1 5-32 0,0 1-16 15,-3 0-432-15,0-1-96 0,-2-2 0 0,-1 2-128 0,0 0 656 0,-1 0 32 16,-3-1 0-16,0-2 0 0,-1-1-336 0,-2 0-64 15,0 0-16-15,1-2 0 0,-1-2 16 0,-3 0 0 16,0 2 0-16,0-4 0 0,0 0-288 0,1-1 0 16,0 1 0-16,0-2 0 15,1-5-448-15,-1 0-160 0,9-4-32 0,-12 4-9760 16,-1-2-1952-16</inkml:trace>
  <inkml:trace contextRef="#ctx0" brushRef="#br0" timeOffset="16792.84">31264 1883 11967 0,'0'0'1072'0,"0"0"-864"0,0 0-208 0,0 0 0 0,0 0 2448 0,0 0 448 15,-6-6 96-15,6 6 16 0,0 0-1280 0,0 0-240 16,-5-7-48-16,5 7-16 0,0 0-224 0,0 0-48 16,0 0-16-16,0 0 0 0,0 0-128 0,0 0-32 15,0 0 0-15,0 0 0 0,0 0-208 0,0 0-64 16,0 0 0-16,0 0 0 0,0 0-208 0,5 13-48 16,-5-13-16-16,3 13 0 0,-1 4 16 0,-1-1 0 15,1 1 0-15,0 1 0 0,1-2-64 0,1 3 0 16,-2-2 0-16,2 3 0 0,0-3-144 0,0 2-48 15,1-2 0-15,2 3 0 0,1-1-48 0,-2-2-16 16,-2-6 0-16,0-1 0 0,1 0-128 0,-5-10 160 16,8 10-160-16,-1-1 160 0,-7-9-160 0,9 6 160 0,-9-6-160 0,10 5 160 15,-10-5-32-15,12 3-128 16,-12-3 192-16,10 0-64 0,-10 0-128 0,12-4 192 0,-3 0-192 16,-9 4 192-16,9-9-192 0,-1 0 128 0,-1 0-128 0,-1 0 128 15,1-2-128-15,-1 2 0 0,1-3 0 0,-2 3 0 16,-5 9 0-16,5-6 0 0,-5 6 0 0,0 0 0 15,0 0 0-15,0 0 0 0,0 0 0 0,12 5-176 16,-4 3 176-16,0 2 0 0,-2 2 0 0,1 1-128 16,-1-1 128-16,2 0 0 0,-2-1-144 0,2-2 144 15,0 3 0-15,0-1 0 0,0-1 0 0,1-1 0 16,0 0 0-16,-1-2 0 0,-8-7 0 0,12 6 0 16,-2 1 0-16,-1-2 0 0,-9-5 0 0,12 3 0 15,1-3 0-15,-1-2 240 0,-12 2-64 0,11-2-16 0,0-1 96 16,-1 2 0-16,-1-4 16 0,-1-1 0 15,-1 0-16-15,-1-3 0 0,1-2 0 0,-1 1 0 0,-2 1-64 0,0-3 0 16,0 0-16-16,0-3 0 0,0-4-176 0,0 0 192 16,0-3-192-16,0-3 192 0,-2 3-192 0,1 0 0 15,-2 2 0-15,0 2 0 0,1-1 0 0,-2 5-176 16,-2-1 16-16,2 0 0 16,-1 1-352-16,1 2-64 0,-1 2 0 0,1-1-16 15,0 11-1648-15,-2-9-320 0,0 0-64 0,2 9-9312 16,-1-8-1872-16</inkml:trace>
  <inkml:trace contextRef="#ctx0" brushRef="#br0" timeOffset="18561.46">31881 1626 21359 0,'0'0'944'0,"0"0"208"0,0 0-928 0,0 0-224 0,0 0 0 0,0 0 0 16,0 0 944-16,0 0 144 0,0 0 16 0,0 0 16 15,0 0-224-15,0 0-32 0,0 0-16 0,0 0 0 0,13 4-128 16,-1-2-16-16,-2-1-16 0,2 0 0 16,0 0 0-16,1 2 0 0,2-3 0 0,1 3 0 0,-2-2-240 0,3 2-64 15,2-1 0-15,0 2 0 0,1-3-128 0,1 2-48 16,-1 1 0-16,1 0 0 0,0 1-16 0,0 2-16 16,0-5 0-16,0 3 0 0,-2 1-176 0,0 0 192 15,-4-3-192-15,1 3 192 0,0-1-192 0,-2 2 192 16,-2-2-192-16,-3 0 192 0,-9-5-48 0,9 7 0 15,-9-7 0-15,6 9 0 0,-6-9 0 0,6 10 0 16,-6-10 0-16,0 11 0 0,0-11 32 0,-6 9 0 16,1-1 0-16,-1-2 0 0,-4 2-48 0,1-1-128 15,-1-1 192-15,-2 1-64 0,-2-2-128 0,-2 0 0 16,-1 0 144-16,-1 2-144 0,-2-2 0 0,2 2 0 16,0-1 0-16,1 1 0 0,0-1 0 0,1 1 0 0,2 1 0 0,1 1 0 15,0-4 0-15,3 3 0 0,0 0 0 0,4 1 0 16,1-2 0-16,5-7-128 0,-4 10 128 0,4-10 0 15,-3 10-128-15,3-10 128 0,1 10-128 0,-1-10 128 16,4 12 0-16,-4-12-160 0,7 9 160 0,1-1 0 16,-8-8-160-16,13 7 160 0,-1-3-128 0,-1-1 128 15,1 0 0-15,0-3 0 0,1 0 0 0,0 0 0 16,0 0 0-16,-1-1 0 0,-1 1 0 0,1-2 0 16,-2 1 0-16,-10 1 0 0,11-4 0 0,-11 4 0 15,10-1 0-15,-10 1 0 0,0 0 0 0,0 0 128 16,0 0 16-16,0 0 16 0,0 0 0 0,0 0 0 15,0 0 160-15,-6 6 48 0,-3 0 0 0,-2-2 0 16,0 1-144-16,0 0-32 0,1-1 0 0,-1 1 0 16,-1 2-192-16,2-3 144 0,0 1-144 0,1 0 128 0,-1 0-128 0,3 0 0 15,7-5 0-15,-8 7 0 0,1-2 0 16,7-5 0-16,0 0 0 0,-6 7 0 0,6-7 0 0,0 0 0 16,0 0 0-16,0 0 0 0,-2 9 0 0,2-9 0 15,2 10 0-15,-2-10 0 0,4 12 0 0,0 0 0 16,-4-12 0-16,5 10 0 0,0 3 0 0,0-5 0 15,-5-8 0-15,7 10 192 0,-2 0-192 0,1-3 0 16,-6-7 0-16,10 10 0 0,-3-3 0 0,1 1 0 16,-8-8-192-16,11 9 192 0,0 2 0 0,-2-3 0 15,-2-2 0-15,1 2 0 0,1 1 0 0,-1 0 0 16,-2 0 0-16,2-1 0 0,1 1 0 0,-2 0 0 0,-1-1 0 0,1 4 0 16,-2 0 160-16,2-1-160 15,-2 1 192-15,0 0-192 0,0-2 160 0,0 3-160 0,1-1 128 0,-1 4-128 16,1 1 0-16,-2 0 0 0,-1-3 128 0,-2-1-128 15,0-1 0-15,-1-2 192 0,-1-1-192 0,1-9 192 16,-2 12 64-16,-2-2 32 0,-2 1 0 0,1-2 0 16,5-9 128-16,-8 12 32 0,-1-2 0 0,0-1 0 15,0 0-96-15,0-3-16 0,0 0 0 0,-2 1 0 16,-2-1-96-16,2 1-32 0,-2-1 0 0,-1 1 0 16,-1-1-208-16,-1 1 0 0,-1-1 0 0,0 1 0 15,0-1 0-15,0 1 0 0,0-1 0 0,3 1 0 16,0-1-1360-16,1 1-176 15,1-3-16-15,2 1-11344 0,-1-1-2272 0</inkml:trace>
  <inkml:trace contextRef="#ctx0" brushRef="#br1" timeOffset="42493.56">18982 7191 3679 0,'3'-10'320'0,"-2"1"-320"16,0 0 0-16,-1 0 0 0,0 0 2848 0,0 9 496 15,0 0 112-15,0 0 0 0,0-9-1872 0,0 9-384 16,0 0-80-16,0 0-16 0,0 0-656 0,0 0-144 0,0 0-32 0,0 0 0 16,0 0-272-16,0 0 0 0,0 13 0 0,0-1-144 15,0-12 288-15,0 13 64 0,0 0 16 0,0 0 0 16,0 0 512-16,2-2 96 0,-1 4 32 0,0 2 0 16,-1-3-96-16,0 4 0 0,0 2-16 0,2 2 0 15,-2 4-128-15,0 2-32 0,0 0 0 0,0 5 0 16,2-3-144-16,1 4-16 0,-2 1-16 0,0 3 0 15,1 0-48-15,-1 3-16 0,-1 4 0 0,1 1 0 16,1 4-32-16,0 0 0 0,1-1 0 0,-2-1 0 16,0 1 80-16,-1-2 16 0,3-1 0 0,0 1 0 15,-1 0-80-15,1 2-16 0,-1 0 0 0,2 5 0 16,-1-2-144-16,0-1-48 0,-1-2 0 0,1 1 0 16,-2-1-128-16,-1-1 160 0,0-1-160 0,-1 2 160 0,-1-1-160 0,1-1 128 15,0-2-128-15,0-2 128 0,-2-1-128 16,2-3 160-16,-1-4-160 0,1-2 160 0,0-2-160 0,-1-5 0 15,1 0 144-15,1-1-144 0,-1-3 0 0,1 2-240 16,-1-6 48-16,2 0 0 16,-2-1-768-16,-1 0-160 0,1-1-32 0,0-3 0 15,-1-1-2048-15,1-2-400 0</inkml:trace>
  <inkml:trace contextRef="#ctx0" brushRef="#br1" timeOffset="43795.86">19195 9017 13823 0,'-25'12'608'0,"12"-4"128"0,-2 1-592 0,1-1-144 0,0 2 0 0,-1-1 0 0,2 0 1632 0,0 2 288 16,0-1 64-16,2-1 16 0,0-2-1392 0,1-1-288 16,1 1-48-16,-2 1-16 0,2 1 176 0,0-1 16 15,1-2 16-15,2 2 0 0,0-2 16 0,6-6 0 16,-6 8 0-16,1 0 0 0,-1 0-96 0,1 2 0 16,1-3-16-16,0 2 0 0,-1 0-160 0,1 0-16 15,0 0-16-15,2-1 0 0,2-8 32 0,-5 12 16 16,1-4 0-16,4-8 0 0,-4 10 176 0,4-10 48 15,0 0 0-15,-3 9 0 0,3-9 128 0,0 0 16 16,-4 8 16-16,4-8 0 0,0 0-224 0,0 12-64 0,0-12 0 0,0 0 0 16,0 0-128-16,0 0-48 15,0 0 0-15,12 1 0 0,-3-1 112 0,3-1 32 0,0-4 0 0,2-1 0 16,0 1-96-16,2 0 0 0,-2-2-16 0,3 1 0 16,1-2-176-16,3 0 160 0,0 2-160 0,0-1 160 15,0-1-160-15,1 2 0 0,1-2 0 0,2 2 128 16,1-1-128-16,0-1 0 0,0 0 0 0,3-1 0 15,1-1 0-15,1-2 0 0,-1 0 0 0,0 1 0 16,-1-1 0-16,2-1 0 0,2-1 0 0,3-2 0 16,2 2 0-16,0-1 0 0,-1 0 0 0,0-4 0 15,2 0 0-15,3-1 0 0,0-1 0 0,1-2 0 16,-1-2 0-16,1 0 128 0,0 1-128 0,2-1 0 16,2 1 0-16,2 2 0 0,-1-1 0 0,1-1 0 15,2 5 0-15,3-3 0 0,-1-3 0 0,-1 1 0 0,-2 1 0 16,2 1 0-16,3-4 128 0,1 2-128 15,1-2 0-15,0 0 0 0,2-1 0 0,0-3 0 0,-1-3 0 0,2 4 0 16,-1-2 0-16,1 1 0 0,0 0 0 0,0 3 0 16,0 1 0-16,3 0 0 0,0-6 0 0,0 2 0 15,-4-1 0-15,2 1 128 0,2-4-128 0,-1 2 0 16,2 0 144-16,1 1-144 0,0-2 176 0,1-1-48 16,-1-2 0-16,0 2 0 0,1 0-128 0,1 2 0 15,1 3 144-15,1-1-144 0,2 0 0 0,-3-3 0 16,-5 1 0-16,1-1 128 0,0-1-128 0,3 0 0 15,4-2 0-15,-1-1 128 0,1-2-128 0,-4 0 0 16,-3 1 0-16,0-2 0 0,-1 1 144 0,2 0-144 16,1 2 192-16,1 2-192 0,-1 0 176 0,0 1-176 15,-5-3 160-15,0 0-160 0,0 0 128 0,3 1-128 0,3-2 0 0,1 0 144 16,-1 0-144-16,0 2 0 0,-5-1 0 0,2-3 0 16,-1 1 0-16,-1 2 128 0,1-2-128 0,1 2 0 15,2 2 0-15,-2 0 0 0,-4 1 0 0,-2-1 0 16,-4-2 0-16,2 1 0 0,1-1 0 0,0 4 0 15,0 0 0-15,2 2 0 0,1 1 0 0,-3 1 0 16,-1 0 0-16,-2 1 0 0,-5-1 0 0,2 0 0 16,1-1 0-16,2 2 0 0,1 0 128 0,1 2-128 15,-2 0 0-15,0 1 160 0,-3-3-160 0,-4 0 160 16,-4 1-160-16,-2 1 0 0,1-2 144 0,1 4-144 16,0-1 0-16,0 1 144 0,0 2-144 0,0-1 0 15,0 3 128-15,-1 1-128 0,-2-2 0 0,-3 1 0 16,-2-6 0-16,-2 3 128 0,-2-1-128 0,1 1 0 15,1 3 128-15,0-2-128 0,-2 1 0 0,2 0 0 0,-1-1 0 0,1 0 0 16,-2 2 128-16,2 1-128 0,-1-3 0 0,-1 3 0 16,-1 3 0-16,-1-1 0 0,0 0 0 0,-2 1 0 15,2 2 0-15,-3 1 0 0,-3 0 0 0,1-2 0 16,-2 2 0-16,2 0 0 0,-2-1 0 0,0 2 0 16,0-2 0-16,1 2 0 0,1 2 0 0,-1-1 0 15,0 1 0-15,-3-1 0 0,0 1 0 0,1-1-144 16,1 1 144-16,1 0-128 0,0-1 128 0,-2 2-128 15,-2-4 128-15,2 3-128 0,0 0 128 0,-2 1 0 16,1 0 0-16,-2 1 0 0,-1 1 0 0,-1 0-160 0,-2-1 160 16,0 0-160-16,-1 2-32 0,0-1 0 15,1 1 0-15,-3-1 0 0,0 1-64 0,0 1-32 0,1-2 0 16,-3 2 0 0,-9 5-144-16,11-7-16 0,-1 2-16 0,-1 2 0 15,0-2-432-15,1 1-96 0,-1 2-16 0,0-2 0 16,1 0-1744-16,-1 0-336 0,0 0-80 0,-1-1-16 0</inkml:trace>
  <inkml:trace contextRef="#ctx0" brushRef="#br1" timeOffset="44478.84">27830 4952 20959 0,'0'0'928'0,"0"0"192"0,-9-6-896 0,3-1-224 16,1 2 0-16,1-2 0 0,0-2 800 0,0 0 112 0,1 0 32 0,1 0 0 16,0-2-560-16,1 1-128 0,0 0 0 0,-1-2-16 15,0-1-32-15,1-2 0 0,-1-3 0 0,1 0 0 16,0-2-48-16,-1 0-16 0,0-4 0 0,0-1 0 15,0 1-16-15,-1-3-128 0,1 0 192 0,-1-3-64 16,0-1 48-16,1-2 0 0,-1-2 0 0,1-2 0 16,-2-2 208-16,0 0 64 0,0 0 0 0,0-4 0 15,-1-5 256-15,-1 2 48 0,1 1 16 0,0-2 0 16,-1-3-128-16,2 2 0 0,1 0-16 0,0 1 0 16,1-1-304-16,0-1-64 0,1 0-16 0,0-5 0 15,1 1-112-15,0 1-128 0,1-2 176 0,2 5-176 16,-1 0 128-16,2 1-128 0,-1 0 0 0,1 1 0 0,-2 1 0 0,2 2 0 15,-1-5 0-15,1 0 0 0,-2 4 0 16,1 0 0-16,0 2 0 0,-2 3 0 0,0 5 0 0,-1-1 0 16,0 3 0-16,-1 1 0 0,-2 2 0 0,1 3 0 15,-1 1 0-15,-1 2 0 0,0 1 0 0,0 3 0 16,-1 0 0-16,1-1 0 0,0-1 0 0,2 3 0 16,-2 5 0-16,1 1 0 0,1-3 0 0,-1 3 0 15,0 0 0-15,1 1 0 0,-1 2 0 0,3 10 0 16,-2-9 0-16,-1 0-144 0,2 1-80 0,1 8-16 15,0 0 0-15,-3-8 0 16,3 8-208-16,0 0-32 0,0 0-16 0,0 0 0 16,0 0-144-16,0 0-48 0,-9 3 0 0,9-3-8528 15,-9 5-1728-15</inkml:trace>
  <inkml:trace contextRef="#ctx0" brushRef="#br1" timeOffset="45263.11">27703 2647 22111 0,'-3'-9'1968'16,"0"0"-1584"-16,2 2-384 0,1 7 0 15,0 0 1552-15,3-10 240 0,-1 2 32 0,2 0 16 0,0-1-1504 0,1 3-336 16,-5 6 0-16,7-8 0 0,-2 1 0 0,-5 7-192 16,7-6 192-16,-7 6-208 15,6-7-192-15,-6 7-48 0,7-6 0 0,-7 6 0 0,0 0 144 0,5-8 32 16,-5 8 0-16,0 0 0 0,0 0 272 0,0 0-192 16,0 0 192-16,0 0-160 0,0 0 160 0,-9-1 0 15,0 1 0-15,-2 2-128 0,0 1 128 0,0 1 256 16,1 1-64-16,-3 1-16 0,-3 2 144 0,-1 3 48 15,0-1 0-15,0 1 0 0,-2-1-96 0,-2 4-16 16,-1 3 0-16,-5 0 0 0,-1 2-80 0,-3-1-32 16,-3 1 0-16,-3 2 0 0,-2 3 32 0,-3 0 0 15,-1 1 0-15,0 1 0 0,-2-1 144 0,-2 4 16 0,0 3 16 0,-3 2 0 16,-2 0 160-16,-4 1 16 0,-4 2 16 16,-4 2 0-16,-2 1 32 0,-1 2 16 0,1-2 0 0,-2 2 0 15,-1 1-112-15,-6-1-32 0,-5-3 0 0,-3 3 0 16,1 2-96-16,0 2-32 0,1 1 0 0,-3 2 0 15,-6-1-112-15,-3 1-16 0,-1-2-16 0,0 2 0 16,3 3-176-16,-4 3 192 0,-5-7-192 0,0 3 192 16,1 1-192-16,0 4 128 0,0 4-128 0,-4-2 128 15,-2-4-128-15,3 1 0 0,4 3 0 0,-1-4 128 16,-1-2-128-16,-3 2 0 0,0 2 0 0,4-1 0 16,2-1 0-16,-1-3 0 0,-2 0 128 0,0-1-128 15,-1 1 144-15,3-2 0 0,3 2 0 0,-4 1 0 16,-4-2 112-16,2-1 0 0,5 1 16 0,-1-1 0 15,-3-1 96-15,1-1 16 0,2 0 0 0,1-1 0 16,3 0-80-16,1-1-16 0,1-2 0 0,0 2 0 0,2 3-160 16,3 1-128-16,0 0 192 0,1-1-192 0,1-4 160 0,1-1-160 15,3-2 128-15,0-1-128 0,1 2 128 0,0-1-128 16,1 1 0-16,1 0 128 0,2-2-128 0,0 1 128 16,0 0-128-16,2-3 128 0,0 0-128 0,1 0 0 15,2 0 0-15,0-4 0 0,1-3 0 0,3 0 0 16,-1-2 128-16,5 1-128 0,3 0 0 0,0-2 0 15,1 0 0-15,0-1 128 0,2 1-128 0,2-4 0 16,1 4 0-16,1-1 0 0,4-2 0 0,0 0 0 16,0-1 128-16,2-1-128 0,4-4 0 0,1 1 0 15,-1-1 0-15,3 2 0 16,-2 0-384-16,5 1-64 0,2-4-16 0,3 1 0 16,3-2-2144-16,2 1-416 0,1 3-96 0</inkml:trace>
  <inkml:trace contextRef="#ctx0" brushRef="#br1" timeOffset="48308.39">19946 6809 5519 0,'0'0'496'0,"-2"-8"-496"0,-2-1 0 0,2 2 0 0,-2-2 2496 0,4 9 384 15,0 0 96-15,-7-7 16 0,7 7-1408 0,0 0-288 16,0 0-48-16,0 0-16 0,-10-2-320 0,10 2-64 15,0 0-16-15,-8 6 0 0,3 4-288 0,2 1-64 16,3 4-16-16,2 4 0 0,0-1-32 0,2 10-16 16,3 6 0-16,0 7 0 0,1 8 16 0,1 7 0 15,-1 1 0-15,0 8 0 0,0 3-16 0,1 5 0 16,-1 1 0-16,1 3 0 0,-1 0-160 0,0 1-16 16,-2 1-16-16,2-1 0 0,-2-4-224 0,2-1 128 15,0-2-128-15,0-6 0 0,0-3 0 0,1 1 0 16,-1 1 0-16,1 0-160 15,-1 0-752-15,2-7-160 0,2-2-16 0</inkml:trace>
  <inkml:trace contextRef="#ctx0" brushRef="#br1" timeOffset="48748.42">20882 6198 1839 0,'0'0'160'0,"0"0"-160"16,-9-2 0-16,9 2 0 0,0 0 5056 0,0 0 992 16,-4 9 192-16,2 4 32 0,4 1-4528 0,2 7-912 15,-1 7-176-15,1 5-32 0,0 1 96 0,1 8 32 16,1 6 0-16,0 3 0 0,1 3-224 0,-1 4-32 16,1 4-16-16,-1 4 0 0,2 3-160 0,-1 2-48 15,-1 0 0-15,2 2 0 0,-2 2-128 0,-2 3-16 16,-2 3-128-16,0 1 192 0,0-5-192 0,-1 0 0 15,-2-3 0-15,-1-4 0 0,1-3 144 0,0-5-144 16,-1-4 128-16,2-3-128 0,2-5 0 0,2-4 0 16,1-8 0-16,3-3 0 0,1-9-336 0,1-4-48 15,1-6-16-15,0-6 0 16,1-4-2224-16,0-6-432 0</inkml:trace>
  <inkml:trace contextRef="#ctx0" brushRef="#br1" timeOffset="49132.28">22045 5811 21823 0,'0'0'960'0,"0"0"208"0,-3 15-928 0,2 3-240 16,1 0 0-16,2 7 0 0,1 6 1200 0,2 4 192 15,2 4 32-15,-2 8 16 0,1 3-224 0,1 10-32 16,-1 4-16-16,0 5 0 0,-3 4-480 0,1 3-112 15,-1-2 0-15,-3 7-16 0,-3 2-384 0,1 4-176 16,-2 1 160-16,0-1-160 0,0-6 0 0,-1-3 0 16,-4-3-208-16,-2-4 64 15,1-3-384-15,1-3-80 0,0-6-16 0,2-6 0 16,1-6 48-16,0-1 0 0,1-6 0 0,1-5 0 16,3-6-1584-16,0-5-304 0,2-5-64 0</inkml:trace>
  <inkml:trace contextRef="#ctx0" brushRef="#br1" timeOffset="49449.15">22965 5407 23039 0,'0'0'1024'0,"0"0"192"0,3 16-960 0,1 3-256 16,-1 5 0-16,4 6 0 0,1 1 736 0,2 8 96 15,-1 7 32-15,2 5 0 0,-1 7 160 0,1 7 16 16,0 6 16-16,0 2 0 0,-2 1-384 0,-3 8-80 16,1 3-16-16,-2 2 0 0,-1-1-384 0,0-5-192 15,0-2 160-15,-3-5-160 0,-2-4 0 0,1-1 128 16,0-6-128-16,0-4 0 0,0-6-208 0,2-3-96 15,2-6-16-15,0-5 0 16,0-6-1600-16,1-6-336 0</inkml:trace>
  <inkml:trace contextRef="#ctx0" brushRef="#br1" timeOffset="49732.53">24146 4874 25791 0,'-8'29'1152'0,"7"-5"224"0,1 12-1104 0,0 9-272 0,1 9 0 0,3 6 0 16,1 1 1008-16,2 3 144 0,-1 2 16 0,2 1 16 15,-1-1-800-15,-1-5-144 0,0 1-48 0,0-4 0 16,-1 2-192-16,1-4 0 0,-4-2 0 0,1-3 0 16,-1 0-368-16,0-3-160 0,-2-4-48 15,0-2 0-15,1-3-1856 0,-1-4-368 0</inkml:trace>
  <inkml:trace contextRef="#ctx0" brushRef="#br1" timeOffset="50001.52">25095 4090 27647 0,'-4'19'2448'0,"2"9"-1952"0,0 11-496 0,4 11 0 16,0 6 640-16,2 5 48 0,0 3 0 0,1 8 0 15,1 6-336-15,-1 4-64 0,-1 4-16 0,-2-1 0 16,0 1 48-16,-2-3 16 0,-3 4 0 0,0-5 0 16,0-4-336-16,-3-4 144 0,0-5-144 0,1-9 0 15,-1-6 0-15,2-5 0 0,1-7 0 0,0 0 0 16,2-1-960 0,1-7-192-16,2-10-32 0</inkml:trace>
  <inkml:trace contextRef="#ctx0" brushRef="#br1" timeOffset="50265.89">26233 3671 23951 0,'-6'23'2128'0,"3"-1"-1696"15,2 11-432-15,1 14 0 0,0 7 1792 0,1 12 256 16,2 3 64-16,1 6 16 0,0 6-1200 0,1 3-240 16,3 0-48-16,-2-3-16 0,-1-1-16 0,-1-2 0 15,-1-2 0-15,1-5 0 0,2-3-416 0,0-4-64 0,-2-7-128 16,-1-5 176 0,1-5-608-16,2-1-112 0,-4-3-32 0,3-5-9856 0,2-4-1984 0</inkml:trace>
  <inkml:trace contextRef="#ctx0" brushRef="#br1" timeOffset="50499.88">27143 3246 21183 0,'6'32'944'0,"-4"-2"192"0,0 11-912 0,-1 15-224 0,0 10 0 0,2 11 0 15,-2 6 3424-15,2 2 640 0,-1-3 128 0,0 2 32 16,-2-2-3056-16,0 0-592 0,1 0-128 0,-1-2-32 0,0-3-416 0,0-8 0 16,-3-7 0-16,1-3 0 15,-1-7-864-15,-1-4-96 0,0-2-32 0,-2-3-9584 16,-3-5-1920-16</inkml:trace>
  <inkml:trace contextRef="#ctx0" brushRef="#br1" timeOffset="51233.87">19350 7952 30463 0,'-50'6'1344'0,"18"-2"288"0,-4 0-1312 0,1 2-320 16,3-3 0-16,2 1 0 0,2-1 592 0,4 0 48 15,3-2 16-15,4 1 0 0,5-2-336 0,3 2-64 16,0-2 0-16,9 0-16 0,0 0-240 0,0 0 0 16,0 0 0-16,0 0 0 0,0 0-192 0,13-2 0 15,2-3 16-15,4 1 0 0,3 0-64 0,3-2-16 16,2-3 0-16,6-2 0 0,4-3-64 0,5-2 0 0,0-3-16 16,2-5 0-16,4-3 112 0,3-6 32 0,4-3 0 0,6-1 0 15,7 0 192-15,8-5 0 0,4-2-160 0,3-2 160 16,-3-4 0-16,8 1 0 0,7-7 0 0,8 0 0 15,3-2 0-15,4 2 240 0,5-5-48 0,6 2 0 16,8 1-192-16,2-2 176 0,-1-7-176 0,8-2 160 16,7-3-160-16,4 1 0 0,2-4 0 0,3 1 0 15,1-4 0-15,9 0 0 0,11-5 0 0,0 4 0 16,-6-4 0-16,1 0 0 0,2 1 0 0,5-1 0 16,11-3 0-16,-7 0 0 0,-5 2 144 0,0-2-144 15,0 1 0-15,8-2 0 0,5 1 0 0,-7-1 0 16,-8-1 0-16,-1 2-128 0,-1 2 128 0,4-1 0 15,4 0 0-15,-9 3 0 0,-11-5 0 0,3 6 0 16,4 3 0-16,-5 2 0 0,-7 2 0 0,-3-1 0 16,-4-2 0-16,-1 4 0 0,-1 2 0 0,-5-1-9088 15,-4-1-1920-15</inkml:trace>
  <inkml:trace contextRef="#ctx0" brushRef="#br1" timeOffset="68328.62">1601 3553 5519 0,'0'0'496'0,"0"0"-496"0,0 0 0 0,0 0 0 0,0 0 3296 0,0 0 560 16,0 0 112-16,0 0 32 0,0 0-2144 0,0 0-416 16,0 0-96-16,0 0 0 0,0 0-208 0,0 0-48 15,0 0 0-15,0 0 0 0,0 0-352 0,0 0-80 16,0 0-16-16,0 0 0 0,0 0-224 0,0 0-48 15,10-4-16-15,-10 4 0 0,11-1 144 0,-11 1 16 16,0 0 16-16,12 0 0 0,-12 0-32 0,0 0-16 16,0 0 0-16,10 7 0 0,-10-7 0 0,8 9 0 15,-8-9 0-15,0 0 0 0,6 10-32 0,-2 1-16 16,-1-1 0-16,-1 2 0 0,1 1 16 0,0 1 0 16,1 2 0-16,-1-1 0 0,0 4-64 0,1 0-16 0,3 1 0 0,-1 1 0 15,-1 1-128-15,0-4-32 0,1 2 0 0,0-1 0 16,3 3-48-16,2-3-16 0,-3-1 0 0,2-1 0 15,0-2-144-15,1-2 128 0,-3-1-128 0,1 0 128 16,0-4-128-16,0-1 160 0,-1 0-160 0,0-2 160 16,-8-5-160-16,11 3 192 0,-11-3-192 0,11-1 192 15,-11 1-192-15,12-4 192 0,-5-4-192 0,1-1 192 16,-1 0-64-16,-2-2 0 0,-1-1 0 0,0 1 0 16,0-2-128-16,-2 0 0 0,1-4 144 0,0 1-144 15,-1 2 0-15,1 1 144 0,-1 1-144 0,2 3 0 16,-4 9 0-16,6-7 0 0,-6 7 0 0,0 0 0 15,13 0 0-15,-2 7 0 0,0-1-192 0,-1 5 48 16,1 2 144-16,-1-2-192 0,0 5 192 0,1 1-192 16,-1 0 192-16,1 1 0 0,-2-2 0 0,-1 0 0 0,-1-3 0 15,1-2 0-15,0 1 0 0,0 0 0 0,-2-2 0 0,1 1 0 16,1-2 0-16,0-3 0 0,1 1 0 0,0-2 0 16,-9-5 0-16,13 5 0 0,0-1 128 0,-1-3-128 15,-12-1 128-15,13-2-128 0,0-3 240 0,-2-1-32 16,-1 1 0-16,-1-1 0 0,1-3 144 0,1-2 32 15,-4-1 0-15,1 1 0 0,0-2 32 0,0-2 16 16,0 0 0-16,-2-4 0 0,1-1-112 0,-1-3-32 16,1 0 0-16,-2 1 0 0,-1-4-160 0,1-2-128 15,0 2 192-15,-1-2-192 0,-1 0 128 0,1 1-128 16,0-2 0-16,0 2 0 0,0 1 0 0,-1 0 0 16,1 2 0-16,0 3 0 0,-1 2 0 0,-1 0 0 15,1 2 0-15,-2 3 0 0,1-2 0 0,-1 5-224 0,0 2 32 0,-1-2 16 31,0 11-1232-31,0-9-240 0,0 1-48 0,0 8-16 16,0-8-1072-16,0 8-224 0,2-7-32 0,-2 7-13104 0</inkml:trace>
  <inkml:trace contextRef="#ctx0" brushRef="#br1" timeOffset="68905.1">2778 3989 18431 0,'0'0'1632'0,"0"0"-1312"0,0 0-320 0,0 0 0 15,8 9 2752-15,-1-1 464 0,-2 3 112 0,1 2 0 16,0 2-2688-16,0 4-640 0,-1 1 0 0,0 3 0 15,-1 2 0-15,-1 4 0 0,0 3 128 0,-2 0-128 16,0 0 0-16,0 0 0 0,-1-3 0 0,2 0 0 16,-2-3 0-16,0 0 0 0,-2 2 0 0,1-5 0 15,-1-3 0-15,0-1 0 0,0 0 0 0,-1-4 0 0,0 0 0 0,1-1 0 16,1-2 0-16,-1-2 0 0,2-10 128 0,-2 10-128 16,2-10 0-16,0 0 0 15,0 0-1216-15,0 0-336 0,0 0-80 0</inkml:trace>
  <inkml:trace contextRef="#ctx0" brushRef="#br1" timeOffset="69248.53">2731 4023 35007 0,'0'0'1552'0,"-1"-11"320"0,0 3-1488 0,1 8-384 15,-2-10 0-15,4 1 0 0,2-2 816 0,0 2 80 0,-1 0 32 0,4 1 0 16,2-3-576-16,-1 0-112 15,1-1-32-15,1 2 0 0,1-1-208 0,2 1 0 0,1 2 0 0,3-1 0 16,1 3-272-16,1 0 0 0,-2 0 0 0,1 3 0 16,0 1 16-16,-1 2 16 0,-1 2 0 0,-2 0 0 15,-2 3 240-15,-2 1 0 0,-1 2 0 0,-1 3-144 16,-1 2 272-16,-1-2 48 0,-1 2 16 0,1 2 0 16,-1-1 112-16,0 2 16 0,-1-2 16 0,-1 0 0 15,-3 1-112-15,0-1-32 0,0 2 0 0,0-2 0 16,-2-2-64-16,0 1 0 0,-1-4-128 0,-1 1 192 15,4-10-192-15,-6 12 128 0,-2-4-128 0,0-2 0 16,-1 0 128-16,-2 0-128 0,0-1 0 0,-2-1 0 16,-2-1 0-16,1-3-160 0,-2-1 0 0,1-1 0 15,-1 1-352-15,0-2-80 0,1-1-16 0,0-2 0 16,2-3-1760-16,2-2-368 0,-1-2-64 0</inkml:trace>
  <inkml:trace contextRef="#ctx0" brushRef="#br1" timeOffset="69779.89">3227 2989 3679 0,'0'0'160'0,"-2"-11"32"0,1 3-192 0,1-1 0 0,0 9 0 0,-1-7 0 15,-3 0 2048-15,4 7 352 0,-3-7 80 0,-1 1 16 16,4 6-1280-16,-5-7-240 0,3 0-48 0,2 7-16 0,0 0 416 0,0 0 80 16,-4-6 0-16,4 6 16 15,0 0-32-15,0 0-16 0,0 0 0 0,0 0 0 0,0 0-256 0,0 0-48 16,0 0-16-16,4 16 0 0,-2 1-192 0,2 3-32 15,-1 0-16-15,-1 1 0 0,1 1-288 0,-1 4-48 16,2-1-16-16,-1 3 0 0,0-1-224 0,-1 3-48 16,1-4-16-16,-2 0 0 0,-1-1-176 0,3-3 0 15,1-1 144-15,-2 0-144 0,-2 1 0 0,2-2 0 16,0-4 0-16,-1 1 0 16,1-1-512-16,-1-2-112 0,-1-2-16 0,3-4-16 15,-3-8-2032-15,0 0-384 0,0 0-96 0</inkml:trace>
  <inkml:trace contextRef="#ctx0" brushRef="#br1" timeOffset="70030.39">2919 2937 17503 0,'0'0'1552'0,"-5"-10"-1232"0,0 1-320 0,1 1 0 16,4 8 4096-16,0-9 768 0,0 9 160 0,8-9 32 15,-1 1-3840-15,4 3-768 0,0 0-160 0,3 1-32 16,1 1-256-16,1-2 0 0,-1 4 0 0,2-2 0 16,2 6 0-16,0-2 0 0,1 4 0 0,1-1 0 15,1-1 0-15,0 1 0 0,-1 1 0 0,1-1 0 16,3-3-176-16,0 2-144 0,-3-3-16 0,1 0-16 16,-1 1-992-16,2 1-192 0,-1-4-32 0,3 2-16 15,0 0-2192-15,0 0-432 0</inkml:trace>
  <inkml:trace contextRef="#ctx0" brushRef="#br1" timeOffset="70396.98">4019 3459 3679 0,'0'0'320'0,"0"0"-320"0,0 0 0 0,0 0 0 15,0 0 5088-15,0 0 944 0,0 0 192 0,0 0 48 16,0 0-4176-16,0 0-832 0,-7 2-176 0,7-2-16 16,-11 7-432-16,2 3-64 0,1-1-32 0,0 1 0 15,1 2-96-15,-1 1-32 0,-1 0 0 0,-1 1 0 16,1 1 112-16,-1 0 32 0,-2 4 0 0,-1 1 0 15,-1 3 144-15,-2 3 48 0,-1 1 0 0,2 2 0 16,-1-5-368-16,0 3-64 0,-1-1 0 0,2 0-16 16,-1 0-304-16,0-1 0 0,2-1 128 0,0 0-128 15,1-6 0-15,1 2 0 0,1-5 0 0,1 1 0 16,1-2-640-16,2-2-96 0,2 0-16 0,-1-3-10448 16,-2-7-2112-16</inkml:trace>
  <inkml:trace contextRef="#ctx0" brushRef="#br1" timeOffset="70644.98">3679 3502 35007 0,'0'0'3120'0,"0"0"-2496"15,0 0-496-15,0 0-128 0,0 0 1632 0,0 0 304 16,0 0 64-16,12 9 16 0,-2 2-1664 0,2 1-352 15,-2-2 0-15,3 3 0 0,0 0 0 0,3 3 0 16,0 2 0-16,-1 3 0 0,0 4 0 0,-1-2 0 16,2 3-144-16,-2 0 144 15,-1 2-432-15,0-5-16 0,-1 1 0 0,2-1 0 16,-2 1-512-16,1-2-128 0,-1 0 0 0,1-1-16 16,0-3-1456-16,0 0-272 0,1-5-64 0,2 0-16 15,-2-1-224-15,1 0-32 0,-1-6-16 0</inkml:trace>
  <inkml:trace contextRef="#ctx0" brushRef="#br1" timeOffset="71230.63">4841 3311 36863 0,'0'0'1632'0,"0"0"336"0,0 0-1584 0,0 0-384 0,0 0 0 0,0 0 0 16,0 0 432-16,4 14 0 0,0 2 0 0,-1 2 0 16,1 4-304-16,0 2-128 0,1 0 0 0,-1 2 128 0,0 3-128 0,0 0 0 15,0 1 0-15,0 2 128 16,0 2-128-16,0 0 0 0,-2 0 0 0,1-1 0 0,0-2 0 0,-3-2-176 15,-2-2 176-15,2-2-128 0,0-2-208 0,0 1-48 16,0-3 0-16,-1 1 0 16,0-5-608-16,1-2-128 0,-2-2-32 0,1 0-9104 15,0-2-1840-15</inkml:trace>
  <inkml:trace contextRef="#ctx0" brushRef="#br1" timeOffset="71419.47">4666 3613 43135 0,'0'0'1920'0,"0"0"384"0,0 0-1856 0,0 0-448 0,0 0 0 0,13-2 0 16,5 2 256-16,2 0-64 0,2 0 0 0,0 2 0 16,2-2-192-16,0 0-240 0,0 0 48 0,3 0 16 31,-1 0-1584-31,2 0-320 0,-2 0-64 0,2-4-9360 0,4 2-1872 0</inkml:trace>
  <inkml:trace contextRef="#ctx0" brushRef="#br1" timeOffset="72199.28">5787 2972 25791 0,'0'0'1152'0,"-2"-8"224"0,2 8-1104 0,0 0-272 15,-3-7 0-15,3 7 0 0,0 0 2864 0,0 0 512 0,0 0 96 0,0 0 32 16,5 16-2928-16,-1 0-576 0,0 2-144 0,0 2-16 16,0 3 160-16,0 3-160 0,0 7 160 0,0 1-160 15,-2 3 160-15,-1 5 0 0,1-2 0 0,-2 2 0 16,0-1 0-16,0-1 0 0,-3-1 0 0,1 0 0 15,-2-4 0-15,1-2 176 0,0 0-48 0,2-3 0 16,0-4 112-16,0 0 16 0,-1-1 0 0,2-3 0 16,-1-1 32-16,1-2 16 0,0-5 0 0,0 0 0 15,-1-4-96-15,-1-1-16 0,2-9 0 0,-1 9 0 16,1-9-32-16,0 0-16 0,0 0 0 0,0 0 0 16,0 0-144-16,0 0 160 0,0 0-160 0,0-12 160 15,0-2-160-15,3-3 128 0,1 0-128 0,1-5 128 16,3-1-128-16,1-1 0 0,0 1 0 0,1 0 0 0,1 3 0 15,-1 0-144-15,1 1 144 0,0 0-160 0,2 4 160 16,0-2 0-16,2 4 0 0,-1 0 0 0,2 1 0 0,-2 4 0 16,0 0-144-16,1 3 144 0,0 1 0 0,1-1-144 15,0 1 144-15,-1 3 0 0,2-1-192 0,0 4 192 16,-1 2-192-16,-1 2 192 0,0-2-256 0,-2 5 64 16,-1 0 16-16,-2 3 0 0,-1 1-144 0,-1 0-48 15,-2 0 0-15,0 1 0 0,-2 1 368 0,-2-1 0 16,-2 0-144-16,0 1 144 0,0-1 0 0,-1-1 128 15,-2 3-128-15,2-2 192 0,-3-2-192 0,-1 0 176 16,-2 1-176-16,1 0 160 0,-1-4-16 0,-1 1 0 16,-1 1 0-16,0-2 0 0,-1-1-16 0,-2-1 0 0,-2 0 0 15,-1 0 0-15,0-1 32 0,-1-1 0 0,-1 0 0 16,0-1 0-16,0 0-160 0,-2 0 128 0,-2 0-128 0,-1-1 128 16,-2 1-128-16,1-2 0 0,-1 0 0 0,3-1 128 15,2 0-128-15,1 2-144 0,1-3 144 0,2 0-208 31,4 0-656-31,0 0-128 0,11 0-32 0,0 0-10448 0,0 0-2096 0</inkml:trace>
  <inkml:trace contextRef="#ctx0" brushRef="#br1" timeOffset="72831.37">6442 3993 17503 0,'0'0'768'0,"0"0"176"0,-8 0-752 0,8 0-192 16,-8 5 0-16,8-5 0 0,-5 6 4224 0,2 5 832 15,2 2 144-15,1-3 48 0,-1 2-4464 0,-1 2-784 16,1 2-352-16,0 0 32 0,-2-1 144 0,3 5 48 16,0 1 0-16,0 1 0 0,-1 1 128 0,-1 3 0 15,1-4 0-15,1 1 0 0,0-5 0 0,0 1 0 16,0 1 0-16,0-2 0 0,1-2 0 0,-1 0 224 0,0-2-48 0,0-2-16 16,2 1 64-16,-1 0 16 0,0-2 0 0,1-1 0 15,-2-10-64-15,0 0-16 0,0 0 0 0,0 0 0 16,0 0-160-16,0 0 0 0,0 0 144 0,0 0-144 15,0 0 192-15,0 0-48 0,-3-13 0 0,2-1 0 16,2-1-144-16,-1-2 0 0,0-8 0 0,1 0 0 16,-1-3 0-16,3-4 0 0,1-7 0 0,0 1 0 15,1 1 0-15,3 3 0 0,0 1 0 0,1 3 0 16,0 3-144-16,0 2 144 0,0 2 0 0,0 2 0 16,0 4 0-16,1-3 0 0,0 3 192 0,0 3-48 15,1 2-144-15,-1 2 0 0,2 3 0 0,0 1 0 16,-2-2-192-16,2 3 192 0,0 1-160 0,-1 1 160 15,0 3-320-15,-1 1 48 0,1 2 0 0,-1 1 0 16,-1 1-48-16,0 2-16 0,-1 1 0 0,0 3 0 16,-2 1 176-16,0 1 160 0,-2 0-208 0,-2-1 80 0,-2 0 128 0,0-1 256 15,-2-2-64-15,-1 3-16 0,-2 1 176 16,0-1 32-16,-1-2 16 0,0 1 0 0,-1-2-160 0,1 1-48 16,-2 1 0-16,0-2 0 0,0-3-192 0,1 2 128 15,-1 0-128-15,0 0 0 0,-1-3 0 0,0 0 0 16,9-5 0-16,-12 7 0 0,0-6 0 0,2 4-160 15,-2-3 0-15,0-1 0 16,1-1-672-16,0-1-128 0,-1-1-16 0,2-4-9392 16,1-3-1856-16</inkml:trace>
  <inkml:trace contextRef="#ctx0" brushRef="#br1" timeOffset="73198.17">7121 3422 38351 0,'0'0'1696'0,"0"0"352"0,0 0-1632 0,0 0-416 0,12-3 0 0,-1 2 0 16,1-3 384-16,2 2 0 0,2 1 0 0,1-1 0 16,-1 4-192-16,2-2-32 0,3 3-16 0,0-3 0 0,1 0-144 0,1 1 0 15,1 2 144-15,3-2-144 0,2-1 0 0,1 0-192 16,0-1 32-16,0 1 0 16,0-4-464-16,-2 1-80 0,0-3-32 0,-2 0 0 15,-1 1-32-15,-3 0 0 0,0 0 0 0,-1 1 0 16,-3 1-160-16,-1 1-32 0,-3-1-16 0,-1 0 0 15,-1-1-1952-15,-3 1-384 0,-9 3-80 0,11-8 0 0</inkml:trace>
  <inkml:trace contextRef="#ctx0" brushRef="#br1" timeOffset="73461.55">7168 3607 11967 0,'0'0'1072'0,"0"0"-864"0,0 0-208 0,0 0 0 15,0 0 6032-15,0 0 1168 0,0 0 224 0,12 2 64 16,1 2-5824-16,1-3-1152 0,0-1-224 0,3 2-48 16,3-1-48-16,1-1 0 0,1 0 0 0,3 0 0 15,2-1-192-15,2 1 128 0,1 1-128 0,0 2 0 16,-2-2 0-16,1 2-208 0,-3-2 16 0,0 0 0 15,-1 1-320-15,-2-1-48 0,-2 0-16 0,0-1 0 16,-1 0-592-16,-1 1-128 0,2-2-32 0,-1-1-9088 16,-1-2-1808-16</inkml:trace>
  <inkml:trace contextRef="#ctx0" brushRef="#br1" timeOffset="73915.47">8434 3150 38239 0,'0'0'1696'0,"-2"-7"352"0,1-4-1648 0,1 11-400 16,-4-6 0-16,4 6 0 0,0 0 496 0,-8-3 16 16,-1 0 0-16,0 6 0 0,-13 4-192 0,9 0-320 0,-1 4 192 15,-2 0-192-15,-1 4 144 16,0 2-144-16,0 2 128 0,0 1-128 0,2 2 0 0,-1-1 0 0,3 1 0 15,0 2 0-15,1-2 0 0,2 2 0 0,-1 1 0 16,1 0 0-16,2 1 0 0,0-1 0 0,3 2 0 16,0-2 0-16,2 1 192 0,2 0-192 0,1-1 192 15,0 1-192-15,2-1 128 0,2 0-128 0,2-3 128 16,1-3-128-16,4 0 0 0,1-4 0 0,1-2 128 16,1-4-128-16,3-2 0 0,2-5 0 0,4-2 0 15,1-1 0-15,2-1 0 0,0-5 0 0,1-1 0 16,-1-5 0-16,1 0 0 0,2-4 0 0,-1-1 0 15,-2 0 0-15,-1-6 0 0,-1 2 0 0,-3 1 128 16,-2 2 256-16,-1-5 32 0,-2-2 16 0,-2-3 0 16,-1-1 32-16,-1 0 16 0,-3 0 0 0,-2 3 0 15,-5 1-144-15,0 3-16 0,-2-1-16 0,-3 2 0 0,-1 4 48 0,-2 1 16 16,-5 2 0-16,-1 4 0 0,-1 0-368 0,-4 5 0 16,-2 0 0-16,-3 4 0 15,-3 1-2096-15,-2 1-336 0,-3 0-64 0,-3 0 0 0</inkml:trace>
  <inkml:trace contextRef="#ctx0" brushRef="#br1" timeOffset="76103.67">11230 3073 17503 0,'-9'-7'768'0,"9"7"176"0,-6-7-752 0,6 7-192 16,-7-5 0-16,7 5 0 0,0 0 3008 0,-4-4 576 0,4 4 128 0,0 0 0 15,0 0-2944-15,0 0-576 0,0 0-192 0,-1-8 0 16,1 8 240-16,0 0-48 0,0 0 0 0,0 0 0 15,1-8 160-15,-1 8 32 0,0 0 0 0,0 0 0 16,0 0-16-16,-8-2 0 0,1 2 0 0,7 0 0 16,-10 4 80-16,1 1 32 0,-1 0 0 0,-1 2 0 15,1 0 48-15,-2 4 16 0,0 2 0 0,1 3 0 16,-1-2 0-16,0 4 0 0,-1 0 0 0,-1 5 0 0,-2 1-112 0,2 2-32 16,0 0 0-16,-1 4 0 15,-2 3-208-15,0 2-32 0,2 0-16 0,0 2 0 0,2 1-144 0,2 2 0 16,0-3 0-16,2 0 0 0,0 0 0 0,2-2 0 15,2-4 0-15,1 1 0 0,0-4 128 0,4-3-128 16,0-3 0-16,2-1 128 0,0-3-128 0,3-2 160 16,2-4-160-16,1 0 160 0,1-3-32 0,3-3 0 15,2 1 0-15,4-6 0 0,2 0-128 0,2-2 128 16,0 0-128-16,3-4 128 0,0 1-128 0,-2-3 0 16,-1-1 0-16,3 2 0 0,0-1 0 0,-2-2 0 15,0 1 0-15,-3-2 0 0,1-2 0 0,-3 2 0 16,-2-3 0-16,0 1 0 0,-1-2 0 0,0-5 0 15,-2 1 0-15,-1-1 0 0,-2-2 0 0,-2-1 0 16,-2-2 0-16,0-1 0 0,-3 1 128 0,1-1 0 0,0-1 0 0,-1-3 0 16,-3-1-128-16,0 0 0 0,0-1 0 0,0-1 0 15,0 0 128-15,0 2 0 0,0 2 0 0,0 1 0 16,0-2-128-16,-1 2 0 0,-2 0 0 0,-1 2 0 16,0 1 128-16,0 4 0 0,-2 3 0 0,-2 2 0 15,-1 2-128-15,-2 3 128 0,0-2-128 0,-1 4 128 16,0 2-128-16,-1 1-144 0,-1-1 144 0,-1 2-208 31,-2 2-240-31,0 0-64 0,1-1 0 0,0 1 0 16,0 1-288-16,3-2-64 0,0 3-16 0,4 0 0 15,9 0-544-15,0 0-112 0,0 0-32 0,0 0-9184 0,0 0-1824 0</inkml:trace>
  <inkml:trace contextRef="#ctx0" brushRef="#br1" timeOffset="76534.6">10996 3381 35423 0,'0'0'1568'0,"0"0"320"0,0 0-1504 0,0 0-384 0,0 0 0 0,0 0 0 16,0 0 208-16,0 0-16 0,7 8-16 0,0 1 0 16,-7-9-176-16,5 11 192 0,-1-1-192 0,0 2 192 15,-1-1-192-15,-1 2 160 0,1-1-160 0,-1 0 160 16,1 0-160-16,0 1 0 0,-1 0 0 0,2-2 0 15,-4-11 0-15,8 12 0 0,-2-1 0 0,2-4 128 16,3 0 64-16,-1-2 16 0,-10-5 0 0,16 3 0 16,1-3 192-16,2-2 48 0,1 1 0 0,1-4 0 15,1-2-160-15,0 0-32 0,-1-4 0 0,0 1 0 16,0 1-256-16,-2-2-144 0,1-1 16 0,-2 1 0 16,-2-2-752-16,-2 0-144 15,-1 0-16-15,0-3-16 0,0 2-2064 0,3-5-400 0,-1 1-96 0</inkml:trace>
  <inkml:trace contextRef="#ctx0" brushRef="#br1" timeOffset="77094.13">11717 2719 28559 0,'0'0'1264'0,"0"0"272"0,0 0-1232 0,0 0-304 15,0 0 0-15,0 0 0 0,0 0 1904 0,0 0 320 16,0 13 64-16,-2 0 16 0,2-1-1984 0,0 2-320 16,0 3-224-16,-1 2 32 0,-2 5 192 0,1 1-128 15,-1 1 128-15,-1 0-128 0,0 0 128 0,0 0-192 16,2-3 192-16,-1 1-192 0,1-3-144 0,0 1-48 15,1-4 0-15,1 0 0 16,0 1-496-16,0-5-96 0,0-2-32 0,0-12 0 16,3 12-560-16,-3-12-112 0,0 0-32 0,0 0 0 0</inkml:trace>
  <inkml:trace contextRef="#ctx0" brushRef="#br1" timeOffset="77328.98">11494 2703 10127 0,'0'0'896'0,"0"0"-704"0,0 0-192 0,10-1 0 16,-10 1 5792-16,13-3 1120 0,0 3 240 0,1 3 32 16,2-3-5408-16,2 2-1088 0,2 0-224 0,1 0-32 15,-2-2 112-15,3 2 32 0,2-2 0 0,-1 0 0 16,1-2-224-16,-1 2-32 0,1 0-16 0,-1-2 0 15,-1 0-304-15,1 0 0 0,-1-1-208 0,-1-1 80 16,-3 0-2480-16,-1 1-480 0,-3-3-112 0</inkml:trace>
  <inkml:trace contextRef="#ctx0" brushRef="#br1" timeOffset="78236.07">11792 3809 23039 0,'0'0'2048'0,"0"0"-1648"15,0 0-400-15,-8 1 0 0,8-1 2480 0,0 0 400 16,0 0 96-16,-6 7 16 0,6-7-2288 0,-4 13-464 15,1-3-96-15,2 2-16 0,2 1 0 0,1 4 0 16,-2 2 0-16,1 2 0 0,-1 1-128 0,0 2 0 16,0 1 144-16,0-1-144 0,0 1 0 0,0 1 0 15,-1 2 0-15,-1-1 0 0,0 0 144 0,-1-1-144 16,-1 0 192-16,0-1-192 0,0 0 496 0,-1-3-16 0,0-2 0 0,1-2 0 16,-1-1 16-16,1 0 0 0,1-4 0 0,1-3 0 15,2-10-240-15,-3 11-32 0,3-11-16 0,0 0 0 16,0 0-80-16,0 0-128 0,0 0 176 0,0 0-176 15,0 0 0-15,0 0 0 0,3-11 0 0,-1 1 0 16,0-3 0-16,0-4 0 0,-1-1 0 0,2-4-144 16,-2-5 144-16,1-1 0 0,-1-2 0 0,0-2-128 15,1 1 128-15,0 1 0 0,1-2 0 0,-1 0-128 16,1 2 128-16,0 2 0 0,-1 0 0 0,2 2 0 16,0 3 0-16,1 3-128 0,2-1 128 0,-1 4 0 15,2 2 0-15,1 0 0 0,2 1 0 0,0 4 0 16,1 0-160-16,1 4 160 0,0-1-192 0,0 2 192 15,0 1-176-15,0 2 176 0,2-2-160 0,-2 3 160 16,0 1-160-16,1 1 160 0,0 0-160 0,-1 2 160 0,1-1-256 0,-1 2 64 16,0 0 0-16,0 1 0 0,-2-1 0 0,1 1 0 15,-1 2 0-15,-2 0 0 0,-9-7 192 0,9 11 0 16,-3 1-160-16,-1 0 160 0,1-2 0 0,-4 2 0 16,-2 0 0-16,0 3 0 0,-2-6 0 0,-1 2 128 15,-2-1 0-15,0 1 0 0,-2-2 32 0,-1 1 0 16,-1-1 0-16,0 0 0 0,-3-1-160 0,-1 3 0 15,-1-1 0-15,-2-1 128 0,-1-3-128 0,-1 0 0 16,-1 6-192-16,-1-6 192 0,-2 1-224 0,1-3 80 16,-1-3 16-16,2-1 0 15,3 0-608-15,2-3-112 0,0 1-32 0,4-5-14704 0</inkml:trace>
  <inkml:trace contextRef="#ctx0" brushRef="#br1" timeOffset="79703.52">12715 3203 5519 0,'0'0'240'0,"0"0"64"0,0 0-304 0,11-6 0 0,-4 2 0 0,-7 4 0 15,10-5 1344-15,-1 1 224 0,-9 4 32 0,10-4 16 16,-10 4-1264-16,11-1-352 0,-11 1 128 0,0 0-128 16,0 0 0-16,9-5 0 0,-9 5 0 0,0 0 0 15,0 0 352-15,0 0 32 0,0 0 0 0,0 0 0 16,7-5 848-16,-7 5 176 0,0 0 48 0,0 0 0 16,0 0 336-16,0 0 80 0,0 0 16 0,0 0 0 15,-9 4-352-15,0-1-64 0,-1 3 0 0,-1 0-16 16,2 2-272-16,-1 1-48 0,-2 2-16 0,0 0 0 15,-1 2-32-15,-1 0-16 0,-2 0 0 0,-1 3 0 16,-1 2-368-16,-1 2-80 0,-4 1-16 0,3 0 0 16,-1 2-352-16,1 1-64 0,1 0 0 0,-1 2-16 15,0 2-176-15,2-2 0 0,-3 0 144 0,2-1-144 0,-1-2 0 0,2-1 0 16,0 0 0-16,1 1 0 0,2-3 0 0,4-1 0 16,0-2 0-16,2-3 0 0,0-2-256 0,2-3 16 15,7-9 16-15,-5 8 0 16,5-8-480-16,0 0-112 0,0 0-16 0,0 0 0 15,-2-12-2352-15,0 0-464 0,4-1-112 0,0-5-16 0</inkml:trace>
  <inkml:trace contextRef="#ctx0" brushRef="#br1" timeOffset="79936.38">12318 3278 6447 0,'0'0'576'0,"0"0"-576"16,0 0 0-16,0 0 0 0,0 0 4224 0,0 0 752 0,0 0 144 0,10 4 16 15,0-1-2976-15,0 1-608 0,-10-4-112 0,13 6-32 16,0-2-176-16,0 3-32 0,0-1-16 0,0 3 0 16,-2 2-128-16,2 3-32 0,2 2 0 0,-1-2 0 15,3 3-448-15,0 2-80 0,0 1-32 0,3 2 0 16,0-2-464-16,1 3 128 0,0-2-128 0,0 1 0 16,2-2 0-16,0-1-240 0,-4 0 48 0,1-3 16 31,-1 1-928-31,1-2-192 0,-2-3-48 0,0-2 0 15,1-1-1728-15,-4-2-368 0,0-2-64 0</inkml:trace>
  <inkml:trace contextRef="#ctx0" brushRef="#br1" timeOffset="80290.35">13367 3269 31391 0,'0'0'1392'0,"0"0"272"0,0 0-1328 0,0 0-336 16,0 0 0-16,0 0 0 0,0 0 960 0,0 0 128 0,0 0 32 0,10 7 0 15,3-1-160-15,2-3-48 0,-1 1 0 0,4-3 0 16,3-1-400-16,1-1-64 0,2 1-32 0,1-4 0 16,-1 1-416-16,3-2 128 0,1 0-128 0,1-1 0 15,-2 1 0-15,1 0-192 0,-1 1 0 0,-2-1 16 16,-3 1-176-16,-2 1-32 0,-4 1-16 0,0-1 0 31,0 1-352-31,-3 0-64 0,-1 1-16 0,-12 1 0 16,10 1-2736-16,-10-1-544 0,0 0-112 0,0 0-32 0</inkml:trace>
  <inkml:trace contextRef="#ctx0" brushRef="#br1" timeOffset="80554.03">13518 3491 21183 0,'0'0'1888'0,"0"0"-1504"15,0 0-384-15,0 0 0 0,0 0 3360 0,0 0 608 16,0 0 112-16,0 0 16 0,0 0-3088 0,0 0-624 16,0 0-128-16,13 6-32 0,0-5-48 0,2 1-16 15,-1-4 0-15,3 2 0 0,1-1-160 0,2 1 0 16,1 0-192-16,-1 0 192 16,1 0-528-16,1 0 16 0,2 0 0 0,1-2 0 15,-2 2-208-15,3-2-48 0,2 0 0 0,-1-2 0 16,-1 1-384-16,1-2-64 0,1 1-32 0,-1-1-7616 15,-1-2-1520-15</inkml:trace>
  <inkml:trace contextRef="#ctx0" brushRef="#br1" timeOffset="80987.19">14632 3027 15663 0,'0'0'1392'0,"-13"0"-1120"0,-2 1-272 0,-2 3 0 16,-1 0 4800-16,0 2 912 0,0 2 176 0,-1 2 48 15,-2 1-4800-15,1 4-960 0,-4 1-176 0,2 5 0 16,1-1 0-16,2 3 0 0,-1 2-144 0,2 1 144 16,1 3 0-16,2-2 0 0,1 6 0 0,2-1 0 0,1 1-160 0,3-3 160 15,0-2-128-15,3 1 128 0,2 1 0 0,2-3 0 16,2-2 0-16,3-1 0 0,3-6 0 0,2 0 0 15,2-2 0-15,2-3 0 0,3-1 0 0,2-3 0 16,2-3 128-16,2-2-128 0,3-4 176 0,1-2-48 16,0-4 0-16,1-3 0 0,2-3 144 0,1-1 32 15,-1-1 0-15,-2-3 0 0,-1-2 0 0,-1-2 0 16,-2-1 0-16,0-1 0 0,-3-1 64 0,-1-2 16 16,-2-1 0-16,-2 0 0 0,-2-6-64 0,-2 2 0 15,-5 0 0-15,-2-3 0 0,-1-2-320 0,-5-1 0 16,-1 3 0-16,-3 3 0 0,-3 1 0 0,-2 4 0 0,-5 2 0 15,-1 2-128-15,-1 0 128 0,-1 2-128 16,0 3 128-16,-2 2-128 0,-1 3-160 0,-3 3-32 0,-1 0 0 0,-1 1 0 31,-3 3-2656-31,-2 1-544 0,-12-3-96 0,13 5-32 0</inkml:trace>
  <inkml:trace contextRef="#ctx0" brushRef="#br1" timeOffset="85257.05">19330 7420 4607 0,'0'0'400'0,"0"0"-400"0,0 0 0 0,0 0 0 15,0 0 3712-15,0 0 672 0,-8 7 128 0,8-7 32 16,0 0-2608-16,0 0-512 0,0 0-96 0,0 0-32 16,0 0-224-16,0 0-48 0,0 0-16 0,-7 5 0 15,7-5-288-15,0 0-48 0,-10 4-16 0,10-4 0 16,0 0-192-16,0 0-32 0,0 0-16 0,0 0 0 16,0 0-80-16,0 0-16 0,0 0 0 0,0 0 0 15,0 0 0-15,0 0 0 0,0 0 0 0,0 0 0 16,-7 9 16-16,7-9 0 0,-4 6 0 0,4-6 0 15,-4 11-112-15,1-2-32 0,3-9 0 0,-2 10 0 0,2-10 16 0,-2 11 0 16,2-11 0-16,0 11 0 16,2 0-16-16,-2-11 0 0,0 0 0 0,0 0 0 0,0 0-64 0,5 8 0 15,-5-8-128-15,0 0 192 0,0 0-16 0,0 0-16 16,0 0 0-16,0 0 0 0,0 0 96 0,0 0 0 16,6-7 16-16,-6 7 0 0,6-9-80 0,-6 9-32 15,3-10 0-15,0 2 0 0,-2-1 0 0,2 0 0 16,0-1 0-16,-2 1 0 0,0-2-16 0,-1-1 0 15,1 0 0-15,1 2 0 0,-2-1-16 0,0 3-128 16,0 8 192-16,0-7-64 0,0 7 64 0,0 0 0 16,-4-7 0-16,4 7 0 0,0 0-192 0,0 0 192 15,-9 4-192-15,2 1 192 0,-1 2-192 0,2 1 0 16,-1-1 0-16,1 4 0 0,-2-3 0 0,2 1 0 0,-1-1 0 0,3 1 0 16,4-9 0-16,-3 11 0 0,1-1 0 0,2-10 0 15,0 11 0-15,0-11 0 0,2 9 0 0,2 1 0 16,-4-10 0-16,7 7 0 0,-1 0 0 0,-6-7 0 15,8 10 0-15,0-3 0 0,-8-7 0 0,10 4 0 16,1-2 0-16,-11-2 0 0,13 4 0 0,-3-1 0 16,-10-3 0-16,11 0 0 0,-11 0 0 0,10 0 0 15,-10 0 0-15,0 0 0 0,12-1 0 0,-12 1 0 16,0 0 0-16,0 0 0 0,0 0 0 0,0 0 0 16,8-4 0-16,-8 4 0 0,0 0 0 0,5-8 0 15,-5 8 0-15,0 0 0 0,0 0 0 0,0 0 0 16,-3-9 0-16,3 9 0 0,0 0 0 0,0 0 0 15,-3-8 0-15,3 8 0 0,0 0 0 0,-7-5 0 16,7 5 0-16,0 0 0 0,-9-6 0 0,9 6 0 16,-7-3 0-16,7 3 0 0,-7-4 0 0,7 4 0 0,-8-2 0 0,8 2 0 15,-11 0 0-15,11 0 0 0,-8 0 0 16,8 0 0-16,-9-2 0 0,9 2 0 0,0 0 0 0,0 0 0 16,-9 0 0-16,9 0 0 0,0 0 0 0,0 0 0 15,-9 0 0-15,9 0 0 0,0 0 0 0,0 0 0 16,0 0 0-16,0 0 0 0,-8 2 0 0,8-2 0 15,0 0 0-15,0 0 0 0,0 0 0 0,0 0 0 16,0 0 0-16,0 0 0 0,0 0 0 0,0 0 0 16,0 0 176-16,0 0-176 0,0 0 128 0,0 0-128 15,0 0 0-15,0 0 144 0,0 0-144 0,0 0 0 16,0 0 0-16,0 0 128 0,0 0 0 0,0 0 0 16,0 0 0-16,0 0 0 0,0 0 96 0,0 0 16 0,0 0 0 0,0 0 0 15,0 0-48-15,0 0 0 0,-8 0 0 0,8 0 0 16,-6-4 0-16,6 4 0 0,0 0 0 0,-7-2 0 15,7 2 32-15,-5-7 0 0,1-2 0 0,4 9 0 16,-4-8-16-16,2 1 0 0,-1-3 0 0,2 1 0 16,-2 0 48-16,2 0 16 0,1-1 0 0,0-2 0 15,-1 0-16-15,-1 0 0 0,0-1 0 0,-2 0 0 16,1-2 0-16,1-1-16 0,-1-1 0 0,0 0 0 16,1-2-64-16,-1-1-16 0,1-1 0 0,-1 2 0 15,-1-1-160-15,0 1 192 0,0-2-192 0,0 4 192 16,0-2-192-16,0 3 192 0,1-1-192 0,-3 0 192 15,1-2-192-15,-3 0 0 0,-1-1 144 0,-1 1-144 16,-1-2 256-16,1 1-32 0,-2-1 0 0,0 3 0 0,2 0-96 0,2 0-128 16,0 1 176-16,-1 0-176 0,-1-1 144 15,-1-2-144-15,2 0 0 0,0 2 144 0,-1 0-144 0,2 0 0 16,-1-1 0-16,1 2 0 0,1 0 0 0,1 1 0 16,-2-1 0-16,2 1 0 0,-2 0 0 0,1 2 0 15,1 1 0-15,-1 0 0 0,-2 0 0 0,1 0 0 16,0 1 0-16,1 0 0 0,-3-1 0 0,1-1 0 15,1 0 128-15,1-1-128 0,-1 2 0 0,1 2 0 16,1-3 0-16,-1 0 0 0,-2 0 0 0,3-2 0 16,-2-2 128-16,1 2-128 0,2 3 0 0,0-1 0 15,0-3 0-15,1 0 128 0,0-3-128 0,1 3 0 16,-1 2 0-16,2-1 0 0,-2 2 0 0,0 0 0 16,-1 0 0-16,1 1 0 0,0 3 0 0,0 0 0 15,0 0 128-15,0 1-128 0,0-1 0 0,0 1 0 0,-1 1 0 0,0 1 0 16,-2 1 0-16,1-1 0 0,-1 1 0 0,2-2 0 15,0 2 0-15,0 0 0 0,5 6 128 0,-7-6-128 16,2-1 0-16,5 7 0 0,-7-9 0 0,2 3 0 16,5 6 0-16,0 0 0 0,-5-8 0 0,5 8 0 15,0 0 0-15,-4-8 0 0,4 8 0 0,-3-9 0 16,3 9 0-16,-1-8 0 0,1 8 0 0,0 0 0 16,0-9 0-16,0 2 0 0,0 7 0 0,0 0 0 15,0-9 0-15,0 9 0 0,0-8 0 0,0 8 0 16,0 0 0-16,0-7 0 0,0 7 0 0,0 0 0 15,0 0 0-15,0 0 0 0,-2-10 0 0,2 10 0 16,0 0 0-16,0 0 0 0,-4-5 0 0,4 5 0 16,0 0 0-16,0 0 0 0,0 0 0 0,0 0 0 15,0 0 0-15,0 0 0 0,0 0 0 0,0 0 0 16,0 0 0-16,0 0 0 0,0 0 0 0,0 0 0 0,0 0 0 0,0 0 0 16,0 0 0-16,0 0 0 0,0 0 0 0,0 0 0 15,0 0 0-15,0 0 0 0,0 0 0 0,0 0 0 16,0 0 0-16,0 0 0 0,0 0 0 0,0 0 0 15,-4 9 0-15,4-9 0 0,-4 11-128 0,1-1 128 16,3-10 0-16,-2 11 0 0,2-11 0 0,-4 10 0 16,-2-2 0-16,6-8 0 0,-5 10 0 0,1-2 0 15,0 0 0-15,4-8 0 0,-5 8 0 0,5-8 0 16,-6 10 0-16,-1-1 0 0,1-1 0 0,0 1 0 16,1 0 0-16,1 2 0 0,0 1 0 0,-1-1 0 15,0 0 128-15,0 1-128 0,0-1 0 0,-1 1 0 0,1 1 0 16,1 0 0-16,0 1 0 0,0-1 0 0,-2-1 0 0,-1 1 0 15,1-1 0-15,-1 0 0 0,2-1 0 0,0 0 0 16,0-1 0-16,1-2 0 0,4-8 0 0,0 0 0 16,0 0 0-16,0 0 0 0,0 0 0 0,0 0 0 15,0 0 0-15,0 0 0 0,0 0 0 0,0 0 0 16,0 0 0-16,0 0 0 0,10-9 0 0,-2 0 0 16,-1-2 0-16,-1-4 0 0,2 2 0 0,0-2 128 15,0 0 0-15,-1-2-128 0,2-1 192 0,1 2-64 16,-1-2-128-16,0 1 0 0,0-3-160 0,0 2 160 15,0 2 0-15,-2 2 0 0,-1 1 0 0,2-1 0 16,-1-1 0-16,-1 2 0 0,-1-1 0 0,1 3 0 16,-3 0 0-16,1 0 0 0,-1 1 0 0,0 1 0 15,-3 9 0-15,1-8 0 0,0-3 0 0,-1 11 0 0,0-7 0 0,0 7 0 16,0-10 0-16,0 10 0 0,0-7 0 0,0 7 0 16,0-8 0-16,0 8 0 0,0 0 0 0,0 0 0 15,0 0 0-15,0 0 0 0,2-9 0 0,-2 9 0 16,0 0 0-16,0 0 0 0,0 0 0 0,0 0-144 15,0 0 144-15,0 0 0 0,0 0 0 0,0 0 0 16,0 0 0-16,3 10 0 0,-3-10 0 0,4 13 0 16,-1-1 0-16,1-2 0 0,-4-10 0 0,5 13 0 15,0-4 0-15,0 2-128 0,1 2 128 0,0-1 0 16,1-2 0-16,1 2 0 0,1-4 0 0,0 0 0 16,1-2 0-16,1 2 0 0,-1 0 0 0,2-1 0 0,0 3 0 0,1-4 0 15,1-2 0-15,0 0 0 0,2 0 0 16,0 0 0-16,-2-2 0 0,0 1 0 0,1 1 0 0,0-4 0 15,-2-3 0-15,-1 2 0 0,-2 0 0 0,1 1 128 16,-2-2-128-16,-9 2-240 0,10-5 64 0,-10 5 16 31,11-4-544-31,-11 4-128 0,8-6 0 0,-8 6-16 16,8-7-1312-16,-8 7-256 0,1-10-48 0,-2 1-16 16,-3-2-928-16,-2-2-192 0</inkml:trace>
  <inkml:trace contextRef="#ctx0" brushRef="#br1" timeOffset="86408.14">17955 5440 9327 0,'0'0'400'0,"0"0"112"0,0 0-512 0,0 0 0 16,0 0 0-16,0 0 0 0,1-11 1280 0,-1 11 144 15,0 0 48-15,3-8 0 0,-3 8-256 0,2-9-64 16,-2 9 0-16,2-8 0 0,-2 8 192 0,0 0 16 16,0 0 16-16,0 0 0 0,4-7 80 0,-4 7 16 15,0 0 0-15,3-8 0 0,-3 8-176 0,0 0-16 16,0 0-16-16,7-7 0 0,-7 7-16 0,5-6 0 16,-5 6 0-16,0 0 0 0,0 0-320 0,8-3-64 15,-8 3-16-15,9-4 0 0,-9 4-272 0,11 0-48 16,-11 0-16-16,11 2 0 0,0 0-128 0,-1 1-16 15,1-1-16-15,0 4 0 0,1 0-64 0,1 1-16 0,-2-1 0 16,0 3 0-16,0 2-16 0,-1 0 0 0,2 1 0 0,0-1 0 16,1 0-48-16,0 1-16 0,1-1 0 0,-1 0 0 15,-1 2 32-15,1 0 0 0,0 2 0 0,-1-2 0 16,-1-4-32-16,1 1-16 0,-2-2 0 0,0 1 0 16,-1-2-48-16,0-3-128 0,-9-4 192 0,12 4-64 15,-2-2 0-15,-1 1 0 0,-9-3 0 0,11 0 0 16,-11 0 16-16,10-5 0 0,-1-1 0 0,-2 0 0 15,-7 6-16-15,6-11-128 0,-1 0 192 0,-1 0-64 16,-1-2-128-16,-2 1 128 0,-1 2-128 0,0 0 128 16,0-1-128-16,-1 1 128 0,-2-3-128 0,1 0 128 15,-1 0-128-15,0 2 0 0,1-3 0 0,1 2 0 16,-2-1 0-16,2 3 0 0,-1 1 128 0,2 1-128 16,0 8 0-16,0 0 0 0,2-9 0 0,-2 9 0 0,0 0 0 0,0 0 0 15,0 0 0-15,10 0 0 0,-10 0 0 0,10 5 0 16,0 1-144-16,0 2 144 0,0 0 0 0,1 1 0 15,-2 2 0-15,1-2 0 0,1-2 0 0,-3 0 0 16,-8-7 0-16,10 9 0 0,-1 0 0 0,-1-1 0 16,-8-8 0-16,8 9 0 0,-8-9 0 0,0 0 0 15,9 7 0-15,-9-7 0 0,0 0 0 0,0 0 0 16,0 0 0-16,10 0 144 0,-10 0 16 0,0 0 0 16,10-4 0-16,-10 4 0 0,7-5 32 0,0-2 0 15,-7 7 0-15,4-9 0 0,0 0-48 0,-2 0 0 16,-2-2 0-16,0 1 0 0,-1 1-16 0,0-3-128 15,-1 2 192-15,1-3-64 0,0-4-128 0,-2 1 160 0,1 0-160 16,-2-1 160-16,0 2-160 0,0-4 0 0,0 1 0 0,0 0 128 16,-1 0-128-16,0-2 0 0,-2 1 0 0,2 2 0 15,0-2 0-15,1 4 128 0,0 0-128 0,0 2 0 16,0 2 0-16,0-1-224 0,0 4 32 0,4 8 0 31,-5-6-1648-31,5 6-320 0,0 0-64 0,0 0-12048 0,0 0-2400 0</inkml:trace>
  <inkml:trace contextRef="#ctx0" brushRef="#br1" timeOffset="87208.57">18862 5507 9215 0,'0'0'816'0,"0"0"-656"16,0 0-160-16,0-10 0 0,1 2 2624 0,1-2 480 16,0-1 96-16,0 2 32 0,-1 3-1888 0,-1 6-368 15,0-12-80-15,0 12 0 0,-3-9 704 0,3 9 160 16,-2-9 32-16,2 9 0 0,-4-7-240 0,4 7-32 15,0 0-16-15,0 0 0 0,-7-5-480 0,7 5-112 0,0 0-16 0,0 0 0 16,0 0-528-16,-6 8-112 0,6-8-32 0,-4 10 0 16,1 1-96-16,2-1-128 0,1 1 176 0,1-1-176 15,1 2 256-15,0 1-64 0,2-3-16 0,0 3 0 16,0 0 128-16,0-1 16 0,1 1 16 0,-1 0 0 16,0 1-16-16,0 1 0 0,0-2 0 0,0-3 0 15,-4-10-80-15,4 15-32 0,-1-1 0 0,0-1 0 16,-3-13-80-16,3 14-128 0,-2-1 176 0,0-2-176 15,-1-11 176-15,0 0-176 0,0 10 160 0,0-10-160 16,0 0 192-16,0 0-64 0,0 0-128 0,0 0 192 16,0 0-64-16,0 0 0 0,0 0-128 0,-1-8 192 15,0-1-64-15,-2 0-128 0,0 1 176 0,1-2-176 16,-2-1 176-16,-1 0-176 0,-2 0 160 0,1-3-160 16,-1 0 160-16,1-1-160 0,-1-3 160 0,1 1-160 15,-3 3 128-15,2-3-128 0,-1-2 0 0,0 1 0 0,1-1 128 16,0-2-128-16,2 0 0 0,0 3 144 0,-1-2-144 0,2 3 0 15,1-4 0-15,0 2 0 0,3-2 0 0,0 3 0 16,1-3 0-16,3 5 0 0,0-3 0 0,1 2 0 16,-2 1 0-16,3 3 0 0,1 0 0 0,1 3 0 15,-2 0 0-15,2 3 0 0,0 0 0 0,1 3 0 16,0 0 0-16,-9 4 0 0,11-1 0 0,-11 1 0 16,11 0 0-16,0 1 0 0,-11-1-128 0,13 4 128 15,-1 0 0-15,-2 1 0 0,-10-5 0 0,12 8 0 16,-1 1 0-16,0 2 0 0,-2-2-128 0,-1 1 128 15,-2 2 0-15,2 0 0 0,1-3 0 0,2 1 0 16,-2 1 0-16,0-1 0 0,-1-2 0 0,-2 1 0 16,1 0 0-16,-7-9 0 0,2 11 0 0,-2-11 0 0,3 11 0 0,-2 1 0 15,-3-2 0-15,-1 1 128 0,-2-2-128 0,-2 0 0 16,0-1 176-16,-1 1-48 0,1-1-128 0,-2 0 192 16,0-2-48-16,-1 2-16 0,-1 1 0 0,1-2 0 15,-1 1-128-15,1 1 128 0,-1-3-128 0,2 1 128 16,1-5-128-16,-1 2 128 0,0-1-128 0,0-1 128 15,-1 1-128-15,0 0 0 0,1-2-192 0,9-1 192 32,-10-1-1664-32,10 1-224 0,-9 0-32 0</inkml:trace>
  <inkml:trace contextRef="#ctx0" brushRef="#br2" timeOffset="142062.9">23382 4240 29951 0,'0'0'1328'0,"0"0"272"0,-6-4-1280 0,6 4-320 16,0 0 0-16,0 0 0 0,0 0 192 0,0 0-32 15,0 0 0-15,10 9 0 0,-1 1-160 0,2 1 0 16,-1-3 0-16,2 3 0 0,1 0 0 0,1 2 0 16,1 0 0-16,1 4 0 0,1-1 0 0,2 2 0 15,-1 2 0-15,3 2 0 0,4 3 192 0,-2-2 48 16,2 1 16-16,1 0 0 0,0 1 96 0,1 0 32 15,2 0 0-15,0 0 0 0,-2-1 128 0,3 5 16 0,1 1 16 16,5 1 0-16,0 2 96 0,2 1 32 0,0 0 0 16,2 2 0-16,3 2-176 0,0 1-48 0,0-2 0 0,3-1 0 15,-1 3-160-15,1 2-32 0,0-4-16 0,2 5 0 16,3 2-112-16,1 2 0 0,3 2-128 0,1 3 192 16,2-1-64-16,0-5 0 0,-1 1-128 0,3 0 192 15,0 2-64-15,3 1 0 0,0 4-128 0,3-1 192 16,1 0-192-16,1 0 176 0,0 0-176 0,0-1 160 15,0-1 0-15,1 2 0 0,0 2 0 0,1 1 0 16,2 1 80-16,-2 2 16 0,-1 0 0 0,1 1 0 16,-1-2 0-16,0 3 0 0,1-1 0 0,2 1 0 15,0 0-112-15,-1 2-16 0,-2 5 0 0,2-1 0 16,0 1 0-16,2-2 0 0,2 0 0 0,-1 0 0 16,0 1-128-16,1 3 0 0,-4-1 0 0,4 1-176 15,0 0 176-15,2 1 0 0,0-2 128 0,0 0-128 0,-3-2 0 16,1 2 0-16,-1 1 0 0,0 2 0 0,1-1 0 0,0 0 0 15,-3-2 160-15,0 0-160 0,-1 0 192 0,2 2-48 16,0-2-16-16,0 2 0 0,-1 1 112 0,0-2 16 16,0-1 0-16,-2-1 0 0,-1 1-256 0,1 1 0 15,2-2 0-15,0 2 0 0,-2-1 288 0,1-2-32 16,0-2-16-16,-3 1 0 0,-1 0-96 0,0 2-16 16,1 2 0-16,0-3 0 0,-2-2 0 0,0-1-128 15,-1-4 192-15,-1-1-64 0,0 4-128 0,-2-2 128 16,1-2-128-16,-1 1 128 0,-2 0-128 0,-1-1 128 15,-3-4-128-15,0-4 128 0,0-1-128 0,-1 0 128 16,-2 2-128-16,1-1 128 0,-1-2-128 0,-2-1 128 0,-4 0-128 16,-1-4 128-16,-1 0 0 0,0-7-128 0,-2 1 192 0,0-5-64 15,-3 0-128-15,-2-2 128 0,-2-2-128 0,-2-2 128 16,-1 0-128-16,-3 2 0 0,-1-6 144 0,-3 0-144 16,-4-4 0-16,-3 1 0 0,-2-2 0 0,-1-3 0 31,-3-1-512-31,-1-3 0 0,-3-2-16 0,-1-1 0 15,-8-7-1568-15,0 0-304 0,0 0-64 0</inkml:trace>
  <inkml:trace contextRef="#ctx0" brushRef="#br2" timeOffset="142964.47">31139 11206 12895 0,'0'0'576'0,"0"0"112"16,0 0-560-16,0 0-128 0,0 0 0 0,0 0 0 0,0 0 3072 0,7-5 592 15,-1-3 112-15,1 3 32 0,-7 5-2208 0,10-7-448 16,-1 1-96-16,1-1-16 0,-3 2-16 0,4-2-16 15,-1-3 0-15,3 1 0 0,0-3-144 0,2 0-32 16,0-1 0-16,4-2 0 0,0-1-192 0,2 1-32 16,1-2-16-16,3-2 0 0,2 0-48 0,3-2-16 15,3-1 0-15,1-2 0 0,2-2-64 0,2 1-16 0,2 1 0 16,2-4 0-16,1-2-32 0,3-4-16 0,1-1 0 0,0-3 0 16,0-1 48-16,2-1 16 0,2-2 0 0,1 0 0 15,-1 3-144-15,1 1-16 0,2 2-16 0,-1 2 0 16,-1-2-128-16,-1-1-32 0,-1-1 0 0,-1 3 0 15,2 1-128-15,-3 0 0 0,-1 2 0 0,-3-1 128 16,-2 0-128-16,-1 1 0 0,-2 3 0 0,-3 3 0 16,-3 1 0-16,-2 2 0 0,0 2 0 0,-2-2 0 15,-3-1 0-15,-1 2 0 0,-3 0 0 0,-1 4 0 16,-1-1 0-16,-2 4 0 0,-1-1 0 0,-9 9-176 16,1-2-32-16,0 2-16 0,-1-3 0 0,-1 3 0 15,0-1-160-15,-2 1-48 0,0 1 0 0,2-5 0 16,-3 3-192-16,-4 8-32 0,0 0-16 0,0 0 0 15,0 0-464-15,0 0-80 0,-5-6-32 16,5 6 0-16,0 0-2336 0,-6-3-480 0</inkml:trace>
  <inkml:trace contextRef="#ctx0" brushRef="#br2" timeOffset="144334.1">33186 9734 11055 0,'0'0'976'0,"0"0"-784"0,1-9-192 0,-1 9 0 16,3-9 2752-16,-3 9 512 0,0 0 112 0,0 0 16 15,5-8-2448-15,-5 8-496 0,0 0-80 0,5-8-32 16,-5 8 320-16,0 0 64 0,0 0 16 0,0 0 0 16,0 0-176-16,0 0-48 0,6-9 0 0,-6 9 0 15,0 0-192-15,0 0-32 0,0 0-16 0,0 0 0 16,0 0-144-16,0 0-128 0,0 0 144 0,-9 0-144 15,9 0 256-15,-11 0-64 0,2 0 0 0,0-1 0 0,0 0 192 0,0 1 48 16,-1-3 0-16,5 2 0 0,-1-1-48 0,-2-2-16 16,-1 2 0-16,-2-2 0 0,1 0 16 0,-2-1 16 15,-1-2 0-15,-12-5 0 0,2 2 64 0,2 1 16 16,-1-3 0-16,-2 0 0 0,0 2-112 0,0-3-32 16,-1 0 0-16,1 0 0 0,-4-1-80 0,1-1-32 15,-2 0 0-15,-1-1 0 0,0 0-224 0,0-1 176 16,-1 0-176-16,0-2 160 0,-2-1-160 0,1 1 0 15,-2-1 144-15,-2 1-144 0,1-2 128 0,-1 0-128 16,-2 1 160-16,0-4-160 0,2-4 256 0,-2 1-64 16,-3-1 0-16,1 2 0 0,-2-2 96 0,-1-2 16 15,-1-3 0-15,0-1 0 0,1-1-48 0,-2 1-16 16,0 2 0-16,-2-2 0 0,-3 0-64 0,2 0-16 0,1-3 0 0,-1 2 0 16,-3-3-160-16,0 2 0 0,0-1 0 0,2-2 128 15,-1 0-128-15,1-3 0 0,-2-2 0 0,0-2 128 16,0 2-128-16,0-2 0 0,-1 0 0 0,-1 0 0 15,-2 0 128-15,1 2-128 0,1-2 128 0,-1-2-128 16,1-1 208-16,-2-4-32 0,-2 1-16 0,1 0 0 16,0 0 32-16,0 2 0 0,-2 2 0 0,1-1 0 15,0 0-192-15,-1-4 192 0,1-2-192 0,-2 0 192 16,-1-1-192-16,0-2 160 0,-1 0-160 0,1 4 160 16,0 3-160-16,0-3 0 0,-1 1 0 0,1-2 0 15,0-2 0-15,0-2 128 0,0 0-128 0,0 1 0 16,-1 0 0-16,1 1 0 0,0 2 128 0,-2 3-128 0,1-3 0 15,-1-1 0-15,-2-4 0 0,-1 3 0 16,-2 1 0-16,2 1 0 0,0 0 128 0,-1 3-128 0,1 3 0 0,0-2 0 16,1-1 144-16,-1-2-144 0,-3-2 0 0,3 3 0 15,1 1 0-15,0 1 0 0,0 1 0 16,2-1 128-16,-1-1-128 0,2 1 0 0,0 0 0 0,1-2 0 16,0 0 0-16,1 0 128 0,2 5-128 0,-2 0 0 15,0 0 128-15,2-1-128 0,2 1 0 0,1 1 128 16,-1 2-128-16,1-1 0 0,3 0 0 0,1-1 0 15,-1 1 0-15,3 0 128 0,1 6-128 16,2-2 0-16,1 4 0 0,2-2 0 0,1 0 0 0,0 4 0 16,2-3 0-16,1 2 0 0,2 2 0 0,2 0 0 0,3 0 0 0,-1-2 0 15,1 3 0-15,1 4 0 0,1 0 0 0,1 3 0 16,-1 1 0-16,2 0 0 0,-1-2 0 0,2 4 0 16,1 0 0-16,3 3 0 0,0 2 0 0,1 1 0 15,2-1 0-15,0 1 0 0,1 0 0 0,1 2 0 16,1 1 0-16,1 1 0 0,-1 3 0 0,2-4 0 15,-1 2 0-15,2 2 0 0,2 0 0 0,-1-1 0 16,0 2 0-16,1 0 0 0,-1-1 0 0,0 1 0 16,-1 1 0-16,0-1 0 0,-1 1 0 0,-1 2-128 15,1-1 128-15,1 1 0 0,-3 1 0 0,3 0 0 16,0 1 0-16,0 1 0 0,0 0 0 0,0 1 0 16,-1-3 0-16,1 4 0 0,-2-4 0 0,2 3 0 15,2-1 0-15,-1 1 0 0,0 2 0 0,3-1 0 16,0 0 0-16,2-2 0 0,7 4 0 0,-9-1 128 15,9 1-128-15,-9-2 0 0,9 2 0 0,-8-1 0 0,8 1 0 0,0 0 0 16,-8-3 0-16,8 3 0 0,0 0 128 0,0 0-128 16,-6-2 128-16,6 2-128 0,0 0 128 15,-7-3-128-15,7 3 160 0,0 0-160 0,0 0 176 0,0 0-176 16,0 0 192-16,-6-5-192 0,6 5 0 0,0 0 0 16,0 0 0-16,0 0 0 0,-9-1 0 0,9 1 0 15,-9 2 0-15,9-2 0 0,-11 4 0 0,1 0 0 16,-1 1 0-16,-2 1 0 0,-1-1 160 0,-3 0-160 15,-3 1 128-15,0 1-128 0,-6 1 256 0,-2 0-48 16,-4-2 0-16,-6 1 0 0,-4 0 48 0,-5 4 16 16,-4-1 0-16,-3 2 0 0,-4 0 64 0,-2 0 16 15,-1-1 0-15,-3 2 0 0,-2 2-32 0,-2-1-16 16,0 0 0-16,-2 1 0 0,-2-1-112 0,0 2 0 16,2 3-16-16,-1 1 0 0,1-1-176 0,1 0 0 0,-2-2 144 0,4-1-144 15,0 1 0-15,3 4 0 0,3-2 0 0,4 0 128 16,2-1-128-16,5-1 176 0,3-2-176 0,4 0 192 15,2-2-416-15,5-2-80 0,5-1-16 0,2-1 0 32,5-1-1872-32,3-1-384 0,4-1-80 0</inkml:trace>
  <inkml:trace contextRef="#ctx0" brushRef="#br2" timeOffset="145316.16">25029 3966 23039 0,'-16'-9'1024'0,"7"4"192"16,-1-1-960-16,0 0-256 0,3 1 0 0,7 5 0 0,0 0 1648 0,0 0 272 16,0 0 64-16,0 0 16 0,0 0-1712 0,0 0-288 15,4 13-176-15,2 0 32 0,2 0 144 0,2 2 128 16,1 2-128-16,2 2 176 0,1 1 80 0,3 3 0 15,1 2 16-15,3 2 0 0,3 1 192 0,2 4 48 16,2 5 0-16,5 2 0 0,3 0-144 0,4 5-32 16,0 1 0-16,3 3 0 0,-1-2-336 0,6 4 144 15,5 4-144-15,5 5 0 0,2 4 256 0,4 4-64 16,1-1-16-16,1 1 0 0,-2-1 176 0,5 6 32 16,4 5 16-16,6 1 0 0,3 2-80 0,2-1-32 15,2-2 0-15,4 3 0 0,2 2-96 0,4 1 0 0,3 3-16 0,0-1 0 16,0-2-48-16,3 1-128 0,2-1 192 0,3 5-64 15,2 3 160-15,-3-4 32 0,0-2 0 0,1 1 0 16,0 1 16-16,1 5 16 0,0 2 0 0,2-2 0 16,2-2 32-16,-1 0 16 0,-2-1 0 0,1 1 0 15,-2 2-192-15,0 2-32 0,2-3-16 0,-3 1 0 16,-1 0 32-16,0-1 16 0,1 1 0 0,-1-1 0 16,-3-1-32-16,-2 3-16 0,-2 0 0 0,0 0 0 15,-1 2-160-15,-3-6 0 0,-3-3 0 0,-1 1 0 16,-1 0 0-16,-2 1 0 0,1-1 0 0,-3-2 0 15,-4-3 0-15,0-4 0 0,-1 1 0 0,1-3 0 16,1 3 176-16,-3-4-48 0,-3 0-128 0,-1-5 192 16,-2-7-16-16,1 0-16 0,0 1 0 0,-3-1 0 0,-2-2 0 15,-2-2 0-15,-3-2 0 0,-3-3 0 0,-5-3-160 0,-2-5 0 16,-5 0 0-16,-3 0 128 0,-2-2-128 0,-5-1 0 16,-5-1 0-16,-5-1 0 15,-5 3-1520-15,-5-5-176 0,-3-2-32 0,-3-3-16 16,-4-1-688-16,-2-6-128 0,-3-1-16 0,-2-5-16 15,-4-5-496-15,-1-2-112 0</inkml:trace>
  <inkml:trace contextRef="#ctx0" brushRef="#br2" timeOffset="145899.07">26595 4498 23951 0,'0'0'2128'0,"0"0"-1696"16,-11-2-432-16,2 0 0 0,0 2 1472 0,9 0 224 15,-12 6 32-15,2 0 16 0,-1 2-1200 0,0 2-240 16,-4 2-48-16,-2 3-16 0,-4 2 208 0,-2-1 64 16,-3 1 0-16,-4 3 0 0,-4 1-64 0,-4 1 0 15,-4 4 0-15,-3 3 0 0,-3 2-96 0,-3 0-32 16,-3-1 0-16,0 2 0 0,-4-1 112 0,-2-1 16 15,-4-1 0-15,-1-2 0 0,0-4 128 0,0 2 16 0,1 0 16 0,1 1 0 16,3-3-160-16,3 1-16 0,1-2-16 0,1-4 0 16,0 1-272-16,5 0-144 0,1 5 160 0,4-6-160 15,0-2-128-15,5 2-128 0,3 0-32 0,5 0 0 32,1 1-3104-32,-1-3-640 0,-12 4-112 0,11-4-16 0</inkml:trace>
  <inkml:trace contextRef="#ctx0" brushRef="#br2" timeOffset="146266.1">27521 5228 33695 0,'0'0'1488'0,"-10"0"304"0,-3 3-1424 0,-1 2-368 16,-3 3 0-16,-2 1 0 0,0 3 848 0,-5 4 112 15,-3-1 0-15,-4 2 16 0,-4 0-208 0,-5 1-32 16,-4 1-16-16,-5 2 0 0,-4 1-336 0,-3 2-80 0,-4 4-16 0,-2-3 0 15,-5-3-288-15,-2 1 160 0,-2-2-160 16,-1 5 128-16,1 0-128 0,0 2 0 0,-5 0 0 0,1 0 0 16,-2 0 0-16,2 0 128 0,4-2-128 0,1 1 0 15,4 3 0-15,2-1-144 0,0 1 0 0,3-4 0 32,2 1-1680-32,5 2-336 0,1-2-64 0,6-1-13632 0</inkml:trace>
  <inkml:trace contextRef="#ctx0" brushRef="#br2" timeOffset="146616.1">28808 6407 34095 0,'0'0'1504'0,"0"0"320"0,-10 8-1456 0,-3 2-368 16,-5 3 0-16,-3 3 0 0,-3 4 1120 0,-2-2 160 15,-4 3 16-15,-5 1 16 0,-5 0-864 0,-7-1-192 16,-8 0-16-16,-5 1-16 0,-5 1 16 0,-4 3 0 16,-4 3 0-16,-4 1 0 0,-5-4-240 0,-2 4 144 15,-1 1-144-15,1 5 128 0,-2-4 80 0,0 1 16 16,-1-2 0-16,3 2 0 0,-1-3 16 0,2-2 0 15,0 2 0-15,8 2 0 0,3-2-64 0,4-3-16 0,4-1 0 0,7-1 0 16,5 0-160-16,8-2 0 0,6-1 0 0,6-1 0 31,6-1-1088-31,8-3-320 0,6-3-48 0,6-2-16192 0</inkml:trace>
  <inkml:trace contextRef="#ctx0" brushRef="#br2" timeOffset="146967">29996 7458 36863 0,'-43'4'3264'0,"-9"4"-2608"16,-8 3-528-16,-3 6-128 0,-3 3 1632 0,-1 1 288 16,1 1 64-16,1-1 16 0,-1-4-1360 0,1 2-288 15,-3 1-48-15,2 2-16 0,-1 1 160 0,1-2 16 16,-1 1 16-16,1-1 0 0,1 1-352 0,2 2-128 16,1-5 0-16,0 5 144 0,2 1-144 0,2 1 0 15,-1 2 0-15,4-1 0 0,3-4 0 0,1 0 0 16,0 0 0-16,4-1 0 0,2 1 0 0,4 2 0 15,6-4 0-15,4 0 0 16,2 0-576-16,7-2-80 0,5-1-32 0,4 2 0 16,4 1-2576-16,5 0-528 0,5-3-112 0,11-2 0 0</inkml:trace>
  <inkml:trace contextRef="#ctx0" brushRef="#br2" timeOffset="147316.97">31957 8994 37775 0,'-25'10'3360'0,"-6"4"-2688"15,-7 5-544-15,-4 3-128 0,-5 4 816 0,-1 1 128 16,-4 1 16-16,-4-2 16 0,-4 0-720 0,-3 1-256 16,-1 2 144-16,-1 1-144 0,-3 0 400 0,-2-1 0 15,-4-2 0-15,-2 0 0 0,-1 3-96 0,1-1-32 16,1 1 0-16,-1-1 0 0,-1 1-32 0,3-3-16 16,1-2 0-16,3 0 0 0,-1-1-224 0,5 2 176 15,2 0-176-15,3 0 160 0,2-1-160 0,4-3 0 16,6-1 0-16,3 0 0 15,4 0-848-15,6 0-208 0,3-3-32 0,7 0-11600 0,4-1-2320 16</inkml:trace>
  <inkml:trace contextRef="#ctx0" brushRef="#br2" timeOffset="149468.06">11161 5288 11967 0,'0'0'1072'0,"3"-11"-864"16,-5 0-208-16,2 2 0 0,2 0 3392 0,-2 9 624 16,0-9 128-16,-2 0 16 0,0 0-2480 0,2 9-496 15,-4-9-96-15,1 1-32 0,3 8-208 0,-5-7-32 16,-1 1-16-16,6 6 0 0,-8-6-448 0,8 6-96 16,-9-1 0-16,9 1-16 0,-11 1-240 0,-1 3 0 15,1 2 0-15,-2 4 0 0,0 3 0 0,0 3 0 16,-3 1 0-16,-2 4 0 0,-1 5 160 0,-3 1-16 15,-1 2 0-15,-1 5 0 0,1 3 48 0,-1 5 16 16,1 0 0-16,-1 2 0 0,1 3 208 0,2 3 32 16,0 2 16-16,2 1 0 0,1 3 0 0,2-2 0 15,3-5 0-15,2-1 0 0,4-1-208 0,1-4-64 16,4-5 0-16,2-3 0 0,2-1-192 0,5-5 128 0,3-3-128 0,2-2 0 16,2-4 192-16,3-3-48 15,3-4-16-15,1-3 0 0,1-7-128 0,3-3 0 0,1-9 0 0,4-1 0 16,2-3 0-16,1-5 0 0,0-5 176 0,-1 0-176 15,1 0 176-15,-1-4-176 0,0-3 192 0,-1-1-192 16,-1-3 208-16,-1 0-64 0,-3-2-16 0,-3-3 0 16,-2-2 288-16,-2-2 48 0,0-6 16 0,-4 2 0 15,-2 1-320-15,-2 2-160 0,-5 0 160 0,-2 1-160 16,-1 1 144-16,-3 1-144 0,-3 2 128 0,-1 4-128 16,-3 2 144-16,-3 2-144 0,0 0 160 0,-3 2-160 15,-3 3 160-15,-2 1-160 0,1 5 160 0,-1 1-160 16,0 4 0-16,-1 0 0 0,1 4 0 0,1 1 0 15,3 3 0-15,1 0-192 0,-2-1 48 0,4 3 0 16,0 1-368-16,1 2-64 16,1 0 0-16,9 2-16 0,0 0-2240 0,-9-1-448 0</inkml:trace>
  <inkml:trace contextRef="#ctx0" brushRef="#br2" timeOffset="149837.28">10786 5780 27647 0,'-9'-9'1216'0,"3"2"256"0,0 1-1168 0,1-1-304 0,5 7 0 0,0 0 0 16,0 0 2304-16,0 0 384 0,0 0 96 0,0 0 16 16,0 0-2288-16,0 0-512 0,0 0 0 0,0 0 0 15,0 0 0-15,0 0 0 0,7 7 176 0,3 1-176 16,0-2 352-16,0 2-32 0,1-2-16 0,1 2 0 16,-1 0-160-16,4-1-16 0,0-1-128 0,2-1 192 15,-1-1-64-15,2-1 0 0,3 1-128 0,0-4 192 16,-2 0-192-16,2 1 176 0,-1-2-176 0,-1 1 160 15,1-4-160-15,-1 0 0 0,0-1 0 0,-2 0-176 16,0-1-976-16,0 0-192 0,0-1-32 0,-2 1-9568 16,0-1-1920-16</inkml:trace>
  <inkml:trace contextRef="#ctx0" brushRef="#br2" timeOffset="150553.25">11743 5914 13823 0,'0'0'1216'0,"0"0"-960"0,0 0-256 0,0 0 0 16,0 0 2160-16,0 0 384 0,0 0 80 0,0 0 0 16,0 0-1808-16,0 0-368 0,0 0-80 0,0 0-16 0,0 0 32 0,0 0 16 15,0 0 0-15,0 0 0 0,0 0 48 0,0 0 16 16,-11 3 0-16,1-1 0 0,-2 5-80 0,2 1 0 16,-3 1-16-16,1 1 0 0,0-3 32 0,2 1 16 15,1-2 0-15,1 2 0 0,1 0 112 0,2 0 32 16,0-2 0-16,5-6 0 0,-4 8-16 0,4-8 0 15,-4 8 0-15,4-8 0 0,-3 9-336 0,3-9-64 16,-2 10-16-16,2-10 0 0,0 0-128 0,-2 10 0 16,1-1 0-16,1-9 0 0,0 0 128 0,0 0 0 15,0 0 0-15,3 11 0 0,-1-4-128 0,4 1 160 16,-6-8-160-16,7 8 160 0,0-1-160 0,1 0 0 16,-8-7 0-16,10 8 0 0,-1 0 0 0,0-2 0 15,0 1 0-15,1 0 0 0,-3 0 0 0,3-1 0 0,-3 2 0 16,1 1 0-16,0 1 0 0,1 0 0 0,2-4 0 0,-2 2 0 15,-9-8 0-15,9 11 0 0,-3-2 0 0,-6-9 0 16,7 12 0-16,-7-12 160 0,4 11-32 0,-3 1-128 16,-1-12 288-16,-3 14-48 0,0-1-16 0,-1 0 0 15,-2-6-224-15,-1 2 176 0,-4 0-176 0,-1 3 160 16,1-3-160-16,-2 2 0 0,-2-1 144 0,1-1-144 16,0-1 0-16,1 1-128 0,-2-4 0 0,1 0 0 31,0 1-640-31,-2-4-112 0,0 0-16 0,2-4-16 0,0-2-2144 0,-1-2-416 15</inkml:trace>
  <inkml:trace contextRef="#ctx0" brushRef="#br3" timeOffset="159308.76">10946 7161 10127 0,'0'0'448'0,"0"0"96"0,-3-11-544 0,2 1 0 0,0 1 0 0,1 1 0 16,0-1 3952-16,0 9 672 0,1-9 144 0,2 1 32 16,-2-1-3584-16,-1 1-720 0,0 8-144 0,0-8-32 15,0 8 144-15,-3-8 32 0,3 8 0 0,-5-6 0 16,5 6 48-16,-8-4 16 0,1 1 0 0,7 3 0 15,-11 0-304-15,2 0-48 0,-1 3-16 0,-1 3 0 16,2 1 0-16,-1 2-16 0,-2 0 0 0,-1 3 0 16,-2-1 240-16,-1 2 48 0,-4 6 16 0,0-2 0 15,1 2 208-15,-2 1 32 0,-1 1 16 0,0 2 0 16,-2 3-112-16,2 3-32 0,0 1 0 0,1 4 0 16,3 2-352-16,1-1-80 0,0-2-16 0,3 1 0 15,-1 1-144-15,5 0 0 0,1-2 0 0,1 2 0 16,1 3 0-16,5-2 0 0,0 0 0 0,4-2 0 0,0-2 0 15,2-1 0-15,1-1 0 0,3-2 0 0,3-2 0 0,0-4 0 16,2-2 0-16,2-6 0 0,0-1 0 0,4-5 0 16,0 0 0-16,3-3 0 0,2-3 0 0,1-2 0 15,-1-1 0-15,2-3 128 0,2-1-128 0,-1-2 128 16,-1-3-128-16,0-2 128 0,0-2-128 0,-1-4 192 16,0-1-192-16,0 0 192 0,-2-5-192 0,1-2 128 15,-2 3-128-15,-1-4 128 0,-2-2-128 0,0 0 160 16,-5-2-160-16,-1 1 160 0,0-5-160 0,-1 1 0 15,-2 0 144-15,-1-1-144 0,-2-3 0 0,-2 0 0 16,-1 0 0-16,-2-2 0 0,-2 1-128 0,0 0 128 16,0 1-128-16,0 3 128 0,-1-2 0 0,0 3 0 15,0 2 0-15,-1 0 0 0,1 4 0 0,-2-1 0 0,-1 3 0 0,2 5 128 16,-1 2-128-16,1 0 0 0,-4 4 128 0,1 0-128 16,0 6 128-16,-2-1-128 0,2 2 128 0,0 1-128 15,0 3-208-15,5 4-112 0,-9 0-32 0,0 3 0 31,-1 2-1440-31,0 2-272 0,0-1-64 0,-2 2-13984 0</inkml:trace>
  <inkml:trace contextRef="#ctx0" brushRef="#br3" timeOffset="159675.78">10598 7374 37663 0,'0'0'1664'0,"0"0"352"0,0 0-1616 0,0 0-400 16,0 0 0-16,0 0 0 0,0 0 384 0,6 11-16 15,2-1 0-15,3-3 0 0,0 1-368 0,2-1-192 16,-1 0 32-16,1-1 0 0,2 0 160 0,-1 0 0 16,2 1 0-16,1-1 0 0,1-2 0 0,0 0 0 15,0 0-144-15,1 0 144 0,-1 0-224 0,0-3 32 0,-1 2 0 0,1-1 0 16,0-2-48-16,1 0 0 0,-2 0 0 0,0 0 0 31,-2 0-192-31,2-4-32 0,0 2-16 0,0-1 0 16,-1-1-1568-16,-1 0-304 0,1-1-64 0,0-1-10688 0</inkml:trace>
  <inkml:trace contextRef="#ctx0" brushRef="#br3" timeOffset="160261.74">11430 7685 35647 0,'0'0'1584'0,"0"0"320"0,-8-4-1520 0,8 4-384 0,0 0 0 0,0 0 0 0,0 0 832 0,0 0 112 16,0 0 16-16,0 0 0 0,0 0-576 0,0 10-96 15,1 2-32-15,3 2 0 0,0 5-256 0,1 1 0 16,0 0 0-16,1 1 0 0,-1 0 0 0,0 3 0 15,-1 0 0-15,0-2 0 0,0-1 0 0,0-2-144 16,-2-2 144-16,1-1 0 0,0-3 0 0,-3-13 0 16,3 12 0-16,-3-12 0 0,0 0 0 0,0 0 128 15,0 0-128-15,8 6 128 0,-8-6 64 0,0 0 32 0,12-2 0 0,-2-2 0 16,-2-4-16-16,0 0 0 0,0-1 0 0,0 0 0 16,0 0-208-16,-1 1 0 0,1 1 128 0,0 2-128 15,0 0 0-15,-8 5 0 0,10-3 0 0,-10 3 0 16,0 0 0-16,12 7-128 0,-12-7 128 0,10 6-160 15,-2 1 160-15,-8-7 0 0,9 8-144 0,-9-8 144 16,12 6 0-16,-1-2 0 0,-11-4 0 0,11 3 0 16,1-4 0-16,-2-2 192 0,-2-1-64 0,3 1 0 15,-1-3-128-15,1 1 0 0,-1-1 0 0,-1 1 0 16,0-1 0-16,0 1 192 0,-1-1-192 0,0 1 192 16,0 0-192-16,-8 5 128 0,9-7-128 0,-1 3 128 15,0-2 64-15,-2-1 0 0,-6 7 0 0,7-10 0 16,-1 1 128-16,-1 0 48 0,-1 1 0 0,1-4 0 15,1 2-16-15,-2-2 0 0,-2-2 0 0,2 1 0 16,1-2-96-16,1 0 0 0,-4-4-16 0,2 1 0 0,0 0-240 0,0-2 0 16,-1-3 128-16,0 2-128 0,1 0-128 0,0 3-80 15,-1 0-16-15,-2 1 0 16,2 0-384-16,-1 1-80 0,1 0-16 0,0 3 0 16,-1 0-2688-16,1 2-528 0</inkml:trace>
  <inkml:trace contextRef="#ctx0" brushRef="#br3" timeOffset="162495.01">19789 8691 11967 0,'-18'1'528'0,"6"1"112"0,0-2-512 0,1 1-128 0,0 2 0 0,11-3 0 15,0 0 3584-15,0 0 672 0,0 0 144 0,0 0 16 0,0 0-3504 0,0 0-704 16,0 0-208-16,0 0 0 0,11 2 0 0,2 2 128 16,1-1-128-16,6-2 0 0,2 2 144 0,5-6-16 15,3 1 0-15,3 0 0 0,2 0 336 0,4 0 64 16,3 1 16-16,3 0 0 0,6 1 64 0,4 0 16 15,4 0 0-15,6 0 0 0,8 1-256 0,4-1-48 16,4-1-16-16,3-2 0 0,4 0-176 0,6 2-128 16,6 1 144-16,2-4-144 0,-1 2 128 0,5-1-128 15,2 2 0-15,3-1 0 0,2-1 0 0,5 1 0 16,0 1 0-16,5 0 0 0,2-2 0 0,5 2 0 16,6-2 0-16,2 0 0 0,2-2 240 0,6 3-48 15,6-1-16-15,3-1 0 0,1-5 0 0,4 2 0 0,5 2 0 16,4 0 0-16,1-3 80 0,4 0 32 0,2 1 0 0,5 0 0 15,2-1 16-15,-1 2 0 0,-2 1 0 0,1-1 0 16,0 0 80-16,3-1 0 0,1 1 16 0,-2 1 0 16,-3 1-208-16,-2 0-32 0,0-1-16 0,0-2 0 15,2 2 112-15,-2 0 0 0,-5 1 16 0,-2-3 0 16,-3 2-80-16,-1 1 0 0,0 0-16 0,-6 0 0 16,-3-1-176-16,-3 1 0 0,-2 0 0 0,-7 2 0 15,-5-1 0-15,-3 2 0 0,0 1 0 0,-5-3 0 16,-8 0-192-16,-4 2-64 0,-2-3 0 0,-6 2-16 31,-4-4-288-31,-6 2-48 0,-6-1-16 0,0 0 0 0,-3-1 32 0,-6-2 0 0,-5-1 0 0,-5-1 0 16,-4 3 224-16,-2-3 48 0,-4 3 16 0,-2-1 0 15,-1-1-1280-15,-2 0-256 0,-7-2-48 0,-3 2-11680 16</inkml:trace>
  <inkml:trace contextRef="#ctx0" brushRef="#br3" timeOffset="163995.4">20494 8454 3679 0,'0'0'160'0,"16"-3"32"0,-16 3-192 0,0 0 0 0,0 0 0 0,0 0 0 16,0 0 656-16,0 0 96 0,0 0 16 0,0 0 0 16,-6 9 160-16,-7-1 32 0,-2 0 16 0,-6 1 0 0,-2 2 432 0,-2-4 64 15,-4 1 32-15,1 1 0 0,-1 1-352 0,-2-1-64 16,-2 0 0-16,1 0-16 0,-2 1-384 0,-2 2-80 15,3 0-16-15,0-2 0 0,2 1-192 0,-1-1-32 16,0 2-16-16,1-2 0 0,1 1-64 0,2-1-16 16,2-3 0-16,1-2 0 0,3-1 176 0,3-2 16 15,2 1 16-15,2 0 0 0,1-1-128 0,4-2-32 16,2 0 0-16,8 0 0 0,-7-4-48 0,7 4-16 16,0 0 0-16,0 0 0 0,0 0 32 0,8-10 0 15,1 1 0-15,3 0 0 0,1 1-96 0,4-1-32 16,5-1 0-16,1 0 0 0,5 0-160 0,3-3 0 15,3-2 0-15,1 1 0 0,2 0 0 0,3-1 0 16,5 0 0-16,3-2 0 0,4-6 0 0,5 3 0 0,3-8 0 0,8 1 0 16,4-2 144-16,3 1 0 0,5-2 0 0,7 0 0 15,6-3 112-15,6-4 32 0,3-3 0 0,4 1 0 16,5 1-96-16,7 0 0 0,4 0-16 0,5-5 0 16,0-2-176-16,6 1 160 0,4-1-160 0,1 1 160 15,2 1-160-15,1 0 0 0,-2 0 0 0,2 2 128 16,0 0-128-16,-3 3 0 0,-5 1 0 0,-1-3 0 15,-3 1 0-15,-4 2 0 0,-3-2 0 0,-6 5 0 16,-6 3 720-16,-6 4 224 0,-2 2 32 0,-8 0 16 16,-8 0-1696-1,-7 2-320-15,-7 2-80 0,-4 5-16 0,-8 1 160 0,-5 2 16 16,-7 2 16-16,-6-2-7712 0,-6 1-1552 0</inkml:trace>
  <inkml:trace contextRef="#ctx0" brushRef="#br3" timeOffset="164946.13">23537 7303 11967 0,'0'0'1072'0,"-13"0"-864"0,-1 0-208 0,-2 1 0 15,-1 2 3280-15,3-1 624 0,1 2 112 0,0-1 16 16,1-2-3136-16,2 0-640 0,-1 1-128 0,2 0-128 16,0-2 496-16,9 0 0 0,-12 2 0 0,2-2 0 15,-1 0-208-15,2 0-32 0,0 1-16 0,0 0 0 16,0-1-64-16,0 3-16 0,0-3 0 0,0 0 0 15,-2 0 208-15,2 0 32 0,0 0 16 0,0 0 0 0,0 0 32 0,9 0 0 16,-11-3 0-16,11 3 0 0,-9-2-64 16,9 2 0-16,-10-2 0 0,10 2 0 0,0 0-64 0,0 0-32 15,-9-5 0-15,9 5 0 0,0 0-80 0,0 0-16 16,0 0 0-16,0 0 0 0,0 0-32 0,7-6-16 16,-7 6 0-16,11-6 0 0,-1 2-144 0,1 2 160 15,-2-3-160-15,1 3 160 0,1 0-160 0,2 0 128 16,-2 2-128-16,4-1 128 0,-1-3-128 0,3 2 0 15,3 0 144-15,2-2-144 0,1 3 304 0,3 0-16 16,3-1 0-16,2 1 0 0,3-1-64 0,4-1-16 0,2 0 0 16,3 2 0-16,2 1-48 0,2 1-16 0,1-1 0 15,5-1 0-15,5-2-144 0,4 3 192 0,5 0-192 0,3 3 192 16,3-3-192-16,3 1 160 0,-1 2-160 0,6-2 160 16,4 2-160-16,5-1 0 0,4 1 0 0,2-2-176 15,2-1 176-15,6 0 0 0,7 0 0 0,1 0 0 16,3 0 0-16,6 0 0 0,8-1 0 0,3 0 128 15,0-2-128-15,6 2 0 0,8 0 0 0,0-2 0 16,-4 0 128-16,5 1-128 0,6 0 128 0,-1 0-128 16,2-2 224-16,4 1-32 0,1-1 0 0,0 2 0 15,0-1 112-15,0 1 16 0,2-2 0 0,0 2 0 16,2 2-112-16,-1 0-16 0,-3 0 0 0,0 0 0 16,1 0-192-16,1 2 0 0,-5 2 0 0,-2-3 0 15,0-2 0-15,-2 1 0 0,2 2 0 0,-3 1 0 16,-3-3 0-16,-1 0 0 0,2 0 0 0,-5 0 0 0,-1 0 0 15,-1 0 0-15,0 2 0 0,-4 0 0 0,-4-2 0 0,1 2 0 16,0 0 0-16,-6 0 0 0,-6-2 0 0,-2 3 0 16,0-2 0-16,-7 2 0 0,-9-1 0 0,-4 1 0 15,-5-2 0-15,-3 2 0 0,-5 1 0 0,-6-2-240 16,-6 2 48-16,-36-4 16 16,3 0 48-16,3 0 0 0,1 0 0 0,1 0 0 0,1 0 0 0,-3 2 0 15,0-1 0-15,31 3 0 0,-17-4-208 0,-9 1-48 16,-6-1 0-16,-4 0 0 15,-5 0-576-15,0 0-112 0,-1 0-16 0,-16 0-16 16,5 0-2640-16,14-1-528 0</inkml:trace>
  <inkml:trace contextRef="#ctx0" brushRef="#br3" timeOffset="165545.97">33580 7260 32943 0,'0'0'1456'15,"-7"-4"304"-15,7 4-1408 0,0 0-352 0,-6-7 0 0,6 7 0 0,0 0 304 0,0 0-16 16,0 0 0-16,0 0 0 0,0 0-288 16,0 0 0-16,0 0 0 0,10-5 0 0,-1 1 0 0,-9 4-144 15,12-2 144-15,-1 0 0 0,-11 2-192 0,10 0 64 16,-10 0 0-16,10 0 0 0,-10 0 128 0,0 0 0 16,0 0 0-16,0 0-128 0,0 0 128 0,0 0 144 15,0 0-16-15,0 0-128 0,0 0 560 0,0 0 0 16,0 0 0-16,-9 2 0 0,0 0 0 0,-1 2 0 15,-2 1 0-15,-1-1 0 0,-1 1-272 0,-1 2-48 16,1-1-16-16,0 4 0 0,-2 1-224 0,2 0 128 16,-1 2-128-16,-2 2 0 0,-1 2 0 0,-2 3 128 0,-2 2-128 15,-1 3 0-15,-3 2 0 0,-3 2 0 0,-2 1 0 0,-7 0 0 16,-5 0 0-16,16-13 0 0,-7 2 0 0,-5 4 0 16,-6 0 0-16,-6-1 0 0,-5 0 0 0,-8-1 0 15,-7 1 0-15,-74 23 0 0,19-6 0 0,8-3 0 16,5-1 368-16,-2 2 16 0,-2 2 16 0,2 1 0 15,7-2 192-15,-3-1 48 0,-5 1 0 0,5-2 0 16,7-1-144-16,47-18-32 0,-7 2 0 0,-5 1 0 16,-4 3-192-16,0 0-32 0,1 0-16 0,3 4 0 15,-2-3-224-15,-50 23 144 0,26-9-144 0,18-8 128 16,13-4-128-16,11-6 0 0,6-3 0 0,9-2 0 31,7-4-256-31,6 0-128 0,4-3-16 0,4 0-16 0,5-1-1632 0,3-3-336 16,9-4-64-16,0 0-8992 0,0 0-1792 0</inkml:trace>
  <inkml:trace contextRef="#ctx0" brushRef="#br3" timeOffset="166763.91">32133 7793 5519 0,'0'0'240'0,"0"0"64"0,-12 0-304 0,0 0 0 15,-1-3 0-15,-1 6 0 0,-2-2 5184 0,-1 1 992 16,-1 1 192-16,-2-1 32 0,-2-1-4784 0,-1-1-960 16,-2 0-192-16,-1 0-32 0,-4 0-96 0,-3-1-16 15,-2 1 0-15,-4 0 0 0,-3-2-320 0,-1 0 128 16,-1-2-128-16,-3 0 0 0,-1 0 0 0,-4 1 0 15,-2 1 0-15,-4-2 0 0,-5 0 0 0,-3 1 0 16,-7-3-128-16,-4-1 128 0,-6 2-208 0,-4 4 32 16,-4-2 16-16,-4 2 0 0,-6-2 32 0,-3 2 0 15,-3 1 0-15,-6 0 0 0,-6 0 128 0,-2 1 0 16,-2-1 0-16,-3 2 0 0,-3 0 0 0,-2 1 0 16,1-1 0-16,-4 2 0 0,-3-1 0 0,-3 1 0 0,-2-4 0 15,-3 3 0-15,-2 0 0 0,-1 0 0 0,-4 1 0 0,-2-1 0 16,-1-5 288-16,1 4 32 0,1 1 16 0,-2 1 0 15,-3-1 224-15,0 1 32 0,0-1 16 0,2 0 0 16,1 1-64-16,-2 2-16 0,-1 0 0 0,1 1 0 16,0 0-320-16,-2 0-64 0,-4-3-16 0,2 5 0 15,-1 0-128-15,3 2 0 0,1-1 0 0,0-2 128 16,-1 2 80-16,2 2 16 0,0-3 0 0,3 3 0 16,3 0-48-16,2-1-16 0,7 1 0 0,3 0 0 15,1-1 64-15,5-1 16 0,5-1 0 0,1 0 0 16,4 0-64-16,3 1-16 0,4 2 0 0,1-1 0 15,1-1-160-15,5-2 0 0,2 1 144 0,4 0-144 16,3 1 0-16,3 1 0 0,5-2 0 0,3 0 0 16,4-1 0-16,4 0 128 0,4 4-128 0,4-5 0 0,4 1 0 0,7 0 0 15,4-1 0-15,9-4 0 0,5 1-256 0,4 2-112 16,7-1-16-16,5-1-16 16,6 0-3024-16,6 0-608 0</inkml:trace>
  <inkml:trace contextRef="#ctx0" brushRef="#br3" timeOffset="167215.04">25342 7378 16575 0,'0'0'1472'0,"1"-13"-1168"0,-1-4-304 0,0 4 0 16,0 0 3760-16,0 0 688 0,-1 3 144 0,1 10 16 16,-2-11-3648-16,1 2-752 0,1 9-208 0,0 0 0 15,-3-8 272-15,3 8-32 0,-6-3-16 0,6 3 0 16,-9-2-224-16,-2 5 128 0,-2 1-128 0,-2 2 0 15,-4 5 0-15,-1 3 0 0,-6 4-176 0,-4 2 176 16,-3 3-192-16,-4 3 192 0,-3 3-192 0,-4 2 192 16,-5-1 0-16,-3 4 0 0,-2 1 0 0,-8 2 0 15,-4-1 288-15,-3 1 176 0,-4-1 48 0,-2 2 0 0,0 1 240 0,-3 6 48 16,-5 3 16-16,-1-2 0 0,-5-2-288 0,3 1-48 16,0 1-16-16,1-2 0 0,2 1-272 0,2-1-64 15,0-2-128-15,5 0 192 0,5 1-192 0,6-3 0 16,6 0 0-16,8 0 0 15,5-4-240-15,7-3-144 0,5-7-16 0,8-2-16 16,7-3-3232-16,6-4-656 0</inkml:trace>
  <inkml:trace contextRef="#ctx0" brushRef="#br3" timeOffset="167530.84">26984 7314 12895 0,'9'-9'1152'0,"-9"9"-928"0,0 0-224 0,0 0 0 16,-7-4 5248-16,-6 4 1024 0,-4 4 192 0,-6 5 32 16,-4 3-5136-16,-5 4-1024 0,-6 1-208 0,-5 4-128 15,-4 3 224-15,-5 2-48 0,-3 2-16 0,-5 2 0 16,-3 1-16-16,-6 4 0 0,-5 1 0 0,-2 0 0 15,-1-3 32-15,2 3 0 0,0 5 0 0,-1 2 0 16,-4 2 112-16,-1 1 32 0,-1 2 0 0,2-1 0 16,2-7-176-16,5 2-16 0,5 1-128 0,5-5 192 15,1-3-192-15,6-1 128 0,5 0-128 0,6-1 0 16,3-6 0-16,8-1 0 0,7-4 0 0,6-1 0 16,7 0-2384-1,4-2-432-15,8-3-64 0,2-16-11952 0</inkml:trace>
  <inkml:trace contextRef="#ctx0" brushRef="#br3" timeOffset="167864.87">28924 7318 11967 0,'0'0'1072'0,"-13"11"-864"0,-6 1-208 0,-7 6 0 16,-6 1 6080-16,-3 6 1152 0,-4 4 256 0,-4 1 32 15,-4 2-5920-15,-4 2-1168 0,-5 0-240 0,-4 1-64 16,-4-2-128-16,-5 3 192 0,-4 6-192 0,-1 0 192 16,0-3 64-16,-3 4 0 0,-2 1 16 0,1-1 0 15,-1-2-144-15,2-2-128 0,4 0 192 0,-2-1-192 16,1 4 224-16,0-6-64 0,1-2-16 0,4 1 0 15,2-2 16-15,6-1 0 0,4-2 0 0,4 2 0 16,6-2-352-16,7-4-80 0,4-2-16 0,6-1 0 16,6-4-1328-1,7-5-272-15,7-2-48 0,10-12-9136 0,0 0-1808 0</inkml:trace>
  <inkml:trace contextRef="#ctx0" brushRef="#br3" timeOffset="168164.3">30118 7490 35935 0,'-20'2'3200'0,"1"2"-2560"15,-8 1-512-15,-6 5-128 0,-3 6 1680 0,-7 2 320 0,-4 4 64 0,-1 2 16 16,-3 2-1696-16,-4 4-384 0,-5 0 0 0,-2 4 0 15,-4 1 272-15,-3 4 48 16,-4 3 16-16,0 3 0 0,2 0-144 0,-4-2-16 0,-2-2-16 0,0-1 0 16,-2 0-160-16,3-2 0 0,2 0 0 0,4 2 128 15,0-1-128-15,5-1 0 0,0-4 0 0,6 1 0 16,5-1-128-16,4-1-64 0,4-3-16 0,9-4 0 31,4-2-2224-31,8-4-448 0,7-6-96 0,8-3-13792 0</inkml:trace>
  <inkml:trace contextRef="#ctx0" brushRef="#br3" timeOffset="168431.89">32005 7351 47391 0,'4'-12'2112'0,"-4"12"416"0,0 0-2016 0,0 0-512 16,-12 0 0-16,-2 7 0 0,-4 6 144 0,-6 6-144 16,-3 5 128-16,-7 3-128 0,-7 3 176 0,-9 5-48 15,-12-1-128-15,-7 5 192 0,-8 4-64 0,-4 2 0 16,-2 6-128-16,-4 1 192 0,-6 1-192 0,-3 2 0 16,-6-3 0-16,2 0 0 0,0 0 0 0,0 1 0 15,-3-7 128-15,3 7-128 0,3 0 0 0,5 2-256 16,2 0 48-16,4 1 16 15,2-2-2672-15,7-1-528 0,7-4-96 0</inkml:trace>
  <inkml:trace contextRef="#ctx0" brushRef="#br4" timeOffset="188278.29">22852 13036 6447 0,'0'0'576'0,"0"0"-576"0,0 0 0 0,0 0 0 16,0 0 3504-16,0 0 592 0,0 0 112 0,0 0 16 16,0 0-2624-16,0 0-512 0,0 0-128 0,0 0 0 15,0 0-128-15,0 0 0 0,0 0-16 0,0 0 0 16,0 0 32-16,-4 10 16 0,4-10 0 0,-3 11 0 16,2 1-48-16,1 2-16 0,0 3 0 0,2 3 0 15,1 2-224-15,0 4-64 0,-2 0 0 0,1 3 0 16,0 0-192-16,-1 2-32 0,-1 4-16 0,1-2 0 15,1-1-80-15,-2 1 0 0,0-1-16 0,-2 1 0 16,1 0-176-16,1-2 0 0,0-2 144 0,-1-1-144 0,1 0 0 0,-2-2 0 16,1-2 0-16,-1 0 128 0,-1-3-128 0,0 0 0 15,1-2 0-15,-1-2-128 16,1-2-320-16,-1-4-64 0,3-11-16 0,0 0 0 16,-4 11-608-16,4-11-112 0,0 0-32 0,0 0-8512 15,0 0-1696-15</inkml:trace>
  <inkml:trace contextRef="#ctx0" brushRef="#br4" timeOffset="188778.77">22810 12927 31391 0,'0'0'1392'0,"0"0"272"0,-4-7-1328 0,4 7-336 0,-1-7 0 0,3-1 0 16,1-3 448-16,2 4 0 0,-5 7 16 0,9-11 0 15,2 1-464-15,-1 1 0 0,0-1 0 0,2 1 0 16,0 0 160-16,1 1-160 0,-1-1 160 0,1 3-160 16,0 0 240-16,1 1-48 0,-1 0-16 0,0 1 0 15,0 0 96-15,2 3 32 0,0-3 0 0,1 3 0 16,0 1-112-16,-1 1-32 0,1 3 0 0,2-1 0 15,0 2-160-15,-1 0 0 0,0 1 0 0,-1 1 0 16,-2 1 0-16,1 1 0 0,-2-1 0 0,-3 2 0 0,-1 2 0 16,-1-2 0-16,-2 3 0 0,1 0 0 0,-2 2 0 0,-2-1 0 15,-1 0 0-15,-2 1 0 0,0-2 0 0,-1 2 0 16,-3-1 0-16,0 0 0 0,-1 2 144 0,0-2-144 16,-3-1 160-16,-1 1-160 0,0 1 144 0,-3-1-144 15,-2 0 128-15,-2-1-128 0,0-1 144 0,-1 0-144 16,1-1 160-16,-3 0-160 0,0-2 160 0,-2-1-160 15,0 0 160-15,1-2-160 0,1 2 176 0,1-4-176 16,-2 0 192-16,1-3-192 0,0 0 144 0,2-1-144 16,2-1 0-16,0 0 144 0,1 0-144 0,2-2-256 15,1-1 64-15,0 1 16 16,1 0-448-16,1 0-80 0,9 3-32 0,-10-4 0 16,3 1-1504-16,7 3-320 0,-7-4-48 0,7 4-9888 0</inkml:trace>
  <inkml:trace contextRef="#ctx0" brushRef="#br4" timeOffset="189346.07">23801 12248 5519 0,'0'0'240'0,"0"0"64"0,0 0-304 0,6-8 0 16,-6 8 0-16,8-8 0 0,0 3 2176 0,-8 5 368 16,8-7 80-16,-2 1 0 0,-6 6-896 0,8-7-192 15,-8 7-48-15,7-6 0 0,-7 6 0 0,6-7 0 16,-6 7 0-16,0 0 0 0,0 0 96 0,0 0 16 16,0 0 0-16,0 0 0 0,0 0-432 0,0 0-80 15,0 0 0-15,0 0-16 0,-4 11-528 0,-1 2-96 0,-2-3-32 0,1 3 0 16,-3 3-112-16,0 3-32 0,-3 2 0 0,0 1 0 15,0 3 64-15,-1 3 16 0,0-4 0 16,-1 4 0-16,-2 0-16 0,1 2 0 0,-2 2 0 0,1 3 0 16,0-1-176-16,1 2-32 0,-2 3-128 0,0-1 192 15,0 0-192-15,0 2 0 0,1 1 128 0,1-1-128 16,0 2 0-16,4-3 0 0,-1 3 0 0,2 0 0 16,2-5 0-16,1 1 144 0,2 0-144 0,2-3 128 15,3 0 0-15,4-2-128 0,1-3 192 0,2-1-64 16,2-2-128-16,3-1 192 0,2-2-192 0,3-2 192 15,1-3-576-15,2-1-128 16,1-1 0-16,1-1-16 0,1-3-1328 0,4-2-256 0,-3-4-48 16,-2-3-16-16,-2 0-1008 15,-2-3-208-15</inkml:trace>
  <inkml:trace contextRef="#ctx0" brushRef="#br4" timeOffset="195466.98">24048 12445 12895 0,'0'0'1152'0,"-7"-7"-928"15,-1-2-224-15,3 2 0 0,5 7 3392 0,0 0 624 16,-3-9 128-16,3 9 16 0,0 0-2960 0,0 0-608 16,6-8-112-16,-6 8-32 0,11-6-16 0,-1 3-16 15,1 2 0-15,-1 2 0 0,-10-1 608 0,12 4 112 16,-2 1 16-16,-2 3 16 0,0-1-144 0,-2 2-16 16,2 0-16-16,-1 3 0 0,-2 2-160 0,2 2-48 0,-2 3 0 0,0 1 0 15,-1 1-400-15,0 4-96 16,-2 1-16-16,1 2 0 0,0 2-128 0,1-1-16 0,-1-2-128 0,1-1 192 15,0-2-192-15,4-2 128 0,1 0-128 0,2-2 0 16,0-3 144-16,2-4-144 0,-2-2 128 0,1-3-128 16,-1 0 144-16,1-3-144 0,0-2 160 0,1-2-160 15,-3-2 144-15,1-6-144 0,-1 1 128 0,1-3-128 16,-2-3 0-16,0 0-192 0,-1-1 0 0,-2-1 16 16,1-3-160-16,-1-3-48 0,2 0 0 0,0-3 0 15,-2-3 176-15,1 0 16 0,-1-1 16 0,0-2 0 16,-3-1-80-16,1 2 0 0,2-1-16 0,-1 3 0 31,1 1-496-31,0 3-80 0,-1 1-32 0,-1 5 0 0,0 1-1360 0,0 2-288 16,-2 1-48-16</inkml:trace>
  <inkml:trace contextRef="#ctx0" brushRef="#br4" timeOffset="195801.74">24237 12897 18431 0,'0'0'816'0,"0"0"160"16,0 0-784-16,0 0-192 0,0 0 0 0,0 0 0 0,0 0 2800 0,0 0 512 0,0 0 96 0,0 0 32 15,0 0-2224-15,0 0-432 0,11 3-80 0,-11-3-32 16,8 6 48-16,-2 2 16 0,-1 0 0 0,-1 3 0 16,-1 2 64-16,0 4 16 0,-1 0 0 0,1 4 0 15,-3 3-208-15,0 0-32 0,-2 3-16 0,4 0 0 16,-2 2-304-16,1-1-64 0,2 1-16 0,-1-2 0 16,3-1-176-16,-1-2 128 0,0-2-128 0,2-2 128 15,0-1-320-15,1-1-64 0,-1-2 0 0,1-2-16 31,-1-1-2096-31,1-2-400 0,-1-3-96 0</inkml:trace>
  <inkml:trace contextRef="#ctx0" brushRef="#br4" timeOffset="196236.25">24665 12877 29487 0,'-8'-4'1296'0,"8"4"288"0,-5-2-1264 0,5 2-320 0,0 0 0 0,0 0 0 15,0 0 2032-15,0 0 336 0,14 4 80 0,2 0 16 16,0 2-2032-16,1 1-432 0,1-2 0 0,0 1 0 15,-1-2-144-15,3 2 144 0,-2-1 0 0,1 0-144 16,0-1 144-16,-2-3-208 0,-2 2 80 0,0-1 128 16,-1-2-416-16,0 0 32 0,-1 0 16 0,0 0 0 15,-1 0-1696-15,-2-2-352 0,-10 2-64 0</inkml:trace>
  <inkml:trace contextRef="#ctx0" brushRef="#br4" timeOffset="196492.1">24636 13056 35007 0,'-10'0'3120'0,"10"0"-2496"15,0 0-496-15,0 0-128 0,0 0 640 0,0 0 128 16,10 7 0-16,5-2 16 15,3-1-1168-15,1 0-224 0,2-1-48 0,2 1-16 0,0-1 464 0,-1 1 208 16,-1 0-192-16,0-2 192 0,-2 1-336 0,1 0 48 0,-2 1 16 0,2-3 0 31,-5-2-592-31,5-1-112 0,0 1-32 0,0 0 0 16,-3-5-1872-16,2 3-368 0</inkml:trace>
  <inkml:trace contextRef="#ctx0" brushRef="#br4" timeOffset="197218.2">25442 12898 6447 0,'0'0'576'0,"0"0"-576"16,0 0 0-16,0 0 0 0,0 0 4096 0,0 0 704 15,0 0 128-15,0 0 48 0,0 0-3248 0,-6 7-656 16,6-7-128-16,-6 9-32 0,6-9 128 0,-1 13 32 16,0-3 0-16,1 6 0 0,0 4 0 0,1 0 0 15,0 1 0-15,2 5 0 0,-2 2-496 0,1 3-80 16,-2 6-32-16,0-1 0 0,0 3-288 0,0-1-176 16,0 1 192-16,-2 0-192 0,1-1 144 0,0-2-144 15,-2-2 0-15,0-1 144 0,1-3-144 0,0-4 0 16,-1-4 0-16,0 2 128 0,0-6-128 0,1 0 0 15,-1-3 144-15,1-4-144 16,-1 0-416-16,3-11-160 0,0 0-16 0,0 0-10256 16,0 0-2048-16</inkml:trace>
  <inkml:trace contextRef="#ctx0" brushRef="#br4" timeOffset="197818.2">25373 12879 32191 0,'0'0'1424'0,"0"0"304"0,-3-7-1392 0,3 7-336 0,0-8 0 0,0 8 0 0,0 0 464 0,3-7 32 16,1-1 0-16,-4 8 0 0,4-9-48 0,0 1-16 15,0 0 0-15,0-1 0 0,-1 1 240 0,1 0 48 16,-1 0 16-16,2 1 0 0,3-1 16 0,0 0 0 16,0 0 0-16,1 2 0 0,0-1-288 0,3 1-48 15,-1-2-16-15,2-1 0 0,0 2-208 0,2 2-64 16,-4 1 0-16,3 1 0 0,0 1-128 0,0 0 0 15,1 5 0-15,-1 2 0 0,0 2 0 0,-1 2 0 16,-1 1 0-16,0 2 0 0,1 0 0 0,0 3 0 0,0 0-128 16,1 2 128-16,1 1 0 0,-1-1 0 0,0 2 0 15,2 0 128-15,1-1-128 0,-2-1 0 0,-2 0 0 0,1 0 0 16,-1 0 0-16,0-3 0 0,-4 0 0 0,0 2-176 16,-1-3 176-16,-2 0 0 0,1-1 0 0,-2 1 0 15,-2-3 0-15,-3 1 0 0,0 1 0 0,-2-3 128 16,-2 0-128-16,0 3 0 0,0-3 0 0,-2 1 0 15,-3 0 0-15,-2 0 0 0,1-3 0 0,-2 3 0 16,-2-4 0-16,-2 1 0 0,-2-1 0 0,0-1 0 16,0 1 128-16,-1-3-128 0,0 0 128 0,-1 1-128 15,2-3 128-15,1-1-128 0,-1 0 128 0,1 0-128 16,0 0 0-16,1-1-128 0,2 0 0 0,1-1 0 16,1 1-16-16,2-2 0 0,-1 2 0 0,2-1 0 15,-1-1-320-15,10 3-64 0,-10-3-16 16,10 3 0-16,-9-1-528 0,3-4-96 0,6 5-32 0,0 0-10016 15,-7-4-2016-15</inkml:trace>
  <inkml:trace contextRef="#ctx0" brushRef="#br4" timeOffset="199153.8">26329 12374 32479 0,'0'0'1440'0,"0"0"288"0,-2-9-1376 0,2 9-352 0,0-10 0 0,0 10 0 0,0 0 256 0,0 0 0 16,8-8-16-16,-8 8 0 0,0 0-96 0,0 0-16 16,0 0 0-16,9 12 0 0,-1 1 432 0,-3 0 80 15,-2 1 0-15,-1 3 16 0,1 2 144 0,-2 4 32 16,-1 0 0-16,-1 4 0 0,0 3-256 0,-1 6-64 15,0 3 0-15,1 6 0 0,-1 2-112 0,1 4-16 16,0 0-16-16,-2 2 0 0,0-6-192 0,2 2-48 16,0-2 0-16,0-1 0 0,-2-2-128 0,2-4 128 15,1-1-128-15,0-2 128 0,1-6-128 0,2 0 128 16,-1-2-128-16,2-4 128 16,0-5-432-16,0-1-80 0,-2-2-32 0,2-6 0 15,0-2-2208-15,-4-9-432 0,0 0-80 0</inkml:trace>
  <inkml:trace contextRef="#ctx0" brushRef="#br4" timeOffset="199569.28">26831 12897 21135 0,'0'0'928'0,"0"0"208"0,11-5-912 0,-11 5-224 0,9-5 0 0,0 2 0 0,1-2 1088 0,-10 5 192 16,0 0 16-16,9-4 16 0,-9 4-208 0,0 0-32 15,9-5-16-15,-9 5 0 0,0 0 192 0,0 0 32 16,10-3 16-16,-10 3 0 0,0 0 112 0,0 0 32 15,0 0 0-15,0 0 0 0,8 6-416 0,-8-6-64 16,1 11-32-16,-1 2 0 0,-1-1-224 0,0 2-32 16,-6 0-16-16,-1 2 0 0,-1 1-256 0,-2 1-48 15,-4 2-16-15,-2-1 0 0,-1 1-64 0,0 1-16 16,-3 4 0-16,1-5 0 0,1 3-128 0,-1-4-128 0,1 2 144 0,-1-3-144 16,2 0 128-16,0-1-128 0,1-1 0 0,4-4 144 15,1-2-144-15,2-2-272 0,-2-1 64 0,1-4 16 31,2 0-1536-31,9-3-320 0,-9-5-48 0,3-2-16 16,0-2-1744-16,2-1-368 0</inkml:trace>
  <inkml:trace contextRef="#ctx0" brushRef="#br4" timeOffset="199777.87">26627 12892 24879 0,'0'0'2208'16,"0"0"-1760"-16,0 0-448 0,0 0 0 0,0 0 3408 0,0 0 608 0,7 13 112 0,0-1 32 15,1-1-3104-15,3 2-608 0,-1 2-128 0,3 2-32 16,0 1 208-16,0 1 32 0,0 2 16 0,2 1 0 0,-1-1-192 0,0 0-32 16,2 1-16-16,1-1 0 0,0 0-304 0,0-1 160 15,0-1-160-15,0 1 128 0,-3-3-128 0,3-3-272 16,0-1 64-16,1 0 16 16,-2-5-576-16,-1 1-96 0,0-1-32 0,-1-3 0 15,1-2-1568-15,-1-3-320 0,1-2-64 0</inkml:trace>
  <inkml:trace contextRef="#ctx0" brushRef="#br4" timeOffset="200771.55">27227 13133 10127 0,'0'0'896'0,"0"0"-704"16,0 0-192-16,0 0 0 0,0 0 3168 0,-4 12 608 16,4-12 112-16,-1 14 16 0,3-4-2784 0,-2-10-560 0,7 12-112 0,-7-12-32 15,10 15 272-15,-1-1 48 16,-1-2 16-16,1 2 0 0,0 2 16 0,2-3 0 0,-1 1 0 0,1 2 0 15,-1 1-128-15,-2 2-32 0,-2-2 0 16,0 3 0-16,-4-2-112 0,1 0-32 0,-2 0 0 0,-1 2 0 16,-4-1-272-16,-1 1-48 0,-3-2-16 0,0 3 0 15,-2-4-128-15,0-1 0 0,-2-2 0 0,0 2 0 16,-1 1 0-16,1-2-192 0,-1 0 32 0,-1-6 16 31,-2-1-1104-31,1-2-224 0,-2-1-32 0</inkml:trace>
  <inkml:trace contextRef="#ctx0" brushRef="#br4" timeOffset="203206.3">27916 12554 6959 0,'0'0'304'0,"0"0"80"0,0 0-384 0,0 0 0 16,0 0 0-16,0 0 0 0,0 0 480 0,0 0 32 15,0 0 0-15,0 0 0 0,0 0 608 0,0 0 128 16,10-3 32-16,-10 3 0 0,0 0 288 0,0 0 64 15,0 0 16-15,0 0 0 0,10-2-528 0,-10 2-96 0,0 0-32 16,0 0 0-16,0 0-32 0,0 0 0 16,0 0 0-16,0 0 0 0,0 0-80 0,0 0-32 0,9 0 0 0,-9 0 0 15,0 0-64-15,0 0-16 0,0 0 0 0,0 0 0 16,0 0-192-16,0 0-32 0,0 0-16 0,0 0 0 16,0 0 48-16,0 0 16 0,0 0 0 0,0 0 0 15,0 0-208-15,0 0-64 0,-8 5 0 0,8-5 0 16,0 0 16-16,-9 7 0 0,1-2 0 0,1 1 0 15,7-6 112-15,-11 7 32 0,2-3 0 0,9-4 0 16,-9 9-80-16,1 0-16 0,-1-1 0 0,1 0 0 16,0 3-64-16,2 0-32 0,-1-1 0 0,1 1 0 15,-1 0-80-15,1 4-16 0,-1 0 0 0,2 1 0 16,0 0-192-16,0 1 128 0,-2 1-128 0,2 0 0 16,0 2 192-16,-1 1-64 0,1-1-128 0,1 0 192 15,2 0-192-15,0-2 0 0,1 0 0 0,0 0 0 0,2 1 0 0,0-3 0 16,1 1 0-16,0 0 0 0,2-1 0 0,0-2 0 15,0 2 0-15,1-2 0 0,0 2 128 0,1-3-128 16,-1 1 0-16,1-1 0 0,1-1 0 0,-1 0 128 16,1 1-128-16,1-3 0 0,1-2 0 0,0-1 0 15,0-1 128-15,2 2-128 0,-1-1 144 0,0-1-16 16,1-3 0-16,1-1 0 0,-1 0 16 0,1-2 0 16,0-2 0-16,0 0 0 0,-1-1-16 0,2-3-128 15,-1-1 192-15,2 3-64 0,-1-2 0 0,0-2-128 16,0-3 192-16,-1 1-64 0,1 1-128 0,-1-3 128 15,-2-1-128-15,1-3 128 0,-1 2-128 0,2-3 160 16,1 0-160-16,-3-1 160 0,0-2-160 0,-1 1 0 16,0-1 144-16,1 2-144 0,-1-2 128 0,-2 1-128 0,-2-3 160 0,-1 0-160 15,0-1 128-15,0 3-128 0,-3-3 0 16,0 2 0-16,-1 3 144 0,0 0-144 0,-1-2 128 0,0 2-128 16,0 1 0-16,-2-1 128 0,3 1-128 0,-1 3 0 15,-3-1 0-15,0 1 0 0,-1 1 128 0,-1 0-128 16,0 1 0-16,2 0 0 0,-1 1 0 0,0-1 0 15,-1 0 0-15,1 3 0 0,0 1 0 0,5 8 0 16,-9-9 0-16,2 3 0 0,1 0 0 0,6 6 0 16,-9-7 0-16,1 1 0 0,1 1 0 0,7 5 0 15,-9-2 0-15,9 2-192 0,-9-3 64 0,9 3 128 16,-10-1-288-16,0 2 64 0,10-1 16 0,0 0 0 16,-10 3-176-1,1-1-16-15,9-2-16 0,0 0 0 0,-11 3 16 0,11-3 0 0,-9 2 0 0,9-2 0 16,0 0-176-16,-9 4-16 15,9-4-16-15,0 0 0 0,0 0-544 0,0 0-128 0,0 0 0 0,-9 4-16 16,9-4-2016-16,-8 9-400 0,8-9-64 0</inkml:trace>
  <inkml:trace contextRef="#ctx0" brushRef="#br4" timeOffset="203572.16">27840 12812 26255 0,'0'0'1152'0,"0"0"256"0,0 0-1120 0,0 0-288 0,0 0 0 0,0 0 0 16,0 0 1280-16,0 0 192 0,0 0 32 0,0 0 16 15,0 0-560-15,0 0-96 0,0 0-32 0,13 5 0 16,0 2 0-16,-2-6-16 0,1 2 0 0,0 1 0 16,0-2-224-16,1 2-32 0,0 0-16 0,0 1 0 15,-2-2-288-15,2 1-48 0,3 0-16 0,-2 0 0 16,-1-2-192-16,2 1 176 0,-1-2-176 0,1 2 160 16,-1-2-160-16,-2-1 0 0,-1-1 0 0,1-2 0 15,-2 1 0-15,1-1 0 0,-1-2 0 0,1 1 0 16,-1-3-384-16,1-3-144 0,-1 1-48 15,-1-2 0-15,-1 1-1872 0,-1-2-384 0,-1 1-80 0</inkml:trace>
  <inkml:trace contextRef="#ctx0" brushRef="#br4" timeOffset="204323.4">28262 13219 12895 0,'0'0'1152'0,"0"0"-928"0,0 0-224 0,0 0 0 15,0 0 4304-15,0 0 816 0,0 0 176 0,0 0 16 16,0 0-4160-16,7 9-832 0,-2-1-160 0,0 1-32 16,0 0 192-16,0 2 32 0,1-1 16 0,0 3 0 15,1 3 64-15,-1 1 16 0,-1 0 0 0,1 2 0 16,-1 2-144-16,-1 0-32 0,-2-4 0 0,1 1 0 16,1-2 224-16,-3-1 32 0,-1 0 16 0,0 0 0 15,0 0-144-15,1-1-16 0,-1-1-16 0,-1 0 0 16,0-2-160-16,1-1-16 0,-1 0-16 0,-1 2 0 0,2-12-176 15,-1 11 0-15,1-11 144 0,0 9-144 0,0-9 0 0,0 0 128 16,0 0-128-16,0 0 0 0,0 0 0 0,0 0 0 16,0 0 0-16,0 0 128 0,0 0-128 0,0 0 0 15,-5-11-128-15,2 2 128 0,2-3-288 0,-1 1 32 16,1-6 0-16,1 0 0 0,0-1 16 0,0-2 16 16,-1-1 0-16,1-2 0 0,0-3 224 0,0-2 0 15,1-2-160-15,0 0 160 0,1-1 0 0,-2 1 0 16,1 0 0-16,0 1 0 0,1 2 0 0,0 3 0 15,1 4 0-15,0 1 0 0,-2 2 0 0,1 3 160 16,2 1-32-16,2 1-128 0,-1 3 176 0,0 1-176 16,1 2 160-16,2-1-160 0,0 2 0 0,-8 5 0 0,11-4 0 15,-1 2 0-15,2-1 0 0,-2 3 0 16,-10 0 0-16,12 1 0 0,0 2 0 0,-1 1-128 0,0 1 128 0,-2 1 0 16,-1 4-128-16,0-3 128 0,-2 1 0 0,-1 4 0 15,-1-2 0-15,0 3 0 0,-1 1 0 0,-1 1 0 16,-2 3 0-16,0-1 0 0,0-1 0 0,-1 1 144 15,0 0-144-15,-1-1 0 0,1-1 144 0,0 0-144 16,0-2 0-16,1-3 0 0,-2 0 0 0,1 1 128 16,0 1-128-16,1-12 0 0,-3 9 128 0,3-9-128 15,-4 10 144-15,4-10-144 0,-6 8 192 0,6-8-192 16,-10 6 192-16,1 0-64 0,1-2 0 0,-3-2-128 16,-2-2 144-16,-2 0-144 0,-2 0 0 0,2-1 144 15,-2 0-144-15,0-3-144 0,-1 1 144 0,-1-1-208 16,1 2-304-16,1-5-64 0,0 2-16 15,4-2 0-15,1 2-560 0,3 0-128 0,2-2 0 0,1 1-9168 16,4-1-1840-16</inkml:trace>
  <inkml:trace contextRef="#ctx0" brushRef="#br4" timeOffset="205507.1">28760 13267 6447 0,'0'0'576'0,"0"0"-576"0,0 0 0 0,0 0 0 16,0 0 3456-16,0 0 576 0,0 9 112 0,0-9 16 15,0 0-2144-15,0 0-432 0,0 0-96 0,5 12-16 16,-5-12-352-16,8 9-80 0,-1-1-16 0,0 0 0 16,1 1-384-16,0 0-64 0,0 0-32 0,1 0 0 15,1 3-224-15,0-3-64 0,-1 0 0 0,-3 2 0 16,1-1 16-16,-2 2 0 0,-2 0 0 0,-1 1 0 15,-2-2-16-15,0 4 0 0,-2-1 0 0,-1 0 0 16,-4 2-112-16,1 1-16 0,-3 1-128 0,0-1 192 16,-2-1-192-16,-1 0-160 0,2-1 32 0,-2-2 0 0,1-1-160 0,1 0-32 15,3-6 0-15,-1-1 0 16,0 1-1328-16,8-6-272 0,0 0-48 0</inkml:trace>
  <inkml:trace contextRef="#ctx0" brushRef="#br4" timeOffset="206142.8">29222 12611 13823 0,'0'0'1216'0,"0"0"-960"0,0 0-256 0,0 0 0 16,0 0 4800-16,0 0 896 0,0 0 192 0,0 0 48 16,0 0-4752-16,0 0-944 0,0 0-240 0,-7 8 0 15,3 1 256-15,-1-1 16 0,-2 0 0 0,2 1 0 16,0 3 240-16,0 0 32 0,-1 3 16 0,1 2 0 15,-1 1-80-15,1 2-16 0,-1 2 0 0,1 3 0 16,-1 1-96-16,-1 1-32 0,1 2 0 0,0-2 0 16,1-2-192-16,0-1-144 0,1 0 192 0,1-3-192 0,-1-1 128 15,2-2-128-15,1-1 0 0,2-3 0 0,1 1 128 16,2-3-128-16,2-5 0 0,-6-7 0 0,9 8 128 0,0-1-128 16,1-2 0-16,1-2 0 0,0-3 288 0,1-3-48 15,0-1-16-15,1 1 0 0,1-2-80 0,1-1-16 16,-2-3 0-16,1-2 0 0,2 1 0 0,-1-2-128 15,0 1 192-15,-1-3-64 0,0-1 128 0,1 1 32 16,-2-5 0-16,0 2 0 0,-2-1 16 0,1-1 0 16,-1-1 0-16,-2-3 0 0,0 0-112 0,-1-2-32 15,-3-2 0-15,0 1 0 0,-1 0 48 0,0 1 16 16,0-1 0-16,-3 2 0 0,-1-2-224 0,0 4 0 16,-1 4 0-16,0-2 0 0,-2 3 0 0,0 2 192 15,-1 0-16-15,1 2-16 0,-1 2-160 0,0-1-144 0,-3 0 144 16,2 4-208-16,1-1 208 0,-1 3 0 0,0-1 0 0,-1 2 0 15,6 5-176-15,-6-3 176 0,-1-2-192 0,7 5 192 16,0 0-320-16,-7-4 64 0,7 4 0 0,-7-4 0 31,1-1-336-31,6 5-64 0,0 0-16 0,0 0 0 16,-7-5-384-16,7 5-80 0,0 0-16 0,-7-4 0 16,7 4-1312-16,-6-3-272 0,6 3-48 0,0 0-11808 0</inkml:trace>
  <inkml:trace contextRef="#ctx0" brushRef="#br4" timeOffset="206441.16">29206 12725 22175 0,'0'0'976'0,"0"0"208"0,0 0-944 0,0 0-240 16,0 0 0-16,0 0 0 0,0 0 784 0,2 13 112 15,-2-13 32-15,4 10 0 0,0 2 496 0,0-2 112 16,-1 1 0-16,-1-1 16 0,1 3-16 0,1-3 0 16,-1 0 0-16,0-4 0 0,-3-6-496 0,4 11-96 15,0-3-32-15,-4-8 0 0,7 8-368 0,-1-2-80 16,-6-6-16-16,12 7 0 0,-2-5-240 0,1-2-48 16,-11 0-16-16,13-2 0 0,-1-2-144 0,1 0 160 15,0-3-160-15,0 1 160 0,-1-1-320 0,-1-2-64 0,2 0-16 16,-1-3 0-1,0 2-448-15,0-1-80 0,1 1-32 0,-2-2-11008 0,0 2-2208 0</inkml:trace>
  <inkml:trace contextRef="#ctx0" brushRef="#br4" timeOffset="207608.93">29669 13036 4607 0,'0'0'400'0,"0"0"-400"0,0 0 0 0,0 0 0 16,0 0 3936-16,0 0 704 0,0 0 144 0,5-6 16 15,-5 6-2736-15,0 0-544 0,0 0-112 0,0 0-32 16,0 0-160-16,0 0-48 0,0 0 0 0,0 0 0 16,0 0 160-16,0 0 16 0,0 0 16 0,0 0 0 15,0 0-272-15,0 0-64 0,-8 8-16 0,2 0 0 16,6-8-416-16,-10 10-80 0,1 0 0 0,0 0-16 16,-3 0-288-16,2-2-48 0,0 1-16 0,-1 0 0 0,1 2-144 0,-1-5 0 15,1 3 144-15,1 0-144 0,2-1 0 0,-1-1 0 16,8-7 0-16,0 0 0 0,-5 6 0 0,5-6 0 15,0 0 0-15,0 0 0 0,0 0 0 0,0 0 0 16,0 0-160-16,13 7 160 0,0-3-336 0,0-2 32 16,0 1 16-16,0 1 0 0,-1 0 16 0,0 1 0 15,0 0 0-15,-2 2 0 0,0-1 80 0,0 1 32 16,-3 2 0-16,0 0 0 0,-1 3 160 0,0-3 0 16,-1 0 0-16,1 3 0 0,1-3 0 0,-2 2 0 15,-1 1 0-15,0 1 0 0,-1 0 0 0,-2 2 0 16,-2-2 0-16,-2 0 0 0,2 0 0 0,-3 0 0 15,-1 0 0-15,-2 1 0 0,0 0 0 0,0-1 0 0,-2-2 0 0,-1 1-192 16,1-6 32-16,-1 2 0 0,-1-2 0 16,2 1 0-1,0-3-1712-15,9-4-352 0,0 0-64 0</inkml:trace>
  <inkml:trace contextRef="#ctx0" brushRef="#br4" timeOffset="208475.56">30323 12452 1839 0,'0'0'0'0,"0"0"160"0,0 0-160 0,0 0 0 0,0 0 0 0,0 0 0 15,0 0 5600-15,0 0 1088 0,0 0 224 0,0 0 32 16,0 0-4704-16,0 0-928 0,0 0-192 0,0 0-32 16,0 0 48-16,0 0 16 0,0 0 0 0,0 0 0 15,0 0-64-15,0 0 0 0,0 0 0 0,0 11 0 16,0-11-192-16,-5 10-32 0,0-1-16 0,0-1 0 16,-3 1-288-16,0-1-64 0,-1 1-16 0,-2 3 0 15,1 2-176-15,-2-1-48 0,-1 2 0 0,-3 2 0 0,0 2-80 0,-1 5-32 16,-2 0 0-16,2 3 0 0,0 1 0 0,0 1 0 15,1 1 0-15,0-1 0 0,2-1-144 0,2 1 128 16,3-6-128-16,1 1 128 0,3-3 64 0,3 0 0 16,0-1 0-16,2-4 0 0,1-2-192 0,2 1 128 15,-1-2-128-15,3-1 128 0,2-2-128 0,1-2 0 16,2-2 0-16,1 0 128 0,-1-3-128 0,3 0 0 16,1-2 144-16,2 1-144 0,-2-2 0 0,2-2 144 15,2-2-144-15,1 1 0 0,-4-3 144 0,1 2-144 16,-2 0 0-16,1-2 144 0,-2-1-144 0,0 0 0 15,0-2 0-15,-2-1 0 0,-1 1 128 0,-1-1-128 16,0 2 128-16,0-4-128 0,-1 2 176 0,0-1-48 0,-2 1-128 16,2 0 192-16,-2-2-16 0,1-1-16 0,-1-4 0 0,1 0 0 15,-2 0-32-15,0-4-128 0,-1 0 192 0,2 0-64 16,-3-1-128-16,1 1 0 0,-1-2 0 0,0-1 128 16,-3 1-128-16,0 1 0 0,-2 1 0 0,1 1 0 15,-2 1 0-15,1 2 0 0,-2-1 0 0,0 2 0 16,-1 2 0-16,0 1-272 0,-1 1 64 0,1-1 16 31,-1 4-368-31,0 2-64 0,6 7-16 0,-6-6 0 16,-2 0-1728-16,8 6-368 0,-9-1-64 0,9 1-14880 0</inkml:trace>
  <inkml:trace contextRef="#ctx0" brushRef="#br4" timeOffset="208742.36">30198 12658 18431 0,'0'0'1632'0,"-8"2"-1312"16,8-2-320-16,0 0 0 0,-6 6 2816 0,6-6 512 16,0 0 80-16,-4 11 32 0,4-11-2480 0,0 11-512 15,0 2-80-15,2-2-32 0,1 1 576 0,0-2 112 16,0 0 32-16,0 2 0 0,1 0 192 0,0 1 32 16,2-4 16-16,0 1 0 0,-1 1-416 0,0-2-96 15,0-1-16-15,1 0 0 0,-6-8-576 0,7 9-192 16,1-3 128-16,1-2-128 0,-9-4 0 0,13 2 0 15,0-1 128-15,0-2-128 0,-1-2 0 0,1 0-224 16,0-1 32-16,2-1 16 16,0-1-448-16,1-2-80 0,1-1-32 0,-2 1 0 15,1-4-2560-15,-2 3-512 0,5-4-96 0,-6 1-32 0</inkml:trace>
  <inkml:trace contextRef="#ctx0" brushRef="#br4" timeOffset="209326.84">30520 13100 18431 0,'0'0'1632'0,"0"0"-1312"0,0 0-320 0,-5 8 0 15,5-8 2496-15,-4 11 448 0,4-11 64 0,-1 13 32 16,-2-2-1904-16,2 1-384 0,-1 1-80 0,1 3-16 0,-2 2 624 0,2-1 112 15,-1 3 16-15,0-2 16 0,0 0-208 0,0 2-64 16,2-2 0-16,0 0 0 0,0-1-416 0,0 0-96 16,2-3 0-16,0-1-16 0,1-1-240 0,-1-1-64 15,-2-11 0-15,4 9 0 0,-4-9-128 0,7 7-16 16,-7-7-16-16,8 4 0 0,-8-4 48 0,11 0 16 16,1-4 0-16,0-1 0 0,-3-1 16 0,1-1 0 15,1-2 0-15,1-1 0 0,-2-1-240 0,0 0 128 16,0-3-128-16,0 3 0 0,0 0 0 0,-2 2 0 15,-1 3 0-15,-7 6 0 0,8-7 0 0,-8 7 128 16,0 0-128-16,0 0 0 0,0 0 0 0,10 4 0 16,-10-4 0-16,9 7 0 0,-2 2 0 0,-2 0 0 15,-5-9 0-15,5 12 0 0,2-2 0 0,-1-1 0 0,-1 0 0 0,-1-1 0 16,-4-8 0-16,7 9 0 0,-2-1 0 0,-5-8 0 16,0 0 0-16,8 7 0 0,0-4 0 0,-8-3 0 15,0 0 128-15,10 3 16 0,-10-3 16 0,11-1 0 16,-11 1-32-16,10-3 0 0,-1-1 0 0,-9 4 0 15,11-2 0-15,-1-2-128 0,-2 1 192 0,-8 3-64 16,0 0-128-16,10-5 192 0,-1 0-192 0,0 1 192 16,-9 4-64-16,11-4 0 0,-2-1 0 0,0-1 0 15,-1 0 48-15,1-1 0 0,-1 0 0 0,0-1 0 16,-3 0-48-16,0 0-128 0,-1-2 192 0,-1 1-64 16,-1-1-128-16,0 0 0 0,-2-3 144 0,-2-1-144 15,1-2 0-15,0 2 0 0,-1-1-192 0,0 1 64 16,-3-2-464-16,2 5-96 0,-2-1-16 0,0 4 0 15,-2-1-1648-15,7 9-336 0,-7-8-64 0,7 8-9600 16,-6-6-1936-16</inkml:trace>
  <inkml:trace contextRef="#ctx0" brushRef="#br4" timeOffset="209993.92">30785 12099 11967 0,'0'0'1072'0,"0"0"-864"16,-11 4-208-16,2 1 0 0,1-3 3296 0,8-2 608 16,0 0 128-16,-6 5 32 0,6-5-2112 0,0 0-416 15,0 0-96-15,-3 11-16 0,3-11-144 0,1 13-48 16,3-1 0-16,2 0 0 0,-1 0-208 0,1 1-64 16,2 0 0-16,3 4 0 0,-1-3-192 0,3 6-64 15,3 2 0-15,1 1 0 0,1-1-160 0,1 3-32 16,1 1-16-16,1 2 0 0,2 0-224 0,2 2-32 15,1-1-16-15,0 1 0 0,0 1 32 0,-1 2 16 16,-1-3 0-16,0 2 0 0,1 2 48 0,-3 0 16 16,-2-2 0-16,-1 1 0 0,0-1-144 0,-2 0-16 15,-3 1-16-15,-1-1 0 0,0 5-160 0,-3-1 160 16,-2 1-160-16,-1-1 160 0,-2-4-160 0,0 0 0 0,-2 0 0 0,-2 2 128 16,-1-3-128-16,0 0 192 0,-1-3-192 0,1-1 192 15,-1 2-64-15,-1-3-128 0,0-2 192 0,-1 0-64 16,2-1-128-16,-1-2 192 0,1-3-192 0,-2 5 192 15,1-5-192-15,-2 0 0 0,1-1 0 0,-3-3 128 16,-3-1-128-16,-2 2 0 0,-2-3 144 0,-1-1-144 16,-2 0 0-16,-3 0-256 0,-6 1 32 0,-5 1 16 31,-4-4-1120-31,-4 2-208 0,-5-1-64 0,0 1-18368 0</inkml:trace>
  <inkml:trace contextRef="#ctx0" brushRef="#br4" timeOffset="-210130.01">22858 14969 23151 0,'0'0'1024'0,"0"0"208"0,0 0-976 0,0 0-256 0,0 0 0 0,0 0 0 15,0 0 880-15,0 0 128 0,0 0 16 0,0 0 16 16,0 0-416-16,0 0-96 0,0 0-16 0,0 0 0 15,0 0 1008-15,0 0 192 0,0 0 32 0,5 13 16 32,-1-4-1760-32,0 1-336 0,-1 2-80 0,1 1-16 0,1 3 688 0,0-2 144 0,0 4 32 0,2 3 0 15,-1 1-112-15,1 2 0 0,-1 0-16 0,1 6 0 16,-1 3-128-16,0 1-32 0,-1 1 0 0,-1 0 0 16,-2 1-144-16,1-1 0 0,-3-1 0 0,0 1 128 0,-1 0-128 15,-1-2 0-15,1-3 0 0,0-2 0 0,-1 2 144 0,0-5-144 16,-1-3 160-16,1 0-160 0,-1-2 128 0,0-3-128 15,1-3 0-15,0 2 144 0,0-3-144 0,1-1 128 16,-1-3-128-16,2-9 128 16,0 0-688-16,0 0-144 0,0 0-16 0,0 0-16 15,0 0-2592-15,-5-9-528 0</inkml:trace>
  <inkml:trace contextRef="#ctx0" brushRef="#br4" timeOffset="-209549.31">22882 14915 6447 0,'0'0'272'0,"-7"-2"80"0,-1-1-352 0,8 3 0 0,0 0 0 0,-8-5 0 16,3-1 3728-16,5 6 688 0,-4-7 128 0,4 7 16 15,0 0-3712-15,0-9-848 0,0 9 0 0,0 0 0 16,-1-10 176-16,1 10 48 0,-1-9 16 0,1 1 0 16,0 8 944-16,0 0 192 0,1-9 32 0,-1 9 16 15,3-8 192-15,-3 8 48 0,5-7 0 0,1 1 0 16,1 3-576-16,1-4-128 0,1 2 0 0,1 0-16 16,1-3-432-16,0 3-96 0,1-2-16 0,0 2 0 15,1-2-208-15,0 2-64 0,0-1 0 0,0-1 0 16,0 2-128-16,0 1 0 0,0 0 0 0,0 1 128 0,0 1-128 0,0 2 0 15,0 0 0-15,-1 5 0 0,0-1 0 0,-1 1 0 16,1 2 0-16,1 2 0 0,2 0 0 0,-2 1 0 16,0 1 0-16,-2 1 0 0,1 1 0 0,0 0 0 15,-2-2 0-15,1 2 0 0,-4 0 0 0,1-1-224 16,0 0 48-16,-1 1 16 0,-3 0 160 0,-1 3-160 16,0-3 160-16,1 0-160 0,-3 0 160 0,-1 0 0 15,-1 1 0-15,0-1 0 0,-2-1 0 0,2 0 0 16,-3 1 0-16,-1-4 0 0,-1 2 0 0,1 1 0 15,0 0 0-15,0 0 128 0,-3-2-128 0,0-3 0 16,-1 0 0-16,0 3 128 0,-2-3-128 0,0 0 192 16,-2-2-64-16,1 2 0 0,2-5-128 0,-3 3 0 0,-1-2 0 0,1 0 0 15,-1-1 0-15,0 0 128 0,-3-2-128 0,2 0 128 16,1 0-128-16,1 0 0 0,1 0 0 0,1 0 0 16,-1-2 0-16,1 2 0 0,2-1-128 0,9 1 128 15,-10-1-368-15,1-1 16 0,1 1 0 0,8 1 0 31,0 0-496-31,0 0-112 0,0 0 0 0,0 0-16 16,0 0-2512-16,0 0-496 0,0 0-112 0,0 0-7376 0</inkml:trace>
  <inkml:trace contextRef="#ctx0" brushRef="#br4" timeOffset="-208811.43">23940 14180 11967 0,'0'0'1072'0,"0"0"-864"0,0 0-208 0,0 0 0 16,0 0 2848-16,0 0 528 0,-2-8 96 0,2 8 32 0,0 0-2736 0,0 0-560 15,0 0-208-15,0 0 176 0,0 0-176 0,0 0 0 16,0 0 0-16,0 0 128 0,0 0 192 0,0 0 16 16,-10 0 16-16,10 0 0 0,-10 4 272 0,1 1 48 15,1 3 16-15,0 2 0 0,-1 1 0 0,0 2 0 16,0 0 0-16,0 3 0 0,0-1-64 0,-1 2-16 16,1 1 0-16,0-1 0 0,0 3-160 0,0-2-16 15,0 3-16-15,1 1 0 0,0 3-160 0,0-2-48 16,3 3 0-16,-1 1 0 0,-1 1-16 0,2 2 0 15,-2 1 0-15,2 1 0 0,0 0-192 0,1 4 128 16,0 4-128-16,2-4 0 0,-1 2 160 0,2 0-160 16,-1 0 160-16,2 1-160 0,0-1 256 0,2-2-32 15,-1 0-16-15,3-4 0 0,-2 1-80 0,2-2-128 16,-1-5 176-16,1 1-176 0,1-2 128 0,0-1-128 0,1-1 0 0,0-3 0 16,1-2 128-16,0-1-128 0,3-1 0 0,0-1 0 15,2-3 0-15,1 0-176 0,0 1 32 0,2-3 0 31,4 3-608-31,1-2-112 0,3-1-32 0,0 0-9680 0,1 2-1952 0</inkml:trace>
  <inkml:trace contextRef="#ctx0" brushRef="#br4" timeOffset="-207428.53">24168 14508 5519 0,'0'0'496'0,"0"0"-496"15,-9-2 0-15,0 0 0 0,9 2 3072 0,-9-2 512 16,0-1 96-16,9 3 32 0,-8-1-1856 0,8 1-384 16,0 0-64-16,0 0 0 0,0 0-128 0,-3-7 0 0,3 7-16 0,0 0 0 15,0 0-240-15,3-9-64 0,-3 9 0 0,7-5 0 16,-7 5-272-16,10-4-64 0,0 2-16 0,1 0 0 15,-1 1-64-15,-10 1-16 0,11 3 0 0,2 2 0 16,-2 1-80-16,0 3 0 0,-3 2-16 0,-1 1 0 16,3 2-96-16,-1 2-16 0,-4 1 0 0,0 2 0 15,2 1-160-15,-2 0-32 0,0-1-128 0,-1 0 192 16,0 1-192-16,0-1 0 0,0 1 0 0,0-3 0 16,1-1 128-16,0-2-128 0,0-1 0 0,1-1 144 15,-6-12-16-15,7 11-128 0,-7-11 192 0,11 10-64 16,-11-10 96-16,10 3 16 0,-10-3 0 0,11 0 0 15,-11 0 80-15,9-3 32 0,-1-4 0 0,-2 0 0 0,-1 0-64 16,1-2-16-16,-3-2 0 0,3-1 0 16,-1-1-64-16,0 0-16 0,-1-1 0 0,0-2 0 0,0-2-32 0,1 0-16 15,0 0 0-15,0-2 0 0,-1 0-144 0,2-2 0 16,-1 1 144-16,0 1-144 0,0-1 128 0,0 0-128 16,-1-1 128-16,0 3-128 0,0-1-144 0,0 1-112 15,-1 0 0-15,1 0-16 16,0 5-432-16,-1 1-64 0,1-1-32 0,2 2 0 15,-1-1-1408-15,-1 4-288 0,0 2-48 0,-4 7-7952 16,0 0-1584-16</inkml:trace>
  <inkml:trace contextRef="#ctx0" brushRef="#br4" timeOffset="-207026.75">24403 14810 20495 0,'0'0'896'0,"0"0"208"0,-7-7-880 0,7 7-224 0,-6-4 0 0,6 4 0 15,0 0 880-15,0 0 128 0,0 0 16 0,0 0 16 16,-8-4 320-16,8 4 64 0,0 0 16 0,0 0 0 16,0 0-144-16,0 0-16 0,0 0-16 0,0 12 0 15,-1-2-432-15,3 3-64 0,1 0-32 0,1 3 0 0,0-2-240 0,2 3-48 16,1 2-16-16,-1 0 0 0,1 2-240 0,-1 0-32 16,0 1-16-16,-4 1 0 0,1 0-144 0,-3 0 128 15,1 2-128-15,-3 0 128 0,-2 1-128 0,0-1 128 16,-1 1-128-16,1 0 128 0,-2-3-128 0,3-1 0 15,-1-1 0-15,0-1 128 0,2-2-128 0,0 0-272 16,0-3 64-16,2-4 16 16,0-11-1344-16,0 0-256 0,2 11-48 0,-2-11-13456 0</inkml:trace>
  <inkml:trace contextRef="#ctx0" brushRef="#br4" timeOffset="-206694.01">24632 14920 10127 0,'0'0'896'0,"0"0"-704"0,-7 0-192 0,7 0 0 15,0 0 4368-15,0 0 848 0,0 0 160 0,0 0 48 16,0 0-4192-16,0 0-832 0,0 0-160 0,0 0-48 15,0 0 784-15,6-7 160 0,-6 7 16 0,9-7 16 16,2 3 176-16,-1-1 48 0,1 1 0 0,0 1 0 16,1 2-736-16,0-3-144 0,1 2-16 0,1-2-16 0,0 0-256 0,3 1-48 15,-1 0-16-15,-2 1 0 0,1-2-160 0,-2 1 0 16,0 2 0-16,0-2 0 0,0 1 0 0,-1 1-144 16,-2-2 0-16,0 2 0 15,-10 1-800-15,11 0-144 0,-11 0-48 0,0 0 0 16,0 0-2288-16,0 0-464 0,9 4-80 0</inkml:trace>
  <inkml:trace contextRef="#ctx0" brushRef="#br4" timeOffset="-206349.27">24659 15078 34783 0,'0'0'1536'0,"0"0"320"0,0 0-1472 0,0 0-384 0,0 0 0 0,0 0 0 16,13 0 256-16,1 0 0 0,-1-4-16 0,1 2 0 15,-1-2-240-15,0 0 0 0,2 0-144 0,-1 1 144 16,0 1 0-16,1-2 0 0,0 1 0 0,0 0 0 16,-2 0 0-16,0 0 0 0,-2 0 0 0,3 2 0 15,-1 0-128-15,0-1 128 0,1 0-208 0,2-1 80 16,-1 2-640-16,1 0-112 0,-2-1-16 0,2 1-16 16,0-2-608-16,-1 2-112 0,-1 1-32 0,1-4-6736 15,-1 2-1360-15</inkml:trace>
  <inkml:trace contextRef="#ctx0" brushRef="#br4" timeOffset="-205509.79">25700 14688 4607 0,'0'0'192'0,"0"0"64"16,0 0-256-16,0 0 0 0,0 0 0 0,0 0 0 16,0 0 5744-16,0 0 1104 0,0 0 208 0,0 0 48 0,0 0-5392 0,0 0-1088 15,0 0-224-15,0 0-32 0,0 0 416 0,0 0 96 16,0 0 16-16,0 0 0 0,-9 5 80 0,0 2 32 15,-2-3 0-15,0 4 0 0,-2-2-432 0,-2 6-64 16,0-3-32-16,-1 0 0 0,-1 3-128 0,2-3-32 16,0 2 0-16,1-2 0 0,-2-2 48 0,3 1 0 15,1 0 0-15,2-1 0 0,1-2-192 0,9-5-48 16,-8 8 0-16,8-8 0 0,-8 6-128 0,8-6 0 16,-6 9 0-16,6-9 0 0,-8 9 0 0,8-9 0 15,0 0-176-15,-5 12 176 0,5-12-176 0,-4 11 176 16,4-11-208-16,0 0 80 0,0 0 128 0,0 0 0 15,-3 10 0-15,3-10 0 0,0 0 0 0,0 0 0 16,0 0 0-16,0 0 0 0,11 8 0 0,-2-3 0 0,-9-5 0 0,11 3 128 16,0-1-128-16,1 0 0 0,-1-2 0 0,0 1 128 15,-1 0-128-15,2 2 0 0,1-1 0 0,0 2 0 16,-1 2 0-16,1-3 0 0,-2 3 0 0,1-1 128 16,0-1-128-16,-2 1 0 0,0 2 0 0,0-1 0 15,-1 1 0-15,0-1 0 0,-1 2 0 0,1 1 0 16,2 0 0-16,-2 2 0 0,0-2 0 0,-1 0 0 15,-2 0 0-15,2 0 0 0,0 0 0 0,-2 0 0 16,1-1 0-16,-2 0-160 0,-2 1 160 0,-1 0-208 16,-2-9 208-16,3 11 0 0,-4-1 0 0,1-10 0 15,-3 9 0-15,0-1 0 0,-2 0 0 0,-1 0 0 16,-1-2 128-16,-1-1-128 0,-1 2 0 0,3-1 0 0,6-6 144 16,-11 7-144-16,1-2 0 0,1 0 144 0,0 1-144 15,9-6 0-15,-11 2 0 0,2 2 0 0,-1 0-256 0,-1-1 80 16,2-2 16-16,0 2 0 0,-2-2-96 0,1 0 0 15,-2 0-16-15,1-1 0 0,-1 0-112 0,0 2 0 16,2-1-16-16,-1 0 0 16,-1-2-240-16,1 0-32 0,-1 1-16 0,3-2 0 15,0 1-2064-15,9 1-432 0,-11-2-80 0</inkml:trace>
  <inkml:trace contextRef="#ctx0" brushRef="#br4" timeOffset="-203158.25">23022 16530 23263 0,'0'0'1024'0,"0"0"224"0,0 0-992 0,0 0-256 15,-9 3 0-15,9-3 0 0,0 0 384 0,-5 7 16 16,5-7 16-16,0 0 0 0,0 0-416 0,0 0 0 16,0 0 0-16,0 10 0 0,0-10 256 0,0 0 32 0,0 0 0 0,0 0 0 15,7 9 736-15,-7-9 160 0,0 0 32 0,7 7 0 16,-7-7-96-16,8 7-16 0,-8-7 0 0,0 0 0 16,5 11-272-16,-1-1-48 0,0 2-16 0,-4 1 0 15,-1-4-224-15,0 2-48 0,1-11-16 0,-2 13 0 16,1-2-176-16,0 0-48 0,-1 1 0 0,2-3 0 15,0 1 64-15,0-1 16 0,0-9 0 0,0 12 0 16,2-2 48-16,-2 2 16 0,0 0 0 0,1 0 0 16,0 1-80-16,2 1-32 0,-3 2 0 0,0 3 0 15,0 1-112-15,-1 2-32 0,-1 3 0 0,1-2 0 16,0 3 48-16,-2 2 0 0,0-1 0 0,2-1 0 16,0-1 48-16,0-2 16 0,-2-1 0 0,2 1 0 15,1-3 32-15,0-1 16 0,1-2 0 0,0 0 0 16,-1 0-128-16,3 1-32 0,-3-4 0 0,1 2 0 0,0 1-144 15,1-4 0-15,-1 1 0 0,0 2 0 16,1-4 160-16,-2 1-160 0,-3 1 192 0,2 0-192 0,2-1 144 0,-1 0-144 16,-1-2 0-16,-1 0 144 0,2 4-144 0,0-2 0 15,0-1 0-15,0 1 0 0,0-2 144 0,2 1-144 16,-2 0 160-16,1 1-160 0,0-4 144 0,1 1-144 16,-1 1 128-16,-1-11-128 0,0 0 224 0,0 0-32 15,0 0-16-15,0 0 0 0,0 0 32 0,0 0 16 16,0 0 0-16,0 0 0 0,0 0-48 0,0 0-16 15,0 0 0-15,-5-11 0 0,0 0-160 0,1-1 128 16,1-4-128-16,0-1 128 0,1-5-128 0,-1 1 0 16,2-3 0-16,1-1 0 0,-3-4 0 0,3-1 0 0,-1-1 0 0,1-2 0 15,1-1 0-15,1 2 0 0,-2-5 0 16,1-2 0-16,-1-1-144 0,0-1 144 0,1 2 0 0,1-1 0 16,-2 2-176-16,2 1 176 0,1 4-160 0,1 0 160 15,1 2-176-15,0 2 176 0,0 2-192 0,1 2 192 16,-1 1-128-16,3 4 128 0,-1 0 0 0,1 2 0 15,0-1-128-15,0 3 128 0,1 0 0 0,0 2 0 16,0 0-160-16,0 4 160 0,-1 0-128 0,3 2 128 16,-1 1-160-16,2 3 160 0,-1 2-192 0,0 2 192 15,-11 0-272-15,13 4 48 0,0 4 16 0,0-1 0 16,-1 1 48-16,-2 1 16 0,3 2 0 0,-1 0 0 16,-2 1 144-16,1 1 0 0,-1 2 0 0,1-2-128 15,-1 1 128-15,-1 2 0 0,-1-1 0 0,0 2 0 16,0 0 0-16,0 1 0 0,-2 1 0 0,1-5 0 0,-1 3 0 15,2 0 0-15,-3 1 0 0,0-5 0 0,-1 0 0 0,-1-1 128 16,-3 0-128-16,-1-1 0 0,-1 1 0 0,0-4 128 16,-4 1-128-16,0 0 0 0,-2-1 208 15,0 1-16-15,2-2-16 0,-5 0 0 0,-3 1-176 0,-2 0 0 16,2 0 0-16,-3-2 128 0,-1 1-128 0,0-2 0 16,1 0 0-16,-2-1 128 0,1-1-128 0,-1 0 0 15,-2-3 0-15,1 0 0 0,2-2-144 0,0 0-16 16,-1-2 0-16,4-1 0 15,2-2-464-15,1-1-80 0,0-1-32 0,6 0 0 16,3-3-480-16,6 0-112 0,2 1-16 0,3-2 0 16,2-7-2048-16,4 2-400 0,5 0-96 0</inkml:trace>
  <inkml:trace contextRef="#ctx0" brushRef="#br4" timeOffset="-202708.29">23973 16019 23039 0,'0'0'2048'0,"0"0"-1648"0,0 0-400 0,9-9 0 15,0 3 1536-15,1-1 208 0,1 1 48 0,1-1 16 16,-1 1-1488-16,1 0-320 0,-3 1 0 0,-9 5 0 15,0 0 0-15,0 0 160 0,0 0-32 0,0 0 0 16,0 0 736-16,0 0 144 0,0 0 16 0,0 0 16 0,0 13 192 0,-2 0 48 16,-5 0 0-16,-2 2 0 0,-1-1-464 0,-4 3-96 15,-1 0-16-15,0 4 0 0,0-2-208 0,-1 3-48 16,-1 3-16-16,2 4 0 0,-1 1-128 0,2 4-32 16,-1 4 0-16,2 1 0 0,2 4-144 0,-1 1-128 15,1 3 192-15,1-1-192 0,-1-1 0 0,2 1 0 16,2 0 0-16,1-3 0 0,0-3 0 0,1 2 0 15,2-2 0-15,0-3 0 0,2-1 144 0,1-1-144 16,0-1 0-16,3-1 144 0,2-2-144 0,-1-2 0 16,0-6-160-16,2-2 160 0,2-3-368 0,2-3 32 15,1-2 0-15,2-4 0 16,1 0-560-16,2-2-96 0,2-2-32 0,0-4 0 16,1 0-512-16,0-1-128 0,2-2 0 0,1-2-16 15,0 1-1408-15,-1-5-288 0,0-1-48 0,0-1-16 0</inkml:trace>
  <inkml:trace contextRef="#ctx0" brushRef="#br4" timeOffset="-202307.89">24274 16178 17503 0,'0'0'1552'0,"0"0"-1232"0,-12-3-320 0,12 3 0 16,0 0 5072-16,0 0 960 0,0 0 192 0,0 0 48 0,0 0-5312 0,0 0-960 16,0 0-368-16,3 11 16 0,-1-2 352 0,4 3 0 15,-1-1 0-15,-1 0 0 0,-2 4 320 0,2 0 48 16,0 3 0-16,0 3 0 0,-1 2 32 0,1 0 16 16,0-2 0-16,-1 1 0 0,1 1-160 0,2-3-48 15,-1 0 0-15,0-2 0 0,0-1-16 0,0-2 0 16,1-2 0-16,0-1 0 0,1-1-64 0,0-4-128 15,-7-7 176-15,11 6-176 0,-1-2 256 0,2-2-64 16,1-3-16-16,-1 0 0 0,-12 1 144 0,13-6 16 16,0-1 16-16,0-3 0 0,-1 0-64 0,-2 0-16 15,-1-3 0-15,-1-3 0 0,0-1-144 0,0-1-128 16,-2-2 192-16,1-1-192 0,-2 0 0 0,-1 1 0 0,0-4 0 16,0 1 0-16,-2 0-320 0,0 0 0 0,-1 0-16 15,2 3 0 1,-3-1-432-16,1 5-64 0,-1 3-32 0,0 0 0 15,0 4-1296-15,0 9-256 0,-1-8-48 0,1 8-8576 0,0 0-1712 0</inkml:trace>
  <inkml:trace contextRef="#ctx0" brushRef="#br4" timeOffset="-201974.31">24442 16520 23487 0,'0'0'1040'0,"0"0"224"0,0 0-1008 0,0 0-256 16,0 0 0-16,0 0 0 0,0 0 1296 0,0 0 224 16,3 13 32-16,-2-5 16 0,-1-8 48 0,1 14 16 15,2 1 0-15,0-1 0 0,-1 0-224 0,2 2-64 16,0 0 0-16,0 3 0 0,0-1-560 0,1 2-112 15,-1 1-32-15,0 0 0 0,0-1-400 0,-2 4-96 16,1-2-16-16,0 4 0 0,-2-2-128 0,-1 0 0 16,0-1 0-16,-1-1 128 0,-1 1-128 0,1-3 0 15,0 1 0-15,-1-2 128 0,2-2-128 0,0-1 0 16,2-3 0-16,0-1-176 16,-2-12-1328-16,0 0-272 0,7 10-48 0,-7-10-9696 15,0 0-1952-15</inkml:trace>
  <inkml:trace contextRef="#ctx0" brushRef="#br4" timeOffset="-201715.55">24846 16580 43935 0,'0'0'1952'0,"0"0"400"0,0 0-1888 0,0 0-464 0,0 0 0 0,0 0 0 15,0 0-208-15,0 0-144 0,13-4-32 0,0-1 0 16,2 0 384-16,-1 1 0 0,-1 0 0 0,1 1 0 16,2-1 0-16,0 0 128 0,-1 3 32 0,2-3 0 0,2 2-160 0,-1-2 0 15,0 2 0-15,2 1 128 0,-1 1-128 0,-1-3-144 16,-1 2 144-16,2 0-208 16,-4-2-512-16,2 1-112 0,-1-1 0 0,-1 0-16 15,1-1-2096-15,-2 1-400 0</inkml:trace>
  <inkml:trace contextRef="#ctx0" brushRef="#br4" timeOffset="-201460.99">24906 16710 28559 0,'0'0'2544'15,"-8"4"-2032"-15,8-4-512 0,0 0 0 0,0 0 2752 0,0 0 448 0,0 0 80 0,0 0 32 32,0 0-3312-32,0 0-576 0,13 5-144 0,0-2-48 0,1-3 768 0,0-1 0 0,0-2 0 0,3 1 0 15,3-4 336-15,1 2-32 0,2-1-16 0,3 3 0 16,1-2-288-16,3 1 0 0,2-2 0 0,0 0 0 16,1-1-160-16,0 1-144 0,-2 0-16 0,-3 1-16 31,-1-2-2416-31,-5-1-464 0,-3-2-112 0</inkml:trace>
  <inkml:trace contextRef="#ctx0" brushRef="#br4" timeOffset="-200906.04">25539 16478 13823 0,'0'0'1216'0,"0"0"-960"0,0 0-256 0,-6 12 0 0,1-4 5392 0,1 1 1040 16,3 1 208-16,0 1 32 0,-1 1-5408 0,1-3-1088 15,1 2-176-15,0 2 0 0,0 3 0 0,0-3 0 16,0 1 0-16,1 2 0 0,1 1 336 0,0-1 96 16,-1 2 16-16,2-2 0 0,0-1-16 0,2 0 0 15,-1-1 0-15,1-1 0 0,-1 0-80 0,1-1-16 16,0-3 0-16,2 0 0 0,-2 0-208 0,3-1-128 16,-8-8 128-16,6 6-128 0,-6-6 160 0,0 0-32 15,0 0-128-15,11 2 192 0,-11-2-192 0,12-3 128 0,-3-2-128 0,1-2 0 16,-1 0 256-16,0-1-64 0,1 0 0 0,-1 0 0 15,-2-4-192-15,1 3 176 16,0 0-176-16,-1 0 160 0,-2 1-160 0,-5 8 192 0,9-6-192 0,-9 6 192 16,9-6-192-16,-9 6 0 0,0 0 0 0,0 0 0 15,13 3-208-15,-1 4 16 0,-12-7 16 0,12 6 0 16,-1 1 176-16,0 0 0 0,-1 1 0 0,1 0-128 16,-4 0 128-16,3-2 0 0,-1 1 0 0,0-1 0 15,0 0 0-15,1-1 0 0,0 1 192 0,0 0-64 16,-1-2-128-16,0-1 0 0,-9-3 0 0,11 6 128 15,-11-6 16-15,10 4 16 0,-10-4 0 0,9 3 0 16,-9-3 176-16,9 3 48 0,-9-3 0 0,0 0 0 16,12 4-64-16,-3-1-16 0,-9-3 0 0,11 0 0 15,-11 0 0-15,11-3 0 0,0 2 0 0,-11 1 0 0,10-6-48 0,-1 1 0 16,-1 0 0-16,0-1 0 0,-1-1-80 0,0 1-32 16,1-2 0-16,-1-1 0 0,-1-2-144 0,-1 1 128 15,-1-2-128-15,0-2 128 0,-1-3-128 0,-1 0-272 16,0 1 64-16,-1-3 16 15,0-2-384-15,1 0-80 0,-2-1-16 0,0-1 0 16,-2 0-1408-16,4 0-288 0,-1-1-48 0,0 2-16 16,1 2-704-16,0 2-160 0</inkml:trace>
  <inkml:trace contextRef="#ctx0" brushRef="#br4" timeOffset="-200071.65">26478 14287 22111 0,'0'0'1968'0,"0"0"-1584"16,0 0-384-16,0 0 0 0,-6 9 2224 0,2 1 352 15,3 1 80-15,-2-1 16 0,2 2-1968 0,0-2-384 16,1 2-64-16,0 2-32 0,1 2 320 0,1 1 64 15,1 3 16-15,1-1 0 0,1 3 192 0,2 4 32 16,1 3 16-16,-2 4 0 0,1-1-160 0,0 6-48 16,1 4 0-16,0 3 0 0,-1 5-400 0,-1 2-64 15,-1-2-32-15,-1 0 0 0,-4 0-160 0,2 2 0 16,-2-6 0-16,-2-1 0 0,0 1 0 0,-1 0 0 16,-1-7-192-16,3 1 192 0,-3-2-432 0,1-3 48 15,1-5 0-15,-1 0 0 16,2-2-1824-16,-1-2-352 0,1-4-80 0</inkml:trace>
  <inkml:trace contextRef="#ctx0" brushRef="#br4" timeOffset="-199689.31">27196 14928 3679 0,'0'0'160'0,"0"0"32"16,0 0-192-16,0 0 0 0,0 0 0 0,0 0 0 16,0 0 6544-16,0 0 1264 0,0 0 256 0,0 12 64 0,0-12-6304 0,-4 10-1248 15,-2 2-256-15,1-3-64 0,-3 2 688 0,-1 0 128 16,-1 2 16-16,-2 2 16 0,-1 2-16 0,0 1-16 15,0 4 0-15,0-1 0 0,-3 1-448 0,3 2-96 16,0-1-16-16,0 1 0 0,-1-2-192 0,0 1-32 16,-1-2-16-16,2 1 0 0,1-2-272 0,2-1 0 15,0 0 128-15,2-4-128 0,1-2 0 0,2-2-192 16,-2-4 16-16,7-7 16 16,0 0-544-16,0 0-128 0,0 0 0 0,0 0-16 15,0 0-1216-15,-3-6-240 0,0-4-64 0,3-4 0 16,3-1-512-16,0-1-128 0,1-2 0 0,2 0-8416 0</inkml:trace>
  <inkml:trace contextRef="#ctx0" brushRef="#br4" timeOffset="-199472.49">26996 14897 11967 0,'0'0'1072'0,"0"-7"-864"0,0 7-208 0,0 0 0 16,-3-6 4224-16,3 6 784 0,0 0 176 0,0 0 16 16,0 0-3168-16,0 0-640 0,0 0-128 0,0 0-32 15,0 0-272-15,10 12-64 0,-3-1-16 0,0 1 0 16,-1 1-32-16,1 1 0 0,1 2 0 0,0 4 0 15,-1-2-112-15,3 1-32 0,-1 4 0 0,1-3 0 16,3 3-304-16,2-1-64 0,-1 1-16 0,1-1 0 16,2 3-192-16,2-4-128 0,0 0 128 0,2-2-128 15,0 0 0-15,0-2 0 0,-2-3-192 0,1 0 64 16,-2 1-272-16,-2-1-48 16,-2-2-16-16,-1-1 0 0,0-1-2064 0,-1-1-416 0,-12-9-64 0,12 6-13184 15</inkml:trace>
  <inkml:trace contextRef="#ctx0" brushRef="#br4" timeOffset="-198772.15">26332 16113 28559 0,'6'-17'1264'0,"-4"7"272"0,2-1-1232 0,0 1-304 16,-1-2 0-16,2 2 0 15,0 1-992-15,-5 9-256 0,8-8-48 0,0-1-16 0,-2 1 1312 0,2 1 432 16,-8 7 0-16,11-6 0 0,-2-1 704 0,-9 7 144 16,8-6 16-16,-8 6 16 0,0 0 224 0,9-8 64 15,-9 8 0-15,0 0 0 0,0 0-528 0,0 0-112 16,0 0 0-16,0 0-16 0,0 0-224 0,0 0-32 15,0 0-16-15,6 14 0 0,-2 1-192 0,-1 3-32 16,-2 3-16-16,-1 5 0 0,0 0-224 0,0 4-32 16,1 3-16-16,1 4 0 0,-1 2-16 0,0 2 0 0,1 3 0 0,1 2 0 15,1 1-144-15,0 1 0 0,-2 2 144 0,0-5-144 16,1 0 0-16,-2-1 0 0,0-1 0 0,-1 0 0 16,-1 0 0-16,0-1-128 0,2-2 0 0,-2 3 0 31,-1 0-304-31,1-2-48 0,0-2-16 0,0-4 0 15,1-4-96-15,0-1-32 0,0-4 0 0,1-4 0 16,0-2-1280-16,2-2-256 0,1-1-48 0,-2-1-16 16,2-3-1456-16,-4-13-288 0,5 10-64 0,-5-10-16 0</inkml:trace>
  <inkml:trace contextRef="#ctx0" brushRef="#br4" timeOffset="-198388.41">27159 16507 35183 0,'0'0'1552'0,"0"0"336"0,0 0-1504 0,0 0-384 0,0 0 0 0,0 0 0 16,0 0 288-16,-4 9-16 0,4-9 0 0,-4 12 0 15,-1 0-32-15,0 1-16 0,-2 0 0 0,1 4 0 16,-3-2 592-16,0 3 112 0,-2 1 32 0,1 2 0 16,1 2-256-16,-2 1-32 0,-1-2-16 0,1 1 0 15,-1 2-320-15,1 1-64 0,1-3-16 0,0 0 0 16,-2-3-128-16,0 3-128 0,-1-4 192 0,1 1-192 15,2-2 0-15,1-2 0 0,-2-3 0 0,1-2-192 32,1 0-400-32,-2-2-80 0,1-3-16 0,0 0 0 15,-1-6-1248-15,2 0-256 0,-1-6-48 0,0 1-8640 0,0-1-1712 0</inkml:trace>
  <inkml:trace contextRef="#ctx0" brushRef="#br4" timeOffset="-198175.25">26785 16593 6447 0,'0'0'576'0,"0"0"-576"16,0 0 0-16,1 10 0 0,-1-10 6976 0,4 13 1296 16,1 1 256-16,4-1 48 0,2 0-6752 0,2 1-1360 15,3 2-272-15,-1-1-48 0,2 2 560 0,1 1 96 16,2 1 32-16,-1 4 0 0,2-2-144 0,2 4-32 16,-3 0 0-16,3-2 0 0,1 0-304 0,1 0-64 15,0-1-16-15,1-1 0 0,0-2-272 0,-1 1 0 16,-2-3 0-16,-1 0 0 15,-1 0-432-15,0-3-32 0,-4-1-16 0,-1-1 0 16,-1-3-2496-16,-2-3-496 0,-2 1-112 0</inkml:trace>
  <inkml:trace contextRef="#ctx0" brushRef="#br4" timeOffset="-186746.63">27671 15388 7359 0,'0'0'320'0,"-6"8"80"0,-1 1-400 0,7-9 0 0,-6 8 0 0,6-8 0 15,0 0 4624-15,0 11 848 0,0-11 160 0,4 10 48 16,-4-10-4464-16,6 12-880 0,1-2-176 0,1-1-32 16,-1 2 96-16,1-2 32 0,-1 1 0 0,-1 2 0 15,0 0 320-15,-3-1 64 0,0 0 0 0,0 1 16 16,1-1-80-16,-3 1 0 0,-1 0-16 0,-1 0 0 15,-2 1-416-15,-1 2-144 0,-1-2 0 0,0-1 144 0,-2 0-400 0,1 1-96 16,-4-3-16-16,1 2 0 16,1-2-592-16,-1 1-128 0,0-5-32 0,1 0-12144 15</inkml:trace>
  <inkml:trace contextRef="#ctx0" brushRef="#br4" timeOffset="-180924.08">28559 14451 6447 0,'0'0'576'0,"0"0"-576"16,0 0 0-16,0 0 0 0,0 0 3136 0,0 0 512 15,0 0 96-15,0 0 32 0,0 0-2576 0,0 0-512 16,0 0-112-16,0 0 0 0,0 0 0 0,0 0 0 15,0 0 0-15,0 0 0 0,0 0 320 0,0 0 64 16,0 0 0-16,0 0 16 0,0 0 48 0,0 0 16 16,0 0 0-16,0 0 0 0,0 0-176 0,-2 10-32 0,2-10-16 0,0 0 0 15,-7 7-192-15,7-7-48 0,0 0 0 0,-6 5 0 16,6-5-16-16,0 0-16 0,-7 5 0 0,7-5 0 16,-8 6-64-16,8-6-16 0,0 0 0 0,0 0 0 15,-9 3-208-15,9-3-64 0,0 0 0 0,0 0 0 16,-10 4-192-16,10-4 128 0,0 0-128 0,-9 4 0 15,9-4 224-15,0 0-48 0,0 0-16 0,-8 4 0 16,8-4 48-16,0 0 16 0,0 0 0 0,0 0 0 16,0 0-32-16,0 0 0 0,-11 3 0 0,11-3 0 15,0 0 0-15,0 0-16 0,0 0 0 0,0 0 0 16,-8 2 16-16,8-2 0 0,0 0 0 0,0 0 0 16,-9 0-64-16,9 0 0 0,0 0 0 0,0 0 0 15,-9 2-128-15,9-2 0 0,0 0 0 0,0 0 0 0,-6 5 0 0,6-5 0 16,0 0 128-16,0 0-128 0,-7 3 0 0,7-3 0 15,0 0 144-15,0 0-144 0,0 0 0 0,-6 6 128 16,-2-2-128-16,8-4 0 0,0 0 192 0,0 0-48 16,-8 5 0-16,8-5 0 0,0 0 64 0,-6 7 16 15,6-7 0-15,-8 5 0 0,8-5-224 0,0 0 0 16,-7 6 0-16,7-6-160 0,0 0 160 0,-9 6 0 16,9-6 0-16,-6 5 128 0,6-5-128 0,0 0 0 15,-7 6 0-15,7-6 0 0,0 0 0 0,-8 7 0 16,2-1 0-16,6-6 0 0,0 0 128 0,-7 7-128 15,7-7 128-15,-5 8-128 0,5-8 160 0,-5 8-32 16,5-8-128-16,-7 9 192 0,2-3-16 0,5-6-16 16,-7 8 0-16,2-1 0 0,5-7 0 0,-6 7 0 0,-1 0 0 0,7-7 0 15,-6 9-160-15,6-9 160 0,-7 8-160 0,2 0 160 16,5-8-160-16,-5 8 0 0,5-8 0 0,-4 7 0 16,4-7 0-16,-4 9 0 0,4-9 0 0,-5 10 0 15,5-10 0-15,-4 7 0 0,4-7 128 0,-4 8-128 16,4-8 0-16,-4 8 0 0,0 0 144 0,0 1-144 15,0-1 0-15,4-8 128 0,-5 9-128 0,1 0 0 16,0 2 0-16,0-1 128 0,2-1-128 0,2-9 0 16,-3 12 128-16,0 0-128 0,3-12 128 0,-1 10-128 15,-1 0 128-15,2-10-128 0,-2 11 160 0,2-11-160 16,-1 12 160-16,0-2-160 0,1-10 160 0,-2 13-160 16,0-5 176-16,2-8-176 0,-2 12 192 0,1-2-192 15,1-10 144-15,-1 13-144 0,0-4 0 0,1-9 144 0,-3 11-144 0,3-11 0 16,-1 10 144-16,-1-1-144 0,2-9 0 0,-1 11 144 15,1-11-144-15,-1 11 0 0,1-11 144 0,0 12-144 16,0-3 0-16,0-9 144 0,1 11-144 0,-1-11 0 16,0 9 0-16,0-9 128 0,3 9-128 0,-3-9 0 15,1 9 144-15,-1-9-144 0,3 10 128 0,-3-10-128 16,1 10 128-16,0-1-128 0,-1-9 0 0,3 10 144 16,-3-10-144-16,1 12 0 0,-1-12 128 0,1 10-128 15,-1-10 0-15,3 9 0 0,-3-9 128 0,4 10-128 16,-4-10 0-16,0 0 0 0,1 10 0 0,-1-10 0 15,3 10 128-15,-3-10-128 0,2 12 0 0,-2-12 0 16,3 9 0-16,0 2 0 0,-3-11 0 0,4 10 0 16,-4-10 0-16,3 11 0 0,-3-11 0 0,4 10 0 0,0-1 128 0,-4-9-128 15,0 0 0-15,7 9 0 0,-2-1 0 0,-5-8 0 16,0 0 128-16,7 9-128 0,-7-9 0 0,6 9 0 16,-6-9 0-16,8 8 0 0,-8-8 0 0,6 9 0 15,-6-9 144-15,0 0-144 0,7 8 0 0,-7-8 144 16,0 0-144-16,0 0 0 0,6 9 0 0,-6-9 128 15,0 0-128-15,7 11 0 0,-7-11 144 0,0 0-144 16,8 7 128-16,-8-7-128 0,6 8 128 0,-6-8-128 16,0 0 0-16,11 8 144 0,-11-8-144 0,9 7 0 15,-9-7 0-15,10 6 0 0,-10-6 0 0,0 0 0 16,13 5 128-16,-2 1-128 0,-11-6 0 0,0 0 0 16,10 5 0-16,-10-5 0 0,11 4 0 0,-11-4 0 15,0 0 160-15,11 6-160 0,-11-6 128 0,0 0-128 0,12 3 0 16,-12-3 0-16,12 4 128 0,-12-4-128 0,0 0 0 0,12 0 128 15,-12 0-128-15,11 1 128 0,-11-1-128 0,11 1 128 16,-11-1-128-16,0 0 128 0,10 2-128 0,-10-2 0 16,0 0 0-16,0 0 0 0,12 2 0 0,-12-2 0 15,0 0 128-15,10 3-128 0,-10-3 0 0,11 2 0 16,-11-2 0-16,0 0 128 0,0 0-128 0,0 0 0 16,11 3 0-16,-11-3 0 0,0 0 0 0,12 3 0 15,-1-1 128-15,-11-2-128 0,0 0 0 0,11 0 0 16,-11 0 0-16,12 2 0 0,-12-2 0 0,13 0 0 15,-2 0 0-15,-11 0 0 0,11 0 0 0,-2 0 0 16,-9 0 0-16,11 0 0 0,-11 0 0 0,10 0 0 16,-10 0 0-16,11-2 0 0,-11 2 0 0,10 0 0 15,-10 0 0-15,12-1 0 0,-2 0 0 0,-10 1 0 0,12-2 0 0,-2 0 0 16,1-1 0-16,-1 1 0 0,-10 2 0 0,13-4 0 16,-1 1 0-16,-2 2 0 0,-10 1 0 0,10-5 0 15,-10 5 0-15,10-4 0 0,-1 0 0 0,-9 4 0 16,12-6 0-16,-3 3 128 0,-9 3-128 0,10-6 0 15,-2 1 0-15,-8 5 128 0,9-8-128 0,-1 2 0 16,0-1 0-16,-1 1 0 0,-7 6 128 0,7-8-128 16,0 1 0-16,-1 0 0 0,1-1 144 0,-1 1-144 15,-6 7 0-15,7-8 0 0,-7 8 0 0,8-9 128 16,0 0-128-16,-2-1 0 0,-1 2 0 0,2 0 128 16,-1 0-128-16,1 0 0 0,-7 8 0 0,6-10 0 15,1 0 0-15,-2 0 0 0,0 0 0 0,1 1 128 16,0 1-128-16,-1 0 0 0,-1-1 0 0,0 0 128 15,1 0-128-15,1 0 0 0,-3 0 0 0,1 0 128 0,0-1-128 0,0 1 0 16,-1 0 0-16,-2 0 0 0,2-1 0 0,-1-1 128 16,0 2-128-16,-1-1 0 0,2-1 0 0,-1-1 128 15,-1-1-128-15,1 2 0 0,0-1 0 0,0-1 0 16,-2-1 0-16,0 1 128 0,0-1-128 0,0 4 0 16,0-3 0-16,0 1 0 0,0 1 0 0,0-4 0 15,-2 2 0-15,1 1 0 0,1-2 0 0,-1 4 0 16,-1 1 0-16,2-1 0 0,0 0 0 0,0 1 0 15,-1-2 0-15,0 2 0 0,-3 0 0 0,3 0 0 16,1 9 0-16,-3-10 0 0,0 0 0 0,3 10 0 16,-5-10 0-16,1 2 0 0,0 0 0 0,-1 2 0 0,0-1 0 0,5 7 0 15,-7-7 0-15,2 0 0 16,-1 2 0-16,6 5 0 0,-7-8 0 0,2 1 0 0,5 7 0 0,-7-6 0 16,1-1 0-16,-1 2 0 0,1 0 0 0,-1 0 0 15,1 0 0-15,-1-1 0 0,1 2 0 0,-1 1 0 16,1-3 0-16,-1 1 0 0,7 5 0 0,-8-5 0 15,1 1 0-15,0 1 0 0,7 3 0 0,-9-4 0 16,1 1 0-16,0 0 0 0,8 3 0 0,-9-3 0 16,0 2 0-16,9 1 0 0,-10-3 0 0,1 3 0 15,-1-3 0-15,3 1 0 0,-3 1 0 0,10 1 0 16,0 0 0-16,-10-1 0 0,1-1 0 0,9 2 0 16,-11-2 0-16,2-1 0 0,9 3 0 0,-9-3 0 15,9 3 0-15,-10-2 0 0,1-1 0 0,9 3 0 16,-11-4 0-16,3 2 0 0,8 2 0 0,-9-2 0 0,0 0 0 0,9 2 0 15,-9-3 0-15,9 3 0 0,-10-1 0 0,2-2 0 16,8 3 0-16,-9-1 0 0,9 1 0 0,-9-1 0 16,9 1 0-16,-10-2 0 0,10 2 0 0,0 0 0 15,-9-2 0-15,9 2 0 0,-9-3 0 0,9 3 0 16,0 0 0-16,-9 0-128 0,9 0 128 0,-9 0-128 16,9 0 128-16,0 0-128 0,-9 0-64 0,9 0-16 15,0 0 0-15,-9-1 0 16,9 1-176-16,0 0-48 0,0 0 0 0,0 0 0 15,-9-3-1088-15,9 3-208 0,0 0-64 0,0 0 0 16,-10 2-1472-16,10-2-288 0,-5 10-64 0</inkml:trace>
  <inkml:trace contextRef="#ctx0" brushRef="#br4" timeOffset="-179325.98">28398 14922 11231 0,'0'0'496'0,"0"0"96"0,0 0-464 0,0 0-128 16,0 0 0-16,0 0 0 0,0 0 448 0,0 0 80 0,0 0 16 0,0 0 0 15,0 0 496-15,0 0 112 0,0 0 0 0,0 0 16 16,0 0 880-16,0 0 160 0,0 0 32 0,0 0 16 15,0 0-656-15,0 0-144 0,0 0-32 0,0 0 0 16,0 0-528-16,0 0-128 0,0 0 0 0,0 0-16 16,0 0 80-16,0 0 0 0,0 0 16 0,9 5 0 15,-9-5-160-15,10 5-48 0,-10-5 0 0,11 3 0 16,-11-3-144-16,11 4-48 0,-11-4 0 0,13 0 0 16,-1 1-80-16,-2 0-32 0,-10-1 0 0,12 0 0 15,0 0-80-15,-2 0 0 0,-10 0-16 0,13-1 0 16,-2 0-96-16,-1 1-16 0,1 0 0 0,-2 0 0 15,-9 0 0-15,13 0-128 0,-1-3 192 0,-2 3-64 16,-1 0-128-16,-9 0 160 0,12 3-160 0,-2-2 160 16,-10-1 32-16,11 1 16 0,-1 0 0 0,-10-1 0 0,11 3-32 0,-2-2-16 15,-9-1 0-15,9 0 0 0,-9 0-32 0,10 2 0 16,-10-2 0-16,11 0 0 0,-11 0 48 0,11-2 0 16,-11 2 0-16,12-1 0 0,-3-2-32 0,-9 3 0 15,11-3 0-15,-11 3 0 0,0 0-144 0,10-3 192 16,-10 3-192-16,11-4 192 0,-11 4-192 0,0 0 0 15,0 0 144-15,0 0-144 0,10-3 0 0,-10 3 0 16,0 0 0-16,0 0 128 0,0 0-128 0,0 0 0 16,0 0 0-16,0 0 0 0,0 0 0 0,0 0 0 15,0 0 0-15,0 0 128 0,0 0-256 0,0 0-64 16,0 0 0-16,5-6 0 16,-5 6-464-16,0 0-112 0,0 0 0 0,3-9-16 15,-3 9-1120-15,0 0-208 0,0 0-64 0,0 0 0 16,-1-8-688-16,1 8-144 0,0 0-16 0</inkml:trace>
  <inkml:trace contextRef="#ctx0" brushRef="#br4" timeOffset="-178973.84">28824 14773 6447 0,'0'0'272'0,"0"0"80"0,0 0-352 0,0 0 0 0,0 0 0 0,0 0 0 16,0 0 4224-16,0 0 768 0,0 0 144 0,0 0 48 0,0 0-2864 15,0 0-560-15,0 0-112 0,0 0-32 0,0 0-80 0,-4 9-32 16,4-9 0-16,-5 12 0 0,5-12-416 0,-4 10-64 16,4-10-32-16,-4 12 0 0,0-2-432 0,1 1-96 15,3-11-16-15,-2 12 0 0,-1-1-112 0,2 1-16 16,-2 0-16-16,2 0 0 0,0 3-48 0,1 0-16 15,-2-2 0-15,2 0 0 0,0 0 16 0,0 0 0 16,0-2 0-16,0 1 0 0,0-1-128 0,0-1-128 16,0-10 176-16,0 12-176 0,-1-2 128 0,1-10-128 15,-1 11 0-15,-1-2 0 0,2-9 0 0,-1 10 0 16,1-10 0-16,0 0-144 16,0 0-496-16,0 0-80 0,-5 8-32 0,5-8 0 15,0 0-2160-15,0 0-432 0,0 0-96 0</inkml:trace>
  <inkml:trace contextRef="#ctx0" brushRef="#br4" timeOffset="-178483.95">28438 14781 11967 0,'0'0'528'0,"0"0"112"0,0 0-512 0,0 0-128 16,0 0 0-16,0 0 0 0,0 0 3488 0,0 0 672 16,0 0 128-16,-3-8 16 0,3 8-2816 0,0 0-560 15,0 0-112-15,0 0-32 0,0 0-16 0,0 0 0 16,-9-3 0-16,9 3 0 0,0 0-96 0,-9 6-32 16,9-6 0-16,-6 10 0 0,2-3-80 0,4-7-32 15,-4 11 0-15,1 2 0 0,1-1-16 0,0 0-16 16,2 0 0-16,0 2 0 0,0 2-48 0,0 3 0 0,0-1 0 0,0 1 0 15,2-1-16-15,-2 0-16 0,0-1 0 0,2 0 0 16,1 0-256-16,-2 0-160 0,-2-4 192 0,-1 0-192 16,1-1 128-16,0-1-128 0,1 0 0 0,-1-1 0 15,1-10 0-15,-3 9 0 0,3-9 128 0,0 0-128 32,0 0-448-32,0 0-160 0,0 0-32 0,0 0-11632 0,0 0-2320 0</inkml:trace>
  <inkml:trace contextRef="#ctx0" brushRef="#br4" timeOffset="-174987.16">27717 17048 11967 0,'0'0'1072'0,"-8"7"-864"16,0-2-208-16,8-5 0 0,-9 4 3888 0,9-4 720 15,0 0 160-15,0 0 32 0,0 0-3472 0,0 0-688 0,0 0-144 0,0 0-32 16,0 0 112-16,0 0 32 0,0 0 0 0,4 10 0 16,-4-10 128-16,5 9 32 0,1-1 0 0,-1 0 0 15,-5-8-64-15,6 10 0 0,0 1 0 0,-3-1 0 16,1 1-112-16,-2 0-16 0,-2 2-16 0,-2 3 0 15,1 2-176-15,-2-1-16 0,0 0-16 0,-1 1 0 16,-2-1-192-16,0 2-32 0,-1-2-128 0,2-2 192 16,1 1-192-16,0 1 0 0,2-3 0 0,-1-1 0 15,1-1-144-15,-2-2-128 0,4-10-32 0,-6 8 0 32,6-8-1328-32,0 0-272 0,0 0-48 0,0 0-9040 0,0 0-1808 0</inkml:trace>
  <inkml:trace contextRef="#ctx0" brushRef="#br4" timeOffset="-173771.48">28545 16305 19007 0,'0'0'832'0,"0"0"192"0,0 0-832 0,0 0-192 0,-8-3 0 0,8 3 0 16,0 0 848-16,0 0 128 0,0 0 32 0,-9-1 0 15,9 1-448-15,0 0-96 0,0 0-16 0,0 0 0 16,0 0 512-16,0 0 80 0,-7 0 32 0,7 0 0 16,0 0 208-16,0 0 64 0,0 0 0 0,0 0 0 15,0 0-176-15,0 0-16 0,0 0-16 0,0 0 0 16,-9-4-160-16,9 4-16 0,0 0-16 0,-9-1 0 15,0-1-368-15,0 2-80 0,0 2-16 0,0-1 0 0,0 3-256 0,-2 2-48 16,-1 1-16-16,2 0 0 16,0 0-160-16,-2 2 192 0,-3-1-192 0,2 3 192 0,2 0-16 0,-1 2 0 15,-1-2 0-15,0 2 0 0,0 0-48 0,1 0-128 16,2-3 192-16,-1 4-64 0,1-4 0 0,1 2-128 16,0 3 192-16,1 0-64 0,1-1-128 0,1 0 192 15,-1 1-192-15,2-1 192 0,-3 0-64 0,2 1 0 16,0-1 0-16,1-1 0 0,0 0 64 0,1 0 16 15,0 1 0-15,2 0 0 0,2 0-16 0,-2-1 0 16,1-1 0-16,0-1 0 0,1 1 0 0,0 0 0 16,0 0 0-16,1 1 0 0,0 0-64 0,-1 0-128 15,2 0 176-15,-2 0-176 0,1 0 176 0,1 1-176 16,1-1 160-16,0-1-160 0,-1 0 144 0,2-2-144 16,0 0 128-16,0 2-128 0,1-1 128 0,2-1-128 0,-1-1 128 15,1 2-128-15,-7-11 160 0,8 10-160 0,-1-1 192 0,3-1-192 16,0 0 176-16,0 0-176 0,1-2 160 0,-1 1-160 15,2-2 128-15,0 1-128 0,-2 1 0 0,1-2 144 16,-1 2-144-16,0-3 160 0,-10-4-160 0,15 5 160 16,-2-1-160-16,0 0 0 0,-1-2 144 0,-1 1-144 15,2-2 128-15,0 0-128 0,0 1 128 0,0-1-128 16,1 0 128-16,-1-1-128 0,-2 0 128 0,1 2-128 16,0-4 144-16,0 1-144 0,-1-2 192 0,1 1-192 15,1-1 144-15,-3 1-144 0,1-2 0 0,-1 0 144 16,1 1-144-16,-1-3 192 0,2-1-192 0,0 1 192 15,-1-1-192-15,0-1 0 0,-1 0 0 0,2 1 128 16,1-1-128-16,0 0 0 0,-1 0 144 0,-1-1-144 16,0 0 0-16,1 0 128 0,-1-2-128 0,1 2 0 0,0 0 0 0,-2-3 128 15,1 3-128-15,-1 0 0 0,-1-4 0 0,-1 0 128 16,0 0-128-16,-2 0 0 0,1 0 144 0,-1 0-144 16,0 0 192-16,-1-1-192 0,0-1 192 0,-1 1-192 15,0 1 192-15,0-2-192 0,1 1 128 0,0-1-128 16,2-2 0-16,-1 1 0 0,0-1 0 0,-1 1 0 15,1 1 0-15,-1 0 0 0,-1 0 128 0,0 0-128 16,0 1 0-16,0 1 0 0,-1 0 160 0,-1 0-160 16,1 0 128-16,-3 1-128 0,-1 3 0 0,-1-1 0 15,0 0 0-15,-2 3 0 0,-1-1 0 0,-2 1 0 16,-2-2-176-16,-1 0 176 0,0 0 0 0,0 1 0 16,-2 0 0-16,1 0 0 0,-3 1 0 0,3-3 0 15,-2 1 0-15,1 2 0 0,0-1 0 0,0 0 0 0,1-1 144 0,0 0-144 16,2 1 0-16,1 1 0 0,1-1 0 0,0 2 0 15,7 6 0-15,-8-7-144 0,-1 1 144 0,1 1 0 16,8 5 0-16,-9-4 0 0,-1 1 0 0,1 1-128 16,-2-1 128-16,2 3-160 0,-1 0 160 0,-1 1-160 15,-1-1 160-15,1 2-208 0,0 0 80 0,1-1 128 16,-1-1-144-16,1 0 144 0,0 0 0 0,-1 0 0 16,2 0 0-16,0 0-128 0,9 0 128 0,-9-1 0 15,9 1-288-15,-9-1 0 0,9 1 0 0,-9-1 0 31,9 1-496-31,0 0-112 0,0 0 0 0,-10 2-16 0,10-2-1568 16,-9 5-304-16,1 2-64 0,-1 2-16 0,0 1-624 0,0 0-128 0,0 1-32 16,0 1-9152-16</inkml:trace>
  <inkml:trace contextRef="#ctx0" brushRef="#br4" timeOffset="-173354.72">28319 16583 3679 0,'0'0'320'0,"0"0"-320"16,0 0 0-16,3-10 0 0,0 3 2880 0,-3 7 496 0,5-10 96 0,0 4 32 15,-5 6-2448-15,5-7-480 16,-5 7-112-16,0 0-16 0,4-7 1472 0,-4 7 272 15,0 0 64-15,0 0 16 0,0 0-32 0,0 0 0 0,0 0 0 0,0 0 0 16,0 0-896-16,0 0-176 0,0 0-32 0,0 0-16 16,0 0-528-16,0 0-96 0,0 0-32 0,11 4 0 15,-11-4-112-15,9 6-32 0,-3 2 0 0,1 1 0 16,1 1-64-16,-3 1 0 0,-1 1-16 0,0-1 0 16,-2 1 16-16,-1-1 0 0,-1 0 0 0,0 1 0 15,2 1-256-15,-4 0 0 0,-1 0 0 0,0 0 0 16,0-2 0-16,-1 2 0 0,-2-3 0 0,1 2 0 15,-1-2 0-15,0 1 0 0,-2-1 0 0,2 0 0 16,-1 1-192-16,1-2-64 0,6-9-32 0,-8 9 0 16,8-9-288-1,-7 8-48-15,7-8-16 0,0 0 0 0,0 0-512 16,0 0-128-16,0 0 0 0,0 0-16 0,0 0-1264 0,0 0-240 0,-2-8-48 0,2-4-9760 16</inkml:trace>
  <inkml:trace contextRef="#ctx0" brushRef="#br4" timeOffset="-173087.34">28348 16682 9215 0,'0'0'816'0,"0"0"-656"16,0 0-160-16,0 0 0 0,0 0 3648 0,0 0 704 16,0 0 144-16,0 0 32 0,0 0-2944 0,0 0-592 15,0 0-112-15,0 0-32 0,8-4 48 0,-8 4 0 16,13-2 0-16,-3 1 0 0,-10 1 128 0,11 0 48 15,-1 0 0-15,-1 0 0 0,-9 0-480 0,13 0-80 0,0 0-32 0,-1 0 0 16,-1 0-320-16,-1 0-160 0,0 0 160 0,0 0-160 16,0 0 0-16,-10 0 128 15,10 0-128-15,1 0 0 0,-2-1 0 0,0 1 0 0,0-1 0 0,-1-1-160 16,-8 2-192-16,10-4-32 0,0 0-16 0,-1 0 0 31,-9 4-496-31,0 0-112 0,8-3-16 0,-8 3-9040 0,0 0-1824 0</inkml:trace>
  <inkml:trace contextRef="#ctx0" brushRef="#br4" timeOffset="-172720.54">28636 16520 7359 0,'0'0'656'0,"0"0"-528"16,0 0-128-16,0 0 0 0,0 0 4208 0,0 0 800 15,0 0 176-15,0 0 16 0,0 0-3904 0,0 0-784 16,0 0-144-16,0 0-48 0,0 0 320 0,0 0 48 16,0 0 16-16,0 0 0 0,4 13 320 0,-3-4 80 15,-1-9 16-15,-1 13 0 0,0 2-208 0,-1-5-32 16,1 2-16-16,0-1 0 0,0 2-288 0,-1 2-64 0,1-3-16 0,0 2 0 15,1 2-112-15,-2-1 0 0,2 0-16 0,0 0 0 16,0 2-32-16,0-1 0 0,2-1 0 0,-1 1 0 16,0 0-144-16,3 1-16 0,-3-4-16 0,2 1 0 15,-2 2-160-15,1-6 0 0,-2-10 0 0,2 13 0 32,0-4-320-32,-2-9-112 0,2 11-16 0,-2-11 0 15,0 0-1856-15,0 0-384 0,0 0-80 0</inkml:trace>
  <inkml:trace contextRef="#ctx0" brushRef="#br4" timeOffset="-170668.9">29211 14095 8287 0,'0'0'736'0,"0"0"-592"16,-8-5-144-16,0 1 0 0,8 4 3200 0,0 0 592 15,0 0 128-15,0 0 32 0,-7-5-2672 0,7 5-512 16,0 0-128-16,0 0 0 0,0 0-192 0,0 0-16 15,0 0-16-15,0 0 0 0,0 0 128 0,0 0 32 16,0 0 0-16,0 0 0 0,-8 4 128 0,8-4 48 16,0 0 0-16,0 0 0 0,-5 9 144 0,5-9 48 0,0 0 0 0,0 10 0 15,0-10-240-15,2 13-32 0,-2-13-16 0,4 15 0 16,0-1-144-16,1 0-16 0,0-2-16 0,3 2 0 16,0 3-32-16,1 3-16 0,2-3 0 0,0 4 0 15,2 1-128-15,0 1-32 0,0 1 0 0,2 1 0 16,0 2-144-16,1 0-128 0,1 1 192 0,0 0-192 15,-3 1 0-15,1 1 0 0,-2 3 0 0,0-1 0 16,-3 2 128-16,-1 3-128 0,0 3 0 0,-2-1 0 16,-2 2 128-16,-1-2-128 0,-1 1 144 0,-3-3-144 15,0-1 192-15,-2 1-64 0,-3-6-128 0,-1 1 192 16,-2-2-192-16,-1 0 144 0,-2-1-144 0,1 1 128 16,-3 0-128-16,0 0 128 0,-2 0-128 0,1-1 128 15,-2-2-128-15,3-1 0 0,0 0-192 0,2-2 192 16,-4-1-688-16,2-2-16 0,0 1 0 15,2-2 0-15,0-1-640 0,2 1-128 0,-1-2-16 0,2-1-16 16,0-1-1920-16,1 1-384 0,1-3-80 0</inkml:trace>
  <inkml:trace contextRef="#ctx0" brushRef="#br4" timeOffset="-170084.78">29162 15868 24879 0,'0'0'2208'16,"0"0"-1760"-16,-10 0-448 0,10 0 0 0,0 0 2432 0,0 0 384 15,0 0 96-15,0 0 16 0,0 0-2256 0,0 0-448 16,4 12-96-16,0-4 0 0,-4-8 320 0,7 13 64 16,1 0 0-16,1 2 16 0,0 4 96 0,1 2 16 15,1 1 0-15,0 2 0 0,1 1-192 0,1 1-16 16,2-1-16-16,-1 2 0 0,0 1-160 0,1 2-16 16,0 2-16-16,3 1 0 0,-1 1-224 0,-1 1 144 15,0 0-144-15,-3 2 128 0,0 1 160 0,-3 2 32 16,-1-2 0-16,-1 4 0 0,0 1-64 0,-2 4 0 15,0 9 0-15,-2 0 0 0,-3 1-256 0,0-4-256 16,1-4 64-16,-2-8 0 0,-3-1 448 0,0-4 112 16,-1 1 16-16,0-5 0 0,-1 1-384 0,0-3 128 0,-3 1-128 0,0-2 0 15,-2-2 0-15,-2 0 0 0,-1 1 0 0,-1-2 0 16,-4-1 0-16,-2-2-208 0,1-3 16 0,-2-3 16 31,-2-4-1440-31,4-2-304 0,-1-3-48 0,2-5-10112 0,1-6-2016 0</inkml:trace>
  <inkml:trace contextRef="#ctx0" brushRef="#br4" timeOffset="-147986.83">1270 9490 15663 0,'0'0'1392'0,"0"0"-1120"0,-11 3-272 0,11-3 0 16,-10 1 1776-16,10-1 288 0,-9 4 64 0,9-4 16 15,0 0-1312-15,-7 7-256 0,7-7-48 0,0 0-16 16,-6 6 224-16,6-6 32 0,0 0 16 0,-5 7 0 16,5-7 96-16,0 0 16 0,0 0 0 0,0 0 0 15,0 0-16-15,-3 9 0 0,3-9 0 0,0 0 0 16,-3 10-176-16,2 2-16 0,1 0-16 0,-1 2 0 16,-2 4-208-16,2 5-32 0,0 4-16 0,-2 2 0 15,-1 1 16-15,0 5 0 0,-1 5 0 0,0 1 0 16,-2-1-16-16,1 3 0 0,-2 1 0 0,0 1 0 15,3-1-224-15,0-1-32 0,-1-4-16 0,1-2 0 0,1-1-144 0,2-6 128 16,0-5-128-16,0 0 128 0,-1-4-128 0,2-2 128 16,0 2-128-16,-2-3 128 0,0-5-128 0,1 0 0 15,0-1-160-15,1 0 160 16,-2-3-2128-16,3-9-336 0,0 0-64 0</inkml:trace>
  <inkml:trace contextRef="#ctx0" brushRef="#br4" timeOffset="-147518.78">1205 9507 30399 0,'-3'-11'2704'15,"0"-2"-2160"-15,2-2-544 0,1 1 0 0,1-3 1424 0,3 3 176 0,3 1 48 0,3-2 0 16,2-2-1264-16,1 3-240 0,1-2-144 0,1 2 160 16,-1-4-160-16,-1 3 128 0,0 5-128 0,-1-3 128 15,0 2-128-15,-1 2 0 0,1 1 0 0,-1 2 0 16,-4 1 0-16,-7 5 0 0,11-3 0 0,-2 3 0 16,-9 0 0-16,10 3 0 0,-10-3 0 0,12 5 0 15,-2 3 0-15,0 0 0 0,-1-1 0 0,0 4 192 16,0-2-48-16,1 3 0 0,2 3 0 0,-1 1 0 15,-2 0-144-15,1 2 160 0,2 1-160 0,0 1 160 0,-1 0-160 16,1 0 0-16,0-1 0 0,0 2 0 0,-3-1 0 0,-2 0 128 16,-1-2-128-16,-2 3 0 0,-3-1 128 0,-2 0-128 15,-3-3 0-15,-2 0 128 0,1-1-128 0,-4 2 128 16,-1 1-128-16,-2-5 128 0,-1-1 0 0,-1 0-128 16,-3-3 192-16,0 1-64 0,0 1-128 0,0-5 192 15,-1 1-192-15,1 0 192 0,0-1-192 0,0 0 0 16,-2-1 144-16,1 0-144 0,0-1 0 0,0 0 144 15,-1 2-144-15,3-4 0 0,-1 1 0 0,-2-4 0 16,0-3-240-16,0 2 80 16,4-1-784-16,1 1-144 0,-1-6-48 0,2 4 0 15,1-1-2544-15,2-2-512 0</inkml:trace>
  <inkml:trace contextRef="#ctx0" brushRef="#br4" timeOffset="-147051.45">2365 8734 32079 0,'9'-17'1408'0,"-2"7"320"0,-1-3-1392 0,3 1-336 0,0 0 0 0,2 3 0 0,-1-4 240 0,1 5-32 16,-1 0 0-16,1 2 0 0,-4-1-48 0,-7 7-16 16,0 0 0-16,0 0 0 15,0 0-144-15,0 0 128 0,0 0-128 0,0 0 128 0,0 0-128 0,-9 12 0 16,-3 0 0-16,-1 1 0 0,-2 0 0 0,-3 3 0 16,-3 3 0-16,-3-1 128 0,1 5 80 0,-2 3 16 15,-1-3 0-15,0 6 0 0,-2 1 48 0,-2 5 16 16,-1 2 0-16,0 0 0 0,1 4 288 0,0 2 48 15,1 0 16-15,3-3 0 0,3 2-160 0,2 0-32 16,1-1 0-16,3-2 0 0,3 3-48 0,2 1-16 16,2 0 0-16,2 0 0 0,3 4-160 0,1-1-32 15,1 1-16-15,2 0 0 0,1-3-176 0,1-2 0 16,2-3 144-16,2 0-144 0,0-3 0 0,2 0 0 0,-1-2 0 0,5-4 128 16,1-6-352-16,1 2-64 0,1-2-16 0,3-3 0 31,1-4-640-31,3 0-128 0,2-8-16 0,3 0-16 15,1-4-496-15,1-1-80 0,2-4-32 0,0-1-12864 0</inkml:trace>
  <inkml:trace contextRef="#ctx0" brushRef="#br4" timeOffset="-146585.28">2504 9059 38703 0,'0'0'1712'0,"-7"5"352"0,-1 3-1648 0,1 4-416 16,3 2 0-16,2 3 0 0,0 2 0 0,2 2 0 16,2 0 0-16,0 1-176 0,2 0 176 0,0 1-128 15,0 0 128-15,1 2-128 0,2 0 128 0,1-3 0 16,1-3 0-16,1-2 0 0,1-2 0 0,-1-2 0 16,1 0-144-16,-1-2 144 0,0-3 0 0,1-2 0 0,-1-1 0 0,1-3 0 15,-11-2 0-15,13-1 0 0,0-2 160 0,-2-3-160 16,0-5 512-16,1 2 0 0,-2-1 0 0,2-3 0 15,0 0-80-15,-2-2-32 0,0 1 0 0,1-4 0 16,1-2-256-16,-2-1-144 0,0-1 160 0,3 0-160 16,2-3 0-16,-1-1 0 0,-1-2 0 0,1-2 0 15,1 0 0-15,-1 0 0 0,-1-2-208 0,-1 6 64 16,-2-1-144-16,1 2-32 0,-3 2 0 0,-2 6 0 31,1 1-464-31,-3 8-112 0,-4 8 0 0,0 0-10496 0,0 0-2112 0</inkml:trace>
  <inkml:trace contextRef="#ctx0" brushRef="#br4" timeOffset="-146310.33">2596 9480 36687 0,'0'0'1616'0,"-3"10"352"0,3 5-1584 0,1-1-384 16,3 3 0-16,2-3 0 0,0 2 144 0,2-3-144 16,1 0 160-16,-1 1-160 0,-2 1 224 0,1-1-48 15,-1 0-16-15,0 6 0 0,-4 0-160 0,2-2 0 16,-3 0 144-16,-1 0-144 0,-4 2 0 0,-1 1 0 16,-1 1 0-16,-1 0 0 0,1 1 0 0,-3-2 0 15,-2-2 0-15,1-1-128 0,1-1-192 0,1 1-48 0,0-4 0 0,1 1 0 31,2-4-560-31,1 0-112 0,4-11-32 0,-1 10-8992 0,1-10-1808 0</inkml:trace>
  <inkml:trace contextRef="#ctx0" brushRef="#br4" timeOffset="-146085.68">3062 9505 34095 0,'-1'-8'3024'15,"1"8"-2416"-15,0 0-480 0,5-8-128 0,3 3 2672 0,4 1 512 16,2 0 96-16,2 1 32 16,1 3-3168-16,1-4-624 0,0-1-128 0,1 1-32 15,-1 0-1216-15,0 2-256 0,0-1-64 0,-1-1-9472 16,-1 0-1888-16</inkml:trace>
  <inkml:trace contextRef="#ctx0" brushRef="#br4" timeOffset="-145835.25">3023 9752 33167 0,'0'0'2944'0,"0"0"-2352"0,0 0-464 0,11-4-128 15,0 2 2560-15,5-1 512 0,4-1 80 0,2 2 32 16,3-1-2640-16,1-1-544 0,0-4 0 0,1-1-160 31,1-1-1648-31,0-1-336 0,0 1-64 0,-2-3-15232 0</inkml:trace>
  <inkml:trace contextRef="#ctx0" brushRef="#br4" timeOffset="-145218.1">3576 9580 31327 0,'0'0'2784'0,"-4"13"-2224"15,-1 7-560-15,1-1 0 0,0 4 2048 0,3 1 288 16,1 2 64-16,0 3 16 0,-1 0-1968 0,-2 2-448 16,0-1 0-16,1 0 0 0,-1 0-144 0,-1 1 0 15,-1 2 0-15,0 0 0 0,-2-2-144 0,-1 0-32 16,-1 0 0-16,0 1 0 0,-1 2 192 0,-1-4 128 16,1-2-192-16,-1 0 192 0,2-5 0 0,2-2 0 15,1-1 0-15,1-5 0 0,1 0 0 0,2-2 144 16,0 0-16-16,2-4 0 0,0-9 0 0,0 0-128 0,0 0 192 0,0 0-64 15,0 0-128-15,11-3 128 0,-11 3-128 0,10-9 128 16,-2-5-128-16,-2-3 0 0,1-2-160 0,-2-1 160 16,-1-6-144-16,0-4 144 0,0-4-128 0,-1-3 128 15,-1-3-160-15,1-2 160 0,-1-1-192 0,1 1 192 16,1 1-128-16,1-1 128 0,2-1 0 0,0 1 0 16,3 0 0-16,0 2 176 0,2 2 0 0,1 2 0 15,0 0-176-15,2 4 0 0,1-2 0 0,2 4 0 16,2 3 0-16,-1 2 0 0,1 4 0 0,0 1 0 15,-2 5 0-15,1 3 0 0,1 2 0 0,-1 0 0 16,-2 1 0-16,0 5-144 0,0-1 144 0,-1 4 0 16,-3-2-144-16,0 6 144 0,0-2 0 0,0 4-144 15,0 2 144-15,0 1 0 0,0 2-144 0,0 2 144 0,-1 1 0 0,0 1 0 16,-3 2 0-16,-1-4 0 0,-2 2 0 0,-1 3 208 16,-2-1-48-16,-2 2-16 0,-1 1-16 0,-2 1-128 15,-2-4 192-15,-4 2-64 0,-2 0 64 0,-2 0 0 16,-3 1 0-16,0-1 0 0,-3-1-16 0,-1-2 0 15,1 0 0-15,-3-1 0 0,-2-2-16 0,-1 0 0 16,-2-2 0-16,0-2 0 0,0 0-32 0,1 0-128 16,1-2 192-16,0 1-64 0,1-6-128 0,2 0 0 15,1-2 0-15,2 1 128 16,0-1-496-16,2 1-96 0,2-6-32 0,2 2 0 16,3 1-2400-16,2-3-496 0,7 6-80 0,-5-14-32 0</inkml:trace>
  <inkml:trace contextRef="#ctx0" brushRef="#br4" timeOffset="-144093.8">1358 11708 23039 0,'0'0'2048'0,"-5"6"-1648"16,0 1-400-16,2 2 0 0,1 2 3984 0,1 2 720 15,1-3 144-15,0 3 16 0,1 1-3904 0,-1 2-800 16,0 1-160-16,0 3 0 0,0-2 0 0,0 3 0 16,-1 2 0-16,-2 5 0 0,0 0 0 0,-1 0 0 15,-1 4-128-15,0 1 128 0,-3 1 0 0,2 0 0 16,-2 1-144-16,1-4 144 0,1-2 0 0,-1-2 0 16,-1-1 0-16,3 0 0 0,0-5 0 0,1-3 0 15,0-1 0-15,2-4 0 0,-1-2 0 0,3-11 176 16,-1 6-176-16,1-6 160 0,0 0-160 0,0 0 0 15,0 0 0-15,0 0 0 0,0 0-240 0,0-13 32 16,0-6 0-16,1-1 0 0,-1-1-144 0,0-3-32 0,0-1 0 0,0-3 0 16,-1 0 384-16,1-5 0 0,-3-1 0 0,2-2 0 15,-2-1 128-15,2-2 112 0,-2 0 16 0,2 1 0 16,-2-4 48-16,2 1 16 0,1-5 0 0,1 2 0 16,1 1-192-16,-1-2-128 0,3 4 144 0,1 2-144 15,0-2 0-15,3 6 0 0,1 5 0 0,0 7 0 16,2-2 0-16,1 6 0 0,-1 4 0 0,4 3-160 15,-1 3 160-15,4 4-128 0,2 2 128 0,2 3-128 16,4 1 128-16,3 1-192 0,1 0 192 0,4 2-192 16,3 3 192-16,0-1 0 0,-2 0 0 0,-1 0-128 15,-1 2 128-15,-1 1 0 0,-1 0 0 0,-3 3 0 16,-6 1 0-16,-2 3 0 0,-4 2 0 0,-3 0 0 16,-1 2 0-16,-3-1 0 0,-2 1 0 0,-2-2 0 0,-2 2 0 0,-3-1 0 15,0-1 0-15,-2-2 0 0,0-3 0 0,-2 0 0 16,0 0 160-16,-1-2-160 0,-3-2 288 0,-1 1-32 15,-2-2-16-15,2 4 0 0,-2-5-112 0,-4 1-128 16,-2 0 176-16,-1 0-176 0,-2-2 0 0,2 1 0 16,-1-2 0-16,-2 2 0 0,-3-2-144 0,2-2-144 15,-1-1-32-15,-1-1 0 16,1-1-1408-16,3-1-304 0,2-3-48 0,2-1-16 16,2-2-848-16,2 0-160 0,2-4-32 0</inkml:trace>
  <inkml:trace contextRef="#ctx0" brushRef="#br4" timeOffset="-143650.15">2515 10911 10127 0,'0'0'448'0,"0"0"96"0,5-6-544 0,-5 6 0 0,0 0 0 0,0 0 0 15,8-7 5728-15,-8 7 1040 0,0 0 208 0,0 0 32 16,0 0-5648-16,0 0-1120 0,0 0-240 0,0 0 0 16,0 13 0-16,-5-1 0 0,-3 0 0 0,-3 0 0 15,0 1 0-15,-4 1 0 0,-2 2 0 0,-2 3 128 0,-3 1-128 0,-2 3 128 16,-2 1-128-16,-1 2 128 0,-2 2 304 0,2 0 64 15,2 2 16-15,0 2 0 16,-1 4 288-16,3 0 64 0,-2 1 16 0,0 0 0 0,2 3-272 0,0-1-48 16,3 1-16-16,1 3 0 0,4 4-384 0,0 0-160 15,2-1 128-15,4-1-128 0,1 0 0 0,4-2 0 16,2-2 0-16,1 0 0 0,2-5 128 0,3 1-128 16,1-1 128-16,2-2-128 0,-1 0 0 0,3 0 0 15,2-3 0-15,0-2 0 0,2-2 0 0,3-2-256 16,4-4 48-16,0-3 0 15,1-2-304-15,3-6-64 0,2-2-16 0,1-4 0 16,-1-3-1440-16,2-2-272 0,0-4-64 0,2-2-16 16,-1 1-912-16,-2-5-176 0,9-6-48 0,-5-2 0 0</inkml:trace>
  <inkml:trace contextRef="#ctx0" brushRef="#br4" timeOffset="-143233.15">2666 11257 35935 0,'0'0'3200'0,"0"0"-2560"0,0 0-512 0,0 0-128 0,0 0 1888 0,0 0 352 16,0 0 80-16,4 13 16 0,1 0-2176 0,0 0-432 15,2 0-96-15,2 4-16 0,3 3 384 0,-3 3-176 16,-3 0 176-16,1 5-128 0,-2 1 128 0,0-3-128 16,-1 0 128-16,0 1-128 0,0-3 128 0,0-2 0 15,0-1-144-15,0-5 144 0,-2 1 0 0,2-1 0 16,0-5 0-16,-4-11 0 0,4 10 192 0,-4-10 48 16,9 6 16-16,-9-6 0 0,13-1 144 0,0-4 48 15,2-5 0-15,0-1 0 0,2-5-240 0,0-1-32 16,0-2-16-16,0-2 0 0,-2 2-160 0,-1-5 0 15,-1 2 0-15,-1-3 0 0,-3 0-240 0,-1-1 32 16,-1 2 0-16,0-5 0 0,-2 1 32 0,0 0 16 16,1-2 0-16,-1 2 0 15,-1 2-224-15,-2 2-32 0,1 0-16 0,-2 6 0 16,-1 1-272-16,0 3-64 0,-1 1-16 0,-2 3 0 16,3 10-2672-16,-1-6-512 0,-4-2-128 0,5 8 0 0</inkml:trace>
  <inkml:trace contextRef="#ctx0" brushRef="#br4" timeOffset="-142916.65">2847 11690 33167 0,'0'0'2944'0,"0"0"-2352"0,-9-5-464 0,9 5-128 0,-6-4 3104 0,6 4 608 16,0 0 112-16,0 0 16 16,0 0-3616-16,0 0-736 0,0 10-128 0,0 2-48 0,1 2 416 0,2 0 80 15,-1 3 0-15,1 3 16 16,-1-2-208-16,0 3-64 0,0 0 0 0,0 1 0 0,-1 0 208 0,-1 0 48 16,-1 3 0-16,1 0 0 0,-2-2 192 0,1 2 0 15,-2-3 0-15,1 1 0 0,-2-1 0 0,0-1 0 16,0 1 0-16,1-3 0 0,1 1-256 0,1-2 0 15,1-2 0-15,1-2 0 16,0-2-1792-16,3-2-352 0,-4-10-80 0,10 8-8080 16,2-3-1632-16</inkml:trace>
  <inkml:trace contextRef="#ctx0" brushRef="#br4" timeOffset="-142631.72">3279 11644 9215 0,'0'0'400'0,"0"0"96"0,0 0-496 0,0 0 0 0,0 0 0 0,8-6 0 16,1 2 7360-16,3 1 1360 0,1-2 288 0,1 1 48 15,2 0-7280-15,2 0-1456 0,0 0-320 0,2 2 0 0,-1-1 0 0,1 0-224 16,-1 2 80-16,0-3 16 16,-1 2-720-16,0-1-144 0,0-1-32 0,-1 0 0 15,-1 2-2016-15,0-1-416 0,-1-1-64 0,1 0-9616 16</inkml:trace>
  <inkml:trace contextRef="#ctx0" brushRef="#br4" timeOffset="-142412.39">3340 11823 37775 0,'0'0'1664'0,"0"0"368"0,0 0-1632 0,12-4-400 0,1 1 0 0,5 1 0 15,4-2 1472-15,4 0 192 0,0-1 64 0,1 1 0 32,-3-3-3392-32,2 1-688 0,-1-4-128 0</inkml:trace>
  <inkml:trace contextRef="#ctx0" brushRef="#br4" timeOffset="-141881.66">4064 11475 22111 0,'0'0'976'0,"0"0"208"15,0 0-944-15,-11 1-240 0,1 2 0 0,1 0 0 0,9-3 3744 0,-11 7 704 16,2-1 144-16,0 1 16 0,-1-1-3696 0,-1 2-736 16,-1 0-176-16,1 0 0 0,-1 0 0 0,0 0 0 15,-1-2 0-15,1 2 0 0,1 1 0 0,-1-1-224 16,0 2 64-16,2-3 16 0,1-1 144 0,0 2 0 0,-2-1 0 0,3 1 0 16,2-2 0-16,6-6 256 0,0 0-64 0,-4 10-16 15,4-10-48-15,0 11 0 0,0-11 0 0,5 10 0 16,-5-10-128-16,7 9 0 0,2-2 0 0,0 0 0 15,-9-7 0-15,12 6 0 0,-1-1 0 0,1-1 0 16,0 0 0-16,0 0 0 0,-1 0 0 0,2 1 0 16,0-2 0-16,2 1 0 0,-1 1 0 0,0 0 0 15,-1 0 160-15,2 0-160 0,-2 1 192 0,-1 0-192 16,-1 2 192-16,0 0-64 0,-1 0 0 0,-1 2-128 16,-1 1 256-16,-1-1-64 0,-2 2-16 0,-1-1 0 15,-2 1 80-15,0 0 32 0,-4 0 0 0,0 1 0 16,-2 0 16-16,-1 0 0 0,-3 0 0 0,0 1 0 15,-1-1-160-15,-2 0-16 0,1-1-128 0,-2 1 192 0,0 1-192 16,1-2-160-16,-2 0 32 0,-2 0 0 16,0-1-336-16,-1 1-64 0,0-3-16 0,1 0 0 15,0 0-1280-15,0 2-256 0,-1-1-48 0,1-3-8688 16,-1-1-1728-16</inkml:trace>
  <inkml:trace contextRef="#ctx0" brushRef="#br4" timeOffset="-140952.25">1297 13804 10127 0,'0'0'896'0,"0"0"-704"16,0 0-192-16,0 0 0 0,0 0 5536 0,0 0 1072 16,0 0 224-16,0 0 32 0,0 0-5728 0,0 0-1136 15,0 0-256-15,3 12-48 0,1 1 304 0,-2-1 0 16,1 0 0-16,1 3 0 0,-2 0 0 0,1 3 0 15,-2 1 0-15,1 2 144 0,-1 0 224 0,2 4 32 16,-3 0 16-16,-2 1 0 0,0 2 464 0,-1 6 80 16,0-1 32-16,0 1 0 0,-1 0-272 0,0 1-48 15,-1-3-16-15,1 2 0 0,0-4-224 0,0-1-48 16,1-2-16-16,1-1 0 0,-1-2-240 0,2-3-128 16,-1-4 128-16,2-2-128 0,0-2 0 0,0-2-320 0,0-3 64 15,0-8 16 1,0 0-1920-16,0 0-384 0,0 0-80 0</inkml:trace>
  <inkml:trace contextRef="#ctx0" brushRef="#br4" timeOffset="-140496.95">1327 13613 34095 0,'0'0'1504'0,"-5"-9"320"0,-2-2-1456 0,4 2-368 0,1 0 0 0,5-2 0 0,2 0 1904 0,3-1 304 16,2-2 64-16,1 1 16 0,2 0-1920 0,1 2-368 16,0-1 0-16,2 2-192 0,1-3 192 0,1 1 0 15,2 0-160-15,1 2 160 0,-2 1 0 0,3 1 0 16,2-1-144-16,1 2 144 0,1 2 0 0,0 3 0 15,0 0-128-15,-1 4 128 0,-2 2 0 0,1 2 0 16,-2 3-128-16,0 2 128 0,-1 0 0 0,-2 4-128 16,0-1 128-16,-2 2 0 0,-3 1-144 0,0 0 144 15,-1 2 0-15,-2-1-144 0,-3 1 144 0,-2-4 0 16,-2 1 0-16,-3 2 0 0,-2-1 0 0,-2-1-128 16,-2-3 128-16,-1 1 0 0,-4 3 0 0,1-1 0 15,-2-3 0-15,-2-1 0 0,-2-2 0 0,-2 2 0 0,-2 1 0 0,-3-3 128 16,2 1-128-16,-1-1 0 0,2 2 128 0,-4-3-128 15,-1 0 0-15,-1 0 0 0,0 2 0 0,2-1 0 16,-1 2-144-16,1-2-48 0,-1-1-16 0,3-1 0 31,2 0-656-31,2 0-128 0,1-2-32 0,5 1 0 16,0-6-1312-16,11-1-272 0,0 0-48 0,-8-1-11040 0</inkml:trace>
  <inkml:trace contextRef="#ctx0" brushRef="#br4" timeOffset="-140080.55">2717 12804 13823 0,'0'0'608'0,"-10"7"128"0,-2-3-592 0,0 2-144 16,0 2 0-16,2 4 0 0,1 2 5728 0,0 2 1120 15,-2 1 208-15,1-2 48 0,-1 2-5824 0,-2 3-1152 16,-2 0-128-16,-2 3-256 0,-2 0-16 0,1 1 0 16,-3 2 0-16,0 4 0 0,-1 0 144 0,1 3 128 15,-1 3-192-15,-1 3 192 0,-1 2 0 0,1 2 304 16,-2 4-48-16,2-1 0 0,1 1 336 0,1-1 64 0,1 0 16 0,3-3 0 15,3-3 0-15,2 1 0 0,3-1 0 16,4 2 0-16,2-6-176 0,3 2-48 0,3-3 0 0,1-1 0 16,2 0-256-16,3-3-48 0,2-5-16 0,0-3 0 15,1-1-320-15,3-3-80 0,1 1-16 0,3-7 0 32,2-1-384-32,1-1-80 0,0-4-16 0,1-1 0 15,2-2-336-15,-1 0-80 0,-1-1-16 0,1-2 0 16,0-2-256-16,1-2-48 0,-1 2-16 0,-1-6-8592 0,0 1-1712 0</inkml:trace>
  <inkml:trace contextRef="#ctx0" brushRef="#br4" timeOffset="-139630.58">2816 13246 41631 0,'0'0'1856'0,"0"0"368"0,0 0-1776 0,0 0-448 16,0-7 0-16,0 7 0 0,0 0-240 0,0 0-128 16,0 0-16-16,0 0-16 0,12 2 400 0,-4 3-160 15,-8-5 160-15,9 12 0 0,-1 1-128 0,-2 1 128 16,1 3 0-16,-1 3 0 0,1 1 0 0,-1 1 128 0,-1-1 0 0,1-2 16 15,-1 0 160-15,0-1 16 0,2-2 16 0,-1-2 0 16,1-1 48-16,-1-3 16 0,1-1 0 0,-1 1 0 16,1-4 80-16,0 1 16 0,-7-7 0 0,11 2 0 15,-1-2-112-15,1-2-32 0,-2-1 0 0,1-1 0 16,1-2-144-16,2-2-16 0,0-3-16 0,1 0 0 16,-1-2-176-16,0-2 160 0,0 0-160 0,0-5 160 15,0 0-160-15,2-2 0 0,-2-2 0 0,-2-5 128 16,0 0-128-16,-1-2 0 0,1 0 0 0,-1 1 0 15,-1-2-192-15,2 5-32 0,-2 4 0 0,-1-1 0 32,-2 4-288-32,-1 2-64 0,-1 4-16 0,0 3 0 0,-4 11-1552 0,4-9-304 0,-4 9-64 0,0 0-14592 15</inkml:trace>
  <inkml:trace contextRef="#ctx0" brushRef="#br4" timeOffset="-139336.68">2952 13478 7359 0,'0'0'656'0,"-8"7"-528"0,0 1-128 0,3 2 0 16,1 2 8064-16,3 1 1568 15,1 1 320-15,0 2 64 0,1 1-8256 0,1 2-1760 0,0 0-128 0,0 2-144 16,0 1 272-16,0 1 0 0,1-1-128 0,-1 2 128 16,1 1 0-16,0-2 0 0,-1-1 0 0,2-1 0 15,1 1 0-15,1-4 0 0,-1 1-128 0,0-2 128 16,0-2-144-16,2 0 144 0,-2-4-208 0,0 0 80 31,2-1-496-31,1-6-80 0,-8-4-32 0,10 4 0 16,-10-4-2208-16,12 1-448 0,-1-2-96 0</inkml:trace>
  <inkml:trace contextRef="#ctx0" brushRef="#br4" timeOffset="-139043.46">3437 13365 47967 0,'0'0'2128'0,"0"0"432"0,0 0-2048 0,0 0-512 16,0 0 0-16,0 0 0 16,11 3-272-16,2-3-176 0,0 0-16 0,0-4-16 0,3 2 256 0,0 1 48 15,-1-3 16-15,2 2 0 16,0-4-448-16,2 2-96 0,0-2 0 0,-1 2-16 15,2 0-1472-15,1 0-304 0,0 2-48 0,-2-4-16 16,-1 1-192-16,1 1-32 0,-2 2-16 0,-3-1 0 0</inkml:trace>
  <inkml:trace contextRef="#ctx0" brushRef="#br4" timeOffset="-138789.3">3476 13558 37775 0,'0'0'3360'0,"0"0"-2688"0,0 0-544 0,0 0-128 0,0 0 2416 0,0 0 448 15,0 0 80-15,13 0 32 16,1-4-2976-16,0 1-736 0,1 2-80 0,0-3-16 15,2-1 32-15,3 0 0 0,1 0 0 0,1 1 0 16,1 1-2064-16,1-1-400 0,-1-1-96 0,1 0-12208 16</inkml:trace>
  <inkml:trace contextRef="#ctx0" brushRef="#br4" timeOffset="-138096.54">3959 13459 38351 0,'0'0'1696'0,"0"0"352"0,0 0-1632 0,0 0-416 0,0 0 0 0,0 0 0 16,0 0 384-16,0 0-16 0,0 0 0 0,0 0 0 15,0 0-368-15,-1 12 0 0,0-2 0 0,1-10 0 16,1 10 0-16,-1-10 0 0,0 11 0 0,0 1 0 16,1-3 0-16,1 2 0 0,-1 1 0 0,0 0 0 15,1 0 288-15,0 1 32 0,1 1 16 0,-1 0 0 16,1 2 224-16,0 1 32 0,-1-1 16 0,2-1 0 16,-1 1-160-16,-1-2-48 0,1-1 0 0,0-1 0 15,1 0-176-15,-4-12-32 0,3 13-16 0,1-1 0 0,0-2-176 0,-4-10 192 16,8 9-192-16,-8-9 192 0,9 7-192 0,-9-7 0 15,11 5 0-15,-11-5 128 0,11 4-128 0,-11-4 0 16,12-3 0-16,-1 1 0 0,-11 2 128 0,11-7 0 16,-2 0 0-16,-1-2 0 0,0 0-128 0,-1-4 128 15,-1 1-128-15,1-2 128 0,-1-3 0 0,1-2-128 16,0 2 192-16,1-2-64 0,1 4-128 0,2-1 0 16,-2 0 0-16,-1 5 0 0,0 2 0 0,-2-1 0 15,-1 3 0-15,-5 7-176 0,0 0 176 0,0 0-208 16,0 0 80-16,11 4 128 0,-3 1 0 0,-2 3 0 15,-6-8 0-15,7 13 0 0,-1-3 0 0,-1 2 0 16,1 2 0-16,-3-1 0 0,0-1 0 0,2 1 0 0,2 1 0 16,-1-1 0-16,-6-13 0 0,8 15 0 0,0-2 0 0,1-2 0 15,-1-1 0-15,0-1 0 0,-8-9 0 0,10 8 0 16,-10-8 128-16,11 6-128 0,-11-6 128 0,10 4-128 16,-10-4 224-16,10 1-32 0,-10-1-16 0,11-4 0 15,-11 4 112-15,12-5 32 0,-5 1 0 0,1-2 0 16,0-3-64-16,1 1 0 0,-1 1 0 0,0-3 0 15,0-3-48-15,-1 1-16 0,1 0 0 0,1-3 0 16,1-5 0-16,-1 3-16 0,0-2 0 0,0-1 0 16,0-3-48-16,0-1 0 0,2 1 0 0,-1-1 0 15,0 1-128-15,1-1 0 0,-1 2 0 0,1-1 0 16,-2-5-272-16,0 7-48 0,0 3 0 0,-1 5 0 16,-1-3-1424-1,-2 5-304-15,-1 2-48 0,0-1-11376 0,-2 3-2272 0</inkml:trace>
  <inkml:trace contextRef="#ctx0" brushRef="#br4" timeOffset="-136712.25">4575 8552 5519 0,'0'0'496'0,"0"0"-496"0,0 0 0 0,0 0 0 16,0 0 4704-16,0 0 848 0,0 0 160 0,2 10 48 0,-2-10-4240 0,4 11-848 16,-4-11-160-16,4 11-48 0,0 0 336 0,-1 0 64 15,-1 2 16-15,1 0 0 0,-2 1-272 0,1 1-48 16,-1 0-16-16,0 3 0 0,2 3-64 0,-2 5-16 16,0 0 0-16,2 2 0 0,0 4 32 0,-2 2 0 15,1 5 0-15,2 4 0 0,0 1-16 0,-1 3 0 16,0 1 0-16,0 2 0 0,-1-6 64 0,-1 2 16 15,-1-1 0-15,1 1 0 0,1-2-192 0,-1 2-48 16,0 2 0-16,1-1 0 0,-2-1-320 0,0-2 128 16,0-2-128-16,0-3 0 0,0-1 0 0,0-4 0 15,-2-3 0-15,1-1 128 0,0-3-352 0,-1-2-64 16,0-1-16-16,0-5 0 16,1-2-448-16,1-3-80 0,0-2-32 0,1-1 0 15,-1-11-1664-15,0 0-336 0,7 7-64 0</inkml:trace>
  <inkml:trace contextRef="#ctx0" brushRef="#br4" timeOffset="-136161.62">5796 9189 15663 0,'0'0'688'0,"0"0"144"0,0 0-656 0,4-9-176 16,-1 1 0-16,-3 8 0 0,0 0 2224 0,0 0 400 0,0 0 96 0,0 0 16 15,0-9-1424-15,0 9-288 0,0 0-48 0,0 0-16 16,0 0 0-16,-7-4-16 0,7 4 0 0,-9-1 0 15,9 1-192-15,-10 4-48 0,-1 0 0 0,2 5 0 16,-1-1 64-16,-1 2 16 0,0-1 0 0,-1 3 0 16,0 0-224-16,-1 3-48 0,-1 1-16 0,-1 2 0 15,2 2 0-15,-1-1 0 0,-2 1 0 0,-1-2 0 16,-1 3 32-16,0 4 16 0,1 0 0 0,1-1 0 16,1-3-288-16,2 1-48 0,1 2-16 0,2-2 0 15,-2-2-192-15,3-2 0 0,1-1 0 0,3-2 0 16,1 0 0-16,1-4-160 0,3-11 0 0,-2 11 0 15,2-11-624-15,0 0-128 0,0 0-32 0,0 0 0 16,0 0-1552-16,0 0-304 0,6-9-64 0,-1-2-12048 16</inkml:trace>
  <inkml:trace contextRef="#ctx0" brushRef="#br4" timeOffset="-135894.65">5391 9244 21183 0,'0'0'1888'0,"0"0"-1504"15,-4-7-384-15,4 7 0 0,0 0 2384 0,0 0 416 16,0-9 80-16,0 9 0 0,0 0-1712 0,0 0-336 16,9-8-80-16,-9 8-16 0,0 0 176 0,11 0 48 15,-11 0 0-15,11 4 0 0,-11-4-128 0,13 7 0 16,-1 1-16-16,-2 1 0 0,-2 1-320 0,0 2-64 0,0 2-16 0,1-1 0 16,-1 3-240-16,0-2-48 0,0 1-128 0,-1 0 192 15,2 0-192-15,1 0 0 0,-1 0 0 0,1-1 0 16,3 3 0-16,-1 0 0 0,0-5 0 0,-1-1-160 31,1 2-416-31,2-2-64 0,1 1-32 0,0-1 0 16,2 1-672-16,0-3-128 0,0 0-16 0,2 0-16 15,-1-2-2176-15,0-1-432 0</inkml:trace>
  <inkml:trace contextRef="#ctx0" brushRef="#br4" timeOffset="-135161.22">4603 10795 6447 0,'0'0'272'0,"-3"-11"80"0,-3-1-352 0,1 3 0 16,0 2 0-16,5 7 0 0,0 0 6912 0,0 0 1328 16,0 0 256-16,0 0 48 0,0 0-6848 0,0 0-1376 15,0 0-320-15,0 0 0 0,0 0 224 0,4 13 0 16,2-2 0-16,1 3 0 0,-1 2 64 0,2 2 16 15,0 4 0-15,1 2 0 0,-1 2 80 0,1 2 32 16,-1 0 0-16,-2 4 0 0,1 5 256 0,-1 2 48 16,0 1 16-16,-1 3 0 0,-3 3-416 0,0 1-64 15,-2-3-32-15,0 4 0 0,-3-3-64 0,1 0-16 16,-1 0 0-16,0 0 0 0,-1 2 32 0,-1-1 0 16,-1 0 0-16,2-2 0 0,0 0-48 0,0-3 0 15,0-5 0-15,0-1 0 0,2-3-128 0,2-6 0 0,0-3 0 0,1-2 0 31,1-3-432-31,2-1-112 0,2-2-32 0,-1-4 0 16,1-3-1872-16,1 0-384 0,-1-3-80 0,2 2-8240 0,-8-7-1648 0</inkml:trace>
  <inkml:trace contextRef="#ctx0" brushRef="#br4" timeOffset="-134757.25">5568 11343 4607 0,'0'0'400'0,"0"0"-400"15,-9-5 0-15,1 3 0 0,8 2 6880 0,-9 3 1296 16,1 1 256-16,8-4 48 0,-9 6-6976 0,0 2-1504 16,-1 0 0-16,-1 4-272 0,1 1 272 0,-2 3 272 15,-1-3-48-15,-3 3-16 0,-2 1 112 0,0 3 32 0,0 0 0 0,-1 0 0 16,1 1 176-16,0 4 48 0,-2 1 0 15,1 1 0-15,-1 1-128 0,2 1 0 0,-2-5-16 0,3 1 0 16,4 0-432-16,2 0 0 0,0-5 128 0,2 0-128 16,1-3-288-16,3-1-96 0,1-6 0 0,3 1-16 31,1-11-2224-31,0 0-432 0,0 0-80 0</inkml:trace>
  <inkml:trace contextRef="#ctx0" brushRef="#br4" timeOffset="-134494.25">5214 11433 24879 0,'0'0'2208'0,"0"0"-1760"16,0 0-448-16,0 0 0 0,0 0 4224 0,0 0 752 16,0 0 144-16,7 9 48 0,1-1-4144 0,3 1-816 15,0 0-208-15,1 2 0 0,-1 2 288 0,2-3 16 16,1 3 0-16,2 4 0 0,-1 3-176 0,2-1-128 15,0-1 144-15,1 4-144 0,1 2 0 0,-2-3 0 16,0-2-128-16,-1 0 128 16,3-1-608-16,-2-1-16 0,-2 1 0 0,2-4 0 15,0 1-624-15,0-1-128 0,0-3-32 0,1 0 0 16,-1 4-1552-16,2-6-320 0,-3 1-64 0,1-1-16 0</inkml:trace>
  <inkml:trace contextRef="#ctx0" brushRef="#br4" timeOffset="-133925.98">5005 12658 29487 0,'0'0'2624'0,"0"0"-2112"16,-9 2-512-16,9-2 0 0,0 0 2976 0,-4 13 480 16,3 2 112-16,2 0 16 0,2 3-3040 0,2 5-544 15,0 2-224-15,1 5 16 0,1 3 208 0,0 2 0 16,-1 3 0-16,1 3 0 0,0 1 0 0,-1 4 0 15,-1 2 128-15,-1 2-128 0,-2-1 0 0,1 2 0 16,-2 0 0-16,1-3 0 0,-1-4 144 0,0-3-144 0,0-3 0 0,2-2 144 16,0-3-144-16,-1 1 128 0,1-6-128 0,-1 1 128 15,1 0-128-15,0-3 0 0,-1-1 0 0,1-1-176 16,1 4-48-16,-3-2-16 0,0 0 0 0,1 3 0 31,-2 0-432-31,0 3-96 0,0-2 0 0,-3 2-16 16,-1 4-304-16,0-1-48 0,0-3-16 0,2 0 0 15,0-4-2048-15,2-2-432 0,-1 6-80 0,1-10 0 0</inkml:trace>
  <inkml:trace contextRef="#ctx0" brushRef="#br4" timeOffset="-133576.42">5727 13387 29487 0,'0'0'1296'0,"0"0"288"0,-12 1-1264 0,1-1-320 15,0 0 0-15,2 3 0 0,9-3 2496 0,-9 7 448 16,0-5 96-16,1 3 16 0,0 2-2480 0,0 2-576 15,-1 1 0-15,0 2 0 0,0 0 0 0,1 4 128 0,-3 1-128 0,-1 2 144 16,-3 2 48-16,1 1 0 0,-2 0 0 0,1 3 0 16,-2-3 64-16,-1 3 0 0,-1 1 16 0,2-2 0 15,1-2-144-15,-1-3-128 0,1 2 144 0,2-3-144 16,-2-3 144-16,4-2-144 0,3-2 128 0,3-1-128 31,6-10-256-31,0 0-128 0,0 0-16 0,0 0-16 16,0 0-2240-16,0 0-448 0,-6-7-96 0,6-3-11936 0</inkml:trace>
  <inkml:trace contextRef="#ctx0" brushRef="#br4" timeOffset="-133354.42">5421 13454 42271 0,'0'0'1872'0,"0"0"384"15,0 0-1808-15,6 14-448 0,1 2 0 0,3-2 0 0,2 3 416 0,1 1-16 16,-1 0 0-16,1 2 0 0,1 2-240 0,1 0-160 15,0 3 192-15,1 0-192 0,1 1 304 0,0 3-48 16,-2-2-16-16,1-1 0 0,-2-2-240 0,2-1 176 16,-2-1-176-16,1 0 160 0,-1-1-352 0,0-1-80 15,-1-6-16-15,0-1 0 16,2-2-1584-16,-2-5-320 0,0-1-64 0,0-3-16 16,1-4-864-16,1-4-192 0,5-11-16 0,1-8-16 0</inkml:trace>
  <inkml:trace contextRef="#ctx0" brushRef="#br4" timeOffset="-132576.18">6071 9613 22111 0,'0'0'1968'0,"0"0"-1584"0,-9 0-384 0,0 0 0 16,9 0 2000-16,0 0 320 0,0 0 64 0,0 0 16 15,-9 4-1904-15,3 2-496 0,0 3 128 0,2 1-128 0,2 0 0 0,0 3 160 16,2 0-160-16,3 3 160 15,0 2-16-15,1 0 0 0,1 0 0 0,1-1 0 0,2 3-144 0,4 0 0 16,-2-4 144-16,2 1-144 0,0-1 0 0,0 1 0 16,-1-1 0-16,0-1 0 0,-2 4 0 0,0-6 0 15,-1-2 0-15,-2 4 0 0,1 0 0 0,-3 0 128 16,-2-2-128-16,0 1 0 0,-2 0 0 0,-2 1 128 16,0-1-128-16,-2 0 0 15,-1 1-368-15,-2-1-144 0,-2-5-16 0,0 2-8624 16,0-1-1728-16</inkml:trace>
  <inkml:trace contextRef="#ctx0" brushRef="#br4" timeOffset="-131759.02">7168 8781 12895 0,'0'0'576'0,"-5"-8"112"0,1-1-560 0,0 4-128 16,4 5 0-16,-5-5 0 0,5 5 3696 0,0 0 704 15,-8-4 144-15,8 4 16 0,-7-5-3424 0,2 1-688 16,5 4-144-16,-5-7-32 0,5 7 0 0,-7-4 0 16,7 4 0-16,-8-2 0 0,8 2-112 0,-9-2-32 15,9 2 0-15,-10 4 0 0,-2 1 64 0,2 3 16 0,-2 1 0 0,-1 2 0 16,-1 1 224-16,-2 2 32 0,0 4 16 0,-1-2 0 16,-1 2 80-16,-3 4 16 0,2 2 0 15,-1 0 0-15,-1 4-176 0,2 2-16 0,-1 0-16 0,2 0 0 16,1-3-144-16,1 2-32 0,1 2 0 0,3-1 0 15,2-1 32-15,0-3 0 0,3 1 0 0,1 3 0 16,4 0-32-16,0-1 0 0,2-3 0 0,3-1 0 16,2-2-192-16,2 1 128 0,-1-2-128 0,3-3 0 15,1-2 0-15,0-4 0 0,2 0 0 0,-1-1 0 16,0 0 0-16,-1-3-192 0,2-2 192 0,0-1-208 16,1-2 208-16,1 0 0 0,2-4-160 0,-1-3 160 15,1 1 0-15,2-2 0 0,2-1 0 0,-1-2 0 16,4-2 128-16,-1 0-128 0,0-2 128 0,0 1-128 0,2-2 128 0,-1 2-128 15,-1-3 0-15,2 0 128 0,-1-3-128 0,-1 0 0 16,-1-1 144-16,0 1-144 0,-4-3 144 0,-3 2-144 16,-2 0 192-16,-1-1-192 0,-4-3 0 0,-1-1 0 15,-3-1-240-15,0-2 80 0,-3-1-144 0,-3 0-16 16,0 0-16-16,-1 0 0 0,-2-2 80 0,0 1 0 16,-2-2 16-16,2 2 0 0,-2-6 240 0,1 6 0 15,-1 2 0-15,3 0 160 0,0 2 32 0,0-1 16 16,0 1 0-16,1 3 0 0,0 3-48 0,0 3-16 15,0 1 0-15,0 1 0 0,0 2-144 0,0 2 0 16,0 1 0-16,4 7 0 16,0 0-560-16,-10-1 16 0,1 2 0 0,9-1 0 15,-12 6-2336-15,2 0-480 0,-1 1-96 0</inkml:trace>
  <inkml:trace contextRef="#ctx0" brushRef="#br4" timeOffset="-131108.72">6822 9140 17327 0,'0'0'768'0,"0"0"160"0,0 0-736 0,0 0-192 0,0 0 0 0,0 0 0 16,0 0 704-16,0 0 128 0,0 0 0 0,0 0 16 16,0 0-528-16,0 0-96 0,0 0-32 0,0 0 0 15,0 0 480-15,0 0 96 0,0 0 0 0,9 5 16 16,-9-5 128-16,12 2 32 0,-12-2 0 0,12 3 0 15,-12-3-352-15,12 1-64 0,-1-1-16 0,2 0 0 0,0-1-128 0,1-2-48 16,0 1 0-16,-1 1 0 16,0 1-48-16,0 1-16 0,0 0 0 0,0-1 0 0,-1-1-144 15,-2 1-128-15,-10 0 144 0,11 1-144 0,-11-1 0 0,10 3 0 16,-10-3 0-16,0 0 0 16,0 0-1696-16,9 6-224 0,-9-6-64 0</inkml:trace>
  <inkml:trace contextRef="#ctx0" brushRef="#br4" timeOffset="-130741.77">7126 9077 26367 0,'0'0'1168'0,"0"0"240"0,0 0-1120 0,0 0-288 0,0 0 0 0,0 0 0 16,-9 5 640-16,9-5 64 0,-7 4 0 0,7-4 16 16,0 0-576-16,-6 7-144 0,6-7 0 0,-4 9 0 15,0-3 0-15,4-6 0 0,-4 8 0 0,4-8 0 16,-2 11 128-16,2-11 0 0,-2 11 0 0,1-2 0 15,1-9 368-15,-1 11 64 0,1-1 16 0,0-2 0 16,0 3-256-16,0 0-32 0,0-3-16 0,0 4 0 0,0-2-144 0,1 1-128 16,0 0 192-16,1 1-192 15,-2 1 0-15,2-1 0 0,1 0-192 0,-1-2 48 16,0 2-1664-16,0-4-336 0,0 1-64 0,-2-9-9952 16</inkml:trace>
  <inkml:trace contextRef="#ctx0" brushRef="#br4" timeOffset="-130373.86">6955 9030 23951 0,'0'0'2128'0,"0"0"-1696"0,-9 3-432 0,9-3 0 15,-9 5 1280-15,9-5 192 0,-6 8 16 0,6-8 16 16,-6 9-1184-16,2 1-320 0,4-10 0 0,-2 13 0 16,1-1 192-16,-1 0-48 0,2 0-16 0,-1-1 0 15,0 4-128-15,1-2 0 0,0 2 0 0,0-2 0 16,-2 4 0-16,1-4 0 0,0 3 0 0,1-2 0 15,-2 1 0-15,0 0 160 0,-1 1-32 0,1 2-128 16,0-2 128-16,1 0-128 0,0-2 0 0,-2 0 0 16,0-1 0-16,1 0-320 0,-2-1 32 0,0 0 16 15,0-3-1616-15,4-9-320 0,-5 9-64 0,5-9-8496 16</inkml:trace>
  <inkml:trace contextRef="#ctx0" brushRef="#br4" timeOffset="-129523.92">7254 8361 5519 0,'0'0'496'0,"0"0"-496"0,0 0 0 0,0 0 0 15,10 3 3968-15,-10-3 688 0,12 5 144 0,0 0 16 16,0 1-2944-16,-1-3-592 0,1 3-112 0,1 0-16 15,0 1-240-15,1 1-32 0,3-1-16 0,2 5 0 16,-1-1-336-16,1 3-64 0,1 4-16 0,0-1 0 16,0 3-48-16,3 3-16 0,-1 1 0 0,0 4 0 15,-1 6-384-15,0-1 0 0,-2 2 0 0,1 3 0 16,-1 1 128-16,1 1-128 0,-2 2 128 0,0 1-128 0,-1 1 160 0,0-1-160 16,-1 0 192-16,-3 2-192 0,-1-2 256 0,-2-2-48 15,-1 1-16-15,-2 0 0 0,-3 1 48 0,-2-3 0 16,0-1 0-16,-2 1 0 0,-3-1-240 0,-1 0 128 15,-1 1-128-15,-3-2 0 16,-2-1-496-16,-1-1-192 0,-2 1-32 0,-1-2-16 16,-3 1-2592-16,-1-2-528 0</inkml:trace>
  <inkml:trace contextRef="#ctx0" brushRef="#br4" timeOffset="-128823.5">6057 11846 16575 0,'0'0'1472'0,"0"0"-1168"16,0 0-304-16,0 0 0 0,-9 3 3424 0,9-3 624 15,0 0 128-15,-5 8 32 0,5-8-3456 0,0 0-752 16,0 0 0-16,1 13 0 0,4 0 0 0,0-6 0 15,2 1 0-15,1 0 0 0,0 1 0 0,1 0 0 0,0 1 0 0,1 0 0 16,1 2 208-16,-1 2 16 0,-1-1 0 0,0 0 0 16,-1 0 128-16,-1 1 32 0,-3 5 0 0,0-5 0 15,-2 3-112-15,-1 1-16 0,-1 1 0 0,-1-4 0 16,-1-2-256-16,-1 0 0 0,-1 0 0 0,0-1 0 16,-1 0 0-16,0-3 0 0,5-9 0 0,-7 9-144 15,-1-2-496-15,8-7-112 0,0 0-16 0,-9 1 0 16,9-1-2416-16,-8-4-480 0</inkml:trace>
  <inkml:trace contextRef="#ctx0" brushRef="#br4" timeOffset="-128006.08">6894 11134 17503 0,'0'0'1552'0,"0"0"-1232"0,0 0-320 0,0 0 0 16,0 0 2496-16,0 0 432 0,0 0 80 0,0 0 32 16,0 0-2560-16,0 0-480 0,0 0-160 0,0 0 0 15,0 0 160-15,-9 4 0 0,0 0 0 0,1 0 0 16,-1 1 0-16,1 0 224 0,-1-1-32 0,0 0 0 15,0 0 128-15,9-4 0 0,-9 5 16 0,-1-2 0 0,0 2 384 0,1 0 80 16,-2 1 16-16,2-1 0 0,-1 1-112 0,-1 1-32 16,0 1 0-16,-1 1 0 0,0 4-64 0,2-3-16 15,-2 3 0-15,0 2 0 0,1 3-320 0,-1-2-64 16,0 2-16-16,2 1 0 0,-1 1-192 0,2 2 0 16,3 0 128-16,-1 0-128 0,2-2 0 0,1 0 128 15,1-1-128-15,2 2 0 0,0-3 144 0,1 2-144 16,1 1 128-16,2 0-128 0,1-3 0 0,1 1 128 15,1 0-128-15,1-1 0 0,1-2 128 0,1-1-128 16,1-1 0-16,2 1 128 0,0-2-128 0,1-1 0 16,0 1 0-16,1-4 0 0,0-1 128 0,2-2-128 15,1 1 0-15,1-1 128 0,-1-5 16 0,1 2 0 16,2-2 0-16,0-1 0 0,-1-1-144 0,1 0 160 16,-1-2-160-16,0 1 160 0,-3-2-160 0,1-2 192 15,2-1-192-15,-1-3 192 0,-1 0-64 0,0 0-128 16,-3-2 192-16,1 0-64 0,-1-1 16 0,-1-1 0 15,0-2 0-15,-1-2 0 0,-2 0-144 0,3-2 160 0,-2-2-160 16,-1 2 160-16,0-2-160 0,0-1 192 16,-3 1-192-16,0-3 192 0,-1 1-192 0,0 0 0 15,-4-1 0-15,1 3 128 0,-3 1-128 0,-1 0 0 0,-2 0 0 0,-2 1 128 16,-3 0 96-16,-1 1 16 0,-3 1 0 0,0 2 0 16,1-2-96-16,-2 4-16 0,-1 1 0 0,1 1 0 15,2 3-128-15,-1-4 0 0,0 4 0 0,1 0-176 16,-3 1-80-16,3 0-32 0,-1-1 0 0,2 1 0 15,-2 0-176-15,1 2-48 0,0-1 0 0,-1 2 0 16,2 2-320-16,-1 3-64 0,-1-4 0 0,-1 3-16 16,-1 0-1472-16,0 3-304 0,-1 2-48 0,1 3-6512 15,1-1-1312-15</inkml:trace>
  <inkml:trace contextRef="#ctx0" brushRef="#br4" timeOffset="-127589.77">6755 11346 2751 0,'0'0'256'0,"0"0"-256"0,0 0 0 0,0 0 0 15,0 0 5616-15,0 0 1072 0,1-8 224 0,-1 8 32 16,0 0-5552-16,0 0-1120 0,0 0-272 0,0 0 0 16,0 0 224-16,0 0-16 0,0 0 0 0,0 0 0 15,0 0 80-15,0 0 16 0,-3 9 0 0,-1 0 0 16,4-9 160-16,-5 10 48 0,1 1 0 0,0 1 0 15,0 1 64-15,0-3 32 0,1-1 0 0,0 0 0 16,0 0-192-16,3-9-32 0,-2 12-16 0,-1-1 0 16,3-11-240-16,-2 11-128 0,-1 1 128 0,2-4-128 15,1-8-176-15,-2 12-96 0,1-2-32 0,1-10 0 16,0 10-1104-16,0-10-208 16,0 0-48-16,3 11-16 0,-3-11-736 0,4 10-144 0,-4-10-16 0,0 0-7328 15</inkml:trace>
  <inkml:trace contextRef="#ctx0" brushRef="#br4" timeOffset="-127313.55">6715 11486 20271 0,'0'0'896'0,"0"0"192"0,0 0-880 0,0 0-208 15,0 0 0-15,12-4 0 0,0 2 2896 0,0 1 544 16,1-3 96-16,0 1 32 0,1 0-2688 0,0 2-544 16,-1 0-96-16,-1-1-32 0,1 1-208 0,-1 1 0 0,-12 0-144 0,13 0 144 15,-13 0-400-15,13 0 16 0,-1 0 0 0,-12 0 0 32,13 1-448-32,0 1-64 0,-1-2-32 0,-1 0 0 0,-11 0 544 0,15 0 96 0,-1 0 32 0,-1-2 0 15,-3 0 256-15,1-1-192 0,-11 3 192 0,13-4-160 16,-3 2-96-16,-10 2-32 0,12-4 0 0,-4-1-11712 15</inkml:trace>
  <inkml:trace contextRef="#ctx0" brushRef="#br4" timeOffset="-127057.35">7045 11304 24879 0,'0'0'2208'0,"0"0"-1760"15,-10 1-448-15,2 2 0 0,8-3 2112 0,0 0 320 16,-6 8 80-16,6-8 16 0,-7 10-2080 0,2-1-448 16,1-1 0-16,0 2 0 0,1 1-144 0,1 2 144 15,-1-1 0-15,-2-1-144 0,-2 1 144 0,2 1 0 16,1 0-144-16,0 1 144 0,-1 1 0 0,0-1 0 16,0-1-144-16,1 0 144 0,1 2 0 0,1-1 0 15,0-1 0-15,2 3 0 0,3-6 0 0,0 0 0 16,-1 1-208-16,-2-11 64 15,0 0-1568-15,0 0-304 0,11 9-64 0,-11-9-10464 0</inkml:trace>
  <inkml:trace contextRef="#ctx0" brushRef="#br4" timeOffset="-126354.09">7173 10583 5519 0,'0'0'496'0,"0"0"-496"0,0 0 0 0,0 0 0 16,0 0 5072-16,0 0 928 0,0 0 176 0,0 0 32 16,-1 10-4992-16,1-10-992 0,1 12-224 0,2 0 0 15,-3-12 224-15,5 13 48 0,0-1 16 0,2-1 0 16,0 2 416-16,3-1 96 0,-1 2 16 0,2 3 0 15,1-2 96-15,1 2 32 0,3 0 0 0,1 2 0 16,1 2 0-16,0 1 0 0,2 0 0 0,1 3 0 0,2 2-336 0,2 1-64 16,1-1-16-16,0 4 0 0,-1 3-192 0,1 3-32 15,-1 1-16-15,-2 1 0 0,-1 1-160 0,-2 2-128 16,-3-3 192-16,-2 1-192 0,-3-3 208 0,-1 1-64 16,-1-3-16-16,-1 1 0 0,0-4 48 0,-1 0 0 15,0 1 0-15,2-4 0 0,0-1-176 0,-1 1 160 16,0 1-160-16,-1-3 160 0,-2 1-160 0,1-1 0 15,-2 1 0-15,0 0 0 0,-1-3 0 0,-3 1 0 16,-1-1 0-16,-2 2 0 0,-2-1 0 0,-1 3-272 16,-5-2 64-16,-1 2 16 15,-5 1-576-15,-1 0-96 0,-2-1-32 0,-1-1 0 16,-1-3-832-16,-2-3-192 0,-2-2-16 0,-4-2-8560 16,-3-2-1696-16</inkml:trace>
  <inkml:trace contextRef="#ctx0" brushRef="#br4" timeOffset="-125583.88">6168 13883 3679 0,'0'0'320'0,"0"0"-320"16,0 0 0-16,0 0 0 0,0 0 7856 0,0 0 1488 16,8-7 320-16,0 2 48 0,-8 5-8032 0,10-3-1680 15,-10 3-176-15,12-2-112 0,-12 2 288 0,11 4 0 16,-3 2 0-16,1 2 0 0,-3 2-288 0,-1 2 0 15,-1 1 0-15,0 5 0 0,0 3 96 0,-2 1 0 16,1 2 16-16,-3-1 0 0,-2 1 176 0,1-2 256 16,0-1-64-16,-2 1-16 0,-1-3 208 0,0 0 32 15,1-1 16-15,0 3 0 0,-2-4-160 0,-1-3-16 16,1-2-16-16,0 0 0 0,0-1-240 0,1 0 0 16,4-11 0-16,0 0 0 0,0 0-192 0,0 0-144 15,0 0-32-15,0 0 0 16,0 0-2032-16,0 0-416 0,0 0-64 0</inkml:trace>
  <inkml:trace contextRef="#ctx0" brushRef="#br4" timeOffset="-124903.36">7109 12988 2751 0,'0'0'256'0,"0"0"-256"16,-8-1 0-16,1 0 0 0,-1-1 6208 0,8 2 1216 16,-9 3 224-16,1 0 48 0,-1-1-6368 0,0 1-1328 15,-2-1-176-15,-1 2-80 0,1 1 256 0,-1-1-176 16,-1 3 176-16,-2 1-160 0,0 0 160 0,-2-1 0 16,0 0 160-16,0 2-160 0,1-2 816 0,-1 3 64 15,-1 3 16-15,1 0 0 0,0 4 48 0,0 3 16 16,0 3 0-16,0 3 0 0,-1 0-256 0,1 4-64 15,0 4 0-15,2 3 0 0,0 2-448 0,2 2-192 16,2 4 176-16,0-4-176 0,1-1 0 0,3-4 0 16,2-2 0-16,4-3 0 0,2-3 0 0,2-2 0 15,0-5 0-15,4 1 0 0,1-5 0 0,0-2 0 16,1-2 0-16,1-1 0 0,1-2 128 0,0-2-128 16,2-1 176-16,2-3-176 0,-1-2 128 0,3 0-128 0,1-2 0 0,2-2 0 15,2 0 0-15,1-2 128 0,2-1-128 0,0-2 0 16,1 1 144-16,1-2-144 0,2-1 0 0,-2 0 144 15,0 1-144-15,-3-3 0 0,0 2 0 0,-2-1 0 16,-1-1 0-16,0 1 0 0,-2 1 0 0,-2-2 0 16,-2 0 0-16,-2-2-144 0,-3-1 144 0,-1 1-160 15,0 0 160-15,-2-1 0 0,-3-4 0 0,-2 2 0 16,0-2 0-16,-1 0 0 0,-1-3 0 0,0-1 0 0,-1-4 0 16,-1-1-128-16,1 0 128 0,0 0 0 0,-2-5 0 0,0 2-160 15,2 0 160-15,-1 2 0 0,-2 0-128 0,0 4 128 16,0 0 0-16,0 3 0 15,-1 2-496-15,-2 2 16 0,-2 2 0 0,0 5 0 16,-2-2-304-16,0 6-64 0,-1 1-16 0,0 2 0 16,-2 0-2064-16,2 2-400 0</inkml:trace>
  <inkml:trace contextRef="#ctx0" brushRef="#br4" timeOffset="-124399.71">6863 13246 37375 0,'0'0'1664'0,"0"0"320"0,-9-1-1584 0,9 1-400 16,0 0 0-16,0 0 0 0,0 0 0 0,0 0-176 15,0 0 16-15,0 13 0 0,0-13 32 0,1 14 0 16,5 2 0-16,0-2 0 0,-1 3 0 0,-1 2 0 16,2 0 0-16,0 2 0 0,-4 0-48 0,1 0 0 15,-3 1 0-15,0 0 0 0,-2-1 176 0,0 0 0 16,-2 0 0-16,-1 0 0 0,0-3 0 0,1-3 0 15,0 0 0-15,0-1 0 0,-1-3 0 0,1-2 0 16,4-9 0-16,-4 6 0 16,4-6-1632-16,0 0-288 0,0 0-64 0,0 0-11696 0</inkml:trace>
  <inkml:trace contextRef="#ctx0" brushRef="#br4" timeOffset="-124118.77">6850 13480 41695 0,'0'0'1856'0,"0"0"368"0,-5-5-1776 0,5 5-448 0,0 0 0 0,0 0 0 16,0 0-352-16,0 0-160 0,10-4-16 0,0 1-16 15,1-1-16-15,-1 3 0 0,-10 1 0 0,13 0 0 16,0-2-208-16,-1 0-32 0,-2 2-16 0,-10 0 0 15,12 2 48-15,-1 1 0 0,-11-3 0 0,10 0 0 16,-10 0-208-16,0 0-48 0,10-1 0 0,-10 1 0 16,11 0 304-16,-11 0 48 0,10-3 16 0,-10 3 0 0,11-4 464 0,-11 4 192 15,9-6-128-15,-1 1 128 16,0 1-1616-16,-1-3-240 0,-7 7-64 0,13-14 0 0</inkml:trace>
  <inkml:trace contextRef="#ctx0" brushRef="#br4" timeOffset="-123869.88">7173 13172 17503 0,'-8'7'1552'0,"-1"-1"-1232"16,0 3-320-16,0 2 0 0,0 2 4240 0,2 1 800 0,2 0 144 0,1 2 48 31,1-3-4720-31,2 3-928 0,1-1-192 0,1 4-32 0,1 0 304 0,0 2 64 0,2 0 16 0,0 0 0 15,0 0-96-15,0-1-16 0,-1 0 0 0,-2 2 0 16,-1-2 144-16,0-1 32 0,-1 2 0 0,-1-5 0 16,1 1 64-16,0-3 128 0,-1-1-208 0,2-2 80 15,0-11-176-15,0 11-16 0,0-11-16 0,0 0-8544 16,0 0-1696-16</inkml:trace>
  <inkml:trace contextRef="#ctx0" brushRef="#br4" timeOffset="-123332.34">7157 12636 23951 0,'-15'7'2128'0,"6"-2"-1696"0,0 0-432 0,2 0 0 15,7-5 4016-15,0 0 720 0,-1 15 128 0,3-2 48 16,4-2-4080-16,3 1-832 0,2-1 0 0,4 0-256 16,3 2 592-16,2-1 112 0,2 1 32 0,2 2 0 15,1 1-64-15,1 1-16 0,2 0 0 0,2 3 0 16,0-2 48-16,2 3 0 0,1 0 0 0,1 0 0 16,0 1-112-16,-2 0-16 0,-2 3 0 0,-2-2 0 15,-4 1-96-15,0 2-32 0,-2 0 0 0,-2 0 0 16,-4 0-64-16,-1 3 0 0,-2-2-128 0,-1 1 192 0,-3 0 48 15,-3 2 0-15,-2 1 0 0,-1-1 0 0,-3-1-16 0,-2-1 0 16,2-1 0-16,-2 2 0 0,-3-3-96 0,-2 4-128 16,-1 0 176-16,-2 1-176 0,-2 3 128 0,0 1-128 15,-2-2 0-15,0 1 0 0,-1 1 0 0,1 1 0 16,-2 1-176-16,-1-1 176 0,-1 1-352 0,-4 1 32 16,-3 1 16-16,0 0 0 15,-1 0-1488-15,2 3-288 0,-2-1-64 0,-3 0-10976 16,-4 4-2208-16</inkml:trace>
  <inkml:trace contextRef="#ctx0" brushRef="#br4" timeOffset="-117146.28">8430 9030 4607 0,'0'0'400'0,"0"0"-400"15,0 0 0-15,0 0 0 0,0 0 3200 0,0 0 576 16,-8 7 96-16,8-7 32 0,0 0-1840 0,-8 6-352 15,8-6-80-15,0 0-16 0,-5 7-288 0,5-7-64 16,0 0-16-16,0 0 0 0,0 0-208 0,0 0-32 16,0 0-16-16,0 0 0 0,12 5-432 0,1-1-96 15,0-3-16-15,0 0 0 0,0-1-128 0,3 0-16 16,0 0-16-16,0 0 0 0,-2 0-288 0,2 0 128 16,2 0-128-16,1 0 0 0,-1 0 144 0,0 0-144 15,-1 0 0-15,0 0 144 0,0 0-144 0,-1 2 0 16,-1-2 144-16,2 0-144 0,0 0 0 0,0-2 128 15,-1 1-128-15,-1 1 0 0,0 0 0 0,-2 0 0 0,-2 0 0 0,0 1 128 16,-11-1-432-16,9 4-80 0,-9-4 0 0,7 8-16 31,-7-8-2864-31,0 0-560 0</inkml:trace>
  <inkml:trace contextRef="#ctx0" brushRef="#br4" timeOffset="-116747.86">8419 9275 6447 0,'0'0'576'0,"0"0"-576"0,0 0 0 0,0 0 0 0,-9-1 4560 0,9 1 816 15,-9 1 144-15,9-1 48 0,0 0-3904 0,0 0-784 16,0 0-160-16,0 0-16 0,0 0-464 0,0 0-96 16,0 0-16-16,0 0 0 0,0 0 112 0,0 0 16 15,0 0 0-15,0 0 0 0,13 4 16 0,-1-1 16 16,0-1 0-16,-1 0 0 0,2-1 16 0,2-1 0 15,2 0 0-15,1 0 0 0,-1 0-112 0,2 0-32 16,1-1 0-16,2-1 0 0,3 2-160 0,1-2 0 0,3-2 0 0,-2 0 0 16,2 0-160-16,1 0-64 0,0 0-16 0,1 2 0 31,-1 0-656-31,-1 2-144 0,-3-1-32 0</inkml:trace>
  <inkml:trace contextRef="#ctx0" brushRef="#br4" timeOffset="-109090.84">9507 9231 2751 0,'0'0'256'0,"0"0"-256"0,0 0 0 0,0 0 0 16,0 0 2048-16,0 0 384 0,0 0 64 0,0 0 0 16,0 0-1360-16,0 0-288 0,0 0-48 0,-8-3-16 15,8 3 48-15,0 0 0 0,0 0 0 0,0 0 0 16,0 0 48-16,0 0 16 0,0 0 0 0,0 0 0 15,0 0 144-15,0 0 48 0,-8-2 0 0,8 2 0 0,0 0-384 0,0 0-64 16,0 0 0-16,0 0-16 0,0 0 0 16,0 0 0-16,0 0 0 0,0 0 0 0,0 0 48 0,0 0 16 15,0 0 0-15,0 0 0 0,0 0-176 0,0 0-48 16,0 0 0-16,0 0 0 0,0 0 32 0,0 0 0 16,0 0 0-16,12 4 0 0,-12-4-128 0,12 4-32 15,-2-2 0-15,-10-2 0 0,12 1-128 0,-2-1-16 16,-10 0-16-16,13 0 0 0,0 0-32 0,-1 0 0 15,-2 0 0-15,1-1 0 0,-11 1-144 0,13-1 0 16,-1-2 144-16,-2 2-144 0,0-2 128 0,1 1-128 16,-1-1 160-16,2 0-160 0,-2 1 256 0,1-3-64 15,-11 5 0-15,13-2 0 0,-1-3 16 0,-2 4 0 0,1-4 0 16,-2 1 0-16,-9 4-208 0,11-4 176 0,1-1-176 0,-3 1 160 16,-9 4-160-16,9-6 0 0,-9 6 144 0,9-6-144 15,-2-1 0-15,-7 7 144 0,0 0-144 0,5-7 0 16,-5 7 160-16,0 0-160 0,3-11 128 0,-2 3-128 15,-1 2 192-15,0-1-32 0,0-2-16 0,0 9 0 16,-1-9 16-16,0 1 0 0,-1 0 0 0,2 8 0 16,-1-9-32-16,0 0 0 0,1 9 0 0,-4-8 0 15,4 8-128-15,-6-6 128 0,3 1-128 0,3 5 128 16,-7-4-128-16,7 4 128 0,-9-3-128 0,0 3 128 16,-2 0-128-16,2 1 0 0,0 1 0 0,0 0 0 15,0-2-128-15,0 2 128 0,-2-2 0 0,1 1 0 16,-2 3 0-16,2-2 0 0,-1 1 0 0,2 2 0 15,-3 2 0-15,1 1 0 0,-1-1 0 0,2 4 0 0,-1-3-128 16,2 2 128-16,0-1 0 0,1 3 0 0,0 1 0 0,2 1-176 16,-1-3 176-16,2 2-128 0,0 0 128 0,0 0 0 15,1 0 0-15,0 0 0 0,1 1 0 0,2 1 0 16,-1-2 0-16,2 1 0 0,0 2 0 0,3-1 0 16,1 1 0-16,1-2 0 0,0-1 0 0,-1 0 0 15,0 0 0-15,1 2 0 0,2-1 0 0,1 0 0 16,0-1 0-16,-1 0 128 0,0-1-128 0,1 0 0 15,0 0 0-15,-1-1 0 0,1-4 0 0,0 2 0 16,1-4 0-16,0 0 0 0,0-1 0 0,3 0 0 16,0-1 0-16,0 0-128 0,-1-2 128 0,1 1 0 15,0-2 0-15,0-2 0 0,-1 1-192 0,1-1-16 16,1 1 0-16,0-2 0 16,-1 1-640-16,1-2-128 0,0 0-32 0,1 0 0 15,1-1-1680-15,-1-3-352 0,-1 1-64 0,0 0-10400 0</inkml:trace>
  <inkml:trace contextRef="#ctx0" brushRef="#br4" timeOffset="-108491.13">10226 9138 15663 0,'0'0'1392'0,"0"0"-1120"0,0 0-272 0,0 0 0 15,-7-5 1856-15,7 5 320 0,0 0 64 0,0 0 16 16,-7-4-1488-16,7 4-288 0,0 0-64 0,0 0-16 15,0 0 144-15,0-6 32 0,0 6 0 0,5-8 0 16,-1 1-384-16,-4 7-192 0,8-6 192 0,-8 6-192 16,6-5 0-16,-6 5 0 0,0 0 0 0,0 0 0 15,0 0 0-15,0 0 0 0,0 0 0 0,0 0 160 16,-3 10 320-16,-3 2 64 0,0 1 16 0,-3-1 0 16,-2 6 80-16,1-3 0 0,-2 2 16 0,0 0 0 15,-1 2-128-15,0-1-16 0,-2-3-16 0,0 4 0 16,0-1 32-16,0 3 16 0,2-4 0 0,2 0 0 15,-1 1-224-15,1 0-32 0,1 2-16 0,1-1 0 16,1 1-144-16,0-1-128 0,0 1 192 0,2-2-192 16,1-2 0-16,-1-2 0 0,3-2 0 0,0-2 0 0,0-2-256 0,3-8-64 15,0 0-16-15,0 0 0 16,0 0-1536-16,0 0-304 0,0 0-64 0,0 0-7024 16,0 0-1392-16</inkml:trace>
  <inkml:trace contextRef="#ctx0" brushRef="#br4" timeOffset="-108175.77">9984 9128 23951 0,'0'0'1056'0,"0"0"224"0,0 0-1024 0,0 0-256 0,0 0 0 0,0 0 0 16,0 0 3040-16,0 0 544 0,10-3 128 0,1 3 0 15,-11 0-2976-15,11 8-608 0,1 0-128 0,-1 1 0 16,-2 3 0-16,1-2 160 0,1 2-160 0,0 2 192 16,1-1-192-16,0-1 128 0,1 2-128 0,1-1 128 15,2-1-128-15,-1 0 0 0,2 1 144 0,2 0-144 16,-1-1 144-16,3-1-144 0,0 1 192 0,0-1-192 16,-2 0 128-16,1-2-128 0,-1 2 0 0,-1-2 0 15,1 0 0-15,-2 0-256 0,-2 0 32 0,0 1 0 16,-4-1-624-16,0 2-128 0,-2 0-32 15,-1-2 0-15,-8-9-2304 0,0 0-464 16,0 0-80-16,0 0-32 0</inkml:trace>
  <inkml:trace contextRef="#ctx0" brushRef="#br4" timeOffset="-107308.09">10550 9211 21183 0,'0'0'1888'0,"0"0"-1504"16,-7-2-384-16,7 2 0 0,0 0 2048 0,0 0 352 0,0 0 64 0,0 0 16 15,0 0-2080-15,0 0-400 0,0 0 0 0,0 0-192 16,0 0 192-16,8 9 0 0,0-3 0 0,0 2 0 16,-2 1 0-16,1 0 0 0,-7-9 0 0,9 15 0 15,-1 2 448-15,-1 1 0 0,0 0 16 0,-1 1 0 16,0-3 368-16,-2 3 64 0,0 2 0 0,-1 2 16 16,1 4-272-16,-1 3-48 0,-3 2-16 0,1 0 0 15,2 0-80-15,-1-1-32 0,1 1 0 0,0 1 0 16,-1 1-192-16,1 0-32 0,-2-2-16 0,0 2 0 15,1-1-224-15,0-3 0 0,1-3 128 0,0-1-128 16,-2 0 0-16,0-1 0 0,-1-3 0 0,0-1 0 16,0-3 128-16,0-1-128 0,2-1 0 0,-2-3 144 0,-2-4-144 0,2-9 0 15,-1 12 144-15,1-12-144 0,0 0 144 0,0 0-144 16,0 0 192-16,0 0-192 0,0 0 256 0,0 0-48 16,3-9-16-16,0-3 0 0,1-4-16 0,0-2-16 15,-1-3 0-15,1-2 0 0,0-3-160 0,0-2 0 16,-2-2 0-16,1-2-176 0,-1-2-32 0,-2-1-16 15,-1-2 0-15,-1 1 0 0,-1-2 64 0,0 0 16 16,1 0 0-16,-2 1 0 0,-1-1 144 0,-1 1 0 16,4 2 0-16,-2 4 0 0,0 2 0 0,0 3 0 15,1 2 0-15,2 4 0 0,1-1 0 0,1 0 0 16,2 4 0-16,2 0 128 0,0 1-128 0,2-3 0 16,1 3 0-16,1 2 128 0,1-2-128 0,2 3 0 15,0 0 0-15,0 1 0 0,-2-1 0 0,2 3-160 0,1 1 160 16,-2 2 0-16,1 2-144 0,0 1 144 0,0 0 0 0,-2 0-144 15,-10 4 144-15,12-2 0 0,-2 0 0 0,-10 2-128 16,11 0 128-16,-11 0 0 0,11 4 0 0,-11-4-128 16,12 4 128-16,0 1 0 0,-2 2-144 0,1-1 144 15,-1 2 0-15,2-1 0 0,0-1 0 0,-2 1 0 16,1 3 0-16,-2 1 0 0,-2 0 0 0,1 2 0 16,0 2 0-16,-1-2 0 0,-2-1 0 0,0 2 0 15,-2 2-144-15,-2 2 144 0,-1-5 0 0,0 1 0 16,-1-1 0-16,-1 0 0 0,-2-2 0 0,1 0 0 15,3-11 0-15,-6 13 0 0,1-1 160 0,0-3-32 16,5-9-128-16,-8 8 0 0,8-8 128 0,-9 5-128 16,0-1 192-16,0 0-48 0,-2-1 0 0,2 1 0 15,-1-3-144-15,-2-1 128 0,0 0-128 0,-1 0 128 16,-1-1-128-16,0 1 0 0,-3-2 0 0,0 2 128 0,-2 0-256 0,0 0-64 16,-1 0-16-16,1 0 0 15,-1 2-544-15,2-1-96 0,0 0-32 0,1 2 0 16,1 0-1808-16,3-1-352 0,3-1-80 0,10-1-5856 15,0 0-1184-15</inkml:trace>
  <inkml:trace contextRef="#ctx0" brushRef="#br4" timeOffset="-106323.73">11829 8408 3679 0,'0'0'160'0,"0"0"32"0,0 0-192 0,5-6 0 0,-5 6 0 0,5-7 0 16,-5 7 2880-16,7-9 544 0,-7 9 96 0,5-9 32 15,0 2-2384-15,-5 7-464 0,7-6-112 0,-1-1-16 16,1 0-352-16,-7 7-80 0,6-10-16 0,1 3 0 16,-7 7 160-16,6-7 32 0,-6 7 0 0,0 0 0 15,4-8 288-15,-4 8 64 0,0 0 16 0,0 0 0 16,0 0 256-16,0 0 48 0,0 0 16 0,0 0 0 16,0 0-112-16,0 0 0 0,0 0-16 0,-8-4 0 0,8 4-224 0,-9 0-32 15,-1 2-16-15,1 0 0 0,9-2-160 0,-12 7-16 16,1-1-16-16,1 1 0 0,1 1 96 0,1 0 0 15,0 1 16-15,0 1 0 0,1 3-144 0,-1-2-48 16,0 0 0-16,0 4 0 0,-1-2-128 0,0 2-16 16,0 1-16-16,1 1 0 0,-1 1-176 0,1 0 160 15,-3 3-160-15,1 4 160 0,0 2 144 0,-2 2 16 16,0 1 16-16,0 3 0 0,-1-1 80 0,2 3 16 16,0 2 0-16,1 2 0 0,1 1-176 0,0 2-16 15,1 0-16-15,0-3 0 0,-1-1-224 0,1 1 176 16,0-1-176-16,0-3 160 0,-1-1-160 0,1-3 0 15,1 0 0-15,-1-1 128 0,1 0 0 0,2 0-128 16,0 0 192-16,1 0-64 0,0-1 32 0,1-2 0 0,2 1 0 0,2-2 0 16,1 0-160-16,0-4 160 0,3-1-160 0,2-3 160 15,2 0-160-15,2-1 0 0,0 0 0 0,2-1 128 16,2-2-128-16,0 2 0 0,1-4 0 0,1 1 0 16,0 1-288-16,1 2 16 0,-1-2 0 0,1-2 0 31,1 0-1328-31,-1-3-256 0,-3-1-48 0,2-1-14576 0</inkml:trace>
  <inkml:trace contextRef="#ctx0" brushRef="#br4" timeOffset="-99813.73">12207 8694 4607 0,'0'0'400'0,"2"-9"-400"15,0 0 0-15,-2 1 0 0,-2-3 2608 0,2 3 432 16,0-1 96-16,0 3 0 0,0 6-1520 0,0 0-304 16,0-8-64-16,0 8-16 0,0 0-96 0,0 0-32 15,0 0 0-15,0 0 0 0,0 0-384 0,0 0-80 16,0 0 0-16,0 0-16 0,0 0-384 0,0 0-80 15,-9 5-16-15,9-5 0 0,-9 3 48 0,9-3 0 0,-9 8 0 0,2-1 0 16,1 0 352-16,6-7 80 16,-9 8 16-16,2 0 0 0,-1-1-128 0,2 1 0 0,1 0-16 0,-1 1 0 15,1-1-80-15,-1 2-16 0,-2 2 0 0,0-1 0 16,0 2 32-16,0 2 0 0,-1 4 0 0,2 0 0 16,-1 1-176-16,0 1-16 0,-3-2-16 0,1 5 0 15,0 0-224-15,0 2 176 0,1 2-176 0,2 2 160 16,-1-4-160-16,0 4 0 0,0-3 0 0,0 1 0 15,2-1 0-15,2 0 0 0,-1-3 144 0,-1 2-144 16,1-3 176-16,3-3-48 0,-1 1 0 0,2-2 0 16,-1 1 96-16,4-2 16 0,2-4 0 0,-2-1 0 15,1-1 0-15,2 0 0 0,0 0 0 0,2-3 0 16,-7-9-96-16,8 9-16 0,-1-1 0 0,2-2 0 16,1 1-128-16,0-3 192 0,0-3-192 0,2 0 192 0,0-1-192 0,-2-1 160 15,-1-2-160-15,2 0 160 16,-1-3-32-16,2 0-128 0,1-3 192 0,0 0-64 0,3-3 32 0,-2 0 0 15,-1 0 0-15,0 2 0 0,2-4-32 0,-1 1-128 16,0-1 192-16,-1 0-64 0,0-2 32 0,-1 1 0 16,0 0 0-16,-1 1 0 0,0 0-160 0,-2-3 0 15,-1-3-160-15,-2 1 160 0,0-1 0 0,-1-1 0 16,-3 0 0-16,1 2 0 0,-2-1 0 0,-1-2 0 16,-1 0 128-16,-2 0-128 0,2-2 0 0,-1 2 0 15,-2-1 0-15,0 1 0 0,-2 2 128 0,3 2-128 16,-3 0 0-16,2 1 0 0,1-2 0 0,-1 4 128 15,0-4-128-15,0 4 0 0,0-1 144 0,0 2-144 0,0-1 0 16,0 1 144-16,0 0-144 0,0 1 0 16,0 0 0-16,1 1 0 0,-1 2 0 0,-2-1 0 0,1 2 0 0,0 2 0 15,5 7 0-15,-7-3 0 0,1 0-192 0,6 3 192 16,0 0-384-16,0 0 32 0,-9 0 16 0,9 0 0 31,0 0-384-31,0 0-80 0,0 0-16 0,0 0 0 16,0 0-736-16,0 0-160 0,0 0-16 0,0 0-16 15,0 0-1600-15,0 0-320 0,0 0-64 0,0 0-16 0</inkml:trace>
  <inkml:trace contextRef="#ctx0" brushRef="#br4" timeOffset="-99452.53">11976 8957 25743 0,'0'0'1136'0,"0"0"240"0,0 0-1104 0,0 0-272 16,0 0 0-16,0 0 0 0,0 0 1232 0,0 0 192 15,0 0 48-15,0 0 0 0,6 9-896 0,-6-9-160 16,8 11-32-16,0-3-16 0,-8-8-192 0,9 10-48 15,-1-1 0-15,-1 0 0 0,-1 0-128 0,-6-9 0 16,7 7 0-16,-1 1 0 0,-6-8 0 0,0 0 128 16,9 5-128-16,2-1 128 0,-11-4 336 0,14-3 64 15,-1-1 16-15,1-1 0 0,2-1 240 0,0-4 48 0,1 1 16 0,1-1 0 16,0-1-432-16,3 2-96 0,1-2 0 0,0 1-16 16,0 1-304-16,1 3 0 0,-4-1 0 0,-1 2 0 31,-2 1-704-31,-2 0-160 0,1 0-32 0,-3 0-15584 0</inkml:trace>
  <inkml:trace contextRef="#ctx0" brushRef="#br4" timeOffset="-98702.52">12392 9430 11055 0,'0'0'976'0,"0"0"-784"16,0 0-192-16,0 0 0 0,0 0 4304 0,0 0 816 0,-4 15 176 0,3-4 16 15,1 1-4112-15,1 1-832 0,0 2-176 0,1 0-16 16,-1 1-336-16,1-1-64 0,2 2-16 0,-1 0 0 16,-2 3 48-16,1-2 0 0,-2 3 0 0,-2 0 0 15,0 1 192-15,-1-1 0 0,2 0 0 0,-2 0 0 16,-1 1 0-16,-1-1 0 0,0 0 0 0,0-2 0 15,-2-2 416-15,2 0-32 0,1-1 0 0,0-1 0 16,0-3 176-16,0-2 16 0,-1 0 16 0,5-10 0 16,-3 9-208-16,3-9-32 0,0 0-16 0,0 0 0 15,0 0-144-15,0 0-16 0,0 0-16 0,0 0 0 16,0 0-16-16,-6-9 0 0,2-2 0 0,1 1 0 16,-1-5-16-16,3-2-128 0,0-2 192 0,0-1-64 15,-1-1 64-15,1-2 16 0,1 0 0 0,3-5 0 16,-1-1-64-16,-1-1-16 0,1 0 0 0,2 2 0 0,1-1-128 15,0 2 0-15,0 1 0 0,2 0 0 0,2 3 0 0,0 1 128 16,0 4-128-16,2 1 128 0,0 3-128 0,1 1 0 16,0 1-160-16,0 0 160 0,-1 0-160 0,2 5 160 15,0 1-160-15,0 3 160 0,0-3-160 0,0 4 160 16,2 2-160-16,-1 0 160 0,0 0-128 0,2 2 128 16,-2 1 0-16,1 0-144 0,-2 0 144 0,0 1 0 15,-1 3 0-15,-2-3 0 0,-10-4 0 0,12 9-128 16,-4-4 128-16,-3 4 0 0,-1 2-224 0,-4-11 32 15,-2 11 16-15,0 1 0 0,-2 1 176 0,0 0-128 16,-1-1 128-16,-2-2-128 0,1 0 128 0,-2 0 0 16,-1-2 0-16,1 2 0 0,-1 2 0 0,0-2 0 15,-2-2 0-15,1 1 0 0,-2 0-128 0,0-2 0 0,1-1 0 0,-1 1 0 16,0-2-160-16,2-1-32 0,-1-3 0 0,1-1 0 31,-1 0-192-31,2-1-32 0,2-1-16 0,7 2 0 16,-10-7-544-16,3-2-112 0,0-2-32 0,2 0-7312 0,1-2-1456 0</inkml:trace>
  <inkml:trace contextRef="#ctx0" brushRef="#br4" timeOffset="-98217.98">12789 8244 18431 0,'0'0'1632'0,"0"0"-1312"0,-3-7-320 0,3 7 0 16,0 0 2688-16,0 0 480 0,0 0 96 0,0 0 0 15,-10 3-2480-15,10-3-496 0,0 0-96 0,0 0-32 16,-7 4-160-16,7-4 0 0,-7 8 0 0,7-8 0 15,-6 12-368-15,-1-3 48 0,2 0 16 0,0 1 0 16,1 2 112-16,-3 0 32 0,2 2 0 0,0 3 0 16,0 1 160-16,1 3 0 0,0-4 0 0,1 4 0 15,-1 0 0-15,2 0 144 0,0-4-16 0,1 2-128 16,0-5 208-16,1 2-64 0,0-3-16 0,2 0 0 16,2-1-128-16,-1 0 0 0,-1-2 0 0,-2-10-8896 15,0 0-1680-15</inkml:trace>
  <inkml:trace contextRef="#ctx0" brushRef="#br4" timeOffset="-97901.2">12606 8303 20271 0,'0'0'896'0,"-9"-6"192"0,-1 1-880 0,3 1-208 16,7 4 0-16,0 0 0 0,0 0 2352 0,0 0 416 16,0 0 96-16,6-8 16 0,-6 8-2528 0,12-3-496 15,0 0-112-15,1 2 0 0,0-1 256 0,0 2-192 16,0 0 192-16,0 2-160 0,0 2 160 0,0-2 0 0,0 1 0 0,0-2-128 16,1-1 128-16,1 0 0 0,-1 0 0 0,0 0-128 15,-1-1 128-15,2-1 0 0,-2 1 160 0,2-1-160 16,4-1 208-16,-1-1-48 0,-1-1-16 0,2 1 0 15,0 0-144-15,-2 0 0 0,-2-1 0 0,1 0 0 32,-1-1-1376-32,1 3-304 0,0-3-64 0</inkml:trace>
  <inkml:trace contextRef="#ctx0" brushRef="#br4" timeOffset="-97456.38">13465 8773 11055 0,'0'0'480'0,"0"0"112"16,-8 6-464-16,8-6-128 0,-9 5 0 0,1-1 0 0,0 0 3328 0,0 1 656 16,8-5 128-16,-9 6 32 0,4-1-3200 0,5-5-640 0,-6 7-128 0,-1 1-32 15,0 0 64-15,1-2 16 0,-2 1 0 0,0-1 0 16,-1 2 80-16,0 2 16 0,1 1 0 0,-1-1 0 15,-3 3 240-15,1 3 48 0,-2 2 16 0,0-1 0 16,0 3 160-16,-3 2 48 0,-1 0 0 0,0 0 0 16,0-1-304-16,0 1-48 0,0-2-16 0,2 1 0 15,-1 0-272-15,3-2-48 0,2-1-16 0,1-1 0 16,0-4-128-16,2-1 0 0,3-4 0 0,5-8 0 31,-6 10-320-31,6-10-80 0,0 0-32 0,0 0 0 0,0 0-1680 0,0 0-352 16,0 0-64-16,0 0-10160 0</inkml:trace>
  <inkml:trace contextRef="#ctx0" brushRef="#br4" timeOffset="-97207.8">13046 8901 13823 0,'0'0'1216'0,"0"0"-960"16,0 0-256-16,0 0 0 0,0 0 3632 0,0 0 672 15,0 0 144-15,8 14 32 0,1 1-2928 0,-1-2-576 16,-1-1-112-16,3 1-32 0,2 1-224 0,1 2-48 16,0 2-16-16,0-3 0 0,1 2-272 0,1 0-48 15,0 0-16-15,1-1 0 0,-1 2-208 0,1 2 128 16,-2-3-128-16,0-2 0 0,0 1 0 0,-1 0 0 16,0-3-208-16,-1 0 64 15,-1-2-848-15,0 2-160 0,-3-2-48 0,-1-3 0 16,1-2-2320-16,1-2-448 0</inkml:trace>
  <inkml:trace contextRef="#ctx0" brushRef="#br4" timeOffset="-96448.89">13407 8234 18191 0,'0'0'800'0,"0"0"176"0,0 0-784 15,0 0-192-15,0 0 0 0,0 0 0 0,0 0 1008 0,0 0 144 0,0 0 48 0,-6 9 0 16,6-9-480-16,0 0-80 0,0 0-32 0,0 13 0 15,0-13 144-15,5 14 16 0,3-1 16 0,2-1 0 16,1-3-208-16,2 1-64 0,2 2 0 0,4 1 0 16,-1-1-16-16,2 5-16 0,0 2 0 0,3 1 0 0,-1 3-80 0,3 2-16 15,1 3 0-15,0-1 0 0,0 3-160 16,0 1-32-16,0 3-16 0,-3 1 0 0,0 2-176 0,-1 1 192 16,-1 2-192-16,-3-2 192 0,-4-2-192 0,-1 2 0 15,2-1 0-15,-5 2 128 0,-2-3-128 0,-2 1 192 16,-1-1-192-16,-1-2 192 0,0-1 128 0,0-2 48 15,0 2 0-15,-1-5 0 0,-3-2-160 0,0-1-16 16,-2 1-16-16,1-4 0 0,-4 2-176 0,-3-5 0 16,-1 0 0-16,-1 0 128 0,-2 1-128 0,-3 1 0 15,-3-2 0-15,1 3 128 0,-2-2-128 0,-2 0 0 16,-1 0 0-16,-3 0-176 16,-2-3-208-16,-1-1-32 0,1-2-16 0,1 2 0 15,-2-2-208-15,4-1-64 0,0-1 0 0,3-3 0 16,2-4 48-16,0-4 0 0,4-2 0 0,0-4-8368 0,1-4-1680 15</inkml:trace>
  <inkml:trace contextRef="#ctx0" brushRef="#br4" timeOffset="-52186.68">8126 11574 23951 0,'0'0'1056'0,"0"0"224"0,0 0-1024 0,0 0-256 0,0 0 0 15,0 0 0-15,12-7 2096 0,0 2 352 16,-1 1 80-16,0 0 16 0,-1 2-1968 0,2-2-400 15,0 1-176-15,-1 0 160 0,1 2-160 0,1 1 0 0,0 0 0 0,1 0 128 16,2-1 0-16,2-2-128 0,1-1 192 0,0 2-64 16,1-1 160-16,1 0 32 0,1 0 0 0,1 0 0 15,2 0-192-15,-2 2-128 0,1-4 192 0,1 2-192 16,-1 1 176-16,1-2-176 0,0 0 160 0,-2 0-160 16,-2 0 0-16,0 0 0 0,-3-1 0 0,-1 1 0 15,-2 0 0-15,-1-1 0 0,-2 1 0 0,0 3-160 31,-12 1-672-31,11-3-144 0,-11 3-32 0,0 0-8880 0,0 0-1776 0</inkml:trace>
  <inkml:trace contextRef="#ctx0" brushRef="#br4" timeOffset="-51853.06">8127 11701 28559 0,'-11'2'1264'0,"11"-2"272"0,0 0-1232 0,0 0-304 16,0 0 0-16,0 0 0 0,0 0 1024 0,0 0 160 15,0 0 32-15,0 0 0 0,0 0-960 0,11 2-256 0,1 0 0 0,1-2 128 16,3-3-128-16,1 0 192 0,2 1-192 0,2-1 192 15,1-2 144-15,3 1 48 0,0 0 0 0,0 2 0 16,-1-4-192-16,2 2-16 0,1 1-16 0,-3 0 0 16,0-1-160-16,-1 1 0 0,2 1 0 0,-2 1 0 31,-2-1-496-31,0 1-16 0,0 0-16 0,0-3 0 16,0 1-2768-16,0-3-544 0</inkml:trace>
  <inkml:trace contextRef="#ctx0" brushRef="#br4" timeOffset="-51202.8">9391 11464 4607 0,'0'0'400'0,"0"0"-400"15,0 0 0-15,0 0 0 0,0 0 6816 0,11-4 1280 0,0 3 256 0,1-3 48 16,1 0-6544-16,0 2-1328 0,0-4-256 0,0 5-48 16,1-3-96-16,2 3 0 0,-1-1-128 0,4-1 192 15,-1 0-192-15,0-1 0 0,0-2 0 0,1 0 0 16,-2 1 0-16,-2 0 0 0,0 1 0 0,-2-3 0 16,1 2 0-16,-2 1 0 0,-2 2 0 0,1-2 0 15,-2-1 0-15,-9 5 0 0,10-7 128 0,-2 2-128 16,0 1 528-16,0-4 16 0,-2 2 0 0,-6 6 0 15,7-10-48-15,-2 4-16 0,-1-3 0 0,-4 9 0 16,2-11-224-16,0 2-32 0,-2 1-16 0,0 8 0 16,-4-10-80-16,-2 2-128 0,0 2 176 0,-2 0-176 15,-2 0 128-15,-2 2-128 0,-2 1 0 0,-2 3 0 16,-1-2 0-16,0 4 0 0,-1 2 0 0,1 2 0 0,0 1 144 0,0 3-144 16,-1 3 0-16,1 1 144 15,1 3-144-15,2 1 128 0,1 0-128 0,1 1 128 0,3-1-128 0,1 1 0 16,0 2 0-16,3 0 0 0,1 0 176 0,2 0 0 15,-2-2 0-15,1 2 0 0,2 1-16 0,-1 1 0 16,1 0 0-16,2-1 0 0,2 0-160 0,1 1 128 16,1-6-128-16,2-1 128 0,-1 0-128 0,2 1 160 15,0-3-160-15,2 1 160 0,3-4-160 0,0 0 0 16,0-3 0-16,4-2-176 0,-1-1-64 0,4-1-16 16,0-2 0-16,3-1 0 15,0-2-720-15,0-3-160 0,1-1-16 0,1-3-16 16,-1-1-2288-16,3-3-464 0,-1 0-96 0</inkml:trace>
  <inkml:trace contextRef="#ctx0" brushRef="#br4" timeOffset="-50835.94">10468 11207 19343 0,'0'0'1728'0,"-12"-2"-1392"0,0 0-336 0,2 2 0 16,1-2 4352-16,1 2 784 0,8 0 176 0,-9 2 16 16,9-2-4064-16,-11 3-816 0,2 1-176 0,0-1-16 15,0 2-256-15,1 3 144 0,1 1-144 0,-2 2 128 0,-1 0-128 0,-2 3 0 16,-1 4 0-16,-1 2 0 0,-2 0 0 0,-1 2 0 15,0 0 0-15,-1 1 0 0,0 1 256 0,1 1 32 16,0-1 0-16,1 2 0 0,1 1 96 0,1-1 0 16,1 0 16-16,3 1 0 0,1-1-240 0,1-2-160 15,3-6 192-15,-2-2-192 0,3-1 0 0,2-1 0 16,1-2-192-16,1-3 48 16,0-9-1072-16,0 0-224 0,0 0-32 0,0 0-16 15,0 0-1648-15,0 0-336 0</inkml:trace>
  <inkml:trace contextRef="#ctx0" brushRef="#br4" timeOffset="-50568.82">10100 11270 27647 0,'0'0'2448'16,"0"0"-1952"-16,0 0-496 0,0 0 0 0,0 0 2912 0,0 0 480 0,0 0 112 0,6 10 16 15,2-1-2752-15,0 2-560 0,2 1-208 0,1-1 176 16,1 2-32-16,1 0 0 0,0 0 0 0,1 2 0 16,0 3-144-16,2-1 0 0,1 0 0 0,-1 3 128 15,-1-2-128-15,0 3 0 0,-2-1 0 0,0 3-176 32,0 1-240-32,0 1-48 0,-1-1-16 0,-1-1 0 0,0 1-560 0,-1-5-112 0,-1-1-32 0,0 1 0 15,2-2-672-15,-3 0-144 0,-2-2-32 0,1 0 0 16,-1-2-1712-16,1 0-352 0</inkml:trace>
  <inkml:trace contextRef="#ctx0" brushRef="#br4" timeOffset="-49935.05">10727 11450 25791 0,'-8'0'2304'0,"0"1"-1856"16,-1 2-448-16,9-3 0 0,-6 9 3456 0,0 1 576 0,4 2 128 0,1-2 32 16,-1 2-3488-16,2 4-704 15,-1 2 0-15,1 3-240 0,0 2 240 0,0 3-144 0,1 2 144 0,-1 2-128 16,-1 1 128-16,1 2-208 0,0 1 80 0,0 0 128 16,0 2-128-16,0-2 128 0,0-1 0 0,0-2 0 15,-1-1 0-15,-1 0 0 0,0-3 0 0,0-2 0 16,1 0 192-16,1-2 64 0,-1-1 16 0,0-1 0 15,1-5 160-15,0-1 16 0,0-1 16 0,1-3 0 16,-1-11-224-16,0 0-48 0,0 0-16 0,0 0 0 16,0 0 16-16,0 0 16 0,0-11 0 0,0-3 0 15,-1 0-208-15,-1-3 0 0,2-5 0 0,-1 0 0 16,0-3-272-16,-1-1 48 0,1-3 16 0,0-2 0 16,1-2 80-16,0-4 128 0,0-6-208 0,0 0 80 15,1-3 128-15,0-1 0 0,1 0 0 0,2 0-128 16,-1 2 128-16,4 3 0 0,1 4 0 0,1-1 0 15,0 2 0-15,3 4 0 0,0 3 0 0,2 0 0 0,3 3 0 0,1 4 0 16,0 1-128-16,2 2 128 0,-1 3-160 0,0 2 160 16,2 0-192-16,-1 4 192 0,1-1-128 0,0 4 128 15,-1 2 0-15,-1 3 0 0,1-2-144 0,-2 3 144 16,-2 2 0-16,-1 0-144 0,1 4 144 0,0 2 0 16,-2 1-144-16,0 4 144 0,1 2 0 0,-1 2-144 15,2 1 144-15,-3 1 0 0,-2 1 0 0,0 2 0 16,-1-1 0-16,-2 1 0 0,-1-3 0 0,-2 0 0 15,-1-1 0-15,-2 0 0 0,-2 0 0 0,-2 0 0 16,-4-2 0-16,1 0 144 0,0-1-144 0,-3 2 0 16,-2-2 0-16,-1 1 128 0,0 1-128 0,-2 0 192 0,-2 1-192 0,0 2 192 15,-2-2 32-15,-2 2 16 0,-1 0 0 0,-3 3 0 16,1-4-240-16,-1-1 0 0,-1-3 0 0,3-2 0 16,1 0 0-16,3-3-128 0,2-3 128 0,2-2 0 15,3-3-288-15,1-3 0 0,1-4 0 0,3 0 0 31,1-3-1728-31,1 0-352 0,2-3-64 0,2-3-13552 0</inkml:trace>
  <inkml:trace contextRef="#ctx0" brushRef="#br4" timeOffset="-49334.34">11896 10535 14735 0,'0'0'1312'0,"0"0"-1056"0,0 0-256 0,0 0 0 16,-7 2 4032-16,7-2 768 0,0 0 128 0,0 0 48 16,-11 4-3824-16,3 1-752 0,2 2-144 0,-1-2-48 15,7-5-208-15,-8 9 176 0,1-1-176 0,0 1 160 16,1 0-160-16,-1 0 0 0,1 2-160 0,-1 1 160 15,-1-1 0-15,0 2 0 0,1 2-128 0,-1 0 128 16,-1 0 272-16,0 0 112 0,-2 1 0 0,2 5 16 16,0 0 560-16,-2 1 96 0,0 1 32 0,-1 1 0 15,0 2-352-15,0 4-64 0,-1-3-16 0,0 6 0 16,-1 2-336-16,0 4-80 0,-1 2-16 0,1 0 0 16,-2 1-224-16,2 0 0 0,0-1 0 0,2 0 0 15,-1-5 0-15,3 1 0 0,0-1 0 0,4-2 0 16,1-1 128-16,2-1-128 0,0 2 0 0,3-1 0 15,3-3 0-15,2-1 128 0,2-2-128 0,2 0 0 0,1-2 0 16,2-1 176-16,2-2-176 0,-1 0 160 0,2-1-160 0,0 0 0 16,1-4 144-16,1 0-144 0,-1-2-208 0,1-2-112 15,0-1-32-15,1 0 0 16,0-6-624-16,2 2-128 0,-1-3-32 0,1-1 0 16,-2-3-592-16,2-1-112 0,-1-5-16 0,1 0-16 15,-2-2-240-15,0 0-64 0,-1-4 0 0</inkml:trace>
  <inkml:trace contextRef="#ctx0" brushRef="#br4" timeOffset="-48717.98">12112 10982 10127 0,'0'0'896'0,"-6"-4"-704"0,6 4-192 0,0 0 0 16,0 0 6000-16,0 0 1168 0,0 0 224 0,0 0 48 16,0 0-6032-16,0 0-1200 0,0 0-208 0,0 0 0 15,0 0-192-15,0 0 64 0,0 0 128 0,0 0-208 16,0 0 48-16,-5 10 16 0,-3 3 0 0,-1 0 0 15,-3 2 144-15,-1 0 0 0,-1 2 0 0,-2 3 0 0,1 1 336 0,-1 1 0 16,0-1 0-16,1 4 0 0,-2 1 192 0,0 0 48 16,0 1 0-16,0 2 0 0,1 2-112 0,2 0-16 15,1-2 0-15,3 1 0 0,2-3-128 0,3-1-48 16,-1 1 0-16,5-5 0 0,1 0-128 0,4 0-16 16,1-1-128-16,2-2 192 0,0 0-192 0,4-2 0 15,-1-3 0-15,1-2 0 0,-1-3 0 0,1-1 0 16,-2-2 0-16,1 1 0 0,-1-2 0 0,2 0-128 15,-11-5 128-15,13 3 0 0,-1-3 0 0,-1-2 0 16,2 1 0-16,0-3 0 0,2-1 368 0,-1-2-32 16,0 0 0-16,2-2 0 0,1-2 96 0,1-2 16 15,0 0 0-15,1 0 0 0,-2-4-208 0,0 0-48 0,-2-1 0 0,1 0 0 16,0 1-192-16,-3 0 0 0,-3-4 0 0,0 0 0 16,0-1 0-16,-4-2 144 0,-1 0-144 0,-1-3 128 15,-1 0-128-15,-2-2 0 0,-2-1 0 0,1-2 0 16,0 1 0-16,0-1 128 0,-2 0-128 0,1-1 128 15,0 2-128-15,0 3 192 0,-1 2-192 0,2 3 192 16,0 2 0-16,0 1 16 0,0 1 0 0,0 2 0 16,0 1-208-16,0 3 144 0,0 0-144 0,0 3 128 15,-1 1-128-15,1 9-224 0,0 0 48 0,-4-7 16 32,4 7-480-32,-8-5-80 0,0 2-32 0,8 3 0 0,-9-2-1552 0,0 4-320 0,-1 1-64 15,1 1-8752-15,-1 0-1744 0</inkml:trace>
  <inkml:trace contextRef="#ctx0" brushRef="#br4" timeOffset="-48383.98">11994 11303 31503 0,'-12'1'1392'0,"12"-1"288"0,-11 4-1344 0,2 0-336 16,1 0 0-16,8-4 0 0,-9 6 752 0,2 1 80 15,1-1 0-15,6-6 16 0,-7 9-592 0,3 0-128 0,4-9-128 0,-1 11 176 16,1-11-176-16,0 0 0 16,0 0 0-16,8 9 0 0,0-3 0 0,1 0 0 0,-9-6 0 0,14 4 0 15,0-2 256-15,1-2 0 0,-1-1 16 0,2 1 0 16,-1 2 144-16,2 1 32 0,0 1 0 0,1-3 0 15,1 1-320-15,0-1-128 0,1-1 128 0,-1 3-128 16,1-7 0-16,-1 2 0 0,1 2 0 0,-2-1 0 31,1-2-1824-31,-4-1-288 0,1 1-64 0,-2-4-12336 0</inkml:trace>
  <inkml:trace contextRef="#ctx0" brushRef="#br4" timeOffset="-48046.23">12662 10673 27807 0,'0'0'1232'0,"0"0"256"0,0 0-1184 0,0 0-304 16,-9 5 0-16,9-5 0 0,-6 9 1056 0,6-9 160 15,-5 11 16-15,3 0 16 0,0-2-896 0,1 2-176 16,2 1-48-16,-1-1 0 0,2 1-128 0,-1 1 0 16,0-2 0-16,-1-1 0 0,0 0 0 0,0 2 0 0,0 1-224 0,0-1 80 15,-1 0-144-15,0-1-32 0,-1 0 0 0,1-1 0 31,1-10-432-31,-1 12-80 0,1-2-32 0,0-2 0 16,0-8-1536-16,0 0-304 0,0 0-64 0,0 0-16 0</inkml:trace>
  <inkml:trace contextRef="#ctx0" brushRef="#br4" timeOffset="-47767.24">12368 10742 3679 0,'0'0'320'0,"0"0"-320"16,0 0 0-16,0 0 0 15,0 0 8080-15,0 0 1552 0,0 0 304 0,0 0 64 0,12-3-7776 0,2-1-1568 16,3 2-304-16,2-2-64 0,-2 0-112 0,2-1-32 16,2-3 0-16,1 1 0 0,2 0-144 0,0 0 0 15,2 1 0-15,1-1 0 0,-3 2-256 0,1 0 32 16,-3-1 0-16,-1 4 0 15,0-3-336-15,-1 1-64 0,-1 0-16 0,-1 1 0 16,-2 1-176-16,0 0-32 0,-3 1-16 0,0 1 0 16,-2 1-1552-16,0 2-304 0,-11-3-64 0,10 4-9936 0</inkml:trace>
  <inkml:trace contextRef="#ctx0" brushRef="#br4" timeOffset="-46430.13">12826 11585 10079 0,'0'0'448'0,"0"0"80"0,0 0-528 0,0 0 0 0,0 0 0 0,0 0 0 16,0 0 1472-16,0 0 176 0,0 0 32 0,0 0 16 15,0 0-304-15,0 0-64 0,0 0-16 0,0 0 0 16,0 0-288-16,0 0-48 0,0 0-16 0,0 0 0 16,0 0-128-16,0 0-48 0,0 0 0 0,0 0 0 15,0 0-80-15,0 0 0 0,0 0-16 0,0 0 0 16,0 0 80-16,0 0 32 0,0 0 0 0,0 0 0 16,0 0-160-16,0 0-16 0,0 0-16 0,0 0 0 15,0 0-112-15,0 0-32 0,-8 6 0 0,8-6 0 16,0 0-128-16,-9 5-16 0,0 0-16 0,9-5 0 15,-7 4-176-15,7-4-128 0,-7 5 192 0,7-5-192 16,-10 5 128-16,10-5-128 0,-7 6 0 0,7-6 0 16,-8 5 128-16,8-5-128 0,0 0 192 0,0 0-192 15,-8 5 272-15,8-5-48 0,0 0-16 0,-7 7 0 0,7-7-48 0,-7 6-16 16,7-6 0-16,-8 8 0 0,1 0 0 0,1 0 0 16,-1-2 0-16,2 1 0 0,5-7-144 0,-9 7 0 15,2 0 0-15,7-7 0 0,-7 5 192 0,7-5-32 16,0 0-16-16,-7 7 0 0,7-7-16 0,0 0-128 15,0 0 192-15,0 0-64 0,0 0 0 0,0 0-128 16,0 0 192-16,0 0-64 0,0 0-128 0,0 0 160 16,4 10-160-16,-4-10 160 0,0 0-160 0,8 7 0 15,-8-7 0-15,10 5 0 0,-10-5 0 0,12 5 128 16,-2 0-128-16,-1-2 0 0,-9-3 0 0,14 2 0 16,-3 1 0-16,1 0 0 0,0-3 0 0,-1 0 0 15,0 1 128-15,-1 2-128 0,2-3 0 0,-2 2 0 0,1 2 0 0,-2-1 0 16,-9-3 0-16,10 5 0 0,1-1 0 0,-3 1 0 15,-8-5 0-15,8 8 0 0,-2 1 0 0,-1 0 0 16,-1-2 0-16,0 0 0 0,-1 3 0 0,-1-4 0 16,-2-6 0-16,2 13 0 0,-2-2 0 0,1-2 128 15,-1-9 0-15,-1 10 0 0,-2 1 0 0,2-2 0 16,-2 1-128-16,-1-2 192 0,-1 0-192 0,0 0 192 16,0 1-192-16,-1 1 0 0,-3 1 144 0,0-4-144 15,0-1 0-15,0-1 0 0,0-1 0 0,0 2 128 16,-1-2-384-16,0-1-64 0,0-3 0 0,-1-2-16 31,1 1-2480-31,1-3-480 0,-1 2-96 0</inkml:trace>
  <inkml:trace contextRef="#ctx0" brushRef="#br4" timeOffset="-45549.64">13613 11186 14735 0,'0'0'1312'0,"0"0"-1056"0,0 0-256 0,0 0 0 16,-6 8 4496-16,6-8 848 0,0 0 160 0,-7 11 48 15,1-2-4208-15,-1 0-832 0,1 0-160 0,-2 3-32 16,-1 0 0-16,0 2 0 0,0 0 0 0,-3 2 0 16,-2 3 0-16,-3 1 16 0,-2 0 0 0,-2-1 0 15,-1 2 48-15,-1 0 16 0,-2 1 0 0,2-2 0 16,-2 3-160-16,1-2-48 0,1 1 0 0,-1 2 0 0,1-5-192 0,0 2 128 16,0-2-128-16,2 1 0 0,2 0 0 15,1-3-160-15,2-4 0 0,2-2 0 16,1-2-688-16,4-2-144 0,9-7-32 0,0 0 0 15,-8 3-1504-15,8-3-304 0,0 0-64 0</inkml:trace>
  <inkml:trace contextRef="#ctx0" brushRef="#br4" timeOffset="-45297.62">13247 11303 8287 0,'0'0'368'0,"0"0"80"0,0 0-448 0,0 0 0 15,1 11 0-15,1 1 0 0,-2-12 7072 0,4 13 1328 0,1 1 272 0,0 2 48 16,0-2-6544-16,2 2-1296 0,-1 0-272 0,3-1-48 16,2 1 0-16,1 1 0 0,-1 1 0 0,2 2 0 15,0-2-368-15,0 1-192 0,2 1 192 0,-1-2-192 16,-1-2 128-16,4 1-128 0,0 0 0 0,0-2 0 16,0-1 0-16,1-1 0 0,0-3 0 0,-1-1 0 31,-1-1-384-31,2-2-64 0,3-2-32 0,-1-1 0 15,1 0-448-15,-1-3-96 0,0-3 0 0,1 0-16 16,-2-1-256-16,1-1-48 0,-2-1-16 0,0-2-9264 0,-2 0-1840 0</inkml:trace>
  <inkml:trace contextRef="#ctx0" brushRef="#br4" timeOffset="-44780.09">13620 10458 29823 0,'-17'0'1328'0,"8"1"272"0,-2-2-1280 0,4 2-320 0,7-1 0 0,0 0 0 15,0 0 384-15,0 0 32 0,0 0 0 0,0 0 0 16,0 0-240-16,0 0-48 0,0 0-128 0,10 5 192 16,2-2 128-16,0 2 0 0,-1 2 16 0,4-2 0 15,-1 1 448-15,3 6 96 0,0 4 16 0,1 3 0 16,2-2 64-16,0 4 0 0,1 3 16 0,3 2 0 15,1 2-288-15,2 1-64 0,2 2-16 0,1 4 0 16,1-1-64-16,0 0-16 0,3-1 0 0,-3 1 0 16,-2-2-32-16,-2 4-16 0,0-3 0 0,-3 4 0 15,1 1-96-15,-1 1 0 0,-2-3-16 0,-3 1 0 16,0-1-48-16,-5 3-16 0,-2-6 0 0,-3 1 0 16,-3 0-144-16,-1-2-32 0,-3 1 0 0,-4-2 0 15,-1-1-128-15,-3 2 0 0,0-2 144 0,-5 0-144 0,0-4 0 0,-4 1 0 16,0 0 0-16,-2-1-192 15,-2-1-192-15,0-1-64 0,-2-1 0 0,-1 1 0 16,-2-5-416-16,0 5-96 0,-5-3 0 0,-1 1-16 16,-3 1-2368-16,-4-1-480 0,-5-1-80 0</inkml:trace>
  <inkml:trace contextRef="#ctx0" brushRef="#br4" timeOffset="-43931.34">8305 13420 2751 0,'0'0'128'0,"0"0"16"0,-8-5-144 0,0-2 0 0,2 3 0 0,-1-2 0 16,-1-1 4032-16,0 1 768 0,1-1 144 0,0 1 48 16,0-2-3552-16,2 1-704 0,0-1-144 0,0 3-16 15,5 5 0-15,-8-4 16 0,8 4 0 0,0 0 0 16,-8-2 304-16,8 2 48 0,0 0 16 0,0 0 0 15,-9 0-128-15,9 0-32 0,0 0 0 0,0 0 0 0,0 0-288 0,0 0-48 16,0 0-16-16,0 0 0 0,0 0 64 0,0 0 16 16,13 4 0-16,3-2 0 0,-1-2-96 0,5 0-32 15,1-1 0-15,1 0 0 0,1-1-128 0,2 0-16 16,1-1-16-16,0 2 0 0,0 1-240 0,2 0 128 16,-2 0-128-16,0 1 0 0,-1-1 0 0,0 0 0 15,1 3-128-15,-4-1 128 16,-3-3-912-16,1 1-80 0,-2-1-16 0,-1 1 0 15,-1 0-1872-15,-1-2-368 0,1 2-80 0,0-2-8096 0</inkml:trace>
  <inkml:trace contextRef="#ctx0" brushRef="#br4" timeOffset="-43586.55">8219 13622 10127 0,'0'0'896'0,"0"0"-704"0,0 0-192 0,0 0 0 0,0 0 5872 0,11-1 1136 15,5-3 224-15,4 0 64 0,2-2-5712 0,3 0-1136 16,2-2-240-16,0 0-32 0,1 0 80 0,0 2 32 16,1-1 0-16,2 2 0 0,1-1-288 0,0-1-224 15,-1 2 32-15,-2 0 16 0,-3-2 32 0,-1 2 0 16,-2 2 0-16,0 2 0 16,-4-1-320-16,1 2-64 0,-3 2-16 0,-2 1 0 15,-2 1-624-15,0 1-128 0,-1-1-32 0,-1 0-8208 16,-1 0-1664-16</inkml:trace>
  <inkml:trace contextRef="#ctx0" brushRef="#br4" timeOffset="-42963.73">9431 13454 16575 0,'0'0'1472'0,"0"0"-1168"0,0 0-304 0,0 0 0 16,0 0 3712-16,0 0 704 0,0 0 128 0,0 0 16 0,0 0-3696 0,0 0-736 15,0 0-128-15,0 0 0 16,12 5 0-16,-12-5 0 0,10 5 0 0,1 2 128 0,-11-7 256 16,13 2 64-16,0 2 16 0,0-1 0 0,0 1 176 0,1-4 48 15,1 0 0-15,0 0 0 0,1 0-208 0,2-3-32 16,0 0-16-16,2 0 0 0,-1-1-64 0,0 1-16 16,-1 0 0-16,-1-2 0 0,-1-1-160 0,-1-3-16 15,1-1-16-15,-1 1 0 0,0-1-32 0,-1-2-128 16,-1 0 192-16,-1 2-64 0,0 0-128 0,-2-1 0 15,0-1 0-15,-2 2 128 0,-1-2-128 0,-2 3 160 16,-1-1-160-16,-1-1 160 0,-3 2-160 0,-3-3 128 16,-1 1-128-16,-1-1 128 0,-2 0-128 0,-3 2 0 15,-2-1 0-15,-2 1 128 0,-2 2-128 0,-1 2 0 16,-1 2 0-16,-3 2 0 0,-1 4-160 0,1 0 160 0,0 6-208 16,-2 0 80-16,-1 2 128 0,3 2 0 0,1 1-144 0,0 1 144 15,2-1 0-15,1 4 0 0,2 2 0 0,2 0 0 16,3 2-160-16,1 1 160 0,0 6 0 0,2-6-144 15,3-1 144-15,2 1 0 0,-1 1 0 0,3 1 0 16,0 0 0-16,3 0 0 0,-1-3 128 0,5 0-128 16,-1 0 128-16,3-2-128 0,1-1 128 0,1 1-128 15,1-5 128-15,1 0-128 0,1-1 128 0,2-1-128 16,0-2 0-16,1-2-208 0,1-2 16 0,2-1 16 31,0-5-928-31,4 0-192 0,-1-4-48 0,1 1 0 0,-2-3-1840 0,3-2-368 0,-1-1-80 0</inkml:trace>
  <inkml:trace contextRef="#ctx0" brushRef="#br4" timeOffset="-42619.11">10484 13147 34607 0,'0'0'1536'0,"-11"3"320"0,-1-2-1488 0,2 2-368 15,-1-1 0-15,2 2 0 0,0 2 304 0,0-3-16 16,0 3 0-16,2-1 0 0,-3 0-64 0,1 2-16 16,1 0 0-16,0 5 0 0,-1 1 16 0,0 2 0 0,0 0 0 0,-2 3 0 15,-2 1 176-15,-3 3 48 0,-2 3 0 0,-1 2 0 16,-1 3 64-16,-1 0 0 0,-1-1 16 0,0 2 0 15,0-2-128-15,1-1-16 0,0 0-16 0,4-4 0 16,1-1-224-16,5-1-144 0,0 0 192 0,3-4-192 16,2-3 0-16,1-2-224 0,1-3 16 0,4-10 0 31,0 0-1728-31,0 0-352 0,0 0-64 0,0 0-16 16,0 0-1360-16,0 0-288 0,0 0-48 0</inkml:trace>
  <inkml:trace contextRef="#ctx0" brushRef="#br4" timeOffset="-42404.78">10099 13222 29247 0,'0'0'1296'0,"0"0"272"0,0 0-1248 0,0 0-320 0,5-7 0 0,-5 7 0 0,0 0 1168 0,13 0 176 16,-13 0 48-16,13 3 0 0,-13-3-880 0,13 7-160 16,-3 1-32-16,-2 1-16 0,0 3 32 0,-1 1 16 15,-1 2 0-15,1 2 0 0,-2 2-112 0,1 2-32 16,2 1 0-16,0 2 0 0,0 2-208 0,2-3 0 15,2-2 0-15,1 2 0 16,1-3-448-16,2-2 32 0,1-3 0 0,0 2 0 16,0-2-1792-16,1-2-352 0,0-2-80 0</inkml:trace>
  <inkml:trace contextRef="#ctx0" brushRef="#br4" timeOffset="-41695.89">10775 13390 13823 0,'0'0'1216'0,"-4"14"-960"0,0-1-256 0,-1 4 0 15,0-4 4288-15,1 3 832 0,3 1 144 0,1 1 48 16,0 0-4160-16,1 3-816 0,0 0-160 0,2 1-48 15,-2 0-128-15,2 3 160 0,1 2-160 0,0 2 160 16,0 4 0-16,1-3 0 0,0 2 0 0,-1 1 0 0,-1 1-160 0,-1 0 160 16,-1 0-160-16,1-2 160 0,-2-1-160 0,0-2 0 15,0 0 0-15,0-3 0 0,-3 0 352 0,-1-1-16 16,0-3 0-16,0 1 0 0,1-3 368 16,0-1 80-16,0-2 16 0,2 0 0 0,-2-4-304 0,2 0-64 15,0-1-16-15,1-12 0 0,0 11-224 0,0-11-32 16,0 0-16-16,0 0 0 0,0 0-144 0,0 0 0 15,0 0 144-15,0 0-144 0,4-12 0 0,0-6 128 16,-2-3-128-16,1-1 0 0,-1-1 0 0,1-3 128 16,0-4-128-16,-1-2 0 0,0-2 128 0,-1-5-128 15,-1-4 160-15,0-4-160 0,1-1 192 0,0-2-48 16,-1-1-16-16,2 2 0 0,-1-1-128 0,0 3 0 16,1 0-192-16,-1 6 192 0,0 0 0 0,1 5 0 0,0 2 0 15,2 4 0-15,-1 4 0 0,1 2 240 0,-2 3-16 0,3 3 0 16,2 2-96-16,-1 2 0 0,2-2-128 0,3 3 192 15,-2 0-192-15,3 2-160 0,-1-1 32 0,2 4 0 16,2-2 128-16,0 4-128 0,4 3 128 0,-2 0-128 16,-2 3 128-16,1 1-192 0,0 1 192 0,-1 4-192 15,-1-2 192-15,1 5 0 0,-1-1 0 0,-1 2 0 16,-1 2 0-16,0-3 0 0,-3 3 0 0,-1 0 0 16,-1-1 0-16,0 2 0 0,-3 0 0 0,0 3 0 15,0-3 0-15,-3 4 144 0,-1-4-144 0,0 3 160 16,-1 1-160-16,1 0 0 0,0-3 0 0,-2 2 0 15,1-5 0-15,0 1 0 0,-1-4 0 0,2-8 0 16,0 0 128-16,-2 12-128 0,-1 1 0 0,-1-3 128 16,4-10 16-16,-6 7 0 0,-2 0 0 0,-1 1 0 15,-2 0 32-15,1 0 0 0,-3-2 0 0,-1 0 0 0,-1-1-176 0,-2 1 192 16,-1-2-192-16,0 2 192 0,-2-1-192 16,1-1 0-16,-1-2 0 0,2 2 0 0,0-4 0 0,2 1-272 15,2-1 32-15,1-1 16 16,0 1-1312-16,2-4-256 0,3-1-48 0,1-1-15424 15</inkml:trace>
  <inkml:trace contextRef="#ctx0" brushRef="#br4" timeOffset="-36275.52">12045 12480 6447 0,'0'0'272'0,"0"0"80"0,0 0-352 0,0 0 0 16,0 0 0-16,0 0 0 0,0 0 4048 0,0 0 752 16,0 0 128-16,0 0 48 0,0 0-3120 0,0 0-640 0,0 0-112 0,0 0-16 15,0 0-96-15,0 0-16 16,-6-5 0-16,6 5 0 0,0 0-96 0,0 0-32 0,0 0 0 0,-11-3 0 15,11 3-336-15,-10 3-64 0,10-3 0 0,-12 6-16 16,0 2-240-16,2 2-32 0,-2 1-16 0,0 2 0 16,1 1-144-16,-1 2 0 0,-1-1 144 0,0 4-144 15,1-1 304-15,-1 0-16 0,-1 0 0 0,-2 1 0 16,-2-1 176-16,1 0 48 0,0-1 0 0,0 3 0 16,-1-2-32-16,-1 1 0 0,1 2 0 0,0 0 0 15,0-1-128-15,-1 3-32 0,2 2 0 0,1 1 0 16,-1 1-96-16,1 1-32 0,2 3 0 0,2 2 0 15,1 2-192-15,2 0 144 0,1 2-144 0,3 0 128 16,1 3 80-16,4-3 16 0,2 2 0 0,2 1 0 16,1-3-48-16,1 1-16 0,1-3 0 0,2 1 0 15,1 0-160-15,1-3 128 0,1-3-128 0,-1 0 128 0,2-3-128 0,2 2 0 16,-2-2 0-16,-2-1 128 0,1 0-128 0,0-2 0 16,0-3 0-16,-1 1 0 0,0-3 0 0,-2 1-144 15,0-2 144-15,0 0-160 0,0 1-80 0,0-4-16 16,-1-2 0-16,1-1 0 15,3-4-192-15,0 2-64 0,0-3 0 0,2-5 0 16,2 0-384-16,2-5-96 0,3-2-16 0,-1-3 0 16,1 0-1296-16,3-6-256 0,1-2-48 0,-1-2-11968 0</inkml:trace>
  <inkml:trace contextRef="#ctx0" brushRef="#br4" timeOffset="-35509.15">12153 13043 17503 0,'0'0'1552'16,"0"-9"-1232"-16,0 0-320 0,2 0 0 0,0-1 1936 0,1 1 336 16,1 0 64-16,0 0 16 0,1 0-1744 0,0 0-352 15,0 0-64-15,0 1 0 0,1 0 80 0,-1 0 32 16,0-1 0-16,-5 9 0 0,4-8 128 0,-4 8 16 15,4-8 16-15,-4 8 0 0,0 0 384 0,0 0 80 16,0 0 16-16,0 0 0 0,0 0 192 0,0 0 32 16,0 0 16-16,-11 7 0 0,1 0-352 0,1 0-80 15,0 4-16-15,0 0 0 0,0 1-240 0,-2 3-48 16,1 3-16-16,1 0 0 0,-2 2-144 0,1 2-32 16,-2 1 0-16,0 3 0 0,2 0-64 0,-1 3 0 15,1 0-16-15,0 2 0 0,-1-1-48 0,2 3-128 0,0 1 192 16,1-1-64-16,0 0-128 0,3 0 0 0,0-2-192 0,1 0 192 15,3 0 0-15,-2-1 0 0,2-1 0 0,1-3 0 16,1-1 0-16,3 0 0 0,-2-3 176 0,2-1-176 16,2-3 176-16,0-2-176 0,1-2 192 0,3 2-192 15,0-7 160-15,1 1-160 0,-1-5 128 0,3 1-128 16,2-4 160-16,-1-3-160 0,2-2 192 0,-1-2-192 16,0-1 0-16,-1-3 0 0,0-3 0 0,-1-1 0 15,0 0 128-15,0-3-128 0,1-2 0 0,-3 0 0 16,2-2 176-16,-1 0-176 0,-2-2 160 0,1 0-160 15,-2-1 144-15,0-3-144 0,-2-3 128 0,-1-2-128 16,-1 1 0-16,-1-3 128 0,-2 0-128 0,2 1 0 16,-1-2 0-16,0 1 0 0,-3-1 0 0,0 1 0 15,1-1 0-15,2 1 0 0,-2 3 0 0,1 0 0 0,-1 1 0 0,0 2 0 16,0 2 0-16,2 2 0 0,-2-1 0 0,-1 3 0 16,0-1 0-16,0 4 0 0,-1 2 0 0,-2 2 0 15,2 0 0-15,0-1 0 0,-2 5 0 0,1-2 0 16,-2 4 0-16,0-1 0 0,0 0 0 0,-1 4-144 15,1 0 144-15,4 5 0 16,-7-4-448-16,1 2 32 0,-2 1 0 0,0 4 0 16,-1-1-496-16,1 2-112 0,0 2 0 0,-1 0-16 15,-1-1-2304-15,-2 4-464 0</inkml:trace>
  <inkml:trace contextRef="#ctx0" brushRef="#br4" timeOffset="-35199.99">12032 13313 32655 0,'0'0'1440'0,"0"0"304"0,0 0-1392 0,1 9-352 0,-1-9 0 0,4 9 0 15,-4-9 640-15,5 8 64 0,-5-8 16 0,11 8 0 16,-2-3-352-16,1 0-80 0,1-1-16 0,1-3 0 16,-1-1-80-16,1 0-32 0,0 0 0 0,1 0 0 15,0-1-160-15,0 1 0 0,0 0 0 0,0 1 0 16,-1-1 0-16,-1 0 0 0,2 0 0 0,-1-1 0 0,0-2-144 0,1 1 144 16,0 1 0-16,-1-3 0 0,-2 0-256 0,1 0 64 15,-2 0 16-15,0-1 0 16,-1-1-1824-16,-2 3-368 0,1-8-80 0</inkml:trace>
  <inkml:trace contextRef="#ctx0" brushRef="#br4" timeOffset="-34804.76">12653 12628 21135 0,'0'0'928'0,"0"0"208"0,0 0-912 0,0 0-224 0,0 0 0 0,0 0 0 16,0 0 1424-16,0 0 240 0,0 0 64 0,0 0 0 15,0 0-592-15,0 0-112 0,1 12-32 0,-1-12 0 16,2 12-112-16,-2-12-32 0,3 10 0 0,0 1 0 16,-2-1-368-16,0 2-80 0,-1-12-16 0,0 13 0 15,0 0-256-15,0 0-128 0,-1 0 0 0,-2 1 128 16,-1 1-128-16,1 0 0 0,-3 5-160 0,2-6 160 16,-3 2-320-16,0 0 48 0,-1-2 0 0,2 0 0 15,-2-1-144 1,1-1-32-16,2-2 0 0,1 0 0 0,4-10-64 0,0 0 0 0,-4 10-16 0,4-10 0 15,0 0-496-15,0 0-80 0,0 0-32 0,0 0-11408 16</inkml:trace>
  <inkml:trace contextRef="#ctx0" brushRef="#br4" timeOffset="-34540.75">12449 12714 19343 0,'0'0'1728'0,"0"0"-1392"0,0 0-336 0,0 0 0 15,-8-5 3392-15,8 5 624 0,0 0 112 0,0 0 32 16,0 0-3008-16,0 0-576 0,0 0-128 0,0 0-32 16,0 0-208-16,0 0-32 0,8-8-16 0,3 2 0 15,0 1-160-15,2-1 0 0,3 1 0 0,2 0 0 16,1 0 0-16,0 1 0 0,1 0 0 0,1 1 128 16,-1-2-128-16,1 1 0 0,1 0 0 0,-1 2 0 31,-1-2-448-31,1 0 0 0,0 0-16 0,-1 1 0 15,1-2-288-15,0 1-48 0,0 0-16 0,0 2 0 16,1-1-176-16,-2 2-32 0,-2-3-16 0,-3 3-12064 0</inkml:trace>
  <inkml:trace contextRef="#ctx0" brushRef="#br4" timeOffset="-33820.73">12693 13468 3679 0,'0'0'320'0,"0"0"-320"0,0 0 0 0,0 0 0 15,0 0 5056-15,0 0 928 0,0 0 192 0,0 0 32 16,0 0-4544-16,10 3-928 0,-10-3-176 0,10 6-48 16,-10-6 256-16,9 11 64 0,-9-11 0 0,4 13 0 15,1 1 64-15,-3 0 32 0,0 3 0 0,-2 0 0 16,0-4-96-16,-2 4-32 0,1-3 0 0,0 2 0 15,-1 0-208-15,2 1-32 0,0-3-16 0,2-1 0 16,-2 0-128-16,-2 0-32 0,4 0 0 0,0 0 0 16,1-1-80-16,0 0-32 0,-1-2 0 0,-2-10 0 15,4 11-112-15,-4-11-32 0,0 0 0 0,0 0 0 16,7 9-128-16,-7-9 192 0,0 0-192 0,0 0 192 16,0 0-192-16,11-4 0 0,-1-1 0 0,-3-3 0 15,0-1 0-15,-1-2 0 0,0 1 0 0,0 3 0 0,-6 7 0 16,7-6 0-16,-7 6 0 0,7-7 0 0,0 1 0 0,-7 6 0 15,0 0 0-15,9-6 0 0,-9 6 0 0,12 0-176 16,-12 0 176-16,9 6-128 0,-9-6 128 0,9 6-128 16,-2-1 128-16,0 5-128 0,1-1 128 0,-1-3 0 15,-1 2 0-15,-1 0 0 0,-5-8 0 0,8 8 0 16,0-2 0-16,-8-6 0 0,12 7 0 0,-3-5 144 16,-9-2-144-16,12 4 160 0,-12-4 32 0,0 0 16 15,10 2 0-15,-10-2 0 0,0 0 48 0,0 0 0 16,0 0 0-16,11 0 0 0,-11 0-128 0,9 0-128 15,-9 0 176-15,0 0-176 0,8-6 240 0,-8 6-64 16,6-6-16-16,-6 6 0 0,4-9 32 0,0-2 0 0,0 0 0 16,-2 0 0-16,-2 11 48 0,3-14 16 0,0-5 0 0,-1 3 0 15,0-4-64-15,0 0 0 0,2 0 0 0,-1 0 0 16,-1 0-192-16,2 2 0 0,0 0 0 0,1 2 0 16,1 3-272-16,-1 2-112 0,0-1 0 0,0 3-16 31,-5 9-512-31,7-9-112 0,-2-1 0 0,-5 10-16 15,0 0-2352-15,8-6-480 0,-8 6-96 0</inkml:trace>
  <inkml:trace contextRef="#ctx0" brushRef="#br4" timeOffset="-33398.13">13757 13159 36335 0,'0'0'1600'0,"-7"7"352"0,1-1-1568 0,-1 1-384 15,-1 2 0-15,2 0 0 0,-1 0 576 0,1 3 16 0,-2-1 16 0,-1 5 0 16,0-2-608-16,0 2-240 0,-3 1 16 0,-1 3 0 16,0-1-16-16,-3 5 0 0,1-4 0 0,-2 5 0 15,-2 0 240-15,0 0 0 0,-2 2 0 0,0-3 0 16,-1 2 0-16,2-3 256 0,2-3-48 0,1-3-16 15,-1 0-192-15,4-2 0 0,1-2 128 0,2-1-128 32,2-3-544-32,1-2-160 0,0-3-16 0,8-4-16 15,-9 0-2768-15,3-3-544 0</inkml:trace>
  <inkml:trace contextRef="#ctx0" brushRef="#br4" timeOffset="-33159.74">13484 13369 30399 0,'0'0'2704'0,"0"0"-2160"0,0 0-544 0,0 0 0 0,7 10 3072 0,2-1 496 15,1 1 96-15,1 0 32 0,1 0-2992 0,-1 2-576 16,2-1-128-16,2 2 0 0,2-3 0 0,0 3 0 16,1 0 0-16,0-2-128 0,2 2-112 0,-1 0-16 15,1-3 0-15,-2 1 0 16,0-2-544-16,-2 1-112 0,-2-2-32 0,-1 0 0 15,-2-2-400-15,-2 1-96 0,-9-7-16 0,12 5 0 16,-2 0-560-16,-10-5-112 0,12 0-32 0,-1 0 0 16,0-4-928-16,-2 2-192 0</inkml:trace>
  <inkml:trace contextRef="#ctx0" brushRef="#br4" timeOffset="-31556.01">13628 13392 5519 0,'0'0'496'0,"0"0"-496"0,0 0 0 0,0 0 0 15,0 0 2752-15,0 0 464 0,-5 9 96 0,5-9 16 16,0 0-2208-16,0 0-432 0,-7 7-96 0,7-7-16 15,0 0-224-15,0 0-48 0,0 0-16 0,0 0 0 16,0 0 224-16,0 0 32 0,0 0 16 0,0 0 0 16,0 0 304-16,0 0 64 0,0 0 16 0,0 0 0 15,0 0 272-15,1-7 48 0,-1 7 16 0,0 0 0 16,0 0-144-16,6-9-32 0,-6 9 0 0,0 0 0 16,0 0-224-16,0 0-48 0,0 0-16 0,0 0 0 15,0 0-112-15,0 0 0 0,0 0-16 0,0 0 0 16,-10-7-112-16,4 1 0 0,6 6-16 0,-9-4 0 15,1-1-64-15,1 0-16 0,7 5 0 0,-7-7 0 16,0 1 32-16,1-1 16 0,-1 0 0 0,2 0 0 0,0 1-80 0,-1-1-32 16,0 2 0-16,-1 0 0 0,2-2-80 0,-1 2-16 15,-1 1 0-15,1 0 0 0,-2 0-32 0,0 2-16 16,-1-1 0-16,0 0 0 0,1 2-128 0,0-3-16 16,-1 2-128-16,1 0 192 0,0-2-192 0,-2 2 0 15,1-1 128-15,1 0-128 0,1 1 0 0,1 1 0 16,-1-5 0-16,2 2 0 0,5 4 144 0,-5-6-144 15,5 6 128-15,-5-8-128 0,-1 2 0 0,3-1 128 16,-1 1-128-16,4 6 0 0,0 0 0 0,-4-10 0 16,-1 1 128-16,2 0-128 0,3 9 0 0,-1-9 0 15,-1 3 0-15,2 6 0 0,0 0 0 0,0 0 0 16,-1-10 0-16,1 10 0 0,0 0 0 0,0 0-176 0,0 0 176 0,0 0-192 16,0 0-128-16,0 0-16 0,0 0-16 0,0 0 0 31,-5 10-224-31,5-10-64 0,-1 6 0 0,1-6 0 15,0 0-1344-15,0 0-288 0,9 8-48 0,1-3-10000 0,2-2-2000 0</inkml:trace>
  <inkml:trace contextRef="#ctx0" brushRef="#br4" timeOffset="-30838.45">13784 12383 22047 0,'0'0'976'0,"0"0"208"0,0 0-944 0,0 0-240 0,-9-4 0 0,9 4 0 16,0 0 1584-16,0 0 272 0,-9 0 48 0,9 0 16 16,0 0-896-16,0 0-160 0,0 0-32 0,0 0-16 15,0 0-112-15,4 11-32 0,0-2 0 0,4-1 0 16,-8-8-192-16,11 10-32 0,1-1-16 0,1 0 0 16,0-1 176-16,1 3 32 0,1 0 16 0,0 1 0 15,1 0-32-15,0 1-16 0,-1 1 0 0,1 1 0 16,1-1-128-16,0 4-32 0,0 0 0 0,0 3 0 15,-3 1-48-15,2 3-16 0,-1 1 0 0,4 2 0 16,-4 0-32-16,4 1-16 0,0 4 0 0,2-1 0 0,1 0-16 16,2-1 0-16,2 0 0 0,-3 2 0 0,-1-2-96 0,-1 0-32 15,0 1 0-15,-3 1 0 0,-2 1-64 0,-3-1-128 16,0 0 176-16,-4-3-176 0,-1 0 224 0,-3 0-64 16,-2-2-16-16,-3 1 0 0,-4 2 0 0,-1-2 0 15,-1-2 0-15,-1 1 0 0,-2-2 64 0,-2-2 16 16,1 1 0-16,-3 0 0 0,-3 1-48 0,0 0-16 15,-2 2 0-15,-1 0 0 0,-1-3-160 0,-2 2 192 16,-2-1-192-16,1-1 192 0,2 0-192 0,-1 0 0 16,1-2 0-16,0-2 128 0,0-1-128 0,0-3 0 15,-1-4 0-15,3 0 0 0,2-3-208 0,1 1-80 16,0-2-16-16,3-3 0 16,3-1-480-16,1-1-112 0,9-4 0 0,-8 0-16 15,8 0-1968-15,0 0-384 0,0 0-64 0</inkml:trace>
  <inkml:trace contextRef="#ctx0" brushRef="#br3" timeOffset="-17779.88">31412 12966 15599 0,'0'0'688'0,"0"0"144"0,0 0-656 0,0 0-176 16,8-5 0-16,-8 5 0 0,0 0 784 0,0 0 128 15,0 0 32-15,0 0 0 0,0 0 592 0,0 0 128 0,0 0 32 0,0 0 0 16,0 0 32-16,0 0 16 0,0 0 0 0,0 0 0 16,0 0-464-16,0 0-112 0,0 0-16 0,0 0 0 15,0 0-288-15,0 0-64 0,0 0-16 0,0 0 0 16,9-5-96-16,-1-1-32 0,-1 1 0 0,0 0 0 16,2 0-64-16,0-2-16 0,2 2 0 0,-1 0 0 15,0 0-288-15,2-2-64 0,0-1-16 0,0 0 0 16,-1 2-208-16,1-3 144 0,0 0-144 0,0 1 128 15,-2 0-128-15,0 0 0 0,1 2 0 0,-1 0 0 16,1 1 0-16,-1 0 0 0,2 0 0 0,-2 1 0 16,-10 4 0-16,12-3 0 0,-12 3 0 0,12-2 0 15,-12 2 0-15,11-2 0 0,-11 2 0 0,11-2 0 16,-11 2 0-16,10-2 0 0,-10 2 0 0,11-1 0 16,-11 1 0-16,0 0 0 0,10 3 0 0,-10-3 0 0,0 0 0 0,8 9 0 15,-1-1 0-15,-2 2 0 0,-3 1 0 0,0 0 0 16,-1 2 0-16,-1 0 0 0,-1 0 0 0,-1 0 0 15,2 1 0-15,0-1 0 0,0-2 0 0,2 0 0 16,-1 0 0-16,-1-11 0 0,5 13 0 0,2-5 0 16,-7-8 0-16,9 8 0 0,-1-3 0 0,2-1 0 15,1-1 0-15,-1-3 0 0,0-1 160 0,2-2-160 16,0-1 192-16,0-1-192 0,1-3 176 0,1 1-176 16,2 1 160-16,1-3-160 0,1 0 0 0,-1 0 128 15,-3-1-128-15,0 1 0 0,-1 0 0 0,1 1 0 16,-3-1 128-16,0 1-128 15,-2 2-512-15,-1-2-128 0,-2 0-48 0,-6 8 0 16,5-8-1584-16,-1 2-320 0,-4 6-64 0,0 0-8224 0,-1-7-1664 0</inkml:trace>
  <inkml:trace contextRef="#ctx0" brushRef="#br3" timeOffset="-17229.31">31403 13279 6447 0,'0'0'272'0,"0"0"80"0,-9 5-352 0,9-5 0 16,0 0 0-16,0 0 0 0,0 0 4240 0,0 0 784 15,0 0 160-15,0 0 16 0,0 0-3168 0,0 0-640 16,0 0-128-16,9-5-32 0,-9 5-48 0,11-4-16 16,0-4 0-16,1 3 0 0,-2-2-80 0,3 1 0 15,0-1-16-15,1 1 0 0,1-1-160 0,0 1-16 16,1-2-16-16,0 2 0 0,1-4-288 0,-2 4-48 15,1-1-16-15,-2 2 0 0,1 0-272 0,-2 1-64 16,-3-2-16-16,-1 2 0 0,-9 4-176 0,11-2 0 0,-11 2 144 0,0 0-144 16,0 0 0-16,7 6 128 0,-7-6-128 0,0 0 0 15,0 0 0-15,6 9 0 0,-6-9 0 0,4 11 0 16,-3 1 0-16,-1-12 0 0,1 12 0 0,2-2 0 16,-2 1 0-16,0-1 0 0,-1-10 0 0,3 12 0 15,-3-12 0-15,4 10 0 0,-4-10 0 0,5 9 0 16,-5-9 0-16,8 10 0 0,-2-4 0 0,-6-6 0 15,8 7 0-15,0-2 0 0,-8-5 0 0,9 4 0 16,-9-4 0-16,9 6 0 0,-9-6 0 0,12 3 0 16,-12-3-208-16,11 2-16 0,-11-2 0 0,13 0 0 15,-2-1-368 1,1 0-80-16,-2-3-16 0,2-1 0 0,0-2-1296 0,2-2-256 0,2-3-48 16,2-1-13328-16</inkml:trace>
  <inkml:trace contextRef="#ctx0" brushRef="#br3" timeOffset="-16244.91">32616 12561 17967 0,'0'0'784'0,"0"0"176"0,-9-3-768 0,9 3-192 16,-9-4 0-16,9 4 0 0,0 0 1680 0,0 0 304 15,-6-4 48-15,6 4 16 0,0 0-320 0,0 0-48 16,0 0-16-16,0 0 0 0,0 0 0 0,-3 5 0 16,0 3 0-16,2 3 0 0,0 0-336 0,0 4-80 15,-1 3-16-15,1 3 0 0,0 1-368 0,-2 25-80 16,0-5-16-16,1-2 0 0,-1-1-224 0,2-2-48 15,-3-3-16-15,0 1 0 0,-1 1-288 0,0 2-48 16,-2-1-16-16,2-1 0 0,-3-1-128 0,2 0 0 16,0 1 0-16,-2-1 0 15,-1-1-576-15,2 0-64 0,3-3 0 0,-2-4 0 16,3-2-1536-16,0-1-304 0,2-4-64 0,1 0-14576 0</inkml:trace>
  <inkml:trace contextRef="#ctx0" brushRef="#br3" timeOffset="-15309.04">29868 14877 9215 0,'0'0'400'0,"0"0"96"0,0 0-496 15,0 0 0-15,0 0 0 0,0 0 0 0,0 0 3248 0,0 0 544 16,0 0 112-16,0 0 32 0,0 0-1984 0,0 0-400 16,-8 3-80-16,8-3 0 0,0 0-64 0,0 0 0 15,0 0 0-15,0 0 0 0,0 0-320 0,0 0-64 16,0 0 0-16,0 0-16 0,0 0-496 0,4-9-112 15,-4 9-16-15,9-11 0 0,2 4-128 0,1-5-16 16,1 0-16-16,1-1 0 0,2 0-32 0,2 1 0 16,0 1 0-16,0 0 0 0,1 1-192 0,-1 1 176 15,1 2-176-15,-3 1 160 0,-3 0-160 0,-1 5 0 0,0-2 0 0,-3 6 128 16,-9-3-128-16,7 8 0 0,0 4 0 0,-3-2 0 16,0 0-128-16,-2 3 128 0,-2 2-160 15,0-1 160-15,0 2 0 0,0-1-144 0,0 1 144 0,2-2 0 16,-4 2 0-16,1 1 0 0,0-3 0 0,1 1 0 15,0-2 0-15,0-2 0 0,0 1 0 0,4-1 0 16,0-1 0-16,0-1 0 0,1-1 0 0,0 1 0 16,-5-9 0-16,9 7 0 0,2-1 0 0,-1-2-128 15,0-1 128-15,0 1 0 0,0-3 0 0,-1-1-128 16,-9 0 128-16,13-1 0 0,-1-2 0 0,0 0 0 16,-1-2 0-16,0 0-128 0,-1-2 128 0,1 2 0 15,0-1-128-15,0-1 128 0,-1 1-128 0,-2-1 128 16,-1 1-720-16,-7 6-64 15,7-7-16-15,0 1 0 0,-7 6-2400 0,2-10-496 0</inkml:trace>
  <inkml:trace contextRef="#ctx0" brushRef="#br3" timeOffset="-14810.41">29744 15302 1839 0,'0'0'0'0,"0"0"160"0,0 0-160 0,12-8 0 0,-2 1 0 0,2 0 0 15,-1 1 5456-15,0-2 1072 0,1 0 192 0,0 0 64 16,0-1-4416-16,-1 0-896 0,1 0-160 0,0 0-32 16,-2 0-448-16,2 1-96 0,0 0-16 0,-1 1 0 15,0 2-96-15,-2-1-32 0,3 0 0 0,-2 3 0 16,-1-1-288-16,-9 4-64 0,12-4-16 0,0 1 0 16,-2 0-224-16,-1 2 128 0,-9 1-128 0,12 0 0 15,0 0 0-15,-3 1 0 0,-9-1 0 0,8 4 0 16,1 2 0-16,-9-6-160 0,8 6 160 0,-8-6-192 15,5 9-160-15,0 4-32 0,-1-1-16 0,-1 1 0 16,-3 1 240-16,1 2 160 0,-1 0-192 0,1-2 192 0,-1 2 0 16,0-3 0-16,0 4 0 0,0-3 0 0,-1 0 0 0,0 1 0 15,-1-1 0-15,2-1 0 0,0 0 0 0,2-1 0 16,0-2 0-16,3 1 0 0,3-3 0 0,0-2 0 16,-8-6 0-16,13 3 0 0,-5-1 0 0,1-2 0 15,1-2 0-15,2-1 0 0,1-1 0 0,2 0-160 16,-2-2 160-16,0-2-128 15,10-8-2384-15,-3 3-480 0</inkml:trace>
  <inkml:trace contextRef="#ctx0" brushRef="#br3" timeOffset="-14043.09">30927 14627 23951 0,'0'0'2128'0,"0"0"-1696"16,0 0-432-16,0 0 0 0,0 0 1568 0,0 0 224 15,0 0 64-15,0 0 0 0,5 10-1408 0,-5-10-256 16,7 8-64-16,-7-8-128 0,10 8 320 0,0-1-32 15,0-2-16-15,0-1 0 0,2-2-16 0,-1 1 0 16,0 0 0-16,2-2 0 0,1 0 0 0,2 0-16 16,-2-1 0-16,3-1 0 0,3-1 112 0,-2-1 32 15,0 0 0-15,-1 2 0 0,1 0-96 0,-2-1-16 16,0 1 0-16,-3-2 0 0,0 0-64 0,0 0-16 16,0 0 0-16,0 1 0 0,-3 0 48 0,1 0 0 0,-2-1 0 0,-9 3 0 15,12-2-240-15,-2-1 0 0,0 0 0 0,1 2 0 16,-11 1 0-16,13-1 0 0,-7 1 0 0,1 1 0 15,-1-1 0-15,1 1 0 0,0 1 0 0,-1 0 0 16,-6-2 0-16,0 0 0 0,10 4 0 0,-10-4 144 16,0 0-144-16,0 0 0 0,0 0 144 0,0 0-144 15,10 7 128-15,-10-7-128 0,0 0 128 0,0 0-128 16,0 0 128-16,0 0-128 0,0 0 160 0,0 0-160 16,0 0 128-16,0 0-128 0,0 0 0 0,0 0 144 15,0 0-144-15,4 11 128 0,-4-11-128 0,0 0 128 16,0 0 0-16,2 10-128 0,-2-10 192 0,0 0-64 15,0 0 16-15,-1 10 0 0,1-10 0 0,0 10 0 16,0-10-144-16,-1 14 128 0,1-14-128 0,-4 11 128 16,0 2-128-16,0 2 192 0,-1 0-192 0,-1 6 192 0,0 3-64 0,-2 3 0 15,-1 3 0-15,0 4 0 0,-2 2 0 16,1 2-128-16,-2-1 192 0,-1 3-64 0,-1-3 128 0,1-1 32 16,-4-2 0-16,1 0 0 0,0-2 32 0,5 0 0 15,-2-4 0-15,2 1 0 0,2 0-320 0,1-2 0 16,2-3 0-16,1-1 0 15,1-2-1120-15,0-1-288 0,0-5-48 0,1 0-10544 16,2-5-2112-16</inkml:trace>
  <inkml:trace contextRef="#ctx0" brushRef="#br3" timeOffset="-13143.22">29798 16725 16703 0,'0'0'736'0,"0"0"160"0,0 0-720 0,0 0-176 0,0 0 0 0,0 0 0 15,0 0 1600-15,0 0 304 0,0 0 48 0,0 0 16 16,0 0-304-16,0 0-48 0,0 0-16 0,0 0 0 16,0 0-480-16,0 0-96 0,0 0-32 0,8-8 0 15,1 0 80-15,1 0 16 0,-1 0 0 0,2 1 0 16,-1-1-384-16,1 0-64 0,-1 0 0 0,0-2-16 15,0 1-288-15,-1 1-48 0,0 1-16 0,0-2 0 16,1-1-272-16,-1 2 160 0,-1-1-160 0,1 0 128 16,1-1-128-16,0 3 0 0,-1 0 144 0,0 1-144 15,-1 0 0-15,1 2 0 0,2 1 0 0,-1 3 128 0,-2 0-128 0,1 1 0 16,0 4 0-16,0 0 0 0,2 3 0 0,-2 4 0 16,-1 0 0-16,-1 1 0 0,0 0 0 0,-1 1 0 15,-2 2 0-15,-1-2 0 0,0 0 0 0,-1 1 0 16,2-1 0-16,-3-1 128 0,-1-1-128 0,2-1 0 15,-1-1 0-15,-1-10 0 0,1 10 0 0,-1-10 0 16,6 10 0-16,-6-10 0 0,0 0 0 0,7 7 0 16,-7-7 0-16,11 4 0 0,-2-3-128 0,0-1 128 15,-9 0-128-15,10-2 128 0,0-1 0 0,-3 0 0 16,3-1 0-16,-10 4-128 0,10-5 128 0,0 0 0 16,0 0 0-16,0 0-128 0,0-2 128 0,2 1 0 15,-1-1 0-15,-1 2 0 0,3 0 0 0,-1-2 0 0,0 1 0 0,-1-1 0 16,2-2 0-16,0 2 0 0,0 2 0 0,2-1 128 15,-4-2-128-15,2 1 0 0,0 1 0 0,-1 1 0 32,-3-2-496-32,-9 7-64 0,11-6-16 0,-3 0 0 15,-8 6-3008-15,0 0-592 0</inkml:trace>
  <inkml:trace contextRef="#ctx0" brushRef="#br3" timeOffset="-12542.58">29823 17068 10127 0,'0'0'448'0,"0"0"96"0,0 0-544 0,0 0 0 15,-8 3 0-15,8-3 0 0,0 0 4288 0,0 0 768 0,0 0 128 0,0 0 48 16,0 0-3648-16,0 0-736 15,5-9-144-15,0 0-16 0,2 0-64 0,0 0-16 0,1 0 0 0,3 0 0 16,-1-3 16-16,1 2 0 0,-1-2 0 0,2 3 0 16,-1-3-176-16,1 2-16 0,-1-1-16 0,0 2 0 15,0 1-176-15,-1 3-48 0,1 1 0 0,-3 1 0 16,-8 3-192-16,0 0 128 0,10-1-128 0,-2 2 0 16,-8-1 128-16,9 6-128 0,-1 0 0 0,2 2 144 15,-1 1-144-15,-1 2 0 0,-1 0 0 0,0 1 0 16,0 0 0-16,1-1 0 0,-2 1 0 0,1-3 0 15,1 2 0-15,-2-1 0 0,1-3 0 0,-2 2 0 16,0-1 0-16,2-1 0 0,-7-7 0 0,7 12 0 16,0-5 0-16,-1-1 0 0,1 1 0 0,-7-7 0 15,0 0 0-15,8 8 0 0,-2-2 0 0,2-1 0 16,-8-5 0-16,12 4 0 0,-3-1 0 0,1-3 0 0,1 0 0 0,-1-1 0 16,2-1 0-16,0 2 0 0,1-4 0 0,1 2 0 15,-1-1 144-15,2 0-16 0,-2 2-128 0,0 0-128 16,1 0 128-16,0-1-192 15,1 1-288-15,-2 0-64 0,-2-1-16 0,1 1-10432 16,0-2-2080-16</inkml:trace>
  <inkml:trace contextRef="#ctx0" brushRef="#br3" timeOffset="-11892.07">30888 16536 36799 0,'0'0'1632'0,"0"0"336"0,0 0-1584 0,0 0-384 0,-3-8 0 0,3 8 0 16,0 0 320-16,8-11-32 0,2 4 0 0,3-3 0 15,3 3 176-15,1 0 48 0,0 2 0 0,1 1 0 16,3 1-144-16,1 2-32 0,-2 1 0 0,2 3 0 16,1-2 0-16,0 3 0 0,-1 2 0 0,-1 4 0 0,-3-4-96 0,0 1-32 15,-2 3 0-15,-2 0 0 0,-1 1-16 0,-3-1-16 16,0 1 0-16,-4 0 0 0,-1 1-16 0,-3 1 0 15,-5 2 0-15,-1-2 0 0,-2-2 112 0,-1 1 32 16,-2 1 0-16,-3-4 0 0,-1 2 16 0,0-1 16 16,0-1 0-16,0 0 0 0,-3 0-144 0,0 1-16 15,-4-4-16-15,2 2 0 0,2 0-160 0,-1 0 0 16,-2-2 144-16,2 1-144 0,2-1 0 0,4 1-160 16,0-5 16-16,5 3 0 15,6-5-224-15,0 0-32 0,0 0-16 0,0 0 0 0,0 0 128 0,11 2 32 16,4-4 0-16,0 1 0 0,1 0 112 0,2 0 144 15,2 1-208-15,-1 1 80 0,2 1 128 0,-1 4 144 0,-2-1-16 0,0 1-128 16,0 1 192-16,2 1-192 0,-2 2 192 0,-2 2-192 16,-2 1 256-16,2 1-48 0,-3 1-16 0,0 2 0 15,0 3 48-15,-1 1 0 0,-2 1 0 0,-1 3 0 16,-2 0 16-16,-3 1 16 0,-4-1 0 0,-2-2 0 16,0-1 32-16,-1 1 0 0,-1-4 0 0,-1 1 0 15,-1-5-48-15,-1 4 0 0,1-4 0 0,0 2 0 16,0-4-64-16,-1 0 0 0,1-1-16 0,-1 0 0 15,2-3-176-15,0 0 0 0,-2-1 144 0,7-8-144 16,-10 8 0-16,2-2 0 0,-2-1 0 0,-1-1 0 31,-1 0-1456-31,-1 0-208 0,-2-1-32 0,-2-2-18688 0</inkml:trace>
  <inkml:trace contextRef="#ctx0" brushRef="#br3" timeOffset="11857.4">33396 12482 11967 0,'0'0'1072'0,"0"0"-864"16,0 0-208-16,0 0 0 0,0 0 2384 0,0 0 432 16,0 0 96-16,0 0 16 0,0 0-1376 0,-3 11-272 15,-3-1-48-15,-3 3-16 0,-3 0 64 0,-4 3 0 0,6-7 0 0,-3 4 0 16,-3 5 64-16,-2 2 0 0,-2 5 16 0,0 3 0 16,-4 5-192-16,1 2-32 0,-2 0-16 0,0 3 0 15,-1 0-480-15,1 1-80 0,1-1-32 0,-1 0 0 16,0 1-336-16,-21 34-64 0,6-8 0 0,2-8-128 15,2-1 128-15,0-3-128 0,1-9 0 0,1-1 0 16,2-3 0-16,0-6 0 0,8-2 0 0,3-2 0 31,3-3-1088-31,5-2-256 0,1-2-64 0</inkml:trace>
  <inkml:trace contextRef="#ctx0" brushRef="#br3" timeOffset="12592.43">32004 14511 12543 0,'0'0'560'0,"0"0"112"0,0 0-544 0,6-9-128 0,-6 9 0 0,7-9 0 0,-2 0 1264 0,-5 9 208 16,5-10 64-16,0 4 0 0,-5 6 48 0,6-10 16 15,-6 10 0-15,3-10 0 0,-3 10-176 0,4-9-16 16,0 1-16-16,-4 8 0 0,0 0-304 0,3-9-64 16,-2 0-16-16,-1 9 0 0,0-9-400 0,0 9-80 15,1-9-16-15,-1 9 0 0,0 0-32 0,0 0-16 16,0-9 0-16,0 9 0 0,0 0-80 0,0 0 0 15,0 0-16-15,0 0 0 0,0 0 32 0,0 0 16 16,-9 4 0-16,0 5 0 0,0 4-96 0,0 1-32 16,-1 6 0-16,-2 5 0 0,-3 3 96 0,0 7 0 15,-3 6 16-15,-1 4 0 0,0 2 112 0,-2 3 0 16,0 1 16-16,0 0 0 0,-4-1-128 0,-1 0-16 0,0 0-16 0,-4-1 0 16,-2-2-160-16,0-3-16 0,0-1-16 0,1 2 0 15,-1-4-16-15,2-1 0 0,0-1 0 0,3-5 0 16,3-2-160-16,4-1 192 0,1 1-192 0,2-6 192 15,6-1-192-15,2-3-176 0,2-5 48 0,3-2 0 32,1 0-2176-32,3-2-416 0,2 0-96 0</inkml:trace>
  <inkml:trace contextRef="#ctx0" brushRef="#br3" timeOffset="17845">33151 13258 21599 0,'0'0'960'0,"0"0"192"0,0 0-928 0,0 0-224 0,8-5 0 0,-8 5 0 16,8-5 1776-16,-8 5 304 0,0 0 64 0,0 0 16 15,0 0-224-15,0 0-32 0,0 0-16 0,10 0 0 0,-10 0-224 0,0 0-64 16,0 0 0-16,9 10 0 0,-2 1-336 0,-1 2-80 16,-1 0-16-16,2 2 0 0,-1 1-416 0,1 2-96 15,-2 2-16-15,0 1 0 0,2 1-192 0,-1 1-32 16,0 2-16-16,0 1 0 0,-1 0-80 0,1-1 0 16,-1 0-16-16,0-2 0 0,0 3-112 0,-1-1-32 15,0 1 0-15,-1 3 0 0,-1-3-160 0,1 1 0 16,-2-1 0-16,0-1 128 0,1-2-384 0,-2-3-64 15,-3-4-32-15,2-3 0 16,1-3-2016-16,0-10-416 0,0 0-80 0</inkml:trace>
  <inkml:trace contextRef="#ctx0" brushRef="#br3" timeOffset="18179.23">33552 13232 8287 0,'0'0'736'0,"0"0"-592"0,0 0-144 0,0-10 0 0,3 0 5424 0,-3 10 1040 0,5-9 224 0,-5 9 32 15,0 0-4192-15,0 0-848 0,0 0-160 0,0 0-48 16,0 0 48-16,9 8 0 0,-3 3 0 0,-1 6 0 15,-1-1-528-15,-2 7-96 0,1 3-32 0,0 2 0 0,-3 1 16 0,0 2 0 16,1 1 0-16,-1-2 0 0,-1 0-176 0,1-3-16 16,0-1-16-16,0 0 0 0,1 0-352 0,0 2-64 15,0 0 0-15,2 4-16 0,0 0-240 0,-1-1 128 16,1 2-128-16,1-3 0 0,0-1 0 0,1-5 0 16,-1 1 0-16,0-5 0 15,0-2-896-15,-2-1-240 0,1-1-32 0,-2-2-16 16,-1 0-1696-16,-1-1-352 0,0 0-64 0</inkml:trace>
  <inkml:trace contextRef="#ctx0" brushRef="#br3" timeOffset="18880.18">32091 15051 25215 0,'0'0'1120'0,"0"0"224"0,0 0-1072 0,9-6-272 0,-9 6 0 0,11-3 0 16,-2-1 1680-16,-9 4 288 0,0 0 48 0,0 0 16 15,10-2 32-15,-10 2 16 0,11 6 0 0,-4-3 0 16,-7-3-608-16,6 11-112 0,-1 1-16 0,0 2-16 16,-2 2-432-16,1 3-64 0,-1 3-32 0,1 4 0 15,0 4-256-15,-1 2-48 0,-1 2-16 0,2 1 0 16,2 3-160-16,-2 1-16 0,-1-3-16 0,1-2 0 15,0 0-128-15,-1-1-32 0,1-3 0 0,-2-2 0 16,0-3-128-16,-1-1 0 0,2-2 144 0,-2-1-144 0,0-3 0 16,0-4-192-16,1-1 32 0,-1-1 0 15,-1-12-1488-15,0 0-288 0,0 0-64 0,0 0-16 16,0 0-2112-16,0 0-416 16</inkml:trace>
  <inkml:trace contextRef="#ctx0" brushRef="#br3" timeOffset="19214.09">32461 15089 13823 0,'0'0'1216'0,"0"0"-960"0,0 0-256 0,0 0 0 16,0 0 4976-16,0 0 944 0,0 0 192 0,13 2 32 15,-2 2-3920-15,-2 4-800 0,-1 2-144 0,-1 5-48 16,1-1 208-16,-1 4 32 0,-3 4 16 0,1 1 0 16,0 1-448-16,-1 4-80 0,0-2-32 0,0 2 0 15,0 1-400-15,0 4-80 0,-2-3 0 0,1 1-16 16,0 0-240-16,-1 1-32 0,-1-2-16 0,-1-2 0 16,0-3-144-16,0 1 0 0,0 0 0 0,0 0 0 15,0 0 0-15,0-2 0 0,0-2 0 0,0 0 0 31,2-1-432-31,-2 0-112 0,1-4-32 0,-1-3 0 0,0-1-2032 0,0 0-400 0,0-1-96 0</inkml:trace>
  <inkml:trace contextRef="#ctx0" brushRef="#br3" timeOffset="21747.1">32061 16448 18431 0,'0'0'816'0,"0"0"160"0,-1-11-784 0,1 0-192 0,1 2 0 0,-1 9 0 16,0 0 3040-16,3-9 560 0,-3 9 112 0,0 0 32 15,0 0-2832-15,0 0-560 0,0 0-112 0,0 0-32 0,-11-1 16 0,3 2 0 16,8-1 0-16,0 0 0 0,-7 9-224 0,1-2 144 15,2 2-144-15,2 1 128 0,-1 2 320 0,1 3 48 16,0 6 16-16,1 1 0 0,-2 5 288 0,-1-1 64 16,1 4 16-16,-3 2 0 0,1 3 16 0,-4 5 0 15,-4 1 0-15,0 4 0 0,-3-1 0 0,-1 4 16 16,-2-1 0-16,-1 5 0 0,-1 0-272 0,-2-1-64 16,-4-5-16-16,-1-3 0 0,2-1-368 0,0-5-192 15,0 0 192-15,1-3-192 0,2-3 0 0,2-1 0 16,3 0 0-16,2-3 0 0,2-1 0 0,2-1-224 15,1-4 64-15,2 0 16 16,3 0-240-16,2-3-64 0,4-4 0 0,1-1 0 16,2-1-1808-16,-1-1-368 0,4-2-80 0,-6-9-16 15,7 9-720-15,-7-9-144 0,16 6-16 0,-16-6-16 0</inkml:trace>
  <inkml:trace contextRef="#ctx0" brushRef="#br3" timeOffset="22135.7">32096 17128 28559 0,'0'0'2544'0,"0"0"-2032"16,0 0-512-16,0 0 0 0,7 7 2432 0,-1 4 400 15,3-1 80-15,-2 3 16 0,-3 3-1456 0,0 5-272 16,0 4-64-16,-2-1-16 0,0 1-416 0,-2 0-64 15,-2 0-32-15,4 1 0 0,-2 0-256 0,0 0-48 16,-3 1-16-16,2 1 0 0,-1-4-144 0,2 0-16 16,0-2-128-16,2-1 192 0,0-4-192 0,2-3 0 0,0-1 0 0,3-2 0 31,-7-11-320-31,7 10-128 0,1-2 0 0,0-2-16 16,-8-6-2272-16,0 0-448 0,13 0-80 0</inkml:trace>
  <inkml:trace contextRef="#ctx0" brushRef="#br3" timeOffset="22406.52">32456 17008 3679 0,'0'0'160'0,"0"0"32"0,-1 13-192 0,1 1 0 15,2 4 0-15,2 0 0 0,1 5 7920 0,2 0 1536 16,0 2 304-16,0 2 64 0,0-1-6496 0,1 3-1312 16,-1 2-256-16,3 1-48 0,0-1-368 0,-1 0-64 15,-2-2 0-15,-1-2-16 0,1-1-592 0,-1 0-112 16,1-2-32-16,-2-3 0 0,0 1-368 0,-1-1-160 16,-1-3 128-16,-2-1-128 15,0-3-1120-15,-1 1-304 0,-1-4-64 0</inkml:trace>
  <inkml:trace contextRef="#ctx0" brushRef="#br4" timeOffset="41044.18">14896 8256 5519 0,'0'0'496'0,"0"0"-496"0,0 0 0 0,0 0 0 16,0 0 2096-16,0 0 320 0,0 0 64 0,0 0 16 16,-6-5-928-16,6 5-176 0,0 0-48 0,0 0 0 15,-5-4-320-15,5 4-64 0,0 0 0 0,0 0-16 16,-7-3-304-16,7 3-64 0,0 0-16 0,0 0 0 15,-8 3-144-15,8-3-32 0,0 0 0 0,-6 6 0 16,6-6 128-16,-6 8 32 0,1 1 0 0,0-2 0 16,5-7 96-16,-6 11 32 0,-2 1 0 0,1 1 0 0,1 0-128 0,-1 1-32 15,1 2 0-15,-2 1 0 0,0 3-112 0,-2-2-16 16,0 3-16-16,0 1 0 0,-2 1-48 0,1 0-16 16,-1-1 0-16,-1 1 0 0,0 2 32 0,-2 2 16 15,1 1 0-15,-2 2 0 0,1-2 48 0,-1 4 16 16,2 0 0-16,-3-2 0 0,-1 1-80 0,1 1-16 15,0-1 0-15,-2 2 0 0,0 1-80 0,1 1-32 16,-1-4 0-16,2 0 0 0,2-3-32 0,-2-1-16 16,0-1 0-16,0 2 0 0,1-1-32 0,1 0 0 15,0-2 0-15,1 1 0 0,-2 0 48 0,1 0 0 16,-1 0 0-16,2-1 0 0,-1 3-176 0,1 0 160 16,-2 1-160-16,3 0 160 0,2-2-160 0,-1-1 0 0,0 0 0 0,0-1 0 15,1 1 128-15,-1-3-128 0,1 0 0 0,1 0 128 16,1-2-128-16,0-2 160 0,1 1-160 0,0-3 160 15,0-1 0-15,3-2 0 0,0 0 0 0,2-1 0 16,-1 0-160-16,2 0 128 0,-1-1-128 0,2-1 128 16,1-11-128-16,-1 11 0 0,1 2 0 0,-2-1 0 15,0 0 0-15,0 0 0 0,1-3 0 0,0 1 0 16,-1 2 0-16,1 2-144 0,0 1 144 0,0-1-208 31,-2-1-432-31,0 1-64 0,2 1-32 0,-2-1 0 16,-1 0-1600-16,-2 1-320 0,1-6-64 0</inkml:trace>
  <inkml:trace contextRef="#ctx0" brushRef="#br4" timeOffset="42914.43">14971 8919 1839 0,'0'0'160'0,"0"0"-160"15,0 0 0-15,0 0 0 0,0 0 3312 0,0 0 624 0,0 0 128 0,0 0 32 16,0 0-2240-16,0 0-432 16,0 0-80-16,0 0-32 0,0 0-448 0,0 0-96 0,0 0 0 0,0 0-16 15,0 0 208-15,0 0 64 0,0 0 0 0,0 0 0 16,0 0 144-16,0 0 48 0,0 0 0 0,14 3 0 16,-1-3-32-16,-1-1 0 0,-1-2 0 0,4-1 0 15,0 0-464-15,2 0-80 0,2 2-32 0,-1-2 0 16,0 0-320-16,2 1-64 0,1-3-16 0,-1 2 0 15,0 0-80-15,0 0-128 0,0 0 176 0,1 0-176 16,-1 0 160-16,-2 4-160 0,0-2 128 0,-2 0-128 16,-2 1 128-16,-1 0-128 0,-1 1 0 0,-2 0 128 15,-10 0 48-15,12 1 0 0,-12-1 0 0,12 3 0 16,-12-3 32-16,10 2 16 0,-10-2 0 0,0 0 0 16,0 0-224-16,0 0 144 0,8 5-144 0,-8-5 128 0,0 0-128 15,0 0 0-15,0 0 144 0,-2 11-144 0,-4-2 0 0,0-1 128 16,-3-3-128-16,-2 4 0 0,0 2 0 0,-4-1 0 15,0 2 0-15,-2 0 0 0,-4 1-176 0,1 1 0 16,-1 0 0-16,0 3 0 0,-1 0-32 0,0 1-16 16,0 2 0-16,0-2 0 0,-2 0 224 0,2-1-144 15,0 0 144-15,0-1-128 0,0 5 128 0,1-4 0 16,0 0 0-16,3-3 0 0,1-1 0 0,1-1 0 16,3 1 0-16,1-3 0 0,3-2 0 0,3 0 0 15,1 2 0-15,1 0 0 0,4-10 0 0,-3 10 0 16,2 0 0-16,1-10 0 0,2 12 0 0,2 0 0 0,1-3 0 15,3 1 0-15,1-3 0 0,4 1 0 0,2-3 128 0,0 0-128 16,2-2 288-16,3-3-16 0,3-2 0 16,1 1 0-16,1 0 96 0,-1-3 16 0,1-3 0 0,1 1 0 15,2-5-224-15,0 2-32 0,1 0-128 0,2 0 192 16,1-1-192-16,-2 2-128 0,-2-1 128 0,1 2-208 31,-2 2-416-31,1 2-80 0,-1-1 0 0,-2 3-16 16,0 1-2608-16,-5 3-528 0</inkml:trace>
  <inkml:trace contextRef="#ctx0" brushRef="#br4" timeOffset="43679.39">15157 10423 2751 0,'0'0'256'0,"0"0"-256"0,0 0 0 0,0 0 0 0,0 0 4144 0,0 0 784 16,-4-11 144-16,4 11 48 0,0 0-3744 0,0 0-736 15,-1-10-160-15,1 10-32 0,0 0 256 0,-2-9 32 16,2 9 16-16,0 0 0 0,0 0-352 0,0 0-64 16,0 0-16-16,0 0 0 0,0 0 176 0,0 0 16 15,0 0 16-15,-9 1 0 0,0 5 240 0,0 2 32 16,-1 5 16-16,-2 0 0 0,-1 3-144 0,0 5-32 16,-1 4 0-16,-2 3 0 0,0 3-192 0,-1 6-64 15,-4 2 0-15,1 4 0 0,-3 1 16 0,1 2 0 16,-1 0 0-16,-2 2 0 0,-1 3 32 0,0 2 0 15,-2 1 0-15,1 4 0 0,1 5 80 0,1 0 0 16,-1-1 16-16,-1 2 0 0,-3 2-64 0,0-2-16 16,0 2 0-16,4-5 0 0,-2 1-16 0,1-4-16 0,2-5 0 15,3-5 0-15,0-3-256 0,1-5-160 0,2-2 192 0,0-3-192 16,2-1 128-16,2-4-128 0,0-3 0 0,2-2 0 31,2-7-240-31,1-2-144 0,1-4-48 0,3-3 0 16,6-9-1232-16,0 0-240 0,0 0-48 0,0 0-9344 0,0 0-1872 0</inkml:trace>
  <inkml:trace contextRef="#ctx0" brushRef="#br4" timeOffset="44414.34">15126 11240 29023 0,'0'0'1280'0,"0"0"272"0,0 0-1232 0,6-9-320 0,-6 9 0 0,8-8 0 16,0 1 704-16,1 2 64 0,-1 0 32 0,1 0 0 15,1 0-96-15,1 1-32 0,-1 0 0 0,2 0 0 16,0 3-304-16,1-2-64 0,1 0-16 0,2 1 0 15,2 0 32-15,2 0 0 0,-1 1 0 0,2-1 0 16,-1 2-32-16,-1 2 0 0,-1 1 0 0,-1-1 0 16,2-1-128-16,-3 3-32 0,0-3 0 0,1 1 0 15,-1-2-128-15,-2 0 192 0,-2 0-192 0,-2 0 192 16,1-2-64-16,-11 2 0 0,0 0 0 0,10 0 0 16,-10 0 0-16,0 0 0 0,0 0 0 0,0 0 0 15,0 0 64-15,0 0 16 0,4 11 0 0,-4 0 0 16,-3-3-208-16,-2 1 176 0,0-1-176 0,-4 0 160 0,-3 2-160 0,-1 1-272 15,-1-1 64-15,-2 2 16 0,-1 0-96 0,-1 1-16 16,-3-1 0-16,-1 1 0 0,-3 0 144 0,0 1 32 16,-2 0 0-16,1 1 0 0,1 2 128 0,3 0 0 15,0-1 0-15,2-2 0 0,3 0 0 0,2-1 176 16,2-1-16-16,1-1 0 0,1 0 64 0,2 1 16 16,3-1 0-16,1 1 0 0,-1 1-240 0,5 0 0 15,0-2 0-15,1 2 0 0,0-13 0 0,2 10 0 16,2 3 0-16,1 0 0 0,2-5 0 0,1 0 128 15,2 0-128-15,2-2 192 0,1 1 192 0,3-5 48 16,2 2 0-16,3-4 0 0,1-3 128 0,3 1 16 16,2-2 16-16,2 0 0 0,1-1-160 0,1 0-48 15,0-2 0-15,-1 1 0 0,3-1-256 0,-1 1-128 0,0-1 128 0,-4 3-128 32,1 3-320-32,-3-1-160 0,-2 1-32 0,-3-1 0 15,-2-1-2064-15,2 2-432 0,-1 1-64 0</inkml:trace>
  <inkml:trace contextRef="#ctx0" brushRef="#br4" timeOffset="45114.17">15094 12447 6447 0,'0'0'272'0,"0"0"80"0,-11 5-352 0,0-1 0 0,11-4 0 0,0 0 0 16,0 0 3072-16,0 0 528 0,0 0 112 0,0 0 32 15,0 0-2784-15,0 0-576 0,0 0-96 0,0 0-32 16,0 0-128-16,8-4-128 0,1 0 192 0,-9 4-192 16,8-3 464-16,-8 3-16 0,8-3 0 0,-8 3 0 15,0 0 496-15,0 0 80 0,8 5 32 0,-2 2 0 16,-1 4 80-16,-2 1 16 0,-4 1 0 0,-1 3 0 15,-1 2-256-15,-1 2-32 0,-3 2-16 0,-1 3 0 16,0 1-432-16,-1 5-96 0,-1 3 0 0,-2 4-16 0,-1 2-48 16,-1 0 0-16,-2 2 0 0,0 1 0 0,0 0 96 0,-4 2 16 15,-2 2 0-15,-2 1 0 0,0 1 80 0,-2 6 0 16,-2 4 16-16,1 1 0 0,-2 1 112 0,0-1 32 16,-1-1 0-16,3-6 0 0,0 0-432 0,3 0-176 15,-1-4 128-15,1 3-128 0,-2-1 256 0,2-1-16 16,3-5-16-16,-1-2 0 0,0-2-224 0,4-5 0 15,-1-2 0-15,5-1 0 0,2-7 0 0,2-1-208 16,1-5 16-16,2-3 0 16,3-2-512-16,2-2-112 0,0-5-16 0,2-8 0 15,0 0-2944-15,0 0-576 0</inkml:trace>
  <inkml:trace contextRef="#ctx0" brushRef="#br4" timeOffset="45782.42">15171 13292 7359 0,'0'0'320'0,"0"0"80"0,0 0-400 0,-9-1 0 16,1-2 0-16,8 3 0 0,0 0 4880 0,0 0 896 16,0 0 176-16,0 0 48 0,0 0-5040 0,0 0-960 15,0 0-256-15,0 0-32 0,0 0 592 0,0 0 112 16,0 0 32-16,12 4 0 0,-1 0 480 0,-1-1 96 15,0-1 32-15,2-1 0 0,0-1 80 0,1 0 16 16,1-1 0-16,1 0 0 0,-1-2-560 0,3 1-96 16,1-2-32-16,2-2 0 0,1 0-208 0,-1-1-32 15,1 0-16-15,1-1 0 0,1 0-32 0,-1 0-16 16,1 2 0-16,-1 0 0 0,-2 1-160 0,-2 3 0 0,-2-1 0 16,-2 2 128-16,-2 1-128 0,-2 2 0 0,-10-2 0 0,12 7 128 15,-3-2-128-15,-4 2 0 0,-5-7 0 0,3 13 0 16,-3-4-192-16,-3 1 0 15,-2 2-16-15,0 0 0 0,-2-3 0 0,0 2 0 0,-4 1 0 0,1-1 0 16,-2-2 208-16,-2 1-144 0,-1 1 144 0,1 0-128 16,0 1 128-16,-2 1 0 0,-1 1 0 0,0 2-128 15,-1-3-48-15,-3 1 0 0,0 3 0 0,2-1 0 16,-2-3-48-16,1 1-16 0,1 1 0 0,0-1 0 16,4 2 240-16,0-3 0 0,4-1 0 0,0-1 0 15,3 0 160-15,3-1 32 0,5-10 0 0,-2 13 0 16,0-4 80-16,5 2 32 0,1 0 0 0,2-1 0 15,2-4 0-15,1 2 0 0,2 0 0 0,2 0 0 0,1 1-80 16,3-5-16-16,1 0 0 0,3-2 0 0,1-1-80 0,3-1-128 16,2-1 176-16,3 0-176 0,3 0 0 0,2-3 0 15,0-3 0-15,2-2-144 0,1-1-32 0,0-1 0 16,-1 1 0-16,3 1 0 16,-1-2-864-16,-2 1-176 0,1-1-48 0,-1 1-9952 15,-5-1-2000-15</inkml:trace>
  <inkml:trace contextRef="#ctx0" brushRef="#br4" timeOffset="47915.38">2476 15800 7359 0,'0'0'656'0,"0"0"-528"15,0 0-128-15,0 0 0 0,-8-5 2848 0,8 5 544 0,0 0 96 0,-7-4 32 16,7 4-1968-16,0 0-384 0,0 0-80 0,0 0 0 15,0 0-384-15,0 0-64 0,0 0 0 0,0 0-16 16,0 0 16-16,0 0 0 0,0 0 0 0,0 0 0 16,0 0 64-16,0 0 32 0,15 0 0 15,-4 0 0-15,1 3 224 0,1-3 32 0,0 0 16 0,3 0 0 16,1 0-368-16,1 0-80 0,3-3-16 0,0 2 0 16,-2 0-128-16,2-1-32 0,3 0 0 0,-1-1 0 15,-1 0-224-15,4 1-160 0,-1 1 192 0,3-2-192 16,-1 2 128-16,2-1-128 0,-2 1 0 0,0 0 0 15,1-1 0-15,-3 2 0 0,-3 0 0 0,0 0 0 16,-1 0 0-16,-3 0 0 0,-2 0 0 0,-2 0 0 16,0-1 160-16,-1 0-160 0,-1 1 128 0,-1-3-128 15,-11 3 320-15,11-1 0 0,-11 1-16 0,0 0 0 16,0 0-112-16,0 0-32 0,0 0 0 0,0 0 0 0,0 0-160 0,0 0 0 16,0 0 144-16,0 0-144 0,0 0 0 15,0 0 0-15,-9 6 0 0,-3 2 128 0,-1 0-128 0,-2 1-128 16,-2 0 128-16,0 2-192 0,0-1 192 0,-1 2-208 15,-2 1 80-15,1 1 128 0,-2 2-160 0,1 1 160 16,-1-3 0-16,0 2-144 0,2-4 144 0,1 1 0 16,-2 1 0-16,2 3 0 0,1 0 0 0,4-1 0 15,0-1 0-15,-2 2 0 0,0 1 0 0,2-2 0 16,2-2 0-16,0 1 0 0,-2-1 0 0,-1 0 0 16,3 1 0-16,0-1 0 0,1 0 0 0,1 1 0 15,0-2 0-15,2 0 0 0,2-1 0 0,2-2 0 16,-1 0 0-16,4-10 0 0,2 13 0 0,0-3 0 0,-2-10 0 15,7 10 0-15,1 0 0 0,1-3 192 0,1-1-32 0,2-2-16 16,1-1 16-16,0-2 0 0,3 1 0 0,1-1 0 16,0-1-160-16,1 1 0 0,3 1 144 0,-2-2-144 15,-2-2 0-15,3 2 0 0,1 0 0 0,-1-1 0 16,3-2-176-16,-3 2 0 0,1-2 0 0,-1 2 0 16,-1-2-144-16,0 3-48 0,-1-2 0 0,0 1 0 31,0 1-1872-31,1 0-384 0,-2 0-80 0</inkml:trace>
  <inkml:trace contextRef="#ctx0" brushRef="#br4" timeOffset="48333.2">3520 15979 37151 0,'0'0'1648'0,"0"0"336"0,-10 0-1600 0,10 0-384 15,0 0 0-15,0 0 0 0,0 0 448 0,0 0 0 16,0 0 0-16,0 0 0 0,10 0-448 0,0-1-224 0,-10 1 32 0,15-3 0 16,-2-1 192-16,1 3 0 0,2 0 0 0,-1 1 0 15,1 0 0-15,1 1 0 0,-1 0 0 0,2 0 0 16,0-1 0-16,2 2 0 0,-1-2 0 0,1-2 0 16,-2 0 0-16,2-1 0 0,-2-1 0 0,0 0 0 15,-2 0 0-15,-1 2 0 0,2-3 0 0,-1 1 0 16,-2 0-368-16,1 1-16 0,-1 1-16 0,-1-1 0 31,0 2-1824-31,-1 1-352 0,-2 0-80 0,-10 0-10960 0</inkml:trace>
  <inkml:trace contextRef="#ctx0" brushRef="#br4" timeOffset="48649.5">3520 16189 30399 0,'0'0'2704'0,"0"0"-2160"16,0 0-544-16,0 0 0 0,0 0 2768 0,0 0 448 15,0 0 96-15,12 2 16 0,1-4-2912 0,2 1-576 16,4 1-112-16,2-2-32 0,1 1 304 0,2-2 0 15,1 2 0-15,1 0 144 0,0-3-144 0,-1 1 0 0,0 1 144 0,-2-1-144 16,0 0 0-16,-3 2 0 16,0 0 0-16,-2-1 0 0,-1 2 0 0,1 0 0 0,1 0 0 0,-1 0-192 31,-2 0-352-31,-1 2-80 0,1-2-16 0,0 0 0 16,-1 0-2048-16,1 0-432 0,-1 0-80 0,1-2-10960 0</inkml:trace>
  <inkml:trace contextRef="#ctx0" brushRef="#br4" timeOffset="57156.03">5443 15146 21535 0,'0'0'960'0,"0"0"192"0,0 0-928 0,0 0-224 16,0 0 0-16,0 0 0 0,0 0 624 0,0 0 80 15,0 0 0-15,0 0 16 0,0 0-144 0,0 0-48 16,0 0 0-16,0 0 0 0,0 0-208 0,0 0-32 16,0 0-16-16,0 0 0 0,0 0 320 0,0 0 64 15,0 0 16-15,0 0 0 0,0 0 544 0,0 0 96 16,0 0 32-16,0 0 0 0,-12 8-192 0,-1-3-48 0,-4 0 0 0,3-4 0 16,0 5-448-16,1-5-80 15,0 4-32-15,2-5 0 0,1 3-256 0,1-1-48 0,-2 1-16 0,1 0 0 16,-2-2-96-16,0 3 0 0,0 0-128 0,-2 1 192 15,0 1-192-15,-2 0 144 0,-1 1-144 0,0 1 128 16,-1 1-128-16,-2 1 160 0,0 0-160 0,-1 2 160 16,-1-1 16-16,-1 1 0 0,1-8 0 0,3 3 0 15,-1-1 160-15,2 1 48 0,1-1 0 0,1 1 0 16,2-2-112-16,1 0-16 0,0-1 0 0,-1 0 0 16,2 1-48-16,1-2-16 0,2 1 0 0,1-4 0 15,8 0-192-15,-9 2 144 0,9-2-144 0,0 0 128 16,-10 6-128-16,10-6 0 0,0 0 144 0,-9 5-144 15,9-5 0-15,-8 5 0 0,8-5 0 0,0 0 0 16,0 0 0-16,0 0 0 0,-8 5 0 0,8-5 128 0,0 0-128 0,0 0 128 16,0 0-128-16,0 0 128 0,0 0 64 0,0 0 0 15,9 7 16-15,3-3 0 0,2-2-16 0,1-1 0 16,-1 1 0-16,0-2 0 0,1 4-192 0,0-4 144 16,2 0-144-16,0 1 128 0,0 2-128 0,1-3 160 15,1 2-160-15,-1-2 160 0,1 3-160 0,1 1 0 16,-2-2-160-16,2 1 160 0,-1 0 0 0,0-1 0 15,-1 1 0-15,0 1 0 0,-2-4 0 0,1 2 0 16,1 2 0-16,-1-2 0 0,-1 0 0 0,-2 2 0 16,-1-1 144-16,0 1-144 0,0-2 0 0,0 2 128 15,0-1-128-15,-1 1 0 0,-2-1 0 0,2 3 0 16,0-4 0-16,-1 2 0 0,-11-4 0 0,12 7 128 16,-1-5-128-16,-11-2 0 0,0 0 0 0,7 8 0 0,0 0 0 0,-7-8 0 15,4 9 128-15,-4-9-128 0,0 12 0 0,0-4 144 16,0 0-144-16,-3-1 160 0,-1 1-160 0,-1 1 160 15,-1-4-160-15,-2 3 0 0,-3 0 0 0,0 1 0 16,-1-2 144-16,-1 2-144 0,-1 3 160 0,-3-2-160 16,-2-1 0-16,1 0 128 0,-1 0-128 0,-1 2 0 15,-1-1 0-15,0 1 128 0,2-1-128 0,-1 1 0 16,1-1 0-16,0 2 0 0,0 1 0 0,1 0 0 16,1-1 0-16,-2 1 0 0,1 1 0 0,1 0 0 15,-1 2 0-15,1 2 0 0,0 0 0 0,0 1 0 16,0-1 0-16,-1 1 0 0,-2 2 0 0,-1-1 0 15,1-1 0-15,0 1 0 0,0-3 0 0,2 0 0 16,-1 0 0-16,2-1 0 0,1-2 0 0,3 0 0 0,1-2 0 0,2-4 0 16,-1 0 0-16,2-1 0 0,3 1 0 0,1 0 0 15,-2 1 0-15,2-2 0 0,5-7 0 0,-7 9 0 16,2 0 0-16,1-3 0 0,0 2 0 0,4-8 128 16,-4 9-128-16,2-1 0 0,2-8 0 0,-3 9 0 15,3-9 0-15,0 11 0 0,0-11 0 0,1 10 0 16,-1-10 0-16,4 12 0 0,-4-12 0 0,8 8 128 15,0-2-128-15,-8-6 0 0,10 8 128 0,2-1-128 16,0-2 0-16,1 0 0 0,-1-1 160 0,2 0-160 16,2 0 160-16,2 1-160 0,1-4 240 0,2 2-48 15,4-2-16-15,0 1 0 0,1-2-48 0,3 0 0 16,-1-2 0-16,4 2 0 0,1 4-128 0,3-4 192 16,-1-1-192-16,0 0 192 0,0 1-192 0,2 1 0 0,-2-1 0 0,0 1 0 15,-1 0 0-15,1 1 0 0,0-1 128 0,-2 0-128 16,-3-1 0-16,0 3 0 0,0 0 0 0,0-2 0 15,0-1 0-15,-1 2 0 0,-1-4 0 0,1 1 0 16,-2-2 0-16,0 2 0 0,-3-1 0 0,2 1 0 16,0 0 0-16,-1 1 0 0,-4 0 0 0,-1 0 0 15,-1 0 0-15,-1 0 0 0,-2 0 0 0,-2 1 0 32,-1 0-512-32,-1 2-48 0,-1 0 0 0,-11-3 0 15,0 0-2160-15,0 0-432 0,0 0-96 0,0 0-15520 0</inkml:trace>
  <inkml:trace contextRef="#ctx0" brushRef="#br4" timeOffset="58143.68">4953 16511 18543 0,'0'0'816'0,"0"0"176"0,0 0-800 0,0 0-192 15,0 0 0-15,0 0 0 0,0 0 1312 0,4 10 224 16,-4-10 32-16,0 0 16 0,2 12-624 0,1-4-112 16,-3-8-16-16,4 12-16 0,-2-1-336 0,1 1-64 15,0 2-16-15,-2 1 0 0,-1-1-144 0,0 4-16 16,0 3-16-16,-1 3 0 0,-1 0 176 0,0 2 48 15,-1 2 0-15,-1 2 0 0,-1 1 144 0,1 2 48 16,-1-2 0-16,1 0 0 0,1-1-304 0,-1-1-48 16,-1-3-16-16,3 0 0 0,-1-4-272 0,2-1 160 15,-1-1-160-15,1-6 128 0,1-1-320 0,0-1-64 16,1-3 0-16,-1-9-16 16,0 0-768-16,0 0-160 0,7 8-16 0,-7-8-8000 15,0 0-1584-15</inkml:trace>
  <inkml:trace contextRef="#ctx0" brushRef="#br4" timeOffset="58692.62">5197 16680 18431 0,'0'0'1632'0,"0"0"-1312"0,0 0-320 0,0 0 0 16,0 0 2416-16,0 0 400 0,0 0 96 0,0 0 16 15,0 0-2784-15,0 0-544 16,0 0-112-16,4 12-32 0,-4-12 256 0,0 13 48 0,-2-4 16 0,-2 0 0 0,0 0 224 0,-1 1 0 16,-1-3 0-16,-2 1-144 0,0 0 544 0,0 1 112 15,-1 2 32-15,0-4 0 0,-1 4 528 0,-1 1 96 16,1-3 32-16,-2 4 0 0,-1 1-464 0,0 0-96 15,-1 0 0-15,-1-1-16 0,1 1-368 0,1 0-64 16,-2-1 0-16,4-1-16 0,0-4-176 0,3 0 160 16,8-8-160-16,-6 6 160 0,6-6 32 0,0 0 0 15,0 0 0-15,0 0 0 0,0 0-192 0,0 0 160 16,0 0-160-16,0 0 160 0,0 0-160 0,0 0 0 16,0 0-160-16,0 0 160 0,0 0 0 0,0 0 0 15,0 0-128-15,0 0 128 0,0 0 0 0,0 0 0 16,0 0 0-16,6 9 0 0,-6-9 192 0,0 0 64 0,11 4 32 0,-11-4 0 15,13 0 224-15,-1 0 64 0,-1 0 0 0,2-4 0 16,-1 2-256-16,1-1-64 0,-1 0 0 0,0 2 0 16,-1-1-256-16,0 0 0 0,-1 0-128 0,-10 2 128 31,12 1-432-31,-12-1 16 0,10 1 0 0,-10-1 0 16,0 0-160-16,10 5-48 0,-10-5 0 0,0 0 0 15,0 0 80-15,7 8 16 0,-7-8 0 0,0 0 0 0,0 0 128 0,7 11 16 0,-7-11 16 0,0 0 0 31,8 8-368-31,-8-8-80 0,10 3-16 0,-10-3 0 16,12-2-1504-16,0-2-304 0,-1-1-64 0</inkml:trace>
  <inkml:trace contextRef="#ctx0" brushRef="#br4" timeOffset="59207.34">5302 16855 11967 0,'0'0'1072'16,"0"0"-864"-16,0 0-208 0,0 0 0 0,-5 9 3104 0,5-9 576 0,-7 8 112 0,7-8 32 15,0 0-2976-15,0 0-592 0,0 0-112 0,0 0-16 16,0 0 528-16,0 0 112 0,0 0 32 0,0 0 0 16,0 0 192-16,0 0 32 0,12 4 16 0,0-3 0 15,0-2-432-15,1 0-96 0,-2-1 0 0,4 0-16 16,-1-1-256-16,0 2-48 0,1 1-16 0,0-2 0 16,-3 0-176-16,0 1 0 0,0-2 0 0,1 2 0 0,-2-3-192 0,2 1 48 15,1-2 0-15,0 1 0 0,0 0-16 0,1 0 0 16,0-2 0-16,0 0 0 15,-1 5-400-15,-1-4-80 0,-1 0 0 0,-2 2-16 16,-1-2-2000-16,-9 5-400 0</inkml:trace>
  <inkml:trace contextRef="#ctx0" brushRef="#br4" timeOffset="59669.41">5373 16974 34319 0,'0'0'1520'0,"0"0"320"0,0 0-1472 0,0 0-368 16,0 0 0-16,0 0 0 0,0 0 736 0,13 1 80 16,-2 0 16-16,1 1 0 0,0 0-832 0,1-2 0 15,-1 0-144-15,1 0 16 16,1-2-368-16,0 0-64 0,2 1-16 0,-2 1 0 16,-1-1-176-16,-1 1-32 0,0-4-16 0,-2 2 0 15,-10 2-336-15,12-3-64 0,-12 3-16 0,12-4 0 16,-12 4-1968-16,10-6-400 0</inkml:trace>
  <inkml:trace contextRef="#ctx0" brushRef="#br4" timeOffset="60191.18">5865 16722 30815 0,'0'0'1360'0,"0"0"288"0,0 0-1328 0,0 0-320 16,0 0 0-16,-5 8 0 0,5-8 736 0,0 0 80 15,-2 12 16-15,-1-2 0 0,3-10-832 0,-1 13 0 16,-1-2 0-16,2-11 0 0,0 13 0 0,0 0 0 16,0 0 0-16,0-2 0 0,0 1 0 0,-1 1 0 0,0 1 0 0,-1 0 160 15,2-14 144-15,-1 16 16 0,1-1 16 0,0-1 0 16,0 0-144-16,1 0-48 0,-1-14 0 0,4 15 0 16,0-2-144-16,0-2 0 0,0 2 0 0,0-4 0 31,-4-9-512-31,5 10-128 0,-1 1-16 0,-4-11-16 15,4 13-2528-15,-4-13-496 0,5 13-96 0,-5-13-32 0</inkml:trace>
  <inkml:trace contextRef="#ctx0" brushRef="#br4" timeOffset="60891.71">5182 14528 10127 0,'0'0'896'0,"0"0"-704"16,-9 0-192-16,9 0 0 0,0 0 3168 0,0 0 608 16,0 0 112-16,0 0 16 0,0 0-3072 0,0 0-608 15,0 0-224-15,3 13 144 0,-3-13-144 0,5 13 0 16,-1 0 0-16,0 0 128 0,0 0 256 0,0 1 32 16,-2-1 16-16,0 3 0 0,-1-2 464 0,-1 3 112 15,-1 3 16-15,-1 1 0 0,0 4-96 0,-1 3-16 16,0 4 0-16,-1-1 0 0,1 0-256 0,0-1-48 15,0 0-16-15,2 0 0 0,0 0-336 0,-1 0-80 16,2-6-16-16,0-1 0 0,2-1-160 0,0-1 0 16,1-3 0-16,0-2 0 15,-1-2-304-15,1 1-80 0,-1-6-32 0,1 2 0 16,-3-11-1632-16,0 0-320 0,3 10-64 0,-3-10-10368 0</inkml:trace>
  <inkml:trace contextRef="#ctx0" brushRef="#br4" timeOffset="61458.64">5536 14551 17503 0,'0'0'1552'0,"0"0"-1232"0,0 0-320 0,0 0 0 0,-4-6 2800 0,4 6 496 16,0 0 96-16,0 0 32 0,0 0-2784 0,0 0-640 16,0 0 0-16,-8 5 0 0,1 0 0 0,1 2 0 15,-2 2-176-15,1-1 176 0,1-2 0 0,-2 3-144 16,-1 2 144-16,0-1 0 0,0 2 128 0,1-3 128 16,-1 0 0-16,0-1 16 0,-2 2 256 0,2-2 48 15,0 0 16-15,0 1 0 0,0-2-144 0,-2 5-48 16,2-3 0-16,-1 2 0 0,-1 0-48 0,1 2-16 15,-1-1 0-15,1-1 0 0,1 2-144 0,0-1-48 16,1-1 0-16,0-4 0 0,0 1-144 0,2-1 0 16,-2-1 144-16,8-6-144 0,-7 8 0 0,7-8 128 15,0 0-128-15,-7 8 0 0,0-2 0 0,1 1 0 0,-1-2 0 0,1 2 0 16,-1 0 0-16,7-7 0 0,-8 10 0 0,8-10 0 16,0 0 128-16,-6 6-128 0,6-6 128 0,0 0-128 15,0 0 272-15,0 0-16 0,0 0 0 0,0 0 0 16,0 0-32-16,0 0-16 0,0 0 0 0,10 1 0 15,1 1-208-15,-1-2 0 0,0 1 0 0,2 2 0 16,0-1 144-16,0 1-16 0,-1 1 0 0,2 1 0 16,2 0 0-16,-1 2-128 0,0-1 192 0,1 1-64 15,0 1-128-15,1-1 0 0,0 5 0 0,-2-4 0 16,-1 0 0-16,0 0 0 0,0-1 0 0,-1 2 0 16,-2-2 0-16,1 0 0 0,0-1 0 0,1 1 0 15,-1-4 0-15,0 4 0 0,1-3 0 0,1 0 0 16,1 0-128-16,0 0-64 0,-3-2-16 0,1 3 0 15,0-1-784-15,-1 2-160 0,1 0-16 0,-1 2-9328 16,-1 4-1872-16</inkml:trace>
  <inkml:trace contextRef="#ctx0" brushRef="#br4" timeOffset="63310.4">6735 15708 10127 0,'0'0'896'0,"0"0"-704"15,0 0-192-15,0 0 0 0,0 0 3360 0,0 0 640 16,0 0 128-16,0 0 32 0,-7 6-2848 0,7-6-560 16,0 0-112-16,0 0-32 0,0 0 16 0,0 0 0 15,0 9 0-15,0-9 0 0,0 0-64 0,0 0-16 16,12 7 0-16,-1-3 0 0,-1-2-352 0,2 1-64 16,0-2 0-16,-1 1-128 0,1-2 256 0,2-2-64 0,5 1-16 0,0-2 0 15,1 2 144-15,1-1 48 0,-1-1 0 0,3-1 0 16,0 0-112-16,1-1 0 0,0 0-16 15,0 1 0-15,-2-4-48 0,-1 1-16 0,-2 2 0 0,0 1 0 16,-2-2 16-16,-2 1 0 0,0 1 0 0,-2 0 0 16,-2 0-192-16,1 0 0 0,-3 0 144 0,-9 4-144 15,9-5 0-15,-9 5 128 0,8-7-128 0,-8 7 0 16,0 0 0-16,5-6 144 0,-5 6-144 0,0 0 0 0,0-12 224 0,0 3-64 16,0 9-16-16,-4-9 0 15,1 0 64-15,-3 0 16 0,1-1 0 0,-1 3 0 16,-2-1 32-16,0 1 0 0,-1 1 0 0,0-2 0 0,0 1-64 0,-2 3 0 15,-1 2 0-15,2 1 0 0,-2 1-192 0,0 1 176 16,-2 1-176-16,0 2 160 0,-1 2-160 0,1 0 0 16,-3 1 0-16,2 2 0 0,-1-1 0 0,2 2 0 15,-1-1-144-15,2 0 144 0,0-1 0 0,1 3 0 16,2 0 0-16,1 2 0 0,0-2 0 0,0 2 0 16,1 0 0-16,1 1 0 0,-1 2 144 0,1-2-16 15,-3 2 0-15,3 1 0 0,0 4-128 0,2-1 0 16,0 1 144-16,1 1-144 0,-1 1 0 0,1-3 144 15,1 1-144-15,2-1 0 0,-1-3 144 0,4 2-144 16,0-3 0-16,2 0 144 0,0-1-144 0,3 0 0 16,2-2 0-16,0-2 128 0,-1 0-128 0,2-1 0 15,1-1 0-15,2-1 128 0,0-1-128 0,1-1 0 16,0-1 0-16,2-1 0 0,2 0 0 0,1-1 0 0,-3 0 0 0,1-2 0 16,0 1-144-16,0 1-112 15,-1 0-32-15,0-2 0 16,1-1-448-16,1 0-96 0,-1 1 0 0,0-1-16 15,0-1-1760-15,-2 0-336 0,1-1-80 0</inkml:trace>
  <inkml:trace contextRef="#ctx0" brushRef="#br4" timeOffset="63745.14">7778 15568 25791 0,'0'0'1152'0,"0"0"224"0,-1-9-1104 0,1 9-272 15,0 0 0-15,0 0 0 0,0 0 2224 0,0 0 384 16,0 0 80-16,0 0 0 0,0 0-2240 0,-8 0-448 16,8 0 0-16,-11 5-224 0,1 1 224 0,0 1 0 15,-1 3 0-15,1 1 0 0,-2 0 0 0,0 2 0 16,-1 4 176-16,-1 0-48 0,-2 2 512 0,1 1 96 16,-2-1 32-16,-2 2 0 0,0 4 16 0,-1 2 16 15,1 1 0-15,0 2 0 0,0 0-416 0,1-2-64 0,-1 0-32 0,2 0 0 16,0-2-160-16,1 2-128 0,1-1 144 15,2-2-144-15,0-2 0 0,1-3 0 0,2-4 0 0,1-1 0 32,1 1-512-32,1-4 0 0,2-4 0 0,0-2 0 0,5-6-688 0,0 0-128 0,0 0-16 0,0 0-16 15,-6-8-2544-15,0-2-496 0,1-7-96 0,4-3-32 16</inkml:trace>
  <inkml:trace contextRef="#ctx0" brushRef="#br4" timeOffset="63980.54">7405 15656 21183 0,'0'0'1888'0,"0"0"-1504"15,0 0-384-15,0 0 0 0,0 0 4352 0,0 0 816 16,0 0 144-16,9 10 48 0,0 2-4384 0,0-2-976 16,2 2 0-16,-1 2 0 0,1-1 0 0,1 4 0 15,-1 3 0-15,1-1 0 0,0 2-240 0,2 3 80 16,0-1 16-16,1 1 0 15,-2-2-368-15,0-1-64 0,-1 0 0 0,-2-1-16 16,0 0-224-16,1-2-32 0,-1-2-16 0,1-2 0 16,-2-1-288-16,1-1-64 0,-1-2-16 0,2-2 0 15,-2-3-1376-15,1-1-272 0,1-1-48 0</inkml:trace>
  <inkml:trace contextRef="#ctx0" brushRef="#br4" timeOffset="64644.82">7996 15787 22111 0,'0'0'976'0,"-7"7"208"0,1 1-944 0,-2 3-240 0,0 2 0 0,3 4 0 16,2 3 4224-16,2-1 784 0,0 2 176 0,1 1 16 15,1 1-4336-15,1 0-864 0,0 6-192 0,0-1-16 16,1 2-96-16,0-1-16 0,-2-3 0 0,0 3 0 0,-1 2 112 0,0-2 16 15,0-3 0-15,2 0 0 0,-2 0 192 0,-2 1 0 16,0-3 0-16,-1-1 0 0,0 0 0 0,2-3 192 16,0 0-48-16,-1-2 0 0,0 1 256 0,2-4 48 15,0-1 16-15,0 1 0 0,-1-3-192 16,1-12-32-16,0 7-16 0,0-7 0 0,0 0-224 0,0 0 128 16,0 0-128-16,0 0 0 0,0 0 144 0,0 0-144 15,2-10 128-15,1-3-128 0,-2-3 128 16,-1-2-128-16,0-7 128 0,0 0-128 0,0-5 128 0,0 1-128 15,-1-7 128-15,1 1-128 0,1 0 0 0,2-3 0 16,-1-1 128-16,1-1-128 0,0-5 0 0,0 4 0 16,3-1 0-16,0 3 128 0,1-2-128 0,-1 5 0 15,1 2 0-15,1 3 0 0,-1 3 0 0,3 3 0 16,-3 3 0-16,1 0 0 0,1 3 0 0,0 0 0 16,1 2 0-16,0 3 0 0,0 2-128 0,2-1 128 15,0 4 0-15,0 0 0 0,-1 1 0 0,4 0-144 16,-1 6 144-16,2-2 0 0,1 1-192 0,1 3 192 15,0 2-192-15,0 0 192 0,1 2-128 0,-2 1 128 0,-2 2 0 0,0 1 0 16,-2-2-128-16,-2 3 128 0,0 0 0 0,-3 2 0 16,-2-3 0-16,-1 2-128 0,-2 3 128 0,-2 1 0 15,-1 1 0-15,-1-1 0 0,-2 2 0 0,-1 3 0 16,-2 0 144-16,-1 1-144 0,0 1 128 0,-1 1-128 16,-1 1 0-16,-2-1 0 0,1-3 0 0,-1 1 0 15,0-4 0-15,-2-1 0 0,-1 0 0 0,3-1 0 16,-2-1 0-16,0-1 0 0,-2-1 128 0,0-3-128 15,-2 0 128-15,1-1-128 0,-1-4 0 0,0 1 128 0,-1 2-128 16,-2-4 128-16,0-1-128 0,-1 1 128 0,0-2-128 16,0-2-144-16,0 0 144 0,2-2-208 15,0-3-208-15,4 1-32 0,0-5-16 0,4 2 0 16,1-5-640-16,3 0-128 0,0-2-32 0,3 0-9856 16,3 1-1968-16</inkml:trace>
  <inkml:trace contextRef="#ctx0" brushRef="#br4" timeOffset="65145.53">8998 14970 29663 0,'0'0'1312'0,"0"0"272"0,0 0-1264 0,0 0-320 0,-6 6 0 0,6-6 0 16,-7 12 336-16,2 0 16 0,-2 0 0 0,1-3 0 15,1 0-352-15,-2 3 0 0,-1-3 0 0,1 2 0 16,-3 1 256-16,1 1-32 0,-2 2 0 0,-1 0 0 0,0 2 336 0,-1 3 64 15,0-1 16-15,-3 3 0 0,-1 1 192 0,1 3 32 16,-1-2 16-16,-2 5 0 0,1 1-208 0,1 3-32 16,1-5-16-16,0 4 0 0,1 0-288 0,1 0-48 15,1 3-16-15,2-3 0 0,1 1 144 0,1 0 32 16,1-2 0-16,1 1 0 0,2 0-160 0,1 0-32 16,2 1 0-16,0 1 0 0,2 0-128 0,3 1-128 15,0-4 192-15,1 0-192 0,1 1 128 0,1-2-128 16,2 0 0-16,1-2 0 0,0-3 128 0,1 0-128 15,-1-4 0-15,0 1 0 0,0-4 0 0,1 0 0 16,2 1 0-16,0-1 0 0,0-4 0 0,1 2-352 16,0-3 48-16,1-3 16 15,2 3-528-15,1-2-96 0,-1 1-32 0,1-2 0 16,0 0-144-16,0-2-48 0,-1-1 0 0,0 1 0 16,-1-2-1152-16,0-1-224 0,-2-1-48 0,0-1-10432 0</inkml:trace>
  <inkml:trace contextRef="#ctx0" brushRef="#br4" timeOffset="66020.75">9280 15399 25631 0,'0'0'1136'0,"0"0"224"0,0 0-1088 0,0 0-272 0,0 0 0 16,0 0 0-16,0 0 544 0,0 0 48 16,0 0 16-16,0 0 0 0,0 0-400 0,0 0-80 0,0 0 0 0,0 0-128 15,0 0 0-15,0 0 0 0,0 0 0 0,0 0 0 16,0 0 320-16,0 0-64 0,0 0 0 0,-9 0 0 16,0 4 480-16,-1 0 96 0,1 3 0 0,0 4 16 15,-1-1-144-15,-1 3-16 0,0 0-16 0,0 4 0 16,1-1-256-16,-2 2-48 0,-2 0-16 0,2 2 0 15,2 1-32-15,-1 0-16 0,1 0 0 0,1 1 0 0,1 0-96 0,-1 3-16 16,-1-3 0-16,1 3 0 0,2 3-192 0,-1 0 128 16,1 0-128-16,1 2 0 0,-2 2 0 0,0-4 0 15,2 0 0-15,2-2 0 0,1-4 0 0,2-1 0 16,-1 0 0-16,5-3 0 0,2-2 0 0,-1-2 128 16,1-2-128-16,1-1 0 0,-6-11 128 0,9 9-128 15,1-2 176-15,2-2-176 0,0-2 240 0,1-3-64 16,1 0-16-16,3-3 0 0,1-1-160 0,2-2 160 15,-1-3-160-15,1-2 160 0,-3 0-160 0,0-3 0 16,0-1 0-16,0-1 0 0,-2 1 128 0,0-1-128 16,-1-4 0-16,-1 3 128 0,0-2-128 0,-1-2 0 15,-2-2 144-15,1-2-144 0,-2 0 0 0,0 0 144 16,-3 0-144-16,1 1 0 0,-1-2 144 0,1 1-144 0,-2-1 0 0,0 2 144 16,-1-3-144-16,-1 3 0 15,-2 4 0-15,-1 0 0 0,-1-3 0 0,0 3 128 16,-2 2-128-16,-1 1 0 0,-1 1 240 0,-2 0-48 15,-2 1 0-15,0 2 0 0,-1 1-32 0,-1 2-16 16,-1 1 0-16,1 1 0 0,-1-3-144 0,2 3 0 16,-1 1 0-16,2 0 0 0,1 1 0 0,2-2 0 0,0 3 0 0,1-1 0 15,0 2-160-15,5 4 160 0,0 0-208 0,-5-5 80 32,0 0-576-32,5 5-128 0,0 0 0 0,0 0-16 15,0 0-2384-15,0 0-480 0,0 0-80 0</inkml:trace>
  <inkml:trace contextRef="#ctx0" brushRef="#br4" timeOffset="66411.52">9080 15747 30351 0,'0'0'1344'0,"0"0"272"0,0 0-1296 16,0 0-320-16,0 0 0 0,0 0 0 0,0 0 304 0,0 0-16 15,0 0 0-15,0 0 0 0,-2 12-288 0,2-12 160 16,0 0-160-16,4 11 128 0,-4-11 224 0,4 12 32 15,-4-12 16-15,0 0 0 0,10 12 368 0,-1-3 64 0,-9-9 0 0,13 6 16 16,0 0-288-16,2-2-64 16,-2-4-16-16,1 0 0 0,2 0-288 0,-1 0-64 0,0 0-128 0,-1-2 192 15,-1 0-192-15,0-1-256 0,0-1 48 0,1-1 16 32,-1-2-688-32,2 1-128 0,-2-1-16 0,0 1-16 15,-1-2-1936-15,-1 0-384 0,0 0-80 0,-1-1-16 0</inkml:trace>
  <inkml:trace contextRef="#ctx0" brushRef="#br4" timeOffset="67146.78">9775 15018 8287 0,'0'0'736'0,"0"0"-592"16,0 0-144-16,0 0 0 0,0 0 2448 0,0 0 464 15,0 0 96-15,0 0 0 0,0 0-1920 0,0 0-400 16,0 0-80-16,0 0-16 0,0 0 176 0,0 0 48 16,-5 8 0-16,5-8 0 0,-4 8 224 0,4-8 48 15,-2 11 16-15,0 0 0 0,1-1-16 0,0 2-16 16,-1 1 0-16,1 0 0 0,-2 1-192 0,2 2-48 15,-1 1 0-15,-1 0 0 0,-1 1-400 0,0 1-96 16,0-1-16-16,0 3 0 0,-1 0-128 0,1 1-16 0,2-4-16 0,-1 3 0 16,0-2-160-16,1-2 0 15,-2-1 144-15,1-2-144 0,2-1 0 0,0-1-288 16,1-12 48-16,0 12 16 16,0-2-800-16,0-10-176 0,0 0-16 0,0 0-8768 0,0 0-1728 0</inkml:trace>
  <inkml:trace contextRef="#ctx0" brushRef="#br4" timeOffset="67429.78">9520 15102 26719 0,'0'0'1184'0,"0"0"240"0,-7-7-1136 0,2 1-288 16,5 6 0-16,0 0 0 0,0 0 2560 0,1-8 464 15,-1 8 96-15,7-8 16 0,1 3-2496 0,2 1-512 16,1 1-128-16,2 1 0 0,1-2 0 0,2 1 0 16,0 2 0-16,1 1 0 0,-1-2 0 0,1 2 0 15,1 0 0-15,3 2 0 0,-3-2 0 0,1 0 0 16,0-2 0-16,-1 2 0 0,-1 0 0 0,2 0 0 16,-1 0 0-16,0 0-144 15,0 0-336-15,1 0-64 0,-1 0-16 0,-1 0 0 16,-1 2-1936-16,-1-2-400 0</inkml:trace>
  <inkml:trace contextRef="#ctx0" brushRef="#br4" timeOffset="68413.62">9548 15898 6447 0,'0'0'576'0,"-9"5"-576"15,9-5 0-15,0 0 0 0,-8 4 4816 0,8-4 864 16,0 0 160-16,0 0 48 0,0 0-4608 0,0 0-928 16,0 0-176-16,2 11-48 0,-2-11-128 0,5 10 0 0,-1 1 0 0,2 0 128 15,2 0-128-15,0 2 128 0,-1-2-128 0,-1 3 128 16,1 0 16-16,-2 1 0 0,1 2 0 0,-3 2 0 15,0-1 48-15,-2 0 16 0,-1 2 0 0,-1-2 0 16,-1 0-48-16,0 1-16 0,-2-3 0 0,-1-3 0 16,-1 2 16-16,1 0 0 0,0 0 0 0,0 0 0 15,-1-3-160-15,1 0 0 0,-3-2-192 0,2 1 192 16,-1-1-528-16,1 2 16 0,-1-4 0 0,7-8 0 16,-7 6-640-16,7-6-128 0,0 0-32 0,0 0-10096 15</inkml:trace>
  <inkml:trace contextRef="#ctx0" brushRef="#br4" timeOffset="68880.52">9758 16086 13823 0,'0'0'1216'0,"0"0"-960"15,0 0-256-15,0 0 0 0,0 0 2032 0,0 0 352 16,0 0 80-16,0 0 16 16,0 0-2480-16,0 0-512 0,4 10-80 0,-4-10-32 0,0 0 624 0,0 0 0 0,0 0 0 0,-5 9 0 15,5-9 768-15,-9 7 160 16,-2-3 32-16,1 0 16 0,0-2 176 0,-1 1 48 0,2 1 0 0,-1 0 0 15,-1-2-320-15,-1 2-64 16,2 0-16-16,1 1 0 0,-2-3-544 0,2 3-128 0,0-2 0 0,0 0-128 16,-1 1 0-16,1 0 0 0,-1 0 0 0,1 1 0 15,0-1 0-15,0 0 0 0,0 1 0 0,9-5 0 0,-11 4 0 16,11-4 0-16,-7 3 0 0,7-3 0 16,0 0 272-16,0 0-48 0,0 0-16 0,0 0 0 0,0 0-64 0,0 0-16 15,0 0 0-15,0 0 0 0,0 0-128 0,0 0-176 16,10 5 48-16,1 0 0 0,-2 2-32 0,1-1 0 15,-2 1 0-15,0-1 0 0,0 4-32 0,-2 0 0 16,1 2 0-16,-1 1 0 16,-2 0-384-16,0 2-96 0,0-3-16 0,0 0 0 15,-4-12-144-15,8 13-16 0,-1-4-16 0,-7-9 0 16,11 8-208-16,-11-8-32 0,12 5-16 0,-2-2-5792 16,2-3-1168-16</inkml:trace>
  <inkml:trace contextRef="#ctx0" brushRef="#br4" timeOffset="70631.25">10427 15588 3679 0,'0'0'320'0,"0"0"-320"16,0 0 0-16,0 0 0 0,0 0 4928 0,0 0 928 15,0 0 176-15,0 0 48 0,0 0-4368 0,0 0-880 16,0 0-160-16,0 0-32 0,0 0 0 0,0 0 0 16,0 0 0-16,0 0 0 0,0 0 192 0,0 0 64 15,0 0 0-15,-5 10 0 0,5-10-176 0,-7 7-16 16,7-7-16-16,-7 9 0 0,-1 1-112 0,0 2 0 16,-1 0-16-16,0 1 0 0,-2 1-48 0,1 1-16 15,-1 3 0-15,1 1 0 0,-2 1-176 0,0 2-48 16,-1 0 0-16,0 2 0 0,-1 0-272 0,-2-1 0 15,1-4 128-15,2 1-128 0,1-2 0 0,2 0 0 0,-1-1 128 16,1-1-128-16,1-3 0 0,1-3-176 16,0-2 32-16,1 0 0 15,0 0-432-15,7-8-64 0,-10 4-32 0,10-4 0 16,0 0-608-16,0 0-112 0,-7 1-16 0,7-1-16 16,-7-3-2208-16,7 3-432 0</inkml:trace>
  <inkml:trace contextRef="#ctx0" brushRef="#br4" timeOffset="70898.8">10127 15687 6447 0,'0'0'576'0,"0"0"-576"16,0 0 0-16,0 0 0 0,8-8 3712 0,-8 8 624 16,0 0 128-16,11-1 16 0,-11 1-2288 0,13 0-464 15,-13 0-80-15,14 4-32 0,-2 2-720 0,-2 2-128 16,-1 4-48-16,2-2 0 0,-1 3 288 0,0 0 48 15,0 2 16-15,1-1 0 0,0 2-80 0,1-2-16 16,-1 0 0-16,1 1 0 0,0 0-528 0,1 0-96 16,1-1-32-16,0 0 0 0,1-1-320 0,0 0 0 15,1-2 0-15,0-1-192 16,-1-1-192-16,2-2-32 0,-2 1-16 0,0 0 0 16,0-1-1664-16,-2 1-336 0,0-1-64 0,-2-2-7168 15,1-2-1424-15</inkml:trace>
  <inkml:trace contextRef="#ctx0" brushRef="#br4" timeOffset="71598.78">10453 14993 5519 0,'0'0'240'0,"0"0"64"0,5-9-304 0,1 3 0 16,-2-2 0-16,1 3 0 0,-5 5 2304 0,5-6 384 15,-5 6 96-15,0 0 16 0,0 0-1584 0,0 0-320 16,0 0-64-16,0 0-16 0,0 0 416 0,0 0 96 16,0 0 16-16,0 0 0 0,0 0-32 0,0 0 0 0,0 0 0 0,0 0 0 15,0 0-64-15,8 16-16 16,-2-5 0-16,2 0 0 0,0-2-336 0,2 3-80 0,1-3-16 0,2 2 0 16,1 0-288-16,2 1-48 0,-1 0-16 0,6 1 0 15,3 1-160-15,1 3-32 0,-1 0-16 0,1 0 0 16,1-1-80-16,-1 3-16 0,0 2 0 0,-2 3 0 15,-3 2 0-15,-1 5 0 0,0 2 0 0,-2 0 0 16,-3 1 48-16,-1 3 16 0,-3-1 0 0,-2 1 0 0,-1-2-48 16,0 0-16-16,-1-2 0 0,-1 1 0 15,-1-3-144-15,0 3 128 0,0-1-128 0,0-1 128 0,-2 3 0 0,1-2-128 16,-2 1 192-16,0-4-64 0,-1 0 0 0,-1-2 0 16,-3 1 0-16,-1 0 0 0,-3-2 0 0,-1-1-128 15,-1-1 192-15,-3-1-64 0,-2-1 0 0,0 2-128 16,-4-2 192-16,-2 1-64 0,-2-2-128 0,0 1-224 15,-4-2 48-15,1-1 16 16,2 1-224-16,-4-4-64 0,1-3 0 0,2 0 0 16,3 1-1872-16,2-2-384 0,2-4-80 0</inkml:trace>
  <inkml:trace contextRef="#ctx0" brushRef="#br5" timeOffset="81756.36">16311 13984 5519 0,'0'0'496'0,"0"0"-496"15,0 0 0-15,0 0 0 0,0 0 3968 0,0 0 688 16,0 0 144-16,0 0 16 0,0 0-3600 0,0 0-736 0,0 0-144 0,0 0-16 15,0 0 256-15,0 0 64 16,0 0 16-16,0 0 0 0,0 0 112 0,0 0 32 0,0 0 0 0,0 0 0 16,0 0 96-16,0 0 0 0,0 0 16 0,0 0 0 15,0 0 48-15,-5 11 16 0,5-11 0 0,-7 8 0 16,-1-3-176-16,8-5-32 0,-9 4-16 0,9-4 0 16,-10 5-96-16,-1 0-16 0,1 0 0 0,1-3 0 15,0 3-320-15,-1 1-80 0,0-2-16 0,0 3 0 16,-1-1-224-16,-1 1 128 0,1-3-128 0,-1 0 0 15,2 2 0-15,-1 1 0 0,1-1 0 0,-1 1 0 16,1-2 0-16,-2 0 0 0,0 2 0 0,1-1 144 16,0-2 32-16,2 3 0 0,-1-2 0 0,1 1 0 15,-1 1-32-15,1-1 0 0,1 0 0 0,2 0 0 16,6-6 48-16,-7 9 0 0,7-9 0 0,-5 11 0 0,5-11-192 16,0 0 160-16,-2 13-160 0,2-13 160 15,0 13-160-15,0-13 192 0,0 0-192 0,6 10 192 0,-6-10-192 16,11 12 160-16,-1-4-160 0,0 1 160 0,0 0-160 0,0 1 192 15,0-3-192-15,2 2 192 0,0 1-192 0,1 1 128 16,0-1-128-16,-1 1 128 0,-1-1-128 0,2 2 0 16,2-2 0-16,-1 3 0 0,-1-2 0 0,0 1 0 15,-1-2 128-15,-2 0-128 0,1 0 0 0,-2 0 0 16,-1 2 0-16,0-1 128 0,-1-3 0 0,0 3-128 16,-1 0 192-16,1 0-64 0,-2 1 0 0,0-1-128 15,2 0 192-15,-2 0-64 0,0 1-128 0,1 1 160 16,-3-1-160-16,1 0 160 0,-1-1-160 0,-2 2 128 15,1-1-128-15,-1 1 128 0,-1 0-128 0,-1 0 0 0,-2-1 0 0,0 0 0 16,-1 0 0-16,1 1 192 0,-1 0-192 0,-2-2 192 16,1 0 0-16,0-2 0 0,-2 0 0 15,2 0 0-15,-1 0-16 0,-1 0 0 0,-1 1 0 0,1-4 0 16,-3 2-48-16,3-2 0 0,0 0 0 0,-1-1 0 16,-1 0-128-16,-1-2 128 0,-1 1-128 0,0-3 128 15,-1 0-128-15,0 0 128 0,0-2-128 0,-1 0 128 16,-1 0-128-16,0-3 0 0,-1 1 0 0,0 0 128 15,-1 1-128-15,-1-1 0 0,-1 2 0 0,1 0 0 16,1 1-128-16,2 0-16 0,-2 0 0 0,3 0 0 16,0 0-80-16,3 1-16 0,-1-1 0 0,11 0 0 15,-9 1-928 1,9-1-192-16,0 0-48 0,0 0 0 0,0 0-2400 0,0 0-480 0</inkml:trace>
  <inkml:trace contextRef="#ctx0" brushRef="#br5" timeOffset="82539.28">16778 14425 9215 0,'0'0'400'0,"0"0"96"0,0 0-496 0,6-7 0 0,-6 7 0 0,7-5 0 16,-2-1 4672-16,-5 6 848 0,0 0 176 0,5-6 16 16,0 1-4112-16,-5 5-816 0,4-8-160 0,-4 8-48 0,0 0 48 15,0 0 0-15,3-5 0 0,-3 5 0 16,0 0 80-16,0 0 32 0,0 0 0 0,-7-1 0 0,-1 1-288 0,1 1-48 15,-1 4-16-15,-1 1 0 0,-3 1 0 0,0 0-16 16,-1 3 0-16,0 1 0 0,-3 1 64 0,2 2 16 16,0-1 0-16,1 1 0 0,0 2 0 0,0-3 0 15,0 1 0-15,2 2 0 0,1 0-64 0,1 2-16 16,-2 1 0-16,3 1 0 0,2-2-368 0,2 0 128 16,1 3-128-16,2 1 0 0,0-1 0 0,2 2 0 15,2-4 0-15,2 2 128 0,0 0 32 0,3-2 16 16,0-2 0-16,2-1 0 0,1-3-48 0,2-1 0 15,1-2 0-15,2 1 0 0,-1-5 64 0,3-3 0 16,3-3 0-16,0-2 0 0,-1 1-192 0,1-3 160 0,-1-2-160 16,1-2 160-16,0-1-160 0,0-2 0 0,0 0 144 15,0-3-144-15,-3 0 128 0,0 1-128 0,-3 0 128 0,-1 0-128 16,-2-5 160-16,-2 1-32 0,-2 3-128 0,-2-2 192 16,0 2-64-16,-2-5 0 0,-2 2-128 0,0 3 192 15,-4-3-32-15,0 4-16 0,-2-5 0 0,-2 3 0 16,0 1 16-16,-2 1 0 0,-1 0 0 0,0 3 0 15,-2 0-32-15,1 3 0 0,0 0 0 0,-1 2 0 16,-1 1-128-16,1-3 0 0,0 4 144 0,1 0-144 16,-1-1 0-16,1 3 0 0,1 1 0 0,9 0-128 15,-9 0-224-15,9 0-32 0,-9 1-16 0,9-1 0 16,0 0-352-16,0 0-64 16,-10 4-16-16,10-4 0 0,0 0-1456 0,0 0-288 15,0 0-64-15,0 0-16 0,0 0-224 0,0 0-32 0,12 1-16 0</inkml:trace>
  <inkml:trace contextRef="#ctx0" brushRef="#br5" timeOffset="83091.42">17635 14021 33807 0,'0'0'1488'0,"0"0"320"0,0 0-1440 0,0 0-368 0,-1-11 0 0,0 2 0 16,1 9 672-16,0-10 64 0,1-2 16 0,-1 2 0 15,0 2-624-15,-1-4-128 0,-1 0 0 0,1 2 0 16,-1 1 0-16,-2-3 0 0,0 3 0 0,-1-2 0 16,-1 0 0-16,0 0 224 0,-1 2-32 0,-1-1-16 15,-1 3 192-15,0 1 32 0,-1 2 16 0,-2 1 0 16,-1-1 48-16,0 3 16 0,0 2 0 0,-1 5 0 0,-1 0-240 0,0 6-48 15,-2-1-16-15,1 8 0 0,0-1-176 16,3 4 0-16,0 0 0 0,2 6 0 0,1 4 0 0,1 1 0 16,0 1 0-16,0-2 0 0,1 4 128 0,0 3-128 15,2 6 192-15,-1-2-64 0,1-2-128 0,1-1 192 16,-1-2-192-16,3 0 192 0,-1-3 0 0,1-1 16 16,0 0 0-16,1-4 0 0,0-2 32 0,1-3 0 15,0 0 0-15,0-4 0 0,-1 0-240 0,1-2 0 16,0 0 0-16,-1-1-160 15,1-4-304-15,0-1-64 0,1-13-16 0,-2 11 0 16,2-11-1920-16,0 0-384 0,0 0-80 0,0 0-12368 0</inkml:trace>
  <inkml:trace contextRef="#ctx0" brushRef="#br5" timeOffset="83310.55">17212 14422 33167 0,'0'0'2944'0,"0"0"-2352"0,0 0-464 0,0 0-128 16,0 0 3472-16,0 0 688 0,15 3 128 0,2-3 16 15,0-3-3440-15,0 1-688 0,0-2-176 0,0 0 0 16,0-3 0-16,1 2 0 0,1 0 0 0,0 0 0 16,1-2-432-16,0 1 48 0,0-1 0 0,0 2 0 31,-2 1-576-31,-1 0-128 0,-2-1 0 0,0 1-16 0,-1 1-1200 0,-1-3-224 0,-2 1-48 0,-1-1-8672 15,-1 3-1728-15</inkml:trace>
  <inkml:trace contextRef="#ctx0" brushRef="#br5" timeOffset="83840.89">17879 14173 10127 0,'0'0'896'0,"0"0"-704"0,0 0-192 0,0 0 0 16,0 0 7296-16,0 0 1408 0,-4 11 304 0,2-1 48 16,0 2-6880-16,1 1-1392 0,1 0-272 0,0 3-48 15,0 2-464-15,0 0 0 0,1 3 0 0,-1 0 0 16,0 0 0-16,-1 1 128 0,-3 3-128 0,0-1 0 15,0 2 0-15,-1-1 0 0,-1 0 0 0,-2 1 0 16,0-4 0-16,0 0 0 0,0-1 0 0,-1-1 0 16,-1-3 0-16,1-2-240 0,-1 0 48 0,1 0 16 31,0-2-400-31,0 0-64 0,1-3-32 0,0-3 0 16,-1-1-320-16,0-2-64 0,0-2-16 0,9-2 0 0,-10 1-512 0,1-3-96 15,1-2-32-15,-1-1 0 0,-1 0-320 16,1-5-64-16,0 1-16 0,3 0 0 0,-1-1 384 0,2-2 80 0,1-2 16 0,1-2 0 15,0-1 2176-15,0 0 432 0,0 1 96 0,2 0 16 0,1 2 752 0,0 1 144 16,0 0 48-16,1 3 0 16,1 0-352-16,0 0-64 0,2 1-16 0,1 3 0 0,-5 6-256 0,9-7-48 15,-1 1-16-15,1 2 0 16,2 0-384-16,-2 4-64 0,3-3-32 0,-1 2 0 0,0 1-336 0,1 1-64 16,-1 2-16-16,1-3 0 0,0 1-208 0,1 1-48 15,1 1-128-15,2-3 192 0,2 0-192 0,0-3-288 16,-1 0 64-16,0-1 16 15,-1 0-624-15,1 0-112 0,0-1-16 0,1 0-16 16,-1-2-2112-16,-1 1-432 0,-2-2-64 0,-1 1-10544 0</inkml:trace>
  <inkml:trace contextRef="#ctx0" brushRef="#br5" timeOffset="84444.71">18175 14353 8287 0,'0'0'368'0,"0"0"80"0,0 0-448 0,11 3 0 0,-11-3 0 0,0 0 0 16,0 0 5136-16,0 0 944 0,0 0 192 0,6 12 48 15,-2-1-4064-15,-1 1-800 0,-5 0-176 0,1-1-16 16,-2 3-384-16,-1-1-80 0,1 1-16 0,-1-1 0 16,0 3-32-16,0-1-16 0,1 1 0 0,-1-2 0 15,0 1-240-15,0-2-48 0,1 1-16 0,0-1 0 16,0-1-176-16,3-1-48 0,0-11 0 0,-1 10 0 16,0 0 112-16,1-10 32 0,0 0 0 0,0 0 0 15,0 0-48-15,0 0-16 0,0 0 0 0,0 0 0 16,0 0-80-16,0 0-16 0,0 0 0 0,0 0 0 15,10-9 128-15,1-2 32 0,0 1 0 0,0-2 0 0,-2-1-224 0,1-1-128 16,2-3 128-16,0 0-128 16,-2-5 0-16,2 2 0 0,0 1 0 0,-1 0-128 15,2 3 0-15,0 2 0 0,-1 3 0 0,0 2 0 0,0 3 128 0,-2 4-160 16,1 0 160-16,-11 2-160 0,11 4 160 0,1-1 0 16,0 2 0-16,-2 0 0 0,-1 2 0 0,0-1 0 15,-1 2 0-15,0 1-192 0,-3-2 192 0,-5-7 0 16,8 8 0-16,-1 1 0 0,-2-1 128 0,-5-8 16 15,0 0 0-15,6 8 0 0,-6-8 48 0,0 0 0 16,0 0 0-16,0 0 0 0,0 0-192 0,7 7 128 16,-7-7-128-16,0 0 128 0,0 0-128 0,0 0 0 15,0 0 0-15,0 0 128 0,0 0-128 0,0 0 0 16,10-1 0-16,-10 1 0 0,12-5 0 0,0-3 0 0,0-1 128 16,-1-2-128-16,0 1 0 0,0-2 0 0,1 2 0 15,0-3 0-15,0 0 0 0,-1 2 0 0,0 0 0 0,-1 0 0 16,1 1 0-16,-2 1 0 0,-1-2 0 0,-1 5 0 15,3-1 0-15,-1 2 0 0,1 2 0 0,-10 3 0 16,13 0 0-16,-1 2 0 0,0 3 0 0,-2 1 0 16,-1 2 0-16,2 3-144 0,-1 0 144 0,0 1 0 15,0 4 0-15,-1-1 0 0,-1 0 0 0,1 0 0 16,-2 2 0-16,3 3 0 0,0-6 128 0,-1 2-128 16,-1 0 0-16,2-1 0 0,1 0 0 0,-1-4 0 15,-2 0-208-15,-1-1-96 0,-1 1-16 0,1 0 0 31,-1-3-1296-31,1 0-272 0,-7-8-48 0,7 8-16 16,-7-8-928-16,8 6-192 0,-8-6-48 0</inkml:trace>
  <inkml:trace contextRef="#ctx0" brushRef="#br5" timeOffset="84958.76">19266 14388 27647 0,'0'0'2448'0,"-9"-9"-1952"16,-1 0-496-16,1 1 0 0,1 2 3568 0,1 2 608 16,1-3 128-16,6 7 32 15,-11-4-4016-15,1 2-784 0,0 2-176 0,-1 0-16 16,1 0 176-16,-2 1 32 0,-1 4 16 0,0 3 0 0,0 1 32 0,-2 4 0 16,1 0 0-16,1 3 0 0,0 0 400 0,3 2-128 15,-1 0 128-15,2 2 0 0,1-1 480 0,2 2 176 0,-1-3 48 0,2 1 0 16,1-1-64-16,1-2-16 0,2-1 0 0,1-2 0 15,0-1-432-15,3 0-64 0,1-4-128 16,2-2 176-16,-6-6-176 0,12 5 0 0,0-2-192 0,2-1 192 16,0-2-432-16,2-3 48 0,0 0 0 0,1-4 0 15,0 1 32-15,-1-2 16 0,0-1 0 0,0-1 0 16,-3-2 176-16,-1 1 160 0,-2 1-208 0,-2-2 80 16,-2 1 128-16,0-3 144 0,-4 1-16 0,1-1-128 15,-3 1 320-15,0 0-32 0,0-1-16 0,0 2 0 16,-2-1-16-16,1 4-16 0,0 1 0 0,1 8 0 15,0 0-80-15,0 0-16 0,0 0 0 0,0 0 0 16,0 0 0-16,0 0 0 0,0 0 0 0,4 12 0 16,0 1 208-16,0 0 32 0,-1 0 16 0,1 0 0 0,-1-3 64 0,0 3 16 15,-1 0 0-15,2 3 0 0,0-3 160 0,1 0 16 16,0 0 16-16,2 1 0 0,-1-3-336 16,2 1-64-16,0-1-16 0,3-2 0 0,-1-1-256 0,3-1 0 15,3-2 0-15,-2 0 0 16,-1-1-336-16,1-1-128 0,3-3-32 0,-1 0 0 15,-3-2-1600-15,1 0-320 0,2-1-64 0,0-1-10096 16,-1-1-2016-16</inkml:trace>
  <inkml:trace contextRef="#ctx0" brushRef="#br5" timeOffset="85222.89">19985 14259 28559 0,'0'0'2544'0,"0"0"-2032"0,-12 3-512 0,0 2 0 16,0 0 4544-16,2 1 800 0,0 0 160 0,-1 2 48 15,-1 0-4688-15,1 2-864 0,-1 1-320 0,-1 0 16 16,-3 2 64-16,1 0 16 0,-2 4 0 0,-2 4 0 16,0 4 224-16,-1 0-144 0,-2 1 144 0,-1 1-128 15,-1 1 128-15,2-1 0 0,0 3 0 0,2-3 0 16,1-1 0-16,2 0 192 0,0-6-32 0,4 4-16 15,2-6-144-15,2 0 0 0,2-5 0 0,3-3 0 16,4-10-1168-16,0 0-272 0,0 0-48 0,0 0-16 16,0 0-2048-16,0 0-416 0,4-10-64 0</inkml:trace>
  <inkml:trace contextRef="#ctx0" brushRef="#br5" timeOffset="85462.65">19531 14253 32255 0,'0'0'2864'0,"0"0"-2288"16,0 0-576-16,4 13 0 0,0-3 3712 0,2 5 624 15,3 0 128-15,3 1 16 0,1-2-3584 0,4 2-736 16,1 0-160-16,2 2 0 0,2 0 0 0,3 0 0 16,1 2 128-16,1-1-128 0,2 0 0 0,1-1 0 15,0-2 0-15,1-1 0 0,2-2-144 0,-2 2-96 0,-2-4-16 0,-3 0 0 31,-3-1-192-31,-2-1-64 0,-1 0 0 0,-5-2 0 16,-1 2-544-16,-3-1-112 0,0 0-32 0,-5-2 0 16,-1 2-2416-16,-5-8-480 0</inkml:trace>
  <inkml:trace contextRef="#ctx0" brushRef="#br5" timeOffset="86343.54">15568 15145 3679 0,'-19'5'160'0,"6"-4"32"0,-1-1-192 0,-3 1 0 15,1-1 0-15,2 2 0 0,-2-2 4752 0,2 4 912 0,1-4 176 0,3 1 48 16,1-1-3616-16,-1 0-720 0,10 0-144 0,0 0-16 15,0 0-176-15,0 0-16 0,0 0-16 0,0 0 0 16,0 0-384-16,0 0-80 0,13 0-16 0,2 3 0 16,3-1-208-16,2-1-48 0,0 2-16 0,4 0 0 15,2-2 0-15,3-1 0 0,3 0 0 0,2-1 0 16,-1-2 128-16,3 2 16 0,3-2 16 0,6 3 0 16,0-4 16-16,5 2 0 0,3-1 0 0,3 0 0 15,2 1-240-15,0-5-48 0,1-1-16 0,4 1 0 16,3-3-64-16,7 1-16 0,4 2 0 0,3-1 0 15,0-1-80-15,0 2-16 0,-2-1 0 0,3 3 0 16,5 1-128-16,0 2 160 0,3-1-160 0,-4 2 160 16,-6-5 128-16,3 5 32 0,2-2 0 0,0 2 0 15,2 0-80-15,-3 0-16 0,-4-6 0 0,2 2 0 16,1 1-96-16,0 0-128 0,-1 0 176 0,0-2-176 0,-2 2 256 0,0 1-48 16,-3-1-16-16,0 2 0 0,0 0 16 0,1 1 0 15,1 0 0-15,-4-1 0 0,-3 2 0 0,-4 0 0 16,1 2 0-16,0-1 0 0,-2 0 48 0,-2 2 16 15,-2-1 0-15,-4 1 0 0,0-3-96 0,-8 1-32 16,-3-1 0-16,2 0 0 0,-1-1-16 0,-1 1 0 16,0-3 0-16,-2 2 0 0,1-3 0 0,0-1 0 15,-3 2 0-15,-2-2 0 0,0 0 0 0,-3-2 0 16,-2 1 0-16,-1-1 0 0,1 0 0 0,-3-1 0 16,1 0 0-16,-1 4 0 0,-2-2-128 0,-2 0 160 15,-2 1-160-15,-2 1 160 0,-2 0-160 0,-2 0 128 16,-2 3-128-16,-2 1 128 0,-2-4-128 0,1 4 0 0,-2-1 0 0,-1 1 128 15,-1 0 0-15,0 0 0 0,-1 0 0 0,1 0 0 16,0 0 64-16,0 0 16 0,-1 0 0 0,-2 0 0 16,-9 0-208-16,12 0-256 0,-3 0 48 0,-9 0 16 15,0 0 192-15,11 1 256 0,-2 0-48 0,-9-1-16 16,0 0-192-16,0 0 0 0,0 0 0 0,9 3-160 16,-9-3 160-16,0 0 0 0,0 0 0 0,0 0 0 15,0 0 0-15,0 0 0 0,0 0 0 0,0 0 0 16,0 0 0-16,0 0 0 0,0 0 0 0,0 0 0 15,0 0-176-15,0 0 176 0,0 0-208 0,0 0 80 32,0 0-1152-32,7-10-240 0,-5 2-32 0,-1-1-14000 0,-1 9-2816 0</inkml:trace>
  <inkml:trace contextRef="#ctx0" brushRef="#br5" timeOffset="89528.34">16656 15933 9663 0,'0'0'432'0,"0"0"80"0,0 0-512 0,0 0 0 0,0 0 0 0,0 0 0 16,0 0 1216-16,0 0 144 0,2 11 32 0,-2-11 0 16,0 0 272-16,0 0 48 0,0 0 16 0,1 9 0 15,-1-9-80-15,0 0-16 0,0 0 0 0,0 0 0 16,0 8-480-16,0-8-112 0,0 0-16 0,0 0 0 0,0 0-192 0,0 0-64 15,0 0 0-15,8 6 0 0,-8-6-128 0,8 5-16 16,-8-5-16-16,7 4 0 0,-7-4-208 0,9 4-32 16,-9-4-16-16,10 4 0 0,-1-1-96 0,-9-3 0 15,10 2-16-15,1 0 0 0,-11-2-240 0,11 0 176 16,0 0-176-16,-1 0 160 0,1 0-16 0,-1 0 0 16,0 0 0-16,1 0 0 0,-1-2 48 0,2 2 16 15,0-4 0-15,1 2 0 0,0-3-80 0,0 1 0 16,3 0-128-16,-2 0 192 0,2 0 0 0,-2-1 0 15,2 1 0-15,-1-3 0 0,1 3-192 0,-2 1 144 16,-1-1-144-16,-1 0 128 0,-2-2-128 0,1 4 0 16,-2-5 144-16,0 2-144 0,-9 5 144 0,7-6-144 15,-7 6 192-15,3-8-192 0,-3 8 192 0,2-9-64 16,-2 1 0-16,0 8-128 0,-4-12 336 0,0 3-32 0,-1-1-16 16,0 0 0-16,-2 3 32 0,0-1 0 0,0-4 0 0,-1 3 0 15,-1 1-160-15,1 0-32 0,-1-2 0 0,0 2 0 16,-2 3 0-16,2-2 0 0,-1 2 0 0,-1 4 0 15,1-2-128-15,1 3 0 0,-3 3-160 0,0-1 160 16,-1 2-128-16,0 3 128 0,-1-2 0 0,1 4-144 16,0 3 144-16,0 0 0 0,0-1-144 0,0 4 144 15,-2 0 0-15,4-3 0 0,0 1 0 0,2 0 0 16,0 0 0-16,2 0 0 0,2-1 0 0,1 1 0 16,0 1 144-16,2 2-144 0,-1-2 160 0,2 2-160 15,1 0 0-15,0 2 128 0,0-1-128 0,0 2 0 16,2-2 0-16,1 3 0 0,0-4 128 0,1 3-128 15,-2-2 0-15,2 0 0 0,0-3 0 0,0 2 0 0,0-3 0 16,2 0 0-16,0-3 0 0,0 1 0 0,2-3-224 0,1 1 16 16,1-3 0-16,2 0 0 15,0-4-208-15,2 1-32 0,1-1-16 0,0-2 0 16,3-2-224-16,2 0-32 0,-2 1-16 0,1 0 0 16,0-3-1552-16,1 0-304 0,-2 1-64 0,1 0-7376 15,0 0-1472-15</inkml:trace>
  <inkml:trace contextRef="#ctx0" brushRef="#br5" timeOffset="91444.27">17616 15189 14159 0,'0'0'624'0,"0"0"144"0,0 0-624 0,0 0-144 0,0 0 0 0,0 0 0 16,0 0 1984-16,0 0 352 0,0 0 80 0,0 0 16 15,0 0-1328-15,0 0-256 0,0 0-48 0,0 0-16 16,0 0-336-16,0 0-80 0,0 0-16 0,0 0 0 15,0 0 224-15,0 0 32 0,0 0 16 0,0 0 0 16,0 0 80-16,0 0 32 0,0 0 0 0,0 0 0 16,0 0-128-16,0 0-32 0,-9 4 0 0,9-4 0 0,-11 8-208 0,5-2-48 15,-1 2-16-15,2 0 0 0,5-8-144 0,-8 12-32 16,0-1 0-16,2 4 0 0,1-2 160 0,-2 1 32 16,2 0 0-16,0 2 0 0,-1 1 112 0,1 1 16 15,0-3 16-15,-1 0 0 0,-1 2-64 0,0 1-16 16,1 1 0-16,-1-1 0 0,0 3-80 0,0-2-32 15,-1 2 0-15,2 0 0 0,-2 0-144 0,3-2-128 16,0 2 192-16,2-2-192 0,0 0 144 0,2 1-144 16,1-5 0-16,3 1 144 0,-1-2-16 0,3 1-128 15,1-2 192-15,0 0-64 0,-1-4 0 0,2-1-128 16,1-2 192-16,0-1-64 0,-8-5 32 0,11 4 0 16,1-1 0-16,0-1 0 0,-1-3 32 0,3 0 0 0,-1-2 0 15,0 1 0-15,-3-1-64 0,2-1-128 16,1 0 192-16,0 0-64 0,0-1-128 0,0 0 0 0,-1 2 0 0,-1-3 128 15,-2-1-128-15,1 2 0 0,-1 0 144 0,-1-2-144 16,-2-2 128-16,1 3-128 0,-1-1 128 0,1-1-128 16,-2-1 128-16,0-1-128 0,2-1 160 0,-2 2-160 15,-1 0 192-15,0-1-48 0,0-2-16 0,1-1 0 16,-1 0-128-16,0 0 0 0,-1 0 144 0,1-4-144 16,-2 1 0-16,-1 1 0 0,-1-2 0 0,-1 2 128 15,-1 1-128-15,1 0 0 0,0-1 0 0,-1 0 128 16,-1 0-128-16,-1 0 0 0,1 0 0 0,-1 2 0 15,-1-4 0-15,0 2 0 0,-2 2 0 0,1 0 0 16,-2-2 0-16,-1 2 0 0,0 0 0 0,-1 3 0 16,1-2 128-16,2 4-128 0,-1-2 160 0,1 2-160 15,1 0 0-15,0 2 128 0,3-1-128 0,3 7 0 16,-6-8 0-16,6 8 0 0,-2-9 0 0,2 9 0 0,-3-10 0 0,1 3-240 16,2 7 80-16,0 0 16 15,0 0-256-15,-2-6-48 0,2 6-16 0,0 0 0 16,0 0-528-16,0 0-96 0,0 0-32 0,0 0 0 15,0 0-1776-15,0 0-368 0,0 0-64 0,0 0-10864 16</inkml:trace>
  <inkml:trace contextRef="#ctx0" brushRef="#br5" timeOffset="91813.9">17514 15439 6447 0,'0'0'576'0,"0"0"-576"0,0 0 0 0,0 0 0 16,0 0 6240-16,0 0 1136 0,0 0 240 0,0 0 32 16,0 0-5856-16,0 0-1184 0,0 0-224 0,0 0-64 15,0 0-320-15,4 13-192 0,-4-13 32 0,3 9 0 16,-3-9 160-16,2 11 0 0,-2-11 0 0,3 10 0 15,-3-10 0-15,4 11 0 0,-4-11 0 0,6 10 0 16,1-1 256-16,-1-2 64 0,-6-7 32 0,12 6 0 16,-1-3 160-16,0 1 48 0,1-2 0 0,0 1 0 15,-2-2-176-15,2-1-48 0,0 0 0 0,-1 0 0 16,0 0-336-16,0-1 0 0,1 0-160 0,0-1 160 16,-12 2-544-16,12-4 0 0,-2-1 0 0,-1 1 0 15,-9 4-496-15,9-6-112 0,-2-1 0 0,-7 7-16 16,6-9-1872-16,1 0-368 0,-1-1-80 0,0 2-16 0</inkml:trace>
  <inkml:trace contextRef="#ctx0" brushRef="#br5" timeOffset="93014.26">17937 15687 1839 0,'0'0'0'0,"0"0"160"0,0 0-160 0,0 0 0 0,0 0 0 0,0 0 0 15,0 0 320-15,0 0 48 0,0 0 0 0,0 0 0 16,0 0-32-16,0 0 0 0,0 0 0 0,0 0 0 15,0 0 1280-15,0 0 256 0,0 0 48 0,1 10 16 16,-1-10 208-16,0 0 32 0,0 0 16 0,0 0 0 16,0 0-528-16,4 11-128 0,-4-11 0 0,0 0-16 15,6 8-640-15,-6-8-128 0,7 7-32 0,-7-7 0 16,8 8-336-16,-8-8-80 0,7 11-16 0,0-2 0 0,-7-9-144 16,6 13-16-16,0-3-128 0,-2 3 192 15,-2-2 0-15,0 0-16 0,-1 1 0 0,-1 1 0 0,0 0-176 0,-1 2 0 16,-1-1 0-16,1 0 0 0,0-1 0 0,-1 0 0 15,2-13 0-15,-2 13 0 0,-2 0 144 0,0-1-144 16,0-1 160-16,1-2-160 0,-1 0 208 0,4-9-48 16,-6 10-16-16,-1-1 0 0,7-9-144 0,-9 6 0 15,0-2-160-15,0-2 160 16,0-2-800-16,9 0-64 0,-11-1-16 0,2-2-7456 16,0-2-1504-16</inkml:trace>
  <inkml:trace contextRef="#ctx0" brushRef="#br5" timeOffset="93239.23">17935 15566 5519 0,'0'0'240'0,"0"0"64"0,0 0-304 0,0 0 0 0,0 0 0 0,0 0 0 15,0 0 6656-15,0 0 1280 0,0 0 256 0,0 0 64 32,7-4-7376-32,-7 4-1472 0,0 0-304 0,9-5-48 0,-9 5-272 0,9-4-48 0,-9 4-16 0,0 0 0 31,0 0-1536-31,0 0-320 0</inkml:trace>
  <inkml:trace contextRef="#ctx0" brushRef="#br5" timeOffset="94418.74">18196 15162 7359 0,'0'0'320'0,"0"0"80"0,0 0-400 0,0 0 0 0,0 0 0 0,0 0 0 15,-8 2 6096-15,8-2 1136 0,0 0 240 0,0 0 32 16,0 0-6304-16,0 0-1200 0,0 0-384 0,0 0 0 15,0 0 160-15,0 0 32 0,0 0 0 0,8 13 0 16,-8-13 192-16,4 11 0 0,-4-11 0 0,0 15 0 16,0 0 0-16,-1 0 240 0,-3 2-32 0,0-2 0 15,-1 0 0-15,-1-1 0 0,1 2 0 0,1-2 0 16,0-2-208-16,2 0 0 0,2-12 0 0,-3 13 0 16,3-13 0-16,0 0-240 0,0 0 32 0,0 0 0 15,0 12-720 1,0-12-144-16,0 0-16 0,0 0-8064 0,0 0-1616 0</inkml:trace>
  <inkml:trace contextRef="#ctx0" brushRef="#br5" timeOffset="94732.07">17987 15155 30351 0,'0'0'1344'0,"0"0"272"0,0 0-1296 0,0 0-320 16,-4-7 0-16,4 7 0 0,0 0 320 0,0 0 0 16,0 0 0-16,10-3 0 0,-10 3-320 0,11-3-320 15,0 3 64-15,0 1 16 0,1 1 240 0,0 0 160 0,1 2-32 16,0 0 0-16,1 0 480 0,2 1 96 0,0-4 0 0,1 2 16 16,1 0-48-16,0-1-16 0,0 2 0 0,1-4 0 15,-1-4-272-15,0 3-64 0,2 0-16 0,-2-2 0 16,0-1-304-16,0-1 160 0,1 0-160 0,-2-2 128 15,-3 1-128-15,0-1-192 0,1 1 32 0,-2-1 16 32,-2-2-656-32,1 4-128 0,-1 0-32 0,-1 1 0 15,-2 0-1776-15,-8 4-352 0,9-5-80 0</inkml:trace>
  <inkml:trace contextRef="#ctx0" brushRef="#br5" timeOffset="95129.69">18716 15383 6447 0,'0'0'576'0,"0"0"-576"15,0 0 0-15,0 0 0 0,0 0 3680 0,0 0 624 16,0 0 128-16,0 0 32 0,-8 1-2576 0,8-1-512 0,-10 3-96 0,-1 1-32 16,2 1-208-16,0 3-32 0,0 0-16 0,0 1 0 15,-1 0 64-15,-1 3 16 0,1 2 0 0,-1 2 0 16,0-3-96-16,-3 1-16 0,1 1 0 0,0 0 0 15,0 1-448-15,-1-2-112 0,0 0-16 0,1 2 0 16,0-3-256-16,0 2-128 0,1-2 128 0,1 1-128 16,2-4 0-16,0 1 0 0,3-2 0 0,0-1 0 31,6-8-576-31,0 0-64 0,0 0 0 0,0 0 0 16,0 0-1936-16,0 0-400 0,0 0-80 0</inkml:trace>
  <inkml:trace contextRef="#ctx0" brushRef="#br5" timeOffset="95387.28">18465 15413 15663 0,'0'0'1392'16,"0"0"-1120"-16,0 0-272 0,0 0 0 0,0 0 5568 0,-3 13 1040 15,4 0 224-15,3-2 32 0,3 0-5600 0,2 1-1136 16,1-3-128-16,2 2-192 0,1 0 192 0,0 1-176 15,1 0 176-15,2 0-160 0,0 1-16 0,-2-2 0 16,0 0 0-16,1 1 0 0,-1-1-96 0,-1 1-32 16,0 0 0-16,-1 1 0 15,-2-3-128-15,1 1-16 0,-2-1-16 0,0-2 0 16,-1 0-432-16,1 0-64 0,-3 1-32 0,0 0 0 16,-6-9-2112-16,6 8-416 0</inkml:trace>
  <inkml:trace contextRef="#ctx0" brushRef="#br5" timeOffset="96933.42">15419 16551 4607 0,'0'0'400'0,"0"0"-400"16,0 0 0-16,0 0 0 0,0 0 3648 0,0 0 640 0,0 0 128 0,0 0 16 15,0 0-3344-15,0 0-688 16,0 0-128-16,0 0-16 0,0 0-128 0,0 0-128 0,12 0 176 0,1 0-176 15,1 2 256-15,-1-2-48 0,-1-2-16 0,-2 1 0 16,3 2 544-16,2-1 96 0,2 2 32 0,-2-2 0 16,0 0 352-16,-1 0 80 0,0 0 16 0,2 0 0 15,2 0-144-15,-1 0-16 0,-1 0-16 0,0 0 0 16,2 1-480-16,0-1-80 0,0 0-32 0,3 0 0 16,1 0-336-16,3 0-64 0,0 0-16 0,2 0 0 15,1 0 0-15,0 0 0 0,2 0 0 0,3 0 0 16,-1 0 128-16,2 0 32 0,0-3 0 0,0 3 0 15,0-1 32-15,-1 0 16 0,-1-1 0 0,1 1 0 16,-2 1 16-16,3 0 0 0,1 0 0 0,3-3 0 16,1 2 16-16,2 0 0 0,0 0 0 0,2 1 0 15,0-4-112-15,0 2 0 0,-1 1-16 0,-2-2 0 0,1 1-48 0,-1-1 0 16,1 2 0-16,2-2 0 0,0 1 32 0,0-1 0 16,1 0 0-16,2 1 0 0,1 1 16 0,-2-2 0 15,0 2 0-15,-2-1 0 0,-4 1 0 0,-1 1 0 16,-1 0 0-16,2-3 0 0,1 3-240 0,0-1 144 15,0 0-144-15,2 1 128 0,1 0 0 0,0 0 0 16,-2-1 0-16,-1 1 0 0,-1-4-128 0,-1 1 0 16,-2 0 0-16,0 2 0 0,-2-3 128 0,1 2-128 15,1-1 192-15,-2 2-64 0,0-2 32 0,-1 2 0 16,-2-1 0-16,0 1 0 0,0 1-32 0,2 0 0 16,-2 0 0-16,1 0 0 0,-4 0-128 0,2 0 128 15,-1 0-128-15,0 0 128 0,-2 0 0 0,2 0-128 16,1 0 192-16,2 0-64 0,1-1-128 0,0 0 192 0,-1-2-192 0,1 0 192 15,-5 2-192-15,2-2 160 0,0 2-160 0,0 0 160 16,0 0-160-16,-2 1 160 0,-2-3-160 0,0 2 160 16,0-1-32-16,-1 1-128 0,-2 0 192 0,-2 1-64 15,-1-2-128-15,0 2 128 0,1-1-128 0,0 0 128 16,1 1-128-16,0-2 0 0,1 1 0 0,0 1 0 16,-2 0 128-16,0 0-128 0,-2 0 0 0,2 0 128 15,0 0-128-15,0 0 192 0,1 1-192 0,0-1 192 16,0 0-192-16,1 0 0 0,-1 0 0 0,0 0 128 15,-3 0-128-15,1 0 0 0,-2-1 0 0,-2 1 0 16,-2-1 0-16,1 1 0 0,-1 0 128 0,-1 0-128 16,0-1 0-16,0-1 128 0,0 1-128 0,1 1 128 15,2 0 32-15,0 0 0 0,-2-1 0 0,2 1 0 16,-1 0-160-16,2 0 192 0,0-2-192 0,0 2 192 0,0-1-192 0,0 1 0 16,-1-3 0-16,-1 2 0 0,2 0 128 0,0 0-128 15,0-2 128-15,0 2-128 0,-1-1 0 0,-2 1 0 16,-1 1 0-16,0-3 0 0,0 1 0 0,0 0 0 15,0 2 0-15,0-2 128 0,0 2-128 0,0 0 0 16,2-1 0-16,-1-1-176 0,-3 2 176 0,0 0 0 16,1-1 160-16,0 1-160 0,-3-1 0 0,1-1 0 15,1 1 0-15,-1 0-160 0,-10 1 160 0,13-3 0 16,-1-1 0-16,-2 2 0 0,0-1-256 0,-1 0 48 16,0-1 0-16,0 2 0 15,0-1-320-15,-1-1-64 0,-8 4-16 0,10-7 0 16,-2 0-1456-16,-1-2-304 0,-2 0-48 0,-1 0-10832 0,-4 9-2160 0</inkml:trace>
  <inkml:trace contextRef="#ctx0" brushRef="#br5" timeOffset="100102.56">16191 16852 6447 0,'0'0'272'0,"0"0"80"0,0 0-352 0,0 0 0 0,0 0 0 0,0 0 0 16,0 0 3168-16,10-3 560 0,-10 3 112 0,0 0 32 16,0 0-2160-16,7-8-432 0,-7 8-96 0,5-7-16 15,-5 7 144-15,0 0 32 0,0 0 0 0,5-9 0 16,-5 9 0-16,0 0 16 0,0 0 0 0,0 0 0 0,0-10-368 0,0 10-80 15,0 0-16-15,0 0 0 0,0 0-352 0,0 0-80 16,0 0-16-16,0 0 0 0,0 0-288 0,0 0-160 16,-9-4 160-16,9 4-160 0,-12-2 128 0,2 2-128 15,1 2 0-15,9-2 144 0,-12 4 32 0,2 2 0 16,1-3 0-16,-2 1 0 0,1 0 48 0,-1-1 16 16,0 0 0-16,0 0 0 0,1 1 80 0,1-2 32 15,-2 2 0-15,2-3 0 0,-1 2-16 0,-1 0 0 16,-1-3 0-16,1 0 0 0,0 0-16 0,-1 1 0 15,1 2 0-15,-2-1 0 0,-2-1-144 0,0 2-48 16,-2 0 0-16,0-1 0 0,-1 1 32 0,-1 0 0 16,1-1 0-16,1-1 0 0,0 1 48 0,0 2 16 0,0-4 0 15,2 1 0-15,-2-1-64 0,1 1-16 0,3 1 0 0,-1 0 0 16,-1-2-16-16,1 0-128 0,-3 0 192 0,1 1-64 16,1 1 16-16,0-1 0 0,1 2 0 0,-2-3 0 15,1 1-144-15,-1 2 0 0,0-2 0 0,2 0 128 16,0 2-128-16,-1-1 192 0,1 0-192 0,2 0 192 15,1 1-192-15,0 0 192 0,2-1-192 0,9-2 192 16,-10 1-192-16,10-1 160 0,0 0-160 0,0 0 160 16,0 0-160-16,0 0 0 0,0 0 144 0,0 0-144 15,0 0 0-15,0 10 128 0,0-10-128 0,0 0 0 16,6 10 0-16,2-2 128 0,0 0-128 0,1-2 0 16,1 1 0-16,1-1 0 0,1-3 0 0,2 2 0 15,0 0 0-15,1 2 128 0,0-2-128 0,1 0 0 0,0 2 0 0,2-2 0 16,0 0 0-16,0 0 128 15,-1 1-128-15,1-1 0 0,1 0 0 0,-2 0 0 0,-2-1 0 0,2 1 128 16,0-2-128-16,0 0 0 0,0-1 0 0,1 2 0 16,1-1 0-16,0 1 128 0,-1-2-128 0,2-2 0 15,1 1 0-15,-2 1 0 0,2-2 128 0,-1 1-128 16,-2 2 128-16,0-3-128 0,1 1 0 0,-1 4 128 16,0-5-128-16,-2 3 0 0,-3-1 0 0,-2 2 0 15,0 0 0-15,-2 1 0 0,-9-5 0 0,9 6 0 16,-9-6 0-16,0 0 0 0,8 6 0 0,-8-6 0 15,0 0 0-15,0 0 0 0,0 0 0 0,-1 11 144 16,1-11-144-16,-6 7 0 0,6-7 160 0,-10 7-160 16,0-2 128-16,-1 2-128 0,1-6 128 0,-2 4-128 15,2-2 0-15,-3 1 128 0,-2 0-128 0,1 0 0 0,0 1 0 0,-1 0 0 16,-2 0 0-16,0 2 0 0,-2-1 0 0,-1 3 0 16,-1 2 0-16,-1-1 0 0,-1 3 0 0,-1-2 0 15,1 2 0-15,1 1 0 0,-1 0 0 0,1 2 0 16,0-2 0-16,0 2 0 0,-2 0 0 0,2-2 0 15,1-2 0-15,2 1 0 0,-1 0 0 0,1 0 0 16,-1-1 0-16,2-2 0 0,-2 0 0 0,2 1 0 16,1-1 0-16,2-1 0 0,-1-1 0 0,2 0 0 15,-1 0 0-15,1 0 0 0,0 0 0 0,1-1 0 16,-1 4 0-16,3-3 0 0,0 1 0 0,1-1 0 16,1-2 0-16,0 2 0 0,1 2 0 0,1-3 0 15,1-1 0-15,1 2 0 0,5-8 0 0,-6 9 0 16,6-9 0-16,-6 9 0 0,1 1-144 0,5-10 144 0,0 0 0 0,0 0 0 15,-6 9 0-15,6-9 0 16,-4 9 0-16,4-9-128 0,0 0 128 0,0 0 0 0,-2 6 0 0,2-6 0 16,0 0 0-16,0 0 0 0,-3 12 0 0,3-12 0 15,0 0 0-15,0 11 0 0,0-11 0 0,3 9 0 16,-3-9 0-16,0 0 0 0,0 0 0 0,5 11 0 16,-1-1 0-16,-4-10 0 0,0 0 0 0,0 0 0 15,9 11 0-15,-1-2 0 0,-8-9 0 0,12 7 0 16,-2-3 0-16,1 2 144 0,-1-2 16 0,2 0 0 15,1 0 0-15,1-1 0 0,2-1-16 0,1 1 0 16,1-3 0-16,1 0 0 0,2 1-144 0,3 1 192 16,2-4-192-16,0 2 192 0,0-1-192 0,1 1 192 15,1-3-192-15,-1 2 192 0,1-2-192 0,-1 1 0 0,0-2 0 16,1 0 128-16,-1 0-128 0,2 1 128 0,-1 1-128 0,2-1 128 16,-1 2-128-16,0-2 0 0,-3 3 0 0,0 0 0 15,-1-2 160-15,-2 0-160 0,-1 2 192 0,-2 0-192 16,-2 0 0-16,-2 0-144 0,-2-2-16 0,0 2 0 15,0-2-176-15,-1 1-48 0,-2 0 0 0,1 1 0 32,1 0-672-32,-1 1-144 0,0 2-16 0,-1 1-16 15,1-3-2608-15,-2 3-512 0</inkml:trace>
  <inkml:trace contextRef="#ctx0" brushRef="#br5" timeOffset="102120.13">15531 17935 5519 0,'0'0'496'0,"0"0"-496"0,0 0 0 0,0 0 0 15,0 0 4400-15,0 0 784 0,0 0 144 0,0 0 48 16,0 0-4112-16,0 0-816 0,0 0-176 0,0 0-16 16,0 0-112-16,-2 10-16 0,2-10 0 0,0 0 0 15,-3 10 224-15,3-10 32 0,0 0 16 0,-1 12 0 16,1-12 320-16,-2 12 64 0,1 0 16 0,0 1 0 16,-1 1-160-16,0-1-48 0,-1 3 0 0,1 2 0 15,-1 0-240-15,0 3-48 0,1 0-16 0,-2 2 0 16,-1-1-128-16,-2 1-32 0,1-1 0 0,-1 0 0 15,-1-2-128-15,3-2 0 0,-1 1 0 0,-1 0 128 16,1-5-128-16,0 2 0 0,1-3 0 0,4-2 0 16,-2 1 0-16,2-4 128 0,1-8-128 0,-1 8 0 15,1-8-592-15,0 0-208 0,0 0-32 0,0 0-8864 16,0 0-1760-16</inkml:trace>
  <inkml:trace contextRef="#ctx0" brushRef="#br5" timeOffset="102587.11">15724 18061 21359 0,'0'0'944'0,"0"0"208"0,0 0-928 0,0 0-224 16,0 0 0-16,0 0 0 0,0 0 688 0,0 0 80 0,0 0 32 0,0 0 0 15,-4 10-800-15,4-10 0 0,-5 10 0 0,1-1-192 16,0-2 192-16,-1 1 0 0,-2 0 0 0,1 1 0 16,-1 2 512-16,-2-1 80 0,-1 1 32 0,1-2 0 15,-3 2 48-15,2 1 16 0,-1-1 0 0,2-2 0 16,0-4-144-16,0 0-32 0,0 0 0 0,0 3 0 16,-1 0-128-16,3 1-16 0,0-2-16 0,1-1 0 15,-2 1-352-15,0 0 144 0,-1 0-144 0,1 1 0 16,-1 1 144-16,0-3-144 0,0 1 0 0,-1-2 144 15,1 0-144-15,1 1 0 0,8-6 0 0,-9 5 0 16,9-5 0-16,-7 5 0 0,7-5 0 0,0 0 128 16,0 0 32-16,0 0 0 0,0 0 0 0,0 0 0 15,0 0-160-15,0 0 0 0,0 0 144 0,0 0-144 16,0 0 0-16,11 1 0 0,0 2 0 0,-1 1 0 0,1 1 0 0,-1-4 0 16,-10-1-144-16,13 4 144 0,0 0-176 0,-1-1 48 15,-2-2 0-15,2 2 0 0,-2-1-144 0,1 1-32 16,-11-3 0-16,13 3 0 15,-1-1-144-15,-2 2-16 0,-10-4-16 0,10 3 0 16,-10-3-448-16,13 4-96 0,-13-4 0 0,12 1-11008 0</inkml:trace>
  <inkml:trace contextRef="#ctx0" brushRef="#br5" timeOffset="102899.89">15817 18244 26895 0,'0'0'1184'0,"0"0"256"0,0 0-1152 0,0 0-288 0,0 0 0 0,8-6 0 15,-8 6 800-15,11-4 96 0,1 0 32 0,0 1 0 16,-1-3-608-16,1 2-128 0,0 1-32 0,0-3 0 16,-2 1-32-16,-2 0-128 0,-8 5 192 0,0 0-64 15,0 0-128-15,12 1 0 0,-12-1 0 0,0 0 0 16,0 0-640-16,0 0-48 0,0 0-16 0,0 0 0 16,7 8-1792-16,-7-8-352 0,0 0-80 0,0 0-16 0</inkml:trace>
  <inkml:trace contextRef="#ctx0" brushRef="#br5" timeOffset="103138.08">15758 18358 24879 0,'0'0'2208'0,"0"0"-1760"16,0 0-448-16,0 0 0 0,12-1 1280 0,1 0 160 15,1-2 32-15,0 0 16 16,1-1-2096-16,-1 1-416 0,-1-1-96 0,0-2-16 0,0 3 880 0,0 0 256 0,-1-1 0 0,0 1 0 16,-2 2 0-16,-10 1 128 0,11-1 32 0,-11 1 0 15,10-3-160-15,-10 3 0 0,11-2 0 0,-11 2 0 32,9-3-1520-32,-9 3-336 0</inkml:trace>
  <inkml:trace contextRef="#ctx0" brushRef="#br5" timeOffset="103404.42">16118 18022 24815 0,'0'0'1088'0,"0"0"256"0,-5 9-1088 0,-1-2-256 16,6-7 0-16,-3 13 0 0,0 1 768 0,0 2 112 15,-1 0 16-15,2-1 0 0,0 2-720 0,0 1-176 16,-1-1 0-16,-1 0 0 0,0 0 144 0,1 2 0 16,-1-2 0-16,0 0 0 0,-2 2 80 0,3-6 16 15,-1 0 0-15,2 0 0 0,0-3-48 0,0 2-16 16,1-4 0-16,1-8 0 0,0 0-320 0,0 7-64 16,0-7-16-16,0 0 0 15,0 7-2224-15,0-7-448 0,0 0-96 0</inkml:trace>
  <inkml:trace contextRef="#ctx0" brushRef="#br5" timeOffset="105006.65">16793 17371 11967 0,'0'0'1072'0,"0"0"-864"16,-10 0-208-16,1 2 0 0,9-2 2496 0,-9 0 464 16,-1 0 96-16,10 0 16 0,-9 0-2336 0,9 0-464 15,-9-2-80-15,9 2-32 0,0 0 608 0,0 0 112 16,0 0 16-16,0 0 16 0,0 0 176 0,0 0 16 15,0 0 16-15,0 0 0 0,0 0-288 0,0 0-48 16,12 2-16-16,0-2 0 0,-1 0 0 0,1-2-16 16,0 2 0-16,0 2 0 0,-1-2-240 0,2 0-32 0,0 0-16 0,0 1 0 15,0-1-208-15,0 0-32 16,0 0-16-16,1 0 0 0,-1-1-48 0,0-1-16 0,-2 0 0 0,2 0 0 16,-1 0 16-16,1-1 0 0,-1-1 0 0,1-1 0 15,0 0-160-15,0 0 0 0,0-1 0 0,0 1 128 16,1-1-128-16,-1 2 128 0,-1-3-128 0,0 2 128 15,-2 0-128-15,-2 0 0 0,-8 5 144 0,8-6-144 16,-8 6 0-16,0 0 144 0,5-9-144 0,-5 9 0 16,1-9 288-16,-1 9-48 0,0 0-16 0,-5-9 0 15,0 1 32-15,-1 2 0 0,-4 2 0 0,1-3 0 16,-1 3-256-16,-1 2 0 0,1-3 0 0,0 2 0 16,0-1 128-16,0 0 0 0,-2 1-128 0,2 1 192 15,1-1-48-15,1 3-16 0,-1-2 0 0,9 2 0 0,-11-2-128 16,1 2 0-16,-1 4 0 0,1-2 0 0,0 1 0 15,-1 3 0-15,1-1 0 0,-3 3 0 0,0 1 0 0,0 1 0 16,0 2 0-16,1 1 0 0,0 3-128 0,2-1 128 16,-1 2-160-16,1 2 160 0,1 1 0 0,1 0 0 15,0 1-128-15,3-3 128 0,0 3 0 0,1-3 0 16,2 2 0-16,1-1 0 0,0 1 0 0,1-1 208 16,2 1-64-16,1-2-16 0,0-1-128 0,2-1 0 15,0-3 144-15,2 0-144 0,-1 0 0 0,2-1 128 16,0-1-128-16,0 0 0 0,1 1 0 0,1-3 144 15,1-3-144-15,0 1 0 0,2 2-160 0,2-4-144 16,-1-2-16-16,2-1-16 16,-1 2-224-16,2-4-32 0,-1-2-16 0,2-1 0 15,0 0-1344-15,1-1-272 0,-2-2-48 0,1-1-16 16,0 1-1040-16,-1-5-192 0,4-3-64 0,-5 0 0 0</inkml:trace>
  <inkml:trace contextRef="#ctx0" brushRef="#br5" timeOffset="105839.24">17635 16649 7359 0,'0'0'656'0,"0"0"-528"15,0 0-128-15,0 0 0 0,0 0 4928 0,0 0 960 0,0 0 192 0,0 0 48 32,0 0-5632-32,0 0-1136 0,0 0-208 0,0 0-48 0,0 0 624 0,0 0 128 0,0 0 144 0,0 0-208 15,0 0 880-15,0 0 176 0,0 0 48 0,0 0 0 16,-9 0 256-16,9 0 64 0,-10 4 16 0,1 1 0 15,0-1-192-15,1 1-32 0,8-5-16 0,-9 6 0 16,0-1-400-16,-1 3-80 0,1-2 0 0,1 1-16 16,1-1-208-16,-1-1-32 0,0 2-16 0,1-1 0 15,1 1-96-15,-1 1-16 0,1 0 0 0,-1 2 0 16,1 2-128-16,-1 1 0 0,1 0 144 0,-1 1-144 16,-2-1 0-16,1 3 0 0,1 2 0 0,-1 2 0 15,1-1 0-15,2 2 0 0,0 1 0 0,1 2 0 16,0-5 0-16,0 5 0 0,1-2 0 0,2 0 0 15,1-1 0-15,1 0 0 0,2-6 0 0,1 1 0 0,1-2 0 0,2-1 144 16,0-3-144-16,4-3 0 0,-1 1 160 0,1-1-160 16,-1-3 128-16,2-1-128 0,0-1 0 0,-1-4 0 15,1 0 128-15,1-1-128 0,-1 1 0 0,1-2 0 16,-1-1 0-16,1-1 128 0,-2-3-128 0,2-1 0 16,2-3 0-16,-1 0 0 0,2-3 0 0,1-1 0 15,0 0 144-15,0 0-144 0,-2-4 0 0,1 2 0 16,-2-1 0-16,1 1 128 0,-1-7-128 0,-1 3 0 15,0 3 0-15,-1-3 0 0,-2 1 0 0,-1 1 0 16,-2 1 0-16,-1 1 0 0,0 1 0 0,-1 1 0 16,-1-2 0-16,-2 2 0 0,-2 1 128 0,-1 2-128 0,0 1 160 15,-2 1-160-15,-1 1 192 0,-1 1-48 0,0 1-16 16,-2 0 0-16,-2-3-128 0,0 4 0 0,0 3 0 0,-2 0 0 16,1-2-208-16,-2 1 80 0,-1-1 128 0,3 2-208 15,-1-3 32-15,2 3 16 0,0 0 0 0,0 1 0 16,0 1-112-16,9 3-32 0,-9-2 0 0,1-1 0 31,-1-1-1232-31,9 4-256 0,-9-3-64 0,1 2 0 16,0 0-1408-16,8 1-272 0</inkml:trace>
  <inkml:trace contextRef="#ctx0" brushRef="#br5" timeOffset="106172.73">17506 16806 3679 0,'0'0'160'0,"0"0"32"16,-8 6-192-16,8-6 0 0,-9 9 0 0,4-2 0 0,5-7 3776 0,-5 10 720 16,5-10 144-16,-3 11 32 15,2-1-4080-15,1-10-800 0,0 0-176 0,3 12-16 0,-3-12 976 0,4 10 192 16,-4-10 32-16,5 9 16 0,-5-9 912 0,8 11 192 15,-1-6 48-15,-7-5 0 0,11 8-304 0,-1-2-64 16,1-2-16-16,-1 0 0 0,1 0-848 0,-1-1-160 16,2-3-48-16,-1 0 0 0,2-2-384 0,1 0-144 15,-1-1 0-15,1-1 144 0,0 0-144 0,2-1 0 16,0 0 0-16,-1-2 0 0,0 1 0 0,-1 1-176 0,-1 1 48 0,-1-3 0 31,-1-1-368-31,0 2-64 0,-2-1-16 0,-1 1 0 16,0-1-1712-16,-8 7-336 0,6-6-80 0,-6 6-9808 0</inkml:trace>
  <inkml:trace contextRef="#ctx0" brushRef="#br5" timeOffset="106653.01">17973 17057 29535 0,'0'0'1312'0,"0"0"272"0,0 0-1264 0,0 0-320 0,0 0 0 0,0 0 0 16,0 11 304-16,0-11 0 0,0 10 0 0,0 2 0 31,0-1-1248-31,0 1-240 0,-1 1-48 0,-1-2-16 16,0 2 608-16,-2 1 112 0,-1-1 16 0,-1 1 16 0,0 2 496 0,-1 0 0 0,2-2 0 0,0 0 0 15,0 1 288-15,1-2 48 0,1-3 16 0,1 1 0 16,-2-2-144-16,4-9-16 0,-2 10-16 0,2-10 0 31,0 0-2240-31,-1 11-448 0,1-11-96 0,0 0-16 0</inkml:trace>
  <inkml:trace contextRef="#ctx0" brushRef="#br5" timeOffset="107056.71">18073 17141 4607 0,'0'0'400'0,"0"0"-400"16,-5 7 0-16,-1-1 0 0,6-6 3776 0,-9 5 656 16,9-5 144-16,-10 5 32 15,3 0-4288-15,-1-1-832 0,-1 1-192 0,0-1-16 0,-2-1 400 0,1 1 64 16,-1 0 32-16,1 2 0 0,-2-3 1216 0,0 2 240 16,-1 0 48-16,2 0 16 0,-1 1 112 0,1-1 0 0,2 0 16 0,1-1 0 15,8-4-512-15,-7 5-96 0,7-5-32 0,0 0 0 16,0 0-368-16,0 0-80 0,0 0-16 0,0 0 0 15,0 0-320-15,0 0 0 0,0 0 0 0,0 0 0 16,0 0 0-16,0 0 0 0,11 4 0 0,0 0 0 16,-1 1 0-16,1-2 0 0,-1 1 0 0,1 0 0 15,-11-4 0-15,13 5 0 0,0 0-144 0,-2 0 144 16,1 1 0-16,-1 0 0 0,-1 1-144 0,-1-1 144 16,-1 1 0-16,1-1-192 0,-9-6 192 0,12 9-160 15,-2-3-240 1,-10-6-48-16,0 0-16 0,12 6 0 15,-12-6-1520-15,0 0-320 0,10 5-48 0</inkml:trace>
  <inkml:trace contextRef="#ctx0" brushRef="#br5" timeOffset="107465.99">18239 16567 24239 0,'0'0'1072'0,"0"0"224"0,0 0-1040 0,0 0-256 0,0 0 0 0,0 0 0 16,0 0 1344-16,0 0 224 0,0 0 32 0,0 0 16 16,10-1-1280-16,-10 1-336 0,11 4 0 0,-11-4 0 15,0 0 128-15,0 0-128 0,6 7 0 0,0 2 0 16,-4 1 368-16,0 0-48 0,-4 0 0 0,2 2 0 16,-1 1 400-16,0-1 80 0,-3 0 16 0,2 1 0 15,1 2-464-15,1-2-96 0,-1 0 0 0,-1 0-16 16,1-1-240-16,1 1-128 0,0-13 128 0,1 12-208 15,1-2-240-15,-2-10-64 0,0 0 0 0,1 11 0 16,-1-11-560-16,0 0-112 0,0 0-32 0,0 0-7808 16,0 0-1584-16</inkml:trace>
  <inkml:trace contextRef="#ctx0" brushRef="#br5" timeOffset="107742.59">18114 16606 32415 0,'0'0'1440'0,"0"0"288"0,0 0-1376 0,0 0-352 16,0 0 0-16,0 0 0 0,0 0 480 0,0 0 32 16,13-1 0-16,1-2 0 0,2 1-512 0,1-1-208 15,2 3 16-15,-2 0 0 0,0-1 192 0,-1-1-192 0,0-2 192 16,1 3-192-16,-1-2 192 0,1 2 160 0,0 0-32 15,-1 0 0-15,-3 1-128 0,0-3 160 0,0 0-160 0,-1 2 160 16,-2 1-160-16,2-3 0 0,0 2 0 0,-1 1 0 31,-11 0-656-31,14 0-64 0,-3-2-16 0,-11 2 0 16,12-3-2512-16,-2 0-496 0</inkml:trace>
  <inkml:trace contextRef="#ctx0" brushRef="#br5" timeOffset="108200.4">18830 16822 7359 0,'0'0'656'0,"0"0"-528"0,-11 2-128 0,2 0 0 15,0 2 6528-15,-2-1 1280 0,1 2 256 0,0 2 64 16,-2 0-6400-16,1 3-1264 0,0 0-256 0,0 2-48 16,2-1-160-16,-3 4 0 0,1 0 0 0,-1 2 0 15,-1 2 0-15,0-4 208 0,-3 2-16 0,1 1-16 16,-1 1 144-16,2-1 48 0,-1-1 0 0,2-3 0 16,2 1-96-16,-1-2-16 0,1 0 0 0,1 0 0 15,1-4-256-15,2 0 0 0,1-2 128 0,6-7-128 31,0 0-528-31,0 0-176 0,-7 6-16 0,7-6-16 16,0 0-1472-16,0 0-288 0,0 0-64 0,0 0-6976 0,0 0-1376 0</inkml:trace>
  <inkml:trace contextRef="#ctx0" brushRef="#br5" timeOffset="108411.71">18564 16910 10127 0,'0'0'448'0,"0"0"96"0,0 0-544 0,0 0 0 15,-2 12 0-15,2-2 0 0,2 0 6480 0,2 2 1200 16,1 1 224-16,1 0 48 0,2-1-6288 0,1 2-1280 16,0 1-240-16,2 0-144 0,1 2 304 0,-1-1-48 15,1-1 0-15,0 1 0 0,-1-2-256 0,1 2 128 16,3-3-128-16,-2 0 0 0,1-2 0 0,0 0 0 16,1-2 0-16,-1 1-144 15,-1-1-1216-15,1-3-240 0,3 1-64 0,0-2-14400 0</inkml:trace>
  <inkml:trace contextRef="#ctx0" brushRef="#br5" timeOffset="111660.34">15844 15064 26495 0,'0'0'1168'0,"0"0"240"0,-10 2-1120 0,1 1-288 0,-1 0 0 0,3 3 0 15,7-6 560-15,-8 4 48 0,8-4 16 0,0 0 0 16,-9 4-192-16,9-4-48 0,0 0 0 0,0 0 0 16,0 0 128-16,0 0 0 0,-8 3 16 0,8-3 0 15,0 0 368-15,0 0 64 0,0 0 0 0,0 0 16 16,-8 2 128-16,8-2 32 0,0 0 0 0,-8 3 0 16,8-3-160-16,-9 4-16 0,1-4-16 0,8 0 0 15,-10 2-176-15,-1 1-16 0,1-1-16 0,-1 1 0 0,1 1-240 0,-2-1-48 16,-1-1-16-16,-1 2 0 0,-3-4-32 0,0 3 0 15,0-2 0-15,0 2 0 0,-1-3-96 0,0-3-32 16,-3 2 0-16,0-2 0 0,-1-2-48 0,1 1-16 16,0 0 0-16,0 0 0 0,-2-2-16 0,-1 0 0 15,-1 0 0-15,1 1 0 0,-2-2-64 0,0 2-128 16,-1 1 176-16,3 1-176 0,-2 2 144 0,0 0-144 16,-3 1 0-16,0 0 144 0,-1 0-144 0,-1 1 0 15,-3 0 0-15,1 1 0 0,1-2 128 0,1 0-128 16,-1 2 0-16,1 1 128 0,0-2-128 0,-1 2 0 15,1-1 144-15,2 1-144 0,2 1 0 0,1 1 128 16,1-1-128-16,0 0 0 0,1-1 0 0,0-1 0 0,1 1 0 0,2-2 0 16,0-1 128-16,-1 0-128 0,1 0 128 0,1 0-128 15,2-1 0-15,3 0 144 0,0-1-144 0,2 1 0 16,0 0 128-16,0 1-128 0,3-3 0 0,-1 3 0 16,2 0 0-16,1-1 0 0,8 1 0 0,-10 4 0 15,1-4 0-15,9 0 0 0,-11 1 0 0,3 2 0 16,8-3 0-16,-9 5 0 0,2-1 0 0,7-4 0 15,-10 5 0-15,10-5 0 0,-7 5 0 0,7-5 0 16,0 0 0-16,0 0 128 0,-6 8-128 0,6-8 0 16,0 0 128-16,-2 12-128 0,2-12 0 0,1 13 0 15,2-2 128-15,-1 4-128 0,2-5 0 0,1 5 0 16,1 0 0-16,-1 3 0 0,1 2 128 0,1 2-128 16,-1-2 0-16,0 3 0 0,1 5 0 0,1 3 0 0,0 1 0 0,-1 6 0 15,-1-1 0-15,-1 4 0 0,-1 4 0 0,0 3 0 16,-1 3 0-16,-2 5 0 15,0 5 0-15,2 0 0 0,0 1 0 0,0 0 0 0,1-2 0 0,3 3 0 16,-1-1 0-16,4 8 0 0,0 4 0 0,2 3 128 16,1 1 0-16,0-4-128 0,-3-2 0 0,1 4 0 15,0 3 0-15,-1 5-144 0,-1-1 144 0,-2-1 0 16,1-1 0-16,-2-3 0 0,-1-1 0 0,0 0 0 16,0 1 0-16,0-5 0 0,1-4 128 0,-1-3-128 15,1-5 128-15,-2-1-128 0,-1-1 192 0,-1 0-48 16,0 4 0-16,0-3 0 0,1 0-144 0,1-8 192 15,0-5-192-15,1-3 192 0,0-4-192 0,-1-5 192 16,-1-1-192-16,1-3 192 0,0-2-192 0,-1 1 128 16,3-6-128-16,-1 1 128 0,0-4-128 0,2 1 0 0,-2-2 144 0,0-1-144 15,-1-2 0-15,1-2 128 0,-1-4-128 0,0 0 0 16,-1-3 0-16,-1 1 144 0,-2-9-144 0,3 10 0 16,-2-1 144-16,0 0-144 0,-1 0 0 0,0 3 144 15,0-4-144-15,-1 0 0 0,1-8 0 0,0 10 128 16,-1 1-128-16,1-11 0 0,-3 9 0 0,3-9 0 15,-2 10 0-15,2-10 0 0,-3 8 0 0,0 1 0 16,3-9 0-16,0 0 0 0,-1 8 128 0,1-8-128 16,0 0 0-16,-1 8 0 0,1-8 0 0,0 0 128 15,0 0-128-15,0 0 0 0,0 0 0 0,0 8 0 16,0-8 0-16,0 0 128 0,0 0-128 0,0 0 0 16,0 0 0-16,0 0 0 0,0 0 0 0,0 0 0 15,0 0 0-15,0 0 128 0,0 0-128 0,0 9 0 0,0-9 0 16,0 0 0-16,0 0 0 0,0 0 0 0,0 0 0 0,0 0 0 15,0 0 128-15,0 0-128 0,0 0 0 0,0 0 0 16,0 0 0-16,0 0 0 0,0 0 0 0,0 0 0 16,0 0 0-16,0 0 0 0,0 0 0 0,10 4 0 15,-10-4 0-15,0 0 0 0,11 0 0 0,-1 0 0 16,-10 0 0-16,12 0 0 0,-2-3 0 0,2 2 0 16,0-1 0-16,-1 1 0 0,0 1 0 0,1 0 0 15,-1-2 0-15,1 2 0 0,1-2 0 0,1 2 0 16,1-1 0-16,-1 0 0 0,0-1 0 0,2 4 0 15,0-4 0-15,1 2 0 0,1-1 0 0,2 0 0 16,-1-2 0-16,2 1 0 0,0-1 0 0,0 0 0 16,0 1 0-16,1-1 0 0,0 0 0 0,1 2 0 0,-1-1 0 15,2 0 0-15,-1 1 0 0,1 0 0 0,-1 1 0 16,2 0 0-16,1 0 0 0,2 1 0 0,-1 0 0 0,0 3 0 16,1-3 0-16,-1 5 0 0,0-4 0 0,1 2 0 15,-1 0 0-15,1 0 0 0,-2 0 0 0,1-1 0 16,2-3 0-16,-1-2 0 0,1 0 0 0,1-1 0 15,1-1 0-15,3 0 0 0,3 2 0 0,2-2 0 16,1 0 0-16,3 1 0 0,-1-2 0 0,-2 1 128 16,0 0-128-16,-1 2 0 0,0-1 0 0,-3 2 0 15,-1-2 0-15,-1 2 0 0,-1 1 0 0,1 1 0 16,1 0 0-16,0 3 0 0,2 0 0 0,1-3 0 16,-2 2 0-16,2 0 0 0,1-1 0 0,-1 2 0 15,-3-4 0-15,3 1 0 0,0-1 0 0,-1 0 0 0,1 0 0 16,3-1 0-16,3-1 0 0,3-1 0 15,0 2 0-15,4-3 128 0,1 1-128 0,0-1 0 0,-1 0 0 0,0 2 0 16,-2-2 128-16,2 1-128 0,3 1 0 0,0 0 0 16,1 1 0-16,0 0 0 0,0 1 0 0,-2 0 0 15,-2 0 0-15,0 1 0 0,-3 0 0 0,3 1 0 16,-2-2 0-16,3 1 0 0,2 0 0 0,1-1 0 16,-1-1 0-16,1 1 0 0,0 1 0 0,1 1 0 15,0-1 0-15,0-1 0 0,1 0 0 0,2-3 0 16,1 1 0-16,0-2 0 0,-1 0 128 0,-1 1-128 15,2-3 0-15,-2 0 128 0,-3 0-128 0,1 1 0 16,1-1 0-16,0 3 0 0,1-1 0 0,-2 0 128 16,-2 1-128-16,0 1 0 0,-3-2 128 0,0 1-128 0,-6 0 0 15,1 2 128-15,0 0-128 0,0 0 0 0,3-1 0 0,-1 1 0 16,0 0 0-16,-1-2 0 0,0 2 0 0,1-3 0 16,-1 1 0-16,-1-2 0 0,-2 0 0 0,2 2 0 15,2-3 0-15,0 2 0 0,-1-2 0 0,-1 3 0 16,-2-1 0-16,-2 0 0 0,-4 1 0 0,-3 1 0 15,-3-1 0-15,-2 2 0 0,-1-3 128 0,-1 2-128 16,-4 1 0-16,2 0 0 0,-2-1 0 0,-1 1 128 16,1 1-128-16,-1 0 0 0,1 0 0 0,-1 0 0 15,1 0 0-15,-2 0 0 0,-1 0 128 0,0 0-128 16,-2 1 0-16,2 1 0 0,0-1 0 0,1 0 0 16,-1 1 0-16,-2-1 0 0,0 2 0 0,-1-2 0 15,-1 0 0-15,0 1 0 0,-2-2 0 0,1 0 0 16,-2 0 128-16,1 0-128 0,-4 0 0 0,1 0 128 15,0-2-128-15,0 1 160 0,-2 0-160 0,1-2 160 0,-2 0-160 0,0 1 0 16,0-2 144-16,1 1-144 0,-10 3 0 0,12-4 144 16,-2-1-144-16,-2 1 0 0,-8 4 160 0,9-6-160 15,-1 1 128-15,-8 5-128 0,9-4 128 0,-9 4-128 16,8-7 128-16,-1 1-128 0,-7 6 128 0,6-11-128 16,1 2 128-16,-2 0-16 0,0 1-112 0,-1-1 0 15,0-1 0-15,0-1 0 0,-1 1 0 0,0-1 0 16,0-3 0-16,1 0 0 0,-1-2 0 0,-2-1 0 15,0-3 0-15,-1-2 0 0,0-3 0 0,0-2 0 16,-1-7 0-16,0-4 0 0,-1-3 0 0,0-5 0 16,-1-6 0-16,2-2 0 0,-2 1 0 0,1 1 0 15,-1 1 0-15,0 1 0 0,-1 1 0 0,2-3 0 0,-1-3 0 0,-1 0 0 16,-1-2 0-16,-1-2 0 0,-2 1 0 0,0 0 0 16,-1 3 0-16,0 1 0 0,0 0 0 0,-2-2 0 15,-2-1 0-15,0-3 0 0,0 1 0 0,0 0 0 16,-1 3 0-16,-1 4 0 0,2 3 0 0,-1 0 0 15,0 3 0-15,-1-5 0 0,2 2 0 0,0 3 0 16,0-8 0-16,1 6 0 0,1 2 0 0,-1 3 0 16,1 3 0-16,1 1 0 0,-2 1 0 0,2 0 0 15,1 0 0-15,0 2 0 0,-2-1 0 0,3 1 0 16,1-2 0-16,1 0 0 0,1-1 0 0,1 1 0 16,2 4 0-16,-1 2 0 0,2-1 0 0,-1 2 0 15,2-2 0-15,0 3 0 0,-1 3 0 0,1-1 0 16,0-1 0-16,-1 0 0 0,-1 3 0 0,1-3 0 0,0 3 0 15,0-3 0-15,-2 1 0 0,0 0 0 16,1 2 0-16,0-1 0 0,0-1 0 0,-1 4 0 0,-1 0 0 0,2 2 0 16,-1 2 0-16,0 0 0 0,0 0 0 0,-1 3 0 15,0-2 0-15,0 3 0 0,0 2 0 0,1 1 0 16,-1-2 0-16,2 2 0 0,-1 0 0 0,2 0 0 16,0-1 0-16,1 1 0 0,0 1 0 0,0-1 0 15,0 0 0-15,0 0 0 0,0 1 0 0,1 2 0 16,-1 1 0-16,-1-2 0 0,1 2 0 0,0 0 0 15,0-2 0-15,0 2 0 0,0 1 0 0,0 2 0 16,-2-2 0-16,1 2 0 0,1 6 0 0,-3-7 0 16,1 2 0-16,2 5 0 0,-4-5 0 0,4 5 0 15,-5-6 0-15,5 6 0 0,0 0 0 0,0 0 0 16,-9 0 0-16,9 0 0 0,0 0 0 0,-8 0 0 0,8 0 0 0,0 0 0 16,-9 3 0-16,9-3 0 0,0 0 0 0,-8 3 0 15,8-3 0-15,0 0 0 0,-8 1 0 0,8-1 0 16,0 0 0-16,0 0 0 0,-9 3 0 0,9-3 0 15,0 0 0-15,-8 4 0 0,0-2 0 0,8-2 0 16,-9 4 0-16,0 3 0 0,0-5 0 0,0 3 0 16,0 1 0-16,-1-1 0 0,3 0 0 0,-1 2 0 15,-1-5 0-15,1 2 0 0,0-1 0 0,8-3 0 16,-10 2 0-16,10-2 0 0,-10-1 0 0,4-3 0 31,-1-1-832-31,3-3-176 0,1-6-16 0,0-2-16 0,0-6-3440 0,-1-4-704 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8:19:25.45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17611 4066 1209 0,'7'-10'108'0,"7"-2"-87"0,-4-7-21 0,5 0 0 0,-1 3 252 0,-4 1 45 16,1-1 10-16,-4-6 1 0,0 3-229 0,-4 0-47 15,1 4-8-15,-8-4-3 0,1 0 25 0,-4 6 5 16,-7-5 1-16,0 5 0 0,-4 4-32 0,-3-4-5 16,-4 7-2-16,-7 0 0 0,1-1-13 0,-8 7 9 15,0 0-9-15,-3 7 8 0,-4-1-8 0,4-6 0 16,-4 0 0-16,0 9 0 0,-4-9 0 0,1 0 0 16,-11 0 0-16,0 0 0 0,0 0 8 0,-3 0-8 15,-1 7 12-15,1-7-4 0,3-7 6 0,-7 7 1 16,-4 0 0-16,-3 7 0 0,0-4 1 0,0 6 1 15,3 1 0-15,1-7 0 0,-4 6-4 0,0 4-1 16,-4-4 0-16,0 4 0 0,-3 5-12 0,7-5 11 16,4 12-11-16,2-9 10 0,-6 12-10 0,7-6 0 15,-3 3 0-15,3 6 0 0,3-2 0 0,1 2 0 0,6 3 0 0,-3 7-11 16,4 0 11-16,-1 0 0 0,1-4 8 0,-4 10-8 16,7-12 0-16,0 9 8 0,4-4-8 15,3 4 0-15,4-3 0 0,3 12 0 0,4-2 0 16,3-1 8-16,0 6-8 0,4-2-10 0,3-1 10 0,0 0-13 15,1 7 13-15,-1-4 16 0,0 19-3 0,8-12-1 16,-1 16-12-16,4-1 0 0,-4-3 0 0,4 10 0 16,0 0 0-16,4-4-16 0,2 4 3 0,-2-1 1 15,-4-2 12-15,7-4 12 0,0 4-3 0,0 6 0 16,0-10-9-16,0 0 8 0,3-2-8 0,4 5 8 16,-4-9 0-16,8 4-8 0,3-4 12 0,4 0-4 0,-1-3-8 15,8 3 12-15,-1-6-12 0,8-3 12 0,0-1-12 0,7 1 12 16,-4 0-12-16,7 3 12 0,4-4-12 0,0 1 12 15,3-3-12-15,4-4 12 0,7-3-4 0,3 1-8 16,8-4 12-16,-1 3-4 0,1 0 1 0,-1-2 0 16,1-1 0-16,6-13 0 0,4 4-1 0,4 0 0 15,0-7 0-15,-1-5 0 0,1-4-8 0,3 3 12 16,4-9-12-16,3-4 12 0,0 1-12 0,4-10 8 16,-4 4-8-16,0-1 8 0,4-9-8 0,3 0 0 15,0 0 0-15,1-9 8 0,-8 6-8 0,7-7 0 16,0 1 0-16,1-4 0 0,-5 1 9 0,1-4-9 15,-4-6 10-15,-3 6-10 0,3-9 15 0,0 0-3 16,-7-3-1-16,1-3 0 0,-12-4 1 0,1-6 1 0,-8 7 0 16,1-4 0-16,-4-6 5 0,0 4 1 0,0 2 0 15,-7-9 0-15,-1 3 5 0,-2-9 0 0,-1-10 1 0,-3 7 0 16,0-7-15-16,0 0-10 0,-4 0 12 0,4-9-12 16,0 0 10-16,0-3-10 0,-4 3 8 15,-3-3-8-15,0 2 0 0,-4 8 0 0,-3-7 0 0,-8 6 0 16,-2-6 8-16,-5 6-8 0,1-6 0 0,-11-1 8 15,0 11 3-15,-7-4 0 0,0 3 0 0,-4 0 0 16,-6-2-11-16,-1-8 0 0,-3 1-12 0,0 10 12 16,-7-14 0-16,-4 4 0 0,0 3 0 0,-3-12 0 15,0 5 0-15,-4 1 0 0,4-6 0 0,-4 5 0 16,4 1 0-16,-4 0 0 0,4-4 0 0,0 4 0 16,0-3 8-16,-1 6 4 0,1 3 0 0,0 3 0 15,0 0-2-15,-4 3 0 0,0 1 0 0,-3-1 0 16,3 0 0-16,-3 13 0 0,-4-3 0 0,4-1 0 15,-4 14-10-15,0-7 0 0,4 3 0 0,-4 3 8 0,-3 0-8 16,0 0 0-16,-8 7 0 0,-3-4 0 0,-7 7 0 16,-3-4-9-16,-1 10 9 0,-3 6 0 0,-3-9-13 0,-11 19 4 15,-8-4 1-15,-6 10 0 0,0 3-11 0,-7 10-1 16,-4 5-1-16,-11 7 0 16,-10 16-65-16,-14-4-13 0,-11 20-2 0,-17 5-1325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5:40.3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13737 14648 1029 0,'0'0'45'0,"-7"7"11"0,7-7-45 0,-7 3-11 0,0-3 0 16,0 6 0-16,0-6 41 0,0 0 7 0,0 0 0 0,7 0 1 15,-4 0 12-15,-3-6 3 0,-3 6 0 0,3-3 0 16,-4 3-13-16,0-7-3 0,1 7 0 0,-1-9 0 15,-3 9-13-15,4-6-3 0,-1 3-1 0,0-4 0 16,-3 7-13-16,0-3-2 0,0-3-1 0,0 6 0 16,-4 0-2-16,4-3 0 0,0-4 0 0,0 4 0 15,-4-3-13-15,1 3 0 0,-1-3 0 0,4-4 0 16,-4 1 17-16,1-1 4 0,-1-5 1 0,-3 5 0 16,0-5 30-16,3 5 7 0,-7-9 1 0,4 7 0 15,0-10-12-15,0 9-1 0,-4-12-1 0,0 7 0 16,1 2-19-16,-4-3-4 0,3 0-1 0,0 0 0 15,-3-6-7-15,3 0-2 0,1 3 0 0,-1-3 0 16,4-3 8-16,-4 3 2 0,4-3 0 0,0 3 0 16,-1-4-6-16,1 1-1 0,0-3 0 0,0 3 0 15,0-1-3-15,0 1-1 0,-4-3 0 0,4 3 0 16,3-7 0-16,1 7-1 0,-1 3 0 0,4-3 0 0,-7-7 10 16,6 7 3-16,1-7 0 0,-3 7 0 0,3 0-13 0,0-7-3 15,3 7 0-15,-3-3 0 0,0 3-8 0,3-7 0 16,-7 4 0-16,4-1 0 0,4 1 0 0,-1 0 8 15,-3 2-8-15,7-5 12 0,-7 6-12 0,3-1 0 16,1-2 0-16,-1 3 0 0,1 0 8 0,3-1 0 16,-1-2 0-16,1 9 0 0,-3-3-8 0,6 0 0 15,1 6 9-15,-4-9-9 0,3 12 0 0,1-6 0 16,-1 0 0-16,1 4 0 0,-1-1 0 0,-3 0 0 16,4 3 0-16,-1-3 0 0,0 1 0 0,1 2 0 15,-1-3 0-15,-3 7 8 0,4-4-8 0,-1 6 0 0,-3-5-8 16,4 5 8-16,-1 1 0 0,1-7 0 0,-1 7 0 0,-3-1 0 15,4-2 0-15,-1 3 0 0,0-4 0 0,1 4 0 16,-1-1 0-16,1 1 0 0,3-1 0 0,0 1 0 16,-4 0 0-16,4 2 0 0,0-2 0 0,-3-1 0 15,3 7 0-15,0-3 0 0,0-3 0 0,0 6 0 16,-4-4 0-16,1-2-8 0,3 9 8 0,-4-6 0 16,1-4 0-16,3 10 0 0,-4 0 0 0,-3-3 0 15,0-3 0-15,4 6 0 0,-4-3 0 0,7 3 0 16,-4-7 0-16,-3 7-8 0,0 0 8 0,0-3-12 15,0-3 12-15,0 6 0 0,0 0-9 0,0-3 9 0,7 3 0 16,0 0 0-16,-7 3 0 0,-1-3 0 0,1 6 0 0,0-3 0 0,-3 4 0 0,3-4 0 16,3 6-14-16,-3 1 5 0,-3 5 1 0,-1-5 0 15,4 5 8-15,-4-2 0 0,1 3 10 0,-4 2-10 16,3 1 0-16,-3 0 8 0,3 3-8 0,1-3 0 16,-1-7 0-16,1 4 0 0,-1 0 0 0,4-4 0 15,-4-2 0-15,4-1-13 0,0 4 2 0,0-4 1 16,4 0 10-16,-4-5 0 0,3 5 0 0,4-9 0 0,0 0 0 15,0 0 0-15,0 0 0 0,0 0 0 0,0 0 0 0,0 0 0 16,0 0 0-16,0 0 0 0,0 0 0 0,0 0 0 16,4-9 0-16,3-1 8 0,0 1-8 0,0-1 0 15,0-5 0-15,0 5 8 0,0-2 0 0,4-4 1 16,-1-3 0-16,1 3 0 0,-1-2-9 0,4-1 0 16,-3 3 0-16,7-3 8 0,-1 1-8 0,1-1 8 15,0 0-8-15,-4-6 8 0,0 9 2 0,0-3 0 16,0 7 0-16,0-4 0 0,-3 0-10 0,3-2 0 15,-4 2 0-15,1 7 0 0,-4-4 0 0,0-3-9 16,0 7 9-16,0-1 0 0,-3 1 0 0,3 3 0 16,-4 3 0-16,1-7 9 0,-4 10-9 0,0 0 8 0,0 0-8 15,0 0 8 1,0 0-8-16,0 0 0 0,0 0 0 0,0 0 0 0,0 0 0 0,0 0 0 16,10 3 0-16,-3 7 0 0,-7-10 0 0,11 6 0 15,-4-3 0-15,0 3 0 0,4 4 0 0,-4-10 0 16,0 9 10-16,0-2-10 0,0-4 8 0,0 6-8 15,4-3 0-15,-1 4 0 0,1-1 0 0,3 1 0 16,-4-1 0-16,5 0 0 0,-5 1 0 0,8 6-12 0,3-7 3 0,0 7 1 31,4-4-72-31,0 4-15 0,3 3-2 0,4-4-1 16,3 4-112-16,0 6-22 0,32 13-5 0,-10-4-1 0</inkml:trace>
  <inkml:trace contextRef="#ctx0" brushRef="#br0" timeOffset="1685.4">14513 14445 946 0,'0'0'42'0,"0"0"9"0,0 0-41 0,0 0-10 0,0 0 0 0,0 0 0 16,0 0 32-16,0 0 5 0,0 0 1 0,0 0 0 16,0 0-2-16,0 0 0 0,0 0 0 0,0 0 0 15,0-10 4-15,-3 7 0 0,-1-3 0 0,1-4 0 16,-4 10-12-16,3-9-1 0,1 0-1 0,-1 2 0 15,1 4 30-15,-1-3 7 0,-3-4 1 0,3 10 0 16,1-9-10-16,-4 6-2 0,3-3 0 0,-3-1 0 16,4 4-23-16,-4 3-5 0,3-6 0 0,-6 3-1 15,3-3-6-15,-1 6-1 0,1-4 0 0,0-2 0 16,-3 6 5-16,-1-3 1 0,1-3 0 0,-1-4 0 16,4 1 23-16,-4 0 5 0,1 2 1 0,-1-5 0 15,1 2-7-15,-1-5 0 0,4-1-1 0,-4 3 0 16,4-2-8-16,0-4-2 0,-3 3 0 0,-1-3 0 15,1-6-7-15,-1 6-2 0,4 1 0 0,0-11 0 0,0 11 0 16,0-7-1-16,-7-1 0 0,7-2 0 0,-4 3-23 0,4-3 0 16,-4 0 0-16,4-1 8 0,-3-2 0 15,-1 3 0-15,1-7 0 0,-1 7 0 0,0-6-8 0,1-4 8 16,3 10-8-16,0-7 8 0,-4 7 2 0,4-6 1 16,-4-1 0-16,8 1 0 0,-4-1-2 0,0 4 0 15,3-10 0-15,-3 3 0 0,4 4-9 0,-4-4 0 16,0 4 0-16,0-4 0 0,-1 4 0 0,1 5 8 15,0-5-8-15,4 6 8 0,-8-4-8 0,8 4 0 0,-4 0 0 16,0 3-11-16,0-3 11 0,0-1 0 0,3-2 0 16,0 3 0-16,1 0 0 0,-1-1 0 0,1-5 0 0,-1 9 0 15,1-3 0-15,3-1 0 0,-4 4 0 0,4 0 0 16,0 3 0-16,4-3 0 0,-4 9 0 0,0-2 0 16,3-7 0-16,1 6 16 0,-4 6-4 15,3-2-1-15,-3-1-11 0,4 6 0 0,-1-2 0 0,-3 2 0 16,0-2 0-16,4 3 0 0,-4-1 0 0,0 7 0 15,0-3-10-15,0 6 10 0,0-3 0 0,0 3-9 16,0 0 9-16,0 0 0 0,0 0 0 0,0-7-8 16,0 7 8-16,0 0 0 15,0 0-9-15,0 0 9 0,0 0 0 0,0 0-9 0,0 0 9 0,0 0 0 16,-7 0-9-16,3 10 9 0,-3-10 0 0,0 9-9 16,-3 1 9-16,3-1-8 0,-4 7 8 0,0-7-8 15,1 7 8-15,-4-4 0 0,0 4-9 0,-4 3 9 16,4-4 0-16,0 4 0 0,-4 0 0 0,8-3 0 15,-1 3 0-15,-3-1 0 0,0 1 0 0,0-3 0 16,0 3-9-16,3-4 9 0,0 4 0 0,-3-3 0 16,4-4 0-16,3 7 0 0,0-3 0 0,-4 0 0 15,0-4 0-15,4 4 0 0,0-7 0 0,4 1 0 0,-4-1 0 16,0 0 0-16,7-9 0 0,0 0 0 16,0 0 0-16,0 0 0 0,0 0 9 0,0 0-9 0,0 0 9 15,7-9-9-15,-4 0 10 0,1-1-10 0,3 1 8 0,0-7-8 16,0-3 0-16,4 4 9 0,-4-4-9 0,3 0 8 15,1-6-8-15,-4 6 8 0,3-6-8 0,-3 6 0 16,1-3 0-16,-1-3 8 0,3 6-8 0,1 1 0 16,-1-4 0-16,1 3-11 0,3 0 11 0,-3 3 0 15,-4 4 8-15,0-4-8 0,3-3 0 0,-3 4 0 16,-3 5 0-16,3 1 0 0,0-4 0 0,0 4 0 16,4-4 0-16,-4 4 0 0,0 6 0 0,0-4 0 15,0-2 0-15,0 6 0 0,3-3 0 0,1 6 0 16,0 0 0-16,-4 6 0 0,7-3 0 0,-4 6 0 0,1-2 0 15,3-4 0-15,-3 6 0 0,-1 7 0 0,1-7 0 0,-1 1 0 16,1-1 8-16,0 7-8 0,-1-7 10 0,1 1-10 16,-4 5 0-16,3-2 8 0,-3-7-8 0,4 4 0 15,-4 5 0-15,-3-5 0 0,6-1 0 0,-3 4 0 16,0-7-12-16,0 3-4 0,-3 7-2 0,6-7 0 31,-2 4-28-31,-1-4-6 0,3 4 0 0,1-1-1 16,3 7-31-16,4-3-5 0,-4 9-2 0,3-3 0 0,4 3-107 15,1 0-22-15,-1 3-4 0</inkml:trace>
  <inkml:trace contextRef="#ctx0" brushRef="#br0" timeOffset="3080.7">15812 14150 633 0,'0'0'28'0,"0"0"6"0,0 0-34 0,0 0 0 0,0 0 0 0,0 0 0 0,7 9 188 0,-7-9 32 15,0 0 5-15,0 0 2 0,0 0-173 0,0 0-34 16,0 0-8-16,0 0 0 16,0 0 23-16,0 0 5 0,0 0 0 0,0 0 1 15,-11 0 1-15,0 0 0 0,11 0 0 0,-7 0 0 16,-3 0-18-16,3 0-3 0,-4 0-1 0,1 6 0 15,-5-2-2-15,1 2-1 0,0 3 0 0,-3-9 0 16,2 10-17-16,1-4 0 0,0-3 8 0,0-3-8 16,0 10 8-16,0-10-8 0,3 0 9 0,1 6-9 15,-4-6 30-15,3 0 0 0,0 0 0 0,1 0 0 16,-4-6 21-16,0 6 4 0,3 0 1 0,-3-4 0 16,0 4-35-16,-4-6-6 0,4 3-2 0,-4-3 0 15,8-4 14-15,-4 7 2 0,-4-9 1 0,4 2 0 16,-4 1-1-16,4-10 0 0,0 3 0 0,4 4 0 0,-5-7-12 15,1 3-2-15,4-9-1 0,-1 6 0 0,-3-6 22 0,3 6 5 16,4-9 1-16,-3 3 0 0,3 3-24 0,-4-9-5 16,4 3-1-16,-3-1 0 0,3-5 0 0,-4-1 0 15,4-2 0-15,0 2 0 0,0 1 2 16,0-4 0-16,0 4 0 0,0-4 0 0,0-6-2 0,3 10 0 16,-3-10 0-16,3 6 0 0,1 0 2 0,-1-2 0 15,4 2 0-15,0-6 0 0,-3 10-14 0,3-4 0 16,0 4 0-16,0 5 0 0,0-5 0 0,0 6 14 15,0-7-4-15,0 7-1 0,3 0-9 0,-3-4-9 16,0 4 9-16,0-6-13 0,4 5 13 0,-4-5 8 16,0 6 0-16,0-1-8 0,3-5 0 0,-3 6 0 15,4 0 0-15,-4-4 0 0,0 4 0 0,3 0 0 16,1 0 0-16,0 2 0 0,-1 1 0 0,1 0 0 0,-1 3 0 16,1-3 0-16,3 0 0 0,-4 6 0 0,1 0 0 15,3 1 0-15,-4-1 0 0,4 3 0 0,-3 1 0 0,-1 5 0 16,1 1 0-16,0-1 0 0,-1 1 0 0,1-1 0 15,-1 4 0-15,-3-3 0 0,0 9 0 0,0 0 0 16,4-3 0-16,-4 3 0 0,0-7 0 0,0 7 0 16,0 0 0-16,3-9 0 0,-3 9 0 0,0 0 0 0,0-3 0 0,0 3 0 0,0 0 0 15,0 0 0-15,0 0 0 0,0 0 0 0,0 0 0 0,0 0 0 16,0 0 0-16,0 0-9 0,0 0 9 0,0 0-12 16,0 0 12-16,0 0 0 0,0 0 0 0,0 0 0 15,-7 3 0-15,4 3 0 0,-4 4 0 0,3-1 0 16,-7 0 0-16,1 1 0 0,3-1 0 0,0 7 0 15,-4-3 0-15,1-7 0 0,-1 9 0 0,0-2 0 16,1-4-16-16,-4 1 0 0,3 5-1 0,-3-5 0 16,3 6 27-16,-3-7 6 0,0 4 0 0,0-7 1 15,0 3-17-15,3-3 0 0,-3-2 0 0,4 2 0 16,3-3-9-16,-4 3-6 0,8-6-1 0,3 0 0 0,0 0 16 0,0 0 0 16,0 0 0-16,-8 0 0 0,5 0 0 0,3 0 0 15,-7 0 0-15,7 0 0 0,-4-6-8 0,4 6 8 16,-7-3 0-16,7 3-9 0,0 0-3 0,0-6 0 15,-3 2 0-15,3-2 0 0,0-3 12 0,3 3 0 16,1-4 0-16,-1 1 0 0,4-1 0 16,0 1 0-16,1-1 0 0,2 1-12 0,-3 0 12 0,0-7 0 15,4 7 0-15,-4-7-8 0,3 7 8 0,1-1 0 16,-4 1 0-16,4-4 0 0,-4 1 0 0,3 2-8 16,-3 7 8-16,-3-3 0 0,3-4 0 0,0 7 0 15,-7 3 0-15,7-6 0 0,0 3 0 0,0-3 0 0,0 2 0 16,0-2 0-16,-7 6 0 0,11-6 0 0,-1 3 0 0,1 3 0 15,0 0 0-15,-1 0 8 0,-3 0 0 0,4 0 0 16,-1 0-8-16,5 0 0 16,-5 0 0-16,1 9 0 0,6 1 0 0,-3-1 0 0,-3 0 0 15,0 7 0-15,-1 3 0 0,4-3-12 0,-3-4 4 0,3 13 0 16,-3-6 8-16,-1 0 0 0,4-4 0 0,-3 4 8 16,-4 0-8-16,0-3 0 0,0 3 0 0,0-1 0 15,0-2 0-15,0 0 0 0,-3-4 0 0,3 4-8 16,-4-3-13-16,4-7-3 0,-3 10 0 0,-1-4 0 31,1 4-180-31,-1-7-36 0,-3 1-7 0</inkml:trace>
  <inkml:trace contextRef="#ctx0" brushRef="#br0" timeOffset="9265.71">15632 14968 57 0,'0'0'0'0,"0"0"0"16,0 0 0-16,0 0 0 0,0 0 27 0,0 0 0 15,0 0 0-15,0 0 0 0,0 0-6 0,0 0-1 16,0 0 0-16,0 0 0 0,0 0 52 0,0 0 9 15,0 0 3-15,0 0 0 0,0 0 25 0,0 0 6 16,0 0 1-16,0 0 0 0,0 0-48 0,0 0-10 16,0 0-2-16,0 0 0 0,0 0-38 0,0 0-8 15,0 0-2-15,0 0 0 0,0 0-8 0,0 0-11 16,0 0 3-16,0 0 0 0,0 0 8 0,0 0 0 0,0 0 0 16,0 0 0-1,0 0 12-15,0 0 7 0,0 0 1 0,0 0 1 0,0 0 8 0,0 0 2 0,0 0 0 16,0 0 0-16,0 0-17 0,0 0-3 0,0 0-1 0,0 0 0 15,0 0-10-15,0 0 0 0,0 0 0 0,0 0 8 16,0 0-8-16,0 0 0 0,0-6 0 0,0 6 0 16,0 0 0-16,0 0 13 0,0 0-1 0,0-3-1 15,0 3 5-15,0 0 2 0,0 0 0 0,0 0 0 16,0 0-18-16,0 0 0 0,0 0-13 0,0 0 5 16,0 0-102-16,0 0-20 15,0 0-4-15,0 0-1 0</inkml:trace>
  <inkml:trace contextRef="#ctx0" brushRef="#br0" timeOffset="16642.23">17900 9515 403 0,'0'0'36'0,"0"0"-36"0,0 0 0 0,0 0 0 15,0 0 118-15,0 0 17 0,0 0 3 0,0 0 1 16,0 0-57-16,0 0-11 0,0 0-3 0,0 0 0 16,0 0-38-16,0 0-8 0,0 0-2 0,0 0 0 15,0 0 18-15,0 0 3 0,0 0 1 0,0 0 0 16,0 0-6-16,0 0-2 0,0 0 0 0,0 0 0 16,0 0 9-16,0 0 1 0,3-6 1 0,-3 6 0 15,0 0-4-15,0 0-1 0,8-3 0 0,-8 3 0 16,7 0-7-16,0-7-1 0,3 7-1 0,-3 0 0 15,-7 0-9-15,7 0-2 0,7 0 0 0,-3 0 0 16,3 0-3-16,0-3-1 0,4 3 0 0,0 3 0 16,-1-3-6-16,1 0-2 0,-1 0 0 0,1 7 0 15,3-4 0-15,0-3 0 0,1 0 0 0,-5 9 0 0,4-3-8 16,-3-2 0-16,3 2-12 0,-3-3 12 0,-1 10 0 0,1-4 0 16,0 0 0-16,-1-5 0 0,1 5 0 0,-4 0 0 15,7 7 0-15,-3-7 0 0,3 1 0 0,-3-1 0 16,-1 1 0-16,5-1 0 0,-1 4 0 0,3-4 0 15,1 0 0-15,-4-5 0 0,4 5 0 16,0-3 0-16,-1 4 0 0,1-7 0 0,-4 3 0 0,0 0 0 16,-3-3 12-16,0 4-4 0,-1-4 2 0,1 3 0 15,-4-3 0-15,0-3 0 0,-3 7 2 0,-1-4 1 16,1-3 0-16,0 0 0 0,-4 0-5 0,0 6 0 0,0-6-8 16,0 0 12-16,0 0-12 0,-7 0 9 15,7 0-9-15,0 0 8 0,0 0-8 0,-7 0 10 16,7-6-10-16,-3 3 10 0,3-4-10 0,0 4 8 15,0-3-8-15,-7 6 8 0,3 0 0 0,1-10-8 0,3 10 12 16,-4-3-4-16,-3 3 0 0,0 0 0 0,0 0 0 0,0-6 0 16,0 6 2-16,0 0 0 0,0 0 0 0,0-9 0 15,-3 2 1-15,-1 4 0 0,1-3 0 0,-4 6 0 16,7 0-1-16,-4-9 0 0,-3 5 0 0,-3-2 0 16,2 3 1-16,1-3 0 0,0-4 0 0,0 1 0 15,-3 3 2-15,3-4 1 0,0 7 0 0,0-6 0 16,-4-7-14-16,4 7 9 0,0 2-9 0,0-2 8 0,0 6-8 0,3-7 0 15,-3 1 0-15,4 3 0 0,-4-4 0 16,3 10 0-16,1-9 0 0,3 9 0 0,0 0 0 16,-4 0 0-16,-3-6 0 0,7 6 0 0,0 0 0 0,-4 0 0 15,-3 0 0-15,7 0 0 0,0 0 0 0,0 0 0 16,0 0 0-16,0 0-11 0,0 0 11 0,0 0-10 16,0 0 10-16,-3 0-10 0,3 0 10 0,0 6 0 15,0-6 0-15,0 9 0 0,0-9 0 0,3 10 0 16,1-1 0-16,3 1 8 0,0-1-8 0,0 0-8 15,0-2 8-15,0 2-12 0,0 0-1 0,4 7-1 16,-4-6 0-16,3-1 0 0,-2 0 14 0,-1 7-11 16,0-3 11-16,0-4-10 0,-4 7 10 0,4-7 0 0,-3 0-9 15,3 1 9-15,-4 6 0 0,1-7 0 0,3 0 0 0,-4 1 0 16,5-1 0-16,-5-3 0 0,-3-6 0 0,0 13 0 16,4-7 0-16,-1 4 0 0,-3-1 0 0,4 0 0 15,-4 1 0-15,-4-1 0 0,4 1 0 0,0-4 0 16,0-6 0-16,-3 9 0 0,-1 1 0 0,1-1 0 15,-5 1 0-15,5-1 0 0,-4-3 0 0,0 4 0 16,-4-7 19-16,4 9-2 0,-7-8 0 0,4 5 0 16,-1-3-17-16,-3-3 0 0,0 4 0 0,0-4 0 0,3-3 14 15,-3 0-4-15,0 0-1 0,0 0 0 16,0 0-35-16,-1 0-7 0,1 0-2 0,0-3 0 16,-3-4-171-16,-1 7-34 0,-17-9-8 0,14-4-565 15</inkml:trace>
  <inkml:trace contextRef="#ctx0" brushRef="#br0" timeOffset="19979.22">17371 8186 975 0,'0'0'43'0,"0"0"9"0,0 0-41 0,0 0-11 15,0-7 0-15,0 4 0 0,0 3 59 0,0-6 9 16,3-4 3-16,1 1 0 0,-4 3-15 0,3 3-2 16,1-4-1-16,-1-2 0 0,1 6-10 0,3-3-3 15,-3-4 0-15,3 7 0 0,3-3-20 0,-3-4-5 16,4 10-1-16,-1-6 0 0,1 6 10 0,3-3 1 15,4-3 1-15,-1 6 0 0,5 0-5 0,-1 0-1 16,-4 0 0-16,8 0 0 0,-4 0-2 0,0 0-1 16,4 0 0-16,0-4 0 0,-1 4 8 0,1-6 2 15,0 6 0-15,3-3 0 0,-3-3 3 0,3 3 1 0,0-4 0 16,0 7 0-16,-3-3-3 0,3-3 0 0,1 6 0 0,-5 0 0 16,4 0-3-16,1 0-1 0,-5 0 0 15,1 6 0-15,0-3-8 0,-1 4-1 0,1-4-1 0,0 3 0 16,0-3-14-16,-1 7 0 0,1-4 8 0,3-3-8 15,-3 3 0-15,0 4 0 0,-1-4 0 0,1-3 0 16,0 3 0-16,-1-2 0 0,1 5 0 0,-4-3 0 16,4-3 0-16,0-3 0 0,-4 7 0 0,3-4 0 15,-2 3 0-15,-5-6 8 0,1 0-8 0,0 6 0 16,-4-3 12-16,0-3-1 0,-4 0 0 0,1 10 0 0,0-10 0 0,-1 6 0 16,-3-3 0-16,0 4 0 0,0-4-11 0,0-3 0 15,0 6 0-15,-3-3 0 0,3 3 0 16,-4-3 0-16,-3-3 0 0,11 7 12 0,-7-7-12 0,6 6 0 15,-3-3 0-15,0-3 0 0,-7 0 0 0,7 6 0 16,0-2 9-16,0-4-9 0,1 0 0 0,-8 0 0 16,7 0 0-16,-7 0 0 0,7 6 0 0,-7-6 0 15,0 0 0-15,0 0 0 0,0 0 0 0,0 0 0 16,0 0 0-16,0 0 8 0,3 3 11 0,-3-3 2 16,0 0 1-16,0 0 0 0,-3 9-22 0,3-9-12 15,0 0 2-15,0 0 0 0,0 0 10 0,0 0 14 16,0 0-3-16,0 0-1 0,0 0-10 0,0 0 0 15,0 0-12-15,3 7 12 0,-3-7 0 0,0 0 0 0,0 0 0 16,0 0 12-16,0 0-4 0,0 0 0 0,0 0 0 0,0 0 0 16,0 0 0-16,0 0 0 0,0 0 0 0,0 0 0 15,0 0 0-15,0 0 0 0,0 0 0 0,0 0 0 16,0 0-8-16,0 0 0 0,0 0 0 0,0 0 0 16,0 0 0-16,0 0 0 0,0 0 0 0,0 0 0 15,0 0 0-15,0 0 0 0,0 0 9 0,0 0-9 16,0 0 8-16,-3-7-8 0,-1 4 10 0,4 3-10 15,0 0 31-15,-3-9 0 0,3 9 0 0,0-6 0 16,-4-4-18-16,1 7-3 0,3-3-1 0,-4-4 0 16,0 4-9-16,1-3 8 0,-1-1-8 0,1 7 8 15,-1-3 0-15,1-4 0 0,-1 1 0 0,1 0 0 16,-1 2 0-16,-3 4-8 0,4-6 12 0,-1 3-4 16,1 2-8-16,-1-2 0 0,1-3 0 0,-1-1 0 0,0 4 0 15,4 3 0-15,-3-3 0 0,3-4 0 0,0 1 0 0,0-1 0 16,0 1 0-16,0 3 8 0,0-4-8 0,3 1 0 15,-3-1 0-15,4 1 0 0,-4 0 0 0,4-1 0 16,-1 4 0-16,-3-3 0 0,4 5 0 0,3-5 0 16,-7 9 0-16,3-6 0 0,-3 6 0 15,0 0 8-15,0 0-8 0,0 0 0 0,0 0 0 0,0 0 0 16,0 0 0-16,0 0-11 0,7 6 11 0,-3-3 0 16,3 7-9-16,-4-1 9 0,1 0 0 0,3 7 0 15,-7-7-9-15,3 1 9 0,5 6 0 0,-5-7 0 0,4 7 0 0,-3-4 0 16,3-2 0-16,-4-1 0 0,4 0-8 0,-3 7 8 15,3-6 0-15,-4-1 0 0,4 0 0 0,-3 1 0 16,-1-4 0-16,-3 3 0 0,4 1 0 0,0-1 0 16,-1 1 0-16,1-4 0 0,-4-6 0 0,0 9 0 15,3-6 0-15,-3 4 0 0,0-7 0 0,0 9 0 16,0 1 0-16,0-10 0 0,0 0 0 0,0 0 0 16,0 0 0-16,0 0 0 0,0 0 0 0,0 0 0 15,0 0 0-15,0 0 0 0,0 0 0 0,0 6 0 16,0-6 0-16,0 0 0 0,0 0 0 0,0 0 9 15,0 0-9-15,0 0 0 0,0 0 0 0,-7 3 0 0,7-3 0 0,-7 6 0 16,7-6 0-16,0 0 0 16,0 0 0-16,-4 3 0 0,4-3 0 0,-7 0 0 15,0 7 0-15,0-7 0 0,0 3 0 0,0 3 0 0,0-6 8 16,0 6 0-16,0-3 0 0,-4-3 0 0,4 0 1 16,-3 7 0-16,-1-4 0 0,1-3 0 0,-1 6 11 15,0-3 3-15,-3-3 0 0,4 7 0 0,-1-4-23 0,-3-3-8 16,0 0 0-16,3 6 0 0,1-3 8 0,-1 3 11 15,-3-6-3-15,4 3 0 0,-1-3-8 0,-3 7 0 16,3-7 0-16,1 9 0 16,-4-9-42-16,-1 10-10 0,1-4-3 0,0-3 0 15,0 6-83-15,-4 1-17 0,4 2-3 0,-7 1-562 16,0-4-112-16</inkml:trace>
  <inkml:trace contextRef="#ctx0" brushRef="#br0" timeOffset="21744.84">17649 11249 172 0,'0'0'16'0,"0"0"-16"0,0 0 0 0,0 0 0 16,0 0 197-16,0-3 37 0,0-3 7 0,-3 3 2 16,-1-4-135-16,4-2-26 0,0 3-6 0,-3 3 0 15,3-4-20-15,0 4-4 0,-4-3-1 0,4 6 0 16,-3-10-23-16,-1 7-4 0,4-3 0 0,0 6-1 16,0 0-9-16,-3-9-2 0,3 9 0 0,0 0 0 15,0 0 6-15,0-10 1 0,0 10 0 0,0 0 0 16,0 0-8-16,0 0-2 0,7 0 0 0,-7 0 0 15,10-6 6-15,1 6 1 0,0 0 0 0,3 0 0 16,-4 0 8-16,4 0 3 0,4 0 0 0,0 0 0 16,3 0 7-16,4 0 2 0,-4 0 0 0,7 0 0 15,-3-3-8-15,6 3-2 0,-2-6 0 0,2 6 0 0,1 6-10 16,0-3-1-16,0-3-1 0,-4 0 0 16,-3 6-14-16,3-6 0 0,0 10 8 0,-3-10-8 0,-1 6 0 15,-2-3 0-15,2-3 0 0,-3 0 0 0,1 6 0 0,-1-3 0 16,0-3 0-16,4 0 0 0,-4 0 0 0,3 0 8 15,-6 0-8-15,7 7 0 0,-4-7 0 0,4 3 0 16,-4-3 8-16,0 0-8 0,-3 6 0 0,3-6 9 16,0 0-9-16,-3 0 8 0,-4 3 8 0,3-3 2 15,-3 0 0-15,1 0 0 0,-5 7-18 0,1-7 0 16,-1 0 0-16,-3 3 0 0,4-3 0 0,-11 0 0 16,7 6 0-16,4-6 0 0,-11 0 0 0,7 0 0 15,-7 0 0-15,0 0 0 0,7 0 12 0,-7 0-4 16,0 0 0-16,0 0-8 0,0 0 0 0,0 0 0 0,0 0 0 15,7 0 0-15,-7 0 18 0,0 0-3 16,0 0-1-16,0 0 0 0,7 0-14 0,-7 0 11 0,0 0-11 0,0 0 10 16,7 0-10-16,-7 0 0 0,0 0 0 0,0 0 8 15,7 0-8-15,-7 0 0 0,0 0 0 0,0 0 0 16,0 0 0-16,0 0 0 0,0 0 8 0,0 0-8 16,0 0 17-16,0 0 2 0,0 0 0 0,0 0 0 15,0 0 13-15,0 0 4 0,0 0 0 0,0 0 0 16,0 0-8-16,0-9-2 0,-4 2 0 0,4 4 0 15,-3-6-14-15,-1 2-2 0,1-2-1 0,-1-7 0 16,-3 7-1-16,4 0-8 0,-4-1 12 0,0-2-4 16,0-4 4-16,3 7 0 0,-7-1 0 0,4 1 0 15,-3-1 0-15,-1-5 0 0,1 5 0 0,-1 4 0 0,0-3-4 16,-3-4 0-16,4 7 0 0,-1-4 0 0,1 1-8 16,-1 0 0-16,-3 2 0 0,3-2 0 0,4 6 0 15,0-4 0-15,-3 4 0 0,-1-3 0 0,0 6-9 16,4-3 9-16,-3-3-12 0,3 6 12 0,0 6 0 0,-4-6 0 15,4 0 0-15,0 0 0 0,0 3 0 0,7-3 0 16,0 0 0-16,0 0 0 0,-7 0-10 0,7 0 10 16,0 0-8-16,0 0 8 0,0 0-21 0,7 9 1 15,4 1 0-15,-1-4 0 16,8-3-12-16,-4 4-1 0,0 2-1 0,4-3 0 0,3-3 34 0,-4 7 0 16,1-4 0-16,-4-3 0 0,0 7 0 0,0-1 0 15,0-3 0-15,1-3 0 0,-5 4 0 0,1 2 0 0,-1-3 0 16,1-3 0-16,-4 4 0 0,4 2 0 0,-4-6 0 15,0 4-10-15,0 2 10 0,0-3 0 0,-4-3 0 16,4 7 0-16,0-10 0 0,0 9 0 16,-7-9 0-16,8 0 0 0,-8 0-8 0,7 10 8 0,0-10-8 0,0 9 8 15,-7-9 0-15,7 6 0 0,-7-6 0 16,3 3 0-16,-3-3 0 0,0 0 0 0,4 13 0 0,-4-13 0 16,0 0 0-16,3 3 11 0,-3-3-1 0,-3 9 0 15,3-9 6-15,-4 10 2 0,1-4 0 0,3-6 0 16,-11 3-4-16,8 4-1 0,-8-4 0 0,0 3 0 15,1-6-5-15,-4 6 0 0,-4-3-8 0,1-3 12 16,-5 0-12-16,1 10 0 0,0-10 8 0,-7 6-8 16,-4-3 0-16,0 3 0 0,4-2 0 0,-4 2-10 15,-3-3-30-15,0 3-5 0,-4-3-2 0,4 4 0 16,-4 2-171-16,0-3-34 0,-49-3-8 0,24 4 0 0</inkml:trace>
  <inkml:trace contextRef="#ctx0" brushRef="#br0" timeOffset="27226.7">16260 14962 115 0,'0'0'10'0,"0"0"-10"0,0 0 0 0,0 0 0 15,0 0 190-15,0 0 36 0,0 0 7 0,0 0 2 16,0 0-173-16,0 0-34 0,0 0-8 0,0 0 0 16,0 0-3-16,0 0 0 0,0 0 0 0,0-3 0 15,-4-3 14-15,4 6 2 0,4-10 1 0,-4 10 0 16,0 0 6-16,0 0 2 0,0 0 0 0,0 0 0 16,0 0 19-16,0 0 4 0,0 0 1 0,0 0 0 15,0 0-6-15,0 0-2 0,0 0 0 0,0 0 0 16,0 0-9-16,0 0-1 0,0 0-1 0,0 0 0 15,0 0 6-15,0 0 2 0,7-9 0 0,-7 9 0 16,0 0-3-16,0 0-1 0,7 0 0 0,-7 0 0 16,0 0-19-16,0 0-4 0,0 0-1 0,0 0 0 15,7 0-15-15,-7 0-4 0,0 0 0 0,0 0 0 0,0 0-8 0,0 0 0 16,0 0 0-16,0 0 0 0,0 0 0 0,0 0 0 16,7 6 0-16,-7-6 0 0,0 0 0 0,7 3-11 15,3-3 11-15,1 6-8 0,-4-6 8 0,0 4 12 16,0-4-2-16,-7 0-1 0,0 0 7 0,0 0 2 15,7-4 0-15,0-2 0 0,-3 6-4 0,3 0-1 16,-7 0 0-16,7-3 0 0,0-3-5 0,0 6 0 16,-3-3-8-16,3-4 12 0,-4 1 9 0,4 3 2 15,0-3 0-15,-3 3 0 0,3-4-9 0,0-2-2 16,0-1 0-16,0 1 0 0,0 3-12 0,0-4 11 0,0 1-11 16,0 0 10-16,4-1-10 0,-4 1 10 0,0-1-10 0,0 1 10 15,0 0-2-15,-3-1 0 0,3 1 0 0,-4-1 0 16,-3-2-8-16,4 9 12 0,-1-7-12 0,-3 4 12 15,-3-3-12-15,3 5 0 0,-4-5 0 0,1 3 8 16,-4-4-8-16,3 4 0 0,-3 3-12 0,0-3 12 16,-4 2 0-16,1 4 12 0,-4-6 0 0,3 6 0 15,-3-3-12-15,0 3 8 0,0 0-8 0,0 0 8 16,3 3-8-16,-7 3 0 0,1-2 0 0,-4-4 0 16,-1 9 0-16,1-3 0 0,4 4 8 0,-5-1-8 15,1 1 14-15,7-1-2 0,-3 7-1 0,2-7 0 16,1 7-11-16,0-4 0 0,4-2 0 0,-5 5 8 15,5 1-8-15,-1-3 0 0,1 2 0 0,-1-2 0 16,1 2 0-16,3 1 0 0,-4-3 0 0,4 2 0 16,0 1 0-16,3-3 0 0,-3-4 0 0,7 7 0 0,-3 2-12 15,3-2-4-15,0-3 0 0,0 2-1 0,3 4 17 0,1-3-8 16,3-4 8-16,0 4 0 0,0 3-16 0,0-3 3 16,0-4 1-16,4 4 0 0,-1 3 12 0,1-4 15 15,3-5-3-15,-4 5-1 0,5-2-24 0,-1 3-5 16,0-13-1-16,3 6 0 0,1-3-4 0,0 4-1 15,3-4 0-15,-3-3 0 16,3-3-76-16,0 0-15 0,-3 0-3 0,3 0-1 16,3-3-101-16,1-3-21 0,14-13-4 0,-7 3-1 0</inkml:trace>
  <inkml:trace contextRef="#ctx0" brushRef="#br0" timeOffset="27856.54">16824 14865 1036 0,'0'0'46'0,"0"0"10"0,0 0-45 0,0 0-11 0,-4 0 0 0,4 0 0 16,-3 6 259-16,-1-6 49 0,-3 0 11 0,7 0 1 15,0 0-254-15,-7 0-51 0,0 6-15 0,0-6 0 16,-3 3 0-16,3-3 0 0,-1 0 0 0,1 7 0 16,-3-4 0-16,3 3 0 0,0-3 0 0,0 7 0 15,-4-4 8-15,4 3-8 0,0 1 0 0,3-1 9 16,-3 7 1-16,0-4 0 0,0 4 0 0,4 3 0 0,-1-3-10 16,1-4 0-16,-4 4 9 0,3 3-9 0,4-4 0 15,0-5 0-15,0 8 0 0,0-8 0 16,0-1 0-16,4 1 8 0,-4-10-8 0,3 6 0 0,-3-6 0 15,0 0 0-15,7 9 0 0,-7-9 0 0,7 0 0 16,0 7 0-16,4-7 0 0,-4 0 0 0,4-7 0 0,-1 1 9 16,1 3-9-16,-1-3 0 0,4-7 0 0,-3 7 0 15,0-7 0-15,3 1 0 0,0 2 0 0,-4-2 0 16,1-4 0-16,0 7 0 0,3-7 0 0,-4 7 0 16,-3-10 0-16,0 9 0 0,0-8 0 0,0 2 0 0,-3 7 0 15,-4-4 0-15,0-3 16 0,0 1-4 0,-4 2-1 0,4 4 0 16,-3-7-11-16,-4 7 8 0,0-7-8 15,3 13 8-15,-3-3 1 0,0-4 0 16,0 10 0-16,7 0 0 0,-3-3-9 0,3 3 12 0,-7-6-12 16,7 6 12-16,0 0 4 0,0 0 2 0,0 0 0 0,0 0 0 15,-4 6 0-15,4-6 0 0,0 3 0 0,4 7 0 16,-4-1-18-16,3 0 10 0,1 1-10 0,-1 5 8 16,1-5 3-16,3 6 0 0,3-7 0 0,-3 7 0 15,7-4 9-15,1 4 1 0,-5-4 1 0,4 4 0 16,0 3-14-16,1-3-8 0,-1-7 8 0,0 7-8 15,0-4 0-15,0 4 0 0,4-7 0 0,-8 1 0 16,4 5-15-16,0-2-7 0,-3-4-2 0,0 1 0 16,-1-4-32-16,1 3-6 15,-4 1-2-15,0-1 0 0,3-3-88 0,-6-2-17 16,3 5-4-16,-3-3-695 0</inkml:trace>
  <inkml:trace contextRef="#ctx0" brushRef="#br0" timeOffset="28362.64">17568 14852 806 0,'0'0'72'0,"0"0"-58"0,0 0-14 0,0-6 0 16,0-3 290-16,0 9 55 0,0-4 11 0,-3-2 3 16,3 6-277-16,-4-9-55 0,1-1-11 0,-4 4-3 0,7 6 15 0,-7-3 2 15,0-3 1-15,0 6 0 0,-1-3-19 0,1 3-3 16,-3-7-1-16,3 7 0 0,0 0-8 0,0 0 0 16,-4-3 9-16,4 3-9 0,0 0 16 0,-4 3 0 15,1-3-1-15,-1 7 0 0,-3-4 16 0,4 3 3 16,-1-3 1-16,-3 3 0 0,0 1-23 0,3 2-12 15,1-6 12-15,-1 7-12 0,0-1 32 0,4 0-1 16,-3-2 0-16,3 2 0 0,0 0-3 0,3 7 0 16,1-3 0-16,-1-4 0 0,1 7-28 0,3-7 0 15,0 7-11-15,0-4 11 0,3 4 0 0,-3 3 0 16,4-3 0-16,-1-4 0 0,-3 10-8 0,0-3 8 0,4 0 0 0,-4-1 0 16,3 8 0-16,4-1-9 15,-3-3 9-15,-1-4 0 0,1 4-23 0,-1-3 3 16,4-6 0-16,4 2 0 0,0 4 20 0,-1-9-11 15,8-1 11-15,-4-3-8 0,0-3-6 0,7-3-1 0,0 0 0 0,1-3 0 32,6-6-74-32,-4 0-15 0,1-7-4 0,-4 0 0 15,4-3-92-15,-4 7-20 0,21-29-3 0,-13 13-505 0</inkml:trace>
  <inkml:trace contextRef="#ctx0" brushRef="#br0" timeOffset="29003.26">17808 14222 1267 0,'0'0'56'0,"0"0"12"0,0 0-55 0,0 0-13 15,4 6 0-15,-1 4 0 0,1-1 188 0,-1-3 34 16,1 4 7-16,-1-1 2 0,1 1-175 0,-1 5-36 16,1-2-6-16,0 2-2 0,-1-2-12 0,1 3 8 15,-1 2-8-15,1 8 0 0,3-8 19 0,-4 7-3 0,1-3 0 16,-1 3 0-16,1 4 14 0,-1 5 2 0,1-2 1 16,-4-4 0-16,3 0 9 0,-3 0 2 0,0 4 0 0,0-4 0 15,0 0-29-15,-3-3-6 0,3-3-1 16,0 3 0-16,-4 0-8 0,4-6 8 0,-3 0-8 0,3 0 8 15,-4-4-8-15,4 1 0 0,0-3 0 0,0-4 0 16,0 0 8-16,0-2-8 0,4 2 12 0,-4-9-4 16,3 9 14-16,-3-9 2 0,0 0 1 0,0 0 0 15,0 0 2-15,0 0 0 0,7-3 0 0,0-3 0 16,0 0-8-16,-3 3-2 0,3-13 0 0,-3 7 0 16,-1-1-9-16,4-9-8 0,-3 4 12 0,3-4-12 15,-4 0 18-15,4 3-3 0,0-2-1 0,0-1 0 16,1 9-14-16,-1-5 0 0,0 5 0 0,3 1 0 15,4-1-8-15,0 7-5 0,-3-3-1 0,0 0 0 0,3 3 14 16,3 3 0-16,-3 0 0 0,1 3 0 0,-1 3 29 0,3 0 3 16,1-3 0-16,-4 7 0 0,4-1-32 0,-1 1 0 15,-3-1 0-15,1 7 0 0,-1-7 8 16,0 10 1-16,0-3 1 0,0 2 0 0,-3 8-10 16,-1-8 0-16,1 7 0 0,-1-3 8 0,-3 3-8 0,4 1 0 15,-4-8 0-15,0 1 8 0,4 6-8 16,-4-6 0-16,0 0 0 0,0-3 0 0,-4-7 0 0,4 7 0 15,4-4-10-15,-7-6 10 16,3 4-28-16,-4-7 1 0,8 3 0 0,-8-3 0 16,-3-3-86-16,11 0-18 0,-4 0-3 0,-7 0-1 15,7 0-77-15,0-9-15 0,7-4-3 0,-3-2-602 0</inkml:trace>
  <inkml:trace contextRef="#ctx0" brushRef="#br0" timeOffset="29662.12">19431 14862 403 0,'0'0'36'0,"0"0"-36"16,-4-7 0-16,4-2 0 0,-3 6 240 0,3-3 40 15,-4-4 9-15,1 7 2 0,-1-3-198 0,1-4-39 16,-1 10-8-16,1-9-2 0,-4 3-16 0,3 3-4 15,-3-4-1-15,4 4 0 0,-8-3-9 0,4 3-2 16,0-4 0-16,-4 7 0 0,4-3 14 0,0 3 2 16,0 0 1-16,0 3 0 0,-3-3 15 0,2 10 4 15,-2-4 0-15,3 4 0 0,0-1-20 0,0 0-3 16,-4 1-1-16,4 5 0 0,0-2-16 0,0 3-8 16,3-1 0-16,-3-2 8 0,4 6-8 0,3-4 0 15,-4 4 0-15,4-3 0 0,4-4 0 0,-4 4 0 0,3 3 9 16,4-3-9-16,-3-4 0 0,3 4 8 0,0-7-8 15,4 1 0-15,-1-1 0 0,1 0 8 0,3-9-8 0,0 7 0 16,-3-4 11-16,6 3-3 0,1-6 0 16,0 0 0-16,-1-6 3 0,1 3 0 0,3 3 0 0,-3-7 0 15,-1-2 7-15,4 6 2 0,-3-7 0 0,0 4 0 16,-1-6-1-16,-3-1 0 0,1 4 0 0,-1-4 0 16,3-3 3-16,-6 1 1 0,-4 5 0 0,0-8 0 15,0 5 2-15,-3-3 1 0,-1-2 0 0,1 2 0 16,-8-3-5-16,1 3-1 0,-1 7 0 0,1-4 0 15,-1-2 10-15,-3 5 2 0,0-5 0 0,-4 5 0 16,1 1-32-16,-4-1-8 0,0 1-1 0,3 3 0 16,-3-4 17-16,0 7 3 0,0-3 1 0,-4 3 0 15,4-3-36-15,0 2-8 16,0-2 0 0,0 6-1-16,-1-3 8 0,1 3 1 0,0 0 1 0,4 0 0 15,-4 3-125-15,-1-3-24 0,5 10-6 0,-1-4-1 16,1-3-17-16,3 6-4 0,-4 1-1 0,11-10 0 0</inkml:trace>
  <inkml:trace contextRef="#ctx0" brushRef="#br0" timeOffset="30441.65">20376 14228 403 0,'0'0'36'0,"0"0"-36"0,0 0 0 0,-3-6 0 15,-1-3 438-15,1-1 81 0,-1 1 16 0,1-1 3 0,-1 1-398 0,-3-1-80 16,4 1-16-16,-4 0-4 15,0-7-32-15,-4 7-8 0,4-7 0 0,-4 6 0 0,-3 1 0 0,4 0 0 16,-4-1 0-16,3 1 0 0,0 3-18 0,-6 2 1 16,-1-2 0-16,0 3 0 0,4-3 26 0,0 6 6 15,0-3 1-15,0 3 0 0,0 0-16 0,3 3 0 16,1-3 8-16,-1 6-8 0,1-3 22 0,3 3 2 16,-1 4 0-16,1-1 0 0,4 1 12 0,-4 5 4 15,0-5 0-15,0 9 0 0,3 6-25 0,1-7-5 16,-4 11-1-16,3-10 0 0,-3 12-9 0,7 0 8 15,-3-6-8-15,-1 10 8 0,4-7-8 0,0 7 0 16,0-1 0-16,0-6 0 0,4 10 8 0,-4-4 0 16,3 1 0-16,4 2 0 0,-7-2-8 0,4 3 8 15,-1-4-8-15,1 1 8 0,-1 2-8 0,-3-2 0 16,0-1 0-16,0 1-11 0,0-7 3 0,0 0 0 0,-3-3 0 0,-1-6 0 16,4 6-4-16,-3-6 0 0,-1 0 0 0,4-4 0 31,-7-2-16-31,7-4-3 0,-3-2-1 0,-1 2 0 15,4-9-26-15,0 0-6 0,0 0 0 0,0 0-1 16,0 0-13-16,-11 0-2 0,4-9-1 0,-3 2 0 16,-1-2-23-16,1 0-5 0,-1-1-1 0,0-9 0 15,1 4 18-15,-4-4 3 0,3 0 1 0,1 3 0 16,-5-6 28-16,5-3 7 0,-1-3 1 0,-3 3 0 0,4 0 25 0,-5-3 6 0,5 3 1 0,-1 6 0 16,1 0 32-16,-1 0 6 0,4 4 2 0,0 2 0 15,-4-3 84-15,8 7 16 0,-4-1 4 0,3 1 1 0,4 3-8 16,-3-4-1-16,3 7-1 0,0 3 0 0,0-6-40 0,0 6-8 15,0 0-2-15,0 0 0 0,0 0 3 0,7-6 0 16,0 3 0-16,4 3 0 0,-4-7-6 0,10 7-1 16,-3-3 0-16,7 3 0 0,-3-6-2 0,7 6-1 15,0 0 0-15,-1 0 0 0,1 0-47 0,3 0-11 16,4-3 0-16,0 3 0 0,-1 0 0 16,-2-7 0-16,-5 7 0 0,5 0-10 15,2-3-25-15,-6-3-5 0,0 6 0 0,-1 0-1 16,1 0-27-16,-4 0-6 0,0 0-1 0,-3 0 0 15,0 6-117-15,-4-3-24 0,3-3-5 16</inkml:trace>
  <inkml:trace contextRef="#ctx0" brushRef="#br0" timeOffset="31172.04">21435 14307 864 0,'0'0'38'0,"0"0"8"15,0 0-37-15,0 0-9 0,0 0 0 0,0 0 0 0,0 0 219 0,0 0 41 0,0 0 9 0,0 0 2 16,0 0-176-16,0 0-35 0,0 0-8 0,0 0 0 16,0 0-25-16,0 0-5 0,0 0-1 0,0 0 0 15,0 0 3-15,7 3 0 0,-7-3 0 0,3 9 0 16,4 1 0-16,-3 5 1 0,-1 4 0 0,1-3 0 15,0 3-2-15,-4-1-1 0,3 11 0 0,-3-4 0 16,0 3-11-16,0 3-3 0,0 1 0 0,0 8 0 16,0-8-8-16,-3 8 0 0,3-11 0 0,0 5 0 15,0-6 0-15,0 7 0 0,-4-7 0 0,4 0 0 16,0-3-9-16,0 1 9 0,-4-8-12 0,4 1 12 31,-3 6-28-31,3-6 0 0,-7 0 1 0,3-3 0 0,-3 2-81 16,4-2-17-16,-4-3-3 0,3 2-1 0,-3-5-23 15,0-1-4-15,4 0 0 0,3-9-484 0</inkml:trace>
  <inkml:trace contextRef="#ctx0" brushRef="#br0" timeOffset="31515.78">21146 14648 2314 0,'0'0'103'0,"0"0"21"0,0 0-100 0,0 0-24 15,0 0 0-15,0 0 0 0,0 0 46 0,0 0 4 0,7 0 1 0,3 0 0 16,1 0-11-16,-1 0-1 0,1 0-1 0,3 0 0 16,0 0-10-16,4 0-3 0,-1 0 0 0,5 7 0 15,-1-7-25-15,0 3 0 0,0-3 8 0,0 0-8 16,0 0 0-16,4 0 0 0,-4 0 0 0,0 0 0 15,1 0 0-15,-5 0 10 0,4 0-10 0,1 0 10 16,-1 0-10-16,-4 0 0 0,5-3 0 0,-1-4 0 31,3 7-25-31,-2-9-7 0,-5 3-2 0,4 3 0 16,11-7-17-16,-11 4-3 0,-3-4-1 0,0 1 0 16,-1 0-115-16,1 6-23 0,-4-4-5 0,-3-2-682 0</inkml:trace>
  <inkml:trace contextRef="#ctx0" brushRef="#br0" timeOffset="32281.42">22052 13977 1609 0,'0'0'71'0,"0"0"15"0,4-9-69 0,-1 3-17 0,-3-4 0 0,0 10 0 15,0 0 39-15,0 0 4 0,0 0 1 0,0 0 0 16,0 0-28-16,0 0-4 0,7 10-2 0,-3-4 0 16,-8-3 15-16,8 6 3 0,-1 7 1 0,1 3 0 15,-1-3 15-15,1 2 2 0,-4 11 1 0,3-4 0 16,4 3 9-16,-3 6 1 0,0 10 1 0,-1-6 0 15,1 6-22-15,-1 3-5 0,-3-3-1 0,-3 6 0 16,3-6-3-16,-4-3-1 0,8 3 0 0,-4-1 0 16,-7 1-26-16,7 0 0 0,3-6 0 0,-3-4 0 15,-7 1 0-15,7-7 0 0,0 0 0 0,0-6 0 16,4-3 21-16,-8-6-1 0,0 2 0 0,4-5 0 0,4-1 0 16,-4-9 0-16,-4 6 0 0,4-6 0 0,0 0 4 0,0 0 0 15,0 0 0-15,4-9 0 0,-8-7-10 16,8 1-2-16,7-4 0 0,-8 0 0 0,1-9-12 0,-1 3 0 15,8 0 0-15,-1-4 0 0,-3 4 0 0,4-3 0 16,0 3 0-16,-1 6 0 0,4 0 0 0,-3 1-13 16,-4 2 2-16,3 3 1 0,8-2 10 0,-4 5 8 15,-3 4-8-15,3-3 11 0,0 9-11 0,4-4 0 16,-1-2 0-16,4 12 0 0,4-2 0 0,-4-4-12 16,-3 6 4-16,0-3 8 0,-8 3 0 0,4 4 12 15,7-1 0-15,-6 0 0 0,-1-2-4 0,0 5 0 16,0-2 0-16,-3 5 0 0,3 1-8 0,-7-3 8 0,0 2-8 15,-4 10 8-15,8-6 0 0,-4 0-8 0,-7 6 12 0,0-6-4 16,-4 0-8-16,4 0 0 0,0 6 0 0,-3-10 0 16,-4-2 0-16,3 3 0 0,8-7 0 0,-8 0 0 15,4 1-11-15,0-10-7 0,0 0-2 0,0 0 0 32,0 0-81-32,0 0-17 0,0 0-3 0,0 0-1 15,0 0-55-15,0 0-11 0,-3-10-3 0,-1 4 0 0</inkml:trace>
  <inkml:trace contextRef="#ctx0" brushRef="#br0" timeOffset="32890.79">22818 14739 1998 0,'0'0'88'0,"0"0"19"0,0 0-86 0,0 0-21 16,10 0 0-16,1 0 0 0,-11 0 44 0,7 0 4 0,7 0 0 0,0-3 1 16,0-3-31-16,0 6-6 0,-3-3-2 0,3-3 0 15,4 2-10-15,-1-2 0 0,-6-3 0 16,3 6 0-16,4-4 24 0,-4 1 0 0,0-3 0 0,4 9 0 15,-4-4-3-15,0-5-1 0,0 3 0 0,3-4 0 16,-2 7 24-16,-1-3 5 0,0-3 1 0,-4 2 0 16,5 4-4-16,-5-3-1 0,1-4 0 0,-1 7 0 15,1-3-35-15,-1-3-10 0,-3-1 0 0,1 4 0 16,-1 3 9-16,-4-7-9 0,1 4 12 0,-1-3-12 16,-3-1 8-16,0 1-8 0,0 0 0 0,0 2 0 15,0-2 0-15,-3-1 0 0,3 1 0 0,-4 0 0 16,1-1 0-16,-1 1 0 0,1 3 0 0,3-4 0 15,-8 10 0-15,1-3 0 0,0-3 0 0,-3 6 0 16,-1-3 0-16,-3 3 0 0,4 0 0 0,-5 3 0 16,1-3 0-16,0 9-9 0,-3-3-1 0,2-2 0 15,-2 5 10-15,-1 7 0 0,4-7 0 0,0 0 0 16,-4 7 0-16,1-6 0 0,6 5 0 0,-3-2 0 16,0 2 11-16,3-2-3 0,1 3 0 0,3 2 0 0,0 1-8 15,0-3 0-15,-4 12 0 0,7-9 0 0,4 6 0 0,-3 0 0 16,-8 0 0-16,11 4 8 0,4-4-8 0,-1 3 0 15,-6-9 0-15,3 9 8 0,0-9-8 0,3-4 0 16,4 1 0-16,-3-3 0 0,-4-4 0 16,7 0 0-16,4-2 0 0,-1-4-11 15,-10-3-41-15,11 0-8 0,-1 0-1 0,8 0-1 16,-4-3-74-16,4-4-14 0,-4-2-3 0,0 6-1 16,4-7-11-16,-1-5-3 0,-3 5 0 0,4-5-539 15</inkml:trace>
  <inkml:trace contextRef="#ctx0" brushRef="#br0" timeOffset="33394.19">23601 14445 518 0,'0'0'46'0,"7"0"-37"0,3-4-9 0,-2-2 0 16,-8 6 336-16,0 0 66 0,0 0 13 0,0 0 2 16,7 0-273-16,-7 0-54 0,0 0-11 0,0 0-3 15,0 0-20-15,0 0-5 0,0 0-1 0,0 0 0 16,-7 0-50-16,-1 0-12 0,1 0-2 0,-3 6 0 0,-1-2 14 0,1-4-11 15,-4 9 11-15,-1-3-10 0,1 4 10 0,0-1-10 16,0 0 10-16,0 1-10 0,0-1 22 0,3-2 4 16,1 2 0-16,3 0 1 0,-4-2 15 0,8-4 4 15,-4 6 0-15,7-9 0 0,0 0-24 0,-4 6-4 16,4-6 0-16,0 0-8 0,0 0 0 0,0 0 0 16,7 4 0-16,4 5 0 0,-1-3-11 0,1-6 11 15,3 0-12-15,0 0 12 0,-3 7-14 0,6-4 4 16,-3-6 1-16,4 3 0 0,0 0 9 0,-4 0 0 15,0 0 0-15,3 0 0 0,-2 3 0 0,-1-3 0 16,3 0 0-16,-6 6 0 0,3-3 8 0,0 3-8 16,-3-3 10-16,-1 4-10 0,-3-4 8 0,4 3-8 15,-4-3 0-15,-3 4 9 0,-4-7-1 0,3 9-8 0,1 0 12 16,-4 1-4-16,-4-1 2 0,1 1 0 16,-1 5 0-16,-3-5 0 0,0-1 10 0,0 7 3 0,0-4 0 0,-4 4 0 15,1 0-10-15,-4-4-1 0,3-2-1 0,-7 5 0 16,4 1-2-16,0-3 0 0,-4-4 0 0,1 7 0 15,3-7-9-15,-4 0 0 0,0 1 0 0,-3-4 8 16,4-3-8-16,-1 4 0 0,0-4 0 0,4-3 0 31,-3 6-91-31,2-6-10 0,-2 0-3 0,3 0 0 16,0-6-32-16,3 6-8 0,4-3 0 0,7 3-1 0,-7-7-43 16,7 4-9-16,-4-3-2 0,4-4 0 0</inkml:trace>
  <inkml:trace contextRef="#ctx0" brushRef="#br0" timeOffset="33919.76">23904 14658 288 0,'14'-3'25'0,"-7"3"-25"0,0 0 0 0,1-7 0 0,-5 7 315 0,4 0 57 16,4 0 12-16,-4-3 3 0,3 3-275 0,1-6-54 15,-1 6-11-15,1 0-3 0,0-6-4 0,-4 3 0 16,3-4-1-16,-3 7 0 0,4-3-15 0,-4-3-2 16,4 3-1-16,-4-4 0 0,0 4-12 0,0-3-9 15,3-3 12-15,-3 9-12 0,0-10 31 16,0 10-1-16,1-9 0 0,-1 3 0 0,0 2 2 0,3-2 1 16,-6 3 0-16,3-3 0 0,0-4-17 0,0 1-4 15,0 0-1-15,0 2 0 0,0-2-11 0,-3-1 0 16,-1 1 0-16,4 0 0 0,-3-7 0 0,3 7-12 15,-7-4 2-15,3 4 1 0,-3-1 9 0,-3 4 0 16,3-3-9-16,-7-1 9 0,3 4 0 0,-3 3-9 16,0-4 9-16,0 7 0 0,-7-3 0 0,3-3 0 15,-6 6 0-15,-1 6 0 0,0-3 0 0,-3-3 0 16,0 7-9-16,-4-4 9 0,4 6 0 0,0-2 0 0,0 2 0 16,3 7 0-16,-3-4 12 0,0-2 3 0,3-1 0 0,4 7 0 15,0-1 8-15,3-2 1 0,-3 3 1 0,4 2 0 16,-1 1 2-16,4 6 0 0,0-6 0 0,4 9 0 15,3-3-6-15,0 0-1 0,0 4 0 0,7-4 0 16,0 3 20-16,3 0 3 0,1-3 1 16,3 4 0-16,-7-4-32 0,4 0-12 0,3-6 8 0,3-1-8 15,8 1 12-15,0 0-4 0,-1-3 0 0,5-7 0 16,-1 10 0-16,0-10 0 0,0 1 0 0,1-4 0 16,2-3-22-16,1 3-5 0,3-6-1 0,1 0 0 15,2 0-113 1,5 0-23-16,3-6-5 0,3 3-904 0</inkml:trace>
  <inkml:trace contextRef="#ctx0" brushRef="#br0" timeOffset="37733.39">23999 11970 464 0,'0'0'20'0,"0"0"5"0,0 0-25 0,0 0 0 16,0 0 0-16,0 0 0 0,0 0 47 0,0 0 4 15,0 0 1-15,0 0 0 0,0 0 20 0,0 0 5 16,0 0 1-16,4-9 0 0,-4 3-2 0,0-4 0 16,4 1 0-16,-4 0 0 0,0-1-6 0,3 1-2 15,1-7 0-15,-4 7 0 0,0-1-3 0,0-5-1 16,3 2 0-16,-3 4 0 0,4-7-11 0,-1 6-2 15,-3-5-1-15,0 5 0 0,4-8-14 0,-4-1-2 0,-4 3-1 0,4-3 0 16,-7 0 3-16,7 1 1 16,-3-1 0-16,-4-6 0 0,3 9 3 0,0-6 0 0,1-3 0 0,-1 9 0 15,1-2-20-15,-1-1-3 0,1 0-1 0,-1 0 0 16,4 3-1-16,0-2-1 0,-3 2 0 0,-1 3 0 16,8-2-14-16,-4-1 0 0,-4 3 0 0,4-2 0 15,0 2 8-15,0-2 3 0,0 5 0 0,-3-6 0 16,3 7-11-16,0 0 8 0,-4-7-8 0,4 7 8 15,0-1 10-15,-3 1 2 0,3-1 0 0,-4 7 0 16,4 3-20-16,0 0 0 0,0 0 0 0,0 0 0 16,0 0 0-16,0 0 0 0,0 0 0 0,0 0 0 15,0 0 0-15,0 0 0 0,0 0 0 0,0 0 0 16,0 0 0-16,0 0 0 0,-3 3 0 0,-1 7 0 16,1-4-8-16,3-6-6 0,0 0-1 0,-4 9 0 15,-3-5 15-15,7-4 12 0,-4 6-3 0,4-6 0 16,-3 9-9-16,-4-6 0 0,3 4 0 0,1 2-11 15,-1 0 11-15,1 7 0 0,-1-6 0 0,-3-1 8 0,4 0-8 0,-4 7 0 16,3-7 0-16,-3 1 8 0,3-1-8 16,1 1 0-16,3-10 0 0,-7 6 0 0,7-6 8 15,0 3-8-15,0-3 8 0,0 0-8 0,0 0 10 0,0 0-2 16,0 0-8-16,0 0 12 0,0 0 0 0,0 0 0 16,0 0 0-16,0 0 0 0,-4-3-12 0,4-3 8 15,4-4-8-15,-1 1 0 0,1 3 0 0,-1-4 0 16,1 1 0-16,0-1 0 0,3 1 0 0,-4 0 11 15,1 2-11-15,-4-2 10 0,0-1-10 0,3 1 0 16,1 6-10-16,-1-3 10 0,1-4 0 0,-1 4 0 0,4 6-8 0,0-9 8 16,0 5 0-16,1-2 0 0,-8 6 0 0,7-3 0 15,0-3 0-15,3 6 0 0,-10 0 13 0,7 0-4 16,0 0-9-16,-7 0 0 0,11 0 0 0,-4 6 0 16,0-3 8-16,4 7-8 0,-4-1 8 0,0-3-8 15,0 10 10-15,0-4-10 0,3-2 12 0,1-1-12 16,-4 7 9-16,4 0-9 0,-4-7 0 0,3 4 9 15,1 2-9 1,-1-5 0-16,-3 5 0 0,4-2 8 0,0-4-8 0,-1 1 0 0,1 5-10 0,-1-5 10 16,1 6-120-16,-4-4-19 15,4 4-3-15,-4-1-1 0</inkml:trace>
  <inkml:trace contextRef="#ctx0" brushRef="#br0" timeOffset="48555.56">16619 16433 2008 0,'0'0'89'0,"0"0"19"0,0 0-87 0,0 0-21 0,0 0 0 0,0 0 0 16,-3-7 27-16,3 7 1 0,0 0 0 0,0 0 0 15,0 0-10-15,0 0-2 16,0 0 0-16,3-3 0 0,-3 3 0 0,7-6 0 15,-3-3 0-15,-4 9 0 0,0 0-4 0,0 0 0 16,3 0-1-16,-3 0 0 0,0 0 2 0,0 0 1 0,8 6 0 0,-1 3 0 16,-4 1 6-16,1 5 0 0,-4 4 1 0,0-6 0 15,0 9-5-15,0-4-2 0,-4 1 0 0,4 0 0 16,0 6-14-16,-3-6 8 0,3 0-8 0,-4 0 0 16,4-4 0-16,0 4 0 0,0-3 0 0,0-4 0 15,0-2-12-15,0 5 2 0,0-5 0 0,0-10 0 31,0 0-80-31,0 0-16 0,0 0-3 0,0 0-538 0,0 0-107 0</inkml:trace>
  <inkml:trace contextRef="#ctx0" brushRef="#br0" timeOffset="48789.94">16584 15943 2977 0,'0'0'65'0,"0"0"14"0,0 0 2 0,0 0 3 0,0 0-67 0,0 0-17 16,0 0 0-16,0 0 0 0,4-3 0 0,3-3-9 16,0 3 1-16,-7 3 0 15,7-6-77-15,0 6-15 0,3 6-4 0,-10-6 0 16,7 3-75-16,1 3-15 0,-5 4-3 0</inkml:trace>
  <inkml:trace contextRef="#ctx0" brushRef="#br0" timeOffset="49618.06">17300 16176 345 0,'0'0'31'0,"0"0"-31"0,0 0 0 0,0 0 0 16,0 0 303-16,0 0 54 0,0 0 11 0,0 0 3 15,0 0-269-15,0 0-54 0,0 0-10 0,0 0-2 16,0 0 8-16,0 0 1 0,0 0 1 0,-3 0 0 16,-4-4-4-16,-4 4-1 0,4 4 0 0,0 2 0 15,-4-3 3-15,1-3 1 0,3 6 0 0,-4 4 0 16,-3-4-18-16,0-3-4 0,3 6-1 0,1-2 0 15,-4 2-6-15,0-6-2 0,3 7 0 0,0-1 0 16,-3 4 6-16,4-4 0 0,-1 0 1 0,-3 1 0 16,3-7-21-16,1 6 0 0,-1 4 0 0,4-4 0 15,-3 1 0-15,3-7 0 0,-1 6 0 0,8-9 0 16,-3 7-12-16,3-7-8 0,0 0 0 0,0 0-1 16,0 0 6-16,11 0 2 0,3 0 0 0,0 0 0 15,0 0 13-15,4 0-12 0,-1-7 12 0,4 7-12 16,-3-9 12-16,0 9-9 0,3-3 9 0,-4 3-8 0,5 0 8 15,-5 0 0-15,4 0 0 0,1 3 0 0,-5-3 0 0,4 6 0 16,-7-3 0-16,4 4-8 0,-4 2 8 0,0 0-13 16,0 1 5-16,-3-1 8 0,0 1-11 0,-1-1 11 15,-6-3-8-15,3 4 8 0,-4-1 0 16,1 7 8-16,3-7 0 0,-4-6 0 0,4 7 4 16,-3-4 2-16,-4 3 0 0,0 1 0 0,0-10 10 15,0 6 1-15,0-6 1 0,-4 9 0 0,1-5-6 0,-1 5-2 16,-3-3 0-16,4 4 0 0,-8-4-4 0,1-3-1 15,-1 7 0-15,0-4 0 0,-3-3-13 0,0 6 0 16,0-2 0-16,0-4 0 0,-4 3 0 0,1 3-20 0,-1 1 4 16,0-4 0-1,4-3-37-15,-7 7-7 0,4-1-2 0,-1-3 0 16,0 4-122-16,-3-1-25 0,3 7-5 0,4-7-589 16</inkml:trace>
  <inkml:trace contextRef="#ctx0" brushRef="#br0" timeOffset="50625.77">18549 16138 864 0,'0'0'76'0,"0"0"-60"16,0 0-16-16,0 0 0 0,-3-6 136 0,3 6 25 15,-4-4 5-15,4 4 1 0,-4-6-91 0,4 6-17 16,-3 0-4-16,3 0-1 0,0 0-12 0,0 0-2 16,-7 0-1-16,7 0 0 0,-7 0 5 0,7 0 0 15,-7 0 1-15,0 0 0 0,3 6-10 0,-6-2-3 16,3-4 0-16,0 6 0 0,-1 3 4 0,1 1 1 0,-3-4 0 0,-1 3 0 16,-3 1-12-16,4-1-2 0,-1 1-1 0,0 8 0 15,-3-8-13-15,4 6-9 0,-1 2 12 0,-3 1-12 16,3-3 0-16,1-4 0 15,3 10 0-15,-4-3 0 0,4-6 0 0,4 2 0 0,-1 4 0 0,-3-3 0 16,7-4-12-16,-4 4 1 0,8 0 0 16,-4-4 0-16,7-2-1 0,-3 5-1 0,3-5 0 0,0-1 0 15,0 1 13-15,0-1-9 0,3-3 9 0,1 4-8 16,0-10 8-16,-1 6 0 0,1-3 0 0,3-6 0 16,0 3 0-16,0-6 0 0,4-4 0 0,-4 4 0 15,3 3 13-15,-2-13 2 0,-1 7 0 0,-4-1 0 16,4-8-15-16,-3 8-18 0,0-6 4 0,-1-2 1 15,-3 2 25-15,-3 3 4 0,3-2 2 0,-4-1 0 16,1 4 2-16,-1 2 1 0,-3-6 0 0,4-2 0 0,-4 2 12 0,0 3 3 16,-4-2 0-16,4 5 0 0,0-5-16 0,-3 5-4 15,-1-2 0-15,1 5 0 0,3-2-6 0,0 6-2 16,0-3 0-16,0 6 0 0,0 0 1 0,0 0 0 16,0 0 0-16,0 0 0 0,0 0 24 0,0 0 5 15,0 0 1-15,0 0 0 0,-4 9-27 0,8 0-4 0,-4 7-8 0,7-3 11 16,0 2-3-16,0 1 0 0,0-3 0 0,0 2 0 15,4 4-8-15,-1-3 0 0,1-4 0 16,-1 4 0-16,1 3 0 0,0 0 0 0,-1-4 0 16,1 4 0-16,-1 0 0 0,-3 0-17 0,4 3 4 15,-4-4 1 1,4 1-106-16,-8 0-21 0,8 0-4 0,-8-3-584 0,4 2-117 0</inkml:trace>
  <inkml:trace contextRef="#ctx0" brushRef="#br0" timeOffset="52250.39">19685 16110 1440 0,'0'0'64'15,"0"0"12"-15,0 0-60 0,0-7-16 0,-4 4 0 0,4 3 0 0,0 0 167 0,0 0 30 16,0 0 7-16,0 0 0 0,0 0-155 0,0 0-31 15,15 0-6-15,-5 0-2 0,1 3-10 0,-1-3 0 16,1 10 0-16,0-4 8 0,3-3 12 0,-4 7 1 16,1-4 1-16,-1 10 0 0,4-7 24 0,-3 4 5 15,3-4 1-15,-3 7 0 0,-1 2-20 0,1 1-3 16,0 0-1-16,3 6 0 0,-4-6 7 0,1 6 1 16,3-6 0-16,-4 6 0 0,1-6-36 15,3 0 0-15,-3-4 0 0,3 4-12 0,-4-3 12 0,1-4 16 16,0 4-3-16,-1 0-1 0,1-4-12 0,-1-6 9 15,-3 4-9-15,4-7 8 0,-4 3 0 0,4-6-8 16,-1 0 12-16,4 0-4 0,-7 0 9 0,8-6 2 16,-1 3 0-16,0-3 0 0,-4-4 4 0,1 1 1 0,3-1 0 15,0-5 0-15,-3 5-3 0,3-9 0 0,-4 10 0 16,1-10 0-16,0 4-6 0,-1-4-2 0,-3 0 0 16,4 0 0-16,-1 0 15 0,-3-6 4 0,4 0 0 15,-4 6 0-15,4-6-22 0,-4-3-10 0,3 3 10 0,1 3-10 16,-1-3 9-16,1-3-9 0,0 3 8 0,-4 0-8 15,3-4 0-15,1 4 0 0,-4 3 0 0,3-3 0 16,-2 9 0-16,-1-2-12 0,0 2 0 0,0 7 1 31,-4-1-25-31,1 1-4 0,-4 9-2 0,0 0 0 16,0 0-130-16,0 0-27 0,0 0-5 0,0 9-565 0,-4 7-114 0</inkml:trace>
  <inkml:trace contextRef="#ctx0" brushRef="#br0" timeOffset="52750.39">20736 16238 2300 0,'-10'0'102'0,"10"0"21"0,0 0-99 0,0 0-24 15,0 0 0-15,0 0 0 0,3-9 20 0,4 6 0 16,-3-7-1-16,3 4 0 0,0-3 11 0,0-1 2 16,4 1 1-16,-1-1 0 0,1 1-33 0,-4 0 0 15,3 2 0-15,1-2 0 0,3-1-9 0,0 1-6 0,-3 0-1 16,-1-1 0-16,1 4 16 0,3-3 0 0,-3-1 0 0,-4 4 10 16,3-3 9-16,-3 5 1 0,4-2 1 0,-8-3 0 15,4-1 3-15,1 4 0 0,-1 3 0 0,-4-3 0 16,-3 6 16-16,0 0 3 0,4-10 1 0,-4 7 0 15,0 3-26-15,0 0-5 0,0 0-1 0,-4-6 0 16,4 6-3-16,-3-3-1 0,-8-4 0 0,4 7 0 16,-4 0-8-16,-3 7-11 0,0-7 3 0,0 3 0 15,-4 6 8-15,1-3-8 0,-1 4 8 0,0-7-8 16,4 10 8-16,-3-1 0 0,6-2 0 0,1 5 0 16,-1-5 0-16,4 5 0 0,0-2 0 0,7 2 0 15,-4-5 0-15,4 9 0 0,-3-4 0 0,3 4 0 16,7-3 0-16,-4 3 0 0,1-7 0 0,-1 4 0 15,1 3 0-15,0 0 0 0,-4-4 0 0,7 1 0 16,-4-4-14-16,1 7-1 0,-1-3 0 0,1 3 0 16,3-4-29-16,0-2-5 0,0 3-2 0,3 2 0 15,1-2-69-15,3-3-15 0,-3-4-2 0,3 7-536 16,3-7-107-16</inkml:trace>
  <inkml:trace contextRef="#ctx0" brushRef="#br0" timeOffset="53266.01">21435 16326 172 0,'0'0'8'0,"0"0"1"0,0 0-9 0,3-9 0 0,-3-1 0 0,4 1 0 15,-4-1 420-15,3-5 83 0,1 5 16 0,-4-5 3 16,0 2-398-16,3-3-79 0,1-2-16 0,-1 8-3 16,-3-5-9-16,4 5-1 0,0-9-1 0,-4 10 0 15,3-7 13-15,-3 7 2 0,0-1 1 0,0 1 0 16,0 0 13-16,0-1 2 0,0 4 1 0,0 3 0 15,0 3 2-15,0-10 1 0,0 4 0 0,0 6 0 0,0 0-22 16,0 0-4-16,0 0 0 0,-11 0-1 0,1 0-8 16,-1 0-2-16,1 6 0 0,-1-2 0 0,-3 5-13 0,0 0-12 15,3 7 3-15,1-7 0 0,-1 7 9 0,1-3 0 16,-1 2 0-16,0 4 0 16,4 0 0-16,0 3 9 0,-3-3-1 0,6 0-8 0,-3-1 8 15,7 7-8-15,-3-6 0 0,-1 0 0 0,1 9 13 16,3-9-4-16,0 6-1 0,0 0 0 0,0-6-8 0,7 6-16 15,-4-6 4-15,4 0 1 0,-3 0-9 0,6-4-3 16,1 4 0-16,-1-9 0 16,5 5-5-16,-1-5 0 0,0-1-1 0,0 0 0 15,7-2 0-15,-3-4 0 0,-1 3 0 0,5-6 0 16,2 3-29-16,-3-6-6 0,1-3 0 0,-1 6-1 16,3-10-121-16,-2 4-24 0,2-3-5 0,-6-1-570 0</inkml:trace>
  <inkml:trace contextRef="#ctx0" brushRef="#br0" timeOffset="53586.92">22063 15711 2134 0,'0'0'95'0,"0"0"19"0,-7 7-91 0,7-7-23 0,0 0 0 0,0 0 0 0,-7 3 36 0,3 3 4 16,4-6 0-16,0 10 0 0,0-1-12 0,0 7-1 16,4-4-1-16,-1 4 0 0,1 12 30 0,-1-9 7 15,-6 6 1-15,6 0 0 0,8 3-10 0,-8 0-2 16,-3-2 0-16,0 8 0 0,4-6-32 0,-1 7-6 16,1-7-2-16,-4 0 0 0,0 7-12 0,0-7 9 15,3 6-9-15,-3 1 8 0,-3-1-8 0,3 1 0 16,3-4 0-16,1 1 0 0,-4-4-17 0,-4 0-6 15,4-3-1-15,0-6 0 32,4 0-16-32,-4 0-3 0,-7-4-1 0,3 1 0 15,4-3-92-15,-7-4-20 0,-3 0-3 0,-1-9-1 0</inkml:trace>
  <inkml:trace contextRef="#ctx0" brushRef="#br0" timeOffset="53843.09">21735 16122 2869 0,'0'0'63'0,"0"0"13"0,7-3 2 0,-4-3 3 0,-3 6-65 0,7-10-16 0,7 7 0 0,4-3 0 15,0-3 21-15,6 2 1 0,-2 4 0 0,2-3 0 16,8 3-22-16,0-3 0 0,-4 2 0 0,4-2 0 16,3 3 0-16,0-3 0 0,-7-4 0 0,4 4 0 31,0 3-24-31,3 3-5 0,1-6-2 0,-5 6 0 0,-6 0 18 0,3-4 3 0,4 4 1 0,-4 0 0 31,-7 0-38-31,1 4-7 0,-1-4-2 0,0 6 0 0,0-6-105 16,-3 9-22-16,-4-9-4 0,0 7-470 0,0-4-95 0</inkml:trace>
  <inkml:trace contextRef="#ctx0" brushRef="#br0" timeOffset="54252.27">22701 16056 345 0,'0'0'31'0,"0"0"-31"0,0 0 0 0,0 0 0 0,0 0 386 0,0 0 71 16,0 0 15-16,0 0 2 0,0 0-300 0,0 0-60 15,-3-6-12-15,3 6-2 0,0 0-54 0,0 0-10 16,-7 0-3-16,-4 0 0 0,-3 0-20 0,3 6-4 16,1-2-1-16,-4 5 0 0,-4-3-8 0,4 4-11 15,7 5 3-15,-4-5 0 0,1 2 8 0,-1 4 0 16,1-7 0-16,6 10 0 0,1 0 0 0,-1 3 0 16,-3-3 10-16,3 3-10 0,8 3 11 0,-4-6-11 15,-4 6 12-15,4 0-12 0,4-6 8 0,-1 6-8 16,1-7 0-16,0 1 0 0,-4 0 0 0,7 0 0 0,3-3 0 15,1-7 0-15,-8 7 0 0,8-7 0 0,-1-6-9 16,5 7 9-16,-5-10 0 0,4 0 0 16,0 0 0-16,0-4 8 0,-3-2-8 0,3 3 0 0,-3-6 0 15,10-4 0-15,4 4 11 0,-8-4-3 0,-6-3 0 0,-1 4 0 16,8-10-8-16,-4 9 0 0,-3-2 0 0,-4-4 0 16,-7 0 0-16,3-6 0 0,11 0 0 0,-7 3 0 15,-10-3 21-15,3 0 9 0,7 6 2 0,-7-6 0 16,0 3-5-16,0-3-1 0,-7 9 0 0,7-3 0 15,3 1 9-15,-6 2 1 0,-8 3 1 0,4-2 0 0,0 5-21 16,0 1-4-16,-7-1 0 0,0 1-1 0,0 3-11 0,3 3-11 16,-3-4 3-16,0 7 0 15,-7 0-36-15,7 0-6 0,0 7-2 0,3-4 0 16,-3 3-115-16,3-3-23 0,4 3-5 0,4-2-836 16</inkml:trace>
  <inkml:trace contextRef="#ctx0" brushRef="#br0" timeOffset="54689.81">23058 16354 403 0,'0'10'36'0,"3"-4"-36"0,4 3 0 0,-3 1 0 16,-4-1 182-16,3 1 30 0,1-1 5 0,-1 0 2 15,1 4-124-15,-1-4-25 0,1 1-5 0,-1-1-1 16,1 1 52-16,-1-1 9 0,1-6 3 0,-4-3 0 16,3 13-32-16,1-4-5 0,0-6-2 0,-4-3 0 15,0 0-31-15,3 10-6 0,-3-10-2 0,0 0 0 16,0 0-10-16,4 6-3 0,-4-6 0 0,0 0 0 16,7 0-5-16,-7 0-2 0,7 0 0 0,0-6 0 15,0 2 13-15,-4-2 2 0,1-3 1 0,-1-1 0 16,1-5-3-16,3 2-1 0,-3-3 0 0,-1-2 0 15,1-1-15-15,-4-6-3 0,3 0-1 0,1-4 0 16,-1 4 1-16,-3 3 1 0,4-9 0 0,-4 9 0 16,3-6-2-16,1 3-1 0,-1 0 0 0,8 6 0 0,-8-6-6 15,8 6-2-15,-4 0 0 0,0-6 0 0,4 6-6 16,3 4 0-16,-4-7-8 0,4 3 12 0,4-3-12 0,0 9 0 16,-4-2 0-16,3 5 0 0,1-5-9 0,0 5-5 15,-1 1-1-15,1 6 0 16,0-4-23-16,3-2-5 0,-7 9-1 0,0-3 0 15,4-3-84-15,-4 6-18 0,0 0-3 0,0 0-667 16,4 0-132-16</inkml:trace>
  <inkml:trace contextRef="#ctx0" brushRef="#br0" timeOffset="65226.72">25132 15461 403 0,'0'0'17'0,"0"0"5"0,0 0-22 0,0 0 0 16,0 0 0-16,0 0 0 0,0 0 160 0,0 0 28 15,0 0 6-15,0 0 1 0,0 0-86 0,0 0-17 16,0 0-3-16,3-4-1 0,-3-2-12 0,4-3-4 16,-4 2 0-16,3 7 0 0,-3-9 0 0,4 9-1 0,-4 0 0 0,0 0 0 15,4-9-15-15,-4 9-2 0,0 0-1 0,0 0 0 16,0 0-21-16,0 0-5 0,0 0-1 0,0 0 0 16,0 0-6-16,0 0-2 0,-4 9 0 0,4 0 0 15,-4-2-10-15,1 2-8 0,-1 7 9 0,1-7-9 16,-1 4 20-16,-3-4-3 0,0 4 0 0,0-1 0 15,-3 4 3-15,-1-3 0 0,0 2 0 0,-3 4 0 16,0-3-9-16,4 2-2 0,-4 1 0 16,3 0 0-16,-7 6-9 0,1 3 10 0,3-2-10 0,-1-1 10 15,-2 3-10-15,3 0 0 0,0-3 0 0,3 3-11 16,-3 1 11-16,3 5 0 0,4 1 0 0,0-7 0 16,0 6 0-16,4 1 0 0,-1-1 0 0,1 4-8 0,3 0 8 15,0-4 0-15,0 4-9 0,0 2 9 16,3-11-12-16,1 8 3 0,-1-5 0 0,4-1 0 15,0 0-11-15,4-2-3 0,-1-1 0 0,1-3 0 16,0-6-17-16,3 6-4 0,0-6-1 16,3-1 0-16,-6 1-39 0,3 0-8 0,-3-10-2 0,3 7-495 15,3-6-99-15</inkml:trace>
  <inkml:trace contextRef="#ctx0" brushRef="#br0" timeOffset="65895.17">25714 16085 1148 0,'0'0'51'16,"0"0"10"-16,-4 0-49 0,1-10-12 0,-4 4 0 0,3 6 0 0,1-9 44 0,-4 5 7 16,3-2 1-16,-3-3 0 0,4 9-16 0,-4-10-4 15,0 4 0-15,3 3 0 0,-3-3 29 0,3 2 6 16,-3-2 1-16,0 3 0 0,0-3-12 0,0 6-1 15,0 0-1-15,0-3 0 0,-3 3 3 0,2 0 1 16,1 3 0-16,-3-3 0 0,-1 6-16 0,1-3-3 16,6-3-1-16,-6 10 0 0,-1-4-19 0,0-3-4 15,4 10-1-15,-3-4 0 0,-1 0-2 0,1 1 0 16,-5-1 0-16,5 1 0 0,3-1 1 0,0 7 0 16,-4-7 0-16,4 4 0 0,-3-7-4 0,2 10-1 15,1-4 0-15,0 4 0 0,0-4-8 0,4 4 0 16,-1 3 0-16,1 0 0 0,-1-4 0 0,1 4 0 15,-1 0 0-15,4-3 0 0,0 2-8 0,0 1 8 0,0-3-10 16,0 3 10 0,4 0-29-16,-1-4 0 0,-3-5 0 0,7 5 0 15,-3-5-21-15,-1-1-4 0,4 1-1 0,0-7 0 16,0 3-14-16,1-3-3 0,-1 3-1 0,3-6 0 16,1 0-103-16,-1-6-20 0,4 3-4 0</inkml:trace>
  <inkml:trace contextRef="#ctx0" brushRef="#br0" timeOffset="66395.2">25957 16128 1440 0,'0'0'128'0,"0"0"-103"0,0 0-25 0,0 0 0 15,0 0-29-15,0 0-11 0,0 0-3 0,0 0 0 0,0 0 86 0,0 0 17 16,0 0 3-16,0 0 1 0,-7 0-8 0,-3 4-2 16,3-4 0-16,0 6 0 0,0-3-21 0,0 3-4 15,-4 4-1-15,0-1 0 0,1 1-2 0,-1-1-1 16,1 0 0-16,-1 7 0 0,0-7 6 0,4 7 1 16,-3-6 0-16,3-1 0 0,-4 10-15 0,4-10-2 15,0 10-1-15,4-3 0 0,-1-1-4 0,0-2-1 16,1 3 0-16,-1 2 0 0,4-2-9 0,4-3 0 0,-4 2 0 15,3 4 0-15,5-10 0 0,-1 7-14 0,-4-13 5 16,4 7 1-16,4-4 8 0,-1 3 0 0,1-9 0 0,-4 7 0 16,4-7 0-16,3 0 9 0,-4-7 0 0,4 1 0 15,-3 3 0-15,0-6 0 0,3-1 0 16,-4 1 0-16,1-7-1 0,3 7 0 0,-3-7 0 16,-1 7 0-16,4-4-8 0,-3-3 0 0,-1-2 0 0,-3 2 8 15,4-3-8-15,-4 0 0 0,0 4 9 0,0-4-9 16,-3 0 0-16,-1 0 0 0,-3 3 0 0,0-2 8 15,-3 2 1-15,-1-3 1 0,4 7 0 0,-3-4 0 16,-1 6-10-16,-3 1 12 0,4 0-12 0,-1-1 12 16,-7 4-12-16,8-3 0 0,-4 2 0 0,0 4-11 31,0 3-23-31,7 0-5 0,-4 0-1 0,-3 0 0 0,0 0-91 0,7 0-18 16,-7 0-4-16,0 0-616 0</inkml:trace>
  <inkml:trace contextRef="#ctx0" brushRef="#br0" timeOffset="66942.38">26261 16210 115 0,'0'0'10'0,"3"6"-10"0,1 4 0 0,-1-1 0 16,-3 1 273-16,0-1 53 0,4 0 10 0,-4 1 3 16,-4 5-206-16,4-2-41 0,0-4-8 0,0 7-1 15,-3 0-27-15,3-4-4 0,-4 4-2 0,4 0 0 16,0-4-27-16,4-2-6 0,-4-1-1 0,0 0 0 16,0 4 6-16,3-10 1 0,-3 6 0 0,0-9 0 15,0 0 12-15,0 0 2 0,0 0 1 0,0 0 0 16,0 0 13-16,0 0 2 0,0 0 1 0,4-3 0 15,-4 3-26-15,7-6-4 0,0-3-2 0,0-7 0 16,-3 7 10-16,-1-4 3 0,1-3 0 0,-1 1 0 16,1 2-35-16,-1-6 0 0,-3-3 0 0,4 4 0 15,-1-1 0-15,4-6 0 0,-3 12 0 0,-1-6 0 16,1 4 0-16,-1-1 0 0,5 3 0 0,-5 4 0 16,1-7 0-16,3 7 0 0,0 3 0 0,0-4 0 15,0 7 13-15,0-6-4 0,3 2-1 0,1-2 0 0,0 9-8 0,-4-9 8 16,3 9-8-16,1 0 8 0,-1 0 0 0,5 0-8 15,-5 6 12-15,1-3-4 0,3 3-8 0,-4-3 8 16,4 7-8-16,-3-1 8 0,0 1-8 16,3 5 12-16,-4 1-12 0,4-3 12 0,-3 2-12 0,0 4 0 15,-4 0 0-15,0 0 0 0,0 3 16 16,0-4-1-16,0 1-1 0,0 0 0 16,-4 6-34-16,1-12-8 0,0 2 0 0,-1 4-1 15,1-9-17-15,-1 5-3 0,-3-5-1 0,-3 5 0 16,3-5-18-16,0-7-4 0,0 6-1 0,-4-2 0 15,4-7-111-15,-3 9-23 0,3-9-4 0,0 9-509 0</inkml:trace>
  <inkml:trace contextRef="#ctx0" brushRef="#br0" timeOffset="67602.69">27531 15573 1450 0,'0'0'64'0,"0"0"14"0,0 0-62 0,0 0-16 16,0 0 0-16,0 0 0 0,0 0 85 0,0 0 15 16,0 0 2-16,0 0 1 0,0 0-27 0,3-6-4 15,-3 6-2-15,4-9 0 0,-1 3-10 0,1-4-1 16,-4 1-1-16,0 6 0 0,0-7-24 0,0 1-5 15,0-4-1-15,0 4 0 0,0-4 1 0,0 4 0 0,-4-1 0 0,4-5 0 16,-3 5-17-16,3 1-3 0,-4-7-1 0,1 7 0 16,-4-1-8-16,3 1 8 0,-3 3-8 0,4 3 8 15,-4-4-8-15,7 7 0 0,-4-3 0 0,-3-3 0 16,0 6 0-16,0 0-11 0,3 6 3 0,-3-3 0 16,0-3 8-16,0 10 0 0,4-10 8 0,-8 6-8 15,4 3 0-15,-4 1 0 0,4-4 0 0,-3 4 0 16,3-1 8-16,0 3-8 0,-4 4 8 15,4 0-8-15,0 3 8 0,0-1-8 0,0 1 8 16,-4 10-8-16,4-4 15 0,0 3-2 0,-3 6 0 0,-1 1 0 31,0-1-13-31,1 4 0 0,-4 0 8 0,0-4-8 0,3 10 0 0,-3-6 0 0,3 2 0 0,-3-5 0 16,0-4 0-16,4 4 11 0,2-7-2 0,1 6 0 16,0-5-9-16,4-4 0 0,-4 3-10 0,3-3 10 15,-6 3-25-15,3-3 1 0,7 0 0 0,-4-6 0 31,-3 0-24-31,4-3-4 0,3-4 0 0,-4-5-1 16,0 2-12-16,1 0-3 0,-1 1 0 0,1-10 0 0,-1 6-107 16,1-3-21-16,-4-3-5 0,0 0-1 0</inkml:trace>
  <inkml:trace contextRef="#ctx0" brushRef="#br0" timeOffset="67861.02">26864 16094 2516 0,'0'0'56'0,"0"0"11"0,11 0 2 0,-1 0 1 0,1 0-56 0,3 0-14 16,4 0 0-16,-1 0 0 0,8 0 20 0,0 0 2 16,-1 0 0-16,4 0 0 0,1-3 4 0,-5 3 1 15,8-6 0-15,-4 6 0 0,1 0-18 0,-1 0-9 0,0 0 10 0,-3 6-10 31,-4-3-18-31,4-3-10 0,-8 0-1 0,-3 6-1 16,0-3-2-16,1-3-1 0,-5 7 0 0,4-4 0 16,-7-3-53-16,4 0-10 0,-4 0-3 0,4-3 0 15,-4 3-122-15,3-7-25 0,1 7-5 0,-4-9-1 0</inkml:trace>
  <inkml:trace contextRef="#ctx0" brushRef="#br0" timeOffset="68282.89">27608 16075 1252 0,'0'0'56'0,"4"10"11"0,-4-4-54 0,0 3-13 0,-4 1 0 0,4-7 0 15,-3 6 78-15,-1 1 13 0,-3-4 2 0,4 3 1 16,-4 1-23-16,3-1-5 0,-3 1-1 0,4 5 0 16,-4-5-2-16,-1 5-1 0,1-2 0 0,0 3 0 15,0-4-8-15,4 10-2 0,-4-9 0 0,3 2 0 16,-3 4 4-16,0 0 0 0,4-3 0 0,-1 2 0 16,1 1-32-16,-1-9-5 0,0 5-2 0,4-5 0 0,0-1-9 0,0-3-8 15,0 4 9-15,0-10-9 0,0 0 0 0,0 0 0 16,8 3 0-16,-8-3 0 0,7-3-9 0,0-4-8 15,3-2-2-15,1 6 0 0,-4-10 4 0,3 4 1 16,8 0 0-16,-4-10 0 0,0 3 3 0,-3-3 1 16,7 7 0-16,-1-7 0 0,1-3 10 0,-1 3-10 15,-2 0 10-15,-1 1-10 0,0-1 10 0,-4 3 0 16,4-3 0-16,-3 10 8 0,7-7-8 0,-8 7 11 16,1-1-11-16,-4 4 12 0,-4 3-12 0,-3 3 12 15,0 0-12-15,0 0 12 0,0 0 9 0,0 0 3 16,11-6 0-16,-11 6 0 0,0 0-24 0,0 0-15 0,0 0 3 0,7 6 0 15,-3 3 12-15,-1 1 0 0,1-1 0 0,-4 7 10 16,0-7-10-16,0 10 0 0,0-10 0 0,3 7 0 16,-3-3 0-16,0 9 15 0,4-4-4 0,-4 1-1 15,0 0-10-15,0 0 0 0,0 0 0 16,0 6 0 0,0-10-58-16,0 4-4 0,0 0-1 0,0-10 0 15,3 7-45-15,1-13-8 0,-1 7-3 0,-3-4-476 0,0-6-95 16</inkml:trace>
  <inkml:trace contextRef="#ctx0" brushRef="#br0" timeOffset="68854.81">28360 16050 864 0,'0'0'76'0,"0"0"-60"16,0 0-16-16,0 0 0 0,0 0 168 0,0 0 30 15,0 0 6-15,0 0 2 16,0 0-84-16,0 0-17 0,0 0-3 0,0 0-1 0,0 0-29 0,0 0-5 16,0 0-2-16,0 0 0 0,-7 0-24 0,0 0-5 15,0 6 0-15,0-2-1 0,0 2-18 0,-4-3-3 16,0 3-1-16,1 4 0 0,-1-1-4 0,-3 0-1 15,4-2 0-15,-1 2 0 0,-3 0 12 0,0 1 3 0,3-1 0 16,-3-2 0-16,0-4-4 0,3 6-1 0,1-3 0 16,-1-2 0-16,4-4-6 0,-3 0-2 15,2 6 0-15,5-6 0 0,-4 0-10 0,3 0 0 16,4 0 0-16,0 0 0 0,0 0-9 0,0 0-4 0,0 0-1 16,0 0 0-16,0 0 3 15,0 0 1-15,0 0 0 0,0 0 0 0,0 0 10 0,0 0-8 0,0 0 8 0,7 3-8 16,-7-3 8-16,11 6 0 0,-4 4 8 0,4-4-8 15,-11-6 0-15,7 9-8 0,3-6 0 0,1 7 0 16,-4-10 8-16,3 9 0 0,-2-9 0 0,2 7 8 0,1 2-8 0,-1-6 0 16,-10-3 0-16,11 6 0 15,-1 4 0-15,1-1 0 0,-4 1 0 0,0-1 0 16,0-3 0-16,0 4 0 0,0-1 0 0,0 0 0 0,-3 1 0 16,-1-1 0-16,1-2 0 0,-1 2 0 0,-3 7 0 15,-3-7 0-15,3 0 0 0,-4 4 0 0,4-7 0 16,-3 10 0-16,-4-4 0 15,3-2 0 1,1 6-19-16,-4-7-8 0,0 0-1 0,-4 1-1 0,8-1 1 16,-1 7 0-16,-3-13 0 0,3 6 0 15,-3 4-12-15,-3-10-1 0,3 7-1 0,0-1-609 0,-7-3-121 0</inkml:trace>
  <inkml:trace contextRef="#ctx0" brushRef="#br0" timeOffset="69139.86">28607 16257 691 0,'7'16'30'0,"-7"-16"7"0,0 9-29 0,0 1-8 0,0 5 0 0,-4 1 0 16,1 3 345-16,3 0 68 0,-4-1 14 0,4 1 2 15,-3 6-317-15,-4-6-64 0,0 0-13 0,3 0-3 16,-3-4-16-16,0 4-3 0,0 0-1 0,0-10 0 16,0 7-24-16,3-6-6 0,-3-1-1 0,4-3 0 31,-1-3-46-31,4-3-10 0,0 0-1 0,0 0-1 16,0 0-124-16,0 0-25 0,-7-18-5 0,7-1-1 0</inkml:trace>
  <inkml:trace contextRef="#ctx0" brushRef="#br0" timeOffset="69296.11">28642 15890 1267 0,'0'0'56'0,"0"0"12"0,0 0-55 0,0 0-13 16,0 0 0-16,0 0 0 0,0 0 178 0,0 0 33 15,0 0 6-15,0 0-724 16,0 0-145-16</inkml:trace>
  <inkml:trace contextRef="#ctx0" brushRef="#br0" timeOffset="69811.72">28970 16426 1152 0,'0'0'102'0,"-3"13"-82"0,3-13-20 0,0 3 0 16,0 6 220-16,-4 1 39 0,4-4 8 0,0-6 1 16,0 0-132-16,0 0-28 0,-3 3-4 0,3-3-2 15,0 0-30-15,0 0-7 0,-4 7-1 0,4-7 0 16,-4 3-44-16,4-3-10 0,0 0-2 0,0 0 0 15,0 0-8-15,0 0 0 0,0 0 0 0,0 0 0 16,-7-3 0-16,7 3 8 0,-3-7-8 0,6 4 8 16,1-3 0-16,3-4 0 0,0-8 0 0,0 2 0 0,4 3-8 15,-1-12 0-15,1 7 0 0,-1-8 0 16,1 8 0-16,3-7 0 0,-3 6 0 0,-1-6 0 16,1 6 0-16,-1 6 0 0,-2-2 0 0,2-1 0 0,1 3 0 15,-4 7 0-15,0-3 0 0,3-1 0 0,-3 10 0 16,-3-6 8-16,-4 6-8 0,7 0 8 0,0 0-8 15,-7 0 0-15,7 6 0 0,0 4-11 0,0-1 11 0,0 1 0 16,0-1 0-16,0 7-8 0,0 2 8 0,-3 1 8 16,3-3-8-16,-3 3 11 0,-1-4-3 0,-3 4 0 15,4-3 0-15,-1-4 0 0,4 4-8 0,-3-3 0 16,-1-4 0-16,1 7 0 0,3-7-11 0,-4 1 3 16,1-1 0-16,-1 0 0 15,1-2-56-15,0 2-12 0,-1 0-1 0,1-2-1 16,3 2-98-16,-4-6-19 0,4 4-4 0,-3-4-1 15,-4-3-49-15,7 6-11 0,3-6-1 0,-3 0-275 0</inkml:trace>
  <inkml:trace contextRef="#ctx0" brushRef="#br0" timeOffset="70467.71">29718 16238 1335 0,'0'0'59'0,"11"-9"13"0,-4 6-58 0,0-7-14 0,3-5 0 0,-3 5 0 16,0 1 105-16,4-1 19 0,0 1 3 0,-4-7 1 15,0 7-48-15,-4 3-10 0,4-4-2 0,-3 1 0 16,-1-1-7-16,1 1-1 0,-4 6-1 0,0 3 0 16,0 0-19-16,0 0-3 0,-4-6-1 0,4 6 0 15,-7-10-5-15,0 10-2 0,0-6 0 0,-3 6 0 0,-1 0-17 16,0 6-3-16,-3-6-1 0,0 10 0 0,-3-4 5 0,2-3 1 16,-2 13 0-16,-1-7 0 0,1 4 0 15,2-4 0-15,-2 7 0 0,3-1 0 16,-4-2-3-16,4 3-1 0,3-7 0 0,-3 10 0 0,4-10 6 15,3 7 2-15,-4 3 0 0,4-10 0 16,0 7-40-16,3-7-8 0,4 1-2 16,0-1 0-16,0 0 32 0,0-9 0 0,7 10 0 0,0-4 0 0,-7-6 0 0,11 0 0 15,0 0 0-15,3 0 0 0,0-6 0 0,0 3 0 16,0-4 0-16,0 4 0 0,4-3 0 0,-1-3 0 16,-2-1 0-16,2 4 0 0,-3-3 0 0,4-1 0 15,-4 1 0-15,0-1 0 0,0-5-11 0,0 5 11 16,4-2-12-16,-7-4 12 0,3 7-10 0,0-7 10 0,-7 7-8 15,3-4 8-15,1-3 0 0,-7 7-10 0,-1 3 10 0,4-4 0 16,0 1-8-16,0 6 8 0,-7 3 0 16,0 0 0-16,0 0 0 0,0 0-8 0,0 0 8 0,0 0 0 15,0 0 0-15,0 0 0 0,0 0-8 0,0 0 8 16,0 0 0-16,0 0 0 0,0 0 0 0,0 0 0 16,0 0 8-16,7 3-8 0,0 6 0 0,4 1 9 15,-4 5-9-15,0-5 0 0,0 5 0 0,0-2 0 16,0 3 8-16,4 2-8 15,-8 1 0-15,4 6 8 0,0-6-8 0,1 6 0 0,-1 3 0 0,0 1 8 16,0 5-8-16,0-9 0 0,0 3 0 0,0 1-11 16,0 2 11-16,0-9 0 0,-3 9 0 0,3-9 0 15,-4 3 0-15,1 0 0 0,-1-6 0 0,1 6 0 16,-4-3 0-16,3 3 0 0,-3-6 10 0,4 6-10 0,-4-6 0 16,-4 0 0-16,4 0 0 0,-3 6 0 0,3-6 9 0,-4 6-1 15,-3-6 0-15,0-1 0 0,0-2 16 0,0 0 4 16,-4-4 0-16,4-2 0 0,-7 5-28 0,4-5 0 15,-1-1 8-15,0-3-8 0,-3-2 0 0,-3 2 0 16,-1-6 0-16,0-6 0 16,-3 6-28-16,0-10-5 0,-4 1-1 0,1-1 0 15,-5-5-98-15,1 2-19 0,-4-12-4 0</inkml:trace>
  <inkml:trace contextRef="#ctx0" brushRef="#br0" timeOffset="71729.31">25583 17386 518 0,'0'0'46'0,"0"0"-37"15,8-6-9-15,-1-4 0 0,-4 1 286 0,1-1 55 16,3 4 11-16,3-3 3 0,-3 6-204 0,0-4-41 16,0 4-8-16,0-3-2 0,4 6-36 0,-4-3-8 15,-7 3-2-15,7 0 0 0,-7 0-36 0,11 3-7 16,-4-3-2-16,-7 0 0 0,7 6-9 0,-4 4 0 16,1-1 9-16,-1 0-9 0,-3 1 8 0,4 6-8 15,0 2 8-15,-4 1-8 0,3 6 22 0,-3-3 0 16,4 10 0-16,-4-10 0 0,3 3-22 0,1 0-18 15,-1-6 3-15,1 6 1 0,-1-7 29 0,1-5 5 16,-1 3 2-16,1-7 0 0,-1 0-14 0,1 1-8 0,-4-10 8 16,0 0-8-16,3 6 12 0,1-3-3 0,-4-3 0 15,0 0 0-15,0 0-9 0,0 0 12 0,0 0-12 0,0 0 12 16,0-9-12-16,3 6 8 0,-3-7-8 0,0 4 8 16,0-3-8-16,0-7 12 0,0 7-12 0,0-1 12 15,4 1 12-15,-1-10 2 0,-3 3 1 16,0 4 0-16,4-4-15 0,0-3-4 0,3 0 0 0,-4-6 0 15,4 0-8-15,4 6 0 0,-4-3 0 0,7 0 0 16,-3 4 0-16,-1-1-9 0,8 3 9 0,-4 4-13 16,0-4 13-16,4 3 0 0,-4 1 0 0,3 2 0 15,1 7 0-15,3-3-9 0,-3 3 9 0,-1 3 0 0,5 3 0 16,-5 3-10-16,1-3 10 0,-4 4 0 16,0 2 0-16,0 1 0 0,4 5 10 0,-4-2-2 15,-3-4-8-15,3 13 0 0,0-3 0 0,-4 0 0 0,1-4 0 16,-4 4 11-16,4-6-11 0,-1 6 12 0,-3 3-21 15,0-10-4-15,4 4-1 0,-4 3 0 16,-4-4-19-16,4-5-4 0,-3-7-1 0,0 6 0 16,-1 1-82-16,-3-10-16 0,0 0-3 0,4 6-1 15,-4-6-89-15,0 0-19 16,0 0-3-16,14 0-1 0</inkml:trace>
  <inkml:trace contextRef="#ctx0" brushRef="#br0" timeOffset="72162.81">26737 17235 1695 0,'0'0'75'0,"7"-6"16"0,4 3-73 0,-4-3-18 0,-4 3 0 0,-3 3 0 15,4-7 60-15,-4 7 8 0,0 0 1 0,0 0 1 16,0 0-21-16,0 0-4 0,0 0-1 0,0 0 0 16,-7 0-19-16,-4 0-4 0,1 0-1 0,-5 0 0 15,5 10 8-15,-4-4 2 0,-4-3 0 0,4 13 0 16,0-7 2-16,0 7 1 0,0-4 0 0,0 4 0 15,-4 3-2-15,0 0-1 0,4 6 0 0,4 0 0 16,-5-3-19-16,5 3-11 0,-4 3 12 0,7-3-12 16,3 0 0-16,1-6 0 0,-1 6 0 0,4-6 0 15,4 0 0-15,3 0 0 0,0 0 0 0,0-4-12 16,0 1 12-16,3-7 0 0,8 1 0 0,-4-7 0 16,-3-3 0-16,3 6 0 0,4-12 0 0,-1 3 0 0,1-4 0 0,-1-2 10 15,1-4-10-15,0 1 12 0,-4 3-2 0,0-10 0 16,0 9 0-16,-3-8 0 0,3 2-1 0,-4 3 0 15,-3-6 0-15,0 4 0 0,1-1-9 0,-5 7 0 16,1-16 0-16,-1 6 0 0,-3 6 0 16,0-6 10-16,-3 4-10 0,-1-4 10 0,1 3 13 0,-5-3 2 15,5 4 1-15,-4 5 0 0,3-2-26 16,-3-4 0-16,0 7 0 0,4-1 0 0,-4 1 0 0,0 3 0 16,0-4 9-16,0 1-9 15,3 3-29-15,-3 2-11 0,3-2-1 16,-3 6-1-16,4-3-82 0,-1-3-16 0,4 6-3 15,0 0-533-15,0 0-106 0</inkml:trace>
  <inkml:trace contextRef="#ctx0" brushRef="#br0" timeOffset="72506.56">27234 17022 1324 0,'0'0'59'0,"0"0"12"0,0 0-57 0,0 0-14 0,0 10 0 0,0-4 0 16,0 3 184-16,4-6 35 0,-4 7 6 0,0-4 2 16,0-6-107-16,4 10-22 0,-1-1-4 0,-3 7-1 15,4-7-48-15,-4 0-9 0,3 1-3 0,1 9 0 16,-1-4-19-16,1-2-4 0,-1 9-1 0,1 0 0 15,-1 3-9-15,4 0 0 0,-3 3 0 0,3 0 0 16,0 1 0-16,0 5-12 0,-3 1 4 0,3-7 8 16,0 6-23-16,0-5 3 0,0 2 1 0,-4-9 0 15,4 3-37 1,-3-6-8-16,3 0-2 0,-4-4 0 0,1 4-7 16,-4-10-2-16,0-2 0 0,0-7-559 0,0 0-112 0</inkml:trace>
  <inkml:trace contextRef="#ctx0" brushRef="#br0" timeOffset="72740.92">26928 17298 1209 0,'0'0'108'0,"0"0"-87"16,0 0-21-16,10-6 0 0,1-4 217 0,-1 7 39 15,4-3 8-15,4 3 2 0,0-3-171 0,3 6-35 0,0-3-6 0,0-4-2 16,4 7-23-16,0 0-5 0,3-3 0 15,-4 3-1-15,5 3-23 0,-1-3 8 0,-3 0-8 16,-1 7 0-16,1-4 0 0,0-3-10 0,-4 9 1 0,-3-3 0 31,3-3-139-31,-4 4-28 0,1 2-6 0,-4 1-707 0</inkml:trace>
  <inkml:trace contextRef="#ctx0" brushRef="#br0" timeOffset="73225.31">27940 17245 864 0,'0'0'76'0,"0"0"-60"0,0 0-16 0,0 0 0 15,0 0 168-15,0 0 32 0,0 0 5 0,-4 0 2 0,4 0-99 0,-3-6-19 16,-4 2-4-16,0 4-1 0,0 0-10 0,0 0-2 16,-4 0-1-16,4 4 0 0,-3 2-25 15,-1 0-5-15,0 4-1 0,1-1 0 0,-4 3 8 0,3-2 0 16,-3 6 1-16,3 2 0 0,-6 1-21 0,6 6-4 15,1-6 0-15,-5 6-1 0,5 0-2 0,-1-3 0 16,1 3 0-16,-1 0 0 0,1 0-21 16,-1-3 0-16,7-3 0 0,1 6 0 0,-1-9 0 15,4 3 0-15,7-4 0 0,-3-2 0 0,-4-7 0 0,3 4-15 16,5-7 3-16,-1 6 0 0,3-9 12 0,1-3-9 16,-1-3 9-16,4 3-8 0,1-7 8 0,-1-5 0 15,-4-1 0-15,4 7 0 0,0-10 0 0,-3 0-8 16,0-6 8-16,-4 6-8 0,3 0-4 0,-3 0 0 0,0-6 0 15,0 6 0-15,-3 1-3 0,0 2-1 0,3-3 0 0,-7 3 0 16,3 7 7-16,1 0 1 0,-4 6 0 0,0 3 0 16,3-7 16-16,-3 7 3 0,0 0 1 0,0 0 0 15,0 0-4-15,0 0 0 0,0 0 0 0,0 0 0 16,0 0-8-16,0 0 8 0,0 0-8 0,0 0 8 16,0 0 13-16,4 10 3 0,-1 5 0 0,1-5 0 15,-1 5 3-15,1 4 1 0,-1-6 0 0,4 2 0 16,-3 4-28-16,3 0 0 0,-4 0 0 0,5 3 0 15,-1 0 0-15,0-6 0 0,0 2 0 0,0 1 0 32,0-3-27-32,0 3-10 0,0-10-3 0,0 0 0 0,0 1-28 15,-3-1-7-15,-4-9-1 0,7 0 0 0,-7 0-145 0,7 0-30 16,3-9-5-16,1-10-2 0</inkml:trace>
  <inkml:trace contextRef="#ctx0" brushRef="#br0" timeOffset="73537.82">28437 16988 2538 0,'0'0'56'0,"0"0"11"0,0 0 2 0,0 9 3 0,0-3-58 0,0 4-14 16,0-1 0-16,4 1 0 0,-4 5 49 0,0-2 7 0,0 3 2 0,3 9 0 15,-3-7-37-15,0 7-7 0,0-3-2 0,0 4 0 16,4 2-12-16,-4-3 0 0,0 3 0 0,0 7 0 16,0 2 0-16,0-2-10 0,0-1 2 0,0 4 0 15,-4-4-4-15,4 1 0 0,0-7 0 0,0 0 0 32,0-3-35-32,0 0-7 0,0-6-2 0,0-3 0 15,0-7-14-15,0 1-3 0,0-1-1 0,0-9 0 16,0 0-170-16,0 0-35 0,0 0-6 0,-7-16-2 0</inkml:trace>
  <inkml:trace contextRef="#ctx0" brushRef="#br0" timeOffset="73769.2">28063 17261 2325 0,'0'0'51'0,"0"0"10"0,11 0 3 0,0 0 2 0,6-7-53 0,1 7-13 0,3 0 0 0,0 0 0 15,7 0 29-15,1 0 3 0,-1 0 1 0,7 7 0 16,-3-4-10-16,-4-3-3 0,0 9 0 0,1-3 0 0,-5-3-20 16,1 4-8-16,0-4 0 0,-8 3 0 0,1 4 8 0,0-4 0 15,-1-3 0-15,1 3 0 16,-4-3-54-16,-3 4-9 0,3-7-1 0,0 3-1 16,0-3-178-16,-3 6-35 0,13-3-7 0,-3-3-2 0</inkml:trace>
  <inkml:trace contextRef="#ctx0" brushRef="#br0" timeOffset="73987.95">29002 17336 2250 0,'0'0'49'0,"0"9"11"0,0 1 1 0,0 5 3 0,0 4-52 0,0 0-12 0,-4 3 0 0,4 0 0 15,0 3 28-15,0 0 2 0,-3-6 1 0,-1 9 0 16,1-9 3-16,-1 6 1 0,4-6 0 0,-3 6 0 15,-1-6-35-15,4-4 0 0,-3-2 0 0,-1 3 0 32,4 2-39-32,0-8-14 0,-3-4-3 0,3 3-1 15,0-9-146-15,0 0-29 0,0 0-5 0,0-18-2 0</inkml:trace>
  <inkml:trace contextRef="#ctx0" brushRef="#br0" timeOffset="74159.82">28977 16969 1785 0,'0'0'159'0,"0"0"-127"15,0 0-32-15,0 0 0 0,0 0 177 0,0 0 30 16,0 0 5-16,0 0 2 0,0 0-177 0,0 0-37 16,-3 9 0-16,3-9-9 15,0 7-124-15,0 2-25 0,3 0-5 0,1 7-488 16,-1-3-97-16</inkml:trace>
  <inkml:trace contextRef="#ctx0" brushRef="#br0" timeOffset="74667.86">29492 17229 172 0,'0'0'16'0,"0"0"-16"0,0 0 0 0,0 0 0 31,0 0 284-31,0 0 55 0,0 0 10 0,0 0 3 0,0 10-270 0,-3-4-54 16,-1 3-10-16,-3 1-2 0,0-1 1 0,0 0 1 15,-4 7 0-15,-3-6 0 0,0 5 22 0,0-2 5 16,4 2 1-16,-5 1 0 0,1-3 42 0,0-4 9 0,7 7 2 0,0-7 0 16,0 1-27-16,3 5-6 0,1-2-1 0,-1-4 0 15,1-3-42-15,3 4-9 0,0-1-2 0,3 1 0 16,1 5-28-16,-1-5-7 0,1-1-1 0,3 1 0 31,0-1-32-31,7 0-6 0,0 1-2 0,0-1 0 16,-3-2 3-16,0 2 0 0,3-3 0 0,0-3 0 15,-4-6 17-15,5 3 3 0,-1 0 1 0,-4-6 0 16,4 6 58-16,-3-6 12 0,0-4 2 0,-1 7 1 0,4-3 1 0,-3-4 0 0,-4 1 0 0,0 0 0 16,3-7 12-16,-6 7 2 0,3-4 1 0,-3-3 0 15,-1-3-3-15,-3 1-1 0,0-1 0 0,0-3 0 16,-3 9-29-16,-1-5-5 0,-3 2-2 0,0-3 0 15,0 3 0 1,0-2 0-16,-4 2 0 0,4 3 0 0,-3-2 5 0,-1 5 1 0,4-5 0 0,-4 11 0 16,4-2 4-16,0 3 1 0,0-3 0 0,-3 6 0 15,3 0-12-15,0 0-8 0,-1 6 12 0,1-3-12 16,0-3 0-16,7 0-12 0,0 0 0 0,-3 6 0 16,-4-6-19-1,0 10-3-15,7-10-1 0,0 0 0 0,0 0-86 16,3 9-18-16,-3 1-3 0,4-4-454 0,3 3-90 0</inkml:trace>
  <inkml:trace contextRef="#ctx0" brushRef="#br0" timeOffset="75199.12">29965 17370 1990 0,'0'0'88'0,"0"0"19"0,0 0-86 0,0 10-21 16,-4-1 0-16,4 0 0 0,0 1 65 0,0-4 9 0,-3 4 2 0,3 5 0 16,-4-2-15-16,1-4-2 0,-4-3-1 0,0 10 0 15,7-3-24-15,-4 2-5 0,1-2-1 0,-1 3 0 16,1 2-9-16,-4 1-3 0,7-3 0 0,0 3 0 16,-4-10 12-16,1 7 1 0,3-7 1 0,0 1 0 15,0-1-11-15,0 0-3 0,0-2 0 0,0-7 0 16,0 0 2-16,0 0 0 0,0 0 0 0,0 0 0 15,10-10-18-15,1 4-9 0,-4-13 1 0,0 4 0 16,0 2 8-16,3-3 0 0,-3-9 0 0,1 3 0 16,-1-3 8-16,0 0 3 0,0-9 1 0,0 5 0 15,0 1-12-15,0 3 8 0,3-3-8 0,-2 3 8 16,-1 6 0-16,3 0-8 0,-3 3 12 0,0 7-4 16,4 0-8-16,-4-1 10 0,0 10-10 0,0-9 10 15,0 9-10-15,-7 0 0 0,11 0 9 0,-4 0-9 16,3 6 0-16,1-3 0 0,-1 4 0 0,-2-4 0 0,2 6 0 15,-3 0 0-15,4 7 0 0,-1-6 0 0,1-1 8 16,-1 7-8-16,1-4 10 0,3-2-10 0,-3 5 9 16,3 4-9-16,0-3 8 0,-3 3-8 0,3-1 0 15,0 1 0-15,0-3 0 0,-4 0 0 0,1 2 0 16,-4-5 0-16,0 3 0 0,0-1 0 0,4-2 0 0,-4-4-11 16,0 1 11-16,0 2-8 0,-7-2-4 0,0-1-1 15,4-6 0-15,-4-3 0 16,0 0-25-16,0 0-5 0,0 0-1 0,0 0 0 15,0 0-73-15,0 0-15 0,3-9-4 0,-3 6-596 16,7-7-119-16</inkml:trace>
  <inkml:trace contextRef="#ctx0" brushRef="#br0" timeOffset="75777.23">30290 16684 1497 0,'0'0'133'0,"0"0"-106"15,0 0-27-15,0 0 0 0,7-10 178 0,3 7 30 16,1-3 7-16,-1-1 1 0,-3 4-154 0,7-3-30 16,-3 6-7-16,3 0-1 0,-7-3 16 0,7 6 2 15,0-3 1-15,1 6 0 0,-1-3-15 0,-4 10-4 16,4-10 0-16,0 13 0 0,4-7 16 0,0 1 4 15,-4 2 0-15,0 4 0 0,4 0 6 0,-4-4 2 16,3 4 0-16,-3 3 0 0,4-1-34 0,-4 7-6 16,0-6-2-16,4 6 0 0,-4 0 10 0,4-3 1 15,-1 3 1-15,1 4 0 0,0-4 7 0,-4 9 2 16,0-5 0-16,4-1 0 0,-1-3-19 0,1 9-4 0,-4 1-8 16,-4-4 12-16,5 4-12 0,-5-1 0 0,1 1 8 15,-4-7-8-15,-4 0 11 0,1 3-1 0,-1-2 0 16,-3-1 0-16,-3-3-2 0,3 3-8 0,-7-3 12 0,0-3-4 15,0 3-8-15,-4 4 0 0,1-4 0 0,-5 0 0 16,1-6 0-16,-3 6 0 0,-1-3 0 0,0-7 0 16,1 4 0-16,3-3-11 0,0-7 1 0,-1 1 0 15,1-7 0-15,0 3 0 0,4-12 0 0,-4 3 0 16,3-4-29 0,-3-5-5-16,-4-4-2 0,4-3 0 0,-7 0-136 0,0-6-27 0,0 0-6 0,3-3-1 15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8:20:04.3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5867 6712 2833 0,'0'0'62'0,"0"0"13"0,-7 3 2 0,-4-3 3 0,4 0-64 0,-4 10-16 0,1-1 0 0,3 4 0 0,-11 5 10 0,4 4-2 15,-4 10 0-15,1 2 0 0,-8 7-8 0,-3 3-11 16,-4 9 3-16,-7 7 0 0,0 6 8 0,-6 15 0 16,-5 7 0-16,-3 12 0 0,4 7 0 0,-18 9 0 15,-4 16 0-15,-13 3 0 0,-1 12 0 0,-10 3 0 16,0 7-10-16,-15 3 10 0,-3 13 0 0,0-4 0 15,4 3 0-15,-7-2 0 0,-4-1 25 0,0 7 6 16,10-4 1-16,5-6 0 0,2-6-11 0,-3 0-1 16,4-3-1-16,10-10 0 0,8-9-11 0,3-9-8 15,6 6 9-15,-2-13-9 0,10-12 0 0,0-4-10 0,7-2 0 16,7-16 0 0,0 0-29-16,11-20-5 0,-4 1-2 0,11-12 0 15,-1-13-140-15,8-3-28 0,-7-13-6 0,3-6-815 0</inkml:trace>
  <inkml:trace contextRef="#ctx0" brushRef="#br0" timeOffset="398.07">2512 6665 2746 0,'3'10'60'0,"8"8"13"0,3 4 3 16,11 22 1-16,6 16-61 0,8 6-16 0,18 3 0 0,3 9 0 15,3 7-29-15,8 15-9 0,10 7-2 0,-4 2 0 16,15 14 12-16,-4-1 1 0,15 13 1 0,-5 9 0 0,1-3 9 0,0 13 1 0,3-4 1 0,4 7 0 16,-4 6 29-16,1 3 6 15,-4 4 0-15,-1-1 1 0,5 0 28 0,-1 10 6 16,0 0 1-16,-3 0 0 0,0-4 3 0,7 1 1 16,10 3 0-16,-14-1 0 0,1 1-26 0,6 0-5 15,0-4-1-15,4-2 0 0,-7-4-28 0,0 1 0 0,0 5-11 0,-7-6 11 31,6-5-268-31,-6 2-47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8:21:23.5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23897 5194 288 0,'0'0'25'0,"0"0"-25"16,0 0 0-16,0 0 0 0,0 0 59 0,0 0 6 16,0-9 2-16,0 0 0 0,0 9 9 0,0-4 3 15,4-2 0-15,-1-6 0 0,-3 9 29 0,4-4 5 16,-1-2 2-16,1 6 0 0,-4 3-9 0,3-10-2 16,-3 7 0-16,4-3 0 0,-4 3 3 0,3-4 0 15,-3 7 0-15,-3-6 0 0,3 6-15 0,0 0-4 0,0 0 0 0,0-6 0 16,0 6-24-16,-4-3-6 0,1-3-1 0,3 6 0 15,0 0-40-15,0 0-8 0,0 0-1 0,0 0-8 16,0 0 8-16,0 0-8 0,0 0 0 0,0 0 0 16,0 0 9-16,0 0-1 0,0 0-8 0,-7 6 12 15,-4 3 0-15,8-3-1 16,-4 10 0-16,3-6 0 0,-3 2 18 0,0 1 4 0,-4 5 1 0,4-2 0 16,-3 3-14-16,-1 9-2 0,-3-12-1 0,0 9 0 15,3 0-17-15,1-3 0 0,-4 9 8 16,3 1-8-16,-3-10 12 0,3 9 0 0,4-3-1 0,-3-3 0 15,-1 4-2-15,4-4 0 0,0 3 0 0,0-3 0 16,3 3 0-16,1-3 0 0,-1 7 0 0,1-7 0 16,-1 0-9-16,4 6 8 0,-3-3-8 0,3-3 8 0,-4 4-8 0,4-4 0 15,0-3 0-15,0 0 8 0,4-4 0 0,-1 1 0 16,1 0 0-16,-4-3 0 16,0 3-8-16,3-7 0 0,1 7 0 0,-1-7 0 0,1 1 0 15,0-4 8-15,-1 7-8 0,4-10 8 0,-3 4-8 0,3-1 0 16,0-6 9-16,3 4-9 0,-3-7 8 0,4-7-8 15,0 7 10-15,-1-3-10 0,4 0 12 0,0-3-3 16,-3-4-1-16,7-2 0 0,-4 2 0 0,3-5-8 16,-3-1 12-16,1 0-4 0,-1-2-8 0,0-1 8 15,3-3-8-15,1-3 8 0,-4 0-8 0,4 0 0 16,-4-4 0-16,0-2 8 0,0 0-8 0,0-4 12 16,0 4-12-16,0-1 12 0,-3 1-12 0,0 0 10 15,-1-1-10-15,1 7 10 0,-1-12-10 0,1 5 0 16,-4 7 0-16,0-3 8 0,0-3-8 0,-3-1 0 0,3 10 0 15,-4-3 8-15,1-3-8 0,-4 3 8 0,0 6-8 16,0-3 8-16,-4 3-8 0,4 0 8 0,-3-2-8 0,-1 8 8 16,-3 0-8-16,4 4 0 0,-4-3 9 0,-1-4-9 15,5 13 0-15,-4-7 8 0,0 1-8 0,-4-1 0 16,4 4 0-16,0 0 0 0,0 3 0 0,0-3 0 16,0 2 0-16,0-5 0 0,0 9 0 0,0-3 0 15,0-3 0-15,0 6-12 0,0 0 12 0,3 0-12 16,-3 0 4-16,0 0 0 0,3 0 0 0,4 0 0 15,-10 0 8-15,3 6-12 0,3-3 12 0,-3-3-12 16,0 0-4-16,0 0-2 0,4 3 0 0,-4 3 0 16,0-6-27-16,7 0-6 0,-4 4-1 0,4-4 0 15,-7 0-124-15,0 6-24 0,0-3-6 0,0 3-510 16,3 0-103-16</inkml:trace>
  <inkml:trace contextRef="#ctx0" brushRef="#br0" timeOffset="387.97">23774 5483 576 0,'0'0'51'0,"-7"6"-41"0,3-3-10 0,-3 4 0 15,0-4 382-15,0 3 74 0,7-6 16 0,0 0 2 16,0 0-299-16,0 6-60 0,0-6-12 0,0 0-3 16,0 10-28-16,0-10-5 0,3 9-2 0,5 0 0 15,-8-9-25-15,7 4-4 0,-4 5-2 0,8-3 0 16,-1 1-14-16,-3-7-2 0,4 9-1 0,0-3 0 15,3-3-3-15,0 7-1 0,-4-7 0 0,8-3 0 16,-4 6 5-16,0-3 1 0,4-3 0 0,-1 0 0 16,5 0-19-16,-5 0 0 0,4 0 0 0,1-3 0 15,-1-3 0-15,0 3-17 0,-3-7 3 0,3 7 1 16,3-6-156-16,-6-4-31 16</inkml:trace>
  <inkml:trace contextRef="#ctx0" brushRef="#br0" timeOffset="1954.49">21713 5426 288 0,'0'0'25'0,"0"0"-25"0,0 0 0 0,0 0 0 16,11 0 109-16,-11 0 17 0,0 0 3 0,0 0 1 16,0 0-30-16,0 0-5 0,0 0-2 0,0 0 0 15,0 0 22-15,0 0 4 0,0 0 1 0,0 0 0 16,0 0-26-16,0 0-5 0,7-6-1 0,0 3 0 15,-7 3-10-15,0 0-2 0,0 0-1 0,7 0 0 16,7 0-24-16,-14 0-5 0,0 0-1 0,0 0 0 16,7 0-18-16,-7 0-4 0,0 0-1 0,0 0 0 15,-3 9 3-15,-1 1 1 0,4-1 0 0,-3 4 0 16,-8-4-6-16,4 1 0 0,0 2-1 0,-3 1 0 0,-5-1-6 16,1 4-1-16,4 0 0 0,-1-7 0 15,-6 10 11-15,2-7 1 0,1 1 1 0,0 3 0 16,-3-1 7-16,2-5 2 0,-2 9 0 0,-4-7 0 0,7 7-10 15,-8-7-1-15,5 7-1 0,-1-6 0 0,-3-1-22 16,7 7 9-16,-4-6-9 0,1-4 0 0,-1 4 8 16,0-4-8-16,4 0 0 0,0 4 0 0,0-13 0 0,3 9 8 15,1-9-8-15,3 7 0 0,7-7 24 0,-7 0-3 16,0 0 0-16,7 0 0 0,0 0-21 0,0 0 0 16,0-16 0-16,7 13 0 0,0-7-12 0,3 1-6 15,1 0-2-15,3-7 0 0,0-3 20 0,7 7-8 16,0-7 8-16,4 0 0 0,0-3 0 0,3 0-8 15,7 3 8-15,4-3 0 0,0 0 0 0,0 0 0 0,0 4 0 16,3-4 0-16,4 0 0 0,-11 0 0 16,-3 3 0-16,-1 3 0 0,-2 1 0 0,-5-1 0 0,-9 0-8 15,-1 10 8-15,-7-3 0 0,0 2 0 0,-4 4 0 0,-3 3 0 16,0 0-8-16,0 0 8 0,0 0-12 0,-7-3 12 16,-3-3 0-16,-1 12 0 0,4 0 0 0,-4 1 0 15,4-4 0-15,-3 6 0 0,-4-6 0 0,0 7 0 16,6-1 19-16,-6 4 10 0,-7 2 3 0,4-2 0 15,2-1-32-15,-2 7 0 0,-4 0 0 0,-4-3 0 16,0 6 0-16,1-4 0 0,-1 4 0 0,4 0 0 16,-8-3 0-16,5 0 0 0,3 3 0 0,-1-3 0 15,-2-4 12-15,3 4-3 0,3 0-1 0,0-3 0 16,1-7-8-16,3 4 0 0,-1-4 9 0,1 0-9 0,4 1 8 16,-1-7-8-16,1 3 8 0,3-3-8 15,-1 4 0-15,1-4 8 0,7-3-8 0,-3 0 0 0,-4 0 0 0,7 0-13 16,0 0 1-16,0 0 1 15,0 0-123-15,0 0-25 0,0 0-5 16,0 0-616-16,0 0-124 0</inkml:trace>
  <inkml:trace contextRef="#ctx0" brushRef="#br0" timeOffset="2566.92">21474 5420 691 0,'0'0'61'0,"0"0"-49"0,0 0-12 0,-4-3 0 0,1 0 148 0,-1-3 28 16,0-4 4-16,4 10 2 0,0-6-94 0,-3 0-20 15,3-4-3-15,0 1-1 0,0 6 15 0,0-7 2 16,0 7 1-16,0-3 0 0,3-3 15 0,-3 9 3 15,0 0 1-15,0 0 0 0,0 0-6 16,0 0-2-16,0 0 0 0,0-13 0 0,0 10-23 0,0 3-5 16,0 0-1-16,0 0 0 0,0 0-24 0,0 0-6 15,0 0-1-15,0 0 0 0,0 0-21 0,0 0-12 16,0 0 12-16,0 9-12 0,4-2 11 0,0 8-11 16,-1-5 10-16,1 2-10 0,-1-2 20 0,1 2-3 15,3 1 0-15,0-4 0 0,3 4-17 0,1 9 10 16,0-13-10-16,-1 7 8 0,1-1 4 0,3 7 0 15,3-6 0-15,-2 0 0 0,-1 6-4 0,3-4-8 16,4 4 12-16,-3 7-4 0,-7-4-8 0,3 3 0 0,0-3 9 16,4 6-9-16,-4-2 18 0,-4-4-1 15,1 3 0-15,-1-6 0 0,8 6-26 0,-7-3-6 16,-4-3-1-16,0-3 0 0,3-7 25 0,1 4 5 0,-4-10 1 0,-4 4 0 31,-6-1-39-31,3-9-8 0,7 10-2 0,-7-10 0 16,-7 0-89-16,7 0-17 0,0 0-4 0,-4-10-672 0,-3 1-135 0</inkml:trace>
  <inkml:trace contextRef="#ctx0" brushRef="#br0" timeOffset="3683.21">23936 4774 748 0,'-4'0'67'0,"1"-3"-54"0,-4-3-13 0,3-4 0 16,1 7 346-16,-1 0 66 0,-3-3 14 0,4 3 2 15,-4-4-299-15,3 4-60 0,-3-6-12 0,4 9-2 16,-1-3-42-16,0-4-13 0,1 7 8 0,3 0-8 16,-4-3 12-16,4 3-2 0,0 0 0 0,0 0 0 15,0 0 0-15,0 0 0 0,0 0 0 0,11 3 0 16,-11-3-2-16,11 7 0 0,-4-4 0 0,7 3 0 16,0-3 4-16,0-3 0 0,-3 3 0 0,6 4 0 15,1-7 7-15,-1 3 1 0,1-3 1 0,3 6 0 16,0-3-21-16,1-3 0 0,-1 3 0 0,0 4 0 15,0-4 0-15,0 3 0 0,0-6 0 0,1 3 0 0,-1-3-9 16,-4 0-7-16,5 0 0 0,-5-3-1 0,1 3 17 16,0 0 0-16,-8 0 0 0,4 0 0 0,-3 0 0 15,-4 0 9-15,-7 0-9 0,0 0 12 0,0 0 8 0,0 0 1 16,0 0 1-16,0 0 0 0,0-9 2 0,0 9 0 16,0-10 0-16,-7 1 0 0,0 6-11 0,0-10-1 15,3 4-1-15,-3-1 0 0,0 1-11 0,-4-4 0 16,1 4 9-16,-1-4-9 0,1 4 8 0,-1-10-8 15,1 10 10-15,-5-4-10 0,5 4 0 0,-4-4 8 16,3 4-8-16,-3 0 0 0,0-1 8 0,3 7 0 16,1-3-8-16,-1-7 12 0,4 10-3 0,0-3-1 15,4 3 0-15,-5-4 0 0,5 4-16 0,3 3-4 0,-4 0-1 0,4 0 0 16,0 0 13-16,0 0 0 0,0 0 0 16,0 0-9-16,0 0-11 0,0 0-1 0,-7-9-1 0,7 9 0 31,0 0-37-31,0 0-7 0,0 0-2 0,0 0-732 0,0 0-148 0</inkml:trace>
  <inkml:trace contextRef="#ctx0" brushRef="#br0" timeOffset="4563.76">21516 4962 288 0,'0'0'25'0,"0"0"-25"0,0 0 0 0,0 0 0 15,0 0 266-15,0 0 48 0,0 0 10 0,0 0 1 16,-4-3-156-16,4 3-31 0,0 0-6 0,0 0-2 15,0 0-48-15,0 0-10 0,0 0-1 0,0 0-1 16,0 0-16-16,0 0-3 0,0 0-1 0,0 0 0 16,0 0-6-16,0 0 0 0,0 0-1 0,7-6 0 0,1 6-14 0,2 0-2 15,-3 0-1-15,4 0 0 0,-1 0-7 0,1 0-2 16,10 0 0-16,-3 0 0 0,-4 6-9 0,7-6-8 16,4 0 9-16,-1 0-9 0,1-6 11 15,0 6-11-15,3 0 12 0,-3 0-12 0,3 0 8 0,-3 0-8 16,-8 0 0-16,4 0 0 0,1 0 8 0,-5 6-8 15,-3-3 0-15,0 0 0 0,-7-3 8 0,4 0-8 16,-4 7 0-16,-7-7 0 0,0 0 9 0,7 3-1 16,0 3-8-16,-7-6 12 0,0 0 2 0,0 0 0 15,0 0 0-15,0 0 0 0,0 0 2 0,0 0 0 0,0 0 0 16,0 0 0-16,11 0-4 0,-11 0 0 16,0 0 0-16,0 0 0 0,3-6 0 0,1 3 0 0,-4-4 0 0,-4 1 0 15,1-3 3-15,-1-1 0 0,1 1 0 0,-1 0 0 16,-6-4-6-16,3 1-1 0,3 2 0 0,-3-9 0 15,0 0-8-15,-4 7 0 0,8-1 9 0,-4-5-9 16,0 5 0-16,0-6 9 0,-4 10-9 0,4-4 0 16,4 1 12-16,-5-1-4 0,-2-3 0 0,-1 7-8 15,4-3 16-15,0 2-4 0,-3 1-1 0,-1-4 0 16,-3 10 0-16,3-3 0 0,8 3 0 0,-8-7 0 16,1 7-11-16,3-3 8 0,7 6-8 0,-4-3 8 15,-3 3-8-15,3-7 0 0,4 7 0 0,0 0 0 0,0 0-20 16,0 0 1-16,0 0 0 0,0 0 0 15,8 0-190-15,2 7-39 0</inkml:trace>
  <inkml:trace contextRef="#ctx0" brushRef="#br0" timeOffset="5496.94">21396 6753 115 0,'0'0'10'0,"0"0"-10"16,11-6 0-16</inkml:trace>
  <inkml:trace contextRef="#ctx0" brushRef="#br0" timeOffset="6303.16">21583 6474 691 0,'0'0'61'0,"0"0"-49"0,0 0-12 0,0 0 0 0,0 0 276 0,0 0 53 15,0 0 11-15,0 0 1 0,0 0-203 0,0 0-41 16,0 0-8-16,0 0-1 16,0 0-24-16,0 0-4 0,0 0 0 0,0 0-1 0,0 0-3 0,7 9-1 15,-3 1 0-15,3-7 0 0,-4 6-5 0,-3 1-1 16,0-1 0-16,4 0 0 0,-1 4-17 0,1-4-4 15,-4 4-1-15,0-1 0 0,7-2-7 0,-4 9-2 16,-3-7 0-16,0 10 0 0,0-3-5 0,0 3-1 16,4 0 0-16,-4 9 0 0,0-3-1 0,0-2-1 15,0 5 0-15,0-3 0 0,-4-3-10 0,1 7 12 16,3-4-12-16,0-3 12 0,-4 0-12 0,1-3 0 16,-1-6 0-16,4 2 8 0,0-5-21 0,0 3-5 15,-3-10-1-15,3 3 0 16,0-9-127-16,0 0-26 0,0 0-4 0</inkml:trace>
  <inkml:trace contextRef="#ctx0" brushRef="#br0" timeOffset="8658.94">21198 6348 1638 0,'0'0'72'0,"0"0"16"0,0 0-71 0,0 0-17 0,0 0 0 0,0 0 0 15,-3-3 47-15,-1-6 5 0,-3 6 2 0,7-4 0 16,-3 4-29-16,-1-6-5 0,-3-1-2 0,4 1 0 16,-4 6-18-16,0-6 0 0,-4-1 0 0,4 7-9 15,-4-3 9-15,1-1 0 0,-1 1 0 0,-3-3 0 16,0 6 0-16,0-7 11 0,0 1-1 0,0 6 0 16,0-4 16-16,-4 4 3 0,4-3 1 0,0 3 0 15,0 0-1-15,-4-4 0 0,4 7 0 0,0-3 0 16,-4-3 3-16,4 6 1 0,-4-3 0 0,4 3 0 0,0-3-22 15,0 3-11-15,0-6 10 0,3 6-10 0,1 6 0 16,-1-3 0-16,1 0 0 0,2-3 0 0,-2 0 0 16,-1 9 0-16,8-9 0 0,-4 10 0 0,3-7 0 0,-3 6 0 15,7-9-8-15,0 10 8 0,0-1 0 0,0 1-12 16,0 2 12-16,4 1-10 0,3 2 10 16,0 1 0-16,-4 3 0 0,4 3 0 0,0 0 0 0,0 0 0 15,-3 9 0-15,0 0 0 0,3 10 0 0,-4-3 0 16,4-1 0-16,-3 11 0 0,-4-1 0 0,7 6 0 15,-4 0 0-15,-3 10 8 0,4 0-8 0,-1-1-8 16,1 1 8-16,-4 0-12 0,3-1 12 0,1 1 0 16,-4 3 0-16,3-3 0 0,1 3 0 0,-4-4 0 15,-4 1 0-15,4 0 0 0,0-4 0 0,0-2 0 0,-3 2 0 16,3-5 8-16,-4 2-8 0,4-6 0 0,0 4 0 0,-3-11 8 16,-1 11 0-16,1-13 0 0,-1 2 0 15,4 8 0-15,-3-7 0 0,3 6 1 0,-4 0 0 16,1-3 0-16,3-3-9 0,-4 3 0 0,1-3 0 0,-1-3 8 15,4-4-8-15,0 4 0 0,-3-10 9 0,-1 10-9 16,4-10 11-16,-3 4-3 0,3-4 0 0,-4-3 0 16,0-2 0-16,4-1 0 0,-3 0 0 0,-4-3 0 15,3 0 18-15,1 0 3 0,3-4 1 0,0 4 0 16,-4-3-30-16,1-6 0 0,-1 6 0 0,4-7 0 16,0-3 0-16,-3 4 11 0,-1-4 0 0,-3 1 0 15,7-7-11-15,0 6 0 0,-7 1 9 0,4-1-9 16,-1 1 0-16,0-1 8 0,-3-3-8 0,0 4 0 0,0-1 12 0,4 4-1 15,3-4-1-15,-4 0 0 0,1 4-10 0,3 3 8 16,0-4-8-16,-4-2 8 0,4-1-8 16,0-3 0-16,0-6 0 0,0 0 8 0,4 10 6 0,-4-10 1 15,0 0 0-15,0 0 0 0,7 6-4 16,0-3-1-16,-7-3 0 0,7 6 0 0,0-2-10 0,-7-4 8 16,7 0-8-16,-7 0 8 0,0 0 11 0,7 0 1 15,4 3 1-15,-4-3 0 0,3-3-10 0,-3 3-3 16,0 0 0-16,4 0 0 0,3 0 0 0,-3 0 0 15,3 0 0-15,0 3 0 0,4-3 0 0,-1 6-8 16,1-3 12-16,-1-3-4 0,1 0-8 0,3 6 12 16,-3-3-12-16,-4-3 12 0,4 7-12 0,-1-4 10 0,4 0-10 0,-6 3 10 15,2-3-10-15,-3 4 0 0,0-4 0 0,1 6 0 32,-1-6-40-32,0 4 0 0,0-4 0 0,0 3 0 15,-7-3-51-15,7 0-10 0,0 4-3 0,-3-4-642 0,-1-3-129 0</inkml:trace>
  <inkml:trace contextRef="#ctx0" brushRef="#br0" timeOffset="9647.32">21773 7581 1404 0,'-14'0'62'0,"11"0"13"0,3 0-60 0,0 0-15 0,-7 0 0 0,3 0 0 15,1 0 58-15,3 0 9 0,0 0 1 0,-4 0 1 16,-3 0-15-16,0-3-3 0,7 3-1 0,0 0 0 15,-3-7-14-15,3 7-4 0,0 0 0 0,0 0 0 16,0 0-7-16,0 0-1 0,0 0-1 0,0 0 0 16,0 0 1-16,-4 7 0 0,-7-4 0 0,4 6 0 15,4-6-6-15,-4 7-1 0,-4-1 0 0,-3-3 0 16,0 1 15-16,3 2 2 0,1 0 1 0,-4 4 0 16,0-4 5-16,-1 4 2 0,1 3 0 0,4-4 0 15,-8 1-10-15,4 2-1 0,0-2-1 0,0-1 0 16,0 7-18-16,0-3-3 0,3 3-1 0,-3 0 0 15,3-7-8-15,-3 10 0 0,4-6 0 0,-4-1 0 16,-1-2-13-16,5 6 1 0,-1-7 1 0,1-2 0 16,-4 9-18-16,6-10-4 0,1 0-1 15,-3-5 0-15,3 5-21 0,0-6-4 0,3-3-1 16,4 0 0-16,-7 0-20 0,7 0-5 0,-7 0-1 0,0-3-809 16</inkml:trace>
  <inkml:trace contextRef="#ctx0" brushRef="#br0" timeOffset="10017.5">21244 7546 1209 0,'0'0'108'0,"0"0"-87"0,-3-6-21 0,3 6 0 15,-4-3 189-15,1 0 34 0,-1-4 6 0,4 7 2 16,0 0-146-16,0 0-29 0,0 0-5 0,0 0-2 16,0 0-25-16,0 0-4 0,0 0-2 0,0 0 0 15,7 10-18-15,-3-7 0 0,6 3 0 0,1-3 0 16,-4 7 8-16,0 2 5 0,4-2 1 0,-1 2 0 16,1 7 11-16,-1-6 3 0,1 5 0 0,0-5 0 15,3 6-11-15,-4 3-1 0,1-3-1 0,3 3 0 16,-3-4-15-16,3-2 0 0,-4 3 8 0,4 3-8 15,-3 0 0-15,3 0 0 0,-3-3 0 0,-1-7 0 16,1 10-18-16,-1-3 0 0,4 0 0 0,-3 3 0 16,3-10-23-16,-3 10-5 15,3-3-1-15,-4-7 0 0,8 4-110 16,-4-3-23-16,-3-1-4 0</inkml:trace>
  <inkml:trace contextRef="#ctx0" brushRef="#br0" timeOffset="12485.38">21770 8584 518 0,'11'0'46'0,"-11"0"-37"0,0 0-9 0,0 0 0 0,0 0 110 0,0 0 20 16,0 0 4-16,0 0 1 0,0 0-90 0,0 0-17 16,0 0-4-16,0 0-1 0,0 0 37 0,0 0 7 15,7 0 1-15,-7 0 1 0,0 0 7 0,0 0 2 16,0 0 0-16,3-9 0 0,8 6 20 0,-11 3 4 15,-7 0 1-15,7 0 0 0,0 0-20 0,-4 3-4 16,-10 12-1-16,-4-2 0 0,1 0-37 0,-4 9-7 16,-11-4-2-16,4 4 0 0,-8 0 0 0,5 6 0 15,2-6 0-15,-2 0 0 0,-5 10 16 16,5-4 4-16,-5-3 0 0,1 3 0 0,3-3-22 0,-3 7-4 16,3-10-1-16,0 0 0 0,4-4-10 0,4 4-3 15,-1-3 0-15,0-6 0 0,8-4-12 0,-5 1 0 16,8-1 0-16,4-6 0 0,-1 3-27 0,4-6 2 15,0 0 0-15,7 0 0 16,-4-6-139-16,4 6-27 0,-3-9-5 0,6-1-2 16,1 4-13-16,-1-10-2 0,5-15-1 0,2 0 0 15</inkml:trace>
  <inkml:trace contextRef="#ctx0" brushRef="#br0" timeOffset="12754.34">21287 8606 1094 0,'0'0'97'0,"0"0"-77"0,-4 0-20 0,1 0 0 16,3 0 221-16,0 0 41 0,0 0 8 0,0 0 2 16,0 0-208-16,0 0-42 0,0 0-8 0,0 0-2 15,0 0-12-15,0 0 8 0,7 6-8 0,-4-2 0 0,-3-4 26 16,7 9-1-16,-3 0 0 0,3 1 0 0,-4 2 31 16,1 1 5-16,3-4 2 0,-4 10 0 0,4-6-11 0,1 5-3 15,-1-5 0-15,-4 6 0 0,8-7-24 0,-4 10-5 16,3-3 0-16,1 0-1 0,0 3-19 15,3-6 0-15,-4 9 8 0,4-3-8 0,-3 0 0 16,3 0 0-16,4-1 0 0,-4 1 0 0,0-3-23 0,0-3-1 16,0 0-1-16,4-4 0 15,-1 1-101-15,1 2-20 0,-7-8-4 0,3 2-530 16,0 0-105-16</inkml:trace>
  <inkml:trace contextRef="#ctx0" brushRef="#br0" timeOffset="13152.9">21784 9058 518 0,'-11'0'46'0,"11"0"-37"0,0 0-9 0,0 0 0 15,0 0 107-15,0 0 19 0,4-3 4 0,3-4 1 16,4-2-112-16,-1 6-19 0,-10 3-11 0,4-10 2 0,6 1 59 0,1 6 12 16,-11 3 2-16,0-10 1 0,3 1 49 15,-3 9 10-15,4-3 1 0,-4 3 1 0,-4-6-49 16,4 6-9-16,7-7-3 0,-7 7 0 0,-7 0-46 15,7 0-10-15,0 0-1 0,0 0-8 16,0 0-17-16,0 0-11 0,-3 0-1 0,3 0-1 16,0 0-6-16,0 0 0 0,-7 0-1 0,7 0 0 0,0 0 37 0,0 0 0 15,0 0 0-15,-4 3 0 0,-3-3 0 0,7 0 0 16,0 0 0-16,0 0 0 16,-7 4-92-16,7-4-16 0,0 0-4 0,0 0-1 0</inkml:trace>
  <inkml:trace contextRef="#ctx0" brushRef="#br0" timeOffset="14950.42">21805 7894 576 0,'-7'0'51'0,"0"-6"-41"0,7 6-10 0,0 0 0 16,0 0 294-16,0 0 57 0,-7 0 11 0,7 0 2 15,0 0-246-15,0 0-50 0,0 0-9 0,0 0-3 16,0 0-8-16,0 0-1 0,0-6-1 0,0 6 0 16,0 0-29-16,0 0-5 0,0 0-2 0,0 0 0 15,-7 6-10-15,3 10 0 0,8-10 0 0,-4 10 0 16,-4-4 0-16,1 1 0 0,3 9-14 0,3-3 5 16,5 2 9-16,-8 1 0 0,0-3 0 0,0 0 0 15,3 3 0-15,1-3-13 0,-8-3 5 0,4 5 8 16,0-2-77-1,0 0-8-15,-3-3-2 0,-1 3-823 0</inkml:trace>
  <inkml:trace contextRef="#ctx0" brushRef="#br0" timeOffset="15599.57">21823 8954 972 0,'14'7'43'0,"-14"-7"9"0,0 0-42 0,0 0-10 0,0 0 0 0,0 0 0 0,-4 3 40 0,4-3 7 15,-3 6 1-15,3-6 0 0,0 0-24 0,0 0-4 16,-7 3 0-16,7-3-1 0,0 0 41 0,0 0 8 15,0 0 1-15,0 0 1 0,-7 0 2 0,7 0 0 16,0 0 0-16,0 0 0 0,-7 6-7 0,7-6-1 16,0 0 0-16,0 0 0 0,0 0-13 0,0 0-3 15,0 0-1-15,0 0 0 0,0 0-15 0,0 0-2 16,0 0-1-16,7 7 0 0,3 8-13 0,-3-2-2 16,-10 6-1-16,3-4 0 0,7 7-13 0,-4-3 0 0,-3 3 0 15,-3 0 0-15,-1 0 0 0,1 6 0 0,6-6 0 16,-6 0 0-16,-1 0 0 0,-3-3 0 0,11 3 0 15,-4-3 0-15,0-1 0 0,3-2 0 0,-3 3 0 16,4-7 0 0,3-2-103-16,-4 2-13 0,-3-5-4 0</inkml:trace>
  <inkml:trace contextRef="#ctx0" brushRef="#br0" timeOffset="16658.68">21996 8330 288 0,'0'0'25'0,"0"0"-25"15,0 0 0-15,0 0 0 0,-7 0 293 0,7 0 54 0,0 0 10 0,0 0 3 16,0 0-242-16,0 0-48 0,0 0-10 0,0 0-1 16,3 0-4-16,-3 0-1 0,0 0 0 0,4-9 0 15,3 6 17-15,0-7 3 0,-7 1 1 16,3 6 0-16,4-4-27 0,-3 1-6 0,3 0-1 0,-7-4 0 15,4 7-16-15,-4-3-3 0,7 3-1 0,-7 3 0 16,0 0-12-16,3-3-9 0,8-3 12 0,-4 6-12 16,-7 0 9-16,7-4-9 0,3-2 0 0,-3 6 9 15,4 0-9-15,-4 0 0 0,-7 0 9 0,11-3-9 16,3 0 8-16,-4-3-8 0,-3 6 8 16,0 0-8-16,1 0 12 0,2 0-1 0,-3 0-1 0,-7 0 0 15,0 0-10-15,0 0 10 0,11 6-10 0,-4 0 10 16,-7-6-10-16,0 10 0 0,7-1 0 0,-4 0 0 15,-3 1 0-15,0 2-11 0,-3 1 3 0,3-4 0 16,0 4-5-16,-4 6-1 0,-3-7 0 0,0 4 0 16,4-4 3-16,-4 1 1 0,-4-1 0 0,0 4 0 0,1-3-6 15,-1-1-2-15,4-2 0 0,-3 2 0 0,-4-2 6 16,3 2 0-16,7-2 1 0,-3-1 0 0,-3 0-2 0,-1 1-1 16,8-7 0-16,-4 6 0 0,3 4 6 0,1-4 8 15,-1-9-13-15,4 0 5 0,0 0 8 0,0 0 0 16,-3 10 0-16,3-10 0 0,0 9 0 0,0-9 0 15,0 0 0-15,0 0 0 0,0 0 0 0,3 3 0 16,4 7 0-16,-7-10 0 0,0 0 0 0,4 9 0 16,-4-9 10-16,7 3-10 0,-4 7 0 0,4-4 0 15,0-3 0-15,0 6 0 0,4-5 0 0,0 2 0 16,-4-3 0-16,7 6 0 0,0-2 8 0,0-1-8 0,0-6 0 16,-3 9 0-16,3-9-13 0,0 7-9 0,0-4-2 0,-3-3-984 15</inkml:trace>
  <inkml:trace contextRef="#ctx0" brushRef="#br0" timeOffset="17950.93">22221 6264 576 0,'-14'6'51'0,"4"-3"-41"0,3 3-10 0,3-2 0 16,-3 5 244-16,0 0 46 0,0-6 10 0,0 7 1 16,7-10-205-16,0 0-40 0,0 0-9 0,0 0-2 15,7 9 11-15,-7-9 3 0,0 0 0 0,0 0 0 16,0 0 5-16,0 0 2 0,0 0 0 0,0 0 0 15,0 0 3-15,4-9 1 0,6 9 0 0,1-10 0 16,-11 10-14-16,10 0-2 0,4 0-1 0,-3 0 0 16,3 7-43-16,0-4-10 0,-3-3 0 0,10 3 0 15,4 3 0-15,-4-3 0 0,-4-3 0 0,5 7 0 16,-1-4-9-16,4 3-5 0,-8-3-1 0,4 0 0 0,-7 4 15 16,8-4 0-16,-8-3 0 0,0 9 0 15,0-3 0-15,0-2 0 0,0-4 0 0,-3 3 0 0,3-3 0 16,-7 0 0-16,3 6 0 0,-2-3 0 0,-8-3 0 15,7 0 0-15,0 10 0 0,0-4 0 0,3 0 0 16,-3 4 0-16,-3 2 0 0,-1 4 0 0,1-1 0 0,-1 4 0 16,1 3 0-16,0 0 0 0,-4 9 0 0,0 1 0 15,3 9 0-15,1 3 0 0,-1 9 0 0,1 6-12 16,3 4 12-16,0 3-12 0,-7 9 12 0,3-3-11 16,1 4 11-16,3-4-10 0,3 3 10 0,-3-6-8 15,-7-6 8-15,8-4-8 0,6-2 8 0,-4-4 0 16,-6-6 0-16,6 6-8 0,-3 1 8 0,8-4 12 0,-8 3-2 0,0-3-1 15,-4-3 9-15,4 4 2 0,0-8 0 0,4 8 0 16,-1-7-20-16,1-1 0 0,-4 8 0 16,0-8 0-16,0 5 0 0,0-1 0 0,0 3 8 0,4-6-8 15,3 6 0-15,-7-6 0 0,0 0 0 0,0-4 0 16,4 1 0-16,-1-6 0 0,-6 5 0 0,-1-5 0 16,1-4 12-16,3 1 1 0,-4-4 1 0,-3-3 0 15,0 3-2-15,0-6 0 0,0 0 0 0,0 0 0 16,0-3-3-16,-3 0-1 0,3-7 0 0,0 1 0 15,0-1-8-15,-7 4 0 0,0-4 0 0,3 1 0 16,4-4 0-16,-3 4 0 0,-4-4 0 0,3 4 0 16,1-4 25-16,3 10 7 0,-7-9 0 0,3 2 1 15,-3-2-33-15,4-1 0 0,3 0 0 0,0 1 0 16,-8-4 0-16,8 3 0 0,4-2 0 0,-4-4 0 16,-4 6 0-16,4-9 0 0,-3 3 0 0,3-3 0 0,0 0 0 15,0 0 0-15,-4 7 0 0,4-4 0 0,7 6 0 16,-3-6 0-16,-8 7 0 0,4-10 0 0,0 0 12 0,-3 0-4 15,3 9 0-15,0-9-8 0,-4 6 9 0,4-6-9 16,0 0 0-16,0 0 9 0,-7 7-9 0,7-7 0 16,0 0 0-16,0 0 0 0,0 0 8 0,0 0-8 15,0 0 8-15,0 0-8 0,0 0 12 0,0 0-4 16,0 0 0-16,0 0 0 0,0 0-8 0,0 0 12 16,0 0-12-16,0 0 12 0,0 0-12 0,0 0 0 15,0 0 0-15,0 0 8 0,0 0 19 0,0 0 3 16,0 0 1-16,0 0 0 0,-7-3-31 0,7 3 0 0,0 0 0 15,0 0 0-15,-7 0 13 0,-3 0-3 16,6-4-1-16,4 4 0 0,0 0-9 0,-10 0 10 0,-8 4-10 16,7-1 10-16,11-3 6 0,-10 0 2 0,-8 6 0 15,0-3 0-15,1-3 2 0,-1 9 0 0,-3-9 0 0,3 10 0 16,-6-7 0-16,-1 3 0 0,4-3 0 16,-4 4 0-16,0-4 1 0,-3-3 1 0,4 9 0 0,-1-9 0 15,4 3-11-15,-11-3-3 0,-7 0 0 0,7 10 0 31,8-10-33-31,-1 6-7 0,-3 0-2 0,7-6-994 0,10-3-200 0</inkml:trace>
  <inkml:trace contextRef="#ctx0" brushRef="#br0" timeOffset="28372.3">10513 9343 1958 0,'-21'-9'87'0,"17"6"17"0,1-7-83 0,3 7-21 0,-7-6 0 0,-1 2 0 15,5-5 69-15,-4 9 10 0,7 3 1 0,-4-7 1 16,-3 4-53-16,7 3-12 0,4-6-1 0,-4 6-1 16,-7 6-5-16,7-6-1 0,0 0 0 0,0 0 0 15,-11 3-8-15,4 7-14 0,7-1 3 0,4 1 1 0,3-1 10 0,0 0 0 16,-7-2 0-16,7 2 0 0,0 0 19 0,0 4 2 16,0-4 1-16,-3 4 0 0,-4 3 12 0,3-4 2 15,4 1 1-15,0 2 0 0,-10 1-13 0,6 0-2 16,4-1-1-16,-3 4 0 0,-1 3-3 15,-3 0-1-15,4 0 0 0,-1 9 0 0,1 1 3 0,-1-4 0 16,-10 3 0-16,7 1 0 0,4-1-29 0,-4 4-6 16,-7-1-1-16,3-3 0 0,-3 10 26 0,7-9 5 15,4 12 1-15,-8-4 0 0,1 1-26 0,-1-6-5 16,8 5-1-16,-1 4 0 0,-3-3 16 0,0 3 0 16,4 6 0-16,-4-6 0 0,3 6 0 0,1-6 0 15,-4 6 0-15,3-3 0 0,8 3 16 0,-4-6-3 0,-4 3-1 16,1-3 0-16,10-3-2 0,-7-3-1 0,0 2 0 15,0 4 0-15,4-3-9 0,3 0 8 16,0 0-8-16,0-1 8 0,-7 4-8 0,7-9 0 0,4 6 0 0,-4 2 0 16,-3-5 0-16,3-3 0 0,3 5 0 0,5 1 0 15,-1-3 0-15,-4 2 0 0,1 11 9 0,7-7-9 16,-1-1 0-16,1 4 8 0,-7-9-8 0,3 12 0 16,7-9 0-16,-3 3 0 0,-4-3 0 0,4-7 0 15,-4 7 0-15,4 0 9 0,3-7-9 0,-7 7 0 16,0-10 16-16,4 4-3 0,3 2-1 0,0-5 0 15,-7-7-3-15,4 6-1 0,3 1 0 0,1-4 0 16,2-3 0-16,-2 3 0 0,-8-3 0 0,10 7 0 0,5-1 2 16,-4 0 0-16,-4-2 0 0,0 2 0 15,4-6-10-15,-1 6 0 0,1 1 0 0,0-4 8 0,0-3 4 16,-4 3 0-16,4-3 0 0,-1-6 0 0,-2 3-12 16,6 0 8-16,-3 0-8 0,3-3 8 0,0 3-8 0,1-3 12 15,-1-1-12-15,4-2 12 0,-4 6-2 0,0-3 0 16,4 0 0-16,-4-4 0 0,-3 4-10 0,0 3 0 15,-1-6 0-15,1-1-11 0,4 7 11 0,-1-6 0 16,0 0 0-16,4 3 8 0,0-7-8 0,-1 4 11 16,1-4-11-16,4 1 12 0,-1-1-12 0,-3 4 0 15,0-3 9-15,-1-4-9 0,1 0 9 0,0-2-9 16,3 2 12-16,4-3-12 0,-3-2 15 0,2 5-4 16,1-6-1-16,4 3 0 0,-5-2 2 0,-2-4 0 0,3 6 0 15,-4-6 0-15,0 0-12 0,1 0 0 16,-1-6 0-16,0 6 0 0,1-10 0 0,3 7 0 0,-4 0 0 0,4-3 0 15,-4-4 0-15,4 1 0 0,-4-4 0 0,1 1 0 16,-1-1 15-16,0-3-3 0,8 4 0 0,-1-7 0 16,0 3-12-16,1-2 11 0,3-1-11 0,0 3 10 15,-4-3-10-15,4 0 0 0,-7-2 0 0,3 2 0 16,4-3 0-16,-3 0 0 0,-1 0 0 0,4 0 8 16,0-6-8-16,-4 6 8 0,1-10-8 0,-5 10 8 15,1-9 2-15,0 6 0 0,-4-6 0 0,4-7 0 16,0 3 2-16,0 1 0 0,-4-4 0 0,8 4 0 15,3-7 3-15,-4 7 1 0,0-4 0 0,1 0 0 16,-4 1-16-16,-4-4 0 0,0-3-12 0,1 0 12 16,3 0 0-16,-4-3 0 0,-3 3 8 0,3-3-8 15,0 0 12-15,1 3-3 0,-5-6-1 0,1 3 0 0,0-6-8 16,-4 0 0-16,-3-7 0 0,3 3 8 0,-6-2-8 16,2 2 0-16,1-2 0 0,0 2 0 0,0-2 8 0,-1-4-8 15,1 0 0-15,0 1 8 0,3-1-8 0,0 7 0 16,1-4 9-16,-1 4-9 0,-3 2 0 0,-1-5 0 15,-2 5 0-15,-5-2 8 0,5-4-8 0,-8 4 0 16,3-4 0-16,-2 7 0 0,-1-3 0 0,-4 2 9 16,5 1-9-16,-5 0 0 0,1-7 8 0,3 7-8 15,-7-7 0-15,4 7 0 0,-4-10 8 0,0 10-8 16,0-4 0-16,0-2 0 0,-3 5 0 0,3-2 0 0,-3-4 0 16,3 7 0-16,3-10 0 0,-3 10 0 15,-3-3 0-15,3-4 0 0,4 7 0 0,-4-1 0 16,0-8 0-16,0 5 0 0,0-5 13 0,0 2-4 15,4-3-1-15,-7 10 0 0,3 0-8 0,-4 6 0 0,-3-4 0 16,4 1 0-16,-4 3 0 0,0 0 0 0,-4 3 0 16,5 0 0-16,-5 4 0 0,1-1 0 0,-1 10 0 0,1-1 0 15,-1-2 11-15,1 2 0 0,-1 1 0 16,4 0 0-16,-3-1-11 0,3 1 0 0,-4 0 0 0,4 5 0 16,1-5 0-16,-1 3 0 0,0-4 0 0,0 1 0 15,-4 6 0-15,4-3-9 0,0 6 9 0,-3 0 0 16,-1 3 0-16,1-3 0 0,3 3 0 0,-7 7 0 15,3-7-8-15,-3 6 8 0,-3 4 0 0,3 3 0 16,0-1-13-16,0-2 4 0,0 9 1 0,0 0 0 16,-4-3-59-16,4 3-11 15,0 0-2-15,0 0-1 0,0 0-166 0,0 0-33 16</inkml:trace>
  <inkml:trace contextRef="#ctx0" brushRef="#br0" timeOffset="29835.57">10185 8352 1206 0,'0'0'53'15,"0"0"11"-15,0 0-51 0,0 0-13 0,0 0 0 0,0 0 0 0,0 0 64 0,0 0 11 16,0 0 1-16,0 0 1 0,0 0-30 0,0 0-7 15,0 0 0-15,0 0-1 0,0 0-9 0,0 0-2 16,0 0 0-16,0 0 0 0,0 0 13 0,0 10 3 16,0-1 0-16,0-6 0 0,-4 7 27 0,4-1 5 15,0-9 2-15,0 9 0 0,0-6-4 0,0-3-1 16,4 10 0-16,-1-1 0 0,4 4-21 0,0-4-5 16,-3 1-1-16,6 2 0 0,1-2-24 0,-4-1-5 15,0 4-1-15,4-4 0 0,-1 3-7 0,1 7-1 16,-4-6-8-16,0 6 12 0,0 3 0 0,0 6-1 15,-3-3 0-15,-4 6 0 0,-4 7 1 0,-3 0 0 16,4 2 0-16,-1 4 0 0,-3-3 4 0,0 9 0 0,0-6 1 16,3 0 0-16,4 6 3 0,0-9 1 0,4 3 0 15,6-3 0-15,1-7-2 0,3 7-1 0,-3 3 0 16,10-4 0-16,7 4-18 0,-3 3 10 0,-8-3-10 16,5 3 8-16,-1 4-8 0,3-8 0 0,1 11 0 15,-4-1 0-15,-3 7 0 0,0 2 0 0,3 10 0 16,-7-3 0-16,-11 10 0 0,4-10 0 0,-3 3 8 0,3 0-8 15,-3-6 0-15,-1-3 0 0,-3 6 0 0,4-10 8 16,6-9-96 0,1 4-20-16,-4-4-4 0</inkml:trace>
  <inkml:trace contextRef="#ctx0" brushRef="#br0" timeOffset="35256.37">32882 10008 403 0,'-10'-3'36'0,"-4"-4"-36"0,0 7 0 0,-8-3 0 16,1 0 323-16,-3-3 57 0,-1 6 12 0,-3 0 3 15,-1-3-311-15,-2-3-61 0,-5 6-13 0,-2 0-2 16,-1 0 0-16,-4 0 1 0,-2-4 0 0,2 4 0 16,1-6-9-16,-4 6 0 0,4 0 0 0,-8 0 0 15,5-3 0-15,-8 3 0 0,0 0 0 0,0-3 0 16,-4 3 0-16,8-6 0 0,3 6 0 0,4 0 0 0,3 0 0 15,0 0-12-15,11 0 2 0,0 0 1 0,7 0-5 16,3 0-1-16,11 0 0 0,7 0 0 0,0 0 3 16,7-4 0-16,7 4 0 0,7 0 0 0,11-6-7 0,3 6-1 15,11 0 0-15,7 0 0 0,7 0 20 0,3 6 0 16,4-2 0-16,0-4 9 0,1 9-9 0,-1-6 0 16,7 3 0-16,3-2-11 0,4-4 19 0,-7 9 3 15,-3-3 1-15,-4 0 0 0,0 1 0 0,0-4 0 16,-3 6 0-16,-15-9 0 15,0 7-12-15,-3-4 0 0,-3-3 9 0,-1 3-9 0,-3-3 8 0,-4 6-8 16,-3-6 8-16,3 3-8 0,-7-3 0 0,-10 6 0 0,-8-6 0 0,-10 0 0 16,-3 4-9-16,-8-1 0 0,-10 3 0 0,-11-3 0 15,-3-3 9-15,-4 0-8 0,-3 6 8 0,-7-6-8 16,-4 0 18-16,-7 0 4 0,0-6 1 0,-7 3 0 16,0-3 24-16,-29 3 5 0,8-7 0 0,11 7 1 15,3-3-21-15,7 0-5 0,3-4-1 0,1 4 0 16,-1-4-18-16,8 4 0 0,3 0 0 0,7-3 0 15,3-1 0-15,12-2 0 0,6 2 0 0,7 7 0 16,4-6 0-16,7 5 0 0,7-2 0 0,11 3 0 16,6-3-23-1,8 6-11-15,10-3-2 0,8 0-1 0,6 3-8 16,1 0-2-16,-1 0 0 0,7 3-485 0,1 0-96 0</inkml:trace>
  <inkml:trace contextRef="#ctx0" brushRef="#br0" timeOffset="36309.71">23093 9898 1551 0,'0'0'68'0,"0"0"16"0,0 0-68 0,0-6-16 0,-11 6 0 0,8-3 0 16,-4-4 64-16,0 4 8 0,-4 0 3 0,-3-3 0 15,-4 6-49-15,-6-10-10 0,-1 7-1 0,-10-3-1 16,-8 6-14-16,1 0 0 0,3-3 0 0,-3 3 0 16,-8 0-9-16,1 0 9 0,0 3-13 0,-8-3 5 15,-6 9 8-15,-8-9 0 0,-6 10 0 0,-1 2 0 16,11-2 0-16,-11 6 0 0,-6-4 0 0,-1 1 8 15,-3-1-8-15,3 7 8 0,0-6-8 0,-3 5 8 16,0-5-8-16,3 3 11 0,-3-4-11 0,4 1 12 0,6-1-12 16,7 7 0-16,1-10-12 0,6-5 12 0,8 5-9 15,3-3 9-15,7-3 0 0,4-3 0 0,3-3 0 16,11 3 0-16,7 0 0 0,10-6 0 0,4 6 12 0,7 0-4 16,14-9-8-16,11-1 12 0,6 7-24 0,8-6-4 15,11 5-2-15,6-2 0 0,4-3 7 0,18 6 2 16,6-7 0-16,8 7 0 0,3-3 9 0,4 0-8 15,10-1 8-15,4-2-8 0,0 6 8 0,-3-4-8 16,-1 1 8-16,4-3-8 0,7-1 8 0,-11 4 16 16,-10-6-4-16,7 8-1 0,3-5 10 0,-10 0 3 15,-7 5 0-15,-8-2 0 0,-10 3-7 0,-7-3-1 16,-7 3 0-16,-10 0 0 0,-11-4-16 0,-8 7 0 0,-10-3-8 16,-6-3 8-1,-15 6-31-15,0 0 0 0,-18 6 0 0,-14-3 0 16,-7-3 2-16,-14 7 0 0,-21-1 0 0,-10 3-495 0,-4-3-98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2:18.26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27199 9606 2318 0,'0'0'51'0,"0"0"10"0,0 0 3 0,0 0 1 0,0 0-52 0,7 6-13 16,-7-6 0-16,0 0 0 0,7 3 47 0,-7-3 6 0,4 10 2 16,-4-10 0-16,0 0-26 0,0 0-5 0,0 0 0 0,0 0-1 15,0 0-10-15,0 0-1 0,0 0-1 0,0 0 0 16,0 0-11-16,0 0 0 0,0 0-12 16,0 0 12-16,3-10-12 0,1 7 12 0,-1-3-12 0,4-3 12 15,-3-7 24-15,3 7 13 0,0-1 3 0,0 1 0 16,0-1-12-16,0 1-1 0,0-1-1 0,0 1 0 15,-3 0 10-15,-1 2 3 0,1-2 0 0,-1 9 0 16,-3-9-13-16,0 9-2 0,-3-7-1 16,3 7 0-16,-4-9-4 0,4 0-1 0,-3 5 0 0,-1-5 0 15,4 3-10-15,0-10-8 0,0 7 12 16,0-1-12-16,0-9 13 0,4 4-4 0,-4 2-1 0,0-6 0 16,0 1-8-16,0-4 12 0,3 0-12 0,-3-3 12 15,0-1-12-15,0-2 10 0,0 3-10 16,0-3 10-16,-3 3-10 0,-1-3 10 0,-3-1-10 0,0 1 10 15,0-3-10-15,-3 3 12 0,-1-7-12 0,0 7 12 16,-3-7-12-16,0 7 0 0,4-6 0 0,-4 5 0 16,3-5 0-16,-3-1 0 0,0-2 0 0,0 2 0 0,-4-9 0 15,4 7 0-15,-4-7 0 0,4 6 0 0,-4-6 0 0,1 0 0 16,-1 1 0-16,1-1 0 0,-5-3 0 0,5 3 8 16,-1-10-8-16,0 11 8 0,1-11 0 0,-4 7-8 15,0-3 12-15,-1 3-4 0,1 3 4 0,-4 0 1 16,1 0 0-16,-1 0 0 0,0 4-13 0,-3-4 11 15,3 3-11-15,-3-6 10 0,-3 3-10 0,2 0 0 16,1 0 0-16,-4 0 0 0,1-3 0 0,-1 3 0 16,4 0 0-16,-1 1 0 0,1-4 0 0,0-1 0 15,-4-2 0-15,0 3 0 0,1-3 10 0,-5 3 0 0,5-6 0 16,-5 9 0-16,8 0-10 0,-7-3 0 0,0-3 0 0,-4 6 8 16,4 3-8-16,-1-9 12 0,-3 6-12 0,4-3 12 15,-7 3-12-15,3 0 8 0,0 0-8 0,-3 0 8 16,0 4-8-16,-4-1 0 0,-4 3 0 0,1 1 0 15,3-4 0-15,-3 6 0 0,3-2 8 0,0-1-8 16,0 4 0-16,-3-4 0 0,-1 3 0 0,1-5 0 16,-4 8 0-16,0-2 0 0,0-1 0 0,0 1 0 15,4 6 0-15,-1-1 0 0,-2-5 0 0,-1 9 0 16,0-3 0-16,-4-1 0 0,4 1 0 0,-3-3 0 16,-1 3 0-16,1 2 0 0,3-2 0 0,0-6 0 15,-3 12 0-15,3-3 0 0,-4-4 0 0,-3-2 0 16,7 9 0-16,-3-3 0 0,-4 0 0 0,4 3 0 15,-1 0 0-15,4 0 0 0,-3-3 0 0,-1 9 0 16,-3-2 0-16,0-1 0 0,-3 0 0 0,3 0 0 16,4-3 0-16,-1 3 0 0,1 1 0 0,3-1 0 0,-4 9 0 15,1-5 0-15,-4-7 0 0,0 6 0 16,0 0 0-16,3 7 0 0,5 0 0 0,-1-1 0 0,-4-6 0 16,4 13 0-16,7-6 0 0,-3 3 0 0,-11-4 0 15,7 1 0-15,7-1 0 0,-3 4 0 0,-1-3 0 0,5 9 0 16,-1-10 0-16,0 7 0 0,4-3 0 0,-4 6 0 15,-7-3 0-15,0 3 0 0,7 0 0 0,-3-7 0 16,-4 7 0-16,-4-3 0 0,8-3 0 0,-4 6 0 16,4 6 0-16,-1-6 0 0,-3 0 0 0,4 0 0 15,-1 3 0-15,5-3 8 0,-5 0-8 0,4 7 0 16,4-4-10-16,0-3 10 0,3 0 0 0,4 6 0 16,-1-3-8-16,5-3 8 0,-5 7 0 0,5-4 0 15,-1-3 0-15,0 9 0 0,0-9 0 0,1 6 0 0,-1-6 0 16,7 0 0-16,0 0 0 0,4 0 0 0,-3 0 0 15,2 0 0-15,1 0 0 0,0 0-9 0,3 0 9 0,1 0 0 16,-1 0 0-16,1 0 0 0,-1 0 0 0,0 0-8 16,4 7 8-16,0-4 0 0,0-3 0 0,-4 0 0 15,4 6 0-15,0-3 0 0,3-3 0 0,1 10 0 16,-4-10 0-16,3 0 0 0,1 0 0 0,-1 0 0 16,4 0 0-16,0 0 0 0,0 0 0 0,0 0-8 15,7 0 8-15,-4 6 0 0,-3-6 0 0,4 3 0 16,-4-3 0-16,7 0 0 0,-7 0 0 0,7 0-8 15,0 0 8-15,-4 0 0 0,-3 0 0 0,3 0 0 16,-3-3 0-16,0 3 0 0,4 3 0 0,3-3 0 0,0 0 0 16,0 0 0-16,0 0 0 0,0 0 0 15,-4-3 0-15,4 3 0 0,0 0 0 0,0 0 0 16,0 0 0-16,0 0 0 0,0 0 0 0,0 0-8 0,0 0 8 16,7-6 0-16,0-4 0 0,0 7 0 15,1-3 0-15,-1-4 0 0,3 4 0 0,-3-3 0 0,4-4 0 0,-1 4 0 16,1-1 0-16,-4-5 0 0,4 5 0 15,3 1 0-15,-4 3 0 0,4-13 0 0,-3 9 0 0,3 4 0 16,-3-6 0-16,6 2 0 0,-3 1 0 0,1-1 0 16,2 1 0-16,-3 3 0 0,4-4 0 0,0 1 0 15,-1 3 0-15,1-4 0 0,-1 1 0 0,-2 9 0 16,2-10 0-16,-3 4 0 0,-3 3 0 0,0-3 0 16,-1 6 0-16,-3 0 0 0,-7 0 0 0,7 0 0 15,4 0 0-15,-4 0-8 0,0 0 8 0,-7 0 0 16,0 0 0-16,10 0 0 0,-2 0 0 0,-8 0 0 0,0 0 0 15,0 0 0-15,7 0 0 0,0 0 0 0,-7 0 0 0,0 0 0 16,0 0 0-16,0 0 0 0,3-10 0 0,-3 10 0 16,0-3 9-16,0 3-9 0,0-6 12 0,-7 3-12 15,4 3 0-15,-4-7 0 0,-1 7 0 0,-2 0 0 16,3 0 0-16,0 0 0 0,0 0 8 0,0 7-8 16,-4-4 0-16,1-3 0 0,-1 6-8 0,-3-3 8 15,3-3 0-15,-3 7 0 0,0-4 0 0,0 3 0 16,0-3 0-16,-4 3 0 0,4 4 0 0,0-4 0 0,-4-3 0 15,1 7 0-15,-1-1-8 0,0 0 8 16,1 4 0-16,-1-1 0 0,-3 4 0 0,3-3-9 16,1 2 9-16,-1 1 0 0,-3-3-9 0,3 2 9 0,1 4 0 15,-1-10 0-15,0 10 0 0,1-9 0 0,3 5 0 16,3-5 0-16,-3 9 0 0,3-4 0 0,1-12 0 16,3 10 0-16,0-10 0 0,0 7 0 0,-1-1 0 0,5-3 0 15,3-3 0-15,-4 4 0 0,1 2 0 0,-4-9 0 16,3 9 0-16,-3-2 0 0,0-4 0 0,0 3 0 15,0-3 0-15,0 7 0 0,3-4 0 0,-3-3 0 16,0 3 0-16,7-6 0 0,-7 0 0 0,7 0 0 16,-7 0 0-16,7 0 0 0,-7 3 0 0,7-3 0 15,0 0 0-15,0 0 8 0,0 0-8 0,0 0 0 16,0 0 0-16,0 0 0 0,0 0 0 0,0 0 0 16,0 0 0-16,0 0 0 0,0 0 0 0,0 0 8 15,7 0-8-15,-3 7 8 0,3-7-8 0,0 0 0 0,3 6 9 16,-6-3-9-16,3 3 0 0,0-2 0 15,4 2 0-15,-4-3 0 0,-7 6 0 0,7 1 8 0,0-4-8 16,3 3 0-16,1-2 9 0,0 2-9 0,-1 4 12 16,4-7-12-16,4 3 13 0,0-6-4 0,3 10-1 15,0-4 0-15,4-5-8 0,-1 5 8 0,1 0-8 0,0-2 8 16,6-4 2-16,-2 3 0 0,2 3 0 0,-2-2 0 16,6 2-10-16,-3 4 0 0,3-7 0 0,0-3 0 15,4 13 0-15,-4-7 0 0,4 1 0 0,-4 8 0 16,-3-8-62-16,3 5-8 15,-3 4-2-15,0-3-1419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2:59.64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4949 17853 115 0,'0'0'0'0,"0"0"10"0,0 10-10 0,0-10 0 15,-10 0 0-15,3 0 0 0,7 0 272 0,-4 0 53 16,4 0 11-16,-3 0 1 0,-8 0-234 0,4 0-47 16,7 0-10-16,-7 0-2 0,-3 0-3 0,-5-4-1 15,8 8 0-15,4-4 0 0,-8 0-28 0,1 0-12 16,-1 0 8-16,0-4-8 0,4 4 12 0,-3 0-4 16,-1 0 0-16,-3-6 0 0,4 6 27 0,-1 0 5 15,-3 0 0-15,3-3 1 0,-3-3-17 0,-3 6-3 0,-1-10-1 16,0 10 0-16,4-9 13 0,-3 9 3 15,-1-6 0-15,0 3 0 0,-6-4-4 0,6-2 0 0,0 9 0 16,-6 0 0-16,2-3 0 0,1-4 0 0,4 7 0 0,-5 0 0 16,1 7-21-16,4-7-11 0,-5 0 10 0,8 0-10 15,-7 3 0-15,7-3 0 0,-4 0 0 0,4 0 0 16,0 6 0-16,0-3 0 0,4-3 0 0,-1 0 0 16,0 0 0-16,1 7 0 0,3-7 0 0,-4 0 0 15,4 0 0-15,4 3 0 0,-5 3 0 0,8-6 0 16,0 0 0-16,0 0 9 0,-7 6-9 0,7-6 8 15,0 3-8-15,0-3-11 0,0 0 3 0,0 0 0 16,7 10-2-16,4-1 0 0,-11-9 0 0,11 0 0 0,-1 0 10 16,11 0 0-16,-6 0 0 0,6 0-8 0,-7-9 8 0,10 9 0 15,1-10 0-15,3 7 0 0,1-3 0 0,2-3 0 16,5 2 0-16,-1-2 8 0,0-1-8 16,0 1 0-16,1 0 8 0,-1-1-8 0,0 4 9 15,1 3-9-15,-12-3 12 0,5-4-12 0,2 7 0 16,-3-3-14-16,4-4 1 0,-11 1 0 0,4 3 21 0,0 3 4 15,-1-4 0-15,1 4 1 0,-7-3-13 0,-1 3 0 16,1 3 0-16,0-7 0 0,-4 4 0 0,0-3 0 16,-3 6 0-16,-1-3 0 0,1-3-8 0,-11 6 8 15,0 0-12-15,0 0 12 0,0 0 0 0,0 0 9 16,0 0 1-16,0 0 0 0,0 0 2 0,-11 6 1 0,-3-6 0 16,-4 3 0-1,1-3-1-15,-1 0-1 0,0 6 0 0,-3-6 0 16,-7 3-11-16,7 4 0 0,-4-4 0 0,-7 3-11 0,4-3 11 0,-4 4 0 0,4-4 0 15,-3 3 0-15,-5 0 0 0,4-3 0 0,-3 4 0 16,0-4 0-16,0 6 0 0,-8 1 8 0,1-4-8 16,0-3 8-16,-1 10-8 0,8-1 0 0,-7-3 0 15,6 1-8-15,-2-1 8 0,2 1 0 0,8 5 0 0,-7-5 0 16,0 5 0-16,3-11 0 0,4 11 0 0,3-5 8 16,0-1-8-16,1 0-10 0,-1 1 10 0,14-1-13 15,-10-2 5-15,7 2 8 0,0 0-13 0,3-2 5 16,4-4 8-16,4 6-10 15,3-9 10-15,0 0-10 0,-4 6-5 0,4-6-1 16,4 4 0-16,6-4 0 0,1 6 16 0,3-3 0 16,0 3 9-16,7-6-9 0,4 0 0 0,0 0-21 15,3 0 3-15,4-6 1 0,-4 3 17 0,7 3-12 0,-3-6 12 0,3 2-10 16,0-2 10-16,1 3-8 0,-5-6 8 0,5-1-8 16,6 4 8-16,-3-3-10 0,0 2 10 0,3-2-10 15,-7-1 10-15,1 1 0 0,2 0 0 0,-2 6 0 16,-8-10 0-16,4 10 0 0,-4-3 0 0,4 2 0 15,-8-2 0-15,-3 6 0 0,4-3 0 0,-7-3 8 16,-1 6 18-16,1 0 4 0,-4-3 1 0,-3-4 0 0,3 7-31 16,-4 0 8-16,-10 0-8 0,0 0 0 15,0 0 14-15,0 0 0 0,0 0 0 0,0 0 0 0,0 0-4 16,0 0-1-16,-10-3 0 0,3-3 0 0,-4 6-9 16,-3-6 10-16,-7 6-10 0,7 0 10 15,-11-3-10-15,7 3 0 0,1 0 0 0,-8 0 8 16,0 0-8-16,4 0 8 0,-3 0-8 0,-8 0 8 15,4 0-8-15,3 0 0 0,-7 0-10 0,4 0 10 16,3 3 0-16,-6-3 0 0,6 0 13 0,-3-3-4 0,6 3-9 16,-2 0 0-16,3 3-10 0,-1-3 10 15,5 6-34-15,3-6-1 0,-8 6 0 16,8-3 0-16,4 7-175 16,-4-4-35-16,-7 7-7 0,6 2-2 0</inkml:trace>
  <inkml:trace contextRef="#ctx0" brushRef="#br0" timeOffset="1443.64">13691 17859 1148 0,'0'0'51'0,"0"0"10"0,-7-6-49 0,4 6-12 0,3 0 0 0,-7-3 0 0,0-3 73 0,0 3 12 16,0-4 3-16,3 7 0 0,-7-3-48 0,1-3-10 15,3 6-2-15,-4-6 0 0,1 3-4 16,-1 3 0-16,0-7-1 0,1 7 0 16,-4-3 24-16,3-3 5 0,-3 6 0 0,0-3 1 15,-4-4 1-15,4 7 0 0,-3-3 0 0,2-3 0 0,-2 6-14 0,-1 0-2 16,1 0-1-16,-5 0 0 0,1 0-11 0,0 6-2 15,-4-6-1-15,1 3 0 0,-5 4-13 16,1-4-2-16,-4 6-8 0,4-9 12 0,-7 7-12 0,0 2 0 16,-1 0 8-16,-2 1-8 0,2-1 12 0,1-3-1 15,0-2 0-15,-1 5 0 0,1-3 1 0,0 4 1 16,-4-4 0-16,4-3 0 0,0 6-13 0,-1-9 0 16,5 7 0-16,2-4 0 0,-2-3 0 0,6 0 11 15,4 6-11-15,0-3 10 0,6-6-10 0,1 6 0 0,4-3-12 16,-1 7 12-16,11-7-22 0,0 0 3 0,0 0 1 15,0 0 0 1,4 9-16-16,3 0-3 0,3 1-1 0,8-4 0 0,3-3 14 0,4 3 2 0,-1-2 1 0,8 2 0 16,4-3 9-16,2 3 3 0,1 1 0 0,0-4 0 15,0-3 9-15,3 0-12 0,0 0 12 0,4 0-12 16,0 0 12-16,4 0 8 0,2 0-8 0,1 0 11 16,-3 6-11-16,-1-3 0 0,4-6 0 0,-7 3 0 15,0 3 0-15,0-3 0 0,-1 0 0 0,1 0 12 16,-3-3 0-16,-1 6 1 0,-3-6 0 0,0 3 0 15,-1-6-1-15,-2 6 0 0,-5 0 0 0,-2 0 0 16,-5 0 12-16,-2 0 1 0,-1 0 1 0,-7-3 0 16,0 3-26-16,-7-7 0 0,0 7 0 0,-7 0 0 15,0 0 14-15,0 0 1 0,0 0 0 0,-7 0 0 16,-4-6-4-16,-3 6-1 0,-3-3 0 0,-5-3 0 16,-9 6-10-16,3 0 10 0,-4 0-10 0,-4 0 10 0,1 0 3 0,-4 0 1 15,1 6 0-15,-1-6 0 0,0 0 7 0,0 0 2 31,0 3 0-31,-3 3 0 0,0-6-23 0,-4 0 0 0,4 0 0 0,-4 0-8 0,0 10 16 0,-4-10 3 16,1 0 1-16,3 6 0 0,0-3-12 0,0-3 0 16,1-3 0-16,-1 3 0 0,0 0 0 0,4 3 0 15,-1-3 0-15,4 0 0 0,-3 0 0 0,7 0 0 16,3 0 0-16,4-3 0 0,3 3 0 0,4 0 0 16,0 0 0-16,7 3 0 0,0-3 0 15,3 0-11-15,0 0 3 0,8 0 0 16,3 0-15-16,0 0-2 0,0 0-1 0,0 0 0 15,0 0 0-15,0 0 0 0,0 0 0 0,10 0 0 16,-3 6-16-16,11-2-3 0,3-4-1 0,0 6-608 16,4-3-122-16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56:31.60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27213 9666 403 0,'0'0'36'16,"0"0"-36"-16,0 0 0 0,0 0 0 0,0 0 188 0,0 0 32 16,0 0 5-16,0 0 2 0,0 0-150 0,0 0-29 0,0 0-7 0,0 0-1 15,0 0-9-15,0 0-3 0,0 0 0 16,0 0 0-16,0 0 8 0,0 0 2 0,0 0 0 0,0-7 0 15,0 7 17-15,0 0 3 0,4-9 1 0,-4 9 0 16,0-6 6-16,0 6 2 16,0 0 0-16,0 0 0 0,0 0-9 0,0 0-2 0,-4-3 0 0,4 3 0 15,0-7-27-15,-3 4-5 0,-1-3-2 0,1 3 0 16,-1-4-10-16,1 7-3 0,-4-3 0 0,3-3 0 16,-3 6 26-16,0 0 5 0,0 0 0 0,0 0 1 15,7 0-24-15,-4 0-5 0,4 0 0 0,-7 0-1 16,4 0-3-16,3 0 0 0,0 0 0 0,-4 6 0 15,-3-3 5-15,0 7 1 0,0-4 0 0,0 4 0 16,-4-7 12-16,4 6 2 0,0 4 1 0,-3-1 0 16,3-2-17-16,0 5-4 0,0-5-8 0,3-1 12 15,-3 0-12-15,3 1 0 0,1-1 8 0,-1 1-8 16,1-4 0-16,3 3 0 0,0-9 0 0,3 10 0 16,-3-10 0-16,7 9 0 0,-7-9 9 0,7 10-9 15,4-4 0-15,0-3 0 0,-11-3 0 0,10 6 0 0,4-3 0 16,-3 4 0-16,0-7 0 0,-4 0 0 0,7 0 0 15,-4 0 0-15,4 0 0 0,-3 0 12 0,3 0-12 0,0 0 0 16,-3-7 0-16,3 4 0 0,-4-3 0 0,5 3 8 16,-5-3-8-16,4-4 8 0,-3 1-8 15,-1-1 12-15,-3 1-12 0,1 3 12 0,2-7 0 0,-3 4 1 16,-3-7 0-16,-1 7 0 0,4-7 7 0,-3 3 0 16,-4-2 1-16,7-4 0 0,-4 3-21 0,1-3 0 15,-4 1 0-15,0-1 0 0,0 3 0 0,0-3 0 16,0 10 0-16,0-1 0 0,-4-5 0 0,1 12 0 15,-4-4 0-15,3 4 0 0,4 3 0 0,-7-6 0 0,0 6 0 16,-3 6 0-16,3-3 0 0,-4 4 0 0,-3-4 0 16,0 3 0-1,3 3-21-15,-3 1-9 0,0-1-2 0,0 1 0 0,3 5 32 16,-3-2 13-16,0 3-1 0,3 2 0 0,4-8-12 0,0 9 0 0,-3-4 0 16,6-5 0-16,-3 5 0 0,4-2 0 0,3 3 0 0,-4-7 0 15,4 10 0-15,0-10 0 0,-3 1 0 0,6 5 0 16,1-5 0-16,3-1-8 0,-4-3 8 0,4-2 0 15,0 5 0-15,4-9 0 0,-1 6 0 0,1-6 0 16,3 0 0-16,-3 0 0 0,-1-6 0 0,4 6 9 16,-3-9-9-16,3 5 0 0,-3-2 0 0,3 3 0 15,-4-6-8-15,1-4-4 0,0 10-1 0,-4-6 0 16,3-1 13-16,-3 1 0 0,-3-7 0 0,3 7 0 16,-4-1 25-16,1-5 5 0,-1 5 1 0,-3-9 0 15,0 10-31-15,0-7 8 0,-3 4-8 0,3-4 0 0,-4 0 0 16,-3 7 0-16,0-4 0 0,0 4 0 0,0-7 0 15,-3 10 0-15,-1 3 0 0,0-3 0 0,1 6 0 16,-4 0-16-16,3 6 3 0,-3-6 1 0,0 9 3 16,3 1 1-16,-3-1 0 0,4 7 0 0,-1-4-4 0,-3 4-1 15,3 3 0-15,1 0 0 0,3-4 13 0,0 10 12 16,3-6-3-16,-3 0 0 0,-3 0-9 0,2 0 0 16,5-4 0-16,3 4 0 0,-4-9 0 0,4 5 0 15,4-5 0-15,-1-1 8 0,-3-9-8 0,0 0 0 16,0 0 0-16,8 6 0 0,2-3 0 0,1-6 0 15,-1-3 0-15,1 6 0 0,3-9 0 0,-3-1 0 16,3 4 0-16,0-7 0 0,0-2 0 0,0 5 0 16,0-5 0-16,-3 2 0 0,-1-3-11 0,1-2 3 0,-1 2 0 15,-6 3 0-15,3-2 8 0,-3-1 0 0,-4 7 0 16,0-4 0-16,0 4 0 0,-4-1 0 0,-3-2 0 16,3 9 0-16,-3-4 24 0,-3 4 6 0,-1-3 2 0,-3 6 0 31,4 0-52-31,-5 0-11 0,1 6-1 0,4-6-1 0,-1 3 33 15,1 4 0-15,-1-7 0 0,4 9 0 0,-4-3-8 0,4-3 8 0,0 7-12 0,4-1 12 16,3 1-12-16,-4-4 12 0,1 10-12 0,3-4 12 16,0-2 0-16,-4 5-8 0,1-2 8 0,-1 2 0 15,4 1 0-15,7-3 0 0,-3-7 0 0,3 10 0 16,0-7 0-16,0 0 0 0,3-5 0 0,-3 5 0 16,0-9 0-16,4 0 0 0,0 0 0 0,3 0 0 0,-4-3 0 15,4-3 0-15,1-4 9 0,-5 1-9 16,4-1 12-16,0 1-4 0,-3 0 0 0,0-7 0 0,-1 3-8 15,1-2 12-15,-4-1-12 0,0 7 12 0,-4-10-12 0,1 0 0 16,-1 3 0-16,1-3 8 0,-1 1-8 0,-3 2 0 16,0-6 0-16,0 0 8 0,-3 3-8 0,-1 0 0 15,1 4 0-15,-4 2 0 0,3-2-8 0,-3 5-1 16,0 7 0-16,-3-3 0 0,3 6 9 16,-8 0 0-16,5 9 0 0,-4 1 0 0,0-1 0 0,-8 7-8 15,5 2 8-15,-1-2-8 0,1 3 8 0,2 0 0 16,5 0 0-16,-1 6-8 0,-3 0 8 0,4-3 0 15,-1 0 0-15,-3 0 0 0,3-4 0 0,1 7 0 16,3-6 0-16,3-3 0 0,-3 3 0 0,4-4 0 16,3-2 0-16,0-4-8 0,0 1 8 0,7 2 0 0,-7-12 0 15,7 3 0-15,3-3 0 0,4 0 0 16,-3 0 0-16,0-3 0 0,6-9 0 0,-3 2 14 0,4 1-3 16,3-4-1-16,-3-2-2 0,-1-4 0 0,5 3 0 15,-5-3 0-15,1 1 12 0,-4 2 1 0,0-3 1 0,0 0 0 16,-3 1-22-16,-1-1 0 0,-3 3 0 0,-3-3 0 15,-1 4 0-15,1-4 0 0,-8 9 0 0,4-5 0 16,-3 5 0-16,-1 1 0 0,-3 6 0 0,0-4 0 16,-3 7 0-16,-1-3 0 0,-3-3 0 0,0 6 0 15,0 9 0-15,0-9 0 0,-4 10 0 0,4-4 0 16,0 3 0-16,0 1 0 0,3-1 0 0,-3 10 0 16,3-9 0-16,1 5 0 0,3 4 0 0,0 0 0 15,3 0-12-15,4-4-6 0,-3 4-2 0,3 0 0 0,0-3 20 16,3 2 0-16,1-2-8 0,-1-3 8 0,4-4 0 0,0 7 0 15,0-7 0-15,4-3 0 0,3-2 0 0,0-4 0 16,0 0 0-16,4-4 0 0,0-2 0 0,-1 3 0 16,1-3 0-16,-4-4 0 0,0-5 19 0,0 5 1 15,0 1 0-15,-3-10 0 0,-1 10-20 0,1-7-11 16,-4 3 2-16,-3-2 0 0,-1-4 9 0,1 3 12 16,-4 4-2-16,0-4-1 0,-4-3-9 0,1 4 0 15,-4 5 0-15,-4-9 0 0,4 4 0 0,-4 5 13 16,-3 7-3-16,0-3-1 0,0-4-9 0,0 10-11 15,-4 0 3-15,4 0 0 0,-3 10 8 0,-1-4 0 0,0 3 0 16,1 1 0-16,-1 9 0 0,7-4 0 0,1-2 0 16,3 12 0-16,0-6-12 0,0 0 0 0,-4-4 0 15,8 4 0-15,-1 0 12 0,4-3 14 16,-7 2-3-16,7-2-1 0,-4-3-10 0,8-4-17 0,-4 4 4 16,7-4 1-16,-3 0 12 0,-1-5 0 0,4 2 0 15,0-3 0-15,0-3 0 0,4-3 0 0,-1 3 0 0,4-6 0 16,1-4 8-16,-1 1 5 0,-4-1 1 0,4 1 0 15,1 0-14-15,-1-1 0 0,0-6 0 16,-4 1 0-16,1 2 0 0,-1 4 0 0,-2-7 0 0,-1-3 0 16,-4 4 0-16,1 2 0 0,-1-3 0 0,-3 1 0 15,0 2 0-15,-7-2 14 0,4 5-4 0,-4 1-1 16,-4-1-9-16,0 1 0 0,-3 3 9 0,0 2-9 16,0-2 0-16,0 6 0 0,-4 6 0 0,1-6 0 15,-1 4 0-15,4 2 0 0,3 3 0 0,1 1 0 16,-4-1-12-16,3 1 2 0,0 5 1 0,4-5 0 0,0 8 9 15,0-8 0-15,4 9 0 0,-1-10-8 0,4 7 8 16,-3-7 0-16,3 7 0 0,3-7 0 0,1 1 0 16,-1-1 0-16,4 0 0 0,4 1 0 0,-8-1 0 0,5-2 0 15,6-4 0-15,-4-3 8 0,4 6-8 0,4-6 0 16,-4 0 0-16,0 0 0 0,7-6 0 0,-7 6 0 16,4-3 0-16,-4-4 0 0,4 4 8 0,-4-3 0 15,-3-4 0-15,3 1 0 0,-4 0-8 0,-3-1-13 16,4-5 3-16,-4 5 1 0,0-2 9 0,-3-4 0 15,-4 10 0-15,3-7 8 0,-6-3-8 0,3 1 9 16,-4 5-9-16,0 1 10 0,-3 0-10 0,0-1 0 16,-3 1 0-16,-1 6 0 0,-3-4 0 0,0-2 0 0,-4 9 0 15,4-6 0-15,-3 6 0 0,-1 0-12 0,0 0 2 16,4 6 1-16,0-6 9 0,0 9 0 0,3-2 0 16,1-4 0-16,-1 6 0 0,1-3 0 0,-1 4 0 0,4-1 0 15,0 1 0-15,3-1 0 0,-3 0 0 16,4 1 0-16,-1-1 0 0,4 1-8 0,-7-4 8 0,4 10-12 15,3-4 12-15,0-2 0 0,0-1 8 0,0-3-8 16,0 4 0-16,3-1 8 0,1-3-8 0,-1 4 0 16,-3-10 0-16,7 3 0 0,0 3 0 0,4-3 0 15,0-3 0-15,3 0 0 0,-4-3 0 0,8-3 0 16,-4 6 0-16,4-10 0 0,-1 7 0 0,-3-9 0 16,4 2 0-16,-4 1 0 0,-3 0 0 0,3-1 0 15,-4-9 11-15,1 10-3 0,0-7 0 0,-8 4 0 16,4-4-8-16,-3 7 0 0,-1-7 0 0,1 3 0 0,-4-2 0 15,0 5 0-15,-4-5 0 0,1 5 0 0,-1 1 8 16,-3 6-8-16,0-4 8 0,0 4-8 0,0 3 0 0,0 0 0 16,-4 3 0-16,-3-3 0 0,4 10 0 0,-8-1 0 15,4 7 0-15,0 0 0 0,0 2-14 0,-4 4 5 16,0 3 1-16,4 1 0 0,0-1 8 0,7-3-10 16,0 3 10-16,0-7-10 0,0 1 10 0,0 0 0 15,3-3 8-15,4 3-8 0,0-4 0 0,4-2 0 16,-4 2 0-16,3-5-8 0,-3-10 8 0,11 0 0 15,0 0 0-15,3 0 0 0,0 0 0 0,0-3 0 16,7-7 8-16,-3-5-8 0,3 5 11 0,0 1-3 0,-3-7 0 16,-1 4 0-16,1-4-8 0,-4 0 0 0,0-3 0 15,-3 1 0-15,-1 2 8 0,-3 3 0 0,0-2 0 0,-3-4 0 16,0 3-8-16,-4-3 8 0,-4 4-8 0,0 2 8 16,1 7-8-16,-4-3 0 0,-4-1 0 0,1 7 0 15,-4-3 0-15,3 6-11 0,-3 6 3 0,-4-3 0 16,4 7-12-16,0-1-3 0,0 0 0 0,3 7 0 15,-3 3 23-15,4-3-11 0,-1-7 11 0,0 10-8 16,4-4 8-16,0-2 0 0,4 3 0 0,-1-7 0 16,1 7 10-16,-1-7 4 0,4 1 1 0,0-10 0 15,4 3-15-15,-4-3-16 0,0 0 3 0,0 0 1 16,7 6 12-16,0-6 0 0,3 0 0 0,5-6 0 16,-5 3 8-16,1-7 4 0,3 1 0 0,-4-1 1 15,1-2-13-15,0 2 0 0,-1 1 0 0,-3 6 0 0,0-7 9 16,-3 4-1-16,3 3 0 0,-7 3 0 0,0 0-8 0,0 0 0 15,0 0 0-15,0 0 0 0,0 0 0 0,0 0 0 16,-7-6 0-16,0 6 0 0,3 6 0 16,-3-3-11-16,0-3 3 0,4 0 0 0,-1 0 8 0,1 0 0 15,-4 0 0-15,7 0 0 0,-4 0 0 0,4 0 0 16,-7 0 0-16,7 0 0 0,0-9 0 0,0 9 0 16,-4 0 0-16,1-10 0 0,3 4 0 0,0 6 0 15,0 0 0-15,0 0 0 0,0 0 0 0,0 0 0 16,0 0 0-16,0 0 0 0,0 0 0 0,10 6 0 15,-6 4 0-15,3-1 0 0,0 1 0 0,0-1 0 16,0 0 0-16,0 7 0 0,0-7 0 0,0 7 0 0,0-3 0 16,-3-4 0-16,3 4-8 0,-3-10 0 0,3 6 0 15,-4 1 0-15,-3-10 8 0,0 0 0 0,0 0 8 0,0 0-8 16,0 0 14-16,0 0-2 0,7-10 0 0,0 10 0 16,-3-9-12-16,-1-1 0 0,1 1 0 0,-1 3 0 15,-3-4 0-15,4 1 0 0,-4-1 0 0,-4 1 0 16,4 0 0-16,0-1-10 0,-3 1 2 0,3-1 0 31,-4 4-36-31,1-3-6 0,-1-1-2 0,4 10 0 0,0 0-12 16,-3-6-4-16,-1 3 0 0,4 3 0 15,0 0-116-15,-3-6-24 0,-1 3-5 0</inkml:trace>
  <inkml:trace contextRef="#ctx0" brushRef="#br0" timeOffset="17435.7">14692 12839 752 0,'0'0'33'0,"0"0"7"0,0 0-32 0,0 0-8 15,0 0 0-15,0 0-332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57:19.65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13944 12767 403 0,'0'0'36'0,"0"0"-36"16,0 6 0-16,0-3 0 0,0 4 240 0,-3 2 40 16,3 0 9-16,0-2 2 0,-4-4-198 0,1 3-39 15,3-6-8-15,0 0-2 0,0 0 7 0,-4 3 1 16,1 3 0-16,3-6 0 0,0 0-23 0,0 0-4 0,0 0-1 16,0 0 0-16,0 0 12 0,0 4 1 0,3 5 1 0,-3-3 0 15,0-6-14-15,0 10-2 0,4-1-1 0,-4-9 0 16,0 10-8-16,0-10-1 0,0 6-1 0,0-6 0 15,0 0-11-15,0 0 10 0,0 0-10 0,0 0 10 16,0 0-2-16,0 0-8 0,0 0 12 0,0 0-4 16,0 0 12-16,7-6 1 0,0-4 1 0,-3-9 0 15,3 4 3-15,0-4 1 0,0 0 0 0,-4 0 0 16,4-6-7-16,0 0-2 0,-3 6 0 0,3-9 0 16,-4 3 3-16,4-3 1 0,-3 3 0 0,0-4 0 15,-1 1-2-15,-3 0-1 0,4-3 0 0,3-1 0 16,-4 1-6-16,4-1-2 0,0-2 0 0,0-7 0 15,0 4-10-15,0 2 0 0,1-3 9 0,-1 4-9 16,0-4 0-16,0-2 0 0,-4 2 0 0,4 3 0 16,-3-2 11-16,3 2-3 0,-4-2 0 0,4 2 0 0,-3-2 12 15,-1-7 1-15,5 0 1 0,-5 6 0 0,1-3-1 0,-1-3 0 16,4 7 0-16,-3-1 0 0,-1-3-9 0,4 4-3 16,-7 2 0-16,4-2 0 0,-4-7-9 0,0 9 0 15,0-9 0-15,0 7 8 0,0-1-8 0,-4-6 0 16,4 10 9-16,-3-4-9 0,3-6 0 0,-4 10 0 15,4-4 0-15,-3 4 0 0,-1-1 0 0,4-3 0 16,0 4 0-16,0-1 0 0,-3 4 12 0,3-3-1 16,0-1-1-16,0 1 0 0,0-1 1 0,0 7 0 15,0-7 0-15,0 7 0 0,0 3-1 0,0-3 0 16,0 3 0-16,-4-3 0 0,4 9-10 0,-3-6 8 16,3 6-8-16,0-6 8 0,3 6-8 0,-3-9 0 0,0 9 0 15,4-6 0-15,-1 6 0 0,1-6 0 0,3 3 0 0,-4 0 0 16,4-6-8-16,-3 9 8 0,-1 0 0 0,4-6 0 15,-3 0 0-15,-4 6 0 0,4-6 0 0,-4 13 0 16,0-4 0-16,0-3 0 0,0 0 0 0,-4 4 0 16,4 5 0-16,0-9 0 0,0 4 9 0,-4 5-9 15,4-2 0-15,-3 2 8 0,3-5-8 0,0 5 0 16,-4 1 0-16,4-1 0 0,0 4 0 0,0-3 0 16,0-1 0-16,0 1 0 0,0 0 0 0,4-7 0 15,-4 6 0-15,0 1 0 0,3 0 0 0,-3-7 0 16,0 7 0-16,0-1 0 0,-3-2 0 0,3-4 0 15,0 10 0-15,-4-4 0 0,4 1 0 0,-3-1 8 16,-1 1-8-16,1 0 12 0,-1 2-4 0,-3-2 0 16,7 6-8-16,-3-7 0 0,-1 4 8 0,4 6-8 15,-3-3 0-15,3 3 0 0,0 0 0 0,0 0 0 0,-4-6 0 16,1-4 0-16,-1 1 0 0,1 3 0 0,3 6 0 0,0-4 0 16,-4-5 0-16,4 3 0 0,0-4 0 0,-4 1 0 15,1 0 0-15,3 2 0 0,0-2 0 0,0 6 0 16,0-7 0-16,0 1 0 0,0 0 0 0,0-4 0 15,0 10 0-15,0-7 0 0,-4 1 0 0,4 3 0 16,0-4 0-16,4 1 0 0,-4 0 0 0,3 2 0 16,1-5 0-16,-4 2 0 0,4 1 0 0,-4-7 0 15,3 7 0-15,1-7 0 0,-1 7 0 0,1-1 0 16,-1-5 0-16,1 5 0 0,-1-2 0 0,4-4 0 16,-3 7 0-16,-1-1 0 0,1 1 0 0,-4-1 0 0,0 1 0 15,0 3 0-15,0-4 0 0,0 1 0 0,0 3 0 16,0 3 0-16,0 3 0 0,0 0 0 0,-4-7 0 15,4 4 8-15,-3-3-8 0,3 3 8 0,0-7-8 16,-4 4 8-16,4 6-8 0,0-3 0 0,0 3 0 0,0-6 0 16,0-4 0-16,0 10 0 0,0 0 0 0,0-6 0 15,-3-3 0-15,3 5 0 0,0-5 0 0,3 3 0 16,-3-4 0-16,0 10 0 0,0 0 0 0,-3 0 0 16,3-9 0-16,0 9 0 0,-4-10 0 0,4 10 8 15,0-6-8-15,0 3 9 0,-3-3-9 0,3 6 10 16,0 0-10-16,0 0 0 0,0-10 0 0,0 1 0 15,0 0 0-15,0 5 0 0,0-2 0 0,3-3 0 16,-3 3 0-16,4-4 0 0,-4 10 0 0,3-3 0 16,-3-3 0-16,0 6 0 0,0 0 0 0,4-10 0 0,-4 7 0 15,0-3 0-15,0-4 0 0,0 10 0 0,0 0 0 16,0-6 0-16,0-3 8 0,0 6-8 0,0 3 0 0,0 0 8 16,-4-7-8-16,4 7 8 0,0-9-8 0,0 6 0 15,0 3 0-15,0-10 0 0,-3 4 0 0,3-3 0 16,0 9 0-16,0 0 0 0,0-7 0 0,0 4 0 15,-4-3 0-15,4 6 0 0,0-9 0 0,0 9 8 16,0-3-8-16,0-4 0 0,0 7 8 0,-3-9-8 16,3 3 0-16,0 2 8 0,0 4-8 0,0-6 0 15,0-3 0-15,-4-1 0 0,4 7 0 0,-3-3 0 16,3-3 0-16,0-1 0 0,0 4 0 0,0 3 0 16,0-4 0-16,0 4 0 0,-4-3 0 0,4-3 0 15,0 9 8-15,0 0-8 0,-3-10 0 0,3 10 0 0,0 0 0 16,0 0 8-16,-4-3-8 0,4 3 0 0,-3-6 0 15,3 6 0-15,0 0 0 0,0 0 0 0,-4-6 0 0,0 2 0 16,4 4 0-16,-3-6 0 0,3 6 0 0,-4-9 0 16,4 9 0-16,0 0 0 0,-3-10 0 0,3 10 8 15,0-3-8-15,0-3 8 0,0 6-8 0,0 0 8 16,0 0-8-16,0 0 0 0,-4-9 0 0,4 9 0 16,0 0 0-16,0 0 0 0,-3 0 0 0,3 0 8 15,0 0-8-15,0 0 0 0,0 0 0 0,0 0 8 16,0 0-8-16,0 0 0 0,0 0 0 0,0 0 0 15,0-10 0-15,0 10 0 0,-4 0 8 0,4 0-8 16,0-9 0-16,0 9 0 0,0 0 0 0,0 0 0 16,0-7 0-16,0 7 0 0,0 0 8 0,0 0-8 15,0 0 0-15,0 0 0 0,0 0 0 0,0 0 0 16,0 0 0-16,0 0 0 0,0 0 0 0,0 0 0 0,0 0 0 0,7 0 0 16,0-3 0-16,4 3 0 0,-4 0 0 0,0-6 0 15,7 6 0-15,-3 0 0 0,3 0 0 0,0 0 0 16,0-3 0-16,0-3 0 0,4 6 0 0,3-10 0 15,-3 10 0-15,3-3 0 0,0-3 0 0,4 0 8 16,-1 2-8-16,5 4 8 0,-1-6-8 0,0 6 0 16,-3-9 0-16,3 9 0 0,-3 0 0 0,3 0 0 15,-7-3 0-15,4 3-11 0,-1-7 11 0,-2 7 0 16,2 0 0-16,1 0 0 0,-4-3 0 0,4 3 0 16,0 0 0-16,-1 0 0 0,1 0 0 0,0 0 0 15,-11 0 0-15,7 0 8 0,0 0-8 0,-3 3 0 16,-1-6 0-16,-2 3 0 0,-1 3 0 0,0-3 0 0,0 0 0 15,0 0 0-15,-3 0 0 0,3 0 0 0,-4 0 0 16,4-3 0-16,-3-3 0 0,-4 6 0 0,4 0 0 0,-1-3 8 16,1 3-8-16,-1-7 0 0,-3 7 0 0,4 0 0 15,-4-3 0-15,0-3 0 0,0 6 0 0,0-6 8 16,0 6-8-16,0-3 0 0,0 3 0 0,0 0 0 16,-7 0 0-16,7 0 0 0,4 0 0 0,-4 0 0 15,0-7 0-15,0 7 0 0,0 0 0 0,0 0 0 16,-3 0 0-16,3 0 0 0,-4-3 0 0,4 3 0 15,1 0 0-15,-5-6 0 0,4 6 0 0,-3 0 0 16,-4 0 0-16,7 0 0 0,-4-3 0 0,4-3 0 16,-3 6 0-16,-4 0 0 0,0 0 0 0,7 0 8 15,0-4-8-15,-7 4 0 0,3-6 0 0,-3 6 0 0,4-3 0 16,-4 3 9-16,0 0-9 0,4-6 0 0,-4 6 14 16,0 0-4-16,0 0-1 0,0 0 0 0,7 0 2 15,-7 0 0-15,0 0 0 0,0 0 0 0,0 0-11 0,0 0 0 16,0 0 0-16,0 0 8 0,0 0-8 0,0 0 0 15,0 0 0-15,0 0 0 0,0 0 0 0,3-6 0 16,-3 6 0-16,0 0 0 0,0 0 0 0,0 0 0 16,7 0 0-16,-7 0 0 0,4 6 0 0,3 0 0 15,-7-6 0-15,0 3 0 0,3 7 0 0,-3-4 0 16,4 3 0-16,-4-6 0 0,7 7 0 0,-4-4 0 16,1 10 0-16,-1-7 0 0,4 4 0 0,-3-4 0 15,0 7 0-15,-1 3 0 0,4-4 0 0,-3 4 0 0,-1 0 0 16,1 9 0-16,-4-3 0 0,0 0 0 15,3 10 0-15,1-4 0 0,-4 1 0 0,0-1 0 0,0 10 0 16,0-7 0-16,0-2 0 0,0 2 0 0,-4 0 0 0,4 4 0 16,4-3 0-16,-4-1 0 0,0 4 0 0,0-4 0 15,3 4 0-15,-3 3 0 0,4-4 0 0,-4 7 0 16,0-6 0-16,3 6 0 0,-3 0 0 0,0 3 0 16,0-3 0-16,-3-1 0 0,3 11 0 0,-4-10 0 15,4 3 0-15,-3 6 0 0,3-3 0 0,-4-3 0 16,4 3 0-16,0-3 0 0,4 0 8 0,-4-3-8 15,3 10 0-15,1-10 0 0,-4-1 0 0,3-5 0 16,-3 6 0-16,4-3 0 0,-4-4 0 0,3 7 8 16,-3-6-8-16,4 6 0 0,-1-7 0 0,5 7 0 15,-8 0 0-15,3-6 0 0,-3 6 0 0,0 0 8 16,4 0-8-16,-8-1 0 0,4 11 0 0,0-7 0 16,-3 6 0-16,3 0 0 0,-8 7 0 0,5-7 0 0,-1-6 0 0,1 7 0 15,-1-10 0-15,4 3 0 0,-3-7 0 16,3-2 8-16,-4 0-8 0,4-4 0 0,-3-6 12 0,3 4-4 15,3-10 0-15,1 9 0 0,-4-3-8 0,0-3 0 16,0 4 9-16,0-7-9 0,0 9 15 0,3-9-2 16,-3 3 0-16,0 3 0 0,0-3-13 0,0 3-13 15,0 4 2-15,4-4 1 0,-4 0 10 0,3 0 12 16,-3 7-2-16,0-7-1 0,0 4-9 0,4-4 0 16,-4 0 0-16,0-3 0 0,0 3 0 0,0-3 0 15,3 0 0-15,-3-3 0 0,0-3 0 0,0 6 0 16,0-6 0-16,-3-3 0 0,3 3 0 0,0-1 0 15,0-2 8-15,-4 3-8 0,1 0 0 0,-1-4 0 0,1-2 0 0,3 9 0 16,0-10 0-16,0 4 12 0,0 3-4 16,-4 0 0-16,1 0-8 0,3-4 0 0,-4 4-10 0,1 0 10 15,-1-3 0-15,1 2 0 0,3-2 0 0,0-3 0 16,0 2 0-16,-4 1 0 0,4-3 0 0,0-4 0 16,0 7 0-16,0-7 0 0,0 7 0 0,0-7 0 15,4 4 0-15,-1-7 0 0,1 3 0 0,-4 7 0 16,3-7 8-16,-3 1-8 0,4-7 0 0,-4 6 0 15,0-2 8-15,0 2-8 0,3 0 0 0,-3-2 0 16,-3 2 8-16,3-9-8 0,0 3 0 0,0-3 0 16,-7 10 0-16,7-10 0 0,0 0 8 0,0 0-8 15,0 0 0-15,0 0 0 0,0 0-8 0,0 0 8 16,0 0-90-16,0 0-12 0,-4-13-2 0,4-3-1 16,0 7-122-16,4-16-24 0,-8-22-5 15,1 9 0-15</inkml:trace>
  <inkml:trace contextRef="#ctx0" brushRef="#br0" timeOffset="1182.23">14544 7668 1465 0,'0'0'32'0,"0"0"6"0,0 0 2 0,-3 3 2 0,-4 4-34 0,7-7-8 0,0 0 0 0,0 0 0 16,-4 3 21-16,4-3 3 0,0 0 0 0,0 0 0 15,0 0-24-15,0 0-8 0,0 0 0 0,0 0 0 32,0 0-24-32,0-3-4 0,0-4 0 0,0-2-1 0,0 6 24 0,0-4 5 0,0-2 8 0,-3 9-13 15,-1-9 13-15,4 9 16 0,0 0-3 0,0 0-1 16,-4 0 52-16,4 0 9 0,0 0 3 0,0 0 0 16,0-7 22-16,0 7 5 0,-7-3 1 0,7 3 0 15,0-6-34-15,0 6-6 0,-3-9-2 0,3 9 0 0,-4-4-30 16,4 4-5-16,-3-6-2 0,3 6 0 0,0 0-25 0,0 0 0 15,-7-3 0-15,0 3 0 0,7 0 0 0,-7 3 0 16,-4 3 0-16,4-2 0 0,-4 11 0 0,1-5 0 16,-1 8 0-16,1-2 0 0,-1-3 0 0,1 12 0 15,-1-6 0-15,4 6 0 0,0 3 0 0,0-3 0 16,0 0 8-16,7-3-8 0,-4 3 20 0,4 0 0 16,-3-6-1-16,3 6 0 0,0-3-6 0,0 3-1 15,0 0 0-15,-4-6 0 0,4 6-12 0,0-3 0 16,0 0 0-16,0 0 0 0,0 3 0 0,0-6 0 15,7 9 0-15,0-6 0 0,-3 0 0 0,3-3 0 16,0 3 0-16,3-10 0 0,-2 7 0 0,6-10 0 16,-4 4 0-16,4-4 0 0,0-5 0 0,1 2 0 15,-1-3 0-15,0-6 0 0,3 3 9 0,1-6-1 16,-4-4 0-16,4-6 0 0,-1 7 1 0,1-10 0 0,-4 0 0 16,4 1 0-16,-4-1 2 0,0-6 0 0,4 0 0 15,-4 3 0-15,0-3-3 0,0-4 0 0,-3-2 0 0,-4 3 0 16,3-7 0-16,-6 7 0 0,-1 0 0 0,1 3 0 15,-4-3-8-15,-4 2 0 0,1-2 0 0,-4 3 0 16,0 3 8-16,-4 0 0 0,1 3 0 0,-1 1 0 16,0-1 4-16,-3 3 0 0,0 7 0 0,0-7 0 15,-4 4-12-15,4 2 0 0,0 1 0 0,0-7 0 16,0 7 0-16,0-1 0 0,3 1 0 0,1-1 0 16,-1 4 0-16,-3-3 0 0,3-1 0 0,4 4 0 15,-3 3 0-15,3-7 0 0,0 10 0 0,3-6 0 16,-3 3-40-1,7 3-9-15,0 0-3 0,0 0 0 0,0 0-167 16,0 0-33-16,0 0-8 0,0 0 0 0</inkml:trace>
  <inkml:trace contextRef="#ctx0" brushRef="#br0" timeOffset="1577.49">14971 8151 1267 0,'0'0'56'0,"0"0"12"0,0 0-55 0,0 0-13 0,-3 9 0 0,3-9 0 16,0 0 228-16,3 10 44 0,-6-4 8 0,3 4 1 16,0-7-209-16,3 6-41 0,-3-3-9 0,0 4-2 15,4-1-11-15,-4 1-9 0,0-1 12 0,0 0-12 16,-4 1 0-16,4 5 0 0,-3-5 0 0,-1 6-12 15,4-7-15-15,0 0-2 16,0 7-1-16,-4-3 0 0,4-7-98 0,0 3-20 0,0-9-4 0,0 0-694 16</inkml:trace>
  <inkml:trace contextRef="#ctx0" brushRef="#br0" timeOffset="2156.36">15193 7402 1382 0,'0'0'123'0,"0"0"-99"0,0 0-24 0,0 0 0 15,7-7 156-15,-7 7 27 0,4-3 5 0,6 3 0 16,-2 3-122-16,-1 4-25 0,0-7-5 0,3 9 0 16,-3-9-12-16,0 6-3 0,4-3 0 0,-4-3 0 15,4 10-13-15,3-4-8 0,-4-3 10 0,4-3-10 16,0 6 8-16,1-6-8 0,-1 4 0 0,0 2 0 16,0-6 0-16,0 0 8 0,0-6-8 0,-3 6 0 15,3-4 0-15,0 4 0 0,0-6 0 0,4 6 0 16,-4-3 0-16,0 3 0 0,0-6 0 0,-3 3 0 15,-1 3 0-15,1 0 0 0,-11 0 0 0,10 0 0 0,-10 0 0 16,0 0 0-16,0 0 0 0,7 3 0 0,-7-3 0 0,0 0 0 16,7 6 0-16,-7-6 0 0,0 0 0 0,8 9 0 15,-5 1 8-15,1-1-8 0,-4-9 0 0,0 16 0 16,3-7 0-16,-3 4 0 0,-3-4 0 0,3 7 0 16,0-7 0-16,-4 1 0 0,4-1 0 0,-3 7 9 15,-1-7-9-15,0 1 8 0,1-1 12 0,-1 1 3 16,-3-1 0-16,4 7 0 0,-1-7 1 0,1 7 1 15,-4-4 0-15,3 4 0 0,-3 0-13 0,4 2-4 16,-4-5 0-16,3 9 0 0,0-3-8 0,-3 0 0 16,0 6 0-16,0-3 0 0,0-4 18 0,0 7 2 15,-3-6 0-15,-1 6 0 0,4 4 12 0,0-4 4 0,3 0 0 16,-3-6 0-16,4 6-8 0,-1-7-2 0,-3 1 0 0,4 0 0 16,-4 0-26-16,3-3 0 0,1-7 0 0,-1 7 0 31,1-7-16-31,-1 1-8 0,4-7-1 0,0-3-1 15,0 0-178-15,0 0-35 0,0 0-7 0</inkml:trace>
  <inkml:trace contextRef="#ctx0" brushRef="#br0" timeOffset="5179.28">10643 12874 1220 0,'0'0'54'0,"0"0"11"0,0 0-52 0,0 0-13 15,0 0 0-15,0 0 0 0,0 0 82 0,0 0 14 16,0 0 2-16,11 0 1 0,-11 0-72 0,0 0-15 16,0 0-2-16,0 0-1 15,7 6-46-15,-7-6-10 0,0 0-1 0,0 0-1 0,0 0 31 0,3-10 6 16,5 4 2-16,-8-3 0 0,0-1 44 0,0 1 9 16,3-7 1-16,1 7 1 0,-8-1 29 0,4-2 6 0,4-4 0 0,-1 7 1 15,-3-7-3-15,0 4-1 0,-3-4 0 0,3 6 0 16,3-5-41-16,1 5-8 0,-8-8-1 0,4 8-1 15,4-6-15-15,3 4-3 0,-7-4-8 0,0 1 12 16,0 2-4-16,3-3 0 0,1 4-8 0,-4-4 12 16,0 0 4-16,0-2 0 0,7-1 0 0,-7 3 0 15,-4-3 5-15,1 1 2 0,10-1 0 0,-7-6 0 16,0 0-5-16,3 6-1 0,-3-3 0 0,7-3 0 16,0 0-9-16,-3 0-8 0,-8 6 12 0,4-10-12 15,8 11 11-15,-5-7-11 0,-6 6 10 0,-5 3-10 16,8-3 0-16,-3 0 0 0,6 4 0 0,-6-4 0 15,-4 6 0-15,3-2 0 0,11-1 0 0,-7-3 0 16,-3 0 0-16,3 4 0 0,7-4 0 0,-4 0 0 16,1 3 0-16,0-2 0 0,-4-1 8 0,3 0-8 15,4 0 12-15,-3 0-3 0,-4-3-1 0,0 4 0 0,3-1 3 0,1 3 0 16,-8-3 0-16,4 7 0 0,-3-4 0 16,-1 0 0-16,4 4 0 0,0-4 0 0,-3 7-11 0,-1-7 0 15,8 4 0-15,-4-4 0 0,-4 6 0 16,4 1 0-16,4-7 0 0,-1 7 0 0,1 0 0 15,-4-4 0-15,0-3 0 0,3 10 0 0,4-6 0 0,-3-4 0 16,-11 6 0-16,3-5 8 0,8 5 3 0,-4 1 0 16,-4 0 0-16,1-1 0 0,-4-6-2 0,0 7 0 15,7 6 0-15,-8-7 0 0,1 4-9 0,4-3 0 16,6-1 0-16,-3 7 0 0,0-3 0 0,-3-3 0 16,3 2 0-16,3 4 0 0,-3 3 0 0,0 0 0 15,0-9 0-15,0 9 0 0,7-7 0 0,-3-2 0 16,-4 6 0-16,0 3 0 0,0-6 0 0,4-4 0 0,-4 4 0 15,0 6 0-15,-8-9 0 0,8 5 0 0,0 4 0 16,0-6 0-16,-3-3 0 0,3-1 0 0,3 7 0 0,1-9 0 16,-4 9-8-16,0-7 8 0,4 1 0 0,-1-1 0 15,4-5 0-15,-3 5 0 0,-4 4 0 0,3-3 0 16,4-1 0-16,-3 7 0 0,-4-3 0 0,0 6 0 16,0 0 0-16,0 0 0 0,0 0 0 0,0 0 0 15,0 0-10-15,0 0 10 0,0 0 0 0,0 0-9 16,0 0 9-16,0 0 0 0,0 0-9 0,0 0 9 15,0 0 0-15,0 0 0 0,0 0 0 0,0 0 0 16,0 0 0-16,0 0 0 0,0 0 0 0,0 0 0 16,7 0 0-16,-7 0 0 0,0 0 11 0,0 0-11 15,0 0 10-15,0 0-10 0,0 0 10 0,0 0-10 16,-7 6 8-16,7-6-8 0,0 0 0 0,-7 3 9 16,-4-3-9-16,4 6 10 0,7-6-10 0,-7 4 10 0,0-4-10 15,-4 9 10-15,4-9-10 0,7 0 10 0,-3 6-2 0,-4-3-8 16,-7 4 12-16,-1-1-4 0,12-3 0 15,-8 3 0-15,1-3 0 0,-1-3 0 0,4 0 6 0,-3 7 1 16,-1-7 0-16,0 0 0 0,-3 0 1 0,4-7 0 16,3 7 0-16,-4 0 0 0,-7-3-8 15,4-3 0-15,4 6-8 0,-1 0 12 0,-3-3-2 0,0 3-1 16,-4 3 0-16,4-3 0 0,7 6-9 16,-3-3 0-16,-12 4 0 0,1-4 0 0,7 3 0 0,-4-3-12 15,1 4 4-15,-4-4 8 0,3 3 0 0,4 0 0 0,0-3 0 16,0-3 12-16,-4 0-2 0,4 0 0 0,0 0 0 15,0 0 0-15,0 0-2 0,-1 0-8 16,1-3 12-16,4-3-4 0,-4 6-8 0,3-6 10 0,-3 6-10 16,0-3 10-16,3 3-10 0,1 0 0 15,-1-7 0-15,1 7 0 0,2 0 0 0,-2 0 0 0,-1 0 0 16,4-3 0-16,-3 3 0 0,3 0 0 0,0 0 0 0,-4 0 0 16,0-6 0-16,1 6 0 0,-4 0 0 0,3-3 0 15,1 3 10-15,-5 0 0 0,8-7 0 0,-3 7 0 16,-1 0-2-16,1 0-8 0,-1-3 12 15,0 3-4-15,1-6-8 0,-4 6 0 0,3 0 0 0,4 0 8 16,-3-3-8-16,-1 3 0 0,0 0 0 0,8-6 0 16,-8 6 0-16,4 0 0 0,0 0 0 0,-3-7 0 15,3 4 0-15,-1 3 0 0,1 0 0 0,7 0 0 16,-7 0 0-16,0 0 0 0,7 0 0 0,-10 0 0 0,10 0 0 16,-7 0 0-16,7 0 0 0,-7 3 0 0,0 4-9 0,7-7 9 15,0 0 0-15,0 0 0 0,-8 0 0 0,8 0 0 16,0 0 0-16,-10 0 0 0,10 0 0 0,-7 0 0 15,3-7 0-15,4 7 0 0,0 0 0 0,0 0 0 16,-10-3 0-16,3 3 0 0,0 0 0 16,7 0 0-16,-7 0 0 0,0-6 0 0,-1 6 0 0,1-3 0 15,0 3 0-15,0-6 0 0,0 6 0 0,0 0 0 16,4-4 0-16,-4 4 0 0,7 0 0 0,-11 0 0 16,7-6 0-16,4 6 0 0,0 0 0 15,-7 0 0-15,0 6 0 0,4-6 0 0,-1 0 0 0,4 0 0 16,-7-6 0-16,4 6 0 0,-1 0 0 0,1-3 0 15,-4 3 0-15,0-6 0 0,0 6 0 0,-1 0 0 16,1 0 0-16,4 0 0 0,-8 0 0 0,4-3 0 0,4 3 0 16,3 0 0-16,-7-7 0 0,7 7 0 0,0 0 0 0,0 0 0 15,0 0-12-15,-11 7-1 0,8-4-1 16,3-3 0-16,-8 0 14 0,5 0 0 0,-4 6 0 0,0-3 0 16,7-3 0-16,0 0 0 0,-7 0 0 0,0 0 0 15,0 0 0-15,7 0 0 0,0 0 0 0,-14 0 0 16,7 0 0-16,-1-3 0 0,8 3 0 15,0 0 0-15,-3 0 0 0,3 0 0 0,-7 0 0 0,7 0 0 16,0 0 0-16,0 0 0 0,0 0 0 0,0 0 0 16,0 0 0-16,0 0 16 0,-11 3-3 0,11-3-1 15,0 0-12-15,-10 0-16 0,-1 6 3 0,4-2 1 16,7-4 12-16,0 0 16 0,0 0-3 0,-11 0-1 16,1 0-12-16,10 0 0 0,0 0 0 0,0 0 0 0,0 0 0 15,0 0-18-15,0 0 4 0,0 0 1 0,0 0 13 16,0 0 15-16,0 0-3 0,-7 9-1 0,7-9-11 15,0 0 0-15,0 0 0 0,-7 0 0 0,7 0 0 0,0 0 0 16,0 0 0-16,0 0 8 0,0 0-8 0,-7 6 0 16,7-6 9-16,0 10-9 0,0-10 0 0,0 9-18 15,3 0 3-15,1 1 1 0,-1-1 14 16,1 7 15-16,-1-7-3 0,-3 7-1 0,4-3-11 0,-1-4 0 16,1 7 0-16,-1 2 0 0,1 1 0 0,-4-3 0 15,7 3 0-15,-7 0 0 0,4 6 0 0,-1 0 0 16,-3-3 0-16,4 3 0 0,-4 3 18 0,7-3 2 15,-4-6 0-15,1 6 0 0,-1-6-20 0,1 0 0 16,3 6 0-16,-4 0 0 0,-3-6 0 0,4 9 0 0,-4-3 0 16,7 0 0-16,-3-3 12 0,3 3-4 0,-7 0 0 15,3-3-8-15,8 3 0 0,-11 3 0 0,0-2-10 16,0 2 10-16,3 3 0 0,-3 0 0 0,-3 1 12 0,3-4-4 16,-7 0-8-16,7 0 0 0,-4 7 0 0,1-10 0 15,-1 3 0-15,-3 1 0 0,0-4 0 0,7 0 0 16,-4-7 0-16,1 1 0 0,3 0 0 0,-4 0 0 15,1 3 0-15,-1-10 0 0,1 7 11 0,-1 3-11 16,1-9 8-16,3 6-8 0,-7-4 0 0,7 4 9 16,-4 0-9-16,4 3 0 0,0 0 0 0,0-3 0 15,0 3 0-15,0-4 0 0,0 1 0 0,0-3 0 16,0 3 0-16,0-7 0 0,0 7 0 0,4-3 0 16,-4 3 0-16,-4-4 0 0,4 1 8 0,-3-4-8 15,3-2 0-15,0-1 0 0,-4 1 0 0,4-1 8 16,0-9-8-16,-7 6 8 0,7-6-8 0,-4 10 8 0,4-10-8 15,-3 6 8-15,-4-3-8 0,7-3 8 0,-7 6-8 16,7-6 0-16,-7 4 0 0,3 2 8 0,-3-3-8 16,4 3 0-16,3-6 0 0,-4 3 0 0,-3 10-24 15,4-4 4-15,-1 1 0 0,4-1 0 16,0 1-6-16,-3-1-1 0,-1 0 0 0,4 7 0 16,-4-7 6-16,4 1 1 0,-3-1 0 0,-1 1 0 0,1-1 7 0,3 0 1 15,0-9 1-15,0 0 0 16,-4 0-78-16,4 0-16 0,0 0-3 0,0 0-712 15,0-3-143-15</inkml:trace>
  <inkml:trace contextRef="#ctx0" brushRef="#br0" timeOffset="6008.08">9684 10403 1292 0,'0'0'57'0,"0"0"12"0,0 0-55 0,-4-4-14 0,4-2 0 0,0-3 0 16,0-1 70-16,0 7 11 0,0-6 3 0,-3 2 0 15,3-2-26-15,0 9-5 0,0-6-1 0,-4 6 0 16,1-10-16-16,-1 10-3 0,-3 0-1 0,4 0 0 16,3 0-8-16,-8 0-3 0,1 0 0 0,0 7 0 15,0-4-8-15,0 3-1 0,0 3-1 0,-3 1 0 16,3 6-11-16,0-7 0 0,-1 0 0 0,1 10 0 15,0-3 0-15,0 3 0 0,0 0 0 0,4-1 0 16,-4 7-8-16,0 4 8 0,0-4 0 16,3 3 0-16,0 0 0 0,1 7 0 0,-4-7-9 0,7-3 9 15,0 3 0-15,3-3 0 0,1-6 0 0,-1 0 0 16,5-3 0-16,-1 2 14 0,0-2-2 0,3-7-1 16,-3 1 1-16,4-1 1 0,-1 1 0 0,5-4 0 15,-8-3-5-15,7 7-8 0,0-10 11 0,0 0-11 16,0 0 12-16,4 0-12 0,-4 0 12 0,3-4-12 15,1-2 10-15,0 3-10 0,-1-3 8 0,1-4-8 0,-4 1 10 16,4-1-10-16,-4 1 12 0,0 0-12 0,-3-7 20 16,-1-3-4-16,4 3 0 0,0-2 0 0,-7-1 16 15,4 0 2-15,0-6 1 0,-4 6 0 0,0-6 5 16,-4 6 0-16,1-6 1 0,-4 6 0 0,3-6-33 0,1 6-8 16,-8-3 0-16,1 1 0 0,-1 2 8 15,-3 0 0-15,0-6 0 0,-7 12 0 0,3-6-8 0,-3 4 0 16,0-1 0-16,0 4 0 0,-4-4 0 0,1 6 0 15,-1 1 8-15,1 0-8 0,-5 2 0 0,5 4 0 0,-1-3 8 16,4 6-8-16,-4 0-11 0,1 6-4 16,6-6-1-16,-3 3 0 15,3-3-25-15,1 10-6 0,-1-4-1 0,4-6 0 16,0 9-28-16,7-9-7 0,0 0-1 0,0 0 0 16,0 0-128-16,0 0-25 0</inkml:trace>
  <inkml:trace contextRef="#ctx0" brushRef="#br0" timeOffset="6330.59">10149 10751 2016 0,'0'0'179'0,"0"0"-143"16,-7 6-36-16,0 0 0 0,7-6 144 0,0 3 21 15,-3 7 5-15,3-10 1 0,7 6-143 0,-4 3-28 16,4-6 0-16,0 7-11 0,4-4-11 0,-4 4-2 15,0-4-1-15,0-3 0 16,4 3-31-16,-4-3-5 0,-7-3-2 0,0 0 0 16,0 0-116-16,3 7-23 0,-3-7-5 0</inkml:trace>
  <inkml:trace contextRef="#ctx0" brushRef="#br0" timeOffset="6979.62">10287 10230 2286 0,'0'0'101'0,"0"0"21"0,7 0-98 0,-7 0-24 0,0 0 0 0,7-6 0 0,7-4 30 0,-3 7 1 16,-4-3 0-16,0 3 0 0,7-3-31 0,0-4 0 16,-7 10 0-16,4-9 0 0,3 9-20 0,-4-7-3 15,5 4-1-15,-5 3 0 0,1-6 4 0,-1 6 1 16,12 0 0-16,-5 0 0 0,-6 6 8 0,-4-3 2 16,7 4 0-16,-4 2 0 0,-2 1 9 0,-1-1 0 15,-11 0-9-15,4 1 9 0,7 5 0 0,-10-5 16 16,-12 9-2-16,5-4-1 0,3 4 0 0,-4 0 0 15,-6 0 0-15,3 3 0 0,3-10-13 0,4 7 11 16,-7-9-11-16,0 5 10 0,-11 1-10 0,7-4 0 16,11-2 9-16,-3-4-9 0,-1-3 0 0,4 4-18 15,7-7 3-15,0 0 1 16,0 0-10-16,0 0-3 0,0 0 0 0,4 6 0 0,6-3 16 0,4-3 11 16,-14 0-13-16,7 0 5 0,7 0 8 0,1 0 8 0,2 0-8 15,1 0 11-15,-4 0-11 0,4 6 8 0,3-6-8 16,-4 3 8-16,-3-3-8 0,1 0 0 0,2 0 0 0,1 7 8 15,-4-4-8-15,0-3 0 0,0 6 0 0,0-3 8 16,0-3 1-16,-3 6 0 0,0-2 0 0,-4 2 0 16,3 0 0-16,1-3 0 0,-8 7 0 0,8-4 0 15,0 3-9-15,-1 1 0 0,-6-1-12 0,-1 1 12 16,-3-1 9-16,4 7 10 0,-1-7 1 0,-3 0 1 16,-3 7 6-16,-1-3 1 0,1 5 0 0,3-2 0 15,-7 0-6-15,0 3-1 0,-1-7 0 0,1 4 0 16,0 3-6-16,-3-4-2 0,-8-2 0 0,0 3 0 15,4 2-5-15,-3 1-8 0,-11-3 11 0,3 3-11 0,-3 0 0 16,-1 6 0-16,1-7 0 0,-7 8 0 16,-4-1-13-16,0-3-7 0,8 3 0 0,-1 0-1 15,-7-6-51-15,7 9-9 0,0-9-3 0,4-1 0 16,0 7-128-16,0-9-27 0</inkml:trace>
  <inkml:trace contextRef="#ctx0" brushRef="#br0" timeOffset="11447.34">4628 12826 57 0,'-3'4'0'0,"-8"-4"0"0,-3 6 0 0,4-6 0 0,-8 0 312 0,11 3 56 15,-4-3 12-15,-3 0 3 0,4 0-309 0,-4 0-62 16,-4-3-12-16,7 3 0 0,4-6 0 0,-3 2 0 15,-4-2-9-15,3 3 9 0,4-3 34 0,-4 3 11 16,4-4 3-16,-3 7 0 0,3 0 44 0,0 0 10 16,0 0 2-16,3 7 0 0,-7-4-34 0,11 3-6 15,0-6-2-15,-7 3 0 0,7-3-44 0,0 0-9 16,-3 10-1-16,3-10-8 0,0 0 27 0,3 6-2 16,4 3 0-16,-7-9 0 0,4 7 26 0,7-7 5 15,3 3 0-15,3-3 1 0,1 0 2 0,3 0 0 16,7-3 0-16,1-4 0 0,9 7-31 0,1-6-7 15,0 3-1-15,3 3 0 0,4-6-12 0,-3 6-8 16,9-4 8-16,1-2-8 0,4 3 0 0,3-3 0 16,0 6 0-16,0-3 0 0,0-4 0 0,0 7 0 0,0-9 0 15,0 9 0-15,0-9 11 0,0 9-3 16,7-10 0-16,-7 4 0 0,0 3 20 0,-8-3 3 0,5-4 1 16,-4 1 0-16,-11 9-32 0,0-10 0 15,1 1 0-15,-8 3 0 0,0 6 0 0,-3-4 0 0,-7-2 0 16,-4 6 0-16,4 0 0 0,-8 0 0 0,1 6 0 0,-11-2 0 15,0-4 0-15,-3 6 0 0,-4-6 0 0,0 0 0 16,0 9-20-16,-4-2-3 0,-7 2-1 0,1-6 0 16,-11 7 15-16,3-4 9 0,-7-3-12 0,1 3 12 15,-1 4 17-15,-10-4 11 0,3-3 1 0,4 6 1 16,-8-9-22-16,-2 7-8 0,-1-7 0 0,-3 3 0 16,-8-3 0-16,1 6 0 0,3-6 0 0,-11 3 0 15,8-3 0-15,0 0 0 0,-1 6 0 0,1-2 0 16,3-4 0-16,-3 6 0 0,-8-6 0 0,8 0 0 15,-1 9 0-15,1-9 0 0,3 7 0 0,0-4 0 0,7-3 0 0,-3 6 0 16,3-3 0-16,11-3 0 0,-4 0 0 0,4 0 0 16,3 0 0-16,4 0 0 0,7 0 0 0,-3 0 0 15,6 0 0-15,4 0 0 0,-4 0 0 0,11 0 0 16,0 0 0-16,0 0 0 0,0 0-11 0,0 0-8 16,0 0-1-16,11 0-1 0,3 0 9 0,7 0 3 15,-3 0 0-15,7 0 0 0,-1 0 9 0,1 0 0 16,7 0 0-16,-1 0-8 0,8 0 8 0,0 0 0 15,-4 0 0-15,1 0 0 0,2 0 0 0,5 0 0 16,-8 0 0-16,4 0-8 0,-4 0 8 0,4 0 0 16,-4 0 0-16,4-3 0 0,-4 3 0 0,8-6 8 15,-12 6-8-15,5 0 11 0,-1 0-11 0,-3-3 0 0,-8 3-12 16,5 0 12-16,-8 0 0 0,0 0 0 0,-7-7 0 16,0 7 12-16,0 0-4 0,-3 0 0 0,-1 0 0 0,-10 0 0 15,0 0 10-15,0 0 2 0,0 0 0 0,0 0 0 16,0 0-11-16,-3 0-1 0,-11-6-8 0,3 3 12 15,1 3-12-15,-5-6-8 0,-6 2 8 0,0-2-13 16,-4 6 13-16,1-3 8 0,-4-3 0 0,-1 3-8 16,5-4 11-16,-8 4-11 0,4-3 10 15,-4 3-10-15,0-3 0 0,0-1 0 0,1 4 0 0,-12-3 0 16,1 6 11-16,0 0-11 0,3 0 12 16,-11 0-12-16,5 0 0 0,-1 6 0 0,7-6 0 0,-7 3-12 15,7 4 12-15,0-7 0 0,4 0 0 0,0 0 0 16,-7 0 0-16,6 0 0 0,1 0 12 0,3 6-12 15,4-3 0-15,0-3 0 0,0 0 0 0,6 0 0 0,-2 0 15 16,-1 0-4-16,4 0-1 0,7 0 0 0,0 0-10 0,3 0 0 16,0 0 0-16,4 6 0 0,4-6 0 0,3 0 0 15,0 0 0-15,0 0-11 0,10-6 11 0,1 6-12 16,14 0 12-16,-1 0-12 0,5 0 1 0,2 6 0 16,8-3 0-16,7-3 0 0,0 7 11 0,3-4 0 15,-3 3 0-15,4-3 0 0,-5-3 0 0,8 0-12 16,-3 0 4-16,6 0 0 0,-3 0 8 0,0 0 0 15,0 0 0-15,3 0 0 0,-13 0 0 16,3 0 16-16,-1-3-4 0,1-3-1 0,-3 6-2 0,-1 0 0 16,0-3 0-16,1-4 0 0,-8 7-9 0,-7 0 0 15,4-3 0-15,-7-3 0 0,-1 6 0 0,-3 0 0 0,-3-3 0 16,-4-3 0-16,4 6-9 0,-11-7 9 16,-7 7-12-16,0 0 12 0,3-3 0 0,-3 3 0 0,0 0 0 15,0 0 0-15,-7 0-11 0,-3-6 11 0,-4 6-10 16,0 0 10-16,-8 6-12 0,-6-6 3 0,3 3 1 0,-3 4 0 31,0-7-35-31,0 9-6 0,0-3-2 0,-1-3 0 0,5 4-122 16,-1 2-25-16,-7-6-5 0,8-3-1 0</inkml:trace>
  <inkml:trace contextRef="#ctx0" brushRef="#br0" timeOffset="12467.14">4960 11713 1447 0,'4'-12'64'0,"-1"5"13"0,4-2-61 0,-7 0-16 15,0 2 0-15,0 7 0 0,4-9 53 0,-4 9 8 16,0 0 2-16,0 0 0 0,0 0-24 0,0 0-5 0,-4 6-1 0,-6-3 0 16,-1-3-45-16,7 7-8 0,-6 2-3 0,3 0 0 15,0 1 41-15,0-1 8 0,3 1 2 0,-6-1 0 16,6-3 34-16,-6 4 7 0,2-1 2 0,-2 7 0 16,3-4-13-16,-4 4-2 0,1 0-1 0,-1 3 0 15,8-7-30-15,-15 13-5 0,11-6-2 0,-4-3 0 16,-3 12-18-16,7-9 10 0,4 6-10 0,-4 0 8 15,-1-3-8-15,8 3 0 0,-3 0 9 0,3 0-9 16,3-6 0-16,1 0 9 0,7 0-9 0,-11-10 0 16,10 7 9-16,-10-7-9 0,7 0 0 0,4 1 9 15,-4-1-9-15,0 1 0 0,3-4 0 0,1-3 0 16,0 3 12-16,3-2-4 0,0-4 0 0,7 0 0 16,0 0 12-16,4-10 1 0,-4 7 1 0,4-3 0 15,-1-4-22-15,1 1-16 0,0-1 2 0,-4 4 1 16,-7-3 13-16,4 6 16 0,-1-7-3 0,1 1-1 15,0 3-12-15,-11-4 0 0,10 1 0 0,-10-7 0 0,0 7 25 16,4-1-1-16,-7-9 0 0,-4 10 0 0,7-7-3 0,-14 7-1 16,3-10 0-16,4 3 0 0,-14-2 0 0,7 5 0 15,3-9 0-15,-6 3 0 0,-4 1-20 0,3-1 0 16,-3 0 0-16,3-6 0 0,-10 0 17 0,7 6-1 16,0-9 0-16,3 9 0 0,-10-6 0 0,7 0 0 15,0 6 0-15,-4 0 0 0,4 0-16 0,0 4 0 16,0 5 0-16,3 1 0 0,1-1 0 0,-4 4-9 15,3 6 1-15,1-9 0 0,-1 9 8 0,8-3-8 16,-12 3 8-16,8 0-8 0,-3 0-4 0,6 0 0 16,-6 0 0-16,6 3 0 15,-6-3-89-15,2 6-19 0,1-3-3 0,4-3-616 0,-4 6-123 16</inkml:trace>
  <inkml:trace contextRef="#ctx0" brushRef="#br0" timeOffset="12895.74">5338 12184 2300 0,'0'0'102'0,"0"0"21"0,0 0-99 0,0 0-24 16,0 0 0-16,0 0 0 0,0 0 108 0,0 0 16 16,0 0 3-16,0 0 1 0,0 0-97 0,0 0-19 15,7 3-4-15,-7 3-8 0,3 3 0 0,1 1 0 0,-4-1-10 16,0 1 10 0,7-4-52-16,-7 3-2 0,0 1-1 0,0-1 0 15,0-9-17-15,-7 10-4 0,7-1-1 0,-4-3 0 16,4-6-78-16,0 0-15 0,0 0-3 0,0 0-669 0</inkml:trace>
  <inkml:trace contextRef="#ctx0" brushRef="#br0" timeOffset="13443.79">5807 11638 2358 0,'0'0'104'0,"0"0"22"0,0 0-101 0,0 0-25 15,0 0 0-15,0 0 0 0,0 0 34 0,0 0 2 16,0 0 0-16,-7 3 0 0,0-3-23 0,3 6-4 16,-6-2-1-16,-5 5 0 0,5-3-8 0,-4 4 0 15,3-1 0-15,1 7 0 0,-8-4 0 0,4 7 0 16,0-3 0-16,0 3 0 0,-1-1 0 0,5 7 0 15,-4 1 0-15,3-4 0 0,1 9 0 0,-5-9 0 16,8 9 0-16,4-3 0 0,3 1 9 0,-7 5 0 16,7-6 0-16,0-3 0 0,10 1 1 0,-3-5 0 15,-3 1 0-15,7 0 0 0,-8-6-1 0,4 3 0 16,4-10 0-16,3 7 0 0,-4-3-1 0,-2-7 0 0,2 3 0 16,1 1 0-16,-1-10-8 0,1 6 0 0,3-12-12 0,0 6 12 15,-3-4 0-15,3-2 0 0,0-9 0 0,4 5 12 16,-8-2 6-16,4-10 2 0,0 3 0 0,-3 0 0 15,3 0-11-15,0-6-1 0,-3-3-8 0,3 3 12 16,-4-3 1-16,1-1 0 0,3 1 0 0,-3-3 0 16,-1 3-1-16,-3-1 0 0,0-5 0 0,0 9 0 15,-7-4 22-15,0 4 4 0,0 3 1 0,0-3 0 16,-7 7-21-16,4-1-4 0,-4 3-1 0,0 0 0 16,-4 4-13-16,1 2 9 0,-1 1-9 0,-7 3 8 15,8-4-8-15,-11 4 0 0,6 6 0 0,-9-3-11 16,-1-3 11-16,0 6 0 0,-3 0 0 0,0-3 0 15,-4-4 0-15,0 7 0 0,-3 0 0 0,0 0-8 16,0-3-58-16,-1 3-11 0,12 0-3 0,-1-6-764 16,4 3-154-16</inkml:trace>
  <inkml:trace contextRef="#ctx0" brushRef="#br0" timeOffset="36916.17">15216 5422 2455 0,'0'0'54'0,"0"0"11"0,-7 7 3 0,0 2 0 0,0-9-54 0,7 10-14 0,0-10 0 0,-11 6 0 16,4-3 10-16,7-3-1 0,0 0 0 0,0 0 0 15,18 6-9-15,-11-3-11 0,7-3 3 0,0 0 0 16,4 0 19-16,-4 10 4 0,7-10 1 0,-7 0 0 16,4 9 5-16,-1-9 2 0,-3 6 0 0,4 4 0 15,-4-1 8-15,0-2 1 0,0 2 1 0,-3 0 0 16,3 1-24-16,-3-1-9 0,3 1 0 0,-4-1 9 16,1 0-9-16,-4 1 0 0,0 5 0 0,4-5 0 15,-4-1-37 1,0 1-3-16,-4-1-1 0,8 1 0 0,-1-4-182 0,-3-3-36 15,4-3-7-15</inkml:trace>
  <inkml:trace contextRef="#ctx0" brushRef="#br0" timeOffset="37281.28">15830 5215 2286 0,'0'0'101'0,"0"0"21"0,0 0-98 0,0 0-24 0,0 0 0 0,0 0 0 15,0 0 23-15,0 0-1 0,0 10 0 0,0-1 0 16,0 7-22-16,0-3 0 0,-7 8 0 0,3 1 0 15,-3 4 0-15,-4 2-10 0,-3 6 10 0,-3 1-13 16,-1 2 13-16,-3 7 0 0,-4 0 0 0,0 9 10 16,-3 1 2-16,0 2 1 0,0 4 0 0,-4 3 0 15,7-1 12-15,1-5 3 0,3-4 0 16,-1 0 0-16,5 1-12 0,3-4-3 0,-1-3 0 0,5-6 0 16,-1-4-13-16,1-2 0 0,3-7 0 0,0-3-10 15,0-6-114-15,0-7-24 16,3-5-4-16</inkml:trace>
  <inkml:trace contextRef="#ctx0" brushRef="#br0" timeOffset="38001.32">15195 5244 979 0,'0'0'87'0,"0"0"-70"15,0 0-17-15,0 0 0 0,3 0 197 0,4-10 36 16,0 1 7-16,0-1 2 0,0 1-143 0,0 0-29 16,1-1-6-16,6-5 0 0,-11 5-29 0,4-5-6 15,4 5-1-15,-4 1 0 0,3-1-20 0,-3 1-8 16,1-7 0-16,-1 7 9 0,0-1 8 0,3 1 2 15,-3 0 0-15,0-4 0 0,0-3-19 0,0 10 0 0,1-3 0 16,-1-10 0-16,3 3 30 0,-3 4 2 0,-3-4 1 16,-1 3 0-16,4-2-5 0,0 5-2 0,-3-5 0 15,3 5 0-15,-4 1-7 0,1-1-2 16,0 1 0-16,3 3 0 0,-4-4-17 0,1 7 0 0,-4 3 0 16,0 0 0-16,0 0 0 0,0 0 0 0,0 0 0 0,7 3 0 15,0-3 0-15,-4 10 0 0,4-4 0 0,-3 3 0 16,3 1 12-16,0-1 3 0,0 1 0 0,0 5 0 15,4-5 6-15,-4-1 2 0,3 7 0 0,1-4 0 16,-1-2-2-16,1-4 0 0,0 10 0 0,-4-7 0 16,3 4-13-16,-3-7-8 0,0 3 8 0,0-6-8 15,4 4 10-15,-4 2-2 0,-7-9-8 0,0 0 12 16,0 0-12-16,0 0-8 0,0 0 8 0,0 0-13 16,0 0-72-1,0 0-15-15,0 0-2 0,0 0-1019 0</inkml:trace>
  <inkml:trace contextRef="#ctx0" brushRef="#br0" timeOffset="38479.39">16204 5316 864 0,'0'0'38'0,"0"0"8"16,-4 0-37-16,4 0-9 0,0 0 0 0,0 0 0 0,0 0 283 0,0 0 54 15,11 6 11-15,6-6 3 0,4 0-276 0,1 0-55 16,-5-6-12-16,8 3-8 0,7-4 10 0,-8 4-10 15,1-6 8-15,0-1-8 0,-1 1 0 16,5-7 0-16,-1 10 8 0,-3-3-8 0,-4-4 0 0,3 4 0 16,8 2-10-16,-11-2 10 15,-3 0-79-15,0 2-9 0,3 4-3 0,0 3-491 16,-7-6-98-16</inkml:trace>
  <inkml:trace contextRef="#ctx0" brushRef="#br0" timeOffset="38803.92">16306 5520 1785 0,'0'0'79'0,"0"0"17"0,0 0-77 0,0 0-19 0,14 6 0 0,4-6 0 16,-4-6 133-16,0 6 23 0,4 0 5 0,3 0 1 16,-4 0-115-16,1 0-23 0,0-3-5 0,3-4-1 0,3 4-18 0,-2-3-12 15,-8 0 1-15,7 2 1 16,4-2-39-16,-4 6-8 0,-4-9-2 0,1 9 0 15,-4 0-123-15,4 0-25 16,-4-10-5-16</inkml:trace>
  <inkml:trace contextRef="#ctx0" brushRef="#br0" timeOffset="40029.28">17601 4331 1130 0,'0'0'50'0,"-4"-15"10"0,1 15-48 0,-1-13-12 16,0 7 0-16,1-4 0 0,-4 4 68 0,0-3 10 15,0 5 2-15,0-2 1 0,-4 6-2 0,1 0-1 16,-1-3 0-16,0 3 0 0,1 0 16 0,-4-6 3 15,-4 6 1-15,4-3 0 0,3 3-35 0,-6-7-7 16,-4 7-2-16,-1 0 0 0,5-3-6 0,-1-3 0 0,4 6-1 0,-4 0 0 16,-6-3-31-16,6 3-5 0,18 0-2 0,-18 0 0 15,1-6-9-15,-4 6 0 0,10 0 0 0,0 0 0 16,-3 6 0-16,4-6 0 0,-4 0 0 0,3 3 0 16,4 3 0-16,0-3 10 0,-7 4-10 0,7-4 10 15,7-3-10-15,-4 9 0 0,-6 1 0 0,3-1 0 16,3-3 0-16,1 1 0 0,3-7 0 0,0 9 0 15,0-6 9-15,0-3 0 0,7 10 0 0,0 5 0 16,-4-12-1-16,4 13 0 0,0-7 0 0,4 1 0 16,-1 6-8-16,-2-4 0 0,-1 4 0 0,0 3 0 15,-4-1 0-15,4 7 0 0,0 1 0 0,0 2 0 16,4 6 0-16,-8 4 0 0,-3-4 0 0,0 10 0 16,-3-6 0-16,6 6 0 0,4 0 0 0,-7-7 8 15,-7 7 14-15,7 0 2 0,7-6 1 0,1 6 0 0,-12-4 4 0,4-2 1 16,7 0 0-16,-3 6 0 0,-1-10-17 0,1 10-3 15,-8-6-1-15,4-4 0 0,11 10-9 0,-11 0 0 16,-4-6 0-16,-3 5 8 0,7 1-8 0,0 3 0 16,-3 4 0-16,-4-4 8 0,-4 6-8 0,4 0 0 15,0 1 0-15,0-1 0 0,-11-6 0 0,8 6 0 16,3-3 0-16,3-6 0 0,0-3 8 0,1 0 0 16,-8-4 0-16,8 1 0 0,3 3 8 0,-4-7 2 15,1-2 0-15,3-7 0 0,7 3-6 0,-4-3 0 16,-3 0-1-16,0-6 0 0,4 9-11 0,-4-9 8 15,0 6-8-15,-4-6 8 0,4 6 4 0,0 3 0 16,0-3 0-16,-3 4 0 0,-8-1-12 0,4-3 0 16,4 12 0-16,-1-5 0 0,-6-4 0 0,-1 7 0 0,7-7 0 15,1 0 0-15,-1-3 0 0,1 0 0 0,-1-6 0 16,4 0 0-16,4-10 8 0,-4 10-8 0,0-10 0 16,0 1 8-16,0-4-8 0,3 3 8 0,-3-9-8 15,0 10 8-15,-7-10 0 0,7 0-8 0,4 9 12 0,-4-9-4 16,-4 0 1-16,4 0 0 0,0 0 0 0,0 0 0 15,0 0-9-15,0 0 0 0,0 0 0 0,0 0 0 16,4 10 0-16,-4-10 0 0,0 0 0 0,0 0 0 16,10 6 0-16,-3-3 0 0,-7-3 0 0,0 0 0 15,8 0 11-15,-1 6-3 0,-7-6-8 0,0 0 12 16,0 0-12-16,10 4-8 0,1 2 8 0,-4-6-13 16,-7 0 13-16,7 3 13 0,3 3-2 0,1-6-1 15,-4 0-1-15,0 6 0 0,4-6 0 0,-1 0 0 16,4 0 3-16,1 0 1 0,-8 0 0 0,3 0 0 0,4 0-13 15,0 0 11-15,1 0-11 0,2 0 10 0,1 4-10 0,3-4 0 16,0 0-10-16,0 0 10 0,-3 9 0 16,3-3 0-16,4-3-8 0,-4 4 8 15,0 2 0-15,0 1 0 0,0-1 0 0,-3 0 0 0,0-2 0 16,3-4 0-16,-3 6 0 0,-1-3 0 0,1-2 0 16,-1 2 0-16,-2 3 0 0,2-9 0 15,-3 6-30-15,4-2 0 16,-4-4 0-16,0 0 0 0,0 0-85 0,0-4-17 0,-3-2-3 0,0 0-1090 0</inkml:trace>
  <inkml:trace contextRef="#ctx0" brushRef="#br0" timeOffset="41355.11">17943 4450 1094 0,'0'0'97'0,"0"0"-77"0,0 0-20 0,-7 7 0 15,7-7 169-15,-4 6 31 0,-3-3 5 0,0-3 2 16,0 6-152-16,0-3-31 0,3-3-5 0,-3 7-2 16,4-4-17-16,3-3 8 0,0 0-8 0,-7 0 0 15,0 6 0-15,0-6 0 0,7 0 0 0,0 0 0 16,-4 0 0-16,4 0 0 0,-7 3 0 0,0-3 0 16,0 10 32-16,0-4 0 0,0 3 0 0,3 1 0 15,1 9 0-15,-1-4 0 0,1 4 0 0,-1 0 0 16,1 9 0-16,-8-3-1 0,4 3 0 15,0 7 0-15,0-7-31 0,3 7 8 0,1-10-8 0,-1 3 0 16,1-3 0-16,3 0-16 0,0-3 3 0,3-6 1 16,1 3 12-16,-1-4 13 0,1-2-2 0,3-4-1 15,4 4-10-15,-4-10 0 0,3 6 0 0,4-9 0 0,0 0 0 16,1 0 0-16,2 0 8 0,4 0-8 0,1-9-8 16,-5 9-4-16,4 0-1 0,-3-3 0 0,0-4 13 0,-1 7 0 15,1-6 0-15,0 3 0 0,-4 3 0 0,0-6 0 16,0 3 0-16,-4-4 10 0,1 7 0 0,0-3 0 15,-1-3 0-15,1-3 0 0,-1 5 6 0,-3-5 2 16,4-4 0-16,-7 4 0 0,3-10 1 0,0 7 0 16,-4-4 0-16,-3-3 0 0,0 4-3 0,0-4-1 15,0 0 0-15,-3-6 0 0,-4 6-7 0,3-6 0 16,-3 6-8-16,-4 0 12 0,1 4-12 0,-1-7 0 16,1 6 0-16,-1 0 0 0,-3 4 0 0,0-4 0 15,0 7-9-15,-4-1 9 0,4 1 0 0,-4 3 0 16,4-4 0-16,4 10 0 0,-1-9 8 0,1 9 7 0,-1-10 1 15,0 4 1-15,1 3-17 0,-1-3 0 0,4-4 0 0,0 10 0 16,-3-9 0-16,-1 6 0 0,4-4 0 16,-4 4 0-16,4-3 9 0,0 6-9 0,0-3 0 15,0 3 9 1,0 0-113-16,0 0-24 0,3 0-4 0,4 0 0 0</inkml:trace>
  <inkml:trace contextRef="#ctx0" brushRef="#br0" timeOffset="42174.93">18430 4896 403 0,'0'0'36'0,"0"0"-36"0,-4 0 0 0,1 0 0 15,3 0 447-15,0 0 82 0,0 0 17 0,0 0 3 16,0 0-409-16,0 0-83 0,0 0-16 0,0 9-3 16,0-9-38-16,-4 6 0 0,4 4 0 0,0-4 0 15,-3 3-8-15,-1-5 8 0,4 5-8 0,-4-3 8 16,1-3-149-16,-1 7-25 15,-3-4-5-15,0 3-1 0,4-2-44 0,3-7-10 0,-11 9-2 16,11-9 0-16</inkml:trace>
  <inkml:trace contextRef="#ctx0" brushRef="#br0" timeOffset="42713.89">18737 4475 1785 0,'0'0'159'0,"0"0"-127"0,0 0-32 0,-4 0 0 15,4 0 133-15,-7 7 21 0,7-7 4 0,0 0 1 16,-7 0-99-16,0 3-19 0,0 3-4 0,0-3-1 15,3-3-44-15,-3 10-10 0,-3-1-2 0,3 7 0 16,-1 3 8-16,-2-10 0 0,-1 0 1 0,4 7 0 16,0 3 0-16,0 0 0 0,0 3 0 0,4 0 0 15,-1-7 11-15,0 4 0 0,4 6 8 0,0-3-8 16,0-6 0-16,4 3 0 0,0-4 0 0,3 1 0 16,0 3 0-16,-4 0 0 0,8-1 0 0,-4-2 0 15,3-3 8-15,5 2-8 0,-5-5 8 0,4-1-8 16,-3 1 8-16,6-1-8 0,-2-3 10 0,6-3-10 15,-4-6 0-15,5 3 0 0,6-6 0 0,-4-3 0 16,-2-1 0-16,-1-6-8 0,0 4-1 0,0-7 0 16,-7-3 9-16,4 3 0 0,-4 1 0 0,0-1 0 0,-3-6 31 15,-4 6 5-15,0-6 0 0,0 6 1 16,-4 0-7-16,-3 0-2 0,0 4 0 0,-3-7 0 0,-4 0 7 16,0 3 1-16,-7 0 0 0,3 3 0 0,-3-2-23 0,3 5-4 15,-3-3-1-15,0 1 0 0,-7 5-8 0,0 7 0 16,3-6 0-16,0 2 0 0,1 4-9 0,-4-3-4 15,7 6-1-15,-4-3 0 0,4 3-1 0,0 0 0 16,0 0 0-16,-1 3 0 16,5-3-13-16,-1 0-4 0,-3 0 0 0,4 0 0 15,-1 0-113-15,4 6-23 0,-4-3-5 0</inkml:trace>
  <inkml:trace contextRef="#ctx0" brushRef="#br0" timeOffset="43512.25">18049 5429 1904 0,'0'0'42'0,"0"0"9"0,0 0 1 0,0 0 1 0,0 0-42 0,0 0-11 16,0 0 0-16,-7 0 0 0,7 0 9 0,-7-7 0 0,-1 7 0 0,1 0 0 15,0-3-9-15,0 3 0 0,0-6 0 0,0 6 0 16,0-3 0-16,-3-3 8 0,2 6-8 0,1 6 0 16,0-6 0-16,-3 3 0 0,-1 6 0 0,4-2 0 15,-3 2 0-15,-5 7 8 0,1-4-8 0,0-2 0 16,0 5 37-16,4 4 3 0,2 0 0 0,1 0 0 16,-3 3 1-16,3 0 1 0,-4-7 0 0,4 14 0 15,4-10-25-15,-4 2-5 0,3 1 0 0,4-3-1 16,0 3-11-16,4-3 0 0,-1-6 0 0,1 2 0 15,3-5 0-15,0-1 0 0,0 0 0 0,0 1-11 16,3-4 11-16,1-3-10 0,0-3 10 0,3 7-10 16,0-7-21-16,3-7-4 15,1 7-1-15,0-9 0 0,-1 6 28 0,5-13 8 0,-1 7 0 0,0-10 0 16,-3 3 0-16,-1 4 0 0,4-4 0 0,-3 0 0 16,-4-3 16-16,4 1 0 0,-4-1 0 0,-4 9 0 0,1-5 18 0,-4-4 4 15,-3 3 1-15,-1 7 0 0,1-10 3 0,-4 10 1 16,-4-7 0-16,1 6 0 0,-1-8-19 0,-3 8-3 15,-4-9-1-15,-3 4 0 0,4 5-12 0,-4-2-8 16,-1-4 8-16,1 7-8 0,-3-1 0 0,-1-5 0 16,-3 5-10-16,0 1 10 0,0 9-22 0,-1-10 2 15,1 10 1-15,0 0 0 16,0 10-30-16,0-10-7 0,3 9 0 0,4 1-1 16,3-4-18-16,1 3-3 0,-1-6-1 0,11-3 0 15,-3 7-100-15,3-7-20 0,0 0-4 0,0 0-1 0</inkml:trace>
  <inkml:trace contextRef="#ctx0" brushRef="#br0" timeOffset="43882.23">18380 5796 2707 0,'0'0'60'0,"0"0"12"0,0 0 2 0,0 0 2 0,0 0-61 0,0 0-15 16,0 0 0-16,0 0 0 0,0 0 0 0,0 0 0 15,0 0 0-15,4 9 0 16,-4 7-25-16,0-7-8 0,0 1-2 0,0-1 0 16,0 0 7-16,-4 7 2 0,1-7 0 0,3 1 0 15,0 6-16-15,0-4-3 0,-4-3-1 0,1 1 0 0,-1-1 24 0,1-2 5 16,3-7 1-16,0 0 0 16,0 0-92-16,0 0-17 0,0 0-4 0,0 0-464 15,10 0-93-15</inkml:trace>
  <inkml:trace contextRef="#ctx0" brushRef="#br0" timeOffset="44506.59">18578 5375 1555 0,'0'0'68'0,"0"0"16"0,0-6-68 0,3-3-16 0,-3 9 0 0,0 0 0 15,7-10 175-15,-7 10 31 0,0 0 6 0,4 0 2 16,3 0-142-16,4 0-29 0,-4 0-6 0,3 0-1 16,1 0-17-16,3 0-4 0,4 0-1 0,-1 0 0 15,1 0-14-15,3 0 8 0,0 0-8 0,0 0 0 16,8-3 9-16,-5 3-9 0,-3-6 8 0,1 6-8 16,-8 6 0-16,-4-6 0 0,4 0 0 0,-7 0 0 15,0 3 10-15,-7-3 6 0,8 0 2 0,-8 0 0 16,0 10 14-16,0-10 2 0,-4 9 1 0,-3-3 0 0,0 10-27 0,0-3-8 15,-4 2 0-15,-3-2 0 0,0 3 0 0,0 2 0 16,0-8 0-16,0 5 0 16,0-5 0-16,3-1 0 0,0 1 0 0,1-4 0 0,3-3-11 15,3 3-2-15,4-6-1 0,0 0 0 0,0 0 14 0,0 0 0 16,0 0-10-16,0 0 10 0,0 0-8 0,0 0 8 16,0 0-10-16,0 0 10 0,0 0 0 0,0 0 0 15,7 3 0-15,4 4 0 0,-1 2 0 16,1-9 0-16,0 10-9 0,-1-10 9 0,8 6 0 0,-1-3 0 15,-2 3 0-15,-5-3-8 0,4-3 8 16,-3 10 0-16,-1-10 8 0,1 0-8 0,0 9 0 0,-1-9 0 16,4 0 0-16,-3 6 0 0,-1-2 0 0,-2 2-13 15,-1 0 1-15,-4-3 1 0,-3-3 20 0,4 10 4 0,-4-10 1 16,3 6 0-16,-3 3 3 0,-3 1 1 0,-1-1 0 0,1 1 0 16,3-1-18-16,-4 7 0 0,-3-7 8 0,0 0-8 15,0 7 13-15,0-3-1 0,0-4 0 0,0 7 0 16,0-1-12-16,0-2 11 0,0 6-11 0,0-3 10 15,-8-1 1-15,5-2 0 0,-1 2 0 16,1-2 0-16,-4 3-11 0,3-7 0 0,-3 7 0 0,3-7 0 16,1 1 0-16,-1-1 0 0,1-3-12 15,-1-3 12-15,0 4-19 0,1-4 4 0,-1-3 1 0,1 0 0 16,-5 0-41 0,5-3-8-16,-1-4-1 0,1 7-1 0,-1-9-131 15,4 9-25-15</inkml:trace>
  <inkml:trace contextRef="#ctx0" brushRef="#br0" timeOffset="45291.32">17953 6438 2149 0,'0'0'47'0,"0"0"9"0,0 0 3 0,0 0 2 0,0 0-49 16,-7 0-12-16,0 10 0 0,0-4 0 0,-3-3-15 0,-1 7-5 16,-3-4-2-16,7-3 0 15,-4 3-6-15,1 4 0 0,-1-1-1 0,1-3 0 0,-1-2 20 0,0 5 9 16,1-3-8-16,-1 4 8 0,4-7 15 0,-3 9 8 16,3-2 1-16,-1-1 1 0,-2 4 11 0,3 2 1 15,0 1 1-15,0 3 0 0,0 0-13 0,-4 0-2 16,4 9-1-16,0-3 0 0,0 0-22 0,0-6 8 15,0 6-8-15,3-3 0 0,1 0 12 16,-1-3-1-16,4-7-1 0,4 4 0 0,-1 3 6 0,1-10 0 16,-1 7 1-16,8-7 0 0,-4 0-17 0,4 1 0 15,3-10 0-15,0 9 0 0,3-9-11 0,1 0-5 16,0 0-2-16,-1-3 0 0,4-3 5 0,1-4 1 16,2 1 0-16,-2 0 0 0,-1-1 0 0,0 1 1 0,0-1 0 0,0-5 0 15,-3 5 31-15,-1-5 5 0,-2 2 2 16,-1-3 0-16,0 1 16 0,-7 2 3 0,0-6 1 0,3 4 0 15,-6-1-11-15,3-3-1 0,-7 0-1 16,0 4 0-16,0-4-8 0,0 0-2 0,-3 3 0 0,-1 4 0 16,0-13-24-16,-3 9 0 0,0 4-9 0,0-7 9 15,-3 3-20-15,-1 0 2 0,-3-2 1 0,3 5 0 16,-3-3 6-16,0 1 2 0,-3 5 0 0,2 1 0 16,-2-1 9-16,-1 10 0 0,1-9 0 0,-1 9-8 15,4 0-6-15,0 0-1 0,3 0 0 0,4 0 0 16,7 0-95-16,0 0-19 15,-7 0-4-15,7 0-850 0</inkml:trace>
  <inkml:trace contextRef="#ctx0" brushRef="#br0" timeOffset="45715.23">18363 6953 864 0,'0'0'38'0,"0"0"8"0,0 0-37 0,0 0-9 0,0 0 0 0,0 0 0 0,0 0 365 16,0 0 71-16,0 0 15 0,7 3 2 0,-7-3-356 0,3 9-71 15,-3-9-14-15,4 10-4 0,-1-4-8 16,-3 6-12-16,-3-5 2 0,3 8 1 16,0-5-89-16,-4 2-18 0,-3-2-3 0,-3 5-548 15,2-5-109-15</inkml:trace>
  <inkml:trace contextRef="#ctx0" brushRef="#br0" timeOffset="46272.68">18525 6395 864 0,'0'0'38'0,"-4"6"8"0,1-3-37 0,-1 6-9 0,1-9 0 0,3 0 0 16,0 0 260-16,0 7 49 0,0-7 11 0,0 0 1 15,0 0-177-15,3 9-35 0,-3-9-7 0,0 0-2 16,7 6-40-16,4-3-8 0,0-3-1 0,3 7-1 16,0-7-32-16,0 0-6 0,3-7-2 0,1 7 0 15,3 0-10-15,0-9 0 0,4 9-10 0,0-9 10 16,0 9-12-16,3-7 12 0,0 7-13 0,-3-3 5 15,-1-3 8-15,1 6 0 0,-4 0 0 0,0-3 0 16,1 3 0-16,-5 0 0 0,-3 0 8 0,0 0-8 16,1 0 37-16,-5 0 3 0,1 0 1 0,-4 0 0 0,-7 0-26 15,0 0-6-15,7 0-1 0,-7 0 0 16,7 3 0-16,-7-3 0 0,3 9 0 0,1-2 0 0,-1 2-8 16,-3-3 8-16,4 4-8 0,-8-1 8 0,1 1-8 0,-1-1-11 15,-3 0 3-15,4 7 0 0,-4-3 8 16,0-4 0-16,0 7 0 0,0-1 0 0,-4-2 0 15,0 6 0-15,1-10 8 0,3 13-8 0,-4-9 11 0,4 5-3 16,0-2 0-16,0 3 0 0,-7 6 9 0,3-6 2 16,1 0 0-16,-1 6 0 0,1-6 1 0,-5-1 0 15,5 1 0-15,-4 3 0 0,3-9-20 0,4 5 8 16,-7-2-8-16,3 3 0 0,4-10 10 0,0 7-10 0,0-7 8 16,0 1-8-16,4-1 0 0,-4 1 0 0,7-10-9 0,0 0 9 31,-4 6-200-31,4-6-34 0,0 0-6 0</inkml:trace>
  <inkml:trace contextRef="#ctx0" brushRef="#br0" timeOffset="47788.33">19029 4181 979 0,'0'0'87'0,"0"0"-70"0,0 0-17 0,0 0 0 16,0 0 286-16,0 0 54 0,4 9 10 0,-4-9 2 0,0 0-269 0,3 9-55 15,4-9-10-15,4 0-2 0,-4 0 0 0,4 0 0 16,-1-9 0-16,1 9 0 0,-1-9-16 0,1 9 0 16,3-10 0-16,-7 4 0 0,4 6 0 0,3-3 0 15,0-3 0-15,-3 6 0 0,3-4 0 0,0 4 0 16,0 4 0-16,0-4 0 0,4 0 0 0,-4 0 9 15,3 6-1-15,1-3 0 0,0-3 16 0,-1 6 2 16,-3-6 1-16,1 7 0 0,-1-4-27 0,-4 3-12 16,-3-3 0-16,0-3 1 0,0 9 11 0,0-9 8 15,1 7-8-15,-8-7 11 0,7 3 3 0,-7-3 1 16,0 0 0-16,0 6 0 0,0-6-3 0,0 0 0 0,0 0 0 16,0 16 0-16,3-13 4 0,-6 6 0 0,3-9 0 0,-4 7 0 15,4-7 8-15,0 9 1 0,-3-6 1 16,3 7 0-16,0-10-13 0,0 9-2 0,0-3-1 0,-4 4 0 15,0-1-10-15,1 1 0 0,3 5 9 0,0-12-9 16,0 13 0-16,0-7 0 0,0 10 0 0,3-3 0 16,-3 3 0-16,4 0 0 0,0-4 0 0,-4 13 0 15,0-9 8-15,3 13-8 0,1-1 10 0,-4 0-10 16,3 1 16-16,1 2-4 0,-8 1 0 0,8 2 0 16,-4 4-12-16,3-3 9 0,-3-1-9 0,0 4 8 15,0-10 20-15,-3 10 3 0,3-6 1 0,0 2 0 16,0-2-21-16,0 2-11 0,-4 1 12 0,4-3-12 15,0-1 11-15,0 10-11 0,0-6 10 0,0-4-10 16,0 13 11-16,0-6-11 0,0-3 12 0,0-1-12 16,0-2 16-16,0 5-3 0,4-2-1 0,-4 0 0 15,-4 6 17-15,4-7 3 0,0 4 1 0,0-3 0 16,-3-1-20-16,3-2-4 0,0 6-1 0,-4-10 0 16,1 10-8-16,-1-10 0 0,4 3 0 0,-4-5 0 0,-3 5 0 15,0-2 0-15,4-1 0 0,-4 3 0 0,0 1 0 16,-4-1 0-16,1-5 8 0,-1 5-8 0,4-6 0 0,-4 7 0 15,4-7 0-15,-3 7 0 0,6-10 8 16,-3 3-8-16,0-6 0 0,0 3 8 0,0 0 2 0,3-6 0 16,1 6 0-16,-1-6 0 0,1 0 0 15,3 6 0-15,0-7 0 0,0 1 0 0,0 0-2 0,0 0-8 16,0 3 12-16,3-3-4 0,-3-1-8 0,4 1-14 16,-4 0 3-16,3 0 1 0,1 3 10 0,-4-3 0 15,0-1 0-15,0 1 0 0,0 0 0 0,0-3 0 16,0 3 0-16,-4-4 0 0,1-2 0 0,-1 2 0 0,4 4 0 15,-3-3 0-15,-1-3 12 0,4-4 2 0,0 7 0 16,0-1 0-16,0-2-14 0,0-7 0 0,0 10 0 16,0-4 0-16,0-2 0 0,0-1 0 0,0 1 0 15,4 5 0-15,-1-5 0 0,-3-1 0 0,4-3 0 16,-1 4 0-16,-3-7 0 0,4 6 0 0,-4-2 0 0,3 2 0 16,-3 0 11-16,0-2-11 0,0-7 12 0,0 3-12 15,0-3 8-15,0 9-8 0,0-9 0 16,0 0 0-16,0 6 0 0,0-6 0 0,0 0 0 0,4 4 0 15,0 2 0-15,-4-6 0 0,0 0 0 0,0 0 0 16,0 9 11-16,0-9 1 0,0 0 1 0,0 0 0 16,0 0-13-16,0 0-12 0,0 0 3 0,0 0 0 15,0 0 9-15,0 0 0 0,0 0 0 0,0 0 0 0,0 0 0 16,0 0 8-16,0 0-8 0,0 0 0 0,0 0 0 0,0 0 0 16,0 0 0-16,0 0 0 0,0 0 10 15,0 0-2-15,0 0-8 0,0 0 12 0,0 0-1 0,0 0-1 16,-4 0 0-16,-3 0 0 0,0-6-2 15,3 3 0-15,-3 3 0 0,-3 0 0 0,3 0-8 16,-4-6 8-16,4 6-8 0,0 0 8 0,-4 0-8 0,4 6 0 16,-3-6 0-16,3 0 0 0,0 0 0 0,0 0 0 15,0 0 0-15,-1 0 0 0,1-6 0 0,0 12 0 16,0-6 0-16,0-6 0 0,0 6 0 0,0-4 0 16,-3 4 0-16,2 0 0 0,-6 0 0 0,4 0-14 15,3 0 3-15,-7 0 1 16,3-6-57-16,-3 6-11 0,0-9-2 0,3 6-1377 15</inkml:trace>
  <inkml:trace contextRef="#ctx0" brushRef="#br1" timeOffset="51567.53">3387 5376 2314 0,'0'0'51'0,"0"0"10"0,0 0 3 0,3-6 1 0,1 2-52 0,-4 4-13 0,7-6 0 0,-7 3 0 0,3-3 47 0,-3 6 6 15,0 0 2-15,0 0 0 0,0 0-39 0,11 9-7 16,-1 1-1-16,1 5-8 0,-4-5 0 0,4 5 0 16,6-5 0-16,-3 9 0 0,1-4 0 15,-1-2 0-15,3 2 8 0,1-5-8 0,3 9 0 0,-7-10 0 16,7 7 0-16,-6-7 0 0,6 7 0 0,-11-4 0 16,8-2 0-16,3-1 0 0,-10 1 0 0,-1 2 0 15,4 1 0-15,0-7 0 0,-3 3 0 16,0 1 0-16,3-1 0 0,-4 1 0 15,1-1-33-15,3 7-4 0,-3-7-1 0,3 0 0 16,0-5-150-16,-4 2-29 0,5 3-7 16,2-9 0-16</inkml:trace>
  <inkml:trace contextRef="#ctx0" brushRef="#br1" timeOffset="52006.73">4135 5197 1555 0,'0'0'138'0,"0"0"-110"0,0-6-28 0,-7 3 0 0,3-4 124 0,4-2 19 16,0 9 4-16,0-3 1 0,0 3-112 0,0 0-21 15,-4-6-5-15,4 6-1 0,0 0-9 0,-7 0 0 16,-3 6 0-16,3-3 0 0,-4 13-11 0,1-4 11 16,-1 4-8-16,7 3 8 0,-6-4 0 0,3 1 0 15,0 3 0-15,0 0-8 0,3 6 8 0,-6-3 11 16,3 3-3-16,0 9 0 0,-1-5 24 0,-2 5 4 15,3 1 0-15,-4-4 1 0,4 13-1 0,0-3 0 16,-11 2 0-16,4 4 0 0,0-3 0 0,4 3-1 16,-11 4 0-16,3-4 0 0,-3-3-35 0,7-1 0 15,-8-5 0-15,8 0 0 0,-7 2 0 0,7-2-14 16,-7-10 4-16,3 7 1 16,1-10-176-16,-1 3-35 0</inkml:trace>
  <inkml:trace contextRef="#ctx0" brushRef="#br1" timeOffset="53125.95">4505 5413 345 0,'0'0'15'0,"0"0"4"0,-7 0-19 0,3 0 0 15,4 0 0-15,-7-3 0 0,7-3 197 0,-3 3 36 16,3-3 7-16,-4 6 2 0,4 0-121 0,0 0-24 16,0 0-5-16,0 0 0 0,0 0 8 0,0 0 1 15,0 0 1-15,0 0 0 0,14-3-34 0,-3 3-6 16,0 0-2-16,3 3 0 0,-4 3-41 0,4-3-9 15,-3 3-2-15,0-3 0 0,6 4-8 0,4-7 0 16,-3 0 0-16,0 3-11 0,6-3 11 0,-10 0 0 16,11-3 0-16,-4-4 0 0,4 4 0 0,0-3 0 15,-1 3 0-15,-2-3 0 0,2-4 0 0,-3 10-12 16,4-3 12-16,-11-3-12 16,4 6-85-16,-1 6-18 0,-6-3-3 0,-4 7-438 15,0-4-88-15</inkml:trace>
  <inkml:trace contextRef="#ctx0" brushRef="#br1" timeOffset="53559.94">4456 5714 2055 0,'0'0'91'0,"0"0"19"0,0 0-88 0,7-6-22 15,0 6 0-15,-4-9 0 0,8 9 22 0,-1 0 0 16,5-3 0-16,-1 3 0 0,3-7 10 0,1 7 1 16,0 0 1-16,6 0 0 0,-6 0-34 0,3 0 0 15,4 0 0-15,-4 0 0 0,4 0-11 0,-8 0-9 0,1 0-1 0,0 7-1 31,-1-4-10-31,1-3-3 0,-1 6 0 0,-2-6 0 16,-1 3-57-16,7-3-12 0,-7 0-3 0,7-3-437 0,-7-3-87 0</inkml:trace>
  <inkml:trace contextRef="#ctx0" brushRef="#br1" timeOffset="54977.54">5803 4253 1278 0,'0'0'56'0,"-7"10"12"0,0-4-54 0,0-3-14 0,4 3 0 0,-5-6 0 16,-2 7 87-16,3-4 14 0,0 3 3 0,-4-3 1 0,4-3-25 0,-3 10-4 16,-1-10-2-16,0 0 0 15,1 0-26-15,-4 0-6 0,0 0-1 0,-1 0 0 0,-6 0-13 16,7 6-4-16,-11-6 0 0,-3 3 0 0,11 3 4 0,-8-6 0 15,0 0 0-15,1 10 0 0,-5-4-28 16,5-3-11-16,6-3 1 0,-7 9 0 0,1-9 10 0,6 7 0 16,0-14 0-16,8 14 0 15,-4-7 0-15,-4 3 0 0,4-6 0 0,3 3 0 0,1 0 0 0,3 0 11 16,0 0-11-16,7 0 12 0,0 0 3 16,0 0 1-16,-11 0 0 0,4 0 0 0,7 0-5 0,0 0-1 15,0 0 0-15,-4 9 0 0,4-6-10 0,0 7 0 16,0-1 0-16,4-3 0 0,-1 4 0 0,1 9 0 15,3-13 0-15,4 3 0 0,-11 7 0 0,7-4 0 16,3-2 0-16,-3-1 0 0,-3 10 0 0,3-6 0 0,0-1 0 16,0 4 0-16,-3-4 0 0,3 10 0 0,-7-3 0 15,7 3 0-15,0 0 0 0,-7 6 0 0,3 0 0 16,4 10 0-16,-3-3 8 0,-1 5-8 0,4-2 0 16,-3 9 8-16,-4-3-8 0,7 6 12 0,-7-3-12 15,0 6 12-15,4 1-12 0,-4-7 0 0,0 6 0 0,0-3 0 16,0-3 0-16,7-3 0 0,-7-6 8 0,0 6-8 15,0-3 16-15,0-4 2 0,0 1 0 0,0 6 0 16,0-10 0-16,0 13 0 0,0-6 0 0,0-3 0 16,0 6-18-16,3 3 10 0,1-4-10 0,-4 1 8 15,0 0-8-15,0 3 0 0,7 3 0 0,-7-2 0 16,0 5 10-16,0-9-10 0,0 3 12 0,0-3-12 16,0 6 20-16,0-13-2 0,0 1-1 0,0 3 0 15,0-7-5-15,3-2 0 0,-3 2-1 0,7-6 0 16,-7 7-11-16,4-7 10 0,-4 3-10 0,3-2 10 0,1-1 1 15,-1-3 0-15,-3 3 0 0,4 0 0 0,-4-2-1 16,7 2 0-16,-7-3 0 0,-7 3 0 0,7-3 1 16,-4 3 0-16,1 4 0 0,-4-4 0 0,3 0-3 0,-3 0-8 15,4 4 12-15,-11-1-4 0,7-6-8 0,3 10 0 16,-3-7 0-16,0 0 0 0,3-3 0 0,1 0 8 16,-1-6-8-16,4 0 0 0,-7 0 8 0,4-4-8 15,3-2 0-15,0 3 8 0,0-7-8 0,-7 0 8 16,7 1-8-16,0-4 8 0,0 4-8 0,0-10 12 15,0 0-12-15,-4 9 12 0,4 0 8 0,-3-2 1 16,3-4 1-16,0 6 0 0,-7-3-22 0,3 4 0 0,4-7 0 16,0 3 0-16,-7 4 0 0,7-10 0 0,-4 6 0 15,1-3 0-15,-1 7 0 0,4-10 0 0,0 0 0 16,0 0 0-16,-3 6 0 0,3-6 0 0,0 0 0 0,0 0 0 16,0 0 0-16,0 0 0 0,3 3 0 0,-3-3 0 15,0 0 8-15,0 0 0 0,0 0 0 0,7 6 0 16,-7-6 1-16,0 0 1 0,0 0 0 0,11 3 0 15,-11-3-10-15,0 0 0 0,11 7 0 0,-11-7 8 16,0 0-8-16,3 6 0 0,-3-6 0 0,11 3 0 16,-11-3 0-16,10 0 0 0,-3 0 0 0,0 0 0 15,-7 0 0-15,11 6 0 0,0-12 0 0,-8 6 0 16,8 0 0-16,-1 0 12 0,-3-3-12 0,4 3 12 16,0 0-12-16,-1 0 10 0,4 3-10 0,0-3 10 15,4 0-10-15,0 6 0 0,-1-3 0 0,8-3 0 16,-14 10 0-16,6-4 0 0,-3-3 0 0,4 4 0 0,-4-4 0 15,0 3 0-15,0-6 0 0,-3 3 0 0,-1 3 0 0,5 1 0 16,-8-4 0-16,3-3 0 0,-3 6-22 0,-7-6 3 16,0 0 1-16,11 3 0 15,-11-3-72-15,7 0-14 0,0 0-4 0,3 0 0 16,-10 0-104-16,11-3-20 0</inkml:trace>
  <inkml:trace contextRef="#ctx0" brushRef="#br1" timeOffset="55951.27">5927 4554 824 0,'0'0'36'0,"0"0"8"0,0 0-35 0,0 0-9 0,0 0 0 0,0 0 0 15,0 0 41-15,0 0 7 0,0-6 0 0,0 6 1 16,0 0 10-16,0 0 1 0,-4-3 1 0,4 3 0 15,-3-6-5-15,-4 6-2 0,3 0 0 0,4 0 0 16,-7 0 2-16,3 0 1 0,-6 6 0 0,3-3 0 16,0 3 8-16,0-3 2 0,0 4 0 0,3 2 0 15,-3 0-26-15,0 7-5 0,3-3 0 0,-10 2-1 16,7 4-26-16,4 0-9 0,-8 6 0 0,4 3 9 16,0-3-9-16,-3 4 0 0,2 2 0 0,5-3 0 15,-1 0 0-15,4 7 0 0,0-10 9 0,0-3-9 16,7 6 12-16,1-3-3 0,-5 0 0 0,4 0 0 15,0-3-9-15,4-6 8 0,-1 3-8 0,1 0 8 16,-1-4-8-16,1 1 10 0,0-7-10 0,3 1 10 0,-4-1-2 16,8-6-8-16,-4 4 12 0,4-4-4 0,-8 3 6 15,8-6 1-15,0-6 0 0,3 6 0 0,0-3 9 16,0 3 3-16,-7-7 0 0,7 4 0 0,-3-3-27 0,0 3-11 16,-1-7 1-16,1 4 0 0,0-3 18 0,-4-7 3 15,3 7 1-15,-6-1 0 0,3 1-12 0,-3-7 0 16,-4 4 0-16,0 2 8 0,-4-5 13 0,4 2 3 15,-7-3 0-15,0 1 0 0,0-4-6 0,-7 0-1 16,0 3 0-16,4-6 0 0,-4-3-9 0,-4 10-8 16,0-14 12-16,1 11-12 0,-1-7 8 0,1 6-8 15,-4 0 0-15,3-6 0 0,4 9 15 0,-4-6-4 16,-6 6-1-16,3-2 0 0,-1 2-10 0,1 7 0 0,0-10 0 16,4 9-11-16,-1 4 11 0,-3-3 0 0,-4-1 10 15,8 7-10-15,-4-3 0 0,0 3 0 0,-1-4 0 0,1 7 0 16,4 0 0-16,-4-3-15 0,3-3 5 0,0 6 1 15,1-3-10-15,-1 3-1 0,1-6-1 0,-1 6 0 32,4 0-20-32,-4 0-4 0,11-7-1 0,0 7-627 0,0 0-126 0</inkml:trace>
  <inkml:trace contextRef="#ctx0" brushRef="#br1" timeOffset="58512.25">6011 5831 172 0,'0'0'16'0,"0"0"-16"0,0 0 0 16,0-7 0-16,7-2 277 0,-7 9 53 0,0-3 10 0,0-4 3 15,0-2-191-15,0 6-37 0,-7-3-8 16,7-4-2-16,0 10-62 0,0 0-13 15,-7 0-2-15,4-6-1 0,-4 6-13 0,0 6-2 0,3-6-1 0,-3 6 0 16,0-2-11-16,0 5 0 0,-4 0 0 0,4 1 0 16,-3 6 0-16,3 2 0 0,-4 1 0 0,4 0 0 15,-4 6 0-15,1-6 0 0,-1 6 0 0,1-6 8 16,-1 0 16-16,4 6 4 0,-4-7 0 16,4 1 0-16,0 6 3 0,4 0 1 0,-1-6 0 15,1 6 0-15,3-3-19 0,0 0-3 0,0 0-1 0,3-3 0 16,1 6-9-16,3-6 0 0,3-3 0 0,1 2 0 15,-4-2 0-15,11-3-12 0,-11-7 2 0,10 3 1 16,-2-2-13-16,6-4-2 0,-7-6-1 0,7-4 0 16,4 1 11-16,-8 3 2 0,8-6 1 0,-4-1 0 15,0-6 11-15,-3 7 0 0,7-10 0 0,-4 4 0 16,0-4 12-16,0 0 0 0,4 0 1 0,-7-6 0 0,-1 9 3 0,4-6 1 16,-3-3 0-16,-4 10 0 15,0-7-7-15,0-3-2 0,-3 6 0 0,-4 0 0 0,-4-6 7 16,5 6 1-16,-8-6 0 0,0 0 0 0,0 3 3 0,-8 0 1 15,5 3 0-15,-11 0 0 0,3 1-10 16,-3 2-2-16,4-3 0 0,-12 6 0 0,1-2-8 0,4 5 8 16,-8 1-8-16,0 3 8 0,4-4-8 15,0 7 0-15,-7-3-10 0,3 6 10 16,4 0-44-16,0 6-2 0,3-3-1 0,-7 7 0 16,15-4-56-16,-11-3-11 0,6 7-2 0,1-1-448 15,4-3-90-15</inkml:trace>
  <inkml:trace contextRef="#ctx0" brushRef="#br1" timeOffset="60160.7">6068 6806 1656 0,'0'0'73'0,"0"0"15"0,0 0-70 0,0 0-18 16,0 0 0-16,0 0 0 0,-4 6 68 0,4-6 11 15,-3 9 1-15,3-2 1 0,0-7-47 0,0 12-10 16,0-2-1-16,3 5-1 0,-3-2-11 0,0 12-3 15,4-6 0-15,-1 6 0 0,4 0-8 0,-7-3 0 16,0 9 9-16,0-9-9 0,0 3 8 0,0 4-8 0,0-4 10 16,0 3-10-16,0-3 12 0,-7 3-4 0,4-3-8 0,-1 0 12 15,-3-6-12-15,4 9 11 16,3-9-11-16,0 6 10 0,-7 0-10 0,3-6 0 0,4 6 0 16,0-6-11-1,0 0-157-15,0-3-31 0,4 2-6 16,-4-18-2-16</inkml:trace>
  <inkml:trace contextRef="#ctx0" brushRef="#br1" timeOffset="67718.5">6523 4234 748 0,'0'0'67'0,"0"0"-54"0,0 0-13 0,0 0 0 16,0 0 188-16,0 0 36 0,0 0 6 0,0 0 2 15,-7 7-131-15,0-4-25 0,3 6-6 0,-3 1-1 16,7-1-13-16,-7-3-4 0,4 4 0 0,-1-1 0 16,4-9-41-16,0 0-11 0,0 0 0 0,0 0 0 15,0 0 0-15,0 0 12 0,0 0-12 0,7 10 12 0,0-10 3 0,0-10 1 16,0 10 0-16,4-3 0 0,-1-3 4 0,-10-4 2 15,8 4 0-15,-1 3 0 0,3-3 4 0,-6-4 1 16,6 1 0-16,1-1 0 0,-1 10-19 0,1-9-8 16,3 9 0-16,0-3 8 15,7 3-8-15,-10 0 8 0,10 0-8 0,0 0 8 16,-3 0-8-16,0 0 8 0,3 3-8 0,-11-3 8 0,8 0-8 16,-7 0 12-16,-1 6-12 0,1-6 12 0,-11 0 7 0,10 0 1 15,-10 0 1-15,0 0 0 0,0 0-3 16,0 0-1-16,7 0 0 0,-7 0 0 0,0 0-5 0,11 0 0 15,-11 0-1-15,0 0 0 0,0 0-11 0,0 0 8 16,0 0-8-16,0 0 8 0,0 0 7 0,0 0 1 16,7 3 0-16,-7-3 0 0,11 7-2 0,-4-4 0 15,-7-3 0-15,7 15 0 0,0-2-14 0,-4 0 11 0,1-1-11 0,-1 7 10 16,1 3-10-16,3-3 0 0,-7 3 9 0,0-7-9 16,7 14 0-16,-7-11 9 0,0 7-9 0,0-6 0 15,4 6 17-15,-1 4-3 0,-3-4-1 0,4 0 0 16,-1 3 4-16,1 0 1 0,-4 0 0 0,7 4 0 15,-7-1-6-15,0 4-2 0,3-4 0 0,1 0 0 16,-1 4-2-16,1-1-8 0,-1 4 12 0,1-4-4 16,-1 4-8-16,1 3 8 0,3-4-8 0,-4 1 8 15,1 6-8-15,0 0 0 0,-1-6 9 0,1 5-9 16,-4 11 8-16,7-13-8 0,-7-1 8 0,0 4-8 16,-7 0 23-16,7 0 0 0,-4 0 0 0,1 3 0 15,-1-3-3-15,0 0 0 0,1 0 0 0,-4 0 0 16,0 3-9-16,3-7-3 0,-3-2 0 0,4 6 0 15,-1-7-8-15,1-2 0 0,3-1 9 0,-7 4-9 0,3-3 0 16,1 2 8-16,3-2-8 0,0 9 0 0,0-7 0 16,-4 4 9-16,4-3-9 0,0-4 0 0,4 4 8 0,-4-10-8 15,0 6 0-15,0 1 0 0,0-1 9 0,0-5-1 16,0-1-8-16,0-3 12 0,0 9-2 16,0-5-1-16,0-1 0 0,0 0 0 0,0 4-9 15,-4-4 12-15,4 0-12 0,-3 6 12 0,-1-5-12 16,4-1 0-16,-7 3 0 0,3-3 8 0,1-2-8 0,-1-4 0 15,1 9 0-15,-1-9 8 0,4 3 1 0,-3 3 0 16,-1-3 0-16,1 0 0 0,3-6-1 0,0 9 0 16,-7-3 0-16,3-6 0 0,1 6-8 0,-1-6 8 15,-3 6-8-15,7-3 8 0,-11-3-8 0,4 6 0 0,0 0 0 16,0-6 8-16,4 0-8 0,-4 0 0 0,-4 6 0 0,4-10 0 16,7 4 0-16,-7-3 0 0,0-4 9 0,0-2-9 15,3 6 9-15,4-7-9 0,0 0 12 0,-7 1-12 16,7-1 12-16,-3 1-12 0,3-1 12 0,0-3-12 15,0 4 10-15,0-4-10 0,-7 3 8 0,7-6-8 16,-7 7 0-16,7-4 0 0,0-6 0 0,-4 3 0 16,4-3 0-16,0 7 0 0,0 2 8 0,0-9-8 15,0 0 0-15,0 6 0 0,0-6 0 0,0 0 0 16,0 0 0-16,0 0 8 0,-3 3-8 0,3-3 0 16,0 0 0-16,0 10 8 0,0-10-8 0,-4 6 0 15,4-3 8-15,0-3-8 0,0 0 8 0,0 0-8 16,0 0 8-16,0 0-8 0,0 0 8 0,0 0-8 15,0 0 0-15,0 0 0 0,0 0 8 0,0 0-8 16,0 0 0-16,0 0 0 0,0 0 0 0,0 0 0 16,0 0 8-16,0 0-8 0,-11 6 0 0,11-6 8 0,-3 0 7 15,-4 0 1-15,3 0 0 0,-6 0 0 0,-1-6-8 0,4 6-8 16,0 0 11-16,-7 0-11 0,3-3 13 16,1 3-4-16,-1 0-1 0,1-6 0 0,-4 6-8 0,-1 0 8 15,8 0-8-15,-7 0 8 0,4 0-8 16,-1 0 0-16,1 0 0 0,2 0 0 0,-2 0 0 0,3 0-11 15,-4 0 11-15,4 0-12 0,-7 0-8 16,7 0-3-16,-4 0 0 0,8-3 0 16,-8-4-61-16,4 7-13 15,0-9-3-15,0 3-1324 0</inkml:trace>
  <inkml:trace contextRef="#ctx0" brushRef="#br1" timeOffset="72651.48">3958 12933 694 0,'0'0'31'0,"7"-6"6"0,-7 6-29 0,4 0-8 0,3-10 0 0,-7 7 0 15,3-3 134-15,8-3 26 0,-11-1 4 0,11 1 2 16,-8-1-46-16,1 1-10 0,3 0-2 0,3 2 0 16,-10-2-55-16,4 3-11 0,3-4-2 0,-4 10-1 15,-3 0-39-15,0 0 0 0,0 0-12 0,0 0 4 16,4-9-4-16,-4 9-1 0,7-3 0 0,-7 3 0 15,0 0 32-15,0 0 6 0,0 0 2 0,0 0 0 16,0 0 39-16,0 0 8 0,0 0 2 0,0 0 0 16,0 0-29-16,0 0-6 0,0 0-1 0,0 0 0 15,0 0 0-15,0 0 0 0,0 0 0 0,-7-7 0 16,7 7 1-16,-7-3 0 0,7-3 0 0,-11 6 0 16,1-3-15-16,-1-3-3 0,0 6-1 0,1 0 0 15,-4 6-8-15,0-3-2 0,0-3 0 0,-11 6 0 16,7-3 4-16,-6 4 1 0,-1-4 0 0,-3 3 0 0,3-3 5 0,-7-3 1 15,4 6 0-15,-4-6 0 0,-3 0 5 0,-4 0 0 16,0 0 1-16,-7-6 0 0,-3 6-13 0,3 0-2 16,-3-3-1-16,-1 3 0 0,5 0-13 0,-5-6 8 15,4 6-8-15,0 0 0 0,1-3 8 0,2 3-8 16,-3 0 0-16,8 0 0 0,-5 3 0 0,8-3 0 16,-4 6 0-16,0-3 0 0,4 3 0 0,3-2-8 15,-3 2 8-15,7-3 0 0,3 3 0 0,-7-6 0 16,8 7 0-16,6-4 0 0,-7-3 0 0,4 0 0 15,7 0 0-15,3 0 9 0,-3 0-9 0,4 0 10 16,-1 0-10-16,4-3 10 0,7 3-10 0,0 0 0 16,0 0 0-16,0 0 0 0,11-7-11 0,6 7 3 0,-3-6 0 0,11 6 0 15,0-3-1-15,3 3 0 0,7 0 0 16,8 0 0-16,-1 0 9 0,14 3 0 0,1 3 0 0,3-6 0 16,3 7-13-16,-3-4-1 0,11-3 0 0,-8 9 0 15,4-9 0-15,8 0 0 0,-12 6 0 0,8-6 0 16,-8 4 14-16,-3-4 0 0,-3 6-10 0,-1-6 10 15,-3 0 0-15,3 0 0 0,-3 0 0 0,4 0 0 16,-8 0 0-16,8 0 0 0,-8 3 0 0,-3-3 0 16,-4 0 0-16,0 0 0 0,-3 0 8 0,0 0-8 15,-7-3 0-15,-4 3 0 0,-3 0 0 0,-8-6 0 16,-3 6 0-16,1 0 0 0,-8 0 8 0,-7 0-8 16,0 0 13-16,0 0-2 0,-11-4-1 0,0 4 0 15,-10-6-10-15,4 6 0 0,-15 0 0 0,4 0 0 16,-8 0 0-16,-6 0-19 0,0 0 3 0,-1 0 1 0,-6-3 15 15,3-3 16-15,4 6-3 0,-4 0-1 0,-3 0-12 0,3-3 0 16,0-4 0-16,7 7 0 0,-10-6 8 0,6 3-8 16,1-3 11-16,0 6-11 0,-1-4 12 15,8-2-12-15,-11 6 12 0,7 0-12 0,4-3 10 0,0 3-10 16,0 0 8-16,3-6-8 0,4 6 0 0,3 0-17 16,4 0 2-16,0-3 1 15,3 3-11-15,4 0-3 0,3 0 0 0,1 0 0 16,3 0-114-16,3 0-23 0,4 0-5 0,0 0-896 0</inkml:trace>
  <inkml:trace contextRef="#ctx0" brushRef="#br1" timeOffset="74251.43">3016 11836 403 0,'0'0'17'0,"11"0"5"0,-8-7-22 0,-3 7 0 16,0 0 0-16,4-3 0 0,-4 3 391 0,0 0 73 15,0 0 16-15,0 0 2 0,0 0-405 0,0 0-77 0,0 0-23 16,0 0-1-16,0 0 7 0,0 0 1 16,0-6 0-16,0 6 0 0,0 0 16 0,0 0 0 0,0-10 0 15,0 1 0-15,0 9 24 0,0 0 4 0,-4-6 2 16,4 6 0-16,0 0 7 0,0 0 2 0,0 0 0 0,0 0 0 15,-3-3 0-15,-8 3 0 0,1 3 0 0,-1 3 0 16,-3 3-4-16,3 1-1 0,-10-1 0 0,4 7 0 16,-5 3-6-16,1 0-2 0,4-1 0 0,-5 8 0 15,-2 2-9-15,-1-3-1 0,11 0-1 16,-7 3 0-16,7 0-1 0,3-3 0 0,-3 4 0 0,7-4 0 16,3-6-14-16,-3 9 0 0,4-9 8 0,3 3-8 15,3-10 0-15,-3 4 0 0,7 3 0 0,-3-4 0 16,3-2 0-16,0 2-10 0,4-5 2 0,-1 6 0 15,1-4 8-15,3-2 0 0,7-4 0 0,0-3 0 16,-7 3 0-16,11 0 11 0,-7-12-11 0,10 6 12 16,-3-6 3-16,-1 3 1 0,-6-7 0 0,7 1 0 0,3-7 0 15,-11-3 1-15,5 4 0 0,-8-4 0 16,7 0 12-16,-7-6 3 0,7 6 0 0,-7-9 0 0,-3 3-32 16,3-3 0-16,-3 0 0 0,-1-4 0 0,4 10 0 15,-10-9 0-15,3 9 0 0,-7-3 0 0,0 0 9 16,0 3-9-16,-11-3 8 0,8 9-8 0,-8-3 14 0,1 0-2 15,-5 1-1-15,5 2 0 0,-11 3-11 0,7-2 12 16,-8 5-12-16,5-5 12 0,-4 5-12 16,-1 1 0-16,8-7 0 0,-7 13 0 0,4-3-12 0,-1-4 1 15,4 7 1-15,3-3 0 16,-3 3-25-16,4-4-5 0,6 4 0 0,-7-3-1 16,8 6-134-16,-8 0-26 0,1-6-6 0,3 6-1 0</inkml:trace>
  <inkml:trace contextRef="#ctx0" brushRef="#br1" timeOffset="74555.86">3418 12309 2718 0,'0'0'120'0,"0"0"25"0,-7 0-116 0,0 0-29 16,7 0 0-16,0 0 0 0,-3 3 0 0,3-3 0 15,0 0-8-15,0 0 8 16,-11 6-117-16,1-6-17 0,-1 10-3 0,0-4-1 15,4-3-133-15,-3 7-26 0,-15 5-6 0,15-5-1 0</inkml:trace>
  <inkml:trace contextRef="#ctx0" brushRef="#br1" timeOffset="75048.48">3835 11713 2833 0,'-11'0'62'0,"8"7"13"0,-8-4 2 0,0 6 3 0,1-3-64 0,-1 10-16 0,4-3 0 0,0 2 0 16,-3 4-48-16,-1 0-12 0,4 0-4 0,0 6 0 15,-4 3-4-15,4 3 0 0,-3 1-1 0,-1 2 0 16,0 1-2-16,8 2 0 0,-8 4 0 0,-3-10 0 16,7 10 51-16,4-13 9 0,-8 7 3 0,4-13 0 0,4 3 67 15,-1 0 13-15,4-6 4 0,-7 0 0 0,7-10-11 16,0 7-1-16,0-7-1 0,7 1 0 16,-3-4-39-16,6-3-8 0,1-3-2 0,-1 0 0 0,8 0-27 0,3-9-6 15,0-1-1-15,4 1 0 0,0-7 9 16,-1 4 2-16,1-4 0 0,0-3 0 0,3-6 9 15,0 0 0-15,-10 6 8 0,6-9-8 0,-2 9 19 0,-12-6-1 16,4 0 0-16,0 3 0 0,-3-3 32 0,0 0 6 16,-1-3 2-16,1 2 0 0,-4 8-17 0,0-11-3 15,-4 4-1-15,-3-3 0 0,7 3-22 0,-7 6-5 16,-7-9-1-16,4 9 0 0,-11 0-9 0,7-3 0 16,-4 4 0-16,-3-1 0 0,0 3 0 0,-11 4 0 15,11-4-12-15,-14 6 12 16,3 7-49-16,1-3-3 0,-1 0 0 0,0 3 0 15,-3 3-69-15,3 0-15 0,4-7-2 0,-4 7-597 0,1 0-119 16</inkml:trace>
  <inkml:trace contextRef="#ctx0" brushRef="#br1" timeOffset="76504.92">9169 12899 518 0,'0'0'46'0,"0"0"-37"0,0 0-9 0,0 0 0 16,0 0 276-16,0 0 54 0,0 0 10 0,0 0 3 16,0 0-264-16,0 0-53 0,0 0-10 0,0 0-3 15,0-7 3-15,0-2 0 0,-4 0 0 0,-3 5 0 16,0-2-8-16,0-3-8 0,-4-1 11 0,1 4-11 16,-4 3 8-16,0-3-8 0,-4 6 0 0,0-4 0 15,1-2 37-15,-1 6 4 0,-3-3 1 0,0-3 0 16,0 3 17-16,-1-4 3 0,5 7 1 0,-1-3 0 15,-3-3-39-15,3 6-8 0,-3-9-2 0,0 9 0 16,0 0 5-16,0-7 1 0,-1 7 0 0,-2-3 0 16,3 3 13-16,-4 0 3 0,-3 0 1 0,-1 3 0 15,1-3-18-15,-7 0-4 0,3 0-1 0,-7 7 0 16,-6-7 6-16,-1 0 2 0,3 6 0 0,-6-3 0 16,0-3 5-16,3 6 1 0,-4-3 0 0,8-3 0 0,-4 10-20 15,4-4-8-15,-1-3 0 0,8-3 8 0,0 10 1 0,0-4 0 16,3 3 0-16,0-2 0 0,4-4-9 0,3 6 0 15,1-9 0-15,2 6-11 0,1-2 11 0,4-4 0 16,-1 6 0-16,7-6 0 0,-10 0 0 0,11 0 0 16,-5 0 0-16,8 0 0 0,0 0 0 0,-3-6 0 15,3 6 0-15,7 0 8 0,0 0-8 0,0 0 0 16,0 0 0-16,0 0 0 0,10-10 0 0,1 10-12 16,3-3 4-16,4-3 0 0,6 6-4 15,5 0 0-15,2-3 0 0,5 3 0 0,6 3-1 0,0-3-1 16,-3 0 0-16,7 6 0 0,-11-6 4 0,8 0 1 15,2 0 0-15,1 3 0 0,0-3 9 0,0 0 0 16,3 0 0-16,1-3 8 0,-4 3 0 0,-1-6 1 16,1 6 0-16,4-3 0 0,-4 3-9 0,-1-7 0 15,5 1 0-15,-1 3 0 0,4 3 0 0,-3 0 0 16,2-6 0-16,-9 6 0 0,-1 0 8 0,-7 0-8 0,-3 0 8 0,0 0-8 16,-4 0 0-16,-10 6 0 0,-1-6 0 0,-2 0 0 15,-5 3 0-15,1 3 0 0,-11-6 0 0,0 0 0 16,0 0 0-16,0 0 8 0,0 0-8 0,-4 0 0 15,-3 10 18-15,-3-10-2 0,-5 0 0 0,1 6 0 16,-3-6 2-16,-1-6 0 0,-3 6 0 0,-4 0 0 16,0-3 4-16,-3-4 1 0,0 7 0 0,-4-6 0 15,1 3-7-15,-1-3 0 0,0 2-1 0,0-2 0 16,1 3-5-16,2-3-1 0,-6 6 0 0,3-3 0 16,1-4-9-16,-5 7 0 0,1 0 0 0,0-3 0 15,-1 3 0-15,-2-6 0 0,2 6 8 0,1 0-8 16,3 0 0-16,4 6 0 0,0-3 0 0,3-3 0 15,4 7 0-15,0-4 0 0,7 3 0 0,0-6 0 16,-1 0 0-16,5 3 0 0,3-3 0 0,7 0 0 0,-7 0 0 16,7 0 0-16,0 0-9 0,0 0 9 0,0 0-15 15,0 0 1-15,7 10 0 0,3-10 0 16,5 6-23-16,2-6-5 0,1 3-1 16,7 3 0-16,3-6-66 0,3 0-14 0,5 0-2 0,-4 0-623 15,3-6-124-15</inkml:trace>
  <inkml:trace contextRef="#ctx0" brushRef="#br1" timeOffset="77522.59">8040 11854 460 0,'0'0'20'0,"0"0"5"0,0 0-25 0,0 0 0 0,0 0 0 0,0 0 0 16,0 0 123-16,0 0 19 0,0 0 4 0,0-6 1 16,0 3-100-16,0-6-20 0,0 2-4 0,7-2-1 0,-7-1 70 15,0 7 15-15,0-3 2 0,0-3 1 0,3 2-10 0,1 4-3 16,-4-6 0-16,0 9 0 0,0 0-20 0,0 0-4 15,0 0-1-15,0 0 0 0,0 0-24 0,0 0-6 16,0 0-1-16,0 0 0 0,-7 3-17 0,0 6-4 16,0 1-1-16,-4 5 0 0,-3-5 1 0,3 9 0 15,1-4 0-15,-4 4 0 0,0 0 17 0,0 6 4 16,-1-6 1-16,1 6 0 0,0 0 11 0,0-3 3 16,4 3 0-16,-1 3 0 0,0 1-36 0,4 2-8 15,0-3 0-15,0 0-1 0,4 7-11 0,-1-7 0 16,1-3 0-16,3 3 8 0,0-3-22 0,3 4-5 15,1-10-1-15,6 2 0 0,-10-8 4 0,7 6 0 0,4-10 0 16,-1-2 0-16,1 2 16 0,3 0 0 0,-3-9 11 16,3 0-11-16,4 0 35 0,-1 0 0 15,1-3 0-15,-1-3 0 0,8-3-7 0,-4-1-2 16,8-6 0-16,-1 4 0 0,3-10-15 0,1 3-3 16,0 0-8-16,0-6 12 0,-1 3 2 0,-2-3 0 15,2 0 0-15,-13-3 0 0,3 3-27 0,0 6-6 0,-6-9-1 0,-1 3 0 16,-7 0 20-16,-7 6 0 0,0 0 0 0,-7-6 0 15,-4 12 0-15,-3-5-10 0,-4 2 10 0,1-3-8 16,-1 10 8-16,-3-7 0 0,-4 7 0 0,0-1 0 16,1 1 0-16,-1 2 0 0,4-2 0 0,0 6 0 15,-4-3 11-15,7-4-3 0,1 1 0 0,-1-1 0 16,1 4-8-16,2-3 10 0,1 6-10 0,4-7 10 16,-1 4-10-16,1-4-16 0,-1 1 4 0,4 0 1 15,-4 2-160 1,4-2-32-16</inkml:trace>
  <inkml:trace contextRef="#ctx0" brushRef="#br1" timeOffset="77916.61">8467 12425 2314 0,'0'0'103'0,"-7"10"21"0,-4-10-100 0,4 9-24 0,3-9 0 0,4 0 0 16,-3 9 92-16,3-9 14 0,0 0 2 0,0 10 1 16,0-1-85-16,0 1-24 0,0-10 8 0,3 6-8 15,-3-6-105 1,4 9-24-16,-4-9-5 0,0 0-1 0,0 0-66 0,0 0-14 0,0 0-2 0,0 0-555 15</inkml:trace>
  <inkml:trace contextRef="#ctx0" brushRef="#br1" timeOffset="78427.14">8812 11839 2228 0,'0'0'99'0,"-7"6"20"0,0-3-95 0,0 3-24 0,-10 4 0 0,6-4 0 15,4-3 34-15,0 7 2 0,-4-4 1 0,4-3 0 16,-3 6-29-16,-1-2-8 0,4 2 0 0,-4 1 0 15,1-1 0-15,-1 0 0 0,1 7 0 0,-1-3 0 16,1 2 0-16,-5 10 0 0,5-6 8 0,6 6-8 16,-10-3 49-16,7 3 6 0,0 3 1 0,0-2 0 15,4 2-39-15,-1 3-7 0,0-3-2 0,4 1 0 16,4-4-8-16,0 0 0 0,3-3-10 0,0-3 10 16,7 6-12-16,0-7 12 0,3-2-13 0,5 3 5 15,-1-10-1-15,4 1 0 0,-1-1 0 0,1-3 0 16,0-2 9-16,-1-4-13 0,5-4 5 0,2-2 8 15,-3 3 0-15,-3-3 0 0,3-4 0 0,-3-2 8 16,0-1 6-16,-4 1 1 0,0-4 0 0,-3-3 0 0,-4 0 20 16,0-6 4-16,0 6 1 0,-7-6 0 15,4 3-13-15,-8-3-3 0,1 0 0 0,-4-3 0 16,-4 0-12-16,1-4-4 0,-4 4 0 0,-4 3 0 0,1-3-8 16,-1 3 0-16,-3 6 0 0,-4-3 0 0,-3-3 28 15,0 9 3-15,-4-2 1 0,0-1 0 16,1 9-52-16,-4 1-11 0,-4-1-1 0,4 4-1 0,-4-3 11 15,4 3 2-15,-1 6 1 0,5 0 0 16,-1 0-141-16,4 6-29 0,3-6-6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are drawn from two</a:t>
            </a:r>
            <a:r>
              <a:rPr lang="en-US" baseline="0" dirty="0"/>
              <a:t> </a:t>
            </a:r>
            <a:r>
              <a:rPr lang="en-US" baseline="0" dirty="0" err="1"/>
              <a:t>Guassians</a:t>
            </a:r>
            <a:r>
              <a:rPr lang="en-US" baseline="0" dirty="0"/>
              <a:t>.</a:t>
            </a:r>
          </a:p>
          <a:p>
            <a:r>
              <a:rPr lang="en-US" baseline="0" dirty="0"/>
              <a:t>There is irreducible error here b/c they overlap.</a:t>
            </a:r>
            <a:br>
              <a:rPr lang="en-US" baseline="0" dirty="0"/>
            </a:br>
            <a:r>
              <a:rPr lang="en-US" baseline="0" dirty="0"/>
              <a:t>SHOW: 3D representation with piece of paper.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00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www.jpl.nasa.gov</a:t>
            </a:r>
            <a:r>
              <a:rPr lang="en-US" dirty="0"/>
              <a:t>/</a:t>
            </a:r>
            <a:r>
              <a:rPr lang="en-US" dirty="0" err="1"/>
              <a:t>edu</a:t>
            </a:r>
            <a:r>
              <a:rPr lang="en-US" dirty="0"/>
              <a:t>/teach/activity/</a:t>
            </a:r>
            <a:r>
              <a:rPr lang="en-US" dirty="0" err="1"/>
              <a:t>whats</a:t>
            </a:r>
            <a:r>
              <a:rPr lang="en-US" dirty="0"/>
              <a:t>-causing-sea-level-rise-land-ice-vs-sea-ice/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893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03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35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53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09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90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82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14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01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59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92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0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01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957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921272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978633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256221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CD3B44FC-3DD7-4F46-9E87-ED25DEAC5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09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8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91.png"/><Relationship Id="rId7" Type="http://schemas.openxmlformats.org/officeDocument/2006/relationships/image" Target="../media/image101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11" Type="http://schemas.openxmlformats.org/officeDocument/2006/relationships/image" Target="../media/image28.png"/><Relationship Id="rId5" Type="http://schemas.openxmlformats.org/officeDocument/2006/relationships/customXml" Target="../ink/ink18.xml"/><Relationship Id="rId10" Type="http://schemas.openxmlformats.org/officeDocument/2006/relationships/customXml" Target="../ink/ink21.xml"/><Relationship Id="rId4" Type="http://schemas.openxmlformats.org/officeDocument/2006/relationships/customXml" Target="../ink/ink17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3" Type="http://schemas.openxmlformats.org/officeDocument/2006/relationships/image" Target="../media/image91.png"/><Relationship Id="rId7" Type="http://schemas.openxmlformats.org/officeDocument/2006/relationships/image" Target="../media/image101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.xml"/><Relationship Id="rId11" Type="http://schemas.openxmlformats.org/officeDocument/2006/relationships/image" Target="../media/image28.png"/><Relationship Id="rId5" Type="http://schemas.openxmlformats.org/officeDocument/2006/relationships/customXml" Target="../ink/ink24.xml"/><Relationship Id="rId10" Type="http://schemas.openxmlformats.org/officeDocument/2006/relationships/customXml" Target="../ink/ink27.xml"/><Relationship Id="rId4" Type="http://schemas.openxmlformats.org/officeDocument/2006/relationships/customXml" Target="../ink/ink23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211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.xml"/><Relationship Id="rId5" Type="http://schemas.openxmlformats.org/officeDocument/2006/relationships/image" Target="../media/image130.png"/><Relationship Id="rId4" Type="http://schemas.openxmlformats.org/officeDocument/2006/relationships/customXml" Target="../ink/ink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customXml" Target="../ink/ink34.xml"/><Relationship Id="rId4" Type="http://schemas.openxmlformats.org/officeDocument/2006/relationships/image" Target="../media/image2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customXml" Target="../ink/ink3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customXml" Target="../ink/ink36.xml"/><Relationship Id="rId7" Type="http://schemas.openxmlformats.org/officeDocument/2006/relationships/customXml" Target="../ink/ink38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ustomXml" Target="../ink/ink37.xml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customXml" Target="../ink/ink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4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1.png"/><Relationship Id="rId7" Type="http://schemas.openxmlformats.org/officeDocument/2006/relationships/customXml" Target="../ink/ink42.xml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customXml" Target="../ink/ink41.xml"/><Relationship Id="rId4" Type="http://schemas.openxmlformats.org/officeDocument/2006/relationships/image" Target="../media/image29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60.png"/><Relationship Id="rId7" Type="http://schemas.openxmlformats.org/officeDocument/2006/relationships/customXml" Target="../ink/ink44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00.png"/><Relationship Id="rId10" Type="http://schemas.openxmlformats.org/officeDocument/2006/relationships/image" Target="../media/image330.png"/><Relationship Id="rId4" Type="http://schemas.openxmlformats.org/officeDocument/2006/relationships/image" Target="../media/image200.png"/><Relationship Id="rId9" Type="http://schemas.openxmlformats.org/officeDocument/2006/relationships/customXml" Target="../ink/ink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2.png"/><Relationship Id="rId4" Type="http://schemas.openxmlformats.org/officeDocument/2006/relationships/customXml" Target="../ink/ink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7.xm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8.xm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customXml" Target="../ink/ink49.xml"/><Relationship Id="rId4" Type="http://schemas.openxmlformats.org/officeDocument/2006/relationships/image" Target="../media/image100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desmos.com/calculator/53bautbxj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customXml" Target="../ink/ink50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1.png"/><Relationship Id="rId4" Type="http://schemas.openxmlformats.org/officeDocument/2006/relationships/customXml" Target="../ink/ink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2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4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0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10.png"/><Relationship Id="rId7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7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82.png"/><Relationship Id="rId12" Type="http://schemas.openxmlformats.org/officeDocument/2006/relationships/customXml" Target="../ink/ink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9.png"/><Relationship Id="rId5" Type="http://schemas.openxmlformats.org/officeDocument/2006/relationships/image" Target="../media/image61.png"/><Relationship Id="rId15" Type="http://schemas.openxmlformats.org/officeDocument/2006/relationships/image" Target="../media/image11.png"/><Relationship Id="rId10" Type="http://schemas.openxmlformats.org/officeDocument/2006/relationships/customXml" Target="../ink/ink5.xml"/><Relationship Id="rId4" Type="http://schemas.openxmlformats.org/officeDocument/2006/relationships/image" Target="../media/image54.png"/><Relationship Id="rId9" Type="http://schemas.openxmlformats.org/officeDocument/2006/relationships/image" Target="../media/image8.png"/><Relationship Id="rId14" Type="http://schemas.openxmlformats.org/officeDocument/2006/relationships/customXml" Target="../ink/ink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customXml" Target="../ink/ink10.xml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customXml" Target="../ink/ink9.xml"/><Relationship Id="rId4" Type="http://schemas.openxmlformats.org/officeDocument/2006/relationships/image" Target="../media/image82.png"/><Relationship Id="rId9" Type="http://schemas.openxmlformats.org/officeDocument/2006/relationships/image" Target="../media/image15.png"/><Relationship Id="rId14" Type="http://schemas.openxmlformats.org/officeDocument/2006/relationships/customXml" Target="../ink/ink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20.png"/><Relationship Id="rId7" Type="http://schemas.openxmlformats.org/officeDocument/2006/relationships/image" Target="../media/image16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2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customXml" Target="../ink/ink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Logistic Regression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for Cancer Diagnosis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just one test result,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C33169D-911B-4546-95C2-6B4E55EBB952}"/>
                  </a:ext>
                </a:extLst>
              </p14:cNvPr>
              <p14:cNvContentPartPr/>
              <p14:nvPr/>
            </p14:nvContentPartPr>
            <p14:xfrm>
              <a:off x="320400" y="1815120"/>
              <a:ext cx="11080800" cy="4919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33169D-911B-4546-95C2-6B4E55EBB9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1040" y="1805760"/>
                <a:ext cx="11099520" cy="493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6983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Linear vs </a:t>
            </a:r>
            <a:r>
              <a:rPr lang="en-US" dirty="0" err="1"/>
              <a:t>Thresholded</a:t>
            </a:r>
            <a:r>
              <a:rPr lang="en-US" dirty="0"/>
              <a:t> Linear vs Logistic Linear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916DDA8-4AF9-462E-96E1-16174031077A}"/>
                  </a:ext>
                </a:extLst>
              </p14:cNvPr>
              <p14:cNvContentPartPr/>
              <p14:nvPr/>
            </p14:nvContentPartPr>
            <p14:xfrm>
              <a:off x="500760" y="1879920"/>
              <a:ext cx="3305880" cy="2209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916DDA8-4AF9-462E-96E1-1617403107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1400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1A5C587-73CD-4382-8F67-96A0DE05071F}"/>
                  </a:ext>
                </a:extLst>
              </p14:cNvPr>
              <p14:cNvContentPartPr/>
              <p14:nvPr/>
            </p14:nvContentPartPr>
            <p14:xfrm>
              <a:off x="4584643" y="1879920"/>
              <a:ext cx="3305880" cy="2209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1A5C587-73CD-4382-8F67-96A0DE0507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528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A9FC55-7F50-488B-B8F8-02F308326E45}"/>
                  </a:ext>
                </a:extLst>
              </p14:cNvPr>
              <p14:cNvContentPartPr/>
              <p14:nvPr/>
            </p14:nvContentPartPr>
            <p14:xfrm>
              <a:off x="8499303" y="1879920"/>
              <a:ext cx="3305880" cy="2209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A9FC55-7F50-488B-B8F8-02F308326E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8994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C7D6476-FB3E-44D0-9F35-7A243A365D65}"/>
                  </a:ext>
                </a:extLst>
              </p14:cNvPr>
              <p14:cNvContentPartPr/>
              <p14:nvPr/>
            </p14:nvContentPartPr>
            <p14:xfrm>
              <a:off x="478800" y="1885680"/>
              <a:ext cx="11375640" cy="4703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C7D6476-FB3E-44D0-9F35-7A243A365D6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9440" y="1093320"/>
                <a:ext cx="11394360" cy="55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1444284-ED3E-63B9-BCF9-A7FB32E967DB}"/>
                  </a:ext>
                </a:extLst>
              </p14:cNvPr>
              <p14:cNvContentPartPr/>
              <p14:nvPr/>
            </p14:nvContentPartPr>
            <p14:xfrm>
              <a:off x="2404080" y="4356720"/>
              <a:ext cx="194760" cy="93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1444284-ED3E-63B9-BCF9-A7FB32E967D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94720" y="4347360"/>
                <a:ext cx="2134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7976105-F446-47D6-0CCD-ED29CD6E0FB7}"/>
                  </a:ext>
                </a:extLst>
              </p14:cNvPr>
              <p14:cNvContentPartPr/>
              <p14:nvPr/>
            </p14:nvContentPartPr>
            <p14:xfrm>
              <a:off x="1946880" y="4062240"/>
              <a:ext cx="5637960" cy="337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7976105-F446-47D6-0CCD-ED29CD6E0FB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37520" y="4052880"/>
                <a:ext cx="5656680" cy="35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735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Linear vs </a:t>
            </a:r>
            <a:r>
              <a:rPr lang="en-US" dirty="0" err="1"/>
              <a:t>Thresholded</a:t>
            </a:r>
            <a:r>
              <a:rPr lang="en-US" dirty="0"/>
              <a:t> Linear vs Logistic Linear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916DDA8-4AF9-462E-96E1-16174031077A}"/>
                  </a:ext>
                </a:extLst>
              </p14:cNvPr>
              <p14:cNvContentPartPr/>
              <p14:nvPr/>
            </p14:nvContentPartPr>
            <p14:xfrm>
              <a:off x="500760" y="1879920"/>
              <a:ext cx="3305880" cy="2209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916DDA8-4AF9-462E-96E1-1617403107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1400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1A5C587-73CD-4382-8F67-96A0DE05071F}"/>
                  </a:ext>
                </a:extLst>
              </p14:cNvPr>
              <p14:cNvContentPartPr/>
              <p14:nvPr/>
            </p14:nvContentPartPr>
            <p14:xfrm>
              <a:off x="4584643" y="1879920"/>
              <a:ext cx="3305880" cy="2209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1A5C587-73CD-4382-8F67-96A0DE0507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528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A9FC55-7F50-488B-B8F8-02F308326E45}"/>
                  </a:ext>
                </a:extLst>
              </p14:cNvPr>
              <p14:cNvContentPartPr/>
              <p14:nvPr/>
            </p14:nvContentPartPr>
            <p14:xfrm>
              <a:off x="8499303" y="1879920"/>
              <a:ext cx="3305880" cy="2209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A9FC55-7F50-488B-B8F8-02F308326E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8994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C7D6476-FB3E-44D0-9F35-7A243A365D65}"/>
                  </a:ext>
                </a:extLst>
              </p14:cNvPr>
              <p14:cNvContentPartPr/>
              <p14:nvPr/>
            </p14:nvContentPartPr>
            <p14:xfrm>
              <a:off x="478800" y="1885680"/>
              <a:ext cx="11375640" cy="4703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C7D6476-FB3E-44D0-9F35-7A243A365D6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9440" y="1093320"/>
                <a:ext cx="11394360" cy="55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A0F0EFB-ED25-356B-BD0E-846C0B57A4D0}"/>
                  </a:ext>
                </a:extLst>
              </p14:cNvPr>
              <p14:cNvContentPartPr/>
              <p14:nvPr/>
            </p14:nvContentPartPr>
            <p14:xfrm>
              <a:off x="4926240" y="1329120"/>
              <a:ext cx="6980400" cy="4581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A0F0EFB-ED25-356B-BD0E-846C0B57A4D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16880" y="1319760"/>
                <a:ext cx="6999120" cy="46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3338670-B856-DA69-10D1-89C014270DC1}"/>
                  </a:ext>
                </a:extLst>
              </p14:cNvPr>
              <p14:cNvContentPartPr/>
              <p14:nvPr/>
            </p14:nvContentPartPr>
            <p14:xfrm>
              <a:off x="1946880" y="4062240"/>
              <a:ext cx="5637960" cy="337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3338670-B856-DA69-10D1-89C014270DC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37520" y="4052880"/>
                <a:ext cx="5656680" cy="35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1676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E3CABD-5D86-4637-A852-B9878B3C6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23122"/>
            <a:ext cx="7315200" cy="548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92DC0D7-A615-4EB0-8B45-CE6C9CF203DD}"/>
                  </a:ext>
                </a:extLst>
              </p14:cNvPr>
              <p14:cNvContentPartPr/>
              <p14:nvPr/>
            </p14:nvContentPartPr>
            <p14:xfrm>
              <a:off x="389160" y="505080"/>
              <a:ext cx="11287080" cy="6219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92DC0D7-A615-4EB0-8B45-CE6C9CF203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9800" y="495720"/>
                <a:ext cx="11305800" cy="623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9976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1EDC307-E258-4419-BA76-8D1AF64E464C}"/>
                  </a:ext>
                </a:extLst>
              </p14:cNvPr>
              <p14:cNvContentPartPr/>
              <p14:nvPr/>
            </p14:nvContentPartPr>
            <p14:xfrm>
              <a:off x="193680" y="1039320"/>
              <a:ext cx="12002040" cy="5331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1EDC307-E258-4419-BA76-8D1AF64E46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4320" y="1029960"/>
                <a:ext cx="12020760" cy="535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E1D8201-12D1-4AC8-AA64-C4497491C26C}"/>
                  </a:ext>
                </a:extLst>
              </p14:cNvPr>
              <p14:cNvContentPartPr/>
              <p14:nvPr/>
            </p14:nvContentPartPr>
            <p14:xfrm>
              <a:off x="1270800" y="2043360"/>
              <a:ext cx="10186560" cy="474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E1D8201-12D1-4AC8-AA64-C4497491C2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1440" y="2034000"/>
                <a:ext cx="10205280" cy="47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F95220C-37AA-7D62-E5DD-07A93AB39A5B}"/>
                  </a:ext>
                </a:extLst>
              </p14:cNvPr>
              <p14:cNvContentPartPr/>
              <p14:nvPr/>
            </p14:nvContentPartPr>
            <p14:xfrm>
              <a:off x="7444800" y="73800"/>
              <a:ext cx="4654800" cy="1895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F95220C-37AA-7D62-E5DD-07A93AB39A5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35440" y="64440"/>
                <a:ext cx="4673520" cy="191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8460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3D4DB-D1E6-B3EB-3DD9-9BE78E440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AA9A2-8CAE-4005-F3D6-7BF1808CC2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821500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2B892-6F6F-A8D2-B947-F1656900A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676275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AA9A2-8CAE-4005-F3D6-7BF1808CC2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0E5365-E0AF-DD2F-52E8-50AEF3445E7C}"/>
                  </a:ext>
                </a:extLst>
              </p14:cNvPr>
              <p14:cNvContentPartPr/>
              <p14:nvPr/>
            </p14:nvContentPartPr>
            <p14:xfrm>
              <a:off x="7833240" y="2124000"/>
              <a:ext cx="2798280" cy="4244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0E5365-E0AF-DD2F-52E8-50AEF3445E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23880" y="2114640"/>
                <a:ext cx="2817000" cy="426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1428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460BB1-A661-926A-5DB2-FCC3450FA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AA9A2-8CAE-4005-F3D6-7BF1808CC2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Decision Boundary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56DC710-A878-E0F1-868E-2D3F2803930F}"/>
                  </a:ext>
                </a:extLst>
              </p14:cNvPr>
              <p14:cNvContentPartPr/>
              <p14:nvPr/>
            </p14:nvContentPartPr>
            <p14:xfrm>
              <a:off x="1314360" y="1136160"/>
              <a:ext cx="9308160" cy="5283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56DC710-A878-E0F1-868E-2D3F2803930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05000" y="1126800"/>
                <a:ext cx="9326880" cy="530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1B99116-9E34-EC58-F50F-80CDAF947853}"/>
                  </a:ext>
                </a:extLst>
              </p14:cNvPr>
              <p14:cNvContentPartPr/>
              <p14:nvPr/>
            </p14:nvContentPartPr>
            <p14:xfrm>
              <a:off x="3130560" y="958680"/>
              <a:ext cx="8040600" cy="4177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1B99116-9E34-EC58-F50F-80CDAF9478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1200" y="949320"/>
                <a:ext cx="8059320" cy="419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460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a Model for Cancer Diagnosis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two test results,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. Note: bias term included in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B47387-DB0E-4089-A18B-6612D582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346842" y="3019237"/>
            <a:ext cx="3635218" cy="2921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5C1C4-5193-4B21-8959-7DC095877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4274829" y="3019236"/>
            <a:ext cx="3635218" cy="2921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2288C-994E-4CE7-84A3-2A2D7C209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8202816" y="3019235"/>
            <a:ext cx="3635218" cy="29216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14:cNvPr>
              <p14:cNvContentPartPr/>
              <p14:nvPr/>
            </p14:nvContentPartPr>
            <p14:xfrm>
              <a:off x="515880" y="2553120"/>
              <a:ext cx="11356560" cy="4123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520" y="2543760"/>
                <a:ext cx="11375280" cy="414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1208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pPr marL="514350" indent="-514350">
                  <a:buAutoNum type="arabicParenR"/>
                </a:pPr>
                <a:r>
                  <a:rPr lang="en-US" dirty="0"/>
                  <a:t>Model</a:t>
                </a:r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r>
                  <a:rPr lang="en-US" dirty="0"/>
                  <a:t>Objective function</a:t>
                </a:r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r>
                  <a:rPr lang="en-US" dirty="0"/>
                  <a:t>Solve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5296DA7-2368-84F4-4798-CADEB0559708}"/>
                  </a:ext>
                </a:extLst>
              </p14:cNvPr>
              <p14:cNvContentPartPr/>
              <p14:nvPr/>
            </p14:nvContentPartPr>
            <p14:xfrm>
              <a:off x="123120" y="57960"/>
              <a:ext cx="12037320" cy="6422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5296DA7-2368-84F4-4798-CADEB05597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760" y="48600"/>
                <a:ext cx="12056040" cy="64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74116A9-992C-1A1C-B943-E4045FE97F35}"/>
                  </a:ext>
                </a:extLst>
              </p14:cNvPr>
              <p14:cNvContentPartPr/>
              <p14:nvPr/>
            </p14:nvContentPartPr>
            <p14:xfrm>
              <a:off x="10292040" y="1211760"/>
              <a:ext cx="646920" cy="1195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74116A9-992C-1A1C-B943-E4045FE97F3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82680" y="1202400"/>
                <a:ext cx="665640" cy="12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0103C9A-A725-285E-D1CB-8128BE756DBC}"/>
                  </a:ext>
                </a:extLst>
              </p14:cNvPr>
              <p14:cNvContentPartPr/>
              <p14:nvPr/>
            </p14:nvContentPartPr>
            <p14:xfrm>
              <a:off x="3816360" y="4183920"/>
              <a:ext cx="7126200" cy="1105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0103C9A-A725-285E-D1CB-8128BE756DB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07000" y="4174560"/>
                <a:ext cx="7144920" cy="11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CC7AA2D-183C-FDE0-2B6F-256924820C63}"/>
                  </a:ext>
                </a:extLst>
              </p14:cNvPr>
              <p14:cNvContentPartPr/>
              <p14:nvPr/>
            </p14:nvContentPartPr>
            <p14:xfrm>
              <a:off x="2189520" y="3630960"/>
              <a:ext cx="874080" cy="434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CC7AA2D-183C-FDE0-2B6F-256924820C6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80160" y="3621600"/>
                <a:ext cx="892800" cy="45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015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Predicting one specific class is troubling, especially when we know that there is some uncertainty in our prediction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0F074B-DCD9-D75C-ADB0-A18B7EA3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180514"/>
            <a:ext cx="49149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B409CD0-0D8C-A47A-6B56-4050F00F7EE1}"/>
                  </a:ext>
                </a:extLst>
              </p14:cNvPr>
              <p14:cNvContentPartPr/>
              <p14:nvPr/>
            </p14:nvContentPartPr>
            <p14:xfrm>
              <a:off x="3392280" y="2488320"/>
              <a:ext cx="7541640" cy="3321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B409CD0-0D8C-A47A-6B56-4050F00F7E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2920" y="2478960"/>
                <a:ext cx="7560360" cy="334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3182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Gradient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ACE11F2-0500-4998-ABB8-B97398E1D4D5}"/>
                  </a:ext>
                </a:extLst>
              </p14:cNvPr>
              <p14:cNvContentPartPr/>
              <p14:nvPr/>
            </p14:nvContentPartPr>
            <p14:xfrm>
              <a:off x="698040" y="52920"/>
              <a:ext cx="11352960" cy="6504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ACE11F2-0500-4998-ABB8-B97398E1D4D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8680" y="43560"/>
                <a:ext cx="11371680" cy="652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1457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50512-93B3-4C94-A79E-D7FBB5CF5004}"/>
                  </a:ext>
                </a:extLst>
              </p:cNvPr>
              <p:cNvSpPr/>
              <p:nvPr/>
            </p:nvSpPr>
            <p:spPr>
              <a:xfrm>
                <a:off x="552098" y="2008652"/>
                <a:ext cx="11233755" cy="55254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func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  <m:func>
                              <m:func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func>
                          </m:e>
                        </m:d>
                      </m:e>
                    </m:nary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? 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No closed form solution </a:t>
                </a:r>
                <a:r>
                  <a:rPr lang="en-US" sz="28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</a:t>
                </a:r>
              </a:p>
              <a:p>
                <a:endParaRPr lang="en-US" sz="2800" dirty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Back to iterative methods. Solve with (stochastic) gradient descent, Newton’s method, or Iteratively Reweighted Least Squares (IRLS)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50512-93B3-4C94-A79E-D7FBB5CF50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008652"/>
                <a:ext cx="11233755" cy="5525423"/>
              </a:xfrm>
              <a:prstGeom prst="rect">
                <a:avLst/>
              </a:prstGeom>
              <a:blipFill>
                <a:blip r:embed="rId2"/>
                <a:stretch>
                  <a:fillRect l="-1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BE32E4-DB61-42D7-8C4C-30D299434EE1}"/>
                  </a:ext>
                </a:extLst>
              </p:cNvPr>
              <p:cNvSpPr/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BE32E4-DB61-42D7-8C4C-30D299434E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042EDBC-34E2-93FF-3E11-18BA5C78A221}"/>
                  </a:ext>
                </a:extLst>
              </p14:cNvPr>
              <p14:cNvContentPartPr/>
              <p14:nvPr/>
            </p14:nvContentPartPr>
            <p14:xfrm>
              <a:off x="4847760" y="2664720"/>
              <a:ext cx="3740400" cy="2328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042EDBC-34E2-93FF-3E11-18BA5C78A22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38400" y="2655360"/>
                <a:ext cx="3759120" cy="234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7231542-08A4-A06E-8598-6C049B9A89A1}"/>
                  </a:ext>
                </a:extLst>
              </p14:cNvPr>
              <p14:cNvContentPartPr/>
              <p14:nvPr/>
            </p14:nvContentPartPr>
            <p14:xfrm>
              <a:off x="8719920" y="544680"/>
              <a:ext cx="2511000" cy="1262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7231542-08A4-A06E-8598-6C049B9A89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10560" y="535320"/>
                <a:ext cx="2529720" cy="128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5853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460BB1-A661-926A-5DB2-FCC3450FA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AA9A2-8CAE-4005-F3D6-7BF1808CC2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Decision Boundary</a:t>
            </a:r>
          </a:p>
        </p:txBody>
      </p:sp>
    </p:spTree>
    <p:extLst>
      <p:ext uri="{BB962C8B-B14F-4D97-AF65-F5344CB8AC3E}">
        <p14:creationId xmlns:p14="http://schemas.microsoft.com/office/powerpoint/2010/main" val="1001491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F868D7-4801-4EA6-9D41-CC58989CB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22"/>
          <a:stretch/>
        </p:blipFill>
        <p:spPr>
          <a:xfrm>
            <a:off x="584681" y="1817103"/>
            <a:ext cx="11055220" cy="4982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Interact with the </a:t>
            </a:r>
            <a:r>
              <a:rPr lang="en-US" dirty="0" err="1"/>
              <a:t>linear_logistic.ipynb</a:t>
            </a:r>
            <a:r>
              <a:rPr lang="en-US" dirty="0"/>
              <a:t>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941B29A-F2B6-B0C3-DCD6-24F2F9DA9E0F}"/>
                  </a:ext>
                </a:extLst>
              </p14:cNvPr>
              <p14:cNvContentPartPr/>
              <p14:nvPr/>
            </p14:nvContentPartPr>
            <p14:xfrm>
              <a:off x="3455640" y="1765080"/>
              <a:ext cx="5518440" cy="3091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941B29A-F2B6-B0C3-DCD6-24F2F9DA9E0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6280" y="1755720"/>
                <a:ext cx="5537160" cy="311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4861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DA86-AC7D-4480-BD08-DFC8FB6F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EE02-504C-471D-A0E8-25990C1E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14:cNvPr>
              <p14:cNvContentPartPr/>
              <p14:nvPr/>
            </p14:nvContentPartPr>
            <p14:xfrm>
              <a:off x="154080" y="44280"/>
              <a:ext cx="11635920" cy="5528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720" y="34920"/>
                <a:ext cx="11654640" cy="55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1D67E73-842C-C725-EEE1-6A7743C44C80}"/>
                  </a:ext>
                </a:extLst>
              </p14:cNvPr>
              <p14:cNvContentPartPr/>
              <p14:nvPr/>
            </p14:nvContentPartPr>
            <p14:xfrm>
              <a:off x="1824840" y="2201760"/>
              <a:ext cx="5071680" cy="2122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1D67E73-842C-C725-EEE1-6A7743C44C8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15480" y="2192400"/>
                <a:ext cx="5090400" cy="214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276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93FD96-644E-4176-83D6-FF0E41B42DA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60E36AA-C5BE-4E7F-B680-B262B4FEA560}"/>
                  </a:ext>
                </a:extLst>
              </p14:cNvPr>
              <p14:cNvContentPartPr/>
              <p14:nvPr/>
            </p14:nvContentPartPr>
            <p14:xfrm>
              <a:off x="3507480" y="920160"/>
              <a:ext cx="7671600" cy="5151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60E36AA-C5BE-4E7F-B680-B262B4FEA5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8120" y="910800"/>
                <a:ext cx="7690320" cy="517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5603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A2A34-34F5-42D1-91C0-055706F1F27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51BF9AA-37C6-4E59-9C92-F1A31E5FBD7E}"/>
                  </a:ext>
                </a:extLst>
              </p14:cNvPr>
              <p14:cNvContentPartPr/>
              <p14:nvPr/>
            </p14:nvContentPartPr>
            <p14:xfrm>
              <a:off x="2337480" y="563760"/>
              <a:ext cx="9405360" cy="6129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51BF9AA-37C6-4E59-9C92-F1A31E5FBD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28120" y="554400"/>
                <a:ext cx="9424080" cy="614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9077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84A82-E8F2-41A8-8050-C334CA0A9C7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5D32456-ECC8-4B17-A138-E2A8030D21C7}"/>
                  </a:ext>
                </a:extLst>
              </p14:cNvPr>
              <p14:cNvContentPartPr/>
              <p14:nvPr/>
            </p14:nvContentPartPr>
            <p14:xfrm>
              <a:off x="2004480" y="1065960"/>
              <a:ext cx="8193960" cy="5411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5D32456-ECC8-4B17-A138-E2A8030D21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5120" y="1056600"/>
                <a:ext cx="8212680" cy="543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6261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9181836" cy="5377691"/>
              </a:xfrm>
            </p:spPr>
            <p:txBody>
              <a:bodyPr/>
              <a:lstStyle/>
              <a:p>
                <a:r>
                  <a:rPr lang="en-US" dirty="0">
                    <a:effectLst/>
                    <a:latin typeface="Calibri" panose="020F0502020204030204" pitchFamily="34" charset="0"/>
                  </a:rPr>
                  <a:t>For a point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effectLst/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</a:rPr>
                  <a:t> on the decision boundary of logistic regression, does </a:t>
                </a:r>
                <a14:m>
                  <m:oMath xmlns:m="http://schemas.openxmlformats.org/officeDocument/2006/math"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effectLst/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a:rPr lang="en-US">
                                <a:effectLst/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effectLst/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9181836" cy="5377691"/>
              </a:xfrm>
              <a:blipFill>
                <a:blip r:embed="rId2"/>
                <a:stretch>
                  <a:fillRect l="-1394" t="-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6C3D865-5E77-47A0-B62F-0F6147398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29" y="3931187"/>
            <a:ext cx="4240645" cy="2822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24B27B-0A6F-4DE0-BEAD-B5611253808A}"/>
                  </a:ext>
                </a:extLst>
              </p:cNvPr>
              <p:cNvSpPr txBox="1"/>
              <p:nvPr/>
            </p:nvSpPr>
            <p:spPr>
              <a:xfrm>
                <a:off x="8767581" y="3079674"/>
                <a:ext cx="2260939" cy="792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𝑔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24B27B-0A6F-4DE0-BEAD-B56112538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581" y="3079674"/>
                <a:ext cx="2260939" cy="7923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2E6F779-135D-1BE6-D310-E5B2B8DB4175}"/>
                  </a:ext>
                </a:extLst>
              </p14:cNvPr>
              <p14:cNvContentPartPr/>
              <p14:nvPr/>
            </p14:nvContentPartPr>
            <p14:xfrm>
              <a:off x="1350000" y="1945800"/>
              <a:ext cx="8879040" cy="4744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2E6F779-135D-1BE6-D310-E5B2B8DB41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40640" y="1936440"/>
                <a:ext cx="8897760" cy="476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7868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AE12-ACFF-371E-68EE-FE7F50E28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DFAE8-437A-632C-6804-23539C87D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20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Probability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Constructing a model than can return the probability of the output being a specific class could be incredibly useful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0F074B-DCD9-D75C-ADB0-A18B7EA3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180514"/>
            <a:ext cx="49149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58BF92E-3C02-88B4-61AA-25A57890C29C}"/>
                  </a:ext>
                </a:extLst>
              </p14:cNvPr>
              <p14:cNvContentPartPr/>
              <p14:nvPr/>
            </p14:nvContentPartPr>
            <p14:xfrm>
              <a:off x="3364200" y="4056480"/>
              <a:ext cx="6158520" cy="156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58BF92E-3C02-88B4-61AA-25A57890C2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4840" y="4047120"/>
                <a:ext cx="6177240" cy="17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7714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Desmos Demo:</a:t>
            </a:r>
          </a:p>
          <a:p>
            <a:r>
              <a:rPr lang="en-US" dirty="0">
                <a:solidFill>
                  <a:schemeClr val="tx1"/>
                </a:solidFill>
                <a:hlinkClick r:id="rId2"/>
              </a:rPr>
              <a:t>https://www.desmos.com/calculator/53bautbxjp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EDAB2C-A3EA-E32C-73EE-720EBD03E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16" y="2351710"/>
            <a:ext cx="4601217" cy="1971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D028EF-D488-F6A2-8253-841D23411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16" y="4539124"/>
            <a:ext cx="4601217" cy="19052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C750ED1-B69F-D164-F837-13C869846E63}"/>
                  </a:ext>
                </a:extLst>
              </p14:cNvPr>
              <p14:cNvContentPartPr/>
              <p14:nvPr/>
            </p14:nvContentPartPr>
            <p14:xfrm>
              <a:off x="2683440" y="1995120"/>
              <a:ext cx="7887240" cy="4691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C750ED1-B69F-D164-F837-13C869846E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74080" y="1985760"/>
                <a:ext cx="7905960" cy="470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682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B6756E-D72A-D3BB-43F2-1D3ADC1365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820397"/>
              </a:xfrm>
            </p:spPr>
            <p:txBody>
              <a:bodyPr/>
              <a:lstStyle/>
              <a:p>
                <a:r>
                  <a:rPr lang="en-US" dirty="0"/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Model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B6756E-D72A-D3BB-43F2-1D3ADC1365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820397"/>
              </a:xfrm>
              <a:blipFill>
                <a:blip r:embed="rId2"/>
                <a:stretch>
                  <a:fillRect l="-1217" t="-12687" b="-169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FF6688F-B465-504B-9AEE-A0F567F68822}"/>
                  </a:ext>
                </a:extLst>
              </p14:cNvPr>
              <p14:cNvContentPartPr/>
              <p14:nvPr/>
            </p14:nvContentPartPr>
            <p14:xfrm>
              <a:off x="402480" y="2883600"/>
              <a:ext cx="8542440" cy="3575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FF6688F-B465-504B-9AEE-A0F567F6882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3120" y="2874240"/>
                <a:ext cx="8561160" cy="359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4770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Prep: Multi-class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Logistic function</a:t>
                </a:r>
              </a:p>
              <a:p>
                <a14:m>
                  <m:oMath xmlns:m="http://schemas.openxmlformats.org/officeDocument/2006/math">
                    <m:r>
                      <a:rPr lang="en-US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  <m:r>
                          <a:rPr lang="en-US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μ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=1−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μ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lang="x-IV_mathan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</a:endParaRPr>
              </a:p>
              <a:p>
                <a:endParaRPr lang="en-US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r>
                  <a:rPr lang="en-US" dirty="0">
                    <a:effectLst/>
                    <a:latin typeface="Calibri" panose="020F0502020204030204" pitchFamily="34" charset="0"/>
                  </a:rPr>
                  <a:t>Probability distribution sums to 1</a:t>
                </a:r>
                <a:endParaRPr lang="x-IV_mathan" dirty="0">
                  <a:effectLst/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lang="x-IV_mathan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DF72E3B-6E2E-4121-B9A0-E5268C631E71}"/>
                  </a:ext>
                </a:extLst>
              </p14:cNvPr>
              <p14:cNvContentPartPr/>
              <p14:nvPr/>
            </p14:nvContentPartPr>
            <p14:xfrm>
              <a:off x="399240" y="1029960"/>
              <a:ext cx="7119360" cy="5486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DF72E3B-6E2E-4121-B9A0-E5268C631E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9880" y="1020600"/>
                <a:ext cx="7138080" cy="550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075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0900"/>
            <a:ext cx="9144000" cy="5000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3744FC-8A6F-46DA-9860-2B42292197C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665524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646A0B04-667A-4282-A1A1-49B735FE5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7"/>
          <a:stretch/>
        </p:blipFill>
        <p:spPr>
          <a:xfrm>
            <a:off x="6575644" y="426244"/>
            <a:ext cx="5616356" cy="379348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335384-69CF-4BCC-A83B-78F1CF338A4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89710A1-1F60-4AF9-8ADD-458E91E3DCD9}"/>
                  </a:ext>
                </a:extLst>
              </p14:cNvPr>
              <p14:cNvContentPartPr/>
              <p14:nvPr/>
            </p14:nvContentPartPr>
            <p14:xfrm>
              <a:off x="399240" y="28800"/>
              <a:ext cx="11710440" cy="6715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89710A1-1F60-4AF9-8ADD-458E91E3DC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9880" y="19440"/>
                <a:ext cx="11729160" cy="673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1392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</p:spPr>
            <p:txBody>
              <a:bodyPr/>
              <a:lstStyle/>
              <a:p>
                <a:r>
                  <a:rPr lang="en-US" dirty="0"/>
                  <a:t>Logistic (sigmoid) function converts value 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−∞, 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→(0, 1)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sup>
                          </m:sSup>
                        </m:den>
                      </m:f>
                      <m:r>
                        <a:rPr lang="en-US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  <m:r>
                            <a:rPr lang="en-US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sum to one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Example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=0.88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,     1-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  <a:blipFill>
                <a:blip r:embed="rId2"/>
                <a:stretch>
                  <a:fillRect l="-1174" t="-6939" b="-13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3B72E4C-E48C-9F77-1FA9-E0DEBA406160}"/>
                  </a:ext>
                </a:extLst>
              </p14:cNvPr>
              <p14:cNvContentPartPr/>
              <p14:nvPr/>
            </p14:nvContentPartPr>
            <p14:xfrm>
              <a:off x="5095080" y="1311120"/>
              <a:ext cx="1645200" cy="1638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3B72E4C-E48C-9F77-1FA9-E0DEBA4061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5720" y="1301760"/>
                <a:ext cx="1663920" cy="165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01173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</p:spPr>
            <p:txBody>
              <a:bodyPr/>
              <a:lstStyle/>
              <a:p>
                <a:r>
                  <a:rPr lang="en-US" dirty="0"/>
                  <a:t>Softmax function convert each value in a vector of values </a:t>
                </a:r>
              </a:p>
              <a:p>
                <a:r>
                  <a:rPr lang="en-US" dirty="0"/>
                  <a:t>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−∞, 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→(0, 1)</m:t>
                    </m:r>
                  </m:oMath>
                </a14:m>
                <a:r>
                  <a:rPr lang="en-US" dirty="0"/>
                  <a:t>, such that they all sum to one.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p>
                            </m:sSup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</m:sup>
                            </m:sSup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   </a:t>
                </a:r>
                <a:r>
                  <a:rPr lang="en-US" dirty="0">
                    <a:solidFill>
                      <a:srgbClr val="7030A0"/>
                    </a:solidFill>
                  </a:rPr>
                  <a:t>Example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.0047</m:t>
                            </m:r>
                          </m:e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.7008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0.0349</m:t>
                            </m:r>
                          </m:e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.0017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0.2578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  <a:blipFill>
                <a:blip r:embed="rId2"/>
                <a:stretch>
                  <a:fillRect l="-1174" t="-6939" b="-2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0734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Multiclass Predicted Probability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</p:spPr>
            <p:txBody>
              <a:bodyPr/>
              <a:lstStyle/>
              <a:p>
                <a:r>
                  <a:rPr lang="en-US" dirty="0"/>
                  <a:t>Multiclass logistic regression uses the parameters learned across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classes to predict the discrete conditional probability distribution of the 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given a specific input vector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=1∣</m:t>
                            </m:r>
                            <m:r>
                              <a:rPr lang="en-US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=2∣</m:t>
                            </m:r>
                            <m:r>
                              <a:rPr lang="en-US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=3∣</m:t>
                            </m:r>
                            <m:r>
                              <a:rPr lang="en-US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</m:nary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  <a:blipFill>
                <a:blip r:embed="rId2"/>
                <a:stretch>
                  <a:fillRect l="-1261" t="-6939" b="-1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AB39A25-EBC1-256D-B879-22BC35B431B2}"/>
                  </a:ext>
                </a:extLst>
              </p14:cNvPr>
              <p14:cNvContentPartPr/>
              <p14:nvPr/>
            </p14:nvContentPartPr>
            <p14:xfrm>
              <a:off x="4257000" y="2857680"/>
              <a:ext cx="6870960" cy="3559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AB39A25-EBC1-256D-B879-22BC35B431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47640" y="2848320"/>
                <a:ext cx="6889680" cy="357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2442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Multiclass Predicted 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</p:spPr>
            <p:txBody>
              <a:bodyPr/>
              <a:lstStyle/>
              <a:p>
                <a:r>
                  <a:rPr lang="en-US" dirty="0"/>
                  <a:t>Multiclass logistic regression uses the parameters learned across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classes to predict the discrete conditional probability distribution of the 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given a specific input vector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  <a:blipFill>
                <a:blip r:embed="rId2"/>
                <a:stretch>
                  <a:fillRect l="-1261" t="-6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6">
            <a:extLst>
              <a:ext uri="{FF2B5EF4-FFF2-40B4-BE49-F238E27FC236}">
                <a16:creationId xmlns:a16="http://schemas.microsoft.com/office/drawing/2014/main" id="{EA9B18A4-CACC-CF7E-82D4-445D46626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226" y="2725750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DDE616-4DD6-D2DA-8DC8-80B03BE5A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443" y="2513078"/>
            <a:ext cx="4601217" cy="1971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9CDE6F-2A4F-710E-D49E-74A7F19F1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443" y="4700492"/>
            <a:ext cx="4601217" cy="19052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80E925D-6C90-5C62-60DF-A69DE44C4DF2}"/>
                  </a:ext>
                </a:extLst>
              </p14:cNvPr>
              <p14:cNvContentPartPr/>
              <p14:nvPr/>
            </p14:nvContentPartPr>
            <p14:xfrm>
              <a:off x="904320" y="2399400"/>
              <a:ext cx="1298160" cy="2050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80E925D-6C90-5C62-60DF-A69DE44C4D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4960" y="2390040"/>
                <a:ext cx="1316880" cy="206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693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AE12-ACFF-371E-68EE-FE7F50E28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with Polynomial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DFAE8-437A-632C-6804-23539C87D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63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Probability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Constructing a model than can return the probability of the output being a specific class could be incredibly useful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116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We can still make decisions, .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e.g</a:t>
                </a:r>
                <a:r>
                  <a:rPr lang="en-US" sz="2800" dirty="0">
                    <a:solidFill>
                      <a:schemeClr val="tx1"/>
                    </a:solidFill>
                  </a:rPr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li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lim>
                      </m:limLow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sz="2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1162498"/>
              </a:xfrm>
              <a:prstGeom prst="rect">
                <a:avLst/>
              </a:prstGeom>
              <a:blipFill>
                <a:blip r:embed="rId3"/>
                <a:stretch>
                  <a:fillRect l="-2100" t="-4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/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𝑠𝑒𝑡𝑜𝑠𝑎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/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𝑣𝑒𝑟𝑠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/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𝑣𝑖𝑟𝑔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blipFill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6611E6C-F337-B21C-193D-CB8C6E0044AA}"/>
                  </a:ext>
                </a:extLst>
              </p14:cNvPr>
              <p14:cNvContentPartPr/>
              <p14:nvPr/>
            </p14:nvContentPartPr>
            <p14:xfrm>
              <a:off x="1304280" y="2283120"/>
              <a:ext cx="8175240" cy="2388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6611E6C-F337-B21C-193D-CB8C6E0044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94920" y="2273760"/>
                <a:ext cx="8193960" cy="240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6539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Interact with the </a:t>
            </a:r>
            <a:r>
              <a:rPr lang="en-US" dirty="0" err="1"/>
              <a:t>logistic_quadratic.ipynb</a:t>
            </a:r>
            <a:r>
              <a:rPr lang="en-US" dirty="0"/>
              <a:t>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BD38F-150C-E602-9EB4-1DB4BCCBC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238" y="2381020"/>
            <a:ext cx="3658111" cy="32961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ED54166-3D0A-CC0D-1CD3-EEE64183D051}"/>
                  </a:ext>
                </a:extLst>
              </p14:cNvPr>
              <p14:cNvContentPartPr/>
              <p14:nvPr/>
            </p14:nvContentPartPr>
            <p14:xfrm>
              <a:off x="3665160" y="1623960"/>
              <a:ext cx="8334000" cy="3159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ED54166-3D0A-CC0D-1CD3-EEE64183D0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5800" y="1614600"/>
                <a:ext cx="8352720" cy="317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1939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Interact with the </a:t>
            </a:r>
            <a:r>
              <a:rPr lang="en-US" dirty="0" err="1"/>
              <a:t>logistic_quadratic.ipynb</a:t>
            </a:r>
            <a:r>
              <a:rPr lang="en-US" dirty="0"/>
              <a:t>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BD38F-150C-E602-9EB4-1DB4BCCBC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88" y="2628670"/>
            <a:ext cx="3658111" cy="3296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70B14C-DD17-06F3-4778-861FAFD8A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703" y="1790353"/>
            <a:ext cx="4029637" cy="4972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B0603C-07BD-C3A0-196C-EE28FA301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340" y="3719666"/>
            <a:ext cx="3381847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2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for </a:t>
            </a:r>
            <a:r>
              <a:rPr lang="en-US" dirty="0" err="1"/>
              <a:t>Probabilty</a:t>
            </a:r>
            <a:r>
              <a:rPr lang="en-US" dirty="0"/>
              <a:t> </a:t>
            </a:r>
            <a:r>
              <a:rPr lang="en-US" dirty="0" err="1"/>
              <a:t>Disributions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We need a way to compare how good/bad each prediction is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blipFill>
                <a:blip r:embed="rId3"/>
                <a:stretch>
                  <a:fillRect l="-2100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/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𝑠𝑒𝑡𝑜𝑠𝑎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/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𝑣𝑒𝑟𝑠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/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𝑣𝑖𝑟𝑔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blipFill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AFE3862-3B97-C693-D66D-4CB2EE6FBDCC}"/>
                  </a:ext>
                </a:extLst>
              </p14:cNvPr>
              <p14:cNvContentPartPr/>
              <p14:nvPr/>
            </p14:nvContentPartPr>
            <p14:xfrm>
              <a:off x="5288760" y="3397320"/>
              <a:ext cx="4571640" cy="1225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AFE3862-3B97-C693-D66D-4CB2EE6FBD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79400" y="3387960"/>
                <a:ext cx="4590360" cy="12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59AC9E9-A83E-3517-257A-BF63C4DE99B8}"/>
                  </a:ext>
                </a:extLst>
              </p14:cNvPr>
              <p14:cNvContentPartPr/>
              <p14:nvPr/>
            </p14:nvContentPartPr>
            <p14:xfrm>
              <a:off x="1571040" y="1494720"/>
              <a:ext cx="5430960" cy="3197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59AC9E9-A83E-3517-257A-BF63C4DE99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61680" y="1485360"/>
                <a:ext cx="5449680" cy="32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50B2BD6-A368-D0BB-501E-DDBFE7824646}"/>
                  </a:ext>
                </a:extLst>
              </p14:cNvPr>
              <p14:cNvContentPartPr/>
              <p14:nvPr/>
            </p14:nvContentPartPr>
            <p14:xfrm>
              <a:off x="7209720" y="1607760"/>
              <a:ext cx="2619000" cy="18576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50B2BD6-A368-D0BB-501E-DDBFE782464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00360" y="1598400"/>
                <a:ext cx="2637720" cy="18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DE3B65F-BDA0-8506-ED84-5B65E8C738D7}"/>
                  </a:ext>
                </a:extLst>
              </p14:cNvPr>
              <p14:cNvContentPartPr/>
              <p14:nvPr/>
            </p14:nvContentPartPr>
            <p14:xfrm>
              <a:off x="1400760" y="6356160"/>
              <a:ext cx="3607200" cy="135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DE3B65F-BDA0-8506-ED84-5B65E8C738D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91400" y="6346800"/>
                <a:ext cx="3625920" cy="15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8741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for </a:t>
            </a:r>
            <a:r>
              <a:rPr lang="en-US" dirty="0" err="1"/>
              <a:t>Probabilty</a:t>
            </a:r>
            <a:r>
              <a:rPr lang="en-US" dirty="0"/>
              <a:t> </a:t>
            </a:r>
            <a:r>
              <a:rPr lang="en-US" dirty="0" err="1"/>
              <a:t>Disributions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We need a way to compare how good/bad each prediction is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blipFill>
                <a:blip r:embed="rId3"/>
                <a:stretch>
                  <a:fillRect l="-2100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14A8C6-0799-8BC0-15DB-AAD0CF0BAF4A}"/>
                  </a:ext>
                </a:extLst>
              </p:cNvPr>
              <p:cNvSpPr txBox="1"/>
              <p:nvPr/>
            </p:nvSpPr>
            <p:spPr>
              <a:xfrm>
                <a:off x="702851" y="4858719"/>
                <a:ext cx="16665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14A8C6-0799-8BC0-15DB-AAD0CF0BA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51" y="4858719"/>
                <a:ext cx="1666524" cy="461665"/>
              </a:xfrm>
              <a:prstGeom prst="rect">
                <a:avLst/>
              </a:prstGeom>
              <a:blipFill>
                <a:blip r:embed="rId5"/>
                <a:stretch>
                  <a:fillRect t="-394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50806A-680A-8DF6-D244-ABB05E6B1612}"/>
                  </a:ext>
                </a:extLst>
              </p:cNvPr>
              <p:cNvSpPr txBox="1"/>
              <p:nvPr/>
            </p:nvSpPr>
            <p:spPr>
              <a:xfrm>
                <a:off x="2492589" y="4872836"/>
                <a:ext cx="16665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50806A-680A-8DF6-D244-ABB05E6B1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589" y="4872836"/>
                <a:ext cx="1666524" cy="461665"/>
              </a:xfrm>
              <a:prstGeom prst="rect">
                <a:avLst/>
              </a:prstGeom>
              <a:blipFill>
                <a:blip r:embed="rId6"/>
                <a:stretch>
                  <a:fillRect t="-394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1F4DD0-78D7-7572-A9CC-B5025A6CE958}"/>
                  </a:ext>
                </a:extLst>
              </p:cNvPr>
              <p:cNvSpPr txBox="1"/>
              <p:nvPr/>
            </p:nvSpPr>
            <p:spPr>
              <a:xfrm>
                <a:off x="4241725" y="4872836"/>
                <a:ext cx="16665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1F4DD0-78D7-7572-A9CC-B5025A6C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725" y="4872836"/>
                <a:ext cx="1666524" cy="461665"/>
              </a:xfrm>
              <a:prstGeom prst="rect">
                <a:avLst/>
              </a:prstGeom>
              <a:blipFill>
                <a:blip r:embed="rId7"/>
                <a:stretch>
                  <a:fillRect t="-394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921799-32CC-FAB8-CF3C-1A2D6616A68D}"/>
                  </a:ext>
                </a:extLst>
              </p14:cNvPr>
              <p14:cNvContentPartPr/>
              <p14:nvPr/>
            </p14:nvContentPartPr>
            <p14:xfrm>
              <a:off x="5288760" y="3397320"/>
              <a:ext cx="4571640" cy="1225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921799-32CC-FAB8-CF3C-1A2D6616A68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79400" y="3387960"/>
                <a:ext cx="4590360" cy="12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3F3DBEA-FC05-9415-ABE0-69BF759BC7AA}"/>
                  </a:ext>
                </a:extLst>
              </p14:cNvPr>
              <p14:cNvContentPartPr/>
              <p14:nvPr/>
            </p14:nvContentPartPr>
            <p14:xfrm>
              <a:off x="897840" y="1494720"/>
              <a:ext cx="6104160" cy="3197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3F3DBEA-FC05-9415-ABE0-69BF759BC7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8480" y="1485360"/>
                <a:ext cx="6122880" cy="32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23EF190-B5A8-BEDE-EC88-7B09B1D4C70E}"/>
                  </a:ext>
                </a:extLst>
              </p14:cNvPr>
              <p14:cNvContentPartPr/>
              <p14:nvPr/>
            </p14:nvContentPartPr>
            <p14:xfrm>
              <a:off x="4429373" y="2099160"/>
              <a:ext cx="627840" cy="2605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23EF190-B5A8-BEDE-EC88-7B09B1D4C70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20013" y="2089800"/>
                <a:ext cx="646560" cy="262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900787-A19D-EE75-915D-3B458195E537}"/>
                  </a:ext>
                </a:extLst>
              </p14:cNvPr>
              <p14:cNvContentPartPr/>
              <p14:nvPr/>
            </p14:nvContentPartPr>
            <p14:xfrm>
              <a:off x="7209720" y="1607760"/>
              <a:ext cx="2619000" cy="1857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900787-A19D-EE75-915D-3B458195E53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00360" y="1598400"/>
                <a:ext cx="2637720" cy="18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E0DBBC6-71CD-69F4-9DB4-991063BDCE16}"/>
                  </a:ext>
                </a:extLst>
              </p14:cNvPr>
              <p14:cNvContentPartPr/>
              <p14:nvPr/>
            </p14:nvContentPartPr>
            <p14:xfrm>
              <a:off x="1122840" y="6375240"/>
              <a:ext cx="3810240" cy="1764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E0DBBC6-71CD-69F4-9DB4-991063BDCE1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3480" y="6365880"/>
                <a:ext cx="3828960" cy="19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0907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for </a:t>
            </a:r>
            <a:r>
              <a:rPr lang="en-US" dirty="0" err="1"/>
              <a:t>Probabilty</a:t>
            </a:r>
            <a:r>
              <a:rPr lang="en-US" dirty="0"/>
              <a:t> </a:t>
            </a:r>
            <a:r>
              <a:rPr lang="en-US" dirty="0" err="1"/>
              <a:t>Disributions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Cross-entropy more generally is a way to compare any to probability distributions*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blipFill>
                <a:blip r:embed="rId2"/>
                <a:stretch>
                  <a:fillRect l="-2100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/>
              <p:nvPr/>
            </p:nvSpPr>
            <p:spPr>
              <a:xfrm>
                <a:off x="838200" y="4887421"/>
                <a:ext cx="1666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887421"/>
                <a:ext cx="1666524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A0D8BD-C4F6-4437-C717-F06CC9A1EAF6}"/>
                  </a:ext>
                </a:extLst>
              </p:cNvPr>
              <p:cNvSpPr txBox="1"/>
              <p:nvPr/>
            </p:nvSpPr>
            <p:spPr>
              <a:xfrm>
                <a:off x="2667000" y="4887421"/>
                <a:ext cx="1666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A0D8BD-C4F6-4437-C717-F06CC9A1E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887421"/>
                <a:ext cx="166652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0559AF-33A7-053B-E8CE-E12AAE0644EA}"/>
                  </a:ext>
                </a:extLst>
              </p:cNvPr>
              <p:cNvSpPr txBox="1"/>
              <p:nvPr/>
            </p:nvSpPr>
            <p:spPr>
              <a:xfrm>
                <a:off x="4429476" y="4887421"/>
                <a:ext cx="1666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0559AF-33A7-053B-E8CE-E12AAE064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476" y="4887421"/>
                <a:ext cx="1666524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D86D71-6F4B-BA30-7FC6-337A4C87DA5A}"/>
                  </a:ext>
                </a:extLst>
              </p:cNvPr>
              <p:cNvSpPr txBox="1"/>
              <p:nvPr/>
            </p:nvSpPr>
            <p:spPr>
              <a:xfrm>
                <a:off x="7210426" y="1803827"/>
                <a:ext cx="427672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*when used in logistic regression </a:t>
                </a:r>
              </a:p>
              <a:p>
                <a:r>
                  <a:rPr lang="en-US" sz="2400" b="1" dirty="0"/>
                  <a:t>   </a:t>
                </a:r>
                <a14:m>
                  <m:oMath xmlns:m="http://schemas.openxmlformats.org/officeDocument/2006/math">
                    <m:r>
                      <a:rPr lang="en-US" sz="2400" b="1" i="0" dirty="0" smtClean="0">
                        <a:latin typeface="Cambria Math" panose="02040503050406030204" pitchFamily="18" charset="0"/>
                      </a:rPr>
                      <m:t>𝐲</m:t>
                    </m:r>
                  </m:oMath>
                </a14:m>
                <a:r>
                  <a:rPr lang="en-US" sz="2400" dirty="0"/>
                  <a:t> is always a one-hot vector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D86D71-6F4B-BA30-7FC6-337A4C87D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426" y="1803827"/>
                <a:ext cx="4276724" cy="830997"/>
              </a:xfrm>
              <a:prstGeom prst="rect">
                <a:avLst/>
              </a:prstGeom>
              <a:blipFill>
                <a:blip r:embed="rId7"/>
                <a:stretch>
                  <a:fillRect l="-2282" t="-5882" r="-342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B966075-803C-2574-5CB7-1F95019EB0F5}"/>
                  </a:ext>
                </a:extLst>
              </p14:cNvPr>
              <p14:cNvContentPartPr/>
              <p14:nvPr/>
            </p14:nvContentPartPr>
            <p14:xfrm>
              <a:off x="1061640" y="1581840"/>
              <a:ext cx="10682280" cy="496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B966075-803C-2574-5CB7-1F95019EB0F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2280" y="1572480"/>
                <a:ext cx="10701000" cy="497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4553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Risk Minimization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Still doing empirical risk minimization, just with a cross-</a:t>
            </a:r>
            <a:r>
              <a:rPr lang="en-US" dirty="0" err="1"/>
              <a:t>enropy</a:t>
            </a:r>
            <a:r>
              <a:rPr lang="en-US" dirty="0"/>
              <a:t> loss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04499" y="4076831"/>
                <a:ext cx="6220176" cy="22640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7030A0"/>
                    </a:solidFill>
                  </a:rPr>
                  <a:t>But now we need a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that returns values that look like probabilities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99" y="4076831"/>
                <a:ext cx="6220176" cy="2264081"/>
              </a:xfrm>
              <a:prstGeom prst="rect">
                <a:avLst/>
              </a:prstGeom>
              <a:blipFill>
                <a:blip r:embed="rId3"/>
                <a:stretch>
                  <a:fillRect l="-2059" t="-2695" b="-6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D04C8E2-E973-E146-4494-F8EF8E6F45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309" b="67187"/>
          <a:stretch/>
        </p:blipFill>
        <p:spPr>
          <a:xfrm>
            <a:off x="552099" y="2725874"/>
            <a:ext cx="4514089" cy="1084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2EB276-4ADA-0BA0-E077-80D7C7096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99" y="1633412"/>
            <a:ext cx="2954403" cy="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15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for Cancer Diagnosis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two test results,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08D7359-8878-4506-B586-C5832C56B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2924629" y="2148114"/>
            <a:ext cx="5471884" cy="43978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1378F6-B5E3-44DE-9E80-6B413F43F37C}"/>
                  </a:ext>
                </a:extLst>
              </p14:cNvPr>
              <p14:cNvContentPartPr/>
              <p14:nvPr/>
            </p14:nvContentPartPr>
            <p14:xfrm>
              <a:off x="301680" y="1733040"/>
              <a:ext cx="10179000" cy="5104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1378F6-B5E3-44DE-9E80-6B413F43F3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2320" y="1361880"/>
                <a:ext cx="10197720" cy="548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6063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5238</TotalTime>
  <Words>1044</Words>
  <Application>Microsoft Office PowerPoint</Application>
  <PresentationFormat>Widescreen</PresentationFormat>
  <Paragraphs>175</Paragraphs>
  <Slides>41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Candara</vt:lpstr>
      <vt:lpstr>Wingdings</vt:lpstr>
      <vt:lpstr>Office Theme</vt:lpstr>
      <vt:lpstr>1_Office Theme</vt:lpstr>
      <vt:lpstr>  10-315 Introduction to ML  Logistic Regression</vt:lpstr>
      <vt:lpstr>Classification Decisions</vt:lpstr>
      <vt:lpstr>Classification Probability</vt:lpstr>
      <vt:lpstr>Classification Probability</vt:lpstr>
      <vt:lpstr>Loss for Probabilty Disributions</vt:lpstr>
      <vt:lpstr>Loss for Probabilty Disributions</vt:lpstr>
      <vt:lpstr>Loss for Probabilty Disributions</vt:lpstr>
      <vt:lpstr>Empirical Risk Minimization</vt:lpstr>
      <vt:lpstr>Prediction for Cancer Diagnosis</vt:lpstr>
      <vt:lpstr>Prediction for Cancer Diagnosis</vt:lpstr>
      <vt:lpstr>Building on a Linear Model</vt:lpstr>
      <vt:lpstr>Building on a Linear Model</vt:lpstr>
      <vt:lpstr>Building on a Linear Model</vt:lpstr>
      <vt:lpstr>Building on a Linear Model</vt:lpstr>
      <vt:lpstr>Logistic Regression</vt:lpstr>
      <vt:lpstr>Logistic Regression</vt:lpstr>
      <vt:lpstr>Logistic Regression Decision Boundary</vt:lpstr>
      <vt:lpstr>Optimizing a Model for Cancer Diagnosis</vt:lpstr>
      <vt:lpstr>Binary Logistic Regression</vt:lpstr>
      <vt:lpstr>Binary Logistic Regression</vt:lpstr>
      <vt:lpstr>Solve Logistic Regression</vt:lpstr>
      <vt:lpstr>Logistic Regression Decision Boundary</vt:lpstr>
      <vt:lpstr>Exercise</vt:lpstr>
      <vt:lpstr>Linear in Higher Dimensions</vt:lpstr>
      <vt:lpstr>Logistic Regression</vt:lpstr>
      <vt:lpstr>Logistic Regression</vt:lpstr>
      <vt:lpstr>Logistic Regression</vt:lpstr>
      <vt:lpstr>Poll 1</vt:lpstr>
      <vt:lpstr>Multi-class Logistic Regression</vt:lpstr>
      <vt:lpstr>Multi-class Logistic Regression</vt:lpstr>
      <vt:lpstr>Multi-class Logistic Regression</vt:lpstr>
      <vt:lpstr>Prep: Multi-class Logistic Regression</vt:lpstr>
      <vt:lpstr>PowerPoint Presentation</vt:lpstr>
      <vt:lpstr>Multi-class Logistic Regression</vt:lpstr>
      <vt:lpstr>Logistic Function</vt:lpstr>
      <vt:lpstr>Softmax Function</vt:lpstr>
      <vt:lpstr>Multiclass Predicted Probability</vt:lpstr>
      <vt:lpstr>Multiclass Predicted Probability</vt:lpstr>
      <vt:lpstr>Logistic Regression with Polynomial Features</vt:lpstr>
      <vt:lpstr>Exercise</vt:lpstr>
      <vt:lpstr>Exercise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161</cp:revision>
  <dcterms:created xsi:type="dcterms:W3CDTF">2020-05-18T13:01:09Z</dcterms:created>
  <dcterms:modified xsi:type="dcterms:W3CDTF">2023-02-22T13:28:00Z</dcterms:modified>
</cp:coreProperties>
</file>