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142" r:id="rId2"/>
    <p:sldId id="257" r:id="rId3"/>
    <p:sldId id="1268" r:id="rId4"/>
    <p:sldId id="2231" r:id="rId5"/>
    <p:sldId id="2171" r:id="rId6"/>
    <p:sldId id="2234" r:id="rId7"/>
    <p:sldId id="282" r:id="rId8"/>
    <p:sldId id="2235" r:id="rId9"/>
    <p:sldId id="286" r:id="rId10"/>
    <p:sldId id="285" r:id="rId11"/>
    <p:sldId id="293" r:id="rId12"/>
    <p:sldId id="284" r:id="rId13"/>
    <p:sldId id="273" r:id="rId14"/>
    <p:sldId id="275" r:id="rId15"/>
    <p:sldId id="1287" r:id="rId16"/>
    <p:sldId id="1298" r:id="rId17"/>
    <p:sldId id="278" r:id="rId18"/>
    <p:sldId id="279" r:id="rId19"/>
    <p:sldId id="1286" r:id="rId20"/>
    <p:sldId id="1296" r:id="rId21"/>
    <p:sldId id="1297" r:id="rId22"/>
    <p:sldId id="1300" r:id="rId23"/>
    <p:sldId id="2176" r:id="rId24"/>
    <p:sldId id="1299" r:id="rId25"/>
    <p:sldId id="2179" r:id="rId26"/>
    <p:sldId id="1301" r:id="rId27"/>
    <p:sldId id="1302" r:id="rId28"/>
    <p:sldId id="2237" r:id="rId29"/>
    <p:sldId id="2178" r:id="rId30"/>
    <p:sldId id="2238" r:id="rId31"/>
    <p:sldId id="2239" r:id="rId32"/>
    <p:sldId id="2242" r:id="rId33"/>
    <p:sldId id="2241" r:id="rId34"/>
    <p:sldId id="1313" r:id="rId35"/>
    <p:sldId id="2243" r:id="rId36"/>
    <p:sldId id="1303" r:id="rId37"/>
    <p:sldId id="1304" r:id="rId38"/>
    <p:sldId id="1309" r:id="rId39"/>
    <p:sldId id="1305" r:id="rId40"/>
    <p:sldId id="439" r:id="rId41"/>
  </p:sldIdLst>
  <p:sldSz cx="12192000" cy="6858000"/>
  <p:notesSz cx="9296400" cy="70104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mbria Math" panose="02040503050406030204" pitchFamily="18" charset="0"/>
      <p:regular r:id="rId49"/>
    </p:embeddedFont>
    <p:embeddedFont>
      <p:font typeface="Candara" panose="020E0502030303020204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19:53.8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29803 1076 16575 0,'0'0'1472'0,"-8"0"-1168"0,0 0-304 0,8 0 0 15,-7 0 2288-15,7 0 400 0,0 0 64 0,0 0 32 0,0 0-688 0,-6 12-144 16,4 1-32-16,-1-3 0 0,0 3-160 0,1 3-32 16,-2 2-16-16,1 2 0 0,-1 1-352 0,3 1-64 15,-1 1-16-15,0 2 0 0,1 2-480 0,0 1-96 16,1 1-32-16,0 1 0 0,0 1-320 0,0 4-64 15,1 2-16-15,2 3 0 0,-1 3-64 0,1 3-16 16,1 1 0-16,-2-1 0 0,1-3-32 0,-1-3-16 16,1-5 0-16,2-1 0 0,-2 0-144 0,1-2 160 15,0-2-160-15,0 0 160 0,1-1-160 0,-1 1 0 16,0-3 0-16,0-2 128 0,-1 0-128 0,1-2 0 0,-1-2 0 16,1-3 0-1,0-1-1392-15,1-4-208 0,0-1-32 0,2-4-16 16,-7-8-1680-16,0 0-352 0,0 0-64 0</inkml:trace>
  <inkml:trace contextRef="#ctx0" brushRef="#br0" timeOffset="418.03">30743 1186 18431 0,'0'0'816'0,"-8"-6"160"0,2 0-784 0,-1-1-192 16,7 7 0-16,-6-7 0 0,-1 1 2720 0,-1 4 496 15,-2 0 112-15,10 2 0 0,0 15-1248 0,-3 2-256 16,-2 2-48-16,-2 6-16 0,1 5-192 0,-2 1-32 16,0 2-16-16,2 2 0 0,-3 3-432 0,1 5-96 15,3 7-16-15,1 3 0 0,1 4-400 0,4 2-96 16,1-2-16-16,2-2 0 0,0-7-272 0,1 1-64 16,-1-2-128-16,0 5 192 0,-1-1-192 0,0 3 0 0,0 5 128 0,-1-3-128 15,1-1 0-15,2-8 0 0,-1-3 128 0,0-2-128 16,0-2-176-16,-2-5-80 0,1-1 0 15,-4 0-16 1,-4-1-2160-16,1-1-448 0,2-4-64 0,-2-1-15024 0</inkml:trace>
  <inkml:trace contextRef="#ctx0" brushRef="#br0" timeOffset="871.16">29328 2867 30815 0,'0'0'1360'0,"-10"0"288"0,1 3-1328 0,0 2-320 16,0 3 0-16,2 3 0 0,1 2 576 0,0 5 64 15,2 5 0-15,-2 3 0 0,-2 3 128 0,3 5 48 16,1 5 0-16,3 8 0 0,3 3-144 0,4 3-32 16,0 3 0-16,6-4 0 0,5-2-192 0,6-2-32 15,5 0-16-15,3 0 0 0,3 5-160 0,1 3-48 0,1 0 0 16,-2 0 0-16,0 1-192 0,-1-5 0 0,-3-3 0 0,1-6-160 15,-2-7 160-15,2-2 0 0,3-3 128 0,6 2-128 16,7-3 0-16,7 0 128 0,7-2-128 0,0-3 0 16,1-1 0-16,-4-5 128 0,-4-7-128 0,6-4 0 15,4-6 432-15,7-4 16 0,7-5 0 0,-3-4 0 16,-6-4 272-16,-5-4 64 0,-6-6 16 0,2-5 0 16,2-3-240-16,0-3-48 0,2-3-16 0,-3-2 0 31,-3-4-1328-31,-7-7-256 0,-7-10-48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34:53.499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19133 8859 16575 0,'-9'-2'1472'0,"0"-1"-1168"16,9 3-304-16,0 0 0 0,0 0 2368 0,0 0 432 0,0 0 80 0,0 0 0 16,9-4-1952-16,4 4-400 0,3 2-80 0,3 0 0 15,4 1-304-15,5-1-144 0,6 2 160 0,5-2-160 16,6 1 128-16,2 1-128 0,0 0 0 0,3 0 0 16,5 0 0-16,4 1 0 0,1-1 0 0,5 3 0 15,4-1 0-15,4 1 0 0,1 2 0 0,7-1-160 16,5-4-16-16,7 1 0 0,5 1 0 0,7 0 0 15,6-4-16-15,10 2-16 0,7 3 0 0,9-2 0 16,5-1-96-16,8 0-16 0,6 1 0 0,6 0 0 31,2-1-208-31,7 0-48 0,1-1-16 0,4 2 0 0,3-1 208 0,-1 0 32 0,-2-2 16 0,-2 1 0 16,-5-3 336-16,3-3-144 0,0 2 144 0,-2 1 0 0,-3-3 368 16,-4-3 176-16,-3 1 32 0,-1-1 16 0,-2 0 352 15,-6-1 64-15,-6 1 16 0,-2-3 0 0,-2 0-400 0,-3-1-80 16,-5 1-16-16,-1-1 0 0,-1-5-288 15,-6 4-64-15,-3-1-16 0,-6 2 0 0,-4-1-432 0,-4 2-96 16,-4 1-16-16,-6-4-12976 16</inkml:trace>
  <inkml:trace contextRef="#ctx0" brushRef="#br1" timeOffset="10690.83">20069 2607 19343 0,'0'0'848'0,"0"0"192"0,0 0-832 0,0 0-208 0,0 0 0 0,0 0 0 15,0 0 448-15,0 0 64 0,11-2 0 0,-11 2 0 16,0 0 96-16,12 3 32 0,-12-3 0 0,10 4 0 0,-10-4-16 0,0 0 0 16,10 5 0-16,-10-5 0 0,8 8-64 0,-1 0-16 15,-7-8 0-15,4 12 0 0,-2 2-112 0,1-4-32 16,-2 2 0-16,-1 0 0 0,0-1-16 0,2 1-16 16,0 1 0-16,-1 0 0 0,2 3 128 0,0 1 16 15,-1 1 16-15,1 2 0 0,-2-2 80 0,2-1 16 16,-1 2 0-16,1-2 0 0,-2 3-144 0,-1-2-32 15,0 3 0-15,-1 0 0 0,-2 0-112 0,1 1-16 16,-1-2-16-16,-1 3 0 0,-2-2-80 0,-1 1-16 16,-1-5 0-16,2 3 0 0,-1-2 112 0,2 0 32 15,0-1 0-15,1-1 0 0,1-3-32 0,1-2 0 16,1-1 0-16,-1 0 0 0,1-1-112 0,1-9-16 16,0 0-16-16,-1 9 0 0,1-9-16 0,0 8 0 0,0-8 0 15,0 0 0-15,0 0 0 0,0 0 0 0,0 0 0 0,0 0 0 16,0 0-160-16,0 0 160 0,0 0-160 0,0 0 160 15,0 0-160-15,0 0 128 0,0 0-128 0,0 0 128 16,0 0-128-16,0 0 160 0,0 0-160 0,0 0 160 16,0 0-160-16,0 0 128 0,9-5-128 0,-9 5 128 15,9-5-128-15,-9 5 160 0,10-6-160 0,-10 6 160 16,12-4-160-16,-2 2 128 0,-10 2-128 0,13-1 128 16,-1 2-128-16,1-1 128 0,-1-1-128 0,1 1 128 15,0 1 0-15,0-1 0 0,1-1 0 0,1 1 0 16,-1 0-128-16,2-3 0 0,-2 2 0 0,0-1 0 15,-1 2 0-15,2-1 0 0,-1 0 0 0,2-1 0 16,-2 1 0-16,2 0 0 0,2 0 0 0,2 1 0 16,-1 0 0-16,3-2 0 0,2 0 0 0,1-1 0 15,1 0 128-15,2 2-128 0,4-2 0 0,0 2 128 0,1 0-128 0,1 1 192 16,0 1-192-16,-1 0 192 0,1 2-192 0,0-2 0 16,-1 2 0-16,-1-2 0 0,1-1 0 0,0 0 0 15,1-1-128-15,1 0 128 0,0-1 0 0,3 2 0 16,2 0 0-16,2 0 0 0,1 0 0 0,0 2 0 15,1 0 0-15,-2 2 0 0,-2-2 0 0,-1-1 0 16,1 0 0-16,-1 0 0 0,0-1 0 0,1 2 0 16,3 0 0-16,3 0 0 0,1 2 0 0,1-3 0 15,-1 0 0-15,0 0 0 0,-1-1 0 0,-1 0 160 16,0-1-32-16,-1 0-128 0,0-3 192 0,3 0-192 16,3 0 192-16,0 3-192 0,4-3 160 0,-2 1-160 0,-1-1 128 15,0 3-128-15,-4-3 0 0,-2 2 128 16,0-2-128-16,-1 1 0 0,0-1 0 0,3 3 0 0,1 0 128 0,2 1-128 15,0 1 0-15,-1 0 0 0,-1-1 0 0,-2 1 0 16,-3-1 208-16,0 0-32 0,-1-1-16 0,-1 0 0 16,1 0-160-16,1-2 128 0,3 3-128 0,1-1 128 15,1-2-128-15,-2 0 0 0,-2 1 144 0,2-1-144 16,-3 1 0-16,-2 0 0 0,0 1 0 0,-1 0 128 16,1-1-128-16,0 1 0 0,1 1 0 0,0 0 0 15,-1-3 0-15,0 6 0 0,-1 0 0 0,1-1 0 16,-2 1 0-16,0-1 0 0,0-2 0 0,1 0 0 15,0 0 0-15,0 0 128 0,-1 2-128 0,2-1 0 16,2 2 0-16,-2-1 0 0,0 1 0 0,-1 1 0 16,-1 1 0-16,-1-1 0 0,0 0 0 0,-3-2 0 15,-1 1 0-15,1-2 0 0,3 1 0 0,0-2 0 0,-3 0 0 0,3-2 0 16,1 1 0-16,0 1 0 0,0-3 0 0,-1 2 0 16,-3 0 0-16,0 0 128 0,0 1-128 0,1-3 0 15,-5 0 0-15,-2 2 128 0,-1 1-128 0,1-3 0 16,-2 3 0-16,-1 0 0 0,-1 3 0 0,1-2 0 15,0 2 0-15,3 2 0 0,2 2 0 0,1 3 0 16,-1 2 0-16,2 1 0 0,0-1 0 0,0-2 0 16,-2-3 0-16,1-1 0 0,-2 1 0 0,-3-1 0 15,-1-2 0-15,-1-1 0 0,0-3 0 0,-2-2 0 16,-1 0 0-16,-1-1 0 0,0 1 128 0,-3 0-128 16,0 0 128-16,-1-1-128 0,0 2 192 0,0-2-48 15,0 0 0-15,0 1 0 0,0 1 16 0,-1-2 0 16,-1 0 0-16,1 2 0 0,-2 1-160 0,-1-3 0 0,-1 2 0 15,-1-1 0-15,-2-1 0 0,1 0 0 0,1-1 128 0,-2 2-128 16,0-1 0-16,0 1 0 0,-1-5 0 0,0 2 0 16,-1 0 128-16,1-2-128 0,0-2 0 0,0 0 128 15,0 1-128-15,0-4 160 0,-1 1-160 0,0-2 160 16,-2-2-160-16,3 1 160 0,-3-3-160 0,0 1 160 16,-1 1-32-16,0-1-128 0,0 2 192 0,0-2-64 15,-1-2-128-15,-1-1 192 0,1 1-192 0,-1 0 192 16,0 0-192-16,0-1 0 0,-2 3 0 0,2-1 128 15,-1 1-128-15,0-4 0 0,1 3 0 0,-2-1 0 16,0 1 0-16,1 2 0 0,1-1 0 0,0-1 0 16,-2 1 0-16,0 2 0 0,1 0 0 0,-1-1 0 15,0 2 0-15,0 0 0 0,0 0 0 0,-1 1 0 16,-2 1 0-16,2 3 0 0,1 0 0 0,0 3 0 0,0 5-176 16,0 0 176-16,0 0-128 0,0 0 128 0,0 0-128 0,0 0 128 15,0 0-128-15,0 0 128 0,-9 1-128 0,9-1 128 16,-8 8-128-16,1 1 128 0,1 0 0 0,-1 0-160 15,2 1 160-15,-1-3 0 0,6-7 0 0,-10 8-128 16,4-1 128-16,-2-2 0 0,-1-1 0 0,-1 0 0 16,-2 0 0-16,-1 0 0 0,-2-2 0 0,1-1 0 15,-2 1 0-15,0-2 0 0,-3 0 0 0,0 0 0 16,-2 0 0-16,-1 0 0 0,0 0 0 0,-2 0-128 16,-1 0 128-16,1 0 0 0,-1 1 0 0,-1-1-128 15,-3-1 128-15,0 1 0 0,1-2 0 0,-1 2 0 16,-1-1-128-16,-3 0 128 0,-3-2 0 0,-1 2 0 0,1-2-128 15,-2 2 128-15,-2 0 0 0,-2 1 0 0,-1 0 0 0,1 0 0 16,0 1 0-16,1-1 0 0,-1 0 0 0,0 0 0 16,1 0 0-16,-2-1 0 0,-3 2 0 0,-1-2 0 15,-1-1 0-15,-2 0 0 0,1 0 0 0,-1 2 0 16,1 0 0-16,0 0 0 0,1 0 0 0,-1-1 0 16,-2 0 0-16,0-3 0 0,-1 1 0 0,0 3 0 15,-2-4 0-15,2 3 0 0,0 0 0 0,1 0 0 16,0-2 0-16,0 0 0 0,0-2 0 0,-1 1 0 15,1 0 0-15,-1 2 0 0,-1-2 0 0,2 1 0 16,1 2 0-16,1 1 0 0,1 0 0 0,1 1 0 16,1-1 0-16,-1 0 128 0,0 1-128 0,-1 1 0 15,-1 0 0-15,-1 2 0 0,0 0 0 0,2 1 0 16,0-1 0-16,1 2 0 0,0-3 0 0,0 1 0 16,2 0 0-16,-1-1 0 0,-1-2 0 0,0-1 0 0,-1 0 0 0,1 1 0 15,0-1 0-15,0 2 0 0,1-2 0 16,2 0 0-16,1 0 0 0,0 0 0 0,0 0 0 0,-1 0 0 15,-1-2 0-15,1 0 0 0,-3-1 0 0,1 1 0 16,2 0 0-16,-2 0 0 0,2 0 0 0,2 2 0 16,2 0 0-16,1-1 0 0,1 0 0 0,0 0 0 15,-1-1 0-15,-1 1 0 0,-2 1 0 0,0-1 0 16,-1-2 0-16,2 3 0 0,1 0 0 0,0 0 0 16,0 0 0-16,1 0 0 0,1-1 0 0,3-1 0 15,-1 1 0-15,2 0 0 0,-2-3 0 0,-1 1 0 16,1 1 0-16,-2 0 0 0,-2-2 0 0,1 2 0 0,1-1 0 0,-1 1 0 15,0-2 0-15,1 2 0 16,1 1 0-16,2 0 0 0,2 0 0 0,1-2 0 0,-2 0 0 0,3-1 0 16,1 2 0-16,1-1 0 0,0 2 0 0,1-3 0 15,-1 3 0-15,3-1 0 0,0-3 0 0,1 1 0 16,2 0 0-16,0-1 0 0,1 0 0 0,1 0 0 16,-1-2 0-16,4 3 0 0,0 2 0 0,1 0 0 15,0 2 0-15,2-2 0 0,1 2 0 0,2 2 0 16,1 0 0-16,-1 0 0 0,-1 1 0 0,2-2 0 15,1 0 0-15,1 3 0 0,0-2 0 0,0 2 0 16,-2 0 0-16,2-2 0 0,0 1 0 0,9-3 0 16,-9 2 0-16,9-2 0 0,-9 2 0 0,9-2 0 15,-8 0 0-15,8 0 0 0,0 0 0 0,0 0 0 16,0 0-352-16,0 0-16 0,0 0 0 0,0 0 0 16,0 0-1872-16,0 0-368 0,6 11-80 0,5-2-15904 15</inkml:trace>
  <inkml:trace contextRef="#ctx0" brushRef="#br1" timeOffset="12393.49">22639 2356 32015 0,'0'0'704'0,"0"0"128"0,0 0 48 0,0 0 32 0,0 0-720 0,0 0-192 0,7-2 0 0,3-3 0 0,-10 5 512 0,10-4 64 15,-10 4 0-15,0 0 16 0,11-2-336 0,-11 2-80 16,10-2-16-16,-10 2 0 0,0 0-160 0,11-4 0 16,-11 4 0-16,10-4 0 0,-10 4 224 0,11-4-32 15,-11 4-16-15,10-4 0 0,-10 4 288 0,10-4 64 16,-10 4 16-16,11-4 0 0,-3 2 112 0,-8 2 32 15,0 0 0-15,11-3 0 0,-11 3 0 0,10-4 0 16,-10 4 0-16,0 0 0 0,0 0-240 0,10-2-64 0,-10 2 0 0,0 0 0 16,0 0-176-16,0 0-32 0,0 0-16 0,10 5 0 15,-3 3-160-15,-2-1 160 16,-1 3-160-16,0 1 160 0,-1-2-160 0,-1 2 0 0,1-1 0 0,-1 3 0 16,1 2 0-16,0 0-144 0,1 4 144 15,-2 0-160-15,1 2 160 0,1 2 0 0,0 3 160 0,-1 7-160 16,1 5 128-16,0 5-128 0,0 3 0 0,0 0 0 15,0 3 272-15,0-6-32 0,-1-5-16 0,-1-3 0 16,-1 1 32-16,1-1 16 0,-2-2 0 0,0 2 0 16,0 2-48-16,0 2-16 0,-2 3 0 0,1-1 0 15,0 0 32-15,-2-1 0 0,1-5 0 0,-1-2 0 16,0-3-80-16,1-4-16 0,-1-3 0 0,1 6 0 16,-2 5-144-16,1 0 0 0,0-3 0 0,5-3 0 0,-2-2 0 15,0-5 0-15,0 1 0 0,0-3 0 16,0 1 0-16,0-2 0 0,0-2 0 0,0-2 0 0,-2-2 0 0,1-2 192 15,1-1-192-15,0-9 192 0,0 0-64 0,0 0 0 16,0 0 0-16,0 0 0 0,0 0 48 0,0 0 0 16,0 0 0-16,-9 2 0 0,9-2-176 0,-9-2 192 15,9 2-192-15,-9-2 192 0,9 2-192 0,-11-4 0 16,4 1 0-16,7 3 128 0,0 0-128 0,-8-5 0 16,8 5 0-16,0 0 0 0,0 0 0 0,0 0 0 15,-8-5 0-15,8 5 0 0,-5-7 0 0,5 7 0 16,0 0 0-16,0 0 0 0,0 0 0 0,-2-9 0 15,2 9 0-15,0 0 0 0,2-8 0 0,-2 8 0 16,0 0 0-16,0 0 0 0,6-6 0 0,-6 6 0 16,9-5 0-16,2 2 0 0,-2 0 0 0,1 2 0 15,-1 0 0-15,3 1 0 0,0-2-128 0,2 2 128 0,1 0 0 0,0 2 0 16,3-1 0-16,1 0 0 0,-1 1 0 0,2 0 0 16,2 2-128-16,-1-4 128 0,-1 1 0 0,1 1 0 15,0-1 0-15,0 2 0 0,-1-2 0 0,-1-1 0 16,1 0 0-16,-1 0 0 0,-1 0 0 0,2 0 0 15,-2-1 0-15,2-2 208 0,1 0 0 0,0 0 0 16,-2-3-208-16,1 1-240 0,-3 0 48 0,-2 0 16 16,1-1 176-16,-2 1 0 0,-2 0 0 0,-2 1 0 15,0-1 0-15,-10 5 0 0,9-8 0 0,-2 2 128 16,-7 6-128-16,6-7 0 0,-6 7 0 0,4-8 128 16,-4 8-128-16,2-8 0 0,-2 8 0 0,-1-7 0 15,0 0 0-15,1 7 144 0,-3-8-144 0,3 8 0 16,0 0 128-16,-4-9-128 0,4 9 0 0,-3-13 0 0,1 3 0 15,2 10 0-15,0-13 0 0,-1 0 0 0,1 0 144 16,1 0-144-16,0-1 0 0,0 1 144 0,1 0-144 0,0 2 0 16,0-4 144-16,0-2-144 0,1-1 0 0,1-4 128 15,-3-3-128-15,0-3 0 0,1-5 0 0,-1-1 0 16,2-6 0-16,-1 1 128 0,0-3-128 0,-1 4 0 16,1 1 0-16,2 2 0 0,2 1 0 0,-1 2 0 15,0-1 0-15,0 1 0 0,-1-4 0 0,1-1 0 16,-1-5 0-16,-1 0 0 0,-2-1 0 0,0 4-208 15,-1 0 48-15,-1 6 16 0,0 5 144 0,0 0 176 16,-1 5-48-16,1 1 0 0,0 2-128 0,-1 2 0 16,0 1 0-16,0 3 0 0,1-1 0 0,1 2 0 15,0 1 0-15,0 3 0 0,1-2 0 0,1 0 0 0,-1 3 0 16,-1 8 0-16,1-13 0 0,1 4-144 0,-1 0 144 0,-1 9 0 16,3-9 0-16,-3 9-128 0,0-9 128 0,0 9 0 15,0-11 0-15,0 11 0 0,0-9 0 0,0 9 0 16,0 0 0-16,0 0-128 0,-3-6 128 0,3 6 0 15,0 0 0-15,0 0 0 0,-5-7-128 0,5 7 128 16,0 0 0-16,0 0 0 0,0 0 0 0,-7-4 0 16,7 4 0-16,0 0 0 0,-8-6 0 0,8 6 0 15,0 0 0-15,-9-3 0 0,1 1 0 0,8 2 0 16,-9 0 0-16,9 0-128 0,-9 0 128 0,9 0 0 16,-10 2 0-16,1 1 0 0,0-1 0 0,9-2 0 15,-12 4 0-15,3-2 0 0,0 0 0 0,-1 1 0 16,1-2 0-16,0 0 0 0,-1-1 0 0,-1 2 0 0,1 2 0 15,-1-2 0-15,0 0 0 0,-2-1 0 0,0 0 0 0,0 2 0 16,0-1 0-16,0 2 0 0,-2-2-160 0,1 0-80 16,-2 1-16-16,1-1 0 0,-1 2 256 0,2-1 0 15,1-2 0-15,0 1 0 0,-2-1 240 0,1 1 32 16,-2 0 16-16,1-1 0 0,-2-1-288 0,0 0 0 16,-2 0 0-16,1 3 0 0,-1-1 0 0,-2 1 0 15,-3-2 0-15,1 2 0 0,-1-1 0 0,1 2 0 16,1-4 0-16,0 3 0 0,-1 1 0 0,2-3 0 15,2 2 0-15,-1 1 0 0,1-3 0 0,2 2 0 16,3-2 0-16,1 0 0 0,-1-2-160 0,3-4 16 16,-2-10 0-16,2 5 0 15,5 3-1968-15,1 3-384 0,1 1-64 0,4 3-17168 0</inkml:trace>
  <inkml:trace contextRef="#ctx0" brushRef="#br1" timeOffset="14209.17">27335 2766 25503 0,'0'0'1136'0,"0"0"224"0,0 0-1088 0,0 0-272 0,0 0 0 0,0 0 0 15,0 0 1472-15,0 0 256 0,0 0 32 0,4-8 16 16,-4 8-544-16,4-9-96 0,-4 9-32 0,5-9 0 15,-5 9-368-15,8-6-80 0,-8 6-16 0,0 0 0 16,0 0-96-16,9-2-32 0,-9 2 0 0,0 0 0 0,9 4-80 0,-9-4-32 16,5 12 0-16,-1 1 0 15,-2 1-80-15,-2 3 0 0,0 2-16 0,1 1 0 16,-1-3 112-16,0 2 32 0,0-2 0 0,2 6 0 0,2 4 48 0,0-5 16 16,-2-1 0-16,-2-7 0 0,0 2-144 0,1-3-32 15,2-1 0-15,-1 1 0 0,1-2-112 0,1 0-32 16,0-1 0-16,-1 1 0 0,-3-11-192 0,6 12 144 15,-2-6-144-15,-4-6 128 0,0 0 48 0,7 7 0 16,0-4 0-16,-7-3 0 0,0 0-176 0,0 0 0 16,10-1-160-16,-10 1 160 0,10-6 0 0,-3-1 0 15,-1-1 0-15,-6 8 0 0,6-8 224 0,-1-2-64 16,0 1-16-16,-5 9 0 0,4-11-144 0,-4 11 0 16,4-10-192-16,-4 10 192 0,0 0 0 0,4-9 0 0,-4 9 0 0,0 0 0 15,4-9 0-15,-4 9 0 0,0 0 0 0,0 0 0 16,0 0-176-16,0 0 176 0,8-1-128 0,-8 1 128 15,0 0 0-15,0 0 0 0,0 0 0 0,8 5-128 16,-2 4 128-16,0 0 0 0,-3 1 0 0,3 1 0 16,-6-11 0-16,2 15 0 0,1 1 0 0,1 0 0 15,-2-2 0-15,2 2 0 0,-1-2 0 0,1 0 0 16,-2-1 0-16,4 1 0 0,-1-1 0 0,0-4 0 16,0 0 0-16,2-1 0 0,1-2 0 0,-1-1 0 15,-7-5 0-15,12 7 0 0,0-3 0 0,0-2 0 16,-1-2 0-16,0-1 0 0,-1-3 144 0,2 2-144 15,0-5 208-15,1 1-64 0,0-4-16 0,1 0 0 16,0-3 80-16,2-3 16 0,0-2 0 0,1-3 0 16,0 2 0-16,0-2 0 0,-3-1 0 0,0-1 0 15,-1 3-224-15,0 0 176 0,2 3-176 0,-1-1 160 0,-1 0-160 0,0 1 0 16,-1 1 0-16,-2-2 0 0,2-2 0 0,-3 3 0 16,-1-2 0-16,-2 0 0 15,1 2-512-15,-2 2-64 0,-1 0-32 0,0 1 0 16,0 0-1808-16,-1 1-352 0,-2 0-80 0</inkml:trace>
  <inkml:trace contextRef="#ctx0" brushRef="#br1" timeOffset="16777.64">20062 753 16575 0,'-7'-13'736'0,"4"4"160"0,2-2-720 0,1 2-176 0,0 1 0 0,0 2 0 15,1-7 2432-15,-1 4 464 0,0 1 96 0,2 1 16 16,-2 1-1968-16,0 6-384 0,2-9-80 0,-2 9 0 15,3-7-128-15,-3 7-32 0,0 0 0 0,0 0 0 16,0 0-272-16,0 0-144 0,0 0 160 0,0 0-160 16,0 0 192-16,0 0-64 0,4 16-128 0,-1-3 192 15,-2 1 16-15,-1 3 0 0,-1 1 0 0,-2-1 0 0,0-1 112 0,1 2 0 16,-1 2 16-16,-1-1 0 16,0 1 0-16,0-1 0 0,-1 0 0 0,1 2 0 0,0-1 16 0,2-1 0 15,-1-1 0-15,-1 1 0 0,2 0 0 0,0-1 0 16,1 0 0-16,0-1 0 0,-1-1-128 15,2 1-32-15,0-3 0 0,0 0 0 0,-1-1-192 0,0-1 144 16,1-12-144-16,0 13 128 0,1-1 0 0,-1-12 0 16,1 10 0-16,-1-10 0 0,4 11 80 0,1-2 16 15,-5-9 0-15,8 9 0 0,0-2-32 0,3-1 0 16,-1-1 0-16,3-1 0 0,1-2-64 0,3-1 0 16,2 1-128-16,1-2 192 0,3 3-192 0,1-2 144 15,2-1-144-15,2 0 128 0,-1 3-128 0,2 0 0 16,0-2 144-16,1 1-144 0,-2 1 0 0,4 0 0 0,1-5 0 0,3 1 0 15,-1 1 0-15,4 0 0 16,3 0 0-16,2 0 0 0,4-1 0 0,0 1 0 0,1 1 0 0,-1-1 0 16,1 0 0-16,1 0 0 0,1 0 0 0,0 1 0 15,1-1 0-15,3 3 0 0,2 1 0 0,0 1 128 16,1 3-128-16,-1 0 0 0,-1-2 0 0,1 1 0 16,2 1 0-16,1-3 0 0,1-1 0 0,3 2 0 15,1 2 0-15,-1 0 0 0,0 0 0 0,0-3 0 16,0-5 0-16,2 1 0 0,2 2 0 0,3 1 0 15,0 1 0-15,-2 2 0 0,-1-1 0 0,-1-1 0 16,-2-2 0-16,1 1 144 0,1 1-144 0,1 1 0 16,1 1 128-16,0 0-128 0,-1 2 0 0,-1-2 0 15,-1-4 0-15,0 1 0 0,2 0 0 0,1 1 0 0,0 0 128 16,0 1-128-16,-2-1 0 0,-1-1 0 0,2-2 0 0,0 1 0 16,1-4 0-16,0 2 0 0,1 1 0 15,0 1 0-15,-3 1 0 0,0-4 0 0,-2 0 128 0,-1 0-128 16,1 1 0-16,0 2 0 0,0 0 128 0,-1-1-128 15,-1 2 0-15,-1-1 0 0,0-3 0 0,-4 1 0 16,-3 3 0-16,1-2 0 0,3 1 0 0,0-2 0 16,-1 2 0-16,-2 0 0 0,-1 1 0 0,-2-4 0 15,-3 1 0-15,-2 0 0 0,-1 0 0 0,1 2 0 16,-1-3 0-16,0-3 0 0,-1 2 128 0,0 0-128 16,-3 0 0-16,0 1 0 0,-4-4 128 0,-1 2-128 15,-3 1 0-15,-1-3 0 0,-2 1 0 0,0 1 0 16,-4-1 128-16,1 1-128 0,0-2 0 0,-1 0 0 0,1 0 0 15,0 0 0-15,-3-1 128 0,-2 1-128 0,-1 0 0 0,-4 0 0 16,-1 0 0-16,-1 0 128 0,-1-1-128 0,-2 1 0 16,-2 2 160-16,-1-2-160 0,-2-2 128 0,-9 6-128 15,7-4 128-15,-7 4-128 0,10-6 0 0,-3 2 128 16,-7 4-128-16,8-5 0 0,-8 5 0 0,8-7 128 16,-8 7-128-16,7-8 0 0,-1-1 0 0,-6 9 128 15,7-7-128-15,-2 0 0 0,-5 7 0 0,5-9 0 16,-5 9 128-16,5-11-128 0,-1 2 0 0,-4 9 128 15,3-13 16-15,-1 2 0 0,1-2 0 0,0-1 0 16,-1 1 176-16,1-2 48 0,-2 0 0 0,2-1 0 16,-1 1-112-16,1 0 0 0,-2-2-16 0,2-2 0 15,-1-2-80-15,1 2-16 0,0-2 0 0,-1-1 0 16,2 1-144-16,0 1 128 0,0 1-128 0,0 2 128 16,0 0-128-16,0 3 0 0,-2 2 0 0,1 3 0 0,0-3 0 0,-3 12 0 15,1-12 0-15,-1 12 0 0,0-10 0 0,0 10 0 16,2-9 0-16,-2 9 0 0,0 0 0 0,0 0 0 15,0 0 0-15,0-9 0 0,0 9 0 0,0 0 0 16,2-8 0-16,-2 8 0 0,0 0 0 0,0 0 0 16,0 0 0-16,0 0 0 0,0 0 0 0,0 0 0 15,0 0 0-15,0 0 0 0,0 0 0 0,-7-7 0 16,7 7 0-16,-10 0 0 0,-1 0 0 0,2 0 0 16,-1 0 0-16,-2 3 0 0,0 1 0 0,1-4 0 15,-2 0 0-15,-2 2 0 0,-2 1 0 0,-1-2 128 16,-1-1-128-16,-1 0 0 0,2-1 128 0,-4 1-128 0,-2 1 128 15,-1-1-128-15,-2-2 144 0,-2 0-144 16,-1 1 160-16,0 0-160 0,0 1 128 0,0-3-128 0,-1 3 0 16,-2 0 144-16,-2-1-144 0,-1 0 0 0,-2-1 0 0,-4-3 0 15,-1 1 0-15,-2 0 0 0,-4-2 128 0,0 2-128 16,-2 1 0-16,1 1 0 0,1-2 0 0,-1 0 0 16,-1 0 0-16,-1-1 0 0,-2-3 0 0,0 0 0 15,-3-1 0-15,-1 2 128 0,1 2-128 0,1 1 0 16,1 0 0-16,-1 2 0 0,0 0 0 0,-1-1 0 15,-3-5 0-15,-3 1 0 0,-2 3 0 0,1 0 0 16,3-1 0-16,2 1 0 0,0 2 0 0,1-1 0 16,-3-2 0-16,1 0 0 0,-2-2 0 0,0 3 0 15,-2 0 0-15,3 0 0 0,1 2 0 0,1-3 0 16,2 2 0-16,-2-1 0 0,-4-1 0 0,1 1 0 16,-3 1 0-16,3-1 0 0,4 2 0 0,0 2 0 0,1 0-128 15,-2-3 128-15,-1 2 0 0,0 0 0 0,-2-1 0 0,0 0 0 16,2 2 0-16,2 0 0 0,2 0-128 0,0 0 128 15,0 0 0-15,1 0 0 0,-1 0 0 0,-2 0 0 16,0 0 0-16,-1 2 0 0,2 1 0 0,1 1 0 16,1-3 0-16,3 2 0 0,1 1 0 0,0 0 0 15,-1-2 0-15,-2 1 0 0,0-2 0 0,0 2 0 16,2-1 0-16,3 1 0 0,-1 1 0 0,3 0 0 16,3 0 0-16,1-2 0 0,0-2 0 0,0 3 0 15,1-2 0-15,-1 0 0 0,-3 1 0 0,2 0 0 16,1 1 0-16,0-2 0 0,1 1 0 0,-1-1 0 15,3-1 0-15,1 1 0 0,0 2 0 0,1-2 0 16,1-1 0-16,1 0 0 0,1 0 0 0,-2 0 0 0,1-1 0 16,0 2 0-16,2 2 0 0,2-1 0 0,2 1 0 0,0 1 0 15,1 0 0-15,2 0 0 0,-1 1 0 0,4-1 0 16,2-2 0-16,2 1 0 0,0 0 0 0,2-1 0 16,-1-1 0-16,0-1 0 0,2 2 0 0,3-1 0 15,0-1 0-15,1 1 0 0,-2-1 0 0,2 2 0 16,0-2 0-16,2 0 0 0,0 0 0 0,1 0 0 15,1 0 0-15,1-2 0 0,0 0 0 0,8 2 0 16,0 0-192-16,-9-3 192 0,9 3-160 0,0 0 160 31,0 0-1152-31,0 0-128 0,0 0-16 0,0 0-16 16,0 0-2208-16,14 3-448 0</inkml:trace>
  <inkml:trace contextRef="#ctx0" brushRef="#br1" timeOffset="18295.32">24400 388 15663 0,'0'0'1392'15,"-7"-3"-1120"-15,7 3-272 0,-8 7 0 0,1 1 5392 0,3 3 1024 16,3 2 208-16,0 3 32 0,-1 2-5440 0,4 2-1216 16,0-1 0-16,1 1-144 0,-2 1 144 0,2-2 0 15,1 1 128-15,1-1-128 0,1 0 192 0,2-1-16 16,0-1-16-16,1 1 0 0,3 0-16 0,-2 6 0 16,0-5 0-16,-1 5 0 0,0-1-144 0,0 3 128 15,-1 4-128-15,1 0 128 0,0 0-128 0,0 0 0 16,-1 3 144-16,-2 0-144 0,0 0 272 0,-1-1-16 15,0 0 0-15,2 1 0 0,-1-3 32 0,1-1 0 16,-1-2 0-16,1 0 0 0,-1 2-112 0,1-2-32 16,-2 1 0-16,3-2 0 0,2 2-144 0,-2-3 160 0,-1-3-160 15,-1-1 160-15,1-1-160 0,-2-1 192 16,-1 0-192-16,0-1 192 0,0-1-192 0,-2 1 192 0,1 0-192 0,-3 2 192 16,1-1-192-16,-1 1 192 0,0 0-192 0,-1-1 192 15,-1 2-192-15,0 0 128 0,-2-2-128 0,1 1 128 16,1-3-128-16,-1-3 0 0,2 1 0 0,1-15 0 15,0 0 192-15,0 0 0 0,0 0 0 0,0 0 0 16,-9 1-64-16,9-1 0 0,0 0 0 0,0 0 0 16,0 0-128-16,0 0 0 0,0 0 0 0,0 0 0 15,0 0 176-15,0 0-48 0,-9-4-128 0,9 4 192 16,0 0-64-16,-10-3-128 0,10 3 176 0,-7-4-176 16,7 4 176-16,0 0-176 0,-10-5 160 0,10 5-160 15,0 0 0-15,0 0 0 0,-7-4 0 0,7 4 0 16,0 0 0-16,0 0 0 0,0 0 0 0,0 0 0 0,5 7 0 0,3-3-128 15,1-3 128-15,3 0-160 0,-1-1 160 0,2-1 0 16,2 0 0-16,0-2 0 0,4 1 0 0,-3-4 0 16,0-5 0-16,2 0 0 0,3 6 0 0,0 1-128 15,0-1 128-15,1 1-128 0,-1 3 128 0,1-3 0 16,-1 1 0-16,2-1 0 0,4 2 0 0,-1-1 0 16,1 0 0-16,2-1 0 0,-1 2 0 0,1-1 0 15,-2 1 0-15,1-1 0 0,-1-1 0 0,-1 2 0 16,-2-1 0-16,-2 2 0 0,-1-5 0 0,-3 5 0 15,-2 1 0-15,-1 0 0 0,0 0 0 0,-2 0 0 16,-3 0 0-16,-10 0 0 0,11-3 0 0,-11 3 0 16,0 0 0-16,10-1 0 0,-10 1 0 0,0 0 144 15,0 0-144-15,5-6 0 0,-5 6 144 0,4-8-144 0,-1-1 0 16,-2 0 144-16,-2-3-144 0,-1 1 0 0,1 0 144 0,0-2-144 16,-2 0 128-16,-1-3-128 0,0-4 128 0,-1 1-128 15,0-1 0-15,-2-1 128 0,0 1-128 0,-3-3 0 16,1 0 0-16,0-1 144 0,0-3-144 0,0 0 0 15,-1-3 144-15,0-2-144 0,1-4 0 0,0 2 144 16,1 1-144-16,0-6 0 0,1-1 0 0,-1-2 0 16,-1 0 0-16,0 3 0 0,-1 3 0 0,1 1 0 15,0 2 0-15,0 3 0 0,0 1 0 0,0 5 0 16,0 0 0-16,1 5 0 0,0-2 0 0,0 1 0 16,0 1-128-16,2 4 128 0,1 0 0 0,-1 2 0 15,1 0 0-15,0 1 0 0,1-1 0 0,0 0 0 16,0 1-128-16,0 0 128 0,2 1 0 0,-1 0 0 0,2 1 0 0,0-1 0 15,1 1 0-15,1-3 0 0,0 0-128 16,2 0 128-16,1 0 0 0,1 0 0 0,1 2 0 16,1 1 0-16,-2 1-144 0,0 0 144 0,1-1 0 0,-1 1 0 15,0 0 176-15,-1 3-176 0,-4 6 0 0,0 0 0 16,0 0-160-16,4-9 160 0,-4 9-144 0,2-10 144 16,-2 10 0-16,0 0 0 0,0-9 0 0,0 9 0 15,0 0 0-15,0 0 0 0,0 0 0 0,0 0 0 16,0 0 0-16,0 0-160 0,-2-6 160 0,2 6 0 15,0 0 0-15,0 0 0 0,0 0 0 0,-8-3 144 16,8 3-16-16,-8-5-128 0,8 5 0 0,-9-4 0 16,0 1 0-16,0 2-144 0,9 1 144 0,-12-1 0 15,0 0 0-15,-1 1 0 0,-1 0 0 0,-2 1 0 0,-1-1 0 0,-1 1 0 16,0 0 0-16,-2 2 0 0,-1-2 0 0,1 2 0 16,-3-2 0-16,0 1 192 0,0 0-64 0,-1-2 0 15,-1 0-128-15,2 0 192 0,-1 0-64 0,1-2 0 16,-1 0-128-16,1 1 192 0,-2 0-64 0,0 2 0 15,2 2-128-15,-1-1 0 0,0-1 0 0,0 1 0 16,2 2 0-16,1 0 0 0,-1-2 0 0,2 2 0 16,2 0 0-16,1 0 0 0,2-1 0 0,2-1 0 15,1 1 0-15,3-1-208 0,9-2 48 0,0 0 16 32,0 0-1584-32,0 0-304 0,0 11-64 0,9-5-17056 0</inkml:trace>
  <inkml:trace contextRef="#ctx0" brushRef="#br1" timeOffset="19195.54">27454 483 10127 0,'0'0'896'0,"0"0"-704"0,-9-3-192 0,9 3 0 15,0 0 5168-15,0 0 992 0,-2 13 208 0,2 2 32 16,3-2-4928-16,1 4-976 0,0 0-208 0,-2 1-32 15,1 0 80-15,1 2 32 0,1-1 0 0,0 2 0 0,0 1 64 0,1 3 16 16,-1-3 0-16,1 2 0 16,0-1-96-16,-1 2-16 0,0 0 0 0,0 1 0 0,-2 1-112 0,1 2-32 15,0 2 0-15,0 3 0 0,-2 4 32 0,2 1 0 16,-1 1 0-16,-1-3 0 0,1-2 32 0,0-1 0 16,0 0 0-16,0-2 0 0,0-5-32 0,-2 0 0 15,0 0 0-15,1-1 0 0,-1-3 80 0,1-4 16 16,1-1 0-16,0-2 0 0,-1-3-32 0,1-3 0 15,-3-10 0-15,4 8 0 0,-4-8-144 0,0 0-16 16,0 0-128-16,0 0 192 0,0 0 16 0,0 0 0 16,0 0 0-16,6-9 0 0,0-3-48 0,-3 1-16 15,0-2 0-15,0-3 0 0,-1-4-144 0,1 1 160 16,-2-2-160-16,2 1 160 0,1-4-160 0,-2-1 0 0,2-2 0 0,0 0 0 16,0 3 0-16,0 0 0 0,1 1 0 0,0 2 0 15,1 0 0-15,-1 1 0 0,1 4 0 0,1 0 0 16,1 0-128-16,0 2 128 0,-2 1 0 0,2 1 0 15,0 4 0-15,0 2 0 0,-1-1 0 0,-7 7 0 16,9-4-144-16,-9 4 144 0,12 0 0 0,-12 0 0 16,12 2-128-16,-12-2 128 0,12 10 0 0,-1 2 0 15,0 1-192-15,-2 0 192 0,-1 3-192 0,1-1 192 16,0 2-144-16,0 1 144 0,-1-2 0 0,1 1-144 16,-1 0 144-16,-2-1 0 0,0-1 0 0,0 5 0 15,2 2 0-15,-3-1 0 0,-1-6 0 0,0 2 0 16,-4-1 144-16,0-3 16 0,-1 0 0 0,-1-2 0 15,0-4 48-15,-1 3 16 0,-2-4 0 0,1 1 0 16,-2-1-96-16,-2 2-128 0,-1-3 176 0,-1-1-176 0,0-3 256 0,-2 2-64 16,-1 0-16-16,-2-3 0 0,-4-4 0 0,1 1 0 15,0 6 0-15,-2-3 0 0,-3-2-48 0,2 1 0 16,1 1 0-16,1 0 0 0,-1 5-128 0,2-5 0 16,1-5 0-16,3 5 0 15,1 1-432-15,1-5-112 0,-2-6-32 0,1-3-20224 16</inkml:trace>
  <inkml:trace contextRef="#ctx0" brushRef="#br1" timeOffset="27084.76">27299 8065 22111 0,'3'-15'1968'0,"1"6"-1584"0,3-1-384 0,1 4 0 0,2-4 1824 0,3 4 288 16,0 5 48-16,-1-3 16 0,-3-2-1216 0,-1 0-256 15,-8 6-32-15,9-4-16 0,-9 4-288 0,0 0-64 16,0 0-16-16,0 0 0 0,0 0-288 0,0 0 0 16,0 0 0-16,0 0 0 0,-1-6 128 0,1 6-128 15,-11-5 0-15,-2 1 0 0,-4 0 192 0,-2 3-192 16,-1 3 192-16,-5-2-192 0,-5-1 352 0,-2 0-32 15,-3 3-16-15,-2 1 0 0,-1-1 320 0,1 1 64 0,-3 0 16 0,-1 2 0 16,-4 1-128-16,-2 0-32 0,-2-3 0 0,-2 0 0 16,-2 4-208-16,0-2-32 0,1 0-16 0,5 2 0 15,4-1-112-15,4 2-32 0,1 0 0 0,2-2 0 16,-1 1-144-16,1-1 0 0,-2 0 0 0,3 0 0 16,2-1 0-16,3-1 0 0,3-1 0 0,3-1 0 15,4 2 0-15,3 1 0 0,2-2 128 0,6-2-128 16,0-3 0-16,9 2 192 0,0 0-192 0,0 0 192 15,0 0-32-15,0 0 0 0,5-8 0 0,6 3 0 16,2 0 32-16,4-1 0 0,2 1 0 0,5 3 0 16,2-4-192-16,1 2 128 0,3 0-128 0,0 1 128 15,-1-1-128-15,0 0 0 0,-2 0 0 0,2-1 0 16,-2-1 0-16,-1 2 0 0,-1-2 0 0,1-1 0 16,-1 1 0-16,-1-1 0 0,-1 1 0 0,-1 2 0 0,-3-3 0 0,0 2 0 15,-5 0 0-15,-1 0 0 0,-1 0 0 0,-2-1 0 16,-3 0 0-16,-1-1 0 0,-6 7 0 0,0 0 0 15,5-6 0-15,-5 6 0 0,0 0 0 0,0 0 0 16,0 0 0-16,-4-5 0 0,-2 1 0 0,-3 2 0 16,-3 2 0-16,-1 0 0 0,-4 3 0 0,-1 0 0 15,-2-2-144-15,1 2 144 0,-3 0 0 0,1-1 0 16,-1 0-128-16,-1 1 128 0,1-2 0 0,0 1 0 16,0-1 0-16,0 1 0 0,-2-2 0 0,-1 2 0 15,-1 0 0-15,-1 1 0 0,-2 0 0 0,2 1 0 16,1-1 0-16,2 1 0 0,4 0 0 0,1 1 0 0,5-3 0 15,4 3 0-15,10-5 0 0,0 0 176 16,-7 6-176-16,7-6 160 0,-3 8-160 0,3-8 0 0,0 0 144 0,4 11-144 16,2 0 0-16,-1-3 0 0,-5-8 0 0,8 12 128 15,-2 0-128-15,1 0 0 0,-1-3 0 0,1 1 0 16,-1 0 0-16,1 4 0 0,-1-7 0 0,2 4-128 16,2 1-128-16,1 1 0 0,1 0-16 0,-1 0 0 31,2 0-2272-31,3 4-448 0,2 0-80 0,3-4-12544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36:09.43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10065 9248 5519 0,'0'0'496'0,"0"0"-496"0,0 0 0 0,0 0 0 16,-3-17 2336-16,0 4 368 0,2 0 80 0,0 4 16 15,0 3-1104-15,1 6-224 0,-3-5-32 0,3 5-16 16,0-8-736-16,0 3-160 0,0 1-16 0,0-2-16 16,0-2-368-16,0 4-128 0,0-1 0 0,0-2 0 15,0 2 128-15,0 0-128 0,-4-2 0 0,1 2 0 16,0 0 0-16,-5-3 128 0,-1 3-128 0,1 2 0 15,-1 3 336-15,0-2 32 0,-2 4 0 0,-1 0 0 16,1 3 32-16,-1-3 16 0,-1 4 0 0,-3 0 0 16,2-1 48-16,0 3 16 0,-1-1 0 0,2-1 0 15,0 2 16-15,1 0 0 0,1 2 0 0,2-1 0 16,-1 1-192-16,3 1-48 0,0 0 0 0,1 2 0 0,0 0-256 0,2 1 0 16,2 0 0-16,-1 2 0 0,2 2 0 0,1-3 0 15,2 0 0-15,1 0 0 0,0-2 0 0,1 0 0 16,1-1 0-16,0-1 0 0,-5-11 0 0,9 13 0 15,0 0 0-15,0-2 0 0,-9-11 192 0,12 5-64 16,2-1 0-16,1-4-128 0,-3-3 416 0,1-2-32 16,1-3 0-16,0 0 0 0,-1-1 48 0,0 0 0 15,0-1 0-15,0 2 0 0,-1-5-208 0,0 2-32 16,0 1-16-16,-1 1 0 0,-2-3-32 0,-1 2 0 16,0-2 0-16,0 3 0 0,0-4-16 0,-2 1-128 15,1 0 192-15,-2 1-64 0,-1 0-128 0,0 1 128 16,0-1-128-16,0-2 128 0,-2 2-128 0,0-1 0 0,-1 0 144 15,-2 3-144-15,-3-1 208 0,-2 2-16 0,0 1-16 0,6 7 0 16,-8-4 96-16,0-1 32 0,-1 2 0 0,0 2 0 16,-1 0-176-16,-1 1-128 0,-1 0 192 0,1 1-192 15,0 0 144-15,0 1-144 0,-1-1 0 0,0 0 144 16,0 1-144-16,2 0 0 0,0 0 0 0,0 0 0 16,10-2 0-16,-10 4 0 0,2-1 0 0,8-3 0 15,0 0 0-15,0 0 0 0,0 0 0 0,0 0 0 16,0 0 0-16,0 0 0 0,-5 8 0 0,5-8 0 15,0 0 0-15,0 0 0 0,0 0 0 0,0 0 0 16,0 0 0-16,0 0 0 0,0 0 0 0,0 0 0 16,0 0 0-16,0 0 0 0,8-6 0 0,-8 6 0 15,6-6 0-15,-6 6 0 0,7-9 0 0,-2 2 0 16,-5 7-336 0,7-8-160-16,-7 8-16 0,0 0-16 0,6-6-2256 0,-6 6-448 15,0 0-96-15,4-13 0 0</inkml:trace>
  <inkml:trace contextRef="#ctx0" brushRef="#br0" timeOffset="3042.55">10110 10850 13823 0,'0'0'1216'0,"-9"-1"-960"16,1-4-256-16,2 2 0 0,-1 2 1584 0,7 1 272 15,-9-4 48-15,3 1 16 0,6 3-1024 0,-8-4-208 16,-1 0-48-16,1 2 0 0,0 0-208 0,-1 1-48 15,-1 1-16-15,-1 1 0 0,-1 3-240 0,1 0-128 16,-2 3 128-16,1 1-128 0,0 1 0 0,2 2 144 16,-2 3-144-16,3 0 0 0,-2 0 304 0,4 2-48 15,1 3-16-15,1 1 0 0,-3 1-80 0,3 2-16 0,-1 2 0 0,0 2 0 16,1 3 112-16,1-4 0 0,2-1 16 16,2-1 0-16,2-3 80 0,3-3 16 0,2-3 0 0,1-1 0 15,0-4-80-15,2-2-16 0,3-3 0 0,1-2 0 16,2-3 16-16,1-3 0 0,0-4 0 0,1 1 0 15,-1-6 64-15,0 0 16 0,0-4 0 0,0-3 0 16,0 1 0-16,-3-2 0 0,-2-2 0 0,-1 1 0 16,-2 2-64-16,-2-3-16 0,-1 1 0 0,-2 1 0 15,-4 1-64-15,-3 2-16 0,-4 0 0 0,1 1 0 16,-1-1-16-16,-3 0-16 0,-3 0 0 0,0 4 0 16,0-1 0-16,-1 5 0 0,-2 0 0 0,2 5 0 15,-1 0-176-15,2 4 0 0,-1 1 0 0,1 3 0 31,1 3-384-31,3 0-176 0,0 1-16 0,2 0-16 0,2 1-1808 0,1 2-352 0,3-1-80 0</inkml:trace>
  <inkml:trace contextRef="#ctx0" brushRef="#br0" timeOffset="3726.45">10082 12652 24591 0,'-9'-11'1088'0,"9"11"224"0,-3-10-1056 0,0 1-256 0,1 0 0 0,-1 0 0 15,0-1 1024-15,2 1 160 0,1 9 32 0,-4-9 0 16,4 9-544-16,-4-9-96 0,0 1-32 0,4 8 0 0,-6-6-304 0,-1 2-64 16,0 0-16-16,7 4 0 15,-11 1-160-15,1 3 0 0,-2 3 0 0,-1 2 0 0,-1 4 0 0,-3 1 0 16,0 6 0-16,0 2 0 0,0 3 0 0,-1 1 0 16,-1 1 0-16,2 2 0 0,0-1 0 0,2 0 0 15,-1-2 0-15,3 1 0 0,0-1 176 0,3 0 96 16,2-5 32-16,0 0 0 0,3-3-16 0,2 2 0 15,2-4 0-15,3-2 0 0,1-1-160 0,1-3-128 16,0-2 144-16,2 1-144 0,2-3 0 0,3-2 0 16,-1-2 0-16,3-2 0 0,0-2 0 0,2-2 0 15,1-3 0-15,3-2 0 0,-2-3 0 0,1 1 0 16,0-5 0-16,2 0 0 0,1-1 0 0,-2-1 0 16,-2 0 160-16,0-2-32 0,-1-1 32 0,-3 0 16 0,-2 2 0 0,-1-7 0 15,-1 2-48-15,-3-2-128 0,-1 0 192 0,-1 1-64 16,-1 1 64-16,-2 0 0 0,-1 3 0 0,-1 2 0 15,-3 2-16-15,0 4 0 0,-1 2 0 0,-2 4 0 16,0 1 112-16,-3 2 32 0,0 3 0 0,1 2 0 16,0 3-320-16,0 0-144 0,0 3 16 0,-1 1 0 31,1 3-1456-31,-1 0-272 0,2 1-64 0,0 2-12608 0</inkml:trace>
  <inkml:trace contextRef="#ctx0" brushRef="#br0" timeOffset="4254.58">10016 14538 16575 0,'0'0'1472'0,"0"0"-1168"16,0 0-304-16,0 0 0 0,0 0 1328 0,0 0 208 16,0 0 32-16,8 7 16 0,-8-7-1344 0,0 0-240 0,0 0 0 0,0 0-192 15,7-8 192-15,-7 8 224 0,2-9-48 0,0 0-16 16,-2 9-32-16,0 0-128 0,-3-8 192 0,3 8-64 15,0 0 928-15,0 0 176 0,-9 0 48 0,0 4 0 16,0 1-64-16,1 3-16 0,-1 0 0 0,0 3 0 16,0-1-784-16,-2 4-160 0,1-1-16 0,-2 3-16 15,0-1-224-15,0 1 0 0,-1 1 0 0,2 0 0 16,0 0 0-16,2 1 0 0,-3-4 0 0,2 3 0 16,0 0 144-16,0-1-16 0,3 0 0 0,1-2 0 15,1 2-128-15,1-3 128 0,2-2-128 0,0 2 128 16,4 0-128-16,0-1 0 0,1-1 0 0,2-1 0 15,4 0 0-15,2 0 0 0,0-3 0 0,2 0 0 16,0-2 0-16,2-5 0 0,3 0-144 0,-1-4 144 16,3 2 0-16,-1-6 0 0,-1-1 128 0,2-3-128 15,-2-2 192-15,-1-6-48 0,-1 0-16 0,-2 1 0 0,0-2-128 0,-1-1 0 16,-1-3 0-16,-1 0 128 16,-1 1-688-16,0-1-144 0,0 0-16 0,-5 0-13648 15</inkml:trace>
  <inkml:trace contextRef="#ctx0" brushRef="#br0" timeOffset="5275.98">11541 9099 5519 0,'0'0'496'0,"0"0"-496"0,-6-6 0 0,6 6 0 16,-6-4 2704-16,6 4 448 0,-5-7 96 0,5 7 16 15,-4-5-1872-15,4 5-368 0,-4-8-80 0,4 8-16 16,-2-8 96-16,2 8 0 0,-1-9 16 0,1 9 0 16,-1-10-160-16,0 3-48 0,-1 0 0 0,2 7 0 15,-1-8-144-15,1 8-48 0,-1-11 0 0,1 5 0 0,-3-2-224 0,3 8-48 16,-1-8-16-16,-2 3 0 0,3 5-96 0,0 0-32 16,-4-7 0-16,4 7 0 0,-9-2-32 0,0-2-16 15,-2 5 0-15,1 3 0 0,0 3 112 0,-2 3 32 16,-2 2 0-16,-2 3 0 0,0 0-80 0,1 4-16 15,-2 1 0-15,0 3 0 0,1 1-224 0,0 2 0 16,1 4 128-16,0-7-128 0,2-1 0 0,3-1 0 16,2 0 0-16,3 1 0 0,2-2 0 0,2-1 0 15,1 1 128-15,3-2-128 0,-1-2 0 0,2-2 0 16,1 2 0-16,2-2 0 0,1 2 128 0,2-2-128 16,2-1 0-16,1-1 144 0,1 0-144 0,1-2 0 15,-2-2 0-15,2-3 128 0,2-2-128 0,1-3 0 16,1-3 144-16,2-2-144 0,2-4 176 0,1-2-48 0,2 2 0 0,1-2 0 15,-1-5 80-15,-1-1 16 0,-3 0 0 0,-1 1 0 16,-2-3 48-16,0-1 16 0,-4 3 0 16,-2 0 0-16,-2-3 96 0,-2-1 0 0,-4 0 16 15,-1 4 0-15,-4-4-48 0,-4 0-16 0,-5-2 0 0,-1-1 0 16,-2 3-128-16,-4-1-16 0,-2 1-16 0,-4 2 0 16,-2 2-176-16,-2 0 192 0,-2 1-192 0,-1 6 192 15,0-1-192-15,2 6 0 0,-1 3-192 0,2 4 192 31,0 3-2304-31,-1 3-352 0</inkml:trace>
  <inkml:trace contextRef="#ctx0" brushRef="#br0" timeOffset="6829.45">10572 9254 13823 0,'-29'-4'608'0,"10"4"128"0,-5 2-592 0,1-2-144 16,-2 0 0-16,3 2 0 0,2 1 2080 0,2-2 384 15,1 1 80-15,3-2 16 0,1 0-816 0,2 0-144 16,2-2-48-16,0 0 0 0,9 2-624 0,-9-4-128 15,9 4-32-15,0 0 0 0,0 0-256 0,0 0-64 16,0 0-16-16,0 0 0 0,0 0-432 0,0 0 128 0,0 0-128 0,0 0 0 16,0 0 0-16,14 2 0 0,2 2 0 0,2 0 0 15,3 0 0-15,5-1 208 0,4-2 0 0,5 0 0 16,3 1 560-16,4-1 128 0,2 0 0 0,3-2 16 16,0 0-144-16,1-3-48 0,0-2 0 0,3 1 0 15,3 1-384-15,0-2-80 0,2 1 0 0,2 1-16 16,-2 1-240-16,-3 1 176 0,-3-4-176 0,-6 1 160 15,-3-3-160-15,-5 4 0 0,-2-2 0 0,-1 2 0 16,-5-1-176-16,-2 1-112 0,-5 0-32 0,-3 1 0 31,-2 1-2736-31,-4-1-544 0</inkml:trace>
  <inkml:trace contextRef="#ctx0" brushRef="#br0" timeOffset="7389.27">10092 11057 2751 0,'-17'4'256'0,"-2"0"-256"0,-5-1 0 0,1-2 0 15,-3 2 4144-15,3-2 784 0,3-1 144 0,1 0 48 16,2 0-3376-16,3 0-656 0,1 0-144 0,3 0-32 15,-1 0-400-15,11 0-64 0,0 0-32 0,0 0 0 16,0 0 128-16,0 0 32 0,0 0 0 0,0 0 0 16,0 0 208-16,11-9 48 0,0 0 16 0,2-2 0 15,2 0-160-15,0-1-48 0,4-4 0 0,1 1 0 16,4-4 208-16,6 0 48 0,6-1 0 0,-3-6 0 16,-4-6 0-16,2-8 16 0,4-4 0 0,6-7 0 15,3-6-224-15,4-4-48 0,4-5-16 0,6 3 0 0,3 0-368 0,0 0-80 16,-1 2-16-16,-1-5 0 0,-2-9-160 0,2 2 0 15,-1 2 0-15,1 2 0 0,0-1 0 16,0 4 0-16,-2-1 0 0,-4-2-176 0,-2 0 176 0,-4 4-192 16,0 4 192-16,-4 3-192 0,-4 5 192 0,0 5-208 15,-1 3 80-15,-3 4 128 0,-3 0-256 0,-2 1 64 16,-3 3 0-16,-1 5 16 16,-1-3-208-16,-4 6-64 0,-2 3 0 0,-2 6 0 15,-1 1-480-15,-3 6-96 0,-3 4-32 0,-10 9-10016 16,0 0-2016-16</inkml:trace>
  <inkml:trace contextRef="#ctx0" brushRef="#br0" timeOffset="8207.2">10039 12897 2751 0,'0'0'256'0,"0"0"-256"0,0 0 0 0,-8 6 0 15,0 1 4384-15,0-2 832 0,2-1 160 0,6-4 48 16,0 0-3648-16,-9 8-736 0,-1-5-144 0,3 0-16 15,7-3-288-15,-11 2-48 0,2-2-16 0,9 0 0 16,-9-2-368-16,2-3-160 0,2 0 128 0,1-3-128 16,2-2 320-16,3-3 0 0,3-4-16 0,1-4 0 15,0-6 208-15,6-7 32 0,2-5 16 0,4-4 0 16,2-3 160-16,3-2 48 0,4-2 0 0,2-3 0 16,2-7 0-16,1-8 0 0,2-8 0 0,1-3 0 15,0-7-320-15,2-2-48 0,3 0-16 0,2-5 0 16,0-6-224-16,-2 4-160 0,2 2 192 0,-1 5-192 15,-1 4 176-15,-1-3-176 0,-3-7 160 0,1 4-160 0,-1 4 352 0,-1 0-32 16,-3 1 0-16,2-2 0 0,-1-4-80 0,2 3-32 16,0 2 0-16,4 1 0 0,0 7-80 0,-1 0-128 15,0 1 176-15,-2-2-176 0,2 3 144 0,-5 6-144 16,-2 4 0-16,1 5 144 0,2 1-16 0,-4-1-128 16,-6 0 192-16,-2-3-64 0,-1 0 0 0,-3 5 0 15,-3 6 0-15,-2 4 0 0,-3 4 0 0,-4 6-128 16,1 5 192-16,0 1-64 0,-1 6-128 0,-1 1 128 15,-2 5-128-15,2 9 128 16,-4 12-576-16,0 0-128 0,6-5-32 0,-6 5 0 16,3-8-688-16,-3 8-144 0,0 0-32 0,8 16 0 15,-1 3-2128-15,-2 2-432 0</inkml:trace>
  <inkml:trace contextRef="#ctx0" brushRef="#br0" timeOffset="8974.29">10057 14737 21823 0,'0'0'960'0,"0"0"208"0,0 0-928 0,0 0-240 0,-5-4 0 0,2 2 0 16,-2 1 768-16,5 1 128 0,0 0 0 0,0 0 16 16,0 0 224-16,0-12 32 0,-4 1 16 0,-1 1 0 15,-6 0-608-15,6-3-112 0,1-1-16 0,5-2-16 16,2-1 192-16,7-3 32 0,7 1 16 0,2-6 0 16,-4-6 128-16,1-6 32 0,0-7 0 0,1-8 0 15,-2-7-192-15,3-3-16 0,2-4-16 0,1-3 0 16,2-9-224-16,2-11-32 0,-1-15-16 0,4-1 0 15,6-1 32-15,3-5 0 0,4-9 0 0,2 2 0 0,2 0-208 16,-2-2-32-16,1 2-128 0,0 0 192 0,-2 2-192 0,-1 3 128 16,-5-1-128-16,1 2 0 0,-2-4 0 0,0 4 128 15,1 5-128-15,0-2 0 0,1-3 0 0,1-2 0 16,3 3 0-16,-1 1 0 0,2-6 0 0,0-2 0 16,1-2 0-16,-2 3 0 0,-2-3 0 0,-1 1 0 15,-4-3 0-15,1 6 0 0,-1 2-176 0,-3 7 176 16,1 3-160-16,-5 5 160 0,-2 9-208 0,-3 4 48 15,-4 9 16-15,-2 8 0 0,-3 3 144 0,-3 4 0 16,-3 5 0-16,1 3 0 0,-2 5 0 0,3 3 144 16,1 2-16-16,1 6-128 0,4 6 0 0,-2 3 0 15,-2 1 0-15,2 5 0 16,0 1-896-16,3-2-64 0,2 2-32 0</inkml:trace>
  <inkml:trace contextRef="#ctx0" brushRef="#br0" timeOffset="15665.84">10886 7035 4607 0,'0'0'400'0,"0"0"-400"0,0 0 0 0,0 0 0 15,0 0 2048-15,0 0 320 0,0 0 64 0,0 0 0 16,5-7-1216-16,-5 7-240 0,0 0-48 0,0 0-16 16,0 0-416-16,0 0-96 0,5 14-16 0,-1 2 0 15,-1 1-144-15,-2 5-48 0,-1-1 0 0,0 5 0 16,-2 2-192-16,0 2 144 0,0 3-144 0,0 2 128 15,1 3 80-15,0 2 16 0,0 5 0 0,1 0 0 16,0-2 0-16,0 0 0 0,-2 0 0 0,2 0 0 16,0-1-224-16,0 0 0 0,-1-3 128 0,0 1-128 15,-2 1 0-15,0-2 0 0,2-1 128 0,0-2-128 0,-2-2 144 16,1 0-16-16,0-3 0 0,1-2 0 0,-2-3 224 0,2-3 32 16,-2 0 16-16,1-2 0 0,-1-7 48 0,2-1 0 15,0-1 0-15,1-12 0 0,0 0-144 0,0 0-32 16,0 0 0-16,0 0 0 0,0 0 160 0,0 0 16 15,-6-9 16-15,3-2 0 0,-3-1 64 0,1-2 16 16,0-4 0-16,-2 1 0 0,-2 0-240 0,0 3-48 16,-1-5-16-16,-2 2 0 0,0 0-48 0,-2 0 0 15,1 0 0-15,0-3 0 0,-2 1-64 0,1 2 0 16,-2 0-128-16,1-1 192 0,-2 0-192 0,4-2 0 16,0 3 0-16,2 0 0 0,2 3 0 0,1 2 176 15,3 3-176-15,1 1 160 0,-1 1 32 0,5 7 0 0,0 0 0 0,0 0 0 16,0 0-192-16,0 0 0 0,-4 11 144 0,4 2-144 15,1 2 0-15,2 3 0 0,1 3 0 0,0 2 0 16,2 3 0-16,4 0-128 0,1 1 128 0,4-3 0 16,2 1 0-16,1-1 0 0,0-2 0 0,2-3 176 15,-1-2-48-15,1-2 0 0,-1-1 0 0,0-4 0 16,-4-2 128-16,0-3 0 0,-1-2 16 0,-1-3 0 16,-1 0 208-16,1-4 32 0,-2-2 16 0,4-5 0 15,-1-2 48-15,2-3 0 0,1 0 0 0,1-5 0 16,5 1-352-16,2-3-64 0,1-3-16 0,3-3 0 31,2-1-2528-31,1-1-512 0</inkml:trace>
  <inkml:trace contextRef="#ctx0" brushRef="#br0" timeOffset="21548.86">1048 9507 6447 0,'0'0'576'0,"0"0"-576"16,0 0 0-16,0 0 0 0,0 0 1792 0,0 0 256 15,0 0 64-15,0 0 0 0,0 0-976 0,-4-8-192 16,4 8-48-16,0 0 0 0,0 0-48 0,-4-6-16 16,4 6 0-16,0 0 0 0,-6-4 64 0,6 4 0 15,-11 0 0-15,11 0 0 0,-9 4-304 0,0-1-48 16,-1 2-16-16,-1 0 0 0,2 2-176 0,-1-1-32 16,-2 2-16-16,0 1 0 0,1 1-128 0,-1 1-32 15,0-2 0-15,2 1 0 0,1 2-144 0,1 2 0 16,1-4 144-16,2 0-144 0,0 0 176 0,1 3-48 0,1-2 0 0,6 8 0 15,7 5-128-15,-3-2 0 0,-3-5 0 0,0 0 0 16,1-4 0-16,0-1 128 0,0 0-128 0,3 1 0 16,1-2 0-16,2 1 0 0,0-3 0 0,0 0 0 15,-1-1 128-15,-2-1-128 0,-8-7 128 0,0 0-128 16,0 0 128-16,14 4-128 0,1-2 0 0,-1-2 128 16,0-2-128-16,2-5 128 0,2 0-128 0,1-3 128 15,-4-3-128-15,1-3 160 0,0 2-160 0,-2-4 160 16,-1 0-160-16,0-1 128 0,0 1-128 0,-1 0 128 15,-2 0 0-15,1-1-128 0,-1 2 192 0,-2 0-64 16,0 2 144-16,-3 0 32 0,-1 1 0 0,-2 1 0 16,1 0-48-16,-3 0-16 0,-5 0 0 0,0 2 0 15,-2 0-48-15,-2 2 0 0,0-1 0 0,0 4 0 0,-3-3-64 16,1 5-128-16,1 0 176 0,-2 1-176 0,-1-3 128 0,2 1-128 16,0-2 0-16,-1 2 0 0,-2-4 0 15,1 5 0-15,0-1 0 0,-1 2 0 0,1 2 0 0,0-2 0 16,0-2 0-16,3 4-144 15,10 1-512-15,0 0-112 0,-7 5 0 0</inkml:trace>
  <inkml:trace contextRef="#ctx0" brushRef="#br0" timeOffset="22015.96">1448 9541 22175 0,'0'0'976'0,"0"0"208"0,0 0-944 16,0 0-240-16,4-8 0 0,-4 8 0 0,0 0 784 0,0-10 112 0,-1 3 32 0,1 7 0 15,-4-10-496-15,0 3-112 0,-2 2 0 0,-1 0-16 16,7 5-128-16,-8-3-32 0,-1 0 0 0,9 3 0 16,-9 0-16-16,9 0-128 0,-9 3 192 0,0 4-64 15,0 1 128-15,1 2 32 0,0 3 0 0,-1 2 0 16,-1 0-160-16,0 3-128 0,1-2 144 0,0 5-144 15,-1 0 0-15,1 2 0 0,2-1 0 0,1 1 0 16,0-1 0-16,4-1 0 0,0-3 0 0,4 1 0 16,2 1 0-16,2-4 0 0,2-1 0 0,4-2 0 0,14 10 0 15,-12-16 0-15,2-1 0 16,2-3-272-16,0 0-48 0,1-6-16 0,0 1 0 0,3-2 64 0,0 0 16 16,-1-6 0-16,-1-1 0 0,-2 2 256 0,2-3 0 15,-3-3 0-15,0-1 0 0,-3 0 208 0,-1-1 48 16,-1 0 16-16,-2-1 0 0,-2 1 96 0,1-1 16 15,-2 0 0-15,-1 0 0 0,-2-1-16 0,0 2 0 16,-2 3 0-16,-2-2 0 0,-1 2-208 0,0 1-32 16,-2 0-128-16,-1-1 192 0,-2 1-192 0,-3 1 0 15,0 1 0-15,-2 2 0 0,-2 1-144 0,-4 2 144 16,-4 2-208-16,-1 1 80 0,-1 3 128 0,-3 0-208 16,-4 0 80-16,1 7 128 15,2-1-656-15,0 1-16 0,3-1 0 0,-1 4 0 16,4-3-1680-16,4 3-336 0</inkml:trace>
  <inkml:trace contextRef="#ctx0" brushRef="#br0" timeOffset="22533.99">2125 9390 23951 0,'-13'-3'2128'0,"4"2"-1696"0,0 1-432 0,0 0 0 15,-2 0 1984-15,2 3 304 0,0-1 64 0,0 2 16 0,0 1-1856 16,-2 3-384-16,-2 3-128 0,0 0 0 0,-1 2 0 0,0-1 0 16,-3-1 0-16,1 0 0 15,0 5-512-15,1-2-64 0,-1 3-16 0,2 0 0 16,-1 1 48-16,2-1 16 0,0 3 0 0,2 0 0 0,1 0 304 0,0 3 64 15,0 0 16-15,2-3 0 0,4-1 0 0,2-2 0 16,0 0 0-16,3-1 0 0,4 2-48 0,2-2-16 16,1-6 0-16,3 3 0 0,3-4 208 0,1 2 0 15,3-4-160-15,2 0 160 0,1-2-176 0,2 0 48 16,2 1 0-16,2-5 0 16,1-1-576-16,3-1-128 0,0-5 0 0,2-1-16 15,-2-5-560-15,-1 0-128 0,0-4 0 0,-2-1-16 16,-2-2 784-16,-2-1 176 0,1-1 16 0,-3 2 16 0,-3-3 1200 0,-2-2 256 0,-2 0 32 15,-2 1 16-15,-4 3 592 0,-1-4 128 0,-4-1 32 0,-1 2 0 16,-5 2-560-16,-1 0-112 0,-4 5-32 0,-3-1 0 16,-5 1-480-16,-2 0-112 0,-2 5-16 0,-2 2 0 15,-3 2-384-15,0 4 0 0,-2 3 0 0,-3 3 0 16,-4 0 0-16,-2 1 0 0,0 5-192 0,0 3 192 16,-2 0-160-16,3 2 160 0,3 3 0 0,2 1-144 15,3 1-96-15,3-1-16 0,3-4 0 0,5 2 0 31,3-2-640-31,3-1-144 0,2-2-32 0,3-1-10448 0</inkml:trace>
  <inkml:trace contextRef="#ctx0" brushRef="#br0" timeOffset="23017.57">2611 9464 14735 0,'-10'0'1312'0,"-2"2"-1056"16,-1 0-256-16,0 1 0 0,0 1 2880 0,0 1 512 16,0-2 96-16,0 2 32 0,1 0-2560 0,0 1-512 15,1 2-112-15,0 1-16 0,1 2-144 0,-1 1-48 16,0-1 0-16,-1 2 0 0,0 0-128 0,2 3 0 15,2 1 0-15,0-1 0 0,2 2 0 0,0 1-176 0,4 1 48 0,1-4 0 16,1-1-64-16,3 2-16 0,3-1 0 16,0 0 0-16,2-5 16 0,4 0 0 0,1-1 0 0,1 1 0 15,2-5 192-15,-1 1 0 0,1-4 0 0,1-1-144 16,0-4 144-16,1 0 0 0,2-1 160 0,-2 1-160 16,-1-2 256-16,0 1-32 0,-1-3-16 0,-1-2 0 15,-2-1 48-15,2-2 16 0,-1 0 0 0,0-1 0 16,-1-1-128-16,0-2-16 0,-2-2-128 0,-2 1 192 15,-1-3-192-15,-3 2 0 0,-1 0 128 0,-2 2-128 16,0-1 0-16,-4 0 0 0,-1 1 0 0,-3 0 0 16,0 0 0-16,-5 0 0 0,-3 2 128 0,-2 0-128 15,-1 3 0-15,-1 0 0 0,-3 2 0 0,-2 2 0 16,-3 3 0-16,0 3 0 0,0 1-128 0,1 3 128 16,1 0-272-16,2 2 0 0,3 6 0 0,0 1 0 15,2 4-1376-15,4-1-272 0,2-2-48 0,3 0-16 16</inkml:trace>
  <inkml:trace contextRef="#ctx0" brushRef="#br0" timeOffset="23450.29">3070 9413 19343 0,'-18'-3'1728'0,"5"3"-1392"0,-3 1-336 0,-1 1 0 15,0 1 3408-15,0 2 624 0,2 3 112 0,0 1 16 16,1 3-3264-16,0-3-672 0,-2 5-224 0,1 2 144 16,-2 5-416-16,0 4-96 0,0-3-16 0,2 3 0 31,5 2-464-31,-2-2-112 0,2 1 0 0,1 3-16 0,2-3 464 0,3 0 112 0,2-2 16 0,0-1 0 15,5-1 192-15,2-1 32 0,3-6 16 0,1-2 0 16,1-1 144-16,5-2 0 0,3-2-144 0,2-3 144 16,0-1 0-16,3-2 240 0,1-4-48 0,2 0 0 15,1-3 352-15,-1-2 64 0,-2 1 16 0,4-5 0 16,0 1-208-16,1-2-32 0,-1-1-16 0,-1-4 0 16,0-3-208-16,-1 0-32 0,-2 0-128 0,-3-5 192 15,-2-1-192-15,-1 0 0 0,-1-1 0 0,-4 1 0 16,-1 0 0-16,-1-1 0 0,-4 0 0 0,-1 2 0 0,-5 2 0 0,-1 1-128 15,-1 3 128-15,-3 3-208 0,-3-1-80 0,-2 5-16 16,-1 4 0-16,-2 3 0 16,-2-2-480-16,-3 6-112 0,-3 2 0 0,-2 3-11904 15</inkml:trace>
  <inkml:trace contextRef="#ctx0" brushRef="#br0" timeOffset="24551.62">978 9584 11055 0,'0'0'480'0,"0"0"112"0,0 0-464 0,0 0-128 0,0 0 0 0,2-9 0 16,-2 9 3136-16,8-9 624 0,1-4 112 0,2 1 32 15,1 2-2752-15,1-3-560 0,1 0-96 0,0 1-32 16,-1-1 32-16,0 0 0 0,0-1 0 0,3 1 0 16,-3-1-240-16,1 1-64 0,1 0 0 0,-1 0 0 15,0 0 160-15,1 0 32 0,-2 0 0 0,-2 0 0 16,0 0 64-16,1 1 32 0,-1-1 0 0,1 0 0 16,0-1-64-16,1 0-16 0,1-1 0 0,1 0 0 15,0 0-48-15,2 0-16 0,1-1 0 0,3 0 0 0,0 1-192 0,4-1-144 16,2-1 192-16,1 3-192 0,-1-3 176 0,2 3-176 15,2 2 160-15,-1-1-160 0,-1-3 0 0,5 2 128 16,5 1-128-16,2-3 0 0,6 2 0 16,5-3 0-16,5-3 0 0,1-1 0 0,3 2 0 0,-1-2 0 15,-1-1 0-15,5 1 0 0,4 3 0 0,4-3 0 16,4 5 0-16,-1-1 0 0,-4 2 0 0,-4-1-128 16,-7 0 128-16,2 2-160 0,4 1 160 0,-1 3-208 15,3 2 80-15,-1 1 128 0,-1 1-208 0,-2 0 80 16,-3 1 128-16,3 1-208 0,5 0 208 0,2 2 0 15,4-1 0-15,2 3 0 0,0 4-128 0,0-8 128 16,-2-9 0-16,7 0-144 0,8 1 144 0,3 1 144 16,-1-1-16-16,1 0-128 0,-4-1 176 0,3 0-176 0,5 0 160 0,0-1-160 15,-3-1 0-15,-2 1 128 0,-3 1-128 16,3 3 0-16,0 2 0 0,-2 1 0 0,-5 2 128 0,-5 2-128 16,-5 2 368-16,2 4 16 0,3 1 16 0,-1 2 0 15,2 5-224-15,-2-1-48 0,-3-1-128 0,-2 0 192 16,2 0-192-16,0-1 0 0,1 0 128 0,-2 0-128 15,-3-3 0-15,-3 0 0 0,-4-2 0 0,3 2 0 16,1-2 0-16,1 3 0 0,1 5 0 0,-1-6 0 16,-3 0 0-16,-3 0-160 0,-3 1 160 0,-1 0-128 15,0 3 128-15,0 0 0 0,-5 6 128 0,-5 0-128 16,-1-3 144-16,-4 0-144 0,-4-2 192 0,-2-1-192 16,-1 0 256-16,-3 1-48 0,-1-1-16 0,-2-1 0 15,0-3-192-15,-4 0 0 0,0-1 128 0,-4 0-128 16,0 1-224-16,-3 0-96 0,-3 2 0 0,-2-5-16 15,-2 2-1808-15,-5-2-352 16,-9-2-80-16,0 0-11264 0</inkml:trace>
  <inkml:trace contextRef="#ctx0" brushRef="#br0" timeOffset="25435">1357 9640 26607 0,'-15'2'1168'0,"5"1"256"0,0-1-1136 0,2 0-288 15,8-2 0-15,0 0 0 0,0 0 496 0,0 0 32 16,0 0 16-16,0 0 0 0,0 0-32 0,11-6-16 15,-1-3 0-15,3 0 0 0,3 0-48 0,2-2-16 16,3 2 0-16,4-4 0 0,3-1-176 0,4-2-48 16,0-4 0-16,5-2 0 0,3 1-208 0,4-2 128 15,5-3-128-15,4-2 0 0,4 1 0 0,9 0 0 16,5-1 0-16,4 1 0 0,-1-4 0 0,3-1 0 0,5 2 0 0,5-1 0 16,6 1 0-16,-2 1 0 0,-3 3 0 0,0-2 0 15,1-2 0-15,3 2 0 0,-38 15-128 0,7-1 128 16,6-2 0-16,6-3 0 0,4-1 0 0,6-1 0 15,6 3 0-15,1-2 0 0,74-20 0 0,-23 10 0 16,-11 4 0-16,-11 5 0 0,-9 2 0 0,-4 2 0 16,-6 2 0-16,7 6 0 0,4 3 0 0,-4-1 0 15,-5-1 0-15,1 2 0 0,0 1 0 0,1 3 0 16,0 6 0-16,-1-1 0 0,-6-5 0 0,5 2 0 16,4 0 0-16,0-1 128 0,0-1-128 0,1 0 0 15,-1 4 592-15,-1 1 32 0,-2 4 0 0,-5-2 0 16,-10-2-64-16,-2 1-16 0,-1 0 0 0,0 3 0 15,-3 3-288-15,-4-1-48 0,-5-5-16 0,-4 1 0 16,-5 0-192-16,0 4 128 0,0-2-128 0,-3 2 0 0,0 0 144 0,-3-1-144 16,-2-2 128-16,-3 2-128 0,-2 0 0 0,-1-2 0 15,-6 0 0-15,-1 0 0 0,0 1 0 16,0-1 0-16,-3 1 0 0,0 1 0 0,-1-2 0 0,1 1 0 16,-1-2 0-16,-2 0 0 0,-5 0 0 0,1 0 0 15,-2 2 0-15,-2 0 128 0,-3-2-352 0,-1-4-80 16,-4 2-16-16,-3-1 0 15,-1-2-176-15,-4 0-32 0,-4 0-16 0,-9 0 0 16,0 0-2592-16,0 0-512 0,-4-10-96 0,4 10-32 0</inkml:trace>
  <inkml:trace contextRef="#ctx0" brushRef="#br0" timeOffset="26253.08">2194 9609 16575 0,'0'0'1472'0,"0"0"-1168"0,0 0-304 0,0 0 0 15,-1-9 2160-15,1 9 368 0,1-9 80 0,-1 9 16 16,7-11-1984-16,-1 3-384 0,1-1-64 0,1 2-32 16,-1-3-160-16,4 1 160 0,1-1-160 0,1-1 160 15,1 0-160-15,4 0 0 0,2 3 0 0,3-5 0 16,3-5 0-16,4 1 0 0,0 3 0 0,7-3 0 16,3 0 0-16,6 1 0 0,3-1 0 0,1-2 128 15,-1-3 352-15,6-3 64 0,4 0 16 0,7 3 0 16,7 2-64-16,6 1-16 0,3-7 0 0,-1 1 0 15,-2 0-320-15,6 2-160 0,5 2 160 0,1 1-160 16,2 2 0-16,-5-1 0 0,-3-2 0 0,2 1 0 16,6 2 0-16,3 0 0 0,2-1 0 0,1 1 0 15,-1 1 0-15,5 2 0 0,6 3 0 0,-2 0 0 0,-4 0 0 16,4 3 0-16,4 3 0 0,-1-1 0 0,-1 3 0 0,-1 0 0 16,-2 2 0-16,9 2 0 0,10 0 0 0,4 0 0 15,0-4 0-15,8 4 0 0,4 0 0 0,-3-2 0 16,-6-1 0-16,-1-1 0 0,0 1 176 0,-9-2 144 15,-11-3 16-15,-5 2 16 0,-3 4 256 0,-4-2 48 16,-3 2 16-16,-9-5 0 0,-7-1-384 0,-3 2-80 16,-2 3-16-16,-3 1 0 0,-3 2-192 0,-2 0 128 15,-6 0-128-15,-6 2 0 0,-6-4 0 0,0 2 0 16,-5 2 0-16,-2 2 0 0,-2 1 0 0,-3 3-240 16,-4 1 32-16,-1 3 0 15,-4 2-1552-15,0 1-304 0,-3-2-64 0,-3-3-11120 0</inkml:trace>
  <inkml:trace contextRef="#ctx0" brushRef="#br0" timeOffset="27059.78">2589 9583 24879 0,'-14'-4'2208'0,"3"1"-1760"0,0 2-448 0,3 1 0 16,8 0 2176-16,0 0 336 0,0 0 80 0,0 0 16 15,0 0-1968-15,12-9-400 0,2-1-80 0,4-2-16 16,2 0 48-16,2-6 16 0,4 1 0 0,1 0 0 16,2-1-80-16,4 1-128 0,4 0 176 0,4 0-176 15,2-1 0-15,5 2 0 0,7 0 0 0,5-1 0 16,6-2-192-16,2-1-80 0,1-1-32 0,9-1 0 16,7-1-16-16,6-2 0 0,6-2 0 0,1-1 0 0,-1-3 320 0,8 1-160 15,6 0 160-15,1 0-128 0,-1 1 128 0,1-1 0 16,2-1 128-16,5 6-128 0,2 3 320 0,1 1 0 15,-1 0 0-15,3 6 0 0,5 4 32 0,-5 1 0 16,-3 1 0-16,1 2 0 0,5-1-224 0,-5 3-128 16,-4-1 128-16,0 2-128 0,4 0 0 0,-6 1 128 15,-4-2-128-15,-1 4 0 0,-1-3 0 0,2 4 0 16,-3 4 0-16,-8-2 128 0,-7 2-128 0,-4 0 0 16,-5 4 0-16,-4 1 0 0,-4 3 0 0,-4 0-160 15,-4-3 160-15,-7 0-208 0,-4-1 0 0,-4-3 0 16,-3 0 0-16,-2 0 0 0,-6-3-16 0,-4 0 0 15,-2 1 0-15,-3-2 0 16,-5-1-672-16,-4 0-128 0,-3 0-16 0,-2-1-8528 0,-7-2-1696 0</inkml:trace>
  <inkml:trace contextRef="#ctx0" brushRef="#br0" timeOffset="27686.54">2963 9728 18431 0,'0'0'1632'0,"0"0"-1312"0,0 0-320 0,0 0 0 16,11-6 3360-16,3 4 608 0,3 0 112 0,7-1 16 15,4 0-3296-15,5-2-672 0,3-2-128 0,3-2 0 16,4 0 0-16,6-3 0 0,3-3 128 0,7-1-128 16,4 0 128-16,8 2-128 0,4-6 128 0,2 0-128 15,2-4 0-15,4 2 0 0,4-3 0 0,11 2 0 16,6-2 0-16,3 0 0 0,0 0 0 0,11 2 0 15,11-1 128-15,2 5-128 0,1-3 128 0,7 2-128 16,7 6 304-16,-2-3-32 0,-5 1 0 0,5 5 0 16,2 1 16-16,-5 1 0 0,-7-1 0 0,1-1 0 15,0 6-16-15,-1 0 0 0,0-3 0 0,3 0 0 16,0 2-80-16,-9-2-32 0,-8-1 0 0,-4-2 0 0,-7 2-160 16,-6-1 160-16,-6-2-160 0,-3 2 160 0,-7-1-160 0,-2 0 0 15,-6-1 144-15,-2 0-144 0,-5-1 0 0,-6-1 0 16,-3-2 0-16,-3 2 128 15,-1-1-512-15,-1 1-112 0,-3-2-16 0,0 1 0 16,-2-1-1568-16,-2 3-320 0,-1 1-64 0,-5 1-16 0</inkml:trace>
  <inkml:trace contextRef="#ctx0" brushRef="#br0" timeOffset="82008.5">24361 5122 14271 0,'0'0'640'0,"0"0"128"0,0 0-624 0,0 0-144 0,0 0 0 0,0 0 0 15,0 0 1952-15,0 0 352 0,0 0 80 0,0 0 16 16,-4-11-352-16,2 3-80 0,2 8-16 0,0 0 0 16,-3-9-432-16,3 9-96 0,-2-9-16 0,2 9 0 15,0 0-528-15,0 0-112 0,0 0-32 0,0 0 0 16,0 0-304-16,0 0-64 0,0 0-16 0,0 0 0 15,0 0 96-15,0 0 0 0,0 0 16 0,0 0 0 16,0 0 32-16,0 0 0 0,0 0 0 0,0 0 0 16,0 0 16-16,0 0 16 0,0 0 0 0,0 0 0 0,0 0 64 0,0 0 16 15,0 0 0-15,0 0 0 0,0 0-144 0,0 0-16 16,0 0-16-16,0 0 0 0,0 0-272 0,0 0-160 16,0 0 192-16,0 0-192 0,0 0 128 0,0 0-128 15,0 0 0-15,7 7 0 0,-7-7 0 0,0 0 160 16,0 0-160-16,9 7 128 0,-9-7 0 0,0 0 0 15,0 0 0-15,10 6 0 0,-10-6 64 0,0 0 0 16,9 5 0-16,-9-5 0 0,0 0 64 0,0 0 32 16,10 6 0-16,-10-6 0 0,0 0-96 0,0 0 0 15,11 12-16-15,-4-3 0 0,0 3-176 0,-1 4 0 16,1-2 0-16,-1 3 128 0,-2 1-128 0,3-1 0 16,2 3 0-16,3-2 0 0,2 0 0 0,2 4 0 15,1 0 0-15,0-1 0 0,1-2 0 0,-1-4 128 16,1 0-128-16,-2-2 0 0,-2-2 128 0,0 1-128 0,1-1 0 0,-2 0 128 15,-3-3-128-15,1 1 0 0,-4-2 0 0,0-1 128 16,0 1-128-16,-7-7 0 0,3 9 0 0,-3-9 0 31,3 9-368-31,-2 0-48 0,-1-9-16 0,-2 12 0 16,-2-2-480-16,4-10-112 0,-5 11 0 0,-1-5-16 16,2 3-272-16,4-9-48 0,-5 8-16 0,5-8 0 15,0 0-1520-15,0 0-304 0,0 0-64 0,0 0-12032 0</inkml:trace>
  <inkml:trace contextRef="#ctx0" brushRef="#br0" timeOffset="82325.32">25102 4996 28559 0,'-13'-6'2544'0,"4"3"-2032"15,-2 2-512-15,1 2 0 0,-1 2 1680 0,2 2 240 16,1 0 64-16,2 2 0 0,-1-1-1040 0,-2 6-208 16,-1 0-32-16,1 2-16 0,1 6-272 0,-3 2-48 15,-2 3-16-15,-1 2 0 0,0 6 32 0,-1-1 0 16,1 5 0-16,-2 3 0 0,-1-1-112 0,0 4-16 16,-1 2 0-16,0-4 0 0,0 0-112 0,-1-1-16 15,1 2-128-15,-3 1 192 0,0-3-192 0,-1 2 0 16,-1 2 128-16,-1-1-128 0,2-2 0 0,1-5 0 0,3-2 0 0,0-1 0 15,0-5-144-15,2 0-80 0,2-6-16 0,1-1 0 32,1-2-464-32,3 0-112 0,1-5-16 0,1-5-10944 0,7-9-2176 0</inkml:trace>
  <inkml:trace contextRef="#ctx0" brushRef="#br0" timeOffset="82976.69">24352 4784 8287 0,'0'0'736'0,"0"0"-592"16,-8 4-144-16,8-4 0 0,-9 1 3696 0,9-1 704 16,0 0 144-16,0 0 16 0,0 0-1968 0,0 0-400 15,0 0-80-15,0 0 0 0,0 0-896 0,-1-8-192 16,1 8-16-16,4-8-16 0,0 1-304 0,1 0-64 0,1 1-16 0,1-1 0 15,-1 1-112-15,2 0-32 0,0 2 0 0,1-3 0 16,2 0 64-16,-1-1 16 0,2 0 0 0,-2-3 0 16,-5-1 32-16,3 0 16 0,3-1 0 0,0-1 0 15,3 1-144-15,-1 0-16 0,0 1-16 0,0-1 0 16,0 0-160-16,0-1-16 0,0-2-16 0,1 0 0 16,0 1-96-16,1 2-128 0,-2 0 176 0,1 1-176 15,2-1 128-15,-1 0-128 0,-2-1 0 0,-1 0 0 16,-1 4 128-16,-4 0-128 0,0 1 0 0,-2-1 0 15,0 3 144-15,-5 7-16 0,6-10-128 0,-6 10 192 16,0 0 32-16,0 0 0 0,0 0 0 0,5-6 0 16,-5 6 16-16,0 0 0 0,0 0 0 0,0 0 0 15,0 0 0-15,0 0 0 0,0 0 0 0,0 0 0 16,0 0-96-16,0 0-16 0,0 0 0 0,0 0 0 16,4 10-128-16,1 3 192 0,-2 0-192 0,0-1 192 0,3 1-48 0,-1 0 0 15,-1 0 0-15,1 3 0 0,0-3 16 0,3-1 0 16,-1 2 0-16,-1 0 0 0,2 1-160 0,0-1 192 15,0-1-192-15,-1-1 192 0,0-2-192 0,1-1 160 16,-8-9-160-16,9 12 160 0,-3-3-160 0,-6-9 128 16,8 9-128-16,-8-9 128 0,9 9-128 0,-9-9 0 15,0 0 0-15,0 0 0 16,11 2-1168-16,-11-2-320 0,9-2-64 0,-1-4-20176 0</inkml:trace>
  <inkml:trace contextRef="#ctx0" brushRef="#br0" timeOffset="104594.65">32665 5283 15263 0,'0'0'672'0,"0"0"144"0,0 0-656 0,0 0-160 0,0 0 0 0,0 0 0 16,0 0 992-16,0 0 160 0,0 0 48 0,0 0 0 16,0 0 208-16,0 0 64 0,0 0 0 0,0 0 0 15,6-5 64-15,-6 5 0 0,0 0 16 0,0 0 0 16,7-8-208-16,-7 8-64 0,5-9 0 0,-5 9 0 0,0 0-128 0,0 0-16 16,0 0-16-16,0 0 0 0,0 0-368 0,0 0-80 15,0 0-16-15,0 0 0 0,0 0 48 0,0 0 16 16,0 0 0-16,0 0 0 0,8-4-272 0,-8 4-48 15,0 0-16-15,0 0 0 0,10 1-176 0,-10-1-32 16,0 0-16-16,11 8 0 0,-1 0 48 0,-1 1 16 16,0 2 0-16,-1-1 0 0,-1 1-32 0,0-1 0 15,3 2 0-15,0-1 0 0,2 8-64 0,-3-8-128 16,-4-3 176-16,2 3-176 0,2-1 128 0,-1 2-128 16,-1 0 0-16,1-1 0 0,0 1 0 0,1 0 128 15,-1-2-128-15,0 1 0 0,-2-1 0 0,2 0 0 16,-1-2 0-16,0 0 0 0,1 1 0 0,0-2 0 15,-1 1 0-15,-1 1 0 0,-1-3 0 0,-5-6 0 0,6 11 0 0,-6-11-144 32,3 10-304-32,1-1-48 0,-4-9-16 0,4 11 0 15,-4-11-576-15,3 9-128 0,-3-9-32 0,0 0 0 16,0 0-1408-16,0 0-288 0,0 0-48 0</inkml:trace>
  <inkml:trace contextRef="#ctx0" brushRef="#br0" timeOffset="105074.85">33419 5230 3679 0,'0'0'320'16,"0"0"-320"-16,0 0 0 0,7-8 0 0,-7 8 4080 0,8-7 736 16,-8 7 160-16,4-7 16 0,-4 7-2832 0,2-9-576 15,-2 9-112-15,2-11-32 0,-2 2 0 0,0 9 0 16,0 0 0-16,1-8 0 0,-1-2-384 0,0 10-80 16,0-9-16-16,0 9 0 0,0 0-128 0,0 0-16 15,0 0-16-15,0 0 0 0,0 0 0 0,0 0 0 16,0 0 0-16,0 0 0 0,0 0-160 0,0 0-16 15,0 0-16-15,0 0 0 0,0 0-48 0,-9 2-16 0,0 2 0 0,0 3 0 16,-1 0 16-16,4 5 0 0,2 3 0 0,-2 3 0 16,-6 1-128-16,-3 7-32 0,0 7 0 0,-3 9 0 15,-5 6-128-15,-3 3-16 0,-4 2-16 0,12-27 0 16,-7 4-80-16,-2 4-16 0,-2 1 0 0,-1 7 0 16,0 5 0-16,2 8 0 0,2 1 0 0,-20 53 0 15,9-23-16-15,6-16-128 0,2-14 192 0,-2-4-64 16,0 0-128-16,0 1 192 0,2 6-192 0,0-3 192 15,-1-2-192-15,3-9 128 0,-3-3-128 0,2-4 128 16,4-7-128-16,4-2-192 0,2-6 32 0,2 3 16 16,4 3-1424-16,7-16-288 0,1 3-48 15,3-2-18960-15</inkml:trace>
  <inkml:trace contextRef="#ctx0" brushRef="#br0" timeOffset="119175.22">24378 4933 9215 0,'0'0'816'0,"0"0"-656"15,0 0-160-15,0 0 0 0,0 0 1968 0,0 0 352 0,0 0 80 0,0 0 16 16,0 0-1136-16,0 0-240 16,0 0-32-16,0 0-16 0,0 0-96 0,0 0-32 0,0 0 0 0,0 0 0 15,0 0-176-15,0 0-48 0,0 0 0 0,0 0 0 16,0 0-160-16,0 0-32 0,0 0-16 0,0 0 0 15,0 0-144-15,11 0-32 0,-1 0 0 0,2 0 0 16,0-3 64-16,1 2 0 0,-2-2 0 0,4 3 0 16,0-3 48-16,4 2 16 0,-1 0 0 0,3 0 0 15,0 1-176-15,1 0-16 0,0-2-16 0,0 1 0 16,-1 0-176-16,0-1 0 0,-3 1 0 0,0 0 128 16,-1-1-128-16,-1 1 0 0,-2-3 144 0,-1 2-144 15,0 2 0-15,-1 0 128 0,-2 0-128 0,1 0 0 16,-2 0 0-16,-9 0 0 0,0 0 0 0,10 2 0 15,-10-2 0-15,11 5 0 0,-11-5 0 0,9 6 0 16,-9-6 0-16,9 4 0 0,-9-4 0 0,12 2 0 16,-12-2 0-16,10 4 0 0,-10-4 0 0,12 0 0 0,-2-3 160 0,-10 3-32 15,11-1-128-15,-11 1 192 0,9-5 208 0,-9 5 48 16,0 0 0-16,10-5 0 0,-10 5-80 16,8-7-16-16,-1-1 0 0,-7 8 0 0,2-6-224 0,-2 6-128 15,4-8 160-15,-4 8-160 0,2-9 128 0,-2 9-128 16,0-8 0-16,-2-1 0 0,0 1 128 0,-2 2-128 15,0-1 0-15,4 7 144 0,-7-6-144 0,1 0 128 16,-1 0-128-16,1-1 128 0,-2 2 64 0,0 0 0 16,0-2 0-16,2 2 0 0,-1-1 0 0,1-2 0 15,-2 0 0-15,1 0 0 0,2 0 128 0,0 2 48 16,0-2 0-16,-2 1 0 0,-1 2 144 0,1 0 48 0,-1 2 0 0,0 1 0 16,-1-1-160-16,0 2-16 0,0 1-16 0,9 0 0 15,-10 1-224-15,10-1-144 0,-9 4 192 0,9-4-192 16,-8 0 0-16,8 0-144 0,0 0-16 0,0 0 0 31,0 0-1248-31,0 0-240 0,0 0-48 0,0 0-9968 0,7 11-2000 0</inkml:trace>
  <inkml:trace contextRef="#ctx0" brushRef="#br0" timeOffset="120384.12">32759 4909 19343 0,'0'0'1728'0,"0"0"-1392"0,0 0-336 0,0 0 0 16,0 0 1552-16,0 0 240 0,0 0 64 0,0 0 0 16,0 0-688-16,0 0-128 0,0 0-16 0,0 0-16 15,0 0-288-15,0 0-48 0,0 0-16 0,0 0 0 16,0 0-16-16,0 0-16 0,10 4 0 0,-10-4 0 16,12 1-48-16,-1 2 0 0,2 1 0 0,-1-4 0 15,1-1-352-15,0-1-80 0,-1 1-16 0,1 1 0 16,3-1-128-16,-1-1 128 0,1 0-128 0,1-1 128 15,0 0 96-15,0 2 16 16,1-1 0-16,0 2 0 0,1-4 32 0,-8 2 16 0,4 1 0 0,0 1 0 16,2 0-16-16,1 0 0 0,2 0 0 0,1 0 0 0,0-3-32 0,14 0-16 15,-8-3 0-15,-3 2 0 0,-5 2-224 0,-2-1 176 16,-4 1-176-16,-1-1 160 0,-2 0-160 0,-10 3 0 16,12-1 0-16,-12 1 0 0,9-4 0 0,-9 4 0 15,9-2 0-15,-9 2 0 0,0 0 0 0,0 0 0 16,0 0 128-16,0 0-128 0,0 0 0 0,0 0 160 15,0 0-160-15,0 0 160 0,0 0-16 0,0 0 0 16,0 0 0-16,0 0 0 0,0 0 48 0,0 0 0 16,0 0 0-16,0 0 0 0,10-4 112 0,-10 4 16 15,0 0 16-15,5-7 0 0,-5 7-80 0,4-9-32 16,-3 1 0-16,-1 8 0 0,0-9 48 0,0 0 16 16,-1 0 0-16,-1 0 0 0,0 0-64 0,-1-1-16 0,1 0 0 0,-2 0 0 15,-2-1-48-15,3 2-16 0,-3-3 0 0,1 3 0 16,-1 0 16-16,0 0 0 0,0 1 0 0,2 2 0 15,1-1-160-15,3 7 160 0,-4-6-160 0,4 6 160 16,0 0-160-16,0-10 0 0,0 10 0 0,0 0 0 16,0-7 0-16,0 7 0 0,0 0 0 0,0 0 0 15,0 0 0-15,0 0 0 0,0 0 0 0,0 0 0 16,0 0 0-16,0 0-176 0,0 0 48 0,-9-3 0 31,0 3-272-31,0 1-48 0,0 2-16 0,0 1 0 16,1 1-1744-16,8-5-352 0,-10 4-64 0</inkml:trace>
  <inkml:trace contextRef="#ctx0" brushRef="#br0" timeOffset="126238.87">33126 7717 21183 0,'0'0'944'0,"0"0"192"0,0 0-912 0,0 0-224 0,0 0 0 0,9-6 0 0,-2-1 1584 0,-7 7 272 16,5-8 48-16,-5 8 16 0,5-6-576 0,-5 6-96 16,0 0-32-16,3-11 0 0,-3 11-224 0,0 0-48 15,0 0-16-15,-4-7 0 0,4 7-256 0,-7-6-48 16,0 3-16-16,3 1 0 0,-2 0 32 0,0 0 0 15,-2 2 0-15,0 2 0 0,-1 0-256 0,-1 1-32 16,-1-1-16-16,-10 6 0 0,3 3 128 0,1-2 32 16,2-3 0-16,0 3 0 0,2 3 0 0,1 0 0 15,2 1 0-15,1 0 0 0,0 1-272 0,0 1-48 16,1 4-16-16,0 3 0 0,0-2-32 0,0 3 0 16,1 2 0-16,0 5 0 0,1 3 16 0,0-1 0 15,2 2 0-15,-1-1 0 0,3-2-144 0,-1-1 128 0,2-2-128 0,-2-4 128 16,2-3-256-16,1-4-64 0,0-17-16 0,0 0 0 15,2 11 208-15,-2-11 0 0,0 0 0 0,0 0 0 16,10 7 0-16,0-1 0 16,0-4 144-16,1-2-144 0,10-2 272 0,-2-5-32 0,1 1-16 0,-1-8 0 15,1-1 0-15,1-1 0 0,0 1 0 0,-8 3 0 16,1-1-48-16,3-3-16 0,1-3 0 0,0-5 0 16,1-2 16-16,-1 0 0 0,-1-4 0 0,10-20 0 15,-7 10 16-15,-5 7 16 0,-4 6 0 0,-2 4 0 16,-2 2 0-16,-4 4 0 0,0 2 0 0,-2 2 0 15,-1 0-80-15,-1 2-128 0,-3 0 176 0,-1 1-176 16,0 1 144-16,-2 0-144 0,-2-1 0 0,-1 4 144 16,-1-1-144-16,-1 2 0 0,1 1 0 0,-1 2 0 15,-1-1-240-15,1 2-16 0,2 1-16 0,1 2 0 16,0 2-1200-16,5-1-256 0,0 1-32 0,1 1-16 16,1 1-2080-16,-1 1-432 0</inkml:trace>
  <inkml:trace contextRef="#ctx0" brushRef="#br0" timeOffset="127138.51">32991 9910 27647 0,'0'0'1216'0,"0"0"256"15,0 0-1168-15,0 0-304 0,7-5 0 0,-7 5 0 0,10-7 2384 0,-3 2 432 16,-7 5 64-16,8-5 32 0,-8 5-1328 0,0 0-272 16,0 0-48-16,0 0-16 0,0 0-160 0,0 0-48 15,0 0 0-15,0 0 0 0,0 0-192 0,0 0-32 16,0 0-16-16,0 0 0 0,5 10-224 0,-1 3-32 15,-1 2-16-15,-2 3 0 0,1 3-112 0,-1 5-32 16,-1 4 0-16,1 5 0 0,0 4-160 0,2 0-32 16,0 0-16-16,-1-5 0 0,1-5-176 0,1-3 0 15,0 0 0-15,0-2 128 0,1-3-128 0,0-2 0 16,2-2 0-16,-1-1 0 16,1-5-464-16,-2-3-32 0,0 0 0 0,2 1 0 15,-1 2-1680-15,2 0-320 0,0 1-80 0</inkml:trace>
  <inkml:trace contextRef="#ctx0" brushRef="#br0" timeOffset="128091.4">33270 12527 5519 0,'0'0'496'0,"0"0"-496"0,0 0 0 0,0 0 0 15,0 0 6496-15,0 0 1200 0,0 0 240 0,0 0 64 0,0 0-5536 0,0 0-1104 16,0 0-208-16,0 0-64 0,0 0-272 0,0 0-64 15,0 0-16-15,0 0 0 0,-8-4-272 0,-1 1-48 16,-2 1-16-16,1 2 0 0,-3 1-160 0,-2 1-48 16,-2 2 0-16,7 0 0 0,-3 0 128 0,-1 3 0 15,-3 2 16-15,0 0 0 0,-2 3-128 0,3 3-16 16,-1 1-16-16,-12 18 0 0,7-1-48 0,5 0 0 16,4 0 0-16,4 1 0 0,2-4-128 0,3 0 0 15,3-1 0-15,1-2 0 0,2-4 0 0,4 0 0 16,0-4-144-16,3-2 144 0,2-3-128 0,2-2 128 15,2-1-192-15,5-4 192 0,1 0-176 0,-8-4 176 16,3-1-160-16,3-1 160 0,3 1 0 0,2-2 0 0,1-2 0 0,1 0 0 16,0-3 128-16,18-7-128 0,-9-4 192 0,-4-1-192 15,-3-2 144-15,-7-3-144 0,-4-3 0 0,-3-1 144 16,-2-3 32-16,-2-2 0 0,-3-3 0 0,-2 0 0 16,-1 0 224-16,-2 1 48 0,1 2 16 0,-3 4 0 15,-1 2-80-15,-2 3-32 0,1 2 0 0,-2 3 0 16,-2-1-160-16,1 4-16 0,0 1-16 0,-2 1 0 15,1 2-160-15,-1 0 0 0,0 3 0 0,7 7 0 32,-10-4-464-32,1 2-80 0,0 2-16 0,0 4 0 15,3 3-528-15,-1 1-128 0,1-1 0 0,0 4-16 0,2 2-1968 0,0 0-384 16</inkml:trace>
  <inkml:trace contextRef="#ctx0" brushRef="#br0" timeOffset="128827.32">33315 14800 23039 0,'0'0'2048'0,"-9"-5"-1648"0,1 0-400 0,2 1 0 0,1-2 3088 0,-1-1 544 15,0 0 96-15,-2 0 32 0,-1 1-2240 0,-3 1-448 16,-1 1-96-16,-4 3-16 0,-2 1-256 0,6 3-48 16,-3 1-16-16,-4 2 0 0,-2 2-256 0,-1 4-48 15,-2 2-16-15,0 3 0 0,2 4 128 0,-18 20 32 16,10-3 0-16,5-1 0 0,4-2-224 0,3-1-64 16,3-2 0-16,3-3 0 0,3-3-192 0,4-4 0 15,1-1 128-15,5-2-128 0,2-1-160 0,6-1-80 16,0-3-16-16,4 0 0 0,-12-14 32 0,19 13 0 15,3-5 0-15,2-4 0 0,-1-3 224 0,7-2-144 16,3-5 144-16,-14 2-128 0,7-1 128 0,3-1 176 0,2 0-48 0,1-2 0 16,-1 0 128-16,-1-2 32 0,-1-1 0 15,19-11 0-15,-9 4 128 0,-10 0 32 0,-10-3 0 0,-6-1 0 16,-4-7 32-16,-3-1 16 0,-2 0 0 0,-3-3 0 16,-2-2 96-16,-1-1 32 0,0-2 0 0,-2 1 0 15,-3 3-288-15,2 4-48 0,-1 4-16 0,-2 6 0 16,-3 1-272-16,0 5 128 0,-1 3-128 0,0 5 0 15,-1-1-160-15,-1 7-144 0,-1 0-16 0,0 2-16 32,-1 3-1360-32,0 1-272 0,1 1-48 0,0 5-16 15,4 1-1104-15,0 4-240 0,3 2-32 0</inkml:trace>
  <inkml:trace contextRef="#ctx0" brushRef="#br0" timeOffset="129490.96">33451 16652 2751 0,'0'0'256'0,"0"0"-256"0,0 0 0 0,0 0 0 16,0 0 4928-16,0 0 960 0,0 0 176 0,0 0 32 15,0 0-3248-15,0 0-656 0,0 0-128 0,0 0-16 16,0 0-176-16,-8 5-16 0,8-5-16 0,0 0 0 16,-9 6-528-16,1 1-96 0,8-7-32 0,-10 5 0 15,-1 0-160-15,-1 1-48 0,1 0 0 0,-2-2 0 16,-2 3-160-16,-2-1-48 0,-2 1 0 0,-3 2 0 16,-3 1-192-16,-1 3-64 0,-3 1 0 0,12-3 0 15,-2 3-256-15,-4 7-48 0,0 3-16 0,0 4 0 16,-1 6-192-16,2 0 128 0,1 3-128 0,-13 28 0 15,8-12 304-15,8-8-48 0,3-8 0 0,6-3 0 0,3-9-256 0,2 0 0 16,1-4-176-16,3 1 176 0,2-3-336 0,2 0 32 16,1-4 16-16,3 1 0 0,3-2 0 0,5-1 0 15,2-2 0-15,6-2 0 0,3-1 288 0,-9-4-128 16,4-1 128-16,5 0 0 0,2-2 0 0,1-1 0 16,0-2 0-16,-1-3 0 0,-1-3-176 0,17-12 176 15,-11-1-160-15,-7-1 160 0,-2 3 512 0,-5-4 192 16,-5 1 32-16,-2-5 16 0,-2 0-624 0,-2-5-128 15,-1-2 0-15,-2-2 0 0,-2-3 0 0,-1-2 128 16,-2-2-128-16,-1 4 192 0,0 0-192 0,-1 5 0 16,-2 4 128-16,1 4-128 0,-1 4 0 0,0 4-192 15,-2 5 48-15,1 0 0 16,0 0-944-16,-2 1-192 0,-2 0-48 0,2 3 0 16,6 9-1232-16,-7-10-240 0,-1-1-48 0</inkml:trace>
  <inkml:trace contextRef="#ctx0" brushRef="#br0" timeOffset="132410.29">27854 676 31503 0,'0'0'1392'0,"-7"-3"288"0,7 3-1344 0,0 0-336 15,-9-2 0-15,9 2 0 0,0 0 784 0,-6 6 96 16,-3-2 16-16,-2 1 0 0,-1-1-448 0,1 3-64 0,-2 3-32 0,-2-1 0 15,-2-1-352-15,2 3 0 0,-2 3 0 0,1 0 0 16,1 1 0-16,-1 0 0 0,0 1 0 0,5 2 0 16,-1 2 0-16,1 2 0 0,2-3 0 0,3 2 0 15,0 1 0-15,4 1 0 0,2-1 0 0,2-1 0 16,4-1 0-16,3 0 0 0,1-3 0 0,5 0 0 16,3-4 0-16,4-3 0 0,4-3 0 0,3-3 0 15,1-4 0-15,2-3 128 0,1-2-128 0,1-3 176 16,0-2 208-16,-3-3 64 0,-2-2 0 0,-2 0 0 15,-1-4 80-15,-2 1 32 0,-4-1 0 0,-1-1 0 16,-4 2-224-16,-2-2-32 0,0 1-16 0,-3-1 0 16,-4 2-16-16,-2 2 0 0,-4-1 0 0,-1 4 0 15,-3 0-16-15,-3 0-16 0,-2 0 0 0,0-1 0 16,-3 1-240-16,-2 0 0 0,-4 0 0 0,-3 4 0 16,-1 1-144-16,-3 1-128 0,-1 3-32 0,0 3 0 15,0 1-112-15,-2 3-32 0,1 1 0 0,1-4 0 16,2-2-1488-16,5 0-304 0,2 4-64 0,4 1-8192 15,2 1-1616-15</inkml:trace>
  <inkml:trace contextRef="#ctx0" brushRef="#br0" timeOffset="133010.09">28531 711 13823 0,'0'0'1216'0,"0"0"-960"0,-2 12-256 0,2-12 0 16,-2 10 4672-16,-1-1 880 0,0 4 176 0,1 0 32 15,-1 2-3968-15,1-1-784 0,-2 4-176 0,0 1-16 16,0 0-448-16,0 2-96 0,0 1-16 0,0 2 0 16,-1 0-128-16,0 0-128 0,-1 1 144 0,0-1-144 0,-1 0 0 0,2-3 128 15,1-3-128-15,2-2 0 0,-2-3 0 0,3-3 128 16,1-10-128-16,0 0 0 0,0 0 192 0,0 0-64 15,0 0-128-15,0 0 192 0,0 0 0 0,0 0 0 16,0 0 0-16,3-9 0 0,1-3 128 0,0-1 0 16,-1-1 16-16,1-6 0 0,0 1-16 0,1-1 0 15,-1-2 0-15,1-1 0 0,2-1-144 0,-1-1-48 16,1-1 0-16,0 3 0 0,3 3-128 0,-3 1 0 16,0 3 0-16,1 2-176 0,-2-1 176 0,2 4-128 15,1 0 128-15,-1 5-128 0,0-1 128 0,1 3 0 16,0 0 0-16,1 2 0 0,-10 2 0 0,14 0 0 15,-3 0 0-15,1 0 0 0,-12 0 144 0,14 0-144 16,-1 2 192-16,-1 5-192 0,0 5 144 0,0 1-144 0,-2-3 0 0,-1 2 144 16,-1 1-144-16,-2 4 0 0,0-2 0 0,-2 4 0 15,-1 0 0-15,0 1 0 0,-3-2 0 0,0 0 0 16,0-1-176-16,1 3-16 0,-2-3 0 0,2 2 0 31,1-4-1456-31,-2-1-288 0,0-2-64 0,0-12-14768 0</inkml:trace>
  <inkml:trace contextRef="#ctx0" brushRef="#br0" timeOffset="133393.23">28940 948 32367 0,'0'0'1424'0,"0"0"304"0,0 0-1376 0,0 0-352 0,10-4 0 0,1 2 0 0,1-3 560 0,1 1 32 16,-2 1 16-16,2 2 0 0,0-4-304 0,0-1-64 15,-1-3-16-15,1 1 0 0,3 3-224 0,-1-3 0 16,1-1 0-16,0 0 0 0,-2 1 144 0,0-5-144 16,1 0 128-16,0 0-128 0,1-1 176 0,1 1-48 15,-1 0-128-15,-1 0 192 0,0-2 32 0,-2 1 0 16,-2 1 0-16,0 0 0 0,-5-1-32 0,0 2 0 16,-6 12 0-16,2-10 0 0,-3-2 0 0,-2 3 0 15,3 9 0-15,-9-7 0 0,-4 2 128 0,-1 5 0 16,-4 5 16-16,-2 4 0 0,-1 6-336 0,2 0 0 15,-2 2 0-15,-1 1 0 0,-1 3 0 0,2-2 0 16,2 1 0-16,1-1 0 0,-1-1 0 0,4 1 0 0,-1 2 0 0,4 0 0 16,3 1 192-16,3-2-16 15,2 3-16-15,4 1 0 0,2-2-160 0,4 1 128 0,-1 1-128 0,1-3 128 16,2-4-128-16,4-2 0 0,4-4 0 0,2-1 0 31,1-3-688-31,4-1-112 0,1-2-32 0,2-1 0 16,3-3-2720-16,4-1-544 0,15-6-128 0,-4-2 0 0</inkml:trace>
  <inkml:trace contextRef="#ctx0" brushRef="#br0" timeOffset="133762.01">29847 819 11055 0,'-17'2'976'0,"7"-1"-784"16,-2 0-192-16,2 2 0 0,1-3 3744 0,9 0 704 15,0 0 144-15,0 0 16 0,0 0-2992 0,0 0-592 16,0 0-128-16,0 0-32 0,0 0 144 0,0 0 16 0,10-4 16 0,3 3 0 16,1-1-144-16,2 2-16 0,0-4-16 0,2 3 0 15,2 0-560-15,2 1-112 0,1-4-32 0,2 1 0 16,1 2-160-16,-1-2 0 0,-3 1 0 0,0-1 0 31,-1 1-848-31,-3-1-160 0,-5 0-16 0,-1 3-16 16,-2-2-2096-16,1 2-400 0,-11 0-96 0</inkml:trace>
  <inkml:trace contextRef="#ctx0" brushRef="#br0" timeOffset="134278">30322 458 18431 0,'2'-13'1632'0,"-2"13"-1312"0,3-8-320 0,-3 8 0 15,5-7 3232-15,-5 7 576 0,8-6 112 0,-8 6 32 0,0 0-2080 0,11 2-400 16,-11-2-96-16,10 9-16 0,-10-9-784 0,6 19-144 16,0 2-48-16,-2 5 0 0,-2 2-80 0,0 2-32 15,-2 1 0-15,0 3 0 0,1 0 96 0,-1 0 16 16,0-7 0-16,0 0 0 0,-1-1-32 0,-1 2 0 15,1 0 0-15,1 0 0 0,0-3-176 0,0-1-48 16,-1 0 0-16,1-2 0 0,0-1-128 0,0 0 0 16,0-2 144-16,0 0-144 0,0-1 0 0,0-3 144 15,1-2-144-15,-1-13 0 0,0 0 144 0,0 0-144 16,0 0 0-16,5 11 144 0,-5-11-16 0,0 0 0 16,0 0 0-16,0 0 0 0,9-9-128 0,0-2 0 15,-1-3 0-15,0-3 0 0,-1-3 0 0,0 0 0 16,1-5-160-16,1 1 160 0,-1 2-160 0,-1 3 160 15,-1 0-160-15,-1 6 160 0,1 3-144 0,-6 10 144 16,4-7-128-16,-4 7 128 0,0 0 0 0,0 0 0 16,0 0 192-16,11 2-64 0,0 0-128 0,-11-2 176 15,11 8-176-15,1-1 192 0,1-1-192 0,0 3 0 0,0-2 0 16,0 1 0-16,-1-1 0 0,1 1 0 0,0 0 0 0,0 4 0 16,-1-2 0-16,-2 3-144 0,1 0 0 0,-2-1 0 31,-3 1-1472-31,1 0-304 0,-2-1-48 0,0 0-9728 0,1-1-1936 0</inkml:trace>
  <inkml:trace contextRef="#ctx0" brushRef="#br0" timeOffset="134694.29">31043 827 3679 0,'0'0'160'0,"0"0"32"0,-3-8-192 0,3 8 0 15,-6-4 0-15,6 4 0 0,-9 0 6528 0,-1 4 1248 16,0 3 256-16,1-1 48 0,-4 2-6064 0,0 3-1216 16,-2 0-240-16,1 1-48 0,-3 2-352 0,0 3-160 15,0-2 160-15,3 2-160 0,1 0 128 0,2 1-128 16,2 1 0-16,3 0 0 0,-1-1 0 0,3-2 0 16,3-1 0-16,2 1 0 0,2-3 0 0,1 0 0 15,2-4 0-15,2-1 0 0,0-2 144 0,3 1-144 16,0-3 128-16,4-2-128 0,0-2 320 0,5 0 0 15,1-2-16-15,1-1 0 0,3-1 208 0,1 0 64 0,0-5 0 16,0 0 0-16,1-1-192 0,-1-2-16 16,-2-1-16-16,-2 0 0 0,-1-1-224 0,-2-1-128 15,-2 1 128-15,-1-3-128 0,-2 4 0 0,-2-3 128 16,-4 2-128-16,-2 1 0 0,-2 0 0 0,-1 0 0 0,-3 0 0 0,-1 2 0 16,1 11-176-16,-7-13 176 15,-1 3-208-15,-1 1 80 0,-1 1 128 0,-2 1-192 0,-1 2 192 0,0 4-192 16,0 0 192-16,-2-1-208 0,-2 2 80 0,1-1 128 15,-3 0-336-15,2-1 48 0,0 2 16 0,2 2 0 16,-2 3-1568-16,1-1-304 0,1 0-64 16,0 0-12336-16</inkml:trace>
  <inkml:trace contextRef="#ctx0" brushRef="#br0" timeOffset="135061.74">31532 638 33343 0,'0'0'1472'0,"0"0"320"0,0 0-1440 0,0 0-352 15,0 0 0-15,0 0 0 0,9-4 384 0,-9 4 0 16,0 0 0-16,0 0 0 0,0 0-192 0,8 7-48 16,-4 3 0-16,-2 2 0 0,-2 1 144 0,-1 3 32 15,0 2 0-15,-2 0 0 0,0 4 16 0,2 2 16 16,0 0 0-16,-1 4 0 0,1-5 80 0,2 2 16 16,1 1 0-16,-1 0 0 0,2 0-192 0,1 0-16 0,-1 0-16 0,1-2 0 15,0-1-224-15,2 0 144 0,-3-5-144 16,1-1 128-16,0-2-128 0,0-2 0 0,-1 2 0 0,2-5 0 15,-5-10-272-15,5 9-96 0,-5-9-16 0,0 0 0 32,0 0-3008-32,0 0-592 0</inkml:trace>
  <inkml:trace contextRef="#ctx0" brushRef="#br0" timeOffset="135275.41">31350 849 7359 0,'-3'-11'656'0,"1"5"-528"0,2 6-128 0,0 0 0 0,7-6 7296 0,3-3 1408 16,3 2 304-16,4 2 48 0,4-2-6512 0,3 2-1312 15,0-1-256-15,4 2-48 0,0 1-272 0,2 1-48 16,0 0-16-16,2 2 0 0,-1-5-448 0,0 2-144 0,-2 2 0 0,0 1 0 31,-1 0-320-31,0 0-192 0,-4-1-16 0,0-2-16 16,-3-1-2128-16,-2-1-416 0,0 0-96 0,-1-2-12992 0</inkml:trace>
  <inkml:trace contextRef="#ctx0" brushRef="#br0" timeOffset="136195.37">28214 1724 30111 0,'0'0'1344'0,"0"0"256"0,0 0-1280 0,0 0-320 16,0 0 0-16,0 0 0 0,0 0 512 0,0 0 16 16,0 0 16-16,0 0 0 0,11 7 256 0,-1-2 48 15,-10-5 16-15,9 9 0 0,-1 0-144 0,-1 2-16 16,0 0-16-16,1 1 0 0,1 1-64 0,1 3-16 16,1 1 0-16,0 1 0 0,1 1-144 0,1 4-16 15,0-1-16-15,2 1 0 0,2 1-208 0,-2-3-32 16,0 1-16-16,0 1 0 0,1-5 16 0,-3 3 16 15,1-1 0-15,-2 1 0 0,0-3 48 0,-2-2 0 16,1-3 0-16,-2-3 0 0,-2-1-112 0,3-1-16 16,-3-3 0-16,1 2 0 0,-8-7 96 0,11 1 16 15,-11-1 0-15,10-1 0 0,-1-3 16 0,-1 1 16 16,-1-7 0-16,-2-2 0 0,0-2-272 0,0-3 128 16,0-3-128-16,1-3 0 0,-1-3 144 0,0 0-144 15,0-2 0-15,0 0 144 0,1-4-144 0,-1 1 0 0,1 0 0 16,1 1 0-16,-1 4-208 0,0-3-32 0,-2 0 0 0,1 3 0 15,-1 0-128-15,0 3-16 0,0 3-16 0,-1 1 0 32,0 2-160-32,1 4-16 0,-1 1-16 0,1 7 0 0,-4 5-2832 15,0 0-560-15</inkml:trace>
  <inkml:trace contextRef="#ctx0" brushRef="#br0" timeOffset="136646.26">28933 1999 22511 0,'0'0'992'0,"0"0"224"0,0 0-976 0,0 0-240 16,0 0 0-16,11-2 0 0,-1 0 1936 0,-10 2 352 16,11-2 64-16,-2-1 16 0,-9 3-800 0,10-4-160 15,-1-1-16-15,-1 0-16 0,-8 5-480 0,11-5-80 16,-2-1-32-16,2 1 0 0,0-1-256 0,1-1-48 15,-1-1-16-15,2 0 0 0,2 1-320 0,-1-1-144 16,0-1 128-16,1-2-128 0,-2 1 0 0,1-2 128 16,3-1-128-16,-1 1 0 0,-1 3 0 0,1-3 0 15,0 3 128-15,-1 0-128 0,0-3 0 0,-2 2 0 16,-4 0 0-16,-1-1 0 0,-2 2 0 0,-2 1 0 16,-3 0 144-16,-1 8-144 0,-2-10 0 0,-2 2 0 15,-3 2 0-15,0 0 0 0,-4 2 0 0,-1 3 0 0,-1 0-160 16,0 3 160-16,-2 4-192 0,-1 0 64 0,-1 2 128 0,0 4-208 15,-1 2 208-15,2-1 0 16,-2 4 0-16,1 3-144 0,0-3 144 0,1 2 0 0,2 1 0 0,1-1 0 16,0 2 0-16,0 0 144 0,3 0-16 0,0 0-128 15,4 0 160-15,2 1-160 0,1-1 128 0,3 1-128 16,3-1 0-16,1-2 0 0,0 1 0 0,2-2 0 16,2 0 0-16,4-5-176 0,-2 0 16 0,2-1 0 15,1 0-512-15,1-4-96 16,1-1-32-16,-1 1 0 0,-1 0-2112 0,0-1-416 0,0-2-96 0</inkml:trace>
  <inkml:trace contextRef="#ctx0" brushRef="#br0" timeOffset="137154.31">29830 1823 9215 0,'0'0'816'0,"0"0"-656"0,0 0-160 0,0 0 0 16,2-9 4736-16,-1 1 896 0,-1 8 192 0,3-9 48 16,-2 3-4224-16,-1-4-848 0,-1 3-160 0,-1 0-48 15,0-2-400-15,-2 1-64 0,-1-1-128 0,-2 1 176 16,0 0-176-16,0 2 160 0,-2-1-160 0,-1 3 160 0,0 2 160 0,0 1 48 16,-2-1 0-16,-1 4 0 0,-2 1 48 0,1 4 16 15,-2-1 0-15,1 4 0 0,-2-3-16 16,1 4 0-16,2 1 0 0,0-1 0 0,1 4-96 0,-1-1 0 15,1 0-16-15,3 2 0 0,0 1-16 0,0 3 0 16,0-1 0-16,4 2 0 0,3 1-64 0,0-1-16 16,2 0 0-16,4 0 0 0,3-2-208 0,2 1 0 15,0-2 128-15,1-1-128 0,1 1 0 0,3-2 0 16,2-2 0-16,0-1 0 16,2-2-528-16,3-1-160 0,1-3-16 0,0-2-16 15,-1-3-656-15,3-2-128 0,-1-1-32 0,0-1 0 16,1-2-1920-16,1 0-384 0,-1-5-64 0,-1-1-32 0</inkml:trace>
  <inkml:trace contextRef="#ctx0" brushRef="#br0" timeOffset="137546.15">30384 1471 12895 0,'0'0'1152'15,"0"0"-928"-15,-5-6-224 0,5 6 0 0,0 0 3872 0,0 0 736 16,0 0 128-16,0 0 48 0,-8-3-2576 0,8 3-512 15,0 0-96-15,-7 8-32 0,0 2-384 0,2 3-80 16,0 3-16-16,1 4 0 0,0 2-128 0,-1 4-48 16,-2 2 0-16,2 2 0 0,0-3-384 0,1 0-80 15,0 2 0-15,1 1-16 0,2-3-304 0,0 2-128 16,1-3 128-16,0-2-128 0,0 1 0 0,1-3 0 16,2 1 0-16,-1-1 0 0,-1-1-128 0,2-2-128 15,1 1 0-15,0-2-16 16,-2 0-704-16,2-2-144 0,0-2-32 0,0 1 0 15,-1-1-1920-15,-1 0-400 0,0-1-80 0,-2-1-10496 0</inkml:trace>
  <inkml:trace contextRef="#ctx0" brushRef="#br0" timeOffset="137694.23">30168 1890 15663 0,'0'0'1392'0,"-9"-7"-1120"0,1-2-272 0,3 3 0 16,1-1 3808-16,4 7 704 0,0-9 144 0,0 9 16 15,0 0-3328-15,6-5-688 0,-6 5-128 0,12-7-16 16,0 3-512-16,2 2-192 0,2-4 16 0,0 4 0 16,-1-1-2128-16,3 1-416 0,1-1-96 0</inkml:trace>
  <inkml:trace contextRef="#ctx0" brushRef="#br0" timeOffset="138080.31">30686 1785 6447 0,'18'-1'272'0,"-6"0"80"0,-1-1-352 0,1 1 0 16,-2 0 0-16,-10 1 0 0,12 1 4544 0,-12-1 848 15,0 0 176-15,11 0 16 0,-11 0-3504 0,0 0-704 16,0 0-144-16,0 0-16 0,0 0-128 0,0 0-32 16,0 0 0-16,-3 11 0 0,-3-2-224 0,-2 1-32 15,-1-3-16-15,-3 3 0 0,-3 3-240 0,1-2-48 16,-1 0-16-16,-2 4 0 0,0-2-256 0,0 1-48 16,1 2-16-16,2 1 0 0,-1 2-160 0,2-3 128 15,3 2-128-15,2 2 128 0,2 0-128 0,3 0 0 16,4-2 0-16,4 2 128 0,3 1-128 0,4-4 0 15,4-3 0-15,2-1 0 0,0-1 0 0,2-6 0 16,1-2 0-16,1-1 0 0,1-1-144 0,2-2 144 0,-3-2 0 0,0-2 0 16,0-3 0-16,1-2 0 15,-1-1 0-15,0-2 0 0,0 0 0 0,-1-1 128 16,1-1-128-16,-2 0 0 0,-2-2 176 0,0 0-176 16,-1-2 192-16,-3 0-192 0,-3 0 192 0,-2-2-64 15,-1-1 0-15,-2 0-128 0,0 0 192 0,-5 2-64 16,-4 1 0-16,-1-2-128 0,0 3 160 0,-2-1-160 0,-3 1 128 15,0 4-128-15,-2 0 0 0,0 2 0 0,-1 4 0 16,0 0 0-16,0 1-176 0,2 2-112 0,-1 1-32 0,11 3 0 31,-9-1-2240-31,9 1-448 0,-9-2-80 0</inkml:trace>
  <inkml:trace contextRef="#ctx0" brushRef="#br0" timeOffset="138597.31">31473 1804 30351 0,'0'0'1344'0,"0"0"272"0,-6 10-1296 0,0-1-320 16,6-9 0-16,-4 13 0 0,0-1 624 0,1 1 48 16,-1 0 16-16,0 0 0 0,0 0-64 0,0 0-16 0,0 0 0 0,0 0 0 15,0-1 64-15,2 0 16 0,-2-2 0 0,4-10 0 16,-4 13-240-16,1 0-32 0,1-2-16 0,2-11 0 16,-3 11-96-16,3-11-32 15,-3 15 0-15,3-15 0 0,-1 10-80 0,1-10-32 16,-3 11 0-16,3-11 0 0,0 0-32 0,0 0-128 0,0 0 192 0,0 0-64 15,0 0 80-15,0 0 16 0,0 0 0 0,0 0 0 16,3-8 272-16,0 1 48 0,-1-5 16 0,1 1 0 16,-2-2-128-16,0-3-32 0,1 0 0 0,0-2 0 15,1-1-112-15,0-2-32 0,-1-3 0 0,1 2 0 16,1 1-256-16,-2 2 0 0,1-1 0 0,-2-2 0 16,1 1 0-16,-1 2 0 0,0-1 0 0,0 3 0 0,1 3 0 0,0 1-144 15,1 1 144-15,0-1-128 0,-1 1 128 0,3 3 0 16,1-1 0-16,-1 0 0 0,1 1 0 0,3 2 0 15,2-3 0-15,2 4-128 0,3 1 128 0,2 1-160 16,0 0 160-16,0 3-160 0,5 1 160 0,0 2-208 16,3 2 80-16,0 1 128 15,-1 2-640-15,0-2-16 0,-2 2 0 0,1 0 0 16,-2 1-2496-16,-1-1-496 0,-1-2-112 0</inkml:trace>
  <inkml:trace contextRef="#ctx0" brushRef="#br0" timeOffset="139918.17">32260 1847 30639 0,'0'0'1344'0,"0"0"304"0,0 0-1328 0,0 0-320 0,0 0 0 0,0 0 0 0,0 0 1280 0,0 0 176 16,0 0 32-16,0 0 16 0,0 0-320 0,0 0-64 16,0 0-16-16,0 0 0 0,0 0-384 0,0 0-80 15,8 5 0-15,3-3-16 0,-1-2-272 0,5-1-48 16,0-1-16-16,3-1 0 0,2 2-288 0,1-5 160 15,0 1-160-15,2 0 128 0,3-2-128 0,4 2 0 16,3 1 0-16,5 0 0 0,1 1 0 0,2 0 0 16,2 2 0-16,0 1 0 0,1 0 0 0,-7 1 0 15,-4 2 0-15,-3-1 0 16,-1 1 0-16,-2 1 0 0,-1-2-144 0,-3 2 144 0,-2 1 0 0,-1 1 0 16,-1 0 0-16,-8-2 144 0,1 0 80 0,1 1 16 15,0 2 0-15,-2-1 0 0,1 2-64 0,0 1-16 16,-2 0 0-16,6 8 0 0,-6 0 0 0,-2-2 0 15,-3 0 0-15,-2 0 0 0,-2 1-160 0,-1 3 0 16,-2 2 0-16,-1 2 0 0,-1 3 0 0,0 3 0 16,-1 1 0-16,0 1 0 0,0-1 0 0,1 1 0 15,0-1 0-15,-1 2 0 0,-1-1 0 0,1 3 0 0,-3 0 0 0,6-15 0 16,-2 3 0-16,1 3 0 0,-1 1 0 0,2 0 0 16,-1 0 0-16,-1 0 0 0,0 2 0 15,-2 15 128-15,1-7-128 0,1-8 192 16,0-2-192-16,1 0 192 0,-1 1-192 0,0 1 192 0,0-1-192 0,1 0 192 15,-3-6-192-15,2 1 0 0,2-5 0 0,-1 3 0 16,-1-4 0-16,2-1 0 0,-1 0 0 0,-1-2 128 0,0 1-128 0,-1-1 160 16,0-1-160-16,0 2 160 0,-1-1-32 0,1 0-128 15,0 1 192-15,0 2-64 0,-1 5-128 0,1 4 0 16,1 1 0-16,0-4 0 0,2-5 0 0,-1-3 0 16,2-2 0-16,1-2 0 0,0-10 0 0,0 7 128 15,0-7-128-15,1 6 128 0,1 1-128 0,-2-7 128 16,0 0-128-16,0 0 128 0,0 0-128 0,0 0 128 15,0 0-128-15,0 0 128 0,0 0-128 0,0 0 0 16,0 0 0-16,0 0 0 0,0 0 128 0,0 0-128 16,0 0 0-16,0 0 128 0,-4 9-128 0,4-9 0 15,0 0 0-15,0 0 0 0,-8 7 0 0,8-7 128 16,0 0-128-16,0 0 0 0,-9 0 0 0,9 0 0 16,-9-2 0-16,9 2 0 0,-10-1 0 0,10 1 0 15,-9-5 128-15,3 0-128 0,-1-3 0 0,2 0 0 16,1-2 0-16,-1-5 128 0,0 1-128 0,0 0 0 15,-1-6 144-15,1 0-144 0,0 0 0 0,0 0 128 16,-1-1-128-16,4 12 0 0,-1-3 0 0,-1 1 128 16,0-1-128-16,0 0 0 0,2 0 0 0,-1 1 0 0,1-2 0 0,-2-8 0 15,0 4 0-15,1 4 0 0,2 1 0 0,1 12 0 16,0 0 0-16,0-9 0 0,0 9 0 0,0 0 128 16,0 0-128-16,0 0 0 0,0 0 0 0,0 0 0 15,0 0 0-15,0 0 0 0,0 0-144 0,0 0 144 16,0 0 0-16,0 0 0 0,0 0 0 0,0 0 0 15,8 10 0-15,-3 2 0 0,-1 0 128 0,0 1-128 16,0 0 192-16,0 2-64 0,0 0 0 0,-1 2 0 0,1 1-128 0,2-1 0 16,-1 3 144-16,0-1-144 0,0-1 0 15,0 1 0-15,1-2 0 0,0-3 128 0,1 2-128 0,-2-1 0 16,0-2 0-16,0-1 128 0,-5-12 16 0,6 13 16 16,-1-3 0-16,0 0 0 0,-5-10 16 0,5 13 0 15,-1-6 0-15,-4-7 0 0,4 11-16 0,-4-11 0 16,0 0 0-16,5 9 0 0,-5-9 32 0,0 0 0 15,0 0 0-15,8 6 0 0,-8-6-64 0,0 0 0 16,10 3 0-16,-10-3 0 0,11-4 16 0,-2 2 0 16,-1-5 0-16,0 1 0 0,-1-2 112 0,4-1 0 0,-1-2 16 15,1-1 0-15,-1-2-64 0,2-2-16 0,2-1 0 0,-5 7 0 16,2-4-64-16,1-2-128 0,1 0 176 0,1 2-176 16,0 1 0-16,2 0 0 15,0 0 0-15,14-7 0 0,-6 6 0 0,-2 4 0 0,-2 0 0 0,-2 4 0 31,-1 1-720-31,-1 0-112 0,-3 1 0 0,0 1-16 16,0 0-2112-16,-1 1-432 0,-12 2-64 0</inkml:trace>
  <inkml:trace contextRef="#ctx0" brushRef="#br0" timeOffset="153492.07">25282 3555 21183 0,'-8'-19'1888'0,"1"6"-1504"15,-2-2-384-15,1-1 0 0,-1 2 1504 0,1-3 224 16,1 1 64-16,0-1 0 0,1 0-1344 0,-1-1-272 16,-1 0-48-16,2 1-128 0,-1 1 176 0,-2 2-176 15,-3-3 160-15,1 2-160 0,-1 1 0 0,-1 0 0 0,-3 2 0 0,-1 2 0 31,0-1-352-31,-2 3-64 0,-2 3-16 0,-1 1 0 16,-2 4-64-16,1 4-16 0,-2-1 0 0,-1 3 0 16,-1 2-480-16,-3 5-96 0,-3 0-32 0,-5 4 0 0,-5-1 720 0,-4 2 144 0,-2 4 16 0,-3-1 16 15,-2 2 464-15,3 2 80 0,3 1 32 0,2 4 0 16,5 2 416-16,-1 3 64 0,-1-1 32 0,-1 6 0 16,-2 6-528-16,2-2-96 0,-1 4-32 0,2 2 0 15,2 1-208-15,1 1 0 0,4-3 128 0,3 5-128 16,2-1 0-16,2 7 0 0,3 4 0 0,2 3-160 15,0-2 160-15,-1-1 0 0,1-3 0 0,-1-2 0 16,-1-1 0-16,0 5 0 0,-3 2 0 0,3 2-128 16,0-4 128-16,1 3 0 0,2-6 0 0,2 0 0 15,0-2 0-15,4 2 0 0,1 3 0 0,3 2 0 16,3 1 0-16,2-2 0 0,1-4 0 0,5-2 0 0,1-2 0 0,3 0 0 16,2 1 0-16,4 3-128 0,2 4 128 0,3 0 0 15,3-3 0-15,5 0 0 16,5-1-640-16,0-2-160 0,-3-2-32 0,6 0 0 15,4 3-256-15,2-5-64 0,1-2-16 0,2-3 0 16,0-4 176-16,2-3 32 0,3-9 16 0,7-3 0 16,7-4 336-16,5-2 64 0,0 0 16 0,1-1 0 0,-2-4 400 0,-4-2 128 15,-3 0 0-15,2 2 0 0,4-5 0 0,4 3 0 16,4-1 0-16,-1-2 0 0,-1-2 352 0,-4-3 80 16,-3-4 16-16,1-2 0 0,2-4 352 0,6-2 80 15,5-3 16-15,0-5 0 0,-1-2-80 0,-3-3-16 0,-4-4 0 0,3-6 0 16,2-4 208-16,3-6 32 0,3 1 16 0,-3-4 0 15,-4-8 64-15,-6-2 16 0,-7-6 0 0,-2-3 0 16,0-2-432-16,2-1-64 0,1 0-32 0,1-2 0 16,-4-1-224-16,-3-3-32 0,-5-8-16 0,-4 1 0 15,-6-2-96-15,-3 1-32 0,-6-1 0 0,-2-2 0 16,-3-3-208-16,-2-2 176 0,-5-2-176 0,-3 0 160 16,-4 3-160-16,-4-1 0 0,-6 1-160 0,-1-5 160 15,-5-1-224-15,-5 2 48 0,-3 5 16 0,-2-1 0 16,-2 0-32-16,-5-2-16 0,-3 0 0 0,-6 1 0 15,-7 5 208-15,-4 3 0 0,-7-1 144 0,-4 0-144 16,-3-1 0-16,4 6 128 0,3-1-128 0,-1 5 0 16,-1 5 0-16,-5 1 0 0,-7-2 0 0,-3 7 0 15,-4 3 0-15,5-1 0 0,4 2 0 0,4 5 0 0,2 5 0 16,-5 7 0-16,-2 2 0 0,-6 7-9280 16,-4 3-1728-16</inkml:trace>
  <inkml:trace contextRef="#ctx0" brushRef="#br0" timeOffset="158978.1">22368 6931 15663 0,'0'0'1392'0,"0"-12"-1120"0,0 2-272 0,1 2 0 16,2-2 3552-16,-1 2 656 0,0 0 128 0,-2 8 16 15,0-9-2800-15,-2 2-560 0,2 7-112 0,-5-6-32 16,-1 2-272-16,-1 1-64 0,-2 3-16 0,0 2 0 16,0 2-272-16,0-2-48 0,1 3-16 0,-1 2 0 15,0-1-160-15,-1 4 0 0,1 0 0 0,0 3 0 16,1 0 0-16,1 1 0 0,0 2 0 0,1 4 0 16,0-3 0-16,1 2 0 0,0-2 0 0,1 3 0 15,0 1 256-15,3 1-16 0,-1-3-16 0,2-2 0 16,0 3-64-16,3-3-16 0,1 0 0 0,0-2 0 15,1 0-16-15,3 0 0 0,1-2 0 0,1-2 0 16,2 2-128-16,3-3 0 0,-1-3 0 0,2-3 0 16,0 1 0-16,3-1-192 0,-1-4 64 0,0 0 128 15,0-4-144-15,1 1 144 0,-2-3 0 0,0-1 0 0,0-2 0 0,0 1 0 16,-2-5 0-16,2 0 0 16,-3-2 0-16,-1-1 0 0,-2 0 144 0,-2-1-144 0,-2-1 320 15,-2 0-32-15,-3-2 0 0,0 1 0 0,-4-1-16 0,0 1 0 16,-3-2 0-16,-3 1 0 0,-3 1 64 0,0 2 16 15,-5-2 0-15,-1 2 0 0,-3 2-128 0,1 0-32 16,-2 1 0-16,0 1 0 0,-4 4-192 0,5 4 0 16,-1 2 0-16,1 3 0 15,3 0-512-15,3 7-64 0,1-2 0 0,4 5 0 16,2 2-2400-16,5 1-480 0</inkml:trace>
  <inkml:trace contextRef="#ctx0" brushRef="#br0" timeOffset="159595.51">27632 6965 26495 0,'-8'-9'1168'0,"3"4"240"0,0-2-1120 15,1 1-288-15,0-3 0 0,2 1 0 0,-2 0 1104 0,0 1 176 0,1-2 16 0,1 3 16 16,-2 1-736-16,4 5-128 0,-7-8-48 0,3 2 0 16,0 0-224-16,4 6-48 0,-6-4-128 0,6 4 192 15,0 0 320-15,-9 0 64 0,9 0 16 0,-11 5 0 16,2 2 272-16,0-1 48 0,0 3 16 0,2 3 0 16,1-1 0-16,2 2 0 0,-1 2 0 0,2 5 0 15,2 1-160-15,1 3-48 0,2 5 0 0,4 1 0 16,-1 3-240-16,3-3-48 0,-1-6-16 0,1 1 0 15,0 1-224-15,0-1-64 0,-2 0 0 0,1 2 0 16,-1 1-128-16,0 3 0 0,-2 3 0 0,-2-4 0 16,-2-4-192-16,0-1-64 0,-1-3 0 0,0-1-16 15,-2-2-1232-15,2-2-240 0,-1-2-48 0,1-5-16608 16</inkml:trace>
  <inkml:trace contextRef="#ctx0" brushRef="#br0" timeOffset="166994.34">32899 6642 13823 0,'-13'1'1216'0,"-4"2"-960"15,-2-3-256-15,-1 1 0 0,1 0 3200 0,-1-1 608 16,1 0 112-16,0 0 32 0,2 2-2496 0,0-1-496 16,-1 0-112-16,1 0-16 0,2-1-592 0,0 3-240 15,2-3 176-15,3 0-176 0,1 0-208 0,9 0-144 16,0 0-32-16,0 0 0 16,0 0-2688-16,0 0-528 0,0 0-112 0</inkml:trace>
  <inkml:trace contextRef="#ctx0" brushRef="#br0" timeOffset="167047.01">32907 6597 4607 0,'47'-23'400'0,"-20"10"-400"0,1-1 0 0</inkml:trace>
  <inkml:trace contextRef="#ctx0" brushRef="#br0" timeOffset="167983.55">33787 5063 5519 0,'0'0'496'0,"-1"-11"-496"0,0 0 0 0,-1-1 0 0,1-1 2832 0,0 0 480 16,-1-1 80-16,1 1 32 0,0-3-1408 0,-2-1-288 15,-1 0-48-15,2-4-16 0,-1 0-624 0,-1 0-128 16,0-1-16-16,0 1-16 0,-1 1-560 0,1 0-128 16,-1 0 0-16,0 4-16 0,-3-1-176 0,0 1 0 0,0 2 0 0,-1-1 0 15,0 4 160-15,2 4-160 0,0-2 192 16,-3 1-192-16,0-1 240 0,-2 0-64 0,1 1-16 0,-1-2 0 16,0 0 224-16,-9-7 64 0,3 1 0 0,2 2 0 15,3 3 208-15,2 0 48 0,-2 1 16 0,1 1 0 16,1 1-256-16,1 1-48 0,-2 0-16 0,1 1 0 15,-3 2-256-15,0 2-144 0,-3-1 160 0,-1 2-160 16,-3 1 0-16,-1 0 0 0,-2 0 0 0,0 1 0 16,-2 2 0-16,-3 1 0 0,-1 0 0 0,13-2 0 15,-3 2 0-15,-2 1 0 0,-1 2 0 0,-2 1 0 16,-1 1 0-16,1 1 0 0,0 1 0 0,-20 6 0 16,7 1 0-16,1-1 0 0,1-3 0 0,-1 1 0 15,1 0 0-15,-3 3-128 0,-3 1 128 0,0 5 0 16,1 4 0-16,-1 4 0 0,4 5-128 0,2 1 128 0,4 1 0 15,2-3 0-15,2 1 0 0,3-2 0 0,0-1 0 0,12-18 0 16,-5 1 0-16,-3 0 0 0,0 2 0 0,-2-1 0 16,-2 3 0-16,0 5 0 0,-2 3 0 0,-20 34 0 15,5-5 0-15,8-3 0 0,2-3 0 0,4-1-128 16,3-3 128-16,3 3 0 0,4 0 0 0,2 2 0 16,-1 3-128-16,6 3 128 0,0 2 0 0,3-2 0 15,2-2-128-15,3-4 128 0,1-4 0 0,2-1 0 16,0-1-128-16,0 4 128 0,2 3-256 0,2 2 0 15,1-3 0-15,2 0 0 16,2-3-208-16,3-6-48 0,4-6 0 0,3-3 0 0,3-3 288 0,8-1 48 16,4 0 16-16,4 2 0 0,4-4 160 0,1-1 0 15,-2 1 0-15,2 0 0 0,-2-3 0 0,-3-2 0 0,-3-1 0 0,3-5 0 16,2-3 0-16,4-2 0 0,5-3 0 0,1-3 128 16,5-1-128-16,-3-4 128 0,-2-3-128 0,-3 0 128 15,-4-7-128-15,-3-1 144 0,-2-2-144 0,0-3 160 16,0-2-160-16,-15 7 0 0,5-6 0 0,3-2 0 15,4 0 0-15,0-4 0 0,0 1 0 0,1 1 0 16,-1-1 0-16,26-19-192 0,-14 5 0 0,-8-2 16 16,-4-1-96-16,-1-6-32 0,-1-4 0 0,-14 18 0 31,5-8-368-31,2-5-80 0,1-5-16 0,2 0 0 16,0 1-80-16,1 1-32 0,2-3 0 0,23-46 0 0,-15 8 480 0,18-33 400 0</inkml:trace>
  <inkml:trace contextRef="#ctx0" brushRef="#br0" timeOffset="168112">33775 4596 22111 0,'-23'-9'976'0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39:34.79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24832 5896 35007 0,'0'0'1552'0,"-5"-5"320"0,5 5-1488 0,0 0-384 0,-6-4 0 0,6 4 0 15,-3-7 768-15,3 7 96 0,0 0 16 0,0 0 0 16,0 0-256-16,0 0-48 0,0 0-16 0,0 0 0 16,0 0-208-16,-2 13-32 0,4 0-16 0,1 2 0 15,3-1-16-15,0 2 0 0,1 1 0 0,1 2 0 16,1 1 176-16,1-1 48 0,2 1 0 0,1-3 0 15,1-1-256-15,1 0-64 0,0 1 0 0,1 0 0 0,1-1-192 0,1 1 144 16,2 0-144-16,-1-1 128 0,1-2-128 0,-2 2 0 16,0-2 0-16,-1 0 128 0,-2-1-128 0,-2 0 0 15,-2-1 0-15,-2 0 0 16,-1-1-1600-16,-8-11-256 16,0 0-64-16,0 0 0 0,0 0-1536 0,0 0-304 0</inkml:trace>
  <inkml:trace contextRef="#ctx0" brushRef="#br0" timeOffset="265.48">25473 5929 12895 0,'0'0'1152'0,"-4"-11"-928"0,1 3-224 0,0-1 0 16,0 3 3360-16,3 6 624 0,0 0 128 0,0 0 32 15,-5-6-2752-15,5 6-560 0,0 0-96 0,0 0-32 16,-10 8-80-16,2 5-32 0,1 3 0 0,2 5 0 15,-1-2 32-15,2 6 0 0,-2 3 0 0,1 4 0 16,-1-1-176-16,1 6-48 0,-2-1 0 0,2 5 0 16,-2 3 48-16,1 4 16 0,-1 3 0 0,-1 4 0 15,-1-2-256-15,-1 1-48 0,-1-2-16 0,-2 2 0 16,-1-1-416-16,-2 3-96 0,-1 1-16 0,0-6 0 31,1-5-928-31,0-7-192 0,0-6-32 0,2-6-8496 0,1-5-1680 0</inkml:trace>
  <inkml:trace contextRef="#ctx0" brushRef="#br0" timeOffset="865.9">24758 5601 8287 0,'0'0'736'0,"0"0"-592"0,0 0-144 0,0 0 0 15,0 0 3792-15,0 0 736 0,0 0 144 0,0 0 16 16,0 0-2784-16,0 0-560 0,0 0-128 0,11 7 0 15,1 2-96-15,-3-2-16 0,-9-7 0 0,0 0 0 16,9 2-272-16,-9-2-48 0,11 0-16 0,-3-4 0 16,-2-5-176-16,5 1-32 0,0 3-16 0,2-3 0 15,-1-5-192-15,0-2-32 0,2-1-16 0,2 0 0 16,1-3-112-16,0-1-32 0,0-1 0 0,1 2 0 16,1-2 0-16,0 0 0 0,-1-1 0 0,-1 1 0 15,-2-1-160-15,-1 1 0 0,-4-1 0 0,0 2 0 16,0 2 128-16,-3 1 0 0,0 0 0 0,-1 4 0 15,0 3-128-15,-3 1 0 0,0 1 0 0,-3 8 0 0,4-7 192 0,-4 7-32 16,0 0-16-16,0 0 0 0,0 0-144 0,0 0 0 16,0 0 0-16,0 0 0 0,0 0 0 0,0 0 0 15,0 0 0-15,10 13 0 0,-2-1 0 0,1 0 160 16,1 1-32-16,-1 0-128 0,0 0 208 0,0 1-64 16,-1-1-16-16,0-2 0 0,-1 2 0 0,2 0-128 15,-1-4 192-15,3 1-64 0,-3-2 128 0,1 1 0 16,-1 0 16-16,1 0 0 0,0-1-272 0,0-1 160 15,0-1-160-15,-1-1 128 0,-8-5-128 0,9 6 128 16,-1-2-128-16,-8-4 128 0,0 0-128 0,0 0-176 16,0 0 48-16,12-2 0 15,-12 2-384-15,0 0-80 0,0 0-16 0,10 0 0 16,-10 0-1232-16,0 0-240 0,9 9-48 0,-2 1-8880 0,-7-10-1792 0</inkml:trace>
  <inkml:trace contextRef="#ctx0" brushRef="#br0" timeOffset="1833.23">32997 6477 25855 0,'0'0'1152'0,"0"0"224"0,-3-9-1104 0,3 9-272 15,0 0 0-15,0-7 0 0,0 7 1344 0,0 0 192 16,0 0 64-16,0 0 0 0,0 0-736 0,0 0-144 0,0 0-16 0,0 0-16 16,0 0-240-16,0 0-32 0,0 0-16 0,0 0 0 15,7 6 16-15,0 2 0 0,-1 0 0 0,1 2 0 16,-1 2 96-16,2 2 0 0,1 2 16 0,-1-2 0 15,0 0-176-15,-1 1-32 0,1-2-16 0,0 1 0 16,-1 1-96-16,0-1-16 0,1-2 0 0,-2-6 0 16,-1 1-192-16,1-1 128 0,1 1-128 0,1-2 0 15,-2 0 144-15,2 0-144 0,-2 1 128 0,7 0-128 16,-2-3 144-16,-1 1-144 0,-10-4 160 0,13 0-160 16,-1 0 0-16,-1-3 128 0,-1 0-128 0,-1-2 0 15,0-5-272-15,0-1-112 0,0 1 0 0,2-2-16 16,-2 0-240-1,0-1-64-15,2-1 0 0,-2-3 0 0,0-1-48 0,0-2-16 0,-1 2 0 0,0-4 0 16,-2 1-96-16,2-1-32 0,0-2 0 0,0 1 0 16,-1 1-464-16,0 1-112 0,-1 0 0 0</inkml:trace>
  <inkml:trace contextRef="#ctx0" brushRef="#br0" timeOffset="2168.44">33490 6308 33407 0,'0'0'1472'0,"0"0"320"0,-7 9-1440 0,2 3-352 0,0 1 0 0,2 4 0 16,2 5 960-16,0 0 112 0,-2 6 16 0,1 2 16 16,-1 2-416-16,-1 3-96 0,-1 2-16 0,-2-2 0 15,-2-1-240-15,-1-2-48 0,-2-3-16 0,-1 5 0 16,-4-3-128-16,-1 6-16 0,-1 5-128 0,-1 3 192 16,-3 5-192-16,-1-2 128 0,-2-1-128 0,0-4 0 15,-2-4 0-15,14-17 0 0,-2-2 0 0,1 3 0 16,-1-2-1504-16,2 3-240 15,-1 0-48-15</inkml:trace>
  <inkml:trace contextRef="#ctx0" brushRef="#br0" timeOffset="22571.52">15008 15186 29663 0,'0'0'1312'0,"0"0"272"0,-4-8-1264 0,4 8-320 0,0 0 0 0,0 0 0 0,-3-7 640 0,3 7 80 15,-4-7 16-15,4 7 0 0,0 0-736 0,0 0 0 16,-7-10 0-16,7 10 0 0,0 0 0 0,-8-9-192 16,2 1 192-16,1 1-160 0,5 7 160 0,0 0 0 15,-11-9 0-15,1 3 0 0,-1-1 528 0,-2 2 48 16,-1 1 0-16,-3 3 0 0,-1-3 176 0,-2 2 32 16,-1 1 16-16,-3-1 0 0,-3 4-416 0,0-1-64 15,-3 1-32-15,0 2 0 0,0-3-112 0,-2 5-32 16,-4 0 0-16,-1-1 0 0,-5 0-144 0,-5-2 192 15,-3 1-192-15,-1 0 192 0,-2 2-48 0,1 2 0 16,0 0 0-16,3 2 0 0,4-3 32 0,-1 3 0 16,-1-1 0-16,-1 2 0 0,-1-4-176 0,-1 3 192 0,-1 1-192 15,2 4 192-15,0-2-192 0,5 4 0 0,1-4 0 16,4 2 0-16,2 2 0 0,1 0 0 0,-1 0 0 0,-2-2 0 16,-1 0 0-16,-1 1 0 0,2-3 0 0,-1 2 0 15,0 4 0-15,0-5 0 0,1 2 0 0,3-2 0 16,3 3 0-16,5 1 0 0,3 1 0 0,3-1 0 15,1 3 176-15,2 1-48 0,4-1-128 0,2 1 192 16,1-1-192-16,3 1 176 0,0-1-176 0,2 3 160 16,1 1-160-16,2 3 0 0,0-1 0 0,3 0 0 15,1 1 0-15,1-1 0 0,2 0 0 0,0 1 0 16,1-2 0-16,0 1 0 0,0-1 0 0,1 0 0 16,1-5 0-16,0-1 0 0,2-1 0 0,2-2 0 0,1 3 0 15,2-4 0-15,1 1 0 0,3-1 128 0,3 1 112 16,2-2 16-16,4 0 0 0,5 1 0 0,4 0-48 0,3 2 0 15,3-2 0-15,-1 2 0 0,0-1-208 0,1-2 128 16,-1 1-128-16,2-3 0 0,0-2 160 0,2-1-160 16,2-3 160-16,5-4-160 0,3 1 0 0,2 0 0 15,2-2 0-15,-2-4 0 0,-3 0 0 0,-1-1 0 16,-2 0 0-16,-2 0 0 0,-1-1 0 0,3-2 0 16,3 2 0-16,2 1 0 0,0-1 0 0,-2 0 0 15,-1-1 0-15,-1 1 0 0,0-2 0 0,-3 2 0 16,0-1 0-16,2 0 0 0,3-1 0 0,1-1 0 15,-1 1 0-15,-1-1 0 0,-2-2 0 0,-4 1 0 16,-3-1 0-16,-3 0 0 0,-2-2 0 0,-2 1 0 16,1-1 0-16,1 1 0 0,2-4 0 0,4-1 0 0,2 0 0 0,0-1 0 15,-2 0 0-15,-2 0 0 0,-2-1-192 0,-2-2 192 16,-2-2-176-16,-3 2 176 0,-3-7-160 0,-1 0 160 16,-2 0 0-16,-1 1 0 0,0-2-128 0,-1 0 128 15,-2-1 0-15,0 2 0 0,-4 0 144 0,-1-2-144 16,-2 1 240-16,-3-1-48 0,-1 2-16 0,-3 0 0 15,0 2 224-15,-4-1 48 0,-2 1 16 0,-3 1 0 16,-3-1-160-16,-2 0-48 0,-4-2 0 0,-3-2 0 16,-3 1-48-16,-5-2-16 0,-2-1 0 0,-3-2 0 15,-4-6-192-15,1 1 144 0,-2-1-144 0,-3 3 128 16,-3 3-128-16,-3 2 0 0,-3-3 0 0,-4 4 0 16,-6 2 0-16,-3 2 0 0,-3 3 144 0,0 5-144 15,1 0 128-15,1 4-128 0,-2 1 128 0,0 3-128 16,-3 1 0-16,-1 3 0 0,2 3 0 0,0-1-128 15,2 6-16-15,4-1 0 0,5 6 0 0,0 2 0 16,0 2-1792-16,-3 0-368 0,-4-3-64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41:02.72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24423 5728 31327 0,'0'0'1392'0,"-8"-5"272"0,8 5-1328 0,-9-2-336 0,9 2 0 0,-10 2 0 16,10-2 1488-16,-9 0 240 0,9 0 32 0,0 0 16 15,-10 0-640-15,10 0-128 0,-9 5-32 0,9-5 0 0,-9 5-576 0,9-5-112 16,-4 10-32-16,1 0 0 0,3-10-256 0,3 11 160 15,-3-11-160-15,8 13 128 0,-1 2 0 0,4 0 0 16,-1 1 0-16,2 2 0 0,1 0 0 0,0 3-128 16,-1 2 192-16,0 3-64 0,-1-2-128 0,4 2 0 15,-2 4 0-15,0-4-176 0,0-2 176 0,1-3 0 16,-1-2 0-16,1 1 128 0,1-3-128 0,0-3 0 16,2 2 0-16,-2-4 0 15,-2-1-368-15,0-2-144 0,0-3-16 0,0-1-16 16,0-3-368-16,-1 0-80 0,1-2-16 0,0-3 0 15,1-2-1520-15,-1-2-304 0,0-3-64 0,0-2-16 0</inkml:trace>
  <inkml:trace contextRef="#ctx0" brushRef="#br0" timeOffset="266.5">25125 5656 24767 0,'0'0'1088'0,"0"0"240"0,0 0-1072 0,0 0-256 0,0 0 0 0,0 0 0 15,-6 0 704-15,-1 4 64 0,1 0 32 0,-2 5 0 16,-4 3 224-16,-1 3 32 0,-3 6 16 0,-1 0 0 16,-1 1 144-16,-3 8 48 0,1 3 0 0,-3 5 0 15,1 0-432-15,0 1-64 0,0 1-32 0,-2-1 0 16,2-2-352-16,-1-2-80 0,-2 1-16 0,0-2 0 16,0-1-288-16,1 1 128 0,-2 2-128 0,-2 2 0 15,1 2 128-15,-1-3-128 0,1-1 0 0,2 0 0 16,1-4-128-16,-1 0-144 0,0-2-32 0,3 0 0 15,4-2-448-15,2-3-80 0,4-4-32 0,4-3-10144 16,2-5-2048-16</inkml:trace>
  <inkml:trace contextRef="#ctx0" brushRef="#br0" timeOffset="766.92">24314 5600 27807 0,'0'0'1232'0,"0"0"256"0,0 0-1184 0,-4-6-304 0,4 6 0 0,3-10 0 15,1 0 384-15,1 1 0 0,2 0 16 0,0-3 0 16,1 2 144-16,1-2 32 0,1-1 0 0,0 0 0 16,0 0-320-16,1 0-48 0,-1 0-16 0,2-2 0 15,0 0 192-15,-1-2 48 0,0 1 0 0,-1-1 0 16,2-2-96-16,1-2-16 0,0-7 0 0,1 4 0 16,0-3 32-16,0 1 0 0,-1 2 0 0,1 0 0 15,1 1-96-15,-1-1-32 0,0 1 0 0,-1-2 0 16,0-1-96-16,-1 0-128 0,-1 1 176 0,-2-1-176 15,-3 3 432-15,-1 3-32 0,1 3 0 0,-4 4 0 16,1 3-144-16,-3 10-48 0,0-7 0 0,0 7 0 0,0 0 48 0,0 0 16 16,0 0 0-16,0 0 0 0,4 12 32 0,0 6 0 15,1 2 0-15,3-1 0 0,-1 2 144 0,1 0 48 16,-1 1 0-16,1 0 0 0,-1 0-16 0,3 1 0 16,-1-3 0-16,1 1 0 0,2-1-128 0,0 1-32 15,-2-4 0-15,-1 2 0 0,-2-1-112 0,-1 1-16 16,1-2-16-16,1-2 0 0,-2-2-176 0,1-1 0 15,-1-4 0-15,-1 0 0 16,-5-8-960-16,8 4-208 0,-8-4-48 0,12-2-11888 16,1-3-2368-16</inkml:trace>
  <inkml:trace contextRef="#ctx0" brushRef="#br0" timeOffset="2733.43">32864 6102 16063 0,'0'0'704'0,"0"0"160"0,0 0-688 0,0 0-176 0,0 0 0 0,0 0 0 16,-9-3 1168-16,9 3 208 0,0 0 32 0,0 0 16 15,0 0-624-15,0 0-128 0,0 0-32 0,0 0 0 16,0 0-48-16,0 0-16 0,0 0 0 0,0 0 0 15,0 0-256-15,0 0-48 0,0 0-16 0,0 0 0 16,0 0 256-16,0 0 64 0,0 0 0 0,0 0 0 0,0 0 160 0,0 0 32 16,0 0 16-16,0 0 0 0,0 0 128 0,0 0 32 15,0 0 0-15,0 0 0 0,0 0-48 0,0 0 0 16,0 0 0-16,0 0 0 0,0 0-256 0,0 0-48 16,0 0-16-16,3 10 0 0,1 0-240 0,-1-1-48 15,1 0-16-15,2 0 0 0,-1 2-128 0,1-1-16 16,1 1-128-16,6 9 192 15,-3 1-192-15,-1 0 176 0,-1 0-176 0,-1 0 160 0,-1 1-160 0,1 0 160 16,-1-1-160-16,1-1 160 0,-2-3 32 0,0-2 16 16,2-2 0-16,-1-1 0 0,1 1-208 0,-1-3 144 15,0 4-144-15,0-5 128 0,-6-9-128 0,9 9 160 16,-9-9-160-16,11 9 160 0,-4 0-160 0,-7-9 0 0,11 7 144 0,-11-7-144 16,9 6 128-16,-9-6-128 0,0 0 128 0,0 0-128 15,9 5 0-15,-9-5 0 0,0 0 0 0,0 0 128 16,0 0-128-16,5 4 128 0,-5-4-128 0,0 0 128 15,0 0-128-15,7 3 128 0,-1-2-128 0,1 2 128 16,-1-1 80-16,6-2 32 0,-1-4 0 0,-2-2 0 16,0-2-112-16,1-4-128 0,-1 1 176 0,2-2-176 15,-1-6 208-15,2 1-64 0,0-5-16 0,-1-1 0 16,1-2-128-16,0 1 0 0,0 0 0 0,-1 2 0 16,0 1-176-16,-1 2 48 0,1 2 0 0,-1 2 0 15,-2 3-32-15,0 3 0 0,-2-3 0 0,2 4 0 16,-1 1 160-16,-1 1-128 0,1 1 128 0,-1-1-128 15,1 1-64-15,-1-1-16 0,-1 1 0 0,-5 6 0 16,8-8 208-16,0 2 0 0,-3-1 0 0,0 0 0 0,1-2 0 16,-1 2 0-16,-1-1 0 0,0 0 0 0,-2-1 0 0,2 0 0 15,0-1 0-15,-4 10 0 0,1-9 0 0,-1 9 0 16,0 0 0-16,0 0 0 0,0-7 0 0,0 7-176 16,0 0 176-16,0 0-208 0,0 0 208 0,-3-7-192 15,-7-2 192-15,3 5-192 0,7 4 192 0,-10 5-144 16,0 2 144-16,1 1-128 0,1 2 128 0,-1 0 0 15,-3 1 0-15,0 2 0 0,1 0 0 0,-2-1 0 16,-2 1 0-16,1 1-128 0,-2 3 128 0,-1 1 0 16,-1 3 0-16,0 4 0 0,-3 4 0 0,0 4 0 15,-1 7 160-15,9-17-160 0,-1 7 128 0,-2 0-128 16,-1 0 0-16,0 1 144 0,1 1-144 0,2-6 0 16,0 0 0-16,-8 15 0 0,5-9 0 0,6-5 0 0,5-7-192 15,3-1 192 1,3-2-1824-16,1-3-240 0,2 1-48 0</inkml:trace>
  <inkml:trace contextRef="#ctx0" brushRef="#br0" timeOffset="3450.59">33246 7812 23951 0,'0'0'2128'0,"7"-9"-1696"0,-2 2-432 0,1 0 0 0,2 0 1664 0,-8 7 240 0,8-6 48 0,0-1 16 16,-2 1-816-16,-6 6-176 0,6-7-16 0,-6 7-16 15,2-10-368-15,-2 10-64 0,-1-9 0 0,1 9-16 16,-5-9-48-16,5 9 0 0,-9-5 0 0,-3 2 0 16,-1 3 64-16,-3 1 16 0,-2 4 0 0,-2 5 0 15,-2 0-528-15,9-2 0 0,-3 2 0 0,-2 3 0 16,-1 4 0-16,-1 4 0 0,1 4-176 0,-1 4 176 15,3 3 0-15,-12 32-128 0,8-9 128 0,8-6 0 16,4-4 0-16,5-8 0 0,3-4 128 0,4-6-128 16,1-4 0-16,3-6 0 0,4-3 0 0,5-2 0 0,2-3 0 15,-5-5 176-15,4-2-48 0,4 1-128 0,3-1 0 0,4 1 0 16,2-3 0-16,1 0 0 0,0-3 256 0,25-3-64 16,-7-2-16-16,-9-4 0 0,-6-3 80 0,-5-5 32 15,-6-5 0-15,-2-2 0 0,-2-3-288 0,-2-6 0 16,-2-6 0-16,-2-3 0 0,-1 0 0 0,-2 2 0 15,-2 1 0-15,-3 7 160 0,-2 1-160 0,-3 4 0 16,-3 3 0-16,-2-2 128 0,-4-1 0 0,-2 4-128 16,0-1 192-16,-3 4-64 0,-1 4-128 0,0 3 0 15,1 3 144-15,0 5-144 16,-2 4-448-16,-1 4-176 0,0 4-16 0,-1 4-16 16,-2 4-2768-16,1-2-544 0,-14 10-128 0,9-2 0 0</inkml:trace>
  <inkml:trace contextRef="#ctx0" brushRef="#br0" timeOffset="3984.5">33410 9831 35711 0,'0'0'1584'0,"0"0"320"0,0 0-1520 0,-1-10-384 15,2 1 0-15,-1 9 0 0,0 0 704 0,0 0 64 16,0 0 0-16,0 0 16 0,0 0 224 0,0 0 32 0,0 0 16 0,0 0 0 15,-1 17-608-15,-2 3-112 0,0-1-16 0,-3 4-16 16,1 3-48-16,0 5 0 0,-2 3 0 0,1 4 0 16,1 3-64-16,-2 2-32 0,-1-1 0 0,0-3 0 15,2-1-160-15,-1-4 128 0,1-1-128 0,-1-5 128 16,1-2 0-16,1-4-128 0,-1-3 192 0,1-2-64 16,0-2-128-16,1 2-176 0,0-2 48 0,2 0 0 31,-1 0-320-31,3 2-64 0,1 1-16 0,1 0 0 15,-2 0-2400-15,-2-2-464 0</inkml:trace>
  <inkml:trace contextRef="#ctx0" brushRef="#br0" timeOffset="4669.25">33477 12300 39679 0,'-8'-5'880'0,"0"-1"176"0,0 0 32 0,2-1 16 0,-1 1-880 0,-2-1-224 0,-4 0 0 0,0 0 0 15,3 2 256-15,-2 2 16 0,-1 2 0 0,-1 3 0 0,-1 2-128 0,-2 6-16 16,-1 1-128-16,-1 6 192 16,-4 4-192-16,1 4 0 0,-1 4-192 0,1 2 192 0,-1-1-176 0,13-16 176 15,-2 3-160-15,0 1 160 0,2 2 0 0,1-1 0 16,0 2 0-16,2 1 160 0,2 1-32 0,0 18 0 15,4-8 0-15,3-4 0 0,2-3-128 0,1-13 0 16,2 0 0-16,2 0 0 0,3-1-128 0,2-3 128 16,3-3 0-16,3-1 0 0,0-2 144 0,19-3 112 15,-5-5 0-15,-1-4 16 0,-3-4 176 0,-1-3 48 16,-3-4 0-16,-4-2 0 0,-4-1-224 0,-1-2-32 16,0-2-16-16,-4 1 0 0,-3-2-64 0,-2 1-16 15,-2-3 0-15,-3-3 0 0,-3-5-16 0,-2-2-128 16,-3-4 192-16,-2 1-64 0,-2-2-128 0,-1 6 0 15,-3 5 144-15,1 7-144 0,0 6 0 0,-2 5 0 0,-3 5 0 16,1 4-128 0,2 7-480-16,-3 0-96 0,-3 4 0 0,-2 4-16 15,-1 2-2400-15,0 6-464 0,1 5-112 0</inkml:trace>
  <inkml:trace contextRef="#ctx0" brushRef="#br0" timeOffset="5319.56">33550 14356 33407 0,'0'0'1472'0,"0"0"320"0,0 0-1440 0,-9-1-352 0,0-2 0 0,9 3 0 15,0 0 992-15,-8-4 128 0,8 4 32 0,-9-3 0 16,9 3-224-16,-9-2-32 0,-1 2-16 0,1 2 0 16,0 5-560-16,0-1-96 0,0 4-32 0,-2 4 0 15,-2-1-192-15,-1 5 0 0,-2 3-192 0,1 3 192 16,-3 2 0-16,-2 1 0 0,-1 3 128 0,-2 0-128 15,-3-4 256-15,1 1-64 0,1-1 0 0,5 2 0 16,3 1-32-16,4 1-16 0,3-3 0 0,4 2 0 16,2 1-144-16,3-4 0 0,3 0-160 0,4-3 160 15,2-2-320-15,2-1 16 0,3-7 16 0,2-2 0 16,4-2 160-16,2-3 128 0,2-2-192 0,0-4 192 16,1-4-192-16,1-3 192 0,0-2-192 0,-1-4 192 15,-4-3 0-15,0-2 128 0,0-4 0 0,0-2 16 0,-2-2 48 0,-1 0 16 16,-3-1 0-16,-2 1 0 0,-3 0 144 0,-2 1 32 15,-4 2 0-15,-3 2 0 0,-2 2 112 0,-3-1 16 16,-4 0 16-16,-1-1 0 0,-1-1-64 0,-2 2-16 16,-1 0 0-16,0 1 0 0,-2 4-448 0,2 2 0 15,-1 2 0-15,0 3 0 16,-2 2-624-16,-1-1-112 0,0 3-32 0,-1 3 0 16,-3 1-2720-16,0 4-544 0</inkml:trace>
  <inkml:trace contextRef="#ctx0" brushRef="#br0" timeOffset="5952.46">33712 16726 31327 0,'0'0'2784'0,"-10"0"-2224"16,1-1-560-16,9 1 0 0,0 0 2288 0,-8-4 336 16,8 4 80-16,-3-3 16 0,-3 1-2288 0,1-2-432 15,-3 0-144-15,0 1 0 0,-2-1 368 0,0 2 80 16,-3 2 16-16,-12 0 0 0,1 0 128 0,3 4 16 15,2 1 16-15,-1 3 0 0,1 1 224 0,-1 2 64 16,1 2 0-16,-1 3 0 0,-2 1-464 0,0 5-96 16,0 4-16-16,2 4 0 0,2 4-192 0,0 3 0 15,1 0-192-15,2 0 192 0,4-2 0 0,1-4 0 0,4 2 0 0,3-2 0 16,5-2-304-16,3-3 48 0,3-4 16 0,1 2 0 16,1-5 0-16,6 1 0 0,3-1 0 0,6 2 0 31,3-4-368-31,2 0-80 0,1 0-16 0,1-1 0 15,0-3 64-15,2-4 0 0,1-4 0 0,-14-5 0 0,2-1 928 0,1-6 192 0,-4-3 32 0,1-2 16 16,-1-2 576-16,-2-2 112 0,-1-1 32 0,13-17 0 16,-4 4-544-16,-9 0-128 0,-9-1 0 0,-5-3-16 15,-6-4-336-15,-4-7-64 0,-3-9-16 0,-4-2 0 32,-5 0-496-32,1 3-96 0,0 7-32 0,9 23 0 0,-3-1-1440 0,0-5-304 0,-1 1-48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41:32.00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17497 14335 14735 0,'0'0'1312'0,"0"0"-1056"15,0 0-256-15,0 0 0 0,0 0 3440 0,0 0 624 16,0 0 128-16,13 8 32 0,-2-3-2944 0,-1 2-592 16,-1 0-112-16,2 2-32 0,-1 2-160 0,2 1-48 0,0-1 0 0,-1 2 0 15,2 0-80-15,-5-5 0 0,0 1-16 0,1 2 0 16,0 2 192-16,2 0 32 16,-1 0 16-16,2 1 0 0,1-1-144 0,10 11-16 0,-3-6-16 0,-2-1 0 15,-4-4-304-15,-1 0 128 0,1 0-128 0,-3-2 0 16,0-4 0-16,-1 2 0 0,-10-9 0 0,11 7 0 31,-1-1-352-31,-1-3-176 0,-9-3-48 0,12 3 0 16,-12-3-2384-16,13-2-496 0,-3 1-80 0,-10 1-32 0</inkml:trace>
  <inkml:trace contextRef="#ctx0" brushRef="#br0" timeOffset="250.57">18042 14398 24879 0,'0'0'1088'0,"0"0"256"0,0 0-1088 0,-8 6-256 16,2-1 0-16,1 4 0 0,5-9 2544 0,-4 10 448 15,0-1 80-15,0 2 32 0,0 2-2480 0,1-1-496 16,-1 6-128-16,2-3 0 0,-2 0 0 0,-1 5 0 16,-2-2 0-16,-2 3 0 0,0 1 0 0,-2 3 0 15,0-2 0-15,-2 6 0 0,0 2 0 0,-2 5 0 16,1 0 0-16,1 2 0 0,0 1 0 0,1-2 0 15,-1-5 0-15,1 2 128 0,-1-7-128 0,2 2 0 16,0-5-176-16,2-1 176 16,0-3-1600-16,1-6-208 0,0-1-48 0,1-1-7664 15,-3-2-1520-15</inkml:trace>
  <inkml:trace contextRef="#ctx0" brushRef="#br0" timeOffset="834.45">17518 14139 26719 0,'-6'0'2368'0,"0"0"-1888"0,6 0-480 0,0 0 0 16,0 0 2032-16,0 0 304 0,0 0 64 0,0 0 16 0,8-5-1808 0,1 0-352 16,2-2-80-16,2 5-16 0,1-3-160 0,0 1 192 15,1 0-192-15,-1 1 192 0,-1 1-64 0,1 0 0 16,1 0 0-16,-1-1 0 0,-1 0 64 0,0 0 16 16,0-1 0-16,-1-3 0 0,-2 2 336 0,0-4 64 15,-3-4 16-15,4 2 0 0,-1 2-384 0,2 1-80 16,0-1-16-16,-1 0 0 0,0 1 48 0,-2-2 0 15,1 1 0-15,0 1 0 0,-3-1-192 0,1 0 0 16,0-2 0-16,-1 1 0 0,-1 3 0 0,1 1 0 16,-4-1 0-16,-3 7 0 0,8-6 0 0,-8 6 0 15,8-4 0-15,-8 4 0 0,8-4-144 0,-8 4 144 16,0 0 0-16,10-3 0 0,-10 3 0 0,0 0 0 0,0 0 0 16,0 0 0-16,11 3 0 0,-11-3 0 0,9 14 0 0,-3-5 0 15,-2-2 0-15,-4-7 144 0,0 0 16 0,7 6 0 16,-7-6 96-16,6 8 32 0,2-4 0 0,-8-4 0 15,0 0-80-15,7 9-16 0,-1-1 0 0,1 1 0 16,-1-1-192-16,0-1 176 0,0-1-176 0,-1 1 160 16,-5-7-160-16,5 11 0 0,-5-11 0 0,7 11 0 15,-2 2 0-15,-1-4 0 0,-1 0 0 0,1 0 0 16,-4-9 0-16,1 12 0 0,-1-12 0 0,1 13 0 16,-1-1 0-16,0-2 0 0,0-10-160 0,2 12 160 15,-2 0-752-15,1-1-48 16,-1-11-16-16,1 11 0 0,-1-11-2256 0,0 0-448 15,4 11-80-15</inkml:trace>
  <inkml:trace contextRef="#ctx0" brushRef="#br0" timeOffset="1301.33">18630 14332 27695 0,'0'0'608'0,"0"0"128"0,0 0 32 0,0 0 0 0,0 0-608 0,3-7-160 0,-3 7 0 0,0 0 0 16,0 0 768-16,0 0 128 0,1-7 32 0,-1 7 0 15,0 0 144-15,0 0 16 0,13-1 16 0,-2 1 0 16,-11 0 64-16,11 2 16 0,-11-2 0 0,13 3 0 16,-1 0-272-16,0-1-48 0,1-1-16 0,0-1 0 15,0-1-272-15,2 1-48 0,5-1-16 0,1-2 0 16,0-1-192-16,1 0-64 0,1-1 0 0,2 0 0 15,0 0-64-15,1 1-32 0,0-3 0 0,1 3 0 16,1 1-160-16,-1 0 0 0,2 0 0 0,-2 2 0 16,-1 1 0-16,-1 0-224 0,-3 0 48 0,-1 1 16 15,0 2-384-15,-3 1-80 0,-2-2-16 0,-3 1 0 16,0 0-256-16,0-1-48 0,0 1-16 0,-1-1 0 16,0 0-1168-16,-2 0-240 0,2-2-64 0,-3 0-12608 15</inkml:trace>
  <inkml:trace contextRef="#ctx0" brushRef="#br0" timeOffset="1621.84">18762 14594 911 0,'0'0'0'0,"0"0"0"0,0 0 0 0,0 0 0 0,0 0 0 0,0 0 0 16,13 2 8736-16,1-2 1664 0,2-2 336 0,-1 0 64 15,2-1-8560-15,2-1-1696 0,0-1-352 0,2 0-64 16,1 1-128-16,3-4 128 0,0 0-128 0,1 4 128 15,0 2-128-15,1 0 0 0,2 2 0 0,-2 0 0 16,-1 0-240-16,1 0-16 0,-3 2-16 0,1 0 0 16,0 1-2512-1,-2 0-496-15</inkml:trace>
  <inkml:trace contextRef="#ctx0" brushRef="#br0" timeOffset="4069.45">23146 11611 7359 0,'0'0'656'0,"0"0"-528"0,0 0-128 0,0 0 0 15,0 0 3552-15,0 0 672 0,0 0 144 0,0 0 32 16,0 0-2704-16,8-7-544 0,-1-1-96 0,0 3-32 15,1-1 48-15,1 3 0 0,0 0 0 0,2 0 0 16,1 1-240-16,1 0-64 0,0 1 0 0,2 1 0 0,5 0-240 0,1-3-48 16,2 3-16-16,2 0 0 0,1 0-144 0,1 3-16 15,1-3-16-15,-1 1 0 0,1 2-288 0,-2 0 0 16,-2-2 0-16,0 2-144 0,-2-1-48 0,0-1-16 16,0-1 0-16,1 0 0 15,-5 2-640-15,0-2-128 0,0-2-32 0,-2 2 0 16,-2-1-2128-16,-2 0-416 0</inkml:trace>
  <inkml:trace contextRef="#ctx0" brushRef="#br0" timeOffset="4363.75">23134 11889 28159 0,'0'0'624'0,"0"0"128"0,0 0 16 0,12 1 16 0,1 1-624 0,2-2-160 0,0 0 0 0,3-2 0 15,-1 1 144-15,3-1 0 0,2-1 0 0,3-1 0 16,0 0 48-16,1 2 16 0,4-1 0 0,0 2 0 15,0-3-208-15,2 0 0 0,1 0 0 0,-1-1 0 16,0-2-448-16,-2-5-64 16,-2 5-32-16,1-4-11968 0</inkml:trace>
  <inkml:trace contextRef="#ctx0" brushRef="#br0" timeOffset="4859.31">24274 11507 30463 0,'0'0'1344'0,"0"0"288"0,-11 0-1312 0,11 0-320 0,0 0 0 0,0 0 0 16,-9 3 640-16,9-3 64 0,0 0 16 0,0 0 0 0,0 0-432 0,-2 12-96 15,3-3 0-15,0 0-16 0,-1-9-176 0,4 13 160 16,1-1-160-16,2-1 160 0,-2 1 144 0,2 1 16 16,-1 1 16-16,2 2 0 0,0 1-112 0,0 3-32 15,0-6 0-15,1 3 0 0,2 1-192 0,1-2 0 16,1-2 128-16,0-1-128 0,0-4 0 0,2-1-288 15,-1-1 64-15,2-1 16 16,-2-9-1952-16,-1 1-384 0,0-1-80 0,0 1 0 0</inkml:trace>
  <inkml:trace contextRef="#ctx0" brushRef="#br0" timeOffset="5128.16">24854 11435 10127 0,'-8'11'896'0,"2"-3"-704"16,-3 0-192-16,-2 3 0 0,-1 2 5696 0,2 3 1120 0,0 4 224 0,0-1 32 16,1 6-5616-16,0 4-1136 0,-1 1-320 0,-1 3 144 15,-2 4-144-15,-1 1 0 0,-2 2 144 0,-1-2-144 16,-2-3 0-16,-1-1 0 0,1-4 0 0,0 0 0 15,-1-1 0-15,0 1 0 0,0 1 0 0,2 2 0 16,1-1 0-16,3 1 0 0,2-2 0 0,2-2 0 16,-1 1-992-16,4-7-272 15,1-1-48-15,1-2-13360 0</inkml:trace>
  <inkml:trace contextRef="#ctx0" brushRef="#br0" timeOffset="5755.33">24128 11382 24479 0,'0'0'1088'0,"0"0"208"0,0 0-1040 0,0 0-256 16,0 0 0-16,0 0 0 0,0 0 1120 0,0 0 160 0,12 3 48 0,-12-3 0 15,10 0-224-15,-10 0-32 0,10 0-16 0,0-2 0 16,-10 2-336-16,11-2-64 0,2-2-16 0,-1 3 0 15,-1-3-32-15,0 1-16 0,1-2 0 0,0 0 0 16,-2-2 48-16,2-1 0 0,-2-1 0 0,1 0 0 16,-1 0-416-16,1 0-80 0,-1-3-16 0,2 0 0 0,0 1 64 0,-1-3 0 15,1-2 0-15,0 0 0 0,-1-1 0 0,3 0 16 16,-3-3 0-16,0 2 0 0,-1 0-208 0,1-2 128 16,-1 1-128-16,0 2 0 0,0 0 160 0,-1 1-160 15,-2 3 160-15,1 2-160 0,-3 1 0 0,1 4 0 16,-1-3 0-16,-5 9 0 0,6-7 0 0,-6 7 0 15,0 0 0-15,8-4 0 0,-8 4 0 0,0 0 0 16,0 0 0-16,0 0-160 0,12 4 160 0,-12-4 0 16,10 7 160-16,0-1-160 0,-10-6 336 0,9 12-16 15,-1-2-16-15,-1 2 0 0,1 0 16 0,0 1 16 16,0 1 0-16,0 2 0 0,-2-2-32 0,1 2-16 16,-1-2 0-16,1 2 0 0,-1-2-112 0,2 2-32 0,0 0 0 0,0 0 0 15,-1-1 48-15,0 2 0 16,-2-3 0-16,0 0 0 0,1 1-192 0,0-2 0 15,-2 0 0-15,1-1 0 0,-1-2 0 0,0-1 0 16,0 0 0-16,0-2 0 16,-4-7-576-16,8 8-160 0,-2-2-32 0,3-1 0 15,3 1-2336-15,1-3-480 0,-1 0-80 0</inkml:trace>
  <inkml:trace contextRef="#ctx0" brushRef="#br0" timeOffset="7623.95">26048 11635 11967 0,'-11'0'1072'0,"-2"3"-864"15,-1-2-208-15,0 1 0 0,0 2 2256 0,1 2 416 0,0-5 80 0,1 3 0 16,0-2-1488-16,1 1-304 15,-1 0-64-15,3-2-16 0,9-1-304 0,0 0-64 0,0 0-16 0,0 0 0 16,0 0-144-16,0 0-32 0,0 0 0 0,0 0 0 16,0 0 112-16,0 0 16 0,14 4 0 0,2 1 0 15,-2-2 224-15,4 1 48 0,3-2 16 0,4 2 0 16,2 0-112-16,6-3-32 0,3 1 0 0,5-1 0 16,4 0-80-16,2-1-32 0,2 0 0 0,0-1 0 0,1-3-208 0,2 0-32 15,0-2-16-15,5-1 0 0,5 1-224 0,0-1 128 16,1-1-128-16,-2 2 0 0,-1-2 128 0,1 0-128 15,1 0 0-15,1 2 144 0,1 0-144 0,0 4 0 16,-1 1 0-16,-2 2 0 0,-1 0 0 0,-4 2 0 16,-2-1 0-16,-4 2 0 0,-1 0 0 0,-1 0 0 15,0 0 0-15,0 3 0 0,-1-4 0 0,-2 3 128 16,-5-2-128-16,-1 0 128 0,-1-1 64 0,-3 0 0 16,-2-2 0-16,-1 1 0 0,0-1-192 0,-4-1 192 15,0 0-192-15,-2 0 192 0,-2-1-32 0,1-1 0 16,-3 1 0-16,-1-2 0 0,-2 1-160 0,-4-1 192 15,0 1-192-15,-4-2 192 0,-2 1-32 0,-9 3 0 16,8-6 0-16,-8 6 0 0,5-11 224 0,-5 11 32 16,2-12 16-16,-4 5 0 0,2 7 16 0,-5-11 0 15,0 1 0-15,-2 1 0 0,-2-1-208 0,0 1-48 0,-1 2 0 0,-1 0 0 16,0-1-192-16,-2 2 176 16,0 0-176-16,-2 0 160 0,0-1-160 0,-1 1 128 0,0 1-128 0,1-1 128 15,-2 3 0-15,0-3-128 0,-2 5 192 0,3-3-64 16,-4 3 48-16,0 0 0 0,0 1 0 0,0-3 0 15,0 0 96-15,2 3 32 0,1-1 0 0,0 1 0 16,2-4-128-16,2 1-32 0,2 1 0 0,1-1 0 16,10 3-144-16,-11-1 0 0,11 1 0 0,0 0 0 15,0 0 0-15,0 0 0 0,0 0 0 0,0 0 0 16,0 0-208-16,0 0 16 0,0 0 16 0,0 0 0 0,13 3 16 16,0-1 0-16,2 1 0 0,-1 2 0 0,2-4 160 15,2 2-208-15,0 0 80 0,2-1 128 0,-1 2-192 0,2-3 192 16,0 2-160-16,0 0 160 0,0-3 0 0,1 0 0 15,0 0 0-15,-1 0 0 0,0 0 0 0,0 1 0 16,-2-1 0-16,-1 0 0 0,-2 0 0 0,-2 1 0 16,1 0 0-16,-3 1 0 0,-2-4 0 0,-10 2 0 15,0 0 0-15,10 3 160 0,-10-3-160 0,0 0 0 16,0 0 0-16,0 0 0 0,3 12 0 0,-3-12 0 16,-4 12 128-16,-2-2-128 0,-2 2 128 0,-1 2-128 15,0-1 0-15,-3 0 128 0,-1 4-128 0,-2 0 0 16,1 0 0-16,-2 0 0 0,1 0 0 0,-1 1-144 15,0 0 144-15,3-2 0 16,0-2-496-16,0 1 16 0,0-1 0 0,2-2 0 16,-2-3-1872-16,1-3-368 0,-3 0-80 0,0 0-8464 15,-2-1-1680-15</inkml:trace>
  <inkml:trace contextRef="#ctx0" brushRef="#br0" timeOffset="8289.34">26390 11439 11967 0,'0'0'1072'0,"0"0"-864"16,0-10-208-16,0 1 0 0,0 9 2480 0,0-11 448 15,-1 2 80-15,1 9 32 0,0 0-1824 0,0 0-384 16,-4-9-64-16,4 9 0 0,-4-8-288 0,4 8-48 15,0 0-16-15,0 0 0 0,-7-6-64 0,7 6-16 16,0 0 0-16,-9-1 0 0,1-2 208 0,0 3 32 16,-1 0 16-16,0 3 0 0,-1-2 368 0,1 3 80 15,-2 1 16-15,-1 0 0 0,-1 3-128 0,0-1-32 0,-1-1 0 0,0 2 0 16,-2 1-304-16,-1 0-64 16,-2-1-16-16,-1 1 0 0,-1-1-128 0,0 2-16 15,0-1-16-15,1 2 0 0,-1-2-96 0,1-1 0 0,1 4-16 0,-1-3 0 16,2 2-96-16,1 1-16 0,1 1 0 0,1 0 0 15,-1 2-128-15,0-2 0 0,1 0 0 0,-1 1 128 16,3 2-128-16,-1-5 0 0,-1 2 0 0,2-1 0 16,0-4 0-16,1 1 0 0,1-1 0 0,0 0 0 15,1-3 224-15,-1 0-32 0,1 0-16 0,1 1 0 16,0-3-32-16,9-3 0 0,-9 6 0 0,9-6 0 16,0 0 64-16,0 0 16 0,0 0 0 0,0 0 0 15,0 0-48-15,0 0-16 0,0 0 0 0,7 10 0 0,1-3-160 16,3 3 0-16,0 0 144 0,2 2-144 0,3 3 0 0,2-1 0 15,1 0 0-15,1 1 128 0,3-1-128 0,-1-2 0 16,0-3-128-16,1 1 128 0,2-2 0 0,1 1 0 16,2-2 0-16,0 2 0 0,4-1 0 0,0-2 0 15,2 2 144-15,-1 0-144 0,-3-3 0 0,-2 0 0 16,0-1 0-16,-2 0-192 16,-1-1-1792-16,-3-1-368 0,-1 0-64 0</inkml:trace>
  <inkml:trace contextRef="#ctx0" brushRef="#br0" timeOffset="15260.56">13693 4803 2751 0,'0'0'256'0,"0"0"-256"0,0 0 0 0,0 0 0 16,0 0 1984-16,0 0 336 0,-9 4 80 0,9-4 16 16,-8 4-944-16,8-4-176 0,-9 6-32 0,9-6-16 15,-8 2-288-15,8-2-64 0,-8 4-16 0,8-4 0 0,-8 4 0 0,8-4 0 16,0 0 0-16,-4 3 0 0,-1-2-80 0,5-1-16 15,-5 1 0-15,5-1 0 0,-5 0-16 0,5 0-16 16,0 0 0-16,0 0 0 0,0 0-96 0,0 0-16 16,-8 1 0-16,8-1 0 0,0 0-64 0,0 0-32 15,0 0 0-15,0 0 0 0,0 0-16 0,0 0 0 16,0 0 0-16,0 0 0 0,0 0 64 0,0 0 16 16,0 0 0-16,0 0 0 0,0 0 96 0,0 0 0 15,0 0 16-15,10 4 0 0,-10-4-336 0,13 3-64 16,-1-3 0-16,0 1-16 0,-12-1-144 0,14 4-32 15,-1-1 0-15,-1-1 0 0,0 1-128 0,0 0 192 16,-1 1-192-16,2-4 192 0,0 0-64 0,2 1-128 16,0-1 192-16,2 0-64 0,3 0 64 0,-1-1 0 15,0 1 0-15,-1-3 0 0,1 2 32 0,1-1 16 0,0 2 0 16,-2 0 0-16,-1 0-48 0,0 0-16 0,0 0 0 0,-2 2 0 16,0 2 64-16,-1-3 16 0,0 1 0 0,1 1 0 15,0 1-128-15,1-3-128 0,0 1 176 0,2-1-176 16,0 0 256-16,0-1-64 0,-1 0-16 0,2 0 0 15,-1 0 32-15,0 0 16 0,0-1 0 0,1 0 0 16,-1-1-32-16,0 1-16 0,0 0 0 0,-1 1 0 16,-1-2-16-16,0 1 0 0,-2 1 0 0,-1 0 0 15,-1 0-160-15,-1-3 0 0,1 2 0 0,0 1 0 16,-2 0 0-16,1 1 0 0,-11-1 0 0,11 3 0 16,-11-3 0-16,14 1 0 0,-4 1 0 0,0 0 0 15,-10-2 0-15,12 0 128 0,-12 0-128 0,13 2 128 16,-1 0-128-16,-2-2 0 0,1 0 0 0,-1-2 0 0,-10 2 0 15,12 0 0-15,0-2 144 0,-1 1-144 0,0-2 128 16,1 2-128-16,-1-4 128 0,0 1-128 0,-2 0 0 0,1 1 128 16,-1 0-128-16,0 0 0 0,-9 3 0 0,11-1 0 15,-11 1 0-15,10-3 128 0,-10 3-128 0,0 0 144 16,9-4-144-16,-9 4 160 0,0 0-160 0,0 0 0 16,0 0 0-16,11-1 0 0,-11 1 0 0,0 0 0 15,0 0 0-15,0 0 0 0,10 0 0 0,-10 0 0 16,0 0 0-16,0 0 0 0,9-3 0 0,-9 3 0 15,0 0 0-15,0 0 0 0,8-5 0 0,-8 5 0 16,0 0 0-16,0 0 0 0,7-7 0 0,-7 7-224 16,0 0 32-16,0 0 0 15,0 0-2624-15,5-3-512 0,-5 3-96 0</inkml:trace>
  <inkml:trace contextRef="#ctx0" brushRef="#br0" timeOffset="17005.53">14783 4802 7359 0,'0'0'656'15,"0"0"-528"-15,0 0-128 0,0 0 0 0,0 0 2176 0,0 0 384 16,0 0 96-16,0 0 16 0,0 0-1280 0,0 0-256 0,0 0-48 0,0 0-16 16,0 0-176-16,0 0-48 0,0 0 0 0,0 0 0 15,0 0-208-15,0 0-32 0,0 0-16 0,0 0 0 16,6-6-336-16,-6 6-64 0,0 0 0 0,6-7-16 15,-6 7 48-15,3-9 16 0,-3 9 0 0,3-10 0 16,-3 0 272-16,0 1 64 0,0 2 16 0,0-4 0 16,-1 2 160-16,-2 0 16 0,1-2 16 0,-1 1 0 15,0 0-160-15,1-1-48 0,-2-1 0 0,1 1 0 16,1-1-16-16,0 1-16 0,1-2 0 0,2 3 0 16,-1-2-208-16,2 2-32 0,-2 10-16 0,2-11 0 15,0 0-160-15,-1 0-128 0,-1 11 192 0,1-13-192 16,0 3 288-16,-1 10-48 0,2-12-16 0,-2 12 0 15,0-14 176-15,0 1 48 0,0 1 0 0,-2 2 0 16,0 0-16-16,-1-1 0 0,1-1 0 0,-1-1 0 0,0 2-112 0,1-2 0 16,-1 0-16-16,1-4 0 0,-1 2-176 0,0-1-128 15,2-1 192-15,0-1-192 0,-1 0 144 0,1-1-144 16,0 1 0-16,1-1 144 0,0 0-144 0,0 2 0 16,0 0 0-16,0 3 0 0,1 0 128 0,0-1-128 15,-1 4 0-15,2 0 128 0,-1 1-128 0,2-1 128 16,-2 2-128-16,-1-2 128 0,-1 0-128 0,1 1 0 15,0 10 0-15,1-9 128 0,-1-2-128 0,0 2 160 16,0 9-160-16,0 0 160 0,1-10-160 0,-1 10 0 16,0 0 0-16,-2-11 0 0,-1 2 0 0,3 9 0 15,0 0 0-15,-6-8 0 0,-1 2 0 0,7 6 0 0,-6-6 144 0,6 6-144 16,-8-7 128-16,1 0-128 16,7 7 160-16,0 0-160 0,-6-10 192 0,2 1-64 0,4 9-128 0,0 0 192 15,-5-13-192-15,1 2 176 0,1 3-176 0,3 8 160 16,-3-10-160-16,1 1 0 0,2 9 0 0,0 0 128 15,-3-11-128-15,2 4 0 0,1 7 0 0,0 0 0 16,-3-10 0-16,3 10 0 0,-2-7 0 0,2 7 0 16,0 0 0-16,-3-8 0 0,3 8 144 0,0 0-144 15,-3-11 0-15,3 11 0 0,-1-9 0 0,1 9-128 16,-1-9 128-16,1 9 0 0,0 0 0 0,-1-8 0 16,-1-1 0-16,2 9 0 0,0-6 0 0,0 6 0 15,0-10 0-15,0 10 0 0,-1-7 0 0,1 7 128 16,1-8-128-16,-1 8 0 0,0 0 0 0,0 0 0 15,0-8 0-15,0 8 0 0,0 0 128 0,0 0-128 16,0 0 0-16,0 0 128 0,0 0-128 0,0 0 0 0,0 0 0 0,0 0 0 16,0 0 0-16,0 0 0 0,3-8 0 15,-3 8 0-15,0 0 0 0,0 0 128 0,0 0-128 0,5-5 0 16,-5 5 0-16,0 0 0 0,0 0 0 0,0 0 0 16,0 0 0-16,0 0 0 0,0 0 128 0,0 0-128 15,8-4 128-15,-8 4-128 0,0 0 0 0,0 0 0 16,0 0 0-16,10 1 128 0,-10-1-128 0,11 3 0 15,-11-3 0-15,11 1 0 0,0 2 128 0,-11-3-128 16,12 1 160-16,-1 0-160 0,1 1 160 0,0-2-160 16,0 0 160-16,-1 1-160 0,1 2 160 0,1-3-160 15,0 1 160-15,0 2-160 0,0-1 0 0,2 1 128 16,-2 1-128-16,1-2 0 0,2 2 0 0,-1 0 0 0,1 1 0 16,1-1 0-16,0 0 0 0,1-1 0 0,0-2-176 0,2 2 176 15,1-3 0-15,1 0 256 0,0-3 0 0,1 2-16 16,2-1-112-16,0 1 0 0,1 1-128 0,1-2 192 15,1 2-192-15,1 0 128 0,1 2-128 0,-2 1 0 16,0 1 0-16,-2-2 128 0,-2 2-128 0,0-1 0 16,-2 1 0-16,0-2 128 0,-2 1-128 0,-1 0 0 15,0-1 0-15,-2 1 0 0,-2 1 0 0,1-2 0 16,-1 0 0-16,1 0 0 0,0-2 0 0,-2 3 0 16,-1-3 0-16,0 0 0 0,-1 0 128 0,1 0-128 15,-1-1 0-15,-1-1 0 0,0 2 0 0,-11 0 0 16,12-2 0-16,-2 0 0 0,-10 2 0 0,10-2 144 15,-10 2-144-15,0 0 0 0,0 0 0 0,11-2 0 0,-11 2 0 16,0 0-320-16,0 0 48 0,10 0 16 16,-10 0-1200-16,0 0-224 0,0 0-48 15,8 6-16-15,-8-6-1520 0,0 0-320 0</inkml:trace>
  <inkml:trace contextRef="#ctx0" brushRef="#br0" timeOffset="18222.8">13435 4544 19455 0,'0'0'864'0,"0"0"176"0,-12-1-832 0,12 1-208 0,0 0 0 0,0 0 0 16,0 0 848-16,0 0 128 0,0 0 32 0,0 0 0 16,0 0-560-16,0 0-96 0,0 0-32 0,0 0 0 15,0 0 64-15,0 0 0 0,0 0 0 0,0 0 0 0,12 0 144 0,-12 0 48 16,0 0 0-16,10 0 0 0,-10 0-256 0,0 0-64 16,11 2 0-16,-11-2 0 0,0 0-256 0,0 0 0 15,10 3 0-15,-10-3 0 0,0 0 0 0,9 1 0 16,-9-1-208-16,0 0 80 15,11-1-256-15,-11 1-64 0,11-4 0 0,0 1 0 16,-11 3-2032-16,12-3-400 0</inkml:trace>
  <inkml:trace contextRef="#ctx0" brushRef="#br0" timeOffset="18562.84">13709 4346 5519 0,'0'0'496'0,"0"0"-496"0,0 0 0 0,0 0 0 16,0 0 4208-16,0 0 736 0,0 0 160 0,0 0 16 15,0 8-3472-15,0-8-704 0,1 11-144 0,1 0-32 16,-2-11-560-16,2 13-208 0,-1-3 144 0,0 1-144 16,1-1 0-16,0 2 0 0,1-2 0 0,0 3 0 15,-1-2 0-15,1 2 0 0,-1 1 0 0,2 1 0 16,-4-2 0-16,2 1 0 0,0 0 0 0,1 1 0 0,-2-1-192 0,2 2 192 16,-2-2-160-16,0-1 160 15,-1-13-880-15,2 14-80 0,-1-2 0 0,-1-12-16 0</inkml:trace>
  <inkml:trace contextRef="#ctx0" brushRef="#br0" timeOffset="19207.66">16085 3449 30927 0,'0'0'672'0,"0"0"144"0,0 0 16 0,0 13 64 0,0-13-720 0,-5 13-176 0,1 0 0 0,2 0 0 15,2-13 0-15,-3 14 0 0,0 1 0 0,2-2 128 16,1-13-128-16,-1 15 0 0,-1 0 0 0,2-1-176 16,0-14 176-16,-1 14 0 0,-2 1 0 0,2-2 0 31,-1-1-416-31,-1-1 0 0,-1 1 0 0,0 0 0 15,-1-2-2784-15,-2-2-544 0</inkml:trace>
  <inkml:trace contextRef="#ctx0" brushRef="#br0" timeOffset="20097.91">14549 2901 21823 0,'0'0'480'0,"0"0"96"0,0 0 32 0,0 0 0 0,0 0-480 0,-7 4-128 16,7-4 0-16,-8 5 0 0,0 1 272 0,8-6 48 15,-10 5 0-15,-2-2 0 0,0 0-160 0,2 1-32 16,-1 0 0-16,2-1 0 0,-1-1 80 0,1-2 16 15,-1 0 0-15,3 2 0 0,-1-1-64 0,0 3-16 16,-1-4 0-16,0 0 0 0,-2 1-144 0,3 2 128 0,8-3-128 0,-10 4 128 16,0-2-128-16,2 2 0 0,8-4 0 0,0 0 0 15,-8 3 0-15,8-3 0 0,0 0 0 0,0 0 0 16,0 0 0-16,0 0 0 0,0 0 0 0,0 0 128 16,0 0-128-16,0 0 0 0,6 13 0 0,-6-13 0 15,10 12 0-15,-1-2 128 0,-9-10-128 0,14 9 128 16,-2-1-128-16,1 0 160 0,-1-3-160 0,-1 2 160 15,0-1 80-15,-11-6 16 0,13 8 0 0,-1-4 0 16,-12-4-64-16,11 9-16 0,-11-9 0 0,12 7 0 16,-12-7 16-16,10 7 16 0,-10-7 0 0,11 9 0 15,-11-9-48-15,0 0-16 0,0 0 0 0,10 10 0 16,-10-10-144-16,7 13 0 0,-7-13 0 0,5 14 128 16,-5-14-128-16,3 10 0 0,-3-10 0 0,0 12 0 15,-2 1 0-15,0-1 0 0,-2-2 0 0,0 2 0 16,-1-1-480-16,-1-1-32 0,-1-1 0 0,0-1 0 15,-2 1-384-15,1 0-96 0,2-1-16 0,-1-3-9808 16</inkml:trace>
  <inkml:trace contextRef="#ctx0" brushRef="#br0" timeOffset="20363.99">14835 2991 36047 0,'0'0'1600'0,"0"0"320"0,0 0-1536 0,0 0-384 0,0 0 0 0,8 9 0 16,2 2 448-16,-1-2 16 0,-1-1 0 0,-8-8 0 15,7 10-656-15,-3 2-144 0,-2-2-32 0,-2 1 0 31,0-11-448-31,-1 13-80 0,-2-1-32 0,-1-1 0 16,-1 0-336-16,-1 1-64 0,-1-6-16 0,-1 2 0 16,1 0-192-16,-1-2-32 0,-1-1-16 0,9-5-9376 0</inkml:trace>
  <inkml:trace contextRef="#ctx0" brushRef="#br0" timeOffset="20550.99">14839 2921 23951 0,'0'0'2128'0,"0"0"-1696"16,0 0-432-16,0 0 0 0,0 0 2224 0,13 3 352 16,0 0 80-16,0-3 16 15,-1 0-3760-15,-3 0-768 0,1 2-128 0</inkml:trace>
  <inkml:trace contextRef="#ctx0" brushRef="#br0" timeOffset="21164.57">15192 3027 18431 0,'0'0'816'0,"0"0"160"0,-9 0-784 0,9 0-192 0,0 0 0 0,0 0 0 15,0 0 3008-15,0 0 576 0,0 0 96 0,0 0 32 16,0 0-2944-16,0 0-592 0,-6-7-176 0,6 7 0 16,0 0 0-16,-7-7 0 0,7 7-192 0,-8-6 192 15,8 6-272-15,-8 0 64 0,8 0 16 0,-10 0 0 16,1 0 192-16,1 1 0 0,-1 4-160 0,1-3 160 16,-1 3 0-16,1-2 0 0,0 1 0 0,8-4 0 15,-9 7 0-15,1 1 128 0,2 0-128 0,1-2 0 0,5-6 256 0,-6 12-16 16,3 0-16-16,-1 1 0 0,1-4-224 15,0 3 128-15,-1 1-128 0,2-1 0 16,1-1 128-16,1 1-128 0,0-1 0 0,0-11 0 0,1 13 0 0,1-4 0 16,2-1 0-16,-4-8 0 0,0 0 0 0,0 0 128 15,8 3-128-15,-8-3 0 0,12 3 0 0,-2-6 176 16,-10 3-176-16,12-3 160 0,-1-1-160 0,-1-2 0 16,-10 6 0-16,12-6 128 0,-3-1-128 0,-1 1 0 15,-8 6 0-15,7-7 0 0,-7 7 0 0,7-6 128 16,-7 6-128-16,0 0 0 0,5-7 128 0,-5 7-128 15,0 0 0-15,0 0 128 0,0 0 64 0,0 0 16 16,0 0 0-16,0 0 0 0,0 0-16 0,0 0 0 16,0 0 0-16,0 0 0 0,0 0-192 0,0 0 0 15,0 0 0-15,0 0 0 0,0 0 0 0,0 0 0 0,0 0 0 0,4 12 0 16,0-2 0-16,-1 1 0 0,-2-2 0 0,0 1 0 16,1 1 0-16,-2 1 0 15,1-1 0-15,0 4 0 0,2-4-128 0,-2 2 128 0,0 0 0 0,1 2 0 16,-2-2 0-16,0 0 0 0,-2 1 0 0,1 1 0 15,-2-5 0-15,1 2 0 0,-1-3 0 0,1 0 0 16,-1 1 0-16,-2-2 0 0,-3 0 0 0,-1 1 0 16,-2-2 0-16,1-1 176 0,-2-1-176 0,1 1 160 15,-3-2-288-15,0 1-64 0,0-3-16 0,1 1 0 32,1 0-848-32,0-2-160 0,-1-2-48 0,3-2-12448 0</inkml:trace>
  <inkml:trace contextRef="#ctx0" brushRef="#br0" timeOffset="21608.31">15350 2978 23039 0,'0'0'2048'0,"0"0"-1648"16,0 0-400-16,0 0 0 0,12 2 1712 0,-2 1 256 15,-10-3 48-15,0 0 16 0,11 4-1600 0,-11-4-432 16,0 0 128-16,6 12-128 0,-6-12 192 0,3 14 0 16,-3-14-16-16,0 14 0 0,-2 0 80 0,0-1 0 15,-1-3 16-15,1 2 0 0,-1 0-48 0,0 0-16 0,3-12 0 0,-4 14 0 16,1-2 32-16,3-12 0 16,-3 10 0-16,3-10 0 0,0 0 48 0,0 0 16 0,0 0 0 0,0 0 0 15,0 0-16-15,0 0 0 0,0 0 0 0,0 0 0 16,0 0-112-16,0 0-32 0,5-6 0 0,-1-1 0 15,0-1-144-15,0-1 160 0,-2-1-160 0,1 0 160 16,0-1-160-16,1 0 0 0,0 1 0 0,-1-1 0 16,3 0 0-16,-1-1 128 0,1 2-128 0,1 0 0 15,-1 3 0-15,4 3 0 0,0 0 0 0,0 0 0 16,1 0 0-16,1 4 0 0,-1 0-192 0,2 1 192 16,0 4 0-16,3 1 0 0,1 2 0 0,1-1 0 15,0 2 240-15,2-1 64 0,0 1 16 0,-1 1 0 16,-1-3 128-16,1 2 48 0,-1 1 0 0,0 0 0 0,-1 0-256 15,0 1-48-15,-1 1-16 0,-1-2 0 16,0 2-1264-16,-2 0-256 16,-2-1-64-16</inkml:trace>
  <inkml:trace contextRef="#ctx0" brushRef="#br0" timeOffset="25540.84">17032 4292 3679 0,'0'0'320'0,"0"0"-320"15,0 0 0-15,-9 6 0 0,9-6 2672 0,-8 2 464 16,8-2 80-16,0 0 32 0,-8 5-1072 0,8-5-192 16,0 0-64-16,0 0 0 0,0 0-336 0,0 0-80 15,0 0-16-15,0 0 0 0,0 0-528 0,0 0-128 16,0 0 0-16,0 0-16 0,0 0-448 0,0 0-96 15,0 0-16-15,0 0 0 0,0 0-256 0,7 2 160 0,-1 0-160 0,2-2 128 16,0 0-128-16,1 0 0 0,0 0 0 0,1 0 0 16,1 0 0-16,8 3 0 0,-2 1 0 0,-1-2 0 15,0 1 192-15,-1 1 16 0,1-1 0 0,1 2 0 16,0-3 144-16,1 2 32 0,0-4 0 0,1 0 0 16,-1 0 32-16,1 0 16 0,1 0 0 0,2 2 0 15,0-4-176-15,2 0-16 0,0-1-16 0,4 2 0 16,1 0-80-16,0-1-16 0,3 1 0 0,-1 0 0 15,-1 1-128-15,0 0 0 0,-3 0 144 0,-1 1-144 16,-2 0 0-16,-2-1 0 0,-2 2 0 0,-3-2 0 16,-2 0 0-16,0 1 0 0,-2-1 0 0,-2 1 0 15,0-1 0-15,-1-1 128 0,1-2-128 0,-2 1 0 16,-9 2 0-16,13-4 144 0,-1-2-144 0,-2 4 0 0,0-3 240 16,1 1-64-16,-2 0-16 0,0 0 0 0,-1 0-160 0,-8 4 192 15,9-6-192-15,-1 2 192 0,-8 4-16 0,0 0 0 16,0 0 0-16,0 0 0 0,8-6-48 0,-8 6 0 15,0 0 0-15,0 0 0 0,0 0 32 0,0 0 0 16,0 0 0-16,0 0 0 0,0 0-32 0,0 0 0 16,0 0 0-16,0 0 0 0,0 0-128 0,0 0 128 15,0 0-128-15,0 0 128 0,0 0-128 0,2-6 0 16,-2 6 0-16,0 0 0 0,3-7 0 0,-3 7 128 16,0 0-128-16,0 0 0 0,0 0 0 0,0 0 128 15,0 0-128-15,0 0 0 0,4-9 160 0,-4 9-160 16,0 0 192-16,0 0-192 0,0 0 240 0,5-6-64 15,-5 6-16-15,0 0 0 0,5-7 32 0,-5 7 16 0,5-6 0 0,-5 6 0 16,6-7-16-16,-6 7-16 0,0 0 0 0,0 0 0 16,2-6-176-16,-2 6 160 0,3-7-160 0,-3 7 160 15,1-6 32-15,-1 6 0 0,2-10 0 16,-1 4 0-16,-1 6 64 0,4-9 32 0,-2-3 0 0,1 3 0 16,0 0-32-16,-1 0-16 0,1-2 0 0,-1 1 0 15,2-1-112-15,0 0-128 0,-1 0 176 0,1 1-176 16,-2-3 144-16,1 1-144 0,-2-1 0 0,2 1 144 15,-2-1-144-15,0 0 0 0,-1 13 0 0,3-17 0 16,-2 2 128-16,-1 0-128 0,0 2 128 0,0-1-128 16,-1-2 0-16,0 2 0 0,-1 1 0 0,1-3 0 15,0 2 0-15,1 2 0 0,-1 2 0 0,1-2 0 16,-2 2 0-16,2-1 0 0,-1 1 0 0,1 1 0 0,-1 1 0 16,1 8 0-16,-2-9 0 0,1 2 0 15,0-1 0-15,1 8 128 0,0 0-128 0,-2-8 0 0,1 2 0 0,0 1 0 16,1 5 0-16,0 0 0 0,-3-9 0 0,2 2 0 15,0 3 0-15,-1-2 0 0,2 6 0 0,-2-8 0 16,-1 3 0-16,3 5 0 0,0 0 0 0,-4-7 0 16,0 3 0-16,4 4 0 0,0 0 0 0,0 0 0 15,0 0 0-15,0 0 0 0,-5-5 0 0,5 5 0 16,0 0 0-16,0 0 0 0,0 0-144 0,0 0 144 16,0 0 0-16,0 0 0 0,0 0 0 0,0 0 0 15,0 0 0-15,0 0 0 0,0 0 0 0,0 0 0 16,0 0 0-16,0 0 0 0,0 0 144 0,0 0-144 15,0 0 128-15,0 0-128 0,0 0 176 0,0 0-48 16,0 0-128-16,0 0 192 0,0 0-192 0,0 0 144 0,0 0-144 0,0 0 128 16,0 0-128-16,0 0 0 0,0 0 0 0,0 0 128 15,0 0-128-15,9-4 0 0,-9 4 144 0,11-1-144 16,-2-1 0-16,-9 2 0 0,13 0 0 0,-2 2 0 16,1-1 0-16,0 2 0 0,0-2 0 0,-1 2 128 15,1-1-128-15,1 1 0 0,0 1 0 0,2-3 0 16,0 2 0-16,2-1 0 0,0 1 0 0,1-2 0 15,1 0 0-15,0-1 0 0,1 0 128 0,-1 0-128 16,2 0 160-16,0-1-32 0,-1-1-128 0,-1-1 192 16,1 0-192-16,1 3 0 0,-1-2 128 0,1-2-128 15,0 1 0-15,0 1 0 0,0-1 0 0,1 2 0 16,0 1 0-16,2 0 128 0,-1 0-128 0,1 0 0 16,-1 0 0-16,2 2 0 0,-2-2 0 0,-1 0 0 0,-1 0 0 0,0 0 0 15,-1 0 0-15,-1 0 0 0,-2-1 0 0,-1 0 0 16,-1 1 0-16,0-4 0 0,-1 1 0 0,-1-1 0 15,-1 0 128-15,-2 2-128 0,-1-1 0 0,-9 3 0 16,10-4 0-16,-10 4 0 0,10-4 0 0,-2 2 0 16,-8 2 0-16,9-4 0 0,-9 4-256 0,8-3 0 15,-8 3 0-15,0 0 0 16,0 0-480-16,0 0-96 0,0 0 0 0,0 0-16 16,0 0-1456-16,0 0-272 0,0 0-64 0,0 0-9024 15,0 0-1808-15</inkml:trace>
  <inkml:trace contextRef="#ctx0" brushRef="#br0" timeOffset="26285.54">16890 4079 7359 0,'0'0'656'0,"0"0"-528"15,0 0-128-15,0 0 0 0,-9 1 1328 0,9-1 224 16,-10 4 48-16,10-4 16 0,-9 0-992 0,9 0-208 15,-9 1-32-15,9-1-16 0,0 0 528 0,-9 0 96 16,9 0 32-16,-9-1 0 0,2-2 32 0,7 3 16 16,0 0 0-16,0 0 0 0,-9 3-256 0,9-3-48 0,-10 2-16 0,1 4 0 15,0-1-192-15,1 3-48 16,0 1 0-16,0 0 0 0,-1 3-288 0,1-1-64 0,0 1-16 0,1 2 0 16,-3 2-144-16,1 0 0 0,1 1-192 0,2 0 192 15,2 0 0-15,1-2 0 0,1 1 0 0,0-2 0 16,2-1 0-16,3 0 0 0,0 2 0 0,-1-4 0 15,2-1 192-15,1-3-32 0,2 1-16 0,1-1 0 16,1-2-16-16,1-2-128 0,-10-3 192 0,13 1-64 16,2-2-128-16,-1-2 160 0,2-2-160 0,-1-2 160 15,1-1-160-15,1-1 128 0,0 1-128 0,-1-1 128 16,-1 0-128-16,1 0 0 0,-2 0 144 0,-1 0-144 16,0-2 208-16,-1 1-16 0,-2-1-16 0,0 2 0 15,-3-4 80-15,0 3 0 0,-3-2 16 0,-2 2 0 0,0-2-16 16,-2 3-16-16,-2-3 0 0,0 0 0 0,-3 2-48 15,-2 1 0-15,-1-2 0 0,-1 2 0 0,-1 1-192 0,-1 1 0 16,0 0-192-16,0 1 192 0,1-2 0 0,-2 1 0 16,0 1 0-16,0 2 144 0,1-1-352 0,0 1-80 15,1 2-16-15,-1 1 0 16,2 1-320-16,9 0-64 0,-9 1-16 0,9-1-7936 16,0 0-1600-16</inkml:trace>
  <inkml:trace contextRef="#ctx0" brushRef="#br0" timeOffset="26851.95">19049 3449 11967 0,'0'0'1072'0,"-8"-1"-864"16,8 1-208-16,0 0 0 0,-5-6 3648 0,5 6 704 15,0 0 128-15,0 0 16 0,5-9-2960 0,0 3-576 16,0-1-128-16,-5 7-32 0,0 0-320 0,9-5-64 15,-9 5-16-15,9-4 0 0,-2-2 64 0,-7 6 16 16,0 0 0-16,0 0 0 0,0 0-144 0,0 0-16 16,0 0-16-16,0 0 0 0,0 0-128 0,1 13-32 0,-2-2 0 0,0 1 0 15,1-12-144-15,-4 13 0 16,0 0 144-16,1-1-144 0,1 1 192 0,0 1-16 0,2 1-16 0,2-2 0 16,0 1 96-16,1 2 32 0,-1-2 0 0,1 3 0 15,0 1-160-15,-1-1-128 0,1 3 192 0,0-3-192 16,-1 3 0-16,1 0 0 0,-1-2 0 0,1-1 0 15,0 0-192-15,-1-4-128 0,1 0-48 0,-2-1-10672 16,0 0-2144-16</inkml:trace>
  <inkml:trace contextRef="#ctx0" brushRef="#br0" timeOffset="35975.94">17063 10892 21183 0,'-9'-5'1888'0,"-3"-2"-1504"15,-1 1-384-15,-1-1 0 0,-2-1 2256 0,1 2 384 16,-2 2 80-16,-2-5 16 0,1 2-2160 0,-4 1-448 15,-2 0-128-15,0 4 0 0,-2-1 0 0,0 2 0 16,-1-2-144-16,1 5 144 0,0 3-256 0,11-3 48 16,-6 2 16-16,-1-1 0 0,-6 2 192 0,-2 0 0 15,-2 2 0-15,-2-1 0 0,-1 2 0 0,-32 9 0 16,11 1 176-16,6 1-48 0,5-2 80 0,3 2 32 16,2 1 0-16,1 2 0 0,1 1 0 0,1 1 0 15,3 6 0-15,1 2 0 0,-3 5 160 0,2 3 48 16,2 2 0-16,2-2 0 0,1 0-224 0,2-3-32 0,-1 0-16 15,2-2 0-15,0-1-176 0,3 0 0 0,-1 2 0 0,2 4 0 16,0 3 0-16,1 0 0 0,0 0 0 0,0-3 0 16,2-1 0-16,-1-1 0 0,2-2 0 0,0 0 0 15,0-10 0-15,1 1 0 0,0-1 0 0,1 3 128 16,3 0 80-16,3 6 16 0,0 1 0 0,4 5 0 16,1 3 144-16,3 4 16 0,4 3 16 0,3-3 0 15,1-1-128-15,4-4-16 0,0-4-16 0,3 2 0 16,1-2-240-16,2 1 128 0,-2-1-128 0,3 3 0 15,0 1 128-15,0-1-128 0,0-2 0 0,0 1 144 16,0-6-144-16,0-3 0 0,-1-2 0 0,2-6 0 16,-2-2 432-16,0-1 48 0,3-4 16 0,-1 2 0 15,2-2-288-15,0 3-48 0,4-3-16 0,1 4 0 16,2 0 112-16,0 1 0 0,2 0 16 0,2 1 0 0,1 1-80 0,-1-1-32 16,0 2 0-16,2 1 0 0,-2 2 32 15,0-4 0-15,-1 0 0 0,0-2 0 0,0-1-192 0,2 1 128 16,3 0-128-16,0-1 128 0,2-1-128 0,-1-1 0 15,-1-7 144-15,0 0-144 0,-1 1 416 0,-1-6 16 16,-2 0 0-16,2 0 0 0,-3-1-256 0,1-3-48 16,-1-3-128-16,1 0 192 0,1-3 0 0,0 0 0 15,3 0 0-15,3-1 0 0,0 0-192 0,1 0 176 16,0 0-176-16,0 1 160 0,-1 2-160 0,-1 0 0 16,-2-2 0-16,-1 0 128 0,0 0 160 0,-2-1 32 15,0-6 0-15,0 1 0 0,2 2-320 0,0-4 0 16,-1 1 0-16,-1-3 0 0,-1-3 176 0,1 0 80 0,-2-1 0 0,0-2 16 15,-2-5-144-15,1 1-128 0,-4-7 144 0,0 0-144 16,-2-3 128-16,2 2-128 0,-2-5 0 0,1 0 144 16,-2 1-144-16,0 0 128 0,-2 0-128 0,-1-2 128 15,1-1-128-15,-2-3 0 0,-1-2 0 0,0 0 0 16,-4-2 0-16,0 1 0 0,-1 1 0 0,1 4 0 16,-4 2 128-16,0 2 32 0,-1 1 16 0,-2 3 0 15,-2 2 144-15,0-3 16 0,-3 0 16 0,-1-3 0 16,-1-4-176-16,-1-5-48 0,-4-10 0 0,1 2 0 15,-1-1-128-15,-2 3 0 0,0 1 0 0,0 3 0 16,-1 0 0-16,-1-1 0 0,-1-3-192 0,1-5 192 16,-3-6-160-16,2 2 160 0,1 2 0 0,-2 8-144 15,2 6 144-15,-2 4 0 0,0 5 0 0,0 3 0 16,-1 2 0-16,0 1 0 0,0-1 128 0,2-4-128 16,-2 3 0-16,0 0 144 0,-2 3-144 0,1 1 0 0,-3-1 128 0,0 0-128 15,-3 4 0-15,1 0 0 16,-3 0 0-16,-2 4 0 0,-1 2 0 0,-2-1-144 0,-2 2 144 0,-1 2 0 15,-1 1 128-15,-1 2-128 0,-1-1 0 0,2 2 0 16,1 1 0-16,1 0 0 0,0 0 0 0,3 0 0 16,0-2-144-16,1 1 144 0,2-1 0 0,1 2 0 15,-2-3 0-15,1 2 0 0,1 1 0 0,-1 0 0 16,0 0 0-16,-2 1 0 0,0 4 0 0,2-1 0 16,1 3 0-16,0 0 0 0,0 2 0 0,-1 2 0 15,1 2 0-15,3 1-176 0,-1-1-64 0,1 2-16 16,-1 0 0-16,2 1 0 15,-2 0-576-15,1 4-128 0,-2-3-32 0,-1 2 0 16,-3 2-3008-16,-1-2-608 0,-17 6-112 0,0 1-16 0</inkml:trace>
  <inkml:trace contextRef="#ctx0" brushRef="#br0" timeOffset="42101.91">14338 5996 12895 0,'0'0'1152'0,"0"0"-928"0,-8 2-224 0,8-2 0 16,-10 5 896-16,10-5 144 0,-9 1 32 0,9-1 0 15,-9 4-720-15,9-4-144 0,-9 3-16 0,9-3-16 16,-11 4-176-16,11-4 0 0,0 0 0 0,0 0 0 15,-8 4 0-15,8-4 0 0,0 0 0 0,0 0 0 16,0 0 288-16,0 0-32 0,0 0 0 0,0 0 0 16,0 0 304-16,0 0 48 0,0 0 16 0,0 0 0 15,0 0 16-15,3 5 16 0,0 0 0 0,1-1 0 16,-4-4-336-16,5 4-80 0,0 1-16 0,1-1 0 0,1 0-224 0,5 1 144 16,-2-2-144-16,-1 2 128 0,-9-5 128 0,12 2 32 15,-12-2 0-15,13 2 0 0,-1 0-288 0,-2 1 0 16,1 1 0-16,-11-4 0 0,10 0 240 0,1 3 32 15,-11-3 16-15,11 1 0 0,0-1 96 0,-1 0 32 16,1 0 0-16,-11 0 0 0,11 4-224 0,1-2-32 16,0-2-16-16,-12 0 0 0,11 4 16 0,1-1 0 15,-3-2 0-15,-9-1 0 0,11 1 80 0,-11-1 16 16,11 2 0-16,0-1 0 0,-11-1 96 0,12 0 32 16,-1-1 0-16,-11 1 0 0,13-2-32 0,-1 4 0 15,0-5 0-15,0 1 0 0,-1-2-208 0,1 1-144 16,-1 0 192-16,-1 1-192 0,0-2 128 0,1 0-128 15,-1 3 0-15,1-1 0 0,-11 2 128 0,11-2-128 0,0 0 0 0,-11 2 0 16,10 2 208-16,-10-2-64 0,12-2-16 0,-2 2 0 16,1-1 0-16,-11 1 0 0,13 1 0 0,-1-1 0 15,-1-1 64-15,0 0 0 0,-1 1 0 0,1-3 0 16,-1 2-192-16,2 0 0 0,-2-2 0 0,1 2 0 16,-1-1 0-16,1 0 0 0,-1-2 0 0,0 0 0 15,-10 4 0-15,11-5 208 0,-3-2-48 0,-1 3-16 16,-7 4 16-16,10-6 0 0,-3 1 0 0,0-1 0 15,-7 6 48-15,8-5 16 0,-8 5 0 0,9-6 0 16,-1-2-80-16,0 0-16 0,-2 0 0 0,2 2 0 16,0-2-128-16,0 1 0 0,-2-3 144 0,1 2-144 15,-1-1 144-15,1 0-144 0,-1 2 192 0,2-2-192 16,-2 1 176-16,2-1-176 0,-1 1 160 0,-1 2-160 0,1-1 176 16,-1 0-176-16,-2-1 192 0,3 0-192 15,-2 0 192-15,0 0-64 0,0 0 0 0,1 1-128 0,-2-1 272 0,-1-4-48 16,1 3-16-16,0 0 0 0,-1 0-16 0,1-2-16 15,0 2 0-15,0 1 0 0,0 2-48 0,-1-3 0 16,1-2 0-16,0 5 0 0,0-1-128 0,0 1 128 16,-4 6-128-16,7-9 128 0,-2 2-128 0,1 1 192 15,0-1-192-15,0 1 192 0,-6 6-64 0,8-8-128 16,0-1 192-16,-2 2-64 0,-6 7 0 0,9-9 0 16,-1 2 0-16,-1 1 0 0,-7 6 0 0,8-7-128 15,-1 0 192-15,1 0-64 0,-8 7-128 0,9-7 0 16,0 1 144-16,1 1-144 0,-3-2 176 0,2 1-48 15,-1-2 0-15,3 3 0 0,-1 1-128 0,1-3 0 0,-2 1 0 0,-1-1 0 16,-1 2 176-16,1-2-48 0,-1 0-128 0,1-1 192 16,-2 0-192-16,3 2 0 0,-2-1 0 0,-1 0-160 15,1 1 160-15,-1-2 0 0,2-1 0 0,-1 2 0 16,-7 7 0-16,7-5 0 0,1-1 0 0,0-1 0 16,0 2 0-16,-2 0 0 0,-6 5 0 0,8-7 0 15,-1-2 0-15,-1 3 0 0,1-1 0 0,-1 3 0 16,-6 4 0-16,7-6 0 0,-1-1 0 0,-6 7 0 15,8-8 0-15,-8 8 0 0,9-5 0 0,-1 0 0 16,-3 0 0-16,-5 5 0 0,9-6 0 0,-1 3 0 16,-8 3 0-16,9-4 0 0,1-2 0 0,-10 6 0 15,10-2 0-15,-10 2 0 0,10-3 0 0,-10 3 0 16,12-2 0-16,-1 0 0 0,-11 2 0 0,11 0 0 16,0-1 0-16,-11 1 0 0,11-1 0 0,0-1 0 0,-1 1 0 15,-10 1 0-15,12-1 0 0,-2 0 0 16,-10 1 0-16,12-2 0 0,-1 2 0 0,-11 0 0 0,13-2 0 0,-3 0 0 15,-10 2 0-15,11 0 0 0,-11 0 0 0,10 0 0 16,-10 0 0-16,12 2 0 0,-2-2 0 0,-10 0 0 16,12 0 0-16,-2 0 0 0,-1 0 0 0,-9 0 0 15,11 0 0-15,-1 0 0 0,-10 0 0 0,12 0 0 16,-2 0 0-16,-10 0 0 0,12 0 0 0,-1 0 0 16,-11 0 128-16,10 0-128 0,-10 0 0 0,12 0 144 15,-2 0-144-15,-10 0 0 0,13 0 128 0,-13 0-128 16,11 0 0-16,-11 0 0 0,10-2 0 0,-10 2 0 15,0 0 0-15,11-1 0 0,-11 1 144 0,10-1-144 16,-10 1 0-16,0 0 144 0,0 0-144 0,10-3 0 0,-10 3 0 0,0 0 128 16,9-3-128-16,-9 3 0 0,0 0 144 0,0 0-144 15,10-1 0-15,-10 1 0 0,0 0 0 0,0 0 0 16,9-2 0-16,-9 2 0 0,0 0 0 16,10 2 0-16,-10-2 0 0,0 0 0 0,9 4 0 15,-9-4 0-15,0 0 0 0,0 0 0 0,0 0 0 16,11 4 0-16,-11-4 0 0,10 3 0 0,-10-3 0 15,0 0 0-15,0 0 0 0,11-2 0 0,-2 1 128 16,-9 1-128-16,9-1 0 0,-9 1 0 0,10-6 0 16,-10 6 0-16,9-1 0 0,1-3 128 0,-10 4-128 15,0 0 0-15,0 0 0 0,10-2 0 0,-10 2 0 16,9 0 0-16,-9 0 0 0,0 0 0 0,11 0 128 16,-11 0-128-16,0 0 0 0,0 0 0 0,10 0 0 15,-10 0 0-15,10 0 0 0,-10 0 0 0,11 0 128 16,-11 0-128-16,10 0 0 0,-10 0 0 0,11-3 0 0,-2 0 0 15,0 1 0-15,-9 2 0 0,10-5 0 0,-2 1 0 0,-8 4 0 16,11-4 0-16,-4 1 128 0,-7 3-128 0,0 0 0 16,10-4 0-16,-10 4 0 0,0 0 0 0,0 0 128 15,0 0-128-15,0 0 0 0,0 0 0 0,0 0 0 16,9-1 0-16,-9 1 0 0,0 0 0 0,0 0 0 16,0 0 0-16,0 0 128 0,0 0-128 0,0 0 0 15,0 0 0-15,0 0 0 0,0 0 0 0,9 3 0 16,-9-3 0-16,0 0 0 0,0 0 0 0,0 0 0 15,9 2 0-15,-9-2 0 16,0 0-256-16,10 1-128 0,-10-1-32 0,0 0-12544 16,0 0-2512-16</inkml:trace>
  <inkml:trace contextRef="#ctx0" brushRef="#br0" timeOffset="44564.25">14268 6049 1839 0,'0'0'0'0,"0"0"160"0,0 0-160 0,0 0 0 0,0 0 0 0,0 0 0 15,0 0 1376-15,0 0 240 0,-7-4 48 0,7 4 16 16,0 0-1248-16,0 0-256 0,-9 1-48 0,9-1-128 16,-9 4 864-16,5-2 64 0,-1 1 16 0,0 0 0 15,0-1 336-15,-1 2 64 0,0 1 0 0,1-3 16 16,-2 0-272-16,-3 2-48 0,10-4-16 0,-9 5 0 15,9-5-688-15,0 0-144 0,-8 6-16 0,8-6-16 0,0 0-160 0,0 0 0 16,0 0 0-16,0 0 0 0,0 0 0 0,0 0 0 16,0 0 0-16,0 0 0 0,0 0 0 0,0 0 0 15,0 0 0-15,0 0 128 0,0 0 96 0,13 0 16 16,-13 0 0-16,13-2 0 0,-3 2 48 0,1 0 16 16,0 0 0-16,1 3 0 0,-1 0-32 0,0-1 0 15,0 1 0-15,-1-1 0 0,-10-2-272 0,13 4 160 16,2-1-160-16,-2 0 128 0,-3 0-128 0,2-1 0 15,-1 0 0-15,2 1 0 0,1-3 0 0,0 0 0 16,0 0 0-16,2 0 0 0,1-3 0 0,1 2 0 16,-1 0 0-16,-1-1 0 0,-3 2 0 0,2 0 0 15,0-2 0-15,-2 1 0 0,-3-1 0 0,1 1 0 16,-11 1 0-16,13 0 128 0,-3 0-128 0,0 0 0 0,1 0 0 0,-11 0 128 16,12 0 16-16,-2 0 0 0,-1-3 0 0,2 2 0 15,-11 1 176-15,13 0 16 0,-2-3 16 0,1 2 0 16,-1-2-32-16,0 1 0 0,0-2 0 0,-1 3 0 15,1-1-176-15,-11 2-144 0,13-1 192 0,-2 0-192 16,0 2 0-16,-11-1 0 0,11 0 0 0,-11 0 0 16,12 4 128-16,-12-4-128 0,12 1 0 0,-12-1 0 15,12 4 0-15,-2-1 160 0,-10-3-160 0,11 1 128 16,-11-1 16-16,10 1 0 0,-10-1 0 0,12 0 0 16,-12 0-16-16,11-1-128 0,-11 1 192 0,12-1-64 15,-1-2 32-15,-1 1 0 0,-10 2 0 0,10-4 0 16,-10 4-160-16,11-4 160 0,-11 4-160 0,10-4 160 15,-2 0-16-15,-8 4 0 0,11-7 0 0,-4 2 0 0,-7 5-144 16,10-8 160-16,-3-1-160 0,1 3 160 0,-8 6-160 0,11-7 160 16,-4 2-160-16,1-2 160 0,-3-2-160 0,1 2 160 15,-1-1-160-15,0 1 160 0,0 1-160 0,1-2 0 16,-1 0 0-16,0 0 128 0,-5 8-128 0,6-10 0 16,2-2 0-16,0 2 128 0,-1-1-128 0,-1 1 0 15,1 1 0-15,-1-1 0 0,2-1 0 0,0 2 0 16,-2-2 0-16,1 2 0 0,-1 0 0 0,1 1 0 15,-2-1 0-15,2 0 0 0,-1-2 0 0,-1 4 0 16,-1-1 0-16,2 0 0 0,-3 0 0 0,3 2 0 16,-2-1 0-16,-4 7 0 0,5-8 128 0,0 0-128 15,-5 8 128-15,7-6-128 0,-2 1 0 0,-5 5 128 16,6-8-128-16,-1 1 0 0,1 1 0 0,-1-1 0 16,-5 7 0-16,8-7 0 0,-2-1 0 0,1 1 0 0,-2 1 0 0,0-1 0 15,0-1 0-15,1 1 0 0,-1-3 0 0,1 4 0 16,2-1 0-16,-8 7 0 0,8-10 0 0,0 2 0 15,-8 8 0-15,8-10 0 0,-2 1 0 0,-6 9 0 16,8-6 0-16,-8 6 0 0,8-8 0 0,-8 8 0 16,9-9 0-16,-1 4 0 0,-8 5 0 0,9-6 0 15,-1 2 0-15,-8 4 0 0,9-7 0 0,0 3 0 16,-9 4 0-16,10-5 0 0,-1-1 0 0,1 0 0 16,-1 1 0-16,0 1 0 0,-1-2 0 0,0 0 0 15,-8 6 0-15,10-7 0 0,-2-1 0 0,0 0 0 16,-2 2 0-16,1-1 0 0,-1-1 0 0,1 2 0 15,-7 6 0-15,6-8 0 0,1 0 0 0,-7 8 0 16,6-10 0-16,-1 3 0 0,-5 7 0 0,7-8 0 0,-7 8 0 16,8-6 0-16,-4-1 0 0,2 1 0 0,-6 6 0 15,9-6 0-15,-1 1 0 0,0-1 0 0,-2-1 0 0,2 2 0 16,0 1 0-16,-8 4 0 0,9-4 0 0,0-2 0 16,1 0 0-16,-3 1 0 0,0 0 0 0,-1 0 0 15,1 0 0-15,-1 1 0 0,1-3 0 0,1 2 0 16,-2 0 0-16,2 0 0 0,-8 5 0 0,9-6 0 15,-9 6 0-15,9-5 0 0,-1 1 0 0,-8 4 0 16,8-6 0-16,-8 6 0 0,10-4-144 0,-10 4 144 16,11-3 0-16,-1 1 0 0,1-1 0 0,-1 2-128 15,1-1 128-15,-1 1 0 0,0 1 0 0,2 0 0 16,1-1-128-16,2-2 128 0,0 2 0 0,1-1 0 16,-1 1-128-16,1-3 128 0,0 2 0 0,-1-2 0 0,0 1 0 0,-1 1 0 15,-1-1 0-15,0 0 0 0,-1 2 0 0,0-3 0 16,-2 1 0-16,0 1 0 0,1-1 0 0,1 1 0 15,-1-1 0-15,0 0 0 0,-2 2 0 0,1-1 0 16,0-1 0-16,0 2 0 0,0 1 0 0,1-3 0 16,-1 3 0-16,1 0 0 0,-11 0 0 0,11 0 0 15,-1 0-128-15,-10 0 128 0,10 0 0 0,2 3 0 16,-12-3-240-16,11 0 64 0,1 1 16 0,-1 0 0 31,-11-1-208-31,13 2-32 0,-2-2-16 0,1-2 0 0,-1 4-272 0,-1-4-48 16,0 0-16-16</inkml:trace>
  <inkml:trace contextRef="#ctx0" brushRef="#br0" timeOffset="50585.28">16630 10941 22111 0,'0'0'1968'0,"0"0"-1584"0,7-9-384 0,3-1 0 15,3-2 1664-15,3 0 256 0,1-6 64 0,1 0 0 16,2-2-816-16,-1-1-144 0,1-1-48 0,-1 0 0 16,1 1-272-16,-1 2-48 0,0 0-16 0,-2 4 0 15,-3 2-16-15,-1 0-16 0,-3 2 0 0,1 5 0 16,-11 6-32-16,0 0-16 0,0 0 0 0,0 0 0 16,8 8-352-16,-4 3-64 0,-4 6-16 0,-3 2 0 15,-2 3-128-15,-3 1 0 0,-3 1 0 0,-2 2 0 16,-4 5 128-16,-3 2 0 0,-4 2 0 0,-2 4 0 15,-3 5 128-15,-4 4 32 0,-5 6 0 0,-8 1 0 16,-6-1 288-16,-8 1 64 0,-7-4 16 0,2 2 0 0,3 0-32 16,2 7-16-16,0 6 0 0,0 2 0 0,-3 0-288 0,-2-6-64 15,-4-4-16-15,5-6 0 0,4 0-240 0,9 0 0 16,8 0 128-16,5 0-128 0,6 1 0 16,4-4 0-16,5-6-144 0,7-4 144 0,3-6-336 0,5-6 16 15,5-3 16-15,3-9 0 16,3-2-112-16,5-6-32 0,5-7 0 0,3-5 0 0,5-8 288 0,5-7 160 15,4-7-192-15,6-7 192 0,10-8 0 0,7-2 0 16,7-5 160-16,3 1-32 0,-2 0 96 0,1 0 32 16,-1 0 0-16,3-1 0 0,2-2-16 0,7 1 0 15,5-3 0-15,-3 0 0 0,-4 1-32 0,-4 2 0 16,-4 5 0-16,-1 6 0 0,-1-1-80 0,1 9-128 16,-2 4 176-16,-4 5-176 0,-8 6 128 0,-8 3-128 0,-7 2 0 15,-7 5 0-15,-8 2 0 0,-6 5 0 0,-12-1 0 0,0 0 0 16,-1 15 0-16,-11 3 0 0,-10 3 0 0,-12 8 0 15,-13 3 128-15,-9 10-128 0,-8 10 192 0,-4 7-192 16,0 7 320-16,-7-2-64 0,-9-3 0 0,-6 1 0 16,-5 0 64-16,4 5 0 0,9 3 0 0,6-1 0 15,6-2-128-15,2-7 0 0,3-7-16 0,6-7 0 16,8-5-176-16,12-5 0 0,9-5 0 0,9-5 0 16,7-5 0-16,9-4-256 0,5-6 48 0,8-3 0 15,5-5-384-15,11-6-80 16,9-5-16-16,10-5 0 0,7-2 368 0,4-9 64 0,4 0 0 0,2-6 16 15,1-4 240-15,11-7 0 0,10 0-160 0,4-4 160 16,0-4 0-16,-3 2 0 0,-4-3 160 0,0 7-160 0,5 0 336 16,-4 7-32-16,-3 6-16 0,-6 1 0 15,-11 4-32-15,-8 3-16 0,-9 4 0 0,-5 3 0 0,-8 5-64 0,-6 4-16 16,-5 2 0-16,-6 4 0 0,-13 0 16 0,0 0 0 16,2 13 0-16,-7 1 0 0,-5 6 64 0,-7 4 16 15,-5 5 0-15,-8 6 0 0,-8 6-128 0,-8 7 0 16,-9 11-128-16,-9 4 192 0,-10 5-192 0,4-8 128 15,1-8-128-15,1-1 0 0,1 1 128 0,1-2-128 16,-1-1 0-16,5 0 0 0,2-4 0 0,8-4 128 16,7-6-128-16,10-4 0 0,7-5 0 0,5-4 0 15,8-9 0-15,6-2 0 0,9-11 0 0,0 0-240 16,0 0 32-16,18-11 0 0,7-4-80 0,11-6-16 16,11-9 0-16,8-3 0 0,3-4 128 0,2-3 32 0,4 3 0 0,-1-2 0 15,-1-3 144-15,9 3 0 0,7 2 0 0,-2 3-128 16,-1 0 128-16,-4-1 0 0,-6 1 0 0,-4-1 0 15,-2 2 0-15,-2 4-128 0,-2 1 128 0,-2 5 0 16,-3 2 0-16,-6 4 0 0,-3 3 0 0,-6 2 0 16,-6 3 176-16,-5 2-48 0,-3 3 0 0,-5 4 0 15,-4 4-128-15,-12-4 192 16,6 13-192-16,-5 7 192 0,-4 3-192 0,-8 5 128 0,-6 4-128 0,-8 5 128 16,-10 3-128-16,-10 2 0 0,-12-3 0 0,-4 3 0 15,-4 3 0-15,0 5 0 0,-2-1 0 0,-4 5 0 16,-5 3 144-16,-2-2-144 0,-4-4 160 0,10-3-160 15,7-1 208-15,5-8-48 0,5 1-16 0,7-8 0 16,5-5-144-16,6-2 0 0,6-4 144 0,8-3-144 16,7-4 0-16,7-2 0 0,9-12 0 0,0 0 0 15,14 5-336-15,10-5-96 0,6-4-16 0,3-5 0 0,5-8 208 0,5-4 48 16,6-2 0-16,8-6 0 0,9 2 192 0,3-2 0 16,3-2 0-16,-3-2 0 0,-4 1 0 0,-5-1 0 15,-6 2 0-15,-3 1 0 0,-3 1 0 0,-4 2 0 16,-2 5 0-16,-9 3 0 0,-9 6 256 0,-4 3 0 15,-7 3 0-15,-13 7 0 0,0 0 192 0,0 0 48 16,-8 4 0-16,-6 4 0 0,-7 4 16 0,-5 5 16 16,-5 4 0-16,-5 7 0 0,-1 2-288 0,-4 8-64 15,-2 1-16-15,-6 2 0 0,-7 0-160 0,-6 2 0 16,-7 0 0-16,-1 7 0 0,-1 3 0 0,4 6 0 16,0 2 0-16,-1-2 0 0,-1-5 0 0,0-5-176 0,-1-9 176 0,6 0-192 15,6-3-48-15,10-4-16 0,8-6 0 16,7-4 0-1,7-7-1408-15,4-4-272 0,5-1-64 0</inkml:trace>
  <inkml:trace contextRef="#ctx0" brushRef="#br0" timeOffset="76954.42">18691 17156 20607 0,'0'0'912'0,"-10"0"192"0,-3-2-880 0,1 2-224 0,2 0 0 0,-1 0 0 16,4-2 576-16,-3 2 64 0,1 0 0 0,9 0 16 15,-10-2-320-15,10 2-64 0,-9-3-16 0,9 3 0 16,0 0 208-16,0 0 48 0,-7-5 0 0,7 5 0 16,0 0 64-16,0 0 32 0,0 0 0 0,0 0 0 15,0 0-192-15,0 0-32 0,11 2-16 0,0 1 0 16,1 2-32-16,0-1 0 0,1 0 0 0,1-1 0 0,2-2-32 0,2 0-16 15,2 1 0-15,1-2 0 16,1 0 64-16,2-2 16 0,4 0 0 0,-1-1 0 0,1-1-128 0,-1 0-32 16,0 0 0-16,1 0 0 0,-1 1-208 0,2 0 0 15,-2 0 0-15,1 2 0 0,-2 1-208 0,-2 1-96 16,-1 1-16-16,-1 0 0 16,-3 1-384-16,0 1-64 0,-5-2-32 0,-2 1 0 15,-2 0 144-15,-1-1 16 0,-9-2 16 0,0 0 0 16,9 7-80-16,-9-7 0 0,0 0-16 0,0 0-6944 15,0 0-1376-15</inkml:trace>
  <inkml:trace contextRef="#ctx0" brushRef="#br0" timeOffset="77285.66">18511 17388 14735 0,'0'0'1312'0,"0"0"-1056"0,0 0-256 0,0 0 0 15,0 0 4896-15,0 0 928 0,15 7 176 0,4-3 32 16,5-2-4864-16,3-2-976 0,2 0-192 0,4 0 0 16,2-4 0-16,1 2 0 0,1-2 160 0,1 0-160 0,2-1 0 0,0 0-256 15,-1-1 16-15,2 0 16 16,-1-1-416-16,2 1-96 0,1 2-16 0,-1 0 0 16,-2 0-2000-16,-1 0-416 0</inkml:trace>
  <inkml:trace contextRef="#ctx0" brushRef="#br0" timeOffset="80605.39">30185 14528 8287 0,'0'0'736'0,"0"0"-592"0,8-4-144 0,1 0 0 15,0-1 3264-15,0 1 608 0,-2-3 128 0,1 2 32 16,-8 5-2096-16,10-6-400 0,-1-1-96 0,-9 7-16 16,9-5-496-16,-9 5-96 0,0 0-32 0,0 0 0 15,0 0-208-15,0 0-32 0,0 0-16 0,0 0 0 16,0 0-96-16,-1 13 0 0,-3-1-16 0,-3 3 0 16,-3 5-432-16,-3-2 128 0,-3 3-128 0,-2 1 0 15,-4 3 0-15,-2 0 0 0,-2 1-224 0,-2 4 80 16,-4 1 144-16,2 0 0 0,2 1 0 0,0-2 0 15,1-3 144-15,0-1 64 0,-1 0 16 0,2 2 0 16,-1-1 160-16,1 2 48 0,1-1 0 0,3-2 0 16,0 0-240-16,3-1-32 0,0-3-16 0,1 1 0 15,-1-3-144-15,2 3 0 0,2-4 144 0,0 2-144 16,1 1 0-16,0 2 0 0,1-4 0 0,-3 4 0 16,-4-2 0-16,2 2 0 0,-1-4 0 0,3 0 0 0,3-2 0 0,3-3 0 15,0-4 0-15,3-2 0 0,0-2 0 16,7-7 0-16,0 0 0 0,-6 5 176 0,6-5 96 0,0 0 32 15,0 0 0-15,0 0 0 0,0 0-16 0,0 0 0 16,1-10 0-16,3-1 0 0,2 0-48 0,1-1-16 16,1 0 0-16,1 2 0 0,1-3-224 0,-1 1 176 15,-1 0-176-15,-3-1 160 0,2 3-160 0,-2-1 0 16,-1 2 0-16,-4 9 0 0,0 0 0 0,0 0 0 16,0 0 0-16,0 0 0 0,0 0 0 0,-9-4-144 15,-2 3 144-15,0 2 0 0,-1 3-144 0,0-3 144 16,-1 2 0-16,0 0-144 0,-1 1 272 0,-1 0 64 15,1-2 16-15,1 1 0 0,0 1 64 0,0-2 16 0,1 3 0 0,1 2 0 16,0 0-288-16,1 0 128 0,-2 1-128 0,0 3 0 16,0 0 0-16,1 4 0 0,-1-2 0 0,2 0 0 15,-1 0 0-15,1 0 0 0,-2-1 0 0,2 1 0 16,-1-2 0-16,1 1 0 0,-1-3 0 0,1 2 0 16,-1-2 256-16,2-3-48 0,9-6-16 0,-8 3 0 15,8-3 208-15,0 0 48 0,0 0 0 0,0 0 0 16,0 0-32-16,0 0 0 0,-3-9 0 0,4-2 0 15,3 0-32-15,2-1-16 0,2-1 0 0,1-4 0 16,2-3-160-16,2-2-16 0,1-1-16 0,2-3 0 16,-1-2-48-16,2 0-128 0,0-2 192 0,1 2-64 15,1-2 0-15,-2 4 0 0,0 3 0 0,-3 2 0 16,0 0-128-16,-1 4 128 0,-2 4-128 0,-1 1 128 0,-2 2 16 16,-1 1 0-16,-7 9 0 0,6-7 0 0,-6 7-144 15,0 0 0-15,0 0-160 0,0 0 160 0,0 0 0 0,0 0 192 16,0 0-16-16,0 0 0 0,0 0-176 0,0 0 0 15,0 9 0-15,-1 2 0 0,-2-1 0 0,-1 3 0 16,0-1 0-16,0 2 0 0,-1 4-128 0,1 1 128 16,0-1 0-16,0 4 0 0,1 0 0 0,0 2 0 15,2-1 0-15,1 2 0 0,2 0 0 0,1-2 0 16,1-2 0-16,1 0 0 0,0 0 0 0,2-2 0 16,-2-2 128-16,1-1-128 0,2 0 144 0,-2-1-144 15,-1-3 160-15,0 1-160 0,0-1 176 0,0-6-176 16,-5-6 192-16,6 11-192 0,-6-11 192 0,6 10-192 15,-1-1 192-15,1-1-192 0,-6-8 144 0,5 9-144 16,-5-9 0-16,6 7 144 0,-6-7-16 0,7 6 0 0,-7-6 0 16,0 0 0-16,0 0 16 0,0 0 0 0,10 0 0 15,-10 0 0-15,11 0 48 0,-1-4 0 0,-10 4 0 0,13-7 0 16,0-3-32-16,1 3 0 0,1-4 0 0,0 1 0 16,1-1-160-16,2-2 0 0,3-2 144 0,0 2-144 15,0 0 0-15,4-1 0 0,1 3 0 0,2-2 0 16,5 1-224-16,1 3-16 0,2 0 0 0,2 2 0 31,1-3-1952-31,-1 1-400 0,10-8-80 0,-14-7-16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43:13.93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16689 5620 4607 0,'0'0'192'0,"0"0"64"0,0 0-256 0,0 0 0 16,0 0 0-16,0 0 0 0,0 0 1760 0,2-11 304 16,-2 1 64-16,0 10 16 0,0 0-1520 0,0-12-304 15,0 0-64-15,0 12-16 0,0 0-240 0,-2-10 144 16,1-2-144-16,-2 2 128 0,-1-1-128 0,-1 5 0 15,-2-1 0-15,0 1 0 0,-3-3 0 0,0 2 0 0,-2 2 0 0,-1 2 128 16,-1-1-128-16,-1 2 0 0,0-5-192 0,-2 1 192 16,0 0-368-16,0 1 48 0,-1 1 16 0,-2 2 0 15,1-2 304-15,-1 3 0 0,1-1-128 0,-1 5 128 16,0 1 0-16,1 1 0 0,-2-1 0 0,0 4 0 16,0 5 0-16,2-3 0 0,-1 2 0 0,-1 2 0 15,-1 1 0-15,-1 2 0 0,-1-2 0 0,1 1 0 16,-2 1 0-16,2-3 0 0,-1 0 0 0,1 2 0 15,-1 0 0-15,3 3-128 0,2-2 128 0,0 4 0 16,3 4 0-16,0 1 0 0,0 3 0 0,2 1 0 16,0 0-128-16,-1 2 128 0,1 3 0 0,2-1 0 15,0 3 0-15,2-5 0 0,0-6 0 0,-1 2 0 16,1-1 0-16,1 2 0 0,-1 0 0 0,1 2 0 16,0 1 0-16,0 5 0 0,0-1 0 0,1 1 0 0,0 1-128 0,0 3 128 15,-1 4 0-15,0 0 0 0,0 1-192 0,-1 0 192 16,-1-2-192-16,1 3 192 15,-2 3-576-15,2-1 0 0,-1-1 0 0,2-1 0 0,3 0 384 0,2-1 192 16,1 1-192-16,3-4 192 0,3-3 144 0,2-5 144 16,1-1 32-16,6-2 0 0,-1-1 528 0,3 0 112 15,2 2 32-15,2 1 0 0,0 1-432 0,4 1-96 16,4 1-16-16,3 6 0 0,1 0-224 0,3 1-48 16,0 1-16-16,4-4 0 15,1 0-608-15,0 2-128 0</inkml:trace>
  <inkml:trace contextRef="#ctx0" brushRef="#br0" timeOffset="246.19">17021 7567 9551 0,'36'-62'416'0,"-13"16"96"0,2-7-512 0,-2-5 0 0,-1 0 0 0,1-6 0 16,-4-7 1088-16,-3-3 96 0,-3-3 32 0,-3-5 0 15,-1 4-240-15,-3-3-32 0,-4-1-16 0,-2-3 0 16,-4-5-432-16,-2 1-96 0,-2 2-16 0,-4 2 0 15,-3 6 192-15,-2-2 48 0,-2-4 0 0,-2-1 0 16,-2 3-48-16,-3 3 0 0,-3 7 0 0,1 2 0 16,-2-1-384-16,0 1-192 0,0 5 160 0,2 7-160 15,-2 8 176-15,2 11-176 0,-1 13 192 0,-4 3-192 16,-4 10 0-16,-8 5-192 0,-8 4 0 0,-7 8 0 16,-8 5-448-16,1 9-96 0</inkml:trace>
  <inkml:trace contextRef="#ctx0" brushRef="#br0" timeOffset="1080.07">17171 7159 10127 0,'-6'-4'896'0,"-2"0"-704"16,0 2-192-16,8 2 0 0,0 0 1664 0,0 0 320 0,0 0 48 0,0 0 16 16,0 0-1696-16,0 0-352 0,0 0 0 0,0 0 0 15,0 0-192-15,0 0 64 0,0 0 0 0,0 0 0 16,0 0 128-16,0 0 0 0,0 0 0 0,0 0-128 16,0 0 448-16,3 12 112 0,-3-12 16 0,0 0 0 15,0 0 448-15,2 11 80 0,-2-11 32 0,2 13 0 16,-2-2-384-16,-3-1-80 0,3-10-16 0,-5 15 0 15,0-2-272-15,-2 2-64 0,-1 1-16 0,2 0 0 16,-1-2-176-16,1 3 0 0,-5 1 0 0,1 0 128 16,-1 2-128-16,0 1 0 0,-4-2 0 0,1 1 0 15,-2-2 0-15,-1 0 0 0,0-1 0 0,0 0 0 16,1 0 0-16,-1-1 0 0,2-2 144 0,-2 2-144 16,-1-2 0-16,0 2 128 0,-2-2-128 0,1 2 0 15,-2 1 192-15,0 1-48 0,-1-1 0 0,-3 0 0 0,0-3 128 16,-2 2 32-16,-3-3 0 0,0 0 0 0,0 0 80 15,-1 0 0-15,-2-1 16 0,2 0 0 0,-1-2-80 0,1 0-32 16,1 1 0-16,2-2 0 0,0-3-288 0,1-4 128 16,1 0-128-16,0 0 0 0,1-4 0 0,-3 0 0 15,-2-2-240-15</inkml:trace>
  <inkml:trace contextRef="#ctx0" brushRef="#br0" timeOffset="8151.72">30289 5476 8287 0,'0'0'368'0,"0"0"80"0,0-10-448 0,0 10 0 0,3-9 0 0,-3 9 0 15,0 0 1472-15,5-8 192 0,-1 0 64 0,-4 8 0 16,5-7-768-16,-5 7-160 0,5-7-32 0,-5 7 0 16,6-7 352-16,-6 7 64 0,0 0 16 0,0 0 0 15,0 0-256-15,0 0-48 0,0 0-16 0,0 0 0 16,-9-1-432-16,-2 6-64 0,-1 2-32 0,-1 4 0 15,-1 2-224-15,-3 2-128 0,-1 0 128 0,0 4-128 16,-2 0 0-16,2-1 0 0,-1-2 0 0,3 0 0 0,0-1 0 16,3 2 0-16,2-4 0 0,4 2 0 0,0 0 0 0,3-2 176 15,7 0-48-15,1 2 0 0,1-2-128 0,3 0 0 16,2 0 0-16,3-1 0 0,2-1-240 0,1 0-80 16,4-3 0-16,1-3-16 0,1-4 32 0,0-1 16 15,3-3 0-15,1-2 0 0,1-4 288 0,2-1-160 16,1-2 160-16,1 0-128 0,1-1 128 0,-1-1 224 15,-2 1-48-15,-2-4-16 0,-1 0 224 0,-2 1 32 16,-4-1 16-16,-3 2 0 0,-4-1-240 0,-2 2-32 16,-3-2-16-16,-2 2 0 0,-5-2-144 0,-2 2 192 15,-4-2-192-15,-2 2 192 0,-3-5 112 0,-2 4 16 16,-1-1 16-16,-2 2 0 0,-4 1-80 0,-2 4-32 0,-2-2 0 0,-2 5 0 31,0 2-768-31,-1 4-160 0,0 2-16 0,-1 5-16 16,0 2-2416-16,-1 3-496 0,3 1-80 0,2 1-32 15,2-1 1712-15,2 0 352 0,0-1 64 0</inkml:trace>
  <inkml:trace contextRef="#ctx0" brushRef="#br0" timeOffset="9085.42">27300 6736 2751 0,'0'0'256'15,"0"0"-256"-15,13-3 0 0,-1-1 0 0,1-4 2336 0,0 2 416 16,0-2 96-16,0 1 16 0,1 2-1408 0,-1-1-288 16,-1-3-48-16,1-1-16 0,-3 4 80 0,1-2 16 15,-3-2 0-15,-2 1 0 0,1 1-272 0,-7 8-48 16,5-9-16-16,-5 9 0 0,0 0-96 0,-1-13 0 15,1 13-16-15,-4-10 0 0,4 10-240 0,-9-5-32 16,-1 3-16-16,-1 2 0 0,-2 0-240 0,-3 3-48 16,-1 0-16-16,-1 2 0 0,-2 2-160 0,-1 1 128 15,-2 2-128-15,1-1 128 0,-2 3 64 0,2 1 0 16,0 3 0-16,1 1 0 0,2 2 96 0,0-1 32 16,1 1 0-16,2-1 0 0,3 3-176 0,3 1-16 0,2-1-128 15,3 0 192-15,1-1-192 0,3 3 128 0,1-6-128 0,2 0 0 16,2-2 0-16,3 0 0 0,1-4 0 0,3 0 0 15,1-2 0-15,4-1-128 0,2-2 128 0,4-2 0 16,3-1-160-16,2-3 160 0,3-3-128 0,3-1 128 16,-1-1-144-16,1-3 144 0,0-1-160 0,-2-1 160 15,-1-1-192-15,-3 1 192 0,-2-2-208 0,-2-1 80 16,-2-1 128-16,0-2 0 0,-3-2 0 0,-1 1 0 16,-1-2 176-16,-3 1-48 0,-1 0 0 0,-3 0 0 15,-3-1 224-15,0 1 32 0,-4 0 16 0,-2 0 0 16,-2-3-48-16,-4 3-16 0,-3-1 0 0,-1 2 0 15,-3 3-144-15,-3 1-48 0,-1 0 0 0,-1 3 0 16,0-3-144-16,-1 2 0 0,-3 2 0 0,0 1 0 16,-1 3-544-16,-1 2-32 15,-1 2-16-15,1 1-9264 0,-1 4-1840 0</inkml:trace>
  <inkml:trace contextRef="#ctx0" brushRef="#br0" timeOffset="24478.89">23793 9187 9215 0,'0'0'400'0,"0"0"96"0,0 0-496 0,0 0 0 0,0 0 0 0,0 0 0 15,0 0 2304-15,0 0 352 0,1-10 80 0,-1 10 16 16,0 0-1264-16,0 0-240 0,-6-5-48 0,6 5-16 15,-9-2-256-15,1 2-48 0,-1 1-16 0,-1 3 0 16,0-3-256-16,0 3-48 0,-1 0-16 0,1 1 0 16,-1 0-304-16,0 2-64 0,-2 1-16 0,-1 1 0 15,-1-3-160-15,-2 5 128 0,-1-1-128 0,-2 2 128 16,-2 1-128-16,-2 3 0 0,0-2 0 0,-4 4 128 16,0 2 48-16,-2 3 0 0,0 2 0 0,0 4 0 15,0 1 32-15,1 5 16 0,0-1 0 0,2 1 0 16,0 0-224-16,0-1 176 0,4-1-176 0,0-2 160 15,-1-6-160-15,2 0 0 0,1-5 0 0,1 1 0 0,1-1 0 0,1-2 0 16,-1-1 0-16,2 0 0 0,1 0 0 0,-1 0 0 16,1 0 0-16,0 1 128 0,1-4-128 15,0 2 0-15,1 4 0 0,0-3 0 0,-1-2 0 0,2 2 0 16,2-3 0-16,-1 2 0 0,0-4 0 0,2 0 0 16,0-2 0-16,3-2 0 0,-1-2 0 0,1 1 0 15,7-7 0-15,-7 6 128 0,0 1-128 0,7-7 0 16,-9 5 144-16,9-5-144 0,0 0 128 0,-8 1-128 15,8-1 128-15,0 0-128 0,0 0 240 0,-6-6-32 16,2-1 0-16,1 0 0 0,2-4 144 0,1-1 32 16,0-1 0-16,0-1 0 0,0-3-128 0,1-2 0 15,-1-1-16-15,0 2 0 0,0-1-96 0,0 1-16 0,0 3 0 16,0-4 0-16,0 2-128 0,3 3 0 0,-1-3 144 0,1 1-144 16,-1 1 0-16,2 0 0 0,0 2 0 0,0 2 0 15,0 0 0-15,1 3 0 0,-5 8 0 0,6-9 0 16,-6 9 0-16,5-8 0 0,-5 8 0 0,0 0 0 15,0 0 0-15,0 0 0 0,0 0 0 0,0 0 0 16,0 0 0-16,0 0 0 0,0 0 0 0,0 0 0 16,0 0 0-16,0 0 0 0,0 0 0 0,-2 11 0 15,2 1 0-15,-1 2 0 0,0 2-144 0,-2-1 144 16,1 4 0-16,-2-3-144 0,-2 1 144 0,3 2 0 16,0-4 0-16,0 0 0 0,1-1 0 0,2 0 0 15,1-1 0-15,2-1 128 0,-3-12 0 0,5 11 16 16,-5-11 368-16,9 9 64 0,-9-9 0 0,13 6 16 15,-3-1-160-15,3-1-48 0,1-2 0 0,0 0 0 0,-1 1-192 16,1-1-32-16,2 1-16 0,2-2 0 0,2 1-144 0,-1-2 128 16,1 0-128-16,1 0 128 0,2-3-128 0,1 2 0 15,-1-1 0-15,2 0 0 16,-2-1-480-16,1 1-176 0,-3-2-48 0,1-2-16256 16</inkml:trace>
  <inkml:trace contextRef="#ctx0" brushRef="#br0" timeOffset="33104.49">28980 10595 9663 0,'-26'26'432'0,"9"-7"80"0,-2 7-512 0,-3-2 0 16,-2-3 0-16,1 1 0 0,-1-1 896 0,2 1 64 15,0-3 0-15,1 1 16 0,0-2-336 0,2 0-80 16,-1 2-16-16,2-2 0 0,2-1-416 0,0-1-128 16,2-2 0-16,1 2 0 0,1-3 0 0,2 0-224 15,0-4 16-15,2 0 0 16,1-1-512-16,7-8-112 0,-8 8 0 0,8-8-16 15,0 0 64-15,0 0 16 0,-5 6 0 0,5-6 0 0,0 0 400 0,0 0 96 16,0 0 16-16,0 0 0 0,0 0 784 0,9-10 176 0,2-1 16 0,-1 0 16 16,1-1 128-16,2-2 32 0,1-3 0 0,3-3 0 15,1-3-608-15,3-2-112 0,4-1-32 0,1-4 0 32,3-5-496-32,1-2-96 0</inkml:trace>
  <inkml:trace contextRef="#ctx0" brushRef="#br0" timeOffset="33435.33">29611 9914 3679 0,'0'0'320'0,"0"0"-320"0,0 0 0 0,0 0 0 16,0 0 2528-16,-4 8 432 0,-3 2 96 0,-3 3 16 16,-1 0-2432-16,-5 4-464 0,-3 3-176 0,-4 2 0 15,0 2-384-15,-4 2-192 0,-5 2-48 0,-2 2 0 16,-1 2-160-16,0 0-48 0,0-1 0 0,0 6 0 0,-1-1 624 0,0 0 208 15,-3-1-144-15,-2 0 144 0,-2 0 0 0,-2 2 0 16,0-1 0-16,0 2 0 0,-2-1 224 0,2-2 128 16,4-1 32-16,2 1 0 0,2 0 624 0,2-1 128 15,1-1 16-15,1-2 16 0,-2 1-720 0,-1-2-160 16,-2-2-32-16,1 0 0 0,1 1-256 0,-2 2 0 16,-2 3 0-16,1 2 0 0,-1-1-176 0,5 0 16 15,1-4 0-15,2 6 0 0,-2 1-112 0,4-1-32 16,3-3 0-16,4-4 0 0,1-5 0 0,4-8 0 15,2-3 0-15,3-2 0 0,3-5 304 0,10-7 0 16,0 0 0-16,0 0-3936 16,0 0-736-16</inkml:trace>
  <inkml:trace contextRef="#ctx0" brushRef="#br0" timeOffset="34019.37">30000 10080 1839 0,'0'0'0'0,"0"0"160"0,10-4-160 0,-10 4 0 0,0 0 0 0,0 0 0 15,0 0 624-15,2 14 80 0,-6 0 32 0,-3 6 0 16,-3 2 48-16,-5 3 16 0,-3 1 0 0,-3 3 0 15,-2 2-320-15,1 3-64 0,-4 2-16 0,-2 5 0 16,-1 3-400-16,0 8 0 0,-3 3 0 0,0 8 0 16,-4 0 0-16,-1-1 0 0,-5-4 0 0,-1-4 0 15,-4-5 0-15,0 4 0 0,-4-3-128 0,2 1 128 16,0 0 272-16,5 0 128 0,2-2 32 0,1 1 0 16,-1-4 848-16,-4 1 192 0,-6-1 16 0,0-1 16 15,1 0-320-15,2 4-64 0,-1 2-16 0,4 1 0 16,6 1-1104-16,2 1-448 0,2 2 32 0</inkml:trace>
  <inkml:trace contextRef="#ctx0" brushRef="#br0" timeOffset="36271.71">32224 9795 5519 0,'0'0'496'0,"0"0"-496"0,0 0 0 0,0 0 0 16,0-7 1584-16,0 7 208 0,0 0 64 0,1-10 0 15,-3 3-832-15,2 7-176 0,0 0-16 0,0 0-16 16,0 0-128-16,0 0-32 0,-4-8 0 0,4 8 0 15,0 0 64-15,0 0 16 0,-7-7 0 0,7 7 0 16,0 0-32-16,0 0-16 0,-9-1 0 0,9 1 0 16,-9-3-368-16,0 3-80 0,9 0-16 0,-11 3 0 15,1 1-224-15,0 0 0 0,-1 1 0 0,-1-2 0 16,1 2 0-16,-1 0 0 0,0 0 0 0,0 2 0 16,1 2 0-16,-1-1 0 0,2 0 0 0,-1-1 0 15,2 3 0-15,1-4 192 0,8-6-48 0,-8 9-16 16,2-1-128-16,-1 0 160 0,2-2-160 0,5-6 160 15,-6 12-160-15,0-4 0 0,6-8 0 0,-6 12-176 16,1-2-112-16,5-10-32 0,-6 12 0 0,0-2 0 16,6-10 112-16,-5 11 16 0,5-11 0 0,-4 13 0 0,4-13 192 0,-3 14 0 15,2-1 0-15,1-13 0 0,0 0-240 0,0 0 0 16,4 13 0-16,0-4 0 16,-4-9-416-16,8 11-96 0,-8-11-16 0,10 7 0 15,0-1 0-15,-10-6-16 0,12 5 0 0,0 0 0 0,-2-4 528 0,1 1 96 16,-11-2 32-16,13 0 0 0,-2 0 256 0,1 0 48 15,-1-2 16-15,0 1 0 0,1 1-192 0,0-2 0 16,-2 0 0-16,1 1 128 0,0 0-272 0,2-2-64 16,-5 2-16-16,1-2 0 0,2 0-16 0,-1 0 0 15,2-4 0-15,1 2 0 0,0 0 240 0,0-1 0 0,8-5 0 16,-3 0 0-16,-2 1 0 0,-2 1 0 16,-1 0 0-16,-1 2 0 0,-3-2 0 0,0 2 0 0,-1 1 0 0,-1-2 0 15,-2-1 0-15,0 1 0 0,-5 8 0 0,5-9 0 16,-5 9 256-16,2-10-16 0,-2-3 0 0,0 13 0 15,-2-12 208-15,0 3 32 0,-1 0 16 0,3 9 0 16,-6-14-272-16,0 5-48 0,6 9-16 0,-9-7 0 16,-1 0 0-16,1 2 0 0,-1 0 0 0,10 5 0 15,-10-7-160-15,0 2 192 0,-1 0-192 0,2 2 192 16,9 3 48-16,-12-3 16 0,2 1 0 0,1 1 0 16,0 1-256-16,0 0 144 0,-1-3-144 0,10 3 128 31,-10 0-496-31,1 0-96 0,9 0-32 0,-14-3 0 0</inkml:trace>
  <inkml:trace contextRef="#ctx0" brushRef="#br0" timeOffset="37774.51">25986 11052 4607 0,'0'0'400'0,"-9"5"-400"0,-2 1 0 0,2 0 0 15,0 2 576-15,0 0 48 0,-3 1 0 0,2-3 0 16,0 2-432-16,0 0-192 0,-2 1 160 0,1-1-160 16,-1 0 1008-16,1 0 96 0,1-1 32 0,0 1 0 15,-2 1 464-15,3-2 80 0,0 2 32 0,1 0 0 16,-1-1-640-16,1 0-128 0,0 0-32 0,1 2 0 0,2 1-640 0,1-1-128 16,0-1-16-16,2 5-128 0,1-1 128 0,1-1-128 15,-2 0 0-15,2 1 0 0,3-3 144 0,-1 2-144 16,1 0 0-16,2 1 144 0,0 0-144 0,2 0 0 15,-1 0 0-15,2 0 128 0,1-1-128 0,1 0 128 16,-1-5-128-16,1 1 128 0,1 0 256 0,-1-1 32 16,2-4 16-16,-1 1 0 0,1-1 80 0,0 0 32 15,0-3 0-15,-1 0 0 0,1-3-112 0,0 0-32 16,0-1 0-16,2 1 0 0,0-1-32 0,1-2-16 16,-1 0 0-16,2-1 0 0,1 1-144 0,-1-2-16 15,0-1-16-15,1 0 0 0,0 0-176 0,0 0 0 16,0-2 144-16,-1 2-144 0,-1 0 0 0,0-2 0 15,-1 1 0-15,-1 0 0 0,-1-1 0 0,-2 2 0 0,-3-4 0 0,-1 1 0 16,1 0 0-16,-3 1 128 0,-2-2-128 0,-1 1 0 16,-3 0-160-16,-1-1-96 0,-2 1-32 0,-1-1 0 15,-4 2 496-15,0-1 112 0,-2 0 0 0,-1 2 16 16,-1-1-336-16,-2 2 128 0,1 1-128 0,-4-2 0 16,2 1 0-16,2 2 0 0,-2 1 0 0,2 2 0 15,1-1-304-15,1 3-16 0,0-2-16 0,1 4 0 31,2 2-816-31,-1 0-176 0,2 2-16 0</inkml:trace>
  <inkml:trace contextRef="#ctx0" brushRef="#br0" timeOffset="72137">25230 15072 19343 0,'-11'-2'1728'0,"1"0"-1392"0,1 0-336 0,2 2 0 16,7 0 2096-16,0 0 336 0,-5-4 80 0,5 4 16 16,0 0-1664-16,0 0-336 0,9-10-64 0,3 1-16 15,2 1-320-15,0 2-128 0,2-2 0 0,0 1 144 16,-1 2-144-16,-6 1 0 0,1 0 0 0,-1 0 128 16,2 0 0-16,1 2-128 0,0-1 192 0,1 1-64 15,0 2-128-15,9 0 0 0,-1 0 144 0,0 1-144 16,0-1 0-16,0 0 128 0,1-1-128 0,2-1 0 15,4 0 256-15,3-1 0 0,3-1-16 0,1 0 0 16,3 2 32-16,-1-2 16 0,-2-2 0 0,-1 3 0 16,-2-1-288-16,-3 0 0 0,-3 0 128 0,-1-1-128 15,-2-2 0-15,1 3 0 0,-2 2 0 0,0-2 0 16,2 2 0-16,-1 1 0 0,0 1 0 0,0 1 0 16,-3 1 0-16,1-1 0 0,-2 2 0 0,-1-2-144 15,-1 1 144-15,-2 1 0 0,-2 0-144 0,-1 1 144 16,-1-4 0-16,-1 1-144 0,-10-1 144 0,10-1 0 0,-10 1 0 0,11-3-128 15,-11 3 128-15,0 0 0 0,8-4 0 0,-8 4-160 16,0 0 160-16,5-9-128 0,-5 9 128 0,3-9 0 16,-3-2 0-16,0 11 0 0,-2-7 0 0,2 7 0 15,-2-12 128-15,-1 3-128 0,0 0 0 0,0-1 0 16,-1 0 0-16,-2 0 0 0,1-1 0 0,0-1 192 16,-2 1-64-16,-2-2 0 0,-2 0 32 0,-1 1 16 15,-1-1 0-15,-2 1 0 0,1 0-48 0,-2 2-128 16,1 1 192-16,-1 1-64 0,-1 1-128 0,2 1 192 15,-1-2-192-15,0 3 192 0,2 0-64 0,0 1 0 16,2 0 0-16,-1 0 0 0,1 0 0 0,2 1-128 0,1 0 192 16,9 3-64-16,-11-3-128 0,11 3 128 0,-10-4-128 0,10 4 128 15,-11-4-128-15,11 4 0 0,0 0 0 0,0 0 128 16,0 0-128-16,0 0 0 0,0 0 0 0,0 0 0 16,0 0 0-16,0 0 0 0,0 0-144 0,0 0 144 15,4 14-176-15,1-1 176 0,2-2-160 0,1 2 160 16,0-4-128-16,1 2 128 0,1 0 0 0,2 1-144 15,0 1 144-15,-1-3 0 0,1 3-144 0,1 1 144 16,1-4-144-16,1 2 144 0,-2-1-192 0,0 1 192 16,-1-1 0-16,-2-1 0 0,0 0 0 0,0 1 0 15,-3-3 0-15,1 0 0 0,0 1 0 0,-1-3 0 16,-7-6 0-16,9 8 0 0,-1-1 0 0,-1-2 0 0,0 0 0 16,-1-1 0-16,3 1 0 0,-9-5 0 0,0 0 0 0,0 0 128 15,8 7-128-15,-8-7 0 0,4 10 128 0,-2 0-128 16,-2 0 0-16,0-3 0 0,0-7 144 0,-6 11-144 15,0-2 128-15,-1 0-128 0,-1-2 288 0,1-1-32 16,7-6 0-16,-12 5 0 0,0 1 80 0,2-1 16 16,-2-1 0-16,0 0 0 0,1 2 80 0,-1 1 16 15,-1-3 0-15,0 2 0 0,0 1-128 0,0-1 0 16,1 1-16-16,0 0 0 0,-1 3-160 0,1-1-16 16,2 1-128-16,1-1 192 0,0 2-192 0,2-1-208 15,2-1 32-15,2 2-11600 16,3-11-2336-16</inkml:trace>
  <inkml:trace contextRef="#ctx0" brushRef="#br0" timeOffset="76599.14">32648 15678 21183 0,'0'0'1888'0,"0"0"-1504"0,-2-9-384 0,5 1 0 0,2 0 1344 0,2 3 192 16,1-2 32-16,2 1 16 0,2 1-1264 0,-2 1-320 15,-2 0 0-15,-8 4 0 0,0 0 688 0,0 0 80 16,10 0 0-16,-10 0 16 0,0 0-48 0,0 0-16 15,0 0 0-15,6 2 0 0,-6-2-176 0,6 4-32 16,-1-2-16-16,2 0 0 0,-1 1-256 0,1-3-48 16,1 1-16-16,5 0 0 0,-2-1-176 0,1 0 0 15,0 0 0-15,0 0 0 0,-1 0 0 0,1 0 128 16,1-1-128-16,-1 0 0 0,0 1 160 0,-1-4-160 16,0 1 192-16,-1 1-192 0,1-1 256 0,-1 2-64 15,-1-2-16-15,-9 3 0 0,0 0-176 0,0 0 0 16,0 0 144-16,0 0-144 0,0 0 0 0,0 0 128 15,-4 13-128-15,-2-1 0 0,-5 0 0 0,0-1 144 0,-5 1-144 0,-1 0 0 16,-2 0 0-16,-4 1 0 0,-1 0 0 0,0 0-144 16,-3-2 144-16,-1 2 0 0,1 2 0 0,0-2 0 15,-1 1 208-15,2-1-16 0,1-1-16 0,5 1 0 16,0 0 96-16,4-1 32 0,5-1 0 0,1 0 0 16,3-1-64-16,7-10-16 0,-4 13 0 0,1-1 0 15,2 0-224-15,3 1 0 0,2-4 128 0,3 1-128 16,1 1 0-16,5-2 0 0,2-1 0 0,6 0 0 15,3-3 0-15,2 1 0 0,0-2 0 0,4 0 0 16,-2-3 176-16,0-1-176 16,-2 0 192-16,-1-1-192 0,-3 0 0 0,1 1 0 0,0-4 0 0,-1 1 0 15,-1-1-192-15,1-2-32 0,1-3-16 0</inkml:trace>
  <inkml:trace contextRef="#ctx0" brushRef="#br0" timeOffset="89474.74">26965 15251 8287 0,'0'0'368'0,"0"0"80"0,-9 10-448 0,-2-1 0 0,1 1 0 0,-2 3 0 15,-1 0 3264-15,0 2 576 0,-1-1 128 0,-1 2 0 16,1-1-3104-16,1-2-624 0,0 2-240 0,1 0 176 16,0 1 144-16,2 0 48 0,1-2 0 0,2 1 0 15,1 4 144-15,1-4 16 0,1 2 16 0,0-2 0 16,-1-7-544-16,-1 3 0 0,2 2 0 0,1 0 0 16,-1 4 0-16,1-2 0 0,2-2 0 0,2 0 0 15,2-2 0-15,1 0 0 0,-1-1 0 0,3-1 0 0,1-1-144 16,1-1 144-16,0-2-128 0,3 0 128 0,0-1 0 0,1-1 0 15,-2-3 144-15,2 0-144 0,1-2 336 0,2 0-32 16,-1-2-16-16,2 0 0 0,-1-1 32 0,1-2 16 16,-2-1 0-16,2-1 0 0,1-4-208 0,-2 0-128 15,-2 0 128-15,1-1-128 0,-1-2 0 0,-2-1 0 16,1-2 0-16,0-1 128 0,-1 1-128 0,0-2 0 16,-2-3 0-16,-1 2 128 0,-2 1-128 0,-3 2 128 15,0-2-128-15,-3 3 128 0,-2-1 64 0,-2 4 32 16,-1 0 0-16,-1 2 0 0,-5-2 272 0,1 4 48 15,-1-2 16-15,1 4 0 0,-2-1-96 0,-1 3-16 16,-1 3 0-16,1-2 0 0,-2 2-224 0,1 1-48 16,-2 3-16-16,2-2 0 0,0 4-416 0,1-2-96 0,-2 3-16 0,1 1 0 31,1-3-2064-31,-1 2-400 0,-10-1-96 0,2-2-16 0</inkml:trace>
  <inkml:trace contextRef="#ctx0" brushRef="#br0" timeOffset="97767.63">31721 13405 4607 0,'-32'-5'400'0,"14"5"-400"15,1 4 0-15,0 0 0 0,0 0 896 0,2 2 112 16</inkml:trace>
  <inkml:trace contextRef="#ctx0" brushRef="#br0" timeOffset="99014.23">31129 13733 14399 0,'12'-8'640'0,"-6"3"128"0,-6 5-624 0,9-8-144 15,-1 1 0-15,0 1 0 0,-8 6 848 0,6-8 144 16,-6 8 32-16,7-8 0 0,1 2-368 0,-8 6-64 15,0 0-16-15,0 0 0 0,0 0-128 0,0 0-48 16,0 0 0-16,0 0 0 0,0 0-64 0,0 0-16 16,0 0 0-16,0 0 0 0,0 0 112 0,-7 11 16 15,-2 0 0-15,-1-1 0 0,-2 1-176 0,0-1-16 16,0 2-16-16,-1 0 0 0,0 1-112 0,0 0 0 16,0-2-128-16,-1 2 192 0,-2-1-192 0,-1 1 0 15,0 3 128-15,0-3-128 0,-1 1 0 0,0 0 0 0,1 1 0 16,-1 2 0-16,0 0 128 0,1-2-128 15,0-2 176-15,1 2-176 0,-2 0 224 0,1 4-64 0,1-2-16 0,0-2 0 16,3 0-144-16,0-1 0 0,0 2 144 0,2-3-144 16,-4 0 128-16,4 0-128 0,-1-2 128 0,1 0-128 15,1-2 0-15,1-1 0 0,4 0 0 0,5-8 0 16,-8 9 0-16,8-9 128 0,-4 9-128 0,4-9 0 16,0 0 0-16,0 0 0 0,0 0 0 0,0 0 0 15,0 0 128-15,0 0-128 0,0 0 160 0,0 0-160 16,6-9 160-16,2-2-160 0,1 1 160 0,3-2-160 15,0 0 144-15,1 1-144 0,1-4 128 0,3-2-128 16,-1 0 0-16,1-1 0 0,0-3 0 0,2 2 0 16,2-5-160-16,0 3-16 0,0 1 0 0,1-3 0 15,4 1 176-15,1 1-160 0,0-1 160 0,-1 1-160 0,0 1 160 16,0-1 0-16,-3-2 0 0,2 1-128 0,0 1 128 0,-3 3 0 16,-4 1 0-16,-1 2 0 0,0 0 0 0,-3 4 0 15,-1-1 128-15,-1 3-128 0,-1 2 0 0,-1 1 0 16,-2-2 0-16,0 3-128 0,-8 5 128 0,8-6 0 15,-8 6 0-15,9-5-128 0,-2 0-48 0,-7 5 0 16,0 0 0-16,8-5 0 0,-8 5-176 0,8-5-32 16,-8 5-16-16,0 0 0 15,8-6-144-15,-8 6-32 0,0 0 0 0,0 0 0 0,0 0 368 0,0 0 64 16,0 0 16-16,0 0 0 0,0 0 128 0,0 0 128 16,0 0-128-16,0 0 176 0,0 0 192 0,0 0 32 15,-9 2 16-15,9-2 0 0,-11 2-64 0,11-2-16 16,-13 4 0-16,3-3 0 0,-1 2-128 0,1 0-16 0,1-2-16 0,9-1 0 15,-11 1-176-15,0 1 0 0,-1 0 0 0,2 1 0 16,-1-2 0-16,1 0 0 0,-2 1 0 0,0 0 0 16,-3 0 0-16,0 0 0 0,-2 0 0 0,3 0 128 15,0 1-128-15,-2 1 0 0,-1-3 144 0,1 2-144 16,2-1 144-16,0 1-144 0,1 1 192 0,0-2-192 16,4 2 0-16,1-2 0 0,8-2 0 0,-8 1 0 15,8-1 128-15,0 0-128 0,0 0 0 0,0 0 0 16,0 0 0-16,0 0-320 0,0 0 32 0,13 2 16 31,0 1-144-31,0-3-32 0,1-1 0 0,2-2 0 0,1 1 224 0,0 0 32 0,2-4 16 0,2 2 0 16,1 1 176-16,-2-3 0 0,-2-1 0 0,2 1-128 15,1-1 128-15,-2 3 0 0,-2-2 0 0,0 2 0 16,-1-1 0-16,-2 1 0 0,-2 0 0 0,-2 0-128 0,1-1 128 16,-11 5 0-16,10-3 0 0,-10 3 0 0,9-4 0 0,-9 4 0 15,0 0 0-15,0 0 0 0,0 0 192 0,0 0-16 16,0 0-16-16,0 0 0 0,0 0 240 0,0 0 48 15,-2 10 16-15,-2 0 0 0,-1-1-144 0,-1 1-48 16,0-3 0-16,-1 1 0 0,-1 1-96 0,-1 0-32 16,-1 1 0-16,-1 1 0 0,1-1-144 0,0 0 0 15,-1 1 0-15,1-1 128 0,-1 2-128 0,1 1 0 16,-2 0 0-16,-1 2 128 0,-1-1-128 0,-2 1 0 16,1 0-192-16,-1 0 192 15,0 4-1648-15,-1-2-208 0,-9 9-32 0,1-7-16 0</inkml:trace>
  <inkml:trace contextRef="#ctx0" brushRef="#br0" timeOffset="99586.93">30740 14138 20031 0,'0'0'896'0,"0"0"176"0,0 0-864 0,0 0-208 0,0 0 0 0,0 0 0 16,0 0 448-16,0 0 32 0,0 0 16 0,0 0 0 0,-2-9-304 0,2 9-48 16,0 0-16-16,0 0 0 0,-3-8-128 0,3 8 0 15,-5-10 0-15,0 2 0 0,5 8 0 0,-8-7 0 16,1 2 0-16,1 0-176 0,1-2 176 0,5 7 0 15,-7-9 0-15,2 3 0 0,5 6 0 0,-5-11 0 16,1 1 0-16,1 1 0 0,1-4 0 0,3 4 128 16,1 0-128-16,1-1 0 0,1 1 0 0,0-2 0 15,1-1 0-15,2 1 0 0,-1 2 0 0,2-2 0 16,0 0 0-16,-2 3 0 0,-6 8 128 0,8-6-128 16,-1-2 128-16,-7 8-128 0,0 0 192 0,0 0-48 15,0 0 0-15,0 0 0 0,0 0-144 0,0 0 0 16,0 0 0-16,6 12 0 0,-2 1 0 0,-4 0 0 15,-1 0 0-15,-2 0 0 0,1-1 0 0,-2 1 0 16,-2 0 0-16,1 0 0 0,-1 0 0 0,-2 2 128 0,3-8-128 0,-1 2 128 16,1 1-128-16,-1 1 0 0,-1-1 0 0,1-1 128 15,-1 2 0-15,1-5 0 0,-6 11 0 0,3-4 0 16,2-5 192-16,1 0 16 0,-1-2 16 0,7-6 0 16,0 0 96-16,0 0 0 0,0 0 16 0,0 0 0 15,0 0-272-15,0 0-64 0,0 0-128 0,0 0 192 16,0 0-192-16,0 0 0 0,0 0 0 0,11 6 0 15,-11-6 0-15,13 1 0 0,0-1 128 0,0-1-128 16,1-1 0-16,0 0 0 0,1-1 128 0,0-1-128 16,1 0 0-16,1 2 0 0,-1-5 0 0,1 3 0 15,0-2-576 1,1 2-48-16,1-4-16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45:58.47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4074 5917 14735 0,'0'0'640'0,"-4"9"160"0,-2-3-640 0,-1 2-160 0,-1-1 0 0,2 1 0 16,-1-2 1536-16,1 1 256 0,-1-1 64 0,7-6 16 15,-6 7-880-15,6-7-176 0,-7 6-48 0,7-6 0 16,0 0-272-16,0 0-64 0,0 0-16 0,0 0 0 15,0 0 128-15,0 0 32 0,0 0 0 0,0 0 0 16,0 0-256-16,9 0-64 0,-9 0 0 0,12-2 0 16,0-2-256-16,1 0 160 0,-3-3-160 0,2 3 128 15,0-2-128-15,1-1 160 0,1-4-160 0,3-1 160 0,1 0 144 16,2-1 16-16,-1 0 16 0,2-1 0 0,-1-2 192 0,1-2 48 16,-2-2 0-16,2-1 0 0,0-1-64 0,0 1-16 15,0-1 0-15,1 1 0 0,1-1-128 0,2 0-32 16,-1-1 0-16,0 0 0 0,1 1-80 0,3 0 0 15,-2 1-16-15,-2-4 0 0,0 1-96 0,-1 0-16 16,-1-3 0-16,1-4 0 0,-1-6-128 0,-1-1 0 16,-3 0 144-16,1 2-144 0,1-1 0 0,0 6 144 15,0-3-144-15,0 4 0 0,0 2 0 0,-4-1 0 16,-1 3 0-16,-1 0 0 0,-1-3 144 0,-2 2-144 16,-5 5 0-16,-1 2 144 0,1 3 80 0,-4 3 16 15,-2-1 0-15,0 5 0 0,1 1-96 0,-1 9-16 0,-2-11 0 0,-1 4 0 16,1-4 0-16,-2 3 0 0,-1 3 0 15,5 5 0-15,-8-6 0 0,0 0 0 0,0 1 0 0,0 3 0 16,-1-2-128-16,0 2 0 0,0 1 0 0,0 1 0 16,-2 0 0-16,1 0 0 0,1 0 0 0,-2 3 0 15,1 1 0-15,-2 2 0 0,0 2 0 0,-1 2 0 16,-1 2 0-16,-2-2-144 0,-2 5 144 0,0 3 0 16,-2 2 0-16,2 3 0 0,1-1 0 0,0 3 0 15,2-2 0-15,-1 4 272 0,0-1-16 0,3 0-16 16,1 1 80-16,2 4 32 0,0 2 0 0,1 2 0 15,-1 3-176-15,3 1-48 0,-1 0 0 0,1 4 0 16,2 5-128-16,1-2 128 0,-2-6-128 0,2-2 128 16,-2-3-128-16,1 1 0 0,1-2 144 0,2 1-144 15,0 1 128-15,2-2-128 0,2-1 128 0,2-2-128 0,1-4 192 0,0-2-48 16,0-3 0-16,2-2 0 0,2-3-144 0,3-3 0 16,-1-2 144-16,5-2-144 0,0-2-144 0,2-1-112 15,1-3 0-15,2 1-16 16,0-3-304-16,4 2-64 15,-2-4-16-15,2-4 0 0,0 2-592 0,0-5-112 0,-3 0-32 0,1-1-9600 16,0 0-1920-16</inkml:trace>
  <inkml:trace contextRef="#ctx0" brushRef="#br0" timeOffset="749.42">5856 4614 7359 0,'13'-7'656'0,"4"0"-528"16,3 4-128-16,-5-2 0 0,-1-1 2624 0,-4-1 480 15,-4-3 96-15,1 1 32 0,-3 0-1392 0,-4 9-288 16,0 0-48-16,0 0-16 0,0 0-160 0,0 0-48 0,1-10 0 0,-1 10 0 15,0 0-384-15,0 0-96 0,0 0-16 0,0 0 0 16,0 0-528-16,0 0-128 16,-9 2 0-16,-1 0-128 0,1 2 128 0,-1 1-128 0,1 1 0 0,-1 0 0 15,-2 2 272-15,-1 2-48 0,0 2-16 0,-1 0 0 16,-2 2 288-16,-1 5 48 0,-2 4 16 0,-2 0 0 16,-1 5-112-16,1 2 0 0,2 1-16 0,0 3 0 15,-1-3-112-15,3 8 0 0,2 8-16 0,-1-5 0 16,2-9-48-16,-1 1-16 0,2-3 0 0,2 5 0 15,-1 3-48-15,3 6 0 0,2 4 0 0,3 5 0 16,0 4-64-16,2 0 0 0,0-6-128 0,1 0 192 16,0-2-192-16,0 2 0 0,-1 3 0 0,2 6 0 15,2 3 128-15,0-3-128 0,-1-2 0 0,2-10 144 16,0-4-144-16,2-6 0 0,-1-2 0 0,1-7 0 16,0-2-192-16,2-2-64 0,-1 0 0 0,3-4-16 15,2 0-304-15,2 0-48 0,0-5-16 16,1 0 0-16,2-5 96 0,1-2 16 0,1-3 0 15,0-2 0-15,3-1-336 0,0-1-64 0,1-3-16 0,-1-3-8784 16,0-1-1744-16</inkml:trace>
  <inkml:trace contextRef="#ctx0" brushRef="#br0" timeOffset="1216.9">6010 5385 12895 0,'0'0'576'0,"0"0"112"0,0 0-560 0,0 0-128 0,0 0 0 0,0 0 0 16,0 0 4880-16,0 0 944 0,1 12 192 0,-1-12 48 16,0 0-4528-16,10 6-912 0,-3 3-176 0,3 2-48 15,0 2-208-15,0 1-64 0,1 2 0 0,2 1 0 16,0 0 0-16,4 4 0 0,2 3 0 0,1 2 0 15,1-1 160-15,0 0 32 0,0 0 0 0,-1-2 0 0,0-1-32 0,-2 2 0 16,-1-1 0-16,0 3 0 0,-3 2-288 0,1-2 160 16,-1 0-160-16,-1 0 128 0,0-3-128 0,-2-4 0 15,-5-8 144-15,1 1-144 0,0 1 0 0,1-1-256 16,0-2 32-16,0-1 16 16,0-2-496-16,1-3-80 0,-9-4-32 0,13 4 0 15,-1-4-1280-15,-2-3-256 0,-1-2-48 0</inkml:trace>
  <inkml:trace contextRef="#ctx0" brushRef="#br0" timeOffset="1583.54">6736 5368 15663 0,'0'0'688'0,"0"0"144"16,0 0-656-16,0 0-176 0,0 0 0 0,0 0 0 0,0 0 3136 0,0 0 608 0,0 0 112 0,0 0 32 15,0 0-2384-15,3 12-480 0,-3-12-80 0,-1 13-32 16,-2-3-224-16,-1-2-48 0,0 1-16 0,-1 0 0 16,-2 2-64-16,1-2-16 0,-2 1 0 0,-1 3 0 15,-1 0-240-15,-1 0-48 0,1 0-16 0,-1 4 0 16,-2 4-112-16,0 5-128 0,0 4 176 0,-1 4-176 15,-1 3 368-15,1 6-48 0,1 5 0 0,0 3 0 0,-1 0 272 16,1 3 48-16,0 8 16 0,0-8 0 0,1-7-208 0,-2-2-64 16,-1-2 0-16,2 2 0 0,1 1-384 0,2-2 0 15,-2-1 128-15,2-1-128 0,1-4 128 0,2-2-128 16,-1-3 192-16,2 0-64 16,-1-9-1552-16,2 1-320 0,1-4-64 0,2-2-15792 0</inkml:trace>
  <inkml:trace contextRef="#ctx0" brushRef="#br0" timeOffset="2284.1">7104 6072 19119 0,'0'0'832'0,"0"0"192"0,0 0-816 0,0 0-208 0,0 0 0 0,0 0 0 15,0 0 1088-15,0 0 192 0,0 0 16 0,0 0 16 16,0 0-416-16,0 0-96 0,10-3-16 0,-10 3 0 15,0 0 16-15,12 0 0 0,-3 0 0 0,0 3 0 16,-9-3-112-16,0 0-32 0,12 5 0 0,-1 3 0 16,-4 1-256-16,1 3-48 0,-1-3-16 0,1 4 0 15,-1 3-336-15,1 2 0 0,0-1 0 0,0 4 0 16,0 1 0-16,1 3 0 0,0 6 0 0,-1 3 0 16,1 5 256-16,-1 1 0 0,-3 0-16 0,-3-7 0 15,-2 0 368-15,-1-6 80 0,-3 2 16 0,-1-5 0 16,-3-4 64-16,-1 0 0 0,-1-2 16 0,-1-2 0 0,-2 2-400 0,0-2-96 15,0-1-16-15,0 2 0 16,0-1-688-16,0 0-144 16,1-5-16-16,1 2-16 0,0-1-2480 0,1-8-512 0</inkml:trace>
  <inkml:trace contextRef="#ctx0" brushRef="#br0" timeOffset="2751.69">7917 5584 6447 0,'0'0'576'0,"0"0"-576"0,4-9 0 0,-4 9 0 16,0 0 1936-16,6-6 288 0,-6 6 48 0,0 0 16 16,7-7-1264-16,-7 7-240 0,0 0-48 0,0 0-16 15,0 0 656-15,0 0 128 0,0 0 32 0,0 0 0 16,0 0 352-16,0 0 80 0,0 0 16 0,8 8 0 15,-1 0-464-15,-1 2-96 0,1 2-16 0,1 1 0 0,1 1-704 0,0 2-160 16,0 0-32-16,0 1 0 0,0 1-208 0,2 3-48 16,-1 2-16-16,2 3 0 15,1 0-96-15,0 0-16 0,1 2 0 0,1-3 0 0,0-3 0 0,2 0-128 16,0 0 192-16,1-2-64 0,-2-5-128 0,1 1 128 16,0-4-128-16,0-1 128 0,-4 2-128 0,0-2 0 15,0-2 0-15,0 0 0 16,-1-1-560-16,-2-4-144 0,-10-4-16 0,11 1-16 15,-11-1-2224-15,10 0-448 0,-10 0-96 0,14-6-16 0</inkml:trace>
  <inkml:trace contextRef="#ctx0" brushRef="#br0" timeOffset="3059.09">8623 5575 16575 0,'0'0'1472'0,"-8"-1"-1168"0,0-2-304 0,8 3 0 16,-10 3 4800-16,1 1 896 0,-1 0 176 0,10-4 32 15,-9 6-4416-15,0 5-880 0,-1-2-176 0,-1 3-48 16,0 1-160-16,-2 2-32 0,0 5-16 0,-2 3 0 16,-3 5-176-16,1 6 192 0,0 7-192 0,-1 5 192 15,-3 2-192-15,0-1 0 0,-1-1 144 0,0-1-144 16,1 2 0-16,-1 2 0 0,0 3 0 0,-1 0 0 15,4 4 0-15,2-3 0 0,1-4 0 0,2-6 128 0,3-3-128 16,1-7 0-16,0-5 128 0,2 0-128 16,1-1-160-16,2-5-96 0,2-4-32 0,2-3 0 15,0-3-1808-15,1-12-352 0,0 0-80 0,0 0-12544 16</inkml:trace>
  <inkml:trace contextRef="#ctx0" brushRef="#br0" timeOffset="7488.49">8082 5114 20271 0,'-9'2'1792'0,"-1"4"-1424"0,1-4-368 0,9-2 0 15,0 0 1792-15,0 0 304 0,0 0 48 0,0 0 16 16,0 0-1584-16,0 0-304 0,0 0-64 0,0 0-16 16,0 0 272-16,0 0 48 0,2-10 16 0,-2 10 0 15,5-12 96-15,0 2 16 0,-5 10 0 0,7-12 0 16,-2 0 96-16,0 3 32 0,2 0 0 0,0 0 0 15,1-2-256-15,1 1-32 0,0-1-16 0,2 1 0 0,-2-3-112 0,1 0-32 16,1-1 0-16,-2 1 0 0,-1 0 64 0,1-3 0 16,-1 2 0-16,0 1 0 0,-1-3 0 0,1 2 0 15,-3-1 0-15,2 1 0 0,-1 0-112 0,0-1-16 16,-1 1 0-16,-1-1 0 0,1 0-96 0,0 3-32 16,0 3 0-16,1 0 0 0,-2 0-128 0,-4 9 0 15,0 0 0-15,0 0 128 0,0 0 0 0,0 0 0 16,0 0 0-16,6 11 0 0,-2 3 0 0,0 0 0 15,-1 4 0-15,-1 2 0 0,1 1-128 0,-1-3 192 16,1 1-192-16,1 0 192 0,0-1-48 0,0-1 0 16,1 1 0-16,-1-1 0 0,0-1-144 0,1 1 0 0,-1-4-160 0,1 1 160 15,-1-2 0-15,0-1 0 0,0 1 0 0,2 1 0 16,0-1 0-16,-1 1 0 0,-1-3 0 0,1 2 0 16,0-4 0-16,-5-8 0 0,7 9 0 0,-2-1 0 15,-5-8 0-15,8 6-224 0,-8-6 32 0,10 6 16 31,-10-6-1744-31,13 1-336 0,0-2-80 0,-1-5-14800 0</inkml:trace>
  <inkml:trace contextRef="#ctx0" brushRef="#br0" timeOffset="8071.48">8526 4455 34431 0,'-14'-4'1536'0,"5"3"304"0,-2 2-1472 0,2 3-368 0,9-4 0 0,0 0 0 15,0 0 464-15,0 0 32 0,0 0 0 0,0 0 0 16,0 0-160-16,6 11-16 0,-6-11-16 0,11 10 0 15,1-2 80-15,1 0 32 0,1-2 0 0,2 4 0 16,2 0-64-16,2 2-16 0,1-1 0 0,1 4 0 16,-4 2-160-16,3 2-48 0,0 3 0 0,2 2 0 15,1 5-128-15,2 2 128 0,1 3-128 0,3 2 128 16,1 1 0-16,1-1 0 0,-1-1 0 0,2 2 0 16,-1-1 256-16,3 2 64 0,1 1 0 0,-5-1 0 15,-2 0-192-15,-2 1-48 0,-2-2 0 0,-3 6 0 16,-4 0 48-16,-1 1 0 0,-4 0 0 0,0 1 0 15,-2-6-256-15,-5 1 176 0,-2-5-176 0,-3 2 160 0,-5 2-160 0,-2 0 192 16,-3 0-192-16,-4 4 192 0,-4 4-64 0,-3 1 0 16,-1-1 0-16,-1 2 0 0,-1 0 0 0,1-5 0 15,1-2 0-15,1-7 0 0,2-6-416 0,1-4-96 16,3-3 0-16,1-4-13008 16,2-2-2608-16</inkml:trace>
  <inkml:trace contextRef="#ctx0" brushRef="#br0" timeOffset="9089.16">10143 5573 26607 0,'0'0'1168'0,"0"0"256"0,0 0-1136 0,0 0-288 0,0 0 0 0,0 0 0 15,0 0 576-15,10-4 64 0,1 1 16 0,1 3 0 16,1 0-128-16,1 0-16 0,2 0-16 0,2 0 0 15,1 3 48-15,4-3 16 0,-1-4 0 0,4 3 0 16,1-1-240-16,2 0-64 0,2-1 0 0,2 2 0 16,-1-3-64-16,1 3-32 0,-2-1 0 0,-2 1 0 15,0 1-160-15,-2 0 0 0,-1-1 0 0,-1-1 0 32,-3 1-480-32,0 0-32 0,-1-2 0 0,-3 2 0 0,-3-1-1840 15,-1 1-368-15,-1-1-80 0,-1 0-8736 0</inkml:trace>
  <inkml:trace contextRef="#ctx0" brushRef="#br0" timeOffset="9335.51">10286 5762 11055 0,'0'0'976'0,"0"0"-784"16,0 0-192-16,0 0 0 0,0 0 4912 0,0 0 928 16,0 0 192-16,0 0 48 0,11-2-4464 0,0 0-880 15,3-2-176-15,0 3-48 0,2 1-128 0,2 0-16 16,0 0-16-16,2 0 0 0,-1 0-352 0,2 1 0 0,0-1 0 0,0 0 0 31,1-3-352-31,-1 3-144 0,-2 2-16 0,2-1-9856 0,1-1-1984 0</inkml:trace>
  <inkml:trace contextRef="#ctx0" brushRef="#br0" timeOffset="15909.41">12783 4824 10127 0,'0'0'896'0,"10"-5"-704"0,1 0-192 0,1 1 0 15,-1-1 2432-15,2 0 464 0,0-2 96 0,2 1 16 16,-1-1-1776-16,0 0-336 0,1 1-80 0,-2 1-16 16,-3-2 16-16,-1 2 0 0,-1 0 0 0,-8 5 0 15,0 0 16-15,0 0 16 0,0 0 0 0,0 0 0 16,0 0 16-16,0 0 0 0,0 0 0 0,0 0 0 15,-5 9-320-15,-3 1-64 0,-2 1-16 0,-1 1 0 16,-1-5-304-16,1 4-160 0,-2 1 160 0,0 1-160 16,-2-2 256-16,0 4-32 0,-1-1-16 0,0 2 0 15,1 1 320-15,0 1 64 0,0 3 16 0,0-3 0 16,0 0 64-16,0 2 16 0,-1 2 0 0,0 1 0 0,0 2-240 16,1 1-64-16,-1 2 0 0,2 2 0 0,-1 2-192 0,1 1-64 15,-2-2 0-15,3 2 0 0,1-1 0 0,2 2-128 16,1-1 192-16,1 1-64 0,0 1 0 0,4-1-128 15,-1-3 192-15,1 2-64 0,2 0-128 0,2 1 128 16,1 0-128-16,2 0 128 0,0 0 16 0,3 3 0 16,0 0 0-16,3 0 0 0,2-1 0 0,0 0 0 15,3-3 0-15,-3 1 0 0,1-2-144 0,0-2 192 16,-1-2-192-16,3 0 192 0,0 0-192 0,-1-4 0 16,0-2 0-16,1 0 0 0,1-1 0 0,-2 0 128 15,-3-2-128-15,2 1 0 0,1-2 0 0,0 1 0 16,0-1 0-16,1-1 0 0,-1-2-384 0,0 0 0 15,2-2 0-15,-1 0 0 16,0-3-192-16,1-1-64 0,-1 0 0 0,0-2 0 16,1 0-1440-16,-1-1-288 0,0-2-64 0,-1 0-13312 0</inkml:trace>
  <inkml:trace contextRef="#ctx0" brushRef="#br0" timeOffset="16295.38">13200 5601 38351 0,'0'0'1696'0,"-12"2"352"0,1 0-1632 0,2 2-416 15,9-4 0-15,-6 8 0 0,6-8 768 0,0 12 80 16,3 1 16-16,1-1 0 0,0 1-560 0,1 0-112 16,0 4-32-16,2 1 0 0,-1-1-160 0,1 2 0 15,1 1 0-15,1 3 0 0,1 2 0 0,2 0 0 16,0-4 0-16,1 1 0 0,0-4 128 0,1 2-128 0,2-1 128 0,1-1-128 15,0-3 0-15,-2-2 0 0,2-3 0 0,0 1 0 16,1 0-192-16,1-3-128 0,-1-1-32 0,-1-1 0 31,0 1-656-31,-2-5-128 0,0-2-16 0,-2 2-16 16,0 0-1920-16,0-2-384 0,-1-2-80 0</inkml:trace>
  <inkml:trace contextRef="#ctx0" brushRef="#br0" timeOffset="16627.41">13771 5569 24879 0,'0'0'2208'0,"0"0"-1760"0,0 0-448 0,0 0 0 0,0 0 2880 0,0 0 512 16,-4 10 80-16,4-10 32 0,0 13-2528 0,2 0-496 15,-2 0-96-15,0 2-32 0,0 0-80 0,-2 5-16 16,0 5 0-16,-1 3 0 0,-1 0-16 0,-1 6-16 16,-2 5 0-16,0 1 0 0,-4 1 32 0,-1 0 0 15,1 2 0-15,-1-1 0 0,-1-2-128 0,0 0-128 16,1 0 176-16,0 3-176 0,1-4 144 0,2 3-144 16,-1-1 0-16,3-3 144 0,-1 0-144 0,1-3 0 15,1 1 144-15,2-5-144 0,1-4 0 0,3-2-208 16,0-3 16-16,0 2 16 15,-2-1-656-15,2-3-144 0,4-5-32 0,-2 2-10672 0,1-4-2144 0</inkml:trace>
  <inkml:trace contextRef="#ctx0" brushRef="#br0" timeOffset="17111.34">14209 5719 31391 0,'0'0'1392'0,"0"0"272"0,0 0-1328 0,0 0-336 16,0 0 0-16,0 0 0 0,0 0 960 0,8 9 128 15,-8-9 32-15,13 2 0 0,1 2-384 0,2-1-80 0,0-2-16 0,1 1 0 16,1-2-144-16,1 0-48 0,2-2 0 0,1 2 0 16,3-2-256-16,3 0-64 0,0 1-128 0,4 0 192 15,2-2-192-15,-1-1 0 0,1 0 128 0,1 2-128 16,1-2 0-16,-1 0 0 0,0 0 0 0,2 1 0 31,-4 2-576-31,-1 0-16 0,-5-1 0 0,-1 2 0 16,-1 2-624-16,-3-1-112 0,-2 0-16 0,-2 2-8960 0,-1 0-1792 0</inkml:trace>
  <inkml:trace contextRef="#ctx0" brushRef="#br0" timeOffset="17472.25">15377 5575 27647 0,'0'0'2448'0,"0"0"-1952"16,-10 0-496-16,10 0 0 0,0 0 3504 0,0 0 592 15,4 13 128-15,2 0 32 0,3 0-3424 0,2 0-704 16,-1 2-128-16,1-3 0 0,0-1 0 0,3 2 0 0,-1-2 0 0,1 2 0 16,0 0 0-16,3 0 0 0,0 1 0 0,0 2 0 15,-1-4 0-15,-2 3 0 0,0 1 0 0,1-1 0 16,-2 0-304-16,0-1 64 0,-1-1 16 0,-1-1 0 31,0 0-448-31,-1-2-96 0,-1 1 0 0,0-2-16 16,1-3-1616-16,0-1-320 0,0-1-64 0,2 0-11808 0</inkml:trace>
  <inkml:trace contextRef="#ctx0" brushRef="#br0" timeOffset="17762.12">16088 5573 28559 0,'0'0'2544'0,"-9"6"-2032"0,-6-2-512 0,2 1 0 0,2 3 2608 0,0 3 416 16,1 0 96-16,-1 4 16 0,1 2-2432 0,-1 1-464 16,0 1-112-16,-2 4 0 0,0 1-128 0,-3 4 128 15,0 0-128-15,-1 4 128 0,0-1-128 0,1 3 128 16,-1-2-128-16,1 2 128 0,0 0-128 0,-1 0 0 16,0-1 0-16,0 1 0 0,1 0 0 0,0-1-128 15,0 0 128-15,1 2 0 0,-1 0-192 0,2-3 64 16,-1-4 0-16,2 0 0 15,1-5-272-15,2-1-48 0,1-2-16 0,2 0 0 16,2-5-1568-16,0 0-304 0,1-2-64 0,1-3-12240 0</inkml:trace>
  <inkml:trace contextRef="#ctx0" brushRef="#br0" timeOffset="18361.68">15546 5202 16575 0,'0'0'1472'0,"-10"-1"-1168"16,1-3-304-16,9 4 0 0,0 0 3904 0,0 0 704 15,0 0 160-15,0 0 32 0,0 0-3792 0,0 0-752 16,0 0-256-16,0 0 144 0,0 0-144 0,0 0 128 16,0 0-128-16,0 0 128 0,0 0 64 0,0 0 0 15,11-5 0-15,-2 1 0 0,0 0-48 0,0 0 0 16,2 2 0-16,-1-5 0 0,0 2-144 0,2 0 0 15,0-2 144-15,1 3-144 0,0-2 0 0,0-1 128 16,0-2-128-16,-1-1 0 0,-1 1 128 0,0-2-128 16,-1 1 128-16,1-1-128 0,-1 1 208 0,1 2-16 0,-2-1-16 15,-1 0 0-15,-1-2 80 0,1 2 0 0,-1 0 16 0,-1 3 0 16,-6 6-16-16,7-8-16 0,-7 8 0 0,6-9 0 16,-6 9-240-16,0 0 144 0,0 0-144 0,0 0 128 15,0 0-128-15,0 0 128 0,0 0-128 0,0 0 128 16,0 0 64-16,0 0 16 0,0 0 0 0,7 10 0 15,-2 0 32-15,-1 2 0 0,0 0 0 0,0 0 0 16,-2 1 48-16,2 0 16 0,-1 1 0 0,1-1 0 16,0 0-112-16,0 0 0 0,0 0-16 0,-1-1 0 15,3 0-48-15,-1-1 0 0,-1 1 0 0,-4-12 0 16,6 12-128-16,-1 0 0 0,-5-12 0 0,8 9 0 16,0 1 0-16,0-2 0 0,-8-8 0 0,12 7 0 15,-1-2-624 1,1-1-144-16,0-4-48 0,2 0 0 0,2 0-2272 0,0-3-464 0,-1 0-96 0</inkml:trace>
  <inkml:trace contextRef="#ctx0" brushRef="#br0" timeOffset="18828.88">15843 4478 33983 0,'0'0'1504'0,"-9"-2"304"0,9 2-1440 0,0 0-368 0,0 0 0 0,0 0 0 15,2 12 592-15,5 0 48 0,3-1 16 0,2 2 0 16,1 4-256-16,1 0-48 0,2 4-16 0,1 3 0 16,0 0 0-16,0 6 0 0,0 2 0 0,2 4 0 15,3 3-96-15,1 3-32 0,-1 0 0 0,1 0 0 16,1-2-80-16,1 0 0 0,1-1-128 0,0 2 192 16,0 1-192-16,0 2 0 0,0 4 128 0,0 4-128 15,-1 0 0-15,-2-1 128 0,-1-1-128 0,-1-3 0 16,-3-3 144-16,-1 3-144 0,-2-1 128 0,-2-2-128 15,-4 0 400-15,-3 1 0 0,-2 3 0 0,-2-1 0 16,-2-2-16-16,-2 2 0 0,-2-2 0 0,1-1 0 0,0-4-384 0,-2-2 0 16,-1-6 0-16,1-4 0 0,-1-3 192 0,-1-2-64 15,1 1 0-15,-1-7 0 0,1-3-128 0,-1 1-192 16,-1-4 32-16,2-2 16 16,-2-2-2208-16,0-3-432 0,-1-2-96 0</inkml:trace>
  <inkml:trace contextRef="#ctx0" brushRef="#br0" timeOffset="19513.55">16612 4528 19343 0,'0'0'1728'0,"0"0"-1392"0,0 0-336 0,0 0 0 16,0 0 2096-16,6-6 336 0,1-1 80 0,1 3 16 15,0 1-1648-15,1 0-336 0,-1-4-64 0,2 3-16 0,2-1-16 0,-1 0 0 16,1-3 0-16,3 0 0 0,0-1-192 0,1-1-32 16,0-1-16-16,0 1 0 0,0 1-208 0,1 2 176 15,-1 1-176-15,1 1 160 0,0 2-160 0,-2 2 0 16,1-1 0-16,0 2 0 0,-1 3 144 0,0 0-144 16,-1 2 160-16,1 1-160 0,0 1 224 0,-1 1-48 15,-1 2-16-15,0 1 0 0,-2-1 32 0,-1 0 0 16,-2-2 0-16,0 3 0 0,0 2-64 0,-2 0-128 15,1 0 192-15,-1 2-64 0,-1-2 0 0,-1-1 0 16,-4 3 0-16,0 0 0 0,-1 1-128 0,-3 1 0 16,-1 0 0-16,-2 1 0 0,-1 0 0 0,-1 0 0 0,-1 1 144 0,-2 0-144 15,-1 1 160-15,-2-2-32 16,-1-1-128-16,0-3 192 0,1-2-192 0,-1 0 128 0,2-2-128 0,-2-2 0 16,-1-1 0-16,1-2 128 0,1 0-128 0,0-2 0 15,1-5 0-15,1 1 0 0,1-2 0 0,2 1 0 16,1-2 0-16,2 0 0 0,1-5 128 0,0 0-128 15,0 0 0-15,2 0 128 0,1-1-128 0,2 1 0 16,0 1 0-16,1 8 0 0,0 0 0 0,0 0 0 16,2-9 192-16,-2 9-48 0,0 0-16 0,0 0 0 15,0 0 96-15,12 2 16 0,-1 2 0 0,0-2 0 16,1 3 48-16,1 2 16 0,1-1 0 0,2 4 0 16,2-4-48-16,2 1-16 0,1-2 0 0,1 1 0 15,4 0-64-15,-1 0-16 0,0-2 0 0,1 1 0 16,0-1-160-16,0 1 128 0,0 2-128 0,-1-2 128 0,-1-2-128 0,0 1 0 15,-1-4 0-15,1 0 0 16,-2 1-432-16,0-2-160 0,-1-3-48 0,1 1-16704 16</inkml:trace>
  <inkml:trace contextRef="#ctx0" brushRef="#br0" timeOffset="39626.51">4593 8390 26895 0,'0'0'1184'0,"0"0"256"0,0 0-1152 0,0 0-288 16,0 0 0-16,0 0 0 0,0 0 320 0,9-4 0 15,-9 4 0-15,0 0 0 0,0 0-144 0,11 4-32 0,-11-4 0 0,7 8 0 16,-1 1 240-16,-2 1 32 0,-2 2 16 0,-1 1 0 16,-1 1 80-16,0 2 32 0,0 1 0 0,-1 0 0 15,0 1-144-15,0 3-16 0,-1-3-16 0,2 7 0 16,0-1 144-16,3 0 16 0,-1 4 16 0,4-1 0 16,-2-3 96-16,1 2 0 0,1 1 16 0,1 0 0 15,-2 2-176-15,3 4-32 0,2-2-16 0,1 3 0 16,-2 1-48-16,0 2-16 0,0-2 0 0,-1 0 0 15,-2 0-160-15,1-1-16 0,-2-5-16 0,0-1 0 16,-1-3-48-16,0-1 0 0,-1-1 0 0,-2 2 0 16,0 0-128-16,-1 0 0 0,-1-2 144 0,0 0-144 15,-1 2 0-15,0 0 144 0,-1 1-144 0,1 1 0 16,-2 0 240-16,0-1-64 0,0-2-16 0,0 2 0 16,0 3 96-16,0-2 0 0,-1-6 16 0,0 2 0 15,0-5-16-15,-2-4 0 0,-1-2 0 0,0-2 0 0,-1-1 256 0,-1 1 64 16,-3-4 0-16,0 1 0 0,-3-1-288 0,-1-1-48 15,-1 1-16-15,0-5 0 0,-3 1-96 0,0 2 0 16,-1-1-128-16,1 0 192 0,-1-3-192 0,0 0 144 16,-1 0-144-16,3 1 128 0,-1 0-128 0,0-1 128 15,-3 1-128-15,4-2 128 0,-1 0-128 0,1 0 128 16,1-6-128-16,-1-2 128 0,-1-4-128 0,2 1 0 16,-1 3 144-16,3 0-144 0,0 1 0 0,3 3-208 15,-1 1 16-15,2 0 16 16,2 0-304-16,-1 1-64 0,2 3-16 0,0-2 0 15,1 1-2000-15,9 1-384 0,-9 1-96 0,9-1-14368 0</inkml:trace>
  <inkml:trace contextRef="#ctx0" brushRef="#br0" timeOffset="40345.5">5313 7807 13823 0,'0'0'1216'0,"0"0"-960"0,0 0-256 0,0 0 0 15,0 0 2528-15,0 0 464 0,0 0 80 0,0 0 32 16,0 0-2368-16,0 0-480 0,0 0-80 0,0 0-32 16,0 0-144-16,0 0 0 0,0 0 0 0,0 0 0 15,0 0 0-15,0 0 0 0,0 0 0 0,0 0 0 16,-6 12 384-16,0 0 128 0,-2-1 48 0,-1 2 0 16,1 2 144-16,-2 3 48 0,-2 3 0 0,-1-2 0 0,0 5-80 0,-1-3-16 15,-2 2 0-15,0 2 0 0,1 0-128 16,-1 1-16-16,0-1-16 0,3-1 0 0,4 0-80 0,0 1-16 15,3-1 0-15,2 3 0 0,1-5-160 0,3 2-48 16,3 1 0-16,2 0 0 0,0 1-192 0,2-1 176 16,0 1-176-16,3 3 160 0,-1-3-160 0,0-2 0 15,0-1-160-15,0-3 160 16,1 3-608-16,1-5-32 0,-2 0 0 0,1-2 0 16,2-1-560-16,3 0-112 0,0-4-32 0,2 1 0 15,-1 1-960-15,2-2-208 0,2-7-48 0,-1 0 0 0</inkml:trace>
  <inkml:trace contextRef="#ctx0" brushRef="#br0" timeOffset="40640.15">5567 8154 26719 0,'0'0'2368'0,"-9"1"-1888"0,9-1-480 0,-9 7 0 16,2 1 2464-16,4 2 400 0,3 1 80 0,3-1 0 15,2 0-2272-15,2 2-464 0,-1 0-80 0,1 1-128 0,-1 0 0 16,1 0-320-16,-1-1 64 0,0 2 0 15,-1-4-592-15,-1 4-112 0,0-1-32 0,0 0 0 16,-4-13-752-16,2 14-160 0,0 2-16 0,-1-7-6768 16,-1-9-1344-16</inkml:trace>
  <inkml:trace contextRef="#ctx0" brushRef="#br0" timeOffset="40877.75">5644 7906 35007 0,'0'0'3120'0,"0"0"-2496"15,-7-5-496-15,7 5-128 0,-4-5 1232 0,4 5 240 0,0 0 32 0,0 0 16 16,0 0-1520-16,0 0-320 0,0 0-48 0,6 9-16 31,-6-9-1264-31,3 12-256 0,0-1-48 0,-3-11-8448 0,1 12-1696 0</inkml:trace>
  <inkml:trace contextRef="#ctx0" brushRef="#br0" timeOffset="41394.43">5825 7793 22911 0,'0'0'1024'0,"0"0"192"0,-8-4-960 0,8 4-256 15,0 0 0-15,0 0 0 0,0 0 784 0,0 0 112 0,0 0 32 0,0 0 0 16,0 0 16-16,0 0 0 0,0 0 0 0,0 0 0 16,0 0-160-16,0 0-16 0,0 0-16 0,0 0 0 15,0 0-176-15,0 0-48 0,0 0 0 0,0 0 0 16,8 10-144-16,-8-10-16 0,5 11-16 0,0 1 0 15,1 2-144-15,-2-2-16 0,-1-1-16 0,1 4 0 16,2 0 32-16,0 2 16 0,1 2 0 0,2-1 0 16,2 0 64-16,3 0 16 0,-1 2 0 0,0-1 0 15,0 2-80-15,0 1-16 0,0-2 0 0,-2 0 0 16,0-2-208-16,-2 0 176 0,0 2-176 0,-2-2 160 16,-2 0-160-16,-1 0 0 0,-2 1 0 0,0-1 0 15,-1-1 128-15,-1 1-128 0,-3-1 0 0,1-1 128 16,-1-2-128-16,1 3 0 0,-4 1 144 0,1 0-144 0,-1-1 0 15,-1 0-192-15,-2-1 32 0,0 0 0 16,-2 1-1616-16,1-6-320 0,0 0-64 0</inkml:trace>
  <inkml:trace contextRef="#ctx0" brushRef="#br0" timeOffset="44286.18">6542 8359 5519 0,'0'0'496'0,"0"0"-496"0,-9 2 0 0,9-2 0 15,-9 3 512-15</inkml:trace>
  <inkml:trace contextRef="#ctx0" brushRef="#br0" timeOffset="44713.93">6598 8270 1839 0,'7'-6'160'0,"-1"-4"-160"0,1 1 0 0,-1 1 0 16,2 1 4816-16,0 0 944 0,-2 1 176 0,-6 6 32 0,9-8-4112 0,-1 1-816 16,-8 7-160-16,0 0-48 15,0 0-512-15,0 0-128 0,0 0 0 0,0 0-16 0,0 0-176 0,0 0 0 16,0 0 0-16,0 0 0 0,0 0 0 0,0 0 0 15,-8 8 144-15,-1 3-144 0,-1-5 656 0,-2 3 64 16,0 0 16-16,-1 3 0 0,0 1 160 0,-1 0 48 16,0 1 0-16,-1 3 0 0,0 2-272 0,-4 4-48 15,0 4-16-15,-1 6 0 0,1 2-128 0,-2 3-32 16,0 1 0-16,-1 2 0 0,0 2 0 0,1-6-16 16,0-3 0-16,0 3 0 0,0 2-16 0,0 1 0 15,-1 1 0-15,1 6 0 0,-1 2-64 0,1 2-16 16,1-1 0-16,1-2 0 0,2-1-32 0,3-4-16 15,2-7 0-15,4 2 0 0,2-3-96 0,2 3 0 0,1-3-16 16,2 3 0-16,4 0-48 0,1 0 0 0,2 1 0 0,3 0 0 16,2-2-128-16,3-2 160 0,0-1-160 0,2 0 160 15,1-3-160-15,1 1 192 0,0 0-192 0,1-1 192 16,-2 2-192-16,1 3 0 0,1-3 0 0,2 3 0 31,0 2-592-31,1-2-112 0,2-3 0 0,1 1-11904 0,-1-1-2384 0</inkml:trace>
  <inkml:trace contextRef="#ctx0" brushRef="#br0" timeOffset="45802.42">6817 9162 6447 0,'0'0'272'0,"0"0"80"0,0 0-352 0,0 0 0 0,0 0 0 0,0 0 0 0,-9 0 5024 0,9 0 928 15,-9 0 192-15,9 0 48 0,0 0-3728 0,0 0-736 16,0 0-160-16,0 0-32 0,0 0-464 0,0 0-112 16,0 0 0-16,0 0-16 0,0 0-304 0,0 0-48 15,0 0-16-15,0 0 0 0,10 6-160 0,-2 1-32 16,-1 1-16-16,-2 1 0 0,0 0-160 0,0 1-16 15,-1 2-16-15,-1 2 0 0,-1-2 80 0,0 2 32 16,-2 1 0-16,0 0 0 0,-2 2 128 0,2 0 32 0,3-1 0 16,0 1 0-16,-2-3 16 0,-1 5 16 0,-1 1 0 0,3 0 0 15,2 0-192-15,1 0-32 0,-1 0-16 16,2-3 0-16,-3-1-240 0,3-2 128 0,-1-1-128 0,0-4 0 16,2-1 144-16,-7-8-144 0,0 0 128 0,11 4-128 15,0-2 128-15,-1-2-128 0,-1-2 128 0,-9 2-128 16,9-8 160-16,-1-1-160 0,0 0 192 0,0-2-192 15,-2 1 144-15,1-1-144 0,-1-2 0 0,2 3 144 16,0-2-144-16,0 2 0 0,-2-1 144 0,1 2-144 16,-7 9 0-16,6-8 0 0,1 3 0 0,-7 5 0 15,10-1 0-15,-10 1 0 0,12 4 0 0,-1 1-128 16,-11-5 128-16,10 10 0 0,0 1 0 0,0-2 0 16,-3-1 0-16,1 1 0 0,0 1 0 0,0 1-128 15,0-1 128-15,-1 2 0 0,0-3 0 0,1 0 0 16,-2 0 0-16,2-2 0 0,-8-7 0 0,11 8 0 0,-2-2 0 0,1-1 0 15,-10-5 0-15,13 4 0 0,-1-1 128 0,-2-2 16 16,1 1 0-16,-2-4 0 0,0 1 32 0,0 1 0 16,0-4 0-16,-9 4 0 0,11-3-48 0,-2 0 0 15,-9 3 0-15,10-6 0 0,-2 1-128 0,0-1 0 16,-2-1 144-16,2-1-144 0,-1-1 144 0,-1 0-144 16,0-3 192-16,0-1-192 0,1-1 208 0,-1-3-64 15,1-1-16-15,-1 1 0 0,1-2 16 0,0 1 0 16,3 0 0-16,-3-2 0 0,1-2-144 0,-1 1 0 15,-1-3 144-15,1 0-144 0,-1 1 0 0,1-1 0 16,-2 1 0-16,0 2 0 0,-1 1 0 0,0 3-208 16,-1 0 16-16,-1 3 16 15,0 1-336-15,-1 1-80 0,-1 6-16 0,0 6 0 16,0 0-1776-16,0 0-368 0,0 0-64 0,0 0-15872 0</inkml:trace>
  <inkml:trace contextRef="#ctx0" brushRef="#br0" timeOffset="47165.12">6936 8848 3679 0,'0'0'160'0,"0"0"32"0,0 0-192 0,0 0 0 16,0 0 0-16,0 0 0 0,0 0 3680 0,0 0 688 16,0 0 144-16,0 0 32 0,0 0-2736 0,-9 2-528 15,9-2-128-15,0 0 0 0,-9 0-256 0,9 0-32 0,-10 0-16 0,10 0 0 16,0 0-336-16,0 0-64 0,0 0 0 0,0 0-16 16,0 0-16-16,0 0 0 0,0 0 0 0,0 0 0 15,0 0 208-15,0 0 32 0,0 0 16 0,0 0 0 16,0 0-96-16,0 0-32 0,0 0 0 0,0 0 0 15,0 0 16-15,0 0 0 0,0 0 0 0,0 0 0 16,0 0 16-16,0 0 0 0,0 0 0 0,0 0 0 16,0 0-160-16,0 0-32 0,0 0 0 0,0 0 0 15,0 0-208-15,0 0-48 0,0 0-128 0,0 0 192 16,0 0-192-16,0 0 128 0,0 0-128 0,0 0 0 16,0 0 0-16,0 0 128 0,0 0-128 0,0 0 0 15,0 0 128-15,11-4 0 0,-1 0-128 0,-10 4 192 16,11-4 0-16,-2 2-16 0,-9 2 0 0,13-3 0 15,-1-1 0-15,1 2 0 0,0-1 0 0,0 2 0 16,-2 0-48-16,1-1 0 0,0 2 0 0,0-2 0 0,-1 0 0 0,2 1-128 16,0 0 192-16,3 1-64 0,1 0-128 0,1 0 0 15,3 0 144-15,0-3-144 0,0 0 144 0,1 2-144 16,0-3 192-16,0 3-192 0,-1 1 176 0,0 0-176 16,-3-1 160-16,1-1-160 0,-4 1 144 0,1 0-144 15,0-1 128-15,-2 2-128 0,-2 2 208 0,-2-2-32 16,0 0-16-16,1 0 0 0,-11 0-160 0,12-2 192 15,-12 2-192-15,10 0 192 0,-10 0-192 0,0 0 160 16,0 0-160-16,10-1 160 0,-10 1-160 0,0 0 128 16,0 0-128-16,10-2 128 0,-10 2-128 0,0 0 192 15,0 0-192-15,0 0 192 0,7-7 32 0,-7 7 16 0,0 0 0 16,6-8 0-16,-6 8-240 0,4-9 0 16,-4 9 128-16,2-9-128 0,-2 9 192 0,0 0-16 15,1-9 0-15,-1 9 0 0,0 0-48 0,-1-9-128 0,0-3 192 0,1 12-64 16,0 0-128-16,-4-10 128 0,0 2-128 0,4 8 128 15,-6-11-128-15,0 3 0 0,1-1 144 0,5 9-144 16,-6-9 0-16,-1 3 144 0,1-1-144 0,0-2 0 16,2 1 176-16,0 0-176 0,2-1 160 0,2 9-160 15,-5-9 160-15,1-1-160 0,0-1 160 0,0 2-160 16,0 0 208-16,0 0-48 0,0 1-16 0,0 0 0 16,-1 2 0-16,-1 1 0 0,-1 1 0 0,7 4 0 15,-8-6-144-15,0 5 160 0,1 1-160 0,7 0 160 16,0 0-160-16,-10 0 0 0,10 0 0 0,0 0 0 15,0 0 0-15,0 0 0 0,-7 4-160 0,7-4 160 16,0 0-496-16,0 0 0 0,0 0 0 0,0 0 0 16,2 10-1488-16,-2-10-288 0,9 11-64 0,2-2-10624 15,-1-2-2128-15</inkml:trace>
  <inkml:trace contextRef="#ctx0" brushRef="#br0" timeOffset="49141.63">7702 8151 2751 0,'0'0'128'0,"-4"-7"16"0,4 7-144 0,-5-7 0 15,5 7 0-15,-5-8 0 0,0 2 848 0,5 6 144 16,-7-8 32-16,7 8 0 0,-9-4 448 0,9 4 112 16,-9-4 16-16,9 4 0 0,0 0 352 0,0 0 80 15,-9-3 16-15,9 3 0 0,0 0-128 0,0 0-32 0,0 0 0 16,0 0 0-16,0 0-224 0,0 0-32 0,0 0-16 0,0 0 0 15,0 0-576-15,10 10-112 0,1-3-32 0,-1 1 0 16,2 1-400-16,-2 1-96 16,1-1-16-16,1 2 0 0,1 2-32 0,0 3-16 0,1-2 0 0,2 5 0 15,-1 0 112-15,2 2 32 0,0 0 0 0,0 5 0 16,1 3-224-16,2 2-32 0,1 5-16 0,0 2 0 16,-2 1-80-16,2 1-128 0,-1 0 176 0,3-1-176 15,-1-1 448-15,2 0-32 0,-1-2 0 0,2 2 0 16,-2 1-112-16,1 7-32 0,-1 5 0 0,-1-1 0 15,-3-1-112-15,-2-4-32 0,-3-2 0 0,-2-4 0 16,-2-1 16-16,-5-4 0 0,-2-1 0 0,-4-3 0 16,-3 0 288-16,-3-2 48 0,-2 1 16 0,-1 2 0 0,-3-2-64 15,-2 2-16-15,0 2 0 0,-1-2 0 16,-1 2-176-16,-1-3-48 0,0-2 0 0,-1 0 0 0,0 0-192 0,2-4 176 16,-1-4-176-16,-1-2 160 0,1 0-160 0,1-4 0 15,1-2 0-15,-2-1 128 0,-1-1-384 16,-1 0-64-16,1 0-32 0,-2-4 0 15,1 1-608-15,-1-2-112 0,0 3-16 0,1 2-16 16,0-1-1360-16,3-1-272 0,3 0-48 0,3 0-8400 16,0 2-1680-16</inkml:trace>
  <inkml:trace contextRef="#ctx0" brushRef="#br0" timeOffset="52935.77">32498 12906 27183 0,'0'0'1200'0,"-9"-1"256"0,-2-3-1168 0,2 1-288 16,1 2 0-16,2-3 0 0,6 4 640 0,-8-3 80 0,3-3 16 0,5 6 0 15,0 0 336-15,0 0 64 0,0 0 16 0,0 0 0 16,0 0-624-16,0 0-112 0,0 0-32 0,0 0 0 16,0 0-224-16,0 0-160 0,-6 3 192 0,1 0-192 15,0-1 368-15,0 3-48 0,-2 1 0 0,0 0 0 16,-3 2 48-16,0 2 0 0,-11 7 0 0,2-1 0 15,-1-2-64-15,-5 0-16 0,-2 1 0 0,-3 2 0 16,-3-3-288-16,-2 4 0 0,-3 4-208 0,2 3 80 16,-1 5 128-16,1 0 0 0,2 4 0 0,3 2 0 15,2 2 0-15,1 1 0 0,4 4 0 0,-1-1 0 16,-1 1 256-16,-2-5 0 0,0-2-16 0,-2 2 0 16,-1-4-368-16,-1 3-80 0,1-1-16 0,2 1 0 15,1 0 352-15,0 1 64 0,3-4 0 0,3 0 16 16,1-3-208-16,3-2-128 0,0-4 128 0,1 0-208 15,1 1 208-15,2-3 0 0,0-2 0 0,-1 2 0 0,0 0 0 0,2-3 0 16,0 1 0-16,2-4 0 0,1 1 0 0,1-2 0 16,2-2 128-16,-1 1-128 0,2-5 128 0,-2 2-128 15,0-2 144-15,2 1-144 0,0-5 240 0,1 1-48 16,5-7-16-16,-6 5 0 0,6-5-176 0,0 0 128 16,0 0-128-16,0 0 128 0,0 0-128 0,0 0 160 15,0 0-160-15,0 0 160 0,0 0-160 0,0 0 0 16,0 0 0-16,0 0 0 0,0 0 128 0,0 0-128 15,0 0 128-15,-7-9-128 0,2 0 176 0,1-3-48 16,0 0-128-16,1-1 192 0,2-1-192 0,-1 0 128 16,-2-1-128-16,1-2 0 0,3 2 192 0,-1-2-64 15,-2 0-128-15,3 1 192 0,3 1-192 0,-2 0 0 0,-1 1 0 16,0 1 0-16,0 0 0 0,0 1 0 16,1 0 0-16,1 1 0 0,-1 0 0 0,2 1 0 0,-1 1 0 0,-2 9 0 15,5-12 0-15,-1 3 0 0,-4 9 0 0,4-8 0 16,-4 8 0-16,0 0 0 0,0 0 0 0,0 0 0 15,3-9 0-15,-3 9-128 0,0 0 128 0,0 0 0 16,0 0 0-16,0 0-192 0,-2 12 192 0,2 1-160 16,2 1 160-16,-2 2 0 0,-2 2 0 0,2 1 0 15,0 0 0-15,0-1 0 0,0 0 0 0,2 0 0 16,-1 1 0-16,2-1 0 0,-1-1 0 0,1 0 0 16,0 0 0-16,0-2 0 0,1 0 0 0,0 0-128 15,0-3 256-15,1 0 64 0,2-2 16 0,1-1 0 16,-8-9 208-16,11 7 32 0,0-5 16 0,-1 1 0 0,2-3-16 15,0 1 0-15,0-1 0 0,1-2 0 0,0-5-96 0,2-1-32 16,1-1 0-16,1-4 0 0,2 0-160 0,4 0-32 16,1-2-128-16,5-1 192 0,4 0-192 0,1-1-288 15,2-1 64-15,1 0 16 16,0 0-1328-16,1-7-256 0,0-5-48 16</inkml:trace>
  <inkml:trace contextRef="#ctx0" brushRef="#br0" timeOffset="54638.95">31190 16884 29823 0,'0'0'1328'0,"-10"0"272"0,10 0-1280 0,-9-3-320 0,9 3 0 0,0 0 0 32,0 0-544-32,0 0-160 0,3-8-48 0,-3 8 0 15,6-8-272-15,2 3-64 0,1 3-16 0,0-4 0 16,1 5 416-16,1-1 96 0,-1-1 16 0,0 2 0 0,2-5 576 0,0 4 320 0,0-1-48 0,-1 1 0 16,0-1-16-16,-1 0-16 0,-10 3 0 0,12-4 0 31,-3 3-576-31,-9 1-112 0,11-4-32 0,-11 4 0 0,10-2-512 0,-10 2-96 15,0 0-32-15,10-3 0 0,-10 3 480 0,10-3 80 0,-10 3 32 0,0 0 0 16,10 0 1408-16,-10 0 272 0,0 0 64 0,0 0 16 16,0 0-48-16,0 0-16 0,0 0 0 0,0 0 0 0,0 0-544 0,0 0-112 15,0 0-32-15,0 0 0 0,0 0 160 0,0 0 48 16,0 0 0-16,-10-1 0 0,-2 1 32 0,-1-2 16 16,-3-1 0-16,-2 0 0 0,-3 1-96 0,-4-1-32 15,-1-1 0-15,-4 3 0 0,-4-3 368 0,0 0 80 16,2 0 16-16,-1 0 0 0,1 2-176 0,0-4-16 15,4 5-16-15,3-3 0 0,1 3-512 0,5 0-96 16,1 1-32-16,2 0 0 0,3 1-224 0,3 1 0 16,10-2 0-16,-10 3 0 0,10-3-208 0,0 0-48 15,0 0 0-15,0 0 0 0,0 0 256 0,7 9 0 16,2-1 0-16,4-1 0 0,4-2 0 0,4 0 0 16,2 0 0-16,6 0 0 0,2 1 0 0,5 0 160 15,0-3-160-15,2 2 128 0,1-1-128 0,0 1 0 16,0-1 0-16,0 0 128 0,0-1-128 0,-1 0 0 0,1 3 0 15,0-4 0-15,2 1-192 0,-2 1 192 0,-4-2-192 0,-2 2 192 16,-5 0-128-16,-2 0 128 0,-3-3 0 0,-5 2 0 16,-4 0 0-16,-3-3 208 0,-11 0-16 0,0 0-16 15,0 0 256-15,0 0 48 0,0 0 16 0,0 0 0 16,-11 4-96-16,-2-1-16 0,-1 0 0 0,-2-3 0 16,-2-1-384-16,-3-1 128 0,-4 2-128 0,-1 0 0 15,-1 2 0-15,-3-2 0 0,-1 0 0 0,-1 1 0 16,1 2 0-16,0-3 0 0,-1 0 0 0,0 1 0 15,-1-1 0-15,-5 0 0 0,-3 0 0 0,-1 1 0 16,0 1 0-16,3 0 0 0,0 1 0 0,3-1 0 16,4-2 0-16,6 0 0 0,4 0 0 0,5-2 0 0,5 0 0 0,3 1 0 15,9 1 0-15,0 0 0 0,0 0 0 0,0 0 0 16,0 0 0-16,13-1 0 0,4 0-192 0,3 1 192 16,2 0-192-16,5 0 192 0,5 1-192 0,2 0 192 15,1 0-192-15,3 2 192 0,1 1-192 0,0 0 192 16,-4-1-192-16,1-1 192 0,1-2-160 0,-2 0 160 15,0 0 0-15,2 0-144 0,-1 0 144 0,1 0 0 16,-3-2 0-16,-4 0 0 0,-4 0 0 0,-4-1 0 16,-4 0 0-16,-3 1 0 0,-5-1 192 0,-10 3 32 15,0 0 0-15,0 0 0 0,0 0 224 0,-9-2 64 16,-5-2 0-16,-5 1 0 0,-4 0-48 0,-3 2 0 16,-4 1 0-16,-2-2 0 0,-1 2-208 0,-1 0-32 15,0 0-16-15,0 2 0 0,-3-2-32 0,-2 3-16 16,-2 1 0-16,-1-4 0 0,-1 0-160 0,1 0 0 0,0 1 0 0,5 0 0 31,1-1-816-31,6 0-240 0,6 0-48 0,1-2-19056 0</inkml:trace>
  <inkml:trace contextRef="#ctx0" brushRef="#br0" timeOffset="58089.65">9101 9055 11055 0,'0'0'976'0,"0"0"-784"15,0 0-192-15,0 0 0 0,0 0 3312 0,0 0 608 16,0 0 128-16,0 0 32 0,0 0-2032 0,0 0-384 16,12 4-96-16,0-3-16 0,-1 3-480 0,2-4-112 15,2-1 0-15,-1-1-16 0,1 1-320 0,1 0-64 16,3-2-16-16,0 1 0 0,2-4-288 0,3 4-64 15,2-3-16-15,0 2 0 0,1 0-176 0,0 1 0 16,0-1 144-16,-3 2-144 0,1 0 0 0,0-1 0 16,0 1 0-16,-1 0 0 0,2-1 0 0,-1 2 0 15,0-2 0-15,0 0 0 0,0 1 0 0,-1 0 0 16,-4 1 0-16,-1-4 0 0,0 1-256 0,-2 3-32 0,-2-4 0 16,0 3 0-1,-2 0-2544-15,0-3-512 0,1 3-112 0</inkml:trace>
  <inkml:trace contextRef="#ctx0" brushRef="#br0" timeOffset="58506.31">8989 9381 29487 0,'0'0'1296'0,"0"0"288"16,0 0-1264-16,0 0-320 0,0 0 0 0,0 0 0 0,11-4 2368 0,2-1 432 16,4-1 80-16,2 4 0 0,2-3-2240 0,2 3-448 15,2 2-192-15,1 0 176 0,2-4-176 0,-1 2 0 0,-1 1 0 16,3-1 0-16,2 2 0 0,2 0 0 0,1-1 0 0,-1 0 0 16,1-1 0-16,2 2 0 0,-4-1 0 0,2-2 0 15,0 2 0-15,-1-3 0 0,-3 0 0 0,1 0 0 16,0-2-288-16,-1-1 16 0,0 2 0 0,-3 1 0 31,0-1-2416-31,-1 2-464 0</inkml:trace>
  <inkml:trace contextRef="#ctx0" brushRef="#br0" timeOffset="60474.71">10555 9553 22975 0,'0'0'1024'0,"0"0"192"0,0 0-960 0,0 0-256 16,0 0 0-16,0 0 0 0,-5 6 1216 0,5-6 192 16,0 0 32-16,0 0 16 0,0 0-816 0,0 0-144 15,0 0-48-15,0 0 0 0,0 0 64 0,0 0 16 16,0 0 0-16,0 0 0 0,10 3-48 0,1-3-16 0,-11 0 0 15,14-3 0-15,0-3-304 0,1-3-160 0,-1 1 160 16,2-5-160-16,-1 1 128 0,3-2-128 0,1-2 0 0,2-1 144 16,-1-1 48-16,1-2 0 0,1 2 0 0,2-1 0 15,1 0 256-15,-1-3 48 0,1-1 16 0,0 1 0 16,0 3 96-16,1 0 32 0,0-3 0 0,0-2 0 16,0-1-192-16,0 1-16 0,-1-1-16 0,1-3 0 15,0-3-192-15,0-1-32 0,0-5-16 0,-1 1 0 16,-2-2-176-16,2 1 0 0,3 1 0 0,-5-1 0 15,-2-1 0-15,-2 2 0 0,1-2 0 0,0-1 0 16,-1-3 0-16,1 1 0 0,-2 0 0 0,-1 1 0 16,0-3 0-16,-2 5 0 0,0 3 0 0,-2 3 0 15,0 5 0-15,-1 0 0 0,-3 2 0 0,-1 1 0 16,-2 2 128-16,-1 4-128 0,-1 0 128 0,-1 2-128 0,-2 1 128 0,-1 0-128 16,-1 2 0-16,0 4 128 0,-2-1-128 0,-1 2 0 15,-3 3 0-15,0-2 128 0,-2 2-128 0,-2 1 0 16,-1 0 0-16,1 4 128 0,-1 1-128 15,-1 4 0-15,0-1 0 0,0 3 0 0,0 1 0 0,0 1-144 16,0 3 144-16,2-1 0 0,0 2-160 0,-3 3 160 16,1 1-128-16,0 3 128 0,2-1 0 0,-2 1-128 15,-3 2 128-15,-1 4 0 0,-1 0 0 0,0 5 0 16,-3 6 192-16,0 3-64 0,-1 3 0 0,0 0 0 16,-2 4 0-16,2-3 0 0,1-1 112 0,3 3 16 15,3 0 16-15,1 1 0 0,-2 0 112 0,2 1 0 0,4 1 16 0,1 0 0 16,1-5-160-16,3 0-48 0,1-3 0 0,0-2 0 15,0-5-64-15,0 0-128 0,3 1 176 0,-2 0-176 16,0-4 128-16,2-1-128 0,0-1 0 0,1 0 0 16,1-2 0-16,2 0 0 0,-1-3 0 0,5-1-144 15,-1-1-112-15,2-3 0 0,1-5-16 0,3-2 0 32,1-2-208-32,0-2-32 0,1-1-16 0,2-3 0 15,1-2-80-15,3-2-16 0,0-1 0 0,3-3 0 16,0-4-1168-16,0-1-256 0,1-3-32 0,-2-2-13568 0</inkml:trace>
  <inkml:trace contextRef="#ctx0" brushRef="#br0" timeOffset="61007.8">12435 7827 26031 0,'0'0'1152'0,"0"0"240"0,0 0-1120 0,0 0-272 16,0 0 0-16,0 0 0 0,0-9 416 0,0 9 32 0,0 0 0 0,0 0 0 15,0 0-144-15,0 0-32 0,0 0 0 0,0 0 0 16,-11 0-48-16,1 2-16 0,0 3 0 0,-2 3 0 16,0 4-16-16,0 1 0 0,-1 1 0 0,0 3 0 15,0 0 432-15,-2 2 80 0,-2 1 0 0,0 0 16 16,0-2-80-16,-1 3 0 0,1 0-16 0,-2 2 0 16,1 4-176-16,-1 0-16 0,-1 0-16 0,-1 6 0 15,-1 5-48-15,0 6-16 0,-2 3 0 0,2 5 0 16,0 5-112-16,1-1-32 0,3-1 0 0,1-1 0 15,1 0 48-15,2 0 0 0,1-2 0 0,1 2 0 16,-1-2 32-16,3 4 16 0,-1 0 0 0,2-3 0 16,1-3-160-16,2-3-16 0,-2-4-128 0,1-2 192 15,2-3-192-15,1 1 144 0,2 0-144 0,0 2 128 16,1-3-128-16,1 3 192 0,0 2-192 0,4 3 192 0,1 0-192 16,4-1 128-16,2 1-128 0,-1-7 128 0,1-4-128 0,-1-3 0 15,2-6 0-15,-2-3 128 0,2-3-288 16,1 1-64-16,1-2-16 0,1 5 0 15,0-4-1840-15,2 3-368 0,2-5-80 0,-1-5-8064 16,-1-4-1616-16</inkml:trace>
  <inkml:trace contextRef="#ctx0" brushRef="#br0" timeOffset="61515.13">12623 8943 2751 0,'0'0'256'16,"-7"-3"-256"-16,-1 1 0 0,2 0 0 15,-1-2 7648-15,7 4 1488 0,0 0 288 0,0 0 64 0,0 0-7232 0,0 0-1440 16,0 0-304-16,0 0-48 0,0 12-80 0,0 1 0 15,0-1-16-15,3 1 0 0,-1 1-128 0,2 1-32 16,2 2 0-16,0 1 0 0,1-3-208 0,0 6 128 16,3-1-128-16,0-1 0 0,0 4 432 0,2-3-16 15,0 3 0-15,1-3 0 0,-1 1 160 0,1 3 16 16,2 2 16-16,1-5 0 0,-2 1-256 0,1-5-48 16,-4 0-16-16,2-2 0 0,2 0-288 0,-4 0 160 15,1-2-160-15,-1-1 128 0,2 0-128 0,-2 2-144 16,-1-2 144-16,-3-2-208 15,1 0-240-15,0-3-64 0,0 0 0 0,0 1 0 16,-8-8-1328-16,0 0-272 0,13 4-48 0,-2-3-9424 0,-11-1-1904 16</inkml:trace>
  <inkml:trace contextRef="#ctx0" brushRef="#br0" timeOffset="61892.34">13181 8863 32991 0,'0'0'1472'0,"0"0"288"0,0 0-1408 0,0 0-352 0,0 0 0 0,0 0 0 15,0 0 960-15,0 0 112 0,0 0 16 0,0 0 16 0,0 0-784 0,0 0-176 16,-6 12-16-16,0 1-128 0,-2 1 128 0,-1 5-128 15,-2 3 0-15,0 1 0 0,-4 3 0 0,1 2 0 16,-2-1 0-16,1 2 0 0,0 1 352 0,1 2-32 16,0 1-16-16,-1 2 0 0,1 3 400 0,-2 2 96 15,1-2 16-15,-1 6 0 0,-1 3-96 0,2 2-16 16,-1 0 0-16,0 1 0 0,1 1-256 0,-1-4-64 16,2-3-16-16,1 1 0 0,0-1-176 0,2-4-48 15,1-1 0-15,-1 0 0 0,1-1-144 0,-2 1 0 16,0-1 144-16,2 0-144 0,3-4 0 0,1-2 0 15,1-2-160-15,2-4 160 16,2-5-2048-16,1-1-288 0,0-5-64 0,0-2-9696 16,0-2-1952-16</inkml:trace>
  <inkml:trace contextRef="#ctx0" brushRef="#br0" timeOffset="63026.48">13684 8115 5519 0,'0'0'496'0,"0"0"-496"0,0 0 0 0,0 0 0 16,0 0 4288-16,0 0 752 0,-9 3 144 0,9-3 48 15,-8 5-4144-15,8-5-816 0,-9 2-272 0,9-2 160 16,-9 4-160-16,9-4 0 0,-8 4 0 0,8-4 128 15,-9 5-128-15,9-5 0 0,-8 7 0 0,0 2 0 0,0-2 256 0,2 2 32 16,-2 1 0-16,0 2 0 0,-2 0 208 0,-1 2 32 16,1 3 16-16,-1 2 0 0,1 0-64 0,-2 2-16 15,-1 1 0-15,0 2 0 0,-1 3-288 0,1-1-176 16,0 1 192-16,1 0-192 0,2-1 128 0,2-1-128 16,1-3 0-16,3 1 0 0,2-1 160 0,0-1-160 15,2-2 128-15,3 1-128 0,0-3 144 0,0 0-144 16,3-2 160-16,2 2-160 0,-1-4 0 0,4 2 0 15,0-2 0-15,3-4 0 16,-3-3-704-16,2 2-128 0,2 0-16 0,-2 0-16 16,-2-2-608-16,2-3-112 0,2 1-16 0</inkml:trace>
  <inkml:trace contextRef="#ctx0" brushRef="#br0" timeOffset="63341.41">13900 8408 3679 0,'0'0'160'0,"0"0"32"0,0 0-192 0,-6 8 0 0,6-8 0 0,0 0 0 16,-4 13 7008-16,3-1 1360 0,1 1 272 0,1 0 48 15,1-1-6976-15,1-1-1392 0,-2 1-320 0,2-1 0 0,1 0 0 0,-2 1 0 16,0-2 0-16,-1 1 0 0,-1 1-304 0,1-3 48 16,-1-9 0-16,3 10 0 15,-3-10-976-15,0 0-192 0,1 11-48 0,-1-11-7680 16,0 0-1536-16</inkml:trace>
  <inkml:trace contextRef="#ctx0" brushRef="#br0" timeOffset="63543.56">14028 8134 32943 0,'0'0'1456'0,"0"0"304"0,-9 0-1408 0,9 0-352 0,0 0 0 0,-5 7 0 16,5-7 368-16,0 0 0 0,0 0 0 0,-4 9 0 31,1-1-944-31,3-8-176 0,0 0-32 0,0 9-16 16,0-9-2672-16,0 0-544 0</inkml:trace>
  <inkml:trace contextRef="#ctx0" brushRef="#br0" timeOffset="63976.86">14050 8075 13823 0,'0'0'1216'0,"0"0"-960"0,0 0-256 0,0 0 0 0,0 0 4160 0,0 0 800 0,0 0 160 0,0 0 16 0,0 0-4000 0,0 0-816 16,0 0-144-16,12 2-48 0,-12-2-128 0,10 4 0 15,-10-4 0-15,11 8 0 0,-3 1 0 0,-1 1 0 16,0 1 0-16,1-1 128 0,0-1-128 0,2 2 160 0,-1 1-160 0,2-2 160 16,-1 4-160-16,2 1 0 0,-1-1 144 0,1 3-144 15,0-1 336-15,0 1 0 0,1-1 0 0,0 1 0 16,0-1 48-16,1 2 0 0,-1 2 0 0,1 1 0 15,0 1-160-15,-3 1-32 0,0 1 0 0,-1 1 0 16,-2-5-192-16,-2 3 128 0,-2-4-128 0,-1 1 0 16,-2-2 128-16,-2-1-128 0,-2 0 0 0,-1-1 144 15,-2 0-144-15,-1-1 160 0,-2-1-160 0,0-2 160 16,1 1-160-16,-2-1 192 0,-2-4-192 0,0 1 192 16,1 0-192-16,0-1 0 0,1 1 0 0,1-3 0 31,0 2-1408-31,-1 0-224 0,1 0-32 0,0 1-16 0</inkml:trace>
  <inkml:trace contextRef="#ctx0" brushRef="#br0" timeOffset="70006.75">21874 16121 28559 0,'0'0'2544'0,"0"0"-2032"16,0 0-512-16,0 0 0 0,0 0 2496 0,6 5 384 16,2-1 96-16,3 1 16 0,2 2-2400 0,0-1-464 15,0 1-128-15,2 2 0 0,0 0 0 0,-1 3 0 0,2-3-128 16,-2 3 128-16,0 0-272 0,-6-5 16 16,0 4 16-16,0 2 0 0,0 2 112 0,-1-2 128 0,1 4-208 0,-1-2 80 15,-1-1 128-15,6 14 0 0,-2-8-144 0,0 0 144 31,-4-4-480-31,1-3-32 0,-1-3 0 0,2-3 0 16,1-2-2848-16,-9-5-576 0,16 0-112 0,-16 0-32 0</inkml:trace>
  <inkml:trace contextRef="#ctx0" brushRef="#br0" timeOffset="70264.48">22528 15996 39615 0,'-11'5'3520'0,"-5"4"-2816"0,-2 2-560 0,-1 4-144 0,2 2 1456 0,0 2 256 15,2 1 48-15,-1 1 16 16,-1 1-1904-16,0 3-384 0,0 3-80 0,0 2-16 16,-1 1 112-16,1 5 32 0,0 3 0 0,2 3 0 15,-1 2 0-15,0 0 0 0,1 2 0 0,-1 1 0 0,0 2 464 0,1-4 0 16,-1 0 0-16,-1-5 0 0,1-1-272 0,1-5 32 15,-1-1 16-15,4-3 0 16,2-2-528-16,1-6-96 0,1-2-32 0,2-7-10352 16,0-5-2080-16</inkml:trace>
  <inkml:trace contextRef="#ctx0" brushRef="#br0" timeOffset="70949.57">21955 15761 22111 0,'0'0'1968'0,"0"0"-1584"16,-12-4-384-16,4-2 0 0,8 6 3216 0,0 0 560 0,-5-12 128 0,4 2 0 16,2 2-3088-16,3-4-624 0,0 3-192 0,1 0 0 15,-1-2 0-15,1 2 0 0,0-4 0 0,0 3 0 16,2-1 0-16,-1 2 0 0,1-4 0 0,-1 3 0 15,1-3 0-15,-2 2 0 0,0 0 0 0,1 3 0 16,-2-3 0-16,-4 11 208 0,6-9-16 0,-6 9-16 16,0 0 144-16,0 0 16 0,0 0 16 0,0 0 0 15,11 4-80-15,-11-4-16 0,9 7 0 0,-9-7 0 16,6 11-256-16,1 0 128 0,-7-11-128 0,9 12 0 16,-3-1 192-16,1-3-192 0,-2 1 192 0,0 0-192 15,-5-9 352-15,8 13-32 0,-1 0-16 0,-1 0 0 16,1 2 0-16,-2-5 0 0,-1 2 0 0,0 0 0 15,-4-12-96-15,5 13-16 0,-1-2 0 0,1 1 0 16,-1-1-64-16,2-2-128 0,-6-9 176 0,6 10-176 16,-6-10 0-16,6 9 0 0,1-2 0 0,-7-7 0 15,0 0 0-15,9 6-320 0,-1 0 32 0,-8-6 16 16,0 0-720-16,11 3-144 0,-11-3-16 0,12 0-10528 16,-1-2-2096-16</inkml:trace>
  <inkml:trace contextRef="#ctx0" brushRef="#br0" timeOffset="71282.89">23111 15881 35935 0,'0'0'3200'0,"-9"3"-2560"0,9-3-512 0,0 0-128 16,0 0 1920-16,0 0 384 0,0 0 64 0,1 10 0 31,-1-10-2368-31,8 9-592 0,2-2-64 0,2-1-16 0,1-3 464 0,4 1 208 0,1-3-192 0,2-1 192 16,0 0-256-16,0 0 64 0,3-1 0 0,-1 1 16 15,-1 0 176-15,1 0 0 0,2-3 0 0,0 2 0 16,1 0-368-16,-2-1 16 0,-1 2 0 0,1-2 0 31,-4 0-2176-31,-1 2-432 0,-3-1-96 0,-2 0-16 0</inkml:trace>
  <inkml:trace contextRef="#ctx0" brushRef="#br0" timeOffset="71507.64">23265 16137 32255 0,'-5'8'2864'0,"-1"-1"-2288"16,1 0-576-16,5-7 0 0,-2 10 2608 0,2-10 400 16,6 11 96-16,5-3 16 15,0-2-2832-15,5-1-560 0,2-2-112 0,3-2-32 0,4-1 416 0,5 0-128 0,2-1 128 0,4 0 0 16,-1-2-192-16,3 2 64 0,-1-1 0 0,2 1 0 31,1-2-1536-31,-1 1-320 0,0-2-48 0,-3-1-14320 0</inkml:trace>
  <inkml:trace contextRef="#ctx0" brushRef="#br0" timeOffset="72918.16">16556 8320 26783 0,'0'0'1184'0,"0"0"240"0,-3-11-1136 0,1 2-288 0,2 9 0 0,0 0 0 0,0 0 1232 0,0 0 192 15,0 0 48-15,0 0 0 0,0 0-448 0,0 0-64 16,0 0-32-16,0 0 0 0,1 9-352 0,2 3-80 16,-1 1-16-16,2 5 0 0,0 3-32 0,1 5-16 15,0 4 0-15,1 1 0 0,-1 5-96 0,0 0-16 16,-1 1 0-16,0 2 0 0,0 2-16 0,-2 1-16 16,-2 1 0-16,0 2 0 0,0-1 0 0,-1 5 0 15,-3 6 0-15,0-1 0 0,0-4 16 0,0-1 0 16,-1-4 0-16,3-2 0 0,0-6 16 0,1-3 16 15,1-2 0-15,0-2 0 0,1-4 16 0,1-2 0 0,-1-3 0 16,0-2 0-16,-1-2-96 0,2-1 0 0,-1-2-16 0,-1-1 0 16,0-13-48-16,1 11-16 0,-1-11 0 0,0 0 0 15,0 0-176-15,0 0 128 0,0 0-128 0,0 0 128 16,4-11-128-16,-1-2 0 0,-1-1 144 0,1-3-144 16,1-3 0-16,0-1 0 0,-2-2 0 0,2-2 128 15,0 0-128-15,0 1 0 0,1-1 0 0,2 1 0 16,-1 2 0-16,1 1 0 0,-3 3 0 0,1 4 0 15,2 1 0-15,-2 2 0 0,0 2 128 0,-5 9-128 16,10-6 128-16,1 2-128 0,-2-1 128 0,0 3-128 16,-9 2 0-16,13-4 0 0,0 2 0 0,0-1 128 15,-1 1-128-15,-2 0 0 0,1 2 0 0,-1 0 0 16,1 3 0-16,-1 1 0 0,-1 2 0 0,-1 5 0 16,0 2 0-16,0 2 0 0,-2 4 0 0,1 0 0 15,-1-1 0-15,-1 1 0 0,1-1 0 0,-2 0 0 0,-1 0 0 0,3 3 0 16,-1-1 0-16,0-2 0 0,-1-3 0 0,1-1 0 15,0 0 0-15,2-1 0 0,2-1-144 0,-2-2 0 16,0 0 0-16,3-1 0 16,-1-2-1296-16,1-1-256 0,1-1-48 0,-1-5-16 15,0 0-1376-15,1 0-288 0</inkml:trace>
  <inkml:trace contextRef="#ctx0" brushRef="#br0" timeOffset="73568.63">17193 9243 37663 0,'0'0'1664'0,"0"0"352"0,0 0-1616 0,0 0-400 0,-5 9 0 0,1 0 0 15,4-9 496-15,-1 13 16 0,2 0 0 0,2 0 0 16,1-1 32-16,0 1 16 0,-2 1 0 0,2 2 0 16,1-1-224-16,2 1-32 0,-2-2-16 0,2 2 0 15,-2-2-112-15,0 3-32 0,-1 0 0 0,0 0 0 0,0 0-16 0,-2 1 0 16,1-1 0-16,0-2 0 0,-2-2 144 0,2-2 32 15,-3-11 0-15,2 14 0 0,-2-14 160 0,4 10 48 16,-4-10 0-16,0 0 0 0,9 6-144 0,-9-6-32 16,12-3 0-16,-2 0 0 0,1-4-192 0,-1-2-144 15,1-4 192-15,-1-1-192 0,-1-3 0 0,0-1 0 16,2 2 0-16,-1 2 0 0,-1 1 0 0,1 2-224 16,-3 3 64-16,1 3 16 0,-8 5 144 0,11 0-192 15,-4 4 192-15,-7-4-192 0,10 9 192 0,-4 0-160 16,1 1 160-16,-1 0-160 0,1-1 160 0,-1 2 0 15,1-1 0-15,-1 2 0 0,-1-3 0 0,2 1 0 16,-1-1 0-16,1 0 0 0,-1-1 0 0,1 1 144 0,-1-1-16 0,2 1-128 16,-1 1 144-16,1 0-144 0,-2 3 0 0,-1-5 144 15,-5-8-144-15,8 10 0 0,-1-1 0 0,-1-2 0 16,-6-7 0-16,0 0 128 0,8 6-128 0,0 1 0 16,-8-7 0-16,8 4 128 0,-8-4-128 0,10 2 0 15,-10-2 192-15,11 0-32 0,-11 0-16 0,10-2 0 16,-10 2 160-16,10-5 16 0,-10 5 16 0,11-8 0 15,-1 0-80-15,-1-4 0 0,1 0-16 0,-1 1 0 16,-2-2-112-16,1-2-128 0,-1-3 176 0,1-3-176 16,1-4 0-16,0-1 0 0,-1-1 0 0,1 0-192 15,0-2-1072-15,0 3-208 16,-1 0-32-16,0 0-16 0,0 0-1296 0,-1 2-272 0,1 3-48 0,-1 0-13616 16</inkml:trace>
  <inkml:trace contextRef="#ctx0" brushRef="#br0" timeOffset="74052.08">18684 8052 27647 0,'0'0'2448'0,"2"-9"-1952"0,1 4-496 0,-3 5 0 16,0 0 1984-16,4-9 288 0,-4 9 64 0,0 0 16 15,1-8-1712-15,-1 8-352 0,0 0-64 0,0 0-16 16,-9-1 112-16,0 3 0 0,-2 4 16 0,0 1 0 15,-1 4-192-15,-2 1-144 0,-3 2 192 0,-2 3-192 16,1 2 272-16,-4 1-48 0,0 0-16 0,0 0 0 16,1 4 256-16,0 1 48 0,0 2 16 0,1 2 0 15,1 1 240-15,-1 4 32 0,-1 2 16 0,3 7 0 16,1 4 48-16,0 1 16 0,2 2 0 0,-1 1 0 16,0-2-320-16,2 1-64 0,0-2-16 0,1 4 0 15,0 0-272-15,2 3-48 0,1 2-16 0,2-2 0 16,1-3-144-16,4-2 128 0,1-6-128 0,4-2 128 0,1-6-128 15,4 1 0-15,2-5 0 0,2 0 0 0,0-2-256 16,4 0-48-16,-1-2 0 0,4 2 0 16,3-2-288-16,5-2-64 0,4-3-16 0,1-1 0 15,1-1-800-15,3-1-176 0,4-4-16 0,1 0-16 16,2-1-1648-16,2-2-320 0</inkml:trace>
  <inkml:trace contextRef="#ctx0" brushRef="#br0" timeOffset="75919.95">19536 8722 11055 0,'0'0'976'0,"0"0"-784"0,0 0-192 0,0 0 0 16,0 0 4192-16,0 0 800 0,0 0 144 0,0 0 48 16,-10 7-3456-16,2-1-704 0,8-6-128 0,-8 8-16 15,8-8 80-15,-10 9 0 0,1-1 16 0,-1 3 0 16,0 2-240-16,0 0-48 0,0 1-16 0,-3 3 0 16,-1 1-112-16,-3 4-32 0,-1 3 0 0,-2 4 0 15,-2 2-80-15,-1 3-32 0,-2 3 0 0,-2-1 0 16,-2 1-192-16,1-2-32 0,-1-3-16 0,-1 2 0 15,-2-5-176-15,4 2 160 0,-1-1-160 0,4 3 160 16,4-7-160-16,3 0 0 0,1-4 0 0,1-1 128 16,3 0-288-16,2-3-64 0,0-2-16 0,3-6 0 15,8-10-2416-15,0 0-480 0</inkml:trace>
  <inkml:trace contextRef="#ctx0" brushRef="#br0" timeOffset="76175.45">18977 8902 40543 0,'0'0'3600'0,"0"0"-2880"16,0 0-576-16,-1 12-144 0,3 4 2080 0,6 1 384 15,4-2 80-15,3 4 16 0,4-1-2176 0,0 1-384 0,-1 0-144 0,1 3 0 16,0-4 144-16,2 2-192 0,1 0 192 0,2 1-192 31,-2-2-176-31,3 0-32 0,-3 1-16 0,0-2 0 16,0-1-48-16,-1-3-16 0,0-1 0 0,-2 2 0 15,0-2-256-15,-2-2-48 0,-2 1-16 0,0-4 0 16,-2-2-2272-16,0 1-448 0,-2-2-80 0,0-2-6896 0,-2-1-1392 0</inkml:trace>
  <inkml:trace contextRef="#ctx0" brushRef="#br0" timeOffset="76635.58">20089 8134 5519 0,'0'0'496'0,"0"0"-496"15,0 0 0-15,0 0 0 0,0 0 4592 0,0 0 816 16,0 0 160-16,0 0 48 0,-9-1-4192 0,9 1-832 0,-9 1-160 0,9-1-48 15,-12 7-176-15,2-3-32 0,-2 5-16 0,0-1 0 16,-1 1 128-16,0 1 32 0,-1 2 0 0,-2 0 0 16,0 0 560-16,3 1 112 0,0 0 32 0,2 2 0 15,-1 1-192-15,1 0-48 0,1 1 0 0,2-2 0 16,0 6-288-16,3 1-64 0,0 3-16 0,0 2 0 16,2 1-112-16,0-1-32 0,2-2 0 0,1 2 0 15,0 1-272-15,3-4 128 0,1-1-128 0,1-3 0 16,-1 1 0-16,1 0 0 0,3-5 0 0,-2-1 0 31,1-1-256-31,1-3-144 0,0-2-48 0,1-1 0 0,0 0-2000 0,3-3-416 0,1-2-80 0</inkml:trace>
  <inkml:trace contextRef="#ctx0" brushRef="#br0" timeOffset="76896.59">20236 8480 27647 0,'0'0'2448'0,"0"0"-1952"16,-4 13-496-16,0-1 0 0,2-1 3072 0,2 1 512 15,2 0 96-15,1 0 32 0,1-2-3056 0,-1 1-656 16,-1-1 0-16,0 3 0 15,-1-1-448-15,-1-1 16 0,0 1 0 0,0-1 0 16,0-2-768-16,-1-1-144 0,-1 1-48 0,1-1 0 16,0-1-1904-16,1-7-384 0,0 0-80 0,0 0-16 0</inkml:trace>
  <inkml:trace contextRef="#ctx0" brushRef="#br0" timeOffset="77086.7">20266 8257 40655 0,'0'0'1792'0,"0"0"384"0,0 0-1728 0,0 0-448 0,0 0 0 0,0 0 0 16,0 0 560-16,0 0 16 0,-4 10 16 0,4-10 0 0,0 0-592 0,0 11-256 16,0-11 0-16,0 0 16 15,4 12-2592-15,-4-12-528 0,6 7-96 0</inkml:trace>
  <inkml:trace contextRef="#ctx0" brushRef="#br0" timeOffset="77468.92">20316 8111 15663 0,'0'0'1392'0,"0"0"-1120"0,0 0-272 0,0 0 0 16,0 0 4192-16,0 0 784 0,0 0 144 0,0 0 48 15,0 0-3504-15,13 7-688 0,-3-5-144 0,1 2-16 16,-1 0 208-16,2 1 64 0,0 0 0 0,-1 5 0 16,1-3-544-16,0 2-96 0,-2 1-32 0,2 0 0 15,1 3-288-15,0-3-128 0,0 4 0 0,0 0 128 16,-1 0-128-16,1 1 0 0,-1 0 0 0,-1 3 0 15,1 1 0-15,-1 2 0 0,-1-4 0 0,-1 3 0 16,-1 1 0-16,0 0 0 0,-2-1 0 0,1 3 0 16,-1-2 0-16,1 1 0 0,-2-5 0 0,0 3 0 15,0-3 0-15,-1 2 0 0,-1-1 0 0,1 1 128 16,-3-4-128-16,-1 1 0 0,-2 0 0 0,-1-3 0 0,-1-2-192 0,0 0-64 16,-1-1 0-16,-2-2-16 15,2 1-1536-15,-3-1-304 16,-1 1-64-16,0-4-14256 0</inkml:trace>
  <inkml:trace contextRef="#ctx0" brushRef="#br0" timeOffset="78087.75">20402 7785 35823 0,'0'0'1584'0,"0"0"336"0,0 0-1536 0,0 0-384 16,8 14 0-16,2-3 0 0,2-2 448 0,1 1 0 15,3 3 16-15,2 0 0 0,1 4 0 0,4 3 0 16,0 1 0-16,3 2 0 0,1 1 48 0,5-1 16 16,0 1 0-16,4 0 0 0,-3 3-80 0,0 3 0 15,-2 0-16-15,-1-3 0 0,-2 2-208 0,-2-2-32 16,-5 2-16-16,-3 2 0 0,-1 0 272 0,-2 3 48 16,-2 3 16-16,1 3 0 0,-3 3 96 0,0 1 32 15,-2-1 0-15,0 0 0 0,0 2 0 0,0-1 16 16,-2 2 0-16,-5 14 0 0,-2 7-400 0,-1 4-96 15,-3-1-16-15,1-8 0 0,0-12-144 0,-3-3 0 0,0-5 0 0,-1-3-176 16,1-1 176-16,-2-3 0 16,-1 0 0-16,-2-2 128 0,-2 2-128 0,-2 8 0 0,-2 8 0 0,-3 0 0 15,-2 0 0-15,3-7-160 0,2-10 16 0,2-4 0 16,2-8-48-16,1-2-16 0,1-3 0 0,0-2 0 31,3 1-704-31,-1-4-144 0,0-3-32 0,0-3-12784 0,0-1-2560 0</inkml:trace>
  <inkml:trace contextRef="#ctx0" brushRef="#br0" timeOffset="78888.58">20441 7402 15663 0,'0'0'1392'0,"0"0"-1120"0,-7-12-272 0,4 4 0 0,3 8 3232 0,0 0 592 16,0-8 112-16,0 8 32 0,0 0-2784 0,6-5-544 15,-6 5-128-15,12-4 0 0,0 2 320 0,-1 2 80 16,1 2 16-16,1 5 0 0,1-1-288 0,3 5-48 16,3 2-16-16,1 2 0 0,4 4-288 0,2 0-64 15,5 2-16-15,5 6 0 0,1 5-16 0,4 2 0 16,1 3 0-16,1 1 0 0,3 1 96 0,0 4 16 16,0-3 0-16,0 5 0 0,0 5 112 0,-2 1 32 15,1 2 0-15,-2-1 0 0,-2 2-32 0,-7 2 0 16,-5-2 0-16,-3 5 0 0,-3 1-224 0,-5 5-64 15,-3 8 0-15,-4 5 0 0,-4 1 0 0,-3 0 0 16,-1-4 0-16,-3 3 0 0,0 6-128 0,1-4 0 16,0-6 0-16,0-6 128 0,-1-9 0 0,1 1-128 0,-2-3 192 15,-1 8-64-15,-1 6 176 0,0 0 16 0,-2-8 16 16,2-6 0-16,-1-7 64 0,-1-7 16 0,-1-4 0 0,-3-1 0 16,-1-3-64-16,-3 2-16 0,-2-4 0 0,-2 7 0 15,-6 0-336-15,-1 3 0 0,-2-1 0 0,1-2 0 31,1-3-640-31,0-7-160 0,0-8-32 0,5-1 0 16,-1-8-320-16,2-4-64 0,0-3 0 0,2-4-16 16,2-5-1184-16,-1-6-224 0,1-5-48 0</inkml:trace>
  <inkml:trace contextRef="#ctx0" brushRef="#br0" timeOffset="107824.06">4490 12121 2751 0,'0'0'256'0,"0"0"-256"0,0 0 0 0,0 0 0 15,0 0 224-15,0 0 0 0,0 0 0 0,-7-5 0 16,0 0-224-16,7 5-128 0,-7-3 128 0,7 3-208 16,-8-5 1040-16,8 5 224 0,0 0 32 0,-6-4 16 15,6 4 1376-15,0 0 272 0,0 0 48 0,0 0 16 16,-5-8-1280-16,5 8-240 0,0 0-48 0,0 0-16 16,0 0-400-16,0 0-64 0,0 0-32 0,0 0 0 15,-10-1-112-15,10 1-32 0,-10 0 0 0,10 0 0 16,-9 3 208-16,9-3 32 0,-11 3 16 0,11-3 0 15,-9 6 208-15,9-6 32 0,0 0 16 0,-9 4 0 0,9-4-144 0,0 0-48 16,0 0 0-16,0 0 0 0,0 0-480 0,0 0-112 16,0 0 0-16,-1 10-16 0,1-10-144 0,0 0-32 15,6 9 0-15,-6-9 0 0,8 8 192 0,3-3 48 16,-1-1 0-16,2 0 0 0,2-3-32 0,3 3 0 16,3-2 0-16,2-1 0 0,3-1-128 0,1 0-16 15,0-1-16-15,1 1 0 0,1-2-176 0,2 2 0 16,1-4 144-16,0 2-144 0,0-2 0 0,1 1 144 15,0-1-144-15,1 2 0 0,-4-1 128 0,-1 0-128 16,2 1 0-16,2-1 0 0,-1 1 0 0,-1 0 128 16,-2 1-128-16,1 0 0 0,-1 1 144 0,-4 0-144 15,-3-3 0-15,0 2 144 0,0 1 0 0,-2-1 0 0,0-1 0 0,-2 2 0 16,-3-2-16-16,0-1 0 0,-1 2 0 0,2-3 0 16,-2 1 128-16,0 2 0 0,-2-2 16 0,0 2 0 15,-1-2-128-15,1 1-16 0,-2-2-128 0,-9 4 192 16,10-3-192-16,-10 3 128 0,12-4-128 0,-12 4 0 15,9-2 128-15,-9 2-128 0,11-3 0 0,-11 3 0 16,0 0 128-16,0 0-128 0,0 0 0 0,0 0 144 16,9 3-144-16,-9-3 0 0,0 0 0 0,0 0 0 15,0 0 0-15,0 0 0 0,0 0 0 0,0 0 0 16,0 0 128-16,0 10-128 0,0-10 128 0,-3 11-128 16,-2-2 160-16,5-9-160 0,0 0 192 0,-8 8-192 15,-1-1 272-15,1 1-48 0,2 1-16 0,-2 2 0 16,-1-1-208-16,0 2 128 0,-1 2-128 0,1-1 0 0,0-1 160 0,-1 2-160 15,-1 3 160-15,0 0-160 0,-2 3 128 16,-2-2-128-16,0 3 0 0,2 1 144 0,-3 3-144 0,2-4 0 16,1-2 0-16,-1 3 0 0,1 1 0 0,2 1 0 15,-1-4 0-15,2 1 0 0,-1-2 0 0,1 1 0 16,-1-2 128-16,2 0-128 0,0-3 0 0,0 2 0 16,0 1 144-16,0 0-144 0,-1-1 0 0,1 1 144 15,0-2-144-15,0 0 0 0,0-2 128 0,1 0-128 16,-1 1 0-16,1-4 0 0,0 1 0 0,1 0 0 15,0 1 0-15,1-4 0 0,0 0 128 0,1-1-128 16,0 0 0-16,1 1 0 0,4-9 128 0,-4 8-128 16,4-8 0-16,0 0 0 0,-5 6 160 0,5-6-160 15,0 0 128-15,0 0-128 0,0 0 208 0,0 0-32 16,0 0-16-16,0 0 0 0,0 0 128 0,-5-8 32 0,1-2 0 16,4 10 0-16,-4-10-80 0,0 0-16 0,-1 1 0 0,1 0 0 15,0 1-224-15,-1 1 144 0,-2-3-144 0,2 1 128 16,0 0-128-16,-2-1 0 0,-1-2 0 0,1-1 128 15,-1-1-128-15,-1-2 160 0,-3-2-160 0,0 0 160 16,0-2-32-16,1 2 0 0,0-1 0 0,0 2 0 16,-3 2 48-16,3-3 0 0,-1-1 0 0,-1 1 0 15,-3 0 0-15,1 0 0 0,0-1 0 0,1 2 0 16,1 0 0-16,0 2 0 0,0-5 0 0,0 3 0 16,0-1-16-16,-2 0 0 0,1-2 0 0,0 3 0 15,1 0-160-15,0 2 192 0,-2-1-192 0,2 3 192 16,0 1-192-16,0-1 0 0,0 2 0 0,1 0 128 15,-2-1-128-15,2 3 0 0,2-1 0 0,1 2 0 0,0 0 0 0,1 0 0 16,3 3 0-16,-1 1 0 0,1-2 0 0,1 0 0 16,4 6-144-16,0 0 144 15,0 0-384-15,0 0-32 0,0 0 0 0,0 0 0 16,0 0-1664-16,9-3-336 0,3 3-64 0,3 2-16 16,0 3-1456-16,1 3-288 0</inkml:trace>
  <inkml:trace contextRef="#ctx0" brushRef="#br0" timeOffset="109909.5">6456 11622 24879 0,'-8'-11'2208'0,"-1"2"-1760"0,1 2-448 0,2-3 0 16,2 4 2784-16,1-1 480 0,-1 0 80 0,2 0 32 15,-1 1-2736-15,-1-1-640 0,-1 2 0 0,5 5 0 16,0 0 0-16,-8-5-144 0,0 1 144 0,8 4-192 16,-8-3 192-16,8 3 0 0,-7 0 0 0,7 0-128 15,-9 3 128-15,9-3 176 0,-8 5-48 0,1 3 0 16,1 0 368-16,0 2 64 0,1 3 16 0,3 3 0 15,-1 1 0-15,2 2 16 0,1 2 0 0,0 2 0 16,0 4-144-16,2 0-16 0,1 2-16 0,0-1 0 16,0 2-192-16,4 2-32 0,-2 0-16 0,2-1 0 15,1 5-176-15,1-4 128 0,1 3-128 0,-1 5 128 0,0 1-128 0,0 1 0 16,2-2 0-16,-1 1 0 16,1-2 0-16,0-1 0 0,3-4 128 0,-4 0-128 0,-2-3 128 0,0-1-128 15,-2 0 192-15,1 0-64 0,-3-4 96 0,-2 1 16 16,1 2 0-16,-2 2 0 0,-1 2-48 0,0-1-16 15,-1-4 0-15,-2 2 0 0,1-4 32 0,-1 0 16 16,-2-4 0-16,-2 0 0 0,-1 0 96 0,-1-1 32 16,0-3 0-16,0 1 0 0,1-5-16 0,-1-1 0 15,0-2 0-15,-1-1 0 0,-2-2 64 0,0 0 16 16,2-3 0-16,-2 0 0 0,-2-1-80 0,-2 0-16 16,-2-2 0-16,-1-2 0 0,1 0 16 0,-3-2 0 15,-3 1 0-15,-3-1 0 0,0-3-32 0,-2 0-16 16,1-2 0-16,0 1 0 0,0-2-144 0,2 1-16 0,1 1-128 15,4 6 192-15,3 0-192 0,1-3 0 0,0 1 0 0,4-2 0 32,1 1-1200-32,4-2-128 0,8 5-16 0,-5-12-13808 0,1-5-2752 0</inkml:trace>
  <inkml:trace contextRef="#ctx0" brushRef="#br0" timeOffset="111477.4">7492 11464 11567 0,'0'0'512'0,"0"0"112"16,0 0-496-16,0 0-128 0,0 0 0 0,0 0 0 15,0 0 2192-15,0 0 432 0,0 0 64 0,0 0 32 0,0 0-832 0,0 0-160 16,0 0-48-16,0 0 0 0,0 0-736 0,0 0-160 15,0 0-16-15,-7 4-16 16,7-4-432-16,-11 5-64 0,2 1-32 0,1 0 0 0,0-2-64 0,-1 1-16 16,-1 2 0-16,-2-1 0 0,0 3 0 0,-1 3 0 15,-1 0 0-15,0 2 0 0,-2 3 48 0,-1 4 0 16,-2 4 0-16,-4 3 0 0,0 2 192 0,-2 3 64 16,0 3 0-16,2 4 0 0,-3 3 64 0,1 1 0 15,2 4 16-15,0-1 0 0,3 0-224 0,3 1-48 16,1-1-16-16,4-2 0 0,3-2 96 0,0-2 32 15,1-3 0-15,4 0 0 0,2 0-48 0,2 1 0 16,1-3 0-16,4-2 0 0,0 3-160 0,2 2-32 0,1 4-128 0,2 0 192 16,2 3-192-16,1 0 128 0,1 0-128 0,3 2 0 15,0 2 0-15,4 1 0 0,0 3 0 0,1 3 0 32,-1 0-640-32,0-2-160 0,0-8-32 0,2-11-16 15,1-11-736-15,-2-4-144 0,-3-7-16 0,2-1-16 16,1-6 240-16,-1-3 48 0,-1-4 16 0,1-3-10704 0</inkml:trace>
  <inkml:trace contextRef="#ctx0" brushRef="#br0" timeOffset="112343.85">7657 12379 9215 0,'0'0'816'0,"0"0"-656"0,0 0-160 0,-8 6 0 16,8-6 6544-16,0 0 1280 0,-8 5 256 0,8-5 48 16,0 0-5952-16,0 0-1184 0,0 0-240 0,-4 8-48 15,2 2-464-15,0-1-96 0,2-9-16 0,2 13 0 16,-1 0-128-16,1 0 0 0,1 2 0 0,1 2 0 16,0 1 0-16,1 1 0 0,0 1 0 0,1 1 0 15,-3-4 0-15,1 1 128 0,0-1-128 0,0-1 192 16,0-2 128-16,0-1 48 0,0-3 0 0,0 1 0 0,-4-11 32 0,0 0 16 15,5 10 0-15,-5-10 0 0,0 0 0 0,8 5 0 16,-8-5 0-16,0 0 0 0,10-1-160 0,-10 1-16 16,12-4-16-16,-2 0 0 0,-10 4-224 0,11-5 0 15,-2 0 0-15,-9 5 0 0,10-3 0 0,-10 3 0 16,11-1 0-16,-11 1 0 0,0 0 0 0,10 5 0 16,-10-5 0-16,8 9 0 0,-8-9 0 0,9 8 0 15,-2-1 0-15,-7-7 0 0,9 5 144 0,-9-5-144 16,10 4 128-16,1-2-128 0,-11-2 128 0,13 0-128 15,0 2 0-15,0-4 128 0,0 1-128 0,0-1 160 16,-1 3-160-16,-2 0 160 0,-10-1-160 0,12 5 128 16,0 2-128-16,-3-1 128 0,1 1-128 0,1-1 0 15,-2 4 0-15,0-3 128 0,-3 1 0 0,2 0-128 16,-8-8 192-16,9 7-64 0,-1-2 48 0,-8-5 0 0,9 4 0 0,-9-4 0 16,11 2 16-16,-11-2 16 0,11-2 0 0,1-2 0 15,0-4 80-15,0-1 16 0,-1-2 0 0,1-2 0 16,0-2-16-16,1-2 0 0,0-2 0 0,1 0 0 15,1-1-128-15,-1-3-32 0,0-1 0 0,-1 2 0 16,2-1-128-16,-4-1 128 0,-2 1-128 0,1-1 128 16,-4 1-128-16,1 1 0 0,-3 2 0 0,-2 1 0 15,-2-2-208-15,0 3-80 0,-1 3-16 0,-2 1 0 16,1 3-288 0,-1 2-64-16,-1 3-16 0,4 6 0 0,0 0-1328 0,0 0-272 0,0 0-48 0,-2-9-16 15,0 2-1376-15,2-1-288 0,0 8-48 0</inkml:trace>
  <inkml:trace contextRef="#ctx0" brushRef="#br0" timeOffset="113194.93">7808 12072 10127 0,'0'0'896'0,"0"0"-704"15,0 0-192-15,0 0 0 0,0 0 3424 0,0 0 656 16,0 0 128-16,0 0 16 0,0 0-2272 0,0 0-464 16,0 0-80-16,0 0-32 0,0 0-256 0,0 0-48 15,0 0-16-15,0 0 0 0,0 0-288 0,0 0-48 16,0 0-16-16,0 0 0 0,0 0-304 0,0 0-64 15,0 0-16-15,13 2 0 0,-1 2-160 0,1-1-32 16,0-1-128-16,1 1 192 0,2 0-192 0,1-1 176 16,0 1-176-16,1-1 160 0,3 1-160 0,0 0 0 15,0-3 144-15,-1 0-144 0,1-3 176 0,1 0-48 0,1 0 0 0,-1-1 0 16,0-2 96-16,0 1 16 16,-1 0 0-16,-2 0 0 0,1 2 80 0,-3-2 0 0,-1 1 16 15,-3 1 0-15,-3 1-16 0,1-1-16 0,-1 1 0 0,-10 2 0 16,12-4-176-16,-12 4-128 0,11-3 144 0,-11 3-144 15,0 0 128-15,11-2-128 0,-11 2 0 0,0 0 0 16,0 0 0-16,0 0 0 0,0 0 0 0,0 0 0 16,0 0 192-16,0 0-48 0,5-8-16 0,-5 8 0 15,0 0 192-15,0 0 16 0,-4-12 16 0,-1 5 0 16,5 7-64-16,-9-6-16 0,-2 1 0 0,2-2 0 16,0 3 16-16,-1 2 0 0,-2-1 0 0,2 0 0 15,-2 1-96-15,0-1-32 0,0 1 0 0,1-1 0 16,-1 0-160-16,1 2 0 0,1-2 0 0,1 2 128 15,9 1-128-15,-11-2 0 0,2-1 0 0,9 3 0 16,-9-1 0-16,9 1 0 0,0 0 0 0,-9-6 0 0,1 5 0 16,8 1 0-16,0 0 0 0,0 0 0 0,0 0-128 0,0 0-16 15,0 0 0-15,0 0 0 16,0 0-1312-16,0 0-256 0,0 0-48 0,0 0-16 16,0 0-1680-16,13-4-320 0</inkml:trace>
  <inkml:trace contextRef="#ctx0" brushRef="#br0" timeOffset="113795.71">8350 11480 3679 0,'0'0'320'0,"0"0"-320"0,0 0 0 0,0 0 0 0,0 0 4976 0,0 0 912 15,0 0 192-15,0 0 48 0,0 0-3824 0,0 0-752 16,0 0-144-16,-6 6-48 0,6-6-528 0,0 0-128 16,-3 11 0-16,3-11-16 0,3 11-176 0,2 3-48 15,0-4 0-15,6 2 0 0,3-1 16 0,3 2 0 16,1 1 0-16,2 0 0 0,-1 3 64 0,3 1 16 15,1 2 0-15,1 3 0 0,2 2-64 0,1 2-16 16,-1 2 0-16,0 2 0 0,1-1-256 0,0 0-48 16,0 0-16-16,-1-4 0 0,1 4 192 0,-1 1 32 15,-2 1 16-15,-2 4 0 0,-3 5-32 0,-1 2-16 0,-1-3 0 16,-1 3 0-16,-3 1-16 0,-2-2 0 0,-2-1 0 0,-1-4 0 16,-3-4-48-16,-1-2-16 0,-3-1 0 0,-2 0 0 15,-2 2-16-15,-3 0-16 0,-4 1 0 0,0 3 0 16,-4 3-16-16,-2-1 0 0,-2 0 0 0,1 0 0 15,-4-2 96-15,0-3 0 0,-1-2 16 0,1 0 0 16,-1-3-96-16,2-2-32 0,2-3 0 0,2 0 0 16,-1-1-368-16,1-4-80 0,-1-2-16 0,-3-3 0 31,-2-2-1328-31,-3-1-272 0,-2-3-48 0</inkml:trace>
  <inkml:trace contextRef="#ctx0" brushRef="#br0" timeOffset="116579.99">6032 15529 35183 0,'0'0'1552'0,"0"0"336"0,0 0-1504 0,0 0-384 0,0 0 0 0,0 0 0 15,0 0 1104-15,0 0 160 0,0 0 16 0,0 0 16 16,0 0-688-16,0 0-144 0,0 0-16 0,0 0-16 16,0 0-160-16,8 11-16 0,0-2-16 0,0-1 0 15,0-1 96-15,-1 4 32 0,3 1 0 0,-1 1 0 16,1 1 80-16,-1 4 32 0,0 3 0 0,-1 4 0 15,0 5-144-15,0 1-16 0,-2 6-16 0,1 3 0 16,-1 3-48-16,0 1 0 0,-1-1 0 0,0-2 0 16,-1-2 0-16,1-5 0 0,0-3 0 0,2-2 0 15,-2-1 0-15,2-3-16 0,-2-4 0 0,1 0 0 16,1-4 0-16,-1-3 0 0,1-2 0 0,-1-4 0 16,1-2-32-16,-7-6 0 0,10 2 0 0,-10-2 0 0,12-7-16 0,-1-2-16 15,-1-4 0-15,-1-1 0 0,-1-2-176 0,0-1 128 16,0-1-128-16,-1-2 128 0,0 2-128 0,-1 1 0 15,0 0 0-15,-1 3 0 0,-1-1 0 0,0 1 0 16,1 2 144-16,0 2-144 0,2 1 0 0,0 2 0 16,3 2 0-16,0 2-128 0,0-2 128 0,3 3 0 15,2 2 0-15,0 1-128 0,1 3 128 0,0 1 0 16,-2 1 0-16,0 5-128 0,1-2 128 0,-1 1 0 16,-1 1 0-16,-1-1 0 0,0 1 0 0,-1-1 0 15,1-2 0-15,-2 0 0 0,0 0 0 0,-1-1 0 16,-3 1 0-16,1 1 0 0,-7-9 0 0,6 7 0 0,-6-7 0 15,7 4 0-15,-7-4 160 0,8 4-32 0,-8-4-128 16,11 1 192-16,0 0 16 0,1-2 0 0,-2-2 0 16,0 1 0-16,1-1-48 0,1 2-16 0,-2-4 0 0,0 1 0 15,1 0-144-15,-2 1 0 0,-9 3 0 0,10-4 0 16,0 0 0-16,-3 1 0 0,1-1 0 0,-8 4 0 16,9-6 128-16,-1 0-128 0,-1-5 128 0,-1 2-128 15,1-1 240-15,1-3-48 0,-1-3 0 0,2-2 0 16,1-3 32-16,-1-2 0 0,0-5 0 0,0-4 0 15,1-6-96-15,1 0-128 0,-2-2 176 0,0-2-176 16,0 0 0-16,0 2 0 0,0 1-192 0,-2 2 48 16,-2 5-288-16,0 2-48 15,-2 2-16-15,0 2 0 0,-2 4-80 0,0 2-32 0,-1 6 0 16,0 4 0-16,-1 3-816 0,1 1-176 0,0 6-16 0,0 0-16 16,0 0-1312-16,0 0-272 0,8-6-48 0,-2 1-16 0</inkml:trace>
  <inkml:trace contextRef="#ctx0" brushRef="#br0" timeOffset="117496.5">6208 15155 14735 0,'0'0'1312'0,"-11"-3"-1056"15,-1 2-256-15,0 0 0 0,2 1 3568 0,1 1 656 16,-1 0 128-16,10-1 16 0,-10 3-2640 0,10-3-544 0,-9 3-96 0,9-3-32 16,0 0-608-16,0 0-128 0,0 0-32 0,0 0 0 15,0 0-288-15,0 0 0 0,0 0 0 0,2 10 0 16,-2-10 0-16,11 9-144 0,1-5 144 0,1 0 0 16,1 0 128-16,2-1 96 0,-1-2 32 0,4 0 0 15,1-1 160-15,3 0 32 0,1 0 16 0,4-1 0 16,-1 1-80-16,4 0-32 0,2-1 0 0,1-2 0 15,0-1-112-15,1 0-32 0,1 1 0 0,2-2 0 16,1 0-80-16,1 1-128 0,-3 0 176 0,0 2-176 16,-3-2 192-16,-2 0-192 0,1 0 192 0,-3 0-192 15,-3-1 128-15,-2 0-128 0,-3 1 0 0,-1 0 0 16,-3-2 416-16,-2 1-32 0,-3 0 0 0,-3 0 0 16,0 0-64-16,-10 5 0 0,0 0-16 0,6-7 0 15,-6 7-112-15,3-9-32 0,-3 9 0 0,-2-10 0 0,-2 0 96 0,-1 3 32 16,-1 0 0-16,-1 1 0 0,-2-1 16 0,-1 1 0 15,-2-2 0-15,0-1 0 0,0-2-16 0,1 1 0 16,-1 1 0-16,0-3 0 0,1-1 16 0,-1 1 0 16,0-1 0-16,0 0 0 0,-1-1-144 0,0 2-32 15,0 2 0-15,-1-4 0 0,2 4-128 0,-1 0 0 16,0-1 0-16,0 2 128 0,1 3-128 0,1-1 0 16,0 1 0-16,1 0 0 0,-1 2 0 0,3 2 0 15,1-1 0-15,7 3 0 0,0 0-128 0,0 0 128 16,0 0-160-16,0 0 160 15,0 0-1184-15,0 0-144 0,0 0-16 0,15-1-12064 16,4 1-2400-16</inkml:trace>
  <inkml:trace contextRef="#ctx0" brushRef="#br0" timeOffset="118298.31">7985 15544 11055 0,'0'0'480'0,"0"0"112"0,-9 5-464 0,0-3-128 16,0 2 0-16,9-4 0 0,0 0 6464 0,0 0 1280 16,0 0 256-16,0 0 64 0,0 0-6048 0,0 0-1200 15,0 0-240-15,0 0-64 0,0 0-256 0,0 0-64 16,0 0-16-16,14 2 0 0,1-2-176 0,0 1 0 16,2 0 0-16,4-1 0 0,2 0 0 0,2 3 0 15,0-3-128-15,2 2 128 0,3-2 0 0,3 0 0 16,2 0 0-16,0 0 0 0,2-1 0 0,-2 0 0 15,-1 1 0-15,0-3 0 0,-2 1 0 0,0 0 0 16,-4-2 0-16,0 2 0 0,-2-2-192 0,0 1 16 16,-1-2 16-16,-3 1 0 15,-3-1-496-15,0 2-112 0,-4 1 0 0,0 0-16 16,-5 1-1664-16,-10 1-336 0,0 0-64 0</inkml:trace>
  <inkml:trace contextRef="#ctx0" brushRef="#br0" timeOffset="118567.51">7967 15740 17503 0,'-13'7'1552'0,"13"-7"-1232"0,-10 6-320 0,2 0 0 15,8-6 2560-15,0 0 448 0,0 0 80 0,0 0 32 16,2 10-1600-16,-2-10-320 0,15 9-64 0,0 0-16 15,4-6 288-15,3 1 48 0,4-4 16 0,1 0 0 0,3 0-432 0,3-3-80 16,1 2 0-16,3 0-16 16,3-1-576-16,0-3-112 0,2 0-32 0,-2 2 0 0,-2 1-224 0,0-2 0 15,-3 0 0-15,0 0 0 16,-2 1-304-16,-1 1-96 0,0-1-32 0,-4 2 0 16,-3 1-2224-16,1-3-448 0,-4 3-96 0</inkml:trace>
  <inkml:trace contextRef="#ctx0" brushRef="#br0" timeOffset="120182.19">9756 15361 12895 0,'0'0'1152'0,"0"0"-928"0,0 0-224 0,0 0 0 0,0 0 2160 0,0 0 384 16,0 0 80-16,0 0 0 0,0 0-912 0,0 0-192 16,11 8-48-16,-1-2 0 0,-10-6 256 0,11 8 64 15,-2 0 0-15,1 1 0 0,-3 2-208 0,5 2-48 16,-1 2 0-16,0 2 0 0,1 3-416 0,0-1-96 15,1 6 0-15,-1 0-16 0,-1 0-272 0,1 3-48 16,-2 4-16-16,0 0 0 0,0 2-224 0,-2 1-64 16,0 0 0-16,-1-1 0 0,0-1 16 0,-1-2 0 15,0-3 0-15,0-2 0 0,2 0-96 0,0-5-32 16,-2-3 0-16,1-4 0 0,1-2-144 0,0-2-128 16,-1-3 144-16,4-5-144 0,-11-2 128 0,12-1-128 0,-2-3 0 0,-1-2 144 15,0-5-144-15,-1-2 0 0,0-2 0 0,-2-2 0 16,1 0 0-16,-2-2 128 0,0-1-128 0,-1 0 0 15,0 2 0-15,1 1 128 0,1-1-128 0,0 2 0 16,1 3 0-16,-1 4 0 0,-6 9 0 0,9-7 0 16,-9 7 0-16,12-2 0 0,-12 2-128 0,14 2 128 15,-1 1 0-15,0 1 0 0,-1 0-144 0,0 0 144 16,0 1 0-16,-1-1 0 0,1-2 0 0,0 2 0 16,0 3 0-16,-1-3 0 0,1 0 0 0,0 2 0 15,1 5 0-15,0 2 0 0,0 2 0 0,-1 2 0 16,-1 0 0-16,0 1 0 0,-1 3 0 0,-1-1 0 15,-1-1 128-15,0 0-128 0,1-4 176 0,-2 1-176 16,-1-3 224-16,1-1-64 0,-1-1-16 0,2-4 0 16,0-1 16-16,0 0 0 0,1-1 0 0,0-3 0 15,0 0 96-15,1-2 32 0,1-2 0 0,-1 0 0 0,1-5 32 0,0 2 0 16,1-3 0-16,0-1 0 0,-2 1-64 0,1-3 0 16,-3-1 0-16,-1-4 0 0,1-1 208 0,0-4 48 15,-1-3 0-15,-1-6 0 0,-1-3-512 0,1-1 0 16,-3-2-176-16,3-1 176 0,-1 1 0 0,0-1 0 15,2-1 0-15,0 2 0 0,3-1-128 0,-1 2 128 16,-2 1-160-16,1-1 160 0,0 2-256 0,1 2 32 16,-1 1 16-16,1 3 0 0,-2 1-144 0,-1 6-32 15,-1 5 0-15,1 3 0 16,-1 3-1488-16,-5 9-304 0,0 0-64 0,0 0-12288 16,0 0-2464-16</inkml:trace>
  <inkml:trace contextRef="#ctx0" brushRef="#br0" timeOffset="120969.27">9897 15066 28559 0,'-10'-4'2544'0,"0"1"-2032"15,0-1-512-15,2 0 0 0,8 4 2128 0,-6-3 336 16,6 3 64-16,0 0 16 0,0 0-1824 0,0 0-352 16,0 0-80-16,0 0-16 0,0 0-112 0,12-6-32 15,1 0 0-15,2 4 0 0,2 0-128 0,2 2 0 16,2 0 0-16,1 2 0 0,2-1 0 0,2 2 0 0,1-2 0 0,0 2 0 15,0-1 192-15,0 2 0 0,0-3 0 0,2 2 0 16,0-3 192-16,-2 0 64 0,0 0 0 0,-1 0 0 16,-2-1 16-16,1-1 16 0,1 1 0 0,0 1 0 15,0-3-96-15,1 2 0 0,-1 0-16 0,0 0 0 16,-1 1-176-16,0-4-16 0,-2 1-16 0,2 0 0 16,0 2-32-16,-3 0 0 0,-1-2 0 0,-1 2 0 15,-1-2-128-15,-1 1 0 0,-1-1 0 0,-1-2 0 16,-4 1 224-16,-1 0-32 0,0 0-16 0,-11 4 0 15,8-4-32-15,-8 4 0 0,0 0 0 0,5-6 0 16,-5 6 240-16,3-8 32 0,-3 8 16 0,0-8 0 16,-2-4-16-16,1 3 0 0,-2 1 0 0,1 1 0 15,-1-4-192-15,0 2-32 0,1 0-16 0,-2 1 0 0,0-5-48 16,0 4-128-16,0-2 192 0,0 2-64 0,-1-1-128 0,-3-1 128 16,0 1-128-16,1-3 128 0,-1 1 16 0,0 2 0 15,-1-1 0-15,-2 1 0 0,1 0 16 0,-2-2 0 16,-2 4 0-16,0-2 0 0,-1 0-32 0,2 3 0 15,-1-1 0-15,1 3 0 0,2-3-128 0,0 0 192 16,0 1-192-16,1 1 192 0,1-2-192 0,0 2 0 16,-1-1 144-16,10 7-144 0,-10-6 0 0,2 2 0 15,8 4 0-15,-9-4 0 0,9 4 0 0,0 0 0 16,-10-3 0-16,10 3 0 16,0 0-448-16,0 0-16 0,-7 7 0 0,7-7 0 15,-1 10-432-15,2 0-96 0,3 1-16 0,1-2 0 16,2-1-1744-16,3 1-368 0,2 1-64 0</inkml:trace>
  <inkml:trace contextRef="#ctx0" brushRef="#br0" timeOffset="123634.63">11654 15532 13823 0,'0'0'1216'0,"0"0"-960"0,-9 2-256 0,0 0 0 16,0-1 4432-16,1 2 848 0,8-3 160 0,-11 1 48 16,2 0-4144-16,9-1-816 0,-9 4-160 0,9-4-48 15,-9 3-48-15,9-3-16 0,0 0 0 0,0 0 0 16,0 0 416-16,0 0 80 0,0 0 16 0,0 0 0 15,0 0-192-15,13 4-48 0,0 2 0 0,1-1 0 0,1-3-208 0,3 2-32 16,1-1-16-16,2 3 0 0,0-2-128 0,3 0-16 16,-1-2-128-16,2 1 192 0,1-2-192 0,0 2 0 15,0-1 0-15,0 1 0 0,-2-2 128 0,-2 2-128 16,0-3 0-16,0 0 144 0,0-3-144 0,0 2 128 16,1 0-128-16,0-1 128 0,2 0-128 0,0 2 0 15,-1-3 0-15,4 2 128 0,-1-3-128 0,2 1 0 16,0 1 0-16,1-1 0 0,0 2 0 0,1-1 0 15,0 0-192-15,-2 0 192 16,-2 2-2144-16,1 3-304 0,-1 1-64 0</inkml:trace>
  <inkml:trace contextRef="#ctx0" brushRef="#br0" timeOffset="124593.33">14109 15314 23039 0,'0'0'1024'0,"0"0"192"0,-9-9-960 0,2 0-256 0,2 1 0 0,5 8 0 15,1-10 2928-15,3 0 528 0,1 1 128 0,2 0 0 16,1 3-2816-16,1-1-576 0,1-1-192 0,1 2 0 16,-2-1 144-16,0 2-144 0,-9 5 0 0,9-6 144 15,-9 6-144-15,0 0 0 0,0 0 0 0,0 0 0 16,0 0 0-16,0 0 160 0,0 0-160 0,-8 9 160 16,-2 1 224-16,-2 3 64 0,-1 0 0 0,-1 2 0 15,-2 1 80-15,0 3 32 0,-2 2 0 0,1 1 0 16,-1-1 112-16,1 1 32 0,-3 1 0 0,4 1 0 15,-1-1-288-15,0 3-48 0,0-4-16 0,0 2 0 16,-1-2-352-16,-1 0 144 0,1-1-144 0,0 0 0 16,-2 0 176-16,-1-2-176 0,-2 0 160 0,1 0-160 0,-2-1 0 0,-1 1 0 15,-1-1 0-15,0-1 0 0,0 0 176 0,1 0-16 16,1-3 0-16,0-2 0 0,1-6 160 0,2 1 48 16,3-5 0-16,2 0 0 0,2-4-16 0,1 1 0 15,1 0 0-15,0-6 0 0,0-2-160 0,2-1-16 16,-2-3-16-16,2-2 0 0,-1 0-160 0,2-2 160 15,0 0-160-15,3-3 160 0,0-2-160 0,3 1 0 16,0-2 144-16,3 1-144 0,0 1 0 0,1-1 0 16,2 1 0-16,-1 0 128 0,1 1-128 0,2 2 0 15,0 0 0-15,1 0-128 0,0 1 128 0,2 2 0 0,2 4 0 16,1-1 0-16,-1 3 0 0,3-2-128 0,0 5 128 0,3 1-128 16,0-1 128-16,2 4-128 0,3-2 128 15,0 4-128-15,-1 4 128 0,3 0 0 0,-1 1-144 0,1 3 144 16,3 1 0-16,0 4-176 0,1 1 176 0,-1 6-128 15,0-2 128-15,-2 3 0 0,0 1 0 0,1 1 0 16,-2-2 0-16,1 1 0 0,-4 3 0 0,3-1 0 16,-1 2 0-16,-1-3 0 0,-2 3 0 0,2-1 128 15,0-1-128-15,-2-2 0 0,-2-1 0 0,0-1 0 16,-1-1 0-16,-2-2 0 0,2 0 0 0,-2 1-128 31,-1-5-448-31,0 1-96 0,-1-1-16 0,0-2 0 16,-2-1-1680-16,1-1-320 0,-1 0-80 0</inkml:trace>
  <inkml:trace contextRef="#ctx0" brushRef="#br0" timeOffset="129539.29">15337 15155 11967 0,'0'0'1072'0,"0"0"-864"0,0 0-208 0,0 0 0 0,-9-3 4480 0,9 3 832 16,0 0 192-16,0 0 16 0,0 0-3776 0,0 0-752 16,0 0-160-16,0 0-16 0,0 0-16 0,0 0 0 15,0 0 0-15,0 0 0 0,0 0-32 0,0 0 0 16,0 0 0-16,0 0 0 0,13 7-80 0,1-1-32 16,2 0 0-16,2 0 0 0,2-2-144 0,0 1-48 15,1-1 0-15,2 0 0 0,-1 0-208 0,0 0-32 16,1 1-16-16,1-1 0 0,-2 0-208 0,1 1 128 15,0-1-128-15,-4 1 0 0,-1-1 0 0,1 0 0 16,-2 0 0-16,0 0 0 0,-1 1 0 0,3-1 128 16,-4-1-128-16,2-1 0 0,-1 1 0 0,1-2 0 0,1-1 0 0,0 0 0 15,-1-1 128-15,3 0-128 0,-2-2 176 0,0 2-176 16,-2-2 0-16,-2 0 0 0,1 2 0 16,-2-1 0-16,-1 0 0 0,-2 2 0 0,-10 0 0 0,10 0 0 15,-10 0 128-15,0 0-128 0,0 0 0 0,0 0 0 16,0 0 224-16,0 0-64 0,0 0-16 0,0 0 0 15,0 0 144-15,-6 8 32 0,-2-1 0 0,-1-1 0 16,-2 1-16-16,1 0 0 0,0 0 0 0,-2 1 0 16,-1-2-80-16,0 2-16 0,-2 1 0 0,2 3 0 15,-4 1-208-15,2 3 144 0,-2-1-144 0,0 6 128 16,-1-1-128-16,-1 6 0 0,1 2 0 0,0 4 0 16,0-1 0-16,-1 4 0 0,1 3 0 0,1 1-176 15,0 2 176-15,-1 0 0 0,-2 1 0 0,4 0 0 16,0-2 0-16,2-1 0 0,1-1 0 0,-1-4 0 15,3-4 0-15,-1-1 0 0,2-3 0 0,0-1 0 0,3-3 0 16,-1-3 0-16,0-1 0 0,1-1 128 0,2-5-128 0,1 1 0 16,0 2 128-16,1-2-128 0,0-3 0 0,0 0 128 15,3-10-128-15,-2 10 0 0,2-10 0 0,-3 10 0 16,3-10 0-16,0 0 128 0,-1 9-128 0,1-9 0 16,0 0 0-16,0 0 0 0,0 0 128 0,0 0-128 15,0 0 128-15,0 0-128 0,0 0 176 0,5-9-48 16,-1-1 0-16,0-3 0 0,-2-2 32 0,-2 0 0 15,-1-4 0-15,-1-2 0 0,-1-5 32 0,-1 0 0 16,-1 0 0-16,-2-5 0 0,-1-7-192 0,1-1 0 16,-3-3 144-16,1-2-144 0,0-4 0 0,0-1 0 0,-1 3 0 15,-1 3 0-15,1 2 0 0,-1 3 144 16,4 3-144-16,-1-3 0 0,0-1 208 0,0-1-64 0,0-2-16 0,0 3 0 16,1 2 16-16,0 2 0 0,2 3 0 0,1 2 0 15,-1 2-144-15,1 4 0 0,-1-1 0 0,1 5 0 16,1 3 0-16,1 2-176 0,-2-2 48 0,1 4 0 15,2 2-208-15,1 11-48 0,0 0 0 0,0 0 0 32,0 0-1024-32,0 0-192 0,0 0-64 0,0 0 0 15,8 12-496-15,-1 4-96 0,1 3-32 0,0 3-15632 0</inkml:trace>
  <inkml:trace contextRef="#ctx0" brushRef="#br0" timeOffset="130222.81">15981 16026 17503 0,'0'0'1552'0,"0"0"-1232"16,0 0-320-16,0 0 0 0,0 0 5968 0,0 0 1136 15,0 0 240-15,0 0 32 0,0 0-5680 0,0 0-1136 0,0 0-240 0,0 0-32 16,0 0-288-16,8 8 0 0,-8-8 0 0,8 11 0 16,-2 0 0-16,1 2 0 0,-2-1 0 0,0-1 0 15,0 2 0-15,1-2-144 0,-1 1 16 0,3-1 0 16,-3 1 128-16,-1-2 0 0,0 1 0 0,-2 2 128 15,1-3 64-15,-2 1 0 0,-1-11 16 0,3 10 0 16,-3-10-32-16,4 9-16 0,-4-9 0 0,0 0 0 16,0 0 64-16,7 7 16 0,-7-7 0 0,12 2 0 15,-1-4-48-15,-1 1 0 0,0-2 0 0,1-4 0 16,-1 1-64-16,2-2-128 0,0 0 176 0,1 2-176 16,-3 1 0-16,-1 2 0 0,-9 3 0 0,0 0 0 15,0 0 0-15,11 0 0 0,-11 0 0 0,8 8 0 16,-3 2 0-16,0 2 0 0,-2 1 0 0,1-1 0 15,-1-1 0-15,1 2 0 0,0-2 0 0,2 1 0 0,-1-2 0 16,3 0 0-16,-2-2 0 0,2 0 0 0,0-3 0 0,1-1 0 16,1 1 0-16,-1-5 0 0,2 0 192 0,-1 0-192 15,-1-2 192-15,1-1-192 0,0 2 240 0,-2-3-64 16,0 0-16-16,-8 4 0 0,9-5 32 0,-9 5 16 16,9-4 0-16,-9 4 0 0,0 0-80 0,10-3 0 15,-10 3-128-15,0 0 192 0,0 0-64 0,11 3-128 16,-11-3 176-16,11 0-176 0,-3 0 128 0,0 0-128 15,-8 0 0-15,11 0 0 0,-1-4 128 0,0 1-128 16,0-3 0-16,-1-3 0 0,0-2 0 0,-1 1 160 16,1-2-160-16,-1-1 128 0,-2-2-128 0,1-1 128 15,-1-1-128-15,1 0 128 0,-2-1-128 0,-1-3 0 16,0-1 0-16,-2-2-176 0,1 0-144 0,-1-3-16 0,0 1-16 0,-1-4 0 31,-1 2-1232-31,0-1-240 0,-1 0-48 0,-1 6-11696 0,1 1-2320 0</inkml:trace>
  <inkml:trace contextRef="#ctx0" brushRef="#br0" timeOffset="131407.59">17309 14640 20159 0,'0'0'896'0,"0"0"176"0,0 0-864 0,0 0-208 0,0 0 0 0,0 0 0 15,0 0 1264-15,0 0 208 0,0 0 32 0,0 0 16 16,0 0-304-16,0 0-64 0,0 0-16 0,0 0 0 16,0 0 144-16,0 0 16 0,0 0 16 0,0 0 0 15,0 0-128-15,0 0-32 0,0 0 0 0,0 0 0 16,0 0-192-16,11 7-32 0,-1 0-16 0,-2 4 0 15,0 1-560-15,1 4-112 0,0 3-32 0,2 6 0 16,0-1-208-16,2 5 0 0,0 4 0 0,3 0 0 16,1 3 0-16,0 0 0 0,1-1-160 0,0 2 160 15,1-3 0-15,-1 1 0 0,-4 1 0 0,-2 2 0 16,-3 4 0-16,-1-2 144 0,-1 2-16 0,-4 0-128 0,0 0 256 0,-2-2-64 16,1-1-16-16,-2-1 0 0,1-3 0 0,-2-2 0 15,-2-1 0-15,0-2 0 0,1-2-176 0,-1-1 128 16,-1-1-128-16,0-1 128 0,1 0 160 0,0-1 32 15,-1 4 0-15,-1-7 0 0,1-4-128 0,-3-2-32 16,0 0 0-16,-3-2 0 0,3-4 336 0,-5 0 64 16,-3-5 16-16,1 1 0 0,-3-4-80 0,-1-1-16 15,-3 0 0-15,0-1 0 0,-1-3-80 0,1 0-16 16,0-4 0-16,0 2 0 0,1-5-128 0,0 4-48 16,-1-3 0-16,2 1 0 0,2-4-208 0,0 2 128 15,1-1-128-15,0-3 0 0,-2 1 0 0,3 1 0 0,-1 0 0 0,3 0 0 16,0 1 0-16,0 2-128 0,-2 1 128 0,4 0 0 15,2-2-384-15,-1 2 48 0,1 0 0 0,3 1 0 32,-1 0-848-32,5 2-160 0,0-1-48 0,2 7 0 15,4-10-1792-15,3-2-352 0</inkml:trace>
  <inkml:trace contextRef="#ctx0" brushRef="#br0" timeOffset="133076.57">18435 14456 20271 0,'-11'5'1792'0,"-1"-1"-1424"15,1-1-368-15,-1 0 0 0,0 2 2112 0,0 1 336 16,-1 3 80-16,0 1 16 0,-1 0-2096 0,0 2-448 15,-1 1 0-15,0 1 0 0,0 2 0 0,0 2 304 0,-1-2-48 0,-1 2 0 16,-2 0 736-16,-2 6 144 0,-3 3 16 0,-1 4 16 16,-2 6 128-16,0 4 32 0,-1 6 0 0,2-1 0 15,3 0-560-15,2 1-128 0,3-4 0 0,1 2-16 16,1 2-176-16,3 1-48 0,3 5 0 0,3-1 0 16,3 2-240-16,6-1-160 0,1-4 192 0,4 1-192 15,3-7 240-15,3-3-64 0,3 2-16 0,4-2 0 16,0-1-160-16,4 3-144 0,2 0 144 0,0-2-208 15,0-1 64-15,-1-2 16 0,-2-1 0 0,-2-2 0 16,-2-1-208-16,-1-4-48 0,-1-2 0 0,-3 0 0 16,0-3 0-16,-2-2 0 0,-1-5 0 0,-1 0 0 15,-2-4 48-15,0-3 0 0,-1-1 0 0,1-2 0 16,0-3-496 0,3-2-80-16,-1-2-32 0,0-2 0 0,2-5-2368 0,1-2-464 0,5-9-112 0,-1-3-16 0</inkml:trace>
  <inkml:trace contextRef="#ctx0" brushRef="#br0" timeOffset="133701.01">18437 15448 40943 0,'0'0'1808'0,"0"0"384"0,-8 7-1744 0,8-7-448 0,0 0 0 0,0 0 0 16,0 0 896-16,-5 8 112 0,4 2 16 0,1-10 0 15,1 11-784-15,2 0-240 0,-1 1 128 0,1 0-128 16,1 1 0-16,1-1 0 0,0 1 0 0,1 0 0 16,-1 0-144-16,0 0 144 0,0 1-128 0,0 0 128 15,-1 1 0-15,1-1-128 0,1 0 128 0,-2-1 0 16,0-1 0-16,-1-1 0 0,1 0 0 0,0-4 176 15,-4-7-176-15,5 8 192 0,-5-8-192 0,8 4 192 16,1-2 96-16,2-2 32 0,1-1 0 0,1-3 0 16,1-3-192-16,2 1-128 0,2-3 144 0,0 0-144 15,-1-2 0-15,1 2 0 0,-1 1 0 0,-1-1 0 16,-3 1-240-16,-1 2 64 0,-2 1 16 0,-10 5 0 16,9-2-80-16,-9 2-16 0,0 0 0 0,9 3 0 0,-9-3 256 0,7 9 0 15,-7-9 0-15,5 14 0 0,2 1 0 16,-2-1 160-16,-1-2-32 0,1 1 0 0,0-3-128 0,3 3 128 15,0-4-128-15,0 2 128 0,-2-2 0 0,2-1 0 16,0 0 0-16,-8-8 0 0,10 6-128 0,-1-1 0 16,0-1 144-16,1 1-144 0,-10-5 224 0,11 4-32 15,0-1 0-15,-3 1 0 0,-8-4-192 0,0 0 0 16,10 5 128-16,-1 0-128 0,-1-1 0 0,-8-4 128 16,10 4-128-16,0-4 0 0,-10 0 128 0,11-4-128 15,1 0 0-15,-2-2 144 0,0-5-144 0,-1 1 0 16,0 1 0-16,1-3 0 0,-1-1 160 0,-1 1 96 15,1-1 32-15,0-1 0 0,-2 0-160 0,1-2-128 0,0 0 144 16,-1-2-144-16,3 0 0 0,-1-2 0 0,0-1 0 0,-1-1 0 16,-1-1-368-16,0-1 48 0,-1 0 0 0,0-1 0 31,-1-4-400-31,-2 4-80 0,-3 2-16 0,-2 2 0 16,-2 3-1920-16,0 1-384 0,-1 2-80 0</inkml:trace>
  <inkml:trace contextRef="#ctx0" brushRef="#br0" timeOffset="134359.81">18599 15148 33855 0,'0'0'1504'0,"0"0"304"0,0 0-1440 0,0 0-368 16,0 0 0-16,0 0 0 0,0 0 736 0,0 0 80 15,0 0 16-15,0 0 0 0,0 0-480 0,0 0-96 16,0 0 0-16,13 4-16 0,-1-1 144 0,-1 0 48 15,1-3 0-15,1 0 0 0,-1 0-48 0,2-4-16 16,2 2 0-16,-2 1 0 0,1 1-112 0,0-1-32 16,3-1 0-16,1 1 0 0,-1 0-64 0,1 0-16 0,2-2 0 0,-1 0 0 15,-2 2-144-15,0 0 0 0,1-2 144 0,-2 1-144 16,1-1 0-16,0 2 0 0,-1-2 0 0,-1 2 0 16,-1-2 0-16,-2 0 0 0,0 2 0 0,0 1 0 15,-1 0 0-15,0 1 0 0,0-1 0 0,-1-1 0 16,1-1 0-16,1 2 0 0,0 0 0 0,0-2 128 15,2 1-128-15,-2 0 0 0,0-1 0 0,0 2 0 16,-2 0 0-16,0-1 0 0,-11 1 0 0,13-1 128 16,-1-1 0-16,-12 2 16 0,7-3 0 0,-7 3 0 15,0 0 64-15,0 0 16 0,0 0 0 0,0 0 0 16,0 0 304-16,0 0 64 0,0 0 16 0,0 0 0 16,-2-10-288-16,2 10-48 0,-5-6-16 0,5 6 0 15,-10-5-112-15,10 5-16 0,-10-6-128 0,1 3 192 16,0-3-48-16,1 2-16 0,1 1 0 0,0-1 0 0,-1-2-128 0,0 1 0 15,0 0 0-15,0 1 0 0,-1-1 0 0,1 0 0 16,1-1 0-16,-1 1 0 0,-1-1 0 0,1 3 0 16,-1-2 0-16,0 1 0 0,1 0 0 0,0 0 0 15,0 0 0-15,0 2 0 0,2-1 0 0,6 3 0 16,-8-1 0-16,8 1 0 0,0 0-192 0,0 0 0 16,0 0-16-16,0 0 0 15,0 0-496-15,0 0-112 0,0 0-16 0,0 0 0 16,6 11-1376-16,2 0-288 0,0-2-48 0,1 0-8880 15,2-4-1776-15</inkml:trace>
  <inkml:trace contextRef="#ctx0" brushRef="#br0" timeOffset="134926.44">19076 14355 5519 0,'0'0'240'0,"-7"14"64"0,0-4-304 0,0 1 0 16,7-11 0-16,-6 11 0 0,6-11 7600 0,0 17 1456 15,0-17 288-15,7 15 64 0,3-1-7504 0,3-2-1520 16,1 0-384-16,4-1 0 0,2 2 144 0,2-1-144 15,3 2 0-15,1 1 144 0,0-2-144 0,0 4 192 16,0 1-192-16,-1-1 192 0,1 2-192 0,1 1 0 16,-1 3 0-16,-1 4 0 0,0 4 0 0,0 3 0 15,-1 2 160-15,2 5-160 0,1 2 368 0,-3 0-48 0,-2-2 0 16,1-1 0-16,-3-3-80 0,0 1-32 0,-3 0 0 0,-1 4 0 16,-3 1 80-16,-2 1 16 0,-1 2 0 0,0 2 0 15,-4 1-144-15,0-3-32 0,-1 0 0 0,-3-6 0 16,0 1 0-16,-4-4 0 0,1 0 0 0,-4-1 0 15,-3 2 240-15,-2 1 32 0,-3-5 16 0,-4 3 0 16,-3 3 144-16,-2-1 16 0,-1 2 16 0,-1-2 0 16,-3-4-320-16,2-4-64 0,0-1-16 0,3-6 0 15,1-5-192-15,2-4 0 0,0-4 0 0,4-2-21504 16</inkml:trace>
  <inkml:trace contextRef="#ctx0" brushRef="#br0" timeOffset="170657.92">22438 4960 3167 0,'0'0'128'0,"0"0"48"0,0 0-176 0</inkml:trace>
  <inkml:trace contextRef="#ctx0" brushRef="#br0" timeOffset="177172.05">14888 9481 13823 0,'0'0'1216'0,"0"0"-960"15,0 0-256-15,-2 12 0 0,1-2 3264 0,1 1 624 0,0-1 112 0,1 2 32 16,1 1-2400-16,1-1-480 0,0 1-80 0,-1-3-32 16,2 2-96-16,1-3-32 0,1-1 0 0,0-2 0 15,1 1-208-15,-1-1-32 0,-1-3-16 0,2 4 0 16,-1 4 0-16,2 0 0 0,-1 0 0 0,-1-1 0 16,2 1 32-16,3 11 0 0,-5-7 0 0,-1 2 0 15,-1-3-112-15,1 0-32 0,1 1 0 0,-2-1 0 16,-1 3-48-16,-3 0-16 0,-1-4 0 0,-3 1 0 15,-4-1-16-15,3 3 0 0,0 1 0 0,0-1 0 16,1-1-208-16,-4 4-64 0,-5-5 0 0,0 2 0 16,-1-5-192-16,-1 1 0 0,1-5 0 0,0-1 0 15,-1-3-2528-15,1-5-544 16,0-4-128-16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50:11.68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8640 6347 9215 0,'0'0'816'0,"0"0"-656"0,0 0-160 0,1-9 0 15,0 2 1776-15,-1 7 320 0,4-9 64 0,-4 9 16 0,5-8-784 0,-5 8-160 16,8-9-16-16,-1 5-16 0,-1-2-112 0,-6 6 0 16,11-7-16-16,-2 1 0 0,-1 2-48 0,-8 4-16 15,10-7 0-15,-10 7 0 0,0 0 128 0,9-5 16 16,-9 5 16-16,0 0 0 0,0 0-464 0,0 0-80 15,7 12-32-15,-3-3 0 0,-4 2-400 0,0 5-64 16,-2 4-128-16,1 1 176 0,0 0-48 0,1 1 0 16,0 1 0-16,0 5 0 0,1-1 128 0,0 1 0 15,1-2 16-15,0-2 0 0,1-1-16 0,0 1 0 16,0 4 0-16,1-4 0 0,0 1-80 0,0-3-32 16,-1 3 0-16,-1-1 0 0,0-1-144 0,-1 1 192 15,0-1-192-15,1 2 192 0,-2 1 0 0,0 0 0 16,1-1 0-16,0-2 0 0,-1 1 0 0,1-2 16 0,2 0 0 0,0-1 0 15,-1 0-208-15,1-6 144 0,0 1-144 16,-1-2 128-16,-1-1 32 0,-1 2 0 0,0-2 0 0,0-3 0 16,-1 1 32-16,-1-1 16 0,-1 0 0 0,-1 1 0 15,4-11 32-15,-7 9 0 0,0 0 0 0,-1 0 0 16,0-5 16-16,0 0 16 0,-1-1 0 0,1-1 0 16,-1 1-80-16,0-2 0 0,-1 1-16 0,-2-2 0 15,0 0-176-15,-1-2 192 0,-3 2-192 0,1-1 192 16,-1 0-192-16,0-1 0 0,1 0 144 0,-1 0-144 15,1 1 0-15,-1 0 0 0,0-2 0 0,-1 1 0 16,0 0 0-16,3 0 0 0,0 0 0 0,1 1-192 16,1 0-48-16,0 1-16 0,2-3 0 0,1 6 0 15,0-3-416-15,9 0-96 16,-11 4 0-16,2 1-16 0,1 0-352 0,8-5-64 0,-9 8-16 0,2 0 0 16,1-2-160-16,6-6-32 0,0 0-16 0,0 0-8496 15,0 0-1680-15</inkml:trace>
  <inkml:trace contextRef="#ctx0" brushRef="#br0" timeOffset="899.87">9352 5917 5519 0,'0'0'240'0,"0"0"64"0,0 0-304 0,0 0 0 0,0 0 0 0,0 0 0 16,0 0 3712-16,0 0 672 0,5-7 144 0,-5 7 16 15,0 0-3504-15,0 0-704 0,5-7-144 0,-5 7-16 16,0 0-176-16,0 0 160 0,0 0-160 0,0 0 160 16,0 0-160-16,0 0 0 0,0 0 0 0,0 0 0 15,0 0 0-15,-12 7 0 0,1 0 0 0,0 1 128 16,1 2-128-16,1 2 0 0,-2-2 0 0,1 1 0 16,-1 0 256-16,1 0 0 0,1-1 16 0,0 2 0 15,-2 0 368-15,2 1 64 0,-1-1 0 0,0-1 16 0,1 1-48 16,2 0-16-16,-3-1 0 0,1 1 0 0,-1 1-272 0,1 0-64 15,0-1-16-15,2 1 0 0,1 0-160 0,0 1-16 16,1-1-128-16,3 2 192 0,0-2-192 0,2 2 176 16,0 2-176-16,3-1 160 0,-1 0 32 0,2 2 0 15,2-4 0-15,0 3 0 0,1 2-32 0,0-3 0 16,0 0 0-16,1 0 0 0,2-1-160 0,-1 1 0 16,0-3 0-16,2 0 128 0,-1 1-320 0,1-2-64 15,-1-3 0-15,2 0-16 16,0-2-368-16,1-3-64 0,0-2 0 0,1 2-8064 15,-1 2-1616-15</inkml:trace>
  <inkml:trace contextRef="#ctx0" brushRef="#br0" timeOffset="2051.25">9621 6142 26143 0,'0'0'1152'0,"0"0"256"0,0 0-1136 0,0 0-272 16,0 0 0-16,0 0 0 0,4 10 608 0,-4-10 64 16,0 0 16-16,6 13 0 0,-3-2-384 0,-3-11-80 15,4 13-16-15,-1 0 0 0,0 0-208 0,-2 0 0 16,-1-13 0-16,0 16 0 15,-1 0-448-15,-2-2-16 0,0 0-16 0,1 1 0 16,-1-1-464-16,1-2-80 0,-2 0-32 0,0-2-6464 16,-1-2-1296-16</inkml:trace>
  <inkml:trace contextRef="#ctx0" brushRef="#br0" timeOffset="2334.42">9638 5964 26719 0,'-11'-11'1184'0,"4"6"240"0,-1 1-1136 0,2 2-288 0,6 2 0 0,0 0 0 0,0 0 1952 15,0 0 336-15,0 0 64 0,0 0 16 0,0 0-2000 0,-3 11-368 16,3-11-128-16,-2 13 0 16,-1-1-576-16,3-12-96 0,-1 12-32 15,1-12 0-15,2 13-2272 0,1-4-464 0,-3-9-80 0</inkml:trace>
  <inkml:trace contextRef="#ctx0" brushRef="#br0" timeOffset="2800.64">9751 5913 27935 0,'0'0'1232'0,"0"0"256"0,0 0-1184 0,0 0-304 0,0 0 0 0,0 0 0 15,0 0 544-15,0 0 48 0,0 0 16 0,0 0 0 16,0 0-304-16,0 0-64 0,0 0-16 0,7 5 0 16,-7-5-80-16,11 8-16 0,-1-2 0 0,-1 1 0 15,0 1 64-15,2 1 0 0,1-1 0 0,1 4 0 16,0 2-192-16,0-1 0 0,0 3 0 0,0-2 128 0,0 0-128 0,-1 2 0 15,-1-2 0-15,1 3 128 0,-2 1-128 0,0 2 0 16,-3 0 0-16,1-2 0 16,-1 0 0-16,-1-2 0 0,-1-1 0 0,-1 1 0 0,-1 0 192 0,0-1-64 15,-3 0 0-15,-2 0 0 0,0 3 256 0,-1-2 32 16,-1 1 16-16,-1-1 0 0,0-1-256 0,-2 1-48 16,-2 0-128-16,0-1 192 0,-1 0-192 0,-1-2 176 15,1 1-176-15,-1-1 160 0,0-1-160 0,-1 0 0 16,1-2 144-16,1 2-144 0,-1 2-208 0,1-5-112 15,0-1-32-15,1-2 0 16,-1 0-2080-16,10-6-400 0</inkml:trace>
  <inkml:trace contextRef="#ctx0" brushRef="#br0" timeOffset="3238.35">10494 6129 13823 0,'0'0'608'0,"0"0"128"15,0 0-592-15,0 0-144 0,1-9 0 0,-1 9 0 16,0 0 4032-16,0 0 768 0,0 0 144 0,0 0 48 0,0 0-3888 0,0 0-768 16,0 0-144-16,-11 2-48 0,1 0-144 0,0 3 192 15,-2 3-192-15,0 4 192 0,-1-3-192 0,-1 4 0 16,-2 3 0-16,-1-1 0 0,2 5 0 0,-1-1 0 16,0 8 0-16,1 3 0 0,-2 3 0 0,1 4 0 15,-1 1 144-15,1 1-144 0,1 1 368 0,2 1 0 16,0-5 0-16,1 2 0 0,0 0 128 0,1 1 16 15,-1 1 16-15,3 3 0 0,0 6-128 0,2 0-16 16,2-3-16-16,2-5 0 0,3-1-224 0,1-5-144 16,1-1 192-16,3-7-192 0,2 0 128 0,2-2-128 15,0-4 0-15,3 1 0 0,-1-6-144 0,2 1-144 0,0 0-32 0,2 0 0 32,-1-4-672-32,0 2-144 0,2 1-16 0,0 1-9024 0,-1 1-1792 15</inkml:trace>
  <inkml:trace contextRef="#ctx0" brushRef="#br0" timeOffset="3859.01">10735 6836 36863 0,'0'0'3264'0,"0"0"-2608"16,0 0-528-16,0 0-128 0,0 0 1408 0,0 0 240 15,2 13 48-15,2-3 16 0,2 1-1408 0,-4-1-304 16,1-1 0-16,-1 3 0 0,1-3 0 0,1 6 0 16,0-1 0-16,1 2 0 0,0 1 0 0,0 1 0 15,2-3 0-15,-1 1 0 0,1 1 0 0,-2-1 0 16,0-1 0-16,1 0 0 0,-1-6 0 0,-1 1 0 15,-4-10 0-15,6 7 0 0,-1-1 0 0,1 1 0 16,-6-7 0-16,0 0 0 0,9 4 0 0,-9-4 0 16,0 0 0-16,12 0 0 0,-2 0 0 0,-10 0 0 15,12 0 128-15,-2-4-128 0,-10 4 0 0,12-8 0 16,-2-1 128-16,-1 1-128 0,1 0 0 0,-1-1 0 16,-1 1 0-16,-1 2 0 0,-7 6 0 0,8-7 0 15,-8 7 0-15,0 0 0 0,0 0-176 0,0 0 176 0,8 12-160 16,-3 0 160-16,0-2 0 0,-1 2 0 0,0-2 0 0,0 1 0 15,1-1 0-15,2 1 0 0,-1-1 0 0,2-2 0 16,-8-8 0-16,11 8 0 0,-2-3 0 0,0 0 0 16,-9-5 128-16,12 4-128 0,-2-1 0 0,-1-2 0 15,-9-1 192-15,12-1-192 0,-2-2 192 0,1 2-192 16,-11 1 320-16,13-3-64 0,-1-2 0 0,1 2 0 16,0-3 96-16,0-1 16 0,-2-2 0 0,1 1 0 15,0-1-112-15,-2 0-32 0,-1 0 0 0,2-3 0 16,-2-3-16-16,0-2 0 0,-1 0 0 0,0-2 0 15,-2-2-32-15,1 1-16 0,-1-4 0 0,1 1 0 16,-1-3-160-16,1-2 0 0,-2 1 0 0,0-2 0 16,1 3 0-16,-4 1-176 0,1 2 48 0,-1-1 0 15,2 2-1216-15,0 3-256 0,-1 0-32 0,-2 5-16 16,-1 2-1520-16,0 3-304 0</inkml:trace>
  <inkml:trace contextRef="#ctx0" brushRef="#br0" timeOffset="4623.95">10842 6580 25215 0,'0'0'1120'0,"0"0"224"0,-8 3-1072 0,8-3-272 16,0 0 0-16,0 0 0 0,0 0 576 0,0 0 48 15,0 0 16-15,0 0 0 0,12 1-400 0,1-1-80 16,0 0-16-16,1 0 0 0,2-1 16 0,2 1 0 16,1-3 0-16,2 2 0 0,0 0-16 0,1 1 0 15,3-1 0-15,1-3 0 0,0 1-144 0,0 2 0 16,0-2 0-16,-1 0 128 0,0 0-128 0,-3 0 0 0,0 0 0 0,-2 2 0 15,-2-4 208-15,-2 4 16 0,-2-3 0 0,0 1 0 16,-1 0 160-16,1 0 48 0,-4-3 0 0,-10 6 0 16,10-4-160-16,-10 4-16 0,0 0-16 0,11-4 0 15,-11 4-240-15,0 0 128 0,0 0-128 0,0 0 0 16,0 0 160-16,0 0-160 0,0 0 160 0,0 0-160 16,0 0 128-16,0 0-128 0,-1-9 0 0,1 9 144 15,-4-6-144-15,0-1 128 0,-2 1-128 0,1 1 128 16,-1-2-128-16,-1 1 192 0,1 0-192 0,-1 0 192 15,-1-1 192-15,1 1 32 0,-3-1 16 0,3 2 0 16,-1 0-112-16,0 0 0 0,-1-1-16 0,0 2 0 16,0-2-304-16,1 3 0 0,0 1 0 0,8 2 0 15,-9-3 0-15,0 1 0 0,0-1 0 0,9 3 0 0,0 0 0 0,0 0 0 16,-8-4-128-16,8 4 128 16,0 0-688-16,0 0-32 0,0 0-16 0,0 0 0 15,0 0-2304-15,0 0-464 0</inkml:trace>
  <inkml:trace contextRef="#ctx0" brushRef="#br0" timeOffset="5286.22">11327 6016 13823 0,'0'0'1216'0,"0"0"-960"0,0 0-256 0,0 0 0 0,0 12 2384 0,2-1 432 16,2-1 96-16,1 0 16 0,3 0-1648 0,1 1-320 16,1 1-64-16,0 2 0 0,3-1-64 0,1 4-16 15,1 0 0-15,2 2 0 0,0 1-240 0,1 1-64 16,3 1 0-16,1 1 0 0,1 5-352 0,2 3-160 0,0 3 128 0,-2-1-128 15,-1 3 0-15,-1 1 128 0,-1-1-128 0,-1 1 0 16,0-4 0-16,-1 0 0 0,-1-3 0 0,0 0 0 16,0 0 0-16,-3 3 128 0,-1-2-128 0,-2 2 0 15,-2 6 208-15,-3-3-32 0,-1-2-16 0,-1 1 0 16,-1 2 192-16,-2-3 32 0,-3-3 16 0,-1 0 0 16,-1-7-112-16,0 0-32 0,-1-3 0 0,0-2 0 15,0-1-128-15,-1-3-128 0,2-2 192 0,1-1-192 16,-3-1 0-16,1-1 0 0,0-2-240 0,0 0 80 31,5-8-2272-31,-7 6-464 0,7-6-96 0</inkml:trace>
  <inkml:trace contextRef="#ctx0" brushRef="#br0" timeOffset="5770.23">12209 6694 7359 0,'0'0'320'0,"0"0"80"0,0 0-400 0,0 0 0 0,0 0 0 0,0 0 0 15,0 0 5632-15,0 0 1024 0,0 0 224 0,16 1 32 16,0 0-5120-16,1 2-1024 0,1-3-192 0,0 1-64 15,2-1-128-15,0 0-48 0,3 0 0 0,3 0 0 16,1 0-208-16,2 0-128 0,-1-1 160 0,4 1-160 16,0-3 0-16,1 2 128 0,0 0-128 0,-1 1 0 15,-1-1 0-15,-2 1-240 0,-3 0 48 0,0 0 16 16,-1 0-208-16,-3 0-32 0,-1 0-16 0,-3 0 0 0,-2 0 32 16,-2 1 0-16,-2-1 0 0,-2 1 0 15,-10-1-496-15,0 0-80 0,0 0-32 0,0 0 0 0</inkml:trace>
  <inkml:trace contextRef="#ctx0" brushRef="#br0" timeOffset="6081.27">12251 7005 21183 0,'0'0'1888'0,"0"0"-1504"0,0 0-384 0,0 0 0 15,0 0 3440-15,0 0 608 0,0 0 128 0,0 0 32 16,13-1-3184-16,0-4-640 0,1 1-128 0,2 1-32 15,0 1-16-15,2-1 0 0,3-1 0 0,1 2 0 16,0-4-64-16,2 3-16 0,0-1 0 0,1-2 0 16,0 4-352-16,1-1-80 0,1 1-16 0,2 0 0 15,-2 1-2080-15,1-2-416 0,-1-1-96 16</inkml:trace>
  <inkml:trace contextRef="#ctx0" brushRef="#br0" timeOffset="8071.76">14083 6170 8287 0,'0'0'736'0,"0"0"-592"15,0 0-144-15,0 0 0 0,0 0 3280 0,0 0 624 16,0 0 128-16,0 0 32 0,4-8-2656 0,-4 8-512 0,0 0-128 0,0 0 0 16,4-9-176-16,-4 9-16 0,0 0-16 0,0 0 0 15,0 0-64-15,0 0-16 0,0 0 0 0,0 0 0 16,-11 4-224-16,1 1-64 0,-1 1 0 0,-2 4 0 15,-1-1-16-15,0 2-16 0,-2 0 0 0,0 2 0 16,-1 1 320-16,0 2 64 0,-1 3 16 0,-1 6 0 16,-2 4 256-16,-1 4 48 0,-2-2 16 0,1 4 0 15,-2 3-304-15,-1-2-48 0,0 0-16 0,0 0 0 16,1 2-272-16,3-2-64 0,2 1-16 0,4 1 0 16,3-1 64-16,3 3 16 0,2 0 0 0,3 2 0 15,2-1 64-15,3-1 16 0,3-3 0 0,1-3 0 16,4 0-320-16,1-4 0 0,1-1 0 0,3-1 0 0,0-1 0 15,4-1-320-15,3 0 32 0,1 0 16 16,0-1-336-16,1 1-64 0,0 0-16 16,1 0 0-16,2-1-1248 0,1-3-256 0,3-4-48 0,-2-1-11904 15</inkml:trace>
  <inkml:trace contextRef="#ctx0" brushRef="#br0" timeOffset="8472.39">14324 6824 34031 0,'0'0'1504'0,"-9"7"320"0,-2-2-1456 0,4 3-368 0,1 0 0 0,2 1 0 15,1 1 512-15,0 1 16 0,0-2 16 0,1 2 0 16,0-1-128-16,1-1-32 0,0 2 0 0,-1 1 0 16,4 0-160-16,-1 1-32 0,2 1-16 0,1 1 0 15,1-2 16-15,1 0 16 0,1 2 0 0,1 1 0 16,0 1 32-16,2 1 0 0,-1-5 0 0,1 0 0 15,0 2-112-15,0-4 0 0,0 1-128 0,2 0 192 16,1 0-192-16,0-1 0 0,-1-3 0 0,1-1 0 16,1-2 0-16,1 1 0 0,-1-2-208 0,0-4 64 15,3 0-288-15,-1 0-48 0,-3-2-16 0,1-1 0 16,1 2-1984-16,-1-4-400 0</inkml:trace>
  <inkml:trace contextRef="#ctx0" brushRef="#br0" timeOffset="8741.82">14757 6798 35823 0,'0'0'1584'0,"-11"4"336"0,0 0-1536 0,0 3-384 16,2 2 0-16,0 1 0 0,1 4 448 0,-1 5 32 0,0 0 0 0,0 2 0 15,-2 1-272-15,2 4-48 0,-1 2-16 0,-1-2 0 16,1 4 112-16,-2 1 32 0,0-2 0 0,1 1 0 15,-1-2 160-15,2 1 48 0,0 1 0 0,1 1 0 16,0 3-176-16,1-1-48 0,3 5 0 0,-1-2 0 16,-4-2-272-16,3-1 128 0,0-1-128 0,1-3 0 15,-1-2 0-15,2 2-176 0,1-4 0 0,0-2 0 32,0-5-448-32,0 1-80 0,0-2-32 0,0 1 0 15,2-4-2080-15,-1 2-400 0,2 0-96 0</inkml:trace>
  <inkml:trace contextRef="#ctx0" brushRef="#br0" timeOffset="9324.99">15107 7081 21183 0,'0'0'1888'0,"0"0"-1504"16,0 0-384-16,0 0 0 0,0 0 2688 0,0 0 448 16,12 0 112-16,0-1 16 0,1-1-2304 0,1-1-464 15,3-3-96-15,3 2-16 0,2 1 80 0,3-1 16 16,2 1 0-16,3-1 0 0,1 0-64 0,2 2-16 15,-2-1 0-15,1 2 0 0,0-1-224 0,-1 2-48 16,-1-1-128-16,-1 0 192 0,-1-2-416 0,-1 1-96 16,-1-1 0-16,-1 0-16 15,-3 1-1968-15,1-5-400 0,2 2-80 0</inkml:trace>
  <inkml:trace contextRef="#ctx0" brushRef="#br0" timeOffset="11577.12">15096 6170 8287 0,'0'0'736'0,"0"0"-592"0,0 0-144 0,0 0 0 15,0 0 2848-15,-5-3 544 0,5 3 96 0,0 0 32 16,0 0-2064-16,-8-1-416 0,1 0-80 0,7 1 0 16,-9 5-464-16,1 0-96 0,-1 2-16 0,0 0 0 15,-1 0-240-15,-1 3-144 0,1 1 160 0,-3 2-160 16,1 0 0-16,1 2 0 0,2-2 0 0,2 4 0 0,-1 3 320 0,1-2-48 16,1 2 0-16,0-1 0 15,3 1 48-15,1-1 16 0,1 1 0 0,1 0 0 0,3-1-208 16,0-1-128-16,1 1 128 0,2-1-128 0,0 1 0 0,-1-2 144 15,2-1-144-15,1 1 0 0,1-3 0 0,1 1 0 16,1-2 0-16,-1-2-144 16,1 2-496-16,0-3-80 0,2-4-32 0,0-1 0 15,-1-1-2064-15,0 0-400 0</inkml:trace>
  <inkml:trace contextRef="#ctx0" brushRef="#br0" timeOffset="11855.55">15343 6373 16575 0,'0'0'736'0,"0"0"160"0,-3 11-720 0,-1-1-176 0,1 0 0 0,0 3 0 15,1-2 3536-15,1-1 688 0,1-10 128 0,-3 12 16 16,2-1-3456-16,-1-2-688 0,2-9-224 0,0 9 128 16,0-9-368-16,0 0-64 0,0 9-16 0,0-9 0 15,0 12-704-15,0-1-160 0,0-11-32 16,-1 8 0 0,1-8-1984-16,0 0-416 0,-4 9-80 0,4-9-4592 0</inkml:trace>
  <inkml:trace contextRef="#ctx0" brushRef="#br0" timeOffset="12059.19">15370 6209 18431 0,'0'0'1632'0,"0"0"-1312"16,-8-4-320-16,8 4 0 0,0 0 3552 0,0 0 640 15,0 0 128-15,0 0 32 16,0 0-3840-16,0 0-752 0,0 0-144 0,0 0-48 16,0 0-2064-16,0 0-400 0</inkml:trace>
  <inkml:trace contextRef="#ctx0" brushRef="#br0" timeOffset="12411.39">15439 6179 1839 0,'0'0'160'0,"0"0"-160"0,0 0 0 0,0 0 0 15,0 0 4000-15,0 0 768 0,0 0 160 0,0 0 16 16,0 0-3376-16,0 0-672 0,0 0-144 0,0 0-32 16,0 0 192-16,0 0 48 0,0 0 0 0,0 0 0 15,11-1-336-15,-11 1-64 0,11 4-16 0,-3-1 0 0,-8-3-320 0,0 0-64 16,10 10-16-16,-2 0 0 0,-2 0-144 0,1 1 0 15,-3 1 0-15,-2 1 0 0,2 1 144 0,0 0 0 16,-1 3 0-16,-1 1 0 0,2 1 96 0,0-1 16 16,-1 0 0-16,-1 0 0 0,1 1 64 0,0-1 32 15,-2-2 0-15,-1 2 0 0,0 1 0 0,1 1 0 16,1-4 0-16,2 1 0 0,-2 0-224 0,1-6-128 16,-2 2 160-16,0-1-160 0,-1-2 0 0,0 1 128 15,0-11-128-15,-2 9 0 0,-2-1 0 0,0 0 144 16,4-8-144-16,-8 6 128 0,0-1-416 0,0-1-96 15,8-4 0-15,-7 3-9088 16,7-3-1824-16</inkml:trace>
  <inkml:trace contextRef="#ctx0" brushRef="#br0" timeOffset="12907.55">16525 6904 24879 0,'0'0'2208'0,"0"0"-1760"16,0 0-448-16,7 9 0 0,1 3 2096 0,1 5 336 16,2 1 64-16,-1 3 0 0,2-3-1936 0,0 1-400 0,-1 1-160 0,1 4 128 15,0-2-128-15,1-1 0 0,-1-2 0 0,1-2 0 16,-2-3 0-16,1 2 0 0,0-2 0 0,0 1 0 16,-1-1 0-16,0 0 0 0,-2-2 0 0,0 1 0 31,-2-1-512-31,-1-2 0 0,1 1 16 0,-1-5 0 15,-6-6-384-15,9 8-80 0,-9-8 0 0,11 4-12384 0</inkml:trace>
  <inkml:trace contextRef="#ctx0" brushRef="#br0" timeOffset="13158.83">16984 6906 15663 0,'0'0'688'0,"-8"6"144"16,-3-2-656-16,1-1-176 0,-1 7 0 0,4 1 0 0,0 4 5376 0,2 0 1024 16,0 4 224-16,1 3 32 0,0 0-5360 0,0 1-1072 15,-1 2-224-15,-2 1 0 0,-1 3 0 0,1 5 0 16,-3 2 0-16,0 2 0 0,-2 4 0 0,-1 3 0 16,0 5 0-16,0-1 0 0,-1 2 0 0,1-6-128 15,0-1 128-15,0-6 0 0,-2-3-192 0,5-4 32 16,-2-2 16-16,3-4 0 15,1-3-1456-15,2-3-272 0,2-2-64 0,1-4-13360 0</inkml:trace>
  <inkml:trace contextRef="#ctx0" brushRef="#br0" timeOffset="13775.66">16529 6720 26495 0,'0'0'1168'0,"0"0"240"0,0 0-1120 0,0 0-288 0,0 0 0 0,0 0 0 0,0 0 576 0,6-7 64 16,2 0 16-16,1 0 0 0,3 3-368 0,-1-2-80 15,2-2-16-15,2-1 0 0,-2 0 0 0,1-2 0 16,2 2 0-16,0-1 0 0,-1-1-192 0,1-1 176 15,-1 1-176-15,1-2 160 0,-3-3-160 0,-1 2 128 16,-2-1-128-16,1 2 128 0,-3 0-128 0,-2 2 0 16,1-3 144-16,-2 3-144 0,0 0 320 0,0 1-16 15,0 1 0-15,-1 1 0 0,-4 8 16 0,4-8 16 0,-4 8 0 16,5-6 0-16,-5 6-64 0,6-7-16 16,-6 7 0-16,0 0 0 0,5-6-64 0,-5 6-32 0,0 0 0 0,0 0 0 15,0 0-160-15,0 0 160 0,0 0-160 0,0 0 160 16,0 0 96-16,0 0 32 0,-1 13 0 0,-1 1 0 15,1 2 96-15,1 1 0 0,-1-6 16 0,1 2 0 16,0 2-48-16,1-2-16 0,0 1 0 0,1-1 0 16,0 0-208-16,1 0-128 0,1-1 160 0,0 1-160 15,0-3 128-15,2 2-128 0,1-4 0 0,0 0 144 16,3-2-144-16,0 2 0 0,0-4 0 0,2 0 0 16,2-3-256-16,-2-1-16 0,0 0-16 0,1-1 0 15,0 0-544-15,0 1-96 0,0-7-32 0,0 1 0 16,0 2-1888-16,-1-2-384 0</inkml:trace>
  <inkml:trace contextRef="#ctx0" brushRef="#br0" timeOffset="14193.48">17626 6136 18431 0,'0'0'816'0,"0"0"160"0,-10-3-784 0,1 3-192 0,9 0 0 0,0 0 0 15,-9 3 2496-15,9-3 448 0,0 0 80 0,0 0 32 16,0 0-2096-16,0 0-400 0,-10 2-96 0,10-2-16 15,0 0-256-15,-7 4-48 0,7-4-16 0,-9 7 0 16,9-7-128-16,-10 8 0 0,0 2 0 0,0-1 0 16,-1 0 0-16,1-2 0 0,-2 3 0 0,0 2 0 15,-1 2 128-15,0-1-128 0,0 4 192 0,1-1-64 16,2 2 192-16,1 4 48 0,1-1 0 0,3 2 0 16,1-3 256-16,3 3 48 0,-1-3 16 0,4 1 0 15,0-1-400-15,2-2-80 0,1-1-16 0,2-4 0 16,-1 0-192-16,2-2 0 0,0-4-192 0,1 1 192 15,-1 0-608-15,0-3-16 0,1-2 0 0,0-1 0 16,-9-2-624-16,13 3-128 0,-3 1-32 0,1-1 0 16,-11-3-1792-16,13-4-352 0</inkml:trace>
  <inkml:trace contextRef="#ctx0" brushRef="#br0" timeOffset="14489.34">17697 6387 21183 0,'0'0'944'0,"0"0"192"0,-7 7-912 0,7-7-224 0,-5 10 0 0,1 3 0 16,1-2 2688-16,2 1 480 0,0-2 96 0,1 1 32 15,-2 2-2768-15,2-6-528 0,0 2-144 0,0-1-16 32,0-8-672-32,3 12-144 0,-3-12-32 0,3 7 0 15,-3-7-2064-15,0 0-400 0</inkml:trace>
  <inkml:trace contextRef="#ctx0" brushRef="#br0" timeOffset="14683.64">17762 6225 24879 0,'0'0'1088'0,"0"0"256"0,0 0-1088 0,0 0-256 15,0 0 0-15,0 0 0 0,0 0 2368 0,0 0 400 16,0 0 96-16,0 0 16 16,0 0-3904-16,0 0-784 0,0 0-160 0</inkml:trace>
  <inkml:trace contextRef="#ctx0" brushRef="#br0" timeOffset="15110.51">17832 6157 31327 0,'0'0'1392'0,"0"0"272"0,0 0-1328 0,0 0-336 0,0 0 0 0,0 0 0 15,0 0 128-15,0 0-128 0,0 0 160 0,0 0-160 0,0 0 0 0,5 10 0 16,2 1 0-16,-7-11 0 0,6 9 128 0,1 2-128 16,0-1 0-16,-1 0 0 0,-6-10 0 0,8 14 0 15,1 1 0-15,0-1 0 0,-1 3 0 0,0-3 0 16,-2 2 0-16,1-2 0 0,-2 5 0 0,0-1 128 15,-1-1-128-15,-1 1 0 0,-1 0 0 0,-2 1 0 16,-1-3 128-16,0 1-128 0,-2 2 144 0,-1-4-16 16,-1 1 0-16,0 0 0 0,0 1-128 0,-1-3 160 15,1-2-160-15,0-1 160 0,1 1-160 0,-1-1-176 16,-2-4 48-16,1 0 0 16,-1 1-2160-16,7-8-416 0</inkml:trace>
  <inkml:trace contextRef="#ctx0" brushRef="#br0" timeOffset="16461.12">17887 5972 11967 0,'0'0'1072'0,"-4"1"-864"15,-1 2-208-15,5-3 0 0,-5 3 2448 0,5-3 448 16,-4 7 96-16,4-7 16 0,0 0-1440 0,1 12-288 16,2-2-48-16,2 1-16 0,-1-1-464 0,2 0-112 15,2 0 0-15,3 0-16 0,0 0-352 0,1 3-64 16,2-2-16-16,3 2 0 0,2 1 64 0,1 3 16 15,3 1 0-15,0 2 0 0,3 1 176 0,0 1 16 0,0 5 16 0,2 6 0 16,-2 3-96-16,1 2 0 0,-2 4-16 0,0-2 0 16,-2 3-32-16,-1-1 0 0,-2-3 0 0,-3 3 0 15,-4 1-80-15,-3 0 0 0,-3 0-16 0,-2 0 0 16,-1 4-64-16,-3-1-16 0,-2-2 0 0,-2-2 0 16,1-2-32-16,-2-2-128 0,-1-2 192 0,-2-2-64 15,-1 0 96-15,-2-2 16 0,-1 0 0 0,-2 1 0 16,-1-1-112-16,-2 5-128 0,-2-1 176 0,1 1-176 15,0 1 144-15,0-3-144 0,-1-3 0 0,1-4 144 16,1-2-144-16,2-5 0 0,1-4 144 0,0 0-144 16,3-3 0-16,-2-2-192 0,0-4 32 0,3-2 0 15,9-6-2208-15,-10-1-432 0</inkml:trace>
  <inkml:trace contextRef="#ctx0" brushRef="#br0" timeOffset="17164.07">18450 5923 28095 0,'0'0'1248'0,"0"0"256"0,-5-9-1200 0,5 9-304 0,-1-9 0 0,1 3 0 15,0 6 384-15,2-10 0 0,1 3 16 0,-3 7 0 16,4-8-48-16,0-3-16 0,0 2 0 0,0 0 0 15,1 3 16-15,0-1 0 0,-5 7 0 0,10-9 0 16,1 0 48-16,1 2 16 0,1 1 0 0,1-1 0 16,0 2-64-16,2 1-16 0,0-1 0 0,1 1 0 15,-1 1-64-15,0 1-16 0,-2 1 0 0,1 1 0 16,-1 0 160-16,-1 0 32 0,0 2 0 0,-1 3 0 16,-3 2-128-16,-1 3 0 0,-2 1-16 0,0 2 0 0,-2 2-112 0,-2 4-32 15,1-1 0-15,-2 3 0 0,0 1-160 0,1-1 0 16,-2 0 0-16,-2 0 0 0,1 1 0 0,1-3 128 15,-3-2-128-15,1 0 0 0,-1-1 0 0,1-1 0 16,-2-4 128-16,0 3-128 0,-3-1 0 0,1 0 0 16,-1-1 144-16,-1-2-144 0,-1 1 0 0,-1-1 144 15,-2-1-144-15,0-2 0 0,-2 1 128 0,0-2-128 16,-3 1 0-16,0-1 0 0,-1 1 0 0,-1-1 0 16,1-2 0-16,1 0-144 0,0-1 144 0,3-2 0 15,-1-1-144-15,4 0 144 0,0-3 0 0,2 1 0 16,1-2 0-16,8 4 0 0,-6-7 0 0,6 7 0 15,-7-6 0-15,7 6 0 0,-4-11 0 0,4 11 0 0,-1-9 0 0,1 9 0 16,0 0 0-16,4-9-144 0,-4 9 144 0,10-6 0 16,1 2 0-16,1 1 0 0,-1 2 192 0,4 0-48 15,0 1 144-15,2 1 32 0,2 2 0 0,0 0 0 16,1 0-144-16,1 1-32 0,1 2 0 0,0 0 0 16,0-4-144-16,1 2 192 0,1 1-192 0,-1 2 192 15,0-3-192-15,-1 1 0 0,0 0 0 0,-1-1 0 16,-2 0 0-16,2 0-272 0,0 0 32 0,0 0 16 31,-2 0-2896-31,1-3-576 0</inkml:trace>
  <inkml:trace contextRef="#ctx0" brushRef="#br0" timeOffset="30605.73">2521 11651 32943 0,'0'0'1456'0,"0"0"304"0,0 0-1408 0,0 0-352 15,0 0 0-15,0 0 0 0,0 0 384 0,0 0 0 0,0 0 0 0,11 4 0 16,-11-4-112-16,9 13-16 0,-1-3 0 0,-3 4 0 16,-1 6 16-16,0-1 0 0,-2 1 0 0,1 2 0 15,0 4 256-15,1 2 48 0,-2-2 16 0,1 4 0 16,-1 1-80-16,-2 4-32 0,-2 4 0 0,0 8 0 15,1 4-176-15,-1 4-48 0,-4 0 0 0,1-2 0 16,-1-2-256-16,2-2 160 0,-2-3-160 0,3-7 128 16,-1-2-128-16,0-6 0 0,0-2 0 0,3-3 0 15,1-2-192-15,1-1-64 0,0-4 0 0,2-2-16 16,-1-4-1792 0,1-1-368-16,-3-12-64 0,0 0-12880 0</inkml:trace>
  <inkml:trace contextRef="#ctx0" brushRef="#br0" timeOffset="31304.47">3099 11755 2751 0,'0'0'128'0,"0"0"16"0,0 0-144 0,0 0 0 15,10-1 0-15,-10 1 0 0,0 0 3712 0,0 0 720 0,0 0 144 0,0 0 32 16,9-6-2688-16,-9 6-512 16,0 0-128-16,0 0 0 0,0 0-368 0,0 0-64 0,0 0-16 0,0 0 0 15,0 0-384-15,0 0-96 0,0 0-16 0,0 0 0 16,0 0 16-16,0 0 0 0,-7 7 0 0,-1-1 0 15,0 4 320-15,0-3 64 0,-1 0 16 0,1-1 0 16,0 1 96-16,-1 1 32 0,-1 0 0 0,1-1 0 16,0 3-160-16,-2 1-16 0,-1 0-16 0,-1-1 0 15,0 1-208-15,-1 0-32 0,0 0-16 0,-1 0 0 16,1 1-128-16,1 1-32 0,1 2 0 0,-1-2 0 16,0-2-112-16,0 1-32 0,-1 0 0 0,1 0 0 15,0-1-128-15,0 2 160 0,0-1-160 0,0 0 160 16,0-1 16-16,1 1 0 0,0-5 0 0,2 2 0 15,-1-1 112-15,1 0 32 0,1-1 0 0,-2 1 0 16,0-1-96-16,0-1-16 0,3 1 0 0,8-7 0 0,-10 4-16 0,2 2 0 16,0-1 0-16,8-5 0 0,0 0-192 0,-5 8 0 15,5-8 128-15,0 0-128 0,0 0 0 0,-3 11 0 16,3-11 128-16,0 10-128 0,0-10 0 0,4 12 0 16,-4-12 0-16,6 12 0 0,-6-12 0 0,6 11 0 15,2 0 0-15,0-1 0 0,-2-1 0 0,3 2 0 16,2-1 128-16,0-3-128 0,-11-7 144 0,14 6-144 15,0 3 128-15,2 0-128 0,-1 2 160 0,1-1-160 16,1 3 192-16,2 0-192 0,1 0 176 0,-1 4-176 16,1-4 160-16,1 4-160 0,-2-2 0 0,0 0 0 15,-2 1 0-15,-2-3 0 0,1 0 128 0,-2-1-128 16,-1-1 0-16,0 0 0 0,-1-2 0 0,0 0 128 0,-2 0-128 0,1 2 0 16,-2-2 0-16,-1 0 0 0,-2 1 0 0,2-3 0 15,-8-7 0-15,10 10-160 0,-2-2 32 0,1-1 0 31,-9-7-336-31,11 5-64 0,-11-5-16 0,13 0 0 16,0 0-2080-16,-1-3-432 0,-3-1-80 0,0-2-7776 0,-1-5-1568 0</inkml:trace>
  <inkml:trace contextRef="#ctx0" brushRef="#br0" timeOffset="31873.62">3418 12115 32079 0,'0'0'1408'0,"0"0"320"0,0 0-1392 0,0 0-336 0,0 0 0 0,0 0 0 16,0 0 496-16,0 0 16 0,0 0 16 0,0 0 0 15,0 0-112-15,0 0-32 0,0 0 0 0,0 0 0 16,12 0-160-16,-1 1-32 0,-11-1-16 0,14 0 0 15,-2-1-176-15,-1 1 0 0,1 0 0 0,1-3 0 16,1-1 192-16,1 0-64 0,-1 2 0 0,2-4 0 16,-1 1 128-16,2 1 0 0,0-1 16 0,2 1 0 0,-1 0-272 0,-3 2 0 15,-2-1 0-15,1 2 0 0,0 1-320 0,-1 0 0 16,-3 1-16-16,-10-1 0 16,0 0-656-16,11 7-128 0,-11-7-32 15,8 7 0-15,-8-7-2592 0,0 0-528 0</inkml:trace>
  <inkml:trace contextRef="#ctx0" brushRef="#br0" timeOffset="32137.9">3374 12347 26719 0,'0'0'1184'0,"0"0"240"0,0 0-1136 0,0 0-288 0,0 0 0 0,0 0 0 15,12-5 3264-15,2 1 576 0,0 0 128 0,2 1 32 16,1 2-3248-16,1 0-752 0,1-1 0 0,0 2 0 31,1 0-528-31,-1 0-112 0,-1 0 0 0,1 0-16 16,-1 0-736-16,0 0-144 0,-1 0-16 0,-1 2-8928 0,-2-2-1776 0</inkml:trace>
  <inkml:trace contextRef="#ctx0" brushRef="#br0" timeOffset="33739.36">4173 11734 28559 0,'0'0'2544'0,"-6"1"-2032"15,-2 1-512-15,8-2 0 0,0 0 1264 0,0 0 144 16,0 0 48-16,0 0 0 0,0 0-1328 0,0 0-128 16,-3 7-272-16,3-7 64 0,-4 10 208 0,4-10 0 15,-2 7-160-15,-1 1 160 0,-1 0 0 0,0 0 0 16,0 1 0-16,0 1 0 0,1 1 0 0,-3 1 0 16,1-2 0-16,0 2 0 0,0-2 384 0,1 1-16 15,0-2 0-15,-1-1 0 0,1-2 128 0,4-6 16 16,-4 8 16-16,1 0 0 0,3-8-128 0,0 0-16 0,0 10-16 0,2-2 0 15,-2-8-368-15,0 0 0 0,6 9 0 0,2-2 128 16,-8-7-128-16,14 6 0 0,1-2 0 0,-1 0 0 16,0 1 0-16,2-2 0 0,0-1 0 0,0 2-128 15,0 0 128-15,1 3-208 0,0-2 80 0,0 3 128 16,0 0-288-16,1 2 64 0,0 2 16 0,-1 1 0 16,-2 1 0-16,-1 3 0 0,0 1 0 0,-1 3 0 15,-2-4 208-15,-2 3-176 0,-1-1 176 0,-3 1-160 16,-1-2 160-16,-1 0 0 0,-3 1 0 0,-2-1 0 15,0-1 0-15,-1-2 192 0,-1 0-32 0,-1-2-16 16,-2 1 128-16,1-1 32 0,1 2 0 0,-3-4 0 16,-3 0-304-16,2 0 160 0,-1 0-160 0,-2-1 128 15,-4 1-128-15,1-1 0 0,-2-2-192 0,0 0 192 16,0 1-320-16,-3-3 64 0,1 0 16 0,-2-2 0 16,-2-2-1424-16,-1 1-272 0,1-3-64 0</inkml:trace>
  <inkml:trace contextRef="#ctx0" brushRef="#br0" timeOffset="34014.44">4184 11665 15663 0,'0'0'1392'0,"0"0"-1120"0,0 0-272 0,0 0 0 16,2-9 5744-16,-2 9 1088 0,11-3 208 0,0 1 64 16,1-1-5376-16,0 0-1088 0,1 2-192 0,1 1-64 15,2 0-96-15,2-4-32 0,2 2 0 0,1-1 0 16,1 2-64-16,2-2-32 0,4-2 0 0,-1 1 0 16,2-1-160-16,1-1-192 0,1 3 32 0,0-3 16 31,-1 1-1440-31,2 0-272 0,-1-2-64 0,0 0-15536 0</inkml:trace>
  <inkml:trace contextRef="#ctx0" brushRef="#br0" timeOffset="37976.06">2212 13606 15663 0,'0'0'1392'0,"0"0"-1120"0,0 0-272 0,0 0 0 15,2 15 3408-15,-2 0 624 0,-2 3 128 0,1 3 32 16,1 4-2976-16,0 1-576 0,0 2-128 0,1 0-32 16,1 2-256-16,0-1-48 0,1 0-16 0,-2-1 0 15,-1 1 16-15,4 1 0 0,0-3 0 0,-1 3 0 16,-2 2 128-16,0 0 16 0,1 3 16 0,-2 6 0 15,-2 3-64-15,1 3-16 0,-2 4 0 0,-1-7 0 16,1-1-256-16,-1 2 160 0,-4-5-160 0,1-1 128 16,1-2-128-16,-2-4 0 0,-1-3 0 0,2-2-176 15,2-2-400-15,2 0-64 0,0-4-32 0,-1-1-9536 16,-2-3-1904-16</inkml:trace>
  <inkml:trace contextRef="#ctx0" brushRef="#br0" timeOffset="38610.53">2720 14326 8287 0,'0'0'368'0,"0"0"80"0,0 0-448 0,0 0 0 0,0 0 0 0,0 0 0 16,3-11 3888-16,-3 11 688 0,3-6 144 0,-3 6 16 16,1-11-3328-16,-1 11-688 0,-2-9-128 0,2 9-16 15,-4-9 128-15,0 3 48 0,-3 0 0 0,2 1 0 16,5 5-176-16,-8-6-16 0,-1 1-16 0,1 1 0 15,8 4-272-15,-9-4-48 0,9 4-16 0,-11 1 0 16,-4 3-208-16,1 2 144 0,1 5-144 0,-1-1 128 16,-2 3-128-16,0 3 0 0,-1 1 0 0,2 2 0 0,2 4 0 15,1-1 160-15,0-1-160 0,3 0 160 0,1 2 240 0,2-1 48 16,0-1 16-16,3 0 0 0,0 0-80 16,0-2 0-16,1 1-16 0,0-2 0 0,2 3-240 0,3-5-128 15,0-2 160-15,1-1-160 0,-1-1 0 0,3-3 128 16,-6-9-128-16,11 6 0 0,1-3 0 0,1-3 0 15,2-5-192-15,-1 1 192 0,0-5-176 0,2-2 176 16,1-2-160-16,-2 0 160 0,0 1-176 0,-2-1 176 16,-1-5-192-16,-1 1 192 0,1 0 0 0,-2 0-128 15,0 3 128-15,-4-2 0 0,-1 1 0 0,-1 0-192 16,-2 1 192-16,-1 1-160 0,0 0 160 0,-2 1 0 16,1 2 0-16,0 2-128 0,1 0 128 0,-1 8 0 15,0 0 0-15,0 0 128 0,0 0 112 0,0 0 16 0,0 0 16 16,0 0 0-16,8 9 112 0,-2 2 0 0,2 0 16 15,0 0 0-15,-1 2-208 0,0 0-32 0,1 1-16 0,0 2 0 16,1-3-144-16,-1-1 0 0,-1 1 0 0,-1 0 0 31,2 0-608-31,-2 0 0 0,1-1 0 0,-1 1 0 16,0 1-576-16,0-1-112 0,1-3-32 0,-1 1 0 16,-6-11-2272-16,8 9-464 0,-8-9-96 0</inkml:trace>
  <inkml:trace contextRef="#ctx0" brushRef="#br0" timeOffset="39427.33">3181 13563 12895 0,'0'0'576'0,"0"0"112"0,0 0-560 0,-9 9-128 0,-3 0 0 0,4 3 0 16,3 4 5760-16,3 5 1136 0,0 0 208 0,2 5 64 31,2 4-6144-31,0 1-1232 0,2 1-240 0,0 4-64 0,-1 3 240 0,2 1 32 0,3 3 16 0,-3-2 0 16,-3-1 224-16,2-1 0 0,0 0-160 0,0 2 160 15,-1 2 0-15,-1-2 0 0,1 1 128 0,-3 0-128 16,0-3 224-16,-1-3-32 0,-2-3-16 0,2-3 0 0,1-1-48 16,-1-5-128-16,-3 0 192 0,1-8-64 0,2-2 96 0,-1-2 16 15,2-2 0-15,0-10 0 0,0 0 32 0,0 0 16 16,0 0 0-16,0 0 0 0,0 0-112 0,0 0-32 15,0 0 0-15,0 0 0 0,-2-13-144 0,0-1 0 16,4-2 0-16,-2-2 128 0,0-3-128 0,0-2 0 16,1-4 0-16,-2 1 128 0,-1-1-128 0,2 1 0 15,0-3 144-15,2 6-144 0,0 2 0 0,1 4 0 16,0 4 0-16,-1 1 0 0,2 4 0 0,-4 8 0 16,8-4 0-16,2 3 128 0,2 2-128 0,-1 3 0 15,-11-4 0-15,13 7 0 0,-2 1-224 0,0 1-16 16,-1 1 0-16,-1 1 0 0,-1-1 112 0,0 2 128 15,0-2-208-15,-2 1 80 0,-1-1 128 0,1 2 0 16,-1-3 0-16,0 1 0 0,0 0 0 0,-1-1 192 0,0 0-32 0,0 0-16 16,-4-9-144-16,4 10 128 0,0-2-128 0,-3 0 128 15,-1-8-128-15,0 10 128 0,-1 3-128 0,-2-5 128 16,3-8 0-16,-6 9 0 0,-1-1 0 0,-1 3 0 16,-1-4-128-16,0 4 0 0,0-3 0 0,-1 2 0 15,-1 3-160-15,1-1-64 0,-2-3-16 0,-1 2 0 31,-1-1-672-31,1 3-144 0,1-7-32 0,1 1 0 16,1-3-720-16,1-1-160 0,0-2-16 0,9-1-7312 0,-11-3-1456 0</inkml:trace>
  <inkml:trace contextRef="#ctx0" brushRef="#br0" timeOffset="39877.83">3557 14383 40079 0,'0'0'1776'0,"0"0"368"0,0 0-1712 0,0 0-432 16,10-1 0-16,0 1 0 0,2-3 0 0,-1 1-176 16,0 0 16-16,2-2 0 0,0 1 0 0,0-1 0 15,0-2 0-15,2 1 0 0,-1 0-112 0,0-2-32 16,1 1 0-16,-1-2 0 0,0-1 304 0,0 0-128 15,-3 0 128-15,0 0 0 0,-1 0 0 0,-2 1 0 16,-2 0 0-16,0-1 0 0,-2 1 0 0,-1 1 144 0,0 1-16 0,-2-3 0 16,-1 0 32-16,0 1 0 0,0-1 0 0,-1 1 0 15,-2 1-160-15,3 7 0 0,-2-10 0 0,2 10 0 16,-5-9-176-16,-2 2-64 0,-2 3-16 0,9 4 0 16,-12 0 0-16,-1 3-16 0,0 1 0 0,0 2 0 15,0 2 272-15,-2 1 0 0,-1 2 0 0,2-1 0 16,-1 3 128-16,2 3 64 0,1-3 32 0,2 4 0 15,1-1 48-15,1 2 16 0,2 0 0 0,0 3 0 16,2-2-144-16,3 1-16 0,0 0-128 0,1 0 192 16,1 1-192-16,3 1 0 0,1-1 0 0,3 1 0 15,0-3 0-15,1 3 0 0,0-1 0 0,0 0 0 16,0-1-256-16,0 0 48 0,-1-4 16 0,3-1 0 16,-1 1-480-16,1-2-96 0,-2-2 0 0,1-2-16 15,3-2-2752-15,2-1-560 0</inkml:trace>
  <inkml:trace contextRef="#ctx0" brushRef="#br0" timeOffset="40260.64">4101 13746 12895 0,'0'0'576'0,"0"0"112"16,0 0-560-16,-1 13-128 0,1 0 0 0,3 5 0 0,2 2 6592 0,2 2 1280 0,-1-1 256 0,3 5 48 15,3 2-6800-15,-2 4-1376 0,-1-4-240 0,1 4-64 16,-1 0 80-16,1 2 16 0,-1 1 0 0,0-1 0 16,1 3 16-16,-1 0 16 0,0 3 0 0,-1-1 0 15,-2 1 16-15,-1-2 0 0,-1-3 0 0,-1-1 0 16,-2 0 160-16,2-4-192 0,-2-5 192 0,0-1-192 16,-1 0-192-16,2-1-64 15,-1-3 0-15,2-4 0 0,0-3-416 0,1-3-96 0,0 0 0 0,2-3-9520 16,-6-7-1888-16</inkml:trace>
  <inkml:trace contextRef="#ctx0" brushRef="#br0" timeOffset="40728.35">4834 13236 19007 0,'0'0'832'0,"0"0"192"0,0-12-832 0,0 3-192 0,1-3 0 0,2 2 0 16,-3 1 576-16,0 9 64 0,0-12 0 0,-3 3 16 16,3 9-320-16,-2-8-64 0,2 8-16 0,0 0 0 15,0 0 432-15,-9-1 80 0,0 2 0 0,0 4 16 16,-1 3-176-16,1 4-32 0,0 1-16 0,-1 3 0 16,-2 3-304-16,0 1-64 0,-1-1-16 0,-1 3 0 15,-2 4 64-15,4 1 16 0,-1-1 0 0,3 1 0 16,1 0-256-16,4-1 0 0,1 1 0 0,1-1 0 0,3-3 384 0,0-1 0 15,3-1-16-15,1 0 0 0,0-2-32 0,1 4 0 16,0-4 0-16,0 1 0 0,0-2-336 0,1 0 0 16,0 2 0-16,1-5 0 15,-1 0-512-15,2-1-80 0,0-2-16 16,2-2 0-16,1-2-640 0,0-3-128 16,0-1-32-16,1 0 0 0</inkml:trace>
  <inkml:trace contextRef="#ctx0" brushRef="#br0" timeOffset="41411.3">5193 13270 6447 0,'0'0'576'0,"0"0"-576"0,0 0 0 0,0 0 0 16,0 0 5392-16,0 0 976 0,0 0 192 0,-7 5 32 16,-2-2-5376-16,0 1-1088 0,0-3-128 0,-2 1-208 15,1 1-112-15,-2 0-32 0,0 1 0 0,-1-3 0 16,0 3-160-16,2 1-16 0,-1 2-16 15,0 0 0-15,0 1 240 0,2 1 48 0,-2 2 16 0,2 0 0 0,-1 1 368 0,1 0 64 16,0 1 0-16,0-1 16 0,4-1 208 0,-1 2 32 16,0-2 16-16,0-2 0 0,1-1-64 0,0 0-16 15,6-8 0-15,-4 10 0 0,4-10-256 0,0 0-128 16,0 0 128-16,0 8-128 0,0-8 0 0,0 0 0 16,7 9 0-16,-7-9 0 0,8 7-192 0,-8-7 192 15,12 5-160-15,-1-3 160 0,0-2 0 0,-1-1 0 16,2 0 0-16,0-1 0 0,-1 2-224 0,2-2 48 15,2-3 16-15,-1-1 0 0,0 1-176 0,2-1-48 16,-2-1 0-16,1 1 0 0,-2 0 112 0,0-1 16 16,0-4 0-16,0 2 0 0,-3 0 32 0,1 0 16 0,-3-2 0 0,1 1 0 15,-2 1 208-15,1 0 0 0,-1 0 0 0,-1-2 160 16,0 2 224-16,-3 3 32 0,1-1 16 0,-4 7 0 16,0 0-64-16,0 0-16 0,0 0 0 0,0 0 0 15,0 0-128-15,0 0-32 0,3 10 0 0,-3 1 0 16,0-11 96-16,0 13 16 0,0 0 0 0,0 0 0 15,-1 0-160-15,1 0-16 0,0 1-128 0,1 2 192 16,0 1 144-16,2-1 32 0,-2-2 0 0,0 2 0 16,-1 1 256-16,3 2 48 0,-2-2 16 0,-1 3 0 15,-1-1-304-15,1 5-48 0,0-1-16 0,-1 1 0 16,-1 0-320-16,0 1 0 0,-2-3 0 0,0-1 0 16,0-1 0-16,0-3-160 0,0-2 16 0,0 0 0 15,1-2-160-15,-1-2-16 0,0-3-16 0,4-8 0 16,0 0-2560-16,0 0-512 0,0 0-112 0,-17-2 0 0</inkml:trace>
  <inkml:trace contextRef="#ctx0" brushRef="#br0" timeOffset="42095.33">5147 13051 9215 0,'0'0'816'0,"0"0"-656"0,0 0-160 0,0 0 0 15,0 0 2992-15,0 0 560 0,0 0 112 0,0 0 32 0,9 8-2432 0,-9-8-496 16,0 0-80-16,0 0-32 0,0 0-16 16,8 9-16-16,-8-9 0 0,0 0 0 0,0 0 64 0,9 8 16 15,-9-8 0-15,0 0 0 0,0 0 144 0,11 10 48 16,-11-10 0-16,10 10 0 0,-1 2-448 0,-1-1-96 16,0-1-16-16,1 0 0 0,0 0-336 0,0 1 0 15,-1 1 0-15,1-3 128 0,0 3-128 0,0 0 0 16,-1-2 0-16,0 0 0 0,1 1 0 0,-1 1 0 15,-2-1 0-15,1 1 0 0,-2 0 128 0,0 1 0 16,1 3 0-16,-1-1 0 0,-1 0 352 0,0 0 80 16,0 3 16-16,-2-1 0 0,-1-1 48 0,3 1 16 0,-1-1 0 0,0-2 0 15,-1 2-320-15,2-2-48 0,1 3-16 16,1-3 0-16,-4-1-256 0,2 2 128 16,0-1-128-16,1-1 0 0,0-1 0 0,1 1 0 0,-2-2 0 0,-1 3 0 15,0-3 128-15,0 1-128 0,-3 0 0 0,0-1 0 16,0 1 128-16,0 0-128 0,-2 0 0 0,0 1 0 15,-3-4 0-15,-2 3 128 0,-1-1-128 0,-2 1 0 16,-2 0 0-16,0-1-304 0,2 1 48 0,-4 0 0 31,-5 1-768-31,1-1-128 0,0 1-48 0,0-4 0 16,-1 0-2432-16,4-2-480 0</inkml:trace>
  <inkml:trace contextRef="#ctx0" brushRef="#br0" timeOffset="42714.48">5735 14030 35423 0,'0'0'1568'0,"-6"-5"320"0,6 5-1504 0,0 0-384 0,-7-4 0 0,7 4 0 0,0 0 496 0,0 0 16 16,0 0 16-16,0 0 0 0,0 0-528 0,0 0 0 15,0 0 0-15,0 0-144 0,10 2-48 0,3 2 0 16,-1-2 0-16,3 3 0 0,3-1-64 0,3 0 0 15,-2-2-16-15,3 3 0 0,1 2 144 0,-1 1 128 16,0-4-192-16,-1 1 192 0,-2 0-160 0,1 0 160 16,-2-1-128-16,-1 1 128 0,-1 1-224 0,-1-1 32 15,-2-1 16-15,-1 0 0 16,-12-4-1664-16,12 5-336 0,-2-1-64 0</inkml:trace>
  <inkml:trace contextRef="#ctx0" brushRef="#br0" timeOffset="42968.91">5748 14255 13823 0,'0'0'1216'0,"0"0"-960"0,0 0-256 0,16-2 0 15,-1-3 4480-15,4 2 864 0,1 0 160 0,1 1 48 16,0 0-4496-16,1 1-896 0,3 0-160 0,-1 1 0 16,-1 0-176-16,-1-3 48 0,0 2 0 0,1 1 0 15,-1-1-320 1,0 1-64-16,0 0-16 0,0 1 0 0,-2 0-1568 0,-2 2-304 0,-1-3-64 0</inkml:trace>
  <inkml:trace contextRef="#ctx0" brushRef="#br0" timeOffset="43696.49">6611 13781 22111 0,'0'0'1968'0,"0"0"-1584"0,0 0-384 0,0 0 0 16,0 0 2656-16,0 0 448 0,0 0 96 0,0 0 0 15,0-8-2512-15,0 8-512 0,0 0-176 0,5-8 0 16,-5 8 208-16,11-6-64 0,-2 1-16 0,1 1 0 16,2 0 272-16,2 4 48 0,1-4 16 0,2 2 0 0,1 1 16 0,3 1 0 15,0 0 0-15,1 1 0 0,0 2-176 0,1 0-48 16,0-1 0-16,-1 2 0 0,-3 0 0 0,2 1 0 16,-3-1 0-16,-2 1 0 0,-3 1-96 0,-1-1-32 15,-3-1 0-15,-9-4 0 0,0 0 144 0,9 8 32 16,-9-8 0-16,4 10 0 0,-4-2-112 0,-3 1 0 15,-2 3-16-15,-3-2 0 0,-1 1-176 0,-2 0 0 16,-2 0 0-16,-2 0 0 0,-2 1 0 0,0 1 0 16,-1-2 0-16,0-1 0 0,0-1 0 0,1 2 0 15,1-2 0-15,2-3 0 0,1 2 0 0,2-1 0 16,2-2 0-16,9-5 128 0,0 0-128 0,0 0-176 16,0 0 48-16,0 0 0 0,0 0-80 0,5 8-16 0,2-3 0 15,2 1 0-15,1 0 224 0,2-2-176 0,0 1 176 0,2-3-160 16,3 4 160-16,0-1 0 0,-1-3 0 0,2 4 0 15,0 0 0-15,0 2 0 0,-1 0 0 0,0-2 0 16,0 1 0-16,0 2 0 0,0-1 0 0,-1 1 0 16,-1-1 0-16,1 1 0 0,0 0 144 0,-2 1-144 15,-2 1 352-15,-2-1-32 0,1 1-16 0,-4 0 0 16,0 2 80-16,-2 0 32 0,-1 2 0 0,-1-5 0 16,-3 1-32-16,0 0-16 0,-3 0 0 0,-1 1 0 15,-1-1-48-15,-3 2-16 0,-1-2 0 0,-1-1 0 16,-2-1-112-16,-1 0 0 0,-3-1-16 0,-1 3 0 15,-2-1 0-15,-3 2 0 0,-2-3 0 0,-1 0 0 16,-2 3-176-16,-3-4-256 0,-1 1 64 0,-6-1 16 16,-1-2-1744-16,-5 2-368 0,-4-3-64 0</inkml:trace>
  <inkml:trace contextRef="#ctx0" brushRef="#br0" timeOffset="45948.58">10627 11459 3679 0,'0'0'320'0,"0"0"-320"15,0 0 0-15,-6-7 0 0,6 7 4672 0,0 0 848 16,0-9 176-16,0 9 48 0,0 0-4512 0,3-10-896 15,-3 10-176-15,4-8-32 0,-4 8-128 0,0 0 128 16,0 0-128-16,0 0 128 0,0 0 384 0,0 0 64 16,0 0 32-16,0 0 0 0,9 1 448 0,-9-1 96 0,0 0 0 15,7 12 16-15,-2 0-128 0,0 0-16 0,0-1-16 0,0 2 0 16,2 3-496-16,1 4-112 0,0-2-16 0,1 4 0 16,-1 1-128-16,-1 2-48 0,1 0 0 0,1 0 0 15,0 2-80-15,1-1 0 0,-1-1-128 0,0-2 192 16,-1 0-192-16,-1-4 128 0,0-1-128 0,-1 1 0 15,0-4 0-15,-2 0 0 0,-2-2 0 0,2-3 0 32,-4-1-528-32,0-9-208 0,4 8-32 0,-4-8-16 15,0 0-2480-15,7 7-480 0</inkml:trace>
  <inkml:trace contextRef="#ctx0" brushRef="#br0" timeOffset="46298.25">11189 11459 26495 0,'0'0'1168'0,"0"0"240"0,0 0-1120 0,0 0-288 15,0 0 0-15,0 0 0 0,0 0 512 0,0 0 64 16,0 0 0-16,0 0 0 0,0 0-336 0,-10 4-64 15,0 1-16-15,0 2 0 0,-1-1-160 0,-2 2 0 16,1 1 0-16,1 3 128 0,-1 1-128 0,0 2 0 16,-1 2 0-16,1 6 128 0,1 1 320 0,-1 5 48 0,-1-3 16 15,1 4 0-15,0 0 208 0,1 1 48 0,-2 1 16 0,-2 0 0 16,1 2-272-16,-2 0-48 0,2-1-16 0,-3 3 0 16,0-3-192-16,0 5-32 0,0 2-16 0,0 2 0 15,-1-2-208-15,0-1 144 0,1-2-144 0,2-5 128 16,2-2-128-16,2 0 0 0,0-6 0 0,2-2 0 31,4-5-384-31,-2-4-176 0,1-3-16 0,2 1-9936 0,4-11-1984 0</inkml:trace>
  <inkml:trace contextRef="#ctx0" brushRef="#br0" timeOffset="47349.89">11776 10746 11967 0,'0'0'1072'15,"0"0"-864"-15,0 0-208 0,0 0 0 16,0 0 1664-16,0 0 304 0,0 0 48 0,0 0 16 15,0 0-1632-15,0 0-400 0,0 0 0 0,0 0 0 16,0 0 320-16,0 0 0 0,-10-3-16 0,1 6 0 0,1 1 224 0,-1 1 48 16,0 0 16-16,-2 2 0 0,-2-1 32 0,0 3 0 15,0-1 0-15,0 1 0 0,-1-1 112 0,0 4 32 16,-1-3 0-16,1 1 0 0,0 2-304 0,1 1-48 16,1 0-16-16,1 3 0 0,1-3 80 0,2 3 16 15,2-1 0-15,0 3 0 0,1 1-112 0,3 4-32 16,-1 3 0-16,2 3 0 0,1-3-112 0,0 1-32 15,1 2 0-15,2 1 0 0,-1 1-80 0,2-2-128 16,1-2 176-16,2-1-176 0,1-5 160 0,1-1-160 16,2-3 128-16,0 0-128 15,-1-3-352-15,1-1-160 0,-1 0-16 0,1-1-16 16,-1 0-2256-16,1-3-448 0,3 2-80 0,-1-4-32 0</inkml:trace>
  <inkml:trace contextRef="#ctx0" brushRef="#br0" timeOffset="48066.07">12147 10954 12895 0,'0'0'1152'0,"0"0"-928"16,0 0-224-16,-9-3 0 0,9 3 2544 0,-8-6 464 16,8 6 80-16,-8-4 32 0,1-2-2352 0,7 6-480 15,-6-5-96-15,6 5 0 0,-8-6-192 0,8 6 192 16,-8-5-192-16,8 5 192 0,-8-4-192 0,8 4 0 15,0 0 0-15,-9-2 0 0,9 2 0 0,-9-2 0 16,9 2 0-16,-9 2 0 0,0 2 0 0,9-4 256 16,-10 5-32-16,0 1-16 0,1-2 688 0,1 1 128 15,-1 3 16-15,2 0 16 0,-1-1 32 0,1-1 16 16,1 1 0-16,-1-1 0 0,7-6-432 0,-8 9-96 0,2 2 0 16,1-1-16-16,-1-1-384 0,2 2-176 0,1-2 160 0,0 4-160 15,-1 1 0-15,1 2 0 0,2-3 0 0,1 0 0 16,0 0 0-16,1-1 0 0,1-3 0 0,-2-9 0 15,5 12 0-15,0-3 0 0,-5-9-128 0,7 9 128 16,-7-9-192-16,7 5 0 0,-7-5 16 0,11 1 0 16,-11-1 0-16,13-2 0 0,-1 0 0 0,-1-3 0 15,1-1 176-15,0-1 0 0,-2-1 0 0,2-1-128 16,-2-1 128-16,1-1 0 0,-1 0 0 0,-1-1 0 16,-1 0 0-16,0 0 0 0,0 1 0 0,-2-1 0 15,1 0 0-15,-1 2 0 0,0-1 0 0,-1 1 0 16,0 0 0-16,0 0 0 0,-1 1 0 0,-4 9 0 15,5-9 0-15,-5 9 0 0,6-8 0 0,-6 8-128 16,0 0 128-16,0 0 0 0,0 0 0 0,0 0 0 0,0 0 0 16,0 0 176-16,0 0-48 0,10 7 0 0,-10-7-128 15,8 10 0-15,-8-10 0 0,5 15 128 0,-1-1 0 0,-1 0-128 16,-2 1 192-16,0 0-64 0,-1 4-128 0,0-3 0 16,0 3 144-16,0-2-144 0,2-2 0 0,-1 1 144 15,0 1-144-15,2-3 0 0,-1 2 0 0,1-2 0 16,-2-1 0-16,2 0 0 0,0 3 0 0,-1-6-144 15,1 1-16-15,-2 1 0 16,0-2-480-16,1-1-80 0,-1-1-32 0,-1-8 0 16,0 0-1520-16,3 9-304 0,-3-9-64 0,0 0-16 0</inkml:trace>
  <inkml:trace contextRef="#ctx0" brushRef="#br0" timeOffset="48649.88">12254 10772 5519 0,'0'0'496'0,"0"0"-496"16,0 0 0-16,0 0 0 0,0 0 4288 0,0 0 752 15,0 0 144-15,0 0 48 0,0 0-3760 0,0 0-768 16,0 0-128-16,0 0-48 0,0 0 192 0,0 0 48 16,0 0 0-16,0 0 0 0,10 0-192 0,-10 0-48 15,9 5 0-15,-1 2 0 0,0 2-336 0,-2 1-64 16,1 2 0-16,-1 0-128 0,1-1 0 0,1 2 0 16,0 2 0-16,-2-1 0 0,1 0 144 0,0 2-144 0,3 2 0 0,-1-2 144 15,-2 0 336-15,3-1 64 16,-1 4 16-16,0 1 0 0,-3 0 112 0,1 3 32 0,-1-2 0 0,0 3 0 15,-1-1-272-15,-1 1-48 0,0 0-16 0,-2-1 0 16,1-1-176-16,0 0-48 0,-3-1 0 0,0-2 0 16,1 0-144-16,-2-4 0 0,-1 3 144 0,0-4-144 15,-1-1 128-15,-1 0-128 0,-1-2 160 0,-3 1-160 16,-2 0 128-16,0 0-128 0,3-2 0 0,-4 3 144 16,-2-6-336-16,0 2-64 0,0-2 0 0,-1 1-16 31,-1 0-624-31,0 0-112 0,-2-2-16 0,0 1-14640 0</inkml:trace>
  <inkml:trace contextRef="#ctx0" brushRef="#br0" timeOffset="52285.75">10714 12725 13823 0,'0'0'1216'0,"0"0"-960"16,0 0-256-16,0 0 0 0,0 0 4032 0,0 0 752 0,4-9 144 16,-4 9 48-16,1-11-3360 0,-1 11-656 0,0-10-144 0,0 10-32 15,-1-11-384-15,1 11-80 0,-3-9 0 0,3 9-16 16,-5-6-304-16,5 6 128 0,-9-4-128 0,0 0 0 16,-2 3 0-16,0-1 0 0,-1 2 0 0,-1 2 0 15,0 3 144-15,-2-4-144 0,0 2 0 0,-1 1 144 16,-1 1 176-16,0 0 48 0,-1 0 0 0,0 2 0 15,-2-3 240-15,1 1 48 0,0 0 16 0,1 0 0 16,1 1-160-16,2-1-16 0,-2 1-16 0,2 1 0 16,2-1-256-16,2-2-48 0,-1 2-16 0,1-1 0 15,1 0-160-15,1 0 0 0,0-2 0 0,9-3 0 16,-9 5 0-16,9-5 0 0,-8 9 0 0,4 2 0 16,0 0 0-16,3 2 0 0,-1 0 0 0,2 0 0 15,0 2 0-15,0-1 160 0,3 2-160 0,-2 3 160 0,1-2-160 0,-1 3 0 16,0-2 0-16,3 2 0 0,-3 2 128 0,1 5 0 15,-1 4 0-15,-1 6 0 0,0 6-128 16,0 1-176-16,0 2 48 0,1 0 0 0,2-1 128 0,-1 0 0 16,1-2 0-16,0-4 0 0,-1-2 0 0,1 0 176 15,-1-2-48-15,1 4 0 0,0 4-128 0,-1 2 0 16,0 2 0-16,0 1-176 0,0 0 176 0,-1 0 256 16,-1-3-64-16,0-2-16 0,0-3 80 0,-1 0 0 15,-1 2 16-15,1 4 0 0,-2 3-144 0,2 3-128 16,0 3 144-16,-1-1-144 0,1 0 0 0,0-3 0 15,-2-4 0-15,2-1 0 0,1-1 0 0,-1 2 128 16,-1 3-128-16,2 6 0 0,0 1 0 0,2 2 0 16,-1-7 0-16,1-1 0 0,0-5 144 0,-1-2-144 15,0-4 128-15,1 2-128 0,-1 1 144 0,2-4-144 0,-1 3 160 0,1 1-160 16,-1 1 288-16,1-1-32 0,1 2-16 0,1-6 0 16,-1 1-240-16,0-2 0 0,0 0 0 0,0 6 0 15,0 10 0-15,1 0 0 0,-1 4 0 0,0-2 0 16,0-5 0-16,-2-6 0 0,2-6 0 0,-1-2 0 15,-1-3 0-15,1-2 0 0,-2-3 128 0,-1 0-128 16,0-1 224-16,-1 2-48 0,0-1-16 0,-1 2 0 16,0 2-160-16,-1-3 192 0,2-3-192 0,-2 2 192 15,1 1-192-15,-1-3 160 0,2 3-160 0,-1-1 160 16,1-7-160-16,0 2 160 0,0-2-160 0,1 1 160 16,0 2-160-16,0-4 128 0,0 1-128 0,0 2 128 15,0-1-128-15,0 6 0 0,0 1 0 0,0 2 0 0,0 1 0 0,1-2 0 16,1-3 0-16,1-1 0 0,-2-2 0 0,2-2 0 15,-2-3 0-15,1-1 0 0,-2 0 128 0,0-4-128 16,0 1 192-16,-2-1-64 0,1 1-128 0,0 1 0 16,-2 1 0-16,0 2 128 0,1-3-128 0,-1 0 0 15,1 0 0-15,-1-2 0 0,0 1 0 0,0-2 0 16,0-1 0-16,0-1 0 0,1 0 0 0,-1-2 0 16,0 1 0-16,2-1 128 0,-1-1-128 0,-1 2 0 15,3-11 0-15,-4 11 128 0,1 0-128 0,1-1 0 16,-1-2 0-16,2 1 0 0,0 0 0 0,-1 2 0 15,1-2 0-15,1-9 0 0,0 0 0 0,-1 9 0 16,1-9 0-16,0 10 0 0,0-10 0 0,0 12 160 16,0-12-32-16,1 9-128 0,-1-9 256 0,0 0-48 0,3 11-16 0,-3-11 0 15,0 0-192-15,2 11 0 0,1-1 128 0,-3-10-128 16,2 11 0-16,-2-11 0 0,3 8 0 0,-3-8 0 16,3 11 0-16,-2-4 0 0,-1-7 0 0,0 0 0 15,1 12 0-15,-1-12 0 0,0 0 0 0,0 0 0 16,2 9 128-16,-2-9-128 0,0 0 0 0,0 0 0 15,0 0 144-15,2 11-144 0,-2-11 128 0,0 0-128 16,4 10 128-16,-4-10-128 0,4 8 0 0,-4-8 128 16,0 0-128-16,0 0 0 0,0 0 0 0,4 10 128 15,-4-10-128-15,0 0 0 0,0 0 0 0,0 0 128 16,0 0 64-16,0 0 0 0,6 10 0 0,-6-10 0 16,0 0-64-16,0 0-128 0,0 0 192 0,10 5-64 15,-10-5-128-15,0 0 0 0,10 9 144 0,-10-9-144 0,0 0 0 0,0 0 0 16,13 4 0-16,-1 0 0 0,-12-4 0 15,0 0 0-15,13 4 0 0,1 0 128 0,-1-2-128 16,2-1 0-16,-2-1 0 0,0 0 0 0,-13 0 0 16,19-1 0-16,-1 0 0 0,1 0 0 0,-5-1 0 0,2 1 0 15,-1 0 0-15,0 1-128 0,-15 0-64 0,15 0-16 16,0 0 0-16,-2 0 0 16,-2 0-400-16,0-2-80 0,-11 2-16 0,13-1 0 15,-1-2-320-15,-1 1-80 0,1-1-16 0,1-1 0 16,1-2 304-16,1-2 64 0,0 0 16 0,2-4 0 15,-1-1-160-15,1-5-16 0,2 0-16 0,1-2-10896 16,0 1-2176-16</inkml:trace>
  <inkml:trace contextRef="#ctx0" brushRef="#br0" timeOffset="54705.09">11499 12696 17727 0,'0'0'784'0,"0"0"176"0,0 0-768 0,0 0-192 15,0 0 0-15,10-4 0 0,1 0 1088 0,-1 0 192 16,1 1 48-16,-1-1 0 0,0 0-272 0,2-1-48 16,-1-1-16-16,-1 2 0 0,0-2-96 0,1 2 0 15,-11 4-16-15,9-5 0 0,1 0 32 0,-10 5 16 16,11-4 0-16,-11 4 0 0,10-3-304 0,-10 3-64 15,11-1-16-15,-11 1 0 0,10 2-256 0,-10-2-48 16,11 3-16-16,-11-3 0 0,11 5-80 0,1-2-16 16,-2-1 0-16,1 1 0 0,-11-3 128 0,13 0 32 15,0 1 0-15,-1-1 0 0,-2 0 80 0,1 0 16 16,-1-1 0-16,0 1 0 0,0-1-192 0,-1 1-48 16,-9 0 0-16,13-2 0 0,-2 2-144 0,0 0 0 0,-11 0 0 0,0 0 0 15,10 0 0-15,-10 0 0 0,0 0 0 0,11 3 0 16,-11-3 192-16,0 0-64 0,10 5 0 0,-10-5 0 15,0 0 128-15,8 7 0 0,-8-7 16 0,8 6 0 16,-8-6 48-16,0 0 0 0,6 7 0 0,-6-7 0 16,0 0 32-16,8 6 16 0,-8-6 0 0,0 0 0 15,0 0-144-15,8 7-32 0,-8-7 0 0,0 0 0 16,6 9-64-16,0-3-128 0,-1 2 176 0,0 3-176 16,-1 0 128-16,-1-1-128 0,-1 1 0 0,2 2 0 15,-1 3 0-15,1 0 0 0,0 2 0 0,1 3 0 16,-3 3 0-16,1-3 0 0,0 1 0 0,-1 3 0 15,2 0 0-15,-1 0 0 0,-2 0 0 0,2 2 0 16,-2 0 0-16,2 3 0 0,-2 2 128 0,1 3-128 16,1 3 128-16,1-1-128 0,1 1 144 0,0 0-144 15,-1-3 128-15,0 2-128 0,0-3 0 0,1-3 0 0,1 4 128 0,-3-1-128 16,1 1 0-16,0 4 0 0,0 0 0 0,0 4 128 16,-1 3-128-16,-1 0 0 0,1-1 160 0,0 0-16 15,-1-5 0-15,-2-3 0 0,0-2 176 0,0-4 48 16,-1 0 0-16,1 1 0 0,-1-2-64 0,-1 1-16 15,1 3 0-15,0 2 0 0,-1 1-144 0,2 2-16 16,0 1-128-16,0-1 192 0,2-1-192 0,-2 1 0 16,0-6 128-16,1 0-128 0,3-1 0 0,-2 1 128 15,1-1-128-15,1 5 0 0,-1 2 0 0,0 0 0 16,3 5 0-16,-2 2 0 0,-2 0 0 0,1-2 176 16,-1-1-176-16,0-3 160 0,-2 0-160 0,0-5 0 0,0 0 0 15,-3-1 128-15,-1 0-128 0,0 2 0 0,0 5 144 16,3-5-144-16,-3-2 144 0,2 0-144 0,-2-1 192 0,1-1-192 15,0 1 320-15,1-3-32 0,1-4-16 0,-1 1 0 16,1 1-144-16,1 0-128 0,0-2 192 0,1 3-192 16,1 0 128-16,0 3-128 0,-1-2 0 0,2 4 0 15,0-1 0-15,-2 2 0 0,-1 3 0 0,1 1 0 16,-1-3 176-16,2-2-176 0,-1-4 160 0,0-1-160 16,2-4 224-16,-1-2-48 0,1-1-16 0,0 2 0 15,-1-3-160-15,2 1 192 0,0 3-192 0,0-1 192 16,1-1-192-16,-1 0 0 0,-1 0 0 0,-1 2 0 15,1 1 176-15,0 0-48 0,-2-1-128 0,0 1 192 16,2 0-192-16,-1 4 144 0,0 3-144 0,0-3 128 0,1-1-128 16,1-3 0-16,1-2 0 0,0-1 0 0,-1-5 0 15,0 0 128-15,0-4-128 0,0-1 0 0,0-1 176 16,0 1-48-16,-2 0-128 0,1-1 192 0,1 0-64 0,0-2 0 16,-2 1-128-16,1 2 192 0,0 0-192 0,-1-2 0 15,-1 2 0-15,1 0-160 0,-2 2 160 0,0 0 0 16,0-2 0-16,0-1-128 0,-2-1 128 0,2 2 176 15,-1-2-48-15,1 4 0 0,-1-1-128 0,2 3 0 16,-1-1 0-16,0-1 0 0,0 1 0 0,0 0-176 16,0-2 176-16,0-1-128 0,0-1 128 0,1-3 0 15,2 1 0-15,0 1 0 0,-3-11 0 0,2 11 0 16,1 0 0-16,-3-11 0 0,0 0 0 0,2 12 0 16,-2-1 0-16,0-2 0 0,0-9 0 0,0 12 0 0,-1-1 0 0,1-11 0 15,0 10 0-15,0-1 0 0,-1 0 0 0,1-9 0 16,1 11 0-16,0-1-128 0,1-1 128 0,-2-9 0 15,0 0 0-15,2 13 0 0,0-1 0 0,-1-2 0 16,-1-10 0-16,3 12-160 0,-1-3 160 0,-2-9-160 16,4 12 160-16,-1-1 0 0,-1 0 0 0,1-2 0 15,-3-9 0-15,4 12 0 0,-2-1 0 0,1 0 0 16,-2-3 0-16,-1-8 0 0,3 11 128 0,0-1-128 16,-3-10 0-16,2 12 0 0,-2-12 0 0,4 13 0 15,-1 0 0-15,1 0-160 0,-2 0 160 0,1-1 0 16,-1-1-368-16,0-3 48 0,-2-8 0 0,1 12 0 15,0-2 512-15,1 1 128 0,-1-1 0 0,0 1 16 16,1-2-336-16,-2-9 0 0,2 10 0 0,-2-10 0 16,0 0 144-16,0 0-144 0,3 12 192 0,-1-4-192 15,-2-8 128-15,0 0-128 0,0 0 0 0,0 0 0 0,0 0 0 0,0 0 0 16,0 0-192-16,0 0 48 0,0 0 144 0,0 0 0 16,0 0 0-16,0 0 0 0,0 0 0 0,0 0 0 15,0 0 192-15,0 0-64 0,0 0-320 0,0 0-48 16,0 0-16-16,0 0 0 0,0 0 416 0,0 0 80 15,0 0 16-15,0 0 0 0,-9 1-256 0,9-1 0 16,-9-1 0-16,9 1 0 0,-9 1 0 0,9-1 128 16,-12-3-128-16,3 2 144 0,-1 0-144 0,-1-2 128 15,1 2-128-15,1-3 128 0,0 3-128 0,-2-1 160 16,1-2-160-16,-1 2 160 0,1-3-160 0,1 3 0 16,-2-2 0-16,2 3 128 0,-1-2-128 0,1 2 0 15,-2 0 0-15,1 0 0 0,-1 1 0 0,2 0 0 16,0 0 0-16,0 1 0 0,-1 0-240 0,-1 2 80 0,1-2 16 0,10-1 0 15,-13 1-80-15,1 1-16 0,2-2 0 0,-1-2 0 32,2 1-832-32,9 1-160 0,-12-4-48 0,2 2 0 15,-2 0-1056-15,0 0-224 0</inkml:trace>
  <inkml:trace contextRef="#ctx0" brushRef="#br0" timeOffset="55873.14">11168 12953 14735 0,'0'0'1312'0,"0"0"-1056"0,0-8-256 0,0 8 0 16,4-9 2560-16,-4 9 448 0,2-8 80 0,-2 8 32 15,5-10-2032-15,-1 2-384 0,-2 1-96 0,-2 7-16 16,0 0-64-16,2-6-16 0,-2-1 0 0,0 7 0 15,0 0-80-15,0 0-32 0,0 0 0 0,0 0 0 16,0 0 320-16,-10 3 64 0,-2 2 16 0,-1 3 0 16,-1-1-432-16,-2 3-96 0,-1 2-16 0,-1 2 0 15,0 2-256-15,-1 2 0 0,1 2 0 0,0 0 0 16,1 3 192-16,1-1-64 0,2 0 0 0,1 4-128 0,1 3 336 16,0 2-32-16,3 2-16 0,3-3 0 0,2 2-80 0,3 1-16 15,1-1 0-15,2 0 0 0,3-5-192 0,2-4 176 16,2-4-176-16,0 0 160 0,2 3-160 0,2-1 0 15,1 0 0-15,3-3 0 0,0 1-144 0,2-6 144 16,1-2-192-16,2 1 192 0,3-4-144 0,0-3 144 16,-5-1 0-16,-3-5-144 0,-1-2 144 0,-2-1 0 15,2 2 160-15,0-5-160 0,-2-3 192 0,0-1-64 16,-1-2-128-16,0-1 192 0,3-3 96 0,-2-1 16 16,1-2 0-16,-2-2 0 0,-1 1-48 0,-2-2 0 15,0-1 0-15,0-1 0 0,-3 2-64 0,0-1-32 16,-2 1 0-16,-1 0 0 0,-1-2-32 0,-2 0-128 15,-2 2 192-15,-1-1-64 0,0 2-128 0,-2 1 192 0,0 2-192 0,-1 2 192 16,-2 1-192-16,1 2 0 0,-1-2 0 0,1 2 0 16,-2-1 0-16,-1 4 128 0,1-3-128 0,-3 4 0 15,1 2 0-15,-2 0 0 0,0 1 0 0,1 1 0 32,-1 2-384-32,2 2-64 0,-1 1-16 0,1 2 0 15,-2 4-2128-15,0 3-416 0,1 1-96 0</inkml:trace>
  <inkml:trace contextRef="#ctx0" brushRef="#br0" timeOffset="56456.25">11302 14055 22111 0,'0'0'976'0,"-4"-9"208"0,-1-1-944 0,0 1-240 16,-1-1 0-16,1 1 0 0,1 0 3424 0,-1 1 640 15,-1-1 128-15,0 3 32 0,0 1-3408 0,-2 1-688 0,-1 0-128 0,0 3 0 16,-2 1-128-16,1 3-16 0,-2 1 0 0,0 1 0 16,-1 1 0-16,-1 1 0 0,0 3 0 0,-2 3 0 15,-1 4 144-15,-1 3 0 16,0 1 0-16,-1 3-128 0,1 4 128 0,0 2 0 0,0 2 0 0,2 4 0 16,0 3 0-16,3 0 0 0,3-3 0 0,1 0 0 15,2-1 0-15,3-1 0 0,3-3 0 0,2-1 0 16,3-4 0-16,1-1 0 0,3-2 0 0,3-2 0 15,-1 0 0-15,3-5 0 0,3-2 0 0,-1-4 0 16,2-3 0-16,3-3-192 0,1-3 192 0,1-1-192 16,1-3 192-16,0-2 0 0,-3-3-144 0,1-1 144 15,0-1 0-15,-1-3 0 0,-2-3 0 0,-1 1 0 16,-1-1 160-16,-2-1 0 0,-2-3 0 0,-2 1 0 16,-1-2 288-16,0-2 48 0,-1-2 16 0,-1-3 0 15,-1 0-96-15,-1-1-16 0,-1-1 0 0,0 1 0 0,-1-5-208 0,-3 4-32 16,-2 2-16-16,0 2 0 0,-1 2-144 0,-1 5 0 15,-1 0-192-15,-1 4 192 16,-2 2-608-16,-1 1 0 0,-2 2 0 0,-1 3 0 16,-2 2-480-16,-1 2-112 0,-2 2-16 0,-2 4 0 15,1 2-1920-15,-3-1-400 0</inkml:trace>
  <inkml:trace contextRef="#ctx0" brushRef="#br0" timeOffset="57021.75">11187 15168 8287 0,'-2'-8'368'0,"0"3"80"16,0-2-448-16,-4 1 0 0,1-2 0 0,3 4 0 0,-1 2 5248 0,3 2 960 15,-4-6 192-15,4 6 32 0,0 0-4368 0,0 0-864 16,-4-4-176-16,4 4-48 0,0 0 16 0,0 0 0 16,0 0 0-16,0 0 0 0,0 0-256 0,0 0-48 15,-2-3-16-15,2 3 0 0,0 0-80 0,0 0-16 16,0 0 0-16,0 0 0 0,-4 14-64 0,1-1 0 15,-1-1-16-15,3 2 0 0,0 4 0 0,-1 3 0 16,1-1 0-16,0 7 0 0,-1 6-176 0,0-1-48 16,0 3 0-16,2 3 0 0,0 3-272 0,2-5 0 0,-1-2 0 0,0-1 0 15,1-1 0-15,-2-4 0 0,0-1 0 0,0-2 0 16,-2-2-160-16,1-1-96 0,0-1 0 0,2-1-16 31,3-1-432-31,-1-3-96 0,-2-2-16 0,3-2 0 16,1-3-1344-16,-5-9-272 0,7 7-48 0,-7-7-14448 0</inkml:trace>
  <inkml:trace contextRef="#ctx0" brushRef="#br0" timeOffset="57809.24">11251 16058 32943 0,'0'0'1456'0,"0"0"304"0,-8-7-1408 0,8 7-352 0,-6-9 0 0,6 9 0 16,-5-10 368-16,5 10 0 0,0 0 0 0,-8-6 0 15,1-1-368-15,7 7 0 0,-10-2 0 0,-1 4 0 16,0 5 0-16,-1-1 0 0,-1 1 0 0,-2 5 128 0,1-1-128 0,-3 2 144 15,0 0-144-15,2 0 160 0,-1 1 32 0,2 0 16 16,1 0 0-16,0 3 0 0,0 1-16 0,1 1-16 16,1 0 0-16,4 2 0 0,1 1 0 0,2 3 0 15,0 1 0-15,1 4 0 0,4 1-176 0,0 3 192 16,2 0-192-16,2-1 192 0,3-2-192 0,1-4 0 16,1-1 0-16,5-2 0 0,-1-3-224 0,2-3 32 15,1-2 0-15,2-2 0 0,2-5 48 0,1 0 16 16,2-3 0-16,-1-3 0 0,2-1 128 0,0-4 0 15,-1-3 0-15,0-1 128 0,-1-6-128 0,0-2 176 16,-4-5-176-16,1 0 192 0,-1-2 80 0,1-3 32 16,-2 1 0-16,-1-4 0 0,0-1 16 0,-3-2 16 0,-1 0 0 15,-1 2 0-15,-3 0-80 0,-1 1-32 0,-1-1 0 0,-4 4 0 16,-3 2-48-16,-1-1-16 0,-4 1 0 0,-2 3 0 16,-2 0 80-16,-1 2 16 0,-1 2 0 0,0 0 0 15,-4 0-64-15,1 0 0 0,-2 2 0 0,1 0 0 16,-1 0-192-16,0 0 0 0,-1 3 0 0,1-1-160 15,-3 2-96-15,0 3 0 0,-1 2-16 0,1 1 0 32,-1-1-560-32,-1 6-128 0,3 2 0 0,0 2-10400 0,-1 2-2080 0</inkml:trace>
  <inkml:trace contextRef="#ctx0" brushRef="#br0" timeOffset="58407.67">11189 17004 3679 0,'0'0'320'0,"0"0"-320"15,0 0 0-15,-3-8 0 0,-1-3 6464 0,4 11 1216 16,-4-11 240-16,3 0 48 0,1 2-6320 0,1 0-1264 16,-1-1-256-16,0 10-128 0,1-11 0 0,1 2-240 15,-1 1 48-15,-1 8 0 0,0 0-16 0,0 0 0 16,0 0 0-16,0 0 0 0,0 0 208 0,-9 5 0 16,0 2 0-16,-2 2 0 0,0 4 416 0,-1 1 32 0,0 2 0 0,0 4 0 15,-2 2 192-15,0 3 32 0,-2-1 16 0,2 1 0 16,-1 1-176-16,4 2-16 0,-2 0-16 0,2 0 0 15,2-1-352-15,1 2-128 0,3-1 0 0,1 4 144 16,1 0-144-16,1 2 0 0,-1 3 0 0,3 0 0 16,4 4 0-16,0-6 0 0,3-2 0 0,3-5 0 31,-1-2-448-31,2-2 0 0,0-7-16 0,1 0 0 0,1-3 304 0,1-1 160 0,2-4-160 0,4 0 160 16,0-5 0-16,3 0 192 0,1-1-16 0,5-2 0 15,2-2-48-15,1-3-128 0,-1-8 192 0,-4-1-64 16,-3-5 192-16,-1-4 16 0,1-2 16 0,-1-2 0 15,-1-2 0-15,1-4 0 0,-1 0 0 0,-1 0 0 0,-3 0-208 16,-3 0-144-16,-1 0 192 0,-3 2-192 0,-2 4 192 0,-3 0-64 16,-5 2 0-16,-2-1-128 0,-3 3 320 0,-2 0-64 15,-1 0 0-15,-2-1 0 0,-3 2 192 0,-1-1 48 16,-2-2 0-16,1 3 0 0,-2-2 0 0,-1-1 0 16,-1 5 0-16,0-2 0 0,0 1-352 0,-1 2-144 15,1 1 128-15,1 4-128 0,0 3-144 0,-1 2-112 16,-2 1-32-16,4 5 0 15,-1-1-1600-15,1 3-320 0,-1 3-64 0</inkml:trace>
  <inkml:trace contextRef="#ctx0" brushRef="#br0" timeOffset="64355.77">15639 11565 23039 0,'0'0'2048'0,"0"0"-1648"16,0 0-400-16,0 0 0 0,0 0 2592 0,0 0 432 15,0 0 96-15,0 0 16 0,0 0-2208 0,0 0-432 16,0 0-96-16,0 0-16 0,0 0-192 0,0 0-32 15,0 0-16-15,0 0 0 0,0 0-144 0,0 0 0 16,0 0 0-16,0 0 0 0,0 0 0 0,0 0 192 16,0 0-32-16,0 0 0 0,0 0 416 0,4 6 96 15,0-1 16-15,0 3 0 0,1 0 144 0,1 1 16 16,-1 1 16-16,0 2 0 0,0 3-32 0,6 8-16 0,0-1 0 0,-2 2 0 16,1-2-224-16,0 0-32 0,0 1-16 0,2 0 0 15,0-1-352-15,0 1-192 0,1-2 192 0,1 0-192 16,-2-3 0-16,0 0 0 0,-1 2 0 0,2-2 0 15,2-2 128-15,-1 0-128 0,-1-2 0 0,0-1 0 16,1-1 0-16,-1 1 0 0,-1-5 0 0,0 1 0 16,-2-2 0-16,-1 0 0 0,-9-7 0 0,10 7 0 15,-10-7-288-15,0 0-16 0,0 0 0 0,0 0 0 32,0 0-1488-32,0 0-320 0,0 0-48 0,0 0-10256 0,0 0-2064 0</inkml:trace>
  <inkml:trace contextRef="#ctx0" brushRef="#br0" timeOffset="64701.75">16193 11559 35423 0,'-5'-1'1568'0,"1"1"320"0,0-3-1504 0,4 3-384 16,0 0 0-16,0 0 0 0,0 0 656 0,0 0 64 15,0 0 16-15,0 0 0 0,-6 7-224 0,6-7-64 16,0 0 0-16,-7 10 0 0,1 1-192 0,6-11-32 16,-5 13-16-16,-1 1 0 0,1 1-208 0,0 1 176 15,-1 3-176-15,-2 2 160 0,-1 3 80 0,-2 4 16 16,-1 2 0-16,1 4 0 0,-2-2 192 0,-2 0 64 16,-2-4 0-16,-1 2 0 0,-1 0 32 0,-1 3 16 0,-1 3 0 15,2 6 0-15,-1 6-176 0,0-1-16 0,2 4-16 0,3-3 0 16,0-2-208-16,3-4-144 15,1-6 192-15,2-3-192 0,1-6 0 0,3-1 0 0,-1-2 0 0,2-2 0 32,1-3-320-32,-1 1-128 0,1-6-32 0,0 2 0 15,1-4-1568-15,-1-1-320 0,3-11-64 0,-4 11-9536 0,4-11-1888 0</inkml:trace>
  <inkml:trace contextRef="#ctx0" brushRef="#br0" timeOffset="65429.86">15755 11346 5519 0,'0'0'496'0,"0"0"-496"0,0 0 0 0,0 0 0 16,0 0 4416-16,0 0 800 0,0 0 160 0,0 0 16 15,0 0-3424-15,0 0-688 0,0 0-144 0,0 0-32 16,0 0-848-16,0 0-256 0,0 0 128 0,10-6-128 15,-10 6 0-15,9-5 0 0,-2 0 0 0,-7 5 0 16,10-7 128-16,-10 7-128 0,9-6 128 0,-1-1-128 16,-8 7 512-16,9-6 48 0,-1-1 0 0,-1 1 0 0,1-1 272 15,0-1 48-15,0-3 16 0,1-1 0 16,0-1-144-16,1 0-32 0,1-3 0 0,-1 2 0 0,-1-2-176 0,2-1-32 16,-1 0-16-16,1 2 0 0,-3-2-240 0,-1 4-32 15,0 1-16-15,-2 0 0 0,-2 3-208 0,1 1 0 16,-2 4 128-16,-2 4-128 0,2-5 0 0,-2 5 0 15,0 0 0-15,0 0 0 0,0 0 128 0,0 0-128 16,0 0 0-16,0 0 144 0,0 0 128 0,0 0 32 16,0 0 0-16,0 0 0 0,6 12-176 0,1 0-128 15,-2-1 192-15,1 2-192 0,1-1 304 0,-2 1-48 16,4 0-16-16,-1 2 0 0,-1-1 16 0,0 0 0 16,0 2 0-16,-1 1 0 0,1 0-256 0,-2 0 144 0,0 0-144 15,1 1 128-15,-1-1-128 0,-1-1 0 0,-2 0 144 0,1-4-144 16,-2 0 0-16,2-3 0 0,-2-1 0 0,0-2 0 31,-1-6-288-31,0 0-128 0,6 10-32 0,-6-10 0 16,0 0-1984-16,0 0-416 0,0 0-80 0</inkml:trace>
  <inkml:trace contextRef="#ctx0" brushRef="#br0" timeOffset="67029.84">16711 10798 18543 0,'0'0'400'0,"0"0"96"0,0 0 16 0,0 0 0 0,0 0-512 0,0 0 0 15,9-5 0-15,-9 5 0 0,0 0 448 0,11-3 0 16,-11 3-16-16,0 0 0 0,0 0-432 0,0 0-192 16,0 0 0-16,0 0 16 0,0 0 176 0,0 0 0 15,0 0 0-15,0 0 0 0,0 0 528 0,-2 5 96 16,0 2 16-16,-2-2 0 0,-1 0-32 0,-2 3 0 16,1-1 0-16,-2-1 0 0,-1 1 224 0,-8 6 32 15,2-2 16-15,1 1 0 0,-2-3-96 0,3-1-16 16,2 4 0-16,-1-3 0 0,0 1-320 0,0 2-80 15,2 0-16-15,1 1 0 0,0 0-64 0,2 3-16 16,2 2 0-16,1-2 0 0,0 4 48 0,1 0 0 0,1 3 0 0,-1-2 0 16,-1 1-192-16,2 1-128 0,0 0 192 0,2 1-192 15,-1-2 128-15,1-1-128 0,1-3 0 0,2 1 0 16,0 0 0-16,1-4 0 0,-1 1 0 0,3-2 0 16,0-1 0-16,2 0 0 0,1-1 0 0,2 0 0 15,0-4 0-15,2-2-224 0,0 2 16 0,2-3 0 31,0-1-624-31,1-1-112 0,0-1-16 0,1 0-8256 0,1-2-1632 0</inkml:trace>
  <inkml:trace contextRef="#ctx0" brushRef="#br0" timeOffset="68431.56">16978 10978 2751 0,'0'0'128'0,"0"0"16"0,0 0-144 0,0 0 0 0,0 0 0 0,0 0 0 16,0 0 3568-16,0 0 672 0,0 0 144 0,0 0 32 15,0 0-2976-15,0 0-592 0,0 0-112 0,0 0-32 16,0 0 48-16,0 0 0 0,0 0 0 0,0 0 0 0,0 0 32 0,0 0 16 15,0 0 0-15,3-11 0 0,-3 11-32 0,0-10 0 16,0 10 0-16,0 0 0 0,0-10-144 0,0 10-48 16,0 0 0-16,0 0 0 0,0-12-352 0,0 12-80 15,0 0-16-15,0 0 0 0,0 0-128 0,0 0 0 16,0 0 0-16,0 0 128 0,-5-11-128 0,5 11 0 16,0 0 0-16,-8-5 0 0,8 5 0 0,-11-4 128 15,2 2-128-15,9 2 128 0,-11-2 112 0,1 2 16 16,0 2 0-16,1-1 0 0,-2 0 112 0,1 2 16 15,0 0 16-15,0 0 0 0,0 1-16 0,2 0 0 16,0 1 0-16,1 2 0 0,-3 0-192 0,3 0-64 16,-1 1 0-16,1 1 0 0,-1 0-128 0,5 2 0 0,-1-1 0 15,1 1 0-15,3-11 0 0,-1 14 0 0,-1-2 0 0,2 0 0 16,0-12 0-16,2 14 128 0,-2-1-128 0,0-13 0 16,2 13 0-16,1-4 0 0,-3-9 0 0,5 10 0 15,-5-10 0-15,0 0 0 0,9 8 0 0,2-4 0 16,-11-4 0-16,13 0 0 0,0-1 0 0,0-4 0 15,0-1 0-15,0-1-176 0,0-2 16 0,-1-1 0 16,-1-1 16-16,1-1 0 0,-1 0 0 0,-2 0 0 16,0 1 144-16,-1-1 0 0,-2 0 0 0,-1 1 0 15,1 0 0-15,-1 1 0 0,-1 2 0 0,-4 8 0 16,4-11 0-16,-4 11 0 0,4-11 0 0,-4 11 0 16,2-11 0-16,-2 11 0 0,3-9 0 0,-3 9 0 15,0 0 0-15,0 0 0 0,0 0 0 0,0 0 0 16,0 0 0-16,0 0 0 0,0 0 0 0,0 0 0 0,0 0 0 15,0 0 0-15,0 12 144 0,0-3-144 0,0 3 336 0,0-1-32 16,0 1-16-16,-2 0 0 0,1 2-128 0,0 2-32 16,-2 1 0-16,2 2 0 0,-2 1-128 0,1 1 0 15,-2 0 0-15,0 1 0 0,-1 4 0 0,-1-4 0 16,1 2 0-16,1-2 0 0,2 1 0 0,-2-2 0 16,0-4 0-16,0-4 0 0,0 1 0 0,0-2-192 15,2-1 32-15,0 0 16 16,0-2-352-16,0 1-64 0,-2-3-16 0,2 1 0 15,2-8-384-15,0 0-96 0,-3 12-16 0,2-3 0 16,1-9-1968-16,0 0-400 0,0 0-80 0,0 0 0 0</inkml:trace>
  <inkml:trace contextRef="#ctx0" brushRef="#br0" timeOffset="69048.52">17047 10807 15663 0,'0'0'1392'0,"0"0"-1120"15,-9-1-272-15,9 1 0 0,0 0 1792 0,0 0 288 0,0 0 64 0,0 0 16 16,0 0-1328-16,0 0-272 0,0 0-48 0,0 0-16 16,0 0-32-16,0 0 0 0,0 0 0 15,0 0 0-15,5 10-464 0,1-1 0 0,-6-9 0 0,6 8 0 16,1 0 464-16,-1 1 208 0,1-2 32 0,2 0 16 15,-1 3 176-15,1-3 48 0,0 4 0 0,1-2 0 16,2 1-400-16,1 1-80 0,0 2-16 0,0-3 0 16,2 5-128-16,-1-1-48 0,-2 2 0 0,1 2 0 15,0-1-32-15,-2 2-16 0,0 2 0 0,-2 1 0 16,-1-1-96-16,-2 1-128 0,0 1 176 0,-2-3-176 16,-1 1 160-16,-1 1-160 0,-2 2 128 0,-2-3-128 15,0 1 128-15,-2-4-128 0,0 0 0 0,0-1 128 16,-2-2-128-16,-1-2 0 0,1 0 0 0,-1 0 0 15,-1-3-320 1,0 2-112-16,-1-5-16 0,0 2 0 0,-1-2-688 0,-2 1-144 0,-1-1-16 0</inkml:trace>
  <inkml:trace contextRef="#ctx0" brushRef="#br0" timeOffset="70731.45">15620 12669 22287 0,'0'0'976'0,"0"0"224"0,0 0-960 16,0 0-240-16,0 0 0 0,0 0 0 0,0 0 1024 0,0 0 144 16,0 0 48-16,0 0 0 0,0 0-256 0,0 0-32 15,-11 1-16-15,2 0 0 0,0-1-160 0,4 0-48 16,-2 0 0-16,0 0 0 0,-3-1-352 0,1-1-80 15,0 0-16-15,-1 1 0 0,-2-3 0 0,-11-4-16 16,3 3 0-16,0 1 0 0,2 1 240 0,-1 0 48 16,-2-1 16-16,0 1 0 0,0 0 16 0,2 3 0 15,0-2 0-15,1 0 0 0,-2 2 32 0,2 2 16 16,1 0 0-16,0 1 0 0,0 1-240 0,2 1-48 16,0 0-16-16,2 2 0 0,0-1-304 0,0 1 128 0,0 1-128 15,2 0 0-15,0 1 144 0,2 2-144 0,2-1 0 0,2 0 144 16,1 0-16-16,0 3-128 0,0 0 192 0,2 2-64 15,1 3-128-15,-1 3 192 0,2-3-192 0,0 7 192 16,3 1-192-16,-2 3 0 0,0-2 0 0,2 0 128 16,0 2-128-16,1 2 0 0,-2 3 0 0,2 8 0 15,-1 1 0-15,1 5 0 0,0 2 0 0,1-1 0 16,-1 1 0-16,1-1 0 0,-1-2 0 0,0-1 0 16,0 0 0-16,0 3 0 0,-1 7 0 0,3 11-176 15,0 7 176-15,2-1 0 0,2-1 0 0,-2-11 128 16,-1-4-128-16,-1 1-160 0,0 2 160 0,-1 4-208 15,0 6 208-15,0-2 0 0,0-3 0 0,-1-2 0 16,-1-5 0-16,1 5 0 0,-3 2 0 0,0 13 0 0,1 11 0 0,-2 0 192 16,0-9-64-16,0 0-128 0,-2-6 0 0,2 3 0 15,0-9 0-15,2-3 0 0,-2-2 0 16,1-10 160-16,0-3 0 0,-1-6 0 0,0-1 80 0,0-3 16 16,0 2 0-16,0 4 0 0,0-3-32 0,2 4 0 15,-4 4 0-15,2-1 0 0,0-3-96 0,0 0 0 16,0-1-128-16,0-2 192 0,0-1-192 0,0 3 176 15,-1-3-176-15,0 4 160 0,-2 2-32 0,2 1-128 16,0 1 192-16,1 1-64 0,-3-4 64 0,0-3 16 16,1-4 0-16,-1 1 0 0,-1-2-208 0,-1 5 0 15,0 2 0-15,0 3 0 0,1 10 0 0,0-5 0 16,1-5 0-16,0-6 0 0,1-4 0 0,-1-6 0 0,1-5 0 0,-1 0 0 16,-1-6 0-16,2 3 128 0,0-1 0 0,1 1 16 15,0 0-144-15,1 0 0 0,-2-2 0 0,1 3 0 16,0 2 0-16,1-2 0 0,1 2 0 0,0 1 0 15,-2-5 0-15,1-2 0 0,0-2 144 0,0-3-144 16,-1-2 0-16,-1-1 0 0,2 1 0 0,0-2 0 16,-2 0 0-16,0 0 0 0,1-1 0 0,0-3 0 15,0 2 0-15,-2-2 0 0,0 1 0 0,-1-2 0 16,1 0 0-16,0 0 0 0,3-9 0 0,-3 12 0 16,1 0 0-16,-1-3 0 0,3-9 0 0,-4 9 0 15,4-9 384-15,0 0 16 0,-2 10 0 0,2-10 0 16,0 0-256-16,-2 8-144 0,2-8 160 0,0 0-160 15,0 0 0-15,0 0 0 0,0 0-208 0,-2 12 64 16,2-12 16-16,0 0 0 0,0 0 0 0,0 0 0 16,0 0 320-16,0 0 64 0,0 0 0 0,0 0 16 0,-3 10-272 0,3-10-176 15,0 0 32-15,0 0 0 0,0 0 144 0,0 0 192 16,0 0-32-16,0 0-16 0,0 0 96 0,0 0 16 16,0 0 0-16,0 0 0 0,0 0-256 0,0 0 0 15,0 0 128-15,13 7-128 0,-13-7 208 0,13 3 0 16,0 0 0-16,0-1 0 0,-13-2-208 0,18 4-288 15,2-2 64-15,0 1 16 0,-2-2 208 0,0 2 0 16,2-2 0-16,1 0 0 0,-1-1 0 0,3 2 0 16,-3-4-128-16,1 2 128 0,-2 0 0 0,-1 0-144 15,-3-1 144-15,-2 1-128 16,-13 0-352-16,13-2-64 0,-13 2-16 0,12-3-13808 16,-12 3-2768-16</inkml:trace>
  <inkml:trace contextRef="#ctx0" brushRef="#br0" timeOffset="72482.83">16375 12761 1839 0,'0'0'160'0,"0"0"-160"0,0 0 0 0,-9 3 0 15,9-3 4224-15,-8 1 800 0,-1 2 160 0,9-3 48 0,0 0-3728 0,0 0-736 16,0 0-160-16,0 0-32 0,0 0 96 0,0 0 16 16,0 0 0-16,0 0 0 15,0 0-96-15,10 0-16 0,-10 0 0 0,12 0 0 0,0 0 176 0,1 0 16 16,-2 0 16-16,2 0 0 0,0 0-144 0,2 1-16 15,-1 2-16-15,2-1 0 0,-2-2-208 0,2-2-32 16,1 2-16-16,1 0 0 0,-1 0-128 0,0 0-32 16,-2-2 0-16,2 2 0 0,-1 0 32 0,0-1 0 15,-2 0 0-15,0-2 0 0,-1 2 224 0,0 0 32 16,0-1 16-16,0 1 0 0,-2-2 32 0,-1 2 16 16,1 0 0-16,-11 1 0 0,12 0-160 0,-2 1-48 15,-10-1 0-15,12 3 0 0,-12-3-160 0,10 4-48 16,-10-4 0-16,9 6 0 0,-9-6 96 0,8 9 16 0,-8-9 0 15,7 11 0-15,-7-11 16 0,3 11 16 0,-1 0 0 16,-1-3 0-16,0 1 176 0,-1 0 16 0,0 1 16 0,2 1 0 16,-2-1-256-16,0 2-48 0,0 2-16 0,1-1 0 15,-1-1-32-15,3 2 0 0,-1 1 0 0,2 2 0 16,-1-2-128-16,-1 4 0 0,2 2 0 0,0 2 0 16,1 0-144-16,1 6 144 0,-1 5-192 0,1 0 192 15,1 5 0-15,1 1-128 0,-2 6 128 0,1-2 0 16,1-1 0-16,-2-2 0 0,1-3 0 0,-1-1 0 15,1 4 0-15,-2 3 0 0,1 3 0 0,1 5 0 16,-2 2 0-16,2 2 0 0,-1 0 0 0,1-4 0 16,-1-4 0-16,2-5 0 0,-2-2 0 0,1-2 0 15,-2-1 0-15,0 1 0 0,1 2 0 0,-1 6 0 16,0 2 0-16,-2 0 0 0,1 3 128 0,-3-2-128 16,0-3 0-16,-1 0 0 0,0-2-208 0,0 5 64 0,-1 1 144 0,0 3 0 15,-2 3 0-15,2-1 128 0,-2 1-128 0,2-4 192 16,-1-4-64-16,2-5 0 0,0-2-128 0,0-1 0 15,0-1 0-15,0 1 128 0,2 2-128 0,-1 4 0 16,0 1 0-16,2 2-128 0,-2-2 128 0,1-3 0 16,-1-4 0-16,-1-2 0 0,0-3 0 0,1 0 176 15,2-1-16-15,-2 4 0 0,-1-1-160 0,1 3 192 16,1 3-192-16,0 3 192 0,1-3-192 0,1 2 0 16,0-6-160-16,-2-2 160 0,0-1 176 0,-1-4 128 15,0-1 16-15,-1 3 16 0,-1-4-336 0,1 2 0 0,0 1 0 0,0-2 0 16,0 0 0-16,-1 1-160 0,-1-1 160 15,0 0 0-15,-1 4 0 0,2-5 0 0,1-2 128 0,-1-3-128 16,1-2 0-16,0 0 128 0,0-2-128 0,0-1 0 16,0-3 128-16,0 2 0 0,0-1-128 0,2 3 192 15,1 2-192-15,-1 3 0 0,2 1 0 0,0-4 0 16,-1-1 0-16,-1 0 128 0,1 2-128 0,0-2 144 16,-2 1 208-16,0-1 32 0,1-2 16 0,-4 0 0 15,2-2-272-15,0 1-128 0,0-2 0 0,0 1 128 16,-1-5-128-16,-2 2 0 0,2-1 0 0,1 0 0 15,-1-1 0-15,-1-1-176 0,-2 1 48 0,3 2 0 16,-1-3 128-16,-1 1 0 0,0-1 0 0,1 2 0 16,-1 0 0-16,1 0 0 0,-1 3 0 0,0 1 0 15,1 2 0-15,0 0 0 0,1 1 0 0,0 2 128 16,-1 4-128-16,1 1 0 0,1 2 0 0,-1-1 0 0,-2-1 0 0,-1-2 0 16,2-2 0-16,0-3 0 0,1-2 0 0,1 1 176 15,-1-2-176-15,0 1 192 0,-1-4-192 0,1-1-144 16,-2 1 144-16,1 0-208 0,-1-2 208 0,-1 0 0 15,0-1 0-15,2 2 0 0,0-2 0 0,0 1 0 16,-1-4 0-16,1 3 0 0,-1 0 144 0,2 0-144 16,-1-1 0-16,2 0 144 0,0-12-144 0,0 14 0 15,0 1 0-15,0-1 0 0,0-1 0 0,0 0 0 16,0 0 128-16,0-1-128 0,0-2 0 0,0-10 0 16,-1 13 0-16,1-1 0 0,0-12 0 0,0 9 128 15,0 2-128-15,0-11 0 0,0 0 144 0,0 0-144 16,0 0 160-16,1 11-160 0,-1-11 192 0,0 0-64 15,0 0-128-15,0 0 192 0,0 0-192 0,0 0 128 0,0 0-128 0,0 0 0 16,0 0 0-16,0 0 128 0,6 8-128 0,-6-8 0 16,0 0 0-16,0 0 0 0,0 0 0 0,0 0 0 15,0 0 0-15,0 0 128 0,0 0-128 0,0 0 0 16,0 0 0-16,0 0 144 0,0 0-144 0,0 0 128 16,0 0 32-16,-4 7 0 0,4-7 0 0,-6 4 0 15,0-1-32-15,-2 1 0 0,-2-2 0 0,1-1 0 16,-2 2-128-16,2-2 192 0,-3-1-192 0,2 4 192 15,-2-2-64-15,0 1 0 0,-2-3 0 0,1 1 0 16,0 5-128-16,-1-5 192 0,-1 1-192 0,-2 1 192 16,0-2-192-16,2 2 0 0,-2 0 0 0,0-1 0 15,-1-2 0-15,-1 0 0 0,1-1 0 0,-1-2 0 16,-1-2-2432-16,-2-1-400 16,-3-4-96-16</inkml:trace>
  <inkml:trace contextRef="#ctx0" brushRef="#br0" timeOffset="74099.56">15589 13310 24767 0,'0'0'1088'0,"0"0"240"0,0 0-1072 0,0 0-256 0,0 0 0 0,0 0 0 16,5 8 1968-16,-1 0 336 0,0 0 64 0,-2 0 0 15,-2-8-1440-15,4 7-288 0,-3 1-64 0,-1-8-16 16,3 11-288-16,-2-5-48 0,1-1-16 0,-1 2 0 15,0 1-208-15,-1-1 0 0,0 3 0 0,2-1 0 0,-2 0 0 0,-2 9 0 16,2 0 0-16,0-3 0 0,-1-4-240 0,0 1 16 16,-1 0 0-16,1 0 0 15,0-6-576-15,-1 2-112 0,2-8-32 0,-2 12 0 16,-2-2-1872-16,-1 1-384 0,-1-4-80 0,6-7-16 0</inkml:trace>
  <inkml:trace contextRef="#ctx0" brushRef="#br0" timeOffset="74768.08">15831 13072 11967 0,'0'0'1072'16,"0"0"-864"-16,0 0-208 0,0 0 0 0,0 0 2240 0,0 0 384 16,-6 5 96-16,6-5 16 0,-10 2-2016 0,10-2-400 15,-6 8-64-15,2 0-32 0,4-8 208 0,-5 13 32 16,1 2 16-16,0-2 0 0,-1 2 224 0,1 3 64 16,0 1 0-16,0 2 0 0,-1-5-208 0,1 4-48 15,0-2 0-15,1 1 0 0,2-1-256 0,1 0-48 16,0-1-16-16,3-1 0 0,-1 1-48 0,2-3-16 15,0-1 0-15,3-1 0 0,0-3 48 0,1 1 0 16,1-2 0-16,0-1 0 0,1-3-176 0,0-1 0 16,2 3 0-16,1-6 0 0,1 0 0 0,0 0 128 15,2-3-128-15,1 0 0 0,0 2 128 0,0-4-128 0,0-2 0 0,-1 0 128 16,-2-1-128-16,0-1 160 0,-1-1-160 16,0 0 160-16,-4-2 16 0,2 1 0 0,-2-1 0 0,-1-1 0 15,0 1 64-15,-3-1 16 0,-1-3 0 0,0 2 0 16,0-2 48-16,-2 1 16 0,-2-2 0 0,0 0 0 15,0 0-112-15,-1 0-16 0,-2 0 0 0,-1-1 0 16,3 1-16-16,-2 3-16 0,-2-2 0 0,0 3 0 16,-1 1 96-16,-1 2 0 0,0-1 16 0,0 2 0 15,-2 3-80-15,-1 3 0 0,1-1-16 0,-1 3 0 16,1-1-304-16,-3 2-64 0,2 3-16 0,0 1 0 16,10-4-688-16,-7 3-144 0,7-3-32 0,0 0 0 15,0 0-1424-15,0 0-304 0,-6 7-48 0,6-7-8672 16</inkml:trace>
  <inkml:trace contextRef="#ctx0" brushRef="#br0" timeOffset="75252.89">16328 12970 13823 0,'0'0'1216'0,"0"0"-960"16,0 0-256-16,0 0 0 0,0 0 3904 0,0 0 752 16,-4 8 144-16,4-8 16 0,0 0-3664 0,0 0-752 15,-7 9-144-15,7-9-16 0,-2 13-240 0,-2-4 0 16,4-9 0-16,-7 11 0 0,3-2 0 0,4-9 0 16,-4 9 0-16,1 2 0 0,-3-1 448 0,2 0 64 0,1 0 0 0,-1 0 0 15,-2-3 288-15,6-7 64 0,-5 12 16 16,1-1 0-16,4-11-336 0,-4 11-64 0,4-11-16 0,-2 9 0 15,2-9-304-15,0 0-160 0,0 0 160 0,0 0-160 16,0 0 0-16,0 0 0 0,0 0 0 0,6 8 0 16,-6-8 0-16,0 0-256 0,0 0 48 0,13 4 16 15,-2-3-48-15,-11-1 0 0,10 2 0 0,-10-2 0 16,0 0 64-16,12 1 16 0,0 0 0 0,-2 2 0 16,-10-3 160-16,13 4 0 0,-1 1 0 0,-2 0-128 15,-10-5 128-15,15 8 0 0,-2 1 0 0,-2 0 0 16,1 1 0-16,-1 0-128 0,-4-1 128 0,1 2 0 15,-1-1 0-15,-2 2-128 0,-1-1 128 0,-2 1 0 16,-2 0 0-16,-1 0 0 0,-3-2 0 0,0 3-128 0,-1-2 128 16,0 2 0-16,-3-4-144 0,-1 2 144 0,-2 2-128 0,1-1 128 15,1 0-160-15,-3 0 160 16,0 1-448-16,-1-2 16 0,-1 1 0 0,0-1 0 16,-1-1-464-16,2 0-112 0,0 2-16 0,3-4-8528 15,-2-3-1712-15</inkml:trace>
  <inkml:trace contextRef="#ctx0" brushRef="#br0" timeOffset="75482.48">16366 13031 34095 0,'0'0'3024'0,"0"0"-2416"0,0 0-480 0,0 0-128 16,5-9 2544-16,1 3 480 0,2-2 112 0,5 1 0 16,3 1-2368-16,3 1-496 0,2-2-80 0,1 2-32 31,-1-2-640-31,1 2-128 0,1 0-32 0,-3 0 0 16,0 1-1408-16,-2 0-304 0,-1 0-48 0,-2 1-9104 0,-4 2-1808 0</inkml:trace>
  <inkml:trace contextRef="#ctx0" brushRef="#br0" timeOffset="76112.07">15632 14285 21183 0,'0'0'944'0,"0"0"192"0,0 0-912 0,0 0-224 16,0 0 0-16,0 0 0 0,0 0 4368 0,0 0 832 15,0 0 176-15,0 0 16 0,0 0-3888 0,0 0-784 16,1 11-144-16,-1-11-48 0,0 0-528 0,0 0 0 16,2 8 0-16,1-1 0 15,-3-7-352-15,3 10-176 0,-3-10-48 0,2 10 0 0,-2-10 208 0,3 10 48 16,-2 1 0-16,-1-11 0 16,0 9-1792-16,0-9-368 0,0 0-64 0,0 0-7568 15,0 0-1536-15</inkml:trace>
  <inkml:trace contextRef="#ctx0" brushRef="#br0" timeOffset="76445.2">15994 13944 11055 0,'0'0'976'0,"0"0"-784"16,-4 10-192-16,0-2 0 0,0 1 5248 0,2 0 992 16,2-9 208-16,-2 13 32 0,2-1-4912 0,0 1-992 15,0-1-192-15,2 1-32 0,0-1-96 0,1 1 0 16,1 0-16-16,0 1 0 0,0-1-240 0,0 0 0 15,-1 3 0-15,1-2 0 0,-1 2-288 0,1-1 0 16,-2 4 0-16,1-2 0 16,-2-2-1824-16,2 1-352 0,0 1-80 0,-1-5-10608 0</inkml:trace>
  <inkml:trace contextRef="#ctx0" brushRef="#br0" timeOffset="77069.63">16388 13997 8287 0,'0'0'736'0,"0"0"-592"15,-9 6-144-15,1 0 0 0,1 1 5632 0,1-1 1104 16,6-6 224-16,-7 12 32 0,1-3-5584 0,0 1-1104 16,3 1-304-16,-1-1 0 15,0 2-256-15,1 0-128 0,1-1-16 0,0 2-16 0,1 0 96 0,0 2 32 16,1-2 0-16,1 0 0 0,-1-13 288 0,4 18-160 16,0-1 160-16,1-3-128 0,0-2 128 0,2-1 0 15,-1 0 0-15,-6-11 0 0,11 9 0 0,-1-1 0 16,2-2 0-16,0-3 0 0,-1-3 0 0,2-1 0 0,0-1 0 0,2-2 0 15,0-2-176-15,2 0 176 0,0-1-208 0,0-2 80 16,-1-1 128-16,-1-1 144 0,1-2-16 0,-2-1-128 16,1 0 256-16,0-2-64 0,0 2-16 0,-2-1 0 15,-3 0 64-15,-1 0 16 0,-2 2 0 0,-2-1 0 16,0 2-32-16,-2-2 0 0,0 0 0 0,-3-1 0 16,-2 1 80-16,0-2 16 0,-2-1 0 0,-3 2 0 15,-1 3-64-15,-1 0 0 0,-2 0 0 0,-3 2 0 16,1 1-96-16,-1 2-32 0,-3 2 0 0,-1 1 0 15,-2 3-128-15,1 1-144 0,-2 3 144 0,0 2-208 16,0-3-640-16,2 4-128 0,-1-1-32 0,3 0-13648 16</inkml:trace>
  <inkml:trace contextRef="#ctx0" brushRef="#br0" timeOffset="79543.3">15736 15313 26719 0,'0'0'1184'0,"0"0"240"0,-9 8-1136 0,1-2-288 15,1 1 0-15,7-7 0 0,-5 11 3968 0,1 0 720 16,4-11 160-16,0 13 16 16,0-13-4368-16,3 13-880 0,-1-1-192 0,-2-12-16 15,0 0-96-15,4 6-16 0,0 1 0 0,2 0 0 16,-1 1-320-16,0 0-80 0,-1-1-16 0,-2 2 0 15,1-3 32-15,0 6 0 0,-3-12 0 0,1 12 0 16,-1-12-416-16,0 0-80 0,0 0-16 0</inkml:trace>
  <inkml:trace contextRef="#ctx0" brushRef="#br0" timeOffset="80007.63">15969 14911 13823 0,'0'0'1216'0,"0"0"-960"0,0 0-256 0,0 0 0 15,0 0 3904-15,0 0 752 0,0 0 144 0,12 0 16 16,0-2-3552-16,1 0-720 0,2 0-144 0,2 0-16 15,2 1 320-15,-1-3 64 0,1 2 0 0,2-2 16 0,0-2-304 0,1 3-64 16,-1-5-16-16,1 4 0 0,-1-1-272 0,1 1-128 16,0-2 0-16,2 4 128 0,-2-2-128 0,-1 1 0 15,0-1 0-15,-2 2 0 0,1-1 0 0,-3 2 0 16,-1 1 0-16,-3 1 0 0,-2 0 0 0,0 2 0 16,-2 1 144-16,-9-4-144 0,0 0 192 0,6 9-48 15,-2 2 0-15,-2 0 0 0,-4 2 48 0,0 2 0 16,-4 0 0-16,0 1 0 0,-2 0 48 0,-1 1 16 15,-1 1 0-15,-3 0 0 0,-3 2-256 0,0-1 0 16,1 2 0-16,-2 0 0 0,-2 1 0 0,1 2 0 16,0-2 0-16,1 4 0 0,0-1-128 0,1-1 128 15,2 1 0-15,2-1 0 0,2-2 0 0,2 1 0 0,0-6 0 0,2 3 0 16,2-7 0-16,1 0-240 0,2-2 80 0,1 1 16 31,0-12-592-31,0 0-112 0,0 0-32 0,5 7 0 16,-5-7-1904-16,0 0-384 0,11 0-80 0</inkml:trace>
  <inkml:trace contextRef="#ctx0" brushRef="#br0" timeOffset="80522.37">16797 14899 29663 0,'-13'10'1312'0,"4"-3"272"0,-1 3-1264 16,-1-1-320-16,-1 0 0 0,2 1 0 0,1 1 1040 0,1-1 160 16,0-1 16-16,2 0 16 0,-2 0-944 0,0 2-288 15,0-1 128-15,2 1-128 0,-1 0 176 0,1 3-48 16,-2-3 0-16,1 4 0 0,-2-5 64 0,3 2 0 15,0 2 0-15,4-1 0 0,-2 1-192 0,0 2 0 16,0 0 0-16,0-1 0 0,2 4 0 0,0-1 0 16,2 0 0-16,0-1 0 0,0-1 0 0,3-1 0 15,-1 1 0-15,4 0 0 0,-1-5 0 0,0 1 0 0,-5-12 0 16,9 13 0-16,2-4-128 0,-1-2 128 0,1-3 0 0,-1-2 0 16,-10-2 0-16,14-1 0 0,-1-3 0 0,-1-1 0 15,0 0 0-15,0-6 0 0,-1 0 0 0,1-1 0 16,-2-1 0-16,2-4 128 0,1-3 0 0,0 1 0 15,-1-1 128-15,1-1 0 0,-1 0 16 0,-1 1 0 16,0-3-64-16,-2 4-16 0,-2 1 0 0,-2 1 0 16,-3 0-192-16,-2 1 0 0,-1 2 0 0,-2-1 0 15,0 0-288-15,-3 0 0 0,0 1 0 0,-1 1 0 16,-2 3-32-16,0-3 0 0,-1 1 0 0,-1 3 0 31,1 1-304-31,-1 3-64 0,1-1-16 0,-2 3 0 16,2-4-1792-16,1 3-384 0,-3-1-64 0,12 5-8528 0</inkml:trace>
  <inkml:trace contextRef="#ctx0" brushRef="#br0" timeOffset="82073.05">16259 16032 27807 0,'0'0'1232'0,"0"0"256"0,-7-5-1184 0,1 0-304 15,0 0 0-15,6 5 0 0,-4-7 784 0,1 1 112 16,3 6 0-16,-4-7 16 0,0 1-464 0,4 6-80 15,-5-7-32-15,5 7 0 0,-8-6 16 0,1 0 0 16,1 3 0-16,6 3 0 0,-11 0 112 0,1 2 32 16,-1 5 0-16,1 4 0 0,-2 0-80 0,-1 6-16 15,-4 2 0-15,0 7 0 0,0 0-400 0,-2 4 0 16,-2 2 128-16,0 0-128 0,0 2 0 0,2 1 0 16,0 2 0-16,4 2 0 0,3 0 0 0,3 0 0 15,0-2 0-15,5-5 0 0,1-2 0 0,5-4 0 16,1-2 0-16,4-5 0 0,2-3 0 0,4-4-224 15,3 0 80-15,2-6 16 0,0 1 128 0,4-7-192 16,5 0 192-16,-3-7-192 0,1-2 192 0,1-3 0 16,-1-3 128-16,-2-1-128 0,1-2 0 0,-1-4 0 15,1-2 0-15,2-5-128 0,-3 2 256 0,1-2 48 16,-2-1 16-16,1 0 0 0,1-1 352 0,-2 1 80 16,-1 1 16-16,-3 1 0 0,-2 0-64 0,-3 2 0 0,-4 1 0 0,-4 1 0 15,-2-1-352-15,-6 0-80 0,-3 2-16 16,-3-1 0-16,-3 1-128 0,-4-1 0 0,-2 2 0 0,-2 1 0 15,1 4-320-15,-2 3-64 0,-3 1 0 0,0 5 0 32,-1 3-1312-32,1 4-272 0,1 2-48 0,0 5-13776 0</inkml:trace>
  <inkml:trace contextRef="#ctx0" brushRef="#br0" timeOffset="82766.67">15753 17371 34143 0,'0'0'1520'0,"0"0"304"0,-11 3-1456 0,2 1-368 15,9-4 0-15,0 0 0 0,-9 6 848 0,9-6 112 16,-8 6 0-16,8-6 16 0,0 0-976 0,-6 9 0 16,6-9 0-16,-4 9-208 15,4-9-416-15,-4 9-80 0,4-9 0 0,-1 10-16 16,1-10-496-16,-2 12-80 0,1 0-32 0,1-12-12736 0</inkml:trace>
  <inkml:trace contextRef="#ctx0" brushRef="#br0" timeOffset="83624.88">16220 16993 16575 0,'0'0'736'0,"0"0"160"0,0 0-720 0,0 0-176 16,0 0 0-16,0 0 0 0,0 0 3648 0,0 0 704 16,0 0 144-16,0 0 32 0,0 0-3648 0,0 0-736 15,0 0-144-15,-6 11 0 0,2-4 208 0,2 4 64 16,-1 1 16-16,1 2 0 0,-1-1 32 0,-1 5 16 15,0 2 0-15,-1 2 0 0,0 0-16 0,-2 4 0 16,1-2 0-16,-1 2 0 0,1 0-112 0,-1 3-16 16,1-2-16-16,0 2 0 0,1-1-176 0,0 1 0 0,1 0 0 15,0-1 0-15,2 0 0 0,-1-4 0 0,0 0-144 0,2-3 144 32,-2-4-544-32,3-3 0 0,0-1 0 0,0-13 0 0,2 12-1904 0,-2-12-384 15,0 0-80-15</inkml:trace>
  <inkml:trace contextRef="#ctx0" brushRef="#br0" timeOffset="84141.75">16548 16982 8287 0,'0'0'368'0,"0"0"80"0,-6 9-448 0,-1-2 0 15,7-7 0-15,-6 8 0 0,0 0 6000 0,6-8 1104 16,0 0 240-16,-2 13 32 0,-1 0-6144 0,2-4-1232 16,-1 2-240-16,1-1-48 0,-3 3 288 0,0 0 0 15,-1-1 0-15,0 1 0 0,-2-1 192 0,2-2 80 16,1 3 32-16,-1-2 0 0,5-11 80 0,-5 9 32 15,5-9 0-15,0 0 0 0,0 0-160 0,0 0-48 16,0 0 0-16,0 0 0 0,6 6-208 0,4-3 0 16,-10-3-144-16,14-1 144 0,0-2-208 0,1 0 48 0,-2-2 16 15,0 3 0-15,1 0 144 0,-1 0-128 0,0 2 128 16,-1 2-128-16,-1-2 128 0,1 4 0 0,-3 0 0 0,0 3 0 16,-1-1 0-16,0 3 0 0,-1-2 0 0,0-1 0 15,0 1 0-15,-1-1 0 0,-6-6-160 0,6 11 160 16,-2-1 0-16,0 1 0 0,-3-1 0 0,-1 2 0 15,0-3 0-15,0 3 0 0,0-12 0 0,-4 15 0 16,0-2 0-16,0-1 0 0,-1 1 0 0,-2 0 144 0,1 0 32 16,-2 0 0-16,-1-1 0 0,-2 1 0 0,0 1-176 15,-1 1 192-15,-1 0-192 0,-3 1 192 16,1 0-192-16,-1-1-256 0,-2-2 64 0,1 2 16 16,-1-4-288-16,1 2-64 0,0-4-16 0,2-1 0 15,1-1-240-15,1-3-48 0,1-2-16 0,0-4 0 16,1-1-1344-16,2-1-272 0,0-1-48 0</inkml:trace>
  <inkml:trace contextRef="#ctx0" brushRef="#br0" timeOffset="84419.59">16513 17062 27647 0,'0'0'1216'0,"0"0"256"0,0 0-1168 0,0 0-304 0,0 0 0 0,0 0 0 15,0 0 3264-15,0 0 576 0,13-2 128 0,3-5 32 16,1 1-3312-16,2-1-688 0,3-1 0 0,-1-1-208 16,0 0 208-16,0 0 0 0,1 0 0 0,0 0 0 15,0 0 0-15,-1 1-176 0,-1 0 176 0,-1 0-160 31,1 0-224-31,-1 2-64 0,0 1 0 0,-4 1 0 0,1-2-1408 0,-2 3-304 16,2-1-48-16,-3 0-13184 0</inkml:trace>
  <inkml:trace contextRef="#ctx0" brushRef="#br0" timeOffset="89361.38">13089 15122 9215 0,'0'0'816'0,"-7"-1"-656"0,-1 1-160 0,8 0 0 16,-9-3 3728-16,9 3 720 0,-8-1 144 0,8 1 16 15,0 0-3472-15,-8-1-704 0,8 1-144 0,0 0-32 16,-9-1-64-16,9 1 0 0,0 0-16 0,0 0 0 16,-8-2 128-16,8 2 16 0,0 0 16 0,0 0 0 15,0 0 688-15,0 0 128 0,0 0 16 0,0 0 16 16,0 0-240-16,0 0-48 0,0 0-16 0,0 0 0 15,0 0-144-15,0 0-32 0,5 3 0 0,2-1 0 16,-1 1 0-16,1-3-16 0,-1 1 0 0,2 1 0 16,1-1-336-16,2 2-64 0,8-1-16 0,1 2 0 15,1-3-272-15,1 2 0 0,1-2 0 0,2 3 0 16,1 0 0-16,1 0 0 0,1 0 0 0,-1-1 0 0,1-1 0 16,-1 0 0-16,0-4 0 0,-1 2 0 0,0 0 144 0,1-1-144 15,-3 0 0-15,4-2 144 0,-4-1 96 0,4 0 16 16,-1 0 0-16,3-1 0 0,-1 1-80 0,1-2-16 15,1 0 0-15,2 5 0 0,-1-2-160 0,1 2 160 16,-2 0-160-16,1 0 160 0,-4 1-160 0,1-2 0 16,-2 1 0-16,1 0 0 0,-4-1 0 0,1 1 0 15,0 0 0-15,-2-1 0 0,0 2 0 0,-1 2 0 16,1 0 0-16,-2 1 0 0,-1 0 0 0,-1-2 0 16,-1 0 0-16,-1-1 0 0,-1 0 0 0,0 0 192 15,-2 0-64-15,0 0 0 0,-1 0 128 0,0 0 0 16,0 0 16-16,3-1 0 0,-2-2-272 0,0 3 128 0,-3 0-128 0,2 0 0 15,2-2 192-15,-1-1-64 16,0 3 0-16,-1-1-128 0,-1-1 0 0,1 1 0 0,-2 0 0 0,-11 1 0 16,9-1 0-16,-9 1 0 0,10 0 0 0,-10 0 0 15,0 0 0-15,0 0 0 0,0 0 0 0,0 0 0 16,0 0 208-16,0 0-64 0,0 0-16 0,0 0 0 16,0 0 448-16,0 0 96 0,0 0 16 0,0 0 0 15,0 0-544-15,0 0-144 0,0 0 0 0,-1-10 0 16,-2 3 400-16,3 7 16 0,-5-12 0 0,-2 1 0 15,0 4-416-15,-2-4-192 0,-2 1 0 0,-1-1 16 16,-1 0 400-16,0 0 80 0,0-1 16 0,-1-1 0 16,-3 3-192-16,0 0-128 0,-1-1 144 0,-1 2-144 15,0 0 160-15,-1 1-160 0,1 0 160 0,-1 2-160 16,-2-1 0-16,4 2 128 0,0 1-128 0,1-2 0 0,1 2 0 0,2 0 0 16,1 0 0-16,1 1 0 0,1-2 0 15,2 2 0-15,2 2 0 0,7 1 0 16,-8-4 304-16,8 4-48 0,0 0 0 0,0 0 0 0,0 0-432 0,0 0-80 15,0 0-32-15,0 0 0 0,0 0 288 0,5 13 0 16,1-1-128-16,4 0 128 0,0-1 0 0,2 0-128 16,1 1 128-16,2-5 0 0,4 1 0 0,0 0-128 15,2 0 128-15,3 0 0 0,0-1 0 0,1 0 0 16,0 1 0-16,0-3 0 0,-1 0 0 0,-1 0 0 16,-3 1 0-16,0-1 0 0,-2 0 0 0,-1-2 0 15,1-2 0-15,-2-1 0 0,-3-1 0 0,0 1 0 16,0 0 0-16,-1 0 0 0,-2 0 0 0,1 1 0 15,-11-1 0-15,9 1 0 0,-9-1 0 0,0 0 0 0,9 4 0 16,-9-4 0-16,0 0 0 0,0 0 0 0,0 0 0 0,0 0 0 16,4 9 0-16,-4-9-208 0,0 0 32 0,-3 12 16 15,-2-4 512-15,1 1 96 0,-2-1 32 0,-1 0 0 16,-2 0-352-16,0 1-128 0,0-4 0 0,0 3 144 16,-3 2-144-16,1-1-176 0,2 0 48 0,0-1 0 15,-2 0 128-15,-1 1 144 0,1-2-16 0,0 4-128 16,-1-1 176-16,0 0-176 0,0 2 160 0,1-2-160 15,-2 1 128-15,0 2-128 0,0 0 0 0,1 0 0 16,0-3 128-16,0 3-128 0,-1-1 0 0,2 2 0 16,-1-3 0-16,0-1 0 0,2-1-176 0,1-2 176 15,-1-3-336-15,10-4 48 0,-9 4 16 0,9-4 0 16,0 0-1216-16,0 0-240 0,-8-2-64 0,3-4-12480 16,1-1-2496-16</inkml:trace>
  <inkml:trace contextRef="#ctx0" brushRef="#br0" timeOffset="90013.35">13332 14804 31503 0,'0'0'1392'0,"0"0"288"0,0 0-1344 0,0 0-336 0,0 0 0 0,0 0 0 15,0 0 848-15,0 0 112 0,0 0 0 0,0 0 16 16,0 0-688-16,0 0-144 0,0 0-16 0,0 0-128 16,0 0 160-16,0 0-160 0,-1 8 128 0,-1 0-128 15,0 2 352-15,-2-1-16 0,0-1 0 0,-1 4 0 16,-2-3 112-16,1 2 32 0,-4 2 0 0,1-2 0 16,0 1 160-16,-3 2 16 0,-1-1 16 0,-1 1 0 15,-3-1 64-15,0 0 16 0,0-2 0 0,-1 1 0 16,0-2-240-16,1 2-32 0,-2-3-16 0,1 0 0 0,0 1 0 0,2-3 0 15,-1 1 0-15,2 0 0 0,0-1-464 0,2-1 128 16,2 1-128-16,-1-3 0 0,0 1 432 0,2-1 32 16,-1 0 16-16,2 2 0 0,9-6-480 0,-8 3-320 15,1 1 64-15,7-4 0 0,0 0 256 0,0 0 0 16,-8 4 0-16,8-4 0 0,0 0 0 0,0 0 0 16,0 0 0-16,-3 9 0 0,3-9-144 0,3 10 144 15,-3-10 0-15,6 11-144 0,-6-11 144 0,9 9 0 16,-9-9 0-16,15 11 0 0,-2-1 0 0,0-1 0 15,0-3 0-15,0 3 0 0,-1 2 0 0,1 0 0 16,0 1 0-16,1 1-128 0,0 0 128 0,1 0 0 16,-2 2 0-16,0-1 0 0,0-1 0 0,0 0 0 0,-1-1 0 0,-1 0 0 15,1-2 0-15,0-1 128 0,-2 0-128 0,2-2 128 16,0-1-128-16,-1-2 0 0,2 1 0 0,0 1 128 16,-1-4-128-16,1 1 0 0,2-2-176 0,0-1 176 31,1 0-1392-31,0-1-176 0,-1-2-32 0,1-2-17984 0</inkml:trace>
  <inkml:trace contextRef="#ctx0" brushRef="#br0" timeOffset="143200.44">20153 9773 2751 0,'14'-1'128'0,"-3"0"16"0,0-2-144 0,1 0 0 0,0 2 0 0,1 0 0 16,0 0 4640-16,1-2 896 0,-1 0 176 0,2 2 48 16,-1 1-4032-16,0-4-784 0,-2 1-176 0,0 0-16 15,-2-1-272-15,-5 2-48 0,1 1-16 0,-1 0 0 16,-5 1-32-16,0 0 0 0,0 0 0 0,0 0 0 16,0 0 144-16,0 0 32 0,0 0 0 0,0 0 0 15,0 0 64-15,-12 5 16 0,0 1 0 0,-2-2 0 16,0 0-256-16,-2-1-32 0,-1 0-16 0,0-1 0 15,-1 2-336-15,0-4 144 0,-1 0-144 0,1 0 0 16,0 0 192-16,-2 0-192 0,-1 0 192 0,1 0-192 16,-4 0 208-16,2 0-64 0,0 0-16 0,-2 0 0 15,1 0-128-15,-2 0 192 0,0 0-192 0,1 0 192 16,-1 0-64-16,0 0 0 0,-1 0 0 0,0 0 0 0,-1 0 16 0,-2 1 0 16,-1-1 0-16,1 0 0 0,0 0-144 0,1 3 160 15,-2 0-160-15,1 0 160 0,0 1-16 16,2 0 0-16,1-1 0 0,1 1 0 0,2 1-144 0,1-2 128 15,1-2-128-15,1 2 128 0,3-2-128 0,0-1 0 16,0-1 144-16,4-2-144 0,0 2 0 0,0-1 144 16,-1 2-144-16,1 0 0 0,1 0 0 0,2 0 0 15,-1 0 0-15,11 0 0 0,-10-1 176 0,10 1-176 16,0 0 160-16,0 0-160 0,0 0 128 0,0 0-128 16,0 0 0-16,0 0 144 0,0 0-144 0,0 0 160 15,0 0-160-15,0 0 160 0,0 0-160 0,0 0 192 0,0 0-192 0,8-6 192 16,-1-4-192-16,4 4 192 0,-1-2-192 15,1 2 192-15,-2-5-192 0,1-1 0 0,2 2 144 0,0-1-144 16,0 1 0-16,1-2 144 0,2-2-144 16,0 1 0-16,-1-3 208 0,2 2-64 0,0-3-16 0,1 4 0 15,-2-3-128-15,-1 3 0 0,-1-1 0 0,0-2 0 16,-1 3 0-16,0 2 0 0,-2-2 128 0,-3 3-128 16,-1 1 160-16,1 3-160 0,-2-1 192 0,-1 1-192 15,-4 6 192-15,0 0-64 0,0 0 0 0,0 0-128 16,0 0 128-16,0 0-128 0,0 0 0 0,-7 8 0 15,-2-1 0-15,0 4 0 0,-3 1 0 0,1 1 0 16,-3 1 0-16,1 0 0 0,0 1 0 0,-1 0 0 16,-3 3 0-16,0-1 0 0,-1 4 0 0,0-2 0 15,-1-3 0-15,-1 4 0 0,-3 0 0 0,1 0 0 0,-1-3 0 16,-1-1 0-16,1-4 0 0,2 0 0 0,0-2 0 16,2 0 0-16,2-2 0 0,4 1 0 0,2-1 192 0,5 1-32 15,3-1 0-15,3 3 0 0,0-11 208 0,8 9 32 16,2 2 16-16,5-2 0 0,0-2-112 0,4 2-32 15,0-1 0-15,3 1 0 0,2 2-144 0,0-2-128 16,1 1 144-16,1-2-144 0,3 1-144 0,-2 0-128 16,-1 2-32-16,3-4-12784 15,0 3-2560-15</inkml:trace>
  <inkml:trace contextRef="#ctx0" brushRef="#br1" timeOffset="155274.54">26037 9301 2751 0,'0'0'256'0,"0"0"-256"0,0 0 0 0,0 0 0 0,0 0 3968 0,0 0 736 16,0 0 160-16,6-6 16 0,-6 6-2192 0,0 0-432 15,0 0-80-15,9-4-32 0,-9 4-384 16,0 0-80-16,8-5-16 0,-8 5 0 0,0 0-560 0,0 0-112 16,0 0-32-16,0 0 0 0,0 0-32 0,0 0-16 15,0 0 0-15,0 0 0 0,0 0-144 0,0 0-16 16,0 0-16-16,0 6 0 0,-3 3-272 0,-1 2-48 16,-1 2-16-16,-1 1 0 0,-2 4-144 0,-1 2-16 15,-3 3-16-15,-6 27 0 0,2-3-64 0,2 1-16 16,-1 3 0-16,2-5 0 0,2-3-16 0,-1-3 0 15,0-3 0-15,1-4 0 0,0-4-128 0,2-2 0 16,-1 1-160-16,-1 1 160 0,2-2 0 0,0 2 0 0,-2 1-128 0,1 1 128 16,-3 0-144-16,3-1 16 0,-1 1 0 0,1-1 0 31,-1-2-288-31,2-5-48 0,1-4-16 0,3-4 0 16,1-2-240-16,2-2-48 0,2-11-16 0,0 0 0 15,0 0-1232-15,0 0-240 0,9 4-48 0,1-6-16 16,-1-4-640-16,2-3-128 0,3-8-32 0,0-7-8432 0</inkml:trace>
  <inkml:trace contextRef="#ctx0" brushRef="#br1" timeOffset="155774.47">26257 9415 17503 0,'0'0'768'0,"0"0"176"0,0 0-752 15,0 0-192-15,0 0 0 0,0 0 0 0,0 0 384 0,0 0 64 16,0 0 0-16,0 0 0 0,0 0 992 0,0 0 208 15,5-8 32-15,-5 8 16 0,5-11-304 0,-5 11-64 16,6-9-16-16,-6 9 0 0,0 0-352 0,6-7-64 16,-6 7 0-16,8-7-16 0,-8 7-432 0,0 0-96 0,8-5-16 0,-8 5 0 15,0 0 64-15,0 0 16 0,0 0 0 0,0 0 0 16,0 0 80-16,0 0 16 0,0 0 0 0,1 9 0 16,-2 1 112-16,-1-1 16 0,0 2 16 0,-2 1 0 15,-1 1-208-15,-1 0-32 0,0 4-16 0,1 4 0 16,-1 1-256-16,-1 6-144 0,-4 1 160 0,1 5-160 15,-2-1 128-15,-1 2-128 0,0 0 0 0,-1-2 0 16,-2-2 0-16,0-2 128 0,-1-1-128 0,2 1 0 16,-2 0 0-16,1 1 0 0,1-3 0 0,0 2 0 15,1-5 0-15,2 4 0 0,0-1 128 0,2-1-128 16,1-1 0-16,0 0 176 0,1-2-176 0,0-2 160 16,0-1-160-16,3-5-224 0,0 0 48 0,1-1 16 15,-1-1-304-15,-1-3-64 0,1-2-16 0,5-8 0 16,-2 11-1504-16,2-11-288 0,0 0-64 0,0 0-7936 15,0 0-1584-15</inkml:trace>
  <inkml:trace contextRef="#ctx0" brushRef="#br1" timeOffset="156258.26">25694 9366 6447 0,'-9'2'576'0,"-2"-2"-576"0,-1-2 0 0,2 2 0 15,0 0 4352-15,0-1 752 0,10 1 144 0,-9 0 48 16,9 0-2800-16,0 0-544 0,-9 0-112 0,9 0-32 16,0 0-416-16,0 0-96 0,0 0-16 0,0 0 0 15,0 0-560-15,0 0-112 0,12 3-32 0,2-1 0 16,3 1 64-16,4-2 16 0,2-1 0 0,5 0 0 0,3 0 128 0,2-1 32 15,1-2 0-15,0 1 0 16,-1-2-240-16,4-3-32 0,2 0-16 0,5 0 0 0,3 2-240 0,4-2-48 16,4 1-16-16,-3 2 0 0,-4 0-224 0,-3-1 0 15,-5-2 0-15,-2-1 0 0,-3-3 0 0,0 0 128 16,-1 1-128-16,0 1 0 16,1-2-384-16,0 2-128 0,1 1-32 0,-2 3 0 15,1 1-1776-15,-4 3-368 0,-4-6-64 0</inkml:trace>
  <inkml:trace contextRef="#ctx0" brushRef="#br1" timeOffset="170601.25">25555 10596 11055 0,'0'0'480'0,"0"0"112"0,0 0-464 0,-5 9-128 16,5-9 0-16,-5 12 0 0,0-2 3264 0,2 2 624 16,-1 0 128-16,0 3 16 0,0-2-2592 0,1 4-528 15,0-2-96-15,0 3-32 0,1 3-416 0,2-10-96 0,-2 4-16 0,0-2 0 16,-1 1 64-16,1 2 0 0,-1 2 0 0,0 0 0 15,-1 2-144-15,-3 15-32 16,-1-2 0-16,1-5 0 0,1 2-144 0,-1-4 0 0,1 2 0 0,1-2 0 31,-2-1-560-31,1-3-32 0,-1 0-16 0,2-2 0 16,0-2-688-16,-1-1-144 0,2-4-32 0,1-3-9824 0</inkml:trace>
  <inkml:trace contextRef="#ctx0" brushRef="#br1" timeOffset="171022.47">25790 10845 16575 0,'0'0'736'0,"0"0"160"0,0 0-720 0,-10 0-176 15,1 0 0-15,2 1 0 0,7-1 1504 0,0 0 272 16,-10 3 48-16,1-1 16 0,-1 2-1328 0,3 0-256 16,-3 0-48-16,3 0-16 0,-4 0-48 0,2-1-16 15,-3 1 0-15,1 1 0 0,-2 0 448 0,0 1 64 16,-1 2 32-16,1-1 0 0,-1-2 624 0,0 2 128 16,-1 0 32-16,1 0 0 0,1-1-384 0,1 1-80 15,1-1-16-15,-1 2 0 0,0 1-400 0,0-2-96 0,1 1-16 0,0 1 0 16,1 0-336-16,1 1-128 15,1-3 0-15,1 1 144 0,7-8-144 0,0 0 0 0,0 0 0 0,0 0 0 16,0 0-176-16,0 0 176 0,-1 11-128 16,1-11 128-16,0 0-192 0,0 0 64 0,7 11 0 0,-1-2 0 15,-6-9 128-15,10 8-192 0,-10-8 192 0,14 6-192 16,-3 1-64-16,1 1 0 0,-2-2-16 0,1 2 0 31,-2 0-352-31,1-2-64 0,2-2-16 0,1 0 0 16,0 1-128-16,3-3-16 0,-2-2-16 0,4 0 0 15,2-2-1584-15,-2 0-320 0</inkml:trace>
  <inkml:trace contextRef="#ctx0" brushRef="#br1" timeOffset="171297.27">25900 10923 29023 0,'0'0'640'0,"0"0"128"0,0 0 16 0,0 0 48 0,0 0-672 0,0 0-160 16,0 0 0-16,0 0 0 0,0 0 272 0,0 0 32 16,9 9 0-16,-9-9 0 0,0 0-128 0,12 3-32 15,-1-1 0-15,0-2 0 0,-11 0-352 0,13-2-80 16,0-3-16-16,-2 1 0 0,1 0-48 0,0-1-16 0,0-1 0 0,-1 2 0 31,1 2-80-31,-12 2-32 0,0 0 0 0,13 0-11584 0</inkml:trace>
  <inkml:trace contextRef="#ctx0" brushRef="#br1" timeOffset="171538.26">25821 11094 27807 0,'0'0'1232'0,"0"0"256"0,0 0-1184 0,0 0-304 0,0 0 0 0,15-3 0 16,-2 1 480-16,0-2 32 0,0 1 16 0,0 2 0 0,0-4-304 15,0 1-64-15,0-3-16 0,-1 3 0 0,1 0-144 0,1 1 0 16,-1 0 0-16,2 0-176 15,-1 1-432-15,-1-2-96 0,0 2 0 16,-3 1-7760-16,-10 1-1552 0</inkml:trace>
  <inkml:trace contextRef="#ctx0" brushRef="#br1" timeOffset="171883.74">26402 10734 28559 0,'0'0'2544'0,"0"0"-2032"0,-6 9-512 0,2 0 0 15,1 0 2080-15,1 3 320 0,2 4 64 0,-1-2 16 16,-2 2-1952-16,1 1-384 0,0 0-144 0,1 2 0 16,-1 1 0-16,0 1 0 0,1 1 0 0,0-1 0 15,-1 2 0-15,2 1-144 0,-1 0 144 0,1 3-192 16,-1 1-240-16,-2 0-48 0,3-1-16 0,-1-4 0 16,-1-3-448-16,2-2-80 0,-1-2-32 0,1-4 0 15,0-12-1840-15,0 0-368 0,8 14-80 0,-8-14-16 0</inkml:trace>
  <inkml:trace contextRef="#ctx0" brushRef="#br1" timeOffset="172599.99">26392 8429 19343 0,'0'0'848'0,"0"0"192"0,0 0-832 0,0 0-208 0,0 0 0 0,0 0 0 31,0 0-2320-31,0 0-512 0,0 0-112 0,0 0 0 0,0 0 2144 0,0 0 432 0,-5-6 96 0</inkml:trace>
  <inkml:trace contextRef="#ctx0" brushRef="#br1" timeOffset="172904.71">26379 8381 21183 0,'0'0'944'0,"0"0"192"16,0 0-912-16,0 0-224 0,0 0 0 0,0 0 0 0,0 0-160 0,0 0-80 15,0 0-16-15,-6-4 0 0,6 4 448 0,0 0 64 16,-7-4 32-16,7 4 0 0,0 0 144 0,0 0 16 16,-5-6 16-16,5 6 0 0,0 0 368 0,0 0 64 15,0 0 0-15,0 0 16 0,0 0 240 0,0 0 64 16,0 0 0-16,0 0 0 0,0 0-96 0,0 0-16 15,0 0 0-15,0 0 0 0,0 0-224 0,-1 13-48 16,-2 1-16-16,2 4 0 0,-2 3-368 0,1 1-80 16,-1 4-16-16,-1 3 0 0,2 4-208 0,-4-1-144 0,1-1 192 0,0-1-192 15,0-1 144-15,1-3-144 0,-4-6 0 0,0 1 144 16,0 1-144-16,2-4 0 0,-2-2 0 16,0-2 128-16,0 0-128 0,2 1 0 0,-1-2 0 0,1 1 0 31,-3-4-592-31,1 1 0 0,-1-3 0 0,1-2 0 15,0 1-2368-15,0-7-480 0,-3 0-80 0,11 0-32 0</inkml:trace>
  <inkml:trace contextRef="#ctx0" brushRef="#br1" timeOffset="173369.7">26712 8347 24127 0,'0'0'1072'0,"0"0"208"0,0 0-1024 0,-8 9-256 16,2-4 0-16,6-5 0 0,-7 11 480 0,0-2 32 16,1 0 16-16,-3 1 0 0,0 0 64 0,-2 3 16 15,0 0 0-15,0-2 0 0,1 2-224 0,-1 0-32 16,1-1-16-16,-2 1 0 0,0 0 176 0,1 0 16 15,-1 2 16-15,1-2 0 0,1-3 208 0,0 3 32 16,-1 0 16-16,2-1 0 0,0 1-352 0,0-1-80 16,1-1-16-16,0 0 0 0,0 1-32 0,-1-3-16 15,0-1 0-15,1 1 0 0,-2-2-160 0,-1 1-16 0,1 0-128 0,2-1 192 16,-2-2-192-16,1 0 0 0,-2 0 128 0,2 2-128 16,0-2 128-16,9-5-128 0,0 0 176 0,-8 5-176 15,8-5 384-15,0 0-48 0,-5 8 0 0,5-8 0 16,0 0-64-16,0 0-16 0,2 10 0 0,2 0 0 15,2-1 16-15,0-3 0 0,-6-6 0 0,11 8 0 16,-1-1-112-16,2-1-32 0,-3-1 0 0,3 1 0 16,-1-1-128-16,1 0 0 0,-2 0 0 0,2 2 0 15,0-3 0-15,1 0 0 0,-1-2 0 0,-1 2 0 16,1-1-272-16,1-1-48 0,-1 1 0 0,1-2 0 31,-1-2-560-31,-1 2-112 0,1-1-32 0,-1 0-10176 0,-11 0-2032 0</inkml:trace>
  <inkml:trace contextRef="#ctx0" brushRef="#br1" timeOffset="175525.36">27778 9655 14511 0,'0'0'640'0,"0"0"128"0,0 0-608 0,11-7-160 16,-2 2 0-16,0-2 0 0,0 1 1600 0,0-2 304 15,-1 0 48-15,0 0 16 0,0 1-400 0,-2-3-80 16,3 1-16-16,-2 1 0 0,-2-2-128 0,-2 7-16 16,-1-3-16-16,0 2 0 0,-1 0-96 0,-1 4-32 15,-3-5 0-15,1 2 0 0,-2 2-304 0,-7-2-64 16,1 2-16-16,-2 2 0 0,0 1-352 0,-1 0-80 16,-1 3-16-16,0 2 0 0,-2 1-352 0,0 1 144 15,1-3-144-15,-1 5 0 0,2-1 192 0,-2 2-64 16,1 1 0-16,-1 3-128 0,0 1 256 0,1-2-48 0,-1 1-16 0,2 1 0 15,1 5 64-15,-2-2 16 0,2-3 0 0,0 1 0 16,0 0-272-16,0 0 0 0,0-2 0 0,1-3 0 16,2 1 0-16,2 2 0 0,0-3 0 0,2 3 0 15,-1-1 0-15,2 2 0 0,1 2 0 0,1 0 0 16,2 2 0-16,1 0 0 0,1 0 0 0,2 0 0 16,0-1 0-16,2 0 0 0,1 0 0 0,4-2 0 15,0-3 0-15,2 1 0 0,2-3 0 0,0-2 0 16,1-2 0-16,2-4 0 0,1-1 0 0,3 0 0 15,1-3 0-15,4-1 0 0,3-3 0 0,2 1 160 16,4-1-160-16,2-1 128 0,-1-2-128 0,-1-1 128 16,-2-1-128-16,-2 1 0 0,-2-3 144 0,-3 0-144 15,-4 0 0-15,-1-3 0 0,-1-2 0 0,-3 1 0 0,-3 0 0 0,0-2 0 16,-1-1 0-16,-2 0 0 0,-3-1 0 16,-2 2 0-16,-1-3 0 0,0-1 128 0,-1 3-128 0,0-1 176 15,-4 2-176-15,0-1 192 0,0 2-192 0,-2-4 160 16,-2 2-160-16,0 3 160 0,-1-2-16 0,-1 2 0 15,1-4 0-15,-1 0 0 0,-1-5 16 0,-1 0 0 16,2-1 0-16,-2 1 0 0,-1-1-160 0,1 4 0 16,0-1 0-16,0 3 0 0,1 1 0 0,-1 2 0 15,-3 3 0-15,2 3 0 0,0-1 0 0,0 3-176 16,-1 2 176-16,-2 1-128 16,-3 3-240-16,4 1-32 0,-2 0-16 0,1 1 0 15,-1 2-320-15,0 1-64 0,0 0-16 0,-1 1 0 16,-1-4-144-16,2 4-16 0,1-1-16 0,2-1 0 15,0-3-1232-15,0 0-240 0,3 0-48 0</inkml:trace>
  <inkml:trace contextRef="#ctx0" brushRef="#br1" timeOffset="175971.64">28173 9244 10127 0,'0'0'896'0,"0"0"-704"15,0 0-192-15,0 0 0 0,0 0 3088 0,0 0 592 16,0 0 112-16,0 0 32 0,0 0-2416 0,-7 0-496 16,7 0-80-16,-10 1-32 0,10-1 160 0,-7 5 16 15,-1 2 16-15,1 1 0 0,-1 5-160 0,2-3-16 16,-1 1-16-16,0 4 0 0,-4 5-160 0,1 1-16 16,-1 2-16-16,0 7 0 0,-3 5-160 0,-1 5-48 15,-1 6 0-15,-1 3 0 0,-1 2-16 0,-2-2 0 16,0-2 0-16,-3-4 0 0,0-4-224 0,-4 0-160 0,-1 0 192 0,2 4-192 15,0 2 128-15,3-2-128 0,0-2 0 0,5-1 0 16,1-3 0-16,3-3 0 16,2-5 0-16,0 0 0 0,1-10 0 0,2-1-352 0,1-2 48 0,1-4 16 31,2-3-1552-31,2 0-304 0,3-9-64 0,0 0-12320 0</inkml:trace>
  <inkml:trace contextRef="#ctx0" brushRef="#br1" timeOffset="176472">28319 10256 19343 0,'0'0'1728'0,"0"0"-1392"0,0 0-336 0,0 0 0 15,0 0 3456-15,-6 6 608 0,6-6 128 0,0 0 32 16,0 0-3008-16,-4 8-608 0,4-8-112 0,-1 10-32 16,1-2-128-16,1 0-16 0,-1-8-16 0,4 13 0 15,-2 0-304-15,1 1 128 0,0 1-128 0,-1 0 0 16,0 1 160-16,-1 2-160 0,0 3 128 0,-1-1-128 15,0 3 0-15,0-1 128 0,1 2-128 0,-2 1 0 16,-3 1 0-16,2 0 0 0,-1-5-144 0,0-2 144 31,1-1-480-31,1-2 16 0,-1-2 0 0,1-2 0 0,1-12-688 16,-1 11-144-16,1-11-32 0,0 0-13264 0</inkml:trace>
  <inkml:trace contextRef="#ctx0" brushRef="#br1" timeOffset="176906.73">28621 10352 35711 0,'0'0'784'0,"0"0"176"0,0 0 16 0,0 0 16 0,0 0-800 0,0 0-192 15,-4 9 0-15,1-1 0 0,3-8 0 0,-4 9 0 0,4-9 0 0,-5 11 0 16,-2-4 0-16,1 1 0 0,-1 0 0 0,2-1 0 16,5-7 0-16,-8 9 0 0,-1-3 128 0,0-1-128 15,0 2 352-15,1-2 32 0,0 2 0 0,-2-3 0 16,-3 1 192-16,1-1 64 0,0 0 0 0,-1 1 0 16,-1 0-256-16,-2 2-64 0,-1-2 0 0,0 3 0 15,-1 2-320-15,-1 0 144 0,0-2-144 0,4 0 0 16,2 1 0-16,2-4 0 0,2 1 0 0,9-6 0 15,0 0 128-15,-5 9-128 0,5-9 0 0,0 0 0 16,0 0 192-16,1 12-192 0,2-2 192 0,1-1-192 16,1 2 304-16,1 0-48 0,1 0-16 0,1-1 0 15,0 1-48-15,-1 0-16 0,3 0 0 0,-1 2 0 16,-2-5-176-16,3 1 0 0,0-1 0 0,-1-1 0 16,-1 1 0-16,1-1 0 0,-1-1 0 0,1-1 0 0,2-1-224 0,-1 0-80 15,0 0-16-15,2-1 0 16,0-1-496-16,-2 2-96 0,1-6-32 0,-1 0 0 15,1 1-2320-15,0-3-480 0</inkml:trace>
  <inkml:trace contextRef="#ctx0" brushRef="#br1" timeOffset="181875.44">29175 8463 12671 0,'0'0'560'0,"0"0"112"0,0 0-544 0,0 0-128 0,-7-7 0 0,7 7 0 15,0 0 1440-15,0 0 256 0,-5-7 48 0,5 7 16 16,-7-9 16-16,7 9 0 0,0 0 0 0,0 0 0 16,0 0-768-16,0 0-160 0,0-4-16 0,0 4-16 15,0 0-112-15,0 0 0 0,0 0-16 0,0 0 0 16,0 0 128-16,0 0 16 0,0 0 16 0,0 0 0 16,0 0-224-16,0 10-48 0,2 3-16 0,-2 0 0 15,-2 1-160-15,1 2-16 0,-2 1-16 0,2 3 0 16,0-2 0-16,-2 1 0 0,-1 1 0 0,0 0 0 15,0 0-128-15,1 1-32 0,-1-1 0 0,0 1 0 16,-1-2-208-16,-1 1 176 0,1-2-176 0,1 0 160 16,-1-2-160-16,0 0-224 0,0-1 48 0,-1 0 16 15,0-2-480-15,-1 0-112 16,-1 0-16-16,2 0 0 0,1 0-368 0,0-4-80 0,-2 0 0 16,2-1-16-16,1 0 64 0,-1 1 16 15,5-9 0-15,0 0-7584 0,0 0-1504 0</inkml:trace>
  <inkml:trace contextRef="#ctx0" brushRef="#br1" timeOffset="182227.03">29308 8470 8287 0,'0'0'736'0,"0"0"-592"16,0 0-144-16,0 0 0 0,0 0 3392 0,6-7 640 0,-6 7 128 0,5-4 16 16,-5 4-3040-16,0 0-624 0,0 0-112 0,0 0-16 15,0 0 128-15,0 0 16 0,0 0 16 0,0 0 0 16,0 0 544-16,0 0 96 0,0 0 32 0,0 0 0 16,0 0-304-16,-2 9-48 0,-1 6-16 0,0 0 0 15,0 2-416-15,-1 3-96 0,0 1-16 0,0 1 0 16,0 0-64-16,0 0-32 0,0-1 0 0,0 1 0 15,2-2 96-15,-2-1 32 0,0-2 0 0,0 3 0 16,0-5-160-16,0 2-16 0,-1 0-16 0,0 0 0 16,-1-2-160-16,1-1 0 0,-1 0 0 0,2-1 128 15,-3-1-368-15,2 0-80 0,1-6 0 0,4-6-16 16,-5 8-880-16,5-8-192 16,0 0-16-16,0 0-13488 0</inkml:trace>
  <inkml:trace contextRef="#ctx0" brushRef="#br1" timeOffset="182626.72">29272 8350 7359 0,'0'0'656'0,"0"0"-528"0,0 0-128 16,0 0 0-16,6-10 3056 0,-6 10 576 0,3-9 112 0,-3 9 32 16,4-10-2560-16,-1 2-512 0,-3 8-112 0,0 0-16 15,0-10-128-15,0 10-48 0,0 0 0 0,0 0 0 16,0 0 336-16,0 0 64 0,-9-6 16 0,1 4 0 16,8 2 256-16,-10 2 48 0,-1 4 16 0,3-1 0 15,-2 1-240-15,0 2-32 0,-2 3-16 0,1 0 0 16,2 2-432-16,0 2-96 0,-1-1 0 0,1 0-16 15,-2 2-32-15,1-3 0 0,-1 4 0 0,1 0 0 16,-1 1-64-16,0-1-16 0,-2 0 0 0,0 0 0 16,0 0-192-16,-3 0 0 0,-2 0 0 0,-1 0 0 15,1-1 0-15,-1-1 128 0,-2 1-128 0,0-1 0 16,1 1 0-16,2-3-192 0,0-6 48 0,3 2 0 16,2 0-576-16,3-1-112 0,2-2-32 0,8-6-9568 15,-5 8-1904-15</inkml:trace>
  <inkml:trace contextRef="#ctx0" brushRef="#br1" timeOffset="183077.17">28753 9046 27295 0,'0'0'1216'0,"0"0"240"0,0 0-1168 0,0 0-288 0,0 0 0 0,0 0 0 15,0 0 768-15,0 0 80 0,0 0 32 0,0 0 0 16,0 0-64-16,0 0-16 0,0 0 0 0,12 1 0 16,-1-1-464-16,2 0-80 0,1-1-32 0,3-2 0 15,1 1-48-15,3-2-16 0,1 0 0 0,2 0 0 0,2 0 176 0,0 1 48 16,1-3 0-16,2 2 0 0,0 1-160 0,-2-2-32 15,0 1 0-15,1 0 0 0,-1 0-192 0,0 0 0 16,2 1 0-16,0-1 0 0,0 0-352 0,-1 1-16 16,0 2 0-16,-2-2-10272 15,-2 3-2064-15</inkml:trace>
  <inkml:trace contextRef="#ctx0" brushRef="#br1" timeOffset="183744.31">29842 8194 3679 0,'0'0'160'0,"0"0"32"0,0 0-192 0,-9 6 0 15,0-2 0-15,1 1 0 0,1 0 5184 0,0 2 976 0,-1-5 208 0,-1 3 32 16,-2 1-3904-16,1 0-800 0,-3-1-160 0,1 4-16 16,0 3-848-16,1 0-160 0,-2 0-48 0,1 2 0 15,-1 0-272-15,1 2-48 0,0 1-16 0,2 1 0 16,1 6 80-16,1-1 16 0,0 4 0 0,-1 5 0 15,3 2 128-15,0-3 32 0,1 4 0 0,0 2 0 16,0-2-128-16,1-1 0 0,0-3-16 0,1-2 0 16,-1-2-240-16,2-1 0 0,0 0 128 0,2-4-128 15,2 1 0-15,3-1 0 0,1-3 0 0,2 2 0 16,1-1 0-16,2-1 0 0,2 0 0 0,2-1 0 16,2-5-752-16,2 0-80 0,0-1-32 0,2 1-9696 15,1-2-1920-15</inkml:trace>
  <inkml:trace contextRef="#ctx0" brushRef="#br1" timeOffset="191215.83">30026 8622 5519 0,'0'0'240'0,"0"0"64"0,0 0-304 0,0 0 0 0,-7 9 0 0,7-9 0 16,-6 5 2752-16,6-5 512 0,-7 7 80 0,7-7 32 16,0 0-912-16,0 0-176 0,0 0-48 0,0 0 0 0,0 0-384 0,0 0-64 15,0 0-32-15,0 0 0 0,7 6-528 0,-1 2-96 16,-6-8-32-16,8 7 0 0,-1-2-544 0,-2 3-112 16,0 1-32-16,-2 0 0 0,-1 0-272 0,1 0-144 15,-2-1 160-15,3 5-160 0,-2-4 144 0,0 2-144 16,-1 0 128-16,2 1-128 0,1 1 160 0,0 0-160 15,1-1 192-15,2 0-192 0,-1-2 224 0,2-1-64 16,-2 2-16-16,2-3 0 0,1-1-144 0,-1 1 0 16,0-1 0-16,-8-7 0 15,9 6-640-15,-1-2-176 0,-8-4-16 0,9 5-16 16,-9-5-2480-16,0 0-480 0,0 0-96 0</inkml:trace>
  <inkml:trace contextRef="#ctx0" brushRef="#br1" timeOffset="191516.81">30388 8575 7359 0,'0'0'656'0,"0"0"-528"0,0 0-128 0,0 0 0 15,0 0 3808-15,0 0 736 0,-7 8 128 0,0 0 48 16,2 1-3264-16,-2-1-656 0,1 0-128 0,-2 2-32 15,0 3 416-15,-1 4 80 0,0-1 16 0,1 1 0 16,-2 1-288-16,-1 0-48 0,1-1-16 0,-1 1 0 16,0 6-400-16,-2-5-80 0,0 5 0 0,-3-1-16 15,2 3-80-15,-2 4-16 0,0 0 0 0,1 4 0 0,0 1 80 16,2 2 16-16,0-1 0 0,3 0 0 0,3-1-304 0,-1-5 0 16,-1-3 0-16,1-2 0 15,3-2-416-15,0-4-192 0,0-1-32 0,1-1-9840 16,0-3-1952-16</inkml:trace>
  <inkml:trace contextRef="#ctx0" brushRef="#br1" timeOffset="192650.83">30690 8790 28559 0,'0'0'1264'0,"0"0"272"0,0 0-1232 0,0 0-304 0,0 0 0 0,0 0 0 15,0 0 368-15,0 0 16 0,0 0 0 0,0 0 0 16,0 0 864-16,0 0 176 0,0 0 48 0,0 0 0 15,0 0-608-15,0 0-112 0,0 0-32 0,0 0 0 16,6-1-400-16,1 0-96 0,-1-1-16 0,2 1 0 16,0 0-80-16,1-3 0 0,0 1-128 0,0 1 192 0,8-5-192 0,-1 2 128 15,-2 0-128-15,0-1 0 0,1 1 0 0,-1 1 0 16,0 2-128-16,1-2 128 0,-1 1-352 16,0-1 32-16,1 2 16 0,0 0 0 15,1 1-624-15,1 0-128 0,0-2-32 0,1 2 0 16,-1-2-1904-16,-1 2-384 0,-1 0-80 0,0-3-8096 15</inkml:trace>
  <inkml:trace contextRef="#ctx0" brushRef="#br1" timeOffset="193056.77">30709 8878 32303 0,'0'0'704'0,"0"0"160"0,0 0 32 0,0 0 0 0,0 0-704 0,0 0-192 0,0 0 0 0,10 5 0 0,1-5 848 0,-1-1 144 16,1-1 32-16,-1 0 0 16,1-1-688-16,-1-1-128 0,0 1-16 0,1 1-16 0,-2-1-176 0,3-1 192 15,0 2-192-15,1 2 192 0,-2-3-192 0,1 3 0 16,0-1 0-16,-1 0 0 0,0-1 0 0,-1 0 0 15,-10 2-192-15,12-2 192 16,-1 1-816-16,-1 1-32 0,-10 0-16 0,12-1-14560 16</inkml:trace>
  <inkml:trace contextRef="#ctx0" brushRef="#br1" timeOffset="193561.74">31291 8423 22911 0,'0'0'1024'0,"0"0"192"0,0 0-960 0,0 0-256 0,0 0 0 0,0 0 0 0,0 0 2032 0,0 0 352 15,0 0 80-15,0 0 16 0,0 0-880 0,0 0-192 16,0 0-16-16,0 0-16 0,0 15-720 0,0 1-144 16,0-2-16-16,1 2-16 0,0 3-160 0,0 1-16 15,1 2-16-15,-1 2 0 0,0-1-32 0,-1 3 0 16,0 0 0-16,2-1 0 0,-1 0-256 0,0-2 0 16,1-5 0-16,0 1 0 0,-1-1 0 0,1-1 0 15,-1-3 0-15,0 3 0 0,-1-4 0 0,0 2 0 16,0 0 0-16,0-2 0 0,0 0-160 0,0 0-32 15,0-2-16-15,2-1 0 16,-2-10-432-16,2 13-96 0,-2-13-16 0,3 11 0 16,-3-11-2048-16,0 0-400 0,0 0-96 0,0 0-9824 0</inkml:trace>
  <inkml:trace contextRef="#ctx0" brushRef="#br1" timeOffset="193984.19">31549 8711 23439 0,'0'0'1024'0,"0"0"240"0,0 0-1008 15,0 0-256-15,0 0 0 0,0 0 0 0,0 0 1200 0,0 0 192 16,0 0 32-16,0 0 16 0,0 0-256 0,0 0-48 15,0 0-16-15,-11 0 0 0,1 1-576 0,-1 2-112 16,1 1-32-16,0-1 0 0,-1 1-400 0,-1 4 0 16,-1-1 128-16,0 1-128 0,0-2 0 0,-1 1 0 15,0-2 0-15,1 3 128 0,-1 1 80 0,1-1 16 16,0 1 0-16,2-2 0 0,0 0 208 0,2 0 32 16,0-1 16-16,2-1 0 0,7-5-160 0,0 0-16 15,-6 5-16-15,6-5 0 0,0 0-144 0,0 0-16 16,0 0-128-16,0 0 192 0,5 10-192 0,2-1 0 15,-7-9 0-15,0 0 0 0,11 6 0 0,0-2 0 0,-11-4 0 0,12 4 0 16,-12-4 0-16,13 4-160 16,-2-1 160-16,0-1-192 15,-11-2-192-15,14 3-64 0,-2 1 0 0,0-4 0 16,-2 1-176-16,2 2-32 0,-2-1-16 0,2 1 0 16,0 1-544-16,1-2-96 0,0-2-32 0,0 2-12336 0</inkml:trace>
  <inkml:trace contextRef="#ctx0" brushRef="#br1" timeOffset="194517.7">31365 8301 17503 0,'0'0'1552'0,"0"0"-1232"16,0 0-320-16,0 0 0 0,0 0 1024 0,0 0 128 15,0 0 48-15,0 0 0 0,6-5-512 0,-6 5-112 0,0 0 0 0,0 0-16 16,0 0 432-16,0 0 96 0,0 0 0 0,11 0 16 16,-11 0 496-16,12 4 80 0,-12-4 32 0,13 7 0 15,0 0-432-15,-2 4-64 0,1-2-32 0,0 4 0 16,0 0-624-16,1 1-128 0,1 5-32 0,2-1 0 16,0 1-64-16,3 1-16 0,0 2 0 0,3 2 0 15,2 0 128-15,-1 2 0 0,-2 1 16 0,0-1 0 16,-1 1-96-16,-2-1-32 0,-2-1 0 0,-2 0 0 15,-4-2-336-15,-1-1 0 0,-2-5 0 0,-3 0 0 16,-1 0 144-16,-1-1-144 0,-2-3 192 0,0 1-192 16,-2 2 176-16,-1-2-176 0,0 2 160 0,1 1-160 15,-2 0 128-15,-1 1-128 0,-1-1 0 0,1 0 144 16,-1 0-288-16,-1-3-64 0,-1-1-16 0,0-1 0 16,1 0-368-16,-3-1-80 0,0-3-16 0,-2 0 0 15,-1-3-2400-15,0 2-496 0,-8-2-80 16,-2-4-32-16</inkml:trace>
  <inkml:trace contextRef="#ctx0" brushRef="#br2" timeOffset="206479.56">28652 9278 1839 0,'0'0'160'0,"0"0"-160"16,0 0 0-16,0 0 0 0,0 0 3408 0,0 0 656 15,0 0 128-15,0 0 32 0,0 0-2352 0,0 0-464 16,0 0-80-16,0 0-32 0,0 0-560 0,0 0-112 15,0 0-32-15,0 0 0 0,0 0-400 0,0 0-192 16,0 0 160-16,0 0-160 0,0 0 384 0,0 0-32 16,0 0 0-16,0 0 0 0,0 0 256 0,0 0 48 15,0 0 16-15,0 0 0 0,0 0-96 0,0 0 0 0,0 0-16 0,0 0 0 16,0 0-208-16,0 0-32 0,6-5-16 0,1 2 0 16,-1 0-48-16,1 1-16 0,-1-1 0 0,1 1 0 15,-1-2 80-15,1 2 32 0,5-4 0 0,-1 2 0 16,0-1-80-16,-1 1-16 0,-1-1 0 0,2-1 0 15,1 2-96-15,1 2-32 0,0-5 0 0,0 3 0 16,0 2-128-16,1-1 0 0,2-1 0 0,-1 0 128 16,2 0-128-16,2 1 0 0,-1-1 0 0,0-2 0 15,-1 0 0-15,0 1 0 0,0-2 0 0,1 2 0 16,0 0 208-16,-1 0-32 0,-2-1-16 0,2 0 0 16,0 1 128-16,0-1 32 0,-2 0 0 0,2-1 0 15,0 1-144-15,1-3-32 0,2 0 0 0,1-2 0 0,1 2-144 16,1 0 0-16,2 0 144 0,3 1-144 0,-1 0 0 0,2 0 128 15,-1-1-128-15,0 1 0 0,0-1 0 0,0-1 0 16,-1 1 0-16,-2 0 0 0,-2-1 0 0,-1 0 0 16,1 1 0-16,-3 0 0 0,0 0 0 0,0-1 0 15,-1 3 0-15,1-2 0 0,-2 1 0 0,2-3 0 16,0 3 0-16,1 1 0 0,1-1 0 0,3 0 0 16,0 0 0-16,1 3 0 0,1 0 0 0,2-2 0 15,1 1 0-15,-1-1 0 0,-1 3 0 0,0 0 0 16,-2-1 0-16,0 1 0 0,-3-2 0 0,0-1 0 15,-1 1 0-15,0-2 0 0,-1 1 0 0,0 0 0 16,-1-1 0-16,1-1 0 0,0 1 0 0,0 0 0 16,1 0 0-16,3 2 0 0,0-2 0 0,1-1 0 0,0-2 0 15,1 1 0-15,3 1 0 0,0 0 0 0,-1-1 0 0,0 0 0 16,-2-3 0-16,-1 3 0 0,-1-2 0 0,0 0 0 16,-1-4 0-16,0 5 0 0,-1-2 0 0,2-2 0 15,0 2 0-15,1 0 0 0,1 0 0 0,2 0 0 16,1 0 0-16,0 0 0 0,3 0 0 0,-1 4 0 15,-1 1 0-15,1-1 0 0,-4-1 0 0,1 2 0 16,0 0 0-16,-2 0 0 0,-2 0 0 0,-2 0 0 16,1 1 0-16,-2 0 0 0,0-3 0 0,2 2 0 15,-1 0 0-15,2 0 0 0,0 3 0 0,1-2 0 16,0 0 0-16,0 0 0 0,0 2 0 0,0 0 0 16,0 2-144-16,0-2 0 0,0 4 0 0,-1-2 0 15,-1 0 0-15,-2-1 0 0,0 2 0 0,-3-2 0 16,0 0 144-16,-4 1-192 0,1-1 192 0,-2 3-192 0,-1-1 192 0,-1-4-128 15,-2 2 128-15,-2 3-128 0,-8 1 128 0,11-2 0 16,-2-5 0-16,-9 7 0 0,0 0 0 16,9-5-208-16,-9 5 80 0,0 0 128 15,0 0-608-15,0 0 0 0,0 0 0 0,0 0 0 16,0 0-224-16,0 0-32 0,0 0-16 0,0 0-8320 16,0 0-1664-16</inkml:trace>
  <inkml:trace contextRef="#ctx0" brushRef="#br2" timeOffset="207994.65">29813 7206 4607 0,'0'0'400'0,"0"0"-400"0,0 0 0 0,0 0 0 16,0 0 5536-16,0 0 1024 0,0 0 208 0,0 0 32 15,0 0-4528-15,0 0-912 0,0 0-176 0,0 0-32 16,0 0-800-16,8 0-160 0,-8 0-16 0,8 3-16 16,-8-3-160-16,5 5 0 0,-2 0 0 0,1-1 0 15,1 1 0-15,-1 2 0 0,0 1 0 0,0-2 0 16,0 2 272-16,3 8-16 0,3-1-16 0,-3 1 0 15,0 0-16-15,1 1 0 0,-2 0 0 0,2 1 0 16,0 1-96-16,1-2-128 0,1 2 176 0,1-1-176 0,-1 0 128 0,1 2-128 16,-3-2 0-16,2-1 0 0,0-2 0 0,1 1 0 15,-3 2 0-15,1-6 0 0,-1 0 0 0,-2-2 0 16,-1 2-192-16,1-2 48 16,-1 1-560-16,-3-3-96 0,1-2-32 0,-3-6-9200 15,0 0-1840-15</inkml:trace>
  <inkml:trace contextRef="#ctx0" brushRef="#br2" timeOffset="208411.53">30293 7204 6447 0,'0'0'272'0,"0"0"80"0,0 0-352 0,0 0 0 0,0 0 0 0,0 0 0 16,0 0 4240-16,0 0 784 0,0 0 160 0,-8 2 16 16,8-2-3440-16,0 0-688 0,0 0-144 0,-7 4-32 15,7-4-576-15,-8 7-128 0,1-2-32 0,7-5 0 16,-8 6 80-16,3 2 16 0,-1 1 0 0,6-9 0 15,-7 13 160-15,-1 2 32 0,-1-2 16 0,1 2 0 16,1 2 32-16,-3 4 0 0,-1 1 0 0,2 3 0 16,-1 4-48-16,1-2 0 0,0 3 0 0,-1 3 0 0,-2 1-256 15,0 1-64-15,2-3-128 0,-2-2 192 0,0-2-192 0,2-2 0 16,-2-3 128-16,0 0-128 0,-1-3 0 0,0 1 0 16,-1 1 0-16,1 1 0 0,-1 1-160 0,1 2-80 15,-2 1-16-15,2-3 0 16,-1-2-256-16,1-1-64 0,0-2-16 0,1-3 0 15,0 0-480-15,2 0-80 0,1-3-32 0,0 0-12064 0</inkml:trace>
  <inkml:trace contextRef="#ctx0" brushRef="#br2" timeOffset="208893.96">30364 7447 12895 0,'0'0'1152'0,"0"0"-928"15,0 0-224-15,0 0 0 0,0 0 3408 0,0 0 640 16,0 0 128-16,0 0 32 0,0 0-2864 0,6 8-560 15,-2 0-112-15,0 4-32 0,0 1-400 0,-2 1-96 16,1 3-16-16,0 1 0 0,-2 2 112 0,-1-2 16 16,0 2 0-16,0-1 0 0,1-2 32 0,-1-1 16 15,0 1 0-15,0-2 0 0,0 1-112 0,2-2-32 16,-2 1 0-16,0-1 0 0,0-1-160 0,0 0 0 16,0-1 0-16,1 0 128 0,-1-1-128 0,0 0 0 15,0-1 0-15,0 1 0 16,0-11-992-16,1 13-80 0,-1-3-16 0,0-10-8128 0,0 0-1648 0</inkml:trace>
  <inkml:trace contextRef="#ctx0" brushRef="#br2" timeOffset="209414.17">30688 7590 14735 0,'0'0'1312'16,"0"0"-1056"-16,0 0-256 0,0 0 0 0,-8 7 1600 0,-1-3 272 16,0 1 48-16,1 2 16 0,2 0-1616 0,-2 0-320 15,-1 1 0-15,0-1-176 0,0-1 624 0,-2-1 112 16,1 1 16-16,-1 0 16 0,0 1 192 0,-1-2 48 15,0-3 0-15,0 2 0 0,1 0-80 0,0 0-16 16,1-1 0-16,1-2 0 0,9-1 32 0,-8 0 0 16,8 0 0-16,0 0 0 0,-8 1-368 0,8-1-64 15,-8 2-16-15,8-2 0 0,0 0-320 0,0 0 0 16,-12 1 0-16,12-1 128 0,0 0-128 0,0 0 0 16,-9 3 0-16,9-3 0 0,0 0 0 0,0 0 0 15,0 0 0-15,0 0 0 0,0 0 0 0,0 0 0 16,0 0 0-16,0 0 0 0,-4 7 0 0,4-7 0 15,0 0 0-15,0 0 0 0,0 0 0 0,0 12 0 0,0-3 0 0,0-9 0 16,0 0 128-16,0 0 0 0,6 11 0 0,-1-2 0 16,-5-9 304-16,9 10 64 0,1-1 16 0,2-3 0 15,0-2-96-15,1 1-16 0,0 0 0 0,1 0 0 16,2 0-208-16,-2 2-64 0,-2-4 0 0,0 2 0 16,-2-1-128-16,2 0 0 0,0 1 0 0,-3 0 0 15,-9-5 0-15,10 7-272 0,1-1 64 0,-11-6 16 31,10 8-608-31,-10-8-112 0,14 10-32 0,-1-3-9344 0,-13-7-1872 0</inkml:trace>
  <inkml:trace contextRef="#ctx0" brushRef="#br2" timeOffset="213515.17">11526 14819 22175 0,'0'0'976'0,"0"0"208"0,0 0-944 0,0 0-240 16,-8-3 0-16,8 3 0 0,0 0 1344 0,0 0 240 16,-9-6 32-16,3-4 16 0,6 10-448 0,-7-9-96 15,1-1 0-15,-1-2-16 0,2 2-368 0,4 6-80 16,-2-1-16-16,-1-1 0 0,0 0-96 0,-1-1-32 0,-2-1 0 0,1 1 0 16,-1-1-192-16,-7-5-32 0,0 5-16 0,1-2 0 15,-2 2-240-15,-2 2 176 0,-2 3-176 0,-2 1 160 16,-4 1 0-16,-2 1 0 0,-4 3 0 0,-3 0 0 15,-3 4-32-15,-5 3 0 0,-2 3 0 0,-2 4 0 16,0 6 128-16,0 4 0 0,3 6 16 0,1 2 0 16,3 1-64-16,3 2-16 0,0 0 0 0,4-2 0 15,0-3-192-15,2 0 0 0,2-7 0 0,0 1 0 16,2 0 0-16,2 2 0 0,0 2 0 0,2 2 0 16,2 3 0-16,3 6 0 0,4 1 0 0,3 4-160 15,0 4 160-15,2-3 0 0,3-5 0 0,1 0-128 16,4-1 128-16,1 0 0 0,3-1-144 0,4 1 144 15,3-1-160-15,4-2 160 0,7 1-208 0,3-3 80 16,3-2 128-16,4-3-128 0,2-7 128 0,3 0-128 0,4-4 128 16,2-3 0-16,1-4-144 0,3-3 144 0,3-3 0 0,3-4-144 15,2-2 144-15,2-2 0 0,2 0-304 0,-1-2 48 16,-1-5 16-16,-3-1 0 0,-3 0-16 0,-1-6-16 16,-2 0 0-16,0-3 0 0,-1-3 272 0,-1-2 0 15,-2-3-128-15,-2-2 128 0,-4-3 0 0,-3-1 0 16,-3-1 0-16,-2 0 0 0,-2 0 192 0,-5 1-48 15,-5 0-16-15,-2 0 0 0,-3-1 16 0,-2-4 0 16,-5-7 0-16,-2-4 0 0,-3-4 112 0,-1-1 32 16,-2-3 0-16,-2 4 0 0,0 3-64 0,-1 5-16 15,-2 5 0-15,-2-2 0 0,-3-2-80 0,1 2-128 16,0-3 176-16,-2 0-176 0,-4 2 224 0,0 5-64 16,0 3-16-16,-1 2 0 0,-2 3-144 0,0 8-192 0,-4 0 32 0,-1 7 16 31,-1 4-1408-31,-1 4-288 0,-2 2-48 0,-1 6-13776 0</inkml:trace>
  <inkml:trace contextRef="#ctx0" brushRef="#br3" timeOffset="-196351.68">25579 12991 4607 0,'0'0'400'0,"0"0"-400"15,0 0 0-15,0 0 0 0,5-8 5440 0,-5 8 1024 16,7-9 192-16,0 1 32 0,1 2-4576 0,1-1-928 16,-1-1-176-16,1 0-48 0,-1-1-288 0,0 3-64 15,-1-1-16-15,-1 2 0 0,-6 5-144 0,4-4-16 16,-1 1-16-16,-3 3 0 0,0 0 128 0,0 0 32 16,0 0 0-16,0 0 0 0,0 0 64 0,0 12 32 15,-2 1 0-15,0 2 0 0,-5-1 16 0,-1 3 0 16,-1 1 0-16,0 3 0 0,-1-3-144 0,-1 4-32 15,2 2 0-15,0 5 0 0,0 1-48 0,0 6-16 16,-2 3 0-16,1 3 0 0,-1 0-320 0,2 1-128 16,1-2 0-16,-1 0 144 0,-1-5-144 0,-2 1 0 15,0-1 0-15,2 5 0 0,-2-4 0 0,2 1 0 0,1-1 0 16,1-1 0-16,0-2 0 0,4-4 0 0,0-2-224 0,2-5 80 31,-1-5-400-31,2-3-80 0,2-4-16 0,-1-2 0 16,0-9-1680-16,0 0-352 0,0 0-64 0,0 0-8560 0,0 0-1712 0</inkml:trace>
  <inkml:trace contextRef="#ctx0" brushRef="#br3" timeOffset="-195783.16">25965 13429 8287 0,'0'0'368'0,"0"0"80"0,0 0-448 0,0 0 0 16,0 0 0-16,0 0 0 0,0 0 4656 0,0 0 848 15,0 0 160-15,0 0 32 0,0 0-4096 0,-8 5-816 16,8-5-160-16,-7 4-48 0,7-4 320 0,0 0 64 15,-7 5 16-15,7-5 0 0,-8 7 16 0,1 1 0 16,2-1 0-16,0 5 0 0,-3-3-224 0,2 3-32 16,0 0-16-16,0-1 0 0,-3 2-320 0,1 3-64 15,0-3-16-15,2 4 0 0,-1 0-64 0,1 4-32 0,0-2 0 0,1 2 0 16,1 1-224-16,2 1-192 0,0-1 48 0,2 1 0 16,2 2 144-16,0-1 0 0,2-2-144 0,1-1 144 15,1-3-240-15,1-1 32 0,2-4 0 0,2-1 0 16,1-3-112-16,-1 0 0 0,2-5-16 0,2-2 0 15,-4 1 128-15,5-4 16 0,2-1 16 0,2-4 0 16,-1-5 176-16,2 1 0 0,0-3 0 0,1-3-128 16,3-2 128-16,0 0 0 0,-2-4 0 0,2 1 0 15,-1-3 0-15,-5 5 0 0,-3-2 0 0,-2 1 128 16,-1 1-128-16,-2-3 0 0,-6 1 0 0,-3 0 0 16,-2 1 0-16,-2-1 0 0,-5-1 128 0,1 3-128 15,-2 0 128-15,-1 2-128 0,-4 1 128 0,-2 1-128 16,1 5 0-16,-3 1 128 0,-1 2-128 0,-2 1 0 0,-1 3 0 15,2 3 0-15,-1 0 0 0,1 3 128 0,-1-1-352 0,3 2-64 16,0 3-16-16,3-1 0 16,1-1-304-16,1 1-64 0,3 0-16 0,1 1 0 15,8-7-1552-15,-5 6-304 0,5-6-64 0</inkml:trace>
  <inkml:trace contextRef="#ctx0" brushRef="#br3" timeOffset="-195034.68">26729 13528 25503 0,'0'0'1136'0,"0"0"224"0,-3-8-1088 0,1-1-272 0,0 0 0 0,2-2 0 16,0 4 768-16,0-4 112 0,0 11 16 0,-1-12 0 15,0 1 64-15,-1 2 32 0,2 9 0 0,-5-7 0 16,-1 2-112-16,-1 1-32 0,7 4 0 0,-12-1 0 16,1 1-192-16,-2 2-32 0,0 3-16 0,-2 2 0 15,1-2-224-15,0 3-32 0,2 2-16 0,-1 2 0 16,-2 0-80-16,1 1 0 0,-2 0-16 0,3 4 0 15,-1 1-32-15,1 2 0 0,3-1 0 0,-2 2 0 16,0 0-208-16,3 4 0 0,0 0 0 0,2-1 0 0,0-1 0 16,1-1-160-16,4-1 160 0,0-2-128 0,5-1 128 0,1-1 0 15,0-2 0-15,1-2-128 0,3-3-32 0,0-1 0 16,1-5 0-16,-9-4 0 0,13 4-96 0,1-4 0 16,1-1-16-16,0-4 0 0,1-1 96 0,1-2 32 15,0-1 0-15,1 0 0 0,0-4 144 0,2-1 0 16,1-2 0-16,1-1-128 0,3-1 128 0,-1 1 0 15,2 1 0-15,-2 1 128 0,-2-2-128 0,-1 1 0 16,-4-2 0-16,-1 2 128 0,-3 2-128 0,-2 1 0 16,-2 1 0-16,-1 2 0 0,-4-1 0 0,-1 2 0 15,-3 9 0-15,0-9 0 0,0 9 176 0,0 0 16 16,0 0 0-16,-7-6 0 0,1 2 16 0,6 4 16 16,0 0 0-16,-9-4 0 0,9 4-224 0,-11-2 144 0,2 1-144 15,9 1 128-15,-9 3-128 0,9-3 0 0,-9 6 0 0,2 1 0 16,7-7 0-16,-6 11 0 0,1 1-128 0,2 0 128 15,0 1 0-15,2 3 0 0,1-1 0 0,0 5 0 16,1 1-144-16,2 2 144 0,1-3 0 0,0 3 0 16,0 3 0-16,0 2-128 0,2-1 128 0,1 2 0 15,-1 1 0-15,1-2 0 0,-1 0-128 0,1 0 128 16,-2-1 0-16,-1-3 0 0,0-2 0 0,0-1 0 16,-2 0 0-16,1-1 0 0,-1-1 0 0,1 1 0 15,-2-2 0-15,1 2 0 0,-2-2 0 0,0-1 0 16,-3-2 0-16,0 1 0 0,0 2 0 0,-3 1 0 15,0-1 144-15,-2 1-144 0,-2 1 128 0,-3 1-128 16,-2-2 0-16,-2 5 0 0,-2-5 0 0,-6 0 0 0,-4 0-320 0,-2 3 48 16,-3 2 16-16,-2-1 0 15,0 1-1440-15,1-1-288 0,0 2-48 0</inkml:trace>
  <inkml:trace contextRef="#ctx0" brushRef="#br3" timeOffset="-192248.22">28113 13043 9215 0,'0'0'816'0,"0"0"-656"0,0 0-160 0,0 0 0 16,0 0 3136-16,0 0 608 0,8-5 112 0,-8 5 32 16,0 0-2288-16,0 0-464 0,7-5-96 0,-7 5-16 15,0 0 16-15,0 0 0 0,0 0 0 0,0 0 0 16,0 0 240-16,0 0 32 0,0 0 16 0,0 0 0 16,0 0-128-16,0 0-32 0,0 0 0 0,2 10 0 15,0-2-400-15,-2 4-64 0,-2-1-32 0,1 5 0 0,-2 2-336 0,-1 4-64 16,1 3-16-16,-5 22 0 0,0-4-256 0,0-3 160 15,2 0-160-15,-1-4 128 0,1-2-128 0,-1-1 0 16,2-3 0-16,-2-3 0 0,-1-2 0 0,1-3 0 16,-1 0 0-16,1 0 0 0,1 2 0 0,-2-3 0 15,0 1-192-15,0 1 192 16,-1-1-624-16,0 2 0 0,0-1 0 0,1-2 0 16,0-1-400-16,2-5-96 0,-1-2-16 0,2-2 0 15,5-11-1632-15,0 0-336 0,0 0-64 0</inkml:trace>
  <inkml:trace contextRef="#ctx0" brushRef="#br3" timeOffset="-191614.37">28504 13108 24015 0,'0'0'1056'0,"0"0"224"0,0 0-1024 0,0 0-256 0,0 0 0 0,0 0 0 16,-5 5 1808-16,5-5 304 0,0 0 64 0,0 0 16 16,-6 11-704-16,1 1-144 0,5-12-16 0,-6 11-16 15,1 4-480-15,0 2-112 0,0-3-16 0,-1 4 0 16,0 3-368-16,-1 2-80 0,0 4 0 0,-3 1-16 15,1 2-48-15,-1 2 0 0,-2 0 0 0,-1-2 0 16,0 0 0-16,-3 0 0 0,-2 0 0 0,1 3 0 16,0-5-192-16,0 6 0 0,2 0 128 0,0-1-128 15,1-1 0-15,2-3 0 0,3-2 0 0,3-2-160 16,-2-1-288-16,3-2-48 0,1-5-16 0,2-3 0 16,0-4-1408-16,2-10-304 15,0 0-48-15,0 0-8032 0,0 0-1616 0</inkml:trace>
  <inkml:trace contextRef="#ctx0" brushRef="#br3" timeOffset="-191239.08">27906 13001 33343 0,'0'0'736'0,"-10"2"160"0,-1-1 16 0,5 1 16 0,6-2-736 0,0 0-192 0,0 0 0 0,0 0 0 16,0 0 736-16,0 0 112 0,0 0 32 0,13 11 0 16,-3-5-96-16,3 2-16 0,2-1 0 0,0-1 0 15,1 1 176-15,1-1 16 0,1 1 16 0,2-3 0 16,0-2-32-16,3 1-16 0,0 0 0 0,3-3 0 15,3-2-240-15,3-2-48 0,2 0-16 0,7 1 0 16,4-3-288-16,2 1-48 0,0 0-16 0,-2 1 0 16,-4-3-272-16,-4 1-256 0,-3-2 64 0,-3-1 0 15,-2-1 192-15,-2-1 0 0,0 2 0 0,2-1 0 16,0 0 0-16,-1 3 0 0,1 0 0 0,1 2 0 16,0 1-592-1,-1-3-128-15,-2 4-32 0,-2 0 0 0,-4-2-1792 16,-2 0-352-16,0-1-80 0</inkml:trace>
  <inkml:trace contextRef="#ctx0" brushRef="#br3" timeOffset="-189377.5">29777 13239 10127 0,'0'0'896'0,"0"0"-704"0,0 0-192 0,0 0 0 16,0 0 3760-16,0 0 720 0,0 0 128 0,0 0 48 15,0 0-1968-15,-1-8-384 0,1 8-64 0,0 0-32 16,0 0-400-16,0 0-80 0,0 0 0 0,-7-6-16 0,-1 4-640 0,8 2-128 15,-5 1-32-15,0 2 0 0,-2-1-416 0,1 4-96 16,-2-1-16-16,-1 3 0 0,0-1-224 0,-2 4-160 16,-11 14 192-16,3-2-192 0,0-2 256 0,2 1-48 15,0 0-16-15,0 0 0 0,2 2-192 0,0-2 0 16,1-5 0-16,2 3 0 0,2-3 0 0,2 0 0 16,2 1 0-16,3 0 0 0,-1 0 0 0,3-1-240 15,3 0 48-15,1 1 16 0,2 1 32 0,2-1 0 16,1-4 0-16,2 1 0 0,2-4 144 0,1-2 0 15,1-1 0-15,2-2 0 0,1-3 0 0,1-3-240 16,2-2 64-16,0-3 16 0,1-2 160 0,0-1 0 16,0-5 0-16,1 0-128 0,3-1 128 0,0-2 0 15,-1 1 0-15,3-2 0 0,-1 0 128 0,0 2-128 0,-2 0 128 16,1-1-128-16,-4 2 0 0,-1 1 144 0,-5-4-144 0,-3 0 0 16,-5-5 448-16,-4 1-32 0,1 1 0 0,-1 1 0 15,-3-1-192-15,-1 3-32 0,-2-2-16 0,-1 0 0 16,-1 1 80-16,-4 1 32 0,-2 1 0 0,1 1 0 15,0-2-128-15,-2 3-32 0,-1-2 0 0,0 4 0 16,0 3-128-16,-2 3 0 0,1 0 0 0,1 2 0 16,0-1 0-16,1 0-192 0,2 1 64 0,-1 0 128 15,2 2-256-15,0 2 64 0,1-4 0 0,8 4 16 32,-9-2-480-32,9 2-112 0,-8-1 0 0,8 1-16 15,0 0-1440-15,0 0-272 0,0 0-64 0,0 0-9280 0,0 0-1840 0</inkml:trace>
  <inkml:trace contextRef="#ctx0" brushRef="#br3" timeOffset="-189061.63">30130 12897 32943 0,'0'0'1456'0,"-10"0"304"0,1 0-1408 0,9 0-352 15,0 0 0-15,-9 6 0 0,1-2 1088 0,8-4 128 16,-9 7 48-16,1 2 0 0,0 3-304 0,-1 1-48 16,-2-1-16-16,1 4 0 0,-3 5 80 0,-1 3 16 15,-3 1 0-15,0 3 0 0,-3 4-160 0,1 7-48 16,-2 4 0-16,1 5 0 0,1 0-368 0,-1 0-80 0,0-1-16 0,4-2 0 16,0-1-176-16,0-2-144 0,1-2 192 15,0 1-192-15,2 0 0 0,1 4 0 0,1-2 0 0,0-2 0 16,1 0-256-16,1-5-128 0,0 1 0 15,-2-11-16 1,-1-7-336-16,3 0-64 0,0-1-16 0,3-4 0 16,0-3-1488-16,3-2-288 0,-1-1-64 0,4-8-14304 0</inkml:trace>
  <inkml:trace contextRef="#ctx0" brushRef="#br3" timeOffset="-188730.08">30176 13669 29487 0,'0'0'2624'0,"0"0"-2112"16,0 0-512-16,-3 10 0 0,3-10 2832 0,3 17 464 15,-1-1 96-15,2 2 0 0,0 0-2480 0,-1 1-496 16,-1 3-96-16,0-1-32 0,-4 3-128 0,0 1-32 16,-1 0 0-16,-1 2 0 0,-1-1 112 0,0 0 16 15,-3 2 0-15,0-3 0 0,-1 1-256 0,1-3 128 16,1-2-128-16,0 0 0 0,0-4 128 0,2 0-128 16,1-2 0-16,2-2 0 0,-2-1 0 0,3-3 0 0,1-9-176 0,0 9 176 31,0-9-2224-31,0 0-320 0,0 0-64 0,0 0-14352 0</inkml:trace>
  <inkml:trace contextRef="#ctx0" brushRef="#br3" timeOffset="-188362.84">30408 13778 11967 0,'0'0'528'0,"-7"7"112"0,0-2-512 0,7-5-128 0,-11 5 0 0,3-2 0 16,8-3 5344-16,-8 8 1040 0,1-2 208 0,0 1 32 0,-1 1-5264 16,2 1-1040-16,-3 0-320 0,0 2 128 0,-1 1 192 0,0 1 48 15,0-2 0-15,-2 2 0 0,0-3 416 16,0 5 96-16,2-2 16 0,-2-2 0 0,0 0-128 0,1-1-32 16,-2 2 0-16,1-2 0 0,2-4-416 0,0 1-96 15,1 0-16-15,3 1 0 0,6-8-208 0,-5 6 0 16,-2-1 128-16,7-5-128 0,0 0 0 0,0 0 0 15,-4 8 0-15,4-8 0 0,0 0 0 0,1 11 0 16,3-1 0-16,2-3 0 0,-6-7 0 0,7 7 0 16,5 4 0-16,1-1 0 0,-1-2 0 0,2 0 0 15,-2 0 0-15,1 1 0 0,1-1 0 0,1 2 0 16,-1-1 0-16,2 0 0 0,-1 2-160 0,2 2-128 16,2 1-32-16,-1 2 0 15,-1-6-1040-15,-2-1-224 0,0-1-32 0,-1-3-10160 0,-2-1-2016 0</inkml:trace>
  <inkml:trace contextRef="#ctx0" brushRef="#br3" timeOffset="-187028.42">30723 12245 25215 0,'0'0'1120'0,"0"0"224"0,0 0-1072 0,0 0-272 16,0 0 0-16,0 0 0 0,0 0 1424 0,0 0 240 15,0 0 32-15,0 0 16 0,0 0-496 0,-2 9-80 16,0 2-32-16,1-1 0 0,0 1 160 0,3 2 16 16,2 5 16-16,0-4 0 0,2 2-320 0,-3 2-64 15,1-4-16-15,0 1 0 0,0-1-336 0,1-1-80 16,-1 1-16-16,0-1 0 0,0-1-272 0,0 0-64 15,-1 0-128-15,1-2 192 0,-1 2-192 0,3-3 0 0,-6-9 0 0,5 10 0 16,-5-10 0-16,6 11 0 0,-6-11-128 0,7 8 128 31,-7-8-704-31,9 6-48 0,1-2 0 0,-10-4 0 16,0 0-1680-16,12-1-352 0,-1-3-64 0,0-1-13104 0</inkml:trace>
  <inkml:trace contextRef="#ctx0" brushRef="#br3" timeOffset="-186742.33">31069 12228 11967 0,'0'0'528'0,"0"0"112"0,0 0-512 0,0 0-128 16,0 0 0-16,0 0 0 0,-5 9 4560 0,5-9 880 16,0 0 192-16,-7 7 16 0,1 1-4016 0,-1 1-800 15,-2 0-176-15,0 4-16 0,0 8 448 0,1-4 80 16,-4 2 32-16,0 0 0 0,1-1 192 0,-2 3 32 15,0-2 16-15,0 3 0 0,-3 4-672 0,2 3-128 16,-2 0-16-16,2 7-16 0,-2 5-416 0,2 2-192 16,-1 0 160-16,2 2-160 0,3-2 0 0,-2-2 0 15,0-2 0-15,2-6 0 0,1-5 0 0,0 0-208 16,0-6 64-16,-1-3 16 16,0-2-368-16,2-1-64 0,4 0-16 0,-1-2 0 15,1-1-1744-15,2-1-368 0,2-12-64 0,0 0-8592 16,0 0-1728-16</inkml:trace>
  <inkml:trace contextRef="#ctx0" brushRef="#br3" timeOffset="-186376.63">31143 12435 15663 0,'0'0'1392'0,"0"0"-1120"15,0 0-272-15,0 0 0 0,0 0 2928 0,0 0 528 16,0 0 96-16,0 0 32 0,0 0-1664 0,7 13-336 16,-2 2-64-16,-2-5-16 0,-5 1-224 0,0-1-64 15,-1-2 0-15,0 4 0 0,1-2-288 0,1 3-64 16,-2 0-16-16,-1 2 0 0,0 0-432 0,0 3-96 15,0 3 0-15,2 3-16 0,-1-1-304 0,0 1 160 16,0-2-160-16,-1-1 128 0,1 2-128 0,0-2 0 16,1-1 0-16,-1-2 0 0,1-3 0 0,0 0-144 15,0-2 144-15,-1 0-208 16,0-3-304-16,3-10-48 0,0 0-16 0,0 0 0 16,-7-1-128-16,7 1-48 0,0 0 0 0,0 0 0 15,-2-9-2192-15,2 0-432 0</inkml:trace>
  <inkml:trace contextRef="#ctx0" brushRef="#br3" timeOffset="-185993.8">31304 12561 14735 0,'0'0'1312'0,"0"0"-1056"0,0 0-256 0,0 0 0 15,0 0 1920-15,0 0 336 0,0 0 64 0,0 0 16 16,0 0-2032-16,0 0-304 0,-10 0-272 0,10 0 48 15,0 0 592-15,-10 7 112 0,-2-1 32 0,2-1 0 16,-1 1 1280-16,1 0 272 0,0 0 48 0,0 1 16 0,0-1-496 0,1 2-96 16,0 0-32-16,1 0 0 0,0-1-928 0,8-7-192 15,-5 11-48-15,0-5 0 0,-3 2-336 0,1-1 144 16,1-1-144-16,1 1 0 0,5-7 320 0,0 0-32 16,-6 9-16-16,6-9 0 0,0 0-128 0,-2 8-16 15,2-8-128-15,0 0 192 0,0 10-32 0,0-10-16 16,0 0 0-16,1 13 0 0,-1-13 32 0,4 13 0 15,-1-2 0-15,-3-11 0 0,6 13 80 0,2-2 32 16,1-1 0-16,1-1 0 0,1-2 96 0,1 0 0 16,-1 0 16-16,1-1 0 0,0 1-400 0,1-2 0 15,3 0 0-15,-2 0 0 0,0 0 0 0,1-2 0 16,-4 1-224-16,2 0 80 16,0 0-608-16,-1 0-112 0,-1-2-32 0,-11-2 0 15,10-6-1232-15,-1 2-256 0,-9 4-48 0,0 0-12928 0</inkml:trace>
  <inkml:trace contextRef="#ctx0" brushRef="#br3" timeOffset="-185010.66">27898 14279 4607 0,'0'0'192'0,"0"0"64"0,0 0-256 0,0 0 0 15,0 0 0-15,0 0 0 0,0 0 4336 0,0 0 816 16,0 0 160-16,0 0 48 0,0 0-3456 0,0 0-688 16,0 0-144-16,-9 0-32 0,9 0 320 0,0 0 64 0,0 0 16 0,-10 5 0 15,1 2 16-15,1-1 0 0,1 1 0 0,2 0 0 16,-2 1-112-16,0 4-32 0,-2 0 0 0,-2 1 0 16,-1 1-544-16,1 2-96 0,0-2-32 0,1 2 0 15,-1-1-512-15,2 1-128 0,-1-2 0 0,1 2 0 16,0-2 0-16,1-1 0 0,0 0 0 0,1 1 0 15,2-3 0-15,0 0 0 0,2-1-192 0,1 1 192 16,0 2-336-16,1-3 48 0,1-10 16 0,0 10 0 16,0-10-496-16,4 11-80 0,0-2-32 0,-4-9 0 15,9 5-720-15,2-1-160 16,0-1-32-16,1-2 0 0,0-2-128 0,1-1-16 0,0 0-16 0,1-1-7008 16,0 1-1392-16</inkml:trace>
  <inkml:trace contextRef="#ctx0" brushRef="#br3" timeOffset="-184806.99">28031 13984 14735 0,'0'0'1312'0,"0"0"-1056"15,-9 7-256-15,3-1 0 0,0 1 3712 0,6-7 704 16,0 0 128-16,0 0 16 0,-6 5-3664 0,6-5-752 16,0 0-144-16,-8 5-13824 0</inkml:trace>
  <inkml:trace contextRef="#ctx0" brushRef="#br3" timeOffset="-184142.18">28003 14042 8287 0,'0'0'368'0,"0"0"80"0,0 0-448 0,0 0 0 0,0 0 0 0,0 0 0 15,0 0 3168-15,0 0 544 16,0 0 128-16,0 0 0 0,0 0-1808 0,0 0-368 0,0 0-80 0,0 0-16 15,0 0 112-15,0 0 32 0,0 0 0 0,-3 10 0 16,3-10-256-16,-1 13-48 0,1-1-16 0,-2-3 0 16,2-9-208-16,-2 14-32 0,-2-3-16 0,0 2 0 15,-1 0-320-15,-2 1-64 0,2 2-16 0,-2-1 0 16,-2 4-304-16,0 0-64 0,0 2-16 0,-1 1 0 0,-1 0-176 16,-2-1-48-16,0 1 0 0,1 2 0 0,1-1 0 0,-2-2 0 15,-2 1 0-15,4-5 0 0,-1 0-128 0,1-1 0 16,2 0 144-16,0-2-144 0,1-1 0 0,0-3 0 15,2 3 0-15,-1 0 0 0,2-3-176 0,1-3-48 16,4-7-16-16,-6 13 0 16,-1-2-336-16,2 1-80 0,0-2-16 0,1 0 0 15,4-10-496-15,-5 7-112 0,5-7 0 0,0 0-16 16,-7 7-1376-16,7-7-272 0,0 0-48 0,0 0-11808 0</inkml:trace>
  <inkml:trace contextRef="#ctx0" brushRef="#br3" timeOffset="-183675.25">28086 14305 10127 0,'0'0'896'0,"0"0"-704"0,-8 10-192 0,2-2 0 16,-1 0 4384-16,7-8 848 0,-9 9 160 0,2 0 48 16,2-1-3184-16,-1 0-624 0,-1-2-128 0,1 1-32 15,-2-1-448-15,0 1-112 0,0 0-16 0,0 0 0 16,-1 0-32-16,0-1-16 0,-3 1 0 0,1-1 0 16,-2-2-32-16,1 3-16 0,-1-2 0 0,1 3 0 0,2-4-288 15,-1 1-48-15,1-1-16 0,1-1 0 0,0-1-208 0,1 1-48 16,-1-1-16-16,9-2 0 0,-11 3-176 0,2 0 0 15,1-1 0-15,8-2 0 0,-9 5 0 0,1 2 0 16,1-4-160-16,7-3 160 0,0 0 0 0,0 0-144 16,0 0 144-16,0 0 0 0,0 0-144 0,0 0 144 15,0 0-160-15,0 0 160 0,0 0-128 0,0 0 128 16,7 7 0-16,-7-7-144 0,12 7 144 0,0-2 0 16,-2-1 0-16,1 0 0 0,-11-4 0 0,11 6 0 15,1-3 0-15,0 2 0 0,1 0 0 0,0 2 0 16,0-2 0-16,0 0 0 0,0-1 0 0,-1 2-128 15,-2 0 128-15,-1 1-128 0,-1-2-160 0,0 0-32 16,1 2 0-16,0-2 0 16,-2 1-592-16,1-1-128 0,-8-5-32 0,9 7 0 15,-1-3-2240-15,-8-4-448 0,10 4-80 0</inkml:trace>
  <inkml:trace contextRef="#ctx0" brushRef="#br3" timeOffset="-183424.84">28240 14400 23039 0,'0'0'2048'0,"0"0"-1648"0,-8 7-400 0,8-7 0 16,0 0 3792-16,0 0 688 0,0 0 128 0,0 0 16 0,0 0-3568 16,0 0-720-16,0 0-144 0,0 0-16 0,0 0-176 0,0 0 0 15,10-4 144-15,1 1-144 0,-1 2 192 0,1 0-16 16,-11 1-16-16,13-2 0 0,1 1-160 0,0 0 192 15,-1-1-192-15,1 1 192 16,-1 0-528-16,0-1-112 0,-2-2 0 0,1 2-16 16,-2-3-3056-16,-2-1-592 0,0-4-128 0,-8 10-32 0</inkml:trace>
  <inkml:trace contextRef="#ctx0" brushRef="#br3" timeOffset="-183209.53">28229 14504 23039 0,'0'0'1024'0,"0"0"192"0,-6 7-960 0,6-7-256 15,0 0 0-15,0 0 0 0,0 0 3008 0,0 0 544 16,6 9 112-16,-6-9 32 0,11 7-2512 0,-1-2-496 16,-10-5-112-16,13 4 0 0,-1-2-32 0,-2 1 0 0,-10-3 0 15,15 1 0-15,-2-1-320 0,-1 0-64 0,-1 0-16 0,1 0 0 16,0 0-144-16,-12 0-144 0,11-1 144 0,0-3-208 31,1 1-2144-31,-2 0-416 0,-2-3-96 0</inkml:trace>
  <inkml:trace contextRef="#ctx0" brushRef="#br3" timeOffset="-182956.22">28632 14180 10127 0,'0'0'896'0,"-6"4"-704"16,6-4-192-16,-5 10 0 0,-3-1 6432 0,4 2 1248 16,4-11 256-16,-3 15 64 0,-1-2-6336 0,2 4-1248 15,-2-2-256-15,0 3-160 0,0 0 544 0,1 3 0 16,1 4 0-16,-1 1 0 0,0 0-96 0,2 1-32 16,-1 1 0-16,-1 0 0 0,-1 0-416 0,0-3 128 15,-1-5-128-15,2 0 0 0,-1 1-240 0,3-4-128 16,0-3-16-16,2 0-16 15,0-3-496-15,-1-11-112 0,0 0-16 0,0 0-10624 16,11 0-2144-16</inkml:trace>
  <inkml:trace contextRef="#ctx0" brushRef="#br3" timeOffset="-182325.61">28562 12074 4607 0,'0'0'400'0,"0"0"-400"16,0 0 0-16,0-9 0 0,-1-1 3712 0,1 10 672 16,0 0 128-16,1-9 32 0,-1 9-1952 0,0 0-384 15,0 0-80-15,0 0-16 0,0 0-576 0,0 0-112 0,0 0-16 0,0 0-16 16,0 0-288-16,5 13-48 15,-2 0-16-15,1 1 0 0,-1 2-48 0,0 1-16 0,-2 2 0 0,-1 2 0 16,0 1-240-16,2-1-48 0,-4 4-16 0,1 1 0 16,-2 1-176-16,1 1-48 0,1 2 0 0,-2 0 0 15,-1-4-144-15,0 0-48 0,2-4 0 0,-2 0 0 16,0 0-256-16,-3 0 128 0,-2-1-128 0,1 1 0 16,3 2 0-16,0-1 0 0,0 1 0 0,-1-5-192 15,2 2-272-15,1-2-48 0,-1-5-16 0,1-1 0 16,3-13-800-16,0 0-144 0,0 0-48 0,0 0 0 15,0 0-2128-15,0 0-416 0,7-16-96 0,0-1 0 0</inkml:trace>
  <inkml:trace contextRef="#ctx0" brushRef="#br3" timeOffset="-181773.79">28840 12145 11967 0,'0'0'528'0,"0"0"112"0,0 0-512 0,0 0-128 15,0 0 0-15,0 0 0 0,0 0 3664 0,0 0 704 16,0 0 144-16,0 0 32 0,0 0-2912 0,0 0-576 0,0 0-112 0,0 0-32 15,0 0-192-15,0 0-32 0,0 0-16 0,0 0 0 16,0 0 128-16,0 0 32 0,0 0 0 0,-8 6 0 16,0 1-80-16,1 1-16 0,1-1 0 0,-2 3 0 15,-1-1-272-15,0 1-48 0,-2-1-16 0,1 2 0 16,-1 0-176-16,1 4-32 0,-2-2-16 0,-1 1 0 16,2 0-176-16,-1 2 0 0,0-2 144 0,-1 2-144 0,0 2 0 0,1-1 128 15,2-2-128-15,-3-1 0 16,0 2 0-16,0-3 0 0,0-2 0 0,1 1 0 15,0 0 0-15,2-3 0 0,-1-3 0 0,2 0 128 0,1-2-128 0,8-4 144 16,-9 5-144-16,9-5 160 0,0 0 0 0,0 0 0 16,0 0 0-16,0 0 0 0,0 0-32 0,0 0 0 15,0 0 0-15,0 0 0 0,0 0-128 0,11 0 0 16,0 1 0-16,3 0 0 0,-3-1 0 0,2 4 0 16,0-2 0-16,0 0 0 0,2 1 384 0,-1 1 0 15,0 0 0-15,2 2 0 0,1-2-384 0,1 3 0 16,-1 0 0-16,0 4-176 0,-1-2 176 0,1 1 0 15,0 2 160-15,0 0-160 0,-2 1 128 0,0 0-128 16,-1-1 0-16,-1-1 144 0,0 1-144 0,-3 0 0 16,-2 0 0-16,0-1 0 0,0 0 0 0,-2-1 0 15,0 1-224-15,-1-2 80 16,-5-9-1328-16,6 12-272 0,-2-1-48 0,-4 1-16256 0</inkml:trace>
  <inkml:trace contextRef="#ctx0" brushRef="#br3" timeOffset="-178105.05">26078 15650 20271 0,'0'0'1792'0,"13"0"-1424"0,-2-1-368 0,0 0 0 15,1 1 1920-15,-1 0 320 0,-1 0 64 0,-10 0 16 16,10 1-1744-16,-10-1-336 0,11 1-80 0,-11-1-16 15,0 0 288-15,10 3 48 0,-10-3 16 0,0 0 0 0,0 0 480 0,0 0 112 16,0 0 0-16,0 0 16 0,0 0-32 0,0 0-16 16,0 0 0-16,-2-3 0 0,2 3-160 0,-7-1-48 15,-1 0 0-15,-1-2 0 0,-1 1-336 0,-1-2-64 16,0 2 0-16,-13 2-16 0,3 0-176 0,2 2-48 16,-1 0 0-16,1 0 0 0,0 0 16 0,1 2 0 15,0 0 0-15,-3 1 0 0,-1 0 48 0,0 1 16 16,1-2 0-16,-3 1 0 0,-3-1-112 0,-2 0-32 15,-1 1 0-15,0 0 0 0,-1 0 48 0,0 2 0 16,0-5 0-16,1 2 0 0,0 0-32 0,2 0 0 16,1-1 0-16,1 1 0 0,2-2-160 0,3 1 0 15,1-1 144-15,1 0-144 0,1 0 0 0,1 2 0 0,1-4 0 0,2 3 128 16,0-2-128-16,-1 2 0 0,2-2 128 0,-1 4-128 16,-2-2 176-16,2 1-48 0,0-2 0 0,1 4 0 15,0-2-128-15,1 1 192 0,1-1-192 0,2 0 192 16,9-4 0-16,-9 5 0 0,9-5 0 0,-6 6 0 15,6-6-64-15,0 0-128 0,0 0 192 0,0 0-64 16,6 12-128-16,3 0 0 0,3-4 0 0,2 1 128 16,2 0-128-16,2 1 0 0,2-1 0 0,-1 2 0 15,2-1 0-15,0 1 0 0,0-1 0 0,0 2 0 16,-2-2 0-16,1 3 0 0,1-4 0 0,1 3 0 16,0-1 0-16,0 0 0 0,0-1 0 0,2-1 0 15,2 0 0-15,0 1 0 0,0-2 128 0,3 0-128 16,0 0 0-16,-1 1 0 0,1-3 0 0,0 1 0 15,-2-3 0-15,-1 0 0 0,-1-2 128 0,-3 0-128 16,0-2 0-16,-1 0 160 0,-3 1-160 0,-1-1 160 0,-1 1-160 0,-2 0 0 16,1 2 0-16,-2 0 128 0,-2-2-128 0,0 3 0 15,-1-3 0-15,-2 4 0 0,-8-5 0 16,0 0 0-16,8 4 0 0,-8-4 0 0,0 0 0 0,0 0 0 16,6 7 0-16,-6-7 0 0,0 0 0 0,0 0 0 15,0 0 128-15,-1 8-128 0,1-8 0 0,-5 7 0 16,-2 0 0-16,7-7 0 0,-9 5 0 0,0 2 0 15,0-2 128-15,0 0-128 0,-2-1 0 0,2 1 0 16,0-1 0-16,-1 1 0 0,-2 2 0 0,0-3 0 16,-1 1 0-16,-1 2 0 0,-4-1 0 0,-1 2 0 15,-2-2 0-15,-1 2 0 0,-2-1 0 0,-4 1 0 16,-2-1 0-16,0 3 0 0,1 0 0 0,-1-2 0 0,-1 4 0 0,1 1 0 16,0 1 0-16,2 2 0 0,-2 1 0 0,2-3 0 15,2 3 0-15,1 0 0 0,1 1 0 0,0-4 0 16,-1 1 0-16,2 0 0 0,-1 1 0 0,1 0 0 15,-2-2 0-15,3 0 0 0,1-1 0 0,2 0 0 16,-1-1 0-16,2-1 0 0,1-1 0 0,2 0 0 16,2 0 0-16,2-1 0 0,2-2 0 0,3 3 0 15,4-4 0-15,2 5 0 0,0-11 0 0,6 10 0 16,3-1 0-16,3 0 0 0,0 0 0 0,2 0 0 16,4 1 0-16,1-3 0 0,-1 0 0 0,2-1 0 15,0 1 0-15,3-1 0 0,-1 0 0 0,1-1 0 16,2-2 0-16,1-1 0 0,0 1 0 0,3-2 128 15,1-1-128-15,4 0 128 0,3 1-128 0,4-1 128 0,3 0-128 16,2 0 128-16,-1 0-128 0,0 0 128 0,-5 0-128 0,-1 0 0 16,-3-1 0-16,-3 1 128 0,-1 0-128 15,-1 0 0-15,-2-1 0 0,-1-1 0 0,1 2 0 0,0 0-224 16,-1 0 80-16,0 2 16 16,-3 0-320-16,-3 1-64 0,-3-2-16 0,-2 2 0 15,-2-1-1120-15,-4 1-208 0,-2 1-64 0,-9-4 0 16,0 0-1456-16,0 0-288 0</inkml:trace>
  <inkml:trace contextRef="#ctx0" brushRef="#br3" timeOffset="-177570.55">25284 17083 19343 0,'0'0'1728'0,"0"0"-1392"16,0 0-336-16,8-6 0 0,0 0 1776 0,-8 6 272 16,9-5 64-16,-9 5 16 0,8-4-1728 0,-8 4-400 15,0 0 0-15,0 0 0 0,0 0 144 0,0 0 32 16,0 0 0-16,0 0 0 0,0 0 704 0,0 0 144 15,0 0 16-15,0 0 16 0,0 0 128 0,0 0 32 16,0 0 0-16,-3 9 0 0,3-9-64 0,0 0 0 16,-1 13 0-16,1-1 0 0,1-1-320 0,2 2-64 15,-1 0 0-15,1-2-16 0,0 4-240 0,2-1-32 0,-2 2-16 0,-1 2 0 16,-1 3-464-16,-1 0 128 0,0 1-128 0,-1 3 0 16,0 1 0-16,0 0 0 0,-2 0 0 0,-1 1 0 15,-1 1 0-15,0-2 0 0,-2 0 0 0,1-4 0 16,-2 1-160-16,0-2 32 0,-1-1 0 0,1-7 0 31,0 0-576-31,2-3-128 0,-1-2 0 0,7-8-11616 0,0 0-2320 0</inkml:trace>
  <inkml:trace contextRef="#ctx0" brushRef="#br3" timeOffset="-177138.64">25565 17237 29487 0,'-10'5'2624'0,"0"-2"-2112"15,-2 2-512-15,1 2 0 0,0-2 2832 0,2 3 464 16,1-2 96-16,2 3 0 16,-1-2-3392-16,1 2-896 0,-1-1-80 0,-1 0-16 0,-1-1 528 0,0 3 96 15,-1-3 32-15,-2 4 0 0,1-2 336 0,-2 1 0 16,0 1 0-16,-2-2 128 0,-1-1 288 0,2 1 48 15,1 1 16-15,0-1 0 0,-2 2 0 0,4-5 0 16,0 1 0-16,1-3 0 0,-1 0-160 0,2 0-48 16,9-4 0-16,-9 2 0 0,9-2-272 0,-8 3-176 15,8-3 32-15,0 0 0 0,0 0-176 0,0 0-48 16,0 0 0-16,0 0 0 0,0 0 112 0,0 0 32 16,0 0 0-16,0 0 0 0,0 0 224 0,0 0 0 0,11 8 0 0,-1-3 0 15,1 1 0-15,0-3 0 0,2 1-160 0,0 0 160 16,2 0 0-16,2 0 0 0,1 1 0 0,0 1 0 15,0 1 0-15,2-1 0 0,-2 2 0 0,0 1 0 16,1 0-176-16,-1 2 176 0,-1-2-128 0,-1 0 128 16,-1-1 0-16,-2 2-160 0,-1-3 160 0,-2 3 0 15,0 1-336-15,-3-1 32 0,-1 1 16 0,-3-1 0 32,0 0-1232-32,-3 1-240 0,0-11-48 0,-1 10-8160 0,-2-2-1616 0</inkml:trace>
  <inkml:trace contextRef="#ctx0" brushRef="#br3" timeOffset="-176884.49">25645 17472 26719 0,'0'0'2368'0,"0"0"-1888"16,0 0-480-16,0 0 0 0,0 0 4384 0,0 0 784 15,0 0 144-15,12-4 48 16,4-1-4800-16,5-3-960 0,3-1-192 0,3 1-48 0,-3 1 192 0,4-3 48 16,-2 1 0-16,-1 0 0 15,-3 1-48-15,0-3 0 0,-1 4 0 0,-3 1 0 16,-2 0 16-16,-2 1 0 0,-1 1 0 0,-1 2 0 16,-12 2-688-16,10 0-144 0,-10 0-16 0,0 0-9536 15,0 0-1888-15</inkml:trace>
  <inkml:trace contextRef="#ctx0" brushRef="#br3" timeOffset="-176651.91">25601 17680 35935 0,'0'0'3200'0,"0"0"-2560"0,0 0-512 0,13-4-128 16,4-2 720-16,5-2 128 0,6 0 32 0,2 0 0 16,1-2-1584-16,0 2-304 0,0 0-64 0,-1-1-16 15,-2-1-416-15,-2-1-96 0,-1 2 0 0,-2 0-16 16,-1 0 176-16,-2 1 32 0,-2 2 16 0</inkml:trace>
  <inkml:trace contextRef="#ctx0" brushRef="#br3" timeOffset="-176374.18">26108 17242 49695 0,'0'0'2208'0,"0"0"448"0,-6 8-2128 15,2 2-528-15,3 2 0 0,3 1 0 0,3 2 0 0,2 2 0 0,1 1-192 0,1 3 48 32,0 1-592-32,-3 4-112 0,0 5-32 0,-4 3 0 15,1 3 288-15,-3-1 48 0,-1-1 16 0,-1-1 0 16,1-1 16-16,-3-5 0 0,0-1 0 0,0-3 0 0,0 0 176 0,2-5 32 0,-1-3 16 0,2-3 0 31,1-13-1056-31,0 0-192 0,0 0-64 0,0 0-15152 0</inkml:trace>
  <inkml:trace contextRef="#ctx0" brushRef="#br3" timeOffset="-175704.05">25583 15055 43423 0,'-9'-10'1920'0,"4"7"400"0,-2-3-1856 0,2 2-464 16,5 4 0-16,0 0 0 0,0 0 0 0,0 0 128 16,0 0-128-16,0 0 0 0,0 0-272 0,0 0-112 15,0 0 0-15,-7 10-16 0,2 0 144 0,0 2 48 16,0 2 0-16,1 0 0 0,0 3 208 0,0 2 0 16,1 0-160-16,1 5 160 0,-2-2 0 0,1 5 0 15,2 3 0-15,0 1 0 0,1 5 0 0,1 0 0 16,1-5 0-16,1 1 0 0,-2-2 0 0,2 0-272 15,-2-4 32-15,2-3 16 16,-1-3-2272-16,1-3-464 0,1-3-96 0</inkml:trace>
  <inkml:trace contextRef="#ctx0" brushRef="#br3" timeOffset="-175246.78">25837 15045 13823 0,'0'0'1216'0,"0"0"-960"0,0 0-256 0,0 0 0 16,-3 10 5120-16,3-10 992 0,0 10 192 0,0-10 32 15,2 13-5200-15,-2-4-1136 0,0-9 0 0,-3 11-192 0,3-11 192 0,-4 13 0 16,0-2 0-16,-1 1 0 0,-1-1 0 0,-2 2 0 15,-1-3 0-15,0 4 0 0,-2-1 400 0,1 0 32 16,-1-1 0-16,0 1 0 0,-1 0 272 0,1 0 48 16,1-1 16-16,-1 0 0 0,0-1-256 0,-1 1-32 15,0 0-16-15,1 0 0 0,-1-1-240 0,1 1-48 16,0-4-16-16,0 1 0 0,1-1-160 0,1 0-144 16,1-2 144-16,8-6-208 0,0 0 208 0,0 0 0 15,0 0 0-15,0 0 0 0,0 0 0 0,0 0 0 16,0 0 0-16,0 0 0 0,0 0-144 0,12 8 144 15,-1-3-128-15,2 1 128 0,2-1 0 0,0 1 0 0,1 1 0 16,2 1 176-16,2 2-176 0,1 2 0 0,0 1 0 0,-1-1 0 16,1-1 0-16,1 1 0 0,-2 0 0 0,0-2 0 15,-1 1 0-15,-1-2 0 0,-1 0-128 0,-1-3 128 16,-2-2-320-16,2 0 16 0,-4 1 0 0,1-1 0 31,0-1-1648-31,-2 1-336 0,0 1-64 0,-1 2-13504 0</inkml:trace>
  <inkml:trace contextRef="#ctx0" brushRef="#br3" timeOffset="-172216.47">26966 16337 15663 0,'-10'2'688'0,"10"-2"144"0,-11 0-656 0,11 0-176 0,-10-2 0 0,2 0 0 0,8 2 4624 0,0 0 896 15,0 0 176-15,-3-9 48 0,3 0-4416 0,0 9-880 16,0-8-192-16,0 8-16 0,0-11-64 0,0 11-16 16,0 0 0-16,0 0 0 0,0 0 528 0,0 0 96 15,0 0 32-15,0 0 0 0,0 0-80 0,0 0-16 16,0 0 0-16,0 0 0 0,2 9-288 0,-1-1-64 15,0 0-16-15,1 3 0 0,-1 2-96 0,3 1-32 16,1 0 0-16,2 2 0 0,6 14-80 0,-2-4-16 16,0-3 0-16,0-2 0 0,0-1-128 0,1-2 0 15,-1-1 0-15,1-1 128 0,0-2-128 0,0 0 0 16,-1-2 0-16,1 0 0 0,0 0 0 0,0-3-272 16,-2 0 64-16,-2-1 16 15,-8-8-320-15,10 7-64 0,1-1-16 0,-1-2 0 16,-10-4-1328-16,13 4-256 0,-1-2-48 0,-2-2-16 15,-10 0-1296-15,13-4-272 0,4-8-48 0,-4-2-16 0</inkml:trace>
  <inkml:trace contextRef="#ctx0" brushRef="#br3" timeOffset="-171851.64">27649 16100 12895 0,'0'0'1152'0,"-9"7"-928"0,-1-2-224 0,1 1 0 0,1 0 3680 0,8-6 688 16,-9 6 144-16,9-6 32 0,-8 8-3664 0,0-1-736 15,8-7-144-15,-10 7 0 0,0 1 192 0,4 0 48 16,-2 0 16-16,0 1 0 0,0-1 656 0,2 2 144 16,-1 2 32-16,1-2 0 0,-3 2 176 0,1 1 32 15,0 1 16-15,0 5 0 0,-1 3-480 0,0 1-80 16,-1 3-32-16,-1 7 0 0,1 1-336 0,-2 5-80 15,-4 1-16-15,-2 3 0 0,-3 3-160 0,0-4-128 16,-2 0 144-16,-3 3-144 0,-2 5 0 0,0 6 0 16,-2 5 0-16,2 0 0 0,4-1 0 0,1-5 0 15,3-5 0-15,1-5 0 0,4-8 0 0,3-2 128 16,0-6-128-16,3-3 0 0,1-3 0 0,2-1 0 16,2-3-176-16,1-1 176 15,2-3-752-15,0 0-16 0,1-15-16 0,1 13 0 16,0-3-1968-16,2 1-400 0,-3-11-80 0,4 9-11088 0</inkml:trace>
  <inkml:trace contextRef="#ctx0" brushRef="#br3" timeOffset="-171384.72">27640 16460 24015 0,'0'0'1056'0,"0"0"224"0,0 0-1024 0,0 0-256 16,0 0 0-16,0 0 0 0,0 0 928 0,4 7 128 15,-4-7 32-15,0 0 0 0,0 10 384 0,-1-1 64 16,-1 2 32-16,1-2 0 0,-1 1-224 0,-1 2-64 16,0 1 0-16,2 0 0 0,0 3-256 0,-1-3-48 15,1 4-16-15,1-2 0 0,1 1-464 0,-1 2-112 0,0-1 0 16,2 3-16-16,0-1-368 0,1 1 0 0,-2-1 0 15,1 2 128-15,1 0-128 0,0 1 0 0,0 2 0 0,-1-1 0 16,0-2 0-16,-1 0-208 0,0-2 48 0,0 2 16 31,-1-4-400-31,0 3-80 0,0-6-16 0,0 2 0 16,-2-3-1488-16,1-2-304 0,1-11-64 0,-4 10-16 16,4-10-800-16,0 0-144 0,0 0-48 0,0 0 0 0</inkml:trace>
  <inkml:trace contextRef="#ctx0" brushRef="#br3" timeOffset="-170951.11">27920 16679 11055 0,'0'0'480'0,"0"0"112"0,-7 7-464 0,7-7-128 16,-10 2 0-16,10-2 0 0,-9 4 4128 0,9-4 800 15,-9 4 176-15,9-4 16 0,-9 4-4032 0,1 1-800 16,8-5-160-16,-9 4-128 0,0 0 576 0,-1 2 16 16,-1 1 16-16,1-1 0 0,-1 4 272 0,1-4 48 15,-1 2 16-15,2 1 0 0,-2 0-208 0,0 2-32 16,2-2-16-16,-1 0 0 0,0 0-112 0,1 0 0 16,0-1-16-16,0 0 0 0,1 0-160 0,8-8-16 15,-6 9-16-15,-1-1 0 0,2-1-240 0,5-7-128 0,-7 8 128 0,7-8-128 16,0 0 0-16,0 0 0 0,0 0 0 0,0 0 0 15,0 0 0-15,0 11 0 0,0-11 0 0,0 0 0 16,4 10 0-16,-4-10 0 0,4 10 0 0,2 1 0 16,-6-11 0-16,5 14 0 0,1-2 0 0,1 1 0 15,-1 0 0-15,2 0-160 0,0 1 160 0,1-1 0 16,0 1 0-16,3-3 0 0,0 0 0 0,1-3 0 16,1-1-176-16,2 0 176 0,-1-1-160 0,2 0 160 15,-1-1-240-15,2-1 48 0,0-2 16 0,2 2 0 31,0-2-656-31,-2-1-128 0,-1-1-16 0,-2 0-16 16,2 1-1840-16,-1-2-368 0,-3 0-80 0</inkml:trace>
  <inkml:trace contextRef="#ctx0" brushRef="#br3" timeOffset="-169865.25">28714 15708 24703 0,'0'0'1088'0,"0"0"240"0,0 0-1072 0,0 0-256 16,0 0 0-16,0 0 0 0,0 0 816 0,0 0 96 16,0 0 32-16,0 0 0 0,0 0 64 0,0 0 16 15,0 10 0-15,0 5 0 0,0 0 128 0,0 3 16 16,-1 3 16-16,1-1 0 0,0 3-96 0,1 2-32 15,2 4 0-15,0 3 0 0,-1 1-288 0,1 2-48 16,-1-2-16-16,2-1 0 0,-1 2-384 0,1-1-64 0,-2-1-32 0,1 0 0 16,0 3-224-16,-1-2 0 0,0 3 128 0,-1 2-128 15,-1 1 0-15,-1 0 144 0,-1 0-144 0,1-4 128 16,-2-2-128-16,1-3 0 0,-2-5-160 0,0-3 160 31,0-1-576-31,0-3 0 0,0-2-16 0,3-5 0 16,-2-2-2432-16,3-9-496 0,0 0-80 0</inkml:trace>
  <inkml:trace contextRef="#ctx0" brushRef="#br3" timeOffset="-169347.43">29120 16207 911 0,'0'0'0'0,"0"0"0"15,0 0 0-15,0 0 0 0,0 0 6272 0,0 0 1152 16,0 0 256-16,0 0 32 0,0 0-5648 0,0 0-1120 16,0 0-240-16,-8 4-32 0,0 1 480 0,0 2 112 15,1-1 16-15,-3 2 0 0,0 3 32 0,0 0 16 16,-1 2 0-16,1 0 0 0,-3 3-384 0,1 1-80 15,3-1-16-15,1 2 0 0,0 0-464 0,3 3-80 16,2-2-32-16,2 2 0 0,1 2-272 0,0-5 0 16,0 0 128-16,4-1-128 0,0 0 0 0,4-1 0 0,-2-3 0 0,3-2 0 15,2 1-320-15,2-3-32 0,-1-2 0 16,-1-2 0-16,1-1 16 0,1-3 0 0,0-2 0 0,1-2 0 16,1-1 176-16,-1-1 160 0,2-4-208 0,-2-1 80 15,-1-4 128-15,1-1 0 0,1-2-144 0,-2-3 144 16,-3-1 0-16,1-1 0 0,-2 0 0 0,-3 1 0 15,0 2 0-15,-3 0 128 0,-1-4-128 0,-2 3 192 16,-2 0 80-16,0 0 32 0,-2 2 0 0,-1 1 0 16,-2 1 96-16,1 2 32 0,-2-2 0 0,0 3 0 15,-1 3-160-15,0 2-16 0,0-1-16 0,1 4 0 16,0 1-240-16,8 4 0 0,0 0 0 0,-10-2 0 16,0 2-400-16,10 0-80 15,0 0-16-15,0 0 0 0,0 0-208 0,0 0-32 0,0 0-16 0,-5 8 0 16,5-8-1056-16,0 0-224 0,2 12-32 0,-2-12-8784 15,2 9-1760-15</inkml:trace>
  <inkml:trace contextRef="#ctx0" brushRef="#br3" timeOffset="-168582.03">29688 16292 30927 0,'0'0'1360'0,"0"0"304"0,0 0-1344 0,0 0-320 0,-2-11 0 0,2 2 0 16,0 1 704-16,1-1 80 0,0 2 16 0,-1 7 0 15,0-11-560-15,0 2-112 0,0 9-128 0,-2-9 176 16,-1 2 64-16,-1 2 16 0,-1 0 0 0,-2 2 0 16,-2 2 512-16,1 1 128 0,-1 1 0 0,-1 3 16 15,-2 3-208-15,-1 1-64 0,-3 2 0 0,1 0 0 16,-2 3-240-16,0 3-48 0,-1 1-16 0,1 3 0 16,0 0-48-16,0 3-16 0,1-1 0 0,3 0 0 15,1 0-128-15,3-1-16 0,1 0-128 0,3-2 192 0,3-2-192 0,2-2 0 16,2-2 0-16,3-3 0 0,-5-10 0 15,12 11-240-15,1-5 48 0,2-3 16 0,0-6-16 0,3 0-16 16,2 0 0-16,1-4 0 0,0-3 208 0,0-2 0 16,-2-2 0-16,1-3 0 0,-1-2 0 0,1 0-192 15,-2 1 192-15,0-3-192 0,-3 1 192 0,-2 1 0 16,-2-1 0-16,0 2 0 0,-3-1 0 0,-2 4 0 16,-2 0 0-16,-1 2 0 0,-3 2 320 0,1 0-64 15,-1 11 0-15,-4-8 0 0,4 8 96 0,-8-6 16 16,0 2 0-16,8 4 0 0,-11 0-176 0,0 4-48 15,2-3 0-15,0 4 0 0,1 2-144 0,0 1 0 16,1 1 0-16,-1-1 0 0,0 2 0 0,1 1 0 0,1 0-144 0,1 1 144 16,1 1 0-16,0 1 0 15,0-3 0-15,3 2 0 0,1 1-128 0,2 1 128 0,1 0 0 16,1 4 0-16,0-4 0 0,1 3 0 0,1 2 0 0,2 0 0 16,3-2-192-16,-1 1 192 0,1 3-192 0,-1-1 192 15,0-1-416-15,1-1 32 0,-2 1 0 0,1 0 0 16,0-2 176-16,-1 0 32 0,-3 0 16 0,1 2 0 15,-1-2 160-15,-1 2 0 0,1 3 0 0,-1 1 0 16,-3-2-256-16,-2 0 16 0,0 0 16 0,-1-1 0 16,-1 1 224-16,-2 0 0 0,0-1 0 0,-1-3 0 15,-1 2 0-15,1-2 0 0,-4-1 192 0,0-4-192 16,-2 2 288-16,1-2-48 0,-2 0-16 0,-1 0 0 16,-1 0-80-16,-2-3-16 0,-1 2 0 0,-1 0 0 15,-3-2 64-15,0 2 16 0,-2-3 0 0,-1-3 0 16,1-2-368-16,-1 0-80 0,0-1-16 0,0-3 0 15,2 0-1120-15,1-1-224 16,2-1-64-16,2-3-9872 0,1-2-1984 0</inkml:trace>
  <inkml:trace contextRef="#ctx0" brushRef="#br3" timeOffset="-167148.15">30770 15890 5519 0,'0'0'496'0,"0"0"-496"0,0 0 0 0,0 0 0 16,0 0 4016-16,3-9 704 0,-3 9 144 0,5-8 16 16,-5 8-3328-16,0 0-656 0,0 0-144 0,0 0-32 15,0 0 384-15,0 0 80 0,0 0 16 0,0 0 0 16,0 0 256-16,0 0 48 0,0 0 16 0,0 0 0 16,0 0-160-16,-5 3-16 0,-2 1-16 0,1 1 0 15,-1 0-368-15,0 2-64 0,-1 1 0 0,-1 1-16 16,-1 4-400-16,-8 9-80 0,1-2-16 0,3 2 0 15,-2-1-192-15,2 1-64 0,0 0 0 0,1 0 0 0,0-4 0 16,1 1 0-16,1-3 0 0,1 3 0 0,0 0-128 0,3 3 0 16,0-5 0-16,4 3 0 0,-1 1 0 0,2 1-144 15,4-2 144-15,2 0-208 0,2-3 48 0,2 2 16 16,0-2 0-16,3-3 0 0,4-2-80 0,0-1-16 16,1-2 0-16,2-2 0 0,2-4 96 0,1-2 16 15,0-4 0-15,1-1 0 0,-1-3 128 0,0-4 0 16,-1-2 0-16,1-1 0 0,1-2 0 0,2-2 0 15,-1-2 0-15,2-1 0 0,-1 2 0 0,-1-1 0 16,-1-1 0-16,-1 2 128 0,-3-1-128 0,-2 3 176 16,-3-1-176-16,-3 0 192 0,-2-2-192 0,-3 1 0 15,-3-2 0-15,-2 1 0 0,-3-3 208 0,-2 1 16 16,-3-2 0-16,-2 2 0 0,-2 4-224 0,-1 0 0 0,-3 3 0 0,-1 5-160 16,0 3 160-16,-1 1 0 0,0 2 0 15,0 4-128-15,-2 3 128 0,3-1 0 0,0 3 0 0,2-2-128 16,0 1 128-16,2 2 176 0,0-2-48 0,0 1 0 15,1-1-128-15,1 0 0 0,-1 0 0 0,1 0 0 16,1-1 0-16,1-3-272 0,1 2 64 0,8-2 16 31,0 0-1280-31,0 0-256 0,0 0-64 0,0 0 0 16,0 0-1808-16,0 0-368 0,4-17-80 0,4 6-16 0</inkml:trace>
  <inkml:trace contextRef="#ctx0" brushRef="#br3" timeOffset="-166829.65">31022 15618 23039 0,'0'0'2048'0,"0"0"-1648"15,0 0-400-15,0 0 0 0,0 0 2752 0,0 0 448 16,0 0 112-16,-3 12 16 0,-1-1-1952 0,1 2-384 15,-3-1-80-15,1 2-16 0,-1 2-48 0,-2 2-16 16,-3 3 0-16,0 3 0 0,-2 4 80 0,0 9 16 16,-3 1 0-16,2 5 0 0,-2 1-128 0,0 3-32 15,2-4 0-15,0 3 0 0,-2-3-464 0,0 1-112 16,1 0 0-16,-1 6-16 0,-1 1-176 0,0 3 0 16,0 1 0-16,1-3 0 0,1-3 0 0,1-6 0 0,-1-7-192 0,3-5 192 31,2-5-640-31,3-3 0 0,0-4 0 0,1-1 0 15,3-2-288-15,1-4-64 0,4-2-16 0,1-2 0 16,3-1-2528-16,-1-1-512 0,-5-6-112 0</inkml:trace>
  <inkml:trace contextRef="#ctx0" brushRef="#br3" timeOffset="-166472.52">31155 16413 19343 0,'0'0'848'0,"-4"11"192"0,-1-5-832 0,1 3-208 16,0 2 0-16,3 0 0 0,2 2 4416 0,2 3 832 15,-3-3 160-15,1 1 32 0,2 2-3792 0,-2 0-768 16,-1 2-160-16,1 0-16 0,-1 2-464 0,0 1-96 16,-1-2-16-16,-2 2 0 0,2 1 64 0,-3-1 0 15,-1-1 0-15,1-1 0 0,-1 1 96 0,-1-1 32 16,1 2 0-16,3-1 0 0,-1-2-160 0,0-1-32 0,1-4 0 0,0 0 0 16,4-1-128-16,2-5-144 15,-4-7 144-15,0 0-208 16,0 0-352-16,9 0-64 0,-1-2-16 0,1-2 0 15,0-3-1792-15,1-3-384 0,3-4-64 0</inkml:trace>
  <inkml:trace contextRef="#ctx0" brushRef="#br3" timeOffset="-166096.87">31395 16460 7359 0,'0'0'320'0,"0"0"80"0,-9 7-400 0,1-4 0 0,0 4 0 0,8-7 0 15,0 0 6464-15,-5 9 1200 0,0 2 240 0,2-2 48 16,-1 0-6368-16,-1 1-1280 0,1-1-304 0,-1 3 0 0,0 0 0 0,-2 1 0 16,-1 0 0-16,0 1 0 15,1 1 0-15,-3-1 256 0,0-1-32 0,0-1-16 0,-1-1 368 0,1 0 80 16,-2 1 16-16,0-3 0 0,-1-1-160 0,0-1-48 16,3 1 0-16,-1 0 0 0,0-2-144 0,0 0-48 15,2-1 0-15,9-5 0 0,0 0-272 0,0 0 160 16,0 0-160-16,0 0 128 0,0 0-128 0,0 0 128 15,0 0-128-15,5 10 128 0,3-2-128 0,0-1 0 16,-8-7 0-16,13 8 0 0,1-2 0 0,1 1 0 16,-1 0 0-16,2 1 0 0,1 0 0 0,-1 1 128 15,0-2-128-15,0 2 128 0,-1 0-128 0,1 3 160 16,0-5-160-16,-1 1 160 0,1 0-160 0,0-1 0 16,-1 0 0-16,1 3 0 0,-3-3-320 0,0 0-64 0,0-2 0 0,0 2 0 31,1-7-2224-31,-2 0-448 0,-12 0-80 0,17-11-32 0</inkml:trace>
  <inkml:trace contextRef="#ctx0" brushRef="#br3" timeOffset="-157792.3">23104 13634 36335 0,'-11'-2'1600'0,"11"2"352"0,-11-1-1568 0,11 1-384 0,0 0 0 0,0 0 0 16,0 0 160-16,0 0-160 0,16-1 192 0,5-3-192 15,2 0 208-15,5 0-64 0,2-1-16 0,4-2 0 16,5-3 192-16,5 1 16 0,7 2 16 0,4-1 0 0,3 2-48 0,1-1-16 15,0 2 0-15,1 1 0 0,-3-4-288 0,-1 3 0 16,0 2 0-16,-1 1 0 31,-3 2-2176-31,-3 2-320 0,-2-2-80 0</inkml:trace>
  <inkml:trace contextRef="#ctx0" brushRef="#br3" timeOffset="-157201.34">23235 16324 12895 0,'-9'2'1152'0,"0"-1"-928"15,-1-1-224-15,10 0 0 0,0 0 6016 0,0 0 1152 0,0 0 224 0,0 0 48 16,0 0-5968-16,16-3-1184 0,2 1-288 0,5-1 0 16,1 1 192-16,6-1 16 0,4 0 0 0,4 2 0 15,2-2-208-15,3 1 144 0,0-1-144 0,0 2 128 16,0-3 0-16,1 3 0 0,-1-1 0 0,-3-1 0 15,-2 0-128-15,0 2-272 0,-1 1 64 0,-1 0-17888 16</inkml:trace>
  <inkml:trace contextRef="#ctx0" brushRef="#br3" timeOffset="-152148.65">18912 10833 13823 0,'-17'0'1216'0,"4"-1"-960"0,-3-2-256 0,-2 2 0 15,-2 0 2176-15,-2-1 384 0,-3 2 64 0,1 0 32 16,-2-2-1792-16,1 2-352 0,0-2-80 0,2 2-16 0,-1 2-416 0,4 0 128 16,2-2-128-16,3 0 0 15,2-2 0-15,2 0 128 0,2 1-128 0,1-3 0 0,8 4 336 0,0 0-16 16,0 0 0-16,0 0 0 0,5-9 64 15,6 3 16-15,3-1 0 0,6 2 0 0,3 0-240 0,6-2-160 16,3 1 192-16,9-1-192 0,4 1 240 0,4-2-64 16,0 0-16-16,5 1 0 0,3 1-32 0,6 2-128 15,4 3 192-15,4 5-64 0,1 3-128 0,-3 4 0 16,-3-1 0-16,-2 5 128 0,-1 2-128 0,-1 5 0 16,2 4 0-16,0 2 0 0,1 2 0 0,-1 4 0 15,-3 4 0-15,-2 5 0 0,-4 7 0 0,2 1 0 16,3 2 0-16,1 2 0 0,2 1-144 0,-1 0 144 15,-2 0 0-15,-3 4 0 0,-7 5 0 0,0 4 0 16,-2 4 0-16,-1 0 0 0,0-2 0 0,-1-2 0 0,-2-1 0 0,0 5 0 16,-1 3 0-16,-2 3 0 0,-6 0 0 0,0-3 0 15,-2-10 0-15,-6 1 0 0,-5-2 0 0,-3 5 144 16,-4 3 0-16,-2 0 0 0,-4 0 0 0,-1-5 0 16,-5-3 48-16,-3 6 0 0,-3 3 0 0,-3 6 0 15,-3 4-192-15,-1 1 0 0,-3-5 0 0,-1-1 128 16,-4 1-256-16,-1 2-64 0,3 6-16 0,-4-5 0 15,0-5 0-15,5-6 0 0,0-5 0 0,8-4 0 16,3-29 208-16,4 4 0 0,2 3 0 0,4 0-144 16,1-1 144-16,5 2 0 0,1-6 160 0,3 1-160 15,14 20 304-15,0-12-48 0,-4-9 0 0,-1-5 0 16,-1-5-256-16,0 1 0 0,-1-4 0 0,-1 2 0 16,1 0 0-16,-1 1 0 0,0 0-160 0,0 1 160 0,-1 0-224 15,0 1 80-15,-2-1 16 0,1 1 0 0,-1 2 128 0,1-6-128 16,0 1 128-16,-2 0-128 0,0-3 128 15,0-1 0-15,-1-2 0 0,0 0 0 0,-2-2 0 0,-1-2 0 16,-1 0 0-16,0-5 0 0,0-1 0 0,-1-1 0 16,-2-1 0-16,2-2 0 0,-4-1 0 0,-8-4 256 15,10 6-64-15,-10-6-16 0,0 0-16 0,11 3 0 16,-4-1 0-16,-7-2 0 0,0 0-32 0,0 0-128 16,0 0 192-16,0 0-64 0,0 0 128 0,7-9 0 15,-7 9 16-15,6-9 0 0,0 0-80 0,-2 0-32 16,-4 9 0-16,5-11 0 0,-1 4-160 0,-4 7 0 0,4-15 0 0,-2 6 0 15,-2 9 0-15,0 0 0 16,2-10 0-16,-2 10 0 0,0 0 128 0,-2-9 0 0,2 9 0 16,0 0 0-16,2-7 0 0,-2 7-128 0,0 0 192 0,0 0-64 15,2-10-128-15,-2 10 0 0,0 0 0 0,0 0 0 16,0 0 0-16,8-3 0 0,-8 3-144 0,0 0 144 16,10 1-128-16,-10-1 128 0,0 0 0 0,8 8 0 15,-1 0-128-15,-3 1 128 0,-4-9 0 0,2 8 0 16,-2-8 0-16,3 9-128 0,-3-9 128 0,0 0 0 15,0 0 0-15,0 0 0 0,1 9 0 0,-1-9 0 16,0 0 0-16,0 0 0 0,0 0 144 0,0 0-144 16,0 0 448-16,0 0 16 0,4-9 0 0,-4 9 0 15,3-13-128-15,1 0-16 0,-2 0-16 0,1-1 0 16,-1 1-176-16,0-6-128 0,-1 1 192 0,-1 0-192 16,0 0 144-16,-1-3-144 0,-2-4 0 0,-1 1 144 0,0-2-144 15,-1 0 0-15,-3 2 144 0,0-6-144 0,-1 3 0 16,0 1 128-16,0 4-128 0,0 4 0 0,0-2 0 0,2 5 0 15,1 2 0-15,-1 1 0 0,1 0 0 0,1 2 0 16,1 1 0-16,4 9 0 0,-4-8 0 0,4 8 0 16,0 0 0-16,0 0 0 0,0 0 0 0,0 0-128 15,-3 10 128-15,2 3 0 0,0 2-160 0,-1 3 160 16,0 4-192-16,0 6 192 0,2 3-176 0,-1 4 176 16,0-2-160-16,-1 4 160 0,2 3-256 0,0 0 64 15,2-1 0-15,-2-4 0 0,1-3-112 0,3-4-16 16,1 0 0-16,0-6 0 0,1 0 320 0,0-3 0 15,2 0 0-15,1 0 0 0,0-2 0 0,0-1 0 16,0 0 0-16,1-1 0 0,-1 0 0 0,0-4 0 16,0 0 0-16,1-5 144 0,-1 2 48 0,2-1 16 0,-1-2 0 0,1-1 0 15,-11-4 176-15,11 4 16 0,1-2 16 0,-12-2 0 16,12 1-16-16,-12-1 0 0,0 0 0 0,10 2 0 16,-10-2-224-16,0 0-48 0,0 0-128 0,0 0 192 15,0 0-192-15,0 0 128 0,0 0-128 0,0 0 0 16,-10-3 160-16,-3-1-160 0,-3-1 160 0,-2 1-160 15,-3-1 256-15,-1 0-32 0,-3 2-16 0,-2-1 0 16,-3-2-80-16,-3-1-128 0,-3 1 176 0,-6 0-176 16,-2 1 128-16,-3 1-128 0,-1 2 0 0,1-2 0 31,0 1-304-31,2 1-112 0,4-2-32 0,-1-2-10992 0,1-1-2192 0</inkml:trace>
  <inkml:trace contextRef="#ctx0" brushRef="#br3" timeOffset="-151420.78">18352 10871 6447 0,'0'-16'272'0,"3"5"80"0,1 0-352 0,0 3 0 0,1-3 0 0,2 3 0 16,-1-1 2624-16,1 0 464 0,-2-2 96 0,1 3 16 15,0 0-1600-15,-1 2-320 0,-1-2-64 0,1 0-16 16,0 2-144-16,0-5-32 0,1 0 0 0,-3 3 0 16,3-5-240-16,0 2-48 0,2-2-16 0,2 0 0 15,1-4-256-15,-1 0-48 0,3-2-16 0,3 2 0 16,2-1 16-16,2-1 0 0,1-3 0 0,2 5 0 15,2-2-208-15,1 3-32 0,1 3-16 0,1-1 0 0,3 3-160 16,0-2 0-16,2 3 0 0,-2-3 128 0,-1 1-128 0,-1 2 0 16,-3 0 0-16,-1 3 0 0,-3-1 0 0,-1 3 160 15,-2 1-160-15,0 0 160 0,-4 2-160 0,0 5 0 16,-2 4 144-16,-3-1-144 0,-10-6 0 0,7 9 0 16,-7-9 0-16,0 12 0 0,-4 1-320 0,-3 0 0 15,-1 3 16-15,-2-3 0 0,-5 1 16 0,0 4 0 16,-1 2 0-16,-2 1 0 0,-2 0 288 0,0 3-192 15,-1 4 192-15,-1-1-160 0,-6 4 160 0,2 1 0 16,0 0 0-16,-1 1-128 0,-2-1 128 0,0-3 144 16,1 0-16-16,-1-4-128 0,0-1 256 0,3 0-48 15,1-3-16-15,3-2 0 0,4-2 96 0,4-1 16 0,2-3 0 0,1-4 0 16,1-2-48-16,3-2 0 0,4 4 0 0,3-9 0 16,0 0-80-16,0 0-32 0,-4 9 0 0,4-9 0 15,0 0-144-15,6 13 128 0,1 1-128 0,3 2 128 16,2 2-128-16,2 2 0 0,2-1 0 0,2 1 0 15,2-1 0-15,-1 2 0 0,2 0 0 0,0 1 0 16,1-1 0-16,2 0 128 0,-2 0-128 0,1 0 0 31,1-2-832-31,0 2-256 0,1 4-64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57:56.62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10826 5079 2751 0,'0'0'256'0,"0"0"-256"0,0 0 0 0,0 0 0 15,0 0 2240-15,0 0 416 0,0 0 80 0,0 0 16 16,0 0-1856-16,0 0-352 0,-6 7-80 0,6-7-16 15,0 0 48-15,-8 6 0 0,0-2 0 0,-1-4 0 16,-2-3 688-16,6-1 144 0,0 1 16 0,-3 2 16 16,2-4-352-16,0 4-80 0,0-1-16 0,2 0 0 15,4 2-560-15,0 0-112 0,0 0-32 0,0 0 0 16,0 0-208-16,13 2 144 0,3 1-144 0,3-2 128 16,2-3 0-16,4 0-128 0,1 1 192 0,3-2-64 15,2 3-128-15,3 2 0 0,2-1 0 0,2-1 128 0,0-3-128 16,4 6 0-16,5 3 0 0,-4 0-176 0,-6-8 176 15,-1 1 256-15,-4-2-64 0,-2 1-16 0,-2-3 368 0,-4-1 80 16,-2 1 16-16,1 0 0 0,-4 1-96 0,-3-6-16 16,-4-3 0-16,-1 2 0 0,-3 5-160 0,-1-1-48 15,-2 1 0-15,-5 6 0 0,2-8 656 0,-2 0 128 16,-2-2 32-16,-3 3 0 16,-3 1-1664-16,-3-1-336 0,0 0-64 0,-2 1-16 0,0-2 800 0,-3 2 144 15,-2 3 0-15,-1-2 0 0,0 1 0 0,-3 1 0 16,-4 2 0-16,-2 0 0 0,0 1 0 0,-4 0 128 15,0-2-128-15,-1 2 0 0,3-1 128 0,4 1-128 16,1-1 0-16,2 2 128 0,-1 2 0 0,3-1 0 16,2 1 0-16,2 2 0 0,3-1-128 0,2-3 128 15,3 2-128-15,9-3 128 0,0 0-128 0,0 0 0 0,0 0 0 0,0 0 0 16,0 0 0-16,0 0 192 0,14 4-192 0,2 1 192 16,2-2-192-16,2 1 0 0,2-4 0 0,1-3 128 15,2 2-128-15,2-1 0 0,1 2 0 0,0 0 0 16,1-1 0-16,1 1 0 0,0-4 0 0,-1 3 0 15,-5 0 0-15,1-2 0 0,-1 0-144 0,-2 2 144 16,-3 1-288-16,1 0 0 0,-2 0 0 0,0 3-9488 16,-2 1-1888-16</inkml:trace>
  <inkml:trace contextRef="#ctx0" brushRef="#br0" timeOffset="10758.05">13427 17279 16287 0,'0'0'720'0,"0"0"160"0,0 0-704 0,0 0-176 15,0 0 0-15,0 0 0 0,0 0 1184 0,0 0 208 16,0 0 32-16,0 0 16 0,0 0-864 0,0 0-192 16,0 0-16-16,0 0-16 0,0 0 96 0,0 0 32 15,0 0 0-15,0 0 0 0,0 0 16 0,0 0 0 16,0 0 0-16,-4 2 0 0,-2 2 144 0,0 3 48 16,1-3 0-16,-1 1 0 0,-1 3 64 0,1 0 16 15,-1 1 0-15,-6 8 0 0,3 0-64 0,2 1-16 16,1 0 0-16,1 0 0 0,-2 2-352 0,1 1-64 0,1 1-16 0,1 1 0 15,1 2-112-15,0 0-16 0,0 1-128 0,0 1 192 16,0-3-192-16,-1-1 0 0,0-1-144 0,-1 1 144 16,3-3 0-16,0 0 0 0,-4 1 0 0,4-4 0 15,-1 4 0-15,2-3 0 0,0-1 0 0,-1-1 0 16,2-2 0-16,-1-1 0 0,2-13 0 0,2 13 0 16,-1-1 256-16,-1-12-16 0,0 0 0 0,0 0 0 15,5 15-48-15,1-3-16 0,-6-12 0 0,6 9 0 16,-6-9-48-16,0 0 0 0,10 7 0 0,-10-7 0 15,12 2-128-15,-1-3 128 0,-1 0-128 0,0-1 128 16,1 0-128-16,-1-1 160 0,1-1-160 0,-1 2 160 16,2-1-160-16,-3 0 0 0,0 1 0 0,0 1 0 15,-9 1 0-15,13-2 0 0,-1 1 0 0,-1 1 0 16,-11 0 128-16,13-4-128 0,0 1 0 0,0 3 128 16,-2-2 80-16,1 1 16 0,0-1 0 0,1 2 0 15,-1 0-224-15,1-1 144 0,2 1-144 0,2 1 128 0,1 2-128 0,2-1 0 16,0 1 0-16,2-2 0 0,3 3 0 0,1 1 0 15,1-3 0-15,0 3 0 0,2 2 0 0,0-1 0 16,-1 2 0-16,1 1 0 0,-2-1 0 0,1 1 0 16,-3 0 0-16,-1 1 0 0,0 0 0 0,1-1 0 15,-1 0 0-15,2 1 0 0,1 1 0 0,1 0 0 16,5-1 0-16,2 0 0 0,3-1 0 0,2 2 0 16,1 0 0-16,0 1 0 0,1 2 0 0,-3-2 0 15,-2 0 0-15,1 2 0 0,-5 1 0 0,4-4 0 16,-2 0 0-16,3-1 0 0,4 1 0 0,6-4 0 0,5 1 0 15,3 0 0-15,-1 1 0 0,0-2 0 0,-3-2 0 0,-1-1 0 16,-2-6 0-16,5 1 0 0,6 0 0 0,4 1 192 16,4 1-192-16,-1 2 128 0,0-2-128 0,-5 0 128 15,-3-3-128-15,1-1 160 0,3 1-160 0,7 2 160 16,6 0-32-16,-2 0-128 0,-4 0 192 0,-3 0-64 16,-6-6-128-16,4 2 0 0,3 1 144 0,5 3-144 15,7 0 0-15,-2 1 0 0,-6 0 0 0,-5-2 128 16,-3-4-128-16,4-1 0 0,5 4 128 0,3-1-128 15,2 2 0-15,-3-2 144 0,-3 2-144 0,-1-3 0 16,-1-2 224-16,7-1-64 0,8 1-16 0,-3-1 0 16,-3 0 32-16,-4 0 0 0,-5-1 0 0,3 0 0 15,4 1-176-15,2 1 128 0,2-1-128 0,-4 4 128 16,-5-3-128-16,-3 1 0 0,0-3 0 0,4 3 0 0,4 1 144 0,1 2-144 16,-1-4 160-16,-5 2-160 15,-6 1 144-15,1-3-144 0,-1 5 128 0,7-3-128 0,7 3 240 0,-2-1-48 16,-4 2 0-16,-2-2 0 0,-4-1-192 0,2 1 0 15,5 0 0-15,3 0 0 0,4-2 0 0,-4 1 0 16,-5 2 0-16,-1 0 0 0,-2-2 0 0,5 3 144 16,5-3-144-16,1 2 128 0,-1-1 0 0,-6-2-128 15,-5 1 192-15,4 0-64 0,5 2 48 0,6-2 0 16,5 1 0-16,-6-1 0 0,-5 1 224 0,2-1 48 16,1 0 16-16,6 0 0 0,7 3-656 0,-4-3-144 15,-6 2-32-15,3 1 0 0,-1 0 368 0,7 1 0 16,8 2 0-16,-6-3 0 0,-9 1 0 0,3-1 0 15,2-1 0-15,5 1 0 0,6 0 0 0,-7 0 0 0,-7-3 128 16,3 2-128-16,5-2 0 0,5 0 0 0,3-1 0 16,-7 1 0-16,-9 0 0 0,7-1 0 0,8 0 0 0,2 0 0 15,-4 3 0-15,-2-2 0 0,-5-1 0 0,8 0-176 16,8 2 176-16,-5-1 176 0,-7 2-48 0,5 1 0 16,1-5-128-16,4 3 192 0,3 2-192 0,-7-2 192 15,-6-1-192-15,8 1 192 0,11-1-192 0,-6 0 192 16,-8 0-192-16,1-3 0 0,5 0 0 0,3 2 0 15,4 1 0-15,-8-1 0 0,-12 0 0 0,9 2 0 16,8 1 0-16,-5-1 0 0,-6 4 0 0,-2 0 128 16,3 1-128-16,3 2 0 0,3 1 0 0,-4 1 0 15,-9-2 0-15,5 2 0 0,7-1 0 0,-1 2 0 16,-6 2 0-16,-4-3 0 0,-5-2 144 0,5 0-144 16,5 2 0-16,-5-1 0 0,-3-3 0 0,-5 2-128 15,-2 1 128-15,5-3 0 0,3 5 0 0,-4 0 0 0,-5 0 0 0,-1 1 0 16,-4-2 0-16,7 0 128 0,9 4-128 0,-5-3 0 15,-2-1 0-15,-2 0 0 0,-2-1 0 0,5 0 128 16,5-1-128-16,-2 4 0 0,-8-5 128 0,-2 1-128 16,-3-1 160-16,3 0-160 0,4 2 0 0,-4 1 0 15,-1 0-176-15,-7-1 176 0,-5-2 0 0,1 0 0 16,1 1 0-16,1-1 192 0,1 3-192 0,-2-1 0 16,-3 1 0-16,-8-4 0 0,-3 0 0 0,-1-2 0 15,1 1 0-15,4-2 0 0,1 2 0 0,-4 1 0 16,-3 2 0-16,-4-2 0 0,-3-3 0 0,-3-2 0 15,-4 1 0-15,0-1 0 0,0 0 0 0,1 0 0 16,2-1 0-16,0 2 192 0,0-1-192 0,0 4 0 0,-2-2 0 0,-2 0 0 16,-4-2 0-16,-2 2 0 0,-2 0 0 0,-1 0 0 15,-3-1 0-15,1-2 0 0,-1 2 0 16,2 0 0-16,-1 1-176 0,1 0 48 0,1 0 0 0,1 2 0 16,-2 1 0-16,1 0 0 0,0 1 0 0,-2-2 0 15,0 0 128-15,-1-1 0 0,-1 0 0 0,0 2-128 16,-2 1 128-16,0 0 0 0,1-7 0 0,-1 3-128 15,3 0 128-15,0 3-128 0,0-2 128 0,1 0-128 16,1-1 128-16,-1 1 0 0,-1 2 0 0,0 0 0 16,-1-2 0-16,-1 2 0 0,-2-1 128 0,0 1-128 15,2-1 128-15,-3 0-128 0,-1-2 128 0,0 1-128 16,-2-1 0-16,0-1 0 0,0-3 0 0,2 1 0 16,-1 2 0-16,1 0 0 0,-2-5 0 0,-9 5-128 15,3 1 128-15,0 0 0 0,3 0-144 0,0 0 144 0,1-3 0 0,-1 3 0 16,1-1 0-16,14-1 0 0,-5-1 0 0,-6 2 192 15,-5 1 0-15,-1 0 0 0,-1 0-192 0,-2 0 0 16,-1 0 0-16,-1 1-176 0,0 2 176 0,-1-3-128 16,1 0 128-16,-1 0-128 0,-2 0 128 0,1 0 0 15,2 0 128-15,0 0-128 0,-2 0 0 0,2-3 0 16,-1 0 0-16,1 2 0 0,-1 0 0 0,-1-1 0 16,1 0 128-16,-1-1-128 0,0-1 0 0,0 0 144 15,-10 4-144-15,11-5 0 0,0-1 256 0,-4 0-48 16,-7 6-16-16,10-6 0 0,-3-3 96 0,0 1 16 15,-1-1 0-15,0 1 0 0,-1-5 0 0,-1 6 0 16,0 0 0-16,0-2 0 0,0-5-48 0,-1 1 0 16,1-2 0-16,0-3 0 0,-1-2-48 0,2-17-16 0,0 2 0 0,-1 5 0 15,-1 3 0-15,-1 1 0 0,1 2 0 0,-2 4 0 16,1 0-48-16,-1 0-16 0,-1 2 0 0,0 3 0 16,0 0-128-16,0 3 128 0,-1-1-128 0,-1 0 128 15,1 3-128-15,0-3 0 0,-2 1 0 0,1 2 0 16,-1-1-320-16,0 2 48 0,3 9 16 0,-2-10 0 31,-2 2-224-31,4 8-32 0,0 0-16 0,-3-4 0 16,-1 1-1072-16,4 3-192 0,-5-4-64 0,0 4 0 15,-3 0-1584-15,-1 2-320 0</inkml:trace>
  <inkml:trace contextRef="#ctx0" brushRef="#br0" timeOffset="20783.58">1691 14434 5519 0,'0'0'496'0,"-7"7"-496"16,7-7 0-16,-10 5 0 0,1-1 1104 0,9-4 128 16,-9 5 32-16,0 1 0 0,-1 1-496 0,5-1-112 15,-1 1-16-15,-1 1 0 0,2-2-384 0,0 1-64 16,5-7-32-16,-4 9 0 0,4-9 64 0,0 0 16 0,0 0 0 0,0 0 0 15,0 0 528-15,0 0 96 0,0 0 32 0,0 0 0 16,0 0 0-16,0 0 0 0,0 0 0 0,0 0 0 16,2-9-256-16,1 5-32 0,2-1-16 0,2 3 0 15,-1-2-304-15,2 2-64 0,1-2-16 0,2 3 0 16,8-2-80-16,1 2-128 0,1-2 176 0,0 1-176 16,-1-1 192-16,5 0-192 0,1 3 192 0,2 0-192 15,-1-1 144-15,2-2-144 0,-2 3 0 0,0 0 144 16,5-2-144-16,-2 2 0 0,-2-1 0 0,4-1 0 15,-1 1 0-15,-2-4 0 0,-3-1 0 0,0 0 0 16,0-1 0-16,0-2 192 0,-1 1-192 0,0 1 192 16,-1-1-192-16,1 0 0 0,0 0 0 0,-2 0-176 15,-2 1 176-15,1 0 256 0,-1 1-64 0,-1 0-16 16,-2 0 80-16,0-1 0 0,-1-1 16 0,-1 2 0 0,-2-1-96 0,-1-2-32 16,-2 1 0-16,-4 2 0 0,1-1 144 15,-8 7 32-15,0 0 0 0,5-7 0 0,-5 7 96 0,2-8 32 16,-6 1 0-16,0-1 0 0,-3 3 208 0,-2 1 48 15,-1 0 16-15,-2 0 0 0,-3 2-480 0,-1-3-112 16,0 3 0-16,-1-2-128 0,0 2 144 0,-1-3-144 16,0-1 0-16,0 1 144 0,-1 0 16 0,2 1 0 15,3-1 0-15,-3 1 0 0,-1-1 32 0,1 3 16 16,3 2 0-16,2 0 0 0,0 2-208 0,2 2 0 16,1 1 0-16,9-5 0 0,-7 9-128 0,3 0 128 15,4-9-192-15,0 0 192 0,-1 12-432 0,2-2 32 16,-1-10 0-16,4 12 0 0,1-3 96 0,-5-9 32 15,8 8 0-15,1-2 0 0,-9-6 272 0,16 4-192 16,-1-1 192-16,-2-2-160 0,-1-1 160 0,0-1 0 0,0 0 0 0,1-1 0 16,-2 0 0-16,1 0 0 0,-1 2 0 0,-1 0 0 15,0 0 0-15,-10 0 0 0,12 4 0 0,-1-1 0 16,-11-3 0-16,10 4 0 0,-1 1 0 0,-9-5 128 16,9 8-128-16,-1 2 0 0,-8-10 0 0,8 8 128 15,-8-8-128-15,6 11 0 0,0-2 0 0,-2 0 128 16,-4-9-128-16,4 13 0 0,-1-4 0 0,3 1 0 15,-2 1 128-15,-1-1-128 0,0-1 160 0,0 3-160 16,-1 0 128-16,0-3-128 0,-1 1 0 0,0 1 0 16,-2 2 0-16,0-3 0 0,-2 3 0 0,0 0 0 15,1-3 128-15,-2 1-128 0,-3 1 0 0,1 1 0 16,-2-1 0-16,0 1-336 0,0 1 48 0</inkml:trace>
  <inkml:trace contextRef="#ctx0" brushRef="#br0" timeOffset="30688.28">30854 7114 21359 0,'0'0'944'0,"14"-4"208"0,-1 0-928 0,1 1-224 0,0 1 0 0,-1-1 0 15,-3 2-192-15,-10 1-64 0,13 0-32 0,-13 0 0 16,0 0 880-16,0 0 176 0,0 0 48 0,0 0 0 15,0 0 80-15,0 0 32 0,-4-4 0 0,-1 1 0 16,0-1 240-16,-2 2 48 0,1-5 16 0,-1 2 0 16,2-2 176-16,0 0 48 0,-3-12 0 0,3 4 0 15,2 2-416-15,2-3-80 0,1 2 0 0,0-3-16 16,1-2-304-16,2 1-64 0,-1-3-16 0,1-2 0 16,-2-1-32-16,2 1 0 0,-1-2 0 0,0 2 0 15,-2-1-16-15,0 2 0 0,-2-4 0 0,1 3 0 0,0-1-176 16,-2-1-32-16,-1 2-16 0,0-6 0 15,0-5-288-15,1-4 0 0,-1-3-128 0,0-4 128 0,0 0 0 0,0 2 128 16,0 1 16-16,0 3 0 0,0 6-144 0,-1 2 128 16,2 1-128-16,-1 1 128 0,-1 3 32 0,1-2 0 15,0-2 0-15,0-4 0 0,2-4-32 0,-1 0 0 16,1 0 0-16,0-3 0 0,1 0-128 0,0 3 0 16,-2 3 0-16,1 3 128 0,-2 2-128 0,0 2 0 15,0 2 0-15,0 0 0 0,0 1 0 0,-1-1 0 16,0-4 0-16,-2-1 0 0,-1-2 160 0,0-1-160 15,2-1 192-15,-1 3-192 0,0-4 0 0,0 5 0 16,0 1 0-16,2 4 0 0,-1 3 0 0,-1 3 0 16,-1 1 0-16,1 3 0 0,-1 2 0 0,0 1 0 15,-1 2 128-15,0-1-128 0,0 2 0 0,1 0 0 0,4 3 0 16,0 0 0-16,-3 2 0 0,1-1 0 0,-2-1 0 0,0 2 0 16,0-2 0-16,1 4-144 0,-9-7 16 0,3 4 0 15,0-1 128-15,1 4 0 0,0 0 0 0,1 2 0 16,-1 1 0-16,0 0 0 0,0 0 0 0,-1 0 0 15,0 0 0-15,0 2 0 0,-1 2 0 0,0-3 0 16,-2 2 0-16,0 1 0 0,1-1 0 0,-2 0 0 16,-1 0 0-16,-1 1 0 0,0 0 0 0,-1 1 128 15,-1 2-128-15,-1-1 128 0,-1-2-128 0,-2-1 128 16,-1-3-128-16,-4 0 128 0,-3-2-128 0,-2 1 128 16,-3-2-128-16,-1 3 192 0,-3 0-64 0,-1 3 0 15,-2 0-128-15,0-1 0 0,2 1 0 0,0 2-128 16,-1-4 128-16,-3 1 0 0,-2-4 160 0,-5 1-160 0,-3-4 0 15,-2 2 0-15,-2 2 0 0,1 1 0 0,1 3 0 0,1-3 0 16,-2-3 0-16,-4 0 144 0,-8-2-144 16,0 3 192-16,-2 0-192 0,4 4 192 0,2 1-192 0,0-1 128 15,-1-5-128-15,-4 1 128 0,-5-1-128 0,1 2 0 16,0 1 0-16,4 2 0 0,4 1 0 0,0-4 0 16,-4-2 0-16,-4-1 0 0,-3 0 0 0,3 4 0 15,4 3 0-15,0-3 0 0,0-3-224 0,-5-1-80 16,-7-1-16-16,-1 1 0 0,1 4 464 0,5 0 96 15,3 0 16-15,-2-3 0 0,-3-3-416 0,-1 1-80 16,-2 2-16-16,6 1 0 0,4 2 256 0,0-2 0 16,-2-3 0-16,-4-2 0 0,-2 1 160 0,3 3 80 15,6 3 16-15,2-1 0 0,2 0-416 0,-3-3-80 16,-3-3-16-16,-1 2 0 0,0 0 416 0,5 4 80 0,6 1 16 0,2 0 0 16,0-4-416-16,0 1-80 0,-3-3-16 0,-1 2 0 15,0 1 400-15,4 0 80 0,5 2 16 0,5 0 0 16,1-2-240-16,1 1 0 0,-1-4 0 0,-3 2 0 15,-2 1 0-15,1-3 0 0,0 5 0 0,5-3 0 16,3 3-208-16,5 0 64 0,1-1 16 0,3 1 0 16,-1-2-16-16,1 2 0 0,-3 1 0 0,1-1 0 15,0-2 144-15,1 2 176 0,0-1-48 0,3 1 0 16,2 1 0-16,2 0 0 0,1-1 0 0,3 0 0 16,2-3-304-16,0 1-64 0,1-1-16 0,1-1 0 15,-2 0 432-15,2-2 80 0,-2-1 0 0,-1 1 16 16,-1 0-272-16,0-2 128 0,-1-2-128 0,-1 4 0 15,1 0 0-15,1 2 0 0,0-3 0 0,3 3 0 0,1 0 0 0,1-1 128 16,3 3-128-16,1-1 0 0,0 1 0 0,0-2 0 16,0 0 0-16,1-1 0 0,-1 1 0 0,-3 0 0 15,1-2 0-15,-2 4 0 0,-1-4 0 0,-1 0 0 16,-2 1 0-16,-1 1 0 0,0 1 0 0,0 0-144 16,0 0 144-16,3-1 0 0,-1 0 0 0,-1 2 0 15,2-2 0-15,2 2 0 0,4 1 0 0,1-1 0 16,-3 0 0-16,3 1 0 0,-1-3 0 0,0 2 0 15,0-1 0-15,0 0 0 0,-1 1 0 0,-3-2 0 16,-2 3 0-16,-1 0 0 0,0-3 0 0,-1 3 0 16,-1-1 0-16,3 0 0 0,-1 2 0 0,2 1 0 15,0-3 0-15,1 2 0 0,1-2 0 0,1 3 0 16,3-2 0-16,0 2 0 0,0 0-288 0,0 0 32 0,3 2 0 16,-2-2 0-16,1-2 256 0,-1 1 0 0,0 1 0 0,1 0 0 15,0 0 0-15,0-2 0 0,-1 1 0 0,1 1 0 16,0 0 0-16,0 0 0 15,-1 0 0-15,1 0 0 0,0-3 0 0,0 3 272 16,-1 0-16-16,1 0-16 0,1 3-240 0,0-2 0 16,0 1 0-16,2 1 0 0,0-3 0 0,2 2 0 15,0-2 0-15,1 0 0 0,1 0 0 0,-1-2 0 16,3 2 0-16,0 2 0 0,0-1 0 0,9-1 0 0,-11 1 128 0,2 2-128 16,0-3 0-16,1 1 144 0,-1 1-144 15,9-2 128-15,-10 2-128 0,0 1 0 0,3-2 0 0,7-1 0 16,-10 3 0-16,10-3 0 0,-7 4 128 0,7-4-128 15,0 0 0-15,-8 4 0 0,8-4 144 0,0 0-144 16,-7 6 0-16,7-6 0 0,0 0 0 0,-4 11 128 16,4-11-128-16,0 0 0 0,-3 9 0 0,0 1 128 15,3-10-128-15,0 13 0 0,0-1 128 0,0 1-128 16,1 0 0-16,1 1 128 0,-1 1-128 0,1 2 0 0,1-3 0 0,0 5 0 16,-1 0 0-16,1 2 128 0,1 1-128 0,0 1 0 15,-2 1 0-15,2-1 0 0,-1-3 0 0,-1-1 0 16,1 2 0-16,0-4 0 0,1 3 0 0,-1-2 0 15,0 0 0-15,0 3 0 0,-2 1 0 0,2 3 0 16,-2 1 0-16,0 4 0 0,-1 5 0 0,1 2 144 16,1 2-16-16,0 2-128 0,0 2 192 0,-1-1-192 15,0-4 192-15,1-3-192 0,0-5 192 0,0 1-192 16,-1 1 192-16,0-2-192 0,0 2 272 0,2 6-48 16,-2 8-16-16,1 1 0 0,-1 2-208 0,2 1 0 15,-1-1-192-15,1-6 192 0,-2-4 0 0,0-3 192 16,1-1 0-16,-2 1 0 0,-2 4-192 0,1 4-128 15,-3 1 128-15,2 5-208 0,-1 1 208 0,0 1 0 16,1-2 0-16,-1-2 0 0,1-4 0 0,0 0 160 16,1 3-160-16,0 3 128 0,-2 1-128 0,-1 2 0 15,3 2 0-15,-1 1-176 0,1-1 176 0,1-3 0 16,0-3 0-16,0 1 0 0,0 0 0 0,0 0 0 16,1 3 0-16,-1 3 0 0,0 2 0 0,0-2 0 15,0 0 0-15,0-1 0 0,-1-7 0 0,0 2 0 0,1 3 128 0,-1 1-128 16,-2 2 0-16,0 1 0 0,1 3 0 0,0 1 0 15,1-6 0-15,0 0 0 0,-2-5 0 0,2 0 0 16,0 3 0-16,-1-1 0 0,1 1 0 0,0 2 0 16,1-2 0-16,0 0 0 0,0-1 0 0,0-5 0 15,0-4 0-15,0-2 0 0,0 0 0 0,0-1 0 16,0 1 0-16,1 0 0 0,-1 2 0 0,0 0 0 16,-1-1 176-16,1 0-48 0,1-3 0 0,2 1 0 0,-5-3-128 15,2-3-144-15,0 0 144 0,2-1-208 0,-2 1 208 16,0 3 0-16,-2-3 144 0,2 1-144 0,0 2 128 15,0 0-128-15,-1 2 0 0,0-2 0 0,1-2 0 0,0-1 0 16,0-3 0-16,0-2 0 0,-2-3 0 0,2 0 0 16,-1-2 0-16,0-2 0 0,-1-1 0 0,1-1 0 15,1 0 0-15,-1-3 0 0,-2 3 0 0,2-4 0 16,1 4 0-16,-1-6 0 0,-3 2 144 0,1-3-144 16,2 4 128-16,0-1-128 0,-2-5 192 0,2 1-64 15,1 0 0-15,0 0 0 0,0-1 32 0,0 0 0 16,0-11 0-16,-2 11 0 0,2 0-16 0,0-11 0 15,-1 10 0-15,1-10 0 0,0 0-144 0,-1 12 128 16,1-12-128-16,0 11 128 0,0-11-128 0,4 11 0 16,1 4 0-16,-1-6 128 0,-2-1-128 0,-2-8 0 15,0 0 0-15,0 0 0 0,0 0 0 0,0 0 128 16,0 0-128-16,0 0 0 0,0 0 0 0,0 0 0 16,9-4 128-16,-9 4-128 0,12-6 0 0,-3 1 0 15,-9 5 144-15,11-6-144 0,-2-1 0 0,0 1 128 0,0-1-128 0,2 1 0 16,-1-1 0-16,2 1 0 0,-1-2 0 15,3 1 128-15,0 1-128 0,3-1 0 0,1 1 0 0,3-1 0 16,1 1 0-16,2-1 0 0,2 1 0 0,0 0 0 16,1 1 0-16,0 0 0 0,2-2 0 0,0 4 0 15,-1-1 0-15,2-2 0 0,-1 1 0 0,1 0 0 16,-12 1 0-16,5 0 0 0,3-1 0 0,4 1 0 16,4 0 0-16,3 0 0 0,4-1 0 0,2 1 0 15,35-5 0-15,-13 2 0 0,-9 4 0 0,-5-1 0 16,-4 0 0-16,1 0 0 0,0 0 0 0,5 3 0 0,3-3 0 0,1 2 0 15,2 1 0-15,-3 2 0 0,-3 1 0 0,-2 2 0 16,-1-3 0-16,0 0 0 0,1-1 0 0,7 1 0 16,6 1 0-16,1-2 0 0,1 0 0 0,-3 0 0 15,-5 0 0-15,1 0 0 0,1 0 0 0,5 0 0 16,6-2 0-16,0 2 0 0,2 0 0 0,-3 2 0 16,-5-1 0-16,-1 3 0 0,-2-4 0 0,7 3 0 15,7-1 0-15,1 2 0 0,0 0 0 0,-4-3 0 16,-4 1 0-16,1 2 0 0,3-3 0 0,5 1 0 15,6 1 0-15,-2 0 0 0,-5 1 0 0,1 1 0 16,0-3 0-16,8 1 0 0,7-2 0 0,-3 2 0 16,-3-2 0-16,-3 2 0 0,-5-1 0 0,7-2 0 15,8 0 0-15,-1 0 0 0,-5 3 0 0,-2-3 0 16,-3 0 0-16,4 0 0 0,7-3 0 0,-2 6 0 16,-3-2 0-16,-3 1 0 0,-4-2 0 0,8 4 0 15,5-3 0-15,-2 1 0 0,-4 1 0 0,-5-2 0 16,-3 2 0-16,4-2 0 0,5-2 0 0,0 2 0 15,-4 2 0-15,-4 1 0 0,-4-2 0 0,3 1 0 0,5-2 0 0,0 5 0 16,3-4 0-16,-8 2 0 0,-7 0 0 0,-1-1 0 16,1-2 0-16,4 4 0 0,6-4 0 0,-5 2 0 15,-3 0 0-15,-4-1 0 0,-3-2 0 0,1 0 0 16,2-1 0-16,1 1 0 0,0 0 0 0,-3 0 0 16,-6 1 0-16,-4 1 0 0,-4-4 0 0,0 1 0 15,0 0 0-15,2-1 0 0,-1 1 0 0,-1 0 0 0,-1-1 0 0,-4 1 0 16,-6 1 0-16,-2-2 0 0,-5-1 0 0,-3 2 0 15,-2-3 0-15,-2 1 0 0,-2-1 0 16,1 2 0-16,0-1 0 0,-1 0 128 0,-2-1-128 0,0 2 0 16,1 2 0-16,-2-1 0 0,-4-3 0 0,0 0 0 15,-1-2 0-15,-1 3 0 0,-2-4 192 0,-1 2-16 16,-2-2-16-16,0 1 0 0,-1 1-160 0,0-2-192 16,-1 1 32-16,-1-1 16 0,0 2 144 0,-2 0 192 15,0-2-32-15,0 1-16 0,-1-1-144 0,1 1-144 16,0-1 144-16,-1 2-208 0,-1 0 208 0,1-1 0 15,-9 6 0-15,11-6 0 0,-3-2 0 0,0 3 160 16,0-2-160-16,-8 7 192 0,8-8-192 0,-2 2 0 16,-6 6-160-16,8-9 160 0,-1 2 0 0,-7 7 0 15,7-10 0-15,3-1 0 0,-4 2 0 0,1 2 0 16,-1-3 0-16,2 3 0 0,0 0 0 0,0-2 0 16,1 0 128-16,1-2-128 0,1-2 0 0,-1 0 0 15,0-1 128-15,1 0-128 0,-2-2 0 0,1-2 128 0,0 1-128 0,0-1 0 16,-1-2 192-16,0-2-64 15,-1-3 0-15,0 0-128 0,-2 0 160 0,1 1-160 0,-2-1 128 0,0-2-128 16,-1-1 144-16,1 3-144 0,-1 1 160 0,2-1-160 16,-4 1 128-16,-1-3-128 0,1 1 0 0,-1 0 144 15,0-4-144-15,-1-1 0 0,-1-5 0 0,1-3 128 16,-1-4-128-16,-1 2 0 0,0 1 0 0,-1 1 0 16,2 0 0-16,-3 1 0 0,0 3 0 0,2-1 128 15,-2 3-128-15,0-1 0 0,0-2 0 0,0-1 0 16,-1-2 0-16,1-1 0 0,0-7 0 0,0 2 0 0,1 1 0 15,2 2 0-15,1 5 0 0,0 0 0 0,1-2 0 0,2 5 0 16,0-2 0-16,0-1 0 0,1-2 0 0,0 0 0 16,0-3 0-16,0 0 0 0,0-1 0 0,0 3 0 15,0 1 0-15,1 2 0 0,-1 3 0 0,-1 2 0 16,-2-1 0-16,-1 6 0 0,0 1 0 0,0-2 0 16,-1 0 0-16,-2-2 0 0,0-2 0 0,2 0 0 15,-2-2 0-15,1 0 0 0,-1-1 0 0,1 2 0 16,0 1 0-16,1 2 0 0,-2 2-128 0,1 2 128 15,-1 3 0-15,1-2 0 0,-1 3 0 0,-1 2 0 16,0 2 0-16,0 2 0 0,0 3 0 0,0 0 0 16,-1 2 0-16,1-1 128 0,-1 3-128 0,0-2-176 15,0 3 48-15,5 8 0 0,-9-5-80 0,-1 1-16 16,0 0 0-16,0 3 0 16,-2 2-864-16,0 5-160 0,-1 1-32 0,-1 5-16 15,-1 1-832-15,0 7-176 0,-1 2-16 0,-1 5-11696 0,-1 5-2352 16</inkml:trace>
  <inkml:trace contextRef="#ctx0" brushRef="#br0" timeOffset="39193.87">1720 14414 21183 0,'-15'-2'1888'0,"1"2"-1504"0,-3 0-384 0,0 0 0 15,0 0 2704-15,0 1 480 0,-1 2 80 0,1-1 32 16,3-2-1760-16,-1 2-368 0,1-1-64 0,-2-1-16 15,3 0-560-15,1 0-112 0,1-1-32 0,2-1 0 16,0-2-256-16,1 2-128 0,1-2 128 0,7 4-128 16,-6-3 160-16,6 3-160 0,0 0 192 0,0 0-192 15,-8 2 320-15,8-2-64 0,0 0 0 0,0 0 0 16,-5 9 256-16,2 0 32 0,3-9 16 0,0 0 0 16,0 0-144-16,0 0-32 0,0 0 0 0,10 14 0 15,5-2-224-15,2-2-160 0,1 0 192 0,3-1-192 0,1-3 256 0,4-1-48 16,1-2-16-16,2 1 0 0,0-8 64 0,2 1 0 15,3-2 0-15,2-3 0 0,2-1 64 0,1-1 0 16,1-2 16-16,-1 0 0 0,-2-1-192 0,3-1-144 16,0 0 192-16,0-1-192 0,2 1 128 0,-3 1-128 15,-1 0 0-15,1 0 0 0,3 2 128 0,-3 0-128 16,-4 3 192-16,-1 1-192 0,-3 2 256 0,-1 4-48 16,-4 1-16-16,-1 2 0 0,-4 2-192 0,-3 0 128 15,-3 0-128-15,-2 1 0 0,-3-2 144 0,-10-3-144 16,11 5 128-16,-11-5-128 0,0 0 128 0,0 0-128 15,0 0 0-15,10 5 128 0,-1 1 16 0,-9-6 0 16,0 0 0-16,0 0 0 0,0 0 128 0,0 0 32 16,0 0 0-16,-9-6 0 0,-1 1 16 0,-1 0 16 15,2 2 0-15,-1-2 0 0,-3 1-192 0,-1 2-144 0,-1-1 192 0,-1 2-192 16,-3-1 128-16,-2 1-128 0,-3 0 0 0,1 0 0 16,-2-1 0-16,0 0 0 0,-1-2 0 0,0 0 0 15,0 0 0-15,1-3 0 0,3-2 128 0,-1 0-128 16,-1 1 224-16,2-1-16 0,1 1 0 0,2-2 0 15,-1 1-80-15,1 1 0 0,-2 0-128 0,1 0 192 16,2 0-192-16,1 2 176 0,0-1-176 0,0 2 160 16,3 1-160-16,1-1 0 0,1 0 0 0,3 2 0 15,9 3 0-15,-8-4 0 0,8 4 0 0,0 0 0 16,0 0 0-16,0 0 0 0,0 0 144 0,0 0-144 16,9-5 0-16,2 4-128 0,-1-3 0 0,2 4 0 15,-1 1 128-15,2 3 0 0,0-1 0 0,2 1 0 16,0-2 0-16,2 2-128 0,0 0 128 0,2 1-128 15,0 2 128-15,1-1-128 0,1 1 128 0,1 1-128 0,0-4 128 0,-1 2 0 16,1 1 0-16,0 2 0 0,0 0 0 0,0 1 0 16,1-2 0-16,-1 1 0 0,-1 3 0 0,1 0 0 15,-1-2 0-15,-2 1 0 0,-1-1 0 0,-1 0 0 16,-2 1 0-16,-2-5 0 0,-2 4 0 0,-1-3 0 16,-3 1 0-16,0 0 0 0,-1-1 0 0,-6-7 0 15,4 7 0-15,-1 2 0 0,-3-9 128 0,3 11-128 16,-1-5 128-16,-2-6-128 0,4 10 0 0,-1-1 0 15,-3-9 0-15,0 0 0 0,2 9 0 0,-2-9 0 16,0 0 0-16,3 9 176 0,0-3-176 0,-3-6 0 16,2 8-160-16,-2-8 160 0,1 8 0 0,-1 0 240 15,0-8-32-15,-1 8 0 0,1-8-208 0,-2 8 0 0,-2-1 0 0,4-7 0 16,-4 9 0-16,4-9 0 0,-7 7 0 0,7-7 0 16,-8 8 0-16,2-2 0 0,6-6 0 0,-7 8 0 15,7-8 0-15,-6 7 0 0,6-7 0 0,-8 6 0 16,8-6 160-16,-7 7-160 0,7-7 160 0,-9 6-160 15,0-1 288-15,1 1-32 0,-1 0-16 0,0-1 0 16,0-1-80-16,0 2-16 0,-2-1 0 0,1 0 0 16,-2-1 176-16,1 1 16 0,-1 0 16 0,0 1 0 15,2-3-352-15,-1 4-256 0,0-3 32 0,0 0 16 16,1 1 336-16,1 0 64 0,-2 0 0 0,2-2 16 16,0 0-208-16,0 1 0 0,0-1 0 0,-1 0 0 15,10-3-768-15,-10 5-208 0,0 0-48 0,0 1-15056 16,1 2-3024-16</inkml:trace>
  <inkml:trace contextRef="#ctx0" brushRef="#br0" timeOffset="-76401.78">7962 3110 22111 0,'-12'1'1968'0,"0"-1"-1584"0,1 0-384 0,1 0 0 16,10 0 3696-16,-9-1 656 0,2-2 128 0,-1 1 16 15,-1-2-3632-15,1 0-736 0,-1 0-128 0,0 1 0 16,-2 1 0-16,-1 0 0 0,-1-1 0 0,0 0 0 16,-2 0 128-16,5 3-128 0,-3 0 0 0,-1 2 0 15,-3 0 0-15,0 3 0 0,-2-2 128 0,-2 1-128 16,0 0 304-16,-17 4 0 0,6 1 0 0,2 0 0 0,1 1 176 0,3 0 32 15,1 0 16-15,2 3 0 0,-2 4-80 0,1 3 0 16,1-4-16-16,1 4 0 0,1 1 0 0,0 2 0 16,-1 3 0-16,2 4 0 0,1 0-432 0,0 3 0 15,1 1 0-15,1 5 0 0,3 3-160 0,1 2 160 16,1 2 0-16,3-1-144 0,2 0 144 0,5-1 0 16,-1-1 0-16,3-1 0 0,3-2 0 0,3 2-128 15,2-4 128-15,3 2 0 0,-1-1 0 0,4 0 0 16,5-1 0-16,2 0-128 0,2-2 128 0,4 0 0 15,3-4 0-15,7-2 128 0,3-4-128 0,7 2 0 16,8 0 0-16,2-2 0 0,2-7 0 0,5-1 0 16,5-5 0-16,1-3 128 0,1-4-128 0,-3-1 176 15,-3-5-176-15,0-2 192 0,1-1-192 0,5-3 0 0,2-1 0 16,-4-3 0-16,-4-1 0 0,-4-5 208 0,-3 0-48 0,-5-6-16 16,-3-3 112-16,-2-1 0 0,-1-4 16 0,-1-2 0 15,-2 1 224-15,-1-2 32 0,-7 0 16 0,-4-2 0 16,-6 1-16-16,-4-2 0 0,-5-5 0 0,-5-2 0 15,-5-6-128-15,-3-9-16 0,-4 0-16 0,-1-1 0 16,-3 2-112-16,-2 3 0 0,-5 7-16 0,-3 3 0 16,-4 0-96-16,-6 5-16 0,-5 5 0 0,-2-2 0 15,-5 3 96-15,-6 3 16 0,-1 0 0 0,-3 5 0 16,-1 3-112-16,-1 5-128 0,-1 2 176 0,-5 8-176 16,-6 0 0-16,-2 7 0 0,-6 4 0 0,3 5 0 15,2 0 0-15,3 3-176 0,4 1 176 0,3 3-160 16,-1-1-928-16,2 1-176 0,-2 1-32 0,2 1-21104 15</inkml:trace>
  <inkml:trace contextRef="#ctx0" brushRef="#br0" timeOffset="-72776.24">15093 8749 31391 0,'-16'-8'1392'0,"3"2"272"0,-3 1-1328 0,-1-1-336 15,-2-3 0-15,0 0 0 0,0 1 752 0,0-4 80 16,-2-1 0-16,0 1 16 0,-2-2-512 0,-2-1-96 16,2 1-32-16,0-4 0 0,1 1 64 0,10 7 16 15,-1-2 0-15,-1-1 0 0,-2 0-16 0,-1 0 0 16,-1 0 0-16,0 0 0 0,0-2 16 0,-15-6 0 15,3 7 0-15,1 4 0 0,1 3 48 0,-2 3 16 0,-1 4 0 0,-2 4 0 16,-2 0-96-16,-3 5-32 0,-1 2 0 0,1 2 0 16,0 2-96-16,2 2 0 0,0 1-128 0,4 5 192 15,1-3-192-15,2 5 0 0,2 3 0 16,2 0 0-16,-3 0 0 0,2-4 0 0,2 3 0 0,-1-1 0 16,1 0 192-16,2 2 0 0,3 2 0 0,2 4 0 15,2 5-48-15,5 4-16 0,2 6 0 0,3 3 0 16,2 0-128-16,3 0 0 0,4 0 0 0,1 0 0 15,2 2 0-15,3 4 0 0,2 5-192 0,4-3 192 16,2 0-256-16,3-5 80 0,1-7 16 0,1-2 0 16,2-2-32-16,3-8-16 0,-4-8 0 0,5-3 0 15,2-7 208-15,6-1 0 0,6-4 0 0,8-3 0 16,5-5 352-16,4-2 16 0,1-3 0 0,-1-4 0 16,-3-5 112-16,2-4 32 0,0-5 0 0,3 0 0 0,3-3 48 0,2 0 16 15,-3-4 0-15,-4-2 0 0,-7-7-32 0,-3-1 0 16,-7-5 0-16,1 0 0 0,0-3-96 0,1 0-32 15,-2 1 0-15,0 2 0 0,-1 1-96 0,-5 2-32 16,-4 2 0-16,-4 0 0 0,-5 0-64 0,-5-3-16 16,-6-5 0-16,-6-2 0 0,-4-1-16 0,-6-1-16 15,-6-2 0-15,-5 5 0 0,-4 2 64 0,-7 5 16 16,-8-1 0-16,-2 5 0 0,-4 4-128 0,0 3-128 16,-1-1 176-16,2 2-176 0,1 0 144 0,1 2-144 15,1 1 0-15,-3 1 144 0,-3 0-400 0,-2 5-96 16,-4 5-16-16,-2 2 0 15,-5 1-2544-15,0 4-512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59:07.99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4580 6114 24591 0,'0'0'1088'0,"-9"1"224"0,0-1-1056 0,9 0-256 0,0 0 0 0,0 0 0 16,-8 4 1088-16,8-4 176 0,0 0 16 0,0 0 16 16,0 0-320-16,0 0-64 0,0 0-16 0,0 0 0 15,0 0-336-15,0 0-80 0,0 0-16 0,0 0 0 16,13-3-224-16,-1 2-48 0,-2 0-16 0,2-1 0 15,0-1 64-15,-1 0 16 0,1-1 0 0,0 0 0 16,-1 0 48-16,5-1 16 0,0-2 0 0,1-2 0 16,-2 0 80-16,1-1 32 0,0-3 0 0,-3-4 0 15,-7-4-64-15,5-1-16 0,2 5 0 0,1 1 0 16,0-1 32-16,3 3 16 0,-2-3 0 0,-1-3 0 16,0-1-32-16,1-1-16 0,0-2 0 0,2-1 0 15,0-4-96-15,1 2 0 0,3-1-16 0,-4-2 0 0,0-1-240 0,0 0 0 16,0 3 0-16,0 1 0 0,-1 0 0 0,-2-2 0 15,-1 2 0-15,-1 1 0 0,0 2 128 0,-1-1-128 16,-2 2 0-16,1-1 144 0,-3-2-144 0,-1 2 0 16,-1-1 0-16,0 0 128 0,0 1 64 0,-1 4 0 15,-1-3 0-15,-2 5 0 0,-1-1-64 0,-1 2 0 16,-2 0 0-16,-1 2 0 0,-1 1-128 0,0 2 192 16,-2 1-192-16,-1 4 192 0,-1 1-192 0,0 0 0 15,-1 4 0-15,-2 2 128 0,-1 4-128 0,-1 2 128 16,-2 5-128-16,-1 2 128 0,-2 1-128 0,-1 6 0 15,-2 3-192-15,0 3 192 0,-1 7-160 0,1 4 160 16,-1 3 0-16,-2 0-144 0,-1 0 144 0,0 2 0 0,0 0 0 16,2 0 0-16,4-1 0 0,-1 0 0 0,1-1 0 0,2 2 0 15,0 0 256-15,2 2 0 0,0 2-16 0,3-2 0 16,3 1-64-16,-1-1-16 0,1-4 0 0,1-2 0 16,2-3-160-16,2-1 0 0,3-2 0 0,-1-4 0 15,3-1 0-15,3-2 0 0,0-2 144 0,3 0-144 16,0-5 0-16,2-3 0 0,2 0-192 0,2-2 64 31,2-3-1248-31,3-3-240 0,3-2-48 0,3-2-11040 0,4-3-2208 0</inkml:trace>
  <inkml:trace contextRef="#ctx0" brushRef="#br0" timeOffset="616.85">6117 4773 26143 0,'0'0'1152'0,"0"0"256"0,-12 3-1136 0,1 2-272 0,11-5 0 0,-13 8 0 15,0-3 1056-15,1 3 160 0,1 0 16 0,0 0 16 16,-2 1-512-16,1 1-96 0,-3 2-32 0,0 1 0 16,-3 1-192-16,-1 1-32 0,-4 2-16 0,1 1 0 15,0 3-112-15,-1 2 0 0,1 2-16 0,-1 1 0 16,-1 2 16-16,2 3 16 0,0 1 0 0,1 8 0 0,0 3 48 0,-1 4 0 15,0 2 0-15,1 5 0 0,0-1-16 0,0 2 0 16,0-4 0-16,3 2 0 0,3 2 80 0,3 0 0 16,3-1 16-16,5-3 0 0,1-4-16 0,3-3-16 15,2-3 0-15,1-2 0 0,3-3-160 0,0-3-16 16,2-4-16-16,1 1 0 0,2-2-176 0,-1 0 0 16,-1-3 0-16,2-1 128 0,-1 1-128 0,0 0 0 15,1 0-192-15,-1-3 192 16,-1-1-1104-16,2-1-112 0,-1 0 0 0,1-2-16 15,-1-2-1872-15,1-3-368 0,-2 0-80 0,0-5-9312 0</inkml:trace>
  <inkml:trace contextRef="#ctx0" brushRef="#br0" timeOffset="918.3">6107 5687 9215 0,'0'0'816'0,"0"0"-656"0,-3-7-160 0,3 7 0 16,0 0 6128-16,0 0 1184 0,0 0 240 0,0 0 64 16,0 0-5408-16,0 0-1072 0,1 11-224 0,2 2-32 15,-2 4-496-15,2 4-112 0,-1 4-16 0,1 2 0 16,-2-1-256-16,3 2 128 0,0-2-128 0,4-1 0 15,-1-1 128-15,2 2-128 0,1-2 0 0,0-1 0 16,2-4 0-16,3 1 0 0,-2-1 128 0,1-2-128 0,-1 0 0 0,1 1 0 16,2-4-128-16,1 1 128 15,-1-1-656-15,-1-1-48 16,3-3 0-16,-1 1 0 0,-1-2-1792 0,0-3-384 0,-1 1-64 0,0-3-11072 16</inkml:trace>
  <inkml:trace contextRef="#ctx0" brushRef="#br0" timeOffset="1184.03">6762 5643 11055 0,'0'0'480'0,"0"0"112"0,0 0-464 0,-7 5-128 0,-3-1 0 0,1 5 0 16,0 2 5904-16,0 4 1168 0,0 2 224 0,-2 4 64 15,0 3-5904-15,-4 3-1184 0,0 4-272 0,-2 3 0 16,-3 0 0-16,2 4 0 0,0 0 0 0,0 1 0 15,-1 1 352-15,1 6-16 0,0-3 0 0,1 0 0 16,-1-3 32-16,1 5 0 0,0 0 0 0,1 1 0 16,-1-3-176-16,-1 0-16 0,-3 0-16 0,3 0 0 15,2-5-160-15,2-2 0 0,2 0 0 0,3-5 0 16,1 3-272-16,3 0-96 0,0-4-16 0,2 0 0 16,2-4-2496-1,2 1-496-15</inkml:trace>
  <inkml:trace contextRef="#ctx0" brushRef="#br0" timeOffset="1817.74">7211 6170 13823 0,'0'0'608'0,"0"0"128"0,0 0-592 0,5 10-144 16,0-1 0-16,2 2 0 0,1-1 4752 0,1 2 928 15,1 1 176-15,1 3 32 0,0 4-4528 0,0-1-912 16,-1 2-176-16,-1 1-32 0,-2 3-240 0,-1-2 176 15,1-2-176-15,-2 1 160 0,-2 0-160 0,-2 2 0 16,-1-2 0-16,-3 1 0 0,-1-1 128 0,-1 1-128 16,-3 0 0-16,-1-2 128 0,0 1 0 0,-3-4 0 15,1 2 0-15,-1-3 0 0,-1-2-128 0,0 1 0 0,0 1 0 16,0-4 128 0,-1-1-624-16,0 0-128 0,1-2-16 0,0-1-16 15,0-2-2848-15,0-2-560 0</inkml:trace>
  <inkml:trace contextRef="#ctx0" brushRef="#br0" timeOffset="2168.17">7727 5768 18431 0,'0'0'1632'0,"0"0"-1312"0,0 0-320 0,-9 5 0 0,9-5 3632 0,0 0 656 16,-5 11 128-16,5-11 16 0,0 10-3152 0,0-10-624 16,5 13-128-16,2-1-16 0,-1 0-320 0,2-3-48 15,4 1-16-15,-1 2 0 0,1 0-128 0,2 1 192 16,2-3-192-16,1 5 192 0,0-1-192 0,1 2 0 15,2 2 0-15,-1-2 0 0,1 0 0 0,-1 3 0 16,1 3-128-16,-4-5 128 0,-3 2 0 0,-2-3 0 16,2 1 0-16,-2 0 0 0,-3 0 0 0,0 0-144 15,-2-2 144-15,-1 0 0 0,0-3-384 0,2-1 16 16,-1-2 16-16,1-1-10288 16,-7-8-2064-16</inkml:trace>
  <inkml:trace contextRef="#ctx0" brushRef="#br0" timeOffset="2435.77">8409 5698 27647 0,'-13'4'1216'0,"3"2"256"0,-5 2-1168 0,0 6-304 0,0 7 0 0,3 3 0 16,2 3 2992-16,0 3 528 0,-1 3 128 0,1 1 0 15,-5 2-2944-15,1 2-576 0,-2 0-128 0,1 3 0 16,-2 6 0-16,0 3 0 0,0-1 0 0,0 2 0 16,0 3 0-16,0-3 0 0,0-3 0 0,0-1 128 0,0-4-128 15,2-5 0-15,-1-3 0 0,2-3 0 16,1-3-336-16,2-2-48 0,2-3 0 0,1-5 0 16,0-3-1920-16,3-4-384 0,0-3-64 0,5-9-12000 15</inkml:trace>
  <inkml:trace contextRef="#ctx0" brushRef="#br0" timeOffset="2935.36">7691 5478 6447 0,'0'0'272'0,"0"0"80"0,0 0-352 0,0 0 0 0,0 0 0 0,0 0 0 16,0 0 6464-16,0 0 1216 0,0 0 240 0,10 0 48 16,3-2-5968-16,1-2-1184 0,1-2-240 0,2-1-64 15,1 1-304-15,0-1-64 0,0-5-16 0,1 2 0 16,-1 0-128-16,-1-1-272 0,0-4 64 0,-1 3 16 15,-3 0-160-15,0 2-32 0,-2-1 0 0,0-1 0 16,-2 1 96-16,-1-1 16 0,-3 2 0 0,1 0 0 16,0 3 272-16,-2-1 0 0,-4 8 0 0,6-7 0 15,2-1 144-15,-2 3 96 0,-6 5 16 0,10-5 0 16,-10 5 80-16,10-3 32 0,-10 3 0 0,0 0 0 0,13 6-64 0,-1 0-16 16,-4 1 0-16,-2 3 0 0,-1 3-32 0,1 0-16 15,0 2 0-15,-1 0 0 0,0 0-48 0,1 0 0 16,-1-2 0-16,0 2 0 0,-1 0-192 0,0 0 128 15,0-4-128-15,0 2 0 0,1-2 0 0,-1-2 128 16,0-1-128-16,0 1 0 0,-2-1 0 0,2 1 0 16,-4-9 0-16,4 9 0 0,0-1-208 0,-4-8-48 15,0 0 0-15,8 6 0 16,-8-6-592-16,12 2-128 0,-1-1-32 0,4-2 0 16,-2-1-2304-16,1-2-464 0,2-2-80 0,-2-5-32 0</inkml:trace>
  <inkml:trace contextRef="#ctx0" brushRef="#br0" timeOffset="3360.91">8281 4811 24879 0,'0'0'2208'0,"0"0"-1760"0,0 0-448 0,0 0 0 15,0 0 2416-15,0 0 400 0,8 7 64 0,4 1 32 0,2 1-2336 0,2 0-448 16,2 0-128-16,3 0 0 0,1 4 0 0,4 2 0 16,3-2 0-16,1 2 0 0,1 6 128 0,0-1-128 15,-1-1 128-15,-1 1-128 0,-2 1 0 0,-1 2 0 16,-2 2 0-16,-3 2 0 0,0 1 0 0,-3 4 0 15,0 5 0-15,-1 2 0 0,0 1 192 0,0 2-48 16,0 0 0-16,-1 1 0 0,-1 0 176 0,-2 0 48 16,-1 0 0-16,-2 0 0 0,0 0 0 0,-4 1 0 15,-2 0 0-15,-1 1 0 0,-3-2 16 0,-2-4 16 16,-2-4 0-16,-1-1 0 0,-1-1-128 0,-1-1-16 16,-1-3-16-16,-1-3 0 0,-1-1-240 0,-1-3 176 15,2-1-176-15,-1 1 160 0,-1-3-288 0,1 0-64 0,-1-1-16 16,1-4 0-1,1-2-2672-15,0-2-512 0</inkml:trace>
  <inkml:trace contextRef="#ctx0" brushRef="#br0" timeOffset="3736.45">9559 5637 30399 0,'0'0'1344'0,"0"0"288"0,-4-8-1312 0,4 8-320 15,4-8 0-15,5 3 0 0,4 3 2528 0,3 1 432 16,2 0 96-16,1 1 16 0,2 0-2480 0,4-3-592 16,-3 2 0-16,0 1 0 0,1 1 0 0,0 2 0 15,2-2 0-15,2 2-176 0,4-1-144 0,3 1-16 16,3-2-16-16,1-1 0 16,1 0-304-16,3 0-64 0,1 0-16 0,1-1 0 15,-1-2-416-15,-3-2-96 0,-2-1-16 0,-1-1 0 16,-2-1-32-16,-1 0-16 0,-2 4 0 0,0-1 0 15,-5 1 208-15,-4 2 32 0,-3-1 16 0,-4 2 0 16,-3 0-1312-16,-13 1-256 0</inkml:trace>
  <inkml:trace contextRef="#ctx0" brushRef="#br0" timeOffset="3988.1">9719 5893 19343 0,'-13'4'1728'0,"13"-4"-1392"0,0 0-336 0,0 0 0 15,0 0 2880-15,0 0 496 0,0 0 96 0,5 9 32 16,-5-9-2336-16,12 6-464 0,1-4-80 0,3 1-32 16,1-2 448-16,4-1 96 0,2 0 16 0,6-1 0 0,3 1-592 0,6-4-112 15,1 1-32-15,4 1 0 0,3-2-416 0,0 1 128 16,-2-1-128-16,-1 2 0 15,-1-2-1264-15,-5 0-336 16,0 0-64-16,-3 1-9136 0,-3-3-1824 0</inkml:trace>
  <inkml:trace contextRef="#ctx0" brushRef="#br0" timeOffset="4453.75">11887 5028 35871 0,'0'0'1600'0,"0"0"320"0,-6-9-1536 0,6 9-384 0,-7-7 0 0,7 7 0 15,0 0 656-15,0 0 64 0,0 0 16 0,-8 1 0 16,-1-1-576-16,0 6-160 0,-1 0 0 0,-2 2 0 16,-2-2 0-16,-2 6 0 0,-2 1-192 0,0 3 64 0,-3 2-96 0,0-1-16 15,-3 0 0-15,2 5 0 0,0 4 240 0,0 4-176 16,0 4 176-16,1-1-160 0,0 2 160 0,0 1 0 15,0 1 160-15,2 1-160 0,-1-2 512 0,3 3 0 16,0 2 0-16,3 3 0 0,0 0 48 0,2 2 16 16,3 4 0-16,1-2 0 0,3 0-224 0,2-4-32 15,3-3-16-15,3-2 0 0,2-1-304 0,1-6 160 16,2-3-160-16,1 0 128 0,2-3-304 0,2-3-64 16,1-1-16-16,4-2 0 15,5-4-2208-15,0-2-448 0,2-4-96 0,2 1-7504 16,2-2-1520-16</inkml:trace>
  <inkml:trace contextRef="#ctx0" brushRef="#br0" timeOffset="5138.21">12179 5613 11967 0,'0'0'1072'0,"0"0"-864"16,-5-6-208-16,5 6 0 0,0 0 4224 0,0 0 784 0,-5-7 176 0,5 7 16 16,0 0-3408-16,0 0-704 0,0 0-128 0,0 0-16 15,0 0-48-15,0 0 0 0,0 0 0 0,0 0 0 16,3 12-336-16,-1 0-80 0,1-1-16 0,1 2 0 16,1-2-224-16,0 2-48 0,0 0-16 0,2 0 0 15,-1-4-176-15,1 3 0 0,1 1 0 0,-1 0 128 16,0 0-128-16,1 0 0 0,-2 0 0 0,2 1 128 15,0-1 176-15,0 0 16 0,-2 0 16 0,1-2 0 16,-2-1 80-16,0 1 16 0,-5-11 0 0,7 11 0 16,-7-11-80-16,6 11-16 0,-2-1 0 0,3-1 0 15,-3 0-144-15,0 3-48 0,-2-1 0 0,2 0 0 16,1-3-144-16,-1 1 0 0,0 0 0 0,0 3 128 16,0 0-128-16,1-3 0 0,-1 0 0 0,1 0 0 0,3-2 0 15,-1-1 0-15,-7-6 0 0,7 6 0 16,-7-6 0-16,8 5-272 0,-8-5 64 0,0 0 16 15,0 0-368-15,8 5-64 0,-8-5-16 16,0 0 0-16,0 0-1232 0,0 0-256 0,0 0-48 0,0 0-16 16,0 0-976-16,0 0-192 0,8-14-32 0,-2-1-16 0</inkml:trace>
  <inkml:trace contextRef="#ctx0" brushRef="#br0" timeOffset="5455.92">12650 5577 6447 0,'0'0'576'0,"0"0"-576"0,0 0 0 0,0 0 0 15,0 0 6352-15,0 0 1168 0,0 0 224 0,0 0 64 16,8 9-5792-16,-8-9-1152 0,8 9-224 0,-2 1-64 16,-6-10-224-16,5 13-48 0,-1 0-16 0,-2 0 0 15,-2 2-112-15,-2 0-32 0,0 0 0 0,-2 4 0 16,-3 6-16-16,-2 2 0 0,-1 2 0 0,-2 2 0 15,-1 1 0-15,-3 0 0 0,-1 1 0 0,0-2 0 16,0 3 0-16,2-1-128 0,-1-1 192 0,0 3-64 16,1-2 0-16,0 1-128 0,4-4 192 0,0 0-64 15,1-1 16-15,2-1 0 0,2 1 0 0,0-2 0 16,1-2-144-16,3-3 0 0,-1-2 0 0,0-2 0 16,1-1-384-16,0-4 64 0,0 0 0 0,0 1 0 15,2-3-1920-15,3-2-368 16,-3-9-80-16,5 8-7264 0,-5-8-1456 0</inkml:trace>
  <inkml:trace contextRef="#ctx0" brushRef="#br0" timeOffset="6409.13">13104 5753 33519 0,'0'0'1472'0,"0"0"320"0,0 0-1424 0,0 0-368 15,0 0 0-15,9 6 0 0,3-3 576 0,2-1 64 16,2-4 0-16,2-1 0 0,0-2-512 0,3 0-128 15,1-1 0-15,2 1 0 0,0 0 0 0,2 0 0 16,2-2 128-16,-1 2-128 0,-1 0 0 0,0 0 0 16,0 1 0-16,-1 0-192 15,-3 0-448-15,-1 1-112 0,-3-2-16 0,-1 4 0 16,-2-2-1584-16,-2 3-320 0,0 0-64 0</inkml:trace>
  <inkml:trace contextRef="#ctx0" brushRef="#br0" timeOffset="6685.45">13912 3913 18431 0</inkml:trace>
  <inkml:trace contextRef="#ctx0" brushRef="#br0" timeOffset="6945.37">14482 5536 11967 0,'9'-9'528'0,"-9"9"112"0,0 0-512 0,0 0-128 0,0 0 0 0,0 0 0 16,8 8 3904-16,-3 1 736 0,-3 3 160 0,-3 1 16 15,-1 0-2960-15,-4 4-608 0,0 1-112 0,-3 2-32 16,-2-1-208-16,-2 3-64 0,-4 2 0 0,-2 3 0 15,-3 8-256-15,-3 2-48 0,-3-1-16 0,2 2 0 16,-2 0-272-16,0 0-64 0,1-2-16 0,0 3 0 16,-1-2-32-16,5 2-128 0,1-3 192 0,3-2-64 15,1-2-128-15,4-1 0 0,2-1 0 0,3-3 0 16,-2-3-192-16,4-2-64 0,-1 0 0 0,4-4-16 16,3-5-1392-16,2-1-288 15,-1-12-48-15,4 11-8112 0,-4-11-1600 0</inkml:trace>
  <inkml:trace contextRef="#ctx0" brushRef="#br0" timeOffset="7540.57">14046 5480 22911 0,'0'0'1024'0,"0"0"192"0,0 0-960 0,0 0-256 0,0-6 0 0,0 6 0 0,0 0 640 0,0 0 96 16,0 0 16-16,0 0 0 0,0 0 352 0,0 0 80 15,0 0 16-15,0 0 0 0,0 0 32 0,0 0 16 16,0 11 0-16,0 2 0 0,-1 0-352 0,1 2-80 16,0-1-16-16,1 2 0 0,1 1-160 0,0 2-16 15,1 1-16-15,-1 1 0 0,1-2-224 0,1 1-32 16,1-1-16-16,0-2 0 0,1 4-192 0,-1 1-144 15,1-2 192-15,1 1-192 0,-2 0 144 0,2-2-144 16,-2-1 0-16,1-1 144 0,-1-1-144 0,2-2 0 16,0-1 0-16,-1-2 0 0,2-3-224 0,1-1-80 15,1 1-16-15,2-3 0 16,1-1-2416-16,2-1-480 0,1-4-112 0,1-3 0 0</inkml:trace>
  <inkml:trace contextRef="#ctx0" brushRef="#br0" timeOffset="8060.89">14135 5178 15663 0,'0'0'1392'0,"0"0"-1120"16,0 0-272-16,0 0 0 0,0 0 3840 0,0 0 704 16,0 0 128-16,0 0 48 0,0 0-3184 0,0 0-624 15,0 0-128-15,0 0-16 0,0 0 48 0,0 0 16 16,13 0 0-16,-1-6 0 0,-1 0-368 0,2-2-64 15,0 0-16-15,1-1 0 0,-1-1-192 0,0 1-32 16,0-2-16-16,0 1 0 0,0-2-144 0,0 0 0 16,-2-1 0-16,0 4 0 0,-1-1 0 0,-2 2 0 15,0 0 0-15,-8 8 0 0,6-8 0 0,-6 8 0 16,0 0 0-16,0 0 0 0,0 0 0 0,0 0 0 16,0 0 0-16,0 0 0 0,8 8 256 0,-1 1-48 0,-2 2 0 0,-1-1 0 15,-1 0-64-15,-1 1-16 0,1 1 0 0,-1-2 0 16,-2-10-128-16,3 12 128 0,-3-12-128 0,3 14 128 15,-3-14-128-15,2 11 0 0,-2-11 0 0,0 0 0 16,0 0 0-16,0 0 0 0,7 10 0 0,-7-10 128 16,0 0-128-16,11 6-144 0,-11-6 144 0,11 4-208 31,-1-2-368-31,1-2-64 0,-1 0 0 0,2-2-16 16,0 2-752-16,1-1-160 0,1 1-32 0,0-3 0 15,3-2-1872-15,0 0-384 0,0 1-80 0</inkml:trace>
  <inkml:trace contextRef="#ctx0" brushRef="#br0" timeOffset="8489.86">14641 4592 6447 0,'-11'-6'576'0,"5"4"-576"15,-3-1 0-15,9 3 0 0,-11-3 5888 0,2 3 1088 16,9 0 192-16,0 0 64 0,-8 6-5376 0,8-6-1088 16,0 0-192-16,-2 13-64 0,2 1 80 0,2-3 16 15,4 4 0-15,1 3 0 0,4 1 208 0,2 5 32 16,1 3 16-16,4 3 0 0,2 3-224 0,3 2-64 0,3-1 0 0,2 2 0 15,1 1-320-15,2-1-80 0,-2 4-16 0,-1 0 0 16,1 2-160-16,-2 2 0 0,-2 2 0 0,-3 2 128 16,-2 1-128-16,-3 2 0 0,-3 0 0 0,-4-1 0 15,-2-1 0-15,-2-4 0 0,-3-4 0 0,-3-3 0 16,-2 0 0-16,-2-2 0 0,-1 2 0 0,-3 1 128 16,-1-2-128-16,-2-3 0 0,0-4 0 0,-2-4 0 15,-2-4 144-15,1-1-144 0,-3-4 160 0,0-4-160 16,1-2 176-16,-1-1-176 0,-1-1 192 0,-1-3-192 15,-2-1-1440 1,1-1-400-16,-1-4-80 0,0-2-9712 0,1-2-1936 0</inkml:trace>
  <inkml:trace contextRef="#ctx0" brushRef="#br0" timeOffset="9056.48">15278 4634 35247 0,'-4'-13'1552'0,"3"4"336"0,1 9-1504 0,0-12-384 16,3 3 0-16,1-1 0 0,2 0 928 0,2 3 112 15,1-1 32-15,0 3 0 0,0-1-688 0,2 2-144 0,-2-2-32 0,1 2 0 16,2-1-16-16,0 1-16 0,-1 1 0 0,1 1 0 16,0-1-48-16,0 2-128 0,-1-1 192 0,1 2-64 15,1 0-128-15,-1 0 0 0,-12 0 0 0,12 0 128 16,-2 3-128-16,-10-3 0 0,12 5 0 0,-2 0 128 16,-10-5-128-16,11 11 160 0,-4-1-160 0,1 2 160 15,-1 0-160-15,-1 1 0 0,1 0 0 0,-2 0 0 16,-2 0 0-16,-1 0 0 0,0 0 0 0,-2 4 0 15,-3-3 0-15,-1 3 0 0,-2 0 0 0,-4 3 128 16,0-1-128-16,-6 1 0 0,-2-1 144 0,-1 1-144 16,-4 1 0-16,-1 1 0 0,-5 0 0 0,-1 0 0 15,0-1-256-15,1 0-64 0,3-4 0 0,4-4-16 16,4-3 144-16,3-2 48 0,2-2 0 0,3-1 0 0,2-1 144 0,8-4 128 16,0 0-128-16,0 0 176 0,0 0-176 0,0 0 192 15,0 0-192-15,0 0 192 0,0 0-192 0,0 0 160 16,0 0-160-16,0 0 160 0,0 0 96 0,12-2 32 15,0 1 0-15,1 2 0 0,0-1 176 0,2 0 48 16,4 0 0-16,1 0 0 0,3-1-128 0,3 2 0 16,0-1-16-16,2 0 0 0,4-1-240 0,0 1-128 15,2-1 128-15,0-1-128 16,0 2-1472-16,3-3-352 0,0-5-80 0,0-1-16320 0</inkml:trace>
  <inkml:trace contextRef="#ctx0" brushRef="#br0" timeOffset="10776.98">5785 7797 35183 0,'0'0'1552'0,"0"0"336"0,0 0-1504 0,0 0-384 0,6-8 0 0,-6 8 0 0,9-7 736 0,-9 7 80 16,0 0 16-16,11 0 0 0,-11 0-464 0,9 6-96 15,-9-6-16-15,8 13 0 0,-2 0-256 0,-1 2 0 16,-1 5 0-16,0 3 0 0,0 2-128 0,1 3 128 16,3 0 0-16,0 2-144 0,1 0 144 0,1 2 128 15,1-1-128-15,1 1 176 0,-1 1 32 0,1 1 16 16,1 2 0-16,-1 1 0 0,0 1-16 0,-2 5 0 16,-2 5 0-16,-2 4 0 0,0 2-32 0,0 2-16 15,-2 0 0-15,-3-8 0 0,-1-6 32 0,-2-6 0 16,-2-1 0-16,0-2 0 0,-1-2 64 0,-1 1 32 15,0 0 0-15,-1 1 0 0,1 1-96 0,-2-3 0 16,2-2-16-16,-1-3 0 0,-1-2 48 0,2-1 16 16,-2-3 0-16,1-4 0 0,0-2-112 0,-1-2 0 0,-1-3-128 15,-1 0 192-15,1-3-32 0,-1-1-16 0,-2-4 0 0,-1-1 0 16,-1-1 288-16,-1-3 48 0,1 1 16 0,-3-3 0 16,-1-5-304-16,0 2-48 0,-2-1-16 0,1-2 0 15,-1 0-128-15,2 1 0 0,0-1 0 0,-1 1 0 16,2 2 0-16,3 0-192 0,1 0 64 0,0 0 128 15,0-1-352-15,2 2 48 0,1-1 16 0,2 1 0 32,0-3-128-32,3 2-32 0,0 0 0 0,2 1 0 0,1-2-448 15,0-1-112-15,2 4-16 0,0 7 0 16,3-8-1568-16,0-1-320 0,-3 9-64 0</inkml:trace>
  <inkml:trace contextRef="#ctx0" brushRef="#br0" timeOffset="11575.62">6582 7531 6447 0,'0'0'576'0,"0"0"-576"15,0 0 0-15,0 0 0 0,0 0 2448 0,0 0 384 16,-5-7 80-16,1 1 16 0,-1-3-1472 0,1 3-304 15,4 6-48-15,-4-6-16 0,0-1-448 0,0 2-112 16,4 5-16-16,-3-6 0 0,-3-2-512 0,2 3 0 16,4 5 0-16,-6-4 0 0,-1 0 0 0,0 3 0 0,7 1 0 0,-10 1 0 15,1 0 0-15,0 3 192 0,-1 0-16 0,-1 1 0 16,1 4 1104-16,1 2 208 0,0 0 48 0,-2 4 16 16,1-2-336-16,-2 1-80 0,-1 2-16 0,0-1 0 15,1 6-240-15,2-4-48 0,-2 0-16 0,2-1 0 16,-1-2-464-16,2 2-96 0,0-2 0 0,0 2-16 15,-2 1-240-15,2 1 144 0,-1 3-144 0,3-2 128 16,1 5-128-16,1-1 0 0,1 2-160 0,1 4 160 16,1 1 0-16,0-1-144 0,2-1 144 0,3 0 0 15,-1-1-272-15,2-5 16 0,2-1 16 0,0-4 0 16,2-1-208-16,1-2-64 0,1-1 0 0,2 0 0 31,0-4-384-31,1-1-64 0,0-2-32 0,1 2-8400 0,-1-1-1680 0</inkml:trace>
  <inkml:trace contextRef="#ctx0" brushRef="#br0" timeOffset="11880.79">6769 7737 24879 0,'0'0'1088'0,"0"0"256"0,0 0-1088 0,-4 9-256 0,4-9 0 0,-3 12 0 16,2-1 1680-16,0 2 288 0,-1-1 48 0,1 1 16 16,-1 2-1632-16,-2 0-400 0,0 3 0 0,1 2 0 15,-1 1 0-15,2 0 0 0,-2-3 0 0,1 0 0 16,0-1 0-16,1-1 0 0,-1-1 0 0,1-1 0 15,-1-3-176-15,3 1-112 0,-1-3-32 0,1-9 0 32,-2 11-480-32,2-11-96 0,0 0-32 0,0 0-11936 0</inkml:trace>
  <inkml:trace contextRef="#ctx0" brushRef="#br0" timeOffset="12135.79">6826 7582 13823 0,'0'0'1216'0,"0"0"-960"15,0 0-256-15,0 0 0 0,0 0 2432 0,0 0 448 16,0 0 96-16,0 0 16 0,8 1-2080 0,-8-1-400 15,0 0-96-15,0 0-16 0,0 0-400 0,9 0 128 16,-9 0-128-16,9-1 0 16,-1-1-1712-16,-8 2-416 0,0 0-96 0,15-6-16 0</inkml:trace>
  <inkml:trace contextRef="#ctx0" brushRef="#br0" timeOffset="12875.63">7041 7420 24815 0,'0'0'1088'0,"0"0"256"0,0 0-1088 0,0 0-256 0,0 0 0 0,0 0 0 16,0 0 704-16,0 0 64 0,0 0 32 0,0 0 0 16,0 0 144-16,0 0 16 0,0 0 16 0,0 0 0 15,0 0 80-15,11 3 16 0,-11-3 0 0,0 0 0 16,10 2-304-16,-1 1-64 0,-9-3-16 0,11 5 0 16,-11-5-368-16,10 8-80 0,-2 0-16 0,-1 2 0 15,-2 2-224-15,0 5 128 0,0-3-128 0,0 6 0 16,1-1 128-16,-1 2-128 0,0 1 0 0,3-1 144 15,-2 0-16-15,2 0-128 0,0-2 192 0,1 1-64 16,-1 1 80-16,1 0 16 0,0 1 0 0,0 1 0 16,2-3-48-16,-2 1-16 0,0 1 0 0,0 0 0 0,-1 0 32 0,0 0 16 15,-2-1 0-15,1-2 0 0,-2-3-48 0,-1 0-16 16,-1-2 0-16,-3-1 0 0,-2-1-144 0,-2 0 0 16,-1-3 144-16,-1 2-144 0,-3-2 176 0,-2 0-48 15,1-1 0-15,-2 2 0 0,-1-5-288 0,-1 3-64 16,-3-3-16-16,0 0 0 15,0-2-608-15,0-2-128 0,0-1-32 0,1-1 0 16,2-2-1792-16,1-3-352 0,1-1-80 0,3 0-16 0</inkml:trace>
  <inkml:trace contextRef="#ctx0" brushRef="#br0" timeOffset="13659.74">7914 7642 28095 0,'0'0'1248'0,"0"0"256"0,0 0-1200 0,0 0-304 0,0 0 0 0,0 0 0 16,0 0 496-16,0 0 32 0,0 0 16 0,-10 5 0 16,1 0-48-16,0 0-16 0,0 1 0 0,-1 1 0 15,-2 2-192-15,-1 3-32 0,-3 0-16 0,-2 1 0 16,-2 1 192-16,0 6 32 0,-3-1 16 0,1 5 0 15,-1 2 128-15,-1 5 32 0,2 8 0 0,0 4 0 16,1 4 176-16,2 3 32 0,-1 2 16 0,2-5 0 16,1-3-352-16,0 1-80 0,1-6-16 0,1 5 0 15,-1-1 32-15,3 7 16 0,1 8 0 0,3 2 0 0,1 4-208 0,2-8-32 16,2-8-16-16,1-3 0 0,-1-5-208 0,3-3 0 16,1-2 0-16,1 0 0 0,1 3 0 0,1 0 0 15,1 0-144-15,3-1 144 16,2 0-448-16,0-5 16 0,2 0 0 0,0-1 0 15,4-2-16-15,2-1 0 0,1 2 0 0,3 0 0 16,-2 0-3072-16,2-2-608 0,1-9-128 0,2-3-32 0,-1-3 3216 0,1-1 640 16,-1-3 128-16,-1 0 32 15,-2-3-912-15,-1-3-176 0,6-2-48 0,-4-1 0 0</inkml:trace>
  <inkml:trace contextRef="#ctx0" brushRef="#br0" timeOffset="14584.98">8023 8477 8287 0,'0'0'736'0,"0"0"-592"15,-6-7-144-15,6 7 0 0,0 0 6080 0,0 0 1200 16,0 0 224-16,0 0 48 0,0 0-5760 0,0 0-1152 16,0 0-224-16,0 0-48 0,0 0-96 0,0 0-16 15,5-10 0-15,-5 10 0 0,0 0 144 0,0 0 32 0,0 0 0 0,10-4 0 16,-10 4 96-16,0 0 32 0,11 3 0 0,-11-3 0 15,0 0 144-15,9 7 16 16,-3-1 16-16,-6-6 0 0,5 8 128 0,-5-8 32 0,4 10 0 0,-1 2 0 16,-2-4-608-16,1 1-112 0,-1 2-32 0,-1-1 0 15,-1 2 160-15,1-3 16 0,-2 0 16 0,1 4 0 16,-2 0-128-16,2 4-16 0,1 1-16 0,0 0 0 16,0 1-176-16,0-1 160 0,1 2-160 0,2-2 160 15,0-1-160-15,-1 0 0 0,1 0 144 0,1 0-144 16,0-2 192-16,0 1-48 0,-1-3 0 0,1 1 0 15,0-1-144-15,-1-1 160 0,-3-12-160 0,4 14 160 16,0-2-160-16,-4-12 192 0,5 12-192 0,-5-12 192 16,6 9-192-16,-6-9-144 0,0 0 144 0,12 3-208 15,-12-3 400-15,13-4 64 0,-1-4 32 0,0 1 0 0,-2-4-288 0,1 0 128 16,-2-1-128-16,0 1 0 0,-1-2 128 0,-1 1-128 16,0-2 0-16,-2 0 0 0,0 3 0 0,-1 2 0 15,0-2 0-15,-4 11 0 0,7-10 0 0,-7 10 0 16,6-7 0-16,-6 7 0 0,0 0 0 0,11 3 0 15,-1 2 0-15,1 2-144 0,-2-1 144 0,1 5-160 16,2-1 160-16,0 2-160 0,-1-4 160 0,1 2 0 16,0 0 0-16,0 1-128 0,-1-1 128 0,0-2 0 15,-11-8 0-15,13 11 0 0,-2 0 0 0,1-3 0 16,-1 0 0-16,-1-2 0 0,-10-6 0 0,12 4 0 16,0-1 0-16,-1 0 0 0,-11-3 0 0,13 1 192 15,-2-2-64-15,-1-2 0 0,-1-1 64 0,0 0 32 16,1-2 0-16,-1-2 0 0,-2 3-224 0,1-3 0 15,0-1 128-15,0-1-128 0,0-1 240 0,1-1 0 0,3 0 0 16,-3-1 0-16,-1 1-48 0,-1-2 0 0,1-3 0 0,1 0 0 16,0-2-192-16,1-5 176 0,-1-1-176 0,0-2 160 15,1-7-160-15,1 2 0 0,-1-1 0 0,1 0 0 16,-1-2 0-16,0 3 0 0,1 2 0 0,-1 2 0 16,1 6-384-16,-2 3-16 0,-1 2 0 0,-2 4 0 31,1 0-1472-31,-2 3-304 0,0 3-48 0,-5 7-19104 0</inkml:trace>
  <inkml:trace contextRef="#ctx0" brushRef="#br0" timeOffset="16496.5">8305 8155 11055 0,'0'0'976'0,"0"0"-784"15,-11-1-192-15,2 1 0 0,0 0 2224 0,0 0 400 0,0 0 64 0,0-3 32 16,9 3-1024-16,-11-1-208 0,1 0-32 0,1 1-16 16,0-1-96-16,9 1 0 15,-11 0-16-15,2 0 0 0,9 0 128 0,-10 1 16 0,0 1 16 0,10-2 0 16,-9 3-144-16,9-3-16 0,0 0-16 0,0 0 0 16,0 0-288-16,0 0-48 0,0 0-16 0,0 0 0 15,0 0-240-15,0 0-48 0,0 0-16 0,0 0 0 16,0 0-272-16,0 0-48 0,0 0-16 0,9-3 0 15,2 2-160-15,-1 1-32 0,2-1-128 0,1 1 192 16,1 1-64-16,1-1 0 0,0 0-128 0,2 1 192 16,2-1-64-16,-1 3 0 0,-1-2-128 0,0 2 192 15,0 1-192-15,0 0 144 0,0 2-144 0,1-2 128 16,-1 0-128-16,1-3 192 0,-1 2-192 0,0 0 192 16,-1 1-192-16,0-1 160 0,1 0-160 0,0 0 160 15,-2-2-160-15,-1 0 160 0,0 1-160 0,1-2 160 16,-1-2-32-16,0 1-128 0,-1-2 192 0,1 2-64 0,-3-3 0 0,2 2-128 15,0-1 192-15,-1 2-64 0,0-1-128 0,-2 1 128 16,1 1-128-16,-11 0 128 0,11-4-128 0,0 2 0 16,-2-1 0-16,-9 3 128 0,10-3-128 0,-10 3 0 15,11-4 144-15,-11 4-144 0,0 0 0 0,9-5 128 16,-9 5-128-16,8-8 0 0,-2 1 128 0,1 0-128 16,-7 7 160-16,5-9-160 0,-1 1 192 0,0 2-64 15,-4 6-128-15,2-12 192 0,0 3-32 0,-2 0-16 16,0 2 0-16,0 7 0 0,-2-10-16 0,0 0 0 15,2 10 0-15,-4-7 0 0,-1 0-128 0,-1 2 128 16,0 1-128-16,-2-1 128 0,-1 0-128 0,0 2 0 16,-2-4 0-16,1 4 0 0,0-3 0 0,-1 0 128 0,1 1-128 15,-1-2 0-15,1 1 128 0,-1-2-128 0,-2 0 0 0,3 0 128 16,0 0 16-16,-1 0 0 0,-1-1 0 0,1 3 0 16,-1-1 16-16,0 1 0 0,0-2 0 0,2 1 0 15,0 1-160-15,0 1 160 0,1 1-160 0,0-1 160 16,1 2-160-16,2-2 0 0,6 5 0 0,0 0 128 15,-5-4-128-15,5 4 0 0,-4-4 0 0,4 4 0 32,0 0-1504-32,0 0-224 0,10-7-64 0</inkml:trace>
  <inkml:trace contextRef="#ctx0" brushRef="#br0" timeOffset="23583.54">28834 17433 3679 0,'-9'-2'320'0,"-1"-4"-320"0,-3-2 0 0,1 0 0 16,0 0 4672-16,3 2 848 0,-1-3 176 0,-1 1 48 16,1 1-4528-16,-1 1-896 0,0-3-176 0,-1 1-144 15,0 0 640-15,2 3 32 0,-2-2 0 0,2 2 0 16,-2 0 544-16,5 4 128 0,1-1 0 0,-1 2 16 16,0-4-80-16,0 4-32 0,0-2 0 0,2 0 0 15,0 1 16-15,5 1 0 0,0 0 0 0,0 0 0 16,0 0-544-16,0 0-96 0,0 0-32 0,0 0 0 15,0 0-384-15,0 0-80 0,0 0 0 0,10 11-128 16,2-2 272-16,0-1-48 0,-12-8-16 0,17 9 0 0,2 0 208 0,5 0 32 16,2 1 16-16,4-2 0 15,4 0-16-15,8 2-16 0,6 1 0 0,1-1 0 0,1 3-128 0,-1-4-32 16,2 2 0-16,-2-3 0 0,-3-1-144 0,4 1-128 16,2-1 144-16,3-1-144 0,2 1-160 0,-2-3-128 15,-4-2-32-15,-3 1 0 16,-1-2-2544-16,-3-3-512 0</inkml:trace>
  <inkml:trace contextRef="#ctx0" brushRef="#br0" timeOffset="24401.04">23854 17734 22111 0,'0'0'1968'0,"0"0"-1584"0,0 0-384 0,-8 0 0 0,-1-3 4960 0,9 3 912 16,0 0 176-16,0 0 32 0,0 0-4672 0,0 0-960 16,0 0-176-16,0 0-32 0,0 0 112 0,0 0 32 15,12 3 0-15,5-2 0 0,5-1-16 0,7-1 0 16,7-2 0-16,9 1 0 0,5-1 80 0,5-1 32 15,1-3 0-15,2 0 0 0,-2-2-256 0,2-1-48 16,2 0-16-16,4 1 0 0,4-3-336 0,0 3-64 16,-2 0-16-16,-3 0 0 15,-5-2-2432-15,-1 1-512 0,-3 1-80 0</inkml:trace>
  <inkml:trace contextRef="#ctx0" brushRef="#br0" timeOffset="25250.88">18909 17593 38751 0,'0'0'1728'0,"0"0"336"0,0 0-1648 0,0 0-416 16,0 0 0-16,0 0 0 0,-2 10 416 0,2-10 0 16,0 0 0-16,0 11 0 0,0-11-416 0,0 0 0 15,0 0 0-15,3 9 0 0,-3-9 0 0,0 0 0 16,0 0 160-16,0 0-160 0,0 0 576 0,0 0 16 15,0 0 0-15,0 0 0 0,0 0 272 0,0 0 48 16,0 0 16-16,0 0 0 0,0 0-160 0,0 0-48 16,12 8 0-16,0-3 0 0,0-1-160 0,1-2-48 15,1 0 0-15,6-2 0 0,2-2 0 0,5 1-16 16,4 0 0-16,5-3 0 0,3 1-272 0,5-3-48 16,6-2-16-16,3 2 0 0,2-1-160 0,2-2 0 0,-1-2 0 15,7 0 128-15,6-4-128 0,4 2 0 0,0-4 0 16,-1 2 0-16,-3-1 0 0,-3 0 0 0,-1-1 0 0,-1 3 128 31,0 1-448-31,-3 1-112 0,-2 2-16 0,-7 1-14960 0,-5 2-2992 0</inkml:trace>
  <inkml:trace contextRef="#ctx0" brushRef="#br0" timeOffset="38145.15">9000 7699 23839 0,'0'0'1056'0,"0"0"224"0,0 0-1024 0,0 0-256 16,-2-9 0-16,2 9 0 0,0 0 1376 0,0 0 224 15,0 0 64-15,11-3 0 0,0 9-576 0,0-1-128 16,-3-3 0-16,-8-2-16 0,-4-9-208 0,1 3-32 15,3 6-16-15,0 0 0 0,0 0-304 0,0 0-64 16,0 0-16-16,7 9 0 0,-1 0-80 0,1 1-16 16,-2-2 0-16,1 3 0 0,2 0 160 0,3 2 16 0,0-3 16 0,5 1 0 15,4 1 176-15,-1 1 48 0,-1 0 0 0,1 1 0 16,-1 3-144-16,1 3-32 0,2 3 0 0,2 3 0 16,1 4-144-16,2 0-48 0,0 3 0 0,2 2 0 15,-1-1-112-15,1 0-16 0,-4-4-128 0,0-1 192 16,-3-2-192-16,-2 0 0 0,-3-2 128 0,-2 3-128 15,-2-5 128-15,1 7-128 0,0 8 176 0,-1 2-176 16,-3 3 208-16,-1-4-64 0,-3-2-16 0,-1-2 0 16,-3-5-128-16,0-1 128 0,-1-1-128 0,-1 0 128 15,-1-6 64-15,-1-2 16 0,-2-4 0 0,-2 4 0 16,-1-2 32-16,-1-1 0 0,-3-2 0 0,-1 0 0 16,0 2-240-16,-2 3-160 0,-1-5 32 0,-2 9 0 15,-3 5 128-15,-2 1 192 0,-2 0-32 0,0 1-16 16,-1-5-144-16,0 1 0 0,1 1 144 0,2 0-144 15,0-4 0-15,4-2 144 0,2-3-144 0,1-2 0 0,2-2 0 0,1-2 0 16,1 0 0-16,2-7 0 0,-3-6-320 0,2 0-64 16,2 0 0-16,9 0-16 15,0 0-2336-15,0 0-464 0</inkml:trace>
  <inkml:trace contextRef="#ctx0" brushRef="#br0" timeOffset="44981.99">10213 8510 37887 0,'0'0'1680'0,"0"0"352"0,0 0-1632 0,0 0-400 0,0 0 0 0,0 0 0 16,11-7 448-16,2 1 0 0,1-1 0 0,-1 2 0 15,-1 0-320-15,1 0-128 0,1 2 0 0,2-2 128 16,0 1-128-16,2 0 0 0,0 0 0 0,0 2 0 16,2-1-272-16,1 2 64 0,0-1 16 0,-1 2 0 15,1 0 16-15,1 2 16 0,-1-1 0 0,0 2 0 16,0-1-32-16,-1 2-16 0,-1-3 0 0,-1 2 0 16,-1 0 64-16,0 1 16 0,0-1 0 0,-1 1 0 15,-2-1 128-15,1 1-128 0,-2-2 128 0,-2 2-128 16,0 2-320-1,-1-4-64-15,-10-2-16 0,12 4 0 0,-3 0-2032 0,-9-4-384 0,9 5-96 0</inkml:trace>
  <inkml:trace contextRef="#ctx0" brushRef="#br0" timeOffset="45331.77">10284 8741 33519 0,'0'0'736'0,"0"0"160"0,0 0 16 0,0 0 32 0,0 0-752 15,0 0-192-15,0 0 0 0,13 1 0 0,0-2 448 0,2 1 64 0,1-4 16 0,2 1 0 16,2-3-144-16,1 0-16 0,1 1-16 0,3 0 0 16,2 1-176-16,0 0-48 0,2 0 0 0,0 2 0 15,-2-1-128-15,1 2 0 0,-4-2 0 0,2 3 0 16,0 0-224-16,-1 3 32 0,3 1 0 0,-4-4 0 31,-4 0-480-31,2 0-96 0,0 0 0 0,-1 2-16 16,0 0-368-16,0 0-80 0,0-2-16 0,-2 0-12400 0</inkml:trace>
  <inkml:trace contextRef="#ctx0" brushRef="#br0" timeOffset="47916.21">11713 8854 13071 0,'0'0'576'0,"0"0"128"0,0 0-576 0,0 0-128 0,0 0 0 0,0 0 0 15,0 0 912-15,0 0 160 0,0 0 16 0,9-4 16 16,-9 4-336-16,10-5-80 0,-2 0-16 0,-8 5 0 16,9-3 64-16,0-1 16 0,0 0 0 0,-9 4 0 15,11-5 144-15,-2 1 16 0,-9 4 16 0,12-4 0 16,-2-2 32-16,1 1 16 0,0 1 0 0,0-2 0 16,0 0-416-16,1 1-96 0,0-4-16 0,1 1 0 15,1 0-112-15,2-2-16 0,2-2-16 0,2-3 0 16,1-3-80-16,2 0-16 0,0-3 0 0,4-1 0 15,0-3-80-15,3 0-128 0,-1-2 176 0,-2 1-176 16,-1 0 160-16,-1-2-160 0,-3-2 128 0,0 3-128 16,-2 0 128-16,-1 1-128 0,0 0 0 0,-3 1 128 15,-1 0-128-15,-2 2 0 0,-1-2 0 0,-1 0 128 16,1-8-128-16,-2 2 0 0,-2-1 0 0,0 0 0 16,0-2 0-16,-2 4 0 0,1 2 144 0,-2 0-144 15,0-2 176-15,1 4-48 0,-2 2 0 0,-2 1 0 0,-1 5 48 16,1 2 0-16,-2 1 0 0,0 2 0 0,-2 1 128 0,1 3 16 15,-1-2 16-15,-2 6 0 0,-2 0-80 0,6 5 0 16,-10 0-16-16,-2 3 0 0,1 1-240 0,-3 2 0 16,0 2 0-16,0 2 0 0,-2 5 0 0,2 4 0 15,-2 5 0-15,1 4 0 0,-1 6 0 0,0 3 0 16,2 2 0-16,0 3 144 0,2 1 176 0,-1-3 16 16,-2-2 16-16,2-3 0 0,2-1 160 0,-1-1 16 15,-1 3 16-15,0 4 0 0,0 6-128 0,1-2-32 16,0 2 0-16,3-2 0 0,1-1-192 0,3-3-64 15,1-4 0-15,3-5 0 0,4-6-128 0,2 0 128 0,1-3-128 0,5-1 128 16,2-4-128-16,2 0 128 0,4-4-128 0,-1 0 128 16,0-1-368-16,2-2-80 0,1-1 0 0,1-2-16 31,0-1-1648-31,1-2-320 0,1-1-64 0,-2-3-13520 0</inkml:trace>
  <inkml:trace contextRef="#ctx0" brushRef="#br0" timeOffset="48467.9">13298 7433 19055 0,'8'-14'832'0,"-3"5"192"0,0-3-816 0,2 3-208 0,1-2 0 0,-1 2 0 15,2 0 1216-15,-1 0 208 0,-1 2 48 0,-7 7 0 16,0 0-208-16,0 0-48 0,0 0 0 0,0 0 0 16,0 0-576-16,-9 6-112 15,-2 3-16-15,0 0-16 0,-5 3-128 0,-1 3-32 0,-1 1 0 0,-2 3 0 16,-2 6-32-16,1 1-16 0,-4 3 0 0,1 1 0 16,-1-1 224-16,0 2 32 0,2-2 16 0,-1 2 0 15,1-1 112-15,2 3 32 0,1 3 0 0,2 7 0 16,-2 7-32-16,3 7 0 0,2 3 0 0,-1 2 0 15,2-2-192-15,-1-2-32 0,2-9-16 0,2 2 0 16,2 3-176-16,3 2-48 0,1 5 0 0,4-1 0 16,3-1-208-16,4-5 0 0,1-5 0 0,4-5 0 15,-1-8 128-15,1-2-128 0,-1-1 0 0,1-2 144 16,0-3-336-16,2-1-80 0,0 0-16 0,0 1 0 16,-1-2-416-16,3-1-64 0,1-3-32 0,3-1 0 15,0-3-1136-15,3-1-240 0,-1-7-32 16,1-2-16-16,-1-3-1392 0,0-3-288 0,8-4-48 0,-6-6-16 0</inkml:trace>
  <inkml:trace contextRef="#ctx0" brushRef="#br0" timeOffset="48850.32">13495 8241 36623 0,'0'0'800'0,"0"0"160"0,0 0 48 0,0 0 32 0,0 0-832 0,12 3-208 0,-1 1 0 0,0 2 0 15,-11-6 352-15,13 7 32 0,0 2 0 0,-2-1 0 16,1 2-384-16,0 2 144 0,-2 1-144 0,2 1 0 16,1 2 0-16,0 1 0 0,0 3 0 0,3-1 0 15,1 2 0-15,0 1 0 0,0 2 0 0,0-1 0 16,0 1-304-16,0-1-16 0,0-1 0 0,-2 2 0 16,-2-6-112-16,0 0-16 0,0-2-16 0,-1-1 0 15,1 0-240 1,-1-2-32-16,-2-3-16 0,1-3 0 0,-2-3-224 0,1-4-48 0,1 0-16 0,-1 0-7968 15,2-7-1584-15</inkml:trace>
  <inkml:trace contextRef="#ctx0" brushRef="#br0" timeOffset="49118.05">14094 8184 39503 0,'-11'7'1744'0,"3"-1"368"0,-2 3-1680 0,-1 6-432 16,-1-2 0-16,2 1 0 0,-1 4 512 0,1 2 0 0,0-2 16 0,-2 7 0 16,-1 2-528-16,-3 3 0 0,1 7 0 0,-1 0 0 15,2 5 0-15,-1 1 0 0,0 0 0 0,-1 0 0 16,0-1 0-16,1-3 0 0,-1-4 0 0,2 4 0 16,-2 2 0-16,0 0-144 0,2 6 144 15,1 4-128 1,0-1-528-16,0-5-112 0,-1 0 0 0,2-5-16 15,3-1-1264-15,2-6-256 0,2-3-64 0,1-5 0 16,1-6-1200-16,2-2-240 0,-1 3-48 0,2-6-16 0</inkml:trace>
  <inkml:trace contextRef="#ctx0" brushRef="#br0" timeOffset="49501.23">14552 8672 19343 0,'0'0'1728'0,"0"0"-1392"15,0 9-336-15,1 1 0 0,2-2 4096 0,2 4 768 16,3-1 128-16,1 1 48 0,-1-1-3904 0,2 2-784 16,2 0-160-16,2-3-16 0,0 3-176 0,-1 0 192 0,0 0-192 0,0 0 192 15,0 6-192-15,0 1 0 0,-2 1 0 0,1 1 0 16,-1 6 0-16,-4-2 0 0,-1 3 0 0,-2 2 0 16,-4 0 0-16,-2-2 0 0,-2-2 0 0,-1 2 0 15,-4 1 0-15,-3 2-144 0,-1 4 144 0,-2-4-160 31,-2-4-704-31,0-4-144 0,1-5-16 0,2-1-16 0,1-5 848 0,0-1 192 0,2-1 0 0,-1-3 0 16,2 0-256-16,-2-1-80 0,1-2-32 0</inkml:trace>
  <inkml:trace contextRef="#ctx0" brushRef="#br0" timeOffset="50385.01">15612 7737 911 0,'0'0'0'16,"0"0"0"-16,0 0 0 0,0 0 0 0,0 0 0 0,0 0 0 0,0 0 7744 0,0 0 1456 15,0 0 288-15,5 13 64 0,-5-13-7600 0,4 17-1520 16,-1 2-304-16,-1 2-128 0,-2 5 0 0,0 7 128 16,0 7-128-16,0 6 0 0,0 3 224 0,0 2-64 15,2 1-16-15,-2-6 0 0,0-4 112 0,0-4 0 16,0-4 16-16,0-2 0 0,-2 2 48 0,1 0 0 15,0 0 0-15,-1-2 0 0,0 0 16 0,-1-4 16 16,-1 0 0-16,2-3 0 0,-1-5-32 0,2-1-16 16,-1-5 0-16,1 2 0 0,-1-7-96 0,2-9-16 0,-2 10 0 0,2-10 0 15,0 0-32-15,0 0-16 0,0 0 0 0,0 0 0 16,4-13-16-16,0-5 0 16,0 0 0-16,1-8 0 0,0 0-128 0,2-4 128 0,-1-4-128 0,2 0 128 15,0-1-128-15,0 2 0 0,1 2 0 0,-1 5 0 16,0 3 0-16,0 4 0 0,-1 3 0 0,1 4 0 15,-1 2 240-15,2 4 16 0,-1-1 0 0,1 3 0 16,1-1 96-16,1 2 32 0,0 2 0 0,2 0 0 16,2-1-384-16,0 2 144 0,2 3-144 0,2 1 0 15,0 2 0-15,1 4 0 0,-2-3 0 0,0 5 0 16,-1 4 0-16,0-1 0 0,-1 2-192 0,-2 2 48 16,-2-2 144-16,0 2 0 0,-2 2 128 0,0 1-128 15,-2 2 128-15,0 2-128 0,-1-3 160 0,-1 1-160 16,-1-4 0-16,1 0 128 0,-1 2-128 0,0-2 0 15,-1-2-224-15,0-2-96 0,0-2 0 0,0-2-16 16,0-2-1792-16,-4-10-368 0,0 0-64 0,0 0-14416 16</inkml:trace>
  <inkml:trace contextRef="#ctx0" brushRef="#br0" timeOffset="51018.93">16287 8485 15663 0,'0'0'1392'0,"0"0"-1120"0,0 0-272 0,0 0 0 15,0 0 6400-15,0 0 1232 0,0 12 240 0,2 0 64 16,0-2-6400-16,1 3-1280 0,-1 0-256 0,2 1 0 16,0 2 0-16,0 1 0 0,1 3 0 0,1-5 0 15,-1 1 0-15,1 0 0 0,1-1-176 0,-1 0 176 16,0-2 0-16,0 0 0 0,-1 1 0 0,1-2 0 16,-1-3 0-16,1-1 0 0,-6-8 0 0,8 7 0 15,0-1 192-15,0 0 0 0,-8-6 0 0,10 3 0 16,1-3 128-16,-2 0 16 0,-9 0 16 0,11-3 0 15,0-1-160-15,-2 2-48 0,1-5 0 0,-2 2 0 16,0-3-144-16,1 2 128 0,-1 2-128 0,1-3 128 16,-1 1-128-16,-8 6 0 0,10-2 0 0,-10 2 0 0,11-1 0 0,-11 1 0 15,10 3 0-15,-10-3 0 0,9 6 0 0,-2 2 0 16,-2 0 0-16,-5-8 0 0,7 8 0 0,-2-1 0 16,-5-7 0-16,6 10 0 0,-6-10 0 0,10 9 0 15,-4-1 0-15,1-2 0 0,-7-6 0 0,9 5 0 16,-9-5 0-16,11 5 0 0,-11-5 128 0,12 7-128 15,-1-2 128-15,-4 2-128 0,-7-7 272 0,8 5-16 16,-8-5-16-16,0 0 0 0,9 6 32 0,-9-6 16 16,8 8 0-16,-8-8 0 0,8 7 192 0,-8-7 32 15,9 5 16-15,-9-5 0 0,0 0-528 0,12 0 0 16,-2-1 0-16,1-4 0 0,-3-3 0 0,1 0 0 16,1 0 0-16,1 0 0 0,-1-4 384 0,2 1 112 0,-2-2 16 0,1 0 16 15,-1-7-272-15,-1-1-48 0,0-2-16 0,-2-3 0 16,-1-3-192-16,-1-2 144 0,1-4-144 0,-1 2 128 31,0 0-432-31,-1 3-80 0,-1 3-32 0,-1 4 0 16,0 3-288-16,-2 4-48 0,0 5-16 0,-2-1 0 15,2 12-1664-15,0 0-352 0,0 0-64 0</inkml:trace>
  <inkml:trace contextRef="#ctx0" brushRef="#br0" timeOffset="53137.25">16263 8296 19119 0,'0'0'832'0,"0"0"192"0,0 0-816 0,0 0-208 16,0 0 0-16,0 0 0 0,0 0 1328 0,0 0 208 15,10 0 64-15,0 0 0 0,-10 0-784 0,13 0-160 16,-1 0-16-16,1 0-16 0,-1 0-432 0,-4 1-192 0,1 2 160 0,1-3-160 15,2 1 0-15,1 1 0 0,0-1 0 0,3-1 0 16,-1 0 128-16,15 0-128 0,-2 0 0 0,-5-1 0 16,-2-1 0-16,0 1 0 0,1 1 0 0,-1-3 0 15,0 1 0-15,-2-1 0 0,-2 1 144 0,0-1-144 16,-1-1 416-16,-2 1 0 0,1 1 0 0,-5 1 0 16,-10 1 96-16,11-3 32 0,-11 3 0 0,0 0 0 15,0 0-160-15,0 0-48 0,9-3 0 0,-9 3 0 16,0 0-144-16,0 0-48 0,0 0 0 0,0 0 0 15,0 0-144-15,0 0 0 0,0 0 0 0,0 0 128 16,0 0-128-16,0 0 0 0,0 0 0 0,0 0 128 16,5-7 48-16,-5 7 0 0,0 0 0 0,0 0 0 15,0-12 160-15,0 12 48 0,0 0 0 0,0 0 0 16,-4-11-112-16,4 11-16 0,0 0 0 0,-7-6 0 16,7 6-128-16,-11-7-128 0,-1 3 144 0,3 1-144 0,0 0 176 0,9 3-176 15,-12-1 192-15,2-2-192 0,-1 0 160 0,1 2-160 16,-2 0 128-16,-1-1-128 0,0 0 192 0,1 1-64 15,0-1 0-15,2 0 0 0,1 2-128 0,9 0 0 16,0 0-160-16,-11 1 160 16,11-1-1632-16,-9 4-224 0,9-4-64 0,0 0-12608 0</inkml:trace>
  <inkml:trace contextRef="#ctx0" brushRef="#br0" timeOffset="54089.84">17921 7252 18079 0,'0'0'800'0,"0"0"160"0,0 0-768 0,0 0-192 0,0 0 0 0,0 0 0 0,0 0 1216 0,0 0 208 16,0 0 48-16,0 0 0 0,0 0-704 0,-8 6-144 15,0 1-32-15,-1 1 0 0,0 0-368 0,0-2-80 16,0 3-16-16,0 3 0 0,-1 2-128 0,1-1 0 16,-1 3 0-16,-2 2 0 0,0 3 224 0,1 4-32 15,-2-2-16-15,-2 3 0 0,0 4 368 0,-1 0 80 16,-3 0 16-16,-1 2 0 0,-2-1 112 0,-2-1 16 16,0 0 16-16,-1-4 0 0,-1 1-16 0,0 6 0 15,1 3 0-15,3 5 0 0,1 6-112 0,3 1-16 16,1 5-16-16,2-3 0 0,4 0-32 0,1-4 0 15,1-4 0-15,3 0 0 0,-2 0-192 0,3 5-32 0,-2 2-16 16,3 7 0-16,0 4-352 0,2 0 128 0,1 1-128 0,2-6 0 16,-1-4 0-16,1-3 128 0,0-3-128 0,3-2 0 15,2 0 0-15,0-2-240 0,2 0 48 0,2-3 0 16,2-5-160-16,1 0-32 0,0-2 0 0,3-3 0 31,2 0-288-31,0-4-64 0,2-5-16 0,1-2 0 16,2-6-272-16,3-2-48 0,-2-1-16 0,0-3-8816 0,3 0-1760 0</inkml:trace>
  <inkml:trace contextRef="#ctx0" brushRef="#br0" timeOffset="54968.64">18543 8167 16575 0,'0'0'736'0,"0"0"160"0,0 0-720 0,0 0-176 16,0 0 0-16,0 0 0 0,0 0 1088 0,0 0 192 16,9-4 48-16,-9 4 0 0,0 0-176 0,0 0-48 0,0 0 0 0,0 0 0 15,0 0-240-15,0 0-48 0,0 0-16 0,0 0 0 16,0 0-64-16,0 0-16 0,0 0 0 0,0 0 0 16,-11 4 240-16,2 0 32 0,2 0 16 0,-3-1 0 15,1 0 64-15,0 0 16 0,0 1 0 0,0 1 0 16,-2 2-320-16,1-1-64 0,0 2-16 0,-2 1 0 15,0 2-320-15,0 0-64 0,-1 1-16 0,0 4 0 16,0-1-160-16,-2 4-128 0,-4 1 144 0,1 5-144 16,-1 0 240-16,-5 4-48 0,1 3-16 0,0 2 0 15,3-3-48-15,-1 2 0 0,-3 0 0 0,2-5 0 16,3 0 0-16,0-6 0 0,2-1 0 0,2-4 0 16,2-2-128-16,1 0 0 0,2-2 0 0,0 0 128 15,3-7-384-15,7-6-96 0,-7 5-16 0,7-5 0 16,0 0-1728-16,0 0-336 0,0 0-80 0,0 0-8560 15,0 0-1728-15</inkml:trace>
  <inkml:trace contextRef="#ctx0" brushRef="#br0" timeOffset="55255.33">17967 8240 29247 0,'0'0'1296'0,"0"0"272"0,0 0-1248 15,0 0-320-15,0 0 0 0,0 0 0 0,0 0 1776 0,0 0 288 16,7-6 64-16,4 3 16 0,-1 6-736 0,2-2-128 16,0 4-48-16,1 0 0 0,2 3-304 0,4 3-64 15,0 2-16-15,3-3 0 0,2 3-432 0,-1 0-96 0,1 4 0 0,-1 3-16 16,1-2-144-16,-1 3-32 0,-2 2 0 0,0 2 0 16,-2 1-128-16,0 0 0 0,-4 0 144 0,0 0-144 15,-1-1 0-15,-1 0 0 0,-3-2 0 0,1 1 0 16,1-3-192-16,-3-3-16 0,-1-4 0 0,-1 2 0 31,1-3-304-31,-1-1-48 0,-1-3-16 0,2-1 0 16,-1-2-1280-16,-1 1-256 0,-6-7-48 0,7 6-9344 0,-7-6-1872 0</inkml:trace>
  <inkml:trace contextRef="#ctx0" brushRef="#br0" timeOffset="57347.24">18060 7943 15135 0,'0'0'672'0,"0"0"144"0,-7 4-656 0,7-4-160 0,-8 5 0 0,8-5 0 0,-8 3 992 0,8-3 160 16,0 0 48-16,0 0 0 0,0 0-288 0,0 0-48 15,0 0-16-15,0 0 0 0,0 0-128 0,0 0-16 16,0 0-16-16,0 0 0 0,0 0-64 0,0 0-16 16,0 0 0-16,0 0 0 0,0 0-256 0,0 0-48 15,8 1-16-15,1-1 0 0,1 0-160 0,2 0-128 16,1-1 192-16,1-1-192 0,2 1 304 0,1 1-48 16,12-4-16-16,-3 1 0 0,0 1-48 0,-3 2-16 0,-2-1 0 15,-1-1 0-15,-1 1-176 0,0 0 0 0,-1-2 144 16,0 0-144-16,0 1 0 0,-2-2 128 0,-2 0-128 0,2 0 0 15,0 1 0-15,-1-2 0 0,0 0 0 0,-1 1 0 16,0 0 128-16,1 0-128 0,-1 2 128 0,-1-1-128 16,0 0 0-16,0 0 144 0,-1 0-144 0,-1-2 0 15,0 3 272-15,-11 2-48 0,10-5-16 0,-1 1 0 16,-9 4 64-16,0 0 16 0,10-5 0 0,-10 5 0 16,0 0 128-16,0 0 32 0,0 0 0 0,0 0 0 15,0 0 48-15,0 0 16 0,0 0 0 0,-6-8 0 16,6 8-304-16,-7-6-48 0,7 6-16 0,-10-5 0 15,3-1-144-15,0 2 0 0,1 0 0 0,6 4 128 16,-10-3-128-16,10 3 0 0,-10-6 0 0,1 1 0 16,1 0 0-16,8 5 128 0,-9-7-128 0,0 1 0 15,0 1 160-15,2 2-160 0,-2-1 192 0,9 4-192 0,-12-4 224 0,2 2-64 16,1-1-16-16,0 2 0 0,9 1-144 0,-11 0 0 16,11 0 0-16,-9 0 0 0,9 0 0 0,-8 0 0 15,8 0-160-15,0 0 160 16,0 0-752-16,0 0-48 0,-6 6-16 0,6-6 0 15,0 0-2288-15,0 0-464 0</inkml:trace>
  <inkml:trace contextRef="#ctx0" brushRef="#br0" timeOffset="58124.31">14274 7438 8287 0,'0'0'368'0,"0"0"80"0,0 0-448 0,0 0 0 0,0 0 0 0,0 0 0 15,0 0 2416-15,0 0 400 0,0 0 64 0,-6-5 32 16,6 5-1632-16,-5-6-320 0,5 6-64 0,0 0 0 16,0 0-320-16,-9-2-64 0,-1 1-16 0,10 1 0 15,-11 3-176-15,2 0-16 0,1 5-16 0,0-4 0 16,8-4-128-16,-9 5-32 0,0 1 0 0,2 0 0 15,7-6-128-15,-9 9 0 0,1 0 0 0,2 2 128 16,-1-1 16-16,2 3 0 0,0 0 0 0,0-1 0 16,1 2 32-16,-2 3 0 0,1 3 0 0,0-2 0 15,1-1-176-15,1 1 0 0,1-3 144 0,2 0-144 16,-1 2 0-16,-1 0 0 0,2-1 0 0,2 0 0 0,-1-1 0 0,0 1 0 16,2-1 0-16,-1 0 0 0,2-3 0 0,0 1 0 15,0 1 0-15,1-4 0 0,-5-10 0 0,8 13 0 16,1-2 0-16,2-2 0 15,-2-5-464-15,3 1-176 0,-1-1-16 0,4-1-16 16,-1-2-2064-16,2-1-400 0,4-4-96 0,0-1-16 0</inkml:trace>
  <inkml:trace contextRef="#ctx0" brushRef="#br0" timeOffset="58419.88">14596 7706 19343 0,'0'0'1728'0,"0"0"-1392"0,-6 7-336 0,-1 1 0 15,2 0 2624-15,5-8 448 0,-5 10 80 0,1 1 32 16,4-11-2176-16,0 0-432 0,-4 10-96 0,2 1-16 15,2-11-304-15,0 0-160 0,-2 13 160 0,2-13-160 16,-2 10 0-16,2-10-288 0,0 0 32 0,0 0 16 16,-2 12-512-16,2-12-96 0,-1 12-32 0,1-12 0 15,0 0-752-15,0 11-160 0,0-11-16 0,0 0-16 16,0 0-608-16,0 0-128 0</inkml:trace>
  <inkml:trace contextRef="#ctx0" brushRef="#br0" timeOffset="58610.31">14630 7531 35183 0,'0'0'768'0,"0"0"176"0,-9-7 16 0,9 7 32 0,0 0-800 15,0 0-192-15,0 0 0 0,0 0 0 0,0 0 320 0,0 0 0 16,0 0 16-16,0 0 0 0,0 0-528 0,0 0-128 15,0 0 0-15,0 0-16 16,0 0-2304-16,0 0-464 0,5-9-96 0</inkml:trace>
  <inkml:trace contextRef="#ctx0" brushRef="#br0" timeOffset="59007.59">14701 7387 12895 0,'0'0'1152'16,"0"0"-928"-16,0 0-224 0,5-6 0 16,0 1 2848-16,2 1 528 0,-1-3 96 0,-6 7 32 0,8-6-2336 0,-8 6-464 15,8-7-80-15,-8 7-32 16,0 0-144-16,0 0-16 0,0 0-16 0,0 0 0 0,0 0-32 0,0 0-16 15,0 0 0-15,0 0 0 0,5 13-48 0,-1-1 0 16,0 1 0-16,0 1 0 0,0-1-192 0,2 2-128 16,2-1 160-16,1 3-160 0,2 1 160 0,2-2-160 15,2 1 160-15,2 1-160 0,1-1 256 0,1 1-32 16,2 1-16-16,-1 0 0 0,1 1-80 0,-1-2 0 16,-1 0-128-16,0-1 192 0,-2-1-192 0,-3 1 0 15,-1-2 0-15,-1 2 0 0,-3 0 0 0,-3 2 0 16,1-2 0-16,-3 1 0 0,-3 1 0 0,-1 1 0 0,-3 2-208 15,0 0 64 1,-4 0-240-16,-2-1-32 0,-1-1-16 0,-1-2 0 16,-1 0 0-16,-1-1 0 0,0 1 0 0,-1-3-8608 0,0-3-1728 0</inkml:trace>
  <inkml:trace contextRef="#ctx0" brushRef="#br0" timeOffset="60025.75">19159 7569 8287 0,'0'0'736'0,"0"0"-592"0,0 0-144 0,0 0 0 16,0 0 2928-16,0 0 544 15,0 0 112-15,0 0 32 0,0 0-2208 0,0 0-448 16,0 0-96-16,0 0-16 0,0 0-368 0,0 0-80 0,0 0-16 0,0 0 0 15,0 0 64-15,0 0 16 0,0 0 0 0,0 0 0 16,0 0 224-16,-7 7 32 16,-3 0 16-16,1 1 0 0,-1 1 48 0,-1 1 16 15,0-2 0-15,0 3 0 0,1 0-352 0,1 2-64 0,-3 0 0 0,0 0-16 16,1 1-192-16,-1-1-48 0,1 1 0 0,1 0 0 16,0 2-128-16,-1 0 0 0,2-1 0 0,1 1 0 15,2 1 0-15,0 1 0 0,1 0 0 0,1 2 0 16,0-1 128-16,2 1 0 0,2-2 0 0,1 2 0 0,0-1-128 15,2-2 128-15,1-1-128 0,1-3 128 16,2 0-336-16,0-4-80 0,4 3-16 0,-1-4 0 16,2-3-720-16,1 0-160 0,1-1-32 0,1 0-8224 15,-1 1-1648-15</inkml:trace>
  <inkml:trace contextRef="#ctx0" brushRef="#br0" timeOffset="60294.85">19330 7819 4607 0,'0'0'400'0,"0"0"-400"15,0 0 0-15,-9 5 0 0,-1 0 5232 0,10-5 960 16,-8 7 192-16,1 1 32 0,1 0-4048 0,-1 1-800 0,2-1-160 0,0 2-48 15,1 0-656-15,3 1-144 16,-3-1-32-16,1 2 0 0,2-3-400 0,1 2-128 0,0-1 0 0,0 3 0 16,0-13 0-16,0 10-176 0,0 0 32 0,0 0 0 31,0-10-560-31,-1 8-128 0,1-8 0 0,0 0-16 16,0 0-1904-16,0 0-368 0,0 0-80 0</inkml:trace>
  <inkml:trace contextRef="#ctx0" brushRef="#br0" timeOffset="60475.37">19448 7698 35999 0,'0'0'1600'0,"0"0"320"0,0 0-1536 16,0 0-384-16,-4-4 0 0,4 4 0 0,0 0 640 0,0 0 64 15,0 0 16-15,0 0 0 16,0 0-1152-16,0 0-224 0,0 0-48 0,0 0-16 15,0 0-1904-15,0 0-384 0,-6 10-80 0</inkml:trace>
  <inkml:trace contextRef="#ctx0" brushRef="#br0" timeOffset="61065.68">19553 7673 23727 0,'0'0'512'0,"0"0"128"0,0 0 0 0,0 0 32 0,0 0-544 0,0 0-128 0,0 0 0 0,0 0 0 15,0 0 544-15,0 0 80 0,0 0 16 0,0 0 0 0,0 0-464 0,0 0-176 16,0 0 128-16,0 0-128 0,0 0 512 0,0 0 32 16,0 0 0-16,0 0 0 0,0 0 592 0,0 0 112 15,8-3 32-15,-8 3 0 0,0 0-144 0,0 0-32 16,0 0 0-16,0 0 0 0,0 0-464 0,0 0-80 15,0 0-32-15,0 0 0 0,0 0-112 0,0 0-32 16,0 0 0-16,0 0 0 0,6 7-208 0,-6-7-48 16,0 0-128-16,7 9 192 0,-7-9-192 0,5 10 0 15,0 2 0-15,1-4 0 0,-6-8 0 0,0 0 0 16,9 12 0-16,-1-3 0 0,-8-9 0 0,10 10 144 16,0 2-144-16,-2 0 128 0,0-1-128 0,-1 0 0 15,-7-11 144-15,7 13-144 0,0 0 0 0,-2-1 144 16,-2 2-144-16,-1-1 0 0,0 3 192 0,-2-1-192 15,0 1 192-15,-2 1-192 0,0-5 0 0,-1 2 0 16,-2 0 0-16,0 1-144 0,-2-2 144 0,1-2 0 16,-2 0 0-16,0-1 0 0,0 1 0 0,0-2 0 0,-1-1 0 15,0 0-128-15,-1-1-192 0,-1 3-48 0,1-4 0 0,1-1 0 32,0 0-1168-32,0-1-256 0,-1-1-32 0,10-3-8832 0,-9-1-1760 15</inkml:trace>
  <inkml:trace contextRef="#ctx0" brushRef="#br0" timeOffset="61610.35">19578 7210 12895 0,'0'0'576'0,"0"0"112"0,0 0-560 0,0 0-128 15,0 0 0-15,0 0 0 0,0 0 4256 0,0 0 816 16,0 0 176-16,10 5 16 0,-10-5-3728 0,12 12-768 16,-1 1-128-16,2 3-48 0,0 2-384 0,1 7-80 15,2 2 0-15,2 7-128 0,1 5 128 0,4 3-128 0,1 2 0 0,0 2 0 16,1-3 160-16,-1-3-160 0,0-1 128 0,-2-5-128 16,-1-1 176-16,-2-3-48 0,1 2-128 0,-2 5 192 15,-1 3 368-15,0 3 64 0,0 4 16 0,-3-1 0 16,-1-2 192-16,-1-2 64 0,-3-5 0 0,-2-1 0 15,-2-2-304-15,-2 0-48 0,-3 0-16 0,-4 5 0 16,-3-1-272-16,-1 6-48 0,-1 4-16 0,-1 7 0 16,-3 8 48-16,0-5 0 0,-3-3 0 0,0-9 0 15,2-7-240-15,0-9 0 0,-2-3 0 0,0-1-160 0,2 0-176 0,1-1-48 16,0 0 0-16,0-2 0 0,1-2 832 16,1-1 144-16,0-3 48 0,1-2 0 0,-1 1-768 0,2-3-160 15,0-3-32-15,0-2 0 16,1-1-400-16,0-3-96 0,0-2-16 0,-1 1 0 15,-1-2-2560-15,1-1-512 0</inkml:trace>
  <inkml:trace contextRef="#ctx0" brushRef="#br0" timeOffset="62359.62">19608 6876 7359 0,'0'0'320'0,"0"0"80"0,0 0-400 0,0 0 0 16,4-9 0-16,-4 9 0 0,6-6 4928 0,2 1 896 16,-1 1 176-16,-7 4 32 0,0 0-4320 0,10-7-880 15,-2 3-160-15,-8 4-32 0,10-2 16 0,-10 2 16 16,11 0 0-16,1 2 0 0,-12-2-256 0,13 5-48 15,1 1-16-15,2 1 0 0,0 1 160 0,4 4 16 16,0 1 16-16,0 3 0 0,3 2-32 0,-1 3-16 16,1 2 0-16,1 6 0 0,-1 2 48 0,1 2 16 15,0-3 0-15,3-2 0 0,0-1 48 0,2 1 16 16,2 2 0-16,1 7 0 0,2 3-288 0,3 12-48 0,1 6-16 16,1 3 0-16,0 3-80 0,-1-6-32 0,-2-4 0 0,-3-7 0 15,-3-1 64-15,-3 2 16 0,-3 4 0 16,-4 10 0-16,-4 6-48 0,-4 4-16 0,-3-6 0 0,-4-3 0 15,-4-7-176-15,-4 4 160 0,-5 1-160 0,-3 8 160 16,-3 10-16-16,0-1 0 0,-1-4 0 0,0-14 0 16,-1-8-144-16,2-6 0 0,1-6 0 0,-2 6 0 15,0 2 192-15,0 3 144 0,0 1 48 0,-2 0 0 0,-2 2-256 0,3-11-128 16,-3-4 128-16,2-5-128 0,2-2 0 0,-4 0 0 16,0-2-160-16,-2 1 160 15,0 3-704-15,0-1-48 0,0 4 0 0,-1 4 0 16,-1 3-3408-16,-6 3-672 0,-6-1-144 0,-9-3-10160 15</inkml:trace>
  <inkml:trace contextRef="#ctx0" brushRef="#br0" timeOffset="65445.25">6671 11107 35359 0,'0'0'1568'0,"0"0"320"0,-9 0-1504 0,9 0-384 16,0 0 0-16,0 0 0 0,0 0 320 0,0 0 0 16,0 0 0-16,0 0 0 0,0 0-320 0,0 0 128 15,0 0-128-15,0 0 0 0,0 0 0 0,0 0 0 16,0 0 0-16,7 0 128 0,0 0-128 0,0 0 0 16,-1 1 0-16,1-1 0 0,-1-2 128 0,1 2 16 15,1 0 0-15,5-2 0 0,-3 2 320 0,2 2 64 16,-2 0 16-16,2 1 0 0,0 1-64 0,2 0-16 15,1 1 0-15,1-2 0 0,4 0-128 0,0 1-16 0,0 0-16 0,3 0 0 16,1 0-304-16,1-1 160 0,-1-1-160 0,-2 0 128 16,0-1-128-16,0 0 0 0,0 2 0 0,3-1 0 15,0 0 0-15,1-1 0 0,-3 0 144 0,2 2-144 16,0-3 176-16,-2 1-48 0,0 1 0 0,-1-2 0 16,-1 0 112-16,-2 1 16 0,1 1 0 0,-2 1 0 15,-2 1 0-15,-1-3 0 0,0 1 0 0,-1 0 0 16,0 1-256-16,1-1 0 0,-1 0 0 0,0-1 0 15,2 0 0-15,-2 1 0 0,-1-2 0 0,-1 0 0 16,0 0 0-16,-1 0 0 0,-1-2 0 0,-1 1 144 16,-9 1-144-16,10-1 0 0,-10 1 144 0,11-2-144 15,-11 2 256-15,0 0-32 0,10-1 0 0,-10 1 0 16,0 0 32-16,10 0 16 0,-10 0 0 0,0 0 0 16,0 0-80-16,0 0 0 0,0 0-16 0,0 0 0 0,0 0 96 0,0 0 32 15,0 0 0-15,0 0 0 0,0 0 16 0,0 0 0 16,0 0 0-16,-1-8 0 0,-3 2-192 0,2 1-128 15,2 5 192-15,0 0-192 0,-7-7 208 0,7 7-64 16,-5-5-16-16,5 5 0 0,0 0-128 0,-9-3 160 16,9 3-160-16,-11 1 160 0,2 3-160 0,0 3 0 15,-1 2 0-15,-1 3 0 0,1 3 0 0,1 1 0 16,-2 5 0-16,2-2 0 0,-4 5 0 0,1-4 0 16,1-1-144-16,-1 2 144 0,-1-4 0 0,2 0 0 15,0 0 0-15,-2 1 144 0,0 0-144 0,0 1 0 16,-3 1 0-16,2 3 0 0,-1-4 0 0,1 7 0 15,0 3 0-15,-1 1 0 0,2 1 0 0,1-2 0 16,1-3 0-16,0 0 0 0,2-1 0 0,0-3 0 0,1-3 0 16,2 1 0-16,-1-3 0 0,1 0 0 0,-2-3 0 0,0-2 0 15,0 0 0-15,2-2 0 0,-2-3 128 16,1 0-128-16,7-7 0 0,-8 8 0 0,8-8 144 0,-7 8-144 16,7-8 0-16,-7 7 144 0,7-7-144 0,0 0 0 15,0 0 176-15,0 0-176 0,0 0 160 0,0 0-160 16,0 0 192-16,0 0-64 0,0 0-128 0,0 0 192 15,0 0-64-15,0 0-128 0,-9-4 176 0,9 4-176 16,-6-5 192-16,6 5-64 0,0 0 0 0,-7-10-128 16,2 3 128-16,1-3-128 0,0 0 0 0,0 0 0 15,0-1 336-15,2-2-32 0,-2-5-16 0,-2 0 0 16,0-3-96-16,-1-1 0 0,0-4-16 0,0-1 0 16,1 1-48-16,-1-1 0 0,-1 1 0 0,-2 2 0 0,1 1-128 15,-1 3 128-15,0 2-128 0,1 3 128 0,-2-4 0 16,2 5-128-16,-1 0 192 0,1 1-64 15,-2 0-128-15,2-1 192 0,-1 1-192 0,2 3 192 0,-1-3-192 0,0-1 0 16,0 5 144-16,0-5-144 0,-1 3 0 0,1-1 128 16,-1-1-128-16,-1 0 0 0,1-1 128 0,1-1-128 15,0 0 160-15,2 0-160 16,1 1-256-16,0-3-128 0,1-1-48 0,3 3 0 16,0 1-2224-16,5-2-448 0,2 2-96 0,3-5 0 0</inkml:trace>
  <inkml:trace contextRef="#ctx0" brushRef="#br0" timeOffset="67630.38">7721 11992 24767 0,'0'0'1088'0,"0"0"240"0,0 0-1072 0,0 0-256 0,-6-6 0 0,6 6 0 16,0 0 832-16,0 0 96 0,0-11 32 0,0 11 0 16,3-10-512-16,1 2-112 0,-4 8-16 0,8-8 0 15,-4-2-320-15,-2 6 144 0,1 0-144 0,1-1 0 16,-2-1 496-16,1 5-16 0,0-5 0 0,-2 0 0 16,-1 6 464-16,0 0 80 0,0 0 32 0,0 0 0 15,0 0-32-15,0 0-16 0,0 0 0 0,0 0 0 16,0 0-512-16,-5 12-112 0,-1 0 0 0,4 0-16 15,1 2-112-15,-1-1-32 0,2 3 0 0,0-3 0 16,2 2 160-16,0 2 48 0,1 0 0 0,-1 3 0 0,1-1 16 0,-2 2 0 16,1 1 0-16,-1 1 0 0,0 0-176 0,-1-1-16 15,0-1-16-15,0-3 0 0,0-1-240 0,2-2 128 16,-2-4-128-16,2 0 0 0,-2-11 192 0,5 8-64 16,-5-8-128-16,0 0 192 0,0 0-64 0,0 0-128 15,11-2 176-15,-2 0-176 0,-1-6 224 0,0-1-64 16,-1-2-16-16,0 0 0 0,-1-1-16 0,1 0-128 15,-2 2 192-15,2 2-64 0,-1 0-128 0,-6 8 0 16,0 0 0-16,0 0 0 0,0 0 0 0,13 3 0 16,-2 2 0-16,-1 3 0 0,-1 1 0 0,0 0 0 15,-2 1 0-15,1 1 0 0,1-1 0 0,-1 1 0 16,-1-1 0-16,1 2 0 0,0-6 0 0,0 1 128 0,0-1-128 0,-2 0 128 16,1 0-128-16,1-1 0 0,-8-5 0 0,11 3-176 15,-2 1 176-15,-1-2 176 0,-8-2-48 0,12 0 0 16,-12 0 16-16,12 0 0 0,-12 0 0 0,11 0 0 15,-1 2 48-15,-3-2 0 0,-7 0 0 0,10-2 0 16,-3 1 64-16,-7 1 0 0,8-5 16 0,0 0 0 16,0-2-16-16,-2-2 0 0,1-1 0 0,-1-2 0 15,1-1 128-15,1 0 0 0,-2-5 16 0,2-1 0 16,0 1-160-16,0 0-48 0,0-2 0 0,-1-1 0 16,1 0-192-16,-1 2 0 0,-1-2 128 0,1 0-128 15,-2 0 0-15,0 2 0 0,-1-1 0 0,1 2 0 16,-2-2-352-16,-1 3-16 0,1 3 0 0,0 0 0 15,-1 1-368-15,0 4-80 0,-2-2-16 16,0 11 0-16,0-9-1408 0,0 9-272 0,0-9-64 0,0 1-10112 16,0 8-2032-16</inkml:trace>
  <inkml:trace contextRef="#ctx0" brushRef="#br0" timeOffset="68239.42">7940 11767 26367 0,'0'0'576'0,"0"0"128"0,0 0 32 0,-6-4 0 0,-3 4-592 0,3-2-144 0,6 2 0 0,0 0 0 15,-7-1 448-15,7 1 64 0,0 0 16 0,0 0 0 16,0 0-96-16,0 0-32 0,0 0 0 0,0 0 0 16,0 0 112-16,0 0 0 0,0 0 16 0,0 0 0 15,12-6 384-15,-2 3 80 0,1 2 16 0,-1 1 0 16,-10 0-192-16,13 4-48 0,0-3 0 0,0 4 0 15,-1-2-400-15,-1 1-96 0,-1-2-16 0,2 1 0 16,-1-1-64-16,2 2 0 0,1-2-16 0,0-2 0 0,-4-2 16 16,3 0 0-16,0-2 0 0,0 0 0 0,2-1 0 0,-2-2 0 15,1 1 0-15,2-2 0 0,-1-1-192 0,0 1 192 16,-1 0-192-16,-1 2 192 0,-1 0-192 0,-2 2 160 16,-1-1-160-16,-9 5 160 0,10-4-160 0,-10 4 0 15,9-5 0-15,-9 5 0 0,8-4 0 0,-8 4 0 16,0 0 128-16,0 0-128 0,7-6 176 0,-7 6-48 15,6-7-128-15,-6 7 192 0,0 0 176 0,2-9 16 16,-2 1 16-16,-1 0 0 0,-3 2-16 0,0-1 0 16,0 0 0-16,-2 0 0 0,-1-1-64 0,1 2-32 15,-4-1 0-15,3 2 0 0,-1 1-288 0,-1 0 0 16,-2 0 128-16,1 2-128 0,-1 0 0 0,1 1 128 16,0-2-128-16,-1 3 0 0,-1 2 0 0,2 0 0 0,-1 1 0 0,1 1 0 15,1-2 0-15,0 2-192 0,0 2 192 0,9-6-192 16,-11 3 64-16,3 1 128 0,8-4-208 15,0 0 80 1,0 0-1296-16,0 0-256 0,0 0-48 0,0 0-16704 0</inkml:trace>
  <inkml:trace contextRef="#ctx0" brushRef="#br0" timeOffset="70148.73">9624 10645 13823 0,'0'0'608'0,"0"0"128"0,-9 2-592 0,9-2-144 0,0 0 0 0,0 0 0 16,-8 1 2912-16,8-1 544 0,0 0 128 0,0 0 0 15,0 0-2464-15,0 0-496 0,0 0-112 0,-3 12 0 16,5-3 144-16,0 1 48 0,1 1 0 0,0-2 0 16,-1 1 112-16,1 3 16 0,-2 0 16 0,0 3 0 15,1 2-208-15,-1 2-64 0,2-2 0 0,-1 0 0 16,-2 2-128-16,0 1-48 0,-1 1 0 0,1 1 0 15,1 1-160-15,2-1-48 0,2 2 0 0,-1 4 0 16,-3 3 112-16,1 1 16 0,-1 6 0 0,2 1 0 16,-1 5-16-16,1-3 0 0,-1-2 0 0,1-2 0 15,1-7-160-15,0-1-16 0,-2-5-128 0,1 0 192 16,-2-5-192-16,-1 1 176 0,0-1-176 0,-2 2 160 0,-2-1 48 0,0 1 16 16,0-2 0-16,0 0 0 0,-1 0 80 0,-2 0 16 15,1-3 0-15,-2-1 0 0,0 1 48 0,0-1 16 16,0-2 0-16,2-1 0 0,-2 0-144 0,0-1-32 15,-1-1 0-15,1-4 0 0,2 0-80 0,-2-1 0 16,0 1-128-16,-1-2 192 0,-1-1-48 0,-1 0-16 16,1 0 0-16,-1-3 0 0,1-1 128 0,0-1 0 15,-2-2 16-15,0 1 0 0,0-1 48 0,1-2 16 16,-1-3 0-16,0 0 0 0,-1-5 32 0,1 0 0 16,1-4 0-16,-1 2 0 0,0-4-80 0,0 2-16 15,-1-1 0-15,3 0 0 0,0 0-64 0,-1 1-16 16,2 1 0-16,0 0 0 0,0 3-192 0,1 6 0 15,1-6 128-15,1 3-128 0,1 3 0 0,5 7 0 16,-7-10-144-16,2 7 144 16,5 3-592-16,0 0-32 0,0 0 0 0,0 0 0 15,0 0-1440-15,0 0-304 0,0 0-48 0</inkml:trace>
  <inkml:trace contextRef="#ctx0" brushRef="#br0" timeOffset="72435.07">24793 2488 24351 0,'0'0'528'0,"0"0"112"0,0 0 32 0,0 0 32 0,14 1-576 0,-14-1-128 0,0 0 0 0,0 0 0 15,0 0 1344-15,0 0 224 0,0 0 48 0,0 0 16 16,0 0-368-16,0 0-80 0,0 0-16 0,0 0 0 16,0 0-96-16,0 0-32 0,0 0 0 0,0 0 0 15,0 0-288-15,0 0-64 0,0 0-16 0,0 0 0 16,13 4-208-16,0-1-32 0,2-3-16 0,0 0 0 0,1 0-160 0,3 0-48 15,4 0 0-15,1-1 0 0,2-1 32 16,4 2 0-16,3 2 0 0,2 0 0 0,2 1-80 0,-1-1-16 16,-2 2 0-16,-1-2 0 0,-3 0-144 0,-2 1 128 15,1-2-128-15,-2 0 128 0,-2 1-128 0,-3-2 0 16,-1 0 144-16,0 0-144 0,-1 1 160 0,-1 0-32 16,-2 1-128-16,-1-2 192 0,-2 0-192 0,-2 0 128 15,-12 0-128-15,12 0 0 0,-12 0 224 0,0 0-48 16,0 0-16-16,0 0 0 0,0 0 16 0,0 0 0 15,0 0 0-15,0 0 0 0,0 0-48 0,0 0 0 16,0 0 0-16,0 0 0 0,0 0 0 0,0 0 0 16,-10 7 0-16,3 1 0 0,0-1-128 0,-1-1 160 15,2 1-160-15,-1 3 160 0,-1 1-160 0,1-1 160 0,-3 1-160 16,1 0 160-16,-1 2-160 0,-1-2 192 0,0 1-192 0,-1 2 192 16,-1-1-192-16,-3 0 192 0,1 1-192 0,-2 1 192 15,0-1-192-15,0 3 0 0,0-3-160 0,-1 6 160 16,-1-2 224-16,0 3 144 0,-1-4 16 0,1 0 16 15,-3-2-272-15,2 0-128 0,-1-2 128 0,2 2-128 16,0-1 0-16,2-1 128 0,3 0-128 0,1 0 0 16,0 1 128-16,1-4-128 0,2 2 0 0,1 0 128 15,2-2-128-15,1 1 128 0,-2-2-128 0,1 0 128 16,1-1 0-16,-1-2-128 0,1 2 192 0,1 1-64 16,-2-1-128-16,7-8 128 0,-5 12-128 0,1-2 128 15,4-10-128-15,-4 12 0 0,0-2 0 0,1 1 128 0,3-11-128 0,-2 12 0 16,2-12 0-16,-3 11 0 15,3-11 0-15,0 0 0 0,-1 12 0 0,1-12 128 0,0 0 16 0,0 0 0 16,0 0 0-16,0 0 0 0,0 0 48 0,0 0 0 16,0 0 0-16,0 0 0 0,0 0-48 0,-4-10 0 15,-1-1 0-15,1 2 0 0,1-3-144 0,1 2 192 16,-2-3-192-16,0 0 192 0,0 0-64 0,0 0-128 16,0-2 192-16,0 1-64 0,0-3-128 0,0 1 160 15,-1-2-160-15,0 3 160 0,0-4-160 0,0 2 0 16,-2 0 144-16,3-1-144 0,-2 0 0 0,0-6 0 15,0-2 0-15,1 0 0 0,-2-1 0 0,1 0 0 16,0-1 0-16,2 1 0 0,2 2 0 0,-1 4 0 16,-1 4 0-16,3 3 0 0,0 2 0 0,1 4-256 15,0 8 64-15,0 0 0 16,0 0-576-16,0 0-128 0,0 0-32 0,11 0 0 16,1 4-1360-16,0 5-272 0,0-1-48 0,-1 7-10704 0,1 1-2160 0</inkml:trace>
  <inkml:trace contextRef="#ctx0" brushRef="#br0" timeOffset="73134.66">26197 1984 21183 0,'0'0'1888'0,"0"0"-1504"15,0 0-384-15,0 0 0 0,0 0 2336 0,5-8 400 16,-5 8 80-16,8-7 0 0,-8 7-1360 0,9-5-288 0,-9 5-48 0,9-4-16 16,-9 4-368-16,0 0-80 0,11 0-16 0,-11 0 0 15,0 0-128-15,0 0-48 0,7 7 0 0,-7-7 0 16,6 11-32-16,-2 4-16 0,-3-2 0 0,-1 2 0 15,0 2-48-15,1 4-16 0,-1 5 0 0,1 0 0 16,-1 3-32-16,2 4 0 0,-2 3 0 0,1-1 0 16,2-1 48-16,-2 0 0 0,2-5 0 0,-2-1 0 15,0 2 16-15,2 0 16 0,-2 0 0 0,0 3 0 16,-1 1-144-16,2 5-48 0,-2 5 0 0,2 2 0 16,-2 1-16-16,0-4-16 0,0-3 0 0,2-3 0 15,-2-3 48-15,0-6 16 0,-2 0 0 0,0-2 0 16,0-3-64-16,-1-1-16 0,-1-5 0 0,0-1 0 15,-2-3 192-15,1-1 32 0,-1-3 16 0,-1 0 0 16,-2-1-96-16,0-2-32 0,-1 1 0 0,-2 1 0 0,-3 0-112 0,-1-1-32 16,-3 1 0-16,0 0 0 0,-2-1-128 0,0-1 192 15,0-1-192-15,0 1 192 0,0-1-192 0,2 0 128 16,-1-1-128-16,2 0 128 0,1-2-128 0,3 1 128 16,-1-3-128-16,1 0 128 0,0-5-128 0,1 1-192 15,0-3 32-15,1 1 16 0,0-2 144 0,2-1 0 16,-1-2 0-16,2 1 0 0,0 0 128 0,1 0 48 15,2-1 16-15,2 0 0 16,1 1-576-16,5 1-128 0,0 0 0 0,5 1-16 16,4 3-2544-16,4-2-496 0,2 1-96 0</inkml:trace>
  <inkml:trace contextRef="#ctx0" brushRef="#br0" timeOffset="74410.98">26855 2602 30399 0,'-14'2'2704'0,"5"2"-2160"0,-2 1-544 0,4 2 0 15,7-7 1728-15,-6 9 224 0,6-9 48 0,0 0 16 16,4 8-1696-16,3-2-320 0,1 1 0 0,3-5-160 15,2-2-32-15,3-2 0 0,4-2 0 0,0-1 0 16,1-2 0-16,-6 3-16 0,2 0 0 0,3 0 0 16,4-2 16-16,1 1 0 0,1-1 0 0,1 1 0 31,2 1-512-31,20 0-112 0,-8 0-16 0,-9 3-9088 0,-6 0-1840 0</inkml:trace>
  <inkml:trace contextRef="#ctx0" brushRef="#br0" timeOffset="74675.25">26787 2955 44223 0,'-15'-3'1968'0,"8"3"400"0,7 0-1904 0,0 0-464 16,0 0 0-16,0 0 0 0,19 8 256 0,0-3-64 16,2-2 0-16,1 1 0 0,3-2-192 0,2 1 0 15,1-6 0-15,2 1 0 0,0-3-144 0,5-2-80 16,4-1-16-16,4 0 0 16,4 1-2400-16,4-3-496 0,2-1-80 0</inkml:trace>
  <inkml:trace contextRef="#ctx0" brushRef="#br0" timeOffset="77354.4">28426 388 6447 0,'0'0'576'0,"-10"-3"-576"0,-2-2 0 0,0 1 0 15,-1 0 5856-15,2 0 1056 0,-2 0 224 0,0 0 32 16,-2 1-5392-16,0 1-1088 0,-2-3-224 0,0 4-32 16,-2-3-80-16,2 2-16 0,0 1 0 0,2 1 0 15,-1-2-336-15,8 2 0 0,-1-2 0 0,0 1 128 16,-1 1-128-16,-2-1 0 0,2-1 0 0,-2 1 0 16,-1 0 0-16,-11-1 0 0,2 0 128 0,3-1-128 0,-1-1 256 0,2 2-32 15,0-4 0-15,-2 5 0 0,-1-3 96 0,2 2 32 16,-1-2 0-16,2 0 0 0,-1 0 32 0,1 1 0 15,-1 1 0-15,2-1 0 0,0 2-96 0,2-1-16 16,4 1 0-16,2 1 0 0,2 0-48 0,7 0-16 16,0 0 0-16,0 0 0 0,0 0-64 0,0 0-16 15,0 0 0-15,0 0 0 0,9 9-128 0,-1 0 0 16,-8-9 144-16,13 12-144 0,0-3 0 0,-1 0 0 16,-2-1 0-16,-1 3 0 0,-1-1 0 0,0 1 0 15,-1-2 0-15,-1 1 0 0,1 1 0 0,-1 2 0 16,1 0 0-16,-2 1 0 0,-1 0 0 0,0 3 0 15,-2 1 0-15,2 2 0 0,-1 1 0 0,-1 0 0 0,1 1 0 16,0 1 0-16,-2 2 256 0,0 0-32 0,2-3 0 0,-1 3 0 16,1 1-80-16,0-1-16 0,-2 1 0 0,2-1 0 15,-2-3-128-15,1 1 0 0,1-1 0 0,0 2 0 16,1-2 0-16,-1 5 0 0,1-2 0 0,2 3 0 16,-1-1 0-16,1 4 0 0,1 2 0 0,-1-1 0 15,1 1 0-15,-1 0 128 0,1 0-128 0,-1 1 128 16,1-2-128-16,-1-4 0 0,1-2 0 0,-2 2-176 15,-1-1 176-15,0 1 176 0,-1-1-48 0,1 4 0 16,-1 0-128-16,0 3 0 0,-3 3-160 0,0 2 160 16,-1 1 0-16,1 3 0 0,0 0 0 0,0-2 160 15,0-3-160-15,1-3 0 0,-2-3 0 0,1 1 0 16,0-3 0-16,0 1 0 0,0 1 0 0,0 3 0 0,0 1 176 16,0 5-48-16,2 0-128 0,1 4 192 15,-2-4 64-15,2 0 0 0,-2-2 0 0,1-1 0 0,-2-3-64 0,0-1 0 16,0 0 0-16,0 2 0 0,0 1-192 0,0 1 0 15,-2 5 0-15,2 2 0 0,0 2 144 0,0 0-16 16,-1-1 0-16,1-3 0 0,-3-4-128 0,2-5-176 16,0 0 48-16,-1 0 0 0,0 0 128 0,0-1 0 15,1 3 128-15,0 1-128 0,0 4 0 0,1 1 128 16,0 1-128-16,0-2 0 0,0 2 0 0,0-2 0 16,-2-3 0-16,1-3 0 0,-2-1 0 0,2 2 0 15,-2-2 160-15,2 5-160 0,-1 4 160 0,0 3-160 16,0 2 160-16,-1 0-160 0,-1 1 128 0,0-4-128 15,0 1 0-15,3-5 0 0,-3-3 128 0,0 0-128 16,2-1 0-16,-1 0 0 0,0 4 0 0,2 2 128 0,-2 1-128 0,3 3 0 16,0 1 0-16,0-2 0 0,0 1 0 0,0-4 0 15,0-5 0-15,0 0 0 0,2-2 0 0,-2 4 0 16,-2 4 0-16,0 1 0 0,1 6 0 0,1 1 0 16,1-1 0-16,-1-1 0 0,0-1 0 0,-1-6 0 15,-1-3 0-15,1 0 0 0,-2-3 0 0,2 3 0 16,1 0 0-16,0 3 0 0,1 3 0 0,1 2 0 15,-1 0 0-15,0-1 0 0,1-1 0 0,-2-6 0 16,0-3 0-16,0-2 0 0,0 1 0 0,0 1 0 16,-2-1 0-16,2 5 0 0,0 2 0 0,0 2 0 15,-1 5 0-15,0-3-240 0,-1-2 48 0,1-2 16 16,0-2 176-16,1-5 0 0,1 0 0 0,-1-3 128 16,0 0 0-16,0 1 16 0,1-1 0 0,1 3 0 0,0 2-144 0,1 1 0 15,-2-1 0-15,2 0 0 16,-2-3 0-16,2-1 0 0,-1 0-160 0,1-2 160 0,-1-4 0 0,0-1 0 15,-1-1 0-15,0 1 160 0,2 3-160 0,-3 0 0 16,-1 3 0-16,1 2 0 0,0-2 0 0,0 3 0 16,0 2 0-16,0 1 0 0,0-2 0 15,0-1 0-15,1 1 0 0,-1-7 0 0,-1-3 320 0,1-1 0 16,0-1-16-16,-2 0 0 0,0 1-480 0,0-1-80 16,1 1-32-16,0 2 0 0,0-2 288 0,-1 3 0 15,1 2 0-15,1-1 0 0,0 4 0 0,-1-1 0 16,-2-2 0-16,2 0 0 0,-2-1 128 0,2-2 0 15,1-2-128-15,0 0 192 0,-1-4-192 0,-1 3 0 0,2-3 0 16,-1 1 0-16,0 1 0 0,1 1-192 0,1 1 48 16,-1 0 0-16,-1 1 144 0,1 3 0 0,1 3 0 0,0-1 0 15,-1 1 160-15,0 0-32 0,2-1-128 0,0 1 192 16,-1-2-192-16,-1-4 0 0,0-1 0 0,2 1 0 16,0-3 0-16,1 1 0 0,0 0-208 0,-1 1 64 15,-1 1 144-15,2 2 0 0,1 0 0 0,0 2-128 16,0 0 128-16,0 2 0 0,0 1 0 0,0 0 0 15,-2 0 176-15,2-2-48 0,0-1 0 0,0 1 0 16,-2-6-128-16,1 2-224 0,-2-1 48 0,2 1 16 16,1-2 160-16,-1 4 192 0,-2 2-32 0,3 0-16 15,-2 1-144-15,0 3-192 0,-4 1 32 0,4-1 16 16,-1-2 144-16,0 1 0 0,1-1 0 0,-2-1 0 16,-2-2 0-16,1 0 0 0,0-1 0 0,-2 2 0 15,0-1 0-15,0 3 0 0,-1 2 0 0,0 4 0 0,-2 0 0 16,3 0 0-16,-3 3 0 0,1-1 0 0,0-1 0 0,1-4 0 15,0-1 0-15,0-5 128 0,0-4-128 0,0 1 192 16,0-2-64-16,2 1 0 0,1 2-128 0,-2-1 0 16,0 1-176-16,1 1 176 0,0 4 0 0,2 1 0 15,2-1 0-15,-1 0 0 0,2 1 0 0,-2-4 240 16,0 2-32-16,2-3 0 0,-2-1-208 0,-1-2 0 16,0-1 0-16,0 0 0 0,0 0-128 0,0 0-80 15,-1 2-16-15,0-1 0 0,-1 0 224 0,1 3 0 16,0 2 0-16,-1 2 0 0,0-2 0 0,0-2 0 15,1-1 0-15,0 0 0 0,0 1 0 0,-1-3 0 16,1-2 0-16,0 1 0 0,-2-5 0 0,2 1 0 0,-2 0 0 16,0 0 0-16,1 0 0 0,1 3 0 0,-2 0 0 15,0 1 0-15,1-1 0 0,-1 3 0 0,1 1 0 0,-1 2 0 16,-2-1 0-16,-1 0 0 0,4-1 0 0,-1 0 0 16,1-2 0-16,-1 0 0 0,0-4 0 0,1-1 0 15,-1-1 0-15,2 0 0 0,0-3 0 0,-2 0 0 16,0 0 0-16,1 2 0 0,-1-1 0 0,1 1 0 15,-1 1 0-15,0-2 0 0,1 1 0 0,-1 2 0 16,1-2 0-16,0 3 0 0,2-2 0 0,0 1 0 16,-1 2 0-16,0-4 0 0,-1 0 0 0,0 0 0 15,0-1 0-15,1-1 0 0,0 1 0 0,0-2 0 16,-1-2 0-16,1 2 0 0,0-3 0 0,-1 2 0 16,0-2 0-16,-1 1 0 0,0-1 0 0,2 0 0 15,0 1 0-15,0-1 128 0,-1-1-128 0,2 2 0 0,0 0 0 0,0-2 0 16,0 2 0-16,3 2 0 15,-1-2 0-15,1 0 0 0,0-4-160 0,-1 1 160 0,1 1 0 0,1 0 0 16,0 0 0-16,1 3 0 0,1-5-144 0,2 3 144 16,0-1 0-16,0 0 0 0,0-2 0 0,3 2 0 15,0-2 0-15,1-2 0 0,-1-1 0 0,1 0 0 16,1-2 0-16,1 1 0 0,1-1 0 0,0-2 0 16,2-1 0-16,4-2 144 0,0 0-144 0,3-1 0 15,0-1 0-15,2-2 0 0,2 1 0 0,2-2-144 16,2-3 0-16,0 1 0 15,2-1-1072-15,-1-3-192 0,-5-2-64 0,-1-2-17472 0</inkml:trace>
  <inkml:trace contextRef="#ctx0" brushRef="#br0" timeOffset="79417.28">29042 870 23199 0,'0'0'1024'0,"0"0"224"0,0 0-992 0,0 0-256 0,0 0 0 0,0 0 0 16,0 0 1008-16,0 0 144 0,-4-8 48 0,4 8 0 15,-2-10-432-15,0 2-64 0,2 8-32 0,-4-9 0 16,-1 1-288-16,2 4-48 0,-1 0-16 0,-1-2 0 16,-2-2 256-16,0 1 32 0,-3 2 16 0,3 1 0 15,-2 0 160-15,-7-1 48 0,3 3 0 0,-2 0 0 16,0 0-208-16,-2 4-48 0,1 1 0 0,-1 2 0 15,0 2-336-15,-1 0-80 0,-1 1-16 0,0 3 0 16,1-2-144-16,0 4 0 0,-2 0 0 0,1 4 0 16,0-3 0-16,1 4 0 0,1 1 0 0,2 0 0 0,2 1 0 0,1 1 0 15,3 0 0-15,3-1 0 0,1-1 0 0,1 0 0 16,2 3 0-16,0-2 0 0,2-2-128 0,3 0 128 16,0 1 0-16,2-1 0 0,1-4 0 0,2-1-144 15,1-2 144-15,4-5 0 0,3-1-128 0,2-2 128 16,2-3 0-16,1-1 0 0,1-1 0 0,3-4 0 15,2-3 0-15,2-2 0 0,1 0 0 0,0-1 0 16,-2-2 0-16,1-1 0 0,-3 1 0 0,-1-3 0 16,-2 1 0-16,-1 1 144 0,-3-2 160 0,-1-3 16 15,0 2 16-15,-2 0 0 0,-3-2 144 0,-1 2 32 16,-3 0 0-16,-1-1 0 0,-2 0-192 0,-1-1-48 16,-2 1 0-16,1-2 0 0,-3-1-272 0,-1-3 160 0,-2-1-160 0,-4 1 128 15,1 0-128-15,0-2 0 0,-2-2 0 0,0 2 0 16,-3 1 128-16,1-3-128 0,0 3 0 0,0 1 128 15,0 2-128-15,0 3 0 0,0-1 0 0,1 6 0 16,1-2-256-16,1 4 64 0,1 0 0 0,-1 1 16 16,2 2-144-16,1 2-16 0,-1 1-16 0,4 7 0 31,-4-8-416-31,4 8-64 0,0 0-32 0,0 0 0 16,0 0-2592-16,0 0-512 0</inkml:trace>
  <inkml:trace contextRef="#ctx0" brushRef="#br0" timeOffset="79922.75">29485 350 11967 0,'0'0'528'0,"0"0"112"0,-12-1-512 0,3-2-128 16,9 3 0-16,-9 0 0 0,9 0 4720 0,0 0 912 16,0 0 176-16,0 0 32 0,0 0-4560 0,-7 7-896 0,7-7-192 15,-6 7-48-15,6-7 176 0,-5 12 48 16,5-12 0-16,-3 11 0 0,2 2-96 0,2 0-16 0,2 0 0 0,1 1 0 15,1 0-256-15,1 2 0 0,2 1 0 0,1 1 0 16,2 0 0-16,0 1 0 0,2 0 0 0,2 2 0 16,-2 1 0-16,0 2 0 0,1-3 144 0,-1 1-144 15,0 0 384-15,-1 0 0 0,-2 0-16 0,1-1 0 16,-1-1-96-16,-1-1-16 0,-1 2 0 0,-1-4 0 16,-1-3-128-16,-1 1-128 0,-1 0 192 0,0 2-192 15,-4-2 192-15,0-2-192 0,0 0 192 0,-1 0-192 16,0-1 192-16,-3-1-64 0,-1 1 0 0,-1 0-128 15,0-2 224-15,1-1-64 0,-2 0-16 0,2-2 0 16,5-7-144-16,-9 8 192 0,9-8-192 0,-8 6 192 16,8-6-192-16,-9 4 0 0,0-1 0 0,9-3 0 0,-11 0 0 0,1 0 0 15,1-2-144-15,0 1 144 16,-1-1-800-16,10 2-48 0,-11-3-16 0,-1 3-10448 16,0 0-2080-16</inkml:trace>
  <inkml:trace contextRef="#ctx0" brushRef="#br0" timeOffset="80423.53">28561 1501 2751 0,'-13'0'256'0,"3"0"-256"0,-3 0 0 0,-1 0 0 16,1-1 5472-16,0 1 1056 0,-1-1 192 0,-1 1 64 16,0-2-5264-16,2 2-1056 0,0 0-208 0,-1 3-32 15,0-1-224-15,2 0 128 0,2-1-128 0,1 0 0 16,2-1 624-16,7 0 16 0,0 0 16 0,0 0 0 0,0 0 176 0,0 0 16 16,19-1 16-16,1 0 0 0,3-1 0 0,3 0 0 15,2-2 0-15,5 0 0 0,2-2 48 0,4-1 16 16,3-3 0-16,8 0 0 0,6 0-592 0,7 1-112 15,9 0-32-15,1 0 0 0,-1-3-192 0,-2 1 128 16,-3-4-128-16,2 2 0 0,4 1 0 0,0 3 0 16,0 2 0-16,-5 4 0 0,-7-7 0 0,-5 3 0 15,-4-3 0-15,-2 4-160 16,-3 2-400-16,-2 1-80 0,1 1 0 0,-4 0-11008 16,-3 2-2176-16</inkml:trace>
  <inkml:trace contextRef="#ctx0" brushRef="#br0" timeOffset="89445.47">30066 334 28623 0,'-6'0'624'0,"-2"-1"128"0,1 0 16 0,7 1 64 0,-5-2-672 0,5 2-160 0,0 0 0 0,0 0 0 16,0 0 896-16,0 0 128 0,0 0 48 0,0 0 0 15,0 0-208-15,15 3-32 0,-1-2-16 0,0-1 0 16,2 0-176-16,-7 0-48 0,0 0 0 0,2 0 0 15,-1-1-32-15,2 0-16 0,1-1 0 0,0 1 0 16,0-3-176-16,12 0-48 0,-6 2 0 0,1-4 0 16,-2 3-160-16,0-1-32 0,-2 0-128 0,1 0 192 15,-1 0-192-15,-2 0 128 0,-2 1-128 0,-1 1 0 16,1 0 0-16,0 1 128 0,-12 1-128 0,13 0 0 16,-13 0 0-16,13 0 0 0,-3 0 128 0,-10 0-128 15,0 0 0-15,0 0 176 0,13 1-176 0,-13-1 160 16,12 3 112-16,-12-3 32 0,0 0 0 0,0 0 0 0,0 0-48 0,9 11 0 15,-9-11 0-15,4 11 0 0,-4-11-128 0,3 15-128 16,-3-4 192-16,0 4-192 0,0-2 192 0,0 1-64 16,0 2 0-16,0-1-128 0,0 4 144 0,1 1-144 15,2 3 0-15,-1 0 144 0,-2-1-144 0,3 2 0 16,1 0 0-16,0 3 128 0,0-1-128 0,-1 0 0 16,3 0 0-16,-1 0 0 0,-1 0 144 0,-2 1-144 15,1-3 160-15,0 1-160 0,-1-1 256 0,1 6-64 16,-2-2 0-16,3 3 0 0,-1 3-192 0,-2 0 0 15,0 5-144-15,1-1 144 0,-1 3 0 0,0 2 0 16,0 0 0-16,1-2 160 0,-1-1-160 0,0 1 0 16,1 0-160-16,-2 2 160 0,0 0 0 0,-2 3 0 15,1 2 208-15,0 3-64 0,-2 3-144 0,1-1 0 0,-1-3 0 0,0-3 0 16,1-1 128-16,-1 1-128 0,2-1 128 0,0 2-128 16,-1 3 128-16,1 3-128 0,0-1 128 0,2 2-128 15,2 1 192-15,-2-3-64 0,-1-4 0 0,1-1 0 16,-1 1-128-16,1 1 0 0,-2 3 0 0,1 3 0 15,-1 4 0-15,0-2 0 0,-1-1 128 0,1-2-128 16,-2-4 128-16,2 0-128 0,1-1 192 0,-1 4-64 16,-2 2-128-16,3 3 0 0,1 1 0 0,1-2-176 15,-1-3 176-15,2-3 128 0,-1-2-128 0,1-3 176 16,-2 1-176-16,0 3 128 0,2 1-128 0,-2 5 128 16,1-1-128-16,-2 0-256 0,0-2 64 0,-2-3 16 15,1-4 336-15,0-1 64 0,-2 0 16 0,-1 4 0 0,-1 0-240 16,-1 3 0-16,-1-1 0 0,-1 1 0 0,0-1 0 15,1-2 0-15,1-3 0 0,1-2 0 0,0 0 0 0,0 0 0 16,-2 1 0-16,2 2 0 0,0 3 0 0,-2 0 0 16,3 1 0-16,0-1 0 0,2-1 0 0,-1-4 0 15,1-3 0-15,0 0 0 0,1 1 0 0,1 1 0 16,1 1 0-16,1 2 0 0,0 5 0 0,1 2 0 16,-2-5 0-16,3-1 0 0,-1-2 192 0,0-2-48 15,0-2-16-15,0 2 0 0,-2 5-128 0,0 1-176 16,-1 2 48-16,0 2 0 0,0-2 128 0,-1 1 0 15,0-5 0-15,-2-1 0 0,-1-1 0 0,0 0 0 16,-1 3 0-16,0 1 0 0,1 2 0 0,0 2 0 16,-2 1 0-16,2-4 0 0,1-1 0 0,2-1 0 15,-2-7 0-15,0 2 128 0,1 3-128 0,-2 5 0 0,0-3 0 0,0 6 0 16,-2 3 0-16,2-1 0 0,0-4 0 0,0-3 0 16,-1-4 0-16,-2 3 0 0,-1-2 0 0,2 3 0 15,-2 2 0-15,1 3 0 0,1 4 0 0,-1-4 0 16,1-4 0-16,-1-2 0 0,0-2 0 0,3 0 0 15,-2-1 0-15,1 3 0 0,-1-1 0 0,2 1 0 16,0 3 0-16,0 0 0 0,1 0 0 0,1-5 0 16,-1-1 0-16,1-2 0 0,2-2 0 0,-2-3 0 15,1 2 0-15,0 2 0 0,-1-1 0 0,4 3 0 16,-2-2 0-16,1 0 0 0,0-2 0 0,1 0 128 16,-1-2-128-16,0-1 0 0,0-4 0 0,-1 1 0 15,0-2 0-15,2 1 0 0,-2 3 0 0,0-1 0 16,0 1 0-16,1 1 0 0,-1 2 0 0,1-2 0 15,-1-1 0-15,0-3 0 0,0-1 0 0,0-2 0 0,0 1 0 0,0-2 0 16,-1-2 0-16,1 2 128 0,-3-1-128 0,1 1 0 16,-1 1 0-16,2-1 0 0,-2 0 0 0,3 2 0 15,-1-1 0-15,0 1 128 0,-2 1-128 0,2-4 0 16,1-4 0-16,0 1 0 0,0-1 0 0,-1 1 0 16,1-1 0-16,0-2 128 0,0 1-128 0,0-1 0 15,0-2 0-15,1 3 0 0,-1-1 0 0,1 5 0 16,-1-2 0-16,0 2 0 0,0 1 0 0,1-3 0 15,1 3 0-15,-1 3 0 0,-1-3 0 0,1-1 0 16,-1-2 0-16,2 0 0 0,-2 0 0 0,1-3 0 16,0 1 0-16,-1-1 0 0,0-1 0 0,2 0 0 15,-1 0 0-15,0 3 0 0,0-3 0 0,1 5 0 16,-1 0 0-16,0 0 0 0,-1-2 0 0,3 2 0 0,-2 1 0 0,2 1 0 16,-2 1 0-16,2-1 0 0,-2-5 0 0,-1 2 0 15,0 0 0-15,0-3 0 0,0 1 0 0,0 0 128 16,-1-2-128-16,1 2 0 0,-2 0 0 0,1-2 0 15,0 3 0-15,1 4 0 0,-3 0 0 0,2-2 0 16,-2-2 0-16,2 1 0 0,0 2 0 0,-1 0 0 16,1-2 0-16,-1-1 0 0,2-1 0 0,-2-2 0 15,2 1 0-15,0-2 0 0,-1 1 0 0,1 0 0 16,-1-3 0-16,1 0 0 0,1-1 0 0,0 1 0 16,1 1 0-16,-1 0 0 0,0 0 0 0,0 1 0 15,1 3 0-15,0-3 0 0,0-1 0 0,0 2 0 16,1 1 0-16,-1-1 0 0,0-1 0 0,0 2 0 15,1-1 0-15,0-3 0 0,-2-2 0 0,0 0 0 0,-1-1 0 16,3-1 0-16,-2-2 0 0,0 0 0 0,1 1 0 0,0-1 0 16,0-1 0-16,-1-2 0 0,0 0 0 0,2 0 0 15,-3-11 0-15,1 13 128 0,0-2-128 0,1 1 0 16,-1 0 0-16,0 0 0 0,-1-12 0 0,2 13 0 16,-2-2 0-16,0 1 0 0,0 0 0 0,0-2 0 15,-2 1 0-15,2-1 0 0,0-10 0 0,-1 13 0 16,1-1 0-16,-1 0 0 0,1-12 0 0,-2 10 0 15,0 1 0-15,2-11 0 0,0 0 0 0,-4 9 0 16,0-1 0-16,0-1 128 0,4-7-128 0,-5 9 0 16,5-9 0-16,-7 10 128 0,1-1-128 0,6-9 0 15,-7 6 128-15,7-6-128 0,-9 8 128 0,3-1-128 0,6-7 128 16,-9 6-128-16,9-6 224 0,-11 7-32 0,3 2 0 16,-1-5 0-16,0 1 64 0,0 0 0 0,0-1 0 0,0 0 0 15,0 0-16-15,1 0 0 0,-3 2 0 0,0-2 0 16,-4 1-32-16,0 1 0 0,-4-1 0 0,1 0 0 15,-1 0 16-15,-2-2 0 0,-1 1 0 0,-2 0 0 16,2 0-32-16,-2 1-16 0,-2-4 0 0,6 2 0 16,0-2-176-16,0-1 0 0,2 0 0 0,1 0 128 15,0 1-128-15,3-1 0 0,0-1 0 0,1-2 0 16,-1 1-304-16,3-5-32 0,0 1-16 0,5-5 0 31,-1-3-3280-31,5-7-656 0</inkml:trace>
  <inkml:trace contextRef="#ctx0" brushRef="#br0" timeOffset="103722.06">29018 3607 10703 0,'0'0'464'0,"0"0"112"0,0 0-448 0,0 0-128 0,0 0 0 0,0 0 0 16,0 0 704-16,0 0 128 0,0 0 32 0,0 0 0 16,0 0-672-16,0 0-192 0,0 0 0 0,0 0 128 15,0 0-128-15,0 0 0 0,0 0 0 0,0 0 0 16,0 0 384-16,-4-3 64 0,-1 3 16 0,0-1 0 0,0-1 1136 0,-1 1 240 16,1-1 32-16,0 0 16 15,-2 1-128-15,-4 0-32 0,0-3 0 0,1 1 0 16,-2 1-768-16,0-1-144 0,1 2-48 0,-1-1 0 0,-1 0-432 0,0 0-80 15,-2 1-32-15,1 0 0 16,0-1-224-16,-2 2 128 0,-1 2-128 0,2 0 0 0,-1 1 160 0,2 1-160 16,-2 1 160-16,2 3-160 0,-1-2 416 0,1 6-16 15,0-1 0-15,1 2 0 0,1 0 64 0,1 2 16 16,1 4 0-16,0 0 0 0,0 1-112 0,1 1-32 16,0 1 0-16,1 1 0 0,3 2-336 0,0 0 144 15,1-6-144-15,1 2 0 0,1 1 0 0,2-3 0 16,4-2 0-16,0-3 0 0,1-4 128 0,1-2-128 15,2-1 0-15,3-1 0 0,-1-2 128 0,0-1-128 0,2-1 0 0,1-4 0 16,3-2 128-16,-1-1-128 0,2-1 144 16,2 1-144-16,-1 0 224 0,-1-2-48 0,-1 1-16 0,0-2 0 15,3-1 80-15,-1 0 16 0,2 0 0 0,-1-2 0 16,1-2-128-16,-1-1-128 0,1 0 176 0,-1-1-176 16,-2 1 128-16,0-1-128 0,-1 1 0 0,-2 0 0 15,-2-2 128-15,0-1-128 0,-2 0 0 0,-2 0 0 16,-2 0 144-16,0-1-16 0,-5-3-128 0,2 3 192 15,-3 0-16-15,-2-1-16 0,0 1 0 0,-2 0 0 16,-1 0-160-16,-2-1 128 0,-1 1-128 0,-2 0 128 16,-1 1-128-16,1-1 0 0,-1-3 144 0,1 0-144 15,-2-2 0-15,1-2 0 0,-2-1 0 0,-2 1 0 16,0 0 0-16,0 3 0 0,1 1 0 0,0 3 0 0,0 0-224 16,4 2-64-16,0 0-16 0,0 3 0 15,4 2-368-15,1 1-80 16,-2 1-16-16,5 3 0 0,0 1-384 15,2 5-64-15,0 0-32 0,0 0-9008 0,0 0-1808 0</inkml:trace>
  <inkml:trace contextRef="#ctx0" brushRef="#br0" timeOffset="104340.31">29481 3242 11967 0,'0'0'1072'0,"-9"-6"-864"0,2 1-208 0,7 5 0 15,-6-5 3008-15,6 5 576 0,-5-4 96 0,5 4 32 16,0 0-2176-16,0 0-416 0,-10 0-96 0,3 0 0 16,7 0-304-16,-11 5-48 0,2-1-16 0,9-4 0 0,-6 7-80 0,0 1 0 15,6-8-16-15,-2 10 0 0,2-10-176 0,0 13-16 16,1 0-16-16,2 0 0 0,1-1-96 0,1 1-32 15,0 0 0-15,2 0 0 0,-1-1 0 0,3 2 0 16,0 3 0-16,2-1 0 0,-1-1 64 0,1 2 16 16,-1-2 0-16,0 0 0 0,1 2-112 0,-3-3-32 15,-2 2 0-15,1 1 0 0,-1 0-32 0,-1 1 0 16,-2 1 0-16,0-3 0 0,-2 3-128 0,0 0 192 16,1 1-192-16,-2 1 192 0,-2-2-192 0,4-1 128 15,-1 1-128-15,0-2 128 0,-1-3-128 0,0 0 128 16,1 2-128-16,-1-2 128 0,0-1-128 0,0-1 160 15,0-1-160-15,-1-2 160 0,0-1 0 0,-2 1 0 16,-2-3 0-16,0 3 0 0,1-4 16 0,-3 1 0 16,-2-1 0-16,-1-1 0 0,-2 0-16 0,-1 2 0 0,-1-4 0 15,-2 0 0-15,-1 1 16 0,0-2 0 0,0 0 0 0,2 1 0 16,-1-4-176-16,2 1 0 0,1 0-192 0,2-2 192 31,1 1-608-31,2 0 0 0,8 2 0 0,-8-6 0 16,2-5-1760-16,0 3-336 0,6 8-80 0,-2-9-11904 0</inkml:trace>
  <inkml:trace contextRef="#ctx0" brushRef="#br0" timeOffset="104973.63">28246 4312 20271 0,'-13'0'896'0,"13"0"192"0,0 0-880 0,0 0-208 0,0 0 0 0,0 0 0 16,0 0 1920-16,0 0 352 0,0 0 64 0,11 4 16 15,0-2-1008-15,4-2-208 0,2-1-48 0,4 0 0 16,5-3-256-16,4 1-48 0,2-2-16 0,5 0 0 0,2-2 128 0,1 0 32 15,3-3 0-15,6 1 0 0,3-1-352 0,6 1-80 16,8-2-16-16,1 2 0 0,2 1-288 0,-2 1-64 16,-3-3-128-16,-2 1 192 0,1 0-192 0,2 1 0 15,3 2 128-15,0-1-128 0,-3 2 0 0,-4 1 0 16,-5 0 0-16,-2-2 0 0,-5-1 0 0,-2 1 0 16,-1 1 0-16,-2-1 0 0,-2 1 0 0,-2 1 128 15,-2 2-128-15,-3 0 0 16,-3 2-448-16,-2-2-128 0,-4 0-16 0,-3 1-11232 15,-2 0-2240-15</inkml:trace>
  <inkml:trace contextRef="#ctx0" brushRef="#br0" timeOffset="113980.69">28992 1963 30639 0,'0'0'1344'0,"0"0"304"0,0 0-1328 0,0 0-320 0,0 0 0 0,0 0 0 15,0 0 160-15,0 0-32 0,0 0-128 0,0 0 192 16,0 0 128-16,-8 0 32 0,8 0 0 0,0 0 0 15,0 0 256-15,-4-4 48 0,-1 1 16 0,-1 1 0 16,0-1-80-16,1 2-16 0,0-3 0 0,-2 1 0 16,1 1-64-16,-8-1-32 0,-1 0 0 0,2 1 0 15,-1 2-160-15,0 2-48 0,0 1 0 0,0 0 0 0,0 0-144 0,-1 3-128 16,0 0 192-16,-1 1-192 16,2 1 304-16,-1 1-48 0,0 1-16 0,-1 2 0 0,2 1-16 15,0 1 0-15,-2-1 0 0,3 4 0 0,1 3-96 0,3-3-128 16,1 2 176-16,2-2-176 0,0-1 0 0,4-1 0 15,1 1 0-15,1 2 0 0,1 1 0 0,1-2 0 16,1-1 0-16,1 0 0 0,2 0 0 0,1-3 0 16,-1-1 0-16,2-1 0 0,1-3 0 0,2-1 0 15,1-2-192-15,-2 0 192 0,2-2-128 0,0-3 128 16,1-2 0-16,0 1-144 0,0 0 144 0,1-4 0 16,2-2 0-16,1 1 0 0,-1-4 0 0,3 1 0 15,-1-2 0-15,2-1 0 0,0-1 128 0,-3-3-128 16,-1 2 160-16,0-3-160 0,-2 0 288 0,-1 1-32 15,-1-5-16-15,-2 2 0 0,-1-3 240 0,-2-1 48 0,-2 0 16 16,2 2 0-16,-2-2-224 0,-1 2-32 0,0 0-16 0,-2 0 0 16,0 4-272-16,-1-4 0 0,-1 2 128 0,-1-1-128 15,-1-2 0-15,-2-1 0 0,-1-2 0 0,-1 3 0 16,-2-3 0-16,0 3 0 0,-1 0 0 0,0 1 0 16,-2 1 0-16,0 2 0 0,-1-2 0 0,0 5 0 15,-2 0-176-15,1 4 176 0,-2-2-192 0,4 1 192 16,-1 4-336-16,1 1 32 0,2 4 16 0,1 0 0 31,1 2-2016-31,1 1-384 0,6 0-96 0</inkml:trace>
  <inkml:trace contextRef="#ctx0" brushRef="#br0" timeOffset="114662.55">29175 1930 19343 0,'0'0'1728'0,"0"0"-1392"16,0 0-336-16,0 0 0 0,0 0 3008 0,0 0 512 15,0 0 128-15,0 0 0 0,-2-6-2208 0,2 6-448 0,0 0-96 0,0 0 0 16,0 0-624-16,7-7-112 0,-7 7-32 16,0 0 0-16,9-4-128 0,-9 4 0 0,0 0 0 0,10 0 0 15,-10 0 0-15,11 0 0 0,-11 0 0 0,0 0 0 16,10 11 144-16,-2 0 0 0,-3 0 0 0,-1 0 0 16,0 1 112-16,0 0 0 0,-4-12 16 0,5 16 0 15,0 1 64-15,-1-2 16 0,2 1 0 0,0-2 0 16,2-1-160-16,0-2-48 0,1-1 0 0,-9-10 0 15,12 10-144-15,-1-3 160 0,1-2-160 0,-2-2 160 16,2-3-160-16,0-1 192 0,0-1-192 0,-1-4 192 16,2 0-64-16,0 1-128 0,-1 0 192 0,-1-1-64 15,-2-1 368-15,1 2 64 0,1-2 16 0,-2 2 0 16,-9 5-944 0,9-5-176-16,-9 5-32 0,9-4-16 0,-9 4 416 0,0 0 176 0,0 0-128 0,0 0 128 15,12 6 0-15,-12-6 0 0,10 8 0 0,-1-1 176 0,0-1-176 0,-9-6 128 16,11 7-128-16,-1-2 128 0,-10-5-128 0,13 3 0 15,-2-2-160-15,-11-1 160 0,11 0 0 0,0-1 0 16,-11 1 0-16,10-3 0 0,-10 3 0 0,0 0 0 16,11-4 0-16,-11 4 0 0,9-4 144 0,-9 4-144 15,9-6 0-15,-9 6 144 0,9-7 16 0,-9 7 0 16,0 0 0-16,9-5 0 0,-9 5 80 0,9-7 16 16,-1 2 0-16,-8 5 0 0,8-6 96 0,0-1 32 15,1 1 0-15,0-1 0 0,-1-1-64 0,0 1 0 16,1-1 0-16,0-4 0 0,0 0-112 0,-1 1-16 15,0-1-16-15,-2 0 0 0,1-2-176 0,-2 1 128 16,0 0-128-16,-1 0 128 0,0-3-128 0,-1-1-224 0,-1 0 48 16,1 0 16-1,-2 0-624-15,0-1-128 0,-1 4-32 0,0 1 0 16,0 2-2000-16,-2 1-384 0,2 10-96 0</inkml:trace>
  <inkml:trace contextRef="#ctx0" brushRef="#br0" timeOffset="114978.78">30057 1994 22111 0,'0'0'1968'0,"0"0"-1584"0,-9-1-384 0,9 1 0 0,0 0 3536 0,0 0 624 16,0 0 128-16,0 0 32 0,-4 10-3104 0,2 2-608 15,0-2-128-15,2 3-32 0,0 2-256 0,2 0-48 16,-2 0-16-16,2 2 0 0,1 1-128 0,-1 0 0 16,0 0 0-16,0 2 0 0,0 1 0 0,0-3 0 15,1 0 0-15,-1 2 0 16,1-2-384-16,0-1-64 0,-1 1-16 0,1-1 0 15,-2 3-1696-15,0-3-336 0,-1 1-64 0,2 0-11760 0</inkml:trace>
  <inkml:trace contextRef="#ctx0" brushRef="#br0" timeOffset="115913.83">28864 5101 17503 0,'0'0'1552'0,"0"0"-1232"0,0 0-320 0,0 0 0 16,8-8 2560-16,1 1 448 0,2 2 80 0,-1-1 32 16,1-2-1712-16,-2 0-320 0,1 0-80 0,-1 0-16 15,0 1-96-15,0-1-32 0,-1-1 0 0,1-2 0 16,-1-1-112-16,0 1-32 0,-1-2 0 0,-1 1 0 16,-1 1 16-16,-1 1 0 0,-1-3 0 0,-2 3 0 15,-1-2-176-15,-1 1-48 0,-2 0 0 0,-1 0 0 0,-2 2-176 0,-1 0-32 16,1 0-16-16,-3 4 0 0,-2-1-112 0,-1 4-32 15,-2 1 0-15,0 3 0 0,-4 1-144 0,-1 5 0 16,-2 2 144-16,1 3-144 0,-3 4 0 0,3 3 0 16,-1-5 0-16,2 2-128 0,0 0 128 0,1 0 0 15,1 1-144-15,2 1 144 0,2-4 0 0,4 1 0 16,0-1 0-16,3 0 0 0,-1-2 0 0,3 0 0 16,1-1 160-16,2-2-160 0,1-10 0 0,1 10 0 15,5 0-160-15,-1-4 160 0,-5-6-160 0,10 5 160 16,1-1 0-16,1 0-144 0,1-5 144 0,1-2 0 15,2-1 0-15,2-1-128 0,4 0 128 0,1 0 0 16,2-2-144-16,1-1 144 0,2-2 0 0,-1 0 0 16,-2-1 0-16,0-2 0 0,-1 0 176 0,0 0 0 0,-3 0 0 0,1-5 0 15,-5-4 208-15,-2-1 32 0,0 1 16 0,-2 0 0 16,-1-5-64-16,-2-1-16 0,-1-3 0 0,-1 1 0 16,-2-4-176-16,0 2-48 0,-2-1 0 0,-2 3 0 15,-2 1-128-15,-2 2 0 0,-1 1 144 0,-2 2-144 16,0 1 0-16,-3 2 128 0,-1 1-128 0,-2-2 0 15,-1 1 0-15,-1 2 0 0,0-1 0 0,0 5 0 16,0 0-144-16,-1 6-112 0,0 4 0 0,-1 2-16 31,3 1-1264-31,1 4-240 0,-1 2-48 0,2 3-16 16,2 1-1488-16,3 2-320 0,1 4-48 0</inkml:trace>
  <inkml:trace contextRef="#ctx0" brushRef="#br0" timeOffset="116697.78">29261 4918 5519 0,'0'0'496'0,"0"0"-496"0,0 0 0 0,0 0 0 16,6-10 5824-16,-1-1 1088 0,-1 1 192 0,3 2 64 15,-1 2-4752-15,-6 6-944 0,8-7-192 0,-8 7-48 16,7-6-304-16,-7 6-64 0,5-7-16 0,-5 7 0 16,0 0-48-16,0 0-16 0,0 0 0 0,0 0 0 15,0 0-112-15,0 0-32 0,0 0 0 0,6 10 0 16,0 3-256-16,-4 3-48 0,0 0-16 0,-1 2 0 15,-1-1-192-15,0 1-128 0,1 0 160 0,-1 1-160 16,1-4 176-16,2 2-176 0,1-2 192 0,1-2-192 0,0-3 128 0,2 1-128 16,-1-2 0-16,2 1 0 0,0-2 128 0,0-2-128 15,1-2 192-15,-1 2-192 0,0-4 192 0,-8-2-192 16,0 0 192-16,13 0-192 0,-3-1 0 0,-10 1 0 16,11-1 0-16,-11 1 0 0,0 0 192 0,9-7-192 15,-9 7 192-15,7-8-192 0,0-1 0 0,-7 9 0 16,8-6-160-16,-8 6 160 0,0 0-208 0,0 0 80 15,9-7 128-15,-9 7-208 0,10-5 208 0,-10 5-144 16,0 0 144-16,12 2-128 0,-3 4 128 0,-1-1 0 16,-8-5 0-16,11 8-128 0,-11-8 128 0,11 9 0 15,-2-1 0-15,-9-8 0 0,11 11 0 0,-3-1 0 0,-8-10 0 0,10 7 0 16,-10-7 0-16,9 7 0 0,-9-7 0 16,11 5-128-16,-11-5 128 0,9 7 128 0,-1-5-128 0,-8-2 176 15,0 0-176-15,0 0 0 0,0 0 0 0,10 0 128 16,-10 0 48-16,0 0 0 0,12-1 0 0,-3-3 0 15,-9 4 96-15,9-7 32 0,-9 7 0 0,8-7 0 16,0 0-80-16,-2-2-16 0,-1 1 0 0,-1-1 0 16,0-3 48-16,-1 2 0 0,-1-2 0 0,1-1 0 15,0-3-256-15,-1-2 176 0,1-1-176 0,-2-2 160 16,0-3-160-16,1 1-224 0,0-2 48 0,1 2 16 31,-2-1-1184-31,1 5-224 0,0 2-48 0,1 2-16 0,1 5-1184 0,0 3-256 0,-4 7-32 16</inkml:trace>
  <inkml:trace contextRef="#ctx0" brushRef="#br0" timeOffset="117188.39">29843 5128 10127 0,'0'0'896'0,"0"0"-704"16,0 0-192-16,0 0 0 0,0 0 5392 0,0 0 1056 15,0 0 208-15,0 0 32 0,0 0-5008 0,0 0-992 16,0 0-208-16,0 0-32 0,0 0 80 0,11-3 32 0,-1 1 0 0,2-2 0 16,1-4-48-16,0 2 0 0,1-1 0 0,1 1 0 15,-2 0-192-15,1 2-32 0,-1-1-16 0,0 0 0 16,0 1-272-16,-2 3 160 0,-11 1-160 0,10-3 128 15,-10 3-128-15,0 0 0 0,0 0 144 0,0 0-144 16,0 0 0-16,0 0 144 0,0 0-144 0,0 0 0 16,0 0 0-16,0 0 0 0,0 0-240 0,-10 3 80 31,-1-1-272-31,0 0-48 0,-1 2-16 0,0 1 0 0,-1 0 208 0,0 3 32 0,-1 2 16 0,-2-1 0 16,-1 1 240-16,3-1 0 0,-1 4 0 0,1 0 0 15,0 1 0-15,1 0 0 0,0 3 128 0,2-1-128 16,1 0 384-16,1 1-16 0,1-3-16 0,1-1 0 15,2 3-128-15,2-3-32 0,2 1 0 0,1-1 0 0,1 0-192 0,-1-13 128 16,7 13-128-16,-1 0 0 0,2-4 0 0,3-1 0 16,0-1 0-16,2-3 0 0,2-2 0 0,3-1 0 15,3-2 0-15,2-1 0 16,3-2-448-16,3 0-64 0,1-1-32 0,3-3-11104 16,1-1-2208-16</inkml:trace>
  <inkml:trace contextRef="#ctx0" brushRef="#br0" timeOffset="119139.3">29236 6076 30751 0,'-8'-9'1360'0,"8"9"288"0,0 0-1328 0,0 0-320 15,-3-9 0-15,3 9 0 0,3-11 1280 0,1 3 176 16,-4 8 32-16,0 0 16 0,8-5-224 0,-8 5-32 15,0 0-16-15,10 0 0 0,-10 0-688 0,5 5-144 16,1-2-16-16,-6-3-16 0,5 7-368 0,-1-1-160 16,0 2 16-16,0-2-12208 15,-1 2-2432-15</inkml:trace>
  <inkml:trace contextRef="#ctx0" brushRef="#br0" timeOffset="119333.62">29249 6653 45327 0,'-18'6'2000'0,"9"-2"432"0,1-2-1952 0,8-2-480 0,0 0 0 0,0 0 0 16,0 0 128-16,0 0-128 0,0 0 0 0,0 0 0 16,0 0 0-16,0 0-320 0,8 11 64 0,1-5 0 31,-9-6-2336-31,17 1-464 0,0-2-80 0,1 0-8160 0,0-3-1632 0</inkml:trace>
  <inkml:trace contextRef="#ctx0" brushRef="#br0" timeOffset="119483.2">29514 6840 6447 0,'-15'12'576'0,"3"-3"-576"0,-1 0 0 0,-1 0 0 0,-2 0 3328 0,2-1 576 15,2 0 96-15,2-3-8336 16,0-1-1664-16</inkml:trace>
  <inkml:trace contextRef="#ctx0" brushRef="#br0" timeOffset="119603.16">29328 7127 19343 0,'-9'2'1728'0,"0"2"-1392"16,0-1-336-16,9-3 0 0,0 0 3232 0,-4 9 576 15,4-9 112-15,0 0-12032 0,0 0-2400 0</inkml:trace>
  <inkml:trace contextRef="#ctx0" brushRef="#br0" timeOffset="119736.74">29266 7424 11055 0,'0'0'976'0,"0"0"-784"0,-11 4-192 0,11-4 0 16,0 0 5728-16,0 0 1104 0,0 0 208 0,0 0 64 15,0 0-5904-15,0 0-1200 0,0 0-192 0,11-3-15808 16</inkml:trace>
  <inkml:trace contextRef="#ctx0" brushRef="#br0" timeOffset="130458.07">5596 14339 9215 0,'0'0'816'0,"0"0"-656"0,-2-7-160 0,2 1 0 16,0 6 5296-16,4-11 1024 0,0 2 208 0,1 3 32 16,-5 6-4400-16,7-7-880 0,-7 7-192 0,0 0-16 15,0 0-160-15,0 0-16 0,0 0-16 0,0 0 0 16,10 9-496-16,-5-1-80 0,-1 3-32 0,0 2 0 16,-1 5-112-16,-1-1-32 0,2 4 0 0,0 1 0 15,0 3-128-15,5 18 0 0,-2-8 0 0,1-3 0 16,-2-2 320-16,1-3 64 0,-2 0 32 0,0 3 0 15,-1-1 64-15,0 1 16 0,0 0 0 0,-2 0 0 16,1-3-192-16,0 0-48 0,-1-2 0 0,2-4 0 16,0-3-80-16,1-3-32 0,2-5 0 0,-1-1 0 15,2-5-16-15,-8-4-128 0,12-1 192 0,1-6-64 0,0-3-128 16,0-5 192-16,1-2-192 0,1-2 192 0,-1-1-192 16,0 1-272-16,-1-2 64 0,0 4 16 0,1 4 0 0,-1 2 16 15,-2 4 0-15,1 3 0 0,-2 1 176 0,1 6 0 16,-1 1 0-16,-1 3 0 0,-1 1 256 0,1 4-32 15,1 0 0-15,0 0 0 0,0 1-64 0,1-3-16 16,-1 0 0-16,1 1 0 0,0-3-144 0,1-2 0 16,0-1 0-16,0-1 128 0,-1-1-128 0,1-3 0 15,0-1 0-15,0-1 0 0,-1 0 0 0,1 0 0 16,-2 0 128-16,0 2-128 0,-1 0 0 0,0 0 0 16,-9 0 0-16,13-2 128 0,-1 0 144 0,-2-1 32 15,0-1 0-15,0 0 0 0,-1-2 48 0,0-1 16 0,1 1 0 16,-1-2 0-16,-1-1-80 0,0-1-16 15,-1-5 0-15,-1 2 0 0,1 0-64 0,-1 0-16 0,-1 0 0 0,2-4 0 16,-1 0 128-16,1 1 32 0,-3 0 0 0,2-3 0 16,1 1-352-16,-2-2 144 0,0 1-144 0,-1-2 0 15,-1-5 0-15,-1-1 0 0,-2-5 0 0,2 2 0 32,-1 0-912-32,-1 4-144 0,-1 0-32 0,1 5 0 15,-2 4-704-15,1 2-128 0,-2 2-48 0,1 2 0 16,1 2-1616-16,-2-1-336 0,0-2-64 0</inkml:trace>
  <inkml:trace contextRef="#ctx0" brushRef="#br0" timeOffset="131041.05">5978 13993 10127 0,'-16'0'448'0,"4"-1"96"0,-1-3-544 0,-3 0 0 15,2 0 0-15,1 2 0 0,0 0 5680 0,0 0 1024 16,1-1 208-16,2 2 32 0,-1 0-5120 0,2-1-1024 16,1 1-208-16,8 1-32 0,0 0 32 0,0 0 16 15,0 0 0-15,0 0 0 0,0 0-32 0,0 0 0 16,11 8 0-16,-1-2 0 0,1-2-48 0,2 3-16 16,0-1 0-16,1 0 0 0,1-5 0 0,-1 1 0 15,0 2 0-15,2-1 0 0,0 0-208 0,-1-3-48 16,2 0-16-16,1 0 0 0,1 1-16 0,-1 3 0 0,1-4 0 15,1 0 0-15,-2 0-96 0,3-3-128 0,1 2 176 16,0 0-176-16,1-1 160 0,-1 1-160 0,-1 0 128 0,-1-1-128 16,0 0 0-16,-2 0 0 0,-2 1 128 0,0-1-128 15,-2-1 0-15,0 0 0 0,-1 1 0 0,-1-1 0 16,-2-3 192-16,1 0-32 0,-2 1-16 0,-9 5 0 16,0 0 16-16,10-5 0 0,-2-4 0 0,-1 2 0 15,-7 7-16-15,0 0 0 0,4-6 0 0,-4 6 0 16,2-11 64-16,-2 5 16 0,0 6 0 0,0-9 0 15,0 1-64-15,0-1-16 0,-2 0 0 0,2-2 0 16,0 2-144-16,-2 1 128 0,2 8-128 0,-2-12 128 16,-2 1-128-16,-1-1 0 0,-2 4 0 0,2 2 0 15,-2-3 0-15,0 2 128 0,-1 2-128 0,-1-2 0 16,-2 2 0-16,1 0 128 0,1 1-128 0,-1 0 0 16,-1-1 128-16,-1 2-128 0,0-1 0 0,2 2 128 0,-1-2-128 0,2 1 0 15,0-3 0-15,9 6 128 0,-9-7-128 0,3 1 0 16,0-1 0-16,2 1 0 0,1 2 0 0,3 4 0 15,0 0 0-15,0 0 0 0,-3-9 0 0,3 9 0 16,-1-7 0-16,1 7 0 0,0 0-288 0,0 0 64 16,0 0 16-16,0 0 0 15,0 0-1200-15,0 0-224 0,0 0-48 0,13 3-16 16,1 3-2224-16,-1-2-448 0</inkml:trace>
  <inkml:trace contextRef="#ctx0" brushRef="#br0" timeOffset="131659.25">7440 14352 26719 0,'0'0'1184'0,"0"0"240"0,0 0-1136 0,0 0-288 0,0 0 0 0,0 0 0 15,0 0 2560-15,15-3 464 0,0-1 96 0,2 0 16 16,2 2-2336-16,1-3-464 0,3-1-80 0,1 3-32 16,2 0 96-16,2-1 0 0,3 1 16 0,2 1 0 15,-1 0-336-15,2 2 144 0,1 2-144 0,-1 0 0 16,0-2 0-16,-1 0 0 0,-2 0 0 0,-1 0 0 15,-1 0 128-15,-2 0-128 0,-2 0 0 0,-3 0 0 32,-1 0-320-32,-2-4-112 0,0 2-16 0,-2 2-16 0,-2-4-336 15,0 3-64-15,-2-1-16 0,-3 4 0 0,-10-2-2656 0,0 0-544 16</inkml:trace>
  <inkml:trace contextRef="#ctx0" brushRef="#br0" timeOffset="131915.17">7576 14652 43071 0,'0'0'960'0,"17"-2"192"0,8 2 32 0,5-3 16 0,4 0-960 15,5-1-240-15,2 0 0 0,2 0 0 0,0 0 0 0,-1 3 144 16,-3-6-144-16,-1 4 128 16,-1 0-576-16,-2-2-128 0,-1 1-32 0,-2 1 0 15,1-1-400-15,-2 2-80 0,-2 0 0 0,-2 1-16 16,-1 0-1056-16,-1 1-208 0,0 0-32 0,-3 0-16 0</inkml:trace>
  <inkml:trace contextRef="#ctx0" brushRef="#br0" timeOffset="132559.76">9026 14288 22111 0,'0'0'1968'0,"0"0"-1584"0,0 0-384 0,-8-4 0 0,1 0 5536 0,7 4 1024 16,0 0 208-16,0 0 32 15,0 0-5424-15,0 0-1088 0,0 0-288 0,0 0 0 16,0 0 0-16,0 0 0 0,-5 16 0 0,2 1-176 0,2 4-48 0,2 5-16 16,2 4 0-16,1 1 0 0,-3 3 240 0,2-3 0 15,1-1 0-15,0-1 160 0,-2-3-160 0,2 0 0 16,0-3 0-16,0 0-176 0,1-3 368 0,0 0 80 16,-1-2 16-16,2-1 0 0,-1-1-32 0,1-3-16 15,1-3 0-15,-7-10 0 0,9 7 16 0,1-5 16 16,1-4 0-16,-1-5 0 0,1-3-272 0,0-3-176 15,1-3 32-15,1-1 0 0,0 3 144 0,0-6 256 16,-1 1-64-16,-2 1-16 0,0-1-176 0,-1 2 0 16,0 2 0-16,0 2 0 0,1 2 0 0,0 5-272 15,-3-1 64-15,-7 7 16 0,11-4 192 0,-11 4 0 0,10 3 0 0,-2 1 0 16,-8-4 0-16,10 8 160 0,0-2-32 0,0 1 0 16,0-2 32-16,2 1 0 0,-1-3 0 0,0 1 0 15,1 0-160-15,1-2 192 0,0 0-192 0,0-2 192 16,0 0-192-16,0 2 0 0,-1 1 0 0,-2 2 128 15,1 0-128-15,-2 2 0 0,-9-7 0 0,10 13 0 16,-2-1 0-16,-1-1-176 0,-2 2 48 0,0 1 0 16,-1-1 128-16,0 0 0 0,0 0 0 0,1 1 0 15,0-1 320-15,2-1-16 0,-1-3 0 0,2 0 0 16,-8-9-64-16,13 3-16 0,0-2 0 0,2-1 0 16,-2-4 112-16,0-1 32 0,0-4 0 0,0 1 0 15,2-3-144-15,0 1-32 0,-2-3 0 0,-1 0 0 16,-2-1-64-16,0-1 0 0,0 1-128 0,-3-3 192 15,1-3-32-15,1 1-16 0,2-5 0 0,-1-3 0 0,1-6-144 0,0-4 128 16,1-8-128-16,0 2 128 0,-1 2-128 0,0 3-192 16,-1 3 32-16,-1 3 16 15,1 5-256-15,-4 1-48 0,-2 5-16 0,0 3 0 16,-1 3-1200-16,-2 2-256 0,-1 0-32 0,-3 4-16 16,3 9-2240-16,-9-8-448 0</inkml:trace>
  <inkml:trace contextRef="#ctx0" brushRef="#br0" timeOffset="133092.43">9250 13984 15663 0,'-26'8'1392'0,"9"-3"-1120"0,-1 1-272 0,-1-1 0 15,1 0 4160-15,4-1 768 0,2 0 144 0,3-2 48 16,9-2-3312-16,0 0-656 0,-8 0-128 0,8 0-16 15,0 0-224-15,0 0-32 0,0 0-16 0,0 0 0 16,0 0 32-16,11-5 0 0,-1 3 0 0,2 2 0 16,1 1-96-16,0 0-16 0,1 2 0 0,2-3 0 15,1 0-288-15,2 0-64 0,2 0-16 0,4-3 0 16,1 2-288-16,3 0 0 0,2 1 0 0,1 0 0 16,2-3 0-16,0 2 160 0,0-1-160 0,-1 0 128 15,-3-3-128-15,-2-1 0 0,0 1-160 0,-2-3 160 16,-1-1-176-16,-1-1 176 0,-1 1-192 0,-1 1 192 0,-3-1-176 0,1 2 176 15,-2 1-160-15,-2-2 160 0,-3-1 0 0,-1 1 0 16,-2 1-128-16,-1 1 128 0,-2 1 0 0,-2-1 192 16,-5 6-48-16,4-7 0 15,-2 0 128-15,-2 7 32 0,2-8 0 0,-2 8 0 0,0-8 16 0,0 8 16 16,0 0 0-16,0 0 0 0,-2-9-32 0,2 9-16 16,-2-10 0-16,2 10 0 0,-3-8-80 0,-1 1-16 15,0 1 0-15,0 1 0 0,-2-4 32 0,-1 2 0 16,0-1 0-16,-3 0 0 0,0-2-16 0,0 2 0 15,-2-4 0-15,0 3 0 0,0 2-64 0,1-1-16 16,-2-4 0-16,1 0 0 0,0 6 144 0,0-5 32 16,-1 3 0-16,2 2 0 0,-2-1-304 0,1 2-256 15,0 1 64-15,0 2 0 0,2-4 192 0,0 5 0 16,0-3 0-16,1 2-144 0,0-1 144 0,9 3 0 0,-9-3 0 0,9 3 0 16,0 0 0-16,0 0-160 0,-9-1 160 0,9 1-160 31,0 0-1376-31,0 0-256 0,6 8-64 0,7 0-12528 0,6 0-2496 0</inkml:trace>
  <inkml:trace contextRef="#ctx0" brushRef="#br0" timeOffset="133693.81">10805 14339 19343 0,'0'0'848'0,"-9"4"192"0,-1 0-832 0,10-4-208 0,-9 5 0 0,9-5 0 15,-10 4 4048-15,10-4 768 0,0 0 160 0,0 0 16 16,0 0-3488-16,0 0-704 0,0 0-144 0,0 0-16 15,7 9 144-15,3-1 48 0,2-3 0 0,4-1 0 16,3 0-192-16,5-2-48 0,3 1 0 0,6-2 0 0,2-1-288 16,5 0-64-16,5-2-16 0,0 0 0 15,1-4-224-15,1 1 144 0,0-2-144 0,2-1 128 0,2-1-128 16,1 1 0-16,2-2 0 0,1 2-176 16,-6 0-192-16,1-1-32 0,-5 1-16 0,-2-2-12832 15,-2 1-2576-15</inkml:trace>
  <inkml:trace contextRef="#ctx0" brushRef="#br0" timeOffset="134546.47">13276 14034 25055 0,'0'0'1104'0,"0"0"240"0,0 0-1088 0,0 0-256 15,0 0 0-15,0 0 0 0,10 0 464 0,1-3 48 16,-2-3 0-16,1 2 0 0,1-4 384 0,-1 0 64 16,-1 0 32-16,0-2 0 0,-1 1-112 0,0 0-32 15,-2 2 0-15,1 2 0 0,-7 5 128 0,0 0 32 16,0 0 0-16,0 0 0 0,0 0-64 0,0 0-16 16,0 0 0-16,-5 10 0 0,-3 5-480 0,-1 0-80 15,0 1-32-15,-3 0 0 0,-2 1-64 0,-2 1-16 0,-1 0 0 0,-1 2 0 16,-2-1-64-16,-2 5 0 0,-1 0-16 0,-2 2 0 15,-1 4 144-15,-3 0 16 0,0 2 16 0,-1 0 0 16,0 1 32-16,-1-3 0 0,0-4 0 0,0 1 0 16,-1-1-48-16,1-2 0 0,1-5 0 0,1-4 0 15,1-3-144-15,2-2-16 0,1-4-16 0,4-2 0 16,0 0 48-16,3-2 16 0,1-4 0 0,2 0 0 16,1-4-96-16,2 0-128 0,2-3 176 0,1-3-176 15,1-1 0-15,2-3 0 0,0-4 0 0,1-4-144 16,1-2-16-16,0-1 0 0,2-3 0 0,0 0 0 15,1 0 160-15,1-2 0 0,0 6-144 0,3 0 144 16,-1 1 0-16,2 7 0 0,0 3 0 0,1 0 128 16,2 2 0-16,1 3 0 0,-1 2 0 0,4 1 0 15,1 2 0-15,2 1-128 0,2 4 192 0,-1 0-64 0,2 2 48 0,1 3 0 16,1-3 0-16,0 5 0 0,2 1 80 0,1 1 32 16,0 1 0-16,1 3 0 0,-1 2 336 0,0 2 64 15,1 2 16-15,1 5 0 0,-1 0-432 0,1 3-80 16,-1 0 0-16,2 3-16 0,0-1 48 0,0-1 16 15,-2-3 0-15,2-2 0 0,1-2-240 0,-1 1 0 16,-2-3 0-16,1-2 0 16,-4 1-256-16,1-5-128 0,0 0-48 0,1 0 0 15,-2-4-1776-15,3-2-352 0,3-1-80 0,7-4-16 16,6-5-1008-16,7-5-208 0</inkml:trace>
  <inkml:trace contextRef="#ctx0" brushRef="#br0" timeOffset="136444.81">14068 13849 11967 0,'-13'2'1072'0,"4"0"-864"0,-1-2-208 0,1-2 0 15,1 0 6320-15,3-1 1216 0,5 3 240 0,0 0 48 16,-3-6-6320-16,3-2-1264 0,0 8-240 0,4-9 0 16,1-3 0-16,2 3 272 0,2 0-32 0,3 2-16 15,1-2-32-15,-3 5 0 0,4 0 0 0,5 0 0 16,1 0 16-16,5 2 0 0,4-1 0 0,2 2 0 15,3 0-16-15,30-1-16 0,-8 2 0 0,-5-2 0 16,-3 0-176-16,-4 1 0 0,-1 0 0 0,-1 1 0 16,-3-3 0-16,2 2 0 0,-2-1 0 0,-1 1 0 15,-1 0 256-15,-1 0 80 0,-5-1 16 0,-1 0 0 16,-3 0 96-16,-2 0 0 0,-3-1 16 0,-2 1 0 0,-2 0-80 16,-2 0-32-16,-2 0 0 0,0 2 0 15,-3 0-176-15,-11 0-48 0,10-1 0 0,-10 1 0 0,12 1-128 0,-12-1 160 16,0 0-160-16,0 0 160 0,0 0 32 0,0 0 0 15,0 0 0-15,6 8 0 0,-6-8-192 0,2 12 0 16,-2-12 0-16,-4 14-176 0,-1-1 176 0,-2 2 128 16,-1 0-128-16,1 0 176 0,-3 0-176 0,0 2 0 15,0 1 0-15,-1 3 0 0,2-1 0 0,0 2 0 16,0 3 0-16,-3-6 0 0,-1 2 0 0,-1-1 0 16,-2-1 0-16,-1 3 0 0,0-1 0 0,-1 1 0 15,-2 3 0-15,-1 1 0 0,1 0 0 0,0 3 0 16,0 0 0-16,1 1 0 0,-1 0 0 0,2 0 0 15,0-2 0-15,1-3 0 0,3-1 128 0,-1 0-128 0,2-5 192 0,1-1-64 16,3-4 48-16,1 1 0 0,1-1 0 0,1-1 0 16,4-4-32-16,-2-1 0 0,4-8 0 0,-4 13 0 15,1-5-144-15,2 1 128 0,1-9-128 0,-3 10 128 16,0-1-128-16,0-1 0 0,2 0 0 0,1-8 0 16,-4 9 0-16,4-9 0 0,-5 8 0 0,5-8 0 15,-6 8 176-15,6-8-48 0,0 0-128 0,-6 6 192 16,6-6 0-16,0 0-16 0,0 0 0 0,0 0 0 15,0 0 144-15,0 0 48 0,0 0 0 0,-7-9 0 16,2-1-112-16,1 1 0 0,0-3-16 0,0-4 0 16,0-1 16-16,1-3 0 0,-3-7 0 0,-2 0 0 15,-2-4-128-15,1-2-128 0,0-1 176 0,-2 0-176 16,0-2 128-16,-2-1-128 0,-2 2 0 0,0 3 0 16,-2 0 0-16,-2 4 0 0,1-2 0 0,0 2 0 15,0 6 192-15,-1-1-64 0,1-2 0 0,0 3-128 0,1 0 208 0,1 1-64 16,1-1-16-16,-2 1 0 0,2-2-128 0,2 5 0 15,2-1 0-15,0 3 0 0,-2 0 0 0,3 5 0 16,1-2 0-16,-1 2 0 0,0 1 0 0,2-1-176 16,-1 2 176-16,3 0-128 0,-1 1-48 0,2 2 0 15,5 6 0-15,0 0 0 16,-8-9-272-16,4 1-64 0,3 0-16 0,1 3 0 16,0 5-1600-16,0 0-320 0,12-5-64 0,2 5-11648 15,4 3-2336-15</inkml:trace>
  <inkml:trace contextRef="#ctx0" brushRef="#br0" timeOffset="137378.93">15220 14602 24879 0,'0'0'2208'0,"-10"-2"-1760"0,3-1-448 0,7 3 0 16,-7-4 2144-16,7 4 352 0,0 0 64 0,0 0 0 16,0 0-2080-16,0 0-480 0,0 0 0 0,0 0 0 15,0 0 400-15,0 0 112 0,0 0 0 0,0 0 16 16,0 0 304-16,0 0 64 0,0 0 16 0,0 0 0 15,0 0 32-15,-2 12 0 0,0 0 0 0,4-1 0 16,-1 0-256-16,3 2-48 0,0 2-16 0,1 5 0 16,0 0-240-16,0-1-64 0,2 3 0 0,1-2 0 15,-1-1-64-15,3 0 0 0,-1-1-16 0,0-1 0 16,-1-3-80-16,-1-2-16 0,0-2 0 0,0-2 0 16,-7-8-16-16,9 7 0 0,-9-7 0 0,10 0 0 0,-10 0 16 15,12-6 0-15,-3 0 0 0,0-3 0 0,-1-2-144 0,0-2 192 16,0-1-192-16,-1 0 192 0,0-1-48 15,-1 1 0-15,1 1 0 0,-2 2 0 0,-1 0-144 16,-4 11 0-16,0 0 0 0,0 0 0 0,0 0 0 0,0 0 0 16,0 0 0-16,0 0 0 0,9 11 0 0,-2 3-144 15,-2-1 144-15,0 1 0 0,-1-1 0 0,0 0-128 16,0 0 128-16,0 0 0 0,1-5 0 0,-5-8 0 16,5 9 0-16,2-2 0 0,-7-7 0 0,0 0 0 15,13 3 0-15,-3 1 0 0,-10-4 0 0,13 3 0 16,-1-3 0-16,0 0 0 0,-1 0 128 0,1 3 128 15,-1-2 16-15,-1 1 16 0,0 1-288 0,0 1 128 0,-10-4-128 16,11 4 0-16,-11-4 192 0,13 4-192 0,-1-3 192 16,-2-1-192-16,-10 0 0 0,12-4 0 0,-3-1-240 0,-1-3 80 15,0-1 432-15,0-1 96 0,0-2 16 0,1-2 0 16,0-2-384-16,0 2 128 0,1-3-128 0,1 0 0 16,-2-3 128-16,0-1-128 0,0-1 160 0,-1 3-160 15,0-6 0-15,0 1 0 0,0-2 0 0,-2 1 0 31,1-2-448-31,-2 2-48 0,-1-1 0 0,-2 3 0 16,-2 1-1328-16,0 3-272 0,-2 4-48 0,-2 3-16 16,-3 3-1600-16,-2 2-320 0,-8 1-64 0,3 3-16 0</inkml:trace>
  <inkml:trace contextRef="#ctx0" brushRef="#br0" timeOffset="137962.54">15308 14323 24879 0,'-6'7'2208'0,"-3"-2"-1760"16,-2 0-448-16,2 0 0 0,9-5 4352 0,-8 4 768 15,8-4 176-15,0 0 16 0,0 0-4480 0,0 0-832 16,0 0-320-16,0 0 0 0,0 0 320 0,0 0 0 16,0 0-128-16,11 7 128 0,-1-3 0 0,2 0 128 0,1-2-128 0,1 1 192 15,2-1 16-15,1 0 0 0,1-2 0 0,2 0 0 16,-1 0-16-16,2 0-16 0,0 0 0 0,0 0 0 16,0-2 80-16,-1 1 32 0,0 0 0 0,0-2 0 15,-2 1-288-15,0-2 160 0,-1 1-160 0,-1 1 128 16,-1-1-128-16,0-1 0 0,-4 1 0 0,1 1 0 15,0-1 0-15,1-1 0 0,-1 0 0 0,-1 0 0 16,0 1 0-16,-2-1 0 0,-9 4 128 0,10-4-128 16,-10 4 0-16,11-2 0 0,-11 2 0 0,8-5 128 15,-8 5-128-15,0 0 128 0,0 0-128 0,0 0 128 16,7-5-128-16,-7 5 160 0,0 0-160 0,8-5 160 16,-8 5-160-16,0 0 160 0,8-7-160 0,-8 7 160 15,0 0-32-15,5-9-128 0,-5 9 192 0,3-8-64 16,-3 8-128-16,0 0 0 0,-5-10 144 0,-1 3-144 0,0-3 192 0,-1 2-48 15,-2 0 0-15,0 2 0 16,-1-2 32-16,1 1 0 0,-3 1 0 0,0-1 0 0,0 1-48 0,2 1 0 16,0-1 0-16,0 1 0 0,1 1-128 0,1 0 0 15,8 4 144-15,-9-4-144 0,3 1 0 0,6 3 0 16,-8-4-192-16,8 4 64 0,0 0 128 0,0 0 128 16,0 0-128-16,0 0 176 15,-1-8-1264-15,1 8-240 0,0 0-48 0,6-11-12384 16,3 5-2464-16</inkml:trace>
  <inkml:trace contextRef="#ctx0" brushRef="#br0" timeOffset="140064.7">16742 13309 4607 0,'-9'1'400'0,"0"1"-400"0,-1-1 0 0,1 1 0 15,-1 1 7808-15,3-2 1472 0,7-1 288 0,-8 6 64 16,8-6-7408-16,0 0-1488 0,0 0-288 0,-5 6-64 16,5-6-240-16,-4 11-144 0,4-11 192 0,-3 13-192 0,2 0 0 0,1-7 0 15,0 1 0-15,0 2 0 0,-2 2 192 0,2 3-64 16,0 1 0-16,0 2-128 0,-1 1 464 0,0 18-16 16,0-4 0-16,1-1 0 0,1 1-448 0,1-1 0 15,-2 0 0-15,3 2 0 0,2 1 192 0,3 0-48 16,1-4-16-16,2 1 0 0,-2-2 256 0,1-2 64 15,2 2 0-15,0-6 0 0,1 3-256 0,-2-2-32 16,1-2-16-16,-1-1 0 0,-1 0-144 0,0 1 160 16,-3-3-160-16,-2 2 160 0,-1 0-160 0,-3 1 128 15,-2 2-128-15,0-2 128 0,-3-1-128 0,-1 1 0 16,-2-1 144-16,-1 0-144 0,0-2 208 0,1 1-16 16,-1-3-16-16,1-2 0 0,0 0 304 0,0-2 64 0,-1-2 16 15,0-4 0-15,1-2-48 0,7-5-16 0,-10 4 0 0,10-4 0 16,-11 0-16-16,0-3 0 0,2-2 0 0,0-3 0 15,0-3-480-15,-2-4 0 0,0-2 0 0,-1-1 0 16,0-3 304-16,0 0-48 0,1-1 0 0,-1 0 0 16,-1 4-432-16,1-3-80 0,1 5-32 0,0 2 0 31,1 2-224-31,1 3-64 0,-1 3 0 0,10 6 0 16,-10-6-464-16,1 2-112 0,9 4 0 0,0 0-16 15,0 0-2256-15,-7 8-448 0</inkml:trace>
  <inkml:trace contextRef="#ctx0" brushRef="#br0" timeOffset="140731.44">17446 13206 4607 0,'0'0'400'0,"0"0"-400"0,0 0 0 0,-1-9 0 16,1 9 5584-16,3-11 1040 0,-1 0 208 0,2-1 32 15,1 0-5040-15,2 2-1008 0,1 1-208 0,0 0-32 16,-1 1 48-16,0 1 16 0,-7 7 0 0,0 0 0 16,9-5-48-16,-9 5 0 0,0 0 0 0,0 0 0 0,0 0 64 0,0 0 16 15,0 0 0-15,0 14 0 0,-3 5-96 0,-4-1-32 16,-4 4 0-16,-2 4 0 0,-1 7-96 0,-3 1 0 16,-1 3-16-16,-3 2 0 0,0 2-16 0,-1 1 0 15,0 1 0-15,-1-3 0 0,0 0 96 0,1 3 0 16,1 0 16-16,1 6 0 0,2 2-144 0,1 2-48 15,-1-1 0-15,2-1 0 0,3 1-192 0,0-6-144 16,1-3 192-16,3-3-192 0,1-1 0 0,3 0 0 16,3 2 0-16,2-3 0 0,1 1 0 0,3-3 0 15,1-2 0-15,4-3 0 0,2-3-176 0,4-2-32 16,2-4-16-16,3-1 0 16,2-2-288-16,4-2-48 0,0-1-16 0,4-4 0 15,-1-3-288-15,2-3-64 0,2-2-16 0,-1-1 0 16,1-2-192-16,-2 1-32 0,0-4-16 0,-2 0 0 15,0-2-224-15,-4-3-64 0,-2-1 0 0,-2-2-8320 0,-4-2-1680 0</inkml:trace>
  <inkml:trace contextRef="#ctx0" brushRef="#br0" timeOffset="141349.74">17643 13853 40831 0,'0'0'896'0,"0"0"192"0,0 0 48 0,0 0 0 16,0 0-912-16,0 0-224 0,-1 10 0 0,1-10 0 15,6 9 480-15,-6-9 48 0,7 9 16 0,1-4 0 16,-8-5 0-16,10 8 0 0,-1-1 0 0,-1 1 0 0,-1 1-160 0,-2 1-16 16,0 5-16-16,2-1 0 0,-3 2-176 0,1-1-48 15,0 5 0-15,0-1 0 0,-2-4-128 0,1 0 0 16,0 1 0-16,0 0 0 0,-1-2 0 0,3-2 0 15,0-2 144-15,-1-1-144 0,-5-9 0 0,8 9 144 16,0-2-144-16,0-1 0 0,-8-6 288 0,10 0-48 16,-1-4-16-16,-9 4 0 0,10-6 0 0,-1-1 0 15,0 0 0-15,0-1 0 0,-1 0-80 0,-2-1-16 16,1-3 0-16,-1 2 0 0,-1 2-128 0,2-3 0 16,-2 2 0-16,2 3 128 0,-7 6-128 0,9-5 0 15,-1 1 0-15,-8 4 0 0,11-2 0 0,0 2 0 16,-11 0-176-16,13 4 176 0,-1 3 0 0,-2 1-128 0,-2-1 128 0,1 4 0 15,0 1 0-15,0-1 0 0,-1-3 0 16,1 1 0-16,0-1 0 0,0 0 0 0,1 0 160 0,-1 1-160 16,-1-3 128-16,2 1-128 0,-2-1 0 0,0 1 144 15,-1-1-144-15,1 1 128 0,-8-7-128 0,11 8 128 16,-2-2 0-16,0-1-128 0,-9-5 192 0,12 6-64 16,-2-1 32-16,1-1 0 0,-11-4 0 0,11 0 0 15,-11 0 64-15,12-3 16 0,-2 1 0 0,0-2 0 16,-10 4 240-16,10-6 48 0,-1 0 16 0,0-1 0 15,-1 1-416-15,0-1-128 0,0 0 0 0,0-3 0 16,-2 1 192-16,2-1-64 0,1-3 0 0,1 0-128 16,1 0 272-16,-1-5-48 0,-1-1-16 0,1-3 0 15,-1-3-80-15,0-1-128 0,-3-6 176 0,2-3-176 0,0-5 0 16,1-1 0-16,0-1-160 0,-1 3 160 16,-1 2-416-16,-2 3 32 0,-1 7 16 0,-2 4 0 15,0 6-336-15,-2 1-80 0,-3 4-16 0,0 3 0 16,-1 1-1808-16,4 8-352 0,-6-4-80 0,-1 3-16208 15</inkml:trace>
  <inkml:trace contextRef="#ctx0" brushRef="#br0" timeOffset="141971.97">17957 13537 27647 0,'0'0'2448'0,"0"0"-1952"0,-10 3-496 0,2-1 0 16,8-2 3440-16,0 0 592 0,0 0 112 0,0 0 16 16,0 0-3408-16,0 0-752 0,0 0 0 0,0 0 0 15,3 9 0-15,-3-9 0 0,6 8 0 0,2-4 0 16,-8-4 0-16,12 3 0 0,-2-2 0 0,2-1 0 15,0-1 128-15,1-1 112 0,0 1 16 0,0-3 0 16,1 2 64-16,1-4 32 0,0 3 0 0,1 0 0 16,-2 0-160-16,2 2-16 0,-1 0-16 0,1-1 0 15,-2 0-160-15,2-1 0 0,-2 1 0 0,2 0 0 16,0 1 0-16,-1 0 0 0,0-2 0 0,-1-1 0 16,-1 4 0-16,0-2 0 0,-2-1 0 0,-11 3 0 0,11 0 0 0,-11 0 0 15,12-1 0-15,-12 1 0 0,10 0 0 0,-10 0 0 16,11-4 0-16,-11 4 128 0,0 0-128 0,10-3 0 15,-10 3 144-15,0 0-144 0,0 0 0 0,0 0 0 16,0 0 0-16,9-4 0 0,-9 4 128 0,0 0-128 16,0 0 128-16,0 0-128 0,0 0 320 0,0 0-16 15,0 0 0-15,-2-6 0 0,2 6-304 0,-4-6 160 16,0 0-160-16,4 6 128 0,-7-5 32 0,7 5 0 16,-6-7 0-16,6 7 0 0,-7-6 96 0,2 0 0 15,0 0 16-15,-2 1 0 0,4 0-144 0,3 5-128 16,-6-8 192-16,1 1-192 0,1 1 0 0,0-1 0 0,4 7 0 0,-6-5 0 15,1 0 320-15,5 5-32 0,-6-7-16 0,6 7 0 16,-6-6-16-16,1 0 0 0,-1 1 0 0,3 1 0 16,3 4-256-16,0 0-224 0,0 0 32 0,0 0 16 15,-7-5 176-15,7 5-192 0,0 0 192 0,0 0-192 16,0 0-128-16,0 0-16 0,0 0-16 0,0 0 0 16,0 0 96-16,0 0 0 0,0 0 16 0,0 0 0 31,5-6-1344-31,-5 6-272 0,8-6-48 0,0 1-16 15,0 0-912-15,2 0-192 0,2 2-48 0</inkml:trace>
  <inkml:trace contextRef="#ctx0" brushRef="#br0" timeOffset="142465.94">18488 13013 25855 0,'-18'-4'1152'0,"6"4"224"0,-1 0-1104 0,0 1-272 16,0-1 0-16,1 3 0 0,12-3 1424 0,0 0 240 0,0 0 32 0,0 0 16 16,0 0-256-16,0 0-48 0,0 0-16 0,0 0 0 15,5 12-352-15,2 1-64 0,1-2-16 0,2 3 0 16,1-1-144-16,0 5-48 0,4 1 0 0,0 4 0 16,2 1-64-16,3 4-32 0,1 3 0 0,1 3 0 15,-1 2-224-15,2 1-32 0,2-1-16 0,1 1 0 16,0-2-208-16,-1 2-32 0,0-6-16 0,-1 3 0 15,1 1 112-15,-1 3 32 0,-1 2 0 0,-1 3 0 16,-1 2-32-16,-1-1 0 0,-3 0 0 0,-3-3 0 16,-1-1-80-16,-4-2-32 0,-2-6 0 0,-3 4 0 15,-4-1-16-15,-2 3 0 0,-2 1 0 0,-2-3 0 16,-3-1-128-16,0-1 0 0,-1-2 0 0,0-1 0 16,-3-1 0-16,1-4 0 0,1-1 128 0,0-4-128 15,1-2-320-15,-1-3-128 0,2-1-48 0,0 0 0 16,0-3-2752-16,1-1-544 0,0-2-112 0</inkml:trace>
  <inkml:trace contextRef="#ctx0" brushRef="#br0" timeOffset="-213280.28">28903 14113 27183 0,'-9'-6'1200'0,"9"6"256"0,0 0-1168 0,0 0-288 0,-6-11 0 0,2 5 0 15,4 6 192-15,0 0 0 0,1-9-16 0,-1 9 0 16,0 0-176-16,0 0 160 0,0 0-160 0,0 0 160 16,5-7 64-16,-5 7 16 0,0 0 0 0,0 0 0 15,0 0 480-15,8 5 112 0,-8-5 0 0,7 12 16 16,-2 1 128-16,0 3 32 0,-2-2 0 0,2 6 0 15,-2 1-352-15,-1 3-64 0,1 2-16 0,1 3 0 0,0 2-320 16,0 5-64-16,-1-1 0 0,1 1-16 0,3 1-176 0,-3-2 128 16,0-1-128-16,0 0 128 0,-2 0-128 0,2-2 0 15,-4 0 144-15,-1 1-144 0,-2-3 0 0,2 2 0 16,-2-5 0-16,1 1 128 0,-1-4-128 0,0 1 0 16,1-1 128-16,1-5-128 0,-2-1 0 0,-1-2 144 15,0-2-144-15,2-1 0 0,0-2 240 0,2-11-64 16,0 0-16-16,0 0 0 0,0 0 128 0,-5 8 32 15,5-8 0-15,0 0 0 0,0 0-128 0,-9 0 0 16,9 0-16-16,-9-7 0 0,1 1-176 0,0-5 0 16,-1-1 144-16,1-1-144 0,-2-1 0 0,2-2 0 15,0-1 0-15,-1 0 0 0,-3 1 0 0,0 0 0 16,1 0 0-16,-2 1 0 0,1-1 0 0,2 0 0 0,-1 2 0 0,1-2 128 16,2 2-128-16,3 1 0 0,1 1 0 0,-1 2 0 15,-1-1 0-15,2 4 0 0,2-1 0 0,-1 1 0 16,-1 2 0-16,4 5 0 0,-1-10 0 0,1 10 0 15,0-10 0-15,0 10 0 0,0 0 0 0,0 0 0 16,0 0 0-16,0 0-128 0,0 0 128 0,0 0 0 16,0 0 0-16,0 0 0 0,0 0 0 0,10 13 0 15,-2-1 0-15,-1 4 0 0,-1 2 0 0,1 0 0 16,-1 1 0-16,2 0 0 0,1 2 0 0,0 2-128 16,2 0 128-16,-1 0 0 0,1 1 0 0,-1-1 0 15,1 1 0-15,-1-2 0 0,0-1 0 0,0-5 0 16,-3 0 0-16,4 1 0 0,-1-5 0 0,1-2 0 15,-1-2 0-15,0-1 0 0,2-4 0 0,-3 3 0 0,-1-4 160 16,0 1 16-16,1-3 0 0,-1-1 0 0,-8 1 208 16,9-4 32-16,0 1 16 0,-2-2 0 0,-1-2-144 0,1 0-32 15,2-3 0-15,-3 0 0 0,1-3-112 0,-1 0-16 16,1-5-128-16,-1-2 192 0,2-2-192 0,0-2 0 16,0 1 0-16,1 0 0 0,1-2-352 0,0 3-16 15,-3-3 0-15,3 1 0 16,0 1-496-16,-1 1-96 0,0 1-32 0,2-1-11328 15,-1-2-2272-15</inkml:trace>
  <inkml:trace contextRef="#ctx0" brushRef="#br0" timeOffset="-211952.56">24184 14052 31727 0,'-13'-5'1408'0,"4"2"288"0,-3 2-1360 0,0 0-336 16,1-1 0-16,1 2 0 0,10 0 368 0,-9 0 0 15,2 0 0-15,7 0 0 0,0 0-368 0,0 0 144 16,-8 4-144-16,8-4 0 0,0 0 0 0,-4 11 0 0,1-1 0 0,1 2 0 16,0-3 0-16,2 3 0 0,0 1 0 0,0 2 0 15,0 4 176-15,2 3-176 0,-1 4 160 0,0 5-160 16,2 4 240-16,-2 2-48 0,-1-1-16 0,-1 5 0 15,3 0-176-15,-2 3 160 0,0-4-160 0,0 0 160 16,-1 1-160-16,0 0 0 0,-1-1 144 0,2 0-144 16,-1-1 0-16,1-2 128 0,-1-3-128 0,1-5 0 15,0 3 288-15,-1-5-16 0,-1-2 0 0,1-3 0 16,0-1 0-16,-1-3 0 0,2-2 0 0,0-3 0 16,-1-3-144-16,0-1-128 0,1-9 192 0,-3 10-192 15,3-10 192-15,-5 7-192 0,5-7 192 0,-8 7-192 16,8-7 336-16,-10 3-32 0,1-5-16 0,-1 0 0 15,3-2 224-15,-1-3 32 0,0-1 16 0,1-2 0 16,1-3-32-16,-1-4 0 0,1-3 0 0,-1-2 0 16,2-3-208-16,1 1-64 0,2-1 0 0,-1 0 0 15,0-1-128-15,2 3-128 0,-1 3 144 0,0 0-144 0,1 5 0 0,0 3 0 16,-1 3 0-16,2 9 0 0,-4-10 0 0,4 10 0 16,0 0 0-16,0 0 0 0,0 0 192 0,-5-6-48 15,5 6-16-15,0 0 0 0,0 0-128 0,-8-2 0 16,2 0 0-16,6 2-176 0,0 0 176 0,0 0 0 15,-8 3 0-15,8-3 0 0,0 0 0 0,0 0 0 16,0 0 0-16,-3 12 0 0,3 2 0 0,3 2 0 16,0-1 0-16,2 5 0 0,1 2 0 0,3 2-128 15,1-1 128-15,-1 1 0 0,0-1 0 0,1 3 0 16,2-5 0-16,1 1 0 0,0-5 0 0,0 0 0 0,-1-1 0 16,1-3 0-16,0-2 0 0,0 0 0 0,-1-1 0 15,1-2 0-15,-2 0 128 0,0-3 0 0,-1-1 0 0,-1-1 0 16,-1-2 112-16,1 0 16 0,-9-1 16 0,11-2 0 15,-2-5 176-15,3 1 48 0,-2-5 0 0,2-1 0 16,0-1-176-16,-2-4-48 0,0-2 0 0,1-2 0 16,1-2-272-16,-3-2 0 0,0-3 0 0,-1 2 0 31,0 2-576-31,-1-1-64 0,0 0 0 0,-1 2-16 16,1-1-2880-16,-2 5-576 0</inkml:trace>
  <inkml:trace contextRef="#ctx0" brushRef="#br0" timeOffset="-210861.58">19884 14151 15663 0,'0'0'1392'0,"-2"-8"-1120"16,-1-1-272-16,3 9 0 0,0 0 2272 0,0-9 400 15,1 0 80-15,-1 9 0 0,2-9-2000 0,-2 9-416 16,0 0-80-16,0 0 0 0,0 0 176 0,0 0 32 0,0 0 16 0,0 0 0 15,10 9-240-15,-3 1-48 0,-2 2-16 0,0 4 0 16,-2 3-176-16,-1 6 0 0,-2 4 0 0,0 3 0 16,0 0 0-16,0 3 0 0,-1 3 0 0,0-1 0 15,-1 1 144-15,0-3 0 0,-1-2 0 0,1 1 0 16,-2-3 128-16,0 2 32 0,0-4 0 0,0-2 0 16,0 0 112-16,1 1 32 0,1-1 0 0,0-2 0 15,-3 1-240-15,1-1-32 0,0-2-16 0,1-1 0 16,-1-1-160-16,0-3 0 0,0-2 0 0,0-3 128 15,-1-3-128-15,5-10 0 0,0 0 0 0,-6 8 0 16,6-8 192-16,-9 4-32 0,2-2-16 0,7-2 0 16,-11-4 32-16,1-2 0 0,-1 0 0 0,1-5 0 15,-1 1 16-15,0-2 16 0,1 1 0 0,1-1 0 0,0 1 48 16,3 0 0-16,-1-1 0 0,-1 0 0 16,2-1-16-16,1 1 0 0,-1-2 0 0,3 2 0 0,-1 2-48 0,0-1-16 15,-2-2 0-15,4 3 0 0,-1-3-176 0,1 3 0 16,0-1 0-16,1 2 0 0,1-1 144 0,0 10-144 15,0-10 160-15,0 10-160 0,0 0 0 0,0 0 128 16,0 0-128-16,0 0 0 0,0 0 0 0,0 0 0 16,0 0 0-16,8 13 0 0,0-2 0 0,1 3 0 15,-1 5 0-15,2-4 0 0,1 2 0 0,0 1-128 16,1 1 128-16,1-2 0 0,1-1 0 0,2 4 0 16,0-7 0-16,-1 4 144 0,0-4 48 0,-1 0 0 15,-1-1 0-15,1 0 0 0,2-5 0 0,-2 0 16 16,-1-2 0-16,0-1 0 0,-1 0-16 0,-1 0 0 15,-1-4 0-15,-10 0 0 0,10-1-192 0,1 1 144 0,-11 0-144 0,10-6 128 32,-1 2-1136-32,1-2-224 0,-3-5-48 0,1-2-15168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24:29.5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10787 6256 17039 0,'0'0'752'0,"0"0"160"0,0 0-720 0,0 0-192 0,0 0 0 0,0 0 0 16,0 0 2160-16,0 0 400 0,0 0 64 0,9 5 32 16,-9-5-1168-16,11 0-224 0,-11 0-48 0,10-1-16 15,-1-1-608-15,0-3-112 0,-1 1-32 0,2-1 0 16,1 0-64-16,1 1 0 0,-1-3-16 0,2 2 0 0,0 0-96 0,0 1-16 16,0-2 0-16,-1 2 0 0,0 1 48 0,0 2 0 15,-1-1 0-15,1 2 0 0,-12 0 48 0,11 0 16 16,-11 0 0-16,11-2 0 0,-11 2 48 0,9 2 16 15,-9-2 0-15,0 0 0 0,0 0 16 0,0 0 16 16,11 3 0-16,-11-3 0 0,0 0-96 0,12 3-32 16,-12-3 0-16,13 4 0 0,-2-2-336 0,0 1 0 15,-11-3 0-15,14 4 128 0,0 1-128 0,0-2 0 16,-4 0 0-16,0 1 0 0,-10-4 0 0,12 6 0 16,-1-1 0-16,-1 0 0 0,0-1 0 0,-10-4 0 0,11 6 0 0,-11-6 0 15,13 4 0-15,-1 0 144 0,-12-4-144 0,11 3 0 16,0-1 160-16,-11-2-160 0,10 2 128 0,1-1-128 15,-1-1 0-15,0 0 128 0,0 0-128 0,-1 1 0 16,-9-1 0-16,11-2 0 0,0 0 128 0,-11 2-128 16,0 0 0-16,10 0 0 0,-10 0 0 0,11 2 0 15,-11-2 128-15,10 0 0 0,-10 0 0 0,11-2 0 16,-2 0-128-16,-9 2 0 0,9-4 0 0,0 0-176 16,0 1 176-16,0-2 176 0,-1 0-48 0,0 1 0 15,1 0-128-15,0 0 128 0,0 0-128 0,2 0 128 16,-11 4-128-16,11-3 0 0,0 0 0 0,-2-1 0 15,-9 4 0-15,12-1 0 0,-2-1 0 0,-1 2 0 16,-9 0 0-16,12 3 0 0,0-2 0 0,-2-1 0 16,1 0 0-16,-1 0 0 0,0 0 0 0,1 0 0 15,-1 0-240-15,2 0 80 0,-12 0 16 0,16-2 0 16,-1 3-1264-16,0-1-240 16,-4 0-48-16,-11 0-15520 0</inkml:trace>
  <inkml:trace contextRef="#ctx0" brushRef="#br0" timeOffset="2064.04">11608 6176 1839 0,'0'0'160'0,"0"0"-160"0,0 0 0 0,0 0 0 16,0 0 1344-16,0 0 256 0,0 0 32 0,0 0 16 16,0 0-1120-16,0 0-208 0,0 0-64 0,0 0 0 15,0 0 160-15,0 0 32 0,0 0 0 0,0 0 0 16,0 0 0-16,0 0 0 0,0 0 0 0,15-5 0 16,-1 4 448-16,-1 1 112 0,-13 0 16 0,0 0 0 15,0 0 192-15,0 0 32 0,12-4 16 0,-12 4 0 16,0 0-240-16,13-4-64 0,-13 4 0 0,0 0 0 15,0 0-288-15,14 0-64 0,-14 0-16 0,13 0 0 16,-1 0-384-16,-2 3-80 0,-10-3 0 0,0 0-128 16,16 3 0-16,-3 3 0 0,-1-4 0 0,-12-2 0 15,11 4 0-15,-11-4 0 0,14 5 0 0,-3-3 0 16,-11-2 0-16,12 5 0 0,-12-5 0 0,13 3 0 0,-3 0 0 16,-10-3 0-16,12 2 0 0,-12-2 0 15,11 5 0-15,-11-5 0 0,0 0 0 0,0 0 0 16,0 0 320-16,0 0-32 0,7 5-16 0,-7-5 0 0,0 0 352 0,0 0 64 15,0 0 16-15,0 0 0 0,0 0-256 0,6 7-64 16,-6-7 0-16,0 0 0 0,0 0-240 0,0 0-144 16,0 0 160-16,0 0-160 0,0 0 0 0,11 2 128 15,-11-2-128-15,0 0 0 0,0 0 128 0,0 0-128 16,0 0 176-16,11-1-176 0,-11 1 176 0,0 0-176 16,0 0 160-16,0 0-160 0,6-8 432 0,0 0-16 15,-6 8 0-15,5-10 0 0,-1 0 48 0,-2-1 16 16,0-1 0-16,-1 2 0 0,1-3-32 0,0 1 0 15,-2 0 0-15,1-2 0 16,0-2-128-16,2-47-48 16,0-51 0-1,-1 24 0-15,0 34 112 0,-2 13 32 0,0 8 0 0,0 6 0 16,0 6-416-16,0 3 0 0,0 20 0 0,-2-17 0 16,0-1 0-16,-1 6 0 0,3 12 0 0,-3-15 0 15,-1 2 0-15,2 0 0 0,-2-1 0 0,1 3 0 16,-1-2 0-16,2-2 0 0,-1 4 0 0,1 0 0 15,-1 1 0-15,2-1 0 0,-1 2 0 0,1 0 0 16,1 9 0-16,-1-8 0 0,-2 0 0 0,3 8 0 16,-1-9 0-16,1 2 0 0,0 7 0 0,-1-8 0 15,-2 1 0-15,3 7 0 0,-1-8 0 0,-1 3 0 16,2 5 0-16,0 0 0 0,-2-8 0 0,-1 2 0 0,1 1 128 16,2 5 0-16,-6-4 0 0,1-2 0 0,0 1 64 15,5 5 16-15,0 0 0 0,0 0 0 0,-8 0-208 0,8 0 0 16,0 0-144-16,0 0 144 0,0 0 0 0,0 0 0 15,0 0 0-15,0 0 160 0,0 0-160 0,0 0 0 16,0 0 0-16,0 0 0 0,9 8 0 0,-9-8 0 16,13 5 0-16,0-1 0 0,2-3 0 0,0 2 192 15,2 0-192-15,3-3 192 0,3 0-192 0,5-3 0 16,3-1 0-16,7 2 0 0,5-2 128 0,1 0-128 16,2 0 0-16,-2-1 128 0,-1-1-128 0,0 1 0 15,-1-1 0-15,-3-1 0 0,-1 1 128 0,-2-3-128 16,3 3 0-16,-1 2 128 0,0 3-128 0,-2 0 0 15,2-1 0-15,-4 2 0 16,-1 3-1632-16,-2 0-352 0</inkml:trace>
  <inkml:trace contextRef="#ctx0" brushRef="#br0" timeOffset="40153.6">14238 3877 8287 0,'0'0'736'0,"-11"5"-592"16,0-3-144-16,-1 4 0 0,-1-3 2944 0,0 3 544 15,0-1 112-15,0 3 32 0,0-2-1824 0,-2 1-352 0,0-1-80 0,-1 5-16 16,-1 2-512-16,-1 0-96 0,-4 1-32 0,-2 2 0 16,1 1-384-16,-2 0-80 15,0 1 0-15,-2 3-16 0,-2-3-112 0,2 3-128 0,-2 2 176 0,2 2-176 16,-2 1 128-16,0 2-128 0,-1 0 0 0,2 1 0 16,-1-2 0-16,2 1 0 0,1 0 128 0,0-2-128 15,1 2 0-15,1-2 160 0,1-3-160 0,1-3 128 16,1-3 256-16,3 0 32 0,-1-2 16 0,2 0 0 15,0 0-112-15,3-4-32 0,1 2 0 0,0 0 0 16,0-1-160-16,1 1-128 0,1-2 192 0,0 1-192 16,-1-1 128-16,2 3-128 0,-2 4 0 0,2 0 0 15,-1-4 0-15,1 2 0 0,-2-2 0 0,2-1 0 16,-1 0 0-16,1-3 0 0,1-1 0 0,0-4 0 16,1-1 176-16,8-4-176 0,-9 3 160 0,9-3-160 0,-8 0 144 0,8 0-144 15,-5-5 128-15,1-3-128 0,2 0 256 0,4-4-16 16,0 1-16-16,4-2 0 0,0-1-64 0,2 0-16 15,0-2 0-15,2 0 0 0,2-3-144 0,-2 0 0 16,2 0 0-16,0 3 0 0,0-1 0 0,-1 1 0 16,1-4 0-16,0 5 0 0,-2 0 0 0,-1 4 0 15,0 0 0-15,-1 3 0 0,-8 8 0 0,5-9 0 16,-5 9 0-16,0 0 0 0,0 0 0 0,0 0 0 16,0 0 0-16,0 0 0 0,0 0-160 0,0 0 160 15,0 0 0-15,-6 9-144 0,-3-1 144 0,2 3 0 16,1-2 0-16,-1 1-128 0,1 2 128 0,-2 0 0 0,1 1 0 0,1 1-128 15,-1 0 128-15,1 2 0 16,1 1 0-16,-2 0 0 0,-1 4 0 0,0 1 0 0,1-2 0 16,-1 3 0-16,0 0 0 0,1 0 0 0,1-4 0 0,2-2 176 15,0-1 128-15,2-3 16 0,0-1 16 0,2-3 0 16,0-9-80-16,3 9-32 0,-3-9 0 0,8 6 0 16,-8-6-224-16,15 3 0 0,2-3 128 0,4-3-11104 15,4-2-2208-15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05:15.74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4109 14259 13823 0,'0'0'1216'0,"0"0"-960"16,0 0-256-16,0 0 0 0,0 0 5504 0,0 0 1072 15,0 0 208-15,6 11 32 0,0-2-5424 0,-1 0-1088 16,0 1-304-16,-1 2 0 0,-1 3 224 0,0 0-64 16,-2 3-16-16,-1 2 0 0,0 1-144 0,0-8 0 15,-1 4 0-15,-1 0 0 0,0 1 288 0,0 2-32 16,-2-2 0-16,2 0 0 0,-3 3 304 0,-3 13 48 16,1-5 16-16,2-5 0 0,1-2 64 0,0-1 16 15,0-2 0-15,2-2 0 0,-1-3 64 0,3-2 0 16,-1-2 16-16,1-10 0 0,0 0-480 0,0 0-112 0,0 0 0 15,0 0-16-15,0 0-48 0,0 0-128 16,0 0 192-16,-5-6-64 0,1-6-128 0,1 0 128 0,3-1-128 0,0-3 128 16,0 1-128-16,3-4 128 0,1-1-128 0,3-1 128 15,0 0-128-15,2 1 0 0,0-1 0 0,0-2 0 16,0 0 0-16,1-1 0 16,0 2 0-16,2 0-176 0,-3 1 176 0,0 3 0 0,-1 1 0 0,2 2 0 15,-1 5 0-15,2-3 0 0,-2 2 0 0,1 1 0 16,2-2-160-16,0 2-96 0,-2-1-32 0,1 1 0 15,0 1 448-15,1 2 96 0,-1-2 0 0,-1 4 16 16,-1 0-272-16,2 2 0 0,-1 2-208 0,-10 1 80 16,12 2 128-16,-1 6 0 0,1 3 0 0,-1 4 0 15,-1 1 0-15,1 5 0 0,-1 0 0 0,-1 2 0 16,0 2 0-16,0 1 0 0,-2-2 0 0,-1-1 0 16,1 0 0-16,-2-2 0 0,-1-4 0 0,1 0 0 0,2 1 0 15,-2-1 0-15,0-1 0 0,2 0 0 0,-1-1 0 16,2-2 0-16,-3-1 0 0,0 0 0 15,-5-12-432-15,6 12 0 0,-1-3 0 0,-5-9 0 16,0 0-624-16,0 0-128 0,0 0-32 0,0 0 0 16,0 0-1712-16,0 0-336 0,0 0-80 0</inkml:trace>
  <inkml:trace contextRef="#ctx0" brushRef="#br0" timeOffset="503.79">4721 14451 24879 0,'0'0'1088'0,"0"0"256"0,0 0-1088 0,0 0-256 0,10 0 0 0,-2 0 0 15,-8 0 2576-15,10 1 464 0,1 2 96 0,-1-2 0 16,-10-1-2048-16,12 0-432 0,-2 0-80 0,1 2 0 15,-2-4-304-15,1 1-48 0,3 1-16 0,1 0 0 16,-3-4-208-16,1 0 0 0,-2-1 128 0,2 0-128 16,0-1 0-16,0 1 0 0,-1-1 0 0,1-1 0 15,-1-1 0-15,-1 1 0 0,-2-3 0 0,-2 1 0 16,-2 0 0-16,0-1 0 0,-1-1 0 0,-2 1 0 16,-1-1 160-16,-1 0-160 0,-3-2 160 0,1-3-160 0,-1 0 160 15,-1 1-160-15,-1-1 160 0,-1 0-160 0,-2 5 128 0,0-1-128 16,-2 3 0-16,0 2 0 0,-1 1 128 0,0 6-128 15,0 0 0-15,-1 2 144 0,-2 4-144 0,-1 0 0 16,-2 1 0-16,0 3 0 0,-1 2 0 0,0 2 0 16,-1 3 0-16,2 1 0 0,0 2 0 0,2 3 0 15,2-2 0-15,2 4 0 0,4-2 256 0,3 2 32 16,0 0 0-16,2 0 0 0,4 0-16 0,1-3 0 16,0-1 0-16,1-1 0 0,0 4-144 0,0-5-128 15,1 2 144-15,3-1-144 0,-1-1 0 0,1-2 0 16,1 0 0-16,0-1 0 0,-2-2 0 0,5-1 0 15,0-3-208-15,4-3 64 16,-1-1-416-16,3-4-80 0,1-3 0 0,0-3-16 16,2-3-1776-16,2-2-368 0,-1-1-64 0</inkml:trace>
  <inkml:trace contextRef="#ctx0" brushRef="#br0" timeOffset="1154.03">5174 14305 34783 0,'0'0'1536'0,"0"0"320"0,0 0-1472 0,0 0-384 0,3-8 0 0,-3 8 0 0,0 0 720 0,7-6 80 16,-7 6 16-16,0 0 0 0,0 0-688 0,0 0-128 16,10 2 0-16,-10-2 0 0,8 11-320 0,-3 0 16 15,-1 2 16-15,-1 4 0 0,-5 0 48 0,0 3 16 16,-2 2 0-16,-1 2 0 0,-1 0 224 0,1 0 0 15,-3-2 0-15,4-1 0 0,-1-2 576 0,3 1 16 16,-1 1 0-16,2-3 0 0,1-1 160 0,2-4 16 0,2 0 16 16,1 0 0-16,3-1-336 0,1-2-80 0,0-2-16 0,2-1 0 15,1-2-160-15,-1 0-48 0,1-4 0 0,0-1 0 16,0-1-144-16,-1-2 0 0,1-1 144 0,1 1-144 16,-3-4 0-16,1-2 0 0,-1-2 0 0,1 1 128 15,-3-2-128-15,-1 1 0 0,1-2 0 0,0-2 0 16,0 1 0-16,-2-2-128 0,0-1 128 0,-1-2 0 15,0-2 0-15,-1-3-128 0,-1 1 128 0,-1-1 0 16,-1 1-160-16,-1 2 160 0,-1 3-192 0,0 2 192 16,2 5 0-16,-1 1 0 0,0 4 0 0,0 6 0 15,0 0 144-15,0 0 48 0,0 0 0 0,0 0 0 16,0 13-192-16,3-3 160 0,1 3-160 0,-2 2 160 16,1-1-160-16,1 2 0 0,1 1 0 0,0 2 0 15,0-1 0-15,1 1 0 0,-1-1 0 0,3 0 0 0,0 0 0 16,-1 1 0-16,0 0 0 0,-1 0 0 0,1-1 128 0,-1 1-128 15,1 0 128-15,-1 0-128 0,1 2 0 0,1-4-320 16,0 0 48-16,1-1 16 16,0-3-544-16,0-3-96 0,-1-3-32 0,1-1 0 15,-9-6-1424-15,13 0-272 0,-1-4-64 0,-2-2-12080 0</inkml:trace>
  <inkml:trace contextRef="#ctx0" brushRef="#br0" timeOffset="1488.59">5743 14594 12895 0,'0'0'1152'0,"0"0"-928"0,-3 8-224 0,-1-1 0 15,4-7 5664-15,0 0 1088 0,-2 11 224 0,2-11 32 32,-2 11-6016-32,2-1-1200 0,0-10-240 0,0 9-64 0,0-9 272 0,0 0 48 0,0 0 16 0,0 0 0 15,0 0 176-15,0 0 0 0,0 0 0 0,0 0 0 16,0 0 144-16,12 0 64 0,-4-5 16 0,-8 5 0 15,8-6 336-15,-2-2 64 0,1-1 16 0,-2-2 0 16,-1 1 0-16,0-2 0 0,0 0 0 0,-2 1 0 16,0-2-160-16,-1-3-32 0,0-2 0 0,2-2 0 15,0-2-240-15,0-3-48 0,1 1-16 0,0-1 0 16,0-1-144-16,3 1 0 0,1 0-160 0,-1 3 160 16,1-1-128-16,1 3 128 0,-1 2 0 0,0 1-144 15,0 2-48-15,-2 2-16 0,5 3 0 0,-2 3 0 16,-1 0-1456-16,-1 3-272 0,4 1-64 0,-11 3-16 15,10-3-1440-15,-10 3-272 0,16-1-64 0,-16 1-16 16</inkml:trace>
  <inkml:trace contextRef="#ctx0" brushRef="#br0" timeOffset="1914.42">6227 14325 15663 0,'0'0'1392'0,"0"0"-1120"15,0 0-272-15,-10 0 0 0,10 0 3808 0,-10-2 704 16,1 0 144-16,0 0 16 0,0 0-3808 0,-1 0-864 16,1 2 0-16,0 2 0 0,0 0 0 0,0 2 0 0,0 3 0 0,1 2 0 15,0-1 0-15,0 3 0 0,1 4 0 0,0 0 0 16,1 5 0-16,0-2-192 16,2 0 192-16,1 1-160 0,0 0 160 0,2-3 0 0,1-2 0 0,2-1-128 15,2 0 288-15,1 0 64 0,2-2 16 0,1-1 0 16,2 2 64-16,2-3 16 0,1-1 0 0,1 0 0 15,4-2-128-15,2-1 0 0,0-1-16 0,0-1 0 16,1 0-16-16,1-1 0 0,2-2 0 0,-2-1 0 16,0 0-160-16,-1-2 0 0,0-2 144 0,-1 0-144 15,-2 2 0-15,0-4 0 0,-1-2 0 0,-1 1 0 16,-3 2 0-16,-2-4 144 0,0-1-144 0,-2 2 0 16,-1-1 336-16,-2-3-32 0,-1-2-16 0,-1 0 0 15,-1-2 96-15,-2 1 32 0,-1-5 0 0,-2 0 0 16,-4-1 16-16,1 0 0 0,-1-2 0 0,-3 1 0 15,-3-2-32-15,0 3 0 0,-1 0 0 0,3 4 0 0,-2-1-144 0,0 6-48 16,-1-1 0-16,1 5 0 0,2 0-16 0,0 5-16 16,-1-3 0-16,1 2 0 0,1 4-176 0,9 1-192 15,-11 0 32-15,11 0 16 16,0 0-2080-16,0 0-400 0,-8 4-96 0,8-4-13104 16</inkml:trace>
  <inkml:trace contextRef="#ctx0" brushRef="#br0" timeOffset="2356.87">6744 14451 15663 0,'0'0'1392'0,"-6"12"-1120"0,-1-1-272 0,2 1 0 16,1 0 5600-16,4-2 1056 0,0-10 224 0,1 12 32 15,1-1-5248-15,-2-11-1072 0,0 0-208 0,3 10-32 16,-3-10-80-16,0 0-16 0,4 6 0 0,-4-6 0 16,0 0-256-16,0 0 0 0,0 0 0 0,0 0 0 15,0 0 0-15,0 0 0 0,3-9 0 0,0 0 0 16,-3 9 336-16,4-14 16 0,-2-3 0 0,2-1 0 16,0-1-32-16,1 0-16 0,0-7 0 0,2 1 0 15,1 0-176-15,1 2-128 0,0-1 192 0,1 5-192 16,1 1 0-16,1 2 0 0,2 3 0 0,0 4 0 0,-1 1 0 0,2 3 0 15,0-2 160-15,1 3-160 0,1 2 0 16,0 0 0-16,-2-2 0 0,4 2 0 0,-1 2 0 0,0-2 0 16,-2 1 0-16,1 4 0 0,0 3 0 0,1 1 128 15,0 3-128-15,2 5 0 0,1 4 0 0,0 3 0 16,-1 4 128-16,3 0-128 0,-1 4 144 0,-1 2 0 16,-2-4 0-16,1-1 0 0,-5 0-16 0,0-1 0 15,-2-5 0-15,0-4 0 0,0-3-128 0,-1 0 0 16,-2-3 0-16,2-3 0 15,-4-3-2048-15,-8-5-384 0,10 1-64 16</inkml:trace>
  <inkml:trace contextRef="#ctx0" brushRef="#br0" timeOffset="12598.82">5254 11442 17503 0,'-21'-9'1552'0,"-2"-4"-1232"0,-3 1-320 0,1 0 0 15,1-1 1344-15,1 2 224 0,-1-2 32 0,4 1 16 16,1-1-752-16,1 2-160 0,1 1-16 0,3 0-16 16,-2-1-192-16,3 2-32 0,1 2-16 0,2-2 0 15,-1 1 240-15,2 2 48 0,0-1 16 0,4 1 0 16,1 2 224-16,1 0 32 0,3 4 16 0,0 0 0 16,0 0-48-16,0 0 0 0,0 0 0 0,0 0 0 15,10 8-288-15,0 1-64 0,0 0-16 0,4-1 0 16,-1 0-144-16,5 1-16 0,1-3-16 0,5 2 0 15,2 0 32-15,4 0 0 0,2 0 0 0,2 0 0 16,2-2-144-16,-1-1-32 0,0 1 0 0,0-4 0 0,-2 1-16 0,1-3 0 16,-2-2 0-16,5 1 0 0,-2-1-96 0,4 0-32 15,1 2 0-15,2-1 0 0,1 0 64 0,0 1 0 16,-1 0 0-16,-2-2 0 0,-2-2 240 0,0 0 48 16,-3-1 16-16,-1 0 0 0,-1-1-496 0,-1-2 128 15,1 0-128-15,-1 0 0 0,1 0 0 0,1 0 128 16,-1 2-128-16,-1-1 0 0,1 0 240 0,-2-3-48 15,-1 1-16-15,-3 0 0 0,-2-1 80 0,0-1 0 16,-2 1 16-16,0 1 0 0,-3 1-64 0,0-2-16 16,0 0 0-16,-2 1 0 0,-1 1-192 0,-2 2 144 15,0-4-144-15,-2 0 128 0,0 1-128 0,0 1 0 16,-1 2 0-16,-1-1 128 0,0 1-128 0,-1-2 0 16,-1 0 144-16,-1 2-144 0,0-2 176 0,0-1-48 15,-2 0 0-15,3 0 0 0,-2-1 64 0,-1 1 0 0,0 0 0 0,0 1 0 16,1-1 64-16,1 1 0 0,-1-1 16 0,2 0 0 15,1 0-80-15,1 0-32 0,-2 0 0 0,2 0 0 16,-1-1-160-16,2 3 128 0,0-1-128 0,-2 1 128 16,1 1-128-16,-1-1 0 0,0 1 0 0,2-1 128 15,0 1-128-15,0-1 160 0,-2 1-160 0,2-3 160 16,0-2 96-16,1 1 32 0,-2-1 0 0,1 1 0 16,0-6-288-16,0 1 0 0,-2-1 0 0,0-2 0 15,0-2-144-15,-1-2-96 0,1 1-16 0,1-1 0 16,-1-3 256-16,2 0 0 0,-1 1 0 0,2-2 0 15,1 1 272-15,-1 0 112 0,-2 2 0 0,2 0 16 16,2 1-400-16,-1 1 128 0,-1 2-128 0,3 1 0 16,1-1 128-16,0 1-128 0,0-2 128 0,1 1-128 0,0-2 192 0,2 0-32 15,-1-1-16-15,1-1 0 0,-2-5-16 0,1 2 0 16,1-3 0-16,-2 2 0 0,-1 0-128 0,-2 1-176 16,0-2 48-16,1 3 0 0,0-1 128 0,-1 4-128 15,2 1 128-15,-3-1-128 0,1-3 448 0,-1 1 112 16,2-2 16-16,-1 0 0 15,2-7-720-15,0-1-144 0,-2-2-32 0,3-4 0 0,1 1 448 0,4 1 224 16,0-1-32-16,3 2 0 0,2 1-192 0,2 5 0 16,0 2 0-16,0 1 0 0,0 3 0 0,-1 1 0 15,-1 2 0-15,-2 1 0 0,-3 1 448 0,2-4 64 16,-1-1 0-16,-2-1 0 0,-1-2-512 0,-2-2 0 16,1-2 0-16,-1-3 0 0,0 3 0 0,-1-1-256 0,3 0 48 0,0 2 16 15,-1 1 192-15,1 1 0 0,0 2 0 0,0 2 0 16,1-1 0-16,2 0 0 0,0 1 0 0,0-1 0 15,-1 0 0-15,2-4 256 0,-1-2-16 0,-1-1-16 16,1-2-224-16,-2 0 0 0,0-1 0 0,-1 2 0 16,0 2 0-16,-1 1-192 0,1 2 48 0,-1 3 0 15,-2-2 144-15,0 5 176 0,3 0-48 0,-1-1 0 16,-1-1-128-16,1 1 0 0,-1-3-160 0,1 0 160 16,0-3 0-16,-1-1 0 0,1-2 128 0,-1-2-128 15,2-4 0-15,-1 2 0 0,-1 1 0 0,1 3 0 16,-1 3 0-16,1 3 0 0,-2-3 0 0,0 4 0 15,1 0 0-15,-2-2-304 0,1 0 48 0,-1-2 0 16,-2-3 400-16,0-1 96 0,-1-1 16 0,0 0 0 0,-1 0-416 16,-1 2-80-16,0-1-16 0,0 4 0 15,-1 3 448-15,0 2 64 0,-1 2 32 0,2-1 0 0,0 3-288 0,-1-1 0 16,1 1 0-16,0 2 0 0,2-2 0 0,-1 0 0 16,0-1 0-16,0-2 0 0,0-2 0 0,2 0 0 15,0-4 0-15,1-2 0 0,1 0 0 0,0 1 0 16,0-2 0-16,-1 2 0 0,-1 1 0 0,2 4 0 15,0 3 192-15,-1 2-192 0,-2 1 0 0,0 1 0 16,-1-1 0-16,-1 3 0 0,0 0 128 0,0 0-128 16,-2 2 0-16,0-5 0 0,1 2 0 0,-3-3 0 15,0 0 128-15,1-4-128 0,2 1 0 0,1-3 0 16,-1 1 0-16,-1-1 0 0,-1 0 128 0,0-1-128 16,2 3 0-16,-2-1 0 0,1 3 0 0,2 1 0 15,1 2 0-15,1 2 0 0,1-3 0 0,0 2 0 0,2-1 0 0,0 2 0 16,0 1 0-16,0 1 0 0,0 2 0 0,1-2 0 15,-2 1 0-15,-2-1 0 0,-1 0 0 0,0 2 0 16,0-2 0-16,-1 2 0 0,0-3 0 0,-2 0 0 16,1-3 0-16,-1 2 0 0,1 0 0 0,-1-2 0 15,0 2 0-15,1-1 0 0,-1 0-192 0,-1 0 48 16,1 2 144-16,-3-1 192 0,1 1-32 0,1 2-16 16,0 1-144-16,2 0 0 0,-1 1 0 0,-1 1 0 15,1 0 0-15,0 0 0 0,0 1 0 0,2-1 48 16,0-1-48-16,0 0 0 0,-1 1 0 0,1 0 0 15,0 3 0-15,0-3 0 0,-2 1 0 0,2 0 0 16,-1-2 0-16,1 0 0 0,0 0 0 0,0-1 0 16,1 1 0-16,0-1 0 0,0-2 0 0,1 0 0 0,-1-1 0 0,2 0 0 15,0 2 0-15,1-5 0 16,-1-1 0-16,2 2-128 0,-1-1 128 0,0 1-160 0,-2-1 160 0,0 2 0 16,1 2 128-16,-1-2-128 0,-1 2 0 0,0 1 0 15,-1 2 0-15,0 2 0 0,-1-2 0 0,1 3 0 16,-2 1 0-16,1-1 0 0,-1 3 0 0,1-5 0 15,-2 1 0-15,1 4 0 0,1-3 0 0,-1 4 0 16,1-2 0-16,0-1 0 0,0 0 0 0,-1 1 0 16,1 0 0-16,-1-1 128 0,2-1-128 0,0 1 0 15,-2 2 0-15,2-1 0 0,1-1 0 0,0 3 0 16,0-5 0-16,1 5 32 0,0-1-32 0,1 3 0 16,-1-1 0-16,1 1 0 0,0 0 0 0,1 2 0 15,-2-2 0-15,2 2 0 0,-2 1 0 0,0 1 0 0,0-4 0 0,-1 2 0 16,-2 0 0-16,0 1 0 0,-1 0 0 0,-10 1 0 15,13-3 0-15,-1 2 0 0,-2-1 0 0,-10 2 0 16,11-1 0-16,-1 0 0 0,-10 1 0 0,12-2 0 16,-2 1-160-16,1 0 160 0,-11 1-128 0,12-1 128 15,-1 2 0-15,0 0 0 0,-2 0 0 0,1 1 128 16,-10-2-128-16,13 0 0 0,-1 0 0 0,1 1 0 16,-1 0 0-16,0 2 0 0,-1-2 0 0,0-1 0 15,-1-1 0-15,1 1 0 0,-1 1 0 0,2-1 0 16,-1 0 0-16,2 0 0 0,1-1 0 0,0 0 0 15,0-1 0-15,2 0 0 0,-1-1 0 0,4 2 0 16,-1 0 0-16,0 1 0 0,2-3 0 0,-1 2 0 16,2-2 0-16,-1 0 0 0,-1 1 0 0,1 1 0 15,-1-2 0-15,1 2 0 0,0-1 0 0,-1 2 0 0,-1 0 0 0,1 0 0 16,-1-1 0-16,1 0 0 0,2-3 0 0,0 0 0 16,0 0 0-16,0 0 0 0,0 0 0 0,1 2 0 15,1-5 0-15,1 3 0 0,1 0 0 0,-1 0 0 16,2 0 0-16,0 2 0 0,1 0 0 0,-1 1 0 15,0 1 0-15,0 0 0 0,0 0 0 0,0 0 0 16,-1-1 0-16,-1 1 0 0,1 0 0 0,0 0 0 16,1-1 0-16,0 1 0 0,-1 0 0 0,1 0 0 15,1 0 0-15,2 0 0 0,1 0 0 0,1 0 0 16,-1 0 0-16,3 0 0 0,-2 0 0 0,-2 0 0 16,-2-3 0-16,1 2-128 0,-2-1 128 0,-1 2 0 15,-2-1 128-15,-2-2-128 0,-2 2 0 0,1 0 0 0,-1 0 0 16,0-2 0-16,-1 2 0 0,0-2 0 0,1 3 0 0,-1 0 0 15,-1 0 0-15,1 0 0 0,2 0 0 0,0 0 128 16,3 0-96-16,-1 0-32 0,0 0 0 0,0-3 0 16,0 3 0-16,0 0 0 0,-2-1 0 0,-2-2 0 15,-1 1 0-15,0 2 0 0,-1-3 0 0,-1 2 0 16,0-2-160-16,-4 3 32 0,0-1 0 0,-2 0 0 16,0-1 128-16,-9 2 176 0,11-3-48 0,-11 3 0 15,10-3-128-15,-10 3 0 0,10-4 0 0,-10 4 0 16,8-4 0-16,-8 4 0 0,11-3 0 0,-11 3-176 15,9-6 176-15,-1 2 0 0,-8 4 128 0,7-5-128 16,-7 5 0-16,11-5 0 0,-2-1 0 0,-1 3-128 16,-8 3 128-16,9-4 0 0,-9 4 128 0,9-3-128 15,-9 3 0-15,0 0 0 0,10-3 0 0,-10 3 0 0,0 0 0 0,10-4 0 16,-10 4 0-16,0 0 128 0,0 0-128 0,10-2 0 16,-10 2 0-16,0 0 0 0,8-7 0 0,-8 7 0 15,8-5 0-15,-1 1 0 0,-7 4 0 0,8-5 0 16,-1 0 0-16,-7 5 0 0,8-5 0 0,-1 2 0 15,-7 3 0-15,14-4 0 0,-4 3 0 0,-10 1 0 16,10 0 0-16,0 0 0 0,-10 0 0 0,11 1 0 16,-2 3 0-16,-9-4 0 0,11 3 0 0,-11-3 0 15,10 5 0-15,-1 0 32 0,-1 2-32 0,-8-7 0 16,11 5 0-16,-1 0 0 0,-1-1 0 0,3 0 0 16,-12-4 0-16,14 5 0 0,1 2 0 0,-1-1 0 15,-1-3 0-15,0 2 0 0,0-1 0 0,0 0 0 16,-1 0 0-16,1-1 0 0,1 0 0 0,1 1 0 0,-1-3 0 0,0 2 0 15,2 0 0-15,-2-1 0 0,-1 1 0 16,0-2 0-16,2 0-160 0,-2 1 32 0,0-2 0 0,0 0 0 16,0 0 128-16,1 0 176 0,0 0-48 0,1 0 0 15,-2 0-128-15,0 0 0 0,0 0 0 0,0 0 0 16,0 0 0-16,1 0 0 0,-1 0 0 0,0 0 0 16,0 0 0-16,0 1 0 0,-1 0 0 0,0 1 0 15,-12-2 0-15,12 2 0 0,-2 1 0 0,1-1 0 16,-11-2 0-16,11 3 0 0,-11-3 0 0,12 1 0 15,-12-1 0-15,10 2 0 0,-10-2 0 0,0 0 0 16,0 0 0-16,11-2 0 0,-11 2 0 0,0 0 0 16,0 0 0-16,0 0 0 0,0 0 0 0,0 0 0 15,8-6 0-15,-8 6 0 0,5-8 0 0,-5 8 0 16,5-9 0-16,-5 9 0 0,4-11 0 0,0 2 0 0,-1-1 0 0,-1 2 0 16,1-2 0-16,-1 0 112 0,1 0-112 0,1 0 0 15,-2 0 0-15,1-1 0 0,0 0 0 0,1 1 0 16,-2-1 0-16,1-2 0 0,-1 3 0 0,1-3 0 15,-2 1 0-15,1-1 0 0,0-1 0 0,1 1 0 16,-2-2 0-16,0 2 0 0,1-4 0 0,0 1 0 16,1-1 0-16,-3-4 0 0,0-3 0 0,1-2 0 15,-1-5 0-15,0-2 0 0,0-2 0 0,0-1 0 16,0-2 0-16,0 1 0 0,0 3 0 0,0 2 0 16,0-1 0-16,0 3 0 0,0 2 0 0,2 0 0 15,-2 2 0-15,1-1 0 0,-1-2 0 0,1-2 0 0,0-10 0 16,1 2 0-16,-2-1 0 0,1 1 0 15,-1-3 0-15,1 5 0 0,1 6 0 0,-1 1 0 0,-1 3 0 0,1 1 0 16,-1 1 0-16,0 3 0 0,-1 1 0 0,0 1 0 16,-2 2 0-16,0-3 0 0,1 2 0 0,-1-2 0 15,-1-3 0-15,2 0 0 0,-2-2 0 0,1-2 0 16,1 2 0-16,-1-1 0 0,0-2 0 0,1 0 0 16,-1 3 0-16,1 3 0 0,-1 3 0 0,0 2 0 15,1 0 0-15,-1 2 0 0,-1 2 0 0,0 1 0 16,-1 1 0-16,0 0 0 0,-2 2 0 0,0 1 0 15,-3 1 0-15,0 1 0 0,0 3 0 0,-2-1 0 16,0 1 0-16,0 2 0 0,-2-1 0 0,0 2 0 16,-1 1 0-16,0-1 0 0,-2 1 0 0,0 1 0 15,0 0 0-15,3 2 0 0,-1-1 0 0,0 1 0 0,-4-3 0 16,2 0 0-16,0 1 0 0,-1 1 0 0,0-1 0 16,0 1 0-16,-2-2 0 0,-1 0 0 0,-2 0 0 15,-2 2 0-15,0-4 0 0,-1 2 0 0,-4-2 0 0,-1 2 0 16,0 0 0-16,-3 0 0 0,-2 2 0 0,1 0 0 15,-1 0 0-15,2 2 0 0,0 1 0 0,1 1 0 16,1-4 0-16,-1 1 0 0,-1-3 0 0,0 0 0 16,1 0 0-16,-4 0 0 0,-2 0 0 0,-3 1 0 15,0 2 0-15,1-1 0 0,0 0 0 0,2-1 0 16,3 0 0-16,1 2 0 0,1-2 0 0,1 1 0 16,0-2 0-16,1-2 0 0,-3 1 0 0,-2-3 0 15,-2 1 0-15,-1 1 0 0,-2-1 0 0,-1 2 0 16,0 0 0-16,2 1 0 0,2 0 0 0,2 0-240 15,0-2 80-15,0 1 16 0,0-2 144 0,-1-1 176 16,-1 1-48-16,-4 0 0 0,-4 0-128 0,0 2 0 16,-1 0 0-16,1 2 112 0,2 0-112 0,4 2 0 15,0 0 0-15,2 0 0 0,0-3 0 0,0 0 0 16,-2-2 0-16,-2-1 0 0,-1 2 0 0,-3-2 0 0,-1 2 0 0,1 1 0 16,1 1 0-16,2 2 0 15,1 0 0-15,0-2 0 0,1 1 0 0,1-2 0 16,-2-3 0-16,-3 0 0 0,-2 0 0 0,-2 2 0 0,-2 5 0 15,2-3 0-15,1 1 0 0,2 1 0 0,1 0 0 0,3 1 0 16,0-3 0-16,-1 1 0 0,-3-4 0 0,-1 1 0 16,-4 1 0-16,-2 0 0 0,1 3 0 0,2-1 0 15,3 1 0-15,2-1 0 0,3 1 0 0,0-3 0 16,-3 0 0-16,2 0 0 0,-3 1 0 0,-1 2 0 16,-2-3 0-16,2 0 0 0,0 0 0 0,4 3 0 15,1 0 0-15,1 1 0 0,3-1 0 0,-2-2 0 16,2-1 0-16,-3 0 0 0,-1-1 0 0,-2 1 0 15,-2 0 0-15,0 1 0 0,0 2 0 0,3 0 0 0,2 0 0 16,3 1 0-16,1-1 0 0,2-2 0 0,2 2 0 0,-2-1 0 16,0 0 0-16,-2-1 0 0,-1 0 0 0,0 2 0 15,-3-2 0-15,2 2 0 0,-1 1 0 0,4-2 0 16,1 1 0-16,2 0 0 0,2 1 0 0,1-1 0 16,1 0 0-16,1 0 0 0,0-2 0 0,-1 0 0 15,0-2 0-15,0 2 0 0,-1 1 0 0,-2-1-160 16,1 1 160-16,-1-2-128 0,1 2 128 0,0-2 0 15,2 0 160-15,2 2-32 0,0 1-128 0,1-2 0 16,1 2 0-16,1 0 0 0,2-3 0 0,0 0 0 0,1 0 0 0,1-3 0 16,1 2-160-16,-3-1 32 15,-3 1 0-15,2-2 0 0,-3 1 128 0,1 0 0 16,-2 2 128-16,-1-2-128 0,-1 1 128 0,0 1-128 16,-1 0 128-16,1-2-128 0,0 1 0 0,1 1 0 15,2 0 0-15,-1 0 128 0,2 1-128 0,0-1 0 16,1 0 0-16,1 0 0 0,-2-1-128 0,-1 0 0 15,0-1 0-15,-2 1 0 0,-1 0 128 0,-1-1 176 0,-3 1-48 0,2 0 0 16,-1 1-128-16,2-1 0 16,-1-1 0-16,4 1 112 0,0 1-112 0,1 0 0 0,0 0 0 0,-1 0 0 15,1-1 0-15,0-2 0 0,-1 0 0 0,-1 2 0 16,-2 0 0-16,-1 1 0 0,-2-2 0 0,-1 2 0 16,-2 0 0-16,0 0 0 0,1 0 0 0,1 0 0 15,2-2 0-15,1 2 0 0,0 0 0 0,4 0 0 0,-1-1 0 16,2-1 0-16,-1 1 0 0,0 1 0 15,-2-3 0-15,0 1 0 0,-2-1 0 0,-2 2 0 0,-1-2 0 0,-1 2 0 16,-1 0 0-16,2-1 0 0,1 1 0 0,1 1 0 16,2 1 0-16,1-1 0 0,0 0 0 0,2 0 0 15,0 0 0-15,1 0 0 0,-2-1 0 0,0 0 0 16,-1-2 0-16,0 2 0 0,-2 0 0 0,1 1 0 16,-1 0 0-16,1-3 0 0,1 3 0 0,3 0 0 15,-1-1 0-15,3 1 0 0,3 0 0 0,1 0 0 16,2 0 0-16,1 0 0 0,-1 0 0 0,1 0 0 15,1 0 0-15,2 0 0 0,-1 0 0 0,2 0 0 16,-1 0 0-16,1 1 0 0,-2-1 0 0,2 0 0 16,0 0 0-16,-2 3 0 0,2-3 0 0,1 1 0 15,-1 0 0-15,3 2 0 0,0-1 0 0,1 1 0 16,-2 1 0-16,2 0 0 0,-1 1 0 0,1 1 0 16,-1 1 0-16,2-2 0 0,-1 2-208 0,2-2 16 15,0 3 0-15,0 0 0 0,1 1 192 0,0 0 256 0,1 3-48 0,0 1-16 16,1-2-192-16,-1 5 0 15,0-2 0-15,2 3 0 0,-1 2 0 0,0-4 0 16,1 6 0-16,0-3 0 0,-1 2 0 0,1 1 0 0,0 0 0 0,2-2 0 16,0 1 0-16,1-2 0 0,0-1 0 0,1 1 0 15,0-1-176-15,0 1 176 0,0 2-160 0,1 1 160 16,0 1 0-16,1 3 0 0,-2 1-128 0,1 1 128 16,0 6 0-16,0 3 0 0,-1 5 0 0,0 2 0 0,0 0 0 15,0-4 0-15,0 1 0 0,-1-6 0 16,0-1 0-16,0-1 0 0,-2 2 0 0,0 0 0 0,1 1 0 0,-1 2 0 15,1 3 0-15,0 3 0 0,1 4 0 0,0 0-144 16,1-1 144-16,0-1 0 0,0-7 0 0,1 0 0 16,0-3 0-16,1 2 0 0,-2 2 0 0,-2 3 0 15,1 4 0-15,0 4 0 0,-1 3 0 0,1 4 0 16,-2-4 0-16,1-2 0 0,-2-7 0 0,0 3 0 16,-1-4 0-16,0 0 0 0,-2 1 0 0,1 7 0 15,0 4 0-15,1 2 0 0,-1 2 0 0,0-5 0 16,2-6 0-16,1-3 0 0,-3-3 0 0,2 4 0 15,0-6 0-15,1 7 0 0,-3 4 0 0,2 6 0 16,1 2 0-16,-1 0 0 0,0-5-288 0,0-5 32 16,-1-6 0-16,1 0 0 0,1 1 256 0,-1 0 0 15,-1 2 0-15,1 6 0 0,1 5 0 0,1 0 0 16,-1-1 0-16,1-3 0 0,-1-9 0 0,2-1 0 16,-1-2 0-16,1-1 0 0,-4 3 176 0,2 4 80 0,2 7 32 0,0 3 0 15,-2 2-288-15,0-2 0 16,1-5 128-16,1-5-128 0,-1-4-192 0,0 1-112 15,-2-2-16-15,1 6 0 0,1 6 320 0,-2 2 0 16,0 4 0-16,1-1 0 0,0-5 192 0,2-4 112 16,0-6 16-16,1-2 0 0,0-6-320 0,0 4 0 0,1 0 0 15,0 0 0-15,-1 6 0 0,3 2 0 0,1 2 0 0,0-2 0 16,-3-2 0-16,2-5 0 0,-1-5 0 0,1-3 0 16,0 1 0-16,-1-1 0 0,0 0 0 0,-1 3 0 15,-1 3 0-15,-1 5 0 0,1 5 0 0,1 2 0 16,1-1 0-16,-2 0 160 0,0-7-160 0,-2-1 128 0,-1-6-128 0,1 1 0 15,-2-1 0-15,2-1-176 0,2 5 176 16,2 1 0-16,-2 2 0 0,0 2 0 16,0-1 0-16,2-1 0 0,1-3 0 0,0-3 0 0,-3-5 0 0,2-3 0 15,2 0 0-15,0-3 0 0,-1 0 0 0,-1 0 0 16,3 1 0-16,-1 3 0 0,-2 2 0 0,0 4 0 16,2 3 0-16,0 2 0 0,0-1 0 0,0-1 0 15,-3-1 0-15,2 0 0 0,-1-4 0 0,2-3 0 16,-4-5 128-16,0 0-128 0,0 0 0 0,0 0 0 15,-1 0 0-15,1 3 0 0,-1 2 0 0,1 2 0 16,1 1 0-16,0 1-128 0,1-1 128 0,0 0 0 16,1-2 0-16,-1 1 0 0,0-3 0 0,0-3 0 15,2-2 0-15,-1-1 0 0,-2-5 0 0,0 2 0 16,1 0 0-16,0 1 0 0,1 2 0 0,-3 2 0 16,-1 2 0-16,1 6 0 0,0 1 0 0,-3 3 0 15,0 1 0-15,2 0 0 0,0 1 0 0,1-4 0 16,-1-3 0-16,-2-5 0 0,0-2 0 0,-1 0 0 15,1-3 0-15,0-2 0 0,0-1 0 0,2-1 0 0,-2 0 0 0,1 1 0 16,-1-1 0-16,1 2 0 16,-2 1 0-16,0 2 0 0,1-1 0 0,2 2 0 0,0-2 0 0,1 1 0 15,1-1 0-15,0 1 0 0,0-2 0 0,2 0 0 16,0-1 0-16,-1-1 0 0,1 0 0 0,1-1 0 16,0-4-288-16,2 0 32 0,-1-2 0 0,2 1 0 31,1-1-1456-31,3-1-272 0,3-2-64 0,4 2-16 0,5-5-2544 0,3-5-496 15,2-6-96-15</inkml:trace>
  <inkml:trace contextRef="#ctx0" brushRef="#br0" timeOffset="54232.56">9032 13937 25503 0,'0'0'560'0,"8"-6"112"0,-2-3 32 0,2 0 16 0,0 1-576 0,0-4-144 0,-2 0 0 0,2 2 0 16,-1-1 640-16,-1 2 80 0,0 0 32 0,-3 1 0 16,1 1-432-16,-4 7-96 0,2-10-16 0,-1 4 0 15,-1 6-208-15,0 0 144 0,0 0-144 0,-1-4 128 16,1 4 64-16,0 0 16 0,0 0 0 0,0 0 0 0,-6 3 384 0,1 2 80 16,0 0 16-16,-7 11 0 0,-1 2 32 0,2 0 16 15,0 2 0-15,1 2 0 0,2 1-112 0,-1 1-32 16,-2-5 0-16,2 1 0 0,0 1-96 0,-1-2-32 15,0 1 0-15,0 1 0 0,-2 0-192 0,2 3-32 16,-2 6-16-16,0 2 0 0,1 4-48 0,0 3-16 16,2 2 0-16,1 0 0 0,3-2-160 0,1-1 0 15,3-4 0-15,2-4 0 0,2-2 0 0,1-4 0 16,2 1 0-16,2-3 0 0,1 0 128 0,3-2-128 16,-2 1 0-16,2 0 128 0,1 0-128 0,0-1 0 15,0 0 0-15,0 0 0 16,0-1-352-16,0-1-48 0,0-1-16 0,2-1 0 15,2-3-1712-15,-3 0-352 0,0-6-64 0,-1-1-12192 0</inkml:trace>
  <inkml:trace contextRef="#ctx0" brushRef="#br0" timeOffset="54775.66">9701 13975 32415 0,'0'0'1440'0,"-10"5"288"0,2 2-1376 0,-1-1-352 16,2 2 0-16,1 0 0 0,-1 0 256 0,1 2-32 15,0 1 0-15,0-1 0 0,-3 1-224 0,0 2-160 16,-2 1 32-16,2 3 0 16,0 0-256-16,2 2-32 0,1 5-16 0,1 2 0 0,-2 3 288 0,1 3 144 15,0 2-160-15,1 0 160 0,0 1 0 0,1 0 160 16,0 2 0-16,1-7 0 0,5-1 160 0,-1-2 48 16,0-6 0-16,3 0 0 0,0-3 32 0,3-1 16 15,1-4 0-15,1 0 0 0,1-5-144 0,2 0-16 16,0-1-16-16,1-1 0 0,-2-4-240 0,1 0 128 15,0-2-128-15,0 0 0 0,-2-3 0 0,3-1 0 0,-1-2 0 0,-1-1-160 16,-1-2 160-16,-1 0 0 0,-1 0 128 0,1-1-128 16,-3 0 0-16,-1 1 0 0,-1-3 0 0,-2 2-128 15,-2 2 128-15,-2-2 0 0,0 0 0 0,-2 1 128 16,-1 3-128-16,-2-1 192 0,-1-1-64 0,-1 2 0 16,0-1-128-16,-1 2 0 0,-2 0 0 0,0 1 0 15,-2 1-144-15,2 1 144 0,0 1-160 0,-1-1 160 16,-1 2 0-16,1 2 0 0,1 1 0 0,0-1 160 15,-1 3 32-15,0-2 0 0,0 2 0 0,2 0 0 16,-1 0-16-16,0 2 0 0,2-1 0 0,1 1 0 16,1-2-176-16,8-5 0 0,-9 8 0 0,3 0 0 15,1-1-1920 1,5-7-272-16,-2 11-48 0</inkml:trace>
  <inkml:trace contextRef="#ctx0" brushRef="#br0" timeOffset="55231.9">9726 13665 6447 0,'0'0'576'0,"0"0"-576"0,0 0 0 0,0 0 0 15,0 0 7376-15,0 0 1376 0,0 0 272 0,5 12 48 16,-5-12-7280-16,8 18-1440 0,0-3-352 0,1 2 0 16,0 2 0-16,1-4 0 0,2 4 0 0,1-1 0 15,1 1-144-15,2 2-80 0,1 0-16 0,1 1 0 16,2 2 240-16,1-2-144 0,0-1 144 0,1 2-128 15,0-2 128-15,0 1 0 0,-1 4 0 0,0-2 0 16,-2-2 0-16,0 1 128 0,-3 1-128 0,0 2 176 16,-2 1-16-16,-2 3 0 0,-1 0 0 0,-2 2 0 15,-1-1-160-15,-2 0 192 0,-1 0-192 0,-1-2 192 16,0-3-192-16,-1 3 0 0,-3-7 0 0,0 0 0 0,-4 0 192 16,-1-2-64-16,-2 0 0 0,-1-4 0 0,0 0-128 0,-2 1-176 15,-2-3 48-15,-1 1 0 0,-4-1-16 16,0 2 0-16,-1-2 0 0,-1 3 0 15,-4-1-1840-15,0-1-352 16,-1 0-80-16</inkml:trace>
  <inkml:trace contextRef="#ctx0" brushRef="#br0" timeOffset="56867.5">12574 13829 5519 0,'0'0'240'0,"0"0"64"0,0 0-304 0,0 0 0 15,0 0 0-15,0 0 0 0,-5 9 2624 0,5-9 448 16,-5 12 112-16,1 0 16 0,0-2-1952 0,-1 2-384 16,0 0-80-16,-1 1-16 0,1 1-256 0,4-6-64 15,-2 2-16-15,1-1 0 0,-2 2 64 0,1-3 16 16,-1 1 0-16,0 1 0 0,0-1-512 0,-1 7 0 15,1-2 0-15,2-3 0 16,2-11-896-16,-4 10-64 0,0-2 0 0</inkml:trace>
  <inkml:trace contextRef="#ctx0" brushRef="#br0" timeOffset="57141.78">12771 13820 11967 0,'0'0'528'0,"0"0"112"0,0 0-512 0,0 0-128 0,-8 8 0 0,1 0 0 16,-1-3 3760-16,3 3 720 0,-1 1 128 0,1 1 48 15,5-10-3760-15,-5 13-736 0,1-1-160 0,0 0 0 16,0-2-432-1,0 2-64-15,2 2-16 0,-1-3 0 0,0-1-1296 16,0 1-272-16,-1 0-48 0,0 2-16 0,-2-2 1104 0,1 2 208 0,-1-4 64 0,-1 3 0 16,1 1-1168-16,-1 0-240 0</inkml:trace>
  <inkml:trace contextRef="#ctx0" brushRef="#br0" timeOffset="57726.49">12869 14173 20271 0,'0'0'1792'0,"0"0"-1424"0,0 0-368 0,0 0 0 16,-4 13 2480-16,1-1 416 0,2 0 96 0,2 1 16 16,2-4-2432-16,0 3-576 0,-1-1 0 0,0 4 0 15,2-2 0-15,-1 1 0 0,0 0 0 0,0 0 0 16,-3 0-160-16,0-1 160 0,2-3 0 0,-2 3-144 15,0-13 144-15,-1 11 0 0,1-11 0 0,-1 10 0 0,-1-2 256 0,2-8 96 16,0 0 16-16,0 0 0 16,0 0 128-16,0 0 16 0,0 0 16 0,0 0 0 0,3-13-32 0,0-1-16 15,-1-2 0-15,2 0 0 0,0-4-224 0,0 0-32 16,0-2-16-16,1 1 0 0,0 0-208 0,0 3 0 16,1-2 0-16,-1 3 0 0,1 0 0 0,1 4 0 15,1 2 0-15,-2 1 0 0,1 3 0 0,-1 0 0 16,2 2 0-16,-8 5 0 0,11-3-128 0,-1-1 128 15,2 3 0-15,-1 1 0 0,2 0 0 0,2 3 0 16,-2-1 0-16,1 1 0 0,1 1 0 0,-4-2 0 16,2 4-128-16,0 0 128 0,-1 1 0 0,1 2 0 15,-1 0-128-15,0 3 128 0,-2 3 0 0,0-2 0 16,1 4 0-16,-1 3 0 0,1 1-128 0,-1 0 128 0,-1-1 0 0,0 1 0 16,-1-1 0-16,0-1-128 0,0 0 128 0,0-2 0 15,-2-2-368-15,2-2-16 0,0-1 0 0,-2-3 0 31,-6-9-1968-31,0 0-400 0,8 8-64 0,-8-8-9568 0</inkml:trace>
  <inkml:trace contextRef="#ctx0" brushRef="#br0" timeOffset="58347.63">13797 14193 3679 0,'0'0'160'0,"0"0"32"0,0 0-192 0,0 0 0 15,7-11 0-15,-7 11 0 0,0 0 3776 0,2-7 720 16,-2 7 144-16,0 0 32 0,0-11-3088 0,-1 3-624 0,1 8-112 0,-5-9-16 16,0 5 48-16,-2-2 16 0,7 6 0 0,-10-4 0 15,-1 3-128-15,1 1 0 0,-3 0-16 0,0 3 0 16,-3 3-128-16,-1 0-32 0,0 3 0 0,-1 0 0 15,-2 3-240-15,1 1-48 0,-2 4-16 0,3 3 0 16,-2 1-160-16,3 1-128 0,3 4 144 0,1-3-144 16,0-1 128-16,2 3-128 0,2-1 0 0,1-2 144 15,2-1-144-15,1 1 0 0,1 0 0 0,1-1 128 16,3-5-128-16,3-1 0 0,-1 0 0 0,4-4 0 16,-1-2 0-16,1-1 0 0,2 0 0 0,0-3 0 15,-8-5-144-15,13 3-16 0,0-3 0 0,1-1 0 16,1-2-64-16,-1-4-16 0,2 2 0 0,-1-4 0 15,1-1 80-15,1-2 16 0,0-1 0 0,0-1 0 16,-1-2 144-16,-1-1 0 0,-1-3 0 0,0 2 0 16,-3 0 0-16,-2-4 0 0,-1-2 128 0,-1 1-128 0,-1-1 192 0,-2 2-16 15,-1-1-16-15,-2-1 0 0,-2 3 16 0,-1 2 0 16,0-1 0-16,-2 3 0 0,0 3-176 0,0 2 160 16,0 2-160-16,0 3 160 0,4 7-160 0,0 0 0 15,-6-5 0-15,6 5 0 16,-8 3-784-16,1 2-48 0,1 1 0 0,-1 2-12848 15</inkml:trace>
  <inkml:trace contextRef="#ctx0" brushRef="#br0" timeOffset="58859.33">14363 14211 29247 0,'0'0'640'0,"-3"-9"144"0,3 9 32 0,-9-8 0 0,-2 0-656 0,-1-1-160 0,0 3 0 0,-1 0 0 31,-1 3-320-31,-2 0-112 0,-1 0-16 0,2 3 0 0,-2 0 672 0,0 4 128 0,0 0 32 0,0 3 0 15,0 2-384-15,0 1 0 0,-1 2-192 0,2 2 64 16,0 1 128-16,2 3 0 0,0 5 0 0,1 1 0 16,-2-1 0-16,2 3 192 0,0-2-32 0,1 1-16 15,2-1 96-15,1 0 16 0,1-2 0 0,3-1 0 0,1-2 48 16,3 0 16-16,-1-4 0 0,5-2 0 0,2-2-48 0,2-2 0 16,0-3 0-16,3-2 0 0,0-1 48 0,2 0 0 15,1-3 0-15,0-3 0 0,0-1-160 0,3-1-32 16,0-3 0-16,3 0 0 0,0-4-128 0,2-1 0 15,0-4 144-15,0 1-144 0,0-3 0 0,0-2 144 16,-2-2-144-16,1-3 0 0,-1-4 208 0,-1 0-64 16,-1-5-16-16,-1 0 0 0,-2 2 144 0,-2 0 32 15,-3 1 0-15,-1 2 0 0,-3 1-64 0,1 2-16 16,-3 1 0-16,0-2 0 0,-3 0-96 0,-1-1-128 16,-2-2 176-16,1 2-176 0,-1 2 128 0,-1 2-128 0,0-4 0 15,0 6 0-15,0 2-192 0,2 4-128 16,-1 2-48-16,0 5 0 15,1 2-1392-15,2 8-288 0,0 0-48 0,0 0-11632 0</inkml:trace>
  <inkml:trace contextRef="#ctx0" brushRef="#br0" timeOffset="59277.67">14461 14431 17503 0,'0'0'1552'0,"0"0"-1232"0,0 0-320 0,0 0 0 0,0 0 3760 0,0 0 688 16,13 0 144-16,1-2 16 0,1 1-3344 0,-1-2-688 16,-2-2-128-16,1-1-16 0,1 4-272 0,-1-5-160 15,1 0 192-15,-1-3-192 0,2-3 0 0,0 0 0 16,0-2 0-16,-2-1 0 0,-1 0 0 0,1 1-176 15,-3-2 176-15,-1 1-160 0,-1 1 160 0,1-1-160 16,-4-1 160-16,-1 0-160 0,-3 3 160 0,1 1 0 16,-4-2 0-16,0 2 0 0,2 13 256 0,-7-13-32 15,0 1 0-15,7 12 0 0,-12-9 80 0,0 3 16 16,-1 2 0-16,0 3 0 0,-1 3-320 0,-1 5 160 16,0-1-160-16,-2 5 128 0,-2 4-128 0,1 1 0 15,0 2 0-15,1 4-176 0,0 2 176 0,4 2 0 16,3 1-144-16,2 1 144 0,0-1 0 0,3 2 0 0,2-1 0 0,2-2 0 15,1 1 0-15,1-3 0 0,2 2 0 0,1-5 0 16,2-1 0-16,2-2-144 0,1-1 144 0,3-3 0 31,2-2-512-31,1 0 16 0,3-3 0 0,0-5 0 16,2-2-1792-16,2-2-352 0,3 0-80 0</inkml:trace>
  <inkml:trace contextRef="#ctx0" brushRef="#br0" timeOffset="59621.89">14826 13754 12895 0,'0'0'1152'0,"0"0"-928"0,4 11-224 15,0 0 0-15,2 4 4608 0,2 2 864 16,2 3 176-16,2-1 48 0,1 2-4528 0,0-3-896 15,0 1-272-15,2-1 128 16,-2 2-832-16,-2-2-192 0,-1-4-16 0,-3-1-16 16,1-4-1632-16,-1 2-336 0,1 2-64 0</inkml:trace>
  <inkml:trace contextRef="#ctx0" brushRef="#br0" timeOffset="59825.05">15006 13881 30063 0,'0'0'1328'0,"0"0"272"0,0 0-1280 0,0 0-320 0,6 15 0 0,2-2 0 0,-3-2 912 0,3 1 112 16,4 0 32-16,-3 0 0 16,-1-1-1056-16,1 2-256 0,1 2-16 0,0-2-16 15,-3 0-1904-15,0 0-384 0,1 4-80 0,-2-2-16 0</inkml:trace>
  <inkml:trace contextRef="#ctx0" brushRef="#br1" timeOffset="69268.7">4327 15549 27183 0,'0'0'1200'0,"0"0"256"0,-6-5-1168 0,6 5-288 0,0 0 0 0,0 0 0 16,0 0 800-16,0 0 96 0,0 0 32 0,0 0 0 15,0 0-480-15,-4-7-80 0,4 7-32 0,0-7 0 16,0 7-96-16,0 0-32 0,0 0 0 0,0 0 0 16,4-5-64-16,-4 5-16 0,0 0 0 0,0 0 0 15,0 0 256-15,0 0 64 0,2 12 0 0,1 4 0 16,-3 1-16-16,1 1 0 0,2 0 0 0,-1 0 0 16,0 2-176-16,0 1-48 0,1 2 0 0,1 3 0 15,0 0 96-15,0 3 16 0,-2 2 0 0,2 1 0 16,0-1-144-16,1-2-32 0,-1-2 0 0,1 0 0 15,0-3-144-15,1-2 128 0,-1-1-128 0,-1-2 128 16,0-4-128-16,0 0 0 0,-2-2 0 0,1-1 0 16,-3-12 0-16,1 12 0 0,-1-12 0 0,0 0 0 0,0 0 144 0,0 0-144 15,0 0 160-15,0 0-160 0,0 0 128 0,0 0-128 16,0 0 0-16,0 0 144 0,0 0-144 0,0 0 0 16,3-13 0-16,-1 0 0 0,2-4 0 0,0 0 128 15,-1-3-128-15,1-2 0 0,-2-1 0 0,4-1 128 16,0 2-128-16,3 1 0 0,0 3 0 0,2 2 0 15,-1 1 0-15,1 3-176 0,-2 3 176 0,1 2 0 16,2 1-144-16,1-1 144 0,0 3 0 0,0 2 0 16,1-1-144-16,2 2 144 0,-2 1 0 0,2 1-128 15,-2 2 128-15,1 1 0 0,-2 0 0 0,-2 3-128 16,0 4 128-16,-1 1 0 0,2-1 0 0,-2 4 0 0,0 0 0 16,0 5 0-16,0-2 0 0,1 2 192 0,-2 1-48 0,-1-1-16 15,1 1 0-15,-1 1-128 0,0-3 192 0,-1 0-64 16,1 1-128-16,0-5 0 0,-1 1 144 0,0-2-144 15,1-1 0-15,-1-2 144 0,-1-3-144 16,-1 0 0-16,-5-8-208 0,7 6-160 0,0 1-16 0,-7-7-16 31,0 0-1648-31,0 0-336 0,11 3-64 0,-11-3-12240 0</inkml:trace>
  <inkml:trace contextRef="#ctx0" brushRef="#br1" timeOffset="69479.36">5081 15929 37551 0,'0'0'1664'0,"0"0"336"0,-3 15-1600 0,3 0-400 16,1-3 0-16,3 2 0 0,1 1 464 0,2-2 16 16,1 0 0-16,0 0 0 0,-1-1-480 0,1-1 0 15,0 2 0-15,1-2 0 16,-1 2-416-16,0-3-80 0,1-1-16 0,-1-3 0 15,-8-6-1856-15,0 0-368 0,8 5-80 0,-8-5-6528 16,0 0-1328-16</inkml:trace>
  <inkml:trace contextRef="#ctx0" brushRef="#br1" timeOffset="69654.38">5114 15692 16575 0,'0'0'1472'0,"0"0"-1168"0,0 0-304 0,0 0 0 15,0 0 4208-15,0 0 784 0,0 0 144 0,0 0 48 16,0 0-3872-16,0 0-768 0,0 0-160 0,0 0-16 16,11 0-368-16,-11 0-240 0,0 0 48 0,0 0-10512 15,9 3-2096-15</inkml:trace>
  <inkml:trace contextRef="#ctx0" brushRef="#br1" timeOffset="70220.89">5804 15888 23327 0,'0'0'1024'0,"0"0"224"0,0 0-992 0,0 0-256 16,0 0 0-16,0 0 0 0,-1-11 640 0,0 3 64 16,-2 1 32-16,3 7 0 0,-4-10-352 0,4 10-80 15,-6-11-16-15,-1 0 0 0,0 1 0 0,0 1 0 16,-4-2 0-16,1 2 0 0,-1-1 96 0,0 1 32 16,-1 1 0-16,-1 1 0 0,-1 1 96 0,-1 2 32 15,1 3 0-15,-2 1 0 0,1 2 16 0,0 3 0 0,1 2 0 0,-2 3 0 16,-1 1-288-16,2 2-48 0,-1 2-16 0,2 4 0 15,-1 0-208-15,2 1 0 0,0 1 0 0,1 1 0 16,1-3 0-16,3 2 0 0,3-1 0 0,1 1 0 16,0-2 0-16,1 3 0 0,2-3 0 0,1 2 0 15,1-3 0-15,1-1 0 0,-1 0 0 0,3-2 0 16,1 1 192-16,0-4-64 0,2-1-128 0,1-3 192 16,-1 0-192-16,5-1 176 0,-1-4-176 0,2 0 160 15,1-3-16-15,2-1 0 0,2-3 0 0,1-1 0 16,1-4 32-16,1-1 0 0,1 0 0 0,0-2 0 15,2 1-176-15,-2-4 192 0,-1-3-192 0,-1-2 192 16,-1 0-192-16,-2-3 192 0,-3 0-192 0,-2-3 192 16,-1-2 0-16,0-2 0 0,-2-1 0 0,0 0 0 15,-2-3 16-15,-2 3 16 0,-1-1 0 0,-2 1 0 0,-3 0 96 16,-1 2 0-16,-4 2 16 0,0-2 0 0,-1-1-192 0,-1 0-144 16,-1 0 192-16,0 3-192 0,0 2 0 0,0 1 0 15,0 2 0-15,2 7 0 16,1 0-512-16,1 4-48 0,1 1-16 15,-2 4 0-15,3 1-1920 0,3 5-400 0,0 0-80 0</inkml:trace>
  <inkml:trace contextRef="#ctx0" brushRef="#br1" timeOffset="70802.89">6217 15880 23439 0,'0'0'1024'0,"0"0"240"0,0 0-1008 0,0 0-256 0,0 0 0 0,0 0 0 15,0 0 1024-15,2-9 144 0,-2 9 48 0,-3-12 0 16,1 2-1024-16,-1 0-192 0,-1 3 0 0,-1-1 0 15,0-4 656-15,-2 2 208 0,-2-2 32 0,-2 0 16 16,0-1-16-16,-1 1 0 0,0 3 0 0,2-1 0 16,-2 1-112-16,0 2-16 0,1 3-16 0,-1 2 0 15,0 4-448-15,0 0-96 0,1 3-16 0,-1 3 0 0,0 2-192 0,2 3 0 16,-1 3 0-16,1 3 0 0,-2 3-192 0,2 3 192 16,-1 4-192-16,1 1 192 0,1 0-160 0,0 1 160 15,1 2-128-15,3-1 128 0,2-4-176 0,2-3 176 16,3-2-208-16,2-3 80 0,1-2 128 0,2-3 0 15,0-2 0-15,0-1 0 0,2 0 0 0,2-6 144 16,-1 2-16-16,2-1-128 0,1-3 128 0,1-2-128 16,2 1 0-16,1-3 0 0,0-4 176 0,0 0-32 15,0-1 0-15,1-3 0 0,0-1-144 0,1-1 0 16,-2-1 0-16,-2-1 128 0,1-2-128 0,-2-3 0 16,-1-1 144-16,-1-3-144 0,-2-4 512 0,0-4 48 0,-4-3 0 0,-2-3 0 15,0-3-320-15,-2-1-64 0,-2-2-16 16,-1 0 0-16,-1 3 0 0,-1-3 0 15,-1 4 0-15,-1-1 0 0,0-4-160 0,-1 2 128 0,1-1-128 0,0 2 128 16,0-1-128-16,1 3-144 0,-1 2 144 0,2 5-208 31,2 4-176-31,1 4-16 0,1 6-16 0,0 3 0 16,2 4-160-16,-3 9-16 0,0 0-16 0,0 0 0 16,0 0-1888-16,0 0-384 0,4 12-80 0,0-1-16 0</inkml:trace>
  <inkml:trace contextRef="#ctx0" brushRef="#br1" timeOffset="71219.58">6487 16012 10127 0,'0'0'896'0,"0"0"-704"0,0 0-192 0,0 0 0 0,0 0 6224 0,0 0 1216 16,0 0 240-16,0 0 64 0,0 0-6272 0,11 7-1264 15,-11-7-208-15,14 2 0 0,-1-2-176 0,1-2 176 16,-1 0-160-16,2-2 160 0,-2-1-208 0,1-2 48 16,-1 2 16-16,0-2 0 0,-1-3 144 0,-2 1 0 15,-2 0 0-15,-1 1 0 0,-2 1 0 0,0-2 0 16,-5 9 0-16,4-10 128 0,-1 1-128 0,-3-2 0 16,-2 1 128-16,1-1-128 0,-1 0 0 0,-2-1 144 15,-2 0-144-15,0 2 0 0,-2 1 0 0,-1 1 0 16,-2 0 0-16,1 3 0 0,-2 1 0 0,1 3 0 0,-2 3-240 15,0 2 80-15,-1 1 160 0,3 3-128 0,-1 4 128 0,2 1-128 16,-1 4 128-16,2-2-128 0,0 4 128 0,2-1-128 16,2 0 128-16,1 0 0 0,2-1 160 0,0 0-160 15,1 0 432-15,2 3-16 0,2-3 0 0,1 2 0 16,1-2 32-16,0 3 0 0,2-6 0 0,-1 2 0 16,0 0-608-16,0-2-112 0,3-1-32 0,0 0 0 31,2 0-352-31,-1-1-80 0,1-1-16 0,0-1 0 15,1-4-2960-15,1-2-608 0</inkml:trace>
  <inkml:trace contextRef="#ctx0" brushRef="#br1" timeOffset="71553.92">6924 16142 33519 0,'0'0'1472'0,"0"13"320"0,0-13-1424 16,-3 12-368-16,1-1 0 0,2-11 0 0,-1 11 848 0,1-1 112 16,0-2 0-16,0-8 16 0,0 0-720 0,0 0-128 15,0 0-128-15,5 8 144 0,-5-8-144 0,0 0 128 16,0 0-128-16,0 0 128 0,0 0-128 0,0 0 192 16,0 0-192-16,4-11 192 0,-3 1 192 0,-1 1 32 15,-1-3 16-15,-1 2 0 0,0-3 224 0,-1-2 48 16,-1-2 16-16,0-1 0 0,0-3-16 0,2-1 0 15,-1-1 0-15,2-2 0 0,0-4-336 0,-1 2-80 0,2-1-16 16,2 2 0 0,-1 0-576-16,3 3-112 0,0 1-32 0,2 2 0 0,2 3 112 0,0 3 16 0,0 1 0 0,1 1 0 31,1 4-384-31,1-1-80 0,-1 3-16 0,1-1 0 16,-1 3-1872-16,0 0-368 0,2 0-80 0</inkml:trace>
  <inkml:trace contextRef="#ctx0" brushRef="#br1" timeOffset="71956.11">7612 15493 35007 0,'0'0'1552'0,"0"0"320"0,0 0-1488 0,-9 0-384 16,9 0 0-16,0 0 0 0,0 0 848 0,0 0 112 0,-4 14 0 0,4 2 16 15,2 2-768-15,0 3-208 16,2-3 0-16,0 3 0 0,1 0 128 0,2 5-128 0,-2-1 128 0,2 3-128 16,-1 4 0-16,1 1 0 0,-1 5 0 0,1 1 0 15,-1-2 0-15,1 1 0 0,-2-2 0 0,0-1 0 16,0-3 0-16,1-4 0 0,-1-2 0 0,0-2 0 16,1-5-192-16,1 0-80 0,0-5-16 0,2-1 0 31,-3-1-1824-31,1-3-384 0,1-5-64 0</inkml:trace>
  <inkml:trace contextRef="#ctx0" brushRef="#br1" timeOffset="72420.64">8174 15761 18431 0,'0'0'1632'0,"0"0"-1312"0,0 0-320 0,0 0 0 0,0 0 4880 0,0 0 912 15,0 0 176-15,-8-2 48 0,1 0-4640 0,7 2-928 16,-9 0-176-16,9 0-32 0,-11 3-240 0,2 2 0 16,-3 2 0-16,2 2 0 0,-2 4-176 0,2 1 176 15,-2 3-160-15,1 3 160 0,0 3-256 0,-1 2 32 16,0 0 16-16,2 1 0 0,1 0 208 0,1 0 0 16,0 1 0-16,2-1 0 0,2 0 0 0,-2-5 128 15,1 1-128-15,3-3 160 0,0-5-160 0,2-2 0 16,0-12 144-16,3 10-144 0,0-1 0 0,-3-9 0 15,0 0 0-15,0 0 0 16,11 3-496-16,2-6-16 0,-1-1 0 0,0-2 0 0,0-3 112 0,-1-2 16 0,0 1 0 0,-2-4 0 16,-1-2 384-16,-1-2-128 0,1-1 128 0,-1 2 0 15,-1 1 0-15,2 0 0 0,0-2 0 16,0 1 176-16,-2 0-16 0,1 2 0 0,1 2 0 0,-1 4 0 16,1 1-160-16,0 4 0 0,-8 4 144 0,11-1-144 15,-11 1 0-15,11 4 0 0,-11-4 0 0,12 9 0 16,-3 0 144-16,-1 2-144 0,-2 1 192 0,1-1-192 15,-1 2 352-15,1-1-32 0,1 0-16 0,0 1 0 16,-1-1 128-16,1 1 16 0,1 1 16 0,3-2 0 16,-1-1-336-16,-1 2-128 0,0 2 0 0,2-4 144 15,0 0-608-15,0-1-128 16,-2 1-32-16,1-2 0 0,-1 0-2832 16,-2-4-576-16,-8-5-128 0,11 5 0 0</inkml:trace>
  <inkml:trace contextRef="#ctx0" brushRef="#br1" timeOffset="72655.55">8585 15885 25791 0,'0'0'2304'0,"0"0"-1856"16,3 12-448-16,-1 1 0 0,1 0 3760 0,1 1 656 15,1-1 128-15,0 0 16 0,2 0-3536 0,-1 2-720 16,1 2-144-16,1-2-32 0,-1 1-128 0,1-2 0 15,0 5 0-15,0-3 0 0,0 1 0 0,1-1-176 0,-1 0 48 0,1-1 0 32,-1-2-576-32,-1 2-96 0,0-2-32 0,-1 0 0 15,0 0-448-15,-2 0-80 0,-1-1-32 0,-3-2 0 16,0-10-1392-16,-1 10-288 0,1-10-48 0</inkml:trace>
  <inkml:trace contextRef="#ctx0" brushRef="#br1" timeOffset="72937.17">8876 15877 21183 0,'0'0'1888'0,"0"0"-1504"0,-6 8-384 0,1 0 0 16,0 0 5040-16,1 2 928 0,0 2 192 0,2 2 48 15,-1 4-5024-15,0 2-992 0,0 1-192 0,-3-2 0 0,1 5-128 0,-1-1 128 16,-4 3-160-16,0 2 160 0,-2 1 0 0,-3 2 0 15,-2 3 0-15,-2 5 0 16,0 3-144-16,-1 4 16 0,2 4 0 0,0 0 0 0,0-4 128 0,1-1 0 16,2-1 0-16,1-6 0 0,0-5 0 0,2-5-320 15,3 0 64-15,2-8 16 16,-1 3-464-16,3-5-80 0,1-2-32 0,3-5 0 16,1-2-2784-16,0-9-560 0,0 0-128 0,0 0 0 0</inkml:trace>
  <inkml:trace contextRef="#ctx0" brushRef="#br1" timeOffset="73446.48">9086 16172 23039 0,'0'0'2048'0,"0"0"-1648"0,0 0-400 0,0 0 0 15,0 0 4848-15,0 0 880 0,0 0 176 0,0 0 48 32,13 4-5632-32,-2-2-1104 0,1 0-240 0,0-2-32 0,0 0 672 0,-1 0 128 0,1 1 16 0,-2-1 16 31,1 0-400-31,-1 0-80 0,2 0 0 0,0-1-16 0,0-1 720 0,1 2 288 0,0-3-16 0,1 0 0 16,0-2 208-16,2-1 32 0,1 1 16 0,0 0 0 15,1-1-208-15,2-2-32 0,-1-1-16 0,1-1 0 16,-1-3-272-16,1-2 128 0,-1 0-128 0,0-3 0 15,-1 0-160-15,-1-2-144 0,-1-2-16 0,-3 0-16 16,-3 0-256-16,-1-4-48 0,-2 4-16 0,-2 1 0 0,-3 1 224 0,-2 3 48 16,-1 0 16-16,-3 4 0 0,-1 2 368 0,-3 1 0 15,-2 4 0-15,-3 3 0 0,-2 1 304 0,1 4-32 16,-3 1 0-16,0 3 0 0,-2 5 112 0,-1 1 0 16,0-1 16-16,2 4 0 0,1 3-400 0,3 1 0 15,1 0 0-15,1 3 0 0,0 1 384 0,3 2 32 16,3 0 16-16,1 0 0 0,1-3-176 0,0 0-16 15,1 1-16-15,1 1 0 0,-2-3 80 0,1 2 16 16,0 1 0-16,1-2 0 0,1-1-128 0,1 1-32 0,1 0 0 0,1-1 0 16,2-2 16-16,3 0 0 15,1-5 0-15,2 0 0 0,2-1-176 0,2 0 0 0,1-2 144 0,3-2-144 32,1-1-352-32,3-2-144 0,5-2-16 0,0-2-16 15,0-2-1568-15,2-3-304 0,1-2-64 0,1 0-13664 0</inkml:trace>
  <inkml:trace contextRef="#ctx0" brushRef="#br1" timeOffset="79291.69">4895 2755 2751 0,'0'0'256'0,"0"0"-256"16,0 0 0-16,0 0 0 0,-6-4 3888 0,6 4 720 16,-7-3 160-16,7 3 32 0,0 0-2368 0,-6-3-480 15,6 3-96-15,0 0 0 0,0 0-512 0,0 0-112 16,-8-3-16-16,8 3 0 0,0 0-448 0,0 0-112 16,0 0-16-16,0 0 0 0,0 0-80 0,0 0-32 15,0 0 0-15,0 0 0 0,0 0 0 0,7 0 0 16,-1 0 0-16,2 3 0 0,0-2-48 0,1 2-16 0,1 1 0 0,3 0 0 15,0 0-96-15,15 3-32 0,-2 0 0 0,3-3 0 16,1 1-32-16,2 2-16 0,3-4 0 0,2 3 0 16,1-1 96-16,-1 1 0 0,0-2 16 0,1 2 0 15,0-1-32-15,-2 1-16 0,-2 2 0 0,4-3 0 16,3-2-96-16,6 1 0 0,4 1-16 0,5 3 0 16,3 1-16-16,0 0 0 0,-3 0 0 0,0-4 0 15,-1-3-224-15,4-2 0 0,5 0 0 0,5 2 0 16,6 4 0-16,-1-1 0 0,-2-1 0 0,-3-2 0 15,-3-3 0-15,5 0 144 0,6 1-144 0,2 4 128 16,2 1-128-16,-4-1 0 0,-4-2 0 0,0 1 0 16,1-3 0-16,7 4 0 0,5 1 0 0,0 3 128 0,-4 0 208 15,1-3 48-15,-1-1 0 0,6 1 0 0,7 3-384 16,-1 1-240-16,-4 0 48 0,-1-1 0 0,-3-2 192 0,7-2 0 16,7 3 0-16,-2-2-144 0,-6-1 144 0,1 0 0 15,-1-3 0-15,6 2 0 0,5-1 0 0,-6 1 0 16,-9-3 0-16,2 0 0 0,3-1 0 0,3 1 0 15,3 1 0-15,-6-1 0 0,-8-1 0 0,3-2 128 16,5 2-128-16,2 1 0 0,3 0 0 0,-6 0 0 16,-6-3 0-16,6 1 128 0,4-1-128 0,2 2 0 15,-2 1 0-15,-4-2 0 0,-5 0 0 0,4 1 0 16,4-3 0-16,1 2 0 0,-4 2 0 0,-4-1 0 16,-9-3 0-16,5 1 128 0,3 1-128 0,3 1 176 15,0 1-176-15,-8 0 192 0,-6-2-192 0,-2 1 128 0,1-4-128 0,4 3 128 16,3 2-128-16,-5 2 0 0,-6-1 144 0,-5-1-144 15,-6-1 0-15,0-1 0 0,0 2 0 0,2 0 128 16,-1 2 48-16,-1 0 16 0,-2 2 0 0,-3-1 0 16,-6-1-192-16,-2 0 0 0,-3-2 144 0,1 0-144 15,-1 0 0-15,2 0 128 0,-1 0-128 0,1 0 0 16,-2-2 0-16,-1 2 0 0,-4 0 0 0,-1 0 128 16,-4 0-128-16,-3-2 0 0,-3-1 0 0,-4 2 0 15,0-3 0-15,-3 0 0 0,-2 0 0 0,0-1 0 16,-1 0 128-16,-1-2-128 0,-2 1 128 0,1 1-128 15,-2-1 144-15,1 2-144 0,-2 1 192 0,-1-1-192 16,-2 1 192-16,0-1-64 0,0 1 0 0,-10 3-128 16,10-5 192-16,-10 5-64 0,0 0 0 0,9-5-128 15,-9 5 192-15,7-5-192 0,-7 5 192 0,0 0-192 16,7-5 192-16,-7 5-64 0,8-11 0 0,-1 6-128 0,-7 5 272 16,0 0-48-16,8-9-16 0,-2 2 0 0,-6 7-16 15,7-6 0-15,-7 6 0 0,7-7 0 0,-7 7-32 16,7-8-16-16,-7 8 0 0,6-6 0 0,-6 6-144 0,0 0 128 15,7-5-128-15,-7 5 128 0,7-5-128 0,-7 5 0 16,0 0 0-16,0 0 0 0,0 0 144 0,0 0-144 16,0 0 160-16,0 0-160 0,7-4 0 0,-7 4 0 15,0 0 0-15,0 0 0 0,0 0 0 0,0 0 0 16,0 0 0-16,8 7 0 0,-1 0 0 0,-7-7 0 16,7 8 0-16,1 1 0 0,-1 0-192 0,1-1 64 15,-1 1 128-15,1-3-208 0,-8-6 368 0,12 7 80 16,-2 1 16-16,1-2 0 0,-1 0-256 0,1-1 128 15,-11-5-128-15,10 6 0 0,1 0 128 0,-11-6-128 0,10 5 0 0,-1 0 144 16,-9-5-144-16,9 9 128 0,-1-2-128 0,-8-7 128 16,0 0 0-16,8 7-128 0,-8-7 192 0,9 8-64 15,-1 0-128-15,-8-8 128 0,6 10-128 0,0-2 128 16,-6-8-128-16,0 0 0 0,7 12 0 0,1 0 128 16,-1-1-128-16,-1-1 0 0,-6-10 0 0,7 11 0 15,-7-11 0-15,8 13 0 0,-8-13 0 0,6 16 0 16,-1-2 0-16,-1-3 0 0,-4-11 0 0,4 13 0 15,-1-1 0-15,-3-12 0 0,2 13 0 0,1-3 128 16,-3-10-128-16,0 0 192 0,1 12-192 0,-1-12 192 16,0 0-192-16,3 13 128 0,-3-13-128 0,0 0 128 15,3 13-128-15,-3-13 0 0,1 12 144 0,-1-12-144 16,1 11 0-16,-1-11 0 0,0 0 0 0,3 12 0 0,-3-12 0 0,2 10 0 16,-2-10 0-16,0 0 0 0,0 0 0 0,0 0 0 15,0 0 0-15,0 0 128 0,0 0-128 0,0 0 128 16,0 0-128-16,0 0 128 0,0 0-128 0,0 0 144 15,0 0-144-15,0 0 160 0,0 0-160 0,0 0 0 16,0 0 0-16,0 0 0 0,0 0 0 0,0 0 0 16,0 0 0-16,0 0 0 0,0 0 0 0,0 0 0 15,0 0 0-15,0 0 0 0,0 0 0 0,0 0-272 16,0 0 64-16,0 0 16 0,0 0 192 0,0 0 0 16,0 0 0-16,0 0 0 0,8 8 128 0,-8-8 64 15,5 12 0-15,-1-3 16 0,-4-9-208 0,3 13 0 16,0 2 0-16,-1-5 0 0,-1 2 0 0,1-1-208 15,-1 0 32-15,0 1 16 0,1 2 160 0,0-1 192 16,0-1-32-16,0 1-16 0,-1 1-144 0,1 0 0 0,0 2 0 0,0 1 0 16,-1 1 0-16,-1 3 0 0,0 0 0 0,0 4 0 15,-1 3 0-15,-1 5 0 16,0 2 144-16,-1 4-144 0,1 3 0 0,0 0 0 0,0 0 0 0,-1-5 0 16,0 0 0-16,0-2 0 0,-1 2 0 0,0-2 128 15,0 0-128-15,0 5 0 0,0 5 128 0,0 4-128 16,0 5 0-16,0 2 144 0,0 2-144 0,2-7 0 15,-1-4 128-15,1-1-128 0,-1-1 0 0,0 5 0 16,1 2 0-16,-1 7 0 0,2 6 0 0,-1 0 0 16,1-1 128-16,0-5-128 0,0-6 0 0,-1 1 0 15,0-2 0-15,0 9 0 0,0 8 0 0,0 2 0 16,1 0 128-16,-1-4-128 0,0-6 0 0,0-2 0 16,-1-1 0-16,0 8 0 0,-1 8 0 0,2 3 0 0,-1 2 0 15,2-7 0-15,-2-8 0 0,1 1 0 0,-1 5 0 0,1 6 0 16,0 8 0-16,1-5 0 0,0-6 0 0,-1-5 0 15,1-4 0-15,1 7 0 0,0 8 0 0,1 1 0 16,1 3 0-16,-2-8 0 0,-3-8 0 0,2-1 0 16,-1 2 0-16,0 8 0 0,-1 8 0 0,1 0 0 15,-2-5 0-15,0-6 0 0,0-5 0 0,0 6 0 16,-1 10 0-16,1 2 0 0,3 1 144 0,1-9-144 16,-3-11 0-16,2 5 144 0,1 5-144 0,1 5 0 15,2 4 0-15,-1-4 0 0,2-9 0 0,0-5 0 16,-1-2 0-16,-1 5 0 0,1 7 0 0,-1 3 0 15,2-3 0-15,-1-5 0 0,-2-7 0 0,-1-3 0 16,0-2 0-16,-1 6 0 0,0 8 144 0,-1 1 112 16,1-3 0-16,0-8 16 0,-1-7-416 0,0-4-96 0,-1 1-16 0,1 1 0 15,-1 5 256-15,0 3 0 0,2 0 0 0,0-4 0 16,-1-4 0-16,2-9 0 0,-1-3 0 0,0-2 0 16,0-1 0-16,1 2 0 0,0 4 0 0,0 1 0 15,0-1 0-15,0-2 0 0,0 0 0 0,0-5 0 16,1-1 256-16,-1-4-64 0,0-5-16 0,1-4 0 15,-1 1-176-15,1-3 0 0,2 2 0 0,-2-2-176 16,-1 2 176-16,2 0 0 0,0 0 128 0,1 3-128 16,-1-1 0-16,1 1 0 0,-2-2 0 0,1-2 0 15,0 3-128-15,1-4-112 0,-2 2-16 0,0-5 0 16,2 1 416-16,-2-2 80 0,1-3 16 0,-1-1 0 16,2-2-256-16,-1-1 0 0,0-1 0 0,-2-3 0 15,0 0 0-15,1 0 0 0,1-1 0 0,0 1 0 0,-2-9 0 0,0 0 0 16,1 12 0-16,-1-12 144 15,3 12-144-15,-3-12 0 0,0 7 0 0,0-7 128 0,0 0-128 0,0 0 0 16,0 13 0-16,0-2 0 0,0-11 0 16,0 0 0-16,-2 12 128 0,2-12-128 0,0 0 0 0,0 9 0 15,0-9 0-15,0 0 0 0,0 0 0 0,-4 11 0 16,4-11 0-16,-3 10 0 0,3-10 128 0,-7 7-128 16,7-7 0-16,-8 7 128 0,8-7-128 0,-9 5-224 15,0-1 48-15,0-1 16 0,-2-2-80 0,1 2-16 16,0-3 0-16,-4 0 0 0,0 0 576 0,-1 0 96 15,-4 0 32-15,-2 0 0 0,1 0-448 0,-5 0 0 16,-3 0 128-16,-2 0-80 0,-2 0-48 0,-2 0 0 16,-1 0 0-16,0 0 0 0,-1 0 0 0,-2 0 0 0,2 0 0 0,-4 0 0 15,-3 0 0-15,-4-3-160 16,-6 2 160-16,-3 1-128 0,-2-2 128 0,-1 2 0 0,2 0 160 0,2 0-32 16,0 0-128-16,-2 0 0 0,-4 0 0 0,-6-1 0 15,-5 0 0-15,1-1 0 0,0 2 0 0,3 0 0 31,1-1-416-31,-5-2-32 0,-4 2 0 0,-4 1 0 0,-5 3 736 0,4-1 144 0,4 1 16 0,0-2 16 16,-1-1-464-16,-4 2 0 0,-6-2 0 0,4 1 0 16,0 2 0-16,5-3 0 0,-1 1 0 0,-3 0 0 15,-9-1 0-15,4 0 0 0,2 4 0 0,2-4 128 16,2 1-128-16,-5-2 0 0,-6 1 0 0,2 1 0 16,2 2 0-16,3 0 0 0,3-1 0 0,-6 2 0 15,-7-3 0-15,1 3-128 0,5 2 128 0,1-1 0 16,3-3 0-16,-7 1 0 0,-6 0 0 0,4-2 0 0,4 1 0 0,4 1 0 15,2 0 0-15,-5 1 0 0,-7-1 0 0,3 1 0 16,6 0 0-16,2 0 0 0,2 0 0 0,-3 0 0 16,-7-1 0-16,4-2 0 0,3 2 0 0,6-1 0 15,4 2 0-15,-2-4 0 0,-6 0 0 0,-3 3 0 16,1 1 0-16,5-2 0 16,5 3-320-16,-1 1-96 0,-2-1-32 0,-2 1 0 0,-4 1 736 0,5 1 144 15,7 0 16-15,2-1 16 0,3 0-464 0,-3-1 0 16,-3 0 0-16,1-1 0 0,-1-1 0 0,7 0 0 15,6 0 0-15,2-2 0 0,1 2 0 0,-1-4 0 16,-2 1 0-16,-2 2 0 0,0-3 0 0,5 3 0 0,3-3 0 16,5 0 0-16,3-3 0 0,1 2 0 15,0-1 0-15,0 2 0 0,-2-1 0 0,-2 1 0 0,-1 0 0 0,2 0 0 16,2 0 0-16,5 0 0 0,3 0 0 0,3 0 0 16,3-3 0-16,2 2 0 0,2-1 0 0,1-1 0 15,2-1 0-15,-1 0 0 0,2-1 0 0,1 0 0 16,1-2 0-16,-1 1 0 0,1-2 0 0,3 0 0 15,2 2 0-15,1-1 0 0,-1 0 0 0,5 1 0 16,1 1 0-16,1 0-128 0,-1-2 128 0,4-1 0 16,0 3 0-16,1 1 0 0,0-2 0 0,2 2 0 15,-2-2 0-15,3 1 0 0,0 3 0 0,1-5 0 16,4 7 0-16,-6-6 0 0,3-5 0 0,-1 2 0 16,0 0 0-16,1 1 0 0,0-4 0 0,2 1 0 15,-1-1 0-15,2-1 0 0,0 0 0 0,0-2 0 16,0 1 0-16,0-3 0 0,0-1 0 0,0 0 0 0,0-2 0 0,-2 1 0 15,1-1 0-15,0-4 0 0,-1-2 0 0,1-2 0 16,-4-4 0-16,2-4 0 16,1-4 0-16,-1 0-240 0,0-3 80 0,1 2 16 0,-2 0 144 0,0 2 256 15,0 1-64-15,0-1-16 16,-2-1-496-16,2-6-80 0,0-5-32 0,-1-5 0 0,-1-8 704 0,2 1 144 16,1 3 32-16,-1 2 0 0,0 3-448 0,0-3-224 15,-3-5 32-15,2-7 0 0,1-7 192 0,0 3 256 16,0 3-48-16,2 5-16 0,-2 2-192 0,0-5 0 15,-3-6 0-15,0-4 0 0,3-3 0 0,0 5 0 16,-1 6 0-16,-1 5 128 0,0-3-128 0,-1-6 0 16,1-8 0-16,-3 1 0 0,1 2 0 0,0 6 0 0,0 4 0 0,0-3 0 15,1-6 0-15,0-5 0 0,2-5 0 0,0 8 0 16,-1 8 0-16,0 0 0 0,-1-1 0 0,1-7 0 16,-3-6 0-16,1 3 0 0,0 6 0 0,-1 4 0 15,-2 2 0-15,0-4 0 0,-2-7 0 0,2 0 0 16,0-1 0-16,0 10 0 0,2 2 0 0,0 2 0 15,0-3 0-15,1-7 0 0,0-7 0 0,0 5 0 16,3 6 0-16,0 3 0 0,2 7 0 0,-1-7 0 16,0-11 0-16,2 2 0 0,-2 2 0 0,1 7 0 15,2 4 0-15,0 2 0 0,-2-4 0 0,2-3 0 16,-3-6 0-16,3 3 0 0,-2 6 0 0,2 7 0 16,-2 5 0-16,2-2 0 0,-2-4 0 0,2-6 0 15,0-3 0-15,-1 4 0 0,4 3 0 0,-1 7 0 16,-1 4 0-16,2 0 0 0,1-3 0 0,1-6 0 0,0-4 0 15,1 3 0-15,-1 3 0 0,1 4 0 0,0 8 0 0,-1 2 0 16,0-1 0-16,-1-2 0 0,-2-1 0 0,-1-5 0 16,0-4 0-16,0 4 0 0,0 6 0 0,0 3 0 15,-1 4 0-15,0 4 0 0,-1 3 0 0,1-4 0 16,1-2 0-16,0-2 0 0,0-2 0 0,0-2-128 16,1 1 128-16,1 3 0 0,0 5 0 0,1 1 0 15,-1 4 0-15,1 3 128 0,0 3-128 0,-1 3 0 16,1 0-160-16,-1-1 160 0,1 0-208 0,0-2 32 15,-1-3 16-15,2-1 0 0,0-1 160 0,0-2 0 16,1 2 0-16,-1 3 0 0,3 2 0 0,-1 1 176 16,1 2-48-16,0 2 0 0,1 1-128 0,0 3 160 15,0 2-160-15,-2 2 160 0,2 3-160 0,-1-2-272 16,-2-4 64-16,0 3 16 0,-1 4 192 0,0-2 0 0,-1 0 0 16,-1 2 0-16,1-2 0 0,1 0 0 0,-2-2 0 0,1 4 160 15,0 0-384-15,-1-1-80 0,1 1-16 0,1 0 0 16,-2 0 576-16,0 1 96 0,0 0 32 0,2 1 0 15,0 0-624-15,0 1-112 0,-1 3-32 0,0 1 0 16,-3 6 512-16,4-9 112 0,-1 2 16 0,-3 7 0 16,0 0-256-16,0 0-288 0,0 0 64 0,0 0 16 31,0 0-1424-31,12 8-288 0,-2 2-48 0,2 6-13872 0,6 5-2784 0</inkml:trace>
  <inkml:trace contextRef="#ctx0" brushRef="#br1" timeOffset="83915.83">15299 3020 3679 0,'0'0'320'0,"0"0"-320"0,0 0 0 0,0 0 0 15,0 0 5040-15,0 0 928 0,-8-3 192 0,8 3 48 16,0 0-4528-16,-9-1-896 0,9 1-176 0,0 0-32 15,-10-3-64-15,10 3-16 0,-9-2 0 0,1-1 0 16,1 2 80-16,7 1 32 0,-6-4 0 0,6 4 0 0,-9-1-16 16,9 1 0-16,-12-3 0 0,1 2 0 15,1 0-16-15,0 1 0 0,-1 0 0 0,1-2 0 16,-1 1 0-16,1 1-16 0,-1 0 0 0,0 1 0 0,-2-2-48 0,0 1 0 16,0 0 0-16,0 0 0 0,0 0 0 0,-2 0-16 15,-2 1 0-15,0-1 0 0,-1 2-96 0,0-2-16 16,0 0 0-16,-2 0 0 0,-1 0-192 0,0 1-64 15,0 0 0-15,1 0 0 0,-1-1-128 0,1 2 0 16,1-1 0-16,0 3 0 0,2-1 0 0,2 0 0 16,-1 0 0-16,2 1 0 0,1 0 0 0,0 0 160 15,0-2-160-15,1 2 160 0,1 0-160 0,2 0 192 16,0-1-192-16,0 2 192 0,0-4 0 0,0 2 16 16,1 1 0-16,-1 1 0 0,0-2-16 0,0 1 0 0,0-1 0 0,-1 3 0 15,0-4-192-15,1 3 176 0,0-2-176 0,1 1 160 16,8-4-160-16,-11 7 0 0,2-2 144 0,9-5-144 15,-9 4 576-15,9-4 64 0,-8 7 0 0,8-7 0 16,-7 7-496-16,7-7-144 0,0 0 0 0,-8 8 0 16,8-8 0-16,-7 8 0 0,7-8 0 0,0 0-192 15,-9 6 560-15,9-6 112 0,0 0 32 0,-9 5 0 16,9-5-224-16,-9 3-32 0,9-3-16 0,0 0 0 16,-9 4 176-16,9-4 32 0,0 0 16 0,0 0 0 15,0 0-464-15,0 0 0 0,-9 2 0 0,9-2 0 16,0 0-128-16,0 0 128 0,-8 3-192 0,8-3 192 15,0 0 0-15,0 0 0 0,0 0 0 0,0 0 0 16,0 0 0-16,0 0 0 0,-7 8 0 0,7-8 0 16,0 0 160-16,0 0-160 0,0 0 160 0,-1 10-160 15,1-10 0-15,0 0 0 0,1 11 0 0,1-2 0 0,-2-9 0 0,0 0 0 16,2 10 176-16,1-1-176 0,-3-9 160 0,4 12-160 16,0 0 128-16,1 0-128 0,1-1 0 0,0 1 0 15,-1 0 0-15,0 4 0 0,0-1 128 0,0 2-128 16,1-1 0-16,-2 2 128 0,1 2-128 0,0-1 0 15,0-2 0-15,-1 0 128 0,-1-1-304 0,-1 2-64 16,1 1-16-16,0 4 0 0,-2-1 256 0,1 5 0 16,1 1 0-16,0 5 0 0,-1 5 160 0,1 3 80 15,1 2 16-15,2 0 0 0,0 0-400 0,0 0-80 16,1 0-16-16,0-7 0 0,2 1 240 0,1-1 0 16,-1 5 0-16,0 7 0 0,-1 5 176 0,1 7 16 15,0 0 16-15,1-2 0 0,-1-5-208 0,2-2-256 16,-1-1 48-16,1 2 16 0,-1 2 192 0,1 9 240 0,0 7-48 0,1 0-16 15,0-4-176-15,-2-3 0 0,1-9 0 0,-1 5 0 16,-1 4 0-16,0 6 0 0,2 6 0 0,-2 0 0 16,1-5 0-16,-1-5 0 0,-1-4 0 0,-1 5 0 15,-1 3 0-15,0 8 0 0,-3 6 0 0,1-5 0 16,-1-6 0-16,0-2 0 0,-2 1 0 0,0 8 0 16,1 10 0-16,-1-3 0 0,0-5 0 0,2-5 128 15,-2-6-128-15,0 8 0 0,-1 8 0 0,0 0 0 16,0 0 0-16,0-5 0 0,-1-5 0 0,1-2 0 15,-4 4 0-15,0 4 0 0,-1 8 0 0,0-9 0 16,-3-8 0-16,-1-1 0 0,-2-6 0 0,1 9 0 16,-2 4 0-16,1-1 0 0,-1 2 0 0,0-14 0 15,-1-6 0-15,1 0 0 0,-1 2 0 0,2 5 0 16,-1 9 0-16,3-3 0 0,0-1 0 0,1-6 0 16,-1-7 0-16,1 0 0 0,1 1 0 0,1 5 0 0,-2 8 0 15,1-3 0-15,3-1 0 0,1-6 0 0,-3-8 0 0,1-1 0 16,0-4 0-16,0 3 0 0,-1 5 0 0,1 0 0 15,0 5 0-15,1-3 0 0,0-1 0 0,2-9 0 16,-1-7 0-16,0 1 0 0,1-4 0 0,-2 2 0 16,0 1 0-16,1 4 0 0,1 2 0 0,0 1 0 15,2 3 128-15,0-6-128 0,0 0 0 0,0-5 0 16,0-6 0-16,0-1 0 0,-1-2 0 0,0 0 0 16,1-1 128-16,0 5-128 0,-1-1 0 0,-1 5 0 15,2 0 0-15,0 1 0 0,0 0 0 0,0-3 0 16,0 1 0-16,2-6 0 0,-1-1 0 0,1-6 128 15,0 2-128-15,-1-3 0 0,0-1 0 0,1 1 0 16,-2 0 0-16,1 5 0 0,-1 2 0 0,1 2 0 0,-1 1 0 0,0-2 0 16,-1 0 0-16,1-1 0 0,1-3 0 0,1-3 0 15,-2 1 0-15,1-6 128 0,-1-3-128 0,1 1 0 16,-1-3 128-16,0-3-128 0,0-1 128 0,1-1-128 16,1-2 176-16,0 1-48 0,-2-11-128 0,3 11 192 15,-3-11-32-15,4 8-16 0,-4-8 0 0,0 0 0 16,6 12-16-16,-6-12-128 0,0 0 192 0,6 10-64 15,-2 1-128-15,-4-11 0 0,0 0 144 0,0 0-144 16,3 9 0-16,-3-9 144 0,0 0-144 0,0 0 0 16,6 10 320-16,-6-10-32 0,0 0-16 0,0 0 0 15,0 0-400-15,0 0-96 0,8 8-16 0,-8-8 0 16,0 0 240-16,7 7 0 0,-7-7 0 0,0 0 0 16,11 2 0-16,-11-2 0 0,0 0 0 0,11 3 0 15,0 0 0-15,-11-3 0 0,12 1 0 0,-2 2 0 0,1-2 0 0,-1 1 0 16,-10-2 128-16,14 3-128 0,1-3 0 0,-1 1 0 15,2 1 0-15,1 0 0 0,1 1 0 0,3-1 0 16,1 1 0-16,3 0 0 0,1 1 0 0,0 0 0 16,1-2 0-16,1 2 0 0,3 3 128 0,0-4-128 15,0 1 0-15,1 0 0 0,0-1 0 0,3 0 0 16,3-2 0-16,7 0 0 0,5-1 0 0,7 0 0 16,4 0 0-16,0 0 0 0,-1 0 128 0,-1-1-128 15,-2 0 0-15,6-2 0 0,7 0 0 0,8 1 0 16,6-1 0-16,-2-1 0 0,-5 2 0 0,1-4 0 0,3 1 0 0,9 3 0 15,9-6 0-15,-3 2 0 0,-6 0 0 16,4-1 0-16,5 1 0 0,6-1 0 0,1 2 0 0,-1 0 0 16,-7-2 0-16,8 4 0 0,10-4 0 0,-3 3 0 15,-9 2 0-15,1-1 0 0,6-1 0 0,0 0 0 16,0 3 0-16,-5-2 0 0,-6-2 0 0,5 1 0 16,8 1 0-16,-6 2 0 0,-7 1 0 0,-2 0 0 15,-2-2 0-15,5-2 0 0,3 2 0 0,-6 1 0 16,-8-2 0-16,3-1 0 0,1 1 0 0,3-1 0 15,2 1 0-15,-5-1 0 0,-8-1 0 0,2 1 0 16,4-2 0-16,-1 2 0 0,2 2 0 0,-9 1 0 16,-8-2 0-16,-3-1 0 0,-4-1 0 0,3 1-144 15,1 3 144-15,-4 1 0 0,-5 0 0 0,-6 1 0 16,-6 2 0-16,-3-2 0 0,-4-3 0 0,-2-1 0 16,-1 0 0-16,0 1 0 0,0 1 0 0,-1-2 0 0,0 3 0 15,-2 0 0-15,-3 0 0 0,-2 3 0 0,-4-2 0 0,-1-2 0 16,-3 2 0-16,-1-1 0 0,-1 0 0 0,-1-1 0 15,-3 1 0-15,1-4 128 0,-1 1-128 0,-1 0 0 16,-2-1 0-16,2 2 0 0,-2 1 0 0,1-2 0 16,-1 0 0-16,1 1 0 0,-1-2 0 0,3 1 0 15,-1-1 0-15,2 2 0 0,0-1 0 0,0 0 0 16,-2 0 0-16,1 0 0 0,-2-2 0 0,2 3 0 16,-2-1 0-16,1 0 0 0,-2 0 0 0,-1 1 0 15,0-1 0-15,-2 1 0 0,0-1 0 0,-1 0 0 16,0 2 0-16,2-3 0 0,-2 1 0 0,0 3 0 15,0-2 0-15,0 1 0 0,0-1 416 0,1 1 160 16,-1-2 48-16,2 2 0 16,-1 0-1008-16,0-1-208 0,2 2-48 0,0-2 0 0,1 1 640 0,-2-1 0 0,1 1 0 0,-2 1 0 15,1 0 0-15,-1 0 0 0,2 0 0 0,-3 1 0 16,-2 1 0-16,1-1 0 0,0 1 0 0,-2-2 0 16,-10 0 0-16,12 3 0 0,-12-3 0 0,12 4 0 15,-12-4 0-15,10 6 0 0,-10-6 0 0,0 0 0 16,7 2 0-16,-1 0 0 0,1 1 0 0,-1-3 0 15,2 1 0-15,-1 3 0 0,-2-2 0 0,1-1 0 16,3 0 0-16,-9-1 0 0,10 1 0 0,-10-1 0 16,0 0 0-16,10 3 0 0,-10-3 0 0,0 0 0 15,10 1 0-15,-1-1 0 0,-9 0 0 0,0 0 0 16,11-1 0-16,-11 1 0 0,12-3 0 0,-3 1 0 16,-9 2 0-16,10-4 0 0,-10 4 0 0,11-4 128 0,-2-3-128 15,-1 2 0-15,-2-1 0 0,1-3 128 0,-1 1-128 0,1 0 0 16,-1-4 144-16,1 1-144 0,-2-3 176 0,0-1-48 15,2-2 0-15,-1 0 0 0,1-3-128 0,-2-2 0 16,0-3 0-16,0-1 128 0,1 0-128 0,-1-1 160 16,-1-2-160-16,1 2 160 0,-1-2 16 0,0 0 0 15,0 2 0-15,0-4 0 0,-1-4-176 0,1-3 0 16,0-10 0-16,1-2 0 0,2-5 0 0,0 1 0 16,-1 3 0-16,2 1 0 0,-2 1 0 0,1-1 0 15,-1 3 0-15,2-6 0 0,-1-7 0 0,1-7 0 16,-2-6 0-16,2 4 0 0,-2 4 0 0,0 2 0 15,-2 3 0-15,-1-6 0 0,1-10 0 0,0-5 0 0,-1 1 0 16,0 3 0-16,-1 6 0 0,1-2 0 0,-1-4 176 16,1-6-176-16,0-10 0 0,-1 7 0 0,2 7-128 0,0 2 128 15,-1 1 0-15,-1-7 144 0,1-10 16 0,-1 6 0 16,0 6-160-16,-2 4-272 0,0 4 64 0,-2-6 16 16,0-10 192-16,-1 0-144 0,1 3 144 0,-1 5-128 15,0 8 128-15,1-9 0 0,-2-8 0 0,0-1 128 16,1 2-128-16,1 7 0 0,-2 4 0 0,0-5 0 15,0-9 0-15,0 0 0 0,0 1 0 0,-1 7 0 16,-2 5 0-16,1-5 0 0,-1-5 0 0,1 1 0 16,-1-3 0-16,2 8 0 0,-1 8 0 0,0-2 0 15,0-7 0-15,-1 0 0 0,2-5 0 0,0 8 0 16,-2 7 0-16,1 1 0 0,-1-1 0 0,2-6 0 16,0-7 0-16,1 7 0 0,1 3 0 0,1 7 0 15,-2 3 0-15,1 0 0 0,-1-9 0 0,2-1-128 0,-1-2 128 0,1 4 0 16,-1 9 0-16,0 4 0 0,1 4 0 0,-2-5 0 15,-1-5 0-15,1-1-128 0,0-1 128 0,0 7 0 16,-1 9 0-16,-2 7 0 0,2 1 0 0,-2 0 0 16,1-2 0-16,-1-1 0 0,1-5 0 0,1 1-128 15,-1-2 128-15,1 4 0 0,1 7 0 0,0 5 0 16,-1 3 0-16,0 4-128 0,0 3 128 0,0-1 0 16,-1 0-144-16,1 0 144 0,-1-1 0 0,0 0-144 15,2-2 144-15,-1 0 0 0,0 1-128 0,-1 1 128 16,-2 1 0-16,1 1 0 0,1 3-128 0,-1 2 128 15,-1 5 0-15,2 1 0 0,-3 2-160 0,0 3 160 16,-1 1-128-16,1 0 128 0,0 2 0 0,-1 1-160 0,-1 0 160 0,1 1 0 16,-2 1 0-16,0 1-128 0,-1-1 128 0,0 3 0 15,0 2 0-15,-1 1-160 0,0-2 160 0,-1 0-128 16,0-1 128-16,-1 2 0 0,-1 1 0 0,0 1 0 16,-1-2 0-16,0 2 0 0,1 2 0 0,-2-1 0 15,0 0 176-15,-2 0 64 0,-2 2 16 0,-2 0 0 16,-1 1-256-16,-3-4 0 0,-2-2 0 0,-3 1 0 15,-5 0 0-15,-3-1-256 0,-4 1 48 0,-2 1 16 16,-3 1 48-16,2 2 16 0,0 1 0 0,1 0 0 16,-1-4 304-16,-3 0 64 0,-3 0 16 0,-5-2 0 15,-4 0-256-15,0 1-288 0,0 2 64 0,0 1 16 16,2 0 336-16,-2-4 64 0,-4-1 0 0,-5 0 16 16,-5 0-208-16,1 2-160 0,1 4 32 0,3-1 0 15,3-2 256-15,-6-1 48 0,-6-3 16 0,-1 1 0 0,-2 3-336 0,4-1-64 16,3 2-16-16,-2-2 0 15,0-4 352-15,-4 1 80 0,-3 1 16 0,3 2 0 0,5 2-224 16,-1-2 0-16,1-4 0 0,-6 1 0 0,-4-1-256 0,3 1-80 16,4 3-32-16,1-3 0 0,2-3 544 0,-3-1 96 15,-3 0 32-15,0 2 0 0,2-1-304 0,3 3 0 16,3-1 0-16,0-3 0 0,-2-2 0 0,-1 1 0 16,-1 1 0-16,5 3 0 0,3 1 0 0,2-1 0 15,1-3 0-15,-3-1 0 0,-4 1-256 0,0 3-16 16,1-3 0-16,5 3 0 0,1 1 432 0,3 0 96 15,-4-1 0-15,-3-1 16 0,-3 4-272 0,4-1 0 0,4 2 0 0,1 0 0 16,2-1-160-16,-2 1-96 16,-3 1 0-16,-2 0-16 0,-2 1 272 0,4 2 0 0,5 0 0 0,3 0 0 15,3 0 0-15,0-2 0 0,0 2 0 0,-2 1 0 16,-2-4 0-16,1 3 128 0,3 0 0 0,3 1 16 16,5 0-144-16,2-1-176 0,2 3 48 0,0-2 0 15,-3 0 128-15,0 1 0 0,-1-3 0 0,1 3 0 16,3-1 0-16,4 2 0 0,2 2 0 0,4 0 0 15,4 0 0-15,2 1 0 0,0-3 0 0,2 1-128 16,0-1-112-16,2 1-16 0,-1-2 0 0,2 0 0 31,1-2-320-31,0 2-80 0,-1-2-16 0,4 1 0 0,0-2-32 0,2 1-16 16,2 0 0-16,2 1 0 16,2 1-2512-16,2 0-496 0,1-4-112 0</inkml:trace>
  <inkml:trace contextRef="#ctx0" brushRef="#br1" timeOffset="85312.79">10112 15759 14735 0,'0'0'1312'0,"0"0"-1056"0,0 0-256 0,-3 10 0 16,2 0 3760-16,-2 2 688 0,-1 0 144 0,3 1 16 15,0 1-3504-15,-1 1-704 0,1 0-144 0,0 1-16 16,-1 1-240-16,1 1 0 0,0-1 0 0,-1 1 0 16,2 2 128-16,-1-1-128 0,1 0 176 0,0 0-176 15,-1 1 400-15,0 2-16 0,1 0-16 0,-2-1 0 16,0 0 48-16,-2-2 16 0,0 2 0 0,3-2 0 16,-3-1-80-16,-2-1-16 0,0-2 0 0,-1 1 0 15,1-2 160-15,1-1 16 0,-1-2 16 0,1-2 0 16,-1-1 144-16,6-8 32 0,-9 6 0 0,9-6 0 15,0 0-16-15,-11 3 0 0,11-3 0 0,0 0 0 0,-10-7-96 0,3-2-16 16,2-1 0-16,1-1 0 0,0 1-64 0,2-3 0 16,0-1-16-16,4-1 0 0,-2-2-224 0,1 0-32 15,0 0-16-15,2 0 0 0,-1 1-224 0,2-1 0 16,-1 1 0-16,1-2-160 0,0 1 160 0,1 0 0 16,1-1 0-16,2-2-128 0,0-1 128 0,2-1 0 15,1-2 0-15,1 1 0 0,1-2 0 0,1 0 0 16,2 1 0-16,-1 3 0 0,-2-3 0 0,4 6 0 15,0 1 0-15,0 4 0 0,-2 3 0 0,-1 1 0 16,2 1 0-16,-2 3 0 0,0 1-192 0,-1 2 32 16,-1 2 16-16,0 2 0 15,-1 0-576-15,2 1-112 0,1 1-32 0,-1 2 0 16,1-2-304-16,0 3-64 0,1 2-16 0,-1-3 0 16,0 1-976-16,1 3-192 0,-1-1-32 0,-1 2-12720 0</inkml:trace>
  <inkml:trace contextRef="#ctx0" brushRef="#br2" timeOffset="93285.57">22694 3656 36975 0,'0'0'1632'0,"0"0"352"0,-4-9-1600 0,4 9-384 0,0 0 0 0,0 0 0 15,0 0 848-15,0 0 96 0,0 0 16 0,0 0 0 0,12 5-816 0,-2 4-144 16,-1 3 0-16,-1 2 0 0,1 5 0 16,-4-9 0-16,1 3 0 0,0 2-128 0,1 2 128 0,0 1 0 15,1 0 0-15,1 2 0 0,2-2 0 0,7 13 0 16,-4-1 128-16,1-8-128 0,-1-2 160 0,0-3-32 16,1-3-128-16,-1 2 192 0,-1-2 32 0,0 3 0 15,0-3 0-15,-1 1 0 0,-2-1 176 16,1 2 48-16,-2-2 0 0,-1 2 0 0,1-1-80 0,1 4-16 15,-1-1 0-15,1 0 0 0,-1 2 0 0,-1 1 0 16,-1-1 0-16,1 0 0 0,-1 1-352 0,0 0 0 16,1 1 0-16,-1 0 0 0,-1-1 128 0,1-2-128 15,-2 1 128-15,2-1-128 0,-1 0 320 0,1-4 0 16,-1 0 0-16,-1 0 0 0,1 0-320 0,-1-1-192 16,0 0 32-16,0 2 0 0,2 2 160 0,-2 2 192 0,0 1-32 15,0 1-16-15,1 3-144 0,-4 6 128 0,2 4-128 0,-1 4 128 16,-1 6-128-16,1 2 0 0,0 2 0 0,-3-3 0 15,0-6 0-15,-2 1 0 0,0-2 0 0,-1 0 0 16,-1 1 176-16,2 10-48 0,-1 6-128 0,0 4 192 16,-1 6 16-16,0-7 0 0,1-2 0 0,-1-2 0 15,0-3 0-15,1 8 0 0,-1 8 0 0,2 6 0 16,0 8-208-16,2-5-240 0,3-6 48 0,0-4 16 16,-1 0 368-16,2 9 80 0,0 10 16 0,1 0 0 15,0-4-288-15,-1-4 0 0,0-6 0 0,-1 9 0 16,-1 7 128-16,2 3-128 0,-1-1 0 0,0-6 0 15,-2-9 0-15,0 9 0 0,-1 10 0 0,0-2 0 16,-1 5 176-16,0-11-176 0,-1-7 160 0,1 7-160 0,-2 7 144 16,2 1-144-16,0 0 128 0,1-10-128 15,0-9 128-15,0 6-128 0,0 6 128 0,2 3-128 0,2-1 0 0,0-9-304 16,0-5 48-16,0-1 16 0,-1 6 400 0,-1 0 80 16,1 6 16-16,-1-7 0 0,1-9-256 0,0-2 0 15,-1-6 0-15,0 8 0 0,-1 3 0 0,1 1 0 16,0-1 0-16,-1-7 0 0,-1-10 128 0,3-3-128 15,-5-4 0-15,2 2 0 0,0 2 192 0,0 6-48 16,0-2-16-16,2 3 0 0,-1-5-128 0,0-5 192 16,1-6-192-16,-1-4 192 0,0-4-192 0,2-2 128 15,-2-2-128-15,2 2 128 0,-2 1-128 0,2 4 0 16,1 2 0-16,-1-2 0 0,0 1 0 0,0-3 0 16,1-1 0-16,-1-4 128 0,0-4-128 0,1-2 192 0,-1-2-192 15,-2-5 192-15,0-3-192 0,1 2 192 0,-4 1-192 0,1-1 192 16,-2-3-192-16,1 2 0 0,-1-2-160 0,-1 0 160 15,0 1 0-15,-1 0 0 0,0-1 0 16,1 1 0-16,-1-3 0 0,1 1 160 0,-1-1-160 0,1 0 128 16,0 0-128-16,0 0 128 0,4-13-128 0,-4 10 128 15,4-10-128-15,-3 11 0 0,3-11 0 0,-2 11 128 16,2-11 176-16,0 0 16 0,0 0 16 0,-2 9 0 16,2-9-336-16,0 0-192 0,0 0 32 0,0 0 0 15,0 0 288-15,0 0 48 0,0 0 16 0,0 0 0 16,0 0 0-16,0 0 16 0,0 0 0 0,0 0 0 15,0 0-80-15,0 0-128 0,0 0 176 0,0 0-176 16,0 0 128-16,0 0-128 0,10 4 0 0,-10-4 0 0,11 1 0 16,0-1 0-16,-1 0 0 0,1 0 0 0,0 0 128 15,4-1-128-15,0-1 0 0,4-1 0 0,1 1 288 0,5-2 0 16,3 0 0-16,3 1 0 0,3 0-288 0,1-1-144 16,1 3 16-16,0-2 0 0,0 0 128 0,-1 2 192 15,1 0-32-15,-1 1-16 0,0 1-144 0,3 2 0 16,5-1 0-16,6 1-176 0,6 1 176 0,4 0-160 15,1 0 160-15,-2 1-160 0,0-4-32 0,0 1 0 16,1-1 0-16,9 0 0 0,9-1 320 0,4 1 64 16,2 1 16-16,-2-2 0 0,-5-2-208 0,6 1 144 15,8 0-144-15,5 1 128 0,4-1-320 0,-5-1-64 16,-7 1 0-16,8 1-16 0,10-3 272 0,-2 3 0 16,-3 0 0-16,-4 0 0 0,-4 0 0 0,5 3 0 15,9-3 0-15,-6 1 0 0,-7 1-144 0,-3 0 144 0,-1-1 0 16,4 2-144-16,8 0-80 0,-6-1-16 0,-8 2 0 0,-2 1 0 15,-1-3 240-15,4 3 240 0,5-1-48 0,-5 1-16 16,-5 0-176-16,-5 0 0 0,-4-1 0 0,6 2 0 16,4 1 0-16,0 0 0 0,-3-1 0 0,-6-2 0 15,-4 2 0-15,2-1 0 0,4-1 0 0,2 1 0 16,3 1 0-16,-4 1 0 0,-6-3 0 0,-3 0 0 16,-4 0 0-16,5-2 0 0,3 1 0 0,2 1 0 15,-1 1 0-15,-4 2-256 0,-7-4 64 0,0 0 16 16,-4-3 176-16,2 0 256 0,4 1-64 0,2 2-16 15,2 1-176-15,-5 0 0 0,-4-2 0 0,-4 1 0 16,-4-2 0-16,0 1 0 0,1-5 0 0,3 3 0 16,2 1 0-16,-1 2 0 0,1 0 0 0,-5 0 0 15,-2 0 0-15,-6 1 0 0,-1-4 128 0,-3 0-128 16,0 0 0-16,2 0 0 0,0-3 0 0,2 2 0 0,4 1 240 0,-3 4 16 16,-1-3 0-16,-3 2 0 0,-3-1-128 0,-3 2 0 15,-1-1-128-15,-3-2 192 0,-4-1-192 0,0 0 0 16,-2-1 0-16,0-2 0 0,0 1 0 0,0 0 0 15,-1 0 0-15,0-1-160 0,-3 2-64 0,0-3-16 16,0 3 0-16,0-1 0 0,0-1 368 0,-2 0 80 16,-1-1 16-16,0 0 0 0,-2 0-224 0,-2-1-192 15,-2 0 48-15,0-2 0 0,0-1 144 0,-1-1 0 16,-1-1 0-16,-1-1 128 0,0-3-128 0,0 1 0 16,-3-3 128-16,1-1-128 0,-1-2 0 0,-2-3 0 0,0 1 0 15,-1-5-128-15,-1 1 128 0,-1 0 0 0,1-1 128 0,-2 1-128 16,-1-1 0-16,0 0 0 0,-1-1 0 0,0-2-128 15,-1-3 128-15,1-6 0 0,-2-10 0 0,1-5 0 16,0-5 224-16,1 0 80 0,0 1 16 0,1 4 0 16,0 3-320-16,0-1 0 0,-1-5 0 0,-1-8 0 15,2-9 0-15,-1 0 0 0,0-1 0 0,1 6 0 16,-3 6 0-16,0-2 0 0,1-4 0 0,-1-8 0 16,-1-8 0-16,-1 1 0 0,-1 8 0 0,-2 4 0 15,-1 0 144-15,1-4-144 0,-1-11 0 0,1 0 144 16,-1-4-144-16,0 7 0 0,-2 6 0 0,2-4 0 15,1-6 0-15,-1-4 0 0,-3-5 0 0,2 9 0 16,-2 7 240-16,0-3 16 0,1-6 0 0,-1-2 0 16,0-4-256-16,1 9 0 0,0 6 0 0,1-2 0 15,1-2-208-15,1-5-48 0,1-4 0 0,1 5 0 0,0 8 256 16,1 1 0-16,0-2 0 0,0-5 0 0,1-7 0 0,0 7 160 16,0 9-32-16,3 2 0 0,-2 2-128 0,2-7-176 15,0-9 48-15,1 6 0 0,0 5 128 0,0 7 0 16,0 7 0-16,1-2 0 0,-1-4 0 0,1-2 0 15,0-8 0-15,1 10 0 0,-1 6 0 0,2 9 0 16,-2-1 0-16,0 3 0 0,1-7 0 0,-2-1 0 16,0-5 0-16,0 4 0 0,0 2 0 0,0 5 0 15,-2 5 0-15,1 4 0 0,-2 1 0 0,1 0 0 16,-2-4 0-16,0 0 176 0,-1-6-384 0,1 3-80 16,-1 2-16-16,1 5 0 0,-2 3 304 0,3 6 0 15,-1 2 0-15,0 2 0 0,1 2 0 0,1 2 0 16,-2 2 0-16,0-2 0 0,0 0 0 0,1-1 256 0,-1-2-64 0,2-1 0 15,-2 1-400-15,1 0-96 0,1-2-16 0,-1 4 0 16,0 3 320-16,1 0 256 0,-1 3-64 0,1 3 0 16,0 3-192-16,1-1 0 0,-2 1 0 0,1 1 0 15,-1 2 0-15,0 2 0 0,1 1-128 0,-1 0 128 16,-1 1 0-16,0-1 0 0,1 1 0 0,0 1 0 16,-1 0 0-16,0-2-128 0,1 1 128 0,0 1 0 15,-3-2 0-15,2 1 0 0,1-1-128 0,-3 2 128 16,1-4 0-16,0 2 0 0,1-1 0 0,-1 1 0 15,-2-2 0-15,2 3 0 0,0 1 0 0,0-3 144 16,-2 4-16-16,2-5 0 0,-2 3 0 0,1-1 0 16,-3 1-128-16,0-2 0 0,-2 2 0 0,-1-1 0 15,-1 0-240-15,-1-3-80 0,-3 3 0 0,0-1-16 0,-1-1 480 16,-2 3 112-16,-3-1 0 0,-3 2 16 0,-2 1-480 16,0-1-112-16,-4 3 0 0,0 2-16 0,-2-4 336 0,0 1-144 15,0 3 144-15,-4 0 0 0,-2-1-144 0,-4 3 144 16,-6-5 0-16,-6 2-144 0,-7 0 144 0,-2 1 0 15,-3 2-144-15,3 1 144 0,1 0 0 0,-2 0 0 16,-4-3 0-16,-6 1 0 0,-5 2-128 0,2 1 128 16,2 4 0-16,0-4 0 0,1-3 0 0,-6 2 0 15,-9-1-144-15,2 2 144 0,2 0 0 0,2 3 0 16,4-3 0-16,-6-1 0 0,-6-2 0 0,1 1 0 16,0 4 0-16,6-1 0 0,3-1 0 0,-2-1 0 15,-5-3 0-15,2 2 0 0,-1 2 0 0,7 0 0 16,5 2 0-16,-3-3 0 0,-3-4 0 0,-3 1 0 0,-3 1 0 0,7 4 0 15,5-1 0-15,2-2 0 0,-4-3 0 0,-2 1 0 16,-5 1 0-16,4 3 0 0,5 0 0 0,4 0 0 16,2 0 0-16,-5-2 0 0,-4-1 0 0,1 2 0 15,1 1 0-15,6 2 0 0,8 2 0 0,0-4 0 16,0-2 0-16,-5-1 0 0,-4 2 0 0,0-2 0 16,0 0 0-16,7 3 0 0,3 3 0 0,3 0 0 15,0-6 0-15,-4 0 0 0,-3 0 0 0,-1 0 0 16,0 3 0-16,5 3 0 0,5-1 0 0,0-1 0 15,1 2 0-15,-2 0 0 0,-3-6 0 0,-5 3 0 16,0 3 0-16,0-1 0 0,3 3 0 0,5 2 0 16,5-2 0-16,0-2 0 0,2-3 0 0,-3 0 0 15,-2-3 0-15,2 2 0 0,2 1 0 0,2 0 0 0,3 1 0 0,5 2 0 16,5 1 0-16,1 0 0 0,2-3 0 0,0 0 0 16,1-2 0-16,-1 0 0 0,-2-2 0 0,0 2 0 15,-3 1 0-15,3 0 0 0,-1-2 0 0,1 2 0 16,2 0 0-16,3 6 0 0,0-6 0 0,4 4 0 15,1-1 0-15,3 0 0 0,-2 0 0 0,2-1 0 16,1 1 0-16,1-1 0 0,-1 0 0 0,1 0-128 16,-1 1 128-16,1 1-208 15,-1 1-1104-15,3-4-224 0,0 5-32 0,2-4-16 16,0 3-2000-16,2 2-416 0,2 0-80 0</inkml:trace>
  <inkml:trace contextRef="#ctx0" brushRef="#br2" timeOffset="103327.87">4868 17124 24879 0,'0'0'1088'0,"0"0"256"0,-9 4-1088 0,9-4-256 15,0 0 0-15,-8 2 0 0,8-2 832 0,-8 0 96 16,8 0 32-16,0 0 0 0,0 0 48 0,-8-6 16 16,2-2 0-16,2 0 0 0,0 0-80 0,0 4-16 15,2 0 0-15,-1 2 0 0,-1-4-304 0,0 3-64 0,0-1-16 0,4 4 0 16,-5-3-64-16,-4-1-16 0,9 4 0 0,-12-1 0 15,2 1-80-15,-1 2-32 0,1 2 0 0,-1 2 0 16,1 0-352-16,-2 3 144 0,1-2-144 0,-2 3 0 16,2 1 0-16,-1 0 0 0,-1 1 0 0,2 0 0 15,0 1 208-15,2-1-64 0,0-1-16 0,1 2 0 16,2 2 0-16,0-1-128 0,1 0 192 0,1 1-64 16,2 0-128-16,0 5 0 0,2 2 144 0,3 2-144 15,0 2 0-15,-1 2 0 0,2 4 0 0,1 1 128 16,-1 1-128-16,3 0 0 0,1-1 0 0,1-3 0 15,2-8 0-15,0-1 0 0,-1-2 0 0,2-2 0 16,-2-4 0-16,2-2 0 0,-1-2 0 0,0-1 176 16,1-3-16-16,1-1 0 0,-1-4 0 0,0-3 0 0,-2 1-160 15,3 0 160-15,-1-4-160 0,-2-6 160 0,1-1 176 16,-1-3 48-16,0 0 0 0,2-4 0 0,-3-1-176 0,0-1-16 16,-1-3-16-16,0-1 0 0,-1-1-176 0,-2-1 192 15,0 1-192-15,0 0 192 0,0 2-192 0,2-4 0 16,-3 3 144-16,0 1-144 0,0 4 0 0,-2 1 0 15,1-1 0-15,-2 4 128 0,-1-1-128 0,0 3 0 16,-1 2 128-16,-2-1-128 0,1 1 0 0,-2 0 144 16,0-2-144-16,0 1 0 0,-3 0 192 0,2-1-64 15,-1 2 0-15,-1-1-128 0,-2 1 144 0,0 1-144 16,0 0 0-16,0 3 144 0,-2 2-144 0,1 1-192 16,-1 1 32-16,2 2 16 15,0 2-560-15,0 1-96 0,9 0-32 0,-9 1 0 16,9-1-1600-16,-8 3-336 0,2 0-64 0</inkml:trace>
  <inkml:trace contextRef="#ctx0" brushRef="#br2" timeOffset="103843.04">5092 17171 38175 0,'0'0'1696'0,"-8"1"352"0,-1-1-1648 0,9 0-400 0,-9 4 0 0,9-4 0 16,-8 4 336-16,8-4-16 0,-6 6 0 0,1 3 0 15,5-9-160-15,-6 11-32 0,3-1-128 0,0 1 192 0,2 2-16 0,1 0-16 16,1-2 0-16,2 4 0 0,0-2 0 0,3 0 0 16,0 4 0-16,1 0 0 0,1 2 0 0,1 1 0 15,-2-1 0-15,3 4 0 0,-1 1-32 0,0-3-128 16,-1 1 192-16,-2-1-64 0,2 1-128 0,0-2 0 15,0-3 0-15,1-5 0 0,-1-1 128 0,2-4-128 16,0-1 192-16,1-2-64 0,-1-2 0 0,2-4 0 16,0-2 0-16,0-2 0 0,-2-6 16 0,0-1 0 15,-2-4 0-15,1-1 0 0,0-2-144 0,-1-1 192 16,0-1-192-16,-3 1 192 0,-1 3-192 0,-1-1 0 16,-2-2 0-16,-1 3 0 0,1 1 0 0,-1 2 0 15,0 4 0-15,0-1 128 0,0 1-128 0,3 2 0 0,-3 9 0 16,0 0 128-16,1-9-128 0,-1 9 192 0,0 0-192 0,0 0 192 15,0 0-192-15,0 0 0 0,0 0 144 0,0 0-144 16,0 0 128-16,12 8-128 0,-4 2 128 16,1 2-128-16,0 2 0 0,-1 3 144 0,0 3-144 0,0 1 0 15,-1 1 0-15,0 0 0 0,-2 0 0 0,0 2 0 16,2-1-192-16,1-1 48 0,0-2 16 0,-2-3 0 31,1-3-576-31,-2-1-96 0,3-2-32 0,-1-3 0 16,3-2-320-16,-10-6-64 0,0 0 0 0,0 0-16 15,11-3-1008-15,-3 0-208 0,-1-4-48 0,-2-2-11280 0</inkml:trace>
  <inkml:trace contextRef="#ctx0" brushRef="#br2" timeOffset="104107.73">5700 16787 41295 0,'0'0'1824'0,"0"0"384"0,-4 9-1760 0,1 3-448 16,1 2 0-16,2 5 0 0,2 3 784 0,2 3 80 16,1 2 16-16,1 3 0 0,-1 3-672 0,1 0-208 15,2 3 128-15,1-5-128 0,-1-1 128 0,0 1-128 16,4 1 192-16,-2-4-192 0,1 1 0 0,-1 0 0 16,0-1-240-16,1 2 80 15,-1-2-256-15,-1 0-48 0,-2 0-16 0,-1 0 0 16,-2-2-384-16,0-2-80 0,-1-6-16 0,-3 0 0 15,0-3-1408-15,-1-4-304 0,1-11-48 0,-8 8-12000 0</inkml:trace>
  <inkml:trace contextRef="#ctx0" brushRef="#br2" timeOffset="104310.08">5645 17129 42735 0,'0'0'1888'0,"0"0"400"0,0 0-1840 0,0 0-448 0,12 6 0 0,1 0 0 16,-1-4 832-16,3 3 64 0,3 1 0 0,1-1 16 16,-1 1-576-16,2 1-112 0,-2-2-32 0,1 0 0 15,1-1-560-15,2 0-112 0,-2 0-32 0,-1-1 0 16,-1-1-1248-16,1-2-256 0,-4 0-48 0,1 0-16 16,0 0-1888-16,-1 0-384 0,1 0-80 0,-4 0-16 0</inkml:trace>
  <inkml:trace contextRef="#ctx0" brushRef="#br2" timeOffset="104993.2">6157 17313 16575 0,'0'0'1472'0,"0"0"-1168"0,-5 11-304 0,1 2 0 15,0 2 4752-15,4-2 896 0,2 2 176 0,2 4 48 16,1 0-4480-16,1 1-896 0,1 2-176 0,2 3-48 15,-1-2 128-15,-2 3 32 0,3 0 0 0,1-1 0 16,-3-3-432-16,0-1 0 0,-1 0 0 0,0 0 0 16,-4-3 0-16,0 2-176 0,-2-2 48 0,-2 0 0 15,0 0 320-15,-2-2 64 0,-3 0 0 0,1-2 16 16,-1 0 352-16,1-3 64 0,-1-2 16 0,1-1 0 16,6-8-80-16,-9 5-16 0,9-5 0 0,-10 3 0 0,3-5-288 0,0-2-48 15,7 4-16-15,-8-13 0 0,2-1-128 0,-1-3-128 16,2-1 144-16,1-3-144 0,0-3 0 0,-1-2 0 15,2-1 0-15,-2-4 0 0,0-6 0 0,1-2 0 16,0-5 0-16,3 1 0 0,1 2-160 0,1 4 32 16,2 0 0-16,1 6 0 0,1 3 128 0,3 4-128 15,2 0 128-15,2 5-128 0,2 2 128 0,3 1-128 16,-1 0 128-16,3 3-128 0,2 0-64 0,1 2 0 16,2 0 0-16,-2 2 0 0,-1 0-96 0,0 4-32 15,-3 1 0-15,-1 1 0 0,-1 2 32 0,-2 1 0 16,-1 0 0-16,-1 4 0 0,-12-4 160 0,10 5 128 15,-10-5-192-15,8 10 192 0,-2 1 0 0,0-1 0 16,-2 2 128-16,-2 0-128 0,-2 1 192 0,0-3-64 0,0 2-128 16,0 2 192-16,0-1 0 0,1-2-16 0,-2 2 0 0,0-3 0 15,-2 2-176-15,1 0 128 0,-2-2-128 0,0 2 128 16,-1-2 32-16,-1 3 0 0,0-2 0 0,-2 0 0 16,-1 1-32-16,-2-1-128 0,0-4 192 0,0 1-64 15,2-1-128-15,-1-1 0 0,-2 1 0 0,0-5 0 31,-1 2-432-31,0-4-112 0,-1-4-32 0,0 2 0 16,3-5-1968-16,1-1-400 0,-1 3-64 0,1 0-12992 0</inkml:trace>
  <inkml:trace contextRef="#ctx0" brushRef="#br2" timeOffset="105459.82">6669 17148 3679 0,'-2'11'160'0,"2"-11"32"0,-9 8-192 0,0 1 0 15,-1-3 0-15,0 2 0 0,3 1 8784 0,1-1 1712 16,1 2 352-16,1 2 64 0,0 1-8688 0,2 0-1744 16,-1 0-352-16,2 2-128 0,1-1 0 0,1 2-192 15,2-1 32-15,1 2 0 0,0 0 160 0,1-1-192 16,1-3 192-16,1 0-192 0,-2-1 192 0,2-2-128 15,-1 2 128-15,1-3-128 0,-7-9 128 0,0 0 0 0,10 6 160 0,0-2-160 16,-10-4 0-16,12 2 0 0,0-5 0 0,-2-2 0 16,1-2 128-16,-1 1-128 0,1-1 176 0,0-4-176 15,1-4 0-15,0 1 0 0,-2-2 0 0,1 1 0 16,-2-1-176-16,0 0 176 0,0 3-192 0,-1-2 192 16,-2 0-160-16,1 1 160 0,-2 1-128 0,-1 0 128 15,1 4 0-15,-5 9 0 0,5-11 0 0,-5 11 0 16,6-8 0-16,-6 8 0 0,0 0 0 0,0 0 0 15,0 0 176-15,0 0 64 0,0 0 16 0,0 0 0 16,11 4-128-16,-1 2 0 0,-10-6-128 0,9 11 192 16,0 1-32-16,0 1-16 0,0 0 0 0,1 3 0 15,2-2 48-15,1 2 0 0,-1-1 0 0,0 1 0 16,1-2-192-16,1 2-176 0,0-4 48 0,1-2 0 16,-1-3-256-16,2-1-64 15,-1-2 0-15,2 0 0 0,-2 1-1952 0,0-5-400 0,0-6-80 0,-2 2 0 16,-2 0-880-16,-3-3-160 0,0 1-48 0</inkml:trace>
  <inkml:trace contextRef="#ctx0" brushRef="#br2" timeOffset="105767.01">7203 16838 22111 0,'0'0'976'0,"-5"11"208"0,-6-2-944 0,4 1-240 0,1 1 0 0,2-1 0 16,1 2 6208-16,3-1 1216 0,3 5 224 0,1 2 48 15,-2 3-6352-15,2 0-1344 0,1 4 0 0,0 2-304 16,2-2 32-16,-1 2 0 0,2 2 0 0,-2 0 0 16,1-6 0-16,-1 5 0 0,1 2 0 0,-1 1 0 15,1 1 144-15,-1 2 128 0,1 3-192 0,-2-1 192 16,0 1-336-16,2-1 32 0,-1-3 16 0,1-3 0 31,-2-3-448-31,2-3-96 0,-2-5 0 0,0-2-16 16,-1-4-1120-16,-4-13-208 0,0 0-64 0,0 0-9040 0,0 0-1824 0</inkml:trace>
  <inkml:trace contextRef="#ctx0" brushRef="#br2" timeOffset="105974.99">7078 17148 911 0,'0'0'0'0,"0"0"0"0,0 0 0 0,0 0 0 0,0 0 9696 0,0 0 1856 16,8 8 368-16,1-5 80 0,1 1-9296 0,2-3-1856 15,1-1-368-15,1 1-80 0,2 3-144 0,2-4-48 16,2 0 0-16,1 2 0 0,1-1-208 0,3 3 0 16,-1-4-144-16,2 2 144 0,1 2-352 0,-3 0 32 15,-2-1 0-15,-1-1 0 16,0 2-1392-16,1 0-272 0,-3-2-48 0,-2 0-16 15,-3 1-1168-15,-2-2-240 0,-12-1-64 0,14 3 0 0</inkml:trace>
  <inkml:trace contextRef="#ctx0" brushRef="#br2" timeOffset="106399.76">8203 16699 20271 0,'0'0'1792'15,"0"0"-1424"-15,-5 6-368 0,-2 1 0 0,1-1 5488 0,1 2 1024 16,1 1 208-16,1-1 32 0,2 2-5280 0,-1 2-1040 16,2 1-224-16,0 0-32 0,2 4-176 0,2 3 0 15,1 6 0-15,1 5 0 0,3 8 0 0,1 0-176 16,0 8 176-16,0-4-128 0,1 0 128 0,-1-1-208 15,-1-3 80-15,-1 3 128 0,-1 1-160 0,-1 4 160 16,-2 0 0-16,0-2-144 16,0 1-336-16,-1-3-64 0,-1-4-16 0,1-4 0 15,-1-5-608-15,2-4-128 0,2 0-32 0,0-9-10400 0,2-2-2096 0</inkml:trace>
  <inkml:trace contextRef="#ctx0" brushRef="#br2" timeOffset="106911.29">8812 17201 41871 0,'0'0'1856'0,"-11"-2"384"0,-2-3-1792 0,2 1-448 0,0 0 0 0,1 2 0 31,-1 0-288-31,1 4-144 0,-3 0-16 0,0 3-16 15,0 1-64-15,0 3-16 0,-2-3 0 0,1 5 0 0,1 2 16 0,1 2 0 0,-3 1 0 0,0 5 0 0,1 1 528 0,0 4 0 16,-1 3 0-16,4-2 144 0,0 2 544 0,2 1 96 16,1 2 32-16,2 0 0 0,0-4-112 0,4-3 0 15,-1 0-16-15,3-3 0 0,4-4-384 0,1-1-80 16,1-1-16-16,1-3 0 0,4-4-400 0,1-2-96 16,1-5-16-16,0-2 0 0,1-2 432 0,0-5 96 15,1-3 16-15,0-2 0 16,1-4-848-16,0-1-160 0,-2 0-48 0,-1-1 0 0,-3-1 688 0,1 0 128 15,-3-2 0-15,-2 1 0 0,-2-3 256 0,0 4 16 16,-1-1 0-16,-2 2 0 0,0 0 240 0,1 1 32 16,-1 3 16-16,-1 2 0 0,0 1-288 0,0 11-48 0,0 0-16 0,0 0 0 15,0 0 80-15,0 0 16 0,0 0 0 0,0 0 0 16,0 0-304-16,0 0 0 0,0 0 0 0,0 0 0 16,9 10 0-16,-1-1 0 0,0 2 160 0,1 0-160 15,-1-6 288-15,2 4-32 0,0 2 0 0,1 0 0 16,-1 1-128-16,3 1-128 0,0 0 192 0,2 0-192 15,-1-1 0-15,0 0 0 0,2 1 0 0,0 0 0 32,-1-2-224-32,1 0-160 0,-2-3-16 0,-1-2-16 15,-2 3-1568-15,-2-5-304 0,-9-4-64 0,10 4-16 0,-10-4-896 16,11-1-176-16,0-6-32 0,-4-7-16 0</inkml:trace>
  <inkml:trace contextRef="#ctx0" brushRef="#br2" timeOffset="107102.13">9160 17438 50111 0,'-3'10'1104'0,"1"5"240"0,-1 0 32 0,3 0 16 0,3 0-1120 0,2 1-272 16,3-1 0-16,2 0 0 0,-1-5-256 0,2 1-128 15,0-2 0-15,2-1-16 16,3-3-1104-16,0 1-224 0,1-2-32 0,1 2-16 15,-1-3-912-15,0 3-192 0,-1-1-48 0,-1 1-7840 16,1-2-1584-16</inkml:trace>
  <inkml:trace contextRef="#ctx0" brushRef="#br2" timeOffset="107411.65">9586 17336 53567 0,'-17'17'2368'0,"4"-4"496"0,-4 3-2288 0,2 1-576 0,2-2 0 0,1 4 0 31,0 0-496-31,0 3-208 0,1-1-32 0,-4 3-16 0,2-1-144 0,-1 2-48 16,0-2 0-16,1 0 0 0,1 4-80 0,0 0 0 0,2 1-16 0,-1 3 0 15,2-1-16 1,1 1 0-16,2-1 0 0,2 4 0 0,0 3 752 0,1 0 160 0,2 1 144 0,2 4-208 0,1 0 208 16,2-2 0-16,-1-2 0 0,4-4 0 15,0-3-1296-15,2-5-272 0,0-2-48 0,4-4-14336 16</inkml:trace>
  <inkml:trace contextRef="#ctx0" brushRef="#br2" timeOffset="107713.18">10301 17271 4607 0,'0'0'400'0,"0"0"-400"0,-8-1 0 0</inkml:trace>
  <inkml:trace contextRef="#ctx0" brushRef="#br2" timeOffset="108311.8">9834 17434 18431 0,'0'0'816'0,"0"0"160"0,-5 10-784 0,5-10-192 15,0 0 0-15,0 0 0 0,0 0 5504 0,0 0 1040 16,0 0 224-16,0 0 32 0,10-2-5568 0,1 0-1104 16,0 0-128-16,2-1-240 0,0-1 368 0,2 0 80 0,0 4 16 0,2-1 0 15,2-3 48-15,0 0 16 16,1 0 0-16,1 2 0 0,-2-2-32 0,2 0-16 16,1-1 0-16,-1 1 0 0,-3-1-96 0,0 1-16 15,-1-2 0-15,0 1 0 0,-1-1-128 0,-2-1 128 16,-1-1-128-16,-2-1 128 0,1 3-128 0,1-2 0 0,-4 0 0 0,-3 0 0 15,-2-1 0-15,0 1 128 0,0 2-128 0,-4 6 128 16,3-12 64-16,-3 12 0 0,-3-12 0 0,0 2 0 16,-1 1-192-16,1 0-176 0,-3 1 48 0,0 1 0 15,-3 1 128-15,-2 1-128 0,0-1 128 0,-2 4-128 16,-2-2 128-16,2 3-128 0,-4 1 128 0,3 2-128 0,-1 2 128 16,2 1 0-16,-2 0 0 0,0 2 0 0,1 1 0 0,1 2 0 15,1 3 0-15,2 2 0 0,-1 0 0 0,2 2 176 16,2 3-48-16,1 3 0 0,1 5-128 0,3 2 0 15,0 0 0-15,2 1 0 0,2 1 0 0,1 0 192 16,3 0-32-16,1-6 0 0,3-1-336 0,-1-3-64 16,1-1-16-16,2 1 0 0,1-7 0 0,0 0 0 15,0-2 0-15,0-3 0 16,0-3-352-16,1 0-80 0,2-3-16 0,1-2 0 16,1-2-640-16,2-2-144 0,-1-2-32 0,1-3-10112 15,-1-3-2016-15</inkml:trace>
  <inkml:trace contextRef="#ctx0" brushRef="#br2" timeOffset="108712.09">10521 17352 16575 0,'7'13'736'0,"-6"-4"160"0,-1-9-720 0,-1 16-176 15,-1-3 0-15,2 4 0 0,2 1 6944 0,0 1 1360 0,1 1 272 0,-1-1 48 31,1 2-7296-31,0-2-1456 0,-1 0-304 0,1-2-48 16,-3-1-208-16,0-3-32 0,0 0-16 0,0 0 0 0,0 0 320 0,-2-4 64 0,2-9 16 0,-1 9 0 16,1-9 656-16,0 0 144 0,-5 12 32 0,1-4 0 15,4-8 384-15,0 0 80 0,0 0 0 0,0 0 16 16,0 0-256-16,0 0-48 0,0 0-16 0,0 0 0 16,0 0-144-16,5-11-48 0,0 0 0 0,2-4 0 0,0-3-208 0,-1-2-32 15,1-7-16-15,-1-2 0 0,1-1-208 0,-1-4 144 16,-1 6-144-16,3-1 128 0,-1 2-128 15,-1 2 0-15,-1 3 0 0,2 1 128 0,-1 3-128 0,2 2 0 16,-1 0 0-16,1 3 128 0,-2 2 16 0,1-1 0 16,2 3 0-16,1-2 0 0,1 2-144 0,-1 1-256 15,0-1 64-15,1 1 16 0,-1 2 352 0,2-1 64 16,1 1 16-16,0 3 0 16,0-1-1328-16,3 3-256 0,3 0-48 0,4 1-16 15,1 0-944-15,4 2-192 0,0 2-32 0,4-1-16 16,-1 2-880-16,-1 2-192 0</inkml:trace>
  <inkml:trace contextRef="#ctx0" brushRef="#br3" timeOffset="175579.12">32408 6742 30927 0,'0'0'1360'0,"0"0"304"0,6-9-1344 0,1 0-320 15,1 1 0-15,1 2 0 0,0-1 624 0,-9 7 48 16,10-7 16-16,-10 7 0 0,9-3 32 0,-9 3 16 16,0 0 0-16,0 0 0 0,0 0-176 0,0 0-48 15,0 0 0-15,0 0 0 0,0 0 128 0,6 7 32 0,-4 4 0 16,0-1 0-16,-4 2-48 0,0 4-16 15,-2 2 0-15,-1 3 0 0,-2 2-256 0,-1 6-48 0,-1 2-16 0,0 2 0 16,-1 1-96-16,-1 2 0 0,2 2-16 0,-3-2 0 16,-1 1-176-16,0-2 160 0,-1-1-160 0,1 1 160 15,0-2-160-15,-2-2 0 0,1 2 0 0,1-5 0 16,-1 2 0-16,1-1 0 0,0 0 0 0,1-4-176 31,1-5-576-31,4-1-112 0,0-4-32 0,1-2 0 16,-1-2-1456-16,4-5-288 0,3-6-64 0,0 0-12800 0</inkml:trace>
  <inkml:trace contextRef="#ctx0" brushRef="#br3" timeOffset="176024.53">32545 7108 15663 0,'0'0'1392'0,"0"0"-1120"15,0 0-272-15,0 0 0 0,0 0 4544 0,0 0 864 16,0 0 160-16,0 0 48 0,-2 15-4512 0,0-1-896 16,-2-1-208-16,-3 2 0 0,0 0 128 0,-3 1 16 15,0 1 0-15,0-2 0 0,-1 6 32 0,1-2 0 16,-1 0 0-16,1 2 0 0,1 1-16 0,0-2 0 16,-1-2 0-16,4 1 0 0,1 2-16 0,1-4 0 15,0 0 0-15,3-1 0 0,3-2-144 0,2-2 0 16,0-2-192-16,3-3 192 0,0-1-176 0,4 1 176 0,2-3-128 0,2-3 128 15,2-2 0-15,3 1-160 0,1-4 160 0,1 0 0 16,1-1 0-16,2-3 0 0,1 0 0 16,0-2 0-16,-1-2 0 0,1-2 0 0,-1-3 0 0,-3-2 0 15,-1 0 208-15,-1-2-48 0,-5 0-16 0,-2 2 0 16,-2 0-144-16,-3 1 0 0,-3 1 144 0,-3-1-144 16,0 2 128-16,-4 2-128 0,-3 1 160 0,-1 0-160 15,-2 0 0-15,-1 1 128 0,-3 0-128 0,0 1 0 16,-1 0 0-16,0 3 0 0,-3 2 0 0,2 3 0 15,1 3 0-15,-1 2 0 0,-1 0 0 0,2 2-160 16,0 0-176-16,2 1-48 0,0 0 0 0,3 3 0 16,2-1-1792-16,6-7-352 0,-4 10-80 15</inkml:trace>
  <inkml:trace contextRef="#ctx0" brushRef="#br3" timeOffset="176544.52">32983 7137 33055 0,'0'0'1472'0,"0"0"288"0,0 0-1408 16,0 0-352-16,0 0 0 0,0 0 0 0,0 0 480 0,0 0 32 15,0 0 0-15,0 0 0 0,0 0 128 0,0 0 16 16,0 0 16-16,0 0 0 0,0 0-128 0,0 0-32 15,0 0 0-15,0 0 0 0,-9 7-32 0,1-1-16 0,-1 1 0 0,0-1 0 16,-2 1-160-16,1-1-48 0,-2-1 0 0,2 2 0 16,0-2-80-16,3 2-32 0,-1-3 0 0,8-4 0 15,-8 6-144-15,8-6 0 0,-5 9 0 0,5-9 128 16,0 0-128-16,0 0 0 0,0 0 0 0,0 0 0 16,0 0 0-16,8 9-176 0,-1-2 48 0,1-2 0 15,-8-5 128-15,12 4-160 0,-12-4 160 0,12 5-160 16,-12-5 160-16,11 7 0 0,-11-7 0 0,11 5-128 15,-11-5 128-15,10 7 0 0,-10-7 0 0,9 9 0 16,-9-9 0-16,11 9 0 16,-3-1 0-16,-8-8 0 0,10 7 0 0,0 0 0 0,0-1 0 0,0 2 0 15,-1-1 0-15,0 1 0 0,0-1 0 0,1 1-128 16,-10-8 128-16,11 9 0 0,0 2 0 0,-3-2 0 16,-2 3 0-16,-2-3 0 0,-1-1 0 0,-2 2 0 0,0 2 0 15,0 1 0-15,-1-3 0 0,0 2 0 0,0-2 0 0,-1 1 0 16,0-1 0-16,-2-1 0 0,1 2 0 0,-5 2 0 15,1 0 128-15,-2-1-128 0,0-3 160 0,0 0-32 16,-1-4-128-16,0 3 192 0,0 0-192 0,0 1 0 16,-2 0 128-16,2-1-128 15,-1-3-416-15,1 0-128 0,-1 2-32 0,3-5 0 16,7-2-2032-16,0 0-400 0,-10-2-96 0</inkml:trace>
  <inkml:trace contextRef="#ctx0" brushRef="#br3" timeOffset="177043.23">33387 7213 30399 0,'0'0'2704'16,"0"0"-2160"-16,0 0-544 0,0 0 0 0,0 0 1472 0,0 0 176 0,0 0 32 0,0 0 16 15,-8 6-784-15,0-2-144 0,-1 0-48 0,0-1 0 16,0-1-144-16,-2 0-48 0,0-1 0 0,-1 2 0 16,0-1-224-16,1 1-48 0,-4-2-16 0,2 2 0 15,0-1-96-15,0 1-16 0,1-2 0 0,3 2 0 16,9-3-128-16,0 0-144 0,0 0 144 0,0 0-208 16,0 0 208-16,0 0 0 0,0 0-160 0,0 0 160 0,8 5 0 0,1 2-176 15,0-2 176-15,2 1-128 0,-11-6 128 0,13 7 0 16,-2-1 0-16,0 1-128 0,-2 1 128 0,1-1 0 15,0 1 0-15,0 0-128 0,-1 0 128 0,0 0 0 16,2 0 0-16,-1-1 0 0,1 1 0 0,-1 0 0 16,-2 0 0-16,1 0 0 0,0 1 0 0,0-3 0 15,-1 2 0-15,-1 0 0 0,-1 2 0 0,1 1 0 16,-1-1 0-16,-2 2 128 0,-1 2-128 0,-1-1 0 16,1 0 0-16,-3 2 0 0,-1 0 160 0,-1 2-32 15,1-2-128-15,0 0 192 0,-2 0 0 0,-1-1 0 16,0 0 0-16,0 1 0 0,0-2 128 0,0-2 0 15,-1 1 16-15,0 0 0 0,0-3 16 0,-2 1 0 16,-1-2 0-16,2 1 0 0,-1-3-80 0,1-1-16 0,-2 0 0 16,0 0 0-16,-1-1-256 0,0 1 0 0,0-3 128 15,0 0-128-15,-2 1-240 0,1 0-96 0,-2 0-32 0,0-1 0 32,-1-1-2688-32,-1 0-528 0</inkml:trace>
  <inkml:trace contextRef="#ctx0" brushRef="#br3" timeOffset="214170.52">31228 7721 21183 0,'-14'2'944'0,"4"-1"192"0,0-1-912 0,0 0-224 16,-1 0 0-16,2 0 0 0,1 0 960 0,8 0 160 16,0 0 32-16,0 0 0 0,0 0-112 0,0 0-16 15,0 0 0-15,0 0 0 0,0 0-544 0,9-1-112 16,2-1-32-16,2 1 0 0,2-3 64 0,4 1 16 15,0-1 0-15,2 1 0 0,3-1 32 0,23-4 16 16,-2 4 0-16,3-3 0 0,2 5-272 0,3 4-48 16,3-2-16-16,1 2 0 0,-4 0-128 0,-3 1-176 15,-5-3 48-15,-2-3 0 16,-1 2-2112-16,0-2-432 0,15-1-80 0,-6 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11:12.112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21312 4042 19343 0,'0'0'1728'0,"0"0"-1392"0,0 0-336 0,0 0 0 16,5-8 2928-16,-5 8 512 15,0 0 96-15,0 0 32 0,5-10-1968 0,-5 10-400 0,0 0-80 0,0 0-16 16,0 0-656-16,8-5-128 0,-8 5-16 0,0 0-16 15,11-2-288-15,-11 2 0 0,0 0 0 0,6 2 0 16,-1 0 0-16,0 2 0 0,-5-4 128 0,4 9-128 16,0-5 208-16,0 5-16 0,-1 3 0 0,2 10 0 15,-2-1 112-15,1 1 16 0,-1 0 0 0,0 3 0 16,0 1-64-16,-1 0-16 0,1-1 0 0,0 0 0 16,-2-4-240-16,0 1 128 0,-1-5-128 0,3 0 0 15,-1-2 0-15,2 0 0 0,0 0 0 0,1-2 0 16,2-1-208-16,1 0-144 0,0-4-32 0,2 0 0 15,0-1-592-15,2 1-128 16,1 1-32-16,-2-3 0 0,-1-4-1808 0,-1 2-352 0,2-4-80 16</inkml:trace>
  <inkml:trace contextRef="#ctx0" brushRef="#br0" timeOffset="301.45">21768 3994 4607 0,'0'0'400'0,"0"0"-400"16,0 0 0-16,0 0 0 0,0 0 4528 0,0 0 816 16,0 0 160-16,0 0 48 0,0 0-3792 0,0 0-752 15,0 0-160-15,0 0-16 0,0 0-48 0,0 0 0 16,0 0 0-16,-5 10 0 0,1-1-240 0,0 3-48 16,0 0-16-16,0 4 0 0,-1 2-64 0,-1 4-16 15,-4 5 0-15,1 6 0 0,-2 3-16 0,-1 5-16 16,-1 2 0-16,-2 1 0 0,1 2-16 0,-2-3 0 0,0-3 0 0,-1-1 0 15,-2-5-192-15,0 1-32 0,1-5-128 0,-1 3 192 16,1 0-192-16,0 1 128 0,2 1-128 0,-1 0 0 16,0 1 128-16,3-2-128 0,1-1 0 0,1 0 0 15,3-7-160-15,2 0-128 0,2-2-32 0,3-5 0 32,2-6-2320-32,-2-2-480 0,2-1-80 0</inkml:trace>
  <inkml:trace contextRef="#ctx0" brushRef="#br0" timeOffset="650.14">22111 4165 19343 0,'0'0'848'0,"0"0"192"0,0 0-832 0,0 0-208 15,0 0 0-15,0 0 0 0,0 0 3360 0,0 0 624 16,0 0 128-16,10-4 32 0,-10 4-3136 0,12-3-624 16,-1 2-128-16,-1 1-32 0,-10 0-224 0,14-3 128 15,1 1-128-15,0-2 0 0,1 1 0 0,2-1 0 16,2 0 0-16,1 0 0 0,-2 0 0 0,5 1 0 15,0-1 0-15,3 2 0 0,0-2 0 0,-1 2-192 0,-3-1 16 16,0 1 0 0,-2 0-592-16,-2 0-112 0,-1 0-16 0,-2 2-16 15,-2 2-1840-15,-1 0-352 0,-2 0-80 0</inkml:trace>
  <inkml:trace contextRef="#ctx0" brushRef="#br0" timeOffset="863.4">22089 4377 30751 0,'0'0'672'0,"0"0"144"0,0 0 16 0,0 0 48 0,6 20-704 0,-6-20-176 0,0 0 0 0,12 5 0 0,-12-5 384 0,13 4 64 15,-1-2 0-15,0 0 0 0,-2-2-208 0,2 0-48 16,1-2 0-16,1 1 0 0,1-3-336 0,0 3-80 15,1 0-16-15,-1-1-9408 16,0 0-1872-16</inkml:trace>
  <inkml:trace contextRef="#ctx0" brushRef="#br0" timeOffset="1434.33">23518 3693 5519 0,'9'-9'496'0,"0"-2"-496"0,0-1 0 0,2 1 0 16,-1-2 4656-16,2 1 832 0,-1 0 160 0,0 0 48 15,-3 1-4048-15,0-1-816 0,-3 2-144 0,-5 10-48 16,1-13-176-16,-1 1-32 0,0 12-16 0,-3-13 0 16,-3 4 16-16,6 9 0 0,-13-11 0 0,1 5 0 0,2-1-176 0,1 1-16 15,-3 2-16-15,-1 1 0 0,-2 1-224 0,0 2 128 16,-1 2-128-16,-1 1 0 0,0 1 192 0,0-2-64 15,2 3-128-15,-1 1 192 0,0 0 208 0,1 2 48 16,-2 2 0-16,1 2 0 0,1 0 64 0,0 2 32 16,1 2 0-16,2 2 0 0,0 2 16 0,2 4 0 15,1 5 0-15,0 2 0 0,0 3-80 0,1 3-16 16,1 1 0-16,-1 2 0 0,1 2-208 0,-1-4-64 16,-1-1 0-16,1-3 0 0,-1-1-64 0,1 1-128 15,0-2 176-15,3 5-176 0,0 1 160 0,2 0-160 16,0-3 128-16,2 1-128 0,0-2 0 0,1-1 128 15,0-3-128-15,0-3 0 0,-1-1 0 0,1-4 0 16,0 0 0-16,-2-3 0 0,1-4 0 0,0 1-144 0,-1-2 0 16,1 1 0-16,0-5-192 0,-1 1-48 0,1-1 0 0,1-10 0 31,-3 9-384-31,3-9-64 0,-1 11-32 0,1-11 0 16,0 0-1936-16,0 0-384 0,0 0-80 0</inkml:trace>
  <inkml:trace contextRef="#ctx0" brushRef="#br0" timeOffset="1643.09">22901 4253 21183 0,'0'0'1888'0,"0"0"-1504"0,0 0-384 0,13 0 0 0,0 0 2880 0,3 0 512 15,3-1 112-15,4-2 16 0,0 1-2416 0,2-1-464 16,-2-1-112-16,2 0-16 0,-2 2-256 0,1-2-48 15,-1-3-16-15,-2 1 0 0,0-1-192 0,-1 1-256 16,-1 2 48-16,1-3 16 16,-2 3-1552-16,3 2-304 0,-2-5-64 0,0 2-7200 15,-1-1-1440-15</inkml:trace>
  <inkml:trace contextRef="#ctx0" brushRef="#br0" timeOffset="2135.1">24395 3445 28047 0,'0'0'1232'0,"0"0"272"0,-9 3-1200 0,9-3-304 0,-10 2 0 0,2 3 0 16,0 1 1216-16,0-1 176 0,-1 1 32 0,0 2 16 15,0-1-944-15,0 1-192 0,-3-1-48 0,-1 4 0 0,-1 1-128 0,-3-1-128 16,-2 1 144-16,-2 4-144 0,1-1 224 0,-5 6-48 15,1 1-16-15,0 7 0 0,-1 6 288 0,-1 3 48 16,-2 4 16-16,1 1 0 0,0 0-48 0,1-2 0 16,1-3 0-16,3 3 0 0,-1-3-208 0,4 2-32 15,1 2-16-15,2 2 0 0,3 2 144 0,3-1 32 16,0 1 0-16,4-3 0 0,1 0 0 0,1-4 0 16,-1-2 0-16,2-4 0 0,3-7-240 0,0-1-144 15,0-3 192-15,3 2-192 0,0-3 0 0,3-2 0 16,0 1-192-16,3 1 48 15,2-2-880-15,0 1-160 0,3-1-32 0,0 0-16 16,0-4-2032-16,3 0-416 0,-1-4-80 0,-1-2-9120 0</inkml:trace>
  <inkml:trace contextRef="#ctx0" brushRef="#br0" timeOffset="2836.31">24677 4260 9215 0,'0'0'816'0,"-7"-5"-656"16,1-1-160-16,6 6 0 0,-5-4 5056 0,-1 1 960 15,0-1 208-15,6 4 48 0,-9-4-4992 0,0 1-1008 16,-3 2-272-16,-1 1 0 0,-3 1 0 0,-1 4 0 16,-1-2 0-16,-2 3 0 0,-1 2-128 0,1 1 128 15,-1 2-208-15,0 1 80 0,0 2 128 0,2 0 0 16,2 2 0-16,1 1-128 0,0 0 128 0,3 2 0 16,1-2 0-16,3 3 0 0,3-2 160 0,1 0-32 15,1-1-128-15,2-1 192 0,1-3-192 0,1 1 176 16,1-1-176-16,2 0 160 0,1-2-160 0,1-2 160 15,2-2-160-15,0-1 160 0,4-2-32 0,1-3 0 16,1-2 0-16,1-2 0 0,3-1-128 0,3-1 0 16,-1-1 144-16,2-2-144 0,0 0 0 0,2-1 144 0,-2-3-144 0,0 2 0 15,-1-1 0-15,-1 0 0 0,-1-1-192 0,-1-1 48 16,-1-2 144-16,-2 0 0 0,-1-2 0 0,0 0 0 16,0 0 0-16,-1 0 176 0,-1 1-48 0,-2-2 0 15,-3 0 64-15,-1 5 16 0,-2-3 0 0,0 4 0 16,-3 3 176-16,0 9 16 0,-2-6 16 0,2 6 0 15,0 0-32-15,0 0-16 0,0 0 0 0,-9 4 0 16,0 1-368-16,9-5 0 0,-6 10 0 0,2 0 0 16,4-10 0-16,-6 14 0 0,3-1 0 0,-1-1 0 15,0 2 0-15,1-1 0 0,0 0 0 0,1 1 0 16,1 2 0-16,1 5 0 0,0-3 128 0,2 2-128 16,1-1 0-16,1 1 144 0,1 1-144 0,1 1 0 15,1 3 240-15,1-1-64 0,0 2-16 0,1-1 0 16,0 1-160-16,-1 3 192 0,-3-2-192 0,-1 2 192 0,0-3-192 0,-2 0 160 15,1-2-160-15,-2 0 160 0,-2 2-160 0,0 1 0 16,-2-4 0-16,-1-2 0 0,-1-2 0 0,-2 0 0 16,1-4 0-16,-1 4 0 0,-2-5 0 0,-1 2 0 15,-1-1 144-15,0 1-144 0,-2 0 0 0,0-2 144 16,0-1-144-16,-2-1 0 0,1-1 0 0,-1 0 0 16,0-2 0-16,-2-3-144 15,0 0-512-15,-1-5-112 0,1-1 0 0,-4 1-16 16,-4-1-1360-16,-1-5-272 0</inkml:trace>
  <inkml:trace contextRef="#ctx0" brushRef="#br0" timeOffset="3368.15">25535 3518 14735 0,'0'0'1312'0,"0"0"-1056"0,0 0-256 0,-8-4 0 0,8 4 2672 0,0 0 464 16,0 0 112-16,-11 0 16 0,11 0-2320 0,-10 1-464 16,10-1-96-16,-11 3 0 0,11-3-256 0,0 0-128 15,-11 5 128-15,3 2-128 0,-1 1 0 0,1-1 0 16,0 1 0-16,-1 3 0 0,0-1 0 0,0 1 0 16,-2 2 160-16,1 2-160 0,0 1 448 0,-1 5 0 15,-3 0 0-15,-2 2 0 0,-1 2 320 0,0 3 48 16,-1 2 16-16,-2 3 0 0,-2 2-64 0,0 4-16 15,0 2 0-15,-2 2 0 0,0 1-240 0,1 3-64 16,1 1 0-16,4 2 0 0,1 1-224 0,3-8-48 16,1-7-16-16,2-1 0 0,3 2-160 0,1-1 192 0,-1 2-192 0,3-5 192 15,-1-6-64-15,3 2-128 0,-1-3 192 16,0 1-64-16,0-2-128 0,1 0 0 0,1 1 0 0,0 0-176 16,2 0 176-16,3 1 0 0,-1-2 0 0,5 0 0 15,3-7 0-15,2 1 128 0,1-4-128 0,4 1 0 31,1-3-432-31,2-5-144 0,0-6-48 0,-1 0 0 16,2-2-2128-16,1-2-448 0,3 0-64 0</inkml:trace>
  <inkml:trace contextRef="#ctx0" brushRef="#br0" timeOffset="4005.77">26060 4102 3679 0,'0'0'160'0,"0"0"32"0,0 0-192 16,0 0 0-16,-9 9 0 0,0 0 0 0,1-2 5824 0,1 2 1136 16,0 1 208-16,-3 2 64 0,0 1-5312 0,0 3-1040 15,-3-3-224-15,0 4-32 0,-1 2-64 0,-1 0-16 16,-2 0 0-16,-1 3 0 0,-2 0-160 0,1 3-48 16,-4 0 0-16,-1 0 0 0,-2 1-208 0,-1-4-128 15,-1 0 160-15,0 0-160 0,2 1 0 0,3-3 0 16,1 1 0-16,1-1 0 0,1-1 0 0,3-2 128 15,0-1-128-15,4-3 0 0,3-4 0 0,3 0-240 16,2-1 48-16,5-8 16 16,0 0-2704-16,0 0-560 0,0 0-96 0</inkml:trace>
  <inkml:trace contextRef="#ctx0" brushRef="#br0" timeOffset="4242.1">25561 4307 7359 0,'0'0'656'0,"0"0"-528"0,0 0-128 0,0 0 0 16,0 0 6624-16,10 11 1296 0,1 1 256 0,0 0 48 16,2 0-5968-16,2 1-1184 0,0-2-240 0,4 1-64 15,0 1-352-15,2 3-80 0,1-2-16 0,0 2 0 16,3 1-320-16,0-2-128 0,-2 2 0 0,2-2 0 31,-1-2-384-31,-2-1-64 0,-1-2 0 0,1 2-16 16,0-2-304-16,0 1-48 0,0-4-16 0,3 1 0 0,0-1-240 0,0-1-48 0,-2-1-16 0,-1 2 0 15,0-6-1968-15,-1 1-400 0</inkml:trace>
  <inkml:trace contextRef="#ctx0" brushRef="#br0" timeOffset="4668.91">26279 3594 13823 0,'0'0'608'0,"0"0"128"0,0 0-592 0,0 0-144 0,0 0 0 0,0 0 0 16,-4 7 4832-16,4-7 928 0,-1 13 192 0,1 1 48 15,1-1-4368-15,3 1-864 0,4 2-192 0,1 0-16 16,0 4-192-16,3 2-48 0,1-2 0 0,3 7 0 16,0 7-192-16,3-1-128 0,0 1 160 0,0 1-160 15,-1-4 128-15,0-1-128 0,-1-4 0 0,1 0 0 16,-1 0 0-16,0 2 0 0,0 0 0 0,0 6 0 16,-1 4 128-16,-2 0-128 0,-1 0 0 0,-1-1 144 15,-2 1 48-15,-3-3 16 0,-1-1 0 0,-3-5 0 16,-4-2-32-16,-2-2-16 0,-2-3 0 0,-2 2 0 15,1-2-160-15,-1-2 160 0,-2-2-160 0,0 0 160 0,-2-1-160 0,1 0 0 16,1-1 0-16,0-2 0 16,0 0-384-16,1-1-128 0,1-1 0 0,1-4-16 15,-1-2-1600-15,7-6-320 0,-9 6-64 0,0-3-7472 16,0-3-1504-16</inkml:trace>
  <inkml:trace contextRef="#ctx0" brushRef="#br0" timeOffset="5170.05">26314 3379 14735 0,'-8'0'1312'0,"8"0"-1056"0,0 0-256 0,-7 5 0 16,-1-1 2560-16,8-4 464 0,0 0 96 0,0 0 16 15,0 10-1616-15,1 1-320 0,-1-11-64 0,5 13-16 16,0 0-288-16,2 1-64 0,1 2-16 0,4 3 0 15,2 3-112-15,3 0 0 0,1 1-16 0,2-1 0 16,1 0 16-16,2 5 0 0,3 5 0 0,4 1 0 16,5 4-352-16,3 0-64 0,4 0-16 0,2 4 0 0,0-2-208 15,-1 1 0-15,-1-7 128 0,-3-2-128 0,-4-1 0 0,-2-1 0 16,-7 1 0-16,-4 0 0 0,-2 2 304 0,-4 5-48 16,-6 2 0-16,-2 0 0 0,-3 0 128 0,-1 2 0 15,-1-2 16-15,-2-1 0 0,-1-5-80 0,-1-1-32 16,-2-2 0-16,0-4 0 0,1-1-160 0,-2 2-128 15,-1-4 144-15,-2 0-144 0,-1-1 128 0,0 0-128 16,1-1 0-16,-3 0 144 0,0-1-144 0,0 0 0 16,-2 0 0-16,0-2 0 0,-2 0 0 0,-2-4 0 15,-1 1 0-15,0-2 0 16,0 0-1584-16,-4-4-192 0,-3-5-32 0</inkml:trace>
  <inkml:trace contextRef="#ctx0" brushRef="#br0" timeOffset="24249.74">14209 10619 5519 0,'0'0'496'0,"0"0"-496"0,0 0 0 0,0 0 0 16,8-5 4288-16,-8 5 752 0,8-8 144 0,0 2 48 15,-2-2-3280-15,1 0-656 0,-2-1-128 0,0 0-16 16,-1-2-480-16,0 2-96 0,0 0 0 0,0-3-16 16,0 1-384-16,-2-1-176 0,0 2 160 0,-1-2-160 15,-1 3 0-15,0-2 0 0,0 11 0 0,0 0 0 16,-4-10 0-16,0 2 0 0,4 8 0 0,-8-6 0 16,-1 4 128-16,0-2-128 0,-1 3 0 0,-1 1 144 15,2 1 80-15,-1 3 16 0,-2-2 0 0,-2 0 0 0,0 3 128 0,1 1 16 16,0-1 16-16,0 0 0 0,-1 2-80 0,0 2-32 15,-1 1 0-15,1 3 0 0,-3 0-160 0,1 4-128 16,1 3 144-16,-2-1-144 0,0 1 0 0,1-1 0 16,3 1 0-16,3 1 0 0,-2 0 0 0,2-2 0 15,0-1 0-15,4 2 0 0,1 1 0 0,2-2-128 16,1 0 128-16,2-4 0 0,1 1 0 0,1 0 0 16,1-3 0-16,4 2 0 0,-2 0 0 0,1-2 0 15,2-2 0-15,0 0 0 0,1-1 0 0,2-1 0 16,-2-1 176-16,1 0-176 0,-1-1 144 0,2-2-144 15,0-1 0-15,1-2 144 0,-1 1-144 0,-1-2 160 16,0-1-160-16,2 0 160 0,0-1-160 0,-2-3 0 0,-1-1 144 0,2 0-144 16,-1-2 352-16,-1 0 0 0,1 1 0 0,-1 1 0 15,0-4 128-15,0-2 32 0,-1 1 0 0,1-1 0 16,0-3-48-16,-1 1 0 0,0-1 0 0,-1-1 0 16,1 0-128-16,0-2-16 0,0-3-16 0,1-1 0 15,0-2 64-15,0-1 16 0,-1 0 0 0,0-1 0 16,0-5-80-16,-2-3-16 0,1-1 0 0,-1 2 0 15,-2 2-128-15,1-3-32 0,-1 3 0 0,-1 3 0 16,-2 1 48-16,-1 1 0 0,-1 0 0 0,0-1 0 16,-1 3 48-16,0-1 16 0,-2 2 0 0,0 1 0 15,0 0-80-15,-3 3-16 0,2 1 0 0,0 3 0 16,-1-1-144-16,0 2 0 0,1-1 0 0,0 1 0 16,-2 1 0-16,2 3-256 0,-1 0 64 0,-1 2 16 15,1 2-464-15,-2 1-112 0,0 0-16 0,1 3 0 16,1-3-400-16,-1 3-96 0,7 1-16 0,0 0 0 15,-7 1-320-15,7-1-80 0,0 0-16 0,0 0-13504 16</inkml:trace>
  <inkml:trace contextRef="#ctx0" brushRef="#br0" timeOffset="25791.82">15066 10090 4607 0,'0'0'400'0,"0"0"-400"16,0 0 0-16,0 0 0 0,5-8 3392 0,-5 8 576 15,4-9 128-15,-4 9 32 0,2-10-3040 0,-2 10-624 16,2-11-112-16,-2 3-32 0,-3 1-128 0,3 7-48 16,-4-10 0-16,2 1 0 0,-2 2-144 0,0 0 0 15,-3 0 144-15,1 1-144 0,-1-2 400 0,-1 2 16 16,-2-1 0-16,0 2 0 0,-1 0 432 0,-1-1 96 0,1 3 16 0,-1 0 0 16,0 0 0-16,1 2 0 0,-3 1 0 0,3 0 0 15,-1 0-320-15,0 1-64 0,1 5-16 0,0-3 0 16,2 3-240-16,1 0-64 0,0 1 0 0,2 2 0 15,-1 3-48-15,1-2-16 0,1 3 0 0,-1 3 0 16,1-1-192-16,1 4 0 0,2-2 0 0,-1 2 0 16,3 2 0-16,-1 1 0 0,-1 0 0 0,1 3 0 15,0 2 0-15,-1 0 0 0,1-1 128 0,1 4-128 16,1 2 0-16,1-1 0 0,-1 2 128 0,0 2-128 16,2-2 208-16,0 2 0 0,-2 0 0 0,0-1 0 15,1 0-208-15,-2-4 144 0,0-1-144 0,1-2 128 16,0 0-128-16,-1-2 0 0,0-3 0 0,0 1 0 15,-1-4 0-15,0 1 128 0,-1-3-128 0,1 1 0 16,-2-2-176-16,-1-1-112 0,0-1-32 0,-1 1 0 16,0-2-192-16,0-4-64 0,0 1 0 0,-2-2 0 15,7-8 0-15,-6 7-16 0,6-7 0 0,-10 2 0 16,1-2-1904-16,9 0-384 0</inkml:trace>
  <inkml:trace contextRef="#ctx0" brushRef="#br0" timeOffset="26040.32">14555 10593 11967 0,'0'0'1072'0,"0"0"-864"16,0 0-208-16,0 0 0 0,0 0 5248 0,0 0 992 0,14-6 208 0,3-1 32 15,3 1-4480-15,2-2-896 0,2 0-176 0,5 0-32 16,4-1-288-16,2 1-48 0,1-1-16 0,2 0 0 15,0 1-400-15,0-3-144 0,0 3 0 0,-2 0 144 32,-1-1-464-32,1 0-80 0,-3-1-32 0,-1 4 0 15,-5-2-688-15,-1 4-144 0,-2-2-16 0,-2 2-16 16,-4 1-2224-16,-4 1-432 0</inkml:trace>
  <inkml:trace contextRef="#ctx0" brushRef="#br0" timeOffset="26501.67">13668 11246 2751 0,'0'0'256'0,"0"0"-256"0,-9 3 0 0,9-3 0 15,0 0 4096-15,0 0 768 0,0 0 144 0,0 0 48 16,0 0-2736-16,0 0-528 0,0 0-128 0,0 0 0 15,10 7-688-15,5-1-128 0,0-1-16 0,5 1-16 16,2-1 16-16,4 0 0 0,2-2 0 0,3 0 0 16,3-1-176-16,2 3-16 0,2-4-16 0,0 1 0 15,1-2-240-15,1-2-64 0,1 1 0 0,1 1 0 16,1 0-192-16,1 0-128 0,2-3 160 0,-1 2-160 16,0 0 240-16,-1-1-48 0,1 0-16 0,0 1 0 15,0-2 16-15,-2 0 16 0,-2 1 0 0,-1 0 0 16,1 2-208-16,0 0 0 0,-3 0 0 0,-3 2 0 31,-3 0-400-31,-4 2-128 0,-2 1-32 0,1-1-10320 0,-3 0-2080 0</inkml:trace>
  <inkml:trace contextRef="#ctx0" brushRef="#br0" timeOffset="27284.65">14398 12000 19695 0,'0'0'864'0,"0"0"192"0,0 0-848 0,0 0-208 0,0 0 0 0,0 0 0 16,0 0 1168-16,-1-8 192 0,-2-2 48 0,1 1 0 15,-2-1-656-15,1 3-128 0,-1-4-32 0,2 2 0 16,-4 0-352-16,1-1-80 0,-3-1-16 0,1 1 0 0,-1-1-144 0,-1 2 160 16,-2-1-160-16,1 1 160 0,-2-1 160 0,-1 3 16 15,-1 1 16-15,-1 3 0 0,0 0 96 0,-2 3 0 16,0 1 16-16,0 3 0 0,-1 3 176 0,-1-3 48 15,0 5 0-15,-1 2 0 0,1 5-288 0,0 1-48 16,0 0-16-16,1 3 0 0,-2 2-336 0,2-1 0 16,1 2 0-16,1 3 0 0,2 1 0 0,1 2 0 15,0 1 0-15,4 0 0 0,2-1 0 0,2-2 0 16,1-1 0-16,3-2 0 0,1 2 128 0,4-5-128 16,1 1 160-16,1-3-160 0,1 2 128 0,2-1-128 15,3-7 0-15,1 1 144 0,2-1-144 0,1-2 0 0,1-4 0 16,1-1 0-16,1-2 0 0,0-4 0 0,1-3 0 0,2-1 128 15,0-1 16-15,3-2 0 0,-3-3 0 0,1-1 0 16,2-2 128-16,-3-1 32 0,-1-2 0 0,0-2 0 16,0-1 64-16,-2-2 16 0,-2-4 0 0,0 0 0 15,-1-1-160-15,-2-3-32 0,1-2 0 0,-4-3 0 16,0-1-32-16,-2 1-16 0,-1 2 0 0,-2-2 0 16,-2 0-144-16,-1 0 128 0,-2 0-128 0,-1 0 128 15,-2 0 16-15,-2 2 0 0,-2-2 0 0,2 2 0 16,1 1 112-16,-1 1 0 0,-3-1 16 0,3 5 0 15,0 1-144-15,0 4-128 0,1 3 144 0,0 2-144 16,0 5-144-16,1-3-128 0,-2 4-32 0,0 4 0 16,-1-1-464-16,5 7-80 0,-7-6-32 15,7 6 0-15,-8-6-1808 0,0 5-384 0</inkml:trace>
  <inkml:trace contextRef="#ctx0" brushRef="#br0" timeOffset="27910.68">15174 11910 9215 0,'0'0'400'0,"0"0"96"0,0 0-496 0,0 0 0 16,0 0 0-16,0 0 0 0,0 0 5440 0,0 0 976 16,0 0 208-16,0 0 32 0,0 0-5248 0,0 0-1072 15,-10 3-208-15,0-1-128 0,1 3 128 0,-1 5-128 16,-1 3 0-16,0 0 144 0,-2 4-144 0,-2 2 160 16,0-1-160-16,0 7 160 0,1 1 32 0,-2 6 16 15,-1 0 0-15,-1 1 0 0,0-1-208 0,-2 0 128 0,1-2-128 0,1-2 0 16,1-3 128-16,0-3-128 0,0-2 0 0,1-1 144 15,0-2-144-15,5-5 192 0,-1 0-192 0,1-2 192 16,2-3-192-16,9-7 0 0,-7 4 0 0,7-4 0 31,0 0-1728-31,0 0-336 0,-8-8-64 0</inkml:trace>
  <inkml:trace contextRef="#ctx0" brushRef="#br0" timeOffset="28152.7">14814 11915 12895 0,'0'0'1152'0,"0"0"-928"0,0 0-224 0,0 0 0 16,0 0 5008-16,0 0 960 0,4 11 192 0,0-1 48 15,1 1-4416-15,3 0-896 0,1 2-160 0,2 3-32 16,0 2-448-16,2 3-96 0,2 3-16 0,3 2 0 0,1 2-144 0,2 2 160 16,0 0-160-16,1 0 160 0,1-5 0 0,-3 0 0 15,4 1 0-15,-3-4 0 0,-2-2-160 0,0-1 0 16,-4-1 0-16,-1 2 0 0,-2-6-240 0,0-2 32 15,-2 0 0-15,2-2 0 16,-1-1-304-16,-2 2-48 0,-1-3-16 0,-1-2 0 16,-7-6-320-16,9 5-64 0,-9-5 0 0,11 0-9168 15,-11 0-1840-15</inkml:trace>
  <inkml:trace contextRef="#ctx0" brushRef="#br0" timeOffset="28702.27">15589 11237 28047 0,'0'0'1232'0,"0"0"272"0,0 0-1200 0,0 0-304 16,0 0 0-16,0 0 0 0,0 0 1088 0,13 3 144 16,1-6 48-16,0 2 0 0,1-2-592 0,-1 1-112 15,2-1-32-15,-2 1 0 0,2-2-272 0,-2 1-48 16,2 2-16-16,-1-1 0 0,1 2-208 0,-1 0 0 0,2 0 0 0,0 0 0 15,0 3 0-15,2 0 0 0,-2-2 0 0,-1 2 0 16,1-2 0-16,0 0 0 0,-1-1 0 0,0-1 0 16,-1 0-240-16,4-1 64 0,-1 0 16 0,0 0 0 15,0 1-96-15,1-2-32 0,-1 0 0 0,-1 0 0 32,-3 0-224-32,2 1-64 0,-2-2 0 0,-1 1 0 15,-1 1-1120-15,-2 0-224 0,-10 2-64 0,11-2-10032 0</inkml:trace>
  <inkml:trace contextRef="#ctx0" brushRef="#br0" timeOffset="29020.92">15652 11469 15663 0,'0'0'1392'0,"0"0"-1120"15,0 0-272-15,0 0 0 0,0 0 3712 0,0 0 672 16,11-2 144-16,1-1 16 0,1-1-3168 0,0 2-640 16,1-2-128-16,0 0-32 0,3 0-256 0,2 1-48 15,0 2-16-15,1-3 0 0,3 3-256 0,2-1 0 16,0 2-176-16,1 0 176 0,0-2-272 0,0 2 48 15,0 0 16-15,-1 0 0 0,0-1-128 0,-2 1-32 0,0-2 0 16,0 1 0 0,-4-2-576-16,2 1-112 0,1-2-32 0,-1 0 0 15,-1 1-1920-15,-1-1-384 0</inkml:trace>
  <inkml:trace contextRef="#ctx0" brushRef="#br0" timeOffset="30439.37">17077 10672 17039 0,'0'0'752'0,"0"0"160"0,0 0-720 0,0 0-192 16,0 0 0-16,0 0 0 0,0 0 1472 0,10-6 256 15,-10 6 48-15,6-10 16 0,-2 2-512 0,-4 8-112 16,3-9-16-16,-1 0 0 0,-2 9-384 0,0-12-64 16,-1 2-32-16,0-1 0 0,-1 1-32 0,0-1-16 15,-2 1 0-15,0-1 0 0,-1 2-160 0,-1 0-16 16,2 0-16-16,-1 3 0 0,5 6-16 0,-8-6 0 16,-1 4 0-16,0 2 0 0,-1 0-224 0,-1 2-32 15,-2 4-16-15,0-1 0 0,0 0-144 0,1 2 160 16,-2 2-160-16,0 2 160 0,1 0-160 0,-2 1 192 15,1-1-192-15,0 1 192 0,-1 0-192 0,2 1 160 16,0 0-160-16,2 1 160 0,-1 2-160 0,1 1 0 16,4-2 0-16,-3 2 0 0,3 0 0 0,0 2 0 0,2 1 0 0,1-1 0 15,0-4 0-15,3 0 0 0,1-2 0 0,1 2 0 16,0 0 0-16,3 0 0 0,0-2 160 0,3-2-160 16,-1-2 224-16,2-1-64 0,1 1-16 0,2-5 0 15,0 1 80-15,2-2 16 0,3-1 0 0,1 0 0 16,1-1-16-16,2-2 0 0,2-1 0 0,-1 0 0 15,1-2-224-15,0 0 0 0,-2-3 128 0,-1 1-128 16,1-1 0-16,-2-1 128 0,0-1-128 0,-1 0 0 16,-1-3 144-16,0 1-144 0,-2-1 128 0,0 0-128 15,-2 0 240-15,0-2-48 0,-2 0 0 0,1-4 0 16,-2 1 64-16,0-3 16 0,-3-1 0 0,-2-2 0 16,-1-2-144-16,-2-2-128 0,-2-2 144 0,1-1-144 15,-1-3 144-15,-2-1-144 0,-1 3 128 0,0 1-128 16,0 1 208-16,0 2-32 0,0 1-16 0,1 1 0 15,-1 0 80-15,0 2 16 0,-2 0 0 0,1 2 0 0,0 1-128 0,1 3-128 16,0-1 176-16,-1 4-176 0,0-1 0 0,0 1 0 16,1 2-192-16,0-1 48 0,-1 3-64 0,1-1-16 15,0 2 0-15,1 3 0 16,0-1-224-16,1-2-64 0,2 9 0 0,0 0 0 16,-4-7-1104-16,4 7-240 0,0 0-32 0,0 0-9008 15,0 0-1808-15</inkml:trace>
  <inkml:trace contextRef="#ctx0" brushRef="#br0" timeOffset="31557.6">17972 10154 5519 0,'0'0'240'0,"0"0"64"0,0 0-304 0,0 0 0 16,0 0 0-16,0 0 0 0,-7-5 2880 0,7 5 512 15,-8-5 96-15,8 5 32 0,-5-4-2592 0,5 4-512 16,-5-8-96-16,5 8-32 0,-4-7 112 0,4 7 32 16,-4-8 0-16,2 2 0 0,-1-1 336 0,0 1 80 0,3 6 16 0,-4-8 0 15,1 0 112-15,-1-1 32 0,-2 3 0 0,1-4 0 16,0 3-432-16,-2 0-64 0,1-3-32 0,-1 2 0 15,0 0-192-15,-1 2-32 0,0-1-16 0,-1 3 0 16,-2-2-16-16,1 2 0 0,-2-2 0 0,0 5 0 16,-1 1 32-16,0 4 16 0,2-3 0 0,-1 5 0 15,0 0-48-15,0 5-16 0,-1 2 0 0,0 1 0 16,0 3-208-16,0 2 144 0,2 1-144 0,-1 2 128 16,1 3-128-16,1 4 128 0,0-1-128 0,0 4 128 15,0 0-128-15,2 1 0 0,2 1 0 0,2 0 0 16,1 1 0-16,3 1 192 0,1 3-32 0,3 2 0 15,2-3-160-15,0 1 160 0,3-5-160 0,2-2 160 16,0-2-32-16,1 0-128 0,1-4 192 0,0 0-64 16,0-5-128-16,2-1 0 0,-2-3 0 0,0-2 0 0,-2-2-192 0,0 0-112 15,-1 0-16-15,-1-2-16 16,-3-5-864-16,-3 2-160 0,-3-8-48 0,0 0 0 16,0 0-1712-16,0 0-336 0,-5 7-80 0</inkml:trace>
  <inkml:trace contextRef="#ctx0" brushRef="#br0" timeOffset="31804.71">17478 10510 13823 0,'0'0'608'0,"0"0"128"0,0 0-592 0,0 0-144 0,0 0 0 0,0 0 0 15,4-8 4256-15,2 3 816 0,-6 5 176 0,12-3 16 16,-2-2-3536-16,2 2-720 0,1 1-144 0,3-1-32 15,-1 1-368-15,4-1-80 0,1 0 0 0,4 1-16 16,1-3-176-16,1 1-48 0,1 0 0 0,3-3 0 16,0 2-144-16,0 0 0 0,-1-2 144 0,-1 2-144 15,4-1 0-15,-2 0 0 0,-2 4-160 0,1-4 160 32,-3 4-1664-32,-2 1-240 0,-4-1-32 0,-1 2-8000 0,-4 4-1600 0</inkml:trace>
  <inkml:trace contextRef="#ctx0" brushRef="#br0" timeOffset="32239.06">16475 11291 23039 0,'-9'-2'2048'0,"0"2"-1648"0,9 0-400 0,-9-2 0 15,2-1 2576-15,7 3 432 0,0 0 96 0,0 0 16 16,-1-8-1968-16,1 8-384 0,8-6-64 0,3 1-32 15,4 1-320-15,3 0-64 0,2 0-16 0,6-1 0 16,5 3-144-16,4-1-128 0,3 3 192 0,2 0-192 16,3 0 192-16,4 3-64 0,4-1 0 0,4 3-128 15,0-2 160-15,-1 2-160 0,1 1 128 0,1 0-128 16,2-3 0-16,-2 0 0 0,-3-3 0 0,2 1 0 16,1-1 0-16,0-1 0 0,0-2 0 0,-1 1 0 15,0-1 0-15,-2-1 0 0,-1-2 0 0,-4-1 0 16,-6-1-368-16,-1-1 48 0,0 0 16 0,-3 3 0 15,-3-2-2320-15,-2-1-480 0,-3 0-96 0,-3-1 0 0</inkml:trace>
  <inkml:trace contextRef="#ctx0" brushRef="#br0" timeOffset="33038.57">17227 12145 2751 0,'0'0'256'0,"0"0"-256"0,0 0 0 0,0 0 0 16,0 0 4928-16,-2-9 928 0,0-1 192 0,1 0 32 15,-1-2-4704-15,0 2-944 0,1 1-192 0,-3 0-48 0,0-2-192 0,0 1 0 16,-1-1 0-16,-2 2 0 0,1 0-208 0,-3 3 64 16,-3-1 16-16,2 2 0 0,-1-2 320 15,-2 5 64-15,0-4 0 0,-1 5 16 0,-2-1 512 0,0 2 112 16,1 2 0-16,-2 2 16 0,-1 1-48 0,1 2-16 15,-2 2 0-15,1 3 0 0,-1-2-448 0,2 4-80 16,0 5-32-16,1 0 0 0,3 1-288 0,1 1 0 16,2 2 0-16,1 1 0 0,1-2 0 0,1 3 0 15,2-1 0-15,1 0 0 0,2-5-128 0,0 1 128 16,2-2 0-16,2 0-144 0,0 1 144 0,2-4-160 16,0-3 160-16,1 0-160 0,1-2-96 0,0-1 0 15,3-5-16-15,2 1 0 0,0-1 128 0,4 0 144 0,-1-4-208 16,3-2 80-16,0-2 128 0,2 0 0 0,2-3 160 0,2-2-160 15,0 1 192-15,0-2-64 0,0-3-128 0,0-1 192 16,2-2 112-16,-2 0 16 0,-1-3 0 0,-1 2 0 16,-1-4-64-16,-1 0 0 0,0 1 0 0,-2-3 0 15,-3-2 96-15,0-1 16 0,-2 0 0 0,-2-1 0 16,-2-3 80-16,0 0 0 0,-3-2 16 0,-1 1 0 16,-2 13 128-16,-2 0 32 0,0-6 0 0,-2 2 0 15,1-1-144-15,-2-2-32 0,1-3 0 0,-2 4 0 16,-5-22-128-16,1 7-48 0,1 2 0 0,0 6 0 15,-1 5-272-15,1 3 0 0,1-1 0 0,-1 7 0 32,-1 3-352-32,3 2-80 0,1 2-16 0,0 1 0 15,2 2-560-15,2 7-112 0,0 0-32 0,0 0 0 0,2-9-1408 0,-2 9-272 0,0 0-64 0</inkml:trace>
  <inkml:trace contextRef="#ctx0" brushRef="#br0" timeOffset="33659.37">17960 12090 5519 0,'0'0'496'0,"0"0"-496"0,0 0 0 0,0 0 0 16,0 0 1968-16,9-5 288 0,-1 0 64 0,-8 5 16 31,0 0-2336-31,8-8-480 0,-8 8-96 0</inkml:trace>
  <inkml:trace contextRef="#ctx0" brushRef="#br0" timeOffset="34339.25">18008 12048 3967 0,'0'0'176'0,"0"0"32"0,0 0-208 0,0 0 0 0,0 0 0 0,0 0 0 16,0 0 1120-16,0 0 176 0,0 0 48 0,0 0 0 15,0 0 704-15,9-2 128 0,-9 2 48 0,0 0 0 16,0 0-32-16,0 0 0 0,6-8 0 0,-6 8 0 0,3-8-784 0,-3 8-176 16,3-10-16-16,-3 10-16 0,1-11-416 0,-1 11-80 15,-1-10 0-15,1 10-16 0,-3-9-304 0,3 9-48 16,-6-8-16-16,6 8 0 0,-9-9-48 0,1 2-16 15,-1 1 0-15,0 2 0 0,-2 1 128 0,0 3 0 16,-2 3 16-16,-2-2 0 0,0 4-48 0,-1 0-16 16,-1 3 0-16,1 3 0 0,-1-1-336 0,2 3 144 15,-1 0-144-15,2 2 0 0,-1-1 176 0,4 1-176 16,0 1 160-16,2 1-160 0,0-1 192 0,3-1-48 16,0 4-16-16,2 0 0 0,2 1-128 0,0-3 128 15,4-2-128-15,-1 2 128 0,-1-2-128 0,4 0 192 16,1-2-192-16,2 0 192 0,-1 0-192 0,3-1 192 15,3-3-192-15,1 0 192 0,-1-3-192 0,1-1 0 16,1-4 0-16,1 0 0 0,-2-2-128 0,1 0-16 16,2-4 0-16,1 1 0 0,-2-2 144 0,2-1 0 15,-1-4 0-15,-2 1-128 0,-1-2 128 0,-1 2 128 16,0-3-128-16,-2 0 176 0,-1-2-176 0,-1 0 192 16,-1-2-192-16,-1 0 192 0,-1-2 64 0,-1 0 0 15,-1-3 16-15,-2 1 0 0,-1 3-272 0,-1 1 0 16,-2 2 128-16,1 5-128 0,-2 1 0 0,4 9 128 15,0 0-128-15,0 0 0 0,-11 0 144 0,2 1-144 16,9-1 0-16,-8 7 144 0,2 0-144 0,1 4 0 0,-1 1 0 0,2 2 128 16,2 2-128-16,1 0 0 0,1 3 0 0,1-2 0 15,0 2 0-15,2-2 0 0,1 3 0 0,0-3 0 16,1 2 0-16,0 2 0 0,0-1 0 0,2 2 0 16,-1-3-144-16,1 5 144 0,-1-3 0 0,-1 0 0 15,1-1 0-15,-1 3 0 0,-2 1 0 0,-1 0 0 0,-1-1 0 16,-1 3 0-16,-1 4 0 0,-3 0 0 0,-1 0-272 15,-2-1 48-15,0-2 16 0,-1-2 0 0,-3-4 208 0,0 0 256 16,-1-2-48-16,-1 0-16 0,-3-1 144 0,1-2 32 16,-1 1 0-16,0-1 0 0,1-3-176 0,-1 2-48 15,0-2 0-15,-1-1 0 0,-2-3-144 0,-1-3 0 16,-1-1 0-16,1-3 128 16,-1-4-496-16,1-1-96 0,1-5-32 0,-1-3 0 15,1-2-2304-15,-2-5-464 0,-12-18-80 0,12-1-32 0</inkml:trace>
  <inkml:trace contextRef="#ctx0" brushRef="#br0" timeOffset="35507">19408 10527 2751 0,'0'0'256'0,"0"0"-256"0,10-7 0 0,-10 7 0 16,0 0 1408-16,0 0 256 0,0 0 32 0,7-5 16 15,-7 5-448-15,0 0-96 0,0 0-16 0,0 0 0 16,0 0 448-16,0 0 96 0,0 0 16 0,0 0 0 15,0 0-176-15,0 0-48 0,0 0 0 0,0 0 0 16,0 0-384-16,3-8-80 0,-3 8 0 0,0 0-16 16,0-10-496-16,0 3-80 0,0 7-32 0,0 0 0 0,-1-8-400 0,1 8 0 15,0 0 0-15,0 0 0 0,-7-7 0 0,1 3-192 16,6 4 64-16,-9-4 128 0,-1 3-160 0,0 1 160 16,-2 0 0-16,2 2-144 0,-3 1 480 0,0 1 112 15,-3 0 0-15,-1 1 16 0,0 0-16 0,0 2-16 16,0 0 0-16,3 0 0 0,1-1-144 0,1 0-32 15,0-1 0-15,2 0 0 0,0 0-48 0,0 2-16 16,1-1 0-16,2-1 0 0,0 2-192 0,0 1 144 16,2 2-144-16,0-1 128 0,0 3-128 0,1 1 0 15,-1 0 0-15,-1 2 0 0,3 0 0 0,-1 2 0 16,0 3 0-16,1-2 0 0,1 0 0 0,2 0 0 16,1-1 0-16,1 0 0 0,2-2 0 0,2 0 240 15,0-4-64-15,2 0-16 0,0 0 32 0,2-1 0 16,1-2 0-16,-1-1 0 0,0-2 48 0,1 0 16 15,-11-5 0-15,12 1 0 0,-1 3-80 0,0-4-16 0,-11 0 0 16,13 2 0-16,-1-2-160 0,-1 0 0 16,0-2 0-16,0 2 0 0,1-2 0 0,1 2 0 15,-1-3 128-15,0 1-128 0,-1-1 0 0,1 0 0 0,-1-1 0 0,-11 4 128 16,11-6-128-16,0-1 192 0,-3 1-192 16,-2-2 192-16,-1 1 112 0,2 0 16 0,-1-1 16 0,0-4 0 15,-5 2 0-15,1-2 0 0,0-1 0 0,-2 0 0 16,0 0-16-16,0-3 0 0,0-2 0 0,0-2 0 15,-2 0 112-15,1-3 16 0,0-1 0 0,0-2 0 16,-1-4-128-16,1-2 0 0,2 2-16 0,1 2 0 0,-2-1-96 16,0 0-16-16,0 1 0 0,0 0 0 0,-2 2-192 0,2 1 0 15,0-1 0-15,0 1 0 0,-1 1 0 0,-2 0 0 16,1 1 0-16,0 1 0 0,0-1 0 0,-1 3 0 16,1-3 0-16,-4 3 0 0,2-1 0 0,1 2 0 15,-1 5 0-15,1-2-160 0,0 5-96 0,1 3-32 16,-2 1 0-16,4 7 0 15,0 0-672-15,0 0-144 0,0 0-32 0,0 0 0 16,0 0-608-16,8 12-128 0,-8-12-32 0,9 13-8480 16,0-1-1712-16</inkml:trace>
  <inkml:trace contextRef="#ctx0" brushRef="#br0" timeOffset="36474.65">20077 10519 2751 0,'0'0'128'0,"0"0"16"0,-2-4-144 0,-1-1 0 15,0 0 0-15,1-2 0 0,-1 3 5648 0,1-4 1104 16,-1 2 224-16,0-2 32 0,-1 2-5344 0,1-2-1056 16,-1 1-224-16,0 1-32 0,0-5 128 0,0 5 32 15,-1-1 0-15,-1 2 0 0,0-3-48 0,-1 3 0 16,0 0 0-16,-2 2 0 0,-3 2-96 0,-1 0-32 15,-2 2 0-15,1 1 0 0,0 1-144 0,-1 1-16 16,1 0-16-16,1 4 0 0,0 1 112 0,0 3 32 16,0-1 0-16,1 4 0 0,0-2-160 0,2 4-16 15,0 1-128-15,0 0 192 0,4-1-192 0,1 1 128 0,1 1-128 0,1-2 0 16,2-2 128-16,1-2-128 0,0 0 0 0,2 0 0 16,1-2 128-16,-3-11-128 0,7 10 0 0,0-1 144 15,1 0-144-15,1-2 192 0,-9-7-192 0,13 4 192 16,0-2 176-16,0-2 32 0,-1-2 16 0,3-2 0 15,2 1-208-15,-1-1-32 0,1-3-16 0,2-1 0 16,0-3-160-16,1 2 0 0,-2-1 144 0,-2-1-144 16,-1 0 0-16,0-2 144 0,-2-2-144 0,-2 1 0 15,-1 0 128-15,-3-1-128 0,0 0 0 0,-2-1 0 0,0 0 128 0,-1-1-128 16,-1 3 192-16,-2 2-192 0,-1-3 144 0,-1 2-144 16,0 0 0-16,-1 2 144 0,2 11 16 0,-2-9 0 15,-2 2 0-15,4 7 0 0,0 0 160 0,0 0 16 16,0 0 16-16,0 0 0 0,-9 2-224 0,9-2-128 15,0 0 128-15,-7 6-128 0,7-6 0 0,-4 11 0 16,2-1 0-16,0 1 0 0,1-1-128 0,1 2 128 16,1 1-128-16,1 2 128 0,-1 1 0 0,0 2 0 15,2 2 0-15,-1 2-128 0,1 3 128 0,1 0 0 16,1-3-144-16,0 4 144 0,3-3 0 0,0 3 0 16,0-1 0-16,0 2 0 0,1-2 0 0,0-1 0 15,0-2 0-15,0 1 0 0,0 1 0 0,-1-2 0 16,1 0 0-16,-2-1 0 0,-1 1 0 0,-1-1 0 15,-2 0 0-15,0-3 0 0,-3 0 0 0,0 1 0 16,-2-1 0-16,-2-1 0 0,-2-2 0 0,-2 2 0 16,-1-4 0-16,-3 2 128 0,1-3 16 0,-4-1 0 15,-2 0 0-15,-1 0 0 0,-2-3-144 0,0 0 0 16,-1-1 0-16,-1-1 128 0,-1-1-128 0,0-1-144 0,-3-1 144 0,0-1-208 31,-2-4-368-31,0-1-80 0,-1-1-16 0,0-1 0 16,1 0-304-16,-1 0-64 0,0-1-16 0,1 0-9968 0,-2 2-2000 0</inkml:trace>
  <inkml:trace contextRef="#ctx0" brushRef="#br0" timeOffset="36924.65">18848 11117 6447 0,'0'0'272'0,"0"0"80"0,0 0-352 0,0 0 0 15,0 0 0-15,0 0 0 0,0 0 7056 0,0 0 1344 16,13 3 272-16,0-2 48 0,1-1-6704 0,2 0-1344 15,2 0-272-15,2 3-48 0,1-3-112 0,3 0-32 16,4 1 0-16,2 2 0 0,4-1-64 0,1 0-16 16,3-2 0-16,2 1 0 0,2 0 448 0,-1 2 96 15,0-3 16-15,1 3 0 0,-3-1-272 0,1-1-48 16,-3-1-16-16,0 0 0 0,3 2 32 0,-1-2 0 16,0 0 0-16,1 0 0 0,1-2-128 0,0 0 0 0,1-1-16 0,1 2 0 15,-1 1-240-15,-2-3 128 0,1 2-128 0,-2-2 0 16,0 1 0-16,0-1 0 0,0 2-128 0,0-3 128 15,-1 3-464-15,-2-1 16 0,0 1 0 0,-1 1 0 16,1 3-368-16,0-1-64 0,-4 1-16 0,1-2 0 16,-5 4-656-16,0-2-144 15,-3 1-32-15,-5 1 0 0,-3-1-1632 0,-2 1-336 0,0 0-64 0,-15-5-16 0</inkml:trace>
  <inkml:trace contextRef="#ctx0" brushRef="#br0" timeOffset="37709.51">19540 12172 6447 0,'0'0'576'0,"0"0"-576"15,0 0 0-15,0 0 0 0,0-9 5488 0,-1 0 976 16,1 9 208-16,0-12 48 0,0-1-4912 0,0 0-976 15,-1-1-192-15,-1 1-32 0,-2 0-256 0,0 2-48 16,-1-3-16-16,-1 2 0 0,-1 2-64 0,-1-1-16 16,-1 5 0-16,0 1 0 0,-1 2 48 0,-3 2 16 15,-3 1 0-15,-2 4 0 0,-3 2 192 0,-1 4 48 16,-2 2 0-16,1 0 0 0,1 2-336 0,1 3-176 16,-1 3 192-16,3-1-192 0,1 0 208 0,2 0-64 15,3 1-16-15,3 1 0 0,1-2-128 0,1 3 160 16,1-2-160-16,2 1 160 0,1-2-160 0,2 1 0 15,2-2 0-15,1 0-176 0,2-2 176 0,2 0 0 16,0-2 0-16,2 0 128 0,2-5-128 0,1 2 0 16,2-6-128-16,2 2 128 0,2-2 0 0,2-3 0 15,3-2 0-15,2-2 0 0,2-3 0 0,3-2 0 16,0-2 144-16,-2-3-144 0,-3-3 368 0,-1-1-48 0,-1-1 0 16,-2-3 0-16,-1 1 16 0,1-1 0 0,-1-1 0 0,0-1 0 15,-2-6 48-15,-1-4 16 0,1-2 0 0,0-1 0 16,-2-7-16-16,-1 3-16 0,-3 0 0 0,0 1 0 15,-4 1-368-15,-1 0 0 0,-5-5 0 0,-1 1 128 16,-2-1 128-16,-2 0 48 0,-3 1 0 0,1 1 0 16,-4 4-112-16,1 3-32 0,-1 3 0 0,1 6 0 15,-1 0-432-15,1 7-96 0,0 4-16 0,-1 1 0 16,1 2-256-16,1 2-48 0,-1 6-16 0,10 2 0 16,-7-4-496-16,7 4-96 0,0 0-32 0,0 0 0 15,0 0-1104-15,0 10-240 0,0-10-32 0,5 14-10880 16</inkml:trace>
  <inkml:trace contextRef="#ctx0" brushRef="#br0" timeOffset="38075.44">20342 11870 23951 0,'0'0'2128'0,"0"0"-1696"16,0 0-432-16,0 0 0 0,0 0 3264 0,0 0 560 15,0 0 112-15,0 0 32 0,0 0-2912 0,0 0-576 16,0 0-112-16,0 0-32 0,-11 6-192 0,0-2-144 0,-2 3 192 0,-2 2-192 16,-3 4 384-16,-1 1-16 0,-4 3-16 0,1 3 0 15,-3 2 96-15,-1 5 0 0,-2 3 16 16,0 3 0-16,1 3 160 0,2-2 16 15,2 3 16-15,2-1 0 0,-3-3-80 0,5-2 0 0,2-2-16 0,3-3 0 16,-2-3-208-16,3-1-32 0,0-2-16 0,2-3 0 16,2-3-304-16,1-3 0 0,2-4-176 0,6-7 176 15,0 0-736-15,0 0-32 16,0 0-16-16,0 0 0 0,-8-3-512 0,4-4-112 0,2-2 0 0,0-4-16 16,1-7-2160-16,1 1-448 0,1-7-64 0,1 0-32 15</inkml:trace>
  <inkml:trace contextRef="#ctx0" brushRef="#br0" timeOffset="38258.9">19844 11962 35871 0,'0'0'784'0,"0"0"176"0,0 0 16 0,6-6 48 0,-6 6-832 0,11-6-192 16,1 5 0-16,-1 1 0 0,1 1 1472 0,1 5 256 15,0 0 64-15,0 2 0 0,0 1-768 0,2 4-160 16,-1 0-32-16,2 5 0 0,-2 3-64 0,4 7-32 16,0-2 0-16,3 6 0 0,0 2-592 0,1 0-144 15,-1 0 0-15,1-3 0 0,0-1-192 0,2-1-80 16,-1-4-16-16,1 0 0 15,-2-3-1328-15,3-3-272 0,0-2-48 0,3-4-16 16,5-4-864-16,2-3-160 0,2-8-32 0,-2 2-16 0,-3-4 2512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13:02.83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12213 3418 14399 0,'0'0'640'0,"2"-9"128"0,-2 9-624 0,0 0-144 15,0-11 0-15,0 11 0 0,0 0 2224 0,0 0 400 16,-3-9 96-16,3 9 16 0,-3-8-608 0,3 8-112 16,0 0-32-16,0 0 0 0,-4-6-560 0,4 6-112 0,0 0-32 0,0 0 0 15,0 0-384-15,0 0-96 0,0 0-16 0,0 0 0 16,3-4-400-16,-3 4-64 0,4-3-32 0,-4 3 0 15,0 0-288-15,0 0 0 0,0 0 0 0,5 3 0 16,3 8 0-16,-3 2 0 0,0 1 0 0,1-1 0 16,-1 1 0-16,1 0 160 0,0 1-160 0,0-1 128 15,2-1 128-15,0 1 32 0,0 2 0 0,-1 1 0 16,1-1 128-16,0 2 32 0,-1 0 0 0,-1 4 0 16,-1 2-80-16,0-1-16 0,-1 3 0 0,0 2 0 15,0-2-32-15,-1 0-16 0,-1 1 0 0,1 0 0 16,0 1-304-16,1-1 0 0,-2-3 0 0,-1-2 0 15,-1-1 0-15,2-2 0 0,-2-4 0 0,1 0-144 16,-1-2 144-16,1-2 128 0,-1-1-128 0,0 1 176 16,0-11-176-16,2 10 128 0,-2-10-128 0,-3 10 128 15,3-10-128-15,-5 10 0 0,5-10 144 0,-8 7-144 0,8-7 128 16,-8 8-128-16,0-1 160 0,-1-1-160 0,0-2 144 0,-1 1-144 16,-1-1 128-16,-2-1-128 0,-2 1 144 0,-2 2-144 15,-2-2 160-15,1 0-160 0,-1 1 128 0,-2 1-128 16,0-1 0-16,0 1 144 0,0 1-144 0,2-1 128 15,0 3-128-15,1-2 128 0,-1-2-128 0,2 0 0 16,1 1 0-16,2-1 0 0,1-4 0 0,1 2 0 16,-1-2 0-16,1 0 0 0,0-1 0 0,2-1 0 15,-1 0 0-15,1-2 0 0,-2 2 128 0,1-4-128 16,-1-1 128-16,0 0-128 0,0-3 0 0,1 1 0 16,0 0 0-16,1 0 0 0,1 2-256 0,0-3-48 15,-2 0 0-15,2-1 0 16,0 1-1328-16,2-1-272 0,2 1-48 0,5 9-16 15,0 0-1632-15,11-4-336 0</inkml:trace>
  <inkml:trace contextRef="#ctx0" brushRef="#br0" timeOffset="1333.79">13168 3066 3679 0,'0'0'320'0,"0"0"-320"15,0 0 0-15,0 0 0 0,0 0 3680 0,7-6 672 16,-7 6 128-16,0 0 16 0,0 0-3120 0,0 0-624 16,0 0-128-16,0 0-32 0,0 0-144 0,0 0-48 15,0 0 0-15,0 0 0 0,0 0-208 0,0 0-32 16,0 0-16-16,-9 0 0 0,0 3 128 0,1 1 32 16,2 1 0-16,-2 3 0 0,1 0 176 0,0 1 32 15,-3 1 16-15,1 2 0 0,-1 1 176 0,0 1 16 16,-1 2 16-16,2 1 0 0,-1-1-96 0,-1 2 0 15,1 0-16-15,-1 3 0 0,1-3-128 0,1 3-32 16,-2 1 0-16,1 0 0 0,-1 5-208 0,1-5-32 0,-2 1-16 0,-1-1 0 16,0-1-64-16,0 3-16 0,1 0 0 0,-1 1 0 15,0 1 64-15,2 3 16 0,-2 4 0 0,-1 3 0 16,3 4-208-16,0 4 0 0,4-1-192 0,-3 0 192 16,1 0 560-16,4-2 208 0,1-7 64 0,0-1 0 15,2-3-416-15,0 0-80 0,1 0-16 0,2 1 0 16,1 0-32-16,0 2-16 0,2 1 0 0,0 0 0 15,0-2-80-15,1 1 0 0,0 1-16 0,3-2 0 16,1-6-176-16,3 1 0 0,0 0 0 0,1-6 128 16,-1 1-128-16,1-3 0 0,2-2 0 0,1-4 0 15,0-2-192-15,0-1-64 0,3-1 0 0,-1 1-16 32,-1 0-1456-32,1-2-304 0,2-2-48 0,-1 1-8544 0,0-3-1696 0</inkml:trace>
  <inkml:trace contextRef="#ctx0" brushRef="#br0" timeOffset="2736.51">13328 3633 16575 0,'0'0'1472'0,"0"0"-1168"16,5-11-304-16,0 5 0 0,-5 6 2624 0,7-7 448 15,-7 7 112-15,8-5 16 0,-8 5-1984 0,0 0-384 0,0 0-64 0,0 0-32 16,0 0-32-16,0 0-16 16,0 0 0-16,0 0 0 0,0 0-64 0,9 0-16 15,-9 0 0-15,9 7 0 0,-9-7-160 0,6 14-48 0,1 4 0 0,-2 0 0 16,0 3-80-16,1 1-32 0,-2 3 0 0,1 0 0 16,-1 2 192-16,1 1 32 0,-1 2 16 0,0-5 0 15,1 2-368-15,1-5-160 0,-2-1 128 0,0-4-128 16,1-3 320-16,-1 1 0 0,0-4-16 0,0 2 0 15,-4-13-112-15,5 9 0 0,-1-1-16 0,-4-8 0 16,3 8-48-16,-3-8-128 0,3 8 192 0,-3-8-64 16,0 0-128-16,0 0 192 0,0 0-192 0,0 0 192 15,0 0-192-15,0 0 128 0,7 5-128 0,1-4 128 16,-8-1-128-16,9-2 160 0,-1-5-160 0,-8 7 160 16,9-6-160-16,-1-1 0 0,-8 7 0 0,8-5 0 15,-8 5 0-15,9-3 0 0,-9 3 0 0,10-2 0 16,-10 2 0-16,12 2 0 0,-12-2 0 0,11 3 0 0,-11-3 0 0,10 4 0 15,-10-4 0-15,10 8 0 0,-10-8 0 0,11 6 0 16,-2 1-128-16,0-2 128 0,-9-5 0 0,11 8 0 16,-1-2 0-16,-1 1 0 0,-9-7 0 0,11 6 0 15,-1-2 0-15,-1 0 0 0,-9-4 0 0,13 3 0 16,-2-2 0-16,-11-1 0 0,11 0 256 0,-11 0-16 16,12-1-16-16,-12 1 0 0,12-4 112 0,-12 4 32 15,10-3 0-15,-1-2 0 0,-9 5 48 0,11-8 16 16,-3-1 0-16,-1 0 0 0,1 0-144 0,0 0-32 15,0-2 0-15,0 0 0 0,0-4-80 0,-1-3-32 16,1 1 0-16,0-4 0 0,-1-2-16 0,-2-5-128 16,0 0 192-16,0-1-64 0,0-1-128 0,1 0-144 15,-1 0 144-15,0 3-208 0,2-1 48 0,-2 5 16 0,1 2 0 0,2 3 0 16,0 1-48-16,-2 4-16 0,1 2 0 0,-1 3 0 31,-6 8-272-31,8-7-48 0,-8 7-16 0,9-4 0 16,-9 4-1840-16,11-3-368 0,-11 3-80 0,0 0-14256 0</inkml:trace>
  <inkml:trace contextRef="#ctx0" brushRef="#br0" timeOffset="3129.72">14097 4049 22111 0,'0'0'1968'0,"0"0"-1584"16,0 0-384-16,0 0 0 0,0 0 3088 0,0 0 544 16,0 0 96-16,0 11 32 0,0-11-2432 0,3 12-496 15,-3-12-80-15,4 13-32 0,-4-13-208 0,0 0-32 16,5 16-16-16,0-3 0 0,-5-13-336 0,5 13-128 0,-1-1 0 0,0-1 144 16,-4-11-320-16,4 13-64 0,-1-1-16 0,-1 1 0 31,1-1-480-31,-2-2-96 0,0 3-32 0,1-2 0 15,-2-1-624-15,0 1-128 0,0 0-32 0,0-11-8048 0,2 9-1616 0</inkml:trace>
  <inkml:trace contextRef="#ctx0" brushRef="#br0" timeOffset="3652.9">14525 4313 22047 0,'0'0'976'0,"0"0"208"0,0 0-944 0,0 0-240 0,0 0 0 0,0 0 0 16,0 0 1024-16,8 9 176 0,-2-2 16 0,-1 1 16 15,-1 1-480-15,0 0-112 0,0 3 0 0,1-1-16 16,0 1-304-16,1 3-48 0,0-1-16 0,-1 2 0 16,2-1-256-16,-2 0 0 0,-1-2 0 0,0 0 0 15,1-2 192-15,-1 1-64 0,-3 0 0 0,-1 0-128 16,0-12 480-16,0 13-16 0,0-2 0 0,-1 1 0 16,-3 0 48-16,0-1 16 0,-1 1 0 0,-1 1 0 15,-2-1-224-15,-1 1-48 0,-1-1-16 0,0 1 0 16,-3 1-240-16,-1 0-208 0,-3 1 32 0,1-2 16 15,-1 3-480-15,0-5-112 0,-1 1-16 0,0-2 0 16,-1 0-2384-16,1-7-496 0,-8-1-80 0,5-6-32 0</inkml:trace>
  <inkml:trace contextRef="#ctx0" brushRef="#br0" timeOffset="4386.24">14873 3754 13823 0,'0'0'1216'0,"0"0"-960"0,0 0-256 0,0 0 0 16,0 0 2768-16,0 0 512 0,12-1 112 0,-2 1 0 16,-10 0-1936-16,12-4-400 0,-2 1-80 0,1 1-16 15,-2 0-48-15,-9 2-16 0,10-1 0 0,-10 1 0 16,12 0-96-16,-2 3-32 0,-2 2 0 0,0 0 0 15,-2 0-176-15,2 4-32 0,-4 6-16 0,-1 2 0 16,-1 2-288-16,1 7-48 0,-2 2-16 0,2 0 0 16,-3 0 96-16,0-2 16 0,1-7 0 0,1 5 0 0,-1-6 144 0,3 0 16 15,0-1 16-15,0 0 0 0,-1-4-80 0,3 2-16 16,-2-2 0-16,1-2 0 0,-5-11-160 0,6 9-32 16,-6-9-16-16,9 8 0 0,-1-1-48 0,-8-7 0 15,11 0 0-15,-11 0 0 0,11-3-128 0,0-1 0 16,-3-2 0-16,0-1 0 0,-1-3 0 0,1 1-176 15,-1-2 16-15,-1 3 0 0,-1-1 160 0,-5 9-128 16,6-11 128-16,-6 11-128 0,7-10 128 0,-7 10 0 16,0 0 0-16,0 0-128 0,0 0 128 0,10-2 0 15,-10 2 0-15,0 0 0 0,9 4 0 0,-1 2 0 16,-2 2 0-16,1 1 128 0,-7-9-128 0,7 11 0 16,-7-11 0-16,11 11 0 0,-3-3 0 0,1 1 128 0,-9-9-128 0,11 4 0 15,-11-4 0-15,12 4 0 0,-12-4 0 0,13 0 128 16,-1-1-128-16,0-2 128 0,-2-1-128 0,1 0 128 15,-1-1 0-15,0 1 16 0,0-4 0 0,-1 2 0 16,0-2 368-16,0 2 64 0,-1-2 0 0,0-4 16 16,-1 2-80-16,0-2-32 0,-1 0 0 0,0 0 0 15,-1-3-352-15,0-2-128 0,0-1 0 0,1-1 144 16,-1 0-144-16,0-7 0 0,0-3 0 0,2-1 0 16,-1-1 0-16,1-3-256 0,-1 1 64 0,1 1 16 31,2 2-336-31,-1 0-64 0,-2 6 0 0,2 5-16 0,0 3-496 0,-2 4-112 0,0 3-16 15,-6 9 0-15,0 0-1968 16,0 0-400-16,0 0-64 0</inkml:trace>
  <inkml:trace contextRef="#ctx0" brushRef="#br0" timeOffset="4886.14">15602 4230 11055 0,'0'0'976'0,"0"0"-784"0,0 0-192 0,0 0 0 0,0 0 5456 0,0 0 1056 0,10-5 208 0,-1-1 32 15,-1 0-5024-15,0 2-992 0,1 0-208 0,0 0-32 16,-1-1-240-16,1-2-32 0,1 5-16 0,1-3 0 16,-11 5-208-16,13-4 0 0,0 1 128 0,0 0-128 15,-1 2 0-15,-2 1 0 0,-10 0 0 0,11 4 0 16,-11-4-128-16,0 0 128 0,5 9 0 0,-3 3 0 15,-3 0-192-15,-2 1 192 0,-2 2-192 0,-1 0 192 16,-2 0 0-16,-1 1-128 0,0 0 128 0,-2 2 0 16,-1 0 0-16,1 0 0 0,0 2-128 0,0 0 128 0,-2-1 0 15,0 2 0-15,1-4 0 0,-1 0 0 16,0 0 0-16,1-2 0 0,0-2 0 0,3-1 0 0,-1-3 128 16,2 0-128-16,3-1 0 0,-1 0 0 0,1 0 0 0,3 0 0 15,2 0 0-15,0-8 0 16,0 0-496-16,4 10-32 0,1-2-16 0,3-2 0 15,-1 1-1632-15,1-1-336 0,1 0-64 0,2 0-10544 0</inkml:trace>
  <inkml:trace contextRef="#ctx0" brushRef="#br0" timeOffset="5537.6">16195 4415 30575 0,'0'0'672'0,"2"13"144"0,2-1 16 0,0-1 32 0,3 3-688 0,-2-1-176 0,4 1 0 0,0-1 0 16,0 0 256-16,2-1 32 0,-1-1 0 0,1 2 0 16,0-2-160-16,0-1-128 0,-2 1 144 0,0-1-144 15,-1 2 128-15,0 1-128 0,-2 0 0 0,1-1 0 16,-3 1 176-16,-3 2-176 0,-1 1 192 0,-1 1-192 16,-2 0 512-16,-1-1-16 0,-2 2 0 0,-2-1 0 15,-1 0-240-15,0-2-32 0,-3 1-16 0,0 0 0 16,-1-1-208-16,0 1 0 0,1 0 0 0,0 1 0 31,1-7-320-31,-1 0-128 0,0 0 0 0,1-3-16 16,0 0-1712-16,-1-3-320 0,1 0-80 0,2-3-9600 0</inkml:trace>
  <inkml:trace contextRef="#ctx0" brushRef="#br0" timeOffset="6220.33">16540 3646 35071 0,'0'0'1552'0,"0"0"320"0,0 0-1488 0,0 0-384 0,0 0 0 0,0 0 0 15,5 8 496-15,-1 3 16 0,0 4 16 0,-1 6 0 16,-2 1-528-16,2 4 0 0,-2 4 0 0,2 0 0 15,-3 1 0-15,1 4 0 0,-1-2 0 0,0-4 0 16,0-3 0-16,-1-3 0 0,-2-2 0 0,1 0 0 16,-1-3 0-16,2 0 0 0,-1-3 0 0,2-1 0 15,3-2 0-15,0-2 0 0,-3-10 128 0,5 8-128 16,-5-8 128-16,0 0-128 0,10 5 144 0,1-4-144 16,-11-1 144-16,11-5-144 0,0-1 128 0,-1-3-128 0,-1-1 0 0,2 1 0 15,-2 0 0-15,-1-1 0 0,1-2-336 0,-3 2 48 16,0-2 16-16,0 3 0 0,1 0 80 0,-7 9 0 15,7-8 16-15,-7 8 0 0,0 0 176 0,0 0 0 16,11-1-144-16,-11 1 144 0,12 6 208 0,-5 1 112 16,-7-7 32-16,8 11 0 0,-1 0 32 0,-1-1 0 15,1 1 0-15,-2-2 0 0,0 1-224 0,0-1-32 16,2-1-128-16,-1 0 192 0,-6-8-64 0,11 8 0 16,-2-3-128-16,0-1 192 0,-9-4-192 0,13 2 0 15,-1-2 0-15,0 0 0 0,-2-1 128 0,2-1-128 16,0-2 176-16,1-2-176 0,0 0 448 0,0-1-32 0,0 0 0 0,-2 0 0 15,4-2 256-15,-1 0 48 0,2-2 16 0,-1 0 0 16,0-2-176-16,-1 1-48 0,2-1 0 0,1-4 0 16,-3-3-224-16,-1-2-48 0,0-5-16 0,-1-5 0 15,0-4-224-15,-2 2 0 0,-4 0 128 0,1-2-128 32,-2 2-384-32,0 5-112 0,1 4-16 0,-2 7-16 15,-3 2-1280-15,-1 7-256 0,-3 3-48 0,3 6-15488 0</inkml:trace>
  <inkml:trace contextRef="#ctx0" brushRef="#br0" timeOffset="6770.71">17260 4140 19343 0,'0'0'1728'0,"10"-5"-1392"16,1-1-336-16,-1 1 0 0,2-1 5232 0,2 2 976 15,3-1 192-15,1 3 32 0,-1-4-5088 0,0 2-1024 16,-1 1-320-16,0 2 160 0,-2-3-160 0,-1 1 0 16,-3 2 0-16,1 1 0 0,-11 0-288 0,12 0-32 15,-12 0-16-15,11 3 0 16,-11-3-96-16,11 4-16 0,-11-4 0 0,6 6 0 15,-6-6 32-15,0 0 0 0,-2 11 0 0,-4-2 0 0,-1 0 176 0,-2 1 48 0,-3 1 0 0,-1 0 0 16,-2 1 192-16,2 1 0 0,0 0 0 0,2 0 0 16,-1 0 0-16,3-4 0 0,1 2 0 0,3-2 0 15,5-9 0-15,-4 10 0 0,4-10 0 0,-1 11 0 16,1-11-256-16,0 0 64 0,6 8 0 0,2-2 0 16,1-2-128-16,4 0-32 0,-1 0 0 0,1-3 0 15,1 2 352-15,2-2-144 0,-1 2 144 0,2-1 0 16,0 2 0-16,0 0 256 0,0 1-32 0,1 2 0 15,-1-1 48-15,2 2 16 0,-1-1 0 0,0 2 0 16,-1-1-160-16,-1 1-128 0,-2 0 144 0,-1 1-144 16,-1 1 176-16,0-2-176 0,-1 1 192 0,-3 1-192 15,-3 1 368-15,-1 2-48 0,-2-4 0 0,-2 3 0 16,-3 0-64-16,0-2 0 0,-1 2-16 0,-1-3 0 16,-1 1-64-16,-2 0-16 0,0-1 0 0,-2 4 0 0,-1-4-160 15,1 1 0-15,-2-2 0 0,0-1 0 16,2 0 0-16,-1 2 0 0,0-5-192 0,-1 0 192 15,0-1-736-15,2-1-32 0,-2 0 0 0,0-5-10688 16,2 1-2160-16</inkml:trace>
  <inkml:trace contextRef="#ctx0" brushRef="#br0" timeOffset="7404.74">17488 2909 10127 0,'0'0'896'0,"0"0"-704"16,0 0-192-16,0 0 0 0,0 0 5824 0,0 0 1152 15,0 0 208-15,16 13 48 0,-1-1-5616 0,1 1-1120 16,1 1-240-16,1 3-32 0,0 0-16 0,2 5 0 16,1 2 0-16,1 7 0 0,0 4-208 0,-1 7 176 15,1 2-176-15,2 3 160 0,0 2-160 0,1-3 0 16,-1-1 0-16,0-2 0 0,1-4 0 0,0 3 0 15,0 1 0-15,-2 4 0 0,-1 2 0 0,-2 1 0 16,-3-2 0-16,-1 0 0 0,-5-3 208 0,1-1 112 0,-3-4 32 16,-1-1 0-16,0-5 320 0,-3 0 64 0,-1-1 16 0,-1 1 0 15,-3 3-336-15,-2 4-64 0,0 2-16 0,-2-1 0 16,-2-1-208-16,0 0-128 0,-2-1 128 0,-1-2-128 16,1-7 0-16,0-2 0 0,-1-6 0 0,0-4 0 15,-1-1 0-15,-1-2 144 0,0-1-144 0,-3 1 0 16,1-2 0-16,2 1-176 0,-4-1 0 0,1-2 0 31,0-3-1424-31,-1-1-272 0,2-3-64 0,0-3-9584 0,0-2-1920 0</inkml:trace>
  <inkml:trace contextRef="#ctx0" brushRef="#br0" timeOffset="7804.58">18388 3789 32303 0,'0'0'1424'0,"0"0"304"0,10-4-1376 0,2 0-352 15,2-1 0-15,0 1 0 0,2-1 944 0,1 0 112 0,1-2 32 0,1 1 0 16,-1-3-400-16,1 0-80 0,2 1-16 0,-1-3 0 16,2 1-336-16,0 1-64 0,0 0 0 0,0 1-16 15,1 0-176-15,-1 0 0 0,0 3 0 0,-1 2 0 16,0-2-448-16,-2 1 48 0,-1 2 0 0,1 0 0 31,-4 1-400-31,0 1-80 0,-1 0-16 0,-1 1 0 16,-2 1-240-16,-11-2-48 0,13 2-16 0,-2-1 0 15,1 1 32-15,0-1 0 0,-2 2 0 0,1-3 0 0,-11 0-1616 16,11 2-320-16</inkml:trace>
  <inkml:trace contextRef="#ctx0" brushRef="#br0" timeOffset="8121.73">18403 4034 43487 0,'0'0'960'0,"0"0"192"0,0 0 32 16,0 0 32-16,0 0-960 0,16 0-256 0,3-2 0 0,2 0 0 0,0-4 320 0,5 1 32 15,3-1 0-15,4 1 0 0,0 1-48 0,5 2-16 0,1 0 0 0,2 0 0 16,-2-2-288-16,1 1 0 0,1-2 0 0,-1-1 0 31,1-2-1344-31,2 0-336 0,1 0-64 0,2 0-16 16,-1 0-1776-16,-1 1-368 0,20-6-64 0,-11-3 0 0</inkml:trace>
  <inkml:trace contextRef="#ctx0" brushRef="#br0" timeOffset="9509.66">20346 3170 11055 0,'0'0'976'0,"0"0"-784"15,0 0-192-15,0 0 0 0,12-4 2016 0,-1 1 352 16,1-1 80-16,0 3 16 0,-2-3-1680 0,-1 2-336 16,-1-2-64-16,-8 4 0 0,12-4 112 0,-2 0 16 15,-10 4 16-15,12-4 0 0,-12 4-80 0,5-4 0 16,0 2-16-16,1-4 0 0,-2 2 160 0,1 0 48 16,1 1 0-16,-2-1 0 0,0 0-64 0,-4 4-16 0,5-9 0 0,-5 9 0 15,3-10-224-15,-3 10-32 0,3-10-16 0,-3 1 0 16,-3 0-288-16,3 9 128 0,-4-11-128 0,0 1 0 15,0 0 128-15,-1 0-128 0,5 10 0 0,-9-10 0 16,0-2 144-16,0 2-144 0,0 2 0 0,1 1 144 16,-3 0-144-16,0 0 160 0,-3 1-160 0,0 3 160 15,-2 0 80-15,1 1 16 0,-2 0 0 0,0 0 0 16,-3 2 256-16,3 2 48 0,-1-2 16 0,0 4 0 16,-2 0-48-16,2 2 0 0,-1 4 0 0,2 3 0 15,1-3-352-15,2 5-176 0,1 3 160 0,1 0-160 16,0 3 320-16,2 6-16 0,1 6-16 0,1 4 0 15,3 2 96-15,-1 0 32 0,4 5 0 0,-2-1 0 16,1-1-32-16,1 0 0 0,-2 1 0 0,0 0 0 0,-1 0-192 0,-1 2-32 16,0 6-16-16,-1 0 0 0,3-3-144 0,0-2 0 15,3-4 0-15,-1-2 0 0,-1-2 0 0,2-4 128 16,1-7-128-16,0-2 0 0,-2-2 0 0,2-3 0 16,2-2 0-16,-2 0 0 0,0 2-272 15,0-2 16-15,-2-1 0 0,1 0 0 16,-2-1-208-16,1-1-48 0,-2 1 0 0,0-2 0 15,-1 2-544-15,1-2-112 0,0-3-32 0,-1-2-9232 16,5-9-1856-16</inkml:trace>
  <inkml:trace contextRef="#ctx0" brushRef="#br0" timeOffset="9837.58">19884 3680 25791 0,'0'0'2304'0,"12"-7"-1856"0,2 2-448 0,3 0 0 16,3 0 3104-16,1-2 528 0,2 0 96 0,2 2 32 16,1 0-2288-16,1-1-448 0,1-1-80 0,0 2-32 0,1 2-512 0,0-2-96 15,-2 1-32-15,1 1 0 0,-2 3-448 0,-3-1-80 16,-3 1-32-16,-1-2 0 16,-2 4-1920-16,0-2-384 0,-4 0-80 0,-1 0-13552 15</inkml:trace>
  <inkml:trace contextRef="#ctx0" brushRef="#br0" timeOffset="11841.62">9082 3684 33695 0,'-21'-7'1488'0,"8"6"304"0,0-1-1424 0,1 4-368 0,3 2 0 0,9-4 0 16,0 0 400-16,0 0 16 0,0 0 0 0,13 9 0 16,3 0-416-16,2 1 0 0,0 1 0 0,2 3 0 15,-1 3 0-15,-7-5 0 0,4 1 0 0,3 1 0 16,5 3 192-16,3 1 64 0,4 1 16 0,7 2 0 16,9-1-80-16,43 21-32 0,-11-7 0 0,-9-6 0 15,-12-3-160-15,-3-1 0 0,-7-2 0 0,-2 1 0 16,-3 3 0-16,0 4 0 0,0 4 0 0,-1 3-176 15,-3-1 176-15,-4 2 0 0,-6 0 0 0,-3 2 0 16,-4-1 0-16,-4-2 0 0,-1-3 0 0,-4-4 0 16,-1-2 0-16,-2 1 144 0,-2 1-144 0,-1 4 0 0,-2-5 256 0,-1 6-64 15,-2 4-16-15,1 1 0 16,-3-1 224-16,0-1 48 0,0-1 16 0,1-2 0 16,-3-1-336-16,-1-2-128 0,-1-3 0 0,0-3 0 0,-1-2 0 0,-1-5 128 15,-4-2-128-15,3 0 0 0,-1 0 0 0,0 0 176 16,-1-1-176-16,0 1 160 0,0-3-32 0,-1 2 0 15,1-1 0-15,1 1 0 0,-1 2 160 0,2 0 32 16,-3 1 0-16,1-1 0 0,0 0-176 0,0 0-16 16,0-2-128-16,0 0 192 0,0-2-48 0,1 2-16 15,-1-5 0-15,1 4 0 0,1-3-128 0,0-1 128 16,-3-2-128-16,3 1 128 0,-1 1-128 0,1-4 192 16,1 1-192-16,2-2 192 0,4-6 0 0,0 0 0 15,-8 9 0-15,8-9 0 0,-7 7-48 0,7-7 0 16,0 0 0-16,-6 6 0 0,6-6-144 0,0 0 160 0,-5 5-160 0,0 2 160 15,5-7-160-15,-8 9 0 0,0 0 144 0,1-1-144 16,0-1 144-16,1-1-144 0,-2 3 192 0,1-2-192 16,0 2 320-16,1-1-64 0,-1 0 0 0,7-8 0 15,-6 7-64-15,6-7 0 0,-7 11-16 0,2-3 0 16,5-8-48-16,-4 9-128 0,4-9 192 0,0 0-64 16,-1 13-128-16,1-3 128 0,0-10-128 0,2 13 128 15,2 0-128-15,-1 0 0 0,1-2 0 0,1 2 0 16,1-3 0-16,2 3 0 0,1-1 0 0,2 0 0 15,2 1 0-15,1-2 0 0,2 0 128 0,2-1-128 16,3-3 0-16,1-1 192 0,3 0-192 0,2-3 192 16,1 0-64-16,-1-2-128 0,0-1 192 0,1 0-64 15,0-1-128-15,0 0 0 0,-2-3 0 0,0 0 0 16,-4 0 128-16,-1 0-128 0,-1-1 128 0,-1 0-128 0,1-2 0 0,-1 2 0 16,-1-2 128-16,1 2-128 0,-4-1 0 0,1 2 0 15,-3-1 0-15,0 1 0 0,-1-2 0 0,-2 1 0 16,-2-1 0-16,-8 6 0 0,8-7 0 0,-8 7 0 15,4-8 0-15,-4 8 0 0,-2-9 0 0,0 3 0 16,2 6 0-16,-7-7 0 0,0 3-128 0,-3 2 128 16,1-1-160-16,9 3 160 0,-11 0 0 0,0 1 0 15,1 2 0-15,-1 1 0 0,1 0 0 0,1 2 0 16,0 1 0-16,1 1 0 0,0 0 0 0,1 1-144 16,1 1 144-16,-1 2 0 0,2 1 0 0,3 0 0 15,-2-1 0-15,0 1-128 0,1-2 128 0,2 1 0 16,0 0 0-16,-1 2 0 0,1 2 0 0,0-2 0 15,-1 3-144-15,2-3 144 0,-1 1 0 0,1 0 0 0,-1 0 0 0,-1-1 0 16,1-1 0-16,1 0 0 16,1-2 0-16,-1 0 0 0,-1 2 0 0,1 0 0 0,0-2 0 0,0-1 0 15,0 1 0-15,1 0 0 0,-1 1 0 0,0 0 0 16,0 2 0-16,2-1 0 0,-1 0 0 0,0 2 0 16,1-1 0-16,-1 2 0 0,0 2 0 0,1 2 0 15,-1 0-128-15,1 1 128 0,2 1 0 0,0 1 0 16,1-3 0-16,1 1 0 0,-1 1 0 0,1 1 0 15,1-1-272-15,-2-1 16 0,0 1 0 0,1 0 0 16,-2 1 384-16,1 1 96 0,3-2 16 0,-2 0 0 16,1 0-240-16,-2 2 0 0,-3 1 0 0,1 1 0 15,-3 2 0-15,0 5 0 0,-1 5 0 0,-2 1 0 16,-1 0 0-16,0 0 0 0,-1 0 0 0,0-1 0 16,0-3 0-16,-3 2 0 0,0-5 0 0,0 2 0 0,-1-3 160 15,-1 3-160-15,-1 3 160 0,1 3-160 0,-1 5 208 0,1 3-48 16,-1 3-16-16,1 1 0 0,-3-1-144 0,-1-6 0 15,-3-4 144-15,1-5-144 0,-3-2 192 0,-2 0-48 16,-3 0 0-16,-1 4 0 0,-2 1-144 0,-3 3 0 16,-3 1 0-16,0-2 0 0,-4-2-144 0,1-2-112 15,-1-4-32-15,2-2 0 16,-2-2-480-16,5-6-80 0,2-3-32 0,1-6 0 16,0-9-1536-16,1-4-304 0,0-5-64 0,1-9-14160 0</inkml:trace>
  <inkml:trace contextRef="#ctx0" brushRef="#br0" timeOffset="12958.79">10722 5691 33167 0,'-13'0'2944'0,"0"3"-2352"0,1 1-464 0,3 0-128 0,9-4 1456 16,0 0 272-16,0 0 48 0,0 0 16 0,0 0-1504 0,0 0-288 15,0 0 0-15,0 0-128 0,0 0 128 0,13 6 0 16,-3-3-144-16,2-2 144 0,0-2-144 0,-12 1 144 15,13-1-192-15,-1 1 192 0,-12 0 0 0,15 0-128 16,1 0 128-16,-2 0 0 0,-1 0 0 0,2 0 0 16,-1-2 0-16,3 2 0 0,2 0 0 0,4 3 176 15,1 1-32-15,4-3 0 0,3 2 112 0,3-1 0 16,4 1 16-16,2 1 0 0,1-3 160 0,-1 0 16 16,-1-2 16-16,-1 1 0 0,-3-1-112 0,-1-3-32 15,-3 1 0-15,1-3 0 0,-2 1-64 0,1-1 0 16,0-1-16-16,2-1 0 0,-1 4-96 0,0-3-16 15,-2 1 0-15,-2 1 0 0,0-1 0 0,-4 1 0 16,-1 0 0-16,-3 2 0 0,0-1 48 0,-2 2 0 0,-1 2 0 16,0-4 0-16,0 1 64 0,-1 1 16 0,-2-1 0 0,0-1 0 15,1 0-256-15,-4 2 0 0,0-2 0 0,-1 0 0 16,-1 0 0-16,2 1 0 0,-2-1 176 0,1 2-176 16,1-3 0-16,-1 1 0 0,2-2 0 0,-2 1 0 15,1-1 272-15,-1-1-48 0,-1 1-16 0,2 2 0 16,-1-7-16-16,-1 1-16 0,-1 1 0 0,0-4 0 15,0 1-48-15,0 2-128 0,-2-1 192 0,1-1-64 16,-2-1-128-16,0-1 0 0,0-2 144 0,1 1-144 16,-1-5 0-16,0 3 128 0,-1-2-128 0,0-1 0 15,0-3 0-15,0 2 0 0,0-1 0 0,0 1 0 16,-1 0 0-16,1 3 0 0,0 1 0 0,1 4 0 16,1-3 0-16,-1 3 0 0,0 0 0 0,0 1 0 15,2 2 0-15,-2-1 0 0,-1 1 0 0,1 2 0 0,-5 8 0 16,5-8 0-16,-5 8 0 0,0 0 0 0,4-8 0 0,-4 8 0 15,0 0 0-15,0 0 0 0,0 0-192 0,0 0 64 16,0 0 0-16,0 0 0 0,0 0 128 0,0 0 144 16,0 0-16-16,0 0-128 0,0 0 0 0,0 0 0 15,7-5-160-15,-7 5 160 0,0 0-144 0,8-5 144 16,-8 5 0-16,0 0 0 0,0 0 0 0,0 0 0 16,7-4 0-16,-7 4 0 0,0 0 0 0,0 0 0 15,0 0 0-15,0 0 0 0,0 0 0 0,0 0 0 16,0 0 0-16,0 0 0 0,-11 3 0 0,0 1 0 15,1 0 0-15,1-1 0 0,-2 3 0 0,1-1 0 16,-1 0 0-16,1-1 0 0,-2 1 0 0,1 0 0 0,-1-1 0 0,-1 0 144 16,0-1-144-16,0 1 128 0,-2 0-128 15,1 0 128-15,-2-1-128 0,2 3 0 0,0-2 0 0,-1 2 128 16,0-3-128-16,2-1 0 0,1 1 0 0,2 1 0 16,0-2 0-16,10-2 0 0,-9 4 0 0,9-4 0 15,0 0 0-15,0 0 0 16,-8 3 0-16,8-3 0 0,0 0 0 0,0 0-176 0,0 0 16 0,0 0 0 15,0 0-160-15,0 0-48 0,0 0 0 0,12-4 0 16,0-4 16-16,0 2 0 0,1-2 0 0,0 3 0 16,1-3 0-16,3 1 0 0,-1 0 0 0,1-1 0 15,0 0 16-15,0 0 0 0,-1 0 0 0,0 2 0 16,-2 1 336-16,1 1-176 0,-3 0 176 0,-1 1-128 16,-11 3 128-16,12 0 0 0,-3 0 0 0,-9 0 128 15,11 0 80-15,-11 0 32 0,10 3 0 0,-10-3 0 16,9 10 16-16,-1 1 0 0,-2-1 0 0,1 0 0 0,-4 0-48 15,0 3 0-15,1 0 0 0,0-2 0 0,-2 4 48 0,2-1 0 16,-1 2 0-16,1 1 0 0,-1 0-96 0,1 2-16 16,0 1 0-16,1-1 0 0,1 0-144 0,1-3 0 15,-2 0-160-15,3-3 160 16,1-2-1808-16,3-2-272 0,1-3-48 0,3-4-10416 16,3-6-2064-16</inkml:trace>
  <inkml:trace contextRef="#ctx0" brushRef="#br0" timeOffset="14192.5">20530 4103 33519 0,'0'0'1472'0,"0"0"320"0,0 0-1424 0,0 0-368 0,0 0 0 0,0 0 0 16,0 0 576-16,0 0 64 0,0 0 0 0,0 0 0 15,0 0-192-15,0 0-16 0,0 0-16 0,11 6 0 16,-11-6-240-16,8 0-48 0,3 1-128 0,0 0 192 15,4-1-64-15,0 0-128 0,2 0 176 0,2 0-176 16,1 3 208-16,16-3-64 0,-5 2-16 0,-4 2 0 16,-3-1-128-16,-3 2 128 0,-3 0-128 0,-4 2 128 15,-2 1 128-15,-4 2 0 0,-8-10 16 0,6 13 0 16,-4 3 48-16,-4-3 16 0,0 3 0 0,-5-1 0 16,-2 1-336-16,-1-2 0 0,-1-1 0 0,1-1 0 15,-2-2 0-15,2 1 0 0,-1-1 0 0,2-1 0 16,0 0 0-16,1-2 0 0,2-1 0 0,6-6 0 15,-8 6 0-15,8-6-160 0,0 0 160 0,0 0-208 16,0 0-16-16,0 0 0 0,0 0 0 0,0 0 0 0,0 0-112 0,0 0-32 16,0 0 0-16,0 0 0 0,0 0 112 0,10 6 0 15,-2 1 16-15,0-2 0 0,1 1 240 0,-1 0-192 16,0-1 192-16,-1 1-192 0,3 0 192 0,-1 1 0 16,-2 1 0-16,3 1 0 0,0-2 128 0,2 3 0 15,-3 1 16-15,-1-1 0 0,0 2-16 0,-2-2 0 16,-1 1 0-16,0-1 0 0,-2 1-128 0,0-1 128 15,-3 2-128-15,-3-3 128 0,-3 0 240 0,-2 0 32 16,-3 3 16-16,0-4 0 0,-4 0-272 0,1-1-144 16,-2 1 160-16,1 0-160 0,-1-3 128 0,2 0-128 15,-1-1 0-15,1-1 144 16,-2-3-1344-16,2 0-272 0,0-5-48 0,-1 1-14880 0</inkml:trace>
  <inkml:trace contextRef="#ctx0" brushRef="#br0" timeOffset="14776.87">22312 2549 14735 0,'0'0'640'0,"0"0"160"0,0 0-640 0,0 0-160 15,0 0 0-15,0 0 0 0,0 0 3728 0,0 0 720 16,0 0 144-16,0 0 16 0,0 0-3376 0,0 0-672 15,0 0-144-15,-4 13-32 0,0-1-64 0,-4 0-32 16,-1-2 0-16,-3 2 0 0,1 2-96 0,-2-1-32 16,-2 4 0-16,-2-1 0 0,-1 2 32 0,1 4 0 15,-1 2 0-15,0 1 0 0,-3 1 80 0,0 4 32 0,0 0 0 0,0-2 0 16,-1 0 160-16,0-2 48 0,-2 0 0 16,0 1 0-16,-3 5 0 0,1 3 0 15,-1 8 0-15,1 2 0 0,-1 4-192 0,0 0-16 0,3-1-16 0,-1-1 0 16,0-4-96-16,2 0 0 0,1-1-16 0,2-1 0 15,2 2 336-15,1 5 80 0,1 5 16 0,1 5 0 16,0 2 32-16,3 0 0 0,1-4 0 0,0-2 0 16,2-7-640-16,3-1 0 0,2-4 0 0,1 1-128 15,2 2 128-15,3-2 0 0,4 0 0 0,0 0 0 16,2-5 0-16,1 0 0 0,2-3 0 0,0-5 0 16,2-2 0-16,3-6-128 0,0-3 128 0,2-3-192 15,3-3-144-15,3 0-48 0,3 1 0 0,4 1 0 31,4-5-784-31,3-1-176 0,2-4-16 0,1-2-16 0,-1 1-736 0,0-4-160 0,1 1-32 0,-2 1-12768 16</inkml:trace>
  <inkml:trace contextRef="#ctx0" brushRef="#br0" timeOffset="16444.25">22094 3598 2751 0,'0'0'256'0,"0"0"-256"16,0 0 0-16,0 0 0 0,0 0 6400 0,7-8 1216 15,-7 8 256-15,0 0 64 0,5-7-5520 0,-5 7-1104 16,0 0-224-16,0 0-32 0,0 0-352 0,0 0-64 15,0 0 0-15,0 0-16 0,0 0 16 0,9 7 0 16,-9-7 0-16,6 10 0 0,0 1-48 0,-1-1 0 16,0 2 0-16,0-1 0 0,-1 3-176 0,1 1-32 15,1-1-16-15,0 3 0 0,1-1-48 0,-1 1-16 16,1 1 0-16,-1 2 0 0,-1 1-16 0,1-3 0 16,-1 0 0-16,0 0 0 0,0 1-112 0,-1-4-32 15,0 1 0-15,0-3 0 0,1 0-144 0,1-2 160 0,-1-2-160 0,1 0 160 16,-6-9-160-16,11 6 128 0,-11-6-128 0,11 7 128 15,1-3-128-15,1-2 128 0,0-2-128 0,-1-1 128 16,1-2-128-16,0-1 128 0,0-1-128 0,0 0 128 16,-1-1-128-16,0-4 0 0,-2 1 0 0,2-2 0 15,-3-2 0-15,-1-1 0 0,-2-1 0 0,-1 2 0 16,-3 1-256-16,0 2-64 0,1 1-32 0,-3 9 0 16,0 0 352-16,0 0 0 0,0 0-144 0,0 0 144 15,0 0 0-15,0 0-192 0,4 11 192 0,-2 0-160 16,1 2 160-16,1 0-160 0,-1 0 160 0,2 0-160 15,3 1 160-15,-2-2 0 0,-1-2 0 0,2 1-128 16,1-1 128-16,2 1 0 0,1-2 128 0,0-1-128 16,0-1 128-16,0 0-128 0,0-1 128 0,-1 0-128 15,-2 0 0-15,1-1 0 0,-1-1 0 0,1 0 0 16,-9-4 320-16,12 5 0 0,-3-2 0 0,-1 1 0 0,-8-4-320 0,0 0 0 16,0 0 0-16,12-1-128 0,-12 1 256 0,11-3 48 15,-3-2 16-15,0 0 0 0,-1-3-64 0,-1-1-128 16,1-2 192-16,0 1-64 0,1-2 0 0,0-1 0 15,0-1 0-15,1-3 0 0,0-3-128 0,0-3 0 16,-1-3 0-16,1 0 0 0,-2-4-304 0,-1 0-32 16,-1-2-16-16,-1 4 0 15,-1 2-832-15,1 2-160 0,-2 6-48 0,-2 5 0 16,0 4-1664-16,0 0-336 0,0 3-64 0</inkml:trace>
  <inkml:trace contextRef="#ctx0" brushRef="#br0" timeOffset="17027.45">23016 3961 2751 0,'0'0'256'0,"0"0"-256"0,0 0 0 0,0 0 0 15,0 0 6032-15,0 0 1168 0,0 0 224 0,0 0 64 16,0 0-5088-16,0 0-1008 0,0 0-208 0,12 3-32 16,-12-3-448-16,13 1-64 0,-2 2-32 0,2-3 0 15,-1 0-192-15,1 0-32 0,1 0-16 0,0 0 0 16,-1 0-32-16,1 0 0 0,2-2 0 0,0 2 0 0,-2 0-208 0,-1 2-128 16,0-1 128-16,0 0-128 0,-2 1 0 0,1 0 0 15,-1 1 0-15,-11-3 0 0,11 5 0 0,-11-5 0 16,0 0 0-16,11 9 128 0,-11-9-128 0,6 11 144 15,-6-11-144-15,3 13 160 0,-3-3-160 0,-1 1 128 16,1-11-128-16,-6 10 128 0,1-1-128 0,0 2 0 16,0 0 0-16,-1-4 0 15,0-2-496-15,-1 0-128 0,7-5-16 0,-9 7-16 0,0-1 224 0,9-6 48 16,-9 3 16-16,9-3 0 0,-8 5 32 0,8-5 0 16,0 0 0-16,0 0 0 0,-6 8 336 0,6-8 0 15,0 0-144-15,-3 10 144 0,3-10 0 0,0 0 0 16,1 13 0-16,3-2 0 0,-4-11 0 0,0 0 176 0,4 12-176 15,-4-12 160-15,5 11 32 0,-5-11 0 0,4 13 0 0,-4-13 0 16,4 15-192-16,-1 0 128 0,-2-4-128 0,-1 2 128 16,-1 0 64-16,0-3 0 0,1 2 0 0,-2 1 0 15,1 1 0-15,0-1 0 0,1 2 0 0,0 0 0 16,-2-2 176-16,1 2 32 0,1 0 16 0,-1-3 0 16,-1 0-48-16,1 1-16 0,1-13 0 0,-1 14 0 15,1 3-176-15,1 1-48 0,-1 1 0 0,0-4 0 31,0-2-480-31,0-3-96 0,0-10-32 0,-1 10 0 0,1-10 208 0,0 0 32 0,-4 6 16 0,4-6 0 32,0 0-2160-32,0 0-432 0</inkml:trace>
  <inkml:trace contextRef="#ctx0" brushRef="#br0" timeOffset="17511.09">23745 4123 28735 0,'0'0'1280'0,"0"0"256"0,0 0-1232 0,0 0-304 0,0 0 0 0,0 0 0 15,0 0 784-15,9 8 112 0,-9-8 0 0,0 0 16 16,5 13-288-16,1-3-64 0,0 2-16 0,-2 1 0 15,0-1-400-15,-1 1-144 0,0 0 0 0,0 1 144 16,1 0-144-16,-1 1 0 0,0-1 0 0,0-1 128 16,-1 0 208-16,2 3 48 0,-1-3 0 0,1 1 0 15,1-1 64-15,-1 0 0 0,0 2 16 0,0-2 0 16,1 0-176-16,-1 2-32 0,-2-3-16 0,1 2 0 16,0-2-240-16,-2 0 128 0,-1 0-128 0,-1 1 0 0,-2-2 0 0,0 1-288 15,-2 0 32-15,0-2 16 16,-2 1-464-16,1-2-80 0,-2-1-32 0,2 0 0 15,-2-2-1840-15,-1-1-368 0,-6-2-80 0,2 1-16 0</inkml:trace>
  <inkml:trace contextRef="#ctx0" brushRef="#br0" timeOffset="19880.3">24878 3118 13823 0,'0'0'1216'0,"0"0"-960"0,-3-7-256 0,3 7 0 16,-3-8 1792-16,1 2 320 0,0-1 64 0,2 7 16 15,-2-9-784-15,2 9-176 0,-3-10-16 0,3 10-16 16,-2-12-32-16,-1 3 0 0,0 0 0 0,3 9 0 15,-2-12-272-15,2 12-48 0,1-5-16 0,-1 1 0 16,-1-3-224-16,-1 2-48 0,2 5-16 0,-2-6 0 16,-1-1-256-16,1 2-48 0,-4-2-16 0,6 7 0 15,0 0-224-15,0 0 0 0,-10-6 0 0,1 3 0 16,0 2 160-16,9 1-160 0,-11 4 160 0,2 2-160 16,0 1 320-16,1 1-48 0,0 1 0 0,1 4 0 15,0-1-16-15,1 3 0 0,-1 2 0 0,-1 5 0 16,0 1 128-16,1 4 32 0,0 3 0 0,-1 3 0 15,2 2-96-15,-1 1 0 0,1 1-16 0,0-1 0 0,1 0-304 16,0-1 128-16,-1-4-128 0,0 2 0 0,2-2 128 0,3 4-128 16,0 3 0-16,1 4 0 0,1 3 0 0,2 2 0 15,-2-1 0-15,3 1 0 0,0-4 144 0,1-4-144 16,-1-5 0-16,0-4 144 0,0-4-144 0,1-3 0 16,0-2 144-16,2-1-144 0,-2-1 0 0,1-4 0 15,0-1 0-15,-1 0 0 16,0-5-528-16,2 1-32 0,-3-3 0 0,-4-7 0 15,0 0-2672-15,0 0-544 0</inkml:trace>
  <inkml:trace contextRef="#ctx0" brushRef="#br0" timeOffset="20152.8">24331 3792 26719 0,'0'0'1184'0,"0"0"240"0,0 0-1136 0,0 0-288 0,5-9 0 0,2 2 0 16,1 1 2352-16,2-2 400 0,3 0 96 0,2-1 16 15,2 0-1712-15,2-2-352 0,2 2-64 0,4-4-16 16,2 3-160-16,2-3-48 0,3 0 0 0,2 0 0 16,0 2-224-16,-1-1-48 0,-1 2-16 0,-2 2 0 15,-1-1-224-15,-3 5 144 0,-4-2-144 0,-1-1 128 16,0 1-128-16,-1 0 0 0,-2 4 0 0,-1-1-176 15,-2 3-304 1,1 0-64-16,-2 0-16 0,-1 3 0 0,-2 1-1280 0,-11-4-256 0,9 8-48 0,-9-8-8480 16,7 13-1712-16</inkml:trace>
  <inkml:trace contextRef="#ctx0" brushRef="#br0" timeOffset="20697.46">24964 4150 11055 0,'0'0'976'0,"0"0"-784"0,0 0-192 0,0 0 0 15,-7 7 3888-15,7-7 720 0,0 0 160 0,0 0 32 16,0 0-2800-16,0 0-544 0,0 0-112 0,0 0-32 15,0 0-432-15,0 0-96 0,0 0-16 0,0 0 0 16,0 0-272-16,0 0-64 0,9-7-16 0,2-2 0 16,-2 1 0-16,1 1 0 0,3-1 0 0,0 0 0 15,0 0 0-15,0-1 0 0,2 0 0 0,-1 2 0 16,0 1-160-16,1-1-48 0,-1 1 0 0,-1 1 0 16,-1 1-64-16,0 1-16 0,-2 3 0 0,0 1 0 15,-10-1-128-15,12 0 0 0,1 2 144 0,-4 0-144 16,-9-2 0-16,0 0 0 0,11 5 0 0,-3 3 0 15,-8-8 0-15,0 0 0 0,0 0 0 0,5 11 0 16,-3 2 0-16,-2-2 0 0,0-11 0 0,-4 15 128 16,-1-5-128-16,0 2 0 0,-1 2 0 0,-1-1 0 0,-1 3 0 0,-1 1 0 15,-1 1 0-15,-2 4 0 0,-2-3 0 0,-1 3 0 16,0 1 0-16,0 1 128 0,2 0-128 0,0 1 0 16,1-3 0-16,2-3 0 0,2-1 0 0,3-2 0 15,1-1 0-15,3 1 0 0,2-4 0 0,3-1 0 16,0 0 0-16,1-2 0 0,3-1 0 0,1-2 0 15,3 1 0-15,1-2 0 0,1-2 0 0,2 0 0 16,-1 0 0-16,2 0 0 16,0-3-432-16,3 1 0 0,1 0 0 0,-2-1 0 15,0-1-688-15,-1-2-144 0,0 2-16 0,-1-2-16 16,1 1-1968-16,-2-2-384 0</inkml:trace>
  <inkml:trace contextRef="#ctx0" brushRef="#br0" timeOffset="21582.31">26012 2570 8287 0,'0'0'736'0,"0"0"-592"0,2-4-144 0,-2 4 0 15,0 0 3456-15,0 0 672 0,4-2 128 0,-4 2 32 0,0 0-3072 0,0 0-624 16,0 0-112-16,0 0-32 0,0 0 16 0,0 0 0 16,-8 13 0-16,2 0 0 0,6-13-80 0,-10 18 0 15,2-1-16-15,-1 3 0 0,1 0 192 0,-1 1 32 16,1 3 16-16,-1 4 0 0,1 2 352 0,-3 2 80 15,2 0 16-15,-2 1 0 0,-1-4-48 0,0-2-16 16,-1-1 0-16,0 1 0 0,0 1-320 0,-3 3-64 16,1 3-16-16,-1 5 0 0,0 7-288 0,2 5-64 15,-2-1-16-15,2 1 0 0,0-3-32 0,1-2-16 16,-2-8 0-16,2 1 0 0,3 0-48 0,-1 4-128 16,2 3 192-16,2 3-64 0,0 5 0 0,3 1 0 0,0-3 0 0,4-4 0 15,1-1 112-15,3-5 16 0,2-3 0 0,1 2 0 16,3 0-256-16,3-1 0 0,2 2 0 0,1 2 0 15,1-2 0-15,1-2 0 0,2-2 0 0,-1-1 0 16,-1-2 0-16,1-5-160 0,0-4 32 0,0-3 0 16,-3-4-208-16,1-1-48 0,-2-5 0 0,2 0 0 31,-2-5-656-31,0-2-144 0,-1 1-32 0,0-2 0 16,1 2-2080-16,-2-5-416 0</inkml:trace>
  <inkml:trace contextRef="#ctx0" brushRef="#br0" timeOffset="22337.66">26154 3497 4607 0,'0'0'400'0,"-5"-2"-400"16,5 2 0-16,0 0 0 0,0 0 6736 0,0 0 1264 0,0 0 256 0,0 0 64 15,0 0-6160-15,0 0-1232 0,2-10-240 0,-2 10-48 16,0 0 0-16,0 0 16 0,0 0 0 0,0 0 0 16,0 0-272-16,0 0-48 0,0 0-16 0,3 10 0 15,-3-10-48-15,2 15-16 0,1 2 0 0,0 0 0 16,-1 3 144-16,2-3 32 0,0 2 0 0,0 2 0 16,0 1 0-16,1 0 0 0,2 2 0 0,-1-2 0 15,-1-1 0-15,5 0 0 0,0-4 0 0,-1 0 0 16,0-2-256-16,0 0-48 0,-1-2-128 0,0-2 192 15,0-3-192-15,0-1 176 0,1-2-176 0,-9-5 160 16,10 4-160-16,-10-4 160 0,11 0-160 0,-1-3 160 16,-10 3-160-16,10-5 0 0,0-2 0 0,-4-2 0 15,-1-2 0-15,1 0 0 0,0 1 0 0,-1 1 0 0,-2-1 0 16,1 1 0-16,0 2 0 0,-4 7 0 0,4-8 0 16,-4 8 0-16,0 0 0 0,0 0 0 0,0 0 0 0,0 0 0 15,0 0 0-15,5 13 0 0,-1 0-176 0,-2 0 176 16,1 0-128-16,0-1 128 0,0-1 0 0,0 1 0 15,0-1 0-15,-1 0 0 0,2-4 0 0,0 2 0 16,1-3 0-16,-5-6 0 0,0 0 0 0,8 8 0 16,-1-1 144-16,-1-3-144 0,-6-4 128 0,0 0-128 15,9 0 0-15,-9 0 0 0,0 0 160 0,9-2-160 16,-9 2 128-16,11-2-128 0,-3-2 368 0,-8 4-16 16,6-7 0-16,1-1 0 0,-2-2 80 0,0 2 16 15,-1-3 0-15,0-1 0 0,0-1-192 0,1-3-48 0,0 2 0 16,1-5 0-16,-3 3-64 0,3-3-16 15,-2-3 0-15,1 1 0 0,-1 2-128 0,0-3 0 0,1 2 0 0,-3-1 128 16,4 4-128-16,-2-2 0 0,-1 2 0 0,1 0 0 16,0 0 0-16,-1 4 0 0,-2-2-128 0,1 2 128 15,-2 2-320-15,-2-1 16 0,1 1 0 0,1 11 0 32,0-10-480-32,0 10-112 0,0 0 0 0,0 0-16 15,0 0-2112-15,0 0-432 0,0-8-64 0</inkml:trace>
  <inkml:trace contextRef="#ctx0" brushRef="#br0" timeOffset="22899.09">26718 4006 2751 0,'0'0'256'0,"0"0"-256"15,0 0 0-15,0 0 0 0,0 0 4288 0,0 0 800 16,0 0 160-16,0 0 48 0,0 0-2880 0,0 0-576 15,0 0-112-15,0 0-32 0,0 0-272 0,0 0-48 0,8-11-16 0,3 3 0 16,0 3-192-16,2 0-32 0,2 0-16 0,3 1 0 16,-1 0-432-16,1-1-96 0,-1 1-16 0,0-1 0 15,0 3-160-15,0-3-32 0,-1 1-16 0,1 0 0 16,-3 0-192-16,-1 3-48 0,-1 0 0 0,-2 1 0 16,-10 0-128-16,9 4 0 0,-9-4 144 0,7 6-144 15,-7-6 0-15,0 0 0 0,2 12 0 0,-2-2 0 16,0-1 0-16,-4 1 0 0,-2-1 0 0,-1 1 0 15,1-1 0-15,-2 2 0 0,0-2 0 0,-1 1 0 16,0-1 0-16,0 0 144 0,-2 1-144 0,1 1 160 16,0-2 16-16,-1 3 0 0,1 0 0 0,-1 0 0 15,2 2-176-15,1 2 0 0,1 1 144 0,0 2-144 16,2 1 160-16,1-1-32 0,3 2-128 0,-1 0 192 16,5 0-192-16,0-2 0 0,0 0 0 0,3-1 0 0,0-2-160 0,2-2-80 15,2-1-16-15,1-1 0 16,1-6-432-16,-1-2-80 0,4-1-32 0,-2-1 0 15,1 1-1264-15,0-3-256 0,1-3-48 0,-1 1-7616 16,0-2-1536-16</inkml:trace>
  <inkml:trace contextRef="#ctx0" brushRef="#br0" timeOffset="23525.08">27545 4002 31503 0,'0'0'688'0,"0"0"144"0,0 0 16 0,0 0 48 0,0 0-704 0,0 0-192 15,0 0 0-15,0 0 0 0,0 0 720 0,4 11 112 0,-4-11 32 0,5 12 0 16,0-1-128-16,0-1-32 0,2 2 0 0,1 1 0 16,-2-4-288-16,3 4-64 0,2 1-16 0,-1 2 0 15,-1 1-144-15,1 1-16 0,-1 4-16 0,-3 3 0 16,1 1-160-16,-2 3 0 0,-2-4 144 0,-3 2-144 16,1 0 0-16,-2-1 0 0,-2-2 0 0,-1-2 128 15,-1-4-128-15,0 1 0 0,-1-4 0 0,1-2 0 16,0-1 0-16,0 0-192 0,1-3 192 0,-1 0-192 31,-2-1-224-31,1 1-48 0,6-9-16 0,-8 4-10720 0,8-4-2128 0</inkml:trace>
  <inkml:trace contextRef="#ctx0" brushRef="#br0" timeOffset="24301.9">28456 3127 3679 0,'0'0'320'0,"0"0"-320"0,0 0 0 0,0 0 0 16,0 0 4416-16,0 0 832 0,0 0 144 0,8-8 48 0,-4-1-3552 0,-4 9-704 15,3-10-144-15,-3 3-16 0,0 7-256 0,0 0-64 16,-3-12 0-16,3 12 0 0,-3-11-160 0,3 11-32 16,-5-10-16-16,5 10 0 0,-6-10-160 0,0 0-16 15,6 10-16-15,-7-8 0 0,7 8-16 0,-12-5 0 16,-1-1 0-16,2 5 0 0,0-3 96 0,-2 5 0 16,-2-1 16-16,0 4 0 0,-2-1-128 0,0 1-16 15,-2 0-16-15,3 1 0 0,-3 0-32 0,4 3 0 16,-2 1 0-16,1 3 0 0,0 0 48 0,2 5 16 15,1-2 0-15,1 6 0 0,2 4 112 0,1 2 0 16,1 2 16-16,1 3 0 0,2 1 80 0,0 0 16 16,1 1 0-16,1-3 0 0,0-2-80 0,0-2-16 0,0 0 0 0,2-2 0 15,-2-2-160-15,2 2-48 0,0 3 0 0,0-1 0 16,-1 3-192-16,0 3 0 0,2 2 128 0,0 0-128 16,2 0 0-16,0-2 0 0,-1-2 0 0,1-1 0 15,1-4 0-15,1-1 0 0,-1-2 0 0,0-2-160 16,0-6-32-16,-2-2 0 0,-1 0 0 0,2-2 0 31,-1-3-256-31,-1 0-64 0,0-8-16 0,0 12 0 16,0-4-576-16,0-8-112 0,0 0-32 0,0 0 0 15,0 6-2240-15,0-6-448 0</inkml:trace>
  <inkml:trace contextRef="#ctx0" brushRef="#br0" timeOffset="24559.84">27754 3747 10127 0,'0'0'896'0,"0"0"-704"16,0 0-192-16,0 0 0 0,6-10 4672 0,3 2 896 16,3-1 176-16,4 0 32 0,2 0-3488 0,1 0-704 15,1 0-144-15,2-1-32 0,2 1-512 0,0 0-96 16,1 0-32-16,0 1 0 0,0 0-432 0,-1 1-80 15,1-3-32-15,1 3 0 0,-1 0-224 0,1-2 0 16,0 3 128-16,2-1-128 0,-4 0 0 0,2 1 0 16,-1-1 0-16,0 2 0 15,-3 3-688-15,-1-1-80 0,-1 2 0 0,-2-1-16 16,-3 1-2064-16,0 1-416 0,-2 1-64 0</inkml:trace>
  <inkml:trace contextRef="#ctx0" brushRef="#br0" timeOffset="25048.71">28570 4084 22911 0,'0'0'1024'0,"0"0"192"0,0 0-960 0,0 0-256 0,-9 0 0 0,9 0 0 16,0 0 1152-16,0 0 192 0,0 0 48 0,-8 5 0 16,8-5 96-16,-7 9 32 0,3 0 0 0,2-1 0 15,2-8-304-15,-3 14-48 0,2 2-16 0,-1 0 0 16,1 2-640-16,1 3-144 0,-1-4-32 0,1 4 0 15,1-2-336-15,-1-1 0 0,-1 1 0 0,1-2 0 32,0-2-512-32,0 1 0 0,0-2-16 0,0-1 0 15,0-13-688-15,0 13-128 0,1-2-16 0,-1-11-8688 0,0 0-1728 0</inkml:trace>
  <inkml:trace contextRef="#ctx0" brushRef="#br0" timeOffset="25617.91">29211 3043 12895 0,'0'0'1152'0,"0"0"-928"0,0 0-224 0,0 0 0 16,1-7 2304-16,-1 7 432 0,3-7 80 0,-3 7 0 15,3-6-1824-15,-3 6-368 0,0 0-80 0,0 0-16 16,0 0 384-16,0 0 80 0,0 0 16 0,0 0 0 16,-6-7-112-16,6 7-32 0,0 0 0 0,0 0 0 15,0 0-224-15,-9 0-32 0,1 0-16 0,8 0 0 16,-10 5-336-16,1 2-80 0,0-1-16 0,0 3 0 16,0-1 96-16,-1 4 0 0,1 0 16 0,0 1 0 15,-3 4 144-15,2 2 32 0,0 6 0 0,-2 2 0 16,-1 3 128-16,-2 6 48 0,0 1 0 0,-3 3 0 15,1 3-176-15,0-7-48 0,-2 1 0 0,1-2 0 0,-1 0-192 0,2 3-32 16,0 1-16-16,2 5 0 0,4 3-160 0,0 0 0 16,3-1 0-16,3-3 128 0,1-3-128 0,3-5 0 15,2-1 0-15,3-4 0 0,1-5-192 0,4 1 16 16,2-1 16-16,1-2 0 16,1 1-224-16,1-5-64 0,3 2 0 0,0 0 0 15,-1 0-1280-15,1 0-256 0,-2-2-48 0,1-2-16 16,-1-1-1072-16,2-3-208 0,-1-3-64 0,-2 2-7312 0</inkml:trace>
  <inkml:trace contextRef="#ctx0" brushRef="#br0" timeOffset="26251.4">29334 3591 23951 0,'0'0'2128'0,"0"0"-1696"0,0 0-432 0,0 0 0 15,0 0 2880-15,0 0 480 0,0 0 96 0,0 0 32 16,0 0-2528-16,0 0-512 0,6 9-112 0,-6-9-16 0,0 0 64 0,5 14 0 16,-1 2 0-16,-1 4 0 0,-2-3-48 0,-1 3 0 15,0 3 0-15,0 0 0 0,0-1-96 0,1 0-32 16,1-1 0-16,0 0 0 0,1-1-208 0,1-3 176 16,0-3-176-16,1-2 160 0,2-1-160 0,0 0 0 15,1-3 144-15,1-2-144 0,2-3 160 0,-1 1-32 16,1-4-128-16,-1 0 192 0,0 0-320 0,1-3-80 15,-1-1-16-15,-1-1 0 0,-9 5-144 0,10-10-16 16,-3-1-16-16,0 1 0 0,-3-1 80 0,0 2 0 16,-4 9 16-16,4-8 0 0,-4 8 176 0,0 0 128 15,0 0-192-15,0 0 192 0,0 0 0 0,0 0 0 0,0 0 0 16,0 15 0-16,0 0 0 0,0 2 144 0,0-2-16 0,1-2 0 16,2 1-128-16,2-2 160 0,-1-2-160 0,1 1 160 15,0-1-160-15,2-2 0 0,-1-2 144 0,-6-6-144 16,9 6 192-16,0-1-48 0,1 0 0 0,-10-5 0 15,11 1 160-15,0-1 16 0,-1-1 16 0,1 1 0 16,-1 0 0-16,2-1 0 0,-1-2 0 0,1-1 0 16,-1 0-16-16,0-1 0 0,1 0 0 0,0-2 0 15,-2 0-48-15,2-1-16 0,1-1 0 0,0-2 0 16,0 1-112-16,0-2-16 0,-1-2-128 0,0-2 192 16,-1-2-192-16,1-2 144 0,-1-3-144 0,-2-2 128 15,1 0-448-15,-1-1-112 16,-2-1-16-16,-1 2 0 0,-1 1-1616 0,-1 2-336 15,-2 4-64-15,-2 4-8848 0,-3 2-1760 0</inkml:trace>
  <inkml:trace contextRef="#ctx0" brushRef="#br0" timeOffset="26640.57">30240 4032 37023 0,'0'0'816'0,"0"0"160"0,0 0 48 0,0 0 16 0,0 0-832 0,-3 10-208 0,3-10 0 0,-2 12 0 16,2-12 656-16,-2 13 96 0,0-1 16 0,0-1 0 16,1 0-160-16,0 2-32 0,-1-3 0 0,1 5 0 15,0 0-320-15,-1 3-64 0,2 1 0 0,0 0-16 16,0 2-176-16,-1 0 160 0,0 0-160 0,0 1 160 16,-1 0-160-16,2 0 0 0,2-2 0 0,0-1 0 15,1-2 144-15,-1-2 48 0,1-4 16 0,1 0 0 16,-4-11-528-16,5 9-96 0,-5-9-32 0,0 0 0 15,0 0-512-15,11 5-128 0,-11-5 0 0,10-1-10656 16,-10 1-2128-16</inkml:trace>
  <inkml:trace contextRef="#ctx0" brushRef="#br0" timeOffset="27519.2">30524 4115 24879 0,'0'0'2208'0,"0"0"-1760"0,0 0-448 0,4 11 0 16,2 0 2176-16,0 0 368 0,-6-11 64 0,6 13 16 15,3 2-1776-15,0 0-336 0,0-1-80 0,1 0-16 16,-3 5-288-16,4-1-128 0,-1-1 0 0,1-3 128 16,-2 2-128-16,3 1 0 0,-3 2 0 0,-1-2 0 15,-2 0 0-15,1 2 0 0,-1-3 0 0,-2 3 0 0,-1 0 0 0,-1 1 0 16,-2-3 0-16,2 0 0 0,-4-4-208 0,-2 0 80 16,-4-1 128-16,2 1-208 0,1-3 208 0,-2-1 0 15,-1-1-160-15,1-2 160 0,-1 2-256 0,-1-3 32 16,1-1 0-16,-1 0 0 15,0-1-2544-15,-1 0-512 0,-4-3-112 0,-2 0 0 0</inkml:trace>
  <inkml:trace contextRef="#ctx0" brushRef="#br0" timeOffset="28162.49">31294 3591 31215 0,'0'0'1376'0,"0"0"288"0,0 0-1328 0,0 0-336 0,0 0 0 0,0 0 0 16,-6 9 704-16,-1-2 80 0,1-1 16 0,-1 5 0 16,0-1-96-16,-3 3-32 0,1 3 0 0,-1 3 0 15,-1 3-48-15,1 5-16 0,0 1 0 0,-1 2 0 16,1 0 16-16,-1 0 0 0,2-1 0 0,-1-2 0 16,-1-1-96-16,1-2-16 0,-1-3 0 0,1 1 0 15,0-3-304-15,-1 2-64 0,-1-4-16 0,2 0 0 16,0 1-128-16,-1 2-144 0,1-4 144 0,-1-1-208 15,2 1 32-15,1-2 16 0,2-1 0 0,1-1 0 32,-1-2-480-32,6-10-112 0,0 0-16 0,0 0 0 15,0 0-2240-15,0 0-464 0</inkml:trace>
  <inkml:trace contextRef="#ctx0" brushRef="#br0" timeOffset="28440.73">30916 3720 31327 0,'0'0'2784'0,"0"0"-2224"16,0 0-560-16,0 0 0 0,12 7 1648 0,0-2 208 15,0 0 64-15,1-1 0 0,0 1-1152 0,1 2-208 16,0 1-48-16,2 2-16 0,1 2-304 0,1 2-48 15,2 4-16-15,1 2 0 0,-1-1-128 0,1 2 0 0,-1 3 0 0,-1-3 0 16,0-1 0-16,-2 1 0 0,-2-5 0 0,-2 1 0 16,0-3-304-16,-1 1-32 0,-3-1-16 0,-1-1 0 31,-1-4-1264-31,-2-1-256 0,-1-2-48 0,0 2-8528 0,-1 1-1712 0</inkml:trace>
  <inkml:trace contextRef="#ctx0" brushRef="#br0" timeOffset="29671.93">31314 3016 21471 0,'0'0'464'0,"0"0"112"0,0 0 0 0,0 0 48 0,0 0-496 0,0 0-128 0,-12-3 0 0,12 3 0 15,0 0 960-15,0 0 192 0,-8 3 16 0,8-3 16 0,0 0-80 0,0 0-16 16,0 0 0-16,0 0 0 0,0 0-112 0,0 0-16 16,0 0-16-16,0 0 0 0,0 0-64 0,0 0-16 15,10 7 0-15,-1-1 0 0,-9-6-304 0,11 9-64 16,0 0-16-16,1 2 0 0,1-1-96 0,0 2-32 16,1 1 0-16,0 1 0 0,2 5-112 0,1 1-32 15,0 3 0-15,1 0 0 0,2 2 80 0,1 4 16 16,1-1 0-16,1 1 0 0,2 0 144 0,0-2 48 15,-2 2 0-15,2-3 0 0,-2-2-176 0,0 3-16 16,-4-5-16-16,-1 0 0 0,1-1-32 0,-2 2 0 16,-3-1 0-16,-1 3 0 0,-3 0 0 0,0 2-16 0,-1 1 0 0,-3 0 0 15,-2 1-240-15,-1 1 0 0,-3 0 128 0,-2-1-128 16,0-1 256-16,-2 2 16 0,-1-1 0 16,-1-2 0-16,-1-2-272 0,-3-3-144 0,0 1 16 0,0-3 0 15,1-1 128-15,-2-1 0 0,-1-1 0 0,2-2 0 16,1 1 0-16,0-2-128 0,0 1 128 0,3-1-128 15,0 0-64-15,-1 1 0 0,2-1 0 0,0-2 0 32,0-2-192-32,1-2-64 0,-1 1 0 0,-1-1 0 15,6-8-464-15,0 0-112 0,-5 8 0 0,5-8-11312 0,0 0-2256 0</inkml:trace>
  <inkml:trace contextRef="#ctx0" brushRef="#br0" timeOffset="31051.85">31347 2659 27183 0,'0'0'1200'0,"0"0"256"0,0 0-1168 0,0 0-288 16,0 0 0-16,0 0 0 0,0 0 512 0,0 0 64 15,0 0 0-15,0 0 0 0,0 0-192 0,0 0-16 16,0 0-16-16,0 0 0 0,10 1-160 0,-10-1-48 15,0 0 0-15,12 1 0 0,-12-1 240 0,10 4 64 16,1-2 0-16,-2 3 0 0,-9-5 304 0,11 6 64 16,1 2 16-16,0 4 0 0,-2-2-176 0,3 3-16 15,2 2-16-15,-1 2 0 0,3 1-80 0,0 2-16 16,0 0 0-16,1 1 0 0,2 1 0 0,-1-1 0 0,1-1 0 0,1 2 0 16,-2-1-80-16,1 0 0 0,-2-2-16 0,0 3 0 15,-1-1-144-15,-1 0-32 0,-2 0 0 0,1 4 0 16,-2 1-112-16,0 3-16 0,-2 1-128 0,1 1 192 15,0 1-192-15,-2 1 176 0,-1 0-176 0,1-2 160 16,0 0 80-16,-2-3 16 0,-2-2 0 0,1-3 0 16,-1-2-64-16,1 2 0 0,-1 0 0 0,1 3 0 15,-2-3 16-15,0 2 0 0,1 2 0 0,-1 3 0 16,0 4-80-16,0-1-128 0,0-2 176 0,1 0-176 16,-1 1 176-16,0-2-176 0,0-4 160 0,-1 0-160 15,0-3 192-15,-1-2-48 0,-2 1-16 0,0-5 0 16,-2 1 48-16,0-2 0 0,-2 0 0 0,0 1 0 15,1-3-176-15,-1 2 192 0,-1 2-192 0,0-2 192 0,1-1-192 0,-1 0 0 16,0-1 0-16,0 0 0 0,-1 2 0 0,1-2 0 16,0-1 128-16,1 2-128 0,-1 0 0 0,2 1 0 15,-1 1 0-15,0-3 0 0,1 1 0 16,-1 0-176-16,1-2 176 0,0 0-128 0,0-1 128 0,0 0 128 16,1-2-128-16,1 1 176 15,0-11-496-15,0 0-112 0,0 11-16 0,0-2 0 16,0-9-160-16,0 8-32 0,0-8-16 0,1 8 0 15,1 1-208-15,-2-9-32 0,0 0-16 0,0 0 0 16,0 0 64-16,0 0 16 0,0 0 0 0,0 0 0 16,0 0-368-16,0 0-64 0,0 0-16 0,0 0 0 15,0 0-2304-15,0 0-480 0,0 0-96 0,0 0 0 0</inkml:trace>
  <inkml:trace contextRef="#ctx0" brushRef="#br0" timeOffset="32561.78">31639 2519 21823 0,'0'0'960'0,"0"0"208"0,0 0-928 0,0 0-240 0,0 0 0 0,0 0 0 16,0 0 256-16,0 0 0 0,0 0 0 0,0 0 0 16,0 0 848-16,0 0 176 0,0 0 48 0,0 0 0 15,0 0-288-15,0 0-48 0,0 0-16 0,0 0 0 16,6 0-448-16,-1 0-80 0,-5 0-32 0,6 0 0 15,-1 2 160-15,0-1 48 0,0 2 0 0,2-1 0 16,4 3-48-16,0-1 0 0,1 0 0 0,-2 0 0 16,-10-4-192-16,13 7-32 0,-1-1-16 0,-2 2 0 0,1 0 64 0,-1 1 16 15,1 1 0-15,0 2 0 0,0 0-176 0,-1 2-48 16,-1 2 0-16,2 3 0 0,-2 0 16 0,1 3 0 16,1 1 0-16,-2 1 0 0,-1-2 80 0,1 0 16 15,0-1 0-15,3 0 0 0,-2 1-96 0,0-4-16 16,2 0 0-16,1-2 0 0,0-2-192 0,0 2 176 15,0 0-176-15,2 2 160 0,0-2 0 0,0 2 0 16,-2-1 0-16,0 1 0 0,-2 2-160 0,0 0 0 16,-2 3 0-16,0 1 0 0,-1 2 0 0,-1 2 160 15,-2 1-16-15,0-2 0 0,0 3 320 0,2-3 64 16,-1 1 16-16,2-2 0 0,0-3-192 0,1 1-32 16,0-2-16-16,0-1 0 0,-1-3 48 0,1 0 16 15,0 2 0-15,-1-2 0 0,0 0-176 0,0 1-48 0,0-3 0 16,1 4 0-16,1 0 304 0,-1 0 64 0,-2 1 16 0,1 3 0 15,-2 2-528-15,1 1-192 0,-1-3 0 0,1 2 0 16,-2-1 432-16,0-2 80 0,-1-1 32 0,1 2 0 16,-1-2-32-16,0-1-16 0,-1-4 0 0,1-2 0 15,-2 0-304-15,1-2 0 0,-2 0 0 0,-1 0 0 16,0 0 0-16,1 0-192 0,-1-3 16 0,0 2 16 16,0 0 160-16,0-2 0 0,-1 2 128 0,0-3-128 15,-1 5 208-15,1-3-16 0,0 0-16 0,2 4 0 16,-2-2-176-16,1 0 192 0,0 1-192 0,0 2 192 15,-1-4-192-15,-1 2 160 0,1 2-160 0,0 2 160 16,-1-1-160-16,0-2 0 0,-1 0 144 0,1 0-144 16,-1 2 176-16,0-2-48 0,1-1 0 0,-1 0 0 15,-1-1-128-15,0-2 0 0,-1 2 144 0,0-3-144 0,0 2 0 0,-2 2 128 16,2-3-128-16,-2-1 0 0,0-2 0 0,-1 0 128 16,1 2-128-16,-1-1 0 0,-2 1 0 0,1-1 0 15,0-1 0-15,2-2 128 0,-1 1-128 0,-1-2 0 16,-1 0 0-16,-1 3 0 0,2 1 0 0,0-3 0 15,0 1 0-15,1-1-192 0,2 1-48 0,6-7-16 16,-8 7 0-16,3-1 0 16,-1 1-768-16,6-7-144 0,0 0-48 0,-2 10 0 15,-1-2-1664-15,3-8-320 0,-1 9-80 0</inkml:trace>
  <inkml:trace contextRef="#ctx0" brushRef="#br0" timeOffset="49584.53">2121 10563 18079 0,'0'0'800'0,"0"0"160"0,3-8-768 0,-3 8-192 16,4-9 0-16,-4 9 0 0,4-9 576 0,-4 9 80 16,1-9 16-16,-1 9 0 0,1-9-352 0,-1 9-80 15,3-10-16-15,-2 2 0 0,-1 8 240 0,0-5 48 16,-1-1 16-16,-1 1 0 0,1 0-144 0,0-2-16 0,0 5-16 16,-1-5 0-16,0 2 320 0,-4-4 64 0,1 1 16 0,5 8 0 15,0 0-80-15,-9-8-16 16,1 2 0-16,8 6 0 0,-9-5-304 0,0-1-64 0,1 4-16 0,8 2 0 15,-8-8 96-15,8 8 16 0,-9-5 0 0,9 5 0 16,-9-6-48-16,9 6 0 0,-9-5 0 0,1 0 0 16,8 5-176-16,-9-5-32 0,1 2-128 0,8 3 192 15,-10-5-192-15,1 2 0 0,-2 1 0 0,2 0 0 16,0 4 0-16,0-1 0 0,-2 2 0 0,4-1 0 16,-4 2 0-16,1-1 0 0,1 1 0 0,0 0 0 15,-1 0 320-15,3 1-48 0,-1 0 0 0,0 1 0 16,-1 2 0-16,2-1 0 0,-1 1 0 0,2 1 0 15,-2 1-96-15,2 3-32 0,-2-2 0 0,1 4 0 16,-1 2-144-16,2 3 0 0,1 3 0 0,-1 1 128 16,1 1-128-16,3 1 0 0,-1 2 0 0,2 0 0 0,1-4 0 15,1 0 0-15,2-3 0 0,1 0 0 0,-1-3 0 0,3-1 128 16,-1-4-128-16,1 0 0 0,1-3 144 0,1-1-144 16,4-2 160-16,-1-1-160 0,2 0 256 0,2-2-64 15,0 0 0-15,1-3 0 0,1-1 0 0,1 0 0 16,0-3 0-16,1 1 0 0,-1-2-192 0,0-2 144 15,0 0-144-15,2-3 128 0,-1-4-128 0,1 2 192 16,-2-4-192-16,-1-1 192 0,-1-1-192 0,0 0 192 16,-1-1-192-16,-2-2 192 0,-2-2 16 0,-2 1 16 15,0-1 0-15,-3 0 0 0,-2-1 96 0,-2-1 32 16,-1-1 0-16,-1 2 0 0,-1-3-128 0,-3 2-32 16,-2 1 0-16,0 1 0 0,-2 5-64 0,0-5-128 15,-1 1 176-15,-1-4-176 0,-1 0 160 0,0-5-160 16,-1-6 128-16,0-1-128 0,0-2 288 0,2 1-32 0,1 4 0 0,-2 3 0 15,1 2-256-15,1 5 0 0,0 1 0 0,0 5 0 16,-2 4 0-16,3 1 0 0,2 4-176 0,-2 2 176 16,2 2-384-16,-1 2 48 0,0 2 0 0,7 1 0 31,0 0-368-31,-7 4-80 0,7-4-16 0,-7 5 0 16,7-5-1520-16,-4 11-304 0,4-11-64 0,0 0-11840 0</inkml:trace>
  <inkml:trace contextRef="#ctx0" brushRef="#br0" timeOffset="52369.87">2628 9879 11967 0,'0'0'528'0,"0"0"112"0,0 0-512 15,0 0-128-15,0 0 0 0,0 0 0 0,0 0 4592 0,0 0 880 16,0 0 176-16,8-8 48 0,-1 2-4496 0,-7 6-896 15,0 0-176-15,7-4-128 0,-7 4 0 0,0 0 0 16,0 0 0-16,0 0 0 0,0 0 0 0,0 0 0 16,0 0 128-16,0 0-128 0,0 0 224 0,0 0 16 15,0 0 0-15,0 7 0 0,-1 0 80 0,-1 2 0 16,2 0 16-16,0 0 0 0,0 3 112 0,1 1 32 16,0 4 0-16,3 12 0 0,0 1-96 0,2-2-32 15,2 1 0-15,1 2 0 0,-2 1-176 0,1 0-48 16,1 0 0-16,0 0 0 0,-1-2-128 0,0-1 0 15,-2-2 144-15,-1-2-144 0,1 0 0 0,-1 2 0 16,-1 2 0-16,0 1 0 0,0 1 0 0,-2 0 0 16,-1 1 0-16,-1-1 128 0,0-1-128 0,0-1 0 0,2 1 128 15,-2-4-128-15,-2-3 144 0,2-2-144 0,0-3 192 0,0-1-192 16,0-1 528-16,0-4 0 0,-1 1 0 0,1-4 0 16,0-9-64-16,0 0-16 0,0 9 0 0,0-9 0 15,0 0-176-15,0 0-32 0,0 0-16 0,0 0 0 16,-6 6 48-16,6-6 16 0,-11 0 0 0,11 0 0 15,-11 0 16-15,-1 0 0 0,0-2 0 0,-1 0 0 16,0 1-304-16,0 0 0 0,0-4 0 0,0 1 0 16,-1 0 0-16,-1-3 0 0,1 2 0 0,-1 0 0 15,1-2 0-15,0 1 0 0,-3-1 0 0,1 1 0 16,2 1 128-16,0-1-128 0,-1 0 0 0,2 1 0 16,0-1 0-16,1 1 160 0,2 1-160 0,10 4 128 15,-9-5-960-15,9 5-192 16,-5-5-32-16,5 5-16 0,0 0-2592 0,0 0-528 0</inkml:trace>
  <inkml:trace contextRef="#ctx0" brushRef="#br0" timeOffset="52920.12">1903 10984 7359 0,'-24'-2'656'0,"8"2"-528"0,-2 0-128 0,-2 0 0 15,2 0 1424-15,0 0 256 0,-1 0 48 0,1 0 16 16,1 0-1088-16,0 0-208 0,0 1-64 0,2 0 0 16,0 2 224-16,2-2 32 0,0 1 16 0,2-1 0 15,-1 0 240-15,0 2 64 0,0-2 0 0,1 4 0 16,0-2 176-16,1 2 32 0,1 0 16 0,0-2 0 16,-1 1 160-16,10-4 16 0,-7 5 16 0,7-5 0 15,0 0-160-15,0 0-16 0,0 0-16 0,0 0 0 16,0 0-224-16,0 0-64 0,10 7 0 0,4-2 0 15,2-1-272-15,4 0-64 0,0-2-16 0,8 1 0 16,0-2-192-16,6-1-32 0,3 2-16 0,6-1 0 0,5 1-128 0,3-2-32 16,2 0 0-16,2-2 0 0,1-2-144 0,0 0 0 15,-2-3 144-15,2 2-144 0,2-3 0 0,2 2 128 16,2-1-128-16,-2 1 0 0,-2-1 0 0,-2 1 0 16,-2-1 0-16,-5 1 128 0,1-1-128 0,-4 1 0 15,-1 2 0-15,0-1 0 0,-2 1 0 0,-2 2 0 16,-2 4 0-16,-2-2 0 0,-3 0-240 0,-3 1-16 15,-4 0 0-15,-2 1 0 16,-3 0-640-16,-2 1-128 0,-3-1-16 0,-4 2-16 16,-3-2-2560-16,-10-2-512 0,0 0-96 0,13 2-32 0</inkml:trace>
  <inkml:trace contextRef="#ctx0" brushRef="#br0" timeOffset="53737.78">2143 11892 15599 0,'0'0'688'0,"0"0"144"0,0 0-656 0,0 0-176 16,0 0 0-16,0 0 0 0,8-5 1616 0,-8 5 304 16,7-8 48-16,-1 0 16 0,-1 0-1088 0,-2 2-192 15,-3 6-64-15,3-10 0 0,1 3 192 0,-2-2 48 16,-3 1 0-16,1 0 0 0,0 0-128 0,0 0-32 0,-1-1 0 0,-2 1 0 16,-1 0 64-16,-1 2 16 0,0-2 0 0,-2-1 0 15,-2 0-256-15,1 1-48 0,0-1-16 0,-1 1 0 16,-3-1-160-16,2 2-48 0,0 2 0 0,-1 0 0 15,-2 1 0-15,1 0 0 0,1 3 0 0,-1 1 0 16,0 3-80-16,0 0 0 0,-1 1-16 0,2 2 0 16,0 0-176-16,-1 3 0 0,1 2 0 0,-1 2 0 15,-1 0 0-15,1 1 0 0,1 4 0 0,-1-1 0 16,1-1-160-16,4 2 160 0,-3 0 0 0,4 1-144 16,-1 0 144-16,2 1 0 0,1 1 0 0,2-2-128 15,-1 1 128-15,3 1 0 0,-1 1-144 0,1 1 144 16,0-2 0-16,1 1 0 0,0-4 0 0,3 1 0 15,1-1 0-15,2 0 0 0,2-2 0 0,2-2 0 16,-1-3 0-16,2-2 0 0,1-3 0 0,0 0 0 0,0-1 160 16,1-5-160-16,0-3 192 0,2-1-192 0,0-1 224 0,-1-2-64 15,1-2-16-15,1-2 0 0,0-5-16 16,0 0-128-16,0-1 192 0,-1-1-64 0,-2-1 0 0,1-2 0 16,1-1 0-16,-2-2 0 0,0-1 32 0,-3 1 0 15,1-3 0-15,-2 0 0 0,0-2 128 0,-3-3 32 16,1-3 0-16,-1-5 0 0,-3 0-144 0,0-3-32 15,-2 1 0-15,-1 3 0 0,1 1 16 0,-2 5 0 16,-3 3 0-16,1 1 0 0,-2 3 80 0,-2 2 16 16,0 2 0-16,-2 1 0 0,0 2-64 0,0 0-16 15,1-1 0-15,-1 0 0 0,0 1-176 0,0 2-144 16,0 0 144-16,-1 1-208 0,-3 4-96 0,3 2-16 16,3 1 0-16,-1 3 0 15,1 1-752-15,6 5-144 0,-7-1-48 0,7 1-10448 0,-9 4-2112 0</inkml:trace>
  <inkml:trace contextRef="#ctx0" brushRef="#br0" timeOffset="54344.34">2554 11668 2751 0,'0'0'256'0,"0"0"-256"0,-1-10 0 0,1 10 0 0,0 0 8288 0,0 0 1616 16,5-7 320-16,-5 7 64 0,0 0-8224 0,0 0-1632 15,0 0-432-15,10 7 0 0,-2 4 0 0,-1 2 0 16,-2-1-160-16,-1 1 160 0,0 1-288 0,-2 3 64 15,1 0 16-15,0 1 0 0,-1 2 208 0,1 1 0 16,1 1 0-16,-2 0 0 0,0-4 0 0,0-1 0 16,2-1 0-16,1-1 0 0,-2-3 320 0,1-1-64 15,0-2 0-15,1-3 0 0,-5-6 16 0,0 0 0 16,8 7 0-16,0-1 0 0,-8-6-80 0,0 0 0 16,0 0-16-16,10-1 0 0,-10 1-176 0,10-7 128 0,-2 2-128 15,-8 5 128-15,7-12-128 0,-2 5 0 0,0-2 144 0,-5 9-144 16,4-11 0-16,-4 11 0 0,0 0 0 0,0 0 0 15,5-8 0-15,-5 8 0 0,0 0 0 0,0 0-128 16,0 0 128-16,0 0-192 0,7 8 192 0,-1 0-192 16,2 1 192-16,-1 0 0 0,-2 0-144 0,1 0 144 15,1-1 0-15,-1 0 0 0,-6-8 0 0,11 7 0 16,-1-2 0-16,1-1 0 0,-11-4 0 0,13 2 0 16,-3-2 0-16,2-1 160 0,-2 0-160 0,2-2 160 15,-1 0 112-15,-1-3 32 0,2-3 0 0,-2 0 0 16,1 0 272-16,-1-1 64 0,-1 3 16 0,0-2 0 15,0-2-144-15,-1 1-16 0,-1-1-16 0,-1-2 0 16,-1-2-288-16,1-2-64 0,-1 0-128 0,-1-6 192 16,0 0-48-16,0-2-16 0,0-2 0 0,-1-2 0 0,1-1-128 0,0 3 0 15,0 2 0-15,0 2 0 16,0 2-320-16,1 2-160 0,-1 5-32 0,0 2 0 16,0 2-1216-16,0 3-256 0,-4 7-64 0,0 0-10288 15,0 0-2064-15</inkml:trace>
  <inkml:trace contextRef="#ctx0" brushRef="#br0" timeOffset="54955.38">3151 11867 10127 0,'0'0'896'0,"0"0"-704"0,0 0-192 0,0 0 0 16,0 0 6912-16,0 0 1344 0,0 0 256 0,0 0 64 15,11 0-6784-15,-11 0-1344 0,11-3-288 0,0 1-160 16,-1-1 0-16,1 1 0 0,-1-1 0 0,2 0 0 16,-1 1 0-16,1 0 0 0,-12 2 0 0,12-1 0 15,0-1-128-15,-12 2 128 0,11 2-208 0,-11-2 80 16,11 3 128-16,-11-3 0 0,0 0 0 0,8 8-128 15,-8-8 128-15,5 13 0 0,-5-13 0 0,2 13 0 16,-3-3 0-16,0 1 0 0,1-11 0 0,-3 10 0 16,-1-1 0-16,4-9 144 0,-4 8-144 0,4-8 0 0,0 0 128 0,-4 12-128 15,4-12 0-15,0 0 0 0,0 0 0 0,0 0 128 16,0 0-128-16,0 0 0 16,0 0 128-16,-5 6-128 0,5-6 0 0,0 0 0 0,-5 8 0 0,5-8 0 15,0 0 0-15,0 0 0 0,0 0 0 0,0 0 0 16,0 0 0-16,5 9 0 0,-5-9 0 0,11 8 0 15,-1-3 0-15,1-1 0 0,-1-1 0 0,0-1 0 16,-10-2 0-16,13 4 0 0,-1-3 0 0,-1 2 0 16,-2 0 0-16,0 2 0 0,0 0 0 0,-9-5 0 15,12 7 0-15,-4 0 0 0,-8-7 0 0,6 12 0 16,-2-3-128-16,0 2 128 0,-4-11 0 0,4 14 0 16,-2-1 0-16,0-1 0 0,-2 0 0 0,0-2 208 15,0-10-32-15,-2 13-16 0,1-1 96 0,1-12 0 16,-2 13 16-16,-1-1 0 0,-1-2-80 0,4-10-32 15,-5 12 0-15,0-2 0 0,-2-1-160 0,-1 2 0 0,-1-5 0 0,0 2 0 16,-1 0 0-16,-2 1 0 0,-3-1 0 0,1 0 0 16,0-3 0-16,-1 0-224 0,1 0 48 0,0-2 16 31,-2 2-416-31,-1-2-64 0,0-2-32 0,0-2 0 16,-1-2-1824-16,0-1-384 0,-2-2-64 0</inkml:trace>
  <inkml:trace contextRef="#ctx0" brushRef="#br0" timeOffset="56204.9">2399 13883 17503 0,'0'0'1552'0,"0"0"-1232"0,0 0-320 0,0 0 0 16,0 0 1840-16,0 0 304 0,0 0 64 0,0 0 16 15,0 0-1872-15,0 0-352 0,0 0 0 0,0 0-192 16,0 0 192-16,0 0 0 0,0-11 0 0,0 2 0 16,0 9 384-16,-1-7 0 0,-1 1 16 0,1-2 0 15,-2 0 528-15,1 1 96 0,-1-3 32 0,-1 1 0 16,0 3 0-16,-4-11 0 0,2 2 0 0,-1 4 0 16,0-2-368-16,-1 2-80 0,-1 1-16 0,0 1 0 0,-1 0-336 0,1 1-64 15,0-3 0-15,-1 3-16 16,-2 2-176-16,0 1 0 0,-2 2 0 0,2 2 0 15,0 2 128-15,-1 3 0 0,0 0 0 0,-1 2 0 0,0 4-128 0,-1 0 128 16,1 0-128-16,-2 4 128 0,2 2-128 0,1 3 0 16,0-4 0-16,0 6 0 0,1-1 0 0,3 1 0 15,1-2 0-15,3 2 0 0,0 1 0 0,3 0 0 16,0-1 0-16,1 1 128 0,1-1 64 0,0 1 0 16,1-3 0-16,1-1 0 0,1-1-192 0,2 0 0 15,2-3 144-15,-1 2-144 0,1-2 0 0,1-1 0 16,1-1 0-16,1-2 0 0,2-2 0 0,0-1-160 15,1-1 16-15,0-2 0 0,0-1-48 0,1-3 0 16,1-3 0-16,-1-1 0 0,0-2 192 0,1-2 144 0,-1 1-16 0,0-4-128 16,-1-1 352-16,0-1-32 0,0 0-16 0,-1-4 0 15,0 1 224-15,-2-1 48 0,1 0 16 0,-2-2 0 16,-3-5-32-16,1 0-16 0,-2-1 0 0,0-5 0 16,-1-3-112-16,-1-3-32 0,-1 0 0 0,-2 1 0 15,-1 0-224-15,0 1-48 0,-2 0-128 0,-1 4 192 16,-1 4-192-16,0 1 128 0,-3 1-128 0,-1 4 0 15,-2-1 192-15,0 3-48 0,-1 2-16 0,-1 1 0 16,-1-1-128-16,1 3-176 0,-2 0 48 0,2 0 0 16,-1 0-384-1,2 1-64-15,3 0 0 0,1 3-16 0,0 4-464 0,3-1-96 0,-1-1 0 0,6 7-16 16,0 0-1088-16,0 0-224 0,0 0-32 0</inkml:trace>
  <inkml:trace contextRef="#ctx0" brushRef="#br0" timeOffset="56789.08">2879 13300 4607 0,'0'0'400'0,"0"0"-400"0,-8-4 0 0,1 0 0 15,1 1 5536-15,6 3 1024 0,0 0 208 0,0 0 32 16,0 0-5136-16,0 0-1040 0,0 0-208 0,0 0-32 15,0 0-176-15,0 0-16 0,0 0-16 0,0 0 0 16,0 0 176-16,0 0 32 0,5 12 16 0,0 1 0 16,0 1 16-16,1 2 0 0,0 1 0 0,1 1 0 15,-1 3-80-15,2-1-16 0,0 1 0 0,1-2 0 16,0 5-112-16,-1-5-16 0,0 2-16 0,0 0 0 16,-2-2 80-16,1 2 32 0,-1 0 0 0,1 3 0 15,-3-1 400-15,-1 3 80 0,1-1 0 0,0 1 16 0,-1-1-624 0,-1 1-160 16,0 1 0-16,-1-1 0 0,0-1 128 0,-1-1-128 15,0-2 192-15,-1 0-64 0,-2-4 0 0,2 0-128 16,-3-1 192-16,0 0-64 0,-1-5 0 0,-1 1-128 16,-1-1 192-16,1-4-64 0,-4 1 240 0,1 0 32 15,1 1 16-15,-1-3 0 0,-1 1 16 0,0-2 0 16,-1 3 0-16,-1-5 0 0,1 0-128 0,-1-1-32 16,0-1 0-16,0-2 0 0,-2 0-16 0,0-2-16 15,1 0 0-15,1 0 0 0,-1-2-240 0,0-1 0 16,-1-2 0-16,1 1 0 15,1-2-384-15,0 1-128 0,0-2-32 0,1 3 0 16,0-3-1296-16,2 3-256 0,0 0-48 0,1 1-16 16,2 3-1168-16,6 2-256 0,0 0-32 0,0 0-16 0</inkml:trace>
  <inkml:trace contextRef="#ctx0" brushRef="#br0" timeOffset="57507.13">1795 14431 4607 0,'-10'8'400'0,"3"-1"-400"0,-2-2 0 0,0-1 0 15,0 0 4688-15,0 0 864 0,0-2 160 0,9-2 48 16,0 0-4016-16,-8 4-784 0,8-4-176 0,0 0-16 16,0 0 128-16,0 0 16 0,0 0 16 0,0 0 0 15,0 0-400-15,0 0-80 0,0 0 0 0,0 0-16 16,0 0 16-16,0 0 16 0,0 0 0 0,0 0 0 16,9-5-96-16,3 2-32 0,-1 3 0 0,2 0 0 15,2 3 64-15,2 1 16 0,2-1 0 0,5 0 0 16,2 1 96-16,3 2 32 0,2-3 0 0,4 1 0 0,3 0 48 0,4-1 16 15,2-3 0-15,1-4 0 0,5 1-208 0,3-4-32 16,5-1-16-16,3 0 0 0,3-2-352 0,1-2 0 16,-1-1 0-16,-1 0 128 0,-5 0-128 0,2 1 192 15,0-1-64-15,0 1 0 0,-1 0-128 0,-4 2-160 16,-3 1 160-16,-3 1-208 0,-3-2 208 0,-2 2 0 16,-1-1 0-16,-2 1 0 0,-2-1-224 0,-1 0 48 15,-1-2 16-15,-1 3 0 16,-1 1-288-16,0-1-64 0,-4 0-16 0,-2-1 0 15,-3 1-1168-15,-2 0-224 0,-4 3-64 0,0-2-13920 0</inkml:trace>
  <inkml:trace contextRef="#ctx0" brushRef="#br0" timeOffset="58630.82">2360 15339 27407 0,'0'0'1216'0,"0"0"256"0,0 0-1184 0,0 0-288 16,6-8 0-16,1 1 0 0,-7 7 1120 0,9-6 160 15,-1-1 48-15,0 1 0 0,-2-1-864 0,-1 2-160 16,-5 5-48-16,5-9 0 0,-1 3-256 0,-4 6 160 16,0 0-160-16,0-10 128 0,-1 1 112 0,-2 4 16 15,3 5 0-15,-6-6 0 0,-1 2 176 0,1-3 32 16,-1 2 16-16,0 1 0 0,-1 0-160 0,1 0-48 15,1-1 0-15,-2 0 0 0,0 2-16 0,-1-2-16 16,0 0 0-16,-2 1 0 0,1 0 16 0,1 0 0 16,-2 0 0-16,1 1 0 0,-2 2-16 0,1-3 0 15,-3 3 0-15,3 1 0 0,-1 5-96 0,2-2-16 0,-1 1 0 0,1 2 0 16,-1 1-128-16,0 3 0 0,-1-2 0 0,0 2-176 16,2 2 176-16,-2 1 0 0,-1 2 0 0,1 0-128 15,2 1 128-15,-1-2 0 0,2 3 0 0,0 0-128 16,1 0 128-16,3 1 144 0,1 2-16 0,3-1-128 15,1 2 0-15,1-1 0 0,2 3 0 0,1-2 0 16,1 3 0-16,1-1 0 0,3-2 0 0,1 0 0 16,0 0 0-16,3-2 0 0,1-2 0 0,2-3-144 15,0-2 144-15,-1 0-160 0,1-4 160 0,0-2-160 16,2 1-80-16,0-6-16 0,0 0 0 0,2-2 0 16,0-3 256-16,-1-1 0 0,1-2-160 0,-1 0 160 15,1-4 0-15,-1-1 256 0,1 1-32 0,-1-2-16 16,1-3 96-16,-2-1 16 0,0-2 0 0,-1-2 0 15,-2-3-128-15,-2 1 0 0,-1-6-16 0,-3-1 0 0,-3-1-176 0,-2-2 160 16,-1-3-160-16,-1 0 160 16,-2 0-160-16,0 5 128 0,-2-3-128 0,-2 3 128 0,-1-2-128 0,-3 3 0 15,1 0 0-15,1 1 128 0,-2 1-128 0,0 0 128 16,0 2-128-16,0 1 128 0,-1 1-128 0,1 0 192 16,-2 5-192-16,2 0 192 0,0 4-384 0,2 0-64 15,-1 5 0-15,2 1-16 16,0 4-112-16,0-2-32 0,5 7 0 0,0 0 0 15,-8-6-1632-15,3 2-336 0,5 4-64 0</inkml:trace>
  <inkml:trace contextRef="#ctx0" brushRef="#br0" timeOffset="59291.2">2838 15180 11967 0,'0'0'528'0,"0"0"112"0,-5-8-512 0,5 8-128 0,-5-7 0 0,5 7 0 0,0 0 4624 0,0 0 896 16,0 0 176-16,0 0 48 0,0 0-4448 0,5-7-880 15,-5 7-176-15,5-8-48 0,-5 8 240 0,0 0 32 16,0 0 16-16,0 0 0 0,0 0 304 0,0 0 64 16,11 8 16-16,-4 2 0 0,0 4-352 0,-1 2-64 15,0 4 0-15,-1 2-16 0,0 3-288 0,2-2-144 16,-1-1 160-16,1-1-160 0,1-1 144 0,-1-2-144 15,2-1 128-15,2-4-128 0,-1 1 176 0,1-2-48 16,-2-3-128-16,0-2 192 0,-9-7-16 0,12 5-16 16,-2-3 0-16,-10-2 0 0,11-2 80 0,-11 2 16 15,10-4 0-15,-2 1 0 0,-8 3-256 0,8-6 128 16,-2-1-128-16,-6 7 0 0,0 0 0 0,8-4 0 0,-8 4 0 16,0 0 0-16,9 3 0 0,-9-3 0 0,8 10 0 0,-2 1 0 15,1-2 0-15,-7-9-128 0,8 12 128 0,0-3-208 16,1-1 208-16,0-3 128 0,-9-5 0 0,10 5-128 15,-10-5 320-15,13 4-32 0,-13-4-16 16,12 0 0-16,-1-1-64 0,-11 1-16 0,10-4 0 0,-1 0 0 16,-1-3 64-16,0 2 0 0,0-2 0 0,-1-2 0 15,0 0 192-15,-1 0 64 0,0-1 0 0,-1 1 0 16,0-3-320-16,-1 0-48 0,-1 0-16 0,0-1 0 16,0-2 128-16,1-4 0 0,-4 2 16 0,1-1 0 15,1-1-96-15,-2-2-32 0,0-1 0 0,1 1 0 16,0 0-144-16,2 0 0 0,-1 0 0 0,0 2 0 15,-2-1 128-15,1 1-128 0,2 2 128 0,-1 0-128 16,0-3-368-16,0 3-144 0,2 4-48 0,0 0 0 16,0 4-2512-16,0 0-512 0,-4 9-112 0</inkml:trace>
  <inkml:trace contextRef="#ctx0" brushRef="#br0" timeOffset="59724">3427 15397 11967 0,'0'0'1072'0,"0"0"-864"16,0 0-208-16,0 0 0 0,0 0 5072 0,0 0 976 16,0-9 192-16,2 0 32 0,0 0-4336 0,2 0-864 0,2-1-176 0,0-1-48 15,3 2-224-15,3 1-48 0,-3-1-16 0,1 0 0 16,0 1-320-16,-1 0-64 15,-1 3-16-15,-8 5 0 0,10-4-160 0,-1 0 0 0,-9 4 144 0,11-1-144 16,-11 1 0-16,0 0 0 0,10 5 0 0,-10-5 128 16,8 8-128-16,-3 1 128 0,-5-9-128 0,3 13 128 15,-3 3-128-15,-2-2 0 0,-2 2 0 0,-1 1 0 16,-1 0 0-16,-2 2 0 0,-1 2 0 0,-2 1 0 16,1-4 0-16,-1 2 0 0,0-2 0 0,0 2 0 15,1-4 0-15,2-1 0 0,1-2 0 0,2-1 0 16,3-2 160-16,2-10 112 0,-3 13 32 0,3-2 0 15,0-11 112-15,5 12 32 0,0-1 0 0,2-2 0 16,1 1-192-16,2 1-48 0,-1-3 0 0,2 3 0 16,-1-4-80-16,1 1 0 0,0 1-128 0,1-2 192 15,0 1-192-15,0 1-288 0,1-1 64 0,-2-1 16 16,1 0-496-16,0-1-112 0,0 1-16 0,-1-1 0 16,0 0-1216-16,0-1-256 0,1-1-64 0,0 2-8272 15,0-4-1664-15</inkml:trace>
  <inkml:trace contextRef="#ctx0" brushRef="#br0" timeOffset="60541.28">2546 16858 18431 0,'0'0'1632'0,"0"0"-1312"15,0 0-320-15,-9-3 0 0,9 3 4320 0,0 0 800 16,0 0 144-16,0 0 48 0,-3-9-4304 0,3 1-864 16,2-1-144-16,2 1 0 0,1-4-272 0,0 1 16 15,0-1 0-15,1 0 0 0,-3-1 256 0,-1 3-160 16,0 1 160-16,-2-2-128 0,-1 2 128 0,0 1 0 16,-3 2 0-16,0-2 128 0,-3 3 64 0,0 2 32 15,-4 3 0-15,-1 0 0 0,-2 0 256 0,-3 3 48 16,-1 1 16-16,0 2 0 0,-2-2-96 0,0 4 0 0,0 1-16 15,1 1 0-15,0 1-208 0,1 1-32 0,-1 1-16 0,2 0 0 16,2 2-176-16,-1 4 0 0,2-1 144 0,2 3-144 16,2-3 0-16,0 4 0 0,1 4 0 0,4-1 0 15,0 1 0-15,2-1-160 0,1-2 160 0,0 1 0 16,1-6-128-16,2 1 128 0,2-2 0 0,1-1 0 16,0 0 0-16,1-3 0 0,2-3 0 0,0-2 0 15,0 0 0-15,1-3 0 0,-8-5 0 0,14 1 144 16,-1-2 16-16,1 0 0 0,2-4 0 0,1-2 0 15,0-1-32-15,1-4 0 0,2 1 0 0,1-6 0 16,-1 0 112-16,0-1 16 0,-2-3 0 0,1-4 0 16,-1 0-32-16,1-2 0 0,-3 1 0 0,-2-3 0 0,-1-2-80 0,0-1-16 15,-1 1 0-15,-1 1 0 16,-4 0 160-16,0-1 32 0,-2 0 0 0,-1-3 0 16,-3-1-32-16,1-1 0 0,-1 1 0 0,-2 0 0 0,-2 1-144 0,-1-1-16 15,-1 0-128-15,-3 5 192 0,2 2-192 0,-2 4 0 16,0-3 128-16,0 5-128 0,0 3-160 0,-1 0-80 15,0 3-16-15,0 2 0 16,0 3-560-16,1 3-112 0,-1-3-32 0,1 6 0 16,0 3-2512-16,8 2-512 0</inkml:trace>
  <inkml:trace contextRef="#ctx0" brushRef="#br0" timeOffset="61092.33">3176 16344 37839 0,'0'0'832'0,"0"0"160"0,-5-5 32 0,5 5 64 0,-7-8-880 0,5 1-208 0,2 7 0 0,0 0 0 15,-3-6 0-15,3 6 0 0,0 0-144 0,0 0 144 0,0 0 0 0,0 0 0 16,0 0 0-16,0 0 0 0,0 0 0 0,0 0 0 16,0 0 128-16,-1 14-128 0,-1 2 320 0,2 1-32 15,0 2-16-15,0 4 0 0,0 1-64 0,2 1-16 16,0 4 0-16,1-1 0 0,-3 0-32 0,0 1-16 15,4 1 0-15,-2-3 0 0,0-2 16 0,-1-2 0 16,2-2 0-16,0 0 0 0,-1-3-160 0,0 0 192 16,1 1-192-16,0-2 192 0,-1 0-192 0,0-1 160 15,-2 1-160-15,2 2 160 0,1-6-32 0,-2 4 0 16,0-3 0-16,1 2 0 0,-2-1-128 0,0 2 0 16,1 0 144-16,-2-2-144 0,-2 1 192 0,0-1-16 15,1-2-16-15,-2-1 0 0,-1-3 304 0,-1 0 64 16,6-9 16-16,-7 10 0 0,-2-2 32 0,1-1 16 0,-1 2 0 0,-1-5 0 15,1 1-352-15,0-1-80 0,-3 0-16 0,1 0 0 16,-4-3-144-16,0-1 0 0,-2 1 0 0,-1-1 0 16,-3-2 384-16,0-1-16 0,0-1 0 0,0 0 0 15,0-2-608-15,0-2-112 0,1 0-32 0,0 1 0 32,0 1-1040-32,2 1-224 0,3 0-32 0,-2 1-16 15,-2 0-1840-15,4 4-368 0</inkml:trace>
  <inkml:trace contextRef="#ctx0" brushRef="#br0" timeOffset="61479.68">1697 17627 11967 0,'0'0'1072'0,"0"0"-864"16,0 0-208-16,0 0 0 0,0 0 6640 0,0 0 1280 16,11-9 256-16,5 0 48 0,4-3-6816 0,5 0-1408 15,4-2-176-15,5-2-80 0,4 0 256 0,3 1 0 16,4-2 0-16,3-3 0 0,4 1 0 0,3-1 0 15,-1 3 128-15,5-2-128 0,4-2 0 0,2 3 0 16,1-1 0-16,0 4 0 0,-5 0 0 0,-2 4 0 0,-3-1 0 0,0 3 0 16,-3-3 128-16,1 4 64 0,-1 3 32 0,2 2 0 15,0 1 64-15,-1 0 16 0,1 1 0 0,-2-3 0 16,0-1-304-16,-3 0 0 0,3-2 128 0,-5 2-128 16,-3-1 0-16,-1 0-224 0,-5 1 32 0,-4 1 16 31,-3-6-2864-31,-2 1-576 0</inkml:trace>
  <inkml:trace contextRef="#ctx0" brushRef="#br0" timeOffset="63310.15">2588 18071 15663 0,'0'0'1392'0,"4"-6"-1120"15,-4 6-272-15,5-9 0 0,-5 9 2672 0,7-11 464 16,-1 4 112-16,-1-3 16 0,-2 1-2592 0,-3 9-512 16,0 0-160-16,4-8 0 0,-4 8 352 0,0 0-16 15,0 0 0-15,0 0 0 0,0 0 432 0,0 0 96 16,-7-7 16-16,3-1 0 0,4 8 128 0,0 0 16 15,-9-7 16-15,3 2 0 0,6 5-112 0,0 0-32 16,-9-6 0-16,1-1 0 0,8 7-320 0,-9-6-80 16,0 2-16-16,1 1 0 0,8 3-144 0,-9-5-16 0,-1 1-16 15,1 1 0-15,9 3-304 0,-10 0 128 0,1 5-128 0,0-3 0 16,-2 0 0-16,1 4 0 0,-2 1 0 0,0 6 0 16,1 0-176-16,0 2 176 0,-1 0-192 0,2 1 192 15,1 0 0-15,1-1-128 0,1 1 128 0,2-2 0 16,1-1 0-16,3-1 0 0,1-12 0 0,1 15 144 15,2-2-144-15,1-2 0 0,1 1 0 0,0 1 0 16,1 1 0-16,0 2 0 0,-1-3 0 0,0-2-176 16,1 2 176-16,-1-3 0 0,-5-10-144 0,6 12 144 15,1-2 0-15,1-2-144 0,0-2 144 0,1 0 0 16,-9-6 0-16,11 4 0 0,0-2 0 0,-1 0 0 16,1-1 0-16,-1-2 128 0,-10 1 0 0,12-4 16 15,0-3 48-15,-2 1 0 0,-1-1 0 0,-1-1 0 16,0 0 64-16,0 1 32 0,-1-4 0 0,1-1 0 0,-1-1-288 0,-2-1-192 15,-1-2 16-15,-1-1 16 0,-2-2 464 0,-1 1 80 16,0-1 32-16,-1 0 0 0,-1-3-128 0,1 0-32 16,-2-6 0-16,-1 3 0 0,1-1-80 0,0 2-32 15,-1-1 0-15,1 0 0 0,-1 0 80 0,1 0 16 16,-3 3 0-16,2 1 0 0,1 1 80 0,-1 0 32 16,0 0 0-16,-1 1 0 0,-1 2-352 0,0-3 0 15,-2 3 0-15,0 0 128 0,-1 1-128 0,0 1 0 16,0 2 128-16,0 0-128 0,-2-3 0 0,2 3-240 15,0-1 48-15,0 2 0 0,-2-1-160 0,2 4-32 16,0 1 0-16,3 3 0 16,-1 4-256-16,2-3-64 0,5 4-16 0,0 0 0 15,-8 5-1680-15,2 4-336 0,3 4-64 0,2 0-13584 0</inkml:trace>
  <inkml:trace contextRef="#ctx0" brushRef="#br0" timeOffset="64009.97">2989 17847 21183 0,'0'0'1888'0,"0"0"-1504"16,0 0-384-16,0 0 0 0,-10-1 4320 0,1 0 800 15,9 1 144-15,0 0 48 0,-9-3-4000 0,9 3-800 16,0 0-144-16,0 0-48 0,-8-5-128 0,8 5-16 15,0 0-16-15,0 0 0 0,0 0-160 0,0 0 0 16,0 0 0-16,0 0 0 0,-3 13 0 0,2 2 0 16,2 0 0-16,2 3-176 0,1 2 176 0,0 2-160 15,1 4 160-15,0 2-160 0,0-1 304 0,1-1 64 0,-2-3 16 0,1-1 0 16,0-3 32-16,0-3 0 16,0-2 0-16,1-1 0 0,-1-6 64 0,-5-7 0 0,0 0 16 0,9 8 0 15,-3-3-80-15,-6-5 0 0,0 0-16 0,13-5 0 16,-1 0 112-16,-1-4 32 0,-2-3 0 0,-1 0 0 15,-2 1-384-15,1-2 0 0,-2-2 0 0,0 2 0 16,0 2 0-16,-1 0 0 0,0 3 0 0,-4 8 0 16,0 0 0-16,0 0-128 0,0 0 0 0,0 0 0 15,0 0-48-15,9 8 0 0,-1 4 0 0,-1-2 0 16,-1 1 176-16,2-2 0 0,0 3 0 0,1-2 128 16,-3-2-128-16,4 0 0 0,-1-3 0 0,0 0 0 15,-9-5 0-15,11 3 0 0,-11-3 0 0,12-2 0 16,-3 4 224-16,-9-2 32 0,11-3 0 0,-11 3 0 15,8-6-112-15,-8 6-16 0,7-7 0 0,1-1 0 0,-4-1-128 16,1 0 192-16,-5 9-192 0,7-11 192 0,-2-2 64 0,-1 3 32 16,0-3 0-16,1 0 0 0,-2 0-128 0,1-1-32 15,0-3 0-15,-1 1 0 0,1-1 32 0,2 0 0 16,-2-2 0-16,-2 0 0 0,1 0-160 0,-1 0 0 16,1 1 0-16,0 1 0 0,-1 3 0 0,1-2-144 15,-1 2 0-15,1 2 0 16,-2 0-496-16,2 3-80 0,0 0-32 0,-3 9 0 15,0 0-2224-15,0 0-448 0,7-6-96 0</inkml:trace>
  <inkml:trace contextRef="#ctx0" brushRef="#br0" timeOffset="64307.28">3593 18056 11967 0,'0'0'1072'0,"0"0"-864"0,0 0-208 0,0 0 0 16,0 0 6752-16,0 8 1312 0,0-8 256 0,0 0 48 15,0 0-6576-15,0 0-1296 0,0 0-272 0,0 11-48 16,0-2 80-16,0 1 0 0,0 0 16 0,1 0 0 15,-1 1-80-15,0 1-32 0,0 1 0 0,0 2 0 0,0 5-160 0,3-2 0 16,0-1 0-16,-1-1 128 0,-1 2-128 0,2-1 0 16,0-3 0-16,1 1 0 15,0-2-512-15,-1-2 32 0,1 1 0 0,-1-4-18704 16</inkml:trace>
  <inkml:trace contextRef="#ctx0" brushRef="#br0" timeOffset="85099.29">3923 10880 2751 0,'0'0'128'0,"0"0"16"0,0 0-144 0,0 0 0 0,0 0 0 0,0 0 0 15,-4-6 3824-15,4 6 720 0,0 0 160 0,-4-8 32 16,4 8-3248-16,0 0-640 0,-1-9-128 0,1 9-16 16,0 0-384-16,0 0-64 0,1-6 0 0,-1 6-16 15,1-5 16-15,-1 5 16 0,3-4 0 0,-3 4 0 16,0 0 496-16,4-4 80 0,4-3 32 0,-8 7 0 16,0 0 96-16,10-2 32 0,1 2 0 0,0 0 0 15,2 0-320-15,2 2-64 0,0-1-16 0,5 0 0 16,1-1-64-16,2 1-16 0,1 1 0 0,0-4 0 0,1 2-64 15,1-1-16-15,0 0 0 0,-1 0 0 0,-3-1-256 0,2 1-64 16,-1 0-128-16,-1-1 192 0,-1 2-192 0,-1 0 0 16,1 0 0-16,-2 0 0 0,1 0-320 0,-1 0-64 15,0 2-16-15,-2 0 0 16,-2 1-528-16,0 1-96 0,-1-3-32 0,-1 2 0 16,-1 1-416-16,-1 1-64 0,-11-5-32 0,13 2 0 15,-2 2-1728-15,-11-4-352 0</inkml:trace>
  <inkml:trace contextRef="#ctx0" brushRef="#br0" timeOffset="85477.59">4068 11014 21535 0,'-19'4'960'0,"9"0"192"0,-2 1-928 16,2-1-224-16,1 0 0 0,1-1 0 0,8-3 336 0,-7 2 32 0,7-2 0 0,0 0 0 16,0 0 32-16,0 0 16 0,0 0 0 0,0 0 0 15,0 0 160-15,0 0 48 0,0 0 0 0,0 0 0 16,0 0 304-16,0 0 64 0,9-1 16 0,2 1 0 15,-1-2 128-15,2 2 16 0,0-2 16 0,2 2 0 0,0 2-416 0,2-2-96 16,0 0-16-16,1 0 0 0,1 1-416 0,0 1-96 16,2 2 0-16,-2-1-128 0,0-2 0 0,2 2 0 15,-1 0 0-15,2 0 0 0,-1-1 0 0,-1-1 0 16,1 2 0-16,1-2 0 0,1-1-192 0,1-1 16 16,1 1 0-16,1 0 0 15,-2-2-400-15,2 1-96 0,0 0-16 0,-2-1-9664 16,-1 0-1936-16</inkml:trace>
  <inkml:trace contextRef="#ctx0" brushRef="#br0" timeOffset="88327.46">6139 10117 5519 0,'0'0'496'0,"0"0"-496"0,0 0 0 0,0 0 0 15,0 0 4592-15,0 0 816 16,0 0 160-16,0 0 48 0,0 0-4208 0,0 0-848 0,8-3-176 0,-8 3-16 15,0 0-368-15,0 0 0 0,5-7 0 0,-5 7 0 16,2-7 0-16,-2 7 144 0,-2-3-16 0,0-1-128 16,-1 0 496-16,-1 0-16 0,0-1 0 0,-1 1 0 15,0 1 480-15,0 0 80 0,-7 0 32 0,0-3 0 16,0 2-272-16,2 2-48 0,0-1-16 0,-2 2 0 16,0 0-304-16,0-1-64 0,-1 1-16 0,2 1 0 15,-3 0-224-15,1 1-128 0,0 2 128 0,-1 2-128 16,-2 0 0-16,2 3 0 0,-2 0 0 0,1 2 0 15,-2 1 0-15,0 2 0 0,1 4 0 0,-1 1 0 16,-1-1 0-16,1 3 0 0,1-5 0 0,1 4 0 16,-1-1 176-16,2-1-48 0,2 0 0 0,0-3 0 15,2 2-128-15,1-1 0 0,2-3 0 0,2 1 0 16,1 0 0-16,3-1 208 0,1-2 0 0,0-10 0 0,4 12-80 0,2 0-128 16,2-2 176-16,1 1-176 0,0-5 176 15,3 3-176-15,2-4 160 0,1 2-160 0,0-2 128 0,2-1-128 16,2-1 0-16,-1-1 0 0,0 2 128 0,-1-4-128 15,0-2 0-15,0 0 144 0,-1 0-144 0,1 2 192 16,-2-7-192-16,0 2 192 0,-1-2 96 0,0 0 32 16,1-2 0-16,0 1 0 0,-2-1-48 0,2-2 0 15,-2-2 0-15,0 0 0 0,-2 0 80 0,1-1 16 16,0-2 0-16,-2-2 0 0,-1-2-208 0,1-3-32 16,-1-3-128-16,-1-4 192 0,-2-6-192 0,1-1 0 15,-2-6 0-15,-1 0 0 0,0 0 0 0,-2 2 0 0,-1 3 0 16,-1 4 0-16,-1 5 0 0,0-1 0 15,-3 1 0-15,0 1 0 0,-1 1 0 0,-2 1 0 0,0 0 0 0,1 2 0 16,1 1-288-16,-1 3 0 0,-1 2 0 16,1 4 0-1,-1 0-288-15,-1 2-48 0,3 4-16 0,0 1 0 16,1 1-1472-16,4 6-320 0,0 0-48 0,0 0-12688 0</inkml:trace>
  <inkml:trace contextRef="#ctx0" brushRef="#br0" timeOffset="88811.6">6590 9553 28559 0,'-4'-9'2544'0,"2"1"-2032"16,2 8-512-16,-3-10 0 0,2 0 1904 0,1 4 272 15,0 6 64-15,0-8 16 0,0 8-1696 0,0 0-352 16,0 0-64-16,0 0-16 0,0 0-128 0,0 0 0 16,0 12 0-16,0 3 0 0,-1-2 0 0,1 6 0 15,0 0 0-15,0 3 0 0,1-1-144 0,1 3 144 16,1 1 0-16,0 1 0 0,1-3 0 0,1 1 0 15,0-4 0-15,2 3 0 0,2-1 0 0,-2 3 0 0,1-5 0 16,0 3 0-16,-1 0 192 0,-1 3 32 0,1 1 16 0,-1 2 0 16,2 1 48-16,0 0 16 0,-2-4 0 0,1 2 0 15,-1 0-160-15,0-3-16 0,-2-2-128 0,-2 0 192 16,2-2-192-16,-4 1 0 0,-1-1 128 0,-2-2-128 16,-1 1 0-16,-1-5 0 0,-4-2 0 0,0 2 0 15,0-2 432-15,0 0-16 0,-5-3 0 0,1-1 0 16,0 0-96-16,-1-1-32 0,0-1 0 0,-1-1 0 15,0 0-160-15,0-1-128 0,1 1 192 0,0-3-192 16,-2-1 0-16,2-2 0 0,-1-2 0 0,1-1 0 16,-2-1-192-16,1-1-160 0,-1 1-32 0,2-2 0 15,-2-2-1952 1,0 3-400-16,0 1-80 0,0 1-12576 0</inkml:trace>
  <inkml:trace contextRef="#ctx0" brushRef="#br0" timeOffset="89196.36">5404 10728 20271 0,'-14'-3'1792'0,"1"3"-1424"0,1 0-368 0,12 0 0 16,0 0 5040-16,0 0 928 0,0 0 192 0,0 0 48 15,0 0-5024-15,14-4-992 0,2 1-192 0,3 2 0 16,4-1 0-16,5 0 0 0,6 1 0 0,8 1 128 16,6-1-128-16,8 1 0 0,5 0 0 0,3 0 0 15,1-2 0-15,2 0 0 0,-1 0 144 0,5 1-144 16,2 0 272-16,1 1-16 0,-1-4 0 0,-5 1 0 15,-5 1 32-15,-2 0 0 0,-1 0 0 0,1-1 0 16,3-1-64-16,1-2-16 0,-1-2 0 0,-3 0 0 16,-1 0-208-16,-5 0 128 0,-3 1-128 0,-1-1 0 15,-1-1-160-15,-1-2-128 0,-2 1-32 0,-1-1 0 16,-3 0-2848-16,-4-1-576 16</inkml:trace>
  <inkml:trace contextRef="#ctx0" brushRef="#br0" timeOffset="90096.34">6246 11647 19519 0,'0'0'432'0,"0"0"80"0,0 0 32 0,0 0 0 0,0 0-544 0,0 0 0 16,0 0 0-16,0 0 0 0,5-8 1136 0,-5 8 112 15,2-8 32-15,-2 8 0 0,0-10-48 0,0 2 0 16,0 8 0-16,-2-9 0 0,2 9-272 0,-1-12-64 16,0 0-16-16,1 3 0 0,0 9 32 0,-2-12 16 15,0 2 0-15,2 10 0 0,-3-13-32 0,1 1-16 16,2 12 0-16,-4-14 0 0,-3-1-272 0,1 5-48 15,-3 0-16-15,-1-1 0 0,1 1-224 0,-2 1-64 16,-3-1 0-16,0 4 0 0,0 1-64 0,-2 2-32 0,1 2 0 16,0 1 0-16,-2 2-160 0,0 4 0 0,-1 1 144 0,0 4-144 15,0-1 0-15,-1 3 0 0,1 3 0 0,0 2 0 16,-2 1 0-16,3 1 0 0,2 3 0 0,2 0 0 16,0 3 0-16,2 0 0 0,2 2 0 0,1-4 0 15,0 1 0-15,3 0 144 0,0 0-16 0,2-5-128 16,2 1 192-16,0 0-192 0,1 0 192 0,1-1-192 15,2-7 128-15,2 0-128 0,3-2 0 0,-1 1 0 16,1-4 128-16,1-1-128 0,3-2 0 0,1-1 0 16,2-4 224-16,0 0-64 0,1-3-16 0,1 0 0 15,1-3-144-15,2-1 0 0,-1-2 0 0,2 0 0 16,0-1 0-16,0-2 0 0,1-2 176 0,-1-3-176 16,-2 0 336-16,2-2-16 0,-3 0-16 0,-1-3 0 15,-1-3 80-15,-2-1 0 0,-2-4 16 0,-1-1 0 0,-2-2-80 0,-3-3 0 16,-1 0-16-16,-1 1 0 0,-2 0-160 0,-4 1-16 15,0 0-128-15,-2-1 192 0,-1-3-192 0,-2-1 0 16,-1-4 0-16,-1 1 0 0,-1 1 0 0,-3 0-208 16,1 2 64-16,-1 3 16 0,0 3-112 0,1 7-16 15,0 1 0-15,2 7 0 0,1 1-112 0,1 5-16 16,-1 4-16-16,2 2 0 16,7 6-528-16,0 0-96 0,-8-3-32 0,8 3 0 15,0 0-2848-15,-6 7-560 0</inkml:trace>
  <inkml:trace contextRef="#ctx0" brushRef="#br0" timeOffset="92699.35">6619 11430 16575 0,'0'0'1472'0,"0"0"-1168"0,0 0-304 0,0 0 0 0,0 0 3552 0,0 0 656 16,0 0 128-16,6-6 16 0,-6 6-2832 0,7-8-576 16,-2 1-112-16,-5 7-32 0,8-6-112 0,-1-1-32 15,-7 7 0-15,10-6 0 0,-1 1 80 0,-2 2 16 16,-1-1 0-16,2 2 0 0,1-4-240 0,2 2-64 15,2 0 0-15,1-1 0 0,2 1-256 0,12-1-48 16,-2 0-16-16,-2 1 0 0,-2 0 0 0,0 1 0 16,0 1 0-16,-5-1 0 0,-2 2 112 0,-2 1 16 15,0-3 0-15,-3 6 0 0,-10-3-112 0,12 3-16 16,-3 0 0-16,-9-3 0 0,0 0-128 0,9 6-176 16,-9-6 48-16,0 0 0 0,3 9 0 0,-3 0 0 15,0-9 0-15,-3 13 0 0,-1-5 0 0,-1 2 0 0,-2 2 0 16,-2-3 0-16,-1 0-192 0,-3 2-16 0,-3-1-16 0,-2 1 0 15,-2 0 0-15,0 1 0 0,-3 1 0 0,0-1 0 16,-1 1 160-16,1 2 16 0,-2 0 16 0,2 3 0 16,-2-2 160-16,3 2 0 0,1 1 0 0,1 1 128 15,2 0 32-15,1-1 16 0,3 1 0 0,1-2 0 16,2-1 80-16,2-1 0 0,1-1 16 0,4 0 0 16,1-2-64-16,0 0-16 0,2-3 0 0,2 2 0 15,-1-12-192-15,6 12 128 0,1-2-128 0,1-2 0 16,1-2 0-16,1 1 0 0,1-2 0 0,2 0 0 15,1-1 0-15,2-3 0 0,2 1 0 0,2 2 0 16,2-4-192-16,1 1 192 0,2 0-192 0,1-1 192 16,0 2-576-16,0-2 0 0,0-2 0 0,0 0 0 15,-1-2-736-15,-3 1-160 0,-2 1-16 0,-1-2-16 16,-3-3-2128-16,-3 2-416 0,-1-7-96 0,-3 3-16 0</inkml:trace>
  <inkml:trace contextRef="#ctx0" brushRef="#br0" timeOffset="93281.14">7140 11742 12895 0,'0'0'1152'0,"-7"2"-928"0,7-2-224 0,-9 4 0 16,9-4 6176-16,0 0 1184 0,0 0 256 0,0 0 32 15,0 0-5920-15,0 0-1200 0,0 0-224 0,0 0-48 16,0 0 16-16,9-4 16 0,0-1 0 0,1 1 0 16,2-1-48-16,0 1-16 0,-1 2 0 0,2-2 0 15,0 1-80-15,1 3-16 0,-1 0 0 0,0 0 0 16,-2 1-128-16,1 2 0 0,-2 0 0 0,-10-3 0 16,12 5 0-16,-3 0 0 0,-9-5 0 0,0 0 0 15,0 0 0-15,9 8 0 0,-9-8 0 0,7 9 0 16,-7-9 0-16,0 0 0 0,0 0-144 0,4 9 144 15,-4-9 0-15,0 0 0 0,0 0 128 0,0 11-128 16,-3-4 0-16,2 1 0 0,1-8 0 0,-5 7 0 16,5-7-160-16,-7 8 32 0,2-2 0 0,5-6 0 15,-6 8 128-15,6-8 0 0,-4 8 0 0,4-8 128 0,0 0-128 0,1 10-160 16,-1-10 160-16,5 11-208 16,-5-11 208-16,8 7 0 0,0 0 0 0,0-2 0 0,-1-1 0 0,3 1 0 15,-3 0 0-15,1 1 0 0,0-1 0 0,0 0 0 16,-8-5 0-16,10 8 0 0,1 4 0 0,0-6 0 15,1 2-128-15,-1-1 128 0,-4-1 0 0,3 1 0 16,0-1 0-16,-2 3 0 0,-8-9 0 0,8 9 0 16,-2 0 0-16,-1 1 0 0,-1-1 0 0,-1 2 0 15,-3 1 0-15,-1-1 0 0,1-11 0 0,-4 17 0 16,0-2 0-16,-1 1 160 0,-3 2 0 0,1 0 0 16,1 1 0-16,-1-1 0 0,-1-1-160 0,2 0 0 15,-1-6 144-15,1 3-144 0,-2-3 144 0,0-2-144 16,-1 0 192-16,1-2-192 0,0 1 0 0,-1-2 0 0,0 0 0 0,-1-1 0 31,-2-4-272-31,-1-1-176 0,-1-1-16 0,-3-2-16 16,-3-1-1840-16,-1-6-368 0,-1-1-80 0</inkml:trace>
  <inkml:trace contextRef="#ctx0" brushRef="#br0" timeOffset="94131.34">8470 10067 16575 0,'0'0'1472'0,"0"0"-1168"0,0 0-304 0,0 0 0 16,0 0 2528-16,-5-6 448 0,5 6 96 0,-5-6 0 15,5 6-2224-15,-4-7-448 0,-1 0-80 0,1 0-32 16,4 7-288-16,-7-8 160 0,2 2-160 0,1-1 128 15,0 1 64-15,2-1 0 0,2 7 0 0,-6-9 0 16,6 9 512-16,-6-9 96 0,1 1 32 0,-1 2 0 16,0-1 0-16,6 7 16 0,-10-4 0 0,-1 0 0 15,1 2-208-15,-2 2-32 0,-1-3-16 0,-1 6 0 16,-2-1-336-16,-1 3-80 0,-1 1-16 0,-1 1 0 16,0 3-32-16,-1 0-128 0,1 0 192 0,-1 3-64 0,1 0-128 0,-1 3 0 15,3 0 0-15,-1 1 128 0,1 0-128 0,1 0 0 16,2 2 0-16,1-1 0 0,0 2 224 0,1 0 16 15,2 0 0-15,2 3 0 0,1 0-240 0,2-1 0 16,1 2 0-16,2-6-160 0,0 0 160 0,4 2 176 16,0-1-48-16,3 0 0 0,2-1 0 0,2-1-128 15,2-2 192-15,0 0-64 0,2-2-128 0,2-3 128 16,2-2-128-16,1-1 128 0,0-2-128 0,2-5 128 16,-1-3-128-16,2-1 128 0,1-4 16 0,2-1 0 15,-1-2 0-15,1-4 0 0,-2 1-16 0,0-2 0 0,0-3 0 16,0 2 0-16,-1-3-128 0,-3-1 0 15,-1-1 144-15,-2-1-144 0,-4-10 0 0,0-5 128 0,-2-6-128 0,-2-4 0 16,-2-4 0-16,-1-1 0 0,-3 5 0 0,-1 3-192 16,-1 3 16-16,-1 1 0 0,-2 2 0 0,-1-2 0 15,0-5 176-15,-2 2 0 0,0-1 128 0,-1 5-128 16,-1 1 256-16,-2 4 0 0,1 5-16 0,-2 5 0 16,0 5-240-16,2 6 0 0,0 1 0 0,-2 4 0 31,1 4-512-31,2 2-80 0,1 3-32 0,8 0 0 15,-9 6-1936-15,3 1-400 0,6-7-80 0,-4 14-11696 0</inkml:trace>
  <inkml:trace contextRef="#ctx0" brushRef="#br0" timeOffset="94899.22">8758 9862 19343 0,'0'0'1728'0,"0"0"-1392"0,0 0-336 0,0 0 0 16,0 0 3152-16,0 0 560 0,0 0 128 0,0 0 0 15,0 0-3008-15,0 0-592 0,0 0-240 0,11-3 176 16,-11 3 64-16,13-1 16 0,-1-2 0 0,-2 1 0 15,0-1 144-15,2 2 48 0,0 0 0 0,0-1 0 16,-1 0 112-16,2 0 16 0,0 1 16 0,0-3 0 16,1 2 16-16,-1 2 0 0,0-3 0 0,-2 2 0 15,0-1-208-15,0 1-32 0,1 1-16 0,0 0 0 16,0-3-32-16,-1 2 0 0,1 0 0 0,0 2 0 16,-2-1-176-16,2 1-144 0,1-1 192 0,-1 0-192 15,0 0 0-15,1 3 0 0,-2-3 0 0,1 3 0 0,-2 1 0 0,1-3 0 16,-2 1 0-16,-9-2 0 0,0 0 0 0,0 0 0 15,10 4 0-15,-10-4 0 0,0 0 0 0,8 8 160 16,-8-8-32-16,0 0 0 0,0 0-128 0,4 11 192 16,-4-11-192-16,0 13 192 0,0-13-192 0,-4 14 0 15,-2-2 0-15,-2-1 0 0,-1 1 0 0,-2-1-224 16,-2 0 48-16,-2 2 16 0,-4 2-48 0,0 2-16 16,-2 1 0-16,-2-1 0 0,-2 4 224 0,-1 0 0 15,-3-3 0-15,0 3 0 0,1 1-128 0,0-1 128 16,1-2 0-16,2 2-144 0,2-1 144 0,1-1 0 15,1 1 0-15,2-3-128 0,2-3 128 0,3 2 0 16,1-3 160-16,4 0-160 0,0 1 0 0,1-3 0 0,2-1 0 0,0-2 0 16,2 1 144-16,4-9-144 0,-1 8 128 0,1-8-128 15,0 0 272-15,0 0-16 0,0 0-16 0,11 6 0 16,0-2-32-16,4 0 0 0,-2-3 0 0,2-1 0 16,1-1-208-16,2 0 128 0,0 0-128 0,3-1 0 15,1 2 0-15,2-2 0 0,1 4 0 0,1-4 0 31,1-1-784-31,1-1-112 0,-1 0 0 0,0 2-16 16,-1-1-2160-16,-1-1-416 0,0-1-96 0,-3-3-10992 0</inkml:trace>
  <inkml:trace contextRef="#ctx0" brushRef="#br0" timeOffset="95549.68">9276 10223 4607 0,'0'0'400'0,"0"0"-400"16,0 0 0-16,0 0 0 0,0 0 5808 0,0 0 1072 15,0 0 224-15,0 0 32 0,1-8-5424 0,-1 8-1088 16,3-6-224-16,-3 6-32 0,0 0 96 0,0 0 32 15,0 0 0-15,0 0 0 0,8-7 400 0,0 2 96 16,-8 5 16-16,10-5 0 0,-1 2 32 0,-9 3 16 0,12-5 0 0,0 4 0 16,-2-2-464-16,0 2-80 0,-10 1-32 0,12-2 0 15,-1 1-352-15,-11 1-128 0,11 3 0 0,0 1 144 16,-11-4-144-16,0 0 0 0,10 1 0 0,-10-1 0 16,0 0 0-16,9 6 0 0,-9-6 0 0,7 7 0 15,-7-7-160-15,0 0 160 0,4 9 0 0,-2 0-144 16,-2-9 144-16,-4 11 0 0,-1-4 0 0,-1 1 0 15,-2 0 0-15,0 0 0 0,-1 0 0 0,0-2 0 16,0 1 0-16,1-2 0 0,0 0 0 0,0 2 0 16,8-7 0-16,-9 4 0 0,9-4 0 0,-9 6 0 15,9-6 0-15,-9 3 0 0,9-3 0 0,0 0 0 16,-8 5 0-16,8-5 0 0,0 0 0 0,0 0 0 16,0 0 0-16,0 0 0 0,0 0 0 0,0 0 0 15,9 5 0-15,2-1 0 0,-1-1 0 0,2-2-128 16,-2 0 128-16,2 1 0 0,0-2 0 0,1 1 0 0,-2 2 0 15,2-1 0-15,0-1 0 0,0 2 0 0,1 1 0 0,-1 1 0 16,-2-1 0-16,2 1 0 0,0 1 0 0,-1-1 0 16,0 0 0-16,-2 0 0 0,-10-5 0 0,0 0 0 15,9 9 0-15,-9-9-128 0,0 0 128 0,0 0 0 16,3 13 0-16,-3-13 0 0,-1 15 0 0,-3-6 176 16,-3 1-48-16,-2-2 0 0,-1 1 0 0,-2 0 0 15,-1-1 0-15,-1 1 0 0,-2 0-128 0,0-1 0 16,1 1 0-16,-1-1 128 0,2 0-128 0,-1-3 0 15,4 2-192-15,-2-1 192 16,0-2-640-16,-1 0-16 0,3-3 0 0,-1 3 0 16,2-4-1904-16,-1 0-384 0,1 0-80 0,1-2-7152 15,-1-1-1408-15</inkml:trace>
  <inkml:trace contextRef="#ctx0" brushRef="#br0" timeOffset="96433.4">7828 10849 18431 0,'0'0'816'15,"-7"-3"160"-15,-2 3-784 0,9 0-192 0,0 0 0 0,0 0 0 0,0 0 4064 0,0 0 768 16,0 0 160-16,0 0 16 0,0 0-4080 0,0 0-928 16,12 5 0-16,1-1 0 0,2-1 0 0,1 1 160 15,0-4-32-15,3-3 0 0,3 1 176 0,3 0 16 16,1 2 16-16,2-4 0 0,-2-1 224 0,1 0 32 15,2 1 16-15,2-1 0 0,2-2 32 0,3 1 0 16,4-1 0-16,7 2 0 0,6 0 0 0,1 0 0 16,1 2 0-16,1 0 0 0,0 1-240 0,0-1-32 15,0-1-16-15,3 4 0 0,2-2-224 0,3 2-128 16,1 0 128-16,-2 0-128 0,-3 0 0 0,-4-2 0 0,-3 0 0 0,0-1 0 16,-1 1 144-16,-1 0-144 0,-2-2 192 0,-2 3-192 15,-3-2 0-15,-2 1 0 0,-4 1-192 0,-4-2 48 31,-6 0-304-31,-3 1-48 0,-3-1-16 0,-1 2 0 16,-3 1-464-16,3 0-112 0,-5-3 0 0,0 2-16 16,-3 0-256-16,1-1-48 0,0 0-16 0,1-1 0 15,-1-1 144-15,0 0 48 0,1 2 0 0,-2-1-8432 0,-2-1-1664 0</inkml:trace>
  <inkml:trace contextRef="#ctx0" brushRef="#br0" timeOffset="97134.21">8520 11687 21183 0,'0'0'1888'0,"6"-12"-1504"0,2 1-384 0,0-1 0 16,1-1 3392-16,2-1 592 0,0-1 128 0,0 1 32 15,-4 0-3280-15,0-1-656 0,-2 2-208 0,0 0 128 16,-1 0-128-16,-1 0 0 0,-3-3 0 0,-1 2 0 15,-2 1 0-15,0 1 0 0,0 2 0 0,-3-2 0 16,2 0 192-16,-1 2 64 0,-10-12 272 16,4 13 208-16,1 1 96 0,-1 1 0 0,0 2 16 15,-1-1-160-15,0 0-48 0,0 1 0 0,-1 3 0 16,-2-1-448-16,-1 2-192 0,0 1 128 0,-2 2-128 16,-1 1 0-16,-1 1 0 0,0 1 0 0,1 1 0 15,1 1 0-15,1 1-176 0,1 1 16 0,2 1 0 16,-1 3 160-16,2 0-192 0,2 0 192 0,0 3-192 15,1 0 64-15,1 2 0 0,-1 3 0 0,3 2 0 16,0 2 128-16,2 1-160 0,1 2 160 0,1 2-160 0,3-3 160 16,0 0 0-16,2 2 0 0,0-2 0 0,2-3 0 0,1-3-256 15,2-2 32-15,1-2 16 0,1-2-48 0,3-4-16 16,1-2 0-16,1-2 0 0,0-2 272 0,2-5 0 16,0 0 0-16,2-4 0 0,1 2 320 0,2-7 0 15,0-1 16-15,1 0 0 0,0-3 128 0,2-3 32 16,-3-3 0-16,0-2 0 0,-2-1-48 0,-1-3-16 15,-1-2 0-15,0-3 0 0,-2 0-160 0,-2-3-16 16,-2 2-16-16,-1-1 0 0,-3 0 128 0,0 1 16 16,-1 1 16-16,1-3 0 0,-2-1 0 0,-1-2 0 15,-1-4 0-15,-2 0 0 0,0 0-144 0,-1 0-48 16,0 1 0-16,-1 3 0 0,0 2-208 0,-2 3 0 0,-1 6 0 0,-1 0 0 31,0 4-400-31,0 3-32 0,-1 4 0 0,1 2 0 16,0 2-1200-16,0 3-240 0,5 7-48 0,-8-4-16 15,0 3-1680-15,8 1-336 0</inkml:trace>
  <inkml:trace contextRef="#ctx0" brushRef="#br0" timeOffset="97735.45">8876 11419 23951 0,'0'0'1056'0,"0"0"224"0,0 0-1024 0,0 0-256 0,0 0 0 0,0 0 0 0,0 0 3440 0,0 0 624 16,0 0 128-16,0 11 32 0,0-11-3296 0,2 12-656 16,-2-12-128-16,4 14-16 0,-1-2-128 0,-1 1 0 15,0 0 0-15,-1 0 0 0,0 2 0 0,1 0-128 16,-2 6 128-16,1-1 0 0,2 0 0 0,-1-1 176 15,1 2-16-15,1-3 0 0,1 0 112 0,0-2 32 16,2-2 0-16,0-1 0 0,1-2 144 0,1-1 48 16,1-1 0-16,-1-5 0 0,-9-4 16 0,13 3 0 15,-2-3 0-15,0-3 0 0,-2-1-160 0,0-1-32 16,-1-4 0-16,0 0 0 0,1-2-320 0,1-1 0 16,-1-2 0-16,-1 1 0 0,-1-3 0 0,-1 2-160 15,1 1 160-15,-1 1-160 0,0 2 160 0,-1 2-160 0,-1-2 160 0,0 3-160 16,-4 7 160-16,0 0 0 0,0 0 0 0,0 0 0 15,10-4 0-15,-10 4 176 0,0 0-48 0,10 5 0 16,-10-5-128-16,10 10 0 0,-4-4 0 0,1 1 0 16,-1 0 0-16,2 1 0 0,0 0 0 0,0-1 0 15,-8-7 0-15,9 6 0 0,-9-6 0 0,10 7 0 16,-10-7 0-16,12 6 0 0,-2-1 0 0,-10-5 0 16,12 6 0-16,-2-4 0 0,-10-2 0 0,12 4 128 15,-1-1 128-15,-2 1 32 0,-9-4 0 0,10 1 0 16,-10-1 64-16,11 3 16 0,-11-3 0 0,10 2 0 15,-10-2-48-15,12-2 0 0,-2-1 0 0,-1-1 0 16,-1 0-96-16,0-2-32 0,0-2 0 0,2-1 0 0,-2-2 0 16,0-2 0-16,0 0 0 0,0 0 0 0,-2-5-64 0,-1 0 0 15,-1-2-128-15,-1 0 192 0,-2 1-192 0,-1-2 0 16,0-5 0-16,-1 2 0 16,-2 4-576-16,1 0-64 0,-2 1-16 0,1 0 0 15,0 2-1488-15,1 4-288 0,-2 3-64 0,1 1-16 16,3 9-432-16,0 0-96 0,-4-7-16 0</inkml:trace>
  <inkml:trace contextRef="#ctx0" brushRef="#br0" timeOffset="100403.34">9554 11626 30463 0,'0'0'672'0,"0"0"144"0,0 0 16 0,0 0 16 0,7-4-672 0,4 1-176 0,-11 3 0 0,12-2 0 15,-2-1 208-15,-1 0 16 0,0 0 0 0,2-1 0 16,-1 1 96-16,1-2 32 0,-1 1 0 0,0 0 0 16,2-1 0-16,-1 1 0 0,-1 0 0 0,0 0 0 0,0-1 384 0,-1 1 80 15,-9 4 16-15,13-4 0 0,0 0-48 0,0 2 0 16,1 2 0-16,1-3 0 0,-1 2-144 15,2-1-48-15,-1 1 0 0,-1 1 0 0,2 1-144 0,-3 1-48 16,-2 2 0-16,-11-4 0 0,11 2-256 0,-2 2-144 16,-9-4 160-16,0 0-160 0,0 0 144 0,4 10-144 15,-2 1 128-15,-4-2-128 0,2-9 0 0,-6 13 0 16,-3-3 0-16,0 1 0 0,-2-1 0 0,1 2 0 16,-2-3 0-16,0 0 0 0,1-2 144 0,0-1-144 15,1 0 160-15,-1 0-160 0,1-2 272 0,10-4-32 16,-9 4-16-16,9-4 0 0,-11 4-96 0,11-4 0 15,-9 4-128-15,9-4 192 0,-9 4-16 0,9-4-16 0,0 0 0 16,0 0 0 0,0 0-480-16,0 0-112 0,0 0-16 0,0 0 0 0,-8 4 128 0,8-4 32 0,0 0 0 0,-4 7 0 15,4-7 160-15,0 0 128 0,0 0-192 0,3 10 192 16,-3-10 0-16,6 7-128 0,-6-7 128 0,8 7 0 16,-8-7 0-16,12 6 0 0,0 0 0 0,-1 0 0 15,0-2 0-15,1 1-208 0,-1-1 64 0,0 3 16 16,-1-2 128-16,1 0 0 0,-1 2 0 0,-2-1 0 15,-2-1 0-15,1 2 0 0,-7-7 0 0,5 8 0 16,0 0 0-16,-2 1 0 0,-3-9 0 0,1 9 0 16,-1 0 0-16,0-1 0 0,0 2 0 0,0-3 0 15,0-7 0-15,-1 10 0 0,-2 1 128 0,2-1-128 16,-3-2 176-16,0 0-48 0,0-1 0 0,-1 3 0 16,-1 1 128-16,-1 0 32 0,1-3 0 0,-2 1 0 0,0-3-96 0,-1 1-32 15,0-3 0-15,-2 2 0 0,-1 1-160 16,2-1 0-16,-2 1 0 0,1-5 128 0,-2 2-128 0,0 0-272 15,-1-1 64-15,1-2 16 16,0-1-1808-16,-5 0-368 0,-5-1-64 0</inkml:trace>
  <inkml:trace contextRef="#ctx0" brushRef="#br0" timeOffset="110893.13">5474 2894 8287 0,'-19'-8'736'0,"-3"0"-592"16,-2-1-144-16,-3 1 0 0,-5 1 2384 0,2-3 448 15,0 2 96-15,-1 3 16 0,-3-2-2320 0,-2 2-464 16,-3-1-160-16,0 2 0 0,-2 1 128 0,1-1-128 16,-2 3 0-16,3 0 0 0,0-2 144 0,17 0-16 15,-6 0-128-15,-4-4 192 0,-4 1-192 0,-4-1 0 16,-2 0 0-16,-1 2 0 0,-1 0 0 0,-36-4-240 16,14 5 80-16,5 1 16 0,2-1 144 0,2 2 0 15,-1-1 0-15,0 1 0 0,-1-4 0 0,2 4 0 0,-1-1 192 0,3 1-64 16,2 0-128-16,-3 2-160 0,0 0 160 0,-3-1-208 15,-3 1 208-15,-2 3 0 0,-4-1 0 0,4 5 0 16,2 2 0-16,2 0 0 0,0 3 0 0,1-2 0 16,-1-1 208-16,0 0-64 0,-1 1-16 0,2 1 0 15,2 5 64-15,3-3 16 0,5 3 0 0,0-1 0 16,1 0-208-16,-1-1 0 0,-3-8 128 0,-3 2-128 16,-3-1 0-16,2 1 0 0,3-1 0 0,2 4 0 15,3 2 0-15,1 1 0 0,3 1 0 0,-2-4 0 16,-1 2 0-16,-1 0 0 0,-1 0 0 0,1 2 0 15,1 0 0-15,3 4 0 0,2 3 0 0,4 1 0 16,5 5 0-16,3 0 0 0,1 1 0 0,3 0 0 16,1 5 0-16,2 0 0 0,-1-1-128 0,1-1 128 15,0-5 0-15,1-5 0 0,0-1 0 0,3-3 0 0,-1 1 0 16,1-5 0-16,3-1 0 0,3 3 0 0,1-1 0 0,3 1 0 16,1 2 0-16,3 0 0 0,0 5 0 0,-1 3 272 15,3 2-48-15,1 5-16 0,1 1-208 0,2 2 0 16,3 5 0-16,3-5 0 0,2 1 224 0,4-3 0 15,1-6 0-15,3 0 0 0,3-2 80 0,2 0 16 16,1 0 0-16,1 1 0 0,-1 3-320 0,2 0 160 16,0 5-160-16,0 3 128 0,-1 1 48 0,5-1 0 15,2-1 0-15,6-6 0 0,5-4-176 0,4-1 0 16,8-2 144-16,1-5-144 0,-1-2 368 0,3-5 0 16,0-3 0-16,4-4 0 0,4-1 80 0,8 0 0 15,6 5 16-15,1 1 0 0,0-1-96 0,-3-3-32 0,-4-1 0 16,4 2 0-16,5 2-336 0,1 3 128 0,2 0-128 0,-1-1 0 31,-2-3-272-31,2 0-128 0,5-2-32 0,4 2 0 0,-1 0 112 0,1-4 32 0,-5-1 0 0,5-1 0 16,1 1 288-16,1-1-160 0,0 1 160 0,-1-4-128 15,-1-3 128-15,3-1 0 0,3-1 128 0,2 2-128 16,-1-2 0-16,0-1 0 0,-1-2 0 0,0 4-128 16,3 4 128-16,-7-1 0 0,-5 0 0 0,-1 1 0 15,0 1 0-15,-3 0 0 0,-2 2 0 0,-1-1 0 16,-4-2 0-16,-1-3 0 0,-1-4 0 0,0-1 0 15,1 3 0-15,-1-3 128 0,-2-2-128 0,-4-2 176 16,-2-6-176-16,0-7 160 0,1-7-160 0,-4-2 160 16,-1-6 160-16,-3 0 16 0,-6-4 16 0,-4 4 0 15,-4 2-144-15,-2-1-16 0,-6 5-16 0,-2 1 0 16,-3 2-176-16,-4-2 160 0,-6 0-160 0,-4-8 160 0,-5-10-416 0,-6-7-96 16,-5-2-16-16,-5 1 0 0,-4 1 128 0,-4 6 32 15,-2 6 0-15,-6 3 0 0,-2 2 208 0,-1-9 0 16,-4-7 0-16,-3-2 160 0,-2 0 160 0,-5 4 16 15,-3 2 16-15,-4 8 0 0,-4 6-352 0,-3 4 144 16,-5 2-144-16,-4 9 0 0,-3 7 368 0,-1 3-48 16,0 4 0-16,-2-1 0 0,-2-3-320 0,-3 1 0 15,-3 0 0-15,1 1 0 0,0 4 0 0,1 1 144 16,2 3-16-16,-2-2-128 0,-1 1 208 0,-3 0-64 16,-2 2-16-16,1 4 0 0,1 7-128 0,2-1 0 15,-1 5 0-15,-2-1 128 0,-5-1-128 0,0 4 0 16,-1 0 0-16,4 4 0 15,3 2-512-15,-2-1-128 0,-3-4-16 0,0 3-16 0</inkml:trace>
  <inkml:trace contextRef="#ctx0" brushRef="#br0" timeOffset="118131.73">8186 8359 4607 0,'0'0'400'0,"0"0"-400"0,0 0 0 0,0 0 0 16,0 0 2432-16,0 0 384 0,0 0 96 0,0 0 16 15,-8-3-1696-15,8 3-336 0,-10 0-64 0,1 1 0 16,0 5-384-16,1-2-80 0,-1 1-16 0,-1 3 0 16,1-2-96-16,4 1-32 0,-1-1 0 0,-2 2 0 15,-3 1 0-15,0-1 0 0,-2 1 0 0,-2 3 0 16,0-2-96-16,-15 11 0 0,2-1-128 0,2-3 192 16,0 2-192-16,0 1 0 0,-3-1 0 0,3 2 0 15,-2-1 0-15,1 2 0 0,4 1 0 0,0 1 0 16,-1-5 0-16,2 1 144 0,1 1-144 0,3 0 128 0,-2 2-128 0,2 2 192 15,1 1-192-15,1 3 192 0,-1 2-192 0,-1 3 0 16,1 0 0-16,0 1 0 0,2-1 0 0,0 0 0 16,1-2 0-16,2 1 0 0,-1-7 0 0,1-1 0 15,1-3 0-15,0-5 128 0,4-2 160 0,0 0 32 16,0-5 0-16,2 2 0 0,1-4-320 0,4-8 0 16,-4 10 0-16,2-2 0 0,2-8 0 0,0 0 0 15,0 0 0-15,0 0 0 0,0 0 0 0,0 0 0 16,0 0 0-16,0 0-144 0,0 0 144 0,0 0 0 15,0 0 0-15,0 0 0 0,0 0 0 0,0 0 0 16,0 0 0-16,0 0 0 0,0 0-288 0,0 0-32 16,0 0 0-16,0 0 0 0,0 0 192 0,-3-8 128 0,3 8-192 0,-5-8 192 15,0-2 0-15,0-1 0 0,-3 2 0 0,0-2 0 16,-1 2 384-16,2-2-32 0,1-1 0 0,1 2 0 16,-1-1-32-16,1 0 0 0,0 0 0 0,2 0 0 15,1 0-128-15,0 1-16 0,2-1-16 0,0 1 0 16,0-2-160-16,3 2 0 0,-2-1 0 0,-1 11 0 15,2-9 0-15,-2 9 0 0,0 0 0 0,0 0 0 16,0 0 0-16,0 0 0 0,0 0-144 0,-7 3 144 16,-1 3 0-16,0 2-160 0,1 4 160 0,0 0-128 15,1 3 128-15,-1 2 0 0,1-1 0 0,0 1 0 16,2 0 0-16,2 0 0 0,2-3 0 0,1 0 0 16,2-5 448-16,1 2 32 0,1-1 0 0,1 1 0 15,-6-11-96-15,9 13 0 0,-1 0-16 0,0 0 0 16,-3-4-208-16,-5-9-32 0,7 14-128 0,-2-1 192 15,0 0-32-15,-1-1-16 0,-4-12 0 0,4 12 0 0,-4-12 32 0,5 10 0 16,-5-10 0-16,0 0 0 0,9 9 96 0,-9-9 32 16,0 0 0-16,13 3 0 0,-13-3-16 0,12 0 0 15,0-1 0-15,0 1 0 0,-2-4-48 0,3 0-16 16,2 0 0-16,0-3 0 0,1-2 32 0,2 0 0 16,2 1 0-16,-1-2 0 0,-2 1-256 0,-1 1 176 15,3 2-176-15,-2-4 160 0,-2 1-160 0,0 0 0 16,1 1 0-16,-2 2 0 15,-1-1-1328-15,0 3-240 0,-1-2-48 0</inkml:trace>
  <inkml:trace contextRef="#ctx0" brushRef="#br0" timeOffset="118582.83">8396 8104 2751 0,'8'-5'256'0,"0"-1"-256"16,-1-2 0-16,0 0 0 0,-2 0 2816 0,0 0 528 16,-5 8 112-16,0 0 0 0,7-6-1824 0,-7 6-368 15,0 0-80-15,0 0-16 0,0 0-512 0,0 0-96 16,0 0-32-16,0 0 0 0,0 0-16 0,4 10 0 15,-2 2 0-15,0 0 0 0,-1 0-512 0,2 1 0 16,-1 1 0-16,1 3 0 0,-3 1 0 0,1 3 0 16,2-3 0-16,2 2 0 0,1-2 512 0,2 2 80 0,1-2 32 0,1 4 0 15,-1-1-128-15,1 5-32 0,2 1 0 0,-2 3 0 16,-1 2-464-16,1 0 0 0,-1 0 0 16,-2 0-11952-16</inkml:trace>
  <inkml:trace contextRef="#ctx0" brushRef="#br0" timeOffset="127088.32">4444 14151 4607 0,'0'0'400'0,"0"0"-400"16,0 0 0-16,0 0 0 0,0 0 6064 0,0 0 1120 15,9-4 240-15,1 0 32 0,-1 4-5904 0,1-4-1168 16,-10 4-256-16,13-2-128 0,-1-1 128 0,0 1-128 16,-1-1 0-16,1 0 0 0,1 2 160 0,-5 0-160 15,2-1 160-15,2 1-160 0,3 0 352 0,0 1-32 16,2-3 0-16,1 2 0 0,2 2 16 0,16-2 0 0,-4 0 0 0,-6 1 0 15,-3 1-112-15,-2 3-32 0,-1-4 0 0,-1 1 0 16,-2 2-192-16,-1-1 0 0,-1 0 128 0,1-1-128 16,1-1 0-16,0 1 0 0,1-1-144 0,1 2 144 31,-3-2-640-31,1 0-48 0,-1-2 0 0,0 1 0 16,-1 0-592-16,0-1-128 0,-2 2-32 0,-2 0-11616 0</inkml:trace>
  <inkml:trace contextRef="#ctx0" brushRef="#br0" timeOffset="127449.73">4504 14418 13823 0,'0'0'1216'0,"0"0"-960"15,0 0-256-15,0 0 0 0,0 0 5776 0,16-2 1120 16,4 2 208-16,0-3 64 0,1-1-5808 0,4-1-1152 15,1 1-208-15,0 2 0 0,-1-2 0 0,0 1 0 0,-1 2 0 0,1 1 0 16,-3 0 0-16,1-2-160 0,-1 2 160 0,1 0 0 16,-2 0-176-16,0 0 176 0,-2 0-160 0,2 0 160 15,0 0-320-15,0 0 16 0,0 0 16 0,0 0 0 32,1 0-1648-32,1 0-336 0,2-4-64 0</inkml:trace>
  <inkml:trace contextRef="#ctx0" brushRef="#br0" timeOffset="129707.22">6320 13545 10591 0,'0'0'224'0,"0"0"48"0,0 0 16 0,0 0 32 0,10 5-320 0,-3-1 0 0,-7-4 0 0,0 0 0 16,11 0 384-16,-11 0 32 0,10 0 0 0,-10 0 0 16,0 0-64-16,0 0-16 0,0 0 0 0,0 0 0 15,0 0 1008-15,0 0 208 0,0 0 48 0,0 0 0 0,0 0 144 0,0 0 48 16,0 0 0-16,0 0 0 15,0 0-368-15,0 0-64 0,0 0-16 0,0 0 0 16,0 0-448-16,0 0-112 0,0 0-16 0,0 0 0 0,0 0-352 0,0 0-80 16,0 0-16-16,0 0 0 0,0 0-176 0,0 0-144 15,0 0 192-15,0 0-192 0,4-4 144 0,-4 4-144 16,0 0 0-16,0 0 144 0,0 0 80 0,0 0 16 16,0 0 0-16,0 0 0 0,0 0 112 0,0-9 32 15,0 9 0-15,0 0 0 0,0 0 32 0,0 0 16 16,0 0 0-16,0 0 0 0,0 0-16 0,0 0 0 15,-4-10 0-15,4 10 0 0,0 0-64 0,-6-8-16 16,6 8 0-16,0 0 0 0,-9-9-336 0,1 2 144 16,0 2-144-16,-1 1 0 0,0 1 0 0,0 2 0 0,-1 0 0 0,0 2 0 15,0-1 128-15,-2 3-128 0,-1-1 0 16,-2 1 0-16,1 1 128 0,-3 1-128 0,-1 0 192 0,1 3-192 16,-1-3 208-16,-1 3-64 0,1 1-16 0,1 2 0 15,0 2 96-15,0-3 16 0,2 1 0 0,2 0 0 16,1 0-240-16,2 2 0 0,0 4 0 0,4-2 0 15,-3 6 0-15,4 0 0 0,-1 4 0 0,2 4 0 16,1-1 0-16,0 5 0 0,0 2 0 0,1-1 0 16,-1-3 0-16,4-2 0 0,-1-2 0 0,2-1 0 15,-1-7 0-15,2-1-160 0,-1-3 0 0,2 0 0 16,0-2 160-16,1-7 0 0,-5-6 0 0,9 7 0 16,0-1 0-16,3 0 0 0,0-6 0 0,2-2 0 15,3 0 0-15,2-1 0 0,1-3 0 0,1-4 0 16,3 3 0-16,0-1 176 0,3-3-176 0,-3 2 192 15,1 0-192-15,0 1 0 0,-2-1 0 0,-1-3 128 0,-2-2 0 0,-2-2-128 16,-1-2 192-16,0-1-64 16,-2-1-128-16,-1-1 0 0,-1-2 0 0,-3-3 0 0,-1 2 0 0,1-2 192 15,-3-1-64-15,0 1 0 0,-1-2 224 0,0 1 32 16,-1 1 16-16,-1 0 0 0,-2 1-160 0,0-1-48 16,-4-1 0-16,0-3 0 0,-1-2-64 0,-1 0-128 15,-1-4 176-15,-1 0-176 0,-4-2 208 0,0 0-64 16,0 2-16-16,-3 1 0 0,1-2-128 0,-1 5 0 15,0 3 0-15,0 4 0 0,0 2 192 0,-2 4-64 16,0 1 0-16,2 2 0 0,0-2-128 0,1 4 0 16,0 3 144-16,2-2-144 15,1 3-416-15,1 1-160 0,0 1-16 0,8 8-16 16,-7-5-1344-16,7 5-272 0,0 0-48 0,0 0-16 16,0 0-1424-16,4 9-304 0,4 4-48 0,1-3-16 0</inkml:trace>
  <inkml:trace contextRef="#ctx0" brushRef="#br0" timeOffset="130473.33">6895 13086 23487 0,'0'0'1040'0,"0"0"224"0,0 0-1008 0,0 0-256 0,-6-4 0 0,6 4 0 15,0 0 352-15,-7-5 32 0,1 1 0 0,6 4 0 16,0 0 224-16,0 0 48 0,0 0 16 0,0 0 0 15,0 0 176-15,0 0 48 0,0 0 0 0,0 0 0 16,0 0 16-16,0 0 16 0,0 0 0 0,0 0 0 16,0 0-48-16,0 0-16 0,0 0 0 0,6 10 0 15,1 1-224-15,-1-1-32 0,-6-10-16 0,8 16 0 16,-1 0-176-16,-1 0-32 0,-1 4-16 0,1-2 0 16,-1 3-240-16,-1 1-128 0,1 0 160 0,-1 5-160 15,-1-3 128-15,0 4-128 0,3 0 0 0,-1 0 0 16,0-1 144-16,2-2-144 0,-1 0 128 0,3-4-128 15,-1-1 208-15,2 0-32 0,1-2-16 0,-1 2 0 16,-2-1-160-16,-1 2 128 0,-1-1-128 0,1 1 128 0,-2 1-128 0,0 1 160 16,-1 3-160-16,0 2 160 15,-1-4 0-15,-1 4 0 0,1 1 0 0,-3-1 0 0,-2 1-32 16,1-2-128-16,1-5 192 0,-1 1-64 0,-2-1-128 0,1-3 0 16,-1-4 0-16,0-4 0 0,1 0 128 0,-1-1 32 15,1-2 16-15,-1 0 0 0,0 2 144 0,3-10 16 16,-5 7 16-16,-1-3 0 0,6-4-32 0,-11 5-16 15,1-1 0-15,-1-3 0 0,0-1-32 0,-1 0 0 16,0-2 0-16,-1-1 0 0,-2-2-112 0,0-2-32 16,2 3 0-16,-1-2 0 0,-1-2-128 0,2 1 0 15,-1 0-192-15,1 0 192 16,1 1-512-16,2 0 32 0,-2 1 0 0,2 1 0 16,-1 3-672-16,1 1-128 0,-1-1-16 0,2 2-16 15,0 2-1344-15,0-1-272 0,0 1-48 0,9-3-7296 0,-9 4-1456 0</inkml:trace>
  <inkml:trace contextRef="#ctx0" brushRef="#br0" timeOffset="131148.23">5513 14253 18719 0,'-11'6'832'0,"11"-6"160"0,-11 7-800 0,2-1-192 0,9-6 0 0,-8 6 0 16,8-6 1536-16,0 0 256 0,0 0 48 0,0 0 16 15,0 0 96-15,0 0 32 0,7 7 0 0,2-1 0 16,3-1-448-16,1-5-96 0,2 1-16 0,2 2 0 16,2-3-576-16,0 0-112 0,2 0-32 0,1 2 0 15,0-2-208-15,3 2-48 0,0-2-16 0,1 2 0 16,0-2-160-16,1 0-16 0,1 0-16 0,0-1 0 16,1-2 48-16,2-2 16 0,2-1 0 0,5-2 0 15,2-1 160-15,6 1 48 0,5-3 0 0,3 4 0 16,3-1-208-16,0 1-48 0,-2 3 0 0,-2-1 0 15,-2 1-96-15,0 0-32 0,0 2 0 0,-1 0 0 16,3 2-128-16,-1 2 0 0,-1 0 0 0,-2-2 0 0,-1 3 0 16,-2-2 0-16,-2 2 0 0,-1-3 0 15,-2-5 0-15,1 1 0 0,1-2 0 0,1 1 0 0,0 0 128 0,-1 0-128 16,0-2 0-16,-2 2 128 0,-4 0 0 0,0 0-128 16,-4-1 192-16,-2 1-64 0,-2 1-128 0,-2-2-144 15,-1-1 144-15,-3-1-208 0,-3 2-64 0,-2 1-16 16,0 2 0-16,-1-1 0 15,-4 0-288-15,-1 0-64 0,-4 3-16 0,-8 1 0 16,0 0-1328-16,0 0-272 0,0 0-48 0,0 0-9280 16,0 0-1840-16</inkml:trace>
  <inkml:trace contextRef="#ctx0" brushRef="#br0" timeOffset="132010.12">6421 15142 19343 0,'0'0'1728'0,"0"0"-1392"16,0 0-336-16,0 0 0 0,0 0 2896 0,9-7 512 16,-3 0 112-16,2-3 0 0,1 5-2528 0,-1-4-512 15,-1-1-96-15,-1 1-32 0,1-3-176 0,-2 0-48 16,-1 0 0-16,-1-1 0 0,-2 2-128 0,-1-1 0 16,-1-1 0-16,-2 1 0 0,-1-1 144 0,-1 0 0 15,0 0 0-15,-3-1 0 0,-1 1 304 0,-2 1 64 0,-2 0 16 0,0 0 0 16,0 3-16-16,-1 1-16 15,-2 2 0-15,0-1 0 0,-1 4 144 0,1-3 48 0,-1 5 0 0,0 1 0 16,0 1-160-16,0 5-16 0,-1-4-16 0,-1 5 0 16,1 2-240-16,-2 3-32 0,1 2-16 0,1 4 0 15,1 2-208-15,0 2-160 0,0 3 32 0,0-1 0 16,0 2-192-16,1 2-16 0,1 3-16 0,0-4 0 16,2 2 96-16,3 1 32 0,2 0 0 0,3 0 0 15,1-1 224-15,1 2 160 0,2 2-32 0,1-3 0 16,3-3 0-16,-1 0 0 0,2-2 0 0,1-4 0 15,2-3-128-15,1 1 0 0,1-4 0 0,1 0 0 16,1-2-160-16,2-3 160 0,0 2-208 0,1-4 80 16,2-2-160-16,-1-1-32 0,1-1 0 0,1 0 0 0,1 0-32 15,2-3-16-15,-3 1 0 0,1-2 0 0,-1 0 368 0,-1-3 0 16,-1-2 0-16,1-3 0 16,1-4 336-16,-2-1 144 0,0-2 32 0,-1-2 0 0,0-3 96 0,1-3 32 15,-4-3 0-15,1-3 0 0,-3-4-368 0,2 1-64 16,-2-5-16-16,-1 3 0 0,0 2-48 0,-1-4-16 15,0 1 0-15,-2-3 0 0,-1-1-128 0,0-4-176 16,-1-4 48-16,-2-2 0 0,-2-1 0 0,1 3 0 16,-2 2 0-16,0 6 0 0,-2 3-48 0,0 5 0 15,0 4 0-15,-1 2 0 0,-1 5 176 0,1 2 0 16,1 3 0-16,-1 0 128 0,-1 1-128 0,0-2 0 16,1 3 0-16,0 1 0 0,0-1-192 0,1 2-48 15,1-1-16-15,2-1 0 16,0 4-608-16,3 1-128 0,2 3-32 0,-4 5 0 15,0 0-2432-15,0 0-480 0,17 0-96 0,-17 0-32 0</inkml:trace>
  <inkml:trace contextRef="#ctx0" brushRef="#br0" timeOffset="132659.28">6860 14962 27759 0,'0'0'1216'0,"7"-6"272"0,-2-2-1184 0,-5 8-304 16,5-8 0-16,-5 8 0 0,8-8 848 0,0 3 112 15,-8 5 32-15,10-1 0 0,-10 1-240 0,12-6-48 16,-2 5-16-16,1 0 0 0,-11 1-240 0,13-2-64 16,-1 1 0-16,-1 1 0 0,1-2 96 0,0 0 16 15,-2 1 0-15,2 0 0 0,1-2-48 0,0 0 0 0,1 2 0 0,1 1 0 16,-1-3-224-16,0 2-48 15,1 1-16-15,0 0 0 0,0 0-160 0,-1 0 0 0,-1 1 0 0,0 2 0 16,-2 0 0-16,-11-3 0 0,7 5 0 0,-7-5 0 16,0 0 0-16,7 10 0 0,-5-1 144 0,0 1-144 15,-4 0 144-15,0 0-144 0,-3 0 192 0,-3 0-192 16,-3 0 128-16,1 1-128 0,-3 1 0 0,0-3 0 16,-3 2 0-16,1 1 0 0,-2-1 0 0,0 2-144 15,-2-2 144-15,0 1-128 0,-3 1 128 0,-2 0-128 16,1 0 128-16,-1 2 0 0,0 0-144 0,-1 3 144 15,0-1-144-15,2 2 144 0,0 0-192 0,4 1 192 16,-1 1 0-16,5-1 304 0,2-3-48 0,2 2 0 16,2-1-256-16,3 0 0 0,2-3 0 0,2-2 0 15,2 0 208-15,3-3-64 0,0-1-16 0,2-1 0 16,1 0 112-16,2-2 16 0,3 0 0 0,0-3 0 0,2 0-48 16,2 0 0-16,-1-1 0 0,2 1 0 0,1-1-208 0,1 0 0 15,1-2 0-15,2 0 0 16,1 0-352-16,1-2-112 0,0 1-32 15,-1-1 0-15,-1-1-832 0,0 0-160 0,0-1-48 0,0 1 0 16,-1-5-1520-16,0 1-304 0,-2-2-64 0,-1 1-8496 16</inkml:trace>
  <inkml:trace contextRef="#ctx0" brushRef="#br0" timeOffset="133208.64">7336 15311 36687 0,'0'0'1616'0,"0"0"352"0,0 0-1584 0,0 0-384 0,0 0 0 0,0 0 0 16,0 0 544-16,10 2 32 0,-10-2 0 0,12 1 0 16,-1 2-576-16,-1-3 0 0,0-3 0 0,1 2 0 15,-1-1-160-15,1 1 160 0,-1 0-160 0,1 0 160 16,-1-1-128-16,0 1 128 0,1 0 0 0,1 1-144 15,-1 0 144-15,0-2 0 0,-11 2 160 0,12 4-160 16,-2 0 144-16,-10-4-144 0,0 0 128 0,0 0-128 16,9 11 0-16,-4-1 128 0,-5-10-128 0,3 13 0 15,-4-3 0-15,-2 2 0 0,-2-4 128 0,-2 2-128 16,1 2 0-16,-1-1 0 0,-1-1 0 0,-1 0 0 16,-1 2 0-16,-1-3 0 0,2-1 0 0,3-1 128 0,6-7 208 0,0 0 48 15,0 0 0-15,0 0 0 0,-7 6-256 0,7-6-128 16,0 0 128-16,0 0-128 15,0 0-320-15,0 0-144 0,4 11-32 0,0-2 0 0,-4-9 112 16,8 8 0-16,-8-8 16 0,12 10 0 0,-2 2 176 0,1-6 16 16,-1 3 16-16,-1-2 0 0,-1 1 160 0,0-2 0 15,1 2 0-15,0 0 0 0,-1 0 0 0,0 0 224 16,-8-8-48-16,9 7-16 0,-9-7 64 0,10 11 16 16,-2-5 0-16,0 2 0 0,-3-1-32 0,2-1 0 15,-7-6 0-15,7 9 0 0,0-1-208 0,-2 1 128 16,-1-1-128-16,-1 1 0 0,-3 0 128 0,-2 0-128 15,2-9 0-15,-5 12 0 0,0 1 192 0,-2-2-48 16,1-1-16-16,-3 2 0 0,-2-3 0 0,1 3 0 0,-2-2 0 16,-1 2 0-16,0-3-128 0,0 1 128 0,1-2-128 0,1-3 128 15,-2-1-272-15,1-4-64 0,1-4-16 0,1 2 0 32,-2-6-1472-32,2-2-288 0</inkml:trace>
  <inkml:trace contextRef="#ctx0" brushRef="#br0" timeOffset="134000.26">8717 13639 35007 0,'0'0'3120'0,"0"0"-2496"0,0 0-496 0,0 0-128 16,-4-5 1440-16,4 5 272 0,0 0 48 0,2-10 16 31,-2 10-2048-31,4-10-416 0,-4 10-80 0,4-12 0 0,-4 4 304 0,0 8 64 16,0 0 16-16,-1-10 0 0,-2 1 144 0,-1 4 48 0,4 5 0 0,-6-7 0 15,-3 2 192-15,0 4 0 0,-2-2 0 0,-1 3 0 16,-1 0 256-16,-1 3 112 0,-3-2 16 0,-1 2 0 16,-4-1 176-16,1-1 32 0,0 5 16 0,-3-4 0 15,1 3-32-15,0 1 0 0,0-1 0 0,1 1 0 16,0 1-272-16,1 1-64 0,2 1-16 0,0 3 0 16,4-3-224-16,0 1 144 0,2 3-144 0,2 2 128 15,-1 0-128-15,3 2 128 0,1 3-128 0,1 1 128 0,2-1-128 16,1 1 0-16,2 0 144 0,2 0-144 0,1 0 0 0,3 0 144 15,1-4-144-15,2 2 0 0,2-4 144 0,3 0-144 16,1-2 0-16,2-4 144 0,5 1-144 0,2-1 0 16,1 0 0-16,2-3 128 0,1 0-128 0,2-3 0 15,-1 1 0-15,0-5 0 0,-2-3 0 0,0-1 0 16,-3 0 0-16,0-4 0 0,-1-4 0 0,-1 1 0 16,-3-5 0-16,0 0 128 0,-1-4-128 0,1-2 0 15,-1-1 144-15,1-2-144 0,-3-1 128 0,1-3-128 16,-2 0 160-16,0 0-160 0,-1 0 176 0,-3-2-176 15,-3 4 192-15,-1 2-192 0,1-2 160 0,-2 1-160 16,-2 0 128-16,-2-3-128 0,-1-2 192 0,-2 0-32 0,1-1-16 16,-2 3 0-16,-3-4-144 0,-1 4 160 0,-1 0-160 15,-1 5 160-15,-1 3-160 0,1 4 160 0,-1 1-160 16,1 4 160-16,0 1-160 0,-1 4 0 0,3 3-192 0,2 1 192 31,1 2-608-31,5 2 0 0,0 0 0 0,0 0 0 16,0 0-1552-16,0 0-304 0,-8 8-64 0,8-8-8912 0,-4 10-1776 0</inkml:trace>
  <inkml:trace contextRef="#ctx0" brushRef="#br0" timeOffset="134609.76">8962 13557 13823 0,'0'0'1216'0,"0"0"-960"15,0 0-256-15,0 0 0 0,6-7 3664 0,2 2 688 16,-8 5 144-16,13-4 32 0,0-1-3248 0,-1 1-656 15,0 1-128-15,-2 1-32 0,0-2 192 0,2 1 48 16,1 3 0-16,0-2 0 0,0 0-192 0,2 1-16 16,-1 0-16-16,2 1 0 0,1 0-144 0,0 0-16 0,0 0-16 0,-1-3 0 15,0 2-16-15,0-1 0 0,-1 4 0 16,0-2 0-16,-1-2-32 0,-1 1 0 0,-1 1 0 0,-2-1 0 16,-10 1 16-16,12-2 0 0,-12 2 0 0,10-1 0 15,-10 1-48-15,0 0-16 0,0 0 0 0,0 0 0 16,0 0-208-16,0 0 176 0,0 0-176 0,-3 11 160 15,-4-1-160-15,-1-1 0 0,-1-1 144 0,0 1-144 16,-1 0 0-16,-2-1 0 0,0 0 0 0,0 0 0 16,1 2 0-16,-2 1 0 0,-2-2-176 0,1 1 176 15,-2 3 0-15,2-2 0 0,-2 0-128 0,1 4 128 16,-2-2 0-16,1 2 0 0,2 0 0 0,2 0 0 16,0 2 192-16,3 0 0 0,1-4-16 0,3 2 0 15,1-2 16-15,1 0 0 0,2 0 0 0,2 0 0 16,1 0-192-16,0-1 0 0,-2-12 0 0,6 13 0 0,-1-2 128 0,3 0 0 15,-8-11 0-15,11 6 0 0,1 1 0 0,0-2 0 16,1-5 0-16,3 0 0 0,-1 0 256 0,3-1 64 16,2-3 0-16,1 0 0 0,0-1-320 0,2-2-128 15,2-1 128-15,1 2-128 16,0-1-256-16,-1 1-128 0,-2-3-16 0,-1 2-16 16,-2 1-464-16,-2-1-80 0,-2-1-32 0,-3 3 0 15,-3 0-2976-15,0 2-576 0,0-6-128 0,-10 9-32 0</inkml:trace>
  <inkml:trace contextRef="#ctx0" brushRef="#br0" timeOffset="135143">9578 13811 30527 0,'0'0'1344'0,"0"0"288"0,-5-7-1312 0,5 7-320 0,-4-5 0 0,4 5 0 16,-1-6 704-16,1-1 64 0,0 7 0 0,0 0 16 16,0 0-112-16,8-5-32 0,1 1 0 0,-9 4 0 15,12-3 0-15,-2 1 0 0,1-2 0 0,-1 3 0 16,0-1-192-16,1 2-64 0,-11 0 0 0,13 0 0 16,-1 0 0-16,1 0 0 0,-3 0 0 0,0 2 0 15,2-1-32-15,0 0-16 0,-2 0 0 0,1 1 0 16,-1-1-80-16,1 2-32 0,-1-2 0 0,1 2 0 15,-11-3-224-15,11 2 0 0,-11-2 0 0,11 3 0 16,-11-3 0-16,0 0 0 0,0 0 0 0,0 0 0 16,0 0 0-16,0 0 0 0,-4 12 0 0,-1-2 0 0,-5-1-224 0,0 2 64 15,-2 0 16-15,-1 1 0 0,0 0 144 0,1 1-208 16,1-3 80-16,-1 2 128 0,2-3 0 0,-1 3 0 16,2-3 0-16,2-1 0 0,1-2 0 0,6-6 192 15,-1 11-32-15,2-2 0 0,0-1-32 0,4-2-128 16,-5-6 192-16,7 5-64 0,-7-5-128 0,12 4 0 15,-1-2 0-15,0-1 128 0,-2-1-128 0,0 0 0 16,0 0 0-16,-9 0 0 0,11-1 0 0,-11 1 0 0,11 2 0 0,1 1 0 16,-1-2 0-16,-1 4 0 15,0-2 0-15,1 2 0 0,-1-1 0 0,2 1 0 16,0 2 0-16,-2 1 0 0,-2-2 0 0,-8-6 0 0,8 9 0 16,-2 3-176-16,-6-12 176 0,3 14 0 0,-4-3 128 0,-2-1-128 15,3-10 0-15,-8 12 0 0,0-2 0 0,-1-1-128 31,-2-1-256-31,-1-1-32 0,0-1-16 0,-1 1 0 16,-3-3-1408-16,1 0-272 0,-2 2-64 0,-3 2-8656 0,-2 1-1728 0</inkml:trace>
  <inkml:trace contextRef="#ctx0" brushRef="#br0" timeOffset="135694.26">8238 14296 2751 0,'0'0'128'0,"-12"4"16"0,1-2-144 0,-1 1 0 16,2 1 0-16,0-3 0 0,10-1 6080 0,-9 5 1168 15,9-5 240-15,-8 3 64 0,8-3-5376 0,0 0-1056 16,0 0-224-16,0 0-32 0,0 0-192 0,0 0-32 0,0 0-16 0,0 0 0 16,0 0 192-16,0 0 32 0,10 5 16 0,1-1 0 15,2 0 192-15,4 1 32 0,2 0 16 0,1 1 0 16,4-1-432-16,2 1-96 0,3 1 0 0,1 1-16 15,1 1-336-15,2-3-64 0,0 1-16 0,1-1 0 16,-1 0 96-16,1-1 16 0,2-3 0 0,3 0 0 16,3-4 176-16,6 0 32 0,5-2 16 0,4-1 0 15,4-2-128-15,2 1-32 0,-1-2 0 0,-2-3 0 16,-1 1-160-16,4 1-32 0,2-4-128 0,3 2 192 16,1 2-192-16,-3 0 0 0,-2 1 0 0,-3 2 0 15,-2-2 0-15,2 2 0 0,-1-1 0 0,3 4 0 16,-1-1 0-16,0 3-128 0,-4 0 128 0,-2 1-208 0,-4 0 0 0,-2 0 0 15,-3 1 0-15,-1-1 0 0,-2 0 208 0,-1-1-144 16,-3-2 144-16,-2 1-128 0,-3 0-32 16,-1-2 0-16,-2 2 0 0,-5-1 0 15,-2-2-1728-15,-4 1-352 0,-3 0-64 0,-3 0-10256 16,0 0-2064-16</inkml:trace>
  <inkml:trace contextRef="#ctx0" brushRef="#br0" timeOffset="136527.78">8930 15198 17503 0,'0'0'1552'0,"0"0"-1232"15,0 0-320-15,0 0 0 0,-6-6 3584 0,6 6 672 16,-5-10 128-16,5 10 32 0,-7-11-3136 0,1-1-640 15,-1 1-112-15,1 1-16 0,-1 1-240 0,2 1-32 16,-2-4-16-16,1 2 0 0,1-2-96 0,-1 3-128 16,0-3 176-16,-1 2-176 0,1-2 0 0,-2 2 0 15,-1 2 0-15,0 1 0 0,-2 1 400 0,0 1-16 16,-1 2-16-16,-1-1 0 0,0 3 144 0,-1 0 48 0,-1 1 0 16,2 1 0-16,0 0-176 0,0 3-48 0,0-3 0 0,0 5 0 15,-1 1-336-15,-1 3 144 0,0 0-144 0,-1 2 0 16,0-1 0-16,2 5 0 0,0-3 0 0,1 1 0 15,0 2 0-15,3-3-176 0,0 1 176 0,2 2-160 16,2 0 160-16,1-1 0 0,1 1 0 0,0 2-128 16,0 1 128-16,1-1 0 0,1 0 0 0,-1 0 0 15,0-1-192-15,2-1 0 0,1 0 0 0,3-1 0 16,1-3 768-16,2 0 160 0,2-2 32 0,1-1 0 31,0-5-1072-31,2 0-208 0,-1-1-32 0,4-3-16 0,2-2 352 0,1-2 64 0,0-1 16 0,1-4 0 16,-1 0 624-16,1-3 128 0,1-1 16 0,-1-2 16 15,-3 0-832-15,4 0-160 0,-1-5-48 0,2 0 0 16,-4 1 384-16,3 1 240 0,-2-5-48 0,0 3 0 16,-3-4 64-16,0-1 16 0,-1 3 0 0,0-3 0 0,0-1-16 0,-1-4-16 15,-3-4 0-15,-1-3 0 0,-1-2-96 0,-2-2-16 16,-1 3 0-16,-3 2 0 0,-2 1-128 16,-2 3 0-16,-2 2 0 0,-2 6 0 0,0 1 0 0,-3 3 0 15,1-1 128-15,-1 2-128 0,-1 4 0 0,2 0-224 16,0 2 32-16,-1 3 0 15,-2 1-480-15,2 4-96 0,-1 1 0 0,2 2-16 16,0 0-2832-16,9 2-560 0</inkml:trace>
  <inkml:trace contextRef="#ctx0" brushRef="#br0" timeOffset="137561.66">9262 15013 21183 0,'0'0'1888'0,"0"0"-1504"16,0 0-384-16,0 0 0 0,0 0 3120 0,0 0 544 15,0 0 112-15,0 0 32 0,7-8-2416 0,1 3-496 16,-8 5-80-16,9-4-32 0,-9 4-144 0,12-3-48 15,0 1 0-15,1 0 0 0,0 1-336 0,1 0-64 16,2 0 0-16,1 1-16 0,1-2-176 0,2 2 0 16,-1 0 0-16,1 2 128 0,-1-2-128 0,1 2 0 15,-2 2 0-15,-1 0 0 0,-1 0 144 0,-2 1-144 16,-2 3 160-16,-2-2-160 0,1 0 0 0,-2 0 0 16,-9-6 0-16,9 8 0 0,-4-2 160 0,-5-6-16 15,0 0 0-15,0 0 0 0,7 10-16 0,-7-10 0 16,0 0 0-16,0 0 0 0,-3 9 0 0,-1-1 0 0,-1-2 0 0,-2 1 0 15,-2-1 0-15,-1 1 0 0,-3-2 0 0,-2 4 0 16,1 0-128-16,-3-1-176 0,-1 2 48 0,-3 2 0 16,-2 1 128-16,-1 1 0 0,-1 3-144 0,1 3 144 15,-2 0-128-15,2 2 128 0,2-1-160 0,2-2 160 16,3-2 0-16,4-1-144 0,2-2 144 0,1 2 0 16,4-3 0-16,2-4 0 0,1 3 0 0,3-3 0 15,0-9 128-15,0 0 0 0,8 11 0 0,1-1 0 16,2-4-128-16,1 1 0 0,-1-2 0 0,4-1 0 15,0 0 0-15,1-2 0 0,2 1-128 0,0-2 128 16,2-1 0-16,1 0 0 0,0-1 0 0,1 0-128 16,0-3-256-16,1 0-64 15,1-1 0-15,-2 1 0 0,-1-6-1984 0,1 4-416 0,0 1-80 0,-1-2-12096 16</inkml:trace>
  <inkml:trace contextRef="#ctx0" brushRef="#br0" timeOffset="138011.78">9906 15416 11055 0,'0'0'976'0,"0"0"-784"16,0 0-192-16,0 0 0 0,0 0 4288 0,0 0 800 0,0 0 160 0,0 0 48 15,0 0-3680-15,0 0-720 0,-2-13-160 0,4 0-32 16,2 1-176-16,1 0-32 0,0-3-16 0,3 3 0 15,1 3-160-15,1-2-16 0,2 2-16 0,0 3 0 16,0-1 160-16,-1 1 16 0,2-1 16 0,0 3 0 16,0-1 64-16,2 1 16 0,-1 1 0 0,-1 2 0 15,0 1-368-15,-1 1-192 0,-2 2 192 0,-10-3-192 16,11 5 0-16,-3 2 0 0,-8-7 0 0,5 10 0 16,-5-10 0-16,2 15 0 0,-3 0-128 0,-2-2 128 15,0 2-128-15,-3 0 128 0,1 0 0 0,-3 0-144 16,1 2 144-16,-3 3 0 0,1-3 0 0,0 1 0 15,0 0 0-15,0 0 0 0,-2 3 0 0,2-4 128 16,0 0-128-16,3-1 0 0,-1-2 128 0,1-1-128 16,0 2 192-16,3-4-16 0,0 2-16 0,2-1 0 0,-1 0 32 15,4-2 0-15,-1 1 0 0,3-1 0 16,-4-10-32-16,6 12 0 0,1-2 0 0,1-2 0 16,1 0-160-16,1-2 192 0,1 1-192 0,0-1 192 0,2 0-192 0,2-1 192 15,-1-5-192-15,0 1 192 16,1-2-768-16,3-2-160 0,0-1-32 0,2-2 0 15,-1-5-2560-15,2 1-528 0,12-12-112 0,-3-2 0 0</inkml:trace>
  <inkml:trace contextRef="#ctx0" brushRef="#br0" timeOffset="138945.94">11641 13588 18431 0,'0'0'1632'0,"0"0"-1312"15,0 0-320-15,0 0 0 0,0 0 2576 0,0 0 448 0,0 0 96 0,0 0 16 16,4-14-2496-16,-2 3-480 0,-2 11-160 0,0 0 0 16,-3-13 176-16,-1 4-48 0,4 9-128 0,-6-9 192 15,6 9 32-15,-9-9 0 0,1 2 0 0,8 7 0 16,-10-5 176-16,0 0 48 0,-1 1 0 0,1 1 0 16,-2 2 336-16,0 1 80 0,1 1 16 0,-3 1 0 15,-1 0-256-15,-2 2-48 0,0 3-16 0,-1-1 0 16,-1 1-288-16,2-1-48 0,1 2-16 0,0 2 0 15,0-2-48-15,2 3-16 0,0-2 0 0,-1 1 0 16,2 1-144-16,0 2 0 0,0 0 144 0,0 1-144 16,0 4 0-16,1 1 0 0,1 0 0 0,0 2 0 15,2-1 144-15,2 2-144 0,2-3 192 0,1 1-192 16,0-1 304-16,3-2-48 0,1-1-16 0,3-2 0 0,1-2-16 0,1 0 0 16,0-2 0-16,3 1 0 0,1 0-48 15,3-1-16-15,1-3 0 0,0 1 0 0,0 1-32 0,1-2-128 16,2-3 192-16,1 0-64 0,0 0-128 0,1-2 160 15,0-2-160-15,1-1 160 0,-3 0-160 0,1-2 0 16,-1-2 144-16,0-2-144 0,1-1 144 0,-2 1-144 16,1-5 192-16,0-1-192 0,-1-5 320 0,1-1-64 15,-2-2 0-15,-1-1 0 0,0-3-80 0,-1 1-32 16,-2-4 0-16,0-2 0 0,-4 2-144 0,-1-1 0 16,-1 0 0-16,-1 2 0 0,-2-4 144 0,-1 3-144 15,0 1 160-15,-1-2-160 0,-3-2 0 0,0 0 0 16,-1-6 0-16,0 1 0 0,-3-1 192 0,0 1-48 15,0 2-16-15,0 0 0 0,-1 4-128 0,0 5 0 16,0 0 0-16,1 4 0 0,2 2-160 0,-1 1-64 0,2 3-16 0,1 4 0 31,0 0-368-31,1 3-80 0,2-1-16 0,1 9 0 16,-1-9-1776-16,1 9-352 0,0 0-80 0,0 0-12800 0</inkml:trace>
  <inkml:trace contextRef="#ctx0" brushRef="#br0" timeOffset="139729.69">11945 13529 23903 0,'0'0'1056'0,"0"0"224"0,0 0-1024 0,0 0-256 0,0 0 0 0,0 0 0 16,0 0 1088-16,0 0 160 0,-3-9 32 0,3 9 16 15,-1-9-592-15,1 9-128 0,0 0-32 0,0 0 0 16,0 0 288-16,5-9 64 0,0 2 16 0,-5 7 0 16,0 0 112-16,11-4 0 0,-1 1 16 0,-10 3 0 15,13-3-32-15,1 2-16 0,-1-3 0 0,3 1 0 16,1 3-480-16,1-2-112 0,-1-1-16 0,3 2 0 16,-1-3-192-16,2 2-32 0,0 1-16 0,-1 0 0 15,-1-1-144-15,-1 0 128 0,1-1-128 0,-4 2 128 0,1 0-128 0,-3 2 0 16,-1 0 0-16,-12-1 0 0,0 0 0 0,0 0 0 15,8 7 0-15,-8-7 0 0,0 0 0 0,-2 14 0 16,-2-3 0-16,-3 0 0 0,-4 0 0 0,-2-1-272 16,-1 1 64-16,-3 2 16 0,-3 0 64 0,-1 1 128 15,-2 0-208-15,-1 2 80 0,1 1 128 0,1 1 0 16,0 0 0-16,2 3 0 0,2-1 0 0,0 1 0 16,1-2-160-16,1 2 160 0,0 0 0 0,3 1 0 15,0-1 128-15,3 0-128 0,1 0 208 0,2-2-48 16,2-2-16-16,2 0 0 0,1 0-16 0,0-1 0 15,4-3 0-15,0-1 0 0,2-1-128 0,1 2 0 16,2-7 0-16,2 0 0 0,2 2 0 0,2-2 0 16,1-2 0-16,2-2 0 0,-1 0 0 0,3 1 0 0,2-3 0 0,2 0 0 15,2 0-224-15,0 0 80 0,1-3 16 0,0 2 0 32,0 2-480-32,0-2-96 0,-2-2 0 0,-1-2-16 15,-2 1-1296-15,-1 0-256 0,0-1-48 0,-3-1-8144 0,-1-2-1632 0</inkml:trace>
  <inkml:trace contextRef="#ctx0" brushRef="#br0" timeOffset="140163.94">12451 14013 36511 0,'0'0'1616'0,"0"0"336"0,0 0-1568 0,0 0-384 0,3-8 0 0,3 0 0 0,0-1 640 0,2 0 32 16,0-1 16-16,1-2 0 0,1 0-496 0,1-1-192 16,1-1 176-16,-1-2-176 0,1 3 128 0,1 0-128 15,1 1 0-15,-1 2 144 0,-1 2 48 0,0 2 16 16,-2 0 0-16,1 1 0 0,-1 3 112 0,1 0 0 16,-2 0 16-16,-9 2 0 0,11 2-336 0,0-2 128 15,-11 0-128-15,10 7 0 0,-10-7 0 0,11 6 128 16,-11-6-128-16,8 11 0 0,-2-1 0 0,-6-10 0 15,3 13 0-15,-3-1 0 0,-3-2 0 0,-1 3 0 16,-2 3 0-16,-2 0 0 0,-3-1 0 0,0 1 0 16,-2 1 0-16,0 2 128 0,0-2-128 0,-2 3 0 15,0 1 0-15,2 0 0 0,1 1 0 0,3-4 0 0,3 3 0 0,5-3 0 16,1-2 0-16,4-2 144 0,3 0-16 0,3 1-128 16,2-2 336-16,-1-3-32 0,3-2-16 0,1-3 0 15,2-1-288-15,1-1 128 0,2-3-128 0,-1 0 0 16,0 0 0-16,-1 0-224 0,-2-4 16 0,-1 3 0 31,0-1-640-31,-2 0-128 0,-2 2-32 0,0 0 0 16,-1 0-1584-16,-10 0-320 0,11-2-64 0,-11 2-6752 0,0 0-1344 0</inkml:trace>
  <inkml:trace contextRef="#ctx0" brushRef="#br0" timeOffset="140630.15">10855 14491 22111 0,'-5'8'976'0,"5"-8"208"0,0 0-944 0,0 0-240 16,0 0 0-16,0 0 0 0,11 2 4032 0,5-2 752 0,5 0 144 0,4-2 48 15,2 1-4112-15,6-3-864 16,4 3 0-16,5-1-208 0,2 0 464 0,3 0 112 0,2 1 16 0,1 1 0 16,1-2 64-16,5 0 0 0,4 1 16 0,4 1 0 15,1 0-464-15,-1 1 0 0,-3 2 0 0,-1-1 0 16,-1 2 144-16,-2-2 96 0,1-2 16 0,1 0 0 15,0 0 0-15,3 2 16 0,-1 1 0 0,0-2 0 16,1-2 80-16,-1 1 16 0,-1-3 0 0,1 1 0 16,-1-4-368-16,0 3 0 0,-3 0 0 0,-1 0 0 15,-6 1 0-15,-4-1 0 0,-3 1 0 0,-2-1 0 16,0 0-240-16,-2 2-112 0,-1 0-32 0,-2-1 0 16,-1 2-240-1,-2 0-48-15,-2 2-16 0,-1 0 0 16,-1 2-528-16,-2 0-96 0,-1 0-32 0,-3 0 0 0,-3-1-1200 0,0-1-240 0,-4-1-48 15,-2 1-16-15</inkml:trace>
  <inkml:trace contextRef="#ctx0" brushRef="#br0" timeOffset="141430.41">11745 15321 20271 0,'0'0'1792'0,"0"0"-1424"0,1-10-368 0,1 1 0 0,-2 0 3600 0,1-3 656 16,0 1 128-16,1 0 32 0,-2 2-3136 0,0-3-608 16,0 2-128-16,0-2-32 0,-2 1-384 0,1-2-128 15,0-1 0-15,-2 1 0 0,1 3 0 0,-2 1 128 16,0 0-128-16,0 0 0 0,-3 2 352 0,0 1-32 16,-3 0-16-16,0 2 0 0,-3-1 48 0,-1 4 16 15,-5 0 0-15,-2 2 0 0,-2 3-240 0,0 1-128 16,-2 2 128-16,-1 2-128 0,-2 1 0 0,1 1 0 15,-2 2 0-15,3 1 0 0,1 0 0 0,1 2 0 16,-1 0 0-16,1 1 0 0,4 1 0 0,0 0 0 16,2 0 0-16,3 2 0 0,4 1 0 0,0 0 0 15,1 3 0-15,2 4 128 0,0-4-128 0,3 3 0 16,1-3 0-16,4 0 0 0,3-1 0 0,1-3-192 0,2-2 64 0,3-4 0 31,2 1-256-31,2-5-64 0,1-2 0 0,2 0 0 0,-1-3 624 0,4 0 112 0,-1-5 32 0,1-2 0 16,2-1-320-16,1-3 0 0,1-4 0 0,0-1 0 15,2-2 128-15,-2-2 64 0,-1-3 0 0,1 0 16 16,-3-2 192-16,0-3 48 0,-2-5 0 0,-1 0 0 16,-1-2 128-16,-2 0 48 0,-2-2 0 0,0 2 0 15,-2-1-112-15,-1-1-32 0,-2 2 0 0,-2 0 0 16,-1 0-96-16,-2 0 0 0,-2-3-16 0,-1 0 0 16,-1 1-368-16,-1 1 0 0,-1-2-192 0,-1 6 64 15,-3-2 256-15,-1 3 48 0,-2 1 16 0,1 3 0 16,0 4-192-16,0 2 0 0,1 2 0 0,1 1 0 15,2 0-352-15,-1 2-48 0,2 2-16 0,1 3 0 16,2-1-464-16,2 7-80 0,-2-8-32 0,2 8 0 16,0 0-2048-16,0 0-416 0,0 0-64 0,11-1-11920 15</inkml:trace>
  <inkml:trace contextRef="#ctx0" brushRef="#br0" timeOffset="142200.87">11992 15218 22111 0,'0'0'1968'0,"0"0"-1584"0,0 0-384 0,4-10 0 16,-2 3 3632-16,-2 7 640 0,3-11 128 0,-3 11 16 15,2-9-3280-15,-2 9-672 0,2-10-128 0,-2 10-16 16,0 0 192-16,0 0 64 0,0 0 0 0,0 0 0 0,0 0-272 0,0 0-48 16,0 0-16-16,-2 14 0 0,2-1-240 0,0 4 144 15,0 5-144-15,0-1 128 0,0 4 64 0,0 1 16 16,0 3 0-16,0-1 0 0,2 0 80 0,-1-2 16 16,2-3 0-16,-1-2 0 0,1-3 64 0,-1-6 16 15,2-2 0-15,-4-10 0 0,7 11-208 0,1-5-48 16,-8-6 0-16,10 2 0 0,0 0 64 0,-10-2 0 15,12-9 0-15,-1 0 0 0,-1-1-192 0,0-3-272 16,1-2 64-16,-2 0 16 0,-1 0 192 0,0 0-144 16,-2 0 144-16,1 2-128 0,-1 3 128 0,-1 2 0 15,-5 8 0-15,0 0-128 0,0 0-128 0,12 3-32 16,-3 2 0-16,0 3 0 0,-1 1 288 0,0 1 0 16,0 1-128-16,0-2 128 0,0-1 0 0,-1-1 0 0,1 1 0 0,0-1 0 15,-8-7 0-15,10 4-160 0,-10-4 160 0,11 3-192 16,-11-3 192-16,10 3 128 0,-10-3-128 0,0 0 176 15,12 3 80-15,-12-3 0 0,10 4 16 0,-10-4 0 16,0 0-272-16,12 5 0 0,-12-5 0 0,12 5 0 16,-2-2 192-16,0 1 0 0,-10-4-16 0,10 3 0 15,-10-3 16-15,12 6 16 0,-12-6 0 0,11 4 0 16,0 0-208-16,-11-4 0 0,12-2 0 0,-2 2-160 16,-10 0 528-16,10-4 96 0,1 0 32 0,-3-2 0 15,-2-1-304-15,1-2-48 0,1 0-16 0,-1-1 0 16,0-5 48-16,-1 0 0 0,1-4 0 0,1 1 0 15,-2-1-176-15,1-4 128 0,-1 1-128 0,1-4 128 16,-2 0-128-16,0-3-224 0,0 2 48 0,1 1 16 16,-2-1-432-16,-1 2-96 0,1 0-16 0,0 2 0 15,-1-1-320-15,0 6-64 0,-1 0 0 0,-1 5-16 16,-1 1-208-16,2 1-32 0,-2 11-16 0,0 0-10480 16,0 0-2112-16</inkml:trace>
  <inkml:trace contextRef="#ctx0" brushRef="#br0" timeOffset="142683.25">12724 15388 19343 0,'0'0'848'0,"0"0"192"0,0 0-832 0,0 0-208 0,0 0 0 0,0 0 0 16,0 0 3888-16,8-6 720 0,0-2 160 0,0 0 32 16,0-4-3760-16,-1 2-736 0,0 1-160 0,1 0-16 15,1 0 80-15,1-2 32 0,1 2 0 0,-1 1 0 16,-1 2-80-16,2 1-16 0,-1 1 0 0,2-2 0 16,-2 3 400-16,1 0 80 0,0 2 16 0,0-1 0 15,-11 2-64-15,10 0 0 0,-10 0 0 0,11 3 0 16,-11-3-304-16,0 0-64 0,0 0-16 0,5 12 0 15,-2 1-48-15,-3-4-16 0,0-9 0 0,-4 14 0 16,-2 2-304-16,0 2-64 0,-3 0-16 0,1 2 0 16,-1 1 112-16,1-4 16 0,-1 0 0 0,1-2 0 0,-1 1 128 15,0 0 0-15,0-1 128 0,0 0-128 0,-1-2 0 0,1 0 0 16,0 2 0-16,3 0 0 0,-1 2 176 0,1-2-48 16,0-2 0-16,3 2 0 0,0-2 256 0,2 0 64 15,1-2 0-15,2 1 0 0,2 0 256 0,3-2 48 16,0-2 16-16,5 0 0 0,1 1-400 0,3-2-80 15,2-2-16-15,3 1 0 0,1-3-128 0,4 1-16 16,2-4-128-16,0 0 192 0,2-5-352 0,3 3-80 16,-2-6-16-16,-1 3 0 15,-1-3-1280-15,-2 1-256 0,-2-1-48 0,-3-5-17680 0</inkml:trace>
  <inkml:trace contextRef="#ctx0" brushRef="#br1" timeOffset="151170.88">15905 4784 19807 0,'0'0'880'0,"0"0"176"0,-9-1-848 0,1 1-208 16,-1 0 0-16,0 1 0 0,-1 2 544 0,-2-2 64 16,-1 1 16-16,-3 1 0 0,-2 1-240 0,-3 0-32 0,-1 1-16 0,-1 0 0 15,-1 1 192-15,10-4 48 0,-3 2 0 0,-5-1 0 16,-4 1 48-16,-3-1 16 0,-2 1 0 0,-3 2 0 16,-1-1 32-16,-32 7 16 0,11-5 0 0,6 1 0 15,6-3-16-15,4 2 0 0,2-1 0 0,3 1 0 16,2-1-224-16,2 0-32 0,1-2-16 0,5 1 0 15,3 0-192-15,2-1-32 0,2-1-16 0,5 0 0 16,4 0-160-16,9-3 192 0,0 0-192 0,0 0 192 16,0 0-192-16,0 0 192 0,0 0-192 0,14 4 192 15,3-1-64-15,4-2-128 0,3-2 192 0,2 1-64 16,1 0-128-16,4 0 128 0,3-3-128 0,3 3 128 16,2-3-128-16,0 2 160 0,3 1-160 0,1-4 160 15,2 2-160-15,1-1 0 0,-2 0 0 0,-1-1 0 0,-2-1 0 16,-2 0 0-16,-4 0 0 0,0 0 0 15,-2 1 0-15,-1-2 0 0,0 3 0 0,-5-4 0 0,-2 3 192 0,-3 0 0 16,-3 2 0-16,-3-1 0 0,-3 0-64 0,-13 3 0 16,0 0 0-16,0 0 0 0,0 0-128 0,0 0 128 15,0 0-128-15,-9-4 128 0,-5 2 0 0,-3 1 0 16,-4 1 0-16,-4-3 0 0,-2 2-128 0,-3 1 192 16,-3 0-192-16,-1 4 192 0,-4-2-32 0,-2 2 0 15,-3 0 0-15,-1 0 0 0,-2 0 112 0,-1 1 32 16,3 2 0-16,1-1 0 0,1 1-32 0,3-1 0 15,1 2 0-15,4 1 0 0,2-2-80 0,0-1 0 16,2 2-16-16,2 1 0 0,-1-1-176 0,2 0 0 16,1 2 0-16,2-2 0 15,2-2-1600-15,1 0-368 0</inkml:trace>
  <inkml:trace contextRef="#ctx0" brushRef="#br1" timeOffset="152858.76">19535 4448 3679 0,'0'0'320'0,"0"0"-320"0,0 0 0 0,-7-6 0 16,7 6 1792-16,-5-5 304 15,5 5 48-15,0 0 16 0,-4-5-1264 0,4 5-256 0,0 0-64 0,0 0 0 16,3-7-432-16,-3 7-144 0,0 0 0 0,8-6 0 16,0-2 0-16,-2 3-144 0,-6 5-16 0,8-7 0 15,-8 7 160-15,0 0 0 0,0 0 0 0,0 0 0 16,0 0 368-16,0 0 96 0,0 0 32 0,0 0 0 16,0 0 192-16,0 0 32 0,0 0 16 0,0 0 0 15,0 0-544-15,0 0-192 0,0 0 144 0,0 0-5344 16,10 0-1072-16</inkml:trace>
  <inkml:trace contextRef="#ctx0" brushRef="#br1" timeOffset="154148.54">19508 4322 20271 0,'0'0'1792'0,"0"0"-1424"0,0 0-368 0,-6-6 0 15,6 6 976-15,0 0 128 0,0 0 32 0,0 0 0 16,0 0-816-16,0 0-176 0,0 0-16 0,0 0-128 0,0 0 240 0,0 0-64 16,0 0-16-16,11 4 0 15,-2 1-160-15,-9-5 160 0,8 7-160 0,-2 2 160 0,-1-2-160 0,1 1 0 16,-2 0 0-16,-2 1 0 0,1 0 0 0,-1 2 0 16,0-1 0-16,-1 2 0 0,0 1 0 0,1-1 128 15,-2-2 0-15,1 2 0 0,0 1 16 0,2-4 0 16,1 0 0-16,1 3 0 0,0-2 144 0,2 2 32 15,0 2 0-15,1-1 0 0,0 1-80 0,1 0-16 16,0 1 0-16,2 2 0 0,-1-1-224 0,2 1 176 16,0 1-176-16,-1 1 160 0,1 0-160 0,1 1 160 15,-1 1-160-15,0-3 160 0,-1 0-16 0,1-1 0 16,0 0 0-16,1 2 0 0,0-2-144 0,0 2 160 16,-1-1-160-16,1 0 160 0,0 3-160 0,2-4 0 15,1 3 0-15,1-1 0 0,0-2 0 0,1 0 0 0,0 1 0 0,1-2 128 16,-1 0-128-16,2-1 0 0,2-2 0 15,0 0 0-15,1 2 0 0,2-5 0 0,0 2 0 0,1-1 0 16,1 0 0-16,2-2 0 0,0 1 144 0,-1 1-144 16,1 1 144-16,0-2-144 0,-2 3 192 0,0 0-192 15,1-2 176-15,-1 2-176 0,1 1 160 0,-1 2-160 16,-1-1 160-16,1 2-160 0,2 0 160 0,0 3-160 16,1-3 0-16,1 2 128 0,0 1-128 0,1-2 0 15,0-1 0-15,1-1 0 0,-2-1 0 0,0-2 0 16,-1-1 0-16,-1 0 0 0,0-3 128 0,-2-3-128 15,-1 0 0-15,0-1 0 0,-1-1 128 0,0-3-128 16,-2 2 0-16,1-1 0 0,-1-2 0 0,2 0 0 16,0 2 0-16,0 3 0 0,1-3 0 0,-2 2 0 15,1-1 128-15,0-1-128 0,0 2 0 0,-1 0 0 0,1 0 0 0,0-1 0 16,-1-2 0-16,0 2 0 0,1-3 128 0,0 0-128 16,-2-3 0-16,1 2 0 0,-1 0 0 0,2-1 0 15,0 0 0-15,2-1 0 0,-2 0-128 0,1 2-32 16,0 0 0-16,0-1 0 0,-1 1 160 0,0 1 0 15,-1 0 0-15,1 0 0 0,-1-1 0 0,-2 1 0 16,0 0 0-16,0 0 0 0,0-1 0 0,-1-1 144 16,0 0-144-16,1-1 0 0,0-2 176 0,2 0-176 15,-2-2 160-15,1 2-160 0,0-2 128 0,1 1-128 16,2-2 0-16,1 0 0 0,-1-2 0 0,0 2 0 16,-2 3 0-16,1-2 0 0,-1 2 0 0,-2 0 0 15,0 0 0-15,0 1-160 0,-2-3 16 0,-1 3 0 0,-2 0 0 16,2 2 0-16,-1-5 144 0,0 1 0 0,-1-5 0 0,1 1 0 15,2-2 0-15,1 2 224 0,-2-1-48 0,2 1-16 16,1 1 48-16,0 2 16 0,1-3 0 0,0 2 0 16,2 3-224-16,0 1 0 0,-1-1 128 0,-2 1-128 15,1 1 0-15,-2-1 0 0,-1 2 0 0,0-1 0 16,-2 2 0-16,0-2 0 0,1-2 0 0,-4 2 0 16,0 1 160-16,-1-2-16 0,-1-2 0 0,0 0 0 15,-1 1 80-15,0 0 16 0,-1-1 0 0,1 0 0 16,2-3-240-16,-1 2 176 0,0-3-176 0,0 2 160 15,-1 0-160-15,1 0 160 0,-1 2-160 0,0 1 160 16,-1-1-160-16,1 1 0 0,-1 0 0 0,-1 1 0 16,-10 4 0-16,10-4 0 0,-10 4 0 0,12-3 0 0,-3 0 0 15,-1 0 0-15,-8 3 0 0,11-1 0 16,-11 1 0-16,10-4 0 0,-1 1 0 0,-1 0 0 0,-8 3 144 16,10-2 0-16,1-1 0 0,-11 3 0 0,10-4-16 0,-10 4-128 15,11-5 192-15,-11 5-64 0,10-4-128 0,-10 4 0 16,11-1-192-16,-11 1 192 15,0 0-928-15,0 0-64 0,7-1-16 0,-7 1 0 16,0 0-2080-16,0 0-432 0,0 0-64 0,0 0-32 0</inkml:trace>
  <inkml:trace contextRef="#ctx0" brushRef="#br1" timeOffset="156325.2">23223 5165 19343 0,'0'0'1728'0,"0"0"-1392"16,0 0-336-16,0 0 0 16,-9 0-1712-16,9 0-400 0,0 0-96 0,0 0-16 0,-10 0 1920 0,10 0 304 15,-10 1 224-15,10-1-32 0,-9 0-192 0,9 0 0 16,0 0 0-16,0 0 0 0,0 0 0 0,0 0 128 16,0 0-128-16,0 0 128 0,0 0 464 0,0 0 96 15,0 0 16-15,0 0 0 0,0 0 48 0,0 0 16 16,0 0 0-16,0 0 0 0,0 0-288 0,0 0-48 15,0 0-16-15,0 0 0 0,0 0-96 0,0 0-32 16,0 0 0-16,0 0 0 0,0 0 144 0,0 0 16 0,0 0 16 16,0 0 0-16,0 0 272 0,11 3 48 0,-11-3 16 0,0 0 0 15,10 3-288-15,-10-3-64 0,12 0-16 0,-12 0 0 16,12 2-272-16,-12-2-160 0,11 0 192 0,-11 0-192 16,12-2 128-16,-12 2-128 0,12-1 0 0,-2-1 0 15,1-1 224-15,-11 3-64 0,13-1-16 0,-2-3 0 16,0 0 240-16,-1 1 64 0,1 1 0 0,0-1 0 15,1 0-128-15,0 2 0 0,1 0-16 0,1 1 0 16,1-3-304-16,0 3 160 0,2-2-160 0,2 2 128 16,-1-2-128-16,1 1 0 0,0-3 144 0,0 3-144 15,1 1 224-15,-2-2-32 0,-1 1 0 0,0-2 0 16,-2 2 176-16,1-1 16 0,0-1 16 0,-1 0 0 16,1 1-16-16,0 0-16 0,-1-1 0 0,1-1 0 15,0-2-192-15,-2 3-48 0,0-1 0 0,2-3 0 0,0 1-128 0,-1 0 0 16,1 0 0-16,0 1 128 0,-1-2-128 0,1 1 128 15,1-4-128-15,-2 3 128 0,1 0-128 0,0 1 128 16,-1-1-128-16,1-2 128 0,0 0 48 0,-1 0 0 16,1 0 0-16,0-3 0 0,-1-1-176 0,1 1 160 15,0-1-160-15,-1 0 160 0,0 0-160 0,-1-3 0 16,0-1 0-16,-1 3 0 0,-1-2 0 0,1-1 0 16,-3 0 144-16,1 1-144 0,-2-1 224 0,0 1-32 15,-1-1 0-15,-2 1 0 0,1 2 80 0,-2 1 16 16,0 0 0-16,1 3 0 0,-1-1-112 0,-1 2-32 15,0 1 0-15,0 2 0 0,-2-2-144 0,-2 8 0 0,0 0 0 0,3-7 128 16,-3 7-128-16,1-6 0 0,-1 6 0 16,0 0 0-16,0 0-192 0,-1-7-64 0,1 7 0 0,0 0-16 15,-2-8 272-15,2 8-128 0,0 0 128 0,0 0 0 16,0 0 0-16,0 0 0 0,0 0 0 0,0 0 0 16,0 0 0-16,0 0 0 0,0 0 0 0,0 0 0 15,0 0 0-15,0 0-128 0,2-7 128 0,-2 7 0 16,0 0 0-16,0 0 0 0,0 0-128 0,0 0 128 15,0 0 0-15,0 0 0 0,0 0 0 0,0 0 0 16,0 0 0-16,0 0 0 0,0 0 0 0,0 0 0 16,0 0 0-16,9-3 0 0,-9 3 0 0,0 0 0 15,0 0-128-15,0 0 128 0,0 0 0 0,0 0 0 16,0 0 0-16,10 0 0 0,-10 0 0 0,0 0 0 16,0 0 0-16,0 0 0 0,9-4 0 0,-9 4 0 15,0 0 0-15,0 0 0 0,0 0 0 0,0 0 0 0,10-3 0 0,-10 3 0 16,0 0 0-16,0 0 0 15,9-5 0-15,-9 5 0 0,0 0 128 0,0 0-128 0,0 0 0 0,0 0 0 16,8-5 0-16,-8 5 0 0,0 0 128 0,0 0-128 16,0 0 0-16,0 0 144 0,0 0 48 0,0 0 16 15,0 0 0-15,6-5 0 0,-6 5-208 0,0 0 0 16,0 0 128-16,0 0-128 0,0 0 0 0,8-5 0 16,-8 5 128-16,0 0-128 0,8-6 0 0,-8 6 0 15,0 0 0-15,0 0 0 0,0 0 128 0,0 0-128 16,0 0 0-16,0 0 0 0,0 0 176 0,0 0-176 15,8-6 192-15,-8 6-192 0,0 0 240 0,0 0-64 16,0 0-16-16,0 0 0 0,0 0-160 0,0 0 128 16,0 0-128-16,0 0 128 0,0 0-128 0,0 0 192 0,0 0-192 15,0 0 192-15,0 0-192 0,0 0 128 0,0 0-128 0,0 0 128 16,0 0-128-16,0 0 0 0,0 0 144 0,0 0-144 16,0 0 128-16,0 0-128 0,0 0 128 0,0 0-128 15,0 0 0-15,0 0 0 0,0 0 0 0,0 0 0 16,0 0 0-16,0 0 0 0,0 0 0 0,0 0 0 15,0 0 0-15,0 0 0 0,0 0 0 0,0 0 0 16,0 0 0-16,0 0 0 0,0 0 0 0,0 0 0 16,0 0-320-16,0 0 32 0,0 0 0 0,0 0 0 31,0 0-576-31,0 0-112 0,0 0-32 0,0 0 0 16,0 0-2288-16,0 0-464 0,0 0-80 0,0 0-32 0</inkml:trace>
  <inkml:trace contextRef="#ctx0" brushRef="#br1" timeOffset="157594.1">24200 4543 23039 0,'0'0'2048'0,"-6"-5"-1648"15,-1 2-400-15,7 3 0 0,0 0 1408 0,0 0 208 16,-8-5 48-16,8 5 0 0,0 0-1216 0,0 0-256 16,0 0-32-16,0 0-16 0,0 0 192 0,0 0 48 0,0 0 0 0,0 0 0 15,0 0-128-15,0 0 0 0,0 0-16 0,0 0 0 16,0 0-112-16,0 0 0 0,0 0-128 0,13-3 192 16,-13 3-192-16,0 0 0 0,0 0 0 15,0 0 0-15,0 0 0 0,9 8 192 0,-9-8-16 0,5 13-16 16,-5-13 128-16,4 12 32 0,-1-1 0 0,-3 2 0 15,0-13 0-15,-2 17 16 0,1 0 0 0,-2 2 0 16,1-1-80-16,-1 3-32 0,2 1 0 0,0 4 0 16,-1 1-48-16,2 2-16 0,2 1 0 0,2-1 0 15,1-1 32-15,0 1 16 0,1 1 0 0,2-4 0 16,1-2 64-16,1-4 16 0,0-1 0 0,0-2 0 16,2 0-112-16,-1-2-32 0,-1 0 0 0,-1-2 0 15,-1 1-16-15,0 2-128 0,0-1 192 0,-1 2-64 16,0 3-128-16,1-1 0 0,1 2-192 0,1-3 192 0,2 5 0 0,1-3 0 15,0 3 0-15,1-4 128 0,1 1-128 0,-1-2 0 16,0 0 0-16,1 0 0 0,-1-3 0 0,2-1 0 16,-1-2 0-16,2 0 0 0,0 1 192 0,2-2-64 15,-1 0 0-15,0 1 0 0,0-2 0 0,2 2 0 16,-1-3 0-16,2 1 0 0,1 1 32 0,1-2 0 16,-2-1 0-16,-1-2 0 0,0-2-160 0,1 0 0 15,0-1 0-15,-1-2 0 0,0 0 128 0,0 0-128 16,-1-1 0-16,2 0 128 0,0 2-128 0,0-4 0 15,0 2 0-15,-1 0 0 0,1 0 128 0,3 2-128 16,1-2 128-16,-1 0-128 0,1 1 256 0,0 2-48 16,1-2 0-16,0-1 0 0,0-1-208 0,0-2 128 15,0-1-128-15,2 2 0 0,-2-4 160 0,0-1-160 0,0-1 160 0,0 0-160 16,1-1 0-16,1 2 0 0,-1 1 0 16,-1-1 0-16,0 1 0 0,0 0 0 0,0 3 0 0,-1-1 0 15,0 0 0-15,-3-3 0 0,0 2 0 0,0 0 0 16,1-2 192-16,-1 1-48 0,0-2-16 0,0-1 0 15,-1-3 0-15,0 0 0 0,0-1 0 0,-1-1 0 16,0 0-128-16,0-2 160 0,-2-1-160 0,1 0 160 16,1-1-160-16,1-3 0 0,0 1 0 0,0 0 128 15,-2 0-128-15,-1 2 0 0,1 2 0 0,0 0 0 16,-2 2 0-16,1 0 0 0,-1 1 0 0,0 0 0 16,-2 1 0-16,-1 2 0 0,0-1 0 0,1 1 0 15,-1-1 0-15,0 2 0 0,-1 3 0 0,0-5 0 16,0 2 0-16,0 0 0 0,0-4 0 0,-1-1 0 15,0-3 0-15,-2 0 128 0,-1-2-128 0,1 1 192 0,-3-1-192 0,1-1 160 16,-1 0-160-16,-1 0 160 0,1 1-160 0,-1 1 0 16,1-1 0-16,-1 2 0 0,1 0 0 0,-2 2 0 15,-1 1 0-15,0 0 0 0,0 2 0 0,0 1 0 16,0 0-176-16,0 3 176 0,-2 0 0 0,2 2-160 16,0 0 160-16,-4 6 0 0,4-6-144 0,-4 6 144 15,0 0 0-15,0 0-144 0,0 0 144 0,0 0 0 16,0 0-144-16,0 0 144 0,0 0-176 0,0 0 48 15,0 0 0-15,0 0 0 0,0 0 128 0,0 0-208 16,-11 5 80-16,2 0 128 0,0 1-176 0,9-6 176 16,-12 5-128-16,3 1 128 0,9-6 0 0,-11 7 0 15,-1-1 0-15,0-1 0 0,2 2 0 0,-1 1 0 0,0 0 0 0,-2-1 0 16,-2 3 0-16,0 1-160 0,-2 1 160 0,0 1 0 16,-2-1 0-16,2 0-128 0,2-2 128 0,-1-1 0 15,1 3 0-15,0-2 0 0,1-1 0 0,2 1 0 16,2-4 0-16,2-1 0 0,8-5 0 0,0 0 0 15,-7 5 0-15,7-5 0 0,0 0 0 0,0 0 0 16,0 0 0-16,0 0 0 0,0 0 0 0,0 0 0 16,11-2 0-16,-1 1 0 0,3-3-176 0,-1-2 176 15,-2 0-192-15,2-1 192 0,-1 1-192 0,0-1 192 16,2 0-192-16,-1 0 192 0,-2-5-160 0,0 3 160 16,-3 0-144-16,1-1 144 0,0 2-128 0,0 0 128 15,-2 0 0-15,1 2-128 0,-1-2 128 0,1 3 0 16,-7 5 0-16,8-3 0 0,-2-4 0 0,-6 7 0 0,9-2 0 0,-1 1 0 15,-8 1 0-15,8-3 0 0,-8 3 0 16,0 0 0-16,11 3 0 0,-11-3 0 0,10 6 0 0,-2 2 0 16,-2 1 0-16,1 0 0 0,-1 3 0 0,1 1 0 15,-1 1 0-15,0 5-128 0,-3 0 128 0,1 2 0 16,0 2-144-16,0 3 144 0,-1 1-208 0,-1-4 16 16,0-1 16-16,-2 2 0 15,-2-3-2224-15,1-1-448 0,-1 3-96 0</inkml:trace>
  <inkml:trace contextRef="#ctx0" brushRef="#br0" timeOffset="172035.61">4679 17051 6447 0,'0'0'272'0,"0"0"80"0,0 0-352 0,0 0 0 16,0-8 0-16,0 8 0 0,0-13 7360 0,3 4 1408 0,-1-1 288 0,3 4 48 16,2-1-7312-16,1 1-1472 0,0 1-320 0,2 0 0 15,2-1 0-15,1 4 0 0,2-5 0 0,1 2 0 16,0 0-192-16,1 1 192 0,1 1-160 0,2 1 160 16,-1 0 0-16,2 1 0 0,2 1 0 0,2 0 0 15,0 0 0-15,1 0 0 0,0 3 0 0,1-3 0 16,3-2 0-16,-1 1 0 0,-1 0 0 0,-2-1 0 15,1 0-208-15,-1 0-48 0,-1 2-16 0,-2-1 0 32,1 1-1968-32,-2-2-384 0,0 0-64 0,-1 1-11408 0</inkml:trace>
  <inkml:trace contextRef="#ctx0" brushRef="#br0" timeOffset="172352.95">4819 17181 23951 0,'0'0'1056'0,"0"0"224"0,-11 0-1024 0,3 1-256 16,8-1 0-16,0 0 0 0,0 0 2912 0,0 0 528 15,0 0 96-15,0 0 32 0,0 0-2880 0,0 0-688 16,0 0 0-16,0 0 0 0,15-1 0 0,-1-2 0 0,2 1 0 0,-2-1 0 16,2 1 0-16,2 0 0 0,1-3 128 0,1 1-128 15,1 0 0-15,-2 0 160 0,2 0-160 0,0 2 128 16,-1-1-128-16,1 1 0 0,1-1 0 0,0 0 128 31,0 1-640-31,1 2-128 0,0-3-16 0,1 2-9952 0,1 0-1984 0</inkml:trace>
  <inkml:trace contextRef="#ctx0" brushRef="#br0" timeOffset="173503.47">6512 16765 3679 0,'0'0'160'0,"0"0"32"0,0 0-192 0,0 0 0 15,0 0 0-15,0 0 0 0,0 0 2752 0,0 0 496 16,9-5 96-16,-9 5 32 0,0 0-2288 0,0 0-464 15,0 0-96-15,0 0-16 0,0 0 800 0,0 0 160 16,0 0 16-16,1-5 16 0,-1 5 544 0,0 0 96 16,0 0 32-16,0 0 0 0,-1-7-896 0,1 7-192 0,0 0-16 0,0 0-16 15,-1-9-640-15,1 9-128 0,-1-9-32 0,1 1 0 16,0 0-256-16,0 0 0 0,0 1 0 0,0-3 0 16,0 3 144-16,-2-4-144 0,0-1 0 0,0 2 144 15,0 1 64-15,-2-1 16 0,-1 0 0 0,-1 3 0 16,0-4 352-16,-3 2 64 0,0 0 0 0,0 1 16 15,-2-1-16-15,-1 2-16 0,-1 2 0 0,-1 0 0 16,-3 1-176-16,-1 1-16 0,1 1-16 0,-1 1 0 16,-3 1-416-16,0-3 0 0,0 3 0 0,0 3 0 15,0 3 0-15,-1-2 0 0,0 1 0 0,1 0 0 16,2 2 0-16,0 2 0 0,0 0 0 0,2 3 0 16,0 0 0-16,1 2 0 0,1 0 0 0,0 5 0 15,2-4 0-15,0 3 0 0,1 1 0 0,3 2 0 0,1-2 0 16,2 5 0-16,1-2-144 0,1 5 144 0,0-2 0 0,3 1-128 15,2-1 128-15,2 2 0 0,-1-3 0 16,3 2 0-16,3-3 0 0,3-1 0 0,-1-3 0 0,2-2 0 16,1-3-128-16,2 0 128 0,1-5 0 0,2-1-128 15,2-1 128-15,1-2 0 0,0-6 0 0,2-2 0 16,1 0 0-16,0-3 0 0,2-3 0 0,0-3 0 16,1-2 0-16,-3-3 0 0,-2-3 208 0,2-1-48 15,-2-2-16-15,-1-3 0 0,-4 1 48 0,0-2 0 16,-2-3 0-16,0 1 0 0,-2 2-16 0,-1-1 0 15,-2 2 0-15,-2-3 0 0,-3 2 16 0,0-3 16 16,0 0 0-16,-1-3 0 0,-4 1 64 0,-1-1 16 16,-2-1 0-16,1 3 0 0,-2 0-288 0,-1 1 128 15,0 2-128-15,-2 5 0 0,-1 0 240 0,0 2-64 0,-1 2-16 16,0 2 0-16,0 3-160 0,0 0 0 0,1 1 0 0,2 1-176 16,-1 0-96-16,2 4-32 0,0-2 0 0,-1 3 0 31,1 1-272-31,5 6-48 0,0 0-16 0,0 0 0 15,0 0-1536-15,0 0-304 0,0 0-64 0,0 0-14032 0</inkml:trace>
  <inkml:trace contextRef="#ctx0" brushRef="#br0" timeOffset="174153.75">6924 16178 37887 0,'0'0'832'0,"0"0"192"0,0 0 16 0,0 0 16 0,0 0-848 0,0 0-208 0,0 0 0 0,0 0 0 16,0 0 0-16,0 0 0 0,0 0-192 0,0 0 192 16,0 0-192-16,0 0 64 0,12 7 128 0,-12-7-208 15,10 3 208-15,-10-3 0 0,0 0 0 0,9 9 0 16,-9-9 0-16,8 13 0 0,-3 0 0 0,-1 0 0 15,0 0 160-15,-1 2 32 0,-1 2 0 0,2 3 0 16,-1 2 32-16,1 0 16 0,0 2 0 0,0 1 0 16,0 1-64-16,1 1-16 0,0 0 0 0,2 2 0 15,0-4-32-15,2 1 0 0,1 0 0 0,-1-1 0 16,0-3-128-16,1 0 192 0,1-2-192 0,-1-1 192 16,-1-1-192-16,-1 1 0 0,0-2 0 0,-2-3 0 15,0 2 0-15,-2-1 0 0,-2 1 0 0,-2 0 0 16,0 0 128-16,-2 0-128 0,-2 0 128 0,-2-2-128 15,-1-1 256-15,-3 1-16 0,1 2-16 0,0-3 0 0,-1 0-32 0,1 0-16 16,0-2 0-16,-1-1 0 0,1-1-176 0,1-2 128 16,8-7-128-16,-9 5 128 0,0 0 0 0,0-4-128 15,9-1 192-15,-9-1-64 0,-3-4-128 0,2 0 0 16,1 0 0-16,-2-2 0 0,0-1 336 0,-1 2-16 16,-1-3 0-16,0-1 0 0,0 1-320 0,0 1 128 15,-3 1-128-15,0 0 0 0,-1-1 0 0,2 3-192 16,0 1 32-16,1 2 0 15,0 0-480-15,2 2-112 0,0-1-16 0,3 1 0 16,9 0-1808-16,-9 0-368 0,9 0-80 0,0 0-11936 0</inkml:trace>
  <inkml:trace contextRef="#ctx0" brushRef="#br0" timeOffset="175138.24">5499 17360 22511 0,'0'0'992'0,"0"0"224"0,0 0-976 0,0 0-240 16,0 0 0-16,8-6 0 0,0 1 1200 0,2 0 192 15,3 0 32-15,4 0 16 0,3 1-896 0,4 0-176 16,4 0-48-16,6 1 0 0,1 2 0 0,4 0-16 16,4 1 0-16,3 0 0 0,2-2 128 0,3 2 16 0,2-4 16 0,2 3 0 15,4 0 16-15,-1-1 0 16,2 2 0-16,0 0 0 0,-1 0-112 0,-2-2-32 0,-1-2 0 0,0 0 0 15,0-1 64-15,3-2 16 0,0 2 0 0,-1 0 0 16,0 0 0-16,1-1 0 0,0-1 0 0,1-1 0 16,2-1-64-16,-2 0-16 0,-2-2 0 0,0 3 0 15,-2 2-336-15,-3-1 0 0,-3 1 0 0,-3-1-128 16,-2 3 128-16,-3 0 0 0,-4 2 0 0,-3-1 0 16,-2 3 0-16,-3-1 0 0,-6 1 0 0,-1 1-128 15,-5 2-96-15,-3-1-16 0,-1 2 0 0,-5 1 0 16,-9-5-2384-16,5 8-464 0,-5-8-112 15,1 11-5984-15,-1-11-1200 0</inkml:trace>
  <inkml:trace contextRef="#ctx0" brushRef="#br0" timeOffset="176022">6455 18079 11055 0,'0'0'480'0,"0"0"112"0,0 0-464 0,0 0-128 0,-3-10 0 0,0 2 0 0,1-2 4448 0,1 0 864 15,-1 0 192-15,1-3 16 0,-2 0-4368 0,1 0-896 16,-1-1-256-16,1 1 128 0,-2-1-128 0,0 1 128 15,1 0-128-15,-1 3 128 0,-1-3 80 0,-2 3 16 16,1-1 0-16,-1 2 0 0,1 0 128 0,-1 2 32 16,-2 1 0-16,0 1 0 0,0 2-16 0,-1-2 0 15,-2 1 0-15,0 0 0 0,-2 0 0 0,1 1 0 16,-2 3 0-16,2 0 0 0,-2 0-96 0,-1 2-16 16,0 0 0-16,1 4 0 0,-2 1-256 0,2 2 0 15,1 2 0-15,1 2 0 0,0 4 0 0,3 2 0 16,-2-2 0-16,1 4 0 0,2 1-192 0,2 4 48 0,0 1 16 0,2-1 0 15,1-3 128-15,1-1-192 0,2 0 192 0,1-1-192 16,1-2 192-16,1-1 0 0,0 0 0 0,2-2 128 16,1-2-128-16,2-1 144 0,1-1-144 0,1 0 160 15,1-3-160-15,2-2 0 0,0 0 0 0,1 0 0 16,1-1-128-16,2-5 128 0,2-1-160 0,0 0 160 16,2 0 0-16,1-1 0 0,-1-2 0 0,1-3 160 15,-1-3-160-15,1-2 160 0,0 0-160 0,-1-4 160 16,1-2 64-16,0-1 16 0,-1-1 0 0,-2-2 0 15,-5-1 208-15,0-6 32 0,-1 1 16 0,1-5 0 16,-5 0 16-16,-1-2 0 0,0 1 0 0,-2 2 0 16,-3-3-144-16,0 2-32 0,-1 0 0 0,-1 2 0 15,-1 0-144-15,0 0-48 0,-2-2 0 0,-1-1 0 0,0 2-144 0,0 0 0 16,2-1 144-16,-3 2-144 0,1 2 0 0,-1 2 0 16,-1 2 0-16,1 3 0 0,-1 0 0 0,-1 3 0 15,1 1-192-15,0 3 64 16,1 1-384-16,0 4-80 0,0 1-16 0,-2 3 0 15,-1-1-192-15,2 4-32 0,6 2-16 0,-11 1 0 16,1 2-1648-16,0 2-320 0,0 3-64 0</inkml:trace>
  <inkml:trace contextRef="#ctx0" brushRef="#br0" timeOffset="176889.67">6821 17822 37023 0,'0'0'816'0,"0"0"160"0,0 0 48 0,0 0 16 0,0 0-832 0,0 0-208 0,0 0 0 0,0 0 0 16,0 0 0-16,0 0 0 0,8-7-192 0,1 0 192 16,0 2-256-16,2 1 64 0,0-5 16 0,2 2 0 15,2 2 176-15,0 0-128 0,4 0 128 0,-1-3-128 16,-3 1 128-16,5 3 144 0,1-1-16 0,0 3-128 15,-3-2 240-15,2 0-64 0,-1 1-16 0,1 2 0 16,-1 0 64-16,-1 1 16 0,1-2 0 0,-4 2 0 16,1 2-240-16,-2 0 0 0,-1 1 0 0,-1-1 0 15,-1 2 0-15,-2 0 0 0,-9-4 0 0,9 7 0 16,-9-7-400-16,5 9-32 0,-5-9 0 0,0 0 0 16,-3 12 240-16,-1-2 64 0,-2-2 0 0,-2 1 0 0,0-4 256 15,-2 2 48-15,-2-1 16 0,-1 2 0 0,-1 0-64 0,-2 2 0 16,-1 2 0-16,-1 1 0 0,-2 1-128 0,1 2 0 15,-1 1 0-15,1-1 0 0,-2-1 0 0,1 2-192 16,2 1 64-16,-2 1 128 0,5 0-176 0,-1 1 176 16,2-2-128-16,1 0 128 0,0 1 0 0,2-2 0 15,1-3 0-15,2-1 0 0,2-1 0 0,0-1 0 16,2 1 0-16,4-12 0 0,0 0 0 0,3 12 0 16,2 1 0-16,2-4 0 0,-7-9-288 0,14 10 32 15,0 0 0-15,2-4 0 16,1-2-128-16,1 0-32 0,2-1 0 0,1-2 0 15,0-1-96-15,1 0-32 0,0 0 0 0,1 0 0 16,0-1-2112-16,-3-2-416 0</inkml:trace>
  <inkml:trace contextRef="#ctx0" brushRef="#br0" timeOffset="177440.63">7444 17954 19343 0,'0'0'1728'15,"0"0"-1392"-15,0 0-336 0,0 0 0 16,0 0 3968-16,0 0 704 0,13-5 160 0,0 1 32 16,2-1-3936-16,-2 1-784 0,-2 0-144 0,1 0 0 0,0 1-160 0,0 2 16 15,-2 0 0-15,-1 2 0 0,-1-1-64 0,-1 3-16 16,-7-3 0-16,0 0 0 0,9 4 224 0,-4 1 0 15,-5-5 0-15,0 0 0 0,2 6 288 0,-2-6-48 16,0 0-16-16,0 0 0 0,-2 9 48 0,-2-1 16 16,0 1 0-16,-1-1 0 0,-2 0-96 0,1 0 0 15,1 0-16-15,-1-2 0 0,6-6-176 0,-6 9 0 16,-1 0 0-16,7-9 0 0,0 0 0 0,-6 8-256 16,6-8 64-16,-4 8 16 0,4-8-48 0,0 0-16 15,0 0 0-15,0 0 0 0,0 0 48 0,0 0 0 16,6 7 0-16,2-2 0 0,-8-5-96 0,11 2-16 0,0 5 0 0,1-6 0 15,1 1 16-15,0-1 0 0,0 3 0 0,0-3 0 16,2-1 288-16,-1 1-128 0,0 2 128 16,-1 0 0-16,0-2 0 0,0 2 0 0,-1-1 0 0,-1 2 144 15,-11-4 48-15,10 8 16 0,-10-8 0 0,9 12 0 16,-2-1 160-16,-3 1 16 0,-4-12 16 0,0 0 0 16,0 24-272-16,-2-8-128 0,-2-2 128 0,2 0-128 15,-3 2 0-15,-2-2 0 0,-1-1 0 0,-1-1 0 16,-1-1 0-16,-3 0 0 0,1 1 0 0,0-2 0 15,-1-1 0-15,1 2 0 0,1-1 0 0,-1-1 0 16,-1-2 0-16,1-1 0 0,-1 1 0 0,1-1 0 16,3-2-192-16,-1 3-64 0,-1-6 0 0,1 4-16 15,-2-5-2000 1,0 0-400-16,-4-6-80 0,4-2 0 0</inkml:trace>
  <inkml:trace contextRef="#ctx0" brushRef="#br0" timeOffset="178206.02">8899 16735 2751 0,'0'0'128'0,"0"0"16"0,0 0-144 0,0 0 0 0,0 0 0 0,0 0 0 16,-4-9 6784-16,0 1 1312 0,0 0 272 0,4 8 48 16,-5-7-6672-16,0 0-1328 0,-2 0-272 0,1 1-144 15,-2 1 224-15,0 1-48 0,1-4-16 0,-3 4 0 0,0-1 0 0,-2 1 0 16,-1 0 0-16,-1 1 0 0,-3 0-160 0,0 1 0 15,-1 1 144-15,-1 1-144 0,0 0 176 0,-1 3-48 16,-1 0 0-16,1 3 0 0,-3-1-128 0,3 0 128 16,-1 0-128-16,1 2 128 0,1-1-128 0,-1 2 0 15,1-1 0-15,2-1 128 0,2 2-128 0,3 1 0 16,2 2 0-16,2 2 128 0,2-3-128 0,0 3 128 16,3 1-128-16,0 2 128 0,2 4-128 0,2-1 160 15,3 1-160-15,0-2 160 0,1-1-160 0,3 1 0 16,-2 2 0-16,3-1 0 0,2 0 0 0,1-4 0 15,1 1 0-15,0-4 0 0,-2-3 128 0,4-3-128 16,0-1 0-16,1 1 128 0,-2-6 64 0,2 0 16 16,-2-3 0-16,2 0 0 0,0-4 80 0,-1-3 16 0,1-1 0 0,0-4 0 15,-1-2 80-15,1 1 0 0,-2-3 16 0,1-2 0 16,-2-2-400-16,0-2 0 0,0-1 0 0,-2 0 0 16,1 0 128-16,-1 1 0 0,-1-1 0 0,0-3 0 15,0 2 16-15,-1-3 0 0,-3 0 0 0,2-4 0 16,-1-1-144-16,-2-2 0 0,0 0 0 0,-1 0 128 15,-1 2 128-15,-2 2 32 0,-1 2 0 0,0 2 0 16,-1 2 176-16,-1 2 48 0,0 2 0 0,-1 2 0 16,-1 3-288-16,0 1-48 0,-1 1-16 0,0 2 0 31,0 2-672-31,-1-1-128 0,0 3-16 0,-2 0-16 0,0 4-1568 0,0 1-304 16,1-1-64-16,-1 3-13328 0</inkml:trace>
  <inkml:trace contextRef="#ctx0" brushRef="#br0" timeOffset="179461.56">9179 16570 7359 0,'0'0'656'0,"0"0"-528"15,0 0-128-15,0 0 0 0,0 0 6544 0,0 0 1280 16,0 0 256-16,15-4 48 0,-3 1-6144 0,1 0-1248 16,1-1-240-16,3 2-48 0,1-1-160 0,2 1-32 0,-1-1 0 0,2 0 0 15,-1 1-128-15,1 2-128 0,1-1 192 0,0 1-192 16,0 0 0-16,0 0 0 0,-1 0 0 0,0 0 0 16,0 0 0-16,0 1 160 0,-2 0 0 0,-1 0 0 15,-2 2-160-15,0-2 192 0,-2 1-192 0,-1-1 192 16,-1 0-64-16,-2 2 0 0,1-1 0 0,-11-2 0 15,11 3-128-15,-11-3 192 0,11 3-192 0,-11-3 192 16,0 0-192-16,0 0 0 0,0 0 144 0,0 0-144 16,0 9-128-16,0-9-112 0,-4 12-16 0,-3-3 0 15,-6 1 112-15,0 1 16 0,-2-4 0 0,-2 3 0 16,0-1 128-16,-1 1 0 0,-1-2 0 0,1 1 0 16,-2 1-128-16,4 0 0 0,-4-3 0 0,2 1 0 15,-1-1-32-15,3 1 0 0,0-1 0 0,2 0 0 16,2-1 160-16,0 0 0 0,2-1 0 0,1 0 0 15,-1-1 0-15,1 0 0 0,1 1 0 0,-1-1 0 0,0 0 0 0,1 1 0 16,1 2 0-16,0-3 0 0,7-4 0 0,-8 6-160 16,2-1 160-16,6-5 0 0,-7 8 0 0,7-8 0 15,0 0 0-15,-5 8 0 0,5-8 0 0,0 0 0 16,-4 8 0-16,4-8 0 0,0 0 176 0,0 0-16 16,0 0 0-16,0 0 0 0,0 0-160 0,5 9 192 15,-5-9-192-15,5 8 192 0,-5-8-64 0,0 0-128 16,8 4 192-16,-8-4-64 0,0 0-128 0,11 1 0 15,-11-1 0-15,10 0 0 0,-10 0 128 0,0 0 112 16,11-1 16-16,-11 1 0 0,0 0 16 0,10 0 16 16,-10 0 0-16,0 0 0 0,10 0-96 0,-10 0 0 15,0 0-16-15,11 0 0 0,-11 0-176 0,0 0 128 16,8 1-128-16,-8-1 128 0,0 0-128 0,10 1 0 0,-10-1 0 0,9 2 0 16,-9-2 0-16,0 0 0 0,0 0 0 0,0 0 0 15,12 2 0-15,-12-2 0 0,0 0 0 0,0 0 0 16,0 0 0-16,0 0 0 0,10 1 0 0,-10-1 0 15,0 0 0-15,11 2 0 0,-11-2 0 0,10 1 128 16,-10-1-128-16,12 3 192 0,-2-3-192 0,1 0 192 16,-1 0-192-16,1-3 0 0,-1 2 0 0,1-1 128 15,-1 1-128-15,0 1 0 0,-10 0 144 0,13-2-144 16,-1 0 0-16,-1 2 0 0,-11 0 0 0,10 0 128 16,-10 0-128-16,0 0 0 0,10-1 0 0,-10 1 0 15,0 0 0-15,0 0 0 0,11 0 0 0,-11 0 0 16,0 0 0-16,0 0 0 0,0 0 0 0,10 0 0 15,-10 0 0-15,0 0 0 0,0 0 128 0,0 0-128 0,0 0 0 0,11-1 0 16,-11 1 0-16,10-4-128 16,-10 4 128-16,11-3 0 0,-1 0 128 0,-10 3-128 0,11-3 0 0,-11 3-128 15,0 0 0-15,10-6 0 0,-10 6-64 0,9-4 0 16,-9 4 0-16,0 0 0 16,0 0-1440-16,0 0-288 0,0 0-64 0,0 0-14944 0</inkml:trace>
  <inkml:trace contextRef="#ctx0" brushRef="#br0" timeOffset="180307.62">9842 16752 9215 0,'0'0'816'0,"0"0"-656"0,0 0-160 0,0 0 0 16,0 0 2704-16,0 0 512 0,0 0 112 0,8-5 0 15,-2-3-2240-15,-6 8-464 0,11-4-96 0,-2 0-16 0,-9 4 48 16,10-5 0-16,-10 5 0 0,11-3 0 0,-11 3 576 0,0 0 112 16,9-4 32-16,-9 4 0 0,0 0-48 0,0 0 0 15,0 0 0-15,0 0 0 0,0 0-416 0,0 0-96 16,10-1-16-16,-10 1 0 0,11-1 32 0,-11 1 0 16,13 0 0-16,-2-1 0 0,1-1-64 0,0 1-16 15,-1 0 0-15,1 1 0 0,1-2-400 0,0 2-64 16,-1 0-32-16,0 0 0 0,-1 0-32 0,0 0 0 15,-1 0 0-15,1 0 0 0,-11 0-128 0,10 2-144 16,-10-2 144-16,0 0-208 0,11 2 208 0,-11-2 128 16,0 0 0-16,0 0-128 0,0 0 224 0,0 0-64 15,0 0-16-15,0 0 0 0,6 9 176 0,-6-9 16 16,0 0 16-16,7 12 0 0,-7-12-160 0,6 8-16 0,-1 0-16 0,-5-8 0 16,0 0-160-16,7 9 0 0,-7-9 0 0,5 9 0 15,-5-9 0-15,0 0 0 0,-1 10 0 0,1-10 0 16,-3 11 0-16,-1-2 0 0,-2 0 0 0,-3 0 0 15,-3 0 0-15,-1 0 0 0,-1 1 0 0,-1-1 0 16,1 0 0-16,-3 0 0 0,0 0 0 0,3-2 0 16,-1 0 176-16,2-1-48 0,2-2-128 0,0-2 192 15,2-1-192-15,9-1 0 0,-8 3 0 0,8-3 0 16,0 0 0-16,0 0 0 0,0 0 0 0,0 0 0 16,0 0-192-16,0 0 192 0,0 0-192 0,0 0 192 15,0 0-208-15,13-1 64 0,-1 2 16 0,-2-1 0 16,-10 0 128-16,13 1 0 0,-2 1 0 0,-1-1 0 15,-10-1-144-15,13 3 144 0,-2-1-160 0,-1 2 160 16,-10-4 0-16,13 0 0 0,-2 0 0 0,-11 0 0 0,11 1 0 0,1 1 0 16,0-2 0-16,-2 1 0 0,-10-1 0 0,11 4 0 15,-11-4-128-15,10 3 128 0,-1 2 0 0,-1-1 0 16,-8-4-160-16,9 8 160 0,-9-8 0 0,9 11-176 16,-2 0 176-16,-2-1-128 0,-5-10 128 0,5 13 0 15,-1 0 0-15,-1-1 0 0,-3-2 0 0,-2 1 0 16,2-11 0-16,-2 12 0 0,-1-1 0 0,1 0 128 15,-4-1 0-15,1-1 0 0,5-9-320 0,-6 11-48 16,0-4-16-16,6-7 0 16,-10 10-192-16,1-1-64 0,-2-4 0 0,1 0 0 15,-2 0-1680-15,1 1-352 0,-2-2-64 0,-4 1-8080 0,-3 1-1632 16</inkml:trace>
  <inkml:trace contextRef="#ctx0" brushRef="#br0" timeOffset="180775.02">8229 17371 2751 0,'0'0'256'15,"0"0"-256"-15,-5-2 0 0,5 2 0 0,0 0 5888 0,0 0 1120 16,0 0 224-16,12-4 64 0,3-1-4416 0,7-1-896 16,6 0-160-16,6 1-32 0,3-2-848 0,6 1-176 15,6-1-16-15,0 1-16 0,2-2-400 0,3 0-80 16,2 1 0-16,4 2-16 0,1 1-240 0,1 0 0 15,2 3 0-15,-1 0 0 0,-1-2 0 0,2 1 0 16,0-1 0-16,1 0 0 0,1 1 432 0,1 0-16 16,0 2 0-16,-1 0 0 0,-2 0 16 0,-1-1 0 15,-1-2 0-15,-2 2 0 0,0 1-272 0,0 0-160 16,0 0 192-16,-4 3-192 0,-3-1 160 0,-3 1-160 16,-1-2 128-16,-1 2-128 0,-3-2 0 0,1 1-144 0,0-2 0 0,-6 2 0 15,-2 1-208-15,-3 1-32 0,-2 0-16 0,-5 1 0 31,-1-3-304-31,-3 2-48 0,-4 2-16 0,-6-3 0 16,-1 3-640-16,-2 0-144 0,-11-6-32 0,0 0-8688 0,5 16-1744 0</inkml:trace>
  <inkml:trace contextRef="#ctx0" brushRef="#br0" timeOffset="181466.08">9058 18227 911 0,'0'0'0'0,"0"0"0"16,0 0 0-16,-4-10 0 0,-2-1 7936 0,1 0 1488 15,2 0 304-15,0-4 64 0,2 2-7808 0,1 0-1552 16,0 0-432-16,0-3 128 0,0 2-336 0,0-2-80 16,-1 0-16-16,-1-1 0 0,2 0 128 0,-2-2 32 0,-3 0 0 0,-2 4 0 15,1 5 336-15,-2 0 64 16,-1 0 0-16,-2 0 16 0,-1 1 272 0,1 2 48 0,-4 0 16 0,1 4 0 15,-2-1-80-15,1 5-16 0,-2 2 0 0,0 0 0 16,0 0-192-16,-3 3-64 0,1 2 0 0,-1-1 0 16,-1 2-256-16,1 2 0 0,-3 2 0 0,1 4 0 15,0-1 0-15,0 0 0 0,-2 1-160 0,4 0 160 16,0 0-304-16,2 0 64 0,1-4 16 0,2 2 0 16,2-2 224-16,4 1 0 0,3-5 0 0,1 2 0 15,5-11 0-15,-4 10 0 0,4-10 0 0,0 13 0 16,4-3 0-16,2 0 0 0,2-3 0 0,2 3-144 15,1-4 144-15,2-1-160 0,1 1 160 0,2-3-160 16,1-3 160-16,1 0-160 0,2 0 160 0,0 0-160 16,1 0-16-16,0-1 0 0,-1 0 0 0,-1-2 0 0,1-1 176 0,-2-1 192 15,-1 0-32-15,-1-2-16 0,-2 1 288 0,-1-2 48 16,0-5 16-16,0 0 0 0,-1-1 208 0,1 1 32 16,-3-6 16-16,1 1 0 0,-2-7-352 0,0 1-64 15,-1-5-16-15,0 1 0 0,-2 0-16 0,-1-2-16 16,1-2 0-16,-3 1 0 0,1-1-96 0,-1-1 0 15,-3 3-16-15,-1 0 0 0,-2-1-176 0,2-1 0 16,-3 1-192-16,0 6 192 0,-1-1-352 0,-2 4 48 16,-1 1 16-16,1 2 0 0,-1 0 32 0,1 4 0 15,2-1 0-15,0 4 0 16,1 3-560-16,1 3-96 0,3 6-32 0,0 0 0 16,0 0-2416-16,0 0-480 0,0 0-112 0,0 0-16 0</inkml:trace>
  <inkml:trace contextRef="#ctx0" brushRef="#br0" timeOffset="182025.87">9273 17855 36047 0,'0'0'1600'0,"0"0"320"0,0 0-1536 0,0 0-384 0,0 0 0 0,6-9 0 16,-1 0 256-16,1 1-16 0,3 1-16 0,1 1 0 15,-1-1-224-15,1 2-256 0,4 0 48 0,-1 0 16 0,1 1 192 0,-1 1 0 16,3 2 0-16,1 1 0 0,2-3 336 0,-1 2-32 16,0 1-16-16,0 0 0 0,-1 0-128 0,-1 0-32 15,0 0 0-15,-2 4 0 0,-2-3 112 0,-2 1 16 16,-10-2 0-16,0 0 0 0,13 3 48 0,-2 0 16 15,-11-3 0-15,0 0 0 0,0 0-80 0,0 0-16 16,0 0 0-16,0 0 0 0,0 0-224 0,2 10 0 16,-2-10 0-16,0 0-160 0,-6 11 160 0,-2-2 0 15,-1-1 0-15,-3 1 0 0,-1-3-144 0,0 5 0 16,-3-5 0-16,-1 4 0 0,-1-1 144 0,0 1-160 16,-2 4 160-16,-1-4-160 0,1-1 160 0,-1 0 0 15,1 1 0-15,1 3 0 0,-1 0 0 0,2 0 0 16,1 0 0-16,0-1 128 0,1 0-128 0,2 1 0 0,1-1-128 0,2-1 128 15,2 0-288-15,3-1 32 0,-1-2 0 0,7-8 0 16,0 0 560-16,0 0 112 0,-2 13 32 0,2-2 0 16,0-11-448-16,0 0 0 0,5 13 0 0,1 0 0 15,-6-13 0-15,12 11 0 0,0-3 0 0,1 0 0 16,0 0 0-16,1-2 192 0,1 0-64 0,0-4 0 16,4 2 0-16,-1-1-128 0,0-2 192 0,2-1-64 15,-1 0-128-15,1 0 0 0,-1 3 0 0,0-3 0 16,-1-3-272-16,-1 3 64 0,-3 1 16 0,0-1 0 15,1 0-640 1,-2-1-112-16,-3-2-16 0,1 2-10368 0,-1-2-2080 0</inkml:trace>
  <inkml:trace contextRef="#ctx0" brushRef="#br0" timeOffset="182526.24">9942 18097 3679 0,'0'0'320'0,"0"0"-320"16,0 0 0-16,0 0 0 0,11 0 5840 0,-11 0 1104 15,10 0 224-15,-10 0 32 0,10-5-4480 0,-2-1-896 0,0-1-176 0,0 2-48 16,1-4-768-16,0 0-176 0,0 0-16 0,-1 0-16 15,0-1-352-15,0 0-64 0,0 1-16 0,1 1 0 16,-9 8-192-16,11-10 0 0,0 3 0 0,-11 7 0 16,9-3 0-16,-9 3 0 0,9-3 0 0,-9 3 0 15,0 0 0-15,0 0-128 0,9 6 128 0,-9-6 0 16,0 0-144-16,7 12 144 0,-3 1 0 0,-2-1-144 16,-2-12 144-16,0 14 0 0,-2-1 0 0,-1 1 128 15,-1-2-128-15,-1 2 144 0,-2-1-144 0,0 3 160 16,-3-3-160-16,1 1 0 0,-1 2 144 0,-2 1-144 15,-1-1 0-15,-1 1 0 0,-2 0 0 0,-1-4 0 16,0 1 0-16,2-1-160 0,0-3 160 0,4 1 0 16,1-3 0-16,3-1 0 0,-1 3 0 0,1-5 0 15,7-5 176-15,0 0-16 0,-5 9 0 0,5-9 0 16,0 0-160-16,4 12 192 0,1-2-192 0,2-1 192 16,-7-9-192-16,13 9-176 0,0 0 48 0,1 1 0 0,2-4-112 0,1 1-16 15,1-2 0-15,0 0 0 0,-1-1 0 0,0 0 0 16,-1 1 0-16,2-2 0 15,0 1-384-15,0-2-64 0,2 1-32 0,-2-3 0 16,1 0-2320-16,-1 0-464 0,5 0-80 16,-1-3-8032-16</inkml:trace>
  <inkml:trace contextRef="#ctx0" brushRef="#br0" timeOffset="186362.03">11616 16908 3679 0,'0'0'160'0,"0"0"32"0,0 0-192 0,0 0 0 0,1-7 0 0,-1 7 0 15,2-9 4096-15,-2 9 784 0,0-8 160 0,0 8 16 0,-2-8-3600 16,1 0-736-16,0 0-144 0,0-1-16 0,-1-1 464 0,2 4 112 16,-1 0 16-16,-2-2 0 15,2 2 64-15,0-3 32 0,-1-1 0 0,1 1 0 0,0 0-304 0,-2-8-64 16,-1 3-16-16,2 3 0 0,-2 4-96 0,0-3 0 16,-1 4-16-16,-1 2 0 0,0 0-272 0,-2 4-48 15,-1-2-16-15,0 2 0 0,-2 2-416 0,0 2 0 16,-2 0 0-16,-3 1 0 0,0 2-224 0,-1-1 80 15,0 1 16-15,-1 1 0 0,0-1 128 0,1 1 0 16,0 0 0-16,1 1 0 0,1 2 208 0,0-1-16 16,1-1-16-16,1 4 0 0,0 0-16 0,0 4 0 15,-1-3 0-15,2 5 0 0,3 2-160 0,1 1 0 16,0 0 0-16,2 0 0 0,0-1 0 0,2-2 0 0,2-3 0 16,-1 0 0-16,2-2 0 0,1-1 0 15,0-13-160-15,4 14 160 0,1-2 0 0,0-1 0 0,2-2 0 0,1-1 0 16,1 1 0-16,1-4 0 0,1 0 128 0,0-1-128 15,1 0 0-15,0-1 0 0,0-3 0 0,1-2 0 16,0-2 368-16,1 0 16 0,-1-2 0 0,1-2 0 16,2-2-224-16,0-2-32 0,-1 2-128 0,2-4 192 15,-1-2-192-15,-1-1 0 0,1-3 0 0,-2 0 0 16,-2 1 0-16,0-2 0 0,-2 2 0 0,1-1 0 16,-3 2 192-16,-1-2-64 0,-1-1-128 0,-1-1 192 15,-1 0 48-15,-2 1 0 0,1-2 0 0,0 0 0 16,-1 3 32-16,0-3 16 0,-1 3 0 0,0-4 0 15,0 1-128-15,1 1-32 0,-2-1 0 0,0 2 0 16,0-2-128-16,0 1 0 0,-2-2 0 0,2 4-176 0,-1-1 176 16,0 0-192-16,0 1 192 0,-2 2-192 15,-1 0-160-15,0 2-32 0,-1-1-16 0,-2 3 0 16,0 1-112-16,-1 2-32 0,-1 2 0 16,-1 4 0-16,1-2-160 0,-1 5-48 0,-1-1 0 0,11 3 0 15,-10 0-368-15,1 3-80 0,9-3-16 0,-8 5 0 16,8-5-1488-16,-5 8-304 0,5-8-64 0</inkml:trace>
  <inkml:trace contextRef="#ctx0" brushRef="#br0" timeOffset="187914.31">11947 16626 14735 0,'0'0'1312'0,"0"0"-1056"16,0 0-256-16,0 0 0 0,-9 1 3648 0,9-1 688 15,-9-4 128-15,9 4 16 0,-8-4-3136 0,8 4-640 16,0 0-128-16,0 0-32 0,0 0-224 0,0 0-32 16,7-5-16-16,2 1 0 0,1 1-272 0,3 1 0 15,2-1 0-15,0 2 0 0,4-2 0 0,-1 2 0 16,0 1 0-16,3 0 0 0,0 0 256 0,1 0-48 16,0 0-16-16,-1 3 0 0,0-1 16 0,-2 2 0 15,1-1 0-15,-2 1 0 0,0-3-80 0,-1 4-128 16,-1-4 176-16,0 5-176 0,-2-5 128 0,-1 2-128 0,-1 0 0 0,-2 0 0 15,-1 0 128-15,-9-3-128 0,11 2 0 0,-11-2 0 16,0 0 0-16,0 0 0 0,10 3 0 0,-10-3 0 16,0 0-160-16,0 0 160 0,0 0-160 0,4 9 160 15,-4-9-336-15,0 0 16 0,-3 10 16 0,0-2 0 16,-5-1 48-16,-3 1 0 0,-2-1 0 0,-1 1 0 16,-2 0 256-16,-1 0 0 0,-1-2 0 0,0 3 0 15,-2 1 0-15,1 0 0 0,-2 3 0 0,-1-2 0 16,-2 2 0-16,1 2 0 0,-1 2 0 0,1 4 0 15,1 0 0-15,2 0 0 0,3-3 0 0,3 0 0 16,2-1 0-16,2-2 0 0,1-2 0 0,1 2 0 16,1-2 0-16,2 2 0 0,0-2 0 0,1 0 0 15,4-13 160-15,-3 13-160 0,2-4 160 0,2 0-160 16,-1-9 496-16,0 0 0 0,7 12 0 0,1-2 0 0,1-1-240 0,1-4-32 16,1 1-16-16,-1-1 0 0,2-1-208 0,1 0 0 15,1-4 0-15,0 1 0 0,2 0 0 0,2-1-208 16,3 0 32-16,3 2 16 15,0-4-304-15,1 1-64 0,0 0-16 0,0-3 0 16,0 0-224-16,-1 0-32 0,-2 0-16 0,-1 0 0 16,-1 0-1376-16,-2 0-288 0,0 2-48 0,-2-2-8672 0</inkml:trace>
  <inkml:trace contextRef="#ctx0" brushRef="#br0" timeOffset="188380.77">12538 17053 38175 0,'0'0'1696'0,"0"0"352"0,5-6-1648 0,0-3-400 0,-5 9 0 0,12-10 0 15,0-1 192-15,1 0-32 0,-1 2-16 0,-1 0 0 16,1 1-384-16,0-1-80 0,-1 1 0 0,1 0-16 16,1 1 208-16,-1 0 128 0,0 1-160 0,-1 2 160 15,-1-3 0-15,0 3 0 0,-1 0 128 0,-9 4-128 16,11-2 224-16,-11 2-64 0,0 0-16 0,11 1 0 16,-11-1-144-16,11 4 0 0,-11-4 144 0,0 0-144 0,8 6 0 0,-8-6 0 15,0 0 0-15,0 0 0 0,2 16 0 0,-3-2 0 16,-2-1 0-16,-2 2 0 0,-2-1 0 0,-2 3 0 15,-2 0-192-15,-2 3 64 0,-3 0-16 0,0 1 0 16,-1 0 0-16,0 0 0 0,2-1 144 0,2-2 0 16,1-3-144-16,3 0 144 0,2-3 0 0,5-1 0 15,0 0 0-15,6-3 0 0,-4-8 352 0,8 13-16 16,1-3 0-16,3-1 0 0,2 0-144 0,3-2-16 16,0-3-16-16,2 1 0 0,-1 0-160 0,0-1 0 15,-1 1 0-15,1-2 0 16,0 1-640-16,1-4 0 0,-4 1 0 0,1 2 0 15,-2-1-1472-15,-2-2-320 0,-1 3-48 0,-11-3-11296 0</inkml:trace>
  <inkml:trace contextRef="#ctx0" brushRef="#br0" timeOffset="188864.09">11106 17448 23951 0,'0'0'2128'15,"-5"-4"-1696"-15,1-1-432 0,4 5 0 0,0 0 2816 0,0 0 464 16,0 0 112-16,8-5 0 0,1 0-2928 0,2 2-464 16,-1 0-336-16,2 2 48 0,0 1 288 0,2 1 0 15,0 2 128-15,3-2-128 0,1 1 352 0,2 0-32 16,0 1 0-16,-1 1 0 0,3-2 400 0,4 2 80 16,0 0 16-16,4 0 0 0,3 0 0 0,6-1 0 15,5-3 0-15,7-2 0 0,4 0-272 0,1-1-48 16,1 2-16-16,5 1 0 0,0-3-240 0,7 2-48 15,4-2-16-15,3 3 0 0,2 0-176 0,-1-2 0 0,-3 0 0 16,-1 2 0-16,0-1 0 0,0 0 0 16,-2 1 0-16,-5 0 128 0,-3-3-336 0,-3 3-80 0,-3 3-16 15,-3-3 0-15,-5 0 48 0,0 1 16 0,-3-1 0 0,-1 0 0 16,-4 0-128-16,1-1-16 0,-4-2-16 0,-3 1 0 31,-2 0-272-31,-3-2-48 0,-3 0-16 0,-1 1 0 16,0 0-208-16,-2 0-32 0,-3 1-16 0,-3-1-9968 0,-4 2-2000 0</inkml:trace>
  <inkml:trace contextRef="#ctx0" brushRef="#br0" timeOffset="189566.46">11825 18273 31727 0,'0'0'704'0,"0"0"128"0,-15-24 48 0,18 15 16 0,1-2-720 0,-1-2-176 0,-1 0 0 0,-1 0 0 16,-1-5 0-16,-1 1 192 0,-1 3-192 0,-1-5 192 15,-2 1-192-15,-1 1 128 0,0-2-128 0,-2 0 128 16,-2 4 64-16,-1-1 0 0,-2 0 0 0,0 3 0 15,-1 2 32-15,-2 3 16 0,-1 1 0 0,-1 5 0 16,1-1 336-16,-2 3 80 0,-2 0 16 0,1 3 0 16,-2 1-224-16,1 1-64 0,0 1 0 0,2 3 0 15,-2 2-256-15,0 2-128 0,1 0 0 0,2 3 128 16,0-2-128-16,1 3 0 0,0 1-192 0,3 2 192 16,1-2-224-16,3 1 80 0,0 2 16 0,2 1 0 15,2-2 128-15,2 0 0 0,1-1 0 0,6-1 0 0,-1-2 0 0,4-3 0 16,-1 0 0-16,3 0 0 0,1-1 0 0,1 0 0 15,2-5 0-15,0 1 0 0,1 0 0 0,1-1 0 16,2-5 0-16,1 2 0 0,1-4-208 0,0 0 32 16,3-4 16-16,-1 2 0 0,0-6 160 0,1 0 0 15,0 0 0-15,0-2 0 0,-1-2 208 0,-1 0-16 16,-1 0-16-16,-1-2 0 0,0-3 144 0,0-2 16 16,-2 0 16-16,-1-1 0 0,-1-8 80 0,-1 3 16 15,-2 1 0-15,-1-2 0 0,-1-6-208 0,-1 1-48 16,-4 1 0-16,1-3 0 0,0 3 112 0,-1 2 16 15,-2 0 0-15,-2 4 0 0,0 0-160 0,-3 5-32 16,-2 0 0-16,1 2 0 0,0 0-128 0,-1 3-144 16,-2 0 144-16,1 2-208 15,1 2-256-15,-1 2-48 0,1 1-16 0,-1 1 0 16,1-3-1504-16,-1 2-288 0,-1 3-64 0,3 0-8048 0,5 4-1600 0</inkml:trace>
  <inkml:trace contextRef="#ctx0" brushRef="#br0" timeOffset="190167.13">12036 17967 27295 0,'0'0'1216'0,"0"0"240"0,0 0-1168 0,0 0-288 15,0 0 0-15,0 0 0 0,0 0 1344 0,0 0 192 16,0 0 64-16,0 0 0 0,6-5-832 0,4 1-176 16,0-3-16-16,2 4-16 0,1-3-112 0,2 2 0 15,1 2-16-15,1-1 0 0,1 1-240 0,-1 0-32 16,0 1-16-16,-1 2 0 0,-2 1-144 0,0 0 0 15,1 1 0-15,-2-1 0 0,-1 0 0 0,-1-1-144 16,1 0 144-16,1 2 0 0,-1-3 0 0,-2 0 0 16,1 0 0-16,-11 0 144 0,13 1-16 0,-4 1-128 15,-9-2 192-15,0 0-64 0,0 0 128 0,0 0 0 0,0 0 16 0,0 0 0 16,0 0-144-16,0 0-128 0,-1 11 192 0,-5 0-192 16,0 0 0-16,-5-1 0 0,0 0 0 0,-2 0 0 15,0 1 0-15,-4 2-176 0,-3-1 176 16,1-1-208-16,-2 2 208 0,0 0 0 0,-3 2 0 0,2-1 0 15,0 2 160-15,2-2-160 0,3-1 128 0,3 1-128 16,2 0 176-16,2-5-48 0,2-2-128 0,8-7 192 16,-5 11-16-16,2-2-16 0,3-9 0 0,0 10 0 15,0-10-160-15,6 11 0 0,-1-1 144 0,0-2-144 16,-5-8 0-16,9 7 0 0,-1-1 0 0,1-1 0 16,-9-5 0-16,13 7 128 0,-1 2-128 0,0-2 128 15,-1-4-128-15,1 3 0 0,1 2 0 0,0-2 0 16,0-1 0-16,-1 0 0 0,0 1-128 0,-1-1 128 15,1 0-320-15,0-2 0 0,0-1 16 0,1 1 0 16,1 0-592-16,2-1-112 0,-1-3-16 0,2 0-16 16,1-1-2096-16,1 1-400 0,-2-2-96 0,0-1-8272 15</inkml:trace>
  <inkml:trace contextRef="#ctx0" brushRef="#br0" timeOffset="190445.47">12672 18236 15663 0,'0'0'1392'0,"0"0"-1120"0,0 0-272 0,0 0 0 15,-4 9 4224-15,4-9 800 0,-1 9 160 0,1-9 16 16,1 12-3776-16,-1-12-752 0,0 0-160 0,4 13-16 15,0 1 272-15,0-1 64 0,0-1 16 0,0 0 0 16,-2 1 16-16,0-2 0 0,-1 4 0 0,-1 2 0 16,0-3-528-16,0 2-96 0,-1 1-32 0,-1-3 0 15,1-1-416-15,0 0-96 0,-1-1-16 0,2-1 0 32,0 1-2080-32,0-12-416 0,0 5-96 0</inkml:trace>
  <inkml:trace contextRef="#ctx0" brushRef="#br0" timeOffset="193234.87">14579 16958 9215 0,'0'0'400'0,"-3"-6"96"0,3 6-496 0,-7-11 0 16,1 1 0-16,0 1 0 0,1 1 3616 0,0 0 624 15,5 8 128-15,-7-9 32 0,0 1-3184 0,0 1-624 16,7 7-128-16,0 0-16 0,-9-9 128 0,9 9 48 15,-7-4 0-15,2 0 0 0,-1 3-128 0,-1-1-32 16,1 0 0-16,-1 0 0 0,1-1 48 0,-1 2 0 16,-6-1 0-16,1 1 0 0,1 1-128 0,-1 3 0 15,-3 1-16-15,2 1 0 0,0 1-368 0,-1 2 128 16,-3 0-128-16,0 2 0 0,-1 2 0 0,0 3 0 16,-2 0 0-16,2 1-128 0,1-1 128 0,1 2 0 15,1 2 0-15,3-2 0 0,1-2 0 0,2 0 0 16,3-2 0-16,2 0 0 0,3 0 0 0,1-3 144 0,2 3-144 15,3-2 0-15,2-1 0 0,1 0 0 0,0 2 0 0,1-1 0 16,0-2-144-16,1 1 16 0,1 1 0 0,0-1 0 16,1-1 128-16,1 0 0 0,0 2 0 0,3-5-128 15,1 3 128-15,1-2 0 0,2-2 0 0,-1 0 0 16,3-5 0-16,2-1 176 0,-1-2-48 0,1-1 0 16,-2-1 176-16,1-5 16 0,1 1 16 0,-3-4 0 15,-2-4 16-15,0-4 0 0,-1-4 0 0,0-2 0 16,-1-3-352-16,-3-4 144 0,-1-4-144 0,-2 0 0 15,-2 0 0-15,-3 2 0 0,-2-2-160 0,-1 3 160 16,-2 4-144-16,-2-3 144 0,-3 2 0 0,1 1 0 16,0 1 0-16,-1-2 176 0,-2-1 0 0,0 0 0 15,-1-1 528-15,0 1 96 0,-1-3 32 0,0 5 0 0,0 2-464 16,3 6-96-16,0 3-16 0,-1 6 0 16,1 0-544-16,1 5-112 15,4 9-32-15,0 0 0 0,0 0-1440 0,0 0-304 0,0 0-48 0</inkml:trace>
  <inkml:trace contextRef="#ctx0" brushRef="#br0" timeOffset="193851.01">14974 16863 29247 0,'0'0'1296'0,"-3"-4"272"0,3 4-1248 0,-3-8-320 0,0 2 0 0,3 6 0 15,0 0 880-15,0 0 112 0,3-10 32 0,1 3 0 16,-4 7-320-16,9-7-64 0,1 2-16 0,1 1 0 16,-1 0 16-16,2 0 16 0,1 0 0 0,1 2 0 15,-1-2-176-15,2 1-32 0,0 1-16 0,1-1 0 16,-2-1-192-16,2 1-48 0,-2 2 0 0,2-3 0 16,0 3 0-16,-1 0-16 0,0-5 0 0,0 5 0 0,1-2 144 0,0 2 48 15,-2-1 0-15,0 0 0 16,-1 1-32-16,0 0 0 0,-1 1 0 0,0 0 0 0,-2 0-336 0,-10 0 128 15,11 1-128-15,-11-1 0 0,0 0 0 0,0 0 0 16,0 0 0-16,0 0 0 0,0 0-224 0,0 0-16 16,-6 13 0-16,-4-1 0 0,-3-1-32 0,-1 3-16 15,-3 1 0-15,-3 1 0 0,-2 5 96 0,-1-2 0 16,-2 5 16-16,0-1 0 0,2 2 176 0,-1 1-128 16,-1 0 128-16,1 0-128 0,0 0 128 0,1-2 0 15,0-1 0-15,3-1 0 0,0-1 0 0,2-1 0 16,2-7 160-16,3 0-160 0,3-1 272 0,2-3-32 15,4-2-16-15,4-7 0 0,0 0-96 0,0 0-128 0,3 11 176 0,2-2-176 16,3-2 0-16,2-2 0 0,2-1 0 16,1-2-192-16,1 1-128 0,3-2-32 0,1 0 0 0,2-1 0 31,1 0-384-31,0-2-80 0,1-1-16 0,0-1 0 16,0-1-464-16,2 1-112 0,-1-2 0 0,0 1-16 15,-2-2-800-15,0 0-144 0,5-2-48 0,-7 3 0 0</inkml:trace>
  <inkml:trace contextRef="#ctx0" brushRef="#br0" timeOffset="194318.36">15534 17210 40255 0,'0'0'1792'0,"0"0"352"0,0 0-1712 0,0 0-432 16,0 0 0-16,0 0 0 0,0 0 320 0,0 0-32 15,0 0 0-15,0 0 0 16,-3-11-672-16,3 11-128 0,-1-8-16 0,1 8-16 0,2-9 288 0,-2 9 64 15,0 0 16-15,0 0 0 0,0 0 176 0,0 0 0 16,0 0 0-16,0 0 0 0,-9 9 192 0,0-1 0 0,-1 0 16 0,1 0 0 16,0 0 96-16,-1 0 16 0,3-1 0 0,0 1 0 15,7-8 0-15,-6 9 16 0,0 0 0 0,6-9 0 16,0 0-160-16,-2 12-48 0,0-3 0 0,2-1 0 16,0-8-128-16,3 12-176 0,0 0 48 0,-1-1 0 15,1 1 0-15,-1 0 0 0,1 1 0 0,0-1 0 16,-1 1 128-16,0 0 0 0,-2 0 0 0,0 2-128 15,0-2 128-15,0 0 0 0,0-1 0 0,0 0 0 16,0-12 0-16,-2 12 0 0,2-12 0 0,-1 10 0 16,1-10 176-16,0 0-48 0,0 0 0 0,0 0 0 15,0 0-400-15,0 0-96 0,0 0-16 0,0 0 0 16,0 0-1808-16,-4-3-368 0,4 3-80 0</inkml:trace>
  <inkml:trace contextRef="#ctx0" brushRef="#br0" timeOffset="195351.92">13939 17624 21599 0,'-14'3'960'0,"4"-2"192"0,0 0-928 0,1 1-224 15,0-2 0-15,9 0 0 0,0 0 848 0,0 0 128 16,0 0 32-16,0 0 0 0,0 0-496 0,0 0-112 16,9-11-16-16,6 2 0 0,3 1 176 0,3 3 16 15,1 0 16-15,3 0 0 0,-1 0 560 0,5 1 96 16,1 1 32-16,3 0 0 0,2 2-384 0,5 1-80 16,3-1-16-16,4 2 0 0,3 0-304 0,1-1-64 15,1 0-16-15,-1 0 0 0,1 0 224 0,1 2 64 16,3-1 0-16,6 0 0 0,3 1-240 0,3-2-32 15,-1 0-16-15,1-2 0 0,-1 0 160 0,2-1 48 16,2 0 0-16,6-2 0 0,3-3-368 0,-3 1-80 16,-3-1-16-16,-2 0 0 0,-4 0-160 0,-1 2 160 15,0-2-160-15,-1-1 160 0,-3 1-304 0,-4 3-64 0,-6 1-16 0,-3 0 0 32,-6 0-432-32,-4 4-96 0,-6-1-16 0,-1 1 0 15,-2 1-1296-15,-3 3-272 0,-5-3-48 0,-2 4-8416 0,-5-2-1680 0</inkml:trace>
  <inkml:trace contextRef="#ctx0" brushRef="#br0" timeOffset="196086.65">14737 18161 33231 0,'0'0'1472'0,"0"0"304"0,0 0-1424 0,0 0-352 0,0 0 0 0,0-7 0 16,-1-6 544-16,2 1 32 16,2 0 16-16,-1-1 0 15,1 0-944-15,-2-1-192 0,-1-1-32 0,0 1-16 16,-1 0 144-16,0 2 16 0,-2-1 16 0,-1-2 0 0,-1 2 416 0,-2 0 176 0,0 4-16 0,-2 1 0 15,-3-3 368-15,-1 2 80 0,-2 1 16 0,1 3 0 16,-2 2-32-16,1 0 0 0,-2 3 0 0,-1 3 0 16,-1 1-320-16,0 4-64 0,-2 1-16 0,-1 1 0 15,0 2-192-15,-1 4-192 0,1 4 48 0,1 4 0 16,2-1-160-16,1 4-16 0,1-4-16 0,1 3 0 16,3 0 160-16,1 0 48 0,3-1 0 0,1-2 0 15,3-2 128-15,1-1 0 0,0-3 0 0,3-2 0 16,1 1 0-16,3-2 0 0,-1-2 0 0,3-1 0 0,2-2 0 0,2 0-208 15,1-1 80-15,2-3 128 0,1 0-320 16,2-2 48-16,0 1 16 0,3-3 0 0,1-2 64 0,2 1 0 16,-1-4 16-16,3 2 0 0,-3-2 176 0,4 1-160 15,-1-7 160-15,0 1-160 0,-4 0 160 0,1 1 0 16,-1-1 0-16,-1 1 0 0,1 1 0 0,-1-4 144 16,0 2-16-16,0-3-128 0,-1 1 384 0,-1-2-48 15,-2-2 0-15,-1 0 0 0,0-4 144 0,-1 1 32 16,0-7 0-16,-2 1 0 0,-2-9-64 0,-1 0 0 15,-3-3 0-15,-2-2 0 0,0 0-224 0,-2 2-48 16,-2 1-16-16,0 1 0 0,-2 0-160 0,0 2 0 16,-1 2-192-16,-1-1 192 0,-1 0-368 0,-1 1 48 0,0 1 16 15,0 7 0 1,0 4-480-16,3 2-112 0,0 2 0 0,0 5-16 16,-2 3-1072-16,7 6-224 0,-8-5-32 0</inkml:trace>
  <inkml:trace contextRef="#ctx0" brushRef="#br0" timeOffset="196686.52">15004 17998 30063 0,'0'0'1328'0,"4"-9"272"0,0 1-1280 0,-4 8-320 15,6-10 0-15,1 1 0 0,4 0 688 0,-2 1 64 16,0-1 16-16,-1 4 0 0,-8 5-768 0,9-3 0 16,-9 3 0-16,0 0 0 0,0 0 320 0,10 10 80 15,-3 3 16-15,-3 2 0 0,-4 3 256 0,0 6 48 16,-1 0 16-16,1 1 0 0,-2 1-304 0,2 2-64 15,0-5-16-15,0 2 0 0,2-3-16 0,-1-3 0 16,0-2 0-16,3-1 0 0,0-4 48 0,0 0 0 16,0-6 0-16,-4-6 0 0,0 0-240 0,8 7-144 15,-8-7 192-15,10 0-192 0,-10 0 0 0,10 0 0 0,-10 0-160 0,11-7 160 16,-3 1 320-16,0-1 176 16,-8 7 32-16,7-10 16 15,1 0-896-15,0 3-176 0,-8 7-48 0,7-7 0 0,-7 7 576 0,0 0 0 0,0 0 0 0,10-1 0 16,-10 1 0-16,10 5-128 0,0 2 128 0,-3 0 0 15,1 3 0-15,0-1 0 0,1-3 0 0,0 1 0 16,2-2 0-16,-1 0 0 0,-1-1 0 0,2-1 0 16,0 1 0-16,1-2 0 0,0-2 0 0,0-1 0 15,-1-3 0-15,2 1 144 0,-1-1-144 0,0 0 192 16,0 1 128-16,-2-4 16 0,0 1 16 0,1-4 0 16,-2 0 240-16,1 0 48 0,2-2 16 0,-1 0 0 15,-1-1-16-15,0 0-16 0,-2-1 0 0,1-2 0 16,-1-2-304-16,1 0-48 0,0-5-16 0,-1 3 0 15,-1-1-256-15,-1 0 160 0,1 0-160 0,-1 4 128 0,1 1-400 16,-2 3-96-16,-1 0-16 0,0 2 0 16,-2 0-176-16,1 2-32 0,0 2-16 0,-3 7 0 15,1-10-1536-15,-1 10-304 0,0-8-64 0,0 8-9088 16,0 0-1824-16</inkml:trace>
  <inkml:trace contextRef="#ctx0" brushRef="#br0" timeOffset="196969.93">15844 18187 13823 0,'0'0'1216'0,"-3"12"-960"0,0 3-256 0,0-6 0 16,-1 1 6592-16,1 1 1280 0,2-1 256 0,1 0 64 16,0 1-6304-16,0-1-1248 0,0-1-256 0,1 3-64 15,1-3-128-15,-1 2-16 0,2-1-16 0,-1-1 0 16,-2-9-304-16,2 13-64 0,-2 2-16 0,1-5 0 31,-1 2-480-31,2-3-80 0,-2-9-32 0,0 0-18032 0</inkml:trace>
  <inkml:trace contextRef="#ctx0" brushRef="#br2" timeOffset="202496.59">10204 12922 22975 0,'-15'-7'1024'0,"5"3"192"0,-1 3-960 0,-1-2-256 0,0 1 0 0,-1 0 0 15,0-1 128-15,-1 0 0 0,-2-2-128 0,-2 3 192 31,-3 0-496-31,-2-1-96 0,-3-1-32 0,-3 0 0 16,-2-1-256-16,12 3-48 0,-3-2-16 0,-4-2 0 0,-3 1 288 0,-3 1 48 0,-5 0 16 0,-1-1 0 16,-2 1 1232-16,-38-4 256 0,10 3 64 0,4 1 0 15,3 2-848-15,2 2-176 0,2 0-128 0,1 1 192 16,1-2 112-16,-1 1 16 0,-1 0 16 0,-1 0 0 16,0 0-176-16,0 2-32 0,3 1-128 0,2 2 192 15,2 0-192-15,3 2 0 0,1-1 128 0,1 1-128 16,1-1 0-16,0-2 0 0,1 0 0 0,1 0 0 15,0 1 0-15,3 2 0 0,1-1 0 0,1 1 0 16,1 2 304-16,3 0 16 0,2 0 0 0,0 2 0 16,1-2-320-16,2 0 0 0,3 1 0 0,2-2 0 0,0 1 0 15,3 1 0-15,2-1 0 0,2 1 0 0,1 1 0 0,2-4 0 16,1 1 0-16,2 3 0 0,3-1-176 0,2 2-80 16,-1-1-32-16,4 3 0 0,0 2 288 0,2 4 0 15,1 1-128-15,0 8 128 0,0 1-208 0,1 6 16 16,0 2 0-16,1 5 0 0,0 3 192 0,-1-1 0 15,1 1 0-15,-1 1-144 0,0-4-176 0,1 4-16 16,-1 6-16-16,-1 6 0 16,0 3-288-16,1 2-48 0,1-1-16 0,0-6 0 0,1-9 512 0,2 1 192 15,-1-1-176-15,2 5 176 0,2 2 336 0,1 4 176 0,1 1 16 16,-1 0 16-16,1-6-320 0,0-4-64 16,0-8-16-16,-1-3 0 0,0 0-144 0,1-3 0 0,1 2 0 15,-1 5 128-15,1 6-128 0,-4 5-192 0,0 8 32 0,-3-2 16 31,-2-1-2080-31,0-1-400 0,-4-3-96 0,0-2-16 16,-3 1 1680-16,-2-2 336 0,-1-1 64 0,2-3 16 16,-1-5 160-16,2-3 32 0,1-6 16 0,-1-4 0 0,0-1 2160 0,-1-10 416 0,3 0 96 0,0-6 0 15,0-2-384-15,2 0-64 0,1-11-32 0,0 8 0 16,0-8-1120-16,0 0-240 0,0 0-32 0,0 0-16 16,3 6-352-16,-3-6 128 0,4 7-128 0,-4-7 0 15,0 0 0-15,11 2 0 0,0-2 0 0,0 2 0 16,3-2-480-1,0-2-160-15,1 1-48 0,1 1 0 0,1 0-48 0,1 0-16 0,2-1 0 0,1-1 0 16,0 0-80-16,3 2-32 0,1-3 0 0,1 2 0 16,2-2 544-16,2 1 128 0,2 0 0 0,3 0 16 0,2-2 336 0,3 1 64 15,2 1 16-15,2-2 0 0,2-3-48 0,2 2 0 16,2 1 0-16,2 3 0 0,1 3-192 0,2 4 144 16,-1 1-144-16,0 4 128 0,2 2-128 0,0-1-176 15,21 6 48-15,-11-5 0 0</inkml:trace>
  <inkml:trace contextRef="#ctx0" brushRef="#br2" timeOffset="203007.24">10156 15892 15487 0,'23'-4'336'0,"2"0"80"0,1 0 16 0,0-3 0 0,0 1-432 0,2-2 0 16,0 0 0-16,0 0 0 0,-1 2 304 0,-1-3-32 0,-1 1 0 0,0-1 0 15,-2 0-272-15,-1 2-224 0,1-1 32 0,-4 0 16 31,-1 1-1440-31,-1-1-304 0,-1-3-48 0,0 2-16 16,-1-4 416-16,-2 0 80 0,-1 0 16 0,-1-4 0 0,-1 0 1472 0,-1-4 496 0,2-1 0 0,-4-6 0 16,1-4 1920-16,-1-2 384 0,-2-3 80 0,0-3 0 15,-2-3-256-15,-1 2-64 0,1-2-16 0,-2 1 0 16,-1 4-640-16,0-2-128 0,0-2-32 0,-1-5 0 16,0-9-944-16,-2-4-192 0,0-6-32 0,1-2-16 15,-1 3-176-15,-2 5-48 0,-3 1 0 0,0-1 0 16,2-8-160-16,1-4-48 0,-2-6 0 0,1 4 0 15,-1 5-128-15,2 2 0 0,-2 7 0 0,1-5 0 16,-2-6 144-16,0-5-144 0,0-4 160 0,-1 6-160 0,1 8 176 16,2 6-176-16,-1 6 192 0,1-5-192 0,-1-3 272 15,1-2-48-15,1 1-16 0,1 2 0 0,-2 2-64 0,0 6-16 16,-1 5 0-16,2 6 0 0,1 4-128 0,0 0 192 16,0-5-192-16,1 2 192 0,-1-2-192 0,1 5 0 15,0 1 0-15,2 3 0 0,0 5 0 0,1 0-144 16,0 5 0-16,0 4 0 0,-1 4-112 0,-2 3 0 15,0 2-16-15,-1 5 0 0,0-1-112 0,4 7 0 16,-7-2-16-16,-1 0 0 0,-1 2 208 0,1 0 32 16,-1 2 16-16,9-2 0 0,-11 2 144 0,1-2 0 15,-1 4 128-15,1 0-128 0,-2-1 176 0,2 2-48 16,-1 0 0-16,0 3 0 0,-2 2-128 0,0 1 0 16,-2 1 0-16,2 1 0 0,2 0 0 0,0 0 0 15,1 0 0-15,1 0 0 0,1 0-448 0,0 0 48 0,0 0 0 16,2 3 0-1,-2-2-640-15,1 0-128 0,1 1-32 0,-1-1-7760 0,1-4-1536 0</inkml:trace>
  <inkml:trace contextRef="#ctx0" brushRef="#br2" timeOffset="204459.16">10855 16207 28095 0,'0'0'1248'0,"0"0"256"0,-8-1-1200 0,8 1-304 0,-8-2 0 0,-1 1 0 16,0 0 288-16,9 1 0 0,-11 1 0 0,1-1 0 31,-2 0-736-31,-1-1-160 0,-2 0-32 0,-2-2 0 16,-2-1 112-16,0 1 16 0,-3-3 0 0,-3-1 0 0,-1-2 640 0,-4 0 128 0,-3 0 16 0,-3 0 16 15,-3-2 304-15,-4 1 64 0,-6 1 16 0,0-3 0 16,-5 2-80-16,-2-1-16 0,-4-2 0 0,-2 2 0 16,-3-2-304-16,-2-1-64 0,-1 0-16 0,0 1 0 15,2 1-192-15,0-3 128 0,-1 2-128 0,2 0 0 16,0 1 144-16,1 1-144 0,1 0 128 0,2 2-128 0,4-2 144 0,2 2-144 16,3 0 160-16,2 1-160 0,2 0 240 0,0 0-48 15,-1 3-16-15,2 1 0 0,3 0-176 0,1 2 128 16,3 2-128-16,2 0 128 0,3-3-128 0,2 6 0 15,2-1 0-15,3 0 0 0,2 0 0 0,3 1 0 16,-1 0 0-16,5 0 0 0,1 1 0 0,1 2 0 16,1-1 0-16,2 1 0 0,1-2 0 0,1 1 0 15,0 2 0-15,0 1 0 0,2 1 0 0,0 1 0 16,-2 2 0-16,0 2 0 0,0 3 0 0,2 3-144 16,0 0 144-16,-1 2 0 0,1 0-208 0,1 4 64 15,-1-1 16-15,3 2 0 0,1 0-16 0,2 3 0 0,-1 2 0 0,1 3 0 16,0 5 16-16,4 2 0 0,-1 1 0 0,2 4 0 15,2 0 128-15,1 0-128 16,1-2 128-16,2 1-128 0,1-5 128 0,1-1 0 0,0 3 0 16,1 3 0-16,2-2 0 0,0 8 0 0,-2 7 0 0,-1 3 0 15,-1 2 0-15,-1-4 0 0,-1 0-144 0,-3 5 144 16,-3 3-192-16,-3 6 16 0,-2 7 16 0,-3-3 0 31,-1-3-224-31,0-6-64 0,-3-7 0 0,2-2 0 0,-1-2 448 0,2-2 144 0,3-3 0 0,0-1 0 16,1-5 192-16,1-5 48 0,0-5 0 0,2-6 0 15,-1-2-160-15,0-5-32 0,0-1 0 0,-1-5 0 16,0-3-192-16,1 1 0 0,1-3 0 0,0-1 0 16,-2 0 0-16,0-2 0 0,0 0 0 0,-1 2 0 15,0 0 0-15,-1 0 0 0,-1 1 0 0,0-2 0 16,1 1 0-16,-1 1 0 0,0 0 0 0,0-4-160 0,7-9 160 0,-6 9 0 16,0 1 0-16,6-10 0 0,0 0 0 0,0 0 0 15,-2 7 144-15,2-7-144 0,0 0 448 0,0 0 0 16,0 0-16-16,0 0 0 0,0 0 48 0,12-3 16 15,-2-4 0-15,3 2 0 0,0-2-240 0,1 2-32 16,1 1-16-16,3 4 0 0,2 0-208 0,2 1 0 16,4 2 0-16,2 2 0 0,5 0-272 0,1 1 48 15,1-2 16-15,6 0 0 0,3 1 80 0,1 0 128 16,4 1-208-16,2 1 80 0,1-1 128 0,2 0-160 16,3-1 160-16,-1 0-160 0,0-2 160 0,2 1 0 15,1-3 0-15,4 0 0 0,2 1-336 0,0-1 16 16,0-2 0-16,-1-1 0 0,-3 0 192 0,2-1 128 0,1 2-160 0,1-2 160 15,-4 1 0-15,2 0 0 0,-2 1 0 16,-1 2 0-16,-1 3 0 0,-2-3 0 0,-2 5-128 0,-2-1 128 16,1 3-128-16,-2 2 128 0,-1 1-208 0,-2 0 80 15,-2 1-144-15,-2 0-32 0,-5-2 0 0,-2-1 0 16,-4-1 304-16,-2-1 0 0,-2-3 0 0,-1-2 0 16,0 2 128-16,-1-1 96 0,-2-3 16 0,-1-3 0 15,-4 0 336-15,-4 0 80 0,0-1 16 0,-2-7 0 16,0 1-256-16,-1-3-48 0,1-3-16 0,-2-1 0 15,0-4-352-15,-2 2 0 0,0-2 0 0,-1-4 0 16,-1 0 0-16,0-2 0 0,-1-3 0 0,-1 0-192 16,-3-1 192-16,-3 1 0 0,-1-3 160 0,-3-6-160 15,-2-3 384-15,-1-6-32 0,-3-1 0 0,-1-8 0 16,0 3 240-16,0-1 48 0,-1-2 16 0,1 4 0 16,2-3 48-16,1 0 0 0,1 0 0 0,2-5 0 0,1-4-240 0,2 1-32 15,0 1-16-15,1 7 0 0,0 2-416 0,0 0 0 16,-3-3 128-16,2-1-128 0,-2 0 0 0,1-1 0 15,-2 2-160-15,1 1 160 0,0 2 0 0,0 5 0 16,-4 4 0-16,0 1 160 0,0 1-160 0,-1-1 0 16,-1 2 0-16,-2 0 0 0,2 0 0 0,0 3 0 15,0 4 0-15,-2 3 0 16,0 2-352-16,0 3-96 0,2 4-32 0,-1-2 0 16,-2 3-1552-16,3 3-304 0,1-1-64 0,3-2-13440 0</inkml:trace>
  <inkml:trace contextRef="#ctx0" brushRef="#br1" timeOffset="-192182.25">14828 8429 21711 0,'0'0'960'0,"0"0"192"0,6-6-912 0,2-4-240 16,-8 10 0-16,11-7 0 0,0 0 1152 0,-2 1 176 15,-1-1 32-15,-8 7 16 0,9-5-544 0,-9 5-128 0,0 0 0 16,0 0-16-16,8-5-224 0,-8 5-32 0,0 0-16 0,0 0 0 15,0 0 16-15,0 0 0 0,0 0 0 0,0 0 0 16,0 0 80-16,0 0 32 0,0 0 0 0,-2 5 0 16,0 1 32-16,-2 2 0 0,-1 3 0 0,-1 2 0 15,0 1 96-15,-2 2 32 0,-1 1 0 0,-8 17 0 16,1-2 0-16,1-3 0 0,-2-1 0 0,1 1 0 16,2-1-272-16,-3-2-48 0,0 0-16 0,-1-2 0 15,-1 3-192-15,0-1-48 0,-1 2 0 0,1 0 0 16,0-1-128-16,1 2 0 0,-1-2 144 0,-1 3-144 15,-1-1 0-15,2-3 0 0,-2-1 0 0,2-3-192 32,3-1-272-32,-1-4-64 0,1-3-16 0,2-1 0 0,-1-3-256 0,1-3-48 0,1-2-16 15,1-2 0-15,0-5-1696 0,2 1-352 0,-2-5-64 0</inkml:trace>
  <inkml:trace contextRef="#ctx0" brushRef="#br1" timeOffset="-191863.64">14363 8447 10127 0,'0'0'896'0,"0"0"-704"15,0 0-192-15,0 0 0 0,-10 3 3344 0,10-3 640 16,-7 6 128-16,7-6 32 0,-1 12-2096 0,1-1-400 0,0-1-96 0,2 1-16 15,5-1-368-15,-2 0-80 0,0 2 0 0,2 1-16 16,1 1-320-16,1 2-64 0,3 2-16 0,-2 1 0 16,2 0-160-16,1 2-48 0,2 1 0 0,1-1 0 15,-2 1 64-15,3-1 16 0,3 3 0 0,-2 0 0 16,-1 1-208-16,1 5-32 0,1 3-16 0,1 3 0 16,3 5-80-16,1-1-16 0,2-1 0 0,4-1 0 15,3-2-192-15,1-2 0 0,1-4 0 0,2-2 0 16,-1-4 0-16,-3 0 0 0,-2-6 0 0,-2-1 0 31,-2 1-2368-31,-2-3-528 0</inkml:trace>
  <inkml:trace contextRef="#ctx0" brushRef="#br1" timeOffset="-190280.03">15332 8767 5519 0,'0'0'496'16,"0"0"-496"-16,0 0 0 0,0 0 0 15,0 0 4352-15,0 0 784 0,0 0 160 0,0 0 16 16,10-3-4016-16,-10 3-800 0,12 0-176 0,-12 0-16 15,9-1-112-15,-9 1 0 0,0 0-16 0,0 0 0 0,0 0-176 0,0 0 0 16,9-4 0-16,-9 4 128 0,0 0 0 0,0 0-128 16,0 0 192-16,0 0-64 0,0 0 432 0,0 0 80 15,0 0 0-15,0 0 16 0,0 0-64 0,0 0-16 16,0 0 0-16,0 0 0 0,12 5 96 0,0-1 16 16,-2-1 0-16,3-2 0 0,1-1-32 0,1 0 0 15,-1 0 0-15,4 1 0 0,2 1-256 0,1 0-48 16,2 1-16-16,2-3 0 0,-3-1-336 0,2-1 144 15,-1 2-144-15,1-2 0 0,0 0 0 0,0 1 0 16,-1 0 0-16,2-2 0 0,0 3 0 0,-2 0 0 16,-1-1 0-16,2 1 0 0,-1 0 0 0,1 0 0 0,-1 0 0 0,2 0 0 15,1 0 0-15,0 0 0 0,2 0 0 0,-1 0 0 16,2-2 0-16,1 0 0 0,-2-2 0 0,1 1 0 16,-2 1 0-16,2-2 0 0,0 1 0 0,-1-2 0 15,1 1 0-15,-2 1 0 0,-3 2 0 0,-3 1 0 16,-4 0 0-16,-3 0 0 0,-2 3 0 0,-12-3 0 15,0 0 0-15,10 4 0 0,-10-4 0 0,0 0 0 16,0 0 0-16,0 0 0 0,0 0 0 0,0 0 0 16,11 1 0-16,-11-1 0 0,0 0 0 0,10 0 0 15,-10 0 128-15,9-1-128 0,-9 1 192 0,9-6-192 16,-9 6 224-16,8-5-64 0,-8 5-16 0,7-6 0 16,-2-1-144-16,-5 7 0 0,0 0 144 0,0 0-144 15,3-9 128-15,-3 1-128 0,-3-1 128 0,-1 3-128 16,-1-1 336-16,-2 2 0 0,-2 1 0 0,0-1 0 0,-1-2-336 0,-1 5 0 15,-1-4 0-15,1 3 128 16,-1-1-128-16,2 0 0 0,-1 0 128 0,2 1-128 0,1-3 0 0,2 2 0 16,-1 1 0-16,2-2 128 0,5 5-128 0,-5-5 0 15,-1-2 0-15,6 7 0 0,-6-6 0 0,-1 0 128 16,1 3-128-16,-1-1 0 0,1 0 0 0,6 4 0 16,-9-3 0-16,1-1 128 0,0 0-128 0,0 2 0 15,0-1 0-15,2 0 0 0,-1 0 0 0,7 3 0 16,-5-4 0-16,5 4-128 0,0 0 128 0,0 0 0 15,0-7 0-15,0 7 0 0,0 0-128 0,0 0 128 16,9-2-128-16,-9 2 128 0,12 0 0 0,0 0-128 16,-2 2 128-16,2 1 0 0,0 1-208 0,1-2 32 0,0 2 16 15,0 0 0-15,0 1 160 0,0 1 0 0,0 0 0 0,0-1 0 16,-1 0 0-16,-2 2 0 0,-2 1 0 0,1 1 0 16,-2 0 0-16,-2 0 0 0,-1 0 0 0,0 0 0 15,-2 1 0-15,1-1 0 0,-3 0 0 0,1 0 0 16,-1 3 0-16,-1-4 0 0,1-8 0 0,-4 10 0 15,-1-1 128-15,0 0-128 0,-2-2 128 0,-1-1-128 16,-1-1 128-16,0 5-128 0,-2-1 128 0,1-3-128 16,0 1 0-16,-1 2 144 0,-1-1-144 0,1 2 0 15,-1 2 128-15,-1 1-128 0,3-1 0 0,0-1 0 16,1 0 128-16,3-1-128 0,-1 1 0 0,3-2 0 16,4-9-320-16,-1 13-160 0,1-13-32 0,0 0-16896 15</inkml:trace>
  <inkml:trace contextRef="#ctx0" brushRef="#br1" timeOffset="-188562.98">17913 8123 7359 0,'0'0'320'0,"0"0"80"0,0 0-400 0,0 0 0 0,0 0 0 0,0 0 0 16,0 0 3504-16,11 4 608 0,-11-4 128 0,0 0 32 15,0 0-2736-15,0 0-528 0,0 0-112 0,9-6-32 16,-9 6-320-16,0 0-64 0,4-6-16 0,-2-1 0 16,-1 1-48-16,1-1-16 0,-1 0 0 0,0 0 0 15,-1-3-192-15,0 0-32 0,-1-8-16 0,1 4 0 16,0 1-160-16,0 1 0 0,0 0 0 0,0 1 128 16,-1-1-128-16,1 1 0 0,-2 1 144 0,1 0-144 15,-1 0 320-15,-1 4-16 0,0-3 0 0,-1 5 0 16,1-4 32-16,-3 6 16 0,-2-1 0 0,8 3 0 15,-9 0-32-15,0 3 0 0,0 0 0 0,3 4 0 16,6-7 16-16,-10 10 0 0,3 1 0 0,0 2 0 16,2 2-112-16,0 0-32 0,1 3 0 0,0 4 0 0,0 3-192 15,0 2 0-15,-1 3 128 0,1 2-128 0,-4 2 128 0,2-4-128 16,0 0 176-16,1 2-176 0,-1 3 432 0,-1 6-32 16,-1 4 0-16,2 4 0 0,1 3-80 0,-1-1 0 15,2-1-16-15,1-1 0 0,-1-6-144 0,0-5-32 16,0-6 0-16,0 1 0 0,-1-6-128 0,1 2 0 15,-1-2 0-15,1 2 0 0,-2-2 0 0,2 1 0 16,-1-4-144-16,0-1 144 16,-3-3-640-16,2 0-32 0,-2-3 0 0,1-3 0 15,1-2-1712-15,1-3-352 0,5-9-64 0,0 0-10384 0</inkml:trace>
  <inkml:trace contextRef="#ctx0" brushRef="#br1" timeOffset="-188343.19">17453 8616 32255 0,'0'0'2864'0,"0"0"-2288"0,0 0-576 0,18 3 0 15,6 3 2080-15,4-2 304 0,5-1 64 0,2-1 16 16,0-4-1968-16,3 1-496 0,0-1 0 0,-3-1 0 15,-1 2 0-15,0-5 0 0,-2 1-208 0,1 3 64 16,-2-4-1568-16,-2 3-304 0,-2-1-64 0,-2 0-8704 16,-3 1-1744-16</inkml:trace>
  <inkml:trace contextRef="#ctx0" brushRef="#br1" timeOffset="-188036.14">18139 8857 28559 0,'0'0'2544'0,"-7"6"-2032"0,2 2-512 0,2 4 0 15,5 1 2960-15,4 2 496 0,1 1 112 0,2 0 16 16,0 1-2832-16,0 0-560 0,-1 1-192 0,0 0 0 16,-1-1 0-16,3 1 0 0,-1 2 0 0,0 2 0 31,-3-2-592-31,2 2-32 0,-4-1 0 0,-1 1 0 16,-3 1-592-16,-2-1-112 0,-3-1-16 0,-1-1-16 15,-3-2-2432-15,-1 0-496 0</inkml:trace>
  <inkml:trace contextRef="#ctx0" brushRef="#br1" timeOffset="-186694.83">18184 7643 13823 0,'-5'-8'1216'15,"-1"-1"-960"-15,-4-1-256 0,1 0 0 0,-1 4 2288 0,-1-2 400 16,1-1 96-16,-2 1 16 0,-1 0-2144 0,0-1-416 16,-1 1-96-16,-2 1-16 0,2-3-128 0,-1 3 0 15,0-1 0-15,1 1 0 0,0 2 0 0,1-3 0 16,-1 2 0-16,1-1 128 0,-1 3 320 0,-1-2 64 15,1 2 16-15,0 0 0 0,-2 1 288 0,2 1 48 16,-1-1 16-16,-3 3 0 0,-1 0-176 0,-1 1-48 16,2 2 0-16,-3 0 0 0,-4 1-32 0,-1 1-16 15,-1-1 0-15,-1 2 0 0,-2 3-208 0,0-1-32 16,0 1-16-16,2 4 0 0,-1-1-208 0,2 2-144 16,-1 1 192-16,3 0-192 0,-1 2 0 0,2-1 0 0,0 2 0 0,2-1 0 15,0-1 0-15,1-1 0 0,-1 0 0 0,0 0 0 16,-1 2 128-16,0 0-128 15,-2 0 0-15,-1 2 0 0,3-1 208 0,1 4-64 0,-2 3-16 0,2 3 0 16,1 4 16-16,3 3 0 0,0 1 0 0,1 4 0 16,0-1 0-16,2 0 0 0,1-1 0 0,0-2 0 15,-1 2-144-15,2 0 128 0,0-2-128 0,1 7 128 16,1 3-128-16,0 2 0 0,2 2 0 0,0-2 128 16,3 1-128-16,-2-3 0 0,0-3 144 0,1-4-144 15,2-5 160-15,1-1-32 0,2-3-128 0,0 0 192 16,1 0 96-16,1 2 16 0,0 2 0 0,3 1 0 15,-1 2 16-15,3 1 0 0,1-1 0 0,0 1 0 16,2-1-128-16,1-1 0 0,2-3-16 0,-1-2 0 16,0-1-176-16,2-3 192 0,0 1-192 0,1-1 192 15,-1 2-192-15,2 1 128 0,0 0-128 0,3 0 128 0,-1 1 0 16,2 0 0-16,0-3 0 0,2-1 0 0,1 1 16 0,0-1 0 16,0-4 0-16,2 0 0 0,1-5 96 0,0-1 16 15,4-3 0-15,-2 0 0 0,0 0 64 0,0-4 0 16,-1-2 16-16,1-2 0 15,0 0-112-15,1-3-32 0,1 1 0 0,0 2 0 0,2-3-192 0,2 1 144 16,1 0-144-16,3 0 128 0,-1-1-128 0,0 2 128 16,0-4-128-16,2 1 128 0,-3-4 176 0,-2 1 16 15,-1-3 16-15,1-2 0 0,-1-2-336 0,0 3 0 16,2-6 0-16,0 2 0 0,-1-1 0 0,1-1 176 16,-1 2-16-16,1-3 0 0,0 2 64 0,-2-2 16 15,-3-2 0-15,2-2 0 0,0-2-240 0,0-2 0 16,-2-1 0-16,-1-2 0 0,-2-2 128 0,-2 0 144 0,2-1 32 15,0-2 0-15,0-2-176 0,0 1-128 0,-1 2 144 16,1 1-144-16,0-1 128 0,-2 1-128 0,1 0 0 0,-2 3 144 16,-1-3-144-16,-2 0 0 0,-2-2 144 0,0-3-144 15,-1-4 128-15,-2-2-128 0,-1 0 128 0,-1-3-128 16,-2-3 176-16,1 4-48 0,-2 3 0 0,0 3 0 16,-1 3-128-16,-2 3 0 0,0 1 0 0,-2 0 128 15,-1 0-128-15,1-3 0 0,-1-2 0 0,-3 1-176 16,-1 0 176-16,-2-4 0 0,0 1 128 0,0-2-128 15,-1-4 128-15,-4 2-128 0,0 2 128 0,0 3-128 16,-1-2 0-16,-1 2 0 0,-3 2 0 0,-3 2 128 16,-1-1-128-16,-1-4 0 0,-3 1 0 0,-1-5 0 15,-2-2 0-15,1 0-128 0,-3-1 128 0,0 2 0 0,-2-1 0 16,1 5-128-16,0 4 128 0,0 4 0 0,1 5-144 0,-1 3 144 16,-3 1-160-16,3 2 160 0,-1 2-128 0,2 0 128 15,0 2 0-15,0 0-144 0,3 3 144 0,-1-2 0 16,1 0 0-16,0 2-128 0,3 2 128 0,0 4-192 15,2-2 192-15,1 1-192 16,0-1-384-16,3 2-64 0,2 1-32 0,3 3 0 16,1 3-2448-16,8-5-480 0,-7 8-112 0,3 4 0 0</inkml:trace>
  <inkml:trace contextRef="#ctx0" brushRef="#br1" timeOffset="-185177.6">17740 11475 2751 0,'0'0'128'0,"0"0"16"0,0 0-144 0,0 0 0 15,0 0 0-15,0 0 0 0,0 0 5328 0,0 0 1040 0,0 0 208 0,5-8 32 16,-5 8-4128-16,0 0-832 16,5-9-176-16,-5 9-16 0,4-9-544 0,-4 9-96 0,3-10-32 0,-3 10 0 15,4-10-144-15,-2 0-16 0,1-2-16 0,-1 0 0 16,1-1 0-16,1 0 0 0,0-7 0 0,-2 1 0 16,1-3 32-16,-2-2 0 0,1-1 0 0,-1-1 0 15,0-1-192-15,1-4-16 0,-2-2-16 0,0 1 0 16,0-1-288-16,1 0-128 0,0 1 0 0,0 0 128 15,-1 1 80-15,4 0 16 0,-1 0 0 0,0-3 0 16,-1-5-96-16,1-2 0 0,-2 1-128 0,2-3 192 16,-2 0-64-16,0 2-128 0,1 0 176 0,-1 4-176 15,-1 3 0-15,1 4 0 0,1 3 0 0,-1 2 0 16,-1 2 0-16,0 0 0 0,0 3 0 0,0-1 0 16,0-1 0-16,0 1-144 0,0 1 16 0,-1 2 0 15,-1 0 128-15,1 1 0 0,0 1-144 0,1 3 144 0,-2-1 0 0,2 2 0 16,0-1 0-16,2 2 128 0,-2 0-128 0,1-2 0 15,0 1 0-15,3 3 128 0,-3-2-128 0,1 4 0 16,-2-4 0-16,1 2 0 0,-1 1 0 0,0 0 0 16,0 8 0-16,0 0 0 0,0 0 0 0,0 0 0 15,0 0 0-15,0 0 0 0,-4-4 0 0,4 4-144 16,0 0 144-16,-9 4-208 0,0 2 208 0,0 0-144 16,1-1 144-16,0 2-128 0,-1 2 128 0,-1 1 0 15,-1 1 0-15,1-1 128 0,1 2 0 0,-1 0 0 16,1-2 0-16,0 2 0 0,-1 0 0 0,1-2 0 15,-1 3 0-15,1 0 0 0,0-2-128 0,0-1 0 16,1-1 0-16,0 0 0 0,1-1 0 0,0-1 128 0,1-1-128 16,6-6 128-16,-4 8-128 0,4-8 128 15,0 0-128-15,0 0 128 0,0 0-128 0,0 0 0 0,0 0 0 0,0 0 0 16,0 0-128-16,0 0-64 0,10-5 0 0,-1 0 0 16,-1-1 192-16,0 0-128 0,-2 1 128 0,1-3-128 15,-2 0 128-15,0-1 0 0,1 0 0 0,-1 0 0 16,0-1 0-16,0 1 0 0,2 0 0 0,-1 0 0 15,-1 0 0-15,1 0 0 0,-1-2 0 0,0 4 0 16,0-3-160-16,1 1 0 0,-3 0 0 0,1 3 0 16,0-1 160-16,2 2 0 0,-6 5 0 0,6-5 0 15,-6 5 0-15,7-6-128 0,-7 6 128 0,10-2-192 16,-10 2 192-16,12 0 0 0,-2 0 0 0,-10 0 128 16,0 0 48-16,14 8 16 0,0-1 0 0,-3 3 0 15,0-4-192-15,0 2 192 0,1 1-192 0,0 0 192 0,0-1-192 16,-1 0 160-16,2 1-160 0,0 0 160 15,0-1-160-15,0 1 0 0,-2 3 0 0,-1-3 128 0,1 0-128 16,-1 0 0-16,1 2 0 0,-2 2 0 0,-1-3-320 16,-2 3-32-16,1 1-16 0,-2 1 0 15,-1 0-2144-15,-2 4-432 0,2 2-96 0,-4 1-16 0</inkml:trace>
  <inkml:trace contextRef="#ctx0" brushRef="#br1" timeOffset="-184393.23">17328 11777 18431 0,'0'0'1632'0,"0"0"-1312"0,0 0-320 0,0 0 0 0,-7-4 3968 0,7 4 736 16,0 0 144-16,0 0 16 0,0 0-3744 0,0 0-752 15,0 0-160-15,8-6-16 0,-8 6 192 0,9-6 32 16,-1 1 16-16,-8 5 0 0,0 0 160 0,12-1 48 16,-12 1 0-16,0 0 0 0,0 0-160 0,10 9-32 15,-3 3 0-15,-3 2 0 0,-2 2-192 0,-1 2-64 16,-1 2 0-16,0 0 0 0,0 1-192 0,0 0 0 15,0-3 0-15,0 1 0 0,0-2 256 0,2-3 0 16,0-1 0-16,1-1 0 0,0-2 32 0,-3-10 16 16,4 9 0-16,-4-9 0 0,5 8-112 0,-5-8 0 0,0 0-16 15,0 0 0-15,11 0-48 0,0-4 0 0,-3-2 0 0,0-3 0 16,-3-2-128-16,0 1 192 0,0-3-192 0,0 2 192 16,1-1-192-16,-1 2 0 0,0 1 0 0,-5 9 0 15,7-8 0-15,-7 8 128 0,7-6 0 0,-7 6 0 16,0 0-128-16,0 0-272 0,12 3 64 0,-1 5 16 15,-4 1 192-15,1 3 0 0,0 1 0 0,1 0-144 16,0 0 144-16,2-1 0 0,-1 0 0 0,2-1 0 16,0 1 0-16,1-4 0 0,-2 0 0 0,1 0 128 15,0-2-128-15,1 1 144 0,-3-1-144 0,-10-6 160 16,11 4-160-16,-1 1 0 0,1-1 0 0,-11-4 0 16,10 5 0-16,-1 1 0 0,-1 0 0 0,0 1 128 15,-8-7-128-15,9 4 192 0,-9-4-192 0,0 0 192 16,0 0 0-16,12 4 16 0,-1-4 0 0,0-2 0 0,-11 2 112 15,13-6 0-15,-1-3 16 0,-1 1 0 0,-2-4-336 16,2 0 128-16,-1-1-128 0,1 0 0 0,0-2 384 0,1-2 0 16,0-3 0-16,-2 1 0 0,-1-2-384 0,1-1 0 15,-3-3 0-15,1-1 0 16,-1-2-496-16,-2 1-16 0,0-2 0 0,-1 2 0 16,-1 2-496-16,-1-1-96 0,1 8-32 0,-2 2 0 15,1 4-1728-15,-1 6-336 0,-1 6-80 0</inkml:trace>
  <inkml:trace contextRef="#ctx0" brushRef="#br1" timeOffset="-184101.51">18149 12081 49071 0,'-5'9'1088'0,"-2"3"208"0,1 1 48 0,1 2 32 0,2 1-1104 0,2 1-272 0,5 3 0 0,-1 0 0 16,3 1 0-16,0 0-192 0,2 1 16 0,1-2 16 15,3-2-880 1,0-2-176-16,1 1-48 0,0 0 0 0,1-4-2416 0,2-3-480 0</inkml:trace>
  <inkml:trace contextRef="#ctx0" brushRef="#br1" timeOffset="-181322.48">19019 8712 3679 0,'0'0'320'0,"-9"0"-320"0,-1 0 0 0,10 0 0 0,-9 3 1264 0,9-3 176 15,-10 1 32-15,1-1 16 0,9 0-1264 0,-12-3-224 16,2 1 0-16,0-1-192 0,3 1 192 0,7 2 0 16,0 0-144-16,-11-4 144 0,2 1 448 0,5 2 144 15,0-2 48-15,0 0 0 0,-1 0 1408 0,1-1 272 16,0 0 64-16,2-1 16 0,-1-1-320 0,-2-3-64 15,1 3-16-15,4 6 0 0,0 0-656 0,0 0-128 16,0 0-16-16,0 0-16 0,-7-6-336 0,7 6-64 16,0 0-16-16,0 0 0 0,0 0-384 0,0 0-64 15,0 0-32-15,0 0 0 0,0 0-288 0,0 0 0 16,-6 6 0-16,6-6 0 0,0 0 0 0,0 0 0 16,0 0 0-16,0 0 0 0,0 0 128 0,0 0-128 15,0 0 0-15,0 0 0 0,0 0 384 0,12 1-16 0,-2 0-16 0,-10-1 0 16,13 2 176-16,0 0 48 0,0-2 0 0,1 0 0 15,1 1-64-15,0-1-16 0,2 0 0 0,3 0 0 16,1 0-368-16,4 2-128 0,2-1 0 0,3-1 144 16,3-1-144-16,0-1 0 0,1 1 0 0,2 1 128 15,-3-4-128-15,0 2 0 0,-2-4 144 0,1 3-144 16,-4-1 0-16,1 0 128 0,1 1-128 0,0 0 0 16,0 0 128-16,1 0-128 0,2 2 128 0,1 1-128 15,1-4 0-15,3 1 144 0,0 1-144 0,1-1 0 16,1-1 128-16,-1 0-128 0,0-1 0 0,-1 0 0 15,0 1 0-15,0 1 160 0,-2-2-160 0,2 1 128 16,0 0-128-16,0 2 0 0,-1-1 144 0,3 0-144 16,-4 1 0-16,-1 0 144 0,-2 0-144 0,-1 0 0 15,1 1 0-15,-2 0 0 0,-1-2 0 0,-1 1 0 0,0-4 128 0,-1 3-128 16,1-1 0-16,1 1 0 0,-1-1 0 0,1 0 0 16,1-1 0-16,0 0 0 0,-1 0 144 0,0 1-144 15,-1-3 0-15,-3 2 144 0,-1 1-144 0,-2-1 128 16,-2 2-128-16,0 1 128 0,-1-2 48 0,-4 1 0 15,0 0 0-15,-2 2 0 0,-2-1-176 0,0 0 0 16,-2 1 0-16,1 0 0 0,-2-2 0 0,-9 3 0 16,10-3 0-16,1 2 0 0,-2-3 0 0,0 2 0 15,-1-2 0-15,2 1 0 0,-2-1 128 0,-8 4-128 16,11-6 192-16,-1 2-64 0,-2 1-128 0,-8 3 0 16,9-5 0-16,-9 5 0 0,9-5 0 0,-9 5 192 15,8-6-192-15,-8 6 192 0,0 0-192 0,0 0 128 0,0 0-128 0,0 0 128 16,0 0-128-16,0 0 0 0,0 0 144 0,0 0-144 15,6-5 0-15,-6 5 128 0,0 0-128 0,0 0 0 16,0 0 0-16,0 0 0 0,0 0 0 0,0 0 0 16,0 0 0-16,0 0 128 0,0 0-128 0,0 0 0 15,0 0 128-15,0 0-128 0,0 0 160 0,0 0-160 16,0-9 0-16,0 9 0 0,0-6 0 0,0 6 0 16,0 0 128-16,0 0-128 0,0 0 0 0,-1-11 144 15,1 11-144-15,0 0 0 0,0 0 0 0,0 0 0 16,-4-9 0-16,4 9 0 0,0 0 0 0,0 0 0 15,0 0 0-15,0 0 0 0,0 0 0 0,0 0 0 16,-5-6-144-16,5 6 144 0,-7-6 0 0,7 6 0 16,0 0 0-16,0 0 0 0,0 0 0 0,0 0 0 15,-7-5 0-15,7 5 0 0,0 0 0 0,0 0 0 16,-7-6 0-16,7 6 0 0,0 0 0 0,0 0 0 16,0 0 0-16,0 0 0 0,0 0 0 0,0 0 0 0,0 0 0 0,0 0 0 15,0 0 0-15,0 0 0 0,0 0 0 0,0 0 0 16,0 0 0-16,0 0 0 0,0 0 0 0,0 0-128 15,0 0 128-15,0 0 0 0,-10-4 0 0,10 4 0 16,0 0 128-16,0 0-128 0,0 0-144 0,0 0-128 16,0 0-32-16,0 0 0 15,0 0-1440-15,0 0-304 0,-8 6-48 0</inkml:trace>
  <inkml:trace contextRef="#ctx0" brushRef="#br1" timeOffset="-180436.36">19532 7713 15951 0,'0'0'704'0,"0"0"144"0,-10 0-672 0,10 0-176 0,-11 0 0 0,11 0 0 16,-10-2 528-16,10 2 80 0,-10 0 16 0,10 0 0 16,0 0-320-16,-8-3-64 0,8 3-16 0,0 0 0 15,0 0 256-15,0 0 48 0,0 0 16 0,0 0 0 16,0 0 176-16,0 0 48 0,0 0 0 0,0 0 0 16,0 0-80-16,0 0-16 0,0 0 0 0,0 0 0 15,10-2-160-15,1 0-48 0,-11 2 0 0,11 0 0 16,0 0 80-16,1 0 16 0,-1 0 0 0,2 0 0 15,2-1 208-15,0 1 32 0,1-1 16 0,1 1 0 16,1-2-304-16,3 2-64 0,-1 2-16 0,-1-2 0 16,1 0-304-16,-1 0-128 0,-1 1 128 0,-1-1-128 15,-1 0 0-15,-3 0 0 0,-1 0 0 0,-2 1 0 16,-10-1 0-16,0 0 0 0,9 3 0 0,-9-3 0 0,0 0 0 16,0 0 0-16,0 0 0 0,0 0 0 15,0 0 0-15,-5 9 0 0,-3-1 0 0,1 0 128 0,-3-1-128 0,1 1 160 16,0-1-160-16,0 2 160 0,0-1-160 0,-2 1 192 15,0 1-192-15,-2 3 192 0,0 2-192 0,-2 3 0 16,1-2 144-16,0 4-144 0,-2 3 0 16,2 0 0-16,-1 1 0 0,2-1-128 0,0-5 128 0,1 2 0 15,1-2 0-15,0 0 0 0,2-1 0 0,3-2 192 16,-1-2-64-16,2-2 0 0,1 0 80 0,3 1 32 16,1-12 0-16,1 7 0 0,-1-7-48 0,5 8-16 15,0 0 0-15,5-1 0 0,0-4-176 0,0 3 0 16,1 1 144-16,2 0-144 0,0 0 0 0,1 0 0 15,1 1 0-15,-1 0 0 0,0-2 0 0,1 1 0 0,-1 0 0 16,0-1 0-16,1 1-304 0,-1-1 32 0,-2 1 0 0,-2-1 0 31,-10-6-1680-31,11 4-336 0,-11-4-64 0</inkml:trace>
  <inkml:trace contextRef="#ctx0" brushRef="#br1" timeOffset="-180056.34">20022 8065 28623 0,'0'0'1264'0,"0"0"272"0,0 0-1232 0,0 0-304 15,0 0 0-15,0 0 0 0,0 0 1376 0,2 13 224 16,0 0 32-16,1 4 16 0,-2 2-1184 0,2-1-224 0,-2-1-48 0,1 1-16 16,-1 2-176-16,1-2 0 0,0-2 0 0,-1 2 0 31,2 0-1104-31,-1 2-256 0,1-2-48 0,-3-1-12816 0</inkml:trace>
  <inkml:trace contextRef="#ctx0" brushRef="#br1" timeOffset="-178822.19">21135 8340 11055 0,'0'0'480'0,"0"0"112"0,0 0-464 0,0 0-128 16,0 0 0-16,0 0 0 0,0 0 2224 0,0 0 416 16,0 0 96-16,0 0 16 0,0 0-1744 0,0 0-352 15,0 0-64-15,0 0-16 0,0 0 64 0,0 0 16 16,0 0 0-16,0 0 0 0,0 0 288 0,0 0 48 15,0 0 16-15,0 0 0 0,0 0 160 0,0 0 48 16,0 0 0-16,0 0 0 0,0 0-96 0,0 0-16 0,0 0 0 0,0 0 0 16,0 0 16-16,0 0 0 0,1-9 0 0,-1 9 0 15,0-6-496-15,1-1-112 0,-1 7 0 0,1-8-16 16,-1 8-256-16,0 0-48 0,0 0-16 0,-2-10 0 16,1 1-48-16,1 9 0 0,-7-11 0 0,-1 4 0 15,-1 0 80-15,0 1 16 0,0-1 0 0,-2 1 0 16,0-1 96-16,-1 2 0 0,0 0 16 0,-1-1 0 15,0-1-128-15,0 0-16 0,0 1-16 0,1 2 0 16,1-2-176-16,1 3 0 0,1-4 0 0,9 7 0 16,-7-8 0-16,1 2 0 0,2-1 0 0,4 7 0 15,0 0 0-15,0 0 0 0,-1-9 0 0,1 9 0 16,0 0 0-16,0 0 0 0,0 0-160 0,0 0 160 16,0 0-208-16,12 0 48 0,-12 0 16 0,12 4 0 15,-2 0-128-15,-1 1-32 0,-9-5 0 0,13 7 0 16,-2-1-112-16,0 1-32 15,1 0 0-15,0 0 0 0,-2-2-64 0,1 2-32 0,-2-2 0 0,0 1 0 0,0 1 240 0,0-1 48 16,-9-6 16-16,12 10 0 0,-3-1 240 0,0-1 0 16,-9-8 0-16,11 7 0 0,-4 0 0 0,1-1 0 15,-8-6 0-15,0 0 0 0,9 8 0 0,-9-8 0 16,9 8 128-16,-9-8-128 0,0 0 144 0,8 9-16 16,-8-9-128-16,8 11 192 0,-8-11 32 0,0 0 0 15,0 0 0-15,8 10 0 0,-8-10 32 0,0 0 16 16,6 9 0-16,-6-9 0 0,0 0-48 0,0 0-16 15,0 0 0-15,0 0 0 0,0 0 16 0,0 0 0 16,8 11 0-16,-8-11 0 0,0 0 16 0,0 0 0 16,0 0 0-16,4 13 0 0,-4-13 0 0,0 14 0 15,-2-2 0-15,-1-1 0 0,-1 1-32 0,-1 0 0 0,-2 2 0 0,1 1 0 16,-1 0 0-16,-1 1 0 0,1 0 0 0,-1 0 0 16,-1 3-64-16,0-2-16 0,1 0 0 0,0 2 0 15,0-1-128-15,2 3 0 0,0-1 144 0,1-2-144 16,1 0 0-16,-1-1 0 0,1-2 0 0,0-1 0 15,0 2 0-15,0-3 0 0,-1-3 0 0,1-1 0 32,4-9-384-32,-4 9-64 0,4-9 0 0,-2 11 0 15,2-11-1744-15,0 0-368 0,0 0-64 0,0 0-15488 0</inkml:trace>
  <inkml:trace contextRef="#ctx0" brushRef="#br1" timeOffset="-176271.37">22211 7691 9215 0,'0'0'816'0,"0"0"-656"0,0 0-160 0,0 0 0 16,0 0 2720-16,0 0 512 0,0 0 96 0,0 0 32 16,0 0-2304-16,0 0-464 0,0 0-80 0,0 0-32 15,-3-8-192-15,3 8-32 0,-6-6-16 0,6 6 0 16,-10-3-96-16,5 2-16 0,-2 0 0 0,1-1 0 15,-2 2 384-15,0 0 64 0,-1 0 0 0,0 2 16 16,-2-1 416-16,-8 3 80 0,2-3 0 0,0 4 16 16,-1-2-192-16,-1 2-32 0,1-1-16 0,0 1 0 15,0-1-288-15,-1 1-64 0,0-1-16 0,-3 3 0 0,1-1-208 0,1-2-32 16,1 3-16-16,-1-1 0 0,1 1-64 0,0 2-16 16,1-1 0-16,1 1 0 0,1 3 64 0,1 1 16 15,-1 0 0-15,-1 2 0 0,3 1-64 0,1 2-16 16,0 4 0-16,0-3 0 0,1 3-160 0,0 1 0 15,1 2 144-15,0 2-144 0,1-2 144 0,-1 3-144 16,1-1 192-16,-1 0-192 0,2 2 448 0,0-2-32 16,1 1 0-16,-1-5 0 0,0-2-112 0,0 0-32 15,0 0 0-15,-2 1 0 0,1-1-128 0,0 2-16 16,-1 2-128-16,1 1 192 0,-2 2-64 0,2-2-128 16,-1 1 176-16,1 2-176 0,-1-2 240 0,1 0-64 15,1 0-16-15,1-1 0 0,1 1 80 0,1-4 16 0,1-2 0 0,1 0 0 16,0-1 0-16,1-1 0 0,1 1 0 0,0 1 0 15,0-2-64-15,2 5 0 0,1 1 0 0,2 3 0 16,0 3-48-16,3 3-16 0,0 0 0 0,3-1 0 16,3-3-128-16,0-1 128 0,1-1-128 0,0-2 128 15,1-2 64-15,1-2 0 0,-1 0 0 0,0-1 0 16,2-1-48-16,-2-4 0 0,-1 0 0 0,0-2 0 16,-1 1-144-16,1-2 128 0,-1 0-128 0,0-3 128 15,-1 3 0-15,2 0-128 0,2 0 192 0,-1-1-64 16,0 1-128-16,1 0 192 0,0 2-192 0,2-1 192 15,0 2-192-15,1-2 160 0,2 0-160 0,1 1 160 16,1-1-160-16,3 0 160 0,2-1-160 0,2-1 160 16,1 0 16-16,0-3 0 0,0 0 0 0,-2 0 0 15,1 0 16-15,-1 3 0 0,-2-7 0 0,-2 2 0 0,0-1 96 0,-1 1 32 16,-1-1 0-16,2 1 0 0,-2-3-320 0,2-2-272 16,-1 1 48-16,2 1 16 0,-3-2 208 0,0 1 0 15,0 1 0-15,2-1 160 0,-1-2-160 0,2 1 128 16,1 0-128-16,0 3 128 0,-1-4-128 0,0 2 160 15,1 0-160-15,-1-2 160 0,-3-1-32 0,0 0 0 16,0-1 0-16,0 1 0 0,0-4 0 0,1 1-128 16,0-4 192-16,0 4-64 0,2-5 0 0,0-1-128 15,1-3 192-15,-1-1-64 0,0 0 16 0,1-2 0 16,0-1 0-16,0-3 0 0,-1-3-144 0,-2 0 0 16,2-2 0-16,-3 2-176 0,-1-2 624 0,-2-1 128 0,1-1 32 15,-2 1 0-15,-1-2-608 0,0-1-288 16,0 1 32-16,-1-5 0 0,-1-3 256 0,0-3 0 0,-1-1 0 0,0 0 0 15,-1 0 0-15,2 0 0 0,-1-1 0 0,-1 2 0 16,0 1 0-16,-1 5 0 0,0-2 0 0,-2 4 0 16,1 2 0-16,-2 1 128 0,-3 1-128 0,-1-1 0 15,1-2 0-15,-4-2 0 0,1-3 0 0,-4-3 0 16,-1-2 0-16,1-4 0 0,-2 0 0 0,1 3 0 16,-1 2 0-16,0 4 0 0,-2 1 0 0,-1 3 0 15,-2 2 0-15,-1 3 0 0,0 3 0 0,-2 0 0 16,0-2 0-16,-3 2 0 0,1 0 0 0,0-2 0 15,0 1-144-15,0 1 144 0,-1 1 0 0,-2 0-144 16,-1 1 144-16,-1 1 0 0,0-2 0 0,-2 3-128 16,-2-2 128-16,-1 3 0 0,-2-1-144 0,-2 2 144 0,-3 2 0 15,0 0 0-15,0-2 0 0,0 4 0 0,-2 3-176 16,2 0 176-16,2 0-128 0,3 0 128 0,-1 1-160 0,1 0 160 16,3 0-192-16,2 2 192 0,2-1 0 0,0 3 0 15,-2-2 0-15,2 2 0 0,0 1 0 0,-2-1 0 16,-1 1 0-16,0 0 0 0,1-1-128 0,-4 1 128 15,-2 2-192-15,0 0 192 16,-1 1-512-16,1 1 0 0,-2-1 0 0,2 4 0 16,0 3-192-16,1 0-16 0,0 0-16 0,2-1 0 15,0 0 32-15,0 0 16 0,3 1 0 0,0-2 0 16,0 1-160-16,3-3-48 0,1-2 0 0,1 2 0 16,1 0-128-16,1 0-16 0,2-3-16 0,1 2 0 15,1-4-2048-15,0 2-416 0</inkml:trace>
  <inkml:trace contextRef="#ctx0" brushRef="#br1" timeOffset="-175787.72">22288 8290 7359 0,'0'0'320'0,"0"0"80"0,0-13-400 0,2 0 0 0,-1 3 0 0,-1 0 0 0,0 10 5376 0,0-13 1008 15,0 0 192-15,-1 2 32 0,-2 1-5024 0,-1 0-1008 16,-1-2-208-16,-2 0-48 0,0-2-32 0,-1-1-16 15,0 1 0-15,0 1 0 0,0 1-272 0,0 1 160 16,1-1-160-16,-1 1 128 0,-1 2-128 0,1 3 192 16,0-2-192-16,-1 4 192 0,0 1 80 0,-2 3 32 15,1 2 0-15,-2 3 0 0,-1 0-64 0,0 4-16 16,0 2 0-16,-1 2 0 0,-2 2-32 0,0 5 0 16,0 0 0-16,-1 3 0 0,1-2 32 0,0 1 0 15,2 2 0-15,1-2 0 0,0 1-64 0,1 5-16 16,2 3 0-16,-1 4 0 0,1 5-144 0,1 3 192 15,1 2-192-15,3-1 192 0,-1-1-192 0,1-4 0 0,1-2 144 0,0-3-144 16,3-2 0-16,-1-2 0 0,0-4 0 0,1 2 128 16,0-2-128-16,1 0-240 0,-2-1 64 0,2-1 16 31,0 1-624-31,0-3-128 0,0 2-32 0,3-6 0 16,0-2-1760-16,-1-1-368 0,-1-4-64 0,-1-11 0 0</inkml:trace>
  <inkml:trace contextRef="#ctx0" brushRef="#br1" timeOffset="-175547.28">21639 8704 41231 0,'0'0'896'0,"0"0"192"0,0 0 48 0,0 0 32 0,0 0-928 0,0 0-240 0,11-9 0 0,3 3 0 0,4 0 0 0,3 2 176 15,1 2-176-15,4-1 160 0,3 1-16 0,2 0 0 16,2 1 0-16,-1 1 0 0,2 3-144 0,0-1 0 16,0 0 0-16,-1-1 0 15,-6-1-560-15,-1 0-32 0,-2 1-16 0,-4 0 0 16,-1 1-1840-16,-2-1-368 0,-3-1-80 0,-1 1-7136 16,-4 3-1424-16</inkml:trace>
  <inkml:trace contextRef="#ctx0" brushRef="#br1" timeOffset="-175003.51">22283 8836 6447 0,'0'0'272'0,"0"0"80"0,0 0-352 0,0 0 0 0,0 0 0 0,0 0 0 15,0 0 5584-15,11-4 1056 0,-2 0 208 0,-9 4 32 16,11-4-4624-16,0 0-912 0,-1-1-192 0,1 0-48 15,-1 0-576-15,1-1-112 0,0 2-32 0,2 1 0 16,-2-1-384-16,1 1 0 0,-1 2 128 0,2 1-128 16,0 0 0-16,0 0 0 0,-1 0 0 0,1 0 128 15,0 2 144-15,-1 1 32 0,-2 0 0 0,2-1 0 16,1 1-48-16,-1 1 0 0,-2 2 0 0,-1-2 0 16,-9-4-16-16,10 9-16 0,-4-2 0 0,-6-7 0 0,5 11-224 0,-5-11 176 15,3 16-176-15,-2-2 160 0,-2 0-160 0,0 0 0 16,-2 0 0-16,-1 1 128 0,-2 3-128 0,-1 0 0 15,0 0 0-15,1-1 0 0,-2-1-224 16,-1 0-80-16,0-2-16 0,-2 0 0 0,1 1 480 0,-2-2 96 16,-1 2 0-16,2-2 16 0,-3 0-128 0,0-2-16 15,-3-1-128-15,0-1 192 0,-1 0-192 0,1-2-160 16,-1-3 32-16,1 0 0 0,1-2 128 0,1 1 0 16,-1-2 128-16,2 1-128 0,-1-4 0 0,3 0 0 15,2-2 0-15,2 0 0 0,2-3 0 0,1 1-128 16,1-2 128-16,1 0-128 0,0 0 128 0,3 8-192 15,-1-6 192-15,1 6-192 0,3-7 192 0,-3 7 0 0,0 0 0 0,0 0 0 16,10-2 0-16,2 2 0 0,0 2 0 0,1 2 128 16,0 0 96-16,2 1 32 0,5 2 0 0,1-1 0 15,2 1-96-15,5-1-16 16,0 2 0-16,2 0 0 0,2-1-144 0,-2 0 0 0,-1-1 0 0,0 0 0 16,-3 1-128-16,-1-1-64 0,-2 2-16 0,0-1 0 31,-1-2-1840-31,-1 0-384 0,-2-1-64 0,-1 2-7904 0,-2-3-1584 0</inkml:trace>
  <inkml:trace contextRef="#ctx0" brushRef="#br1" timeOffset="-173519.34">22136 11791 6447 0,'0'0'272'0,"0"0"80"0,0 0-352 0,-1 10 0 0,1-10 0 0,0 0 0 15,-3 9 2976-15,3-9 528 0,-3 10 96 0,1 1 32 16,-2-2-2912-16,-1 0-576 0,-1 0-144 0,1 0 0 16,-1 0 0-16,2-5 0 0,0 0 0 0,0 0 0 15,4-4 448-15,0 0 48 0,0 0 16 0,0 0 0 16,0 0 1120-16,0 0 224 0,0 0 64 0,0 0 0 16,-1-5-368-16,1 5-64 0,3-12-16 0,1 2 0 15,0-2-400-15,2-1-96 0,-1 0-16 0,1 0 0 0,2 0-512 0,-1-4-96 16,0-2-32-16,0 1 0 15,-1 0 0-15,1-2 0 0,-2 0 0 0,0-1 0 0,1-2-96 16,-1 0-32-16,1-3 0 0,1-1 0 0,-1-2 192 0,1-1 16 16,-2-1 16-16,0-2 0 0,1-3-48 0,-1-4-16 15,0 0 0-15,-1-6 0 0,0-4-176 0,-2-3-48 16,0 0 0-16,-1-1 0 0,-1 6-128 0,0 1 192 16,-1 4-192-16,-1 3 192 0,-1 1-64 0,-1 2 0 15,-2 1 0-15,1 2 0 0,0-3 0 0,0 3 0 16,0-1 0-16,1 3 0 0,1 2-128 0,0 2 160 15,1 2-160-15,0 3 160 0,0 1-160 0,1 2 0 16,-1 2 0-16,1 0 0 0,0 1 0 0,-1 2 0 0,1 2 0 16,-2-1 0-16,1 1 0 0,-2 0 0 0,0 1 0 15,0 2 0-15,0 0 0 0,2 3 128 0,-1-4-128 16,0 5 192-16,1-1 96 0,2 7 32 0,-2-6 0 0,2 6 0 16,-1-7-528-16,1 7-112 0,0-8 0 0,0 8-16 15,0 0 336-15,0 0 0 0,0 0 0 0,0 0 0 16,-2-6 0-16,2 6 0 0,0 0 0 0,0 0 0 15,0 0 0-15,0 0-224 0,-10 4 80 0,3 4 16 16,0 2 128-16,1 2 0 0,-2-2 128 0,0 3-128 16,1-1 0-16,1 1 0 0,-1 0 0 0,2 0-192 15,0-3 192-15,0 3 0 0,0 1 0 0,1-1 0 16,0-2 0-16,0 1 0 0,0 0 0 0,0-1 0 16,0 1 0-16,1-1 0 0,3-11 0 0,-5 11 0 15,5-11 0-15,0 0 0 0,0 0 0 0,0 0 128 0,0 0-128 16,0 0 0-16,0 0 128 0,0 0-128 15,0 0 0-15,0 0 0 0,0 0 0 0,11-5 0 16,-4-1 0-16,0-2 0 0,0-1 0 0,-2-3-192 0,-1 2 192 0,0-1 0 16,-1 1-144-16,1-2 144 0,0 2 0 0,-1-1 0 15,-1 1-144-15,1 1 144 0,-3 9 0 0,4-11 0 16,0 2 0-16,-4 9 0 0,5-8 0 0,-5 8 0 16,8-8 0-16,0 3 0 0,-2-3 0 0,1 2 0 15,-1-3 0-15,2 1 0 0,0 1 160 0,0 1-160 16,-2 1 160-16,-6 5-160 0,11-4 0 0,-2-2-160 15,-9 6 0-15,10-3 0 0,-2-1 160 0,-8 4 0 16,0 0 160-16,12 1-160 0,-12-1 304 0,12 5-48 16,-12-5 0-16,14 9 0 0,-1 3-256 0,0-2 0 0,0 2 128 0,1-3-128 15,1 3 0-15,2 0 0 0,1-2 128 0,0 3-128 16,2 0-208-16,1 0-112 16,-1 0 0-16,3 2-16 15,-3 0-1888-15,3 2-368 0,0 2-80 0,-1-1-14400 0</inkml:trace>
  <inkml:trace contextRef="#ctx0" brushRef="#br1" timeOffset="-172685.15">21777 12478 19343 0,'0'0'1728'0,"0"0"-1392"0,0 0-336 0,0 0 0 15,0 0 5248-15,0 0 960 0,0 0 208 0,0 0 48 32,0 0-5616-32,0 0-1104 0,0 0-240 0,0 0-32 0,0 0 320 0,0 0 64 0,0 0 16 0,0 0 0 31,0 0-240-31,0 0-32 0,0 0-16 0,2 12 0 0,-2 0 224 0,0 0 64 0,0 1 0 0,0 2 0 16,-3 2 256-16,0 5 64 0,-1 1 16 0,2-1 0 15,-1 0 304-15,1 1 48 0,0 1 16 0,1-3 0 16,1-3-144-16,3-2-32 0,-2-3 0 0,3-2 0 15,-4-11-256-15,6 8-144 0,2-3 160 0,-8-5-160 16,9-1 0-16,2-4 0 0,-2-2 0 0,1-4 0 0,2-2-288 0,-2 1 48 16,0-6 16-16,0 2 0 0,0 0 32 0,1 1 0 15,-1-2 0-15,1 2 0 0,-1 2 192 0,-1 2-144 16,-1 3 144-16,-1 1-128 0,-7 7 128 0,0 0 144 16,0 0-16-16,11 2-128 0,-3 0 352 0,0 5-32 15,-8-7-16-15,7 10 0 0,-7-10-32 0,6 13 0 16,1 0 0-16,-1-2 0 0,-1-3-272 0,2 1 128 15,1 2-128-15,1 0 0 0,-1 2 0 0,1 1 0 16,-1 1 0-16,1 0 0 0,0 3 128 0,1-3-128 16,1 0 144-16,-4 1-144 0,0-3 0 0,1 1 0 15,-2-3 0-15,2 1 0 0,0-2 0 0,-1-2 0 0,-7-8 0 16,6 6 0-16,-6-6 160 0,0 0-160 0,10 3 160 0,-10-3-160 16,11-4 496-16,-1-1 0 0,-1-3 0 0,1-1 0 15,0-2-208-15,0-2-32 0,0-5-16 0,0 0 0 16,-1-3-240-16,0-1 0 0,2-2 0 0,-4-3 0 15,0 0 0-15,0-3-160 0,-2-2 0 0,0-2 0 32,0 2-240-32,2 1-48 0,-2 1-16 0,1 2 0 15,1 2-608-15,-1 3-112 0,0 2-32 0,-1 3 0 16,-1 1-1472-16,0 4-320 0,-2 1-48 0</inkml:trace>
  <inkml:trace contextRef="#ctx0" brushRef="#br1" timeOffset="-172235.14">22436 12708 16575 0,'0'0'1472'0,"0"0"-1168"15,0 0-304-15,0 0 0 0,0 0 4864 0,9-5 896 16,1-3 192-16,2 1 48 0,-2 2-4960 0,2-1-1040 16,1-2 0-16,-1-1-256 0,2 1 96 0,-1-3 16 15,2 4 0-15,-2 1 0 16,0 0-240-16,-2 1-64 0,0 1 0 0,-2 1 0 0,-9 3 224 0,12-1 32 16,-3 2 16-16,-9-1 0 0,0 0 176 0,0 0 256 0,0 0-64 0,0 13-16 15,-1-1 192-15,-2 0 32 0,-4-1 16 0,0 0 0 16,-3 3-80-16,1 2-16 0,0 2 0 0,-1 3 0 15,-3-3-160-15,0 4-32 0,0-1-128 0,1 0 192 16,-2 0-48-16,2 0-16 0,0 1 0 0,0-3 0 16,2 0 208-16,1-1 48 0,2-1 0 0,2-1 0 15,1-2 144-15,4-1 48 0,0-13 0 0,7 13 0 16,1-3 32-16,1 0 16 0,1-3 0 0,2 2 0 16,2-2-624-16,1 0-128 0,-1-2-32 0,3 0 0 15,1-1-144-15,2 0-16 0,-2-2-16 0,3-2 0 16,0-1-512-16,2-2-112 0,2-2 0 0,2-3-16 15,3 1-1584-15,3-5-320 0,2-2-64 0</inkml:trace>
  <inkml:trace contextRef="#ctx0" brushRef="#br1" timeOffset="-170667.48">23686 8613 2751 0,'-10'5'256'0,"-5"-4"-256"0,-2-1 0 0,0 2 0 15,0-1 4272-15,3 2 800 0,1-3 176 0,1-3 16 16,2 0-3072-16,1 2-608 0,0 1-128 0,9 0-32 16,-11-2-576-16,11 2-112 0,-9-3-32 0,2 2 0 15,7 1-224-15,0 0-48 0,-9-4-16 0,9 4 0 16,-7-3 176-16,7 3 48 0,-10-2 0 0,10 2 0 16,0 0 96-16,-9 1 32 0,9-1 0 0,0 0 0 15,0 0-272-15,0 0-48 0,-8 1-16 0,8-1 0 16,0 0-240-16,0 0-32 0,0 0-16 0,0 0 0 15,4 11 16-15,-4-11 0 0,0 0 0 0,12 9 0 16,1-2 224-16,1 0 64 0,1 0 0 0,-1-4 0 16,2 0-96-16,2 0-16 0,2-2 0 0,-1 2 0 15,2 0-80-15,1 3 0 0,-2-5-16 0,2 0 0 16,0 1-48-16,3-2 0 0,0-2 0 0,1 1 0 0,2 0-32 0,4 1-16 16,0 0 0-16,6-3 0 0,2 3-144 0,1 0 0 15,-1 0 0-15,-1 0 0 0,-1-1 128 0,-3 1 64 16,-2 0 0-16,-6-2 0 0,-1 1-192 0,-1-1 0 15,-3 0 0-15,3 1 128 0,0 0-128 0,2-2 0 16,1 3 144-16,3-1-144 0,0-1 160 0,1 2-32 16,-1 0-128-16,0 2 192 0,-2-1 0 0,-1 2 0 15,0-1 0-15,-2 2 0 0,-1-3-16 0,-1 1-16 16,0-2 0-16,-2 0 0 0,-1 0 96 0,0 0 0 16,-2-2 16-16,2 1 0 0,1-1-144 0,1-1-128 15,-1 2 144-15,0-3-144 0,-1 2 192 0,1 2-64 0,0-1-128 0,-1 1 192 16,-2-1-48-16,0 0-16 0,-1-1 0 0,-2 2 0 15,-2 0-128-15,-1 2 160 0,-3-1-160 0,-10-1 160 16,12 0-160-16,-12 0 192 0,11 0-192 0,-11 0 192 16,0 0-192-16,9 1 0 0,-9-1 144 0,0 0-144 15,10 0 128-15,-10 0-128 0,11-2 128 0,-11 2-128 16,0 0 0-16,11-2 0 0,1 2 0 0,-1-1 128 16,-1-2-128-16,0 1 0 0,1 0 0 0,-1 1 0 15,-1-2 0-15,-9 3 0 0,11-1 0 0,-2 1 0 16,-9 0 0-16,0 0 0 0,9-4 0 0,-9 4 128 15,0 0-128-15,0 0 0 0,0 0 0 0,0 0 0 16,0 0 128-16,0 0-128 0,0 0 160 0,0 0-160 16,0 0 176-16,-6-6-176 0,-1-1 192 0,7 7-192 15,-8-6 128-15,2 1-128 0,-1-2 0 0,2 0 0 0,5 7 144 16,0 0-144-16,-3-7 0 0,1 0 144 16,-1-3-144-16,2 2 0 0,1 8 144 0,-2-9-144 0,1 1 0 0,-1 0 0 15,-1-2 0-15,3 10 128 0,-4-11-128 0,-1 2 0 16,0 3 0-16,-2-4 0 0,1 4 0 0,-1-1 0 15,-1 1 0-15,-1-1 0 0,0 1 0 0,0-1 0 16,-2 1 0-16,2 1 0 0,1-2 0 0,2 1 0 16,1 0 0-16,5 6-128 0,-5-6 128 0,5 6 0 15,0 0 0-15,0 0 0 0,-2-8-144 0,2 8 144 16,0 0-160-16,7-5 160 0,1 1-288 0,2 3 32 16,0-2 16-16,2 2 0 0,0 1 32 0,1 1 0 15,-1 2 0-15,1-2 0 0,0 2-32 0,-2-1 0 0,0 1 0 16,-1-1 0-16,1 1 0 0,-11-3 0 0,8 5 0 0,-8-5 0 15,9 5 240-15,-9-5 0 0,0 0 0 0,0 0-144 16,6 10 144-16,1-1-128 0,-7-9 128 0,0 0-128 16,6 10 128-16,-1 0 0 0,-1 0 0 0,0 0 0 15,0 0 128-15,0 1 48 0,0 1 16 0,1-2 0 16,3 1-192-16,-1 0 0 0,-2 1 0 0,0 0 0 16,-1 1 0-16,0 0 0 0,0 1 0 0,-2-1 0 15,2-4 0-15,-2 3 0 0,-2-3 0 0,-2 2-176 16,0 0 176-16,-2 4 0 0,0-2 0 0,-3 0 0 15,1-3 352-15,-3 3 0 0,-2 0 0 0,0 0 0 16,-3 0-160-16,0 0-16 0,-1 0-16 0,0 2 0 16,1-2-160-16,1-2 0 0,0 3 0 0,2-1 0 15,1-2 192-15,1 1 16 0,2 0 0 0,2-2 0 16,0 1-1232 0,5-11-240-16,-3 10-48 0,3-10-12592 0,0 0-2528 0</inkml:trace>
  <inkml:trace contextRef="#ctx0" brushRef="#br1" timeOffset="-168015.29">26580 8046 15487 0,'0'0'688'0,"0"0"144"0,0 0-672 0,0 0-160 0,0 0 0 0,0 0 0 0,0 0 2224 0,0 0 400 16,0 0 96-16,0 0 16 0,-2-7-976 0,-2-1-192 16,4 8-32-16,-2-9-16 0,0-1-544 0,0 5-96 15,1-1-32-15,0 0 0 0,0-1-544 16,1-2-112-16,-2 2-32 0,1 0 0 0,-2-2-160 0,-1-5 0 16,2 0 0-16,-1 4 0 0,-1 1 272 0,2-1-16 15,-1 0-16-15,0 1 0 0,0-1 336 0,-1 1 64 16,-2 1 0-16,1 0 16 0,0 2 32 0,0-1 0 15,5 7 0-15,-7-7 0 0,7 7-176 0,0 0-16 16,-9-5-16-16,9 5 0 0,-10-2-192 0,10 2-32 16,0 0-16-16,-11 0 0 0,2 1-80 0,9-1-16 0,-9 6 0 0,3 2 0 15,0 1-144-15,1 4 0 0,0 2 0 0,-2 3 0 16,0 3 0-16,0 1-144 0,0 5 144 0,1 1 0 16,-2 4-144-16,3 2 144 0,-3 0 0 0,0 0-144 15,0 0 144-15,1-1 0 0,-1-2 0 0,-1 2 0 16,-2-1 0-16,2 5 0 0,-3-1 0 0,5 1 128 15,1 2-128-15,1 1 0 0,-1-3-128 0,2-1 128 16,2-2 0-16,1-1 0 0,1-2 0 0,3-1 0 16,-1-1-192-16,2-3 32 0,-1-4 16 0,-2-1 0 15,-1 0-544 1,-1-2-96-16,-3-1-32 0,0 1 0 16,-1-1-1344-16,0-1-272 0,-1 0-48 0,1-4-16 15,0 0-768-15,1-3-176 0,4-10-16 0,0 0-16 0</inkml:trace>
  <inkml:trace contextRef="#ctx0" brushRef="#br1" timeOffset="-167742.99">26070 8402 15663 0,'0'0'1392'0,"0"0"-1120"16,0 0-272-16,0 0 0 0,11-7 4592 0,1 2 848 16,2 1 192-16,2-2 16 0,2 0-3792 0,1 1-768 15,4 1-160-15,-4-1-32 0,-1 1-240 0,1-1-48 0,-1 0-16 0,1 2 0 16,1-1-208-16,-2 2-64 0,-2-1 0 0,0 0 0 16,-1 1-320-16,1 0-288 0,-3 4 48 0,0-2 16 15,0-2-32-15,-3 2 0 0,-10 0 0 0,13 2 0 31,-2 0-1904-31,-1 4-384 0,-2-4-80 0,0 2-7872 0,-8-4-1600 0</inkml:trace>
  <inkml:trace contextRef="#ctx0" brushRef="#br1" timeOffset="-166580.62">26639 8704 7359 0,'0'0'320'0,"0"0"80"0,0 0-400 0,0 0 0 0,0 0 0 0,0 0 0 16,0 0 5184-16,0 0 960 0,0 0 192 0,0 0 48 15,0 0-4176-15,6-6-832 0,-6 6-160 0,11-4-48 16,1 1-576-16,1 3-112 0,-2-2-32 0,4 2 0 15,0 2-80-15,4-2-32 0,0 1 0 0,-1 5 0 16,1 0-32-16,-1-2-16 0,0 3 0 0,-1-1 0 16,0 1-80-16,-3-1-16 0,-2 1 0 0,-1-1 0 15,-2-1-192-15,0 2 0 0,0-3 0 0,-3 1 0 16,-6-5 192-16,6 9 0 0,-6-9 0 0,4 8 0 16,-1 1-336-16,-3-9-80 0,-2 11-16 0,2-11 0 15,-4 10 240-15,-1-1 0 0,-1-1 0 0,0 0 0 16,1 0 128-16,-3 1-128 0,-1-3 0 0,1-3 0 15,-1 3 0-15,9-6 0 0,-12 7 0 0,2-3 0 16,-1 0 0-16,1 0 0 0,-1 1-176 0,2 0 176 0,-1 0-320 0,1-1 32 16,9-4 16-16,-11 7 0 0,2-2 0 0,9-5 0 15,-8 5 0-15,8-5 0 0,0 0 16 0,0 0 16 16,0 0 0-16,0 0 0 0,0 0 240 0,0 0 192 16,0 0-48-16,0 0 0 0,0 0-144 0,0 0 0 15,9 7 0-15,1-2 0 0,-10-5-192 0,11 4 192 16,1-2-160-16,0 2 160 0,-12-4-128 0,15 4 128 15,0 0 0-15,-2 0-144 0,-1 1 144 0,-1-1 0 16,2 1-144-16,-1 2 144 0,-12-7-192 0,13 10 48 16,-1 2 0-16,-3 0 0 0,-1-2-32 0,0 2 0 15,-3 0 0-15,-1-1 0 0,-4-11 176 0,2 16 0 16,0-2 0-16,-2-1 0 0,-3-1 144 0,-1-1 64 0,-2 0 16 16,-1-2 0-16,2 2 48 0,-3-1 16 0,-1-2 0 0,-2 1 0 15,-2 0-128-15,2 2-32 0,-4-3 0 0,0-1 0 16,-4-1-128-16,0-1 0 0,-2 1 0 0,-1 0 128 15,-4-4-128-15,1 1 0 0,-1-1 0 0,1 0 0 32,2-4-704-32,2 1-32 0,1-3 0 0,2 0-9728 0,1-6-1952 0</inkml:trace>
  <inkml:trace contextRef="#ctx0" brushRef="#br1" timeOffset="-164961.83">27017 7554 11055 0,'0'-13'976'0,"0"0"-784"16,0 0-192-16,-1 1 0 0,2 1 2432 0,0 2 432 16,2-2 80-16,-1-1 32 0,-2 3-1424 0,3-1-272 15,0-1-64-15,-2 1-16 0,-1 0-160 0,1-2-16 16,-1 1-16-16,2 1 0 0,-2 0 48 0,0 2 16 0,-2 0 0 0,1 1 0 16,-2 2-112-16,-1-1 0 15,-1 2-16-15,5 4 0 0,0 0-448 0,-9-4-96 0,-1 1-16 16,1 1 0-16,-1 0-208 0,1 1-48 0,-1 0-128 0,-1-1 192 15,1 1 96-15,1 0 16 0,0 0 0 0,0-2 0 16,-2 0 80-16,1 1 0 0,-2-1 16 0,0 2 0 16,-1-2-48-16,0 2-16 0,-1 0 0 0,0-1 0 15,-2 2 0-15,-1 0 0 0,-1 2 0 0,-2 0 0 16,1 1-192-16,-1-1-144 0,-1 2 192 0,2 2-192 16,-2-1 208-16,3 1-64 0,1 1-16 0,1-1 0 15,0 1-128-15,2 1 128 0,0 1-128 0,1-1 128 16,1-1-128-16,0 3 0 0,0-1 144 0,2 1-144 15,-1-1 176-15,1 2-48 0,1-1 0 0,-1 2 0 16,-4 0 48-16,3-1 0 0,-1 4 0 0,-1-2 0 16,0 1-16-16,-1 0 0 0,-2 2 0 0,3 1 0 15,-1-3-160-15,-2 1 128 0,0-2-128 0,1 0 128 0,-1 1-128 0,-2 0 0 16,-2-1 0-16,1 2 0 0,-2-2 0 0,0 0 0 16,0 1 0-16,1 2 128 0,1-1-128 0,2 2 0 15,1-2 0-15,3 0 0 0,-1 0 0 0,1 2 0 16,1 1 0-16,0-2 128 0,1 1 32 0,0 2 0 15,1 2 0-15,1-2 0 0,0 1 32 0,-1 1 0 16,3 0 0-16,-1 0 0 0,0-1-64 0,2 0-128 16,-1 0 192-16,2 0-64 0,-2 0-128 0,2-2 0 15,-3 1 144-15,2 0-144 0,0-1 0 0,1-1 128 16,-1-1-128-16,-1 1 0 0,-1-1 0 0,2-1 0 16,-1 1 0-16,2-1 0 0,0 1 0 0,0 0 0 0,0 1 0 15,-1-2 0-15,0 1 128 0,-1 0-128 0,2-1 128 0,0 2-128 16,1 1 160-16,0-1-32 0,0-1-128 0,0 0 192 15,0 1-32-15,2-2-16 16,0 4 0-16,2 0 0 0,-1-2-144 0,1 0 0 0,0 0 144 0,0 1-144 16,0-2 176-16,3 2-48 0,-1 0 0 0,0 1 0 15,-1-2-128-15,0-2-176 0,2 0 48 0,-1 0 0 16,2 1 128-16,2-1 192 0,-1 4-32 0,1-6-16 16,-1 1-144-16,1 2 0 0,-1-1-160 0,1 1 160 15,1 2 0-15,-2 1 0 0,0-1 0 0,1-1 0 16,-1 2 0-16,0 0 0 0,0-1 0 0,0 0 0 15,2 0 0-15,-1-2 0 0,1 1 0 0,0 0 0 16,-1-3 0-16,1 2 0 0,-2-2 128 0,0-1-128 16,2 0 0-16,-1 0 128 0,1 0-128 0,-1 0 0 15,2-1 128-15,0 0-128 0,0 1 0 0,-1-3 0 0,1 1 0 16,0-1 0-16,0 2 0 0,0-3 0 0,-1 3 128 0,3-1-128 16,-1 1 0-16,0 0 0 0,0 0 0 0,1-1 0 15,0 1 0-15,0 0 0 0,2 1 0 0,1-1 0 16,-2-1 0-16,4 2 0 0,-1-3 128 0,3-1-128 15,1-2 0-15,1 1 0 0,-1-1 128 0,0-3-128 16,0-4 144-16,1 2-144 0,-2 4 160 0,1-3-160 16,-1 0 160-16,-2 1-160 0,-2 1 128 0,0 0-128 15,-1-3 0-15,1 0 144 0,2 1-144 0,-2 3 0 16,-2-2 0-16,1-1 0 0,-1 1 192 0,0 1-64 16,0 0 0-16,0-1 0 0,1-2-128 0,0-2-144 15,1-2 144-15,1 1-208 0,2-3 208 0,1 1 160 0,-2-1-32 0,5 2 0 16,0-1-128-16,0 2 128 0,1-3-128 15,1 1 128-15,-1 1-128 0,0 1 0 0,0-1 0 0,0 1 0 16,-2-3 128-16,0 1 0 0,-1 1 0 0,-1-1 0 16,-1 1-128-16,-1-1 0 0,0 0-192 0,-2 1 192 15,0 0 0-15,0 0 0 0,0-2 0 0,0 0 0 16,0 1 0-16,-1-3 0 0,-1-5 0 0,1 2 0 16,1 0 0-16,0 1 0 0,0-3 0 0,1-1 0 15,1 0 0-15,2 0 0 0,0 1 144 0,0 0-144 16,0 1 0-16,1-2 0 0,1 0 0 0,2 1 128 15,-1 0-128-15,1 2 128 0,0 0-128 0,-1 0 128 16,0-2-128-16,-2 1 0 0,0 0 0 0,1-2 0 16,-1-4 0-16,-1 2 144 0,0 1-144 0,-3-4 160 15,1-3-160-15,-2-1 0 0,0-1 0 0,-2-5 128 16,1 0-128-16,0-3 0 0,-2-2 0 0,1 0 128 16,-2-2-128-16,0-1 0 0,-1-1 0 0,0 4 128 0,-2-1-128 0,1 3 0 15,-1 0 0-15,-1-1 128 0,-1 0-128 0,0 1 0 16,0-4 144-16,0 2-144 0,-1 1 0 0,-1 1 144 15,1 0-144-15,-2-1 0 0,3 0 176 0,-1 2-176 16,-3 2 160-16,1 1-160 0,-1-1 128 0,0 3-128 16,-1-1 0-16,-1 1 0 0,2 4 0 0,-1-5 128 15,-2 0-128-15,1-4 0 0,-1 1 0 0,-1-4 0 16,0-4 0-16,0-1 0 0,1 0 0 0,-1 0 0 16,0 2 0-16,0 2 0 0,-1 6-208 0,-1 3 16 15,1 1 0-15,-1 2 0 0,-2 0 192 0,0 2 240 16,0 0-48-16,0 2-16 0,-1 1-176 0,0 0 0 0,0-5 0 15,0 5 0-15,-2-2 0 0,1 1 0 16,0-1 0-16,-2-2 0 0,-3 0 0 0,2 0 0 0,0 0 0 0,0 1 0 16,-2-1 0-16,0-2 0 0,1 0-144 0,0 1 144 15,-2-1 0-15,0 2 0 0,-1 1 0 0,2-1 0 16,-1 2-128-16,2 2 128 0,-2 2 0 0,2 1 0 16,0 1-176-16,0 2 176 0,1 1-160 0,2 1 160 15,-5-1-272-15,3 2 32 0,0 2 16 0,0 1 0 16,-1 1-112-16,1 1-32 0,0 1 0 0,1 1 0 31,0 2-288-31,2 1-64 0,-1 1-16 0,1-2 0 0,-1 2-1760 0,1 3-368 16,-1-1-64-16,0 3-16144 0</inkml:trace>
  <inkml:trace contextRef="#ctx0" brushRef="#br1" timeOffset="-163429.47">26462 11896 9215 0,'0'0'816'0,"0"0"-656"0,0 0-160 0,0 0 0 15,0 0 3168-15,0 0 608 0,0 0 112 0,0 0 16 16,-2 11-2944-16,2-11-576 0,-2 12-128 0,2-12-32 16,-3 12-224-16,3-12 0 0,0 0 0 0,0 0 0 15,0 0 144-15,0 0-16 0,0 0 0 0,0 0 0 16,0 0 800-16,0 0 160 0,0 0 16 0,0 0 16 15,0 0 608-15,0 0 128 0,0 0 32 0,9-4 0 16,-2-3-304-16,-2 0-64 0,-1-2-16 0,-2-1 0 16,0 0-480-16,-1-2-112 0,0-1-16 0,-1-2 0 15,0-2-256-15,0-2-64 0,0 1-16 0,-1-5 0 16,0-3-128-16,1-4-32 0,0 0 0 0,0-4 0 16,0 1-144-16,1 1-16 0,2-1-16 0,-1 0 0 0,1 2-16 15,-2-2 0-15,0 2 0 0,2-1 0 0,0-1 16 0,-1-4 0 16,1-3 0-16,-1-2 0 0,-2-2 0 0,3 0 0 15,0-1 0-15,-1 2 0 0,0 3-64 0,0-1-16 16,0 4 0-16,-1-1 0 0,-1 1-144 0,0 3 128 16,0 1-128-16,0-1 128 0,0-4-128 0,-1 1 160 15,1 1-160-15,0 3 160 0,-2-1-160 0,2 4 0 16,0 0 144-16,-1 4-144 0,1 2 0 0,0 3 0 16,3 1 0-16,-1 1 0 0,1 2 0 0,-1 1 0 15,1 2 0-15,1 1 0 0,0 2 0 0,1-1 0 16,0 1 0-16,0 0 0 0,-2 2 0 0,2-3 0 15,0 2 0-15,-1 0 0 0,-1-1 0 0,0 2 0 0,-2 1 0 0,-2 2 0 16,-1-1 0-16,2 7 0 0,-2-10 0 0,-1 1 128 16,-1 1-128-16,2 1 0 0,-2 1 0 0,0 1 0 15,0-2 0-15,4 7 0 0,-4-8 0 0,0 2 0 16,0-1 0-16,1 1 0 0,3 6 0 0,-1-7 0 16,0-2 0-16,1 2 0 0,-1 1 0 0,1-1 0 15,0 0 0-15,0 0 0 0,0 7 0 0,0-9 0 16,0 1 0-16,0 8 0 0,0-6 0 0,0 6 0 15,-2-10 0-15,2 10 0 0,-4-3 0 0,4 3 0 16,0 0 0-16,0 0 0 0,-5-7 0 0,5 7 0 16,0 0 0-16,0 0 0 0,-9-1 0 0,9 1 0 15,0 0 0-15,0 0 0 0,0 0 0 0,0 0 0 16,-10 2 0-16,10-2 0 0,0 0 0 0,0 0 0 16,0 0 0-16,-10 6 0 0,10-6 0 0,-7 9 128 15,7-9-128-15,-8 11 0 0,1 0 0 0,1 1 0 0,-1-1 0 0,1 1 0 16,-1 1 0-16,3 0 0 0,-2-2 0 0,1 2 0 15,-2-3 0-15,1 2-128 0,0-2 128 0,0 2 0 16,6-12 0-16,-7 12 0 0,7-12 128 0,-6 8 48 16,6-8 16-16,0 0 0 0,0 0-192 0,0 0-224 15,0 0 48-15,0 0 16 0,0 0-160 0,0 0-16 16,0 0-16-16,0 0 0 0,-3-8 128 0,2-4 32 16,1 0 0-16,2 0 0 0,4-1 320 0,-1-1 64 15,1-2 0-15,1 2 16 0,-2 0-208 0,0-2 0 16,1 3 0-16,-1-1 0 0,-1 2 0 0,0 2-128 0,2-1 128 15,-1 3 0-15,-1 3 0 0,-4 5 0 16,5-6 0-16,-5 6 0 0,0 0 0 0,7-7-128 0,-7 7 128 0,0 0 0 16,10-4 0-16,-10 4 0 0,10-1 0 0,-10 1 0 15,11 2 0-15,1 1 144 0,-2 0-144 0,1 2 192 16,-1 0-64-16,2 0-128 0,1 3 192 0,0 0-64 16,1 1-128-16,1 0 192 0,0 0-192 0,1 3 192 15,0-4-192-15,1 2 160 0,0 2-160 0,1 1 160 16,0 0-160-16,-2-2 0 0,-2-1 0 0,0 2 0 15,1 1 0-15,-2-1 0 0,-1-2 0 0,-2 2 0 16,2 1-128-16,-3-2-64 0,-1 1-16 0,-2 0 0 31,1 1-832-31,-2-1-176 0,0 1-16 0,0 1-16 16,1 2-1328-16,-4 1-272 0,-1 2-48 0,-1-1-14928 0</inkml:trace>
  <inkml:trace contextRef="#ctx0" brushRef="#br1" timeOffset="-162511.89">25990 12357 15663 0,'0'0'688'0,"0"0"144"0,-8-10-656 0,1 1-176 0,2 1 0 0,5 8 0 16,0 0 4288-16,0 0 816 0,-5-11 160 0,1 4 48 0,4 7-3952 0,0 0-784 15,0 0-144-15,0 0-48 0,0 0 352 0,0 0 64 16,0 0 16-16,0 0 0 0,0 0-112 16,0 0-32-16,0 0 0 0,1 11 0 0,2 0 48 0,1-1 16 15,1 3 0-15,-1 0 0 0,1 0-208 0,0 0-32 16,1 2-16-16,-1 0 0 0,1-2-128 0,1 4-32 16,-2 3 0-16,0 1 0 0,0-2-80 0,-1 3-32 15,0 1 0-15,0 1 0 0,1-3-80 0,-2 1-128 16,-2-5 176-16,2 0-176 0,1 0 288 0,1-1-48 15,0-3-16-15,0-1 0 0,-5-12-32 0,8 11 0 16,-1-4 0-16,-7-7 0 0,0 0-32 0,0 0-16 16,10 3 0-16,-1-5 0 0,-9 2-16 0,8-6-128 15,-1-3 192-15,-2-2-64 0,-1-1-128 0,-2-1 160 0,1-1-160 0,0-2 160 16,-2-2-160-16,2 0 0 0,-1 1 144 16,1 3-144-16,-1 2 0 0,2 0 0 0,-4 12 0 0,0 0 0 15,7-8 0-15,-7 8 0 0,0 0 0 0,12 2 0 16,-12-2 0-16,11 7 0 0,1 5-144 0,1 2 144 15,-4 5-128-15,2-1 128 0,-4-1-160 0,3 3 160 16,-1 0 0-16,1 1 0 0,2-1 0 16,0-1 160-16,1 1-32 0,-3-4 0 0,-1-2 0 0,0-1 0 15,-1 0-128-15,1-4-144 0,-1-1 144 0,0-2-208 16,-2 1 208-16,2-1-144 0,-3-2 144 0,-5-4-128 16,0 0 128-16,0 0 256 0,11-1-64 0,-3-2-16 15,-8 3 48-15,7-9 16 0,0-1 0 0,0-1 0 16,-5-2-48-16,2 0-16 0,-1-6 0 0,-1-1 0 0,1-1-32 15,-2-2 0-15,-1-1 0 0,0-3 0 0,3-3-16 0,-3 0-128 16,0-1 192-16,1 1-64 0,0 0-128 0,1 1 0 16,-1-1 144-16,2 0-144 0,-2 2 0 0,2 3 0 15,-1-3 0-15,1 5 0 0,-2 1 0 0,2 0 0 16,-1 2 0-16,1 3 0 16,-1 4-416-16,1 3 0 0,-2 1 0 0,-1 9 0 15,0-8-1360-15,0 8-272 0,0 0-48 0,0 0-16 16,0 0-1792-16,4 13-352 0</inkml:trace>
  <inkml:trace contextRef="#ctx0" brushRef="#br1" timeOffset="-161878.05">26592 12709 12895 0,'0'0'1152'0,"0"0"-928"0,0 0-224 0,0 0 0 15,0 0 5216-15,0 0 992 0,0 0 208 0,13 2 48 16,0-2-4736-16,0-2-928 0,0 1-192 0,3-2-32 0,-1 1-128 0,4 0 0 16,0-2-16-16,2 2 0 0,0-1 80 0,1-1 0 15,-1 2 16-15,-2-1 0 0,0 2 64 0,-2 1 16 16,0 0 0-16,-3 2 0 0,-2 2-384 0,-3 0-80 16,-1 1-16-16,-2 2 0 0,-6-7-128 0,4 12 0 15,-1-1 144-15,-3 1-144 0,-3 0 0 0,2 0 0 16,-3-1 0-16,-1-1 0 0,-2 1-256 0,-1 0 16 15,-1-2 16-15,-1 0 0 0,1-3 224 0,-3 2-176 16,0 1 176-16,0-2-160 0,-1-1 160 0,2 1-208 16,-1-2 80-16,1-1 128 0,2 0-256 0,9-4 64 0,-9 4 0 0,9-4 16 15,0 0 32-15,0 0 0 0,0 0 0 0,0 0 0 16,0 0-64-16,7 0-16 0,-7 0 0 16,11 1 0-16,1 2 96 0,0-1 128 0,-2 1-208 0,2 2 80 15,0 2-96-15,0 3-16 0,-2-1 0 0,0 2 0 16,-2 0 240-16,0 1-144 0,0 1 144 0,1 0-128 15,-2 0 128-15,-1-1-208 0,-1 0 80 0,0 0 128 16,1-2 0-16,-1 3 320 0,-1-4-48 0,0 3 0 16,1 0 80-16,-2 1 16 0,-3 0 0 0,0 2 0 15,-2 0-144-15,1-1-32 0,0-1 0 0,-3-1 0 16,0-2-192-16,-1 1 128 0,-1 0-128 0,0 1 0 16,-3 0 0-16,-2 0-192 0,1-3 16 0,-3 0 0 31,-4-1-624-31,-1-2-128 0,-3-1-32 0,-3-2-16512 0</inkml:trace>
  <inkml:trace contextRef="#ctx0" brushRef="#br1" timeOffset="-160559.56">27859 8243 5519 0,'0'0'496'0,"0"0"-496"15,0 0 0-15,0 0 0 0,-6 0 3968 0,-2-2 704 16,1 2 144-16,7 0 32 0,-6 2-2736 0,6-2-560 16,-8 2-96-16,1 1-32 0,-2 0-384 0,9-3-80 15,-8 6 0-15,3 1-16 0,5-7-304 0,-5 7-48 16,5-7-16-16,-5 8 0 0,5-8 128 0,0 0 0 15,0 0 16-15,0 0 0 0,1 13 0 0,-1-13 0 16,0 0 0-16,4 15 0 0,-4-15-192 0,0 0-32 16,4 10-16-16,-4-10 0 0,0 0-208 0,8 10-32 15,-8-10-16-15,8 11 0 0,-8-11-48 0,10 8-16 16,-10-8 0-16,10 6 0 0,-10-6 16 0,12 5 0 16,-12-5 0-16,15 4 0 0,-4 0-48 0,4 0 0 15,-2-1 0-15,1-1 0 0,2 0-128 0,-1-1 160 0,2-1-160 0,1 3 160 16,1-2-160-16,0 0 0 0,1-1 0 0,1 1 0 15,0-2 0-15,1 1 0 0,2 0 0 0,4 0 0 16,1-1 0-16,2 0 160 0,1 1-160 0,5-3 160 16,1 2-160-16,0-2 0 0,-2 2 0 0,-1-1-176 15,-2 1 176-15,-2 0 0 0,-3 1 0 0,-2 0 0 16,-2-1 0-16,-1-1 0 0,-3 0 0 0,1 0 0 16,0 1 0-16,1 0 0 0,-1-1 0 0,1 1 0 15,-1 1 128-15,1-2-128 0,3 0 128 0,0 1-128 16,1 0 0-16,0 1 0 0,1-3 0 0,-2 2-128 15,3-2 128-15,-4 0 0 0,0 2 0 0,-1 0 0 16,1 0 0-16,-5-2 0 0,0 2 0 0,-3-1 0 0,1 2 0 0,-2 2 0 16,-1-2 0-16,-1 0 0 0,-2-2 0 15,-1 2 0-15,-10 0 0 0,13 0 0 0,-1 0 0 0,-1 0 0 16,-1-1 0-16,-3 1 0 0,-7 0 0 0,11-1 0 16,-11 1 0-16,12-2 0 0,-2 1 0 0,0 0 0 15,-10 1 0-15,12-3 0 0,-12 3 0 0,12-1 0 16,0 0 0-16,-2-1 128 0,2 1-128 0,-3 0 0 15,0-2 0-15,-9 3 0 0,10 0 0 0,-10 0 0 16,0 0 0-16,11-3 0 0,-11 3 0 0,0 0 0 16,0 0 0-16,8-2 128 0,-8 2 0 0,0 0 16 15,4-8 0-15,-4 8 0 0,0 0 32 0,0-9 0 16,-2 1 0-16,2 8 0 0,-2-9 0 0,-1 0 0 16,1-2 0-16,-1 4 0 0,3 7-16 0,-4-7 0 0,4 7 0 0,-5-9 0 15,5 9-160-15,-7-9 160 0,-1 2-160 0,8 7 160 16,-10-9-32-16,2 4 0 0,8 5 0 0,-10-4 0 15,1-2 16-15,0 0 0 0,1 2 0 0,8 4 0 16,-11-2-144-16,2 1 0 0,1-2 0 0,8 3 0 16,-10-3 0-16,1 1 0 0,9 2 0 0,-11-3 0 15,11 3 0-15,-9-3 0 0,9 3 0 0,0 0 0 16,-9-3 0-16,9 3 0 0,0 0 0 0,0 0 0 16,0 0 0-16,0 0 0 0,-4-7 0 0,4 7 0 15,0 0-160-15,0 0 160 0,0 0-208 0,0 0 80 16,9-4 128-16,0 2 0 0,1-1 0 0,-10 3-128 15,14 3-48-15,-1-2 0 0,1 1 0 0,-2 1 0 16,-2 0 0-16,1 1 0 0,-1-2 0 0,1 2 0 16,-11-4 0-16,13 7 0 0,-2-2 0 0,0 0 0 0,-11-5 176 0,10 8 0 15,-1-2-144-15,-1 2 144 0,-8-8 0 0,7 11 0 16,-3-1 0-16,-2 0 0 0,1 1 0 0,-3 1 0 16,-1-1 0-16,-2 2 0 0,0 0 0 0,0 3 0 15,-4 0 0-15,0 2-176 0,-2 0 176 0,-1 4 0 16,-2 1 0-16,-2 3 0 0,1-3 0 0,-2 2 128 15,0-4-128-15,-1 1 0 0,1-3 0 0,-1 0 0 16,0-1 0-16,2-1 0 0,0-3-240 0,1-1-16 16,1 0 0-16,0-5 0 15,2-1-2048-15,-1-6-432 0,1-1-80 0,10 0-8432 16,-12-10-1680-16</inkml:trace>
  <inkml:trace contextRef="#ctx0" brushRef="#br1" timeOffset="-159609.12">28275 7329 5519 0,'0'0'240'0,"0"0"64"0,0 0-304 0,0 0 0 0,0 0 0 0,0 0 0 15,0 0 3152-15,0 0 576 0,0 0 112 0,0 0 32 16,0 0-1840-16,0 0-368 0,0 0-80 0,0 0-16 15,0 0 0-15,0 0 0 0,8-7 0 0,-8 7 0 16,0 0-416-16,10-4-64 0,-10 4-32 0,12-2 0 16,-2-1-368-16,2 2-80 0,1 1-16 0,0-1 0 15,2-1-80-15,0 1-32 0,1 0 0 0,1-1 0 16,1 1 16-16,0 0 0 0,3-1 0 0,-3 0 0 0,1-1-128 0,-1-1-32 16,0 0 0-16,0 2 0 0,-2 2-208 0,1-4-128 15,-1 1 160-15,-2 3-160 0,0-2 0 0,1 2 128 16,-1-3-128-16,-1 3 0 0,-2 0 0 0,-1 0 0 15,-10 0 0-15,12 3 0 0,-2 1 0 0,-10-4 0 16,0 0 0-16,11 5 0 0,-11-5 0 0,0 0 0 16,0 0 0-16,6 13 0 0,-6-13-144 0,1 12 144 15,-2-1-208-15,0 2 80 0,-4-1-64 0,-2 2-16 16,-1 2 0-16,-1 2 0 0,-3-3 64 0,-1 3 16 16,-1 1 0-16,0 4 0 0,-1 1-64 0,-2 1-16 15,-1 1 0-15,-1 0 0 0,-1-2 32 0,-2-1 16 0,-2-3 0 16,3-1 0-16,-1-3 160 0,1-2 0 0,2 2 0 15,-1-3-128-15,1-3 128 0,1 1 0 0,2-1 0 0,0 1 0 16,2 0 0-16,1-1 0 0,4 0 0 0,2 0 128 16,7-10-128-16,-5 11 0 0,5-11 128 0,0 13-128 15,0-13 192-15,5 13-48 0,2-4 0 0,1 0 0 16,2-2 16-16,2-1 0 0,1-1 0 0,1-1 0 16,0-1-160-16,2-2 0 0,1 1 0 0,1-2 0 15,-1 0-208-15,1 0-128 0,-1-2-32 0,-1 1 0 31,-2-3-1872-31,1 1-384 0,-1-2-80 0,-1 1-7152 0,0-1-1408 0</inkml:trace>
  <inkml:trace contextRef="#ctx0" brushRef="#br1" timeOffset="-159074.06">28803 7690 5519 0,'0'0'496'0,"0"0"-496"15,0 0 0-15,0 0 0 0,0 0 7056 0,0 0 1328 16,0 0 256-16,12-4 48 0,-1 1-6640 0,1 3-1344 16,0-4-256-16,1 3-48 0,0 0-80 0,1 1 0 15,1-3-16-15,-1 2 0 0,0 0-304 0,1-1 160 0,0 2-160 0,0 0 128 16,0 2-128-16,0 0 0 0,-4 1-160 0,1-1 160 15,-12-2 0-15,11 4 0 0,-11-4 0 0,0 0 0 16,7 4 0-16,-7-4 0 0,0 0 0 0,0 0 0 16,-5 9 0-16,-3-1-144 0,-5 1 144 0,0-2 0 15,-2-1-128-15,0 0 128 0,0 0-128 0,-2-1 128 16,-3 2-176-16,2-3 176 0,2 1-208 0,3 0 80 16,2 0-16-16,1-1 0 0,10-4 0 0,0 0 0 15,-7 3 144-15,7-3 0 0,0 0 0 0,0 0-128 16,0 0-176-16,0 0-16 0,0 0-16 0,11-1 0 15,1 1 112-15,0 0 32 0,-2-2 0 0,2 2 0 16,1 0 192-16,-1 2 0 0,-1 0 144 0,1 3-144 16,1-3 0-16,2 2 0 0,-1 1 0 0,0 1 0 15,1-2 0-15,-2 3 0 0,1 1 0 0,-1 1 0 16,-3 0 0-16,1 1 0 0,-2 1 0 0,-1 1 0 0,-2-1 0 0,-2 1-128 16,-2 1 128-16,-2 0 0 0,0 0 0 15,-2 1 0-15,-2-1 0 0,0-1 0 0,-1 1 0 0,-1 0 128 16,-3 2-128-16,-2-1 144 0,1 0-144 0,-2 1 0 15,-2-1 0-15,-3 2 0 0,1-2 0 0,-1-1-176 16,0-3 48-16,-2 2 0 16,-2-1-320-16,-1-1-64 0,-2-3-16 0,2-4 0 15,1 0-1824-15,1-3-352 0</inkml:trace>
  <inkml:trace contextRef="#ctx0" brushRef="#br1" timeOffset="-157608.15">30764 7515 3679 0,'0'0'320'0,"0"0"-320"15,-7-10 0-15,2 2 0 0,0 1 4352 0,5 7 784 16,-5-7 176-16,5 7 16 0,-7-7-3776 0,7 7-752 16,0 0-160-16,-6-5-16 0,6 5-272 0,0 0-48 15,0 0-16-15,0 0 0 0,0 0 208 0,0 0 32 16,0 0 16-16,0 0 0 0,0 0 128 0,0 0 32 15,0 0 0-15,0 0 0 0,0 0 80 0,-2 6 32 16,1 5 0-16,1-3 0 0,0 3-288 0,3 2-48 16,-3 2-16-16,1 0 0 0,0 4-224 0,3 12-48 0,1-4-16 15,1-1 0-15,-1-5-176 0,1-1 0 0,2-1 0 0,1 1 0 16,0-1 0-16,0 2 0 0,1 2 0 0,0 3 128 16,0-3-128-16,1 4 192 0,-1 2-192 0,1 1 192 15,-2-1-192-15,-1 2 0 0,-2 3 144 0,-1-3-144 16,1-2 0-16,-2-2 144 0,-2 2-144 0,-2-6 0 15,0 1 128-15,-1-1-128 0,-2 0 0 0,1 0 0 16,-2-2 144-16,-1 1-144 0,-1 0 0 0,-1 2 144 16,-1 0 48-16,-1 1 16 0,-3 3 0 0,0-1 0 15,0 3 80-15,1 0 16 0,-2 0 0 0,0-3 0 16,-4-3 128-16,0-3 16 0,0-2 16 0,0-4 0 16,0 0 96-16,0-3 16 0,0-2 0 0,1-2 0 15,-2-1-576-15,0-1-192 0,0-4 0 0,-1 0 0 16,0 1-208-16,-1-6-48 0,1-1 0 0,-1-2 0 15,2-7-2048-15,-2-3-400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18:05.255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14976 2648 2751 0,'0'0'128'0,"0"0"16"0,0 0-144 0,0 0 0 15,0 0 0-15,0 0 0 0,-9-2 4160 0,9 2 816 16,-8-4 144-16,8 4 48 0,0 0-3584 0,-8-5-720 16,8 5-144-16,-9-4-16 0,0 0-288 0,9 4-48 15,-11-3-16-15,2 2 0 0,0 0-80 0,9 1-16 16,-10-2 0-16,1 2 0 0,9 0 176 0,-10 0 16 16,10 0 16-16,-9 2 0 0,9-2 192 0,-9 1 48 0,9-1 0 0,0 0 0 15,-9 4-96-15,9-4-16 0,0 0 0 0,0 0 0 16,-9 0-16-16,9 0 0 0,0 0 0 0,0 0 0 15,-9 0 32-15,9 0 0 0,0 0 0 0,0 0 0 16,0 0-96-16,0 0-32 0,-9 0 0 0,9 0 0 16,0 0-144-16,0 0-16 0,0 0-16 0,0 0 0 15,0 0-112-15,0 0-32 0,0 0 0 0,0 0 0 16,0 0-160-16,0 0 0 0,0 0 144 0,0 0-144 16,0 0 192-16,0 0-48 0,0 0 0 0,11 2 0 15,0 2 48-15,-2-2 16 0,0-2 0 0,0 0 0 16,-9 0 80-16,13-2 16 0,-1 0 0 0,1 0 0 15,0 1-80-15,1 1-16 0,-1 0 0 0,0 1 0 16,0-1-80-16,1 2 0 0,-1-1-128 0,0 0 192 16,1 1-192-16,0-1 176 0,1 0-176 0,0 1 160 0,2-2-16 15,-1 1 0-15,0-1 0 0,0 0 0 0,3 0 48 0,0-1 0 16,2-1 0-16,1 1 0 0,3 0 32 16,1-2 16-16,2 0 0 0,0 1 0 0,3-3 0 0,1 3 0 15,-1-2 0-15,0 2 0 0,-1-1-240 0,0 2 144 16,-1-2-144-16,-2 1 128 0,1-1-128 0,-1 1 128 15,-1-1-128-15,2 2 128 0,-1 1-128 0,2 0 0 16,-1 1 0-16,4 0 128 0,-1 1-128 0,2 0 0 16,-1 1 144-16,2-1-144 0,0 1 256 0,0 1-32 15,-2-4 0-15,1 0 0 0,0 0-224 0,-1 0 144 16,2 0-144-16,0 0 128 0,-1-4-128 0,0 4 0 0,4-1 0 16,1-1 0-16,0 2 0 0,1 0 128 0,0 2-128 0,-1-1 128 15,-1 0-128-15,0-1 160 0,-2 0-160 0,-1-1 160 16,-1 0-304-16,-2-1-64 0,0 1-16 0,-1 0 0 15,-1-1 432-15,1 2 96 0,1 0 16 0,0 2 0 16,1-2-320-16,-1 2 0 0,-1 1 128 0,3 1-128 16,-2 0 0-16,1 0 0 0,1-2 0 0,0 1 0 15,-1-2 128-15,1-1-128 0,1 1 0 0,0-2 0 16,0 0 144-16,1-2-144 0,3 1 0 0,1 0 144 16,-2 2-144-16,1-2 0 0,0 2 144 0,-3 0-144 15,-1 2 0-15,-1-2 0 0,-3 3 0 0,0 1 128 16,-2-4 112-16,1 2 16 0,1 1 16 0,0 1 0 15,0-1-416-15,3 1-96 0,2-2-16 0,1 1 0 16,2-1 256-16,0 1 0 0,1 1 0 0,0-3 0 0,-2 2 0 0,-1-1 0 16,1 0 0-16,-2-2 0 15,0 0 144-15,0 0-144 0,-1 0 0 0,1-2 144 0,1 2-144 0,-1 0 160 16,0 0-160-16,-1 0 160 0,-2 2-160 0,1 0 0 16,-2 1 144-16,-3 1-144 0,-3 0 0 0,-1 0 0 15,0 0 0-15,-2 1 128 0,0-1-128 0,-1 1 0 16,0-4 0-16,0 2 0 0,-3-1 0 0,3 0 0 15,-2-1 0-15,0 0 0 0,-2 1 0 0,-2-2 0 16,1-2 0-16,-1 2 128 0,2-2-128 0,-1 0 0 16,0 0 0-16,-1-1 128 0,1-1-128 0,-2 2 0 15,-1 0 0-15,-1-2 128 0,1 2-128 0,-1 1 0 16,-2-1 0-16,1 1 128 0,-11 1-128 0,10-1 0 16,-10 1 0-16,11-2 128 0,-11 2-128 0,0 0 0 15,9 0 0-15,-9 0 128 0,0 0-128 0,0 0 0 16,0 0 0-16,9 4 0 0,-9-4 0 0,0 0 0 0,0 0 0 0,0 0 0 15,0 0 0-15,6 5 0 0,-6-5 0 0,0 0 0 32,0 0-320-32,0 0-96 0,0 0-16 0,0 0 0 15,0 0-2224-15,0 0-448 0,0 0-96 0</inkml:trace>
  <inkml:trace contextRef="#ctx0" brushRef="#br0" timeOffset="2259.75">15821 4028 24767 0,'0'0'1088'0,"0"0"240"0,0 0-1072 0,0 0-256 0,0 0 0 0,0 0 0 16,0 0 704-16,0 0 64 0,0 0 32 0,0 0 0 0,0 0-624 0,0 0-176 15,0 0 0-15,0 0 0 0,0 0 0 0,0 0 128 16,0 0-128-16,0 0 0 15,0 0 128-15,0 0-128 0,0 0 128 0,0 0-128 0,0 0 224 0,0 0-32 16,-6 1 0-16,1 2 0 0,-1 1 448 0,-1 1 64 16,1 1 32-16,-2 2 0 0,-1 1 224 0,0-2 32 15,-10 12 16-15,2 2 0 0,0 0-176 0,0 4-48 16,1 0 0-16,-3 5 0 0,-2 1-224 0,1 1-48 16,-3 2-16-16,1 3 0 0,-1-6-208 0,1-1-32 15,-1-5-16-15,0-2 0 0,-1-3-112 0,1-2 0 16,0 0-128-16,2 1 192 0,0-1-192 0,0-1 128 15,4-1-128-15,0-2 0 0,0 0 0 0,3-1 128 16,1 0-128-16,1 0 0 0,2-4-160 0,0 1-80 16,3-4-16-16,7-6 0 15,0 0-640-15,0 0-144 0,-7-1-32 0,7 1-10192 0,-4-8-2048 0</inkml:trace>
  <inkml:trace contextRef="#ctx0" brushRef="#br0" timeOffset="2628.68">15260 4092 29663 0,'0'0'1312'0,"0"0"272"0,0 0-1264 0,0 0-320 0,0 0 0 0,10 6 0 0,2 3 768 0,-3 0 80 15,-1 1 32-15,-1 0 0 0,0 0-32 0,0 3 0 16,0 0 0-16,0 2 0 0,0 3-272 0,1 0-48 16,-1 1-16-16,4-1 0 0,-1 3-96 0,1 1-32 15,2-1 0-15,0 1 0 0,1 0-192 0,1 2-32 16,-1-1-16-16,3 0 0 0,-2-2-144 0,0 0 0 16,-2-3 0-16,0-1 128 0,0 3-128 0,-1-4 0 15,-3-2 144-15,0 2-144 0,0-1 0 0,0 1 144 16,-1-1-144-16,1 0 0 0,-2-2 128 0,-1 0-128 15,2 0 0-15,0 1 0 16,0-2-320-16,-8-12-192 0,10 9-16 0,0-1-16 16,1-2-3168-16,-11-6-624 0,16-6-128 0,-2 2-16 0</inkml:trace>
  <inkml:trace contextRef="#ctx0" brushRef="#br0" timeOffset="3664.85">16083 4471 28847 0,'0'0'1280'0,"-6"-3"256"0,6 3-1216 0,0 0-320 15,0 0 0-15,0 0 0 0,0 0 608 0,8-6 64 0,0-1 16 0,-8 7 0 16,9-5-288-16,0 1-48 0,0 2-16 0,1-1 0 16,-1-1-48-16,1 2-16 0,1-1 0 0,0 0 0 15,2 1-32-15,0 0-16 0,2-2 0 0,0 2 0 16,1-1-32-16,2 1 0 0,2-1 0 0,2 0 0 15,1 0-64-15,4 0-128 0,1-2 176 0,5 3-176 16,2-3 256-16,0 4-64 0,0-3-16 0,1 3 0 16,-3-1 128-16,0 2 16 0,-3 0 16 0,-1 0 0 15,-2-2 96-15,-1 0 16 0,0 1 0 0,2 0 0 16,-1 0-16-16,2-1 0 0,1 1 0 0,1 2 0 16,2 1-432-16,-2 0 0 0,1-1 0 0,2 3 0 15,-4-4 0-15,-1 3 0 0,-2 1 128 0,-2-4-128 16,-1 0 0-16,-2 0 0 0,-3 0 0 0,0 0 0 15,-1 0 0-15,-2 0 0 0,-3 0 0 0,-2 1 0 0,1-1 128 0,0 2-128 16,-2-2 0-16,3 0 128 0,-1-2-128 0,-2 1 0 16,1 1 144-16,-1-4-144 0,-10 4 0 0,12-3 144 15,-3-3-144-15,-9 6 0 0,9-7 192 0,-2 1-64 16,-2-1 0-16,-1-1-128 0,-2-1 256 0,0 2-48 16,-2-1-16-16,0 0 0 0,-2-1 16 0,0-2 0 15,-1 2 0-15,-1 1 0 0,0-2-16 0,-1 1-16 16,0-3 0-16,-1 3 0 0,-1 0-176 0,-1-2 192 15,-1 1-192-15,0 1 192 0,0 0-192 0,1 2 0 16,-1 2 144-16,1-2-144 0,-1 4 0 0,1-1 144 16,0 2-144-16,0 0 0 0,1 0 128 0,7 2-128 15,-11 0 0-15,11 0 0 0,-9 0 0 0,9 0 0 16,0 0 0-16,0 0 0 0,-9 2 0 0,9-2 0 0,0 0 0 0,0 0 0 16,0 0 0-16,0 0 0 0,0 0 0 0,0 0 0 15,0 0 0-15,0 0-144 0,0 0 144 0,0 0 0 16,0 0-256-16,12 6 48 0,-2-1 0 0,1 2 0 15,-1-2-16-15,0 2 0 0,1-2 0 0,1 1 0 16,-1 1 224-16,2 1-192 0,-1-2 192 0,1 2-192 16,0 0 192-16,1 0 0 0,-1 1 0 0,1-1-144 15,-1 1 144-15,-2-3 0 0,0 2 0 0,-2 1 0 16,-1-2 0-16,-1 1 0 0,-1-1 0 0,-2 3 0 16,-2-1 0-16,0 2 144 0,-2 0-16 0,0-1-128 15,0 3 0-15,-3-2 0 0,-1-1 0 0,-1 2 0 16,0 1 0-16,-2-1 0 0,1-2 128 0,-2 2-128 0,0-3 192 15,-1 1-192-15,0 1 192 0,-2-2-192 0,1-1 192 0,-1 2-64 16,1 1 0-16,0 0-128 0,-1-1 176 0,2 0-176 16,-1 0 160-16,2 1-160 0,0-1 0 0,1 1 0 15,1 0 0-15,1-3-160 16,5-8-480-16,-6 12-80 0,2-3-32 0,4-9 0 16,0 0-2768-16,0 0-544 0</inkml:trace>
  <inkml:trace contextRef="#ctx0" brushRef="#br0" timeOffset="4429.76">19072 3957 22623 0,'0'0'1008'0,"0"0"208"0,0 0-976 0,7-5-240 16,-7 5 0-16,0 0 0 0,6-6 1136 0,-6 6 176 15,4-9 32-15,-4 9 16 0,3-10-640 0,-2 3-128 16,-1 7-16-16,-1-8-16 0,-1-3-336 0,1 2-64 16,0-1-16-16,-2-2 0 0,1 0 112 0,-1 2 32 0,-1-2 0 0,0 0 0 15,0 1 96-15,-1 0 0 0,-2-1 16 0,1 3 0 16,-3-1 64-16,0 2 16 0,-3 0 0 0,2 0 0 15,-4 2-32-15,1 1 0 0,0 0 0 0,0 3 0 16,-1 2-240-16,0 0-48 0,-2 3-16 0,-1-1 0 16,0 1-144-16,0 1 0 0,0 0 0 0,0 1 0 15,2 2 0-15,-1 2 0 0,0 1 0 0,2 3 128 16,1 0 48-16,0-1 0 0,1 2 0 0,0 3 0 16,-1 2 80-16,2 1 32 0,-2 0 0 0,0 1 0 15,0-4-32-15,0 2 0 0,0 2 0 0,-1 3 0 16,1 2 0-16,2 1 0 0,-1 2 0 0,2 5 0 15,0 7-64-15,4-2-32 0,1 6 0 0,1-2 0 0,1-1-160 16,1-3 160-16,2-4-160 0,-2-4 160 0,1-5-160 16,0-1 0-16,1-2 144 0,-2 2-144 0,1-3 0 0,0-1 0 15,-1-1 0-15,1-2 0 0,0-4-224 0,0 2-112 16,-1-2-32-16,1 1 0 16,0-2-1552-16,-1-2-320 0,0 0-64 0,2-11-8080 15,0 0-1616-15</inkml:trace>
  <inkml:trace contextRef="#ctx0" brushRef="#br0" timeOffset="4663.58">18312 4416 13823 0,'0'0'1216'0,"0"0"-960"0,0 0-256 0,0 0 0 15,0 0 4352-15,0 0 832 0,0 0 176 0,0 0 16 16,0 0-3760-16,9-5-752 0,2 1-160 0,0 2-16 15,2 0 16-15,2 0 0 0,0-1 0 0,4 0 0 16,1 0-320-16,4 0-48 0,2-1-16 0,0 1 0 16,1-2-320-16,1 3 0 0,0-1 0 0,0 0 0 31,-1 2-480-31,-1 1-16 0,-1 0 0 0,-1 3 0 16,-2-1-2352-16,-1 1-480 0,-1-2-80 0,-3 0-32 0</inkml:trace>
  <inkml:trace contextRef="#ctx0" brushRef="#br0" timeOffset="4949.75">19094 4569 32255 0,'0'0'2864'0,"0"0"-2288"16,0 0-576-16,0 0 0 0,2 15 2560 0,1-3 384 16,3 0 96-16,-1 1 16 0,0 0-2432 0,0 1-496 15,-1 3-128-15,-1 3 0 0,-1-1 0 0,1 5 0 16,0 1 0-16,-2 2 0 16,-1-2-320-16,0 2-80 0,-1 1-16 0,-1-2 0 15,0-2-1392-15,-2-1-288 0,0-3-48 0,1 0-16 16,2-4-1232-16,1-2-256 0,0 2-64 0,0-16 0 0</inkml:trace>
  <inkml:trace contextRef="#ctx0" brushRef="#br0" timeOffset="5997.16">19454 3485 10127 0,'0'0'448'0,"-6"-6"96"0,-2-1-544 0,-1 1 0 0,-1-1 0 0,0 2 0 15,0-1 4096-15,-1-1 720 0,-1-1 144 0,-2 2 32 16,-4-1-3392-16,0 1-688 0,-2-1-128 0,-2 2-16 16,-3 1-384-16,-2-2-64 0,-2 3 0 0,-1-1-16 15,0 1-176-15,-3 1-128 0,2 2 144 0,0 2-144 16,0 2 128-16,1 2-128 0,0 0 0 0,-2 1 144 15,0-1-144-15,-2 1 160 0,-3-2-160 0,0 0 160 16,-1 0-32-16,0 0 0 0,-1 1 0 0,1-1 0 16,2 1 256-16,-1 4 64 0,2 0 0 0,1 0 0 0,1 3-256 0,2 3-32 15,0-2-16-15,1 3 0 16,0-1-16-16,0 1-128 0,0 3 192 0,1 3-64 0,0 3 128 0,3 7 32 16,0-2 0-16,0 4 0 0,5 4-96 0,1 0 0 15,1 2-16-15,2-2 0 0,2-4-176 0,2 3 128 16,1 2-128-16,3 7 128 0,2 7-128 0,3 4 0 15,2 11 144-15,2-3-144 0,2-6 0 0,2-4 0 16,1-5 0-16,2-2 0 0,-1 2 0 0,2 0-192 16,0 9 64-16,0 1 0 0,0-4 128 0,0-2 0 15,1-4-144-15,2-7 144 0,3-5 0 0,1-1 0 16,3-4 128-16,3-1-128 0,3-2 352 0,2 2-16 16,2-1 0-16,2 1 0 0,0-1-16 0,0 0 0 0,0-9 0 15,3-1 0-15,1-1-64 0,4-5-32 0,2-3 0 0,4-3 0 16,3 1-32-16,2-3-16 0,-2-3 0 0,-2-1 0 15,1-4-48-15,-2-3-128 0,0-3 192 0,2-2-64 16,0 1-128-16,2-5 0 0,2 2 0 0,0-3 128 16,1-1-128-16,-1-2 0 0,-5-1 0 0,0-2 0 15,-2-2 0-15,-2-3 0 0,-1 1 0 0,-1-1 0 16,0 1 0-16,3-2 0 0,2 2 0 0,0-4 0 16,0 1 128-16,1 2-128 0,-2-5 128 0,-1-2-128 15,-5-8 128-15,0-6-128 0,-5-4 0 0,0-2 128 16,-4-1-128-16,-1 2 160 0,-3 5-160 0,-2 3 160 15,-3 0 0-15,-2 3 0 0,-4 0 0 0,-2-5 0 16,-3-6 96-16,-3-5 32 0,-3-2 0 0,-4 2 0 16,-1 0-64-16,-5 6-16 0,-3 3 0 0,-2 3 0 15,-4 8-208-15,0-5 0 0,-1-3 0 0,-3-3 0 0,-2 0 0 16,-3-3-192-16,-2 2 192 0,-2 2-160 0,0 8 160 0,-1 3 0 16,-3 4 0-16,-1 6-128 0,-3 3 0 0,2 4 0 15,-1 3 0-15,2 4 0 0,1 1-176 0,1 1-16 16,3 1-16-16,0 5 0 15,2-2-240-15,2 2-64 0,2 2 0 0,3-1 0 16,2 1-528-16,1-4-112 0,1 4-32 0,5 0-15264 0</inkml:trace>
  <inkml:trace contextRef="#ctx0" brushRef="#br0" timeOffset="7132.23">20205 4468 32831 0,'-9'-5'1456'0,"9"5"288"0,0 0-1392 0,0 0-352 15,0 0 0-15,0 0 0 0,0 0 384 0,0 0 16 16,10 0 0-16,-10 0 0 0,13-1-400 0,-1 1 0 15,-1 0 0-15,-1 0-176 0,-10 0 176 0,14 1 0 0,1 2 0 0,-1-1 0 16,2 0 0-16,1 0 0 0,0 1 0 0,2-2 0 16,1 1 0-16,0 0 0 0,3-1 0 0,0-1 128 15,3-2-128-15,0-1 192 0,2-1-64 0,3 0 0 16,3 1 64-16,4-3 32 0,2 2 0 0,4 2 0 16,3 0 80-16,2 2 16 0,-1 2 0 0,-3 0 0 15,0-2-80-15,-2 0-16 0,-2 2 0 0,3-2 0 16,-1 0-64-16,1 0-16 0,1 2 0 0,2 2 0 15,0 1-144-15,0 2 0 0,-2-3 0 0,-1-2 0 16,-5-2 0-16,-1-1 128 0,-2-3-128 0,1 0 0 16,-2 0 0-16,3-2 0 0,0-1 128 0,-1 2-128 15,1 0 0-15,0 1 0 0,-1 0 0 0,-2 2 0 16,-1-1 0-16,-3 3 0 0,-2-3 0 0,-3 2 0 0,-3 0 0 0,-2-1 0 16,-3-2 0-16,-2 3 0 0,-4 0 0 0,-2 1 0 15,-10 0 0-15,11 0 128 0,-11 0-128 0,0 0 0 16,0 0 144-16,0 0-144 0,5-7 272 0,-5 7-16 15,4-7 0-15,-4-1 0 0,-3 0 0 0,-1-4 0 16,0-1 0-16,-1 1 0 0,-1 1-16 0,-1-1-16 16,0 0 0-16,0-1 0 0,-1-2-32 0,-1 0 0 15,-2 1 0-15,0-2 0 0,0 3-64 0,1-1 0 16,-1 1-128-16,0 2 192 0,-1-2-192 0,-1 4 128 16,0 1-128-16,0 2 0 0,0-1 0 0,0 1 128 15,-2 2-128-15,1 1 0 0,0 1 0 0,-1 2 0 16,1 0 0-16,1 1 0 0,0 0 0 0,0 1 0 15,1-1 0-15,2 3 0 0,1-3 0 0,9-1 0 0,-11 5 0 16,11-5 0-16,0 0 192 0,0 0-64 0,0 0-128 16,0 0 192-16,0 0-192 0,0 0 0 0,0 0 0 0,0 0 0 15,12 7 0-15,0-1 0 0,1-2 0 0,0 1 0 16,1-1-384-16,0 2 48 0,2 0 0 0,0 2 0 16,-1 0 160-16,2 1 48 0,1 1 0 0,-1-1 0 15,-1 2-64-15,1-1 0 0,1-1 0 0,2 2 0 16,-3-5 192-16,-2 2 0 0,0-1 0 0,-1-1 0 15,-1 1 0-15,0 2 0 0,-1-4 0 0,-2 2 0 16,-2 2 192-16,0 0 0 0,-2-3 16 0,2 2 0 16,-3 0 48-16,1 1 16 0,-2-1 0 0,0 0 0 15,-4-8-64-15,1 10-16 0,-1-1 0 0,0 2 0 16,-1-1 64-16,-1 2 16 0,1-2 0 0,-3 0 0 16,-1 0 48-16,0 0 0 0,-1 1 0 0,0-1 0 0,-3 1-64 15,0 0 0-15,-1 2 0 0,0 0 0 0,0-6-256 0,-1 3 0 16,-1 1-128-16,2 1 128 0,-2-1 0 0,2 0 0 15,-1-2 0-15,2 1 0 0,1-2 0 0,2 0 0 16,-1 0 0-16,7-8 0 16,0 0-384-16,-3 12-128 0,3-12-16 0,0 0-16 15,0 0-2528-15,0 0-512 0,0 0-112 0</inkml:trace>
  <inkml:trace contextRef="#ctx0" brushRef="#br0" timeOffset="7832.12">23531 3978 4607 0,'0'0'400'0,"0"0"-400"16,0 0 0-16,0 0 0 0,0 0 4416 0,0 0 816 16,0 0 144-16,0 0 48 0,8-6-2896 0,-2 0-576 15,-6 6-112-15,7-5-32 0,-7 5-720 0,5-10-160 16,-1-1-32-16,-2 0 0 0,1 0-544 0,-3 1-112 15,0-2-32-15,-1-2 0 0,-1 1-208 0,0-4 0 16,-2-1 128-16,-1 1-128 0,-1 0 0 0,0 0 128 0,-3 0-128 0,-2 1 0 16,-2 2 272-16,-1 2-32 0,-2-1-16 0,-1 5 0 15,-2 2 0-15,-2 3 0 0,0 2 0 0,2 3 0 16,-1 4 32-16,2 3 16 0,0 1 0 0,1 6 0 16,0 2 16-16,1 4 0 0,2 4 0 0,-1 2 0 15,1 0 16-15,1 2 0 0,1 0 0 0,-1-4 0 16,1-1 16-16,-1 0 16 0,0 0 0 0,-2 1 0 15,-1 0-32-15,-1 6-16 0,-1 5 0 0,1 5 0 16,0 6-144-16,3 1-16 0,-2 1-128 0,3-4 192 16,1-7-192-16,2-4 0 0,2-4 128 0,3 0-128 15,1-3 224-15,1-1 0 0,1 1 0 0,0-1 0 16,1 0-224-16,0 1 0 0,-1 3 0 0,1-4 0 16,0 1 0-16,1-2-128 0,-2-4 128 0,2-2-208 15,0-1-256-15,0-2-48 0,0-5-16 0,0 0 0 16,0-5-1616-16,0-7-320 0,0 0-64 0</inkml:trace>
  <inkml:trace contextRef="#ctx0" brushRef="#br0" timeOffset="8047.51">22816 4427 37375 0,'0'0'1664'0,"0"0"320"0,8-8-1584 0,3 0-400 16,2 3 0-16,4 2 0 0,2-2 448 0,3 2 0 16,3 1 0-16,0-1 0 0,1-1-192 0,0 0-16 0,0-1-16 0,0 1 0 15,0 0-224-15,-1 0 0 0,0-1 0 0,0 1 0 32,-2 0-496-32,-1 0-80 0,-2-1-32 0,-1 1-10800 15,1 0-2160-15</inkml:trace>
  <inkml:trace contextRef="#ctx0" brushRef="#br0" timeOffset="8499.65">23445 4599 36623 0,'0'0'1616'0,"8"-8"352"0,2 1-1584 0,4 1-384 15,5 1 0-15,-1 0 0 0,0-1 128 0,0 2-128 16,1-2 0-16,-4 2 128 0,0 1-128 0,-1 2 0 16,-2 0 0-16,-1 1 0 0,-1 1-208 0,-3 3 80 15,-7-4 128-15,0 0-208 0,0 0 208 0,9 6 0 16,-9-6 0-16,0 0 0 0,0 0 0 0,0 0-224 15,0 12 32-15,-2-3 16 0,-3 2 176 0,-2-2 0 16,-1-1-144-16,-2 0 144 0,-2-1 0 0,-1 2 0 16,-1-2 0-16,-2 2 0 0,-1 2 0 0,-1 2 0 15,1 1 0-15,-1 2 0 0,-1 1 0 0,3 2 0 0,-1 2 0 0,1 2 0 16,0 2 144-16,3 3 0 0,3 2 0 0,1-3 0 16,1 0 256-16,4-1 48 0,1-2 16 0,5-3 0 15,2 0 16-15,3-2 0 0,3-3 0 0,3 1 0 16,2-2-192-16,5 0-32 0,2-2-16 0,4 0 0 15,3-3-240-15,-1 1 128 0,1-2-128 0,1-3 0 32,0-2-512-32,0-1-208 0,-1-2-48 0,-1-1 0 15,0-3-2640-15,0-2-544 0</inkml:trace>
  <inkml:trace contextRef="#ctx0" brushRef="#br0" timeOffset="9366.78">23742 3497 4607 0,'-17'-6'400'0,"5"0"-400"16,-1 3 0-16,0-1 0 0,-2-3 4160 0,0 2 768 15,1-2 128-15,-2 3 48 0,1 1-3888 0,-2-1-768 16,0-2-144-16,-2 2-48 0,1 1 512 0,-1-1 112 16,-2 0 16-16,-3 1 0 0,0-1 32 0,-1 3 16 15,0 1 0-15,0 1 0 0,0 2-304 0,1-1-64 0,-2 1-16 0,0 0 0 16,-1 1-224-16,-1-1-32 0,-3 3-16 0,-2-2 0 16,-2-3-144-16,-2 2-16 0,-2-1-128 15,0-1 192-15,1 3 160 0,3 3 32 0,1-1 0 0,3 6 0 16,1 1-64-16,2-1 0 0,2 6 0 0,3-1 0 15,1 3-128-15,2 2-48 0,1 5 0 0,-2 3 0 16,-3 7-144-16,2 2 0 0,1 4 0 0,2 1 128 16,-1 0-128-16,2 1 0 0,0-9 0 0,1-1 0 15,0-1 0-15,1 3 0 0,2-2 144 0,2 8-144 16,2 7 0-16,0 2 144 0,1 1-144 0,3-1 0 16,1-2 128-16,1-3-128 0,1-11 0 0,1 0 0 15,-1-3 128-15,-1 1-128 0,0-1 192 0,-1 3-192 16,-2 8 256-16,0 1-64 0,-1 6-16 0,0 0 0 15,0 0-176-15,3-8 0 0,1-6 144 0,3-3-144 0,2-2 288 0,4-4-16 16,2 1 0-16,2-3 0 0,3 0 48 0,2 0 0 16,2 2 0-16,2 2 0 0,1 1-64 0,2 2-16 15,1 0 0-15,1 3 0 0,-3 1-48 0,1 1 0 16,-1-1 0-16,3-1 0 0,1-3 48 0,0-6 0 16,1-2 0-16,3-5 0 0,2-2-240 0,4-3 144 15,5 1-144-15,5-3 128 0,7 3 0 0,4-6 0 16,1 2 0-16,-2-2 0 0,0-2 48 0,-2-3 0 15,-2-1 0-15,3-4 0 0,3-4 0 0,3 2 0 16,2-6 0-16,-1 3 0 0,-3-4-176 0,-3-2 0 16,-3-2 144-16,-4-2-144 0,-3-2 0 0,0-3 144 15,2-2-144-15,1 0 0 0,2-4 128 0,0-4-128 0,-3-8 0 16,0-5 0-16,-2-5 0 0,-2-3 0 0,0-1 0 0,-4-1 0 16,-3 4-240-16,1-2 48 0,1 0 16 0,-1-4 0 15,0-5 16-15,-3-2 0 0,0-1 0 0,-3 6 0 16,-3 5 160-16,-4 5 0 0,-6 8 0 0,-4 2 0 15,-3 3 0-15,-3 0 304 0,-4-2-48 0,-3-3-16 16,-1-4-48-16,-4-2-16 0,-3-3 0 0,-2 0 0 16,-3-2-176-16,-3 6 0 0,-2 2 0 0,-3 3 0 15,-1 0-128-15,-3 3-16 0,-4 2 0 0,-1-5 0 32,-2-2-240-32,-1-4-32 0,0 0-16 0,-2 1 0 0,-4 1 128 0,-4 5 32 0,-6 4 0 0,-2 8 0 15,-3 1 128-15,2 5 144 0,1 4-208 0,3 4 80 16,4 6 128-16,5-1 0 0,2-1 0 0,2 3-128 15,1 0 128-15,3 1 0 0,1 0-144 0,2 1 144 16,1 2-1376 0,2 1-208-16,3 0-32 0,3 1-15360 0</inkml:trace>
  <inkml:trace contextRef="#ctx0" brushRef="#br0" timeOffset="10367.71">24679 4532 20271 0,'-17'3'1792'0,"7"-3"-1424"0,-3 0-368 0,1 0 0 16,3 1 1424-16,9-1 224 0,-9 3 32 0,9-3 16 15,0 0-1104-15,0 0-208 0,-9-1-64 0,9 1 0 16,0 0 176-16,0 0 16 0,0 0 16 0,0 0 0 15,0 0 48-15,0 0 0 0,0 0 0 0,0 0 0 16,0 0 176-16,15 3 32 0,1 0 16 0,2 1 0 0,1 0-192 0,1-2-32 16,3 0-16-16,0 0 0 0,1 1-192 0,3-3-48 15,0-1 0-15,1-2 0 0,-2 0-96 0,2-2-32 16,5 1 0-16,1 0 0 0,2 2 16 0,4 1 0 16,1 1 0-16,1 1 0 0,-2 1 64 0,1-2 16 15,-2 2 0-15,-3-2 0 0,0-2-288 0,-2 2 0 16,-1-3 0-16,3 0 0 0,1 0 0 0,4 2 128 15,2 0 0-15,3 2-128 0,0 3 144 0,1-3-144 16,-1 4 0-16,-2-3 144 0,-1-2-144 0,-3-2 0 16,-7 0 0-16,0-1-176 0,-2 2 176 0,-1-3 0 15,-1 1 0-15,0 1 128 0,-2-1-128 0,2 1 0 16,-2 2 0-16,-1-2 0 0,0 2 208 0,-1 0 32 16,-3 0 0-16,0-1 0 0,-1 0 144 0,-1-1 16 0,-2 1 16 0,-1 0 0 15,-3-1-32-15,1-1 0 0,-1 0 0 0,0-1 0 16,-2-3-192-16,1 1-64 0,-1-3 0 0,-2 0 0 15,1 1-128-15,-2-3 0 0,-1 2 0 0,-2-1 0 16,-2-1 0-16,-1 1 0 0,-1-2 0 0,-2 3 0 16,-1 1 0-16,-2-2 0 0,1 1 0 0,-2 0 0 15,-1 1 0-15,-1-1 0 0,0 2 0 0,-1 1 192 16,0-2-16-16,0 1 0 0,-1 1 0 0,2-1 0 16,-1-2-48-16,1 1 0 0,-1 2 0 0,1-5 0 15,-1 4-128-15,-1-1 0 0,0 1 144 0,1 3-144 16,-3-2 0-16,1 2 0 0,-1 1 0 0,-1-3 0 15,1 2 0-15,-2 1 0 0,1 2 0 0,-1 1 0 16,0-1 0-16,2 1 0 0,-1 0 0 0,11 0 0 0,-10 1 0 0,10-1 0 16,0 0 0-16,0 0 0 0,0 0-256 0,0 0 16 15,0 0 16-15,0 0 0 16,0 0-160-16,14 9-16 0,-1-4-16 16,2 2 0-16,0-3-80 0,1 1-16 0,1 1 0 0,1 1 0 0,0 1 208 0,1-2 48 15,-2 1 0-15,-1-1 0 0,3 0 128 0,-1 0 128 16,-1 1-192-16,-1 0 192 0,-1 1 0 0,0 0-128 15,-4 0 128-15,0 2 0 0,-2-1 0 0,-1 2 0 16,-1 1-128-16,0 1 128 0,-3-2 0 0,-1-1 0 16,-1 0 0-16,-2 0 0 0,-1 1 256 0,-2-1 16 15,-1 2 0-15,-1-2 0 0,0-3-16 0,-3 2-16 16,0 0 0-16,-1 0 0 0,0 2 128 0,0-1 16 16,0 2 16-16,-2-3 0 0,1 1-272 0,-2 1-128 0,0-2 128 15,2 1-128-15,0 1 0 0,-1-1 128 0,-1-1-128 0,2-1 0 16,1 0 0-16,2 0 0 0,7-8-224 0,-6 10 80 31,6-10-576-31,0 0-112 0,0 0-32 0,0 0 0 16,0 0-2560-16,8 9-512 0</inkml:trace>
  <inkml:trace contextRef="#ctx0" brushRef="#br0" timeOffset="10917.89">27962 3948 13823 0,'0'0'1216'0,"0"0"-960"15,0 0-256-15,0 0 0 0,0 0 4800 0,0 0 896 16,0 0 192-16,0 0 48 0,-1-10-4640 0,-2 1-912 16,-1-2-192-16,0 1-48 0,-1-1-144 0,-1-2 192 15,-1 0-192-15,-2-1 192 0,-1-3-192 0,-1-1 160 16,-1 0-160-16,-2-1 160 0,-2 0-160 0,-1 0 0 16,-1-1 0-16,0 0 0 0,-2-1 0 0,1 4 0 15,-1-1 0-15,2 5 0 0,0 0 0 0,1 2 0 0,0 4 0 0,1 0 0 16,-1 2 256-16,3 4 0 0,0-2 16 15,1 3 0-15,0 0-128 0,0 3-16 0,-1 1-128 0,3 1 192 16,-1 0-64-16,0 0-128 0,1 4 176 0,0 2-176 16,-1 0 256-16,2 5-64 0,0 4-16 0,-1-1 0 15,1 5-176-15,1 3 128 0,-1 4-128 0,1 3 128 16,-1 4 16-16,2-1 0 0,0-2 0 0,2 1 0 16,-1-6 32-16,1 4 0 0,-2 3 0 0,1 6 0 15,2 6-176-15,0 3 0 0,1 8 144 0,1-5-144 16,1 1 128-16,0-8-128 0,1-7 128 0,1-6-128 15,0-1 240-15,1-3-32 0,2-3 0 0,0-1 0 16,-1-1-208-16,2 0 0 0,-1 1 0 0,-2-2 0 16,0 1 0-16,-1-2 128 0,-1-2-128 0,0-1 0 0,0-3 0 15,-2 0-320-15,-2-2 64 0,-1-2 0 16,3-1-1408-16,-4-2-288 0,-1-3-48 0,0-2-13984 16</inkml:trace>
  <inkml:trace contextRef="#ctx0" brushRef="#br0" timeOffset="11126.39">27113 4536 19343 0,'0'0'1728'0,"0"0"-1392"15,0 0-336-15,13-1 0 0,3-2 5584 0,4 2 1056 16,3 1 208-16,4 0 32 0,5 0-5472 0,2 0-1104 0,1 1-304 0,0-1 0 15,-1 0 144-15,-1-1-144 0,-1-2 0 0,-1-2 144 32,-2-3-592-32,0-1-128 0,-1 1-32 0,0-1 0 15,-2-1-1792-15,-1 1-352 0,-3 1-80 0</inkml:trace>
  <inkml:trace contextRef="#ctx0" brushRef="#br0" timeOffset="11618.09">27790 4638 6447 0,'0'0'272'0,"0"0"80"0,0 0-352 0,0 0 0 0,0 0 0 0,0 0 0 0,0 0 7584 0,0 0 1440 15,0 0 304-15,0 0 48 0,10 3-7504 0,1-2-1488 16,-1-1-384-16,1 2 0 0,0 1 0 0,1 0 0 15,0-1 0-15,2 1 128 0,1-1-128 0,-1 0 0 16,2 0-128-16,-2 1 128 0,0-2-128 0,1 2 128 16,-2 0-128-16,-2-1 128 0,1-1 0 0,-1 2 0 15,-11-3 0-15,10 4 0 0,-10-4 0 0,0 0-128 16,5 8 128-16,-5-8 0 0,-1 11 0 0,-4 0 0 16,-4-2 0-16,-3 1-128 0,-4 1 128 0,-1-1-192 15,0 1 192-15,-1 0-192 0,0-3-48 0,1-1-16 0,1-1 0 16,3 0 0-16,3-3 256 0,2 4-192 0,8-7 192 0,0 0-192 15,0 0-80-15,0 0-16 0,0 0 0 0,0 0 0 32,0 0-96-32,0 0-32 0,9 7 0 0,1-1 0 0,1 1 224 0,-1-2 64 0,1 4 0 0,-2 4 0 15,-3 0 128-15,2 4 176 0,1 5-48 0,0 2 0 16,-1-1 80-16,1 3 16 0,1-2 0 0,-1-1 0 16,0 0 32-16,-1 1 16 0,-2-2 0 0,1-2 0 15,-1 1-80-15,-1-2-32 0,-1 1 0 0,-1-2 0 16,-3 0-32-16,0-1 0 0,-1-3 0 0,-1 1 0 15,1-2-128-15,1-3 0 0,0-10 0 0,0 0 0 16,-7 8-1456-16,0-3-160 0,-2-5-48 16,-2-2-8640-16,-1-5-1744 0</inkml:trace>
  <inkml:trace contextRef="#ctx0" brushRef="#br0" timeOffset="12668.74">28012 3365 16575 0,'-11'-13'1472'0,"5"4"-1168"0,-3-2-304 0,-1 0 0 16,0 1 3984-16,1-1 752 0,0 1 128 0,0 3 48 16,0 0-3824-16,-1 1-768 0,-1 0-160 0,-2 1-32 15,-3-5-128-15,-1 4 128 0,0-1-128 0,-2 1 128 16,-2-2-128-16,-1 3 0 0,-2 0 0 0,1-1 0 16,-2 4 0-16,0 1 208 0,-1-2 0 0,0 3 0 15,1 4 80-15,0 1 16 0,-1 2 0 0,-1 0 0 16,0 3-80-16,-2 3-16 0,0 0 0 0,-1 1 0 15,-1 4-16-15,0 3-16 0,-1 1 0 0,2 2 0 16,0-1 32-16,2 1 16 0,0-5 0 0,2 5 0 16,-1 0-32-16,1 4-16 0,1 2 0 0,2 4 0 15,-1 0-176-15,1 5 0 0,-1 5 144 0,3 6-144 16,2-2 0-16,-1 0 0 0,-1 0 0 0,3-5 128 0,2-6-128 0,2-1 192 16,0-4-64-16,1 0 0 15,1 1 64-15,0 3 0 0,0 5 16 0,2 2 0 0,0 0-32 0,-2 0-16 16,-1 2 0-16,0-7 0 0,-2 0-160 0,5-5 192 15,-2-5-192-15,1 1 192 0,0 1 16 0,2 0 16 16,0-1 0-16,2 1 0 0,1 1 32 0,2 3 0 16,1 2 0-16,3 2 0 0,2-1-64 0,0-1 0 15,1 1 0-15,1-4 0 0,1 0 0 0,3-3 0 16,0-4 0-16,1-2 0 0,0-1 64 0,1-1 0 16,1-1 0-16,2 0 0 0,1-2-256 0,3 1 0 15,1 0 0-15,3 0 0 0,0 3 320 0,2-3 0 16,2 3 16-16,-1 0 0 0,-1-1-144 0,1-1-48 15,-1 0 0-15,2 1 0 0,-2 0-144 0,3 0 192 0,3 1-192 0,2-2 192 16,2-5-192-16,2 3 0 0,2-6 0 0,2-2 0 16,0 4 0-16,1-2 256 0,1-4 0 0,-2 0-16 15,-1 2-240-15,-1-6-128 0,0-1 128 0,1 0-208 16,0-3 416-16,2 0 96 0,3 0 16 0,0 1 0 16,3-1-320-16,-3 3 0 0,-2-3 0 0,0 1 0 15,-2-2 0-15,-3-2 0 0,-3 0-192 0,0-2 48 16,-2-1 304-16,0-3 64 0,2 1 16 0,-1-3 0 15,1-1-240-15,1 2 176 0,0-2-176 0,0-1 160 16,0-1 32-16,-1-4 0 0,0-3 0 0,-2-2 0 16,-2-1-192-16,0-3 0 0,-2-4 0 0,2-2-176 15,-3 0 176-15,0-4 0 0,-1 1 160 0,1 1-160 16,0 3 128-16,0-2-128 0,-1 0 0 0,-2-4 144 0,-1-6-144 0,-1-5 192 16,0-6-192-16,-3-2 192 0,-1-4-64 0,0 6-128 15,-1 1 192-15,-3 5-64 16,-1 5-128-16,-1-1 0 0,-2-3 0 0,-1-8 128 0,-1-6-128 0,-3 0 0 15,-2-1 0-15,1 5 0 0,-2 6 0 0,-1 4 0 16,0 3 0-16,-1 0 0 0,-3-2 0 0,-1-2 0 16,-2-6 0-16,1-1 0 0,-2 1 0 0,-1 4 0 15,-3 2 0-15,-1 6 0 0,-1 4-128 0,-2 2 128 16,-1 5 0-16,-1 2 0 0,-2 0 0 0,-2 3-144 16,-1 0 144-16,-2 0 0 0,-1 0-208 0,-2 0 64 15,0 2 16-15,-2 4 0 0,-1-3-64 0,-3 4-16 16,-3-1 0-16,-2 2 0 0,-3 0 16 0,1 1 16 0,-2 4 0 15,1 4 0-15,3 0 176 0,1 3-160 0,3 0 160 16,2 5-160-16,3-3 0 0,1 1 0 0,1 3 0 0,0 0 0 31,2-4-224-31,0 3-64 0,0-1 0 0,1-1 0 16,1 0-848-16,0 0-176 0,1-1-48 0,2 3 0 16,0 0-1840-16,1 0-368 0</inkml:trace>
  <inkml:trace contextRef="#ctx0" brushRef="#br0" timeOffset="14436.71">29141 4403 26207 0,'0'0'1152'0,"0"0"256"0,0 0-1136 0,0 0-272 0,0 0 0 0,0 0 0 0,0 0 1040 0,0 0 160 16,0 0 16-16,0 0 16 0,0 0-336 0,0 0-64 15,0 0 0-15,0 0-16 0,0 0-528 0,0 0-96 16,0 0-32-16,0 0 0 0,0 0 0 0,8-1 0 16,2-2 0-16,-1 1 0 0,0 0 96 0,3 0 0 15,2 1 16-15,2-1 0 0,2 1 32 0,17-4 0 16,-1 1 0-16,1 1 0 0,3 1-80 0,1 0-16 16,2 1 0-16,1-2 0 0,-1 1-48 0,0-1-16 15,-2 1 0-15,0-1 0 0,-3-2-144 0,3 1 160 16,2-3-160-16,2 3 160 0,1 2-160 0,1 0 0 15,-1 1 0-15,-2 0 0 0,-3 0 0 0,-5 1 128 16,-4 0-128-16,-4 0 0 0,-4 1 0 0,-3 1 0 16,0 0 0-16,-5 0 0 0,-1 0 0 0,-1-2 0 0,-2 0 0 0,-10 0 0 15,12-2 0-15,-2 2 0 0,-10 0 128 0,11 0-128 16,-11 0 0-16,12-5 0 0,-2 1 0 0,-2-1 128 16,-8 5-128-16,9-4 0 0,-9 4 0 0,8-5 0 15,-8 5 0-15,0 0 0 0,8-7 128 0,-8 7-128 16,5-5 0-16,-5 5 160 0,0 0-160 0,0 0 160 15,0 0-160-15,0 0 0 0,0 0 144 0,0 0-144 16,0 0 0-16,0 0 144 0,0 0-144 0,0 0 0 16,0 0 0-16,0 0 0 0,0 0 0 0,0 0 0 15,8-5 0-15,-8 5 0 0,10-4 0 0,-10 4 0 16,10-4 0-16,0 0 0 0,-10 4 0 0,10-4 0 16,-10 4 0-16,12-4 0 0,-1-1 0 0,0 1 0 15,-1 0 0-15,-1-1 0 0,1 0 0 0,0 1 0 16,-1 0 128-16,0 0-128 0,-9 4 0 0,12-4 0 0,0 2 0 0,-2 0 0 15,-10 2 0-15,11 0 0 0,-11 0 0 16,11 2 0-16,-11-2 0 0,13 2 0 0,-2 0-128 0,-11-2 128 16,0 0 0-16,0 0-144 0,10 2 144 0,-10-2 144 15,0 0-16-15,0 0-128 0,0 0 0 0,0 0 0 16,0 0 0-16,0 0-144 0,0 0 144 0,0 0 256 16,0 0-64-16,0 0-16 0,0 0 80 0,3-6 0 15,-3 6 16-15,-3-8 0 0,-1-1 0 0,-1 2 0 16,-1 1 0-16,-2-2 0 0,-1 3 32 0,0-1 0 15,-5 1 0-15,4-1 0 0,-2 2-176 0,2 0-128 16,-1 0 144-16,0 1-144 0,-1-2 0 0,0 0 0 16,2 2 0-16,1-1 0 0,0 2 0 0,-1-1-208 0,10 3 16 0,-10-1 0 15,0 1 48-15,0 0 16 0,3 0 0 0,-2 1 0 16,9-1 0-16,-11 3 0 0,1-1 0 0,10-2 0 16,-11 4 128-16,11-4-128 0,-9 0 128 0,9 0-128 15,-9 0 128-15,9 0 0 0,0 0 0 0,0 0 0 16,0 0 0-16,0 0 0 0,0 0-144 0,0 0 144 15,0 0-336-15,0 0 0 0,0 0 0 0,0 0 0 32,0 0-64-32,0 0-16 0,0 0 0 0,0 0 0 0,6-6 176 0,-6 6 48 0,11-4 0 0,-1 3 0 15,-10 1 48-15,15 1 16 0,-2 3 0 0,0-3 0 16,0 2 128-16,1 1-208 0,2 1 80 0,-1-3 128 16,1 4-256-16,1-1 80 0,0-1 16 0,0 0 0 15,-1 0 160-15,-1 1-192 0,-2-3 192 0,0 4-192 16,0 0 192-16,-2 1 0 0,-3 1 0 0,-2-1 0 15,-1 2 0-15,-1 3 0 0,0 1 0 0,-1 0 0 0,-3 3 0 16,1 1 0-16,-2 1 0 0,-2 3 128 0,1-1-128 0,-2 0 0 16,-2 3 0-16,2-3 128 0,-1-1-128 0,-1-4 0 15,-3 1 0-15,-1 0 0 0,0-2-160 0,-3-2 160 16,-1-2-192-16,-3 1 192 0,0-1-320 0,0-1 64 16,-1 0 0-16,2-2 0 15,2-2-912-15,1 1-176 0,1-4-48 0</inkml:trace>
  <inkml:trace contextRef="#ctx0" brushRef="#br0" timeOffset="16222.28">31734 3665 2751 0,'0'0'128'0,"0"0"16"0,0 0-144 0,-4-9 0 0,0 0 0 0,0 1 0 16,0 2 3744-16,0-1 720 0,4 7 144 0,-5-5 16 15,5 5-3120-15,0 0-624 0,-9-7-128 0,2 2-32 16,7 5-112-16,0 0-32 0,-6-6 0 0,6 6 0 15,0 0 320-15,0 0 64 0,0 0 16 0,0 0 0 16,0 0-48-16,0 0-16 0,0 0 0 0,0 0 0 16,0 0-304-16,0 0-64 0,0 0-16 0,0 0 0 0,0 0-208 0,0 0-32 15,6 10-16-15,0-1 0 0,-1 3 128 0,0 4 32 16,2-2 0-16,-1 3 0 0,1 1-32 0,-1 3 0 16,1 0 0-16,-1 5 0 0,3 3-160 0,-1 1-48 15,1 2 0-15,0 1 0 0,2-4-192 0,-1-1 144 16,1-3-144-16,-1 1 128 0,0-2-128 0,0 0 0 15,-1 2 144-15,-3 2-144 0,-2 2 0 0,1 6 128 16,1 7-128-16,-3 2 0 0,-1-2 0 0,-2-4 0 16,1-3 0-16,-2-3-192 0,-1-3 192 0,0-4 0 15,-1-1 0-15,-1-3 128 0,0-3 32 0,1 1 16 16,-1-3 0-16,0 0 0 0,-1 0 32 0,1 0 16 16,-2-3 0-16,1 0 0 0,0-1-96 0,0 1 0 15,1-4-128-15,0 0 192 0,0 1 0 0,0-1 0 16,0-1 0-16,2 0 0 0,2-9 224 0,-6 11 32 0,0-2 16 0,1-2 0 15,5-7-320-15,-7 7-144 0,7-7 128 0,-9 9-128 16,0-2 176-16,9-7-48 0,-12 4-128 0,2 1 192 16,-1-1-32-16,0-1-16 0,-1-2 0 0,-1-1 0 15,0 0 96-15,0 0 16 0,-2-1 0 0,2-2 0 16,0-1-112-16,0-1-16 0,0-2 0 0,1 0 0 16,1-3-128-16,-1 1 160 0,2 2-160 0,-1-4 160 15,1 2-160-15,-1-1 0 0,2 0 0 0,1 3 128 16,2-1-384-16,6 8-96 0,-7-9-16 0,3 0 0 15,4 9-2064-15,0-11-400 16,0 11-96-16,6-12-16 0</inkml:trace>
  <inkml:trace contextRef="#ctx0" brushRef="#br0" timeOffset="18558.49">20770 3578 8287 0,'0'0'368'0,"0"0"80"0,0 0-448 0,0 0 0 15,0 0 0-15,0 0 0 0,0 0 4224 0,0 0 752 16,0 0 144-16,0 0 48 0,0 0-3312 0,9-5-640 16,-9 5-144-16,10-3-32 0,-10 3-640 0,7 0-128 15,-1-2-16-15,2 0-16 0,0 2-240 0,1 0 0 16,0-1 128-16,1 1-128 0,2-1 0 0,10-2 0 16,-1 2 128-16,-1-1-128 0,-2 1 0 0,0 1 0 15,-2-2 0-15,2 0 0 0,0 0 0 0,-2 0 144 16,-2 1-144-16,1 0 128 0,-4-1-128 0,-11 2 0 15,12 0 0-15,-12 0 0 0,11 6 128 0,-11-6-128 0,0 0 0 0,5 10 128 16,-3 0-128-16,-2 2-144 0,-1 0 144 0,-3 1-208 31,-2 0-208-31,-1 3-32 0,-1-3-16 0,-2 4 0 16,-2 0 16-16,-1 2 16 0,-1 1 0 0,-2 1 0 0,-1-2 64 0,-1 1 16 0,-2 2 0 0,1-3 0 16,1 0 192-16,-1 0 160 0,1 1-208 0,2 2 80 15,0-4 128-15,0 0 0 0,0-1 0 0,2-1-128 16,1-2 128-16,1-1 0 0,3 0 0 0,4-2-128 15,0-3 128-15,5-8 128 0,-4 10-128 0,2-2 176 16,2-8 80-16,0 0 32 0,4 14 0 0,1-1 0 16,-5-13-112-16,11 11-32 0,-2 0 0 0,3 1 0 15,0-1-144-15,2-2 0 0,1-1 0 0,1-1 0 16,0 0 0-16,2-1 0 0,0-2 0 0,2 0 0 16,-1 0-192-16,1-1 48 0,0-2 0 0,-1 0 0 15,-1 1-1872-15,-2-2-368 0</inkml:trace>
  <inkml:trace contextRef="#ctx0" brushRef="#br0" timeOffset="18830.93">21271 4023 31215 0,'0'0'1376'0,"0"0"288"0,-9 7-1328 0,0 4-336 0,0 1 0 0,1 1 0 16,2 1 816-16,-2 0 80 0,-1 3 32 0,1 1 0 16,-2-1-736-16,2 3-192 0,-1 1 0 0,1-2 0 15,1 1-160-15,2-1-112 0,1 0-32 0,3-2 0 31,1-6-2544-31,2 1-512 0</inkml:trace>
  <inkml:trace contextRef="#ctx0" brushRef="#br0" timeOffset="19708.04">25117 3613 21183 0,'0'0'944'0,"0"0"192"0,0 0-912 0,0 0-224 16,12 3 0-16,-1-2 0 0,-11-1 1056 0,13 0 160 16,-2 0 48-16,1 0 0 0,-12 0-624 0,14-1-112 15,-1-1-16-15,2 1-16 0,-2 1-240 0,0-5-64 16,0 4 0-16,1-3 0 0,2 2 80 0,-3 1 16 15,-1 1 0-15,1-2 0 0,0-1-32 0,-2 2-16 16,-1 1 0-16,0 0 0 0,-10 0-240 0,13 0 144 16,-1 0-144-16,0 1 128 0,-1 0-128 0,0 3 0 15,-2-4 0-15,-9 0 0 0,10 3 0 0,-10-3 0 0,11 4 0 0,-11-4 0 16,0 0 0-16,0 0 0 0,0 0 0 0,1 10 0 16,-1-10 0-16,-7 13 0 0,-2 0 0 0,-1-1 0 15,-2 0-160-15,-1 2 160 0,-1 2-208 0,-3 3 80 31,-3-2-304-31,1 3-48 0,-1-3-16 0,1 2 0 16,0-2 64-16,4 0 16 0,2-1 0 0,0-3 0 0,1-1 416 0,2-1 256 0,-1 2-48 0,1 2 0 16,-1-2 96-16,2-2 16 0,1 0 0 0,2-1 0 15,1-2-320-15,1 1 128 0,1 0-128 0,3 0 0 16,0-9 272-16,1 11-48 0,3-1-16 0,1-1 0 16,2 2-208-16,2-1 0 0,2-3 0 0,0-1 0 15,1 0 0-15,2-1 0 0,2 1 0 0,2 1 0 16,2-5-1712-16,1 2-272 0</inkml:trace>
  <inkml:trace contextRef="#ctx0" brushRef="#br0" timeOffset="20124.84">25576 4004 10127 0,'0'0'896'0,"0"0"-704"0,3-9-192 0,-3 9 0 16,9-4 4624-16,1 0 896 0,2 2 176 0,1-1 48 16,-1 1-4656-16,0-1-912 0,-1 2-176 0,1-1 0 15,-1 0-240-15,0 0 32 0,1 0 0 0,0 0 0 31,-12 2-256-31,12 0-48 0,-2 2-16 0,-10-2 0 16,0 0-16-16,0 0 0 0,0 0 0 0,0 0 0 16,0 0 80-16,0 0 16 0,-5 12 0 0,-3-1 0 0,-2-3 448 0,-2 1 0 0,-3 0 208 0,2 2-64 15,-2-5 96-15,-1 2 16 0,0 1 0 0,1 2 0 16,-2-1 0-16,3 2 0 0,-1 1 0 0,2 1 0 16,0-1 48-16,1 2 16 0,2-2 0 0,2 1 0 15,0 0 96-15,4-1 32 0,3 2 0 0,1 0 0 16,1-2 0-16,3-1 16 0,2 0 0 0,1-2 0 0,2 1-128 0,2-2-16 15,1 0-16-15,2-1 0 16,2 1-304-16,3-3 0 0,2 1 0 0,3-2 0 16,2-2-1792-16,2-3-400 0,1-2-96 0</inkml:trace>
  <inkml:trace contextRef="#ctx0" brushRef="#br0" timeOffset="21040.96">29551 3487 18831 0,'0'0'832'0,"-7"4"176"0,0-2-816 16,7-2-192-16,0 0 0 0,0 0 0 0,0 0 640 0,0 0 64 0,0 0 32 0,0 0 0 16,0 0-160-16,0 0-16 0,0 0-16 0,0 0 0 15,0 0 480-15,0 0 80 0,0 0 32 0,0 0 0 16,0 0-432-16,0 0-64 0,0 0-32 0,0 0 0 15,0 0-176-15,0 0-48 0,10 4 0 0,1-3 0 16,-11-1 0-16,14 0 0 0,-1 2 0 0,2-1 0 16,-1-1 0-16,2 0-16 0,-1-1 0 0,2 1 0 15,-1-2-128-15,1 1-32 0,-2 1 0 0,1-2 0 16,-2 0-208-16,-1 2 128 0,-1 0-128 0,-1 0 0 16,-11 0 0-16,11 0 0 0,-11 0 0 0,11 2 0 15,-11-2 0-15,10 2 0 0,-10-2 0 0,0 0 0 16,0 0 0-16,0 0-160 0,0 0 0 0,0 0 0 15,5 9-48-15,-5-9-16 0,-2 11 0 0,-3-1 0 0,-3-3 32 16,-1 0 0-16,-3 1 0 0,0 1 0 0,-1 1-48 0,0 0 0 16,-1 0 0-16,-2 2 0 0,-1 1 0 0,-1-1 0 15,0 1 0-15,-1 1 0 0,1 2 96 0,0 2 16 16,0-2 0-16,1 2 0 0,0 2 128 0,2-1-128 16,2-4 128-16,2 0-128 0,-1-2 128 0,1 2 0 15,4 0 0-15,0-2 0 0,2 0 192 0,0-1-16 16,1 0-16-16,2-2 0 0,2-10 0 0,3 9 0 15,-3-9 0-15,8 8 0 0,1-1 0 0,3-2 0 16,1-1 0-16,2-2 0 0,4 1-160 0,2-2 128 16,1 1-128-16,1-1 128 0,2-1-128 0,1 3 0 15,-1-1 0-15,1-1-176 16,-1 1-208-16,-1-1-32 0,-1 2-16 0,-1-1 0 16,-3-2-2160-16,-2 0-432 0</inkml:trace>
  <inkml:trace contextRef="#ctx0" brushRef="#br0" timeOffset="21625.59">29876 3830 27695 0,'0'0'1216'0,"0"0"272"0,0 0-1184 0,0 0-304 0,0 0 0 0,13 0 0 0,-1-3 1040 0,-1 0 160 16,1 1 16-16,0-1 16 0,-2-1-528 0,2 0-128 16,-1 2 0-16,-1-2-16 0,2 1-304 0,-2 1-48 15,-10 2-16-15,12-3 0 0,0 2-192 0,-12 1 0 16,11-3 0-16,-11 3 0 0,12 0 0 0,-1 3-128 15,-11-3 128-15,0 0-160 0,0 0-176 0,10 4-48 16,-10-4 0-16,9 5 0 0,-9-5 160 0,0 0 32 16,0 0 0-16,0 0 0 0,0 0 192 0,0 0 0 15,8 8 192-15,-8-8-192 0,6 9 448 0,-6-9 0 16,0 0-16-16,0 0 0 0,3 10-160 0,-3-10-16 16,0 11-16-16,0-11 0 0,3 9-240 0,-3-9 0 0,0 0 0 0,0 0 0 15,6 10 0-15,-6-10 0 0,7 9 0 0,-2-2 0 16,-5-7 0-16,6 10 0 0,-6-10 0 0,8 9 0 15,-3 3 0-15,-1-1 0 0,0-2 0 0,-1 1 0 16,-1 1 0-16,1 0 0 0,1-4 0 0,0 1 0 16,0-1 0-16,0 4 0 0,0-3 0 0,0 0 0 15,-4-8 0-15,3 10 0 0,0 0 0 0,0-2 0 16,-3-8 0-16,0 0 0 0,-3 11 0 0,0-1 0 16,1 2 0-16,-3-4 0 0,-2 2 0 0,-2-2 0 15,-3-2 0-15,-1 1 144 0,-1-1-144 0,-2 2 128 16,-1 0 64-16,-1 0 16 0,0 0 0 0,-2-2 0 15,-1-1-208-15,1-1 144 0,0 0-144 0,0-1 128 16,1-2-592-16,2-2-128 0,1 1-32 0,3-3-14928 16</inkml:trace>
  <inkml:trace contextRef="#ctx0" brushRef="#br0" timeOffset="24526.73">30186 4029 7359 0,'0'0'656'0,"0"0"-528"0,0 0-128 0,0 0 0 0,0 0 3248 0,0 0 608 16,0 0 128-16,0 0 32 0,0 0-2256 0,0 0-448 16,0 0-96-16,0 0 0 0,0 0-672 0,0 0-128 15,0 0-32-15,0 0 0 0,0 0-128 0,-4-1-48 16,-1 1 0-16,0-3 0 0,0 2 0 0,1 0 0 16,4 1 0-16,0 0 0 0,-5-2 288 0,-5-2 48 15,3 0 16-15,7 4 0 0,-7-2-32 0,-1 1 0 16,-1 1 0-16,1 0 0 0,8 0-80 0,-10-2-32 15,-2 1 0-15,2-2 0 0,-1 3-48 0,1 0-16 16,-2 0 0-16,0 0 0 0,-1 0-96 0,0 0-32 16,-2 0 0-16,-1 0 0 0,-1 0-224 0,3-2 128 0,1 4-128 0,2-2 0 15,1 0-160-15,10 0-128 0,0 0-32 0</inkml:trace>
  <inkml:trace contextRef="#ctx0" brushRef="#br0" timeOffset="66091.34">15001 5947 6447 0,'0'0'576'0,"0"0"-576"0,-8-5 0 0,8 5 0 0,0 0 4816 0,0 0 864 16,0 0 160-16,0 0 48 0,0 0-4416 0,0 0-896 16,8-6-160-16,-8 6-32 0,11-2-96 0,1 0-16 15,0 2 0-15,0 0 0 0,-1-1-128 0,-3 1-16 16,1-1-128-16,2 0 192 0,2-1 48 0,1 0 0 15,2 0 0-15,2-2 0 0,1 2-80 0,21-3-16 16,-5-1 0-16,0 3 0 0,0-3-144 0,2 2 160 16,-1 0-160-16,2 2 160 0,0-2 16 0,0 1 0 15,-1-3 0-15,1 2 0 0,0 1 128 0,1-1 16 0,0 2 16 16,3-1 0-16,1 2-32 0,1 1-16 0,5 1 0 0,0 0 0 16,1 2-160-16,-1-3-128 0,-1 0 192 0,1 0-192 15,-2-1 128-15,2-1-128 0,2 0 0 0,1-1 0 16,2 2 128-16,0 0-128 0,0-2 0 0,-1 0 0 15,-2 1 0-15,-3-5 160 0,-1 1-160 0,-1 2 128 16,-3 0-128-16,0 0 0 0,0 0 0 0,1 0 0 16,1 2 288-16,-4 0-32 0,2 2 0 0,0 0 0 15,-4 0-112-15,2 0-16 0,-1 0-128 0,2 0 192 16,-3 0-192-16,2 0 0 0,-2 2 128 0,0-1-128 16,0 3 0-16,0-2 0 0,0 1 0 0,0 0 0 15,0-1 0-15,-1 1 0 0,-1-2 0 0,-1 2 0 16,-1-3 0-16,1-3 0 0,-3 2 0 0,3 0 0 15,3 1 128-15,-1 0-128 0,-2-2 0 0,1 2 0 16,-1 0 0-16,1 2 0 0,-2-1 0 0,0 3 0 0,0-2 0 0,2 2 0 16,-1 0 0-16,2 0 0 0,0 1 0 0,0 1 0 15,-1-3 0-15,3 1 0 0,0 0 0 0,0-2 0 16,1 3 0-16,-2-1 0 0,-1 0 0 0,0-2 0 16,-1 1 0-16,1-1 0 0,-3 0 0 0,3 2 0 15,1-3 0-15,-1 2 0 0,1-2 0 0,0 0 128 16,2-1-128-16,-1 3 0 0,1-1 0 0,0 2 176 15,0-1-176-15,-1 1 160 0,2-3-160 0,-2 4 0 16,1-1 144-16,0 0-144 0,0 0 0 0,2 1 0 16,1 3 0-16,0-1 0 0,2 0 0 0,0 3 0 15,1-1 0-15,-2-3 0 0,-2 1 0 0,2-1 0 16,-1 2 0-16,0-3 0 0,-1 1 0 0,3-3 0 16,0 1 0-16,2 3 0 0,0-5 0 0,0 4 0 0,0 0 0 15,-1 1 128-15,-1-3-128 0,-2 1 0 0,1-4 0 0,0 2 128 16,0-1-128-16,2-2 0 0,0 0 0 0,-1 0 0 15,1 2 144-15,0 0-144 0,0 2 192 0,-1-1-192 16,-2 1 0-16,1-2 0 0,0 1 0 0,2-3 0 16,3-3 0-16,-2 1 0 0,1 0 0 0,1 2 0 15,1 4 0-15,0 0 0 0,-2 0 0 0,2 0 0 16,0 0 0-16,2-3 0 0,2-3 0 0,1-1 0 16,3 0 0-16,1 3 0 0,1 3-240 0,-2 2 80 15,-3-2 448-15,2-2 96 0,2-1 0 0,2-1 16 16,2-2-400-16,1 2 128 0,1 1-128 0,1 1 0 15,-2 2 128-15,0-2-128 0,0 1 0 0,0-4 128 16,-1-3-128-16,2 1 128 0,-1 3-128 0,0 2 128 0,0 3-128 16,0 0 0-16,-1-3 144 0,-1-1-144 0,-1-1 0 0,2-2 0 15,1 3 0-15,2 3 128 0,2-2-128 0,-3 2 192 16,0-1-64-16,0-2 0 0,2-6-128 0,1 2 0 16,0 1 0-16,0 2 128 0,-1 2 176 0,0-1 32 15,-3 0 16-15,2-1 0 0,-2-3-192 0,1 0-32 16,2 2-128-16,0 2 192 0,-4 1 64 0,0 2 0 15,-3 0 0-15,0-4 0 0,0-3-256 0,2 0 0 16,1 0 128-16,-2 2-128 0,0 1 128 0,-2 1 0 16,-2 1-128-16,2 1 192 0,-2-2-192 0,0 0 0 15,1-2 0-15,0 2 0 0,-1-1 0 0,1 2 0 16,-3 1 0-16,0 2 0 0,-2-1 0 0,-1 0 0 0,0-2 0 16,1-2 0-16,-3-2 0 0,1 0 128 0,0 1-128 15,2 2 0-15,-2 4 0 0,-1 0 0 0,-2-1 0 0,1 0 0 16,-1-3 0-16,2-1 0 0,0-2 0 0,1 1 0 15,1 0 0-15,1 4 0 0,2 1 0 0,-3 3 0 16,-2-1 128-16,-1-2-128 0,-1 0 176 0,2-3-176 16,1-3 0-16,2 1 0 0,1 1 0 0,-1 2 0 15,0 4 0-15,-2-2 0 0,-1 2 0 0,-2-1 0 16,1 0 0-16,-1-3 0 0,2-2 0 0,3-2 0 16,2 1 0-16,0 2 0 0,0 1 0 0,0 2 0 15,-1 1 0-15,-1-2 0 0,0 0 0 0,1-2 0 16,2-2 0-16,2 1 0 0,-1-3 0 0,1 4 0 15,-2 3 0-15,-2-1 0 0,-4 2 0 0,0-1 0 16,0-1 0-16,1-2 0 0,0-4 0 0,3 2 0 0,1-1 0 0,0 3 0 16,0 4 0-16,-3 1 0 0,-2-1 0 15,-1 0 0-15,-1-1 0 0,2-1 0 0,0-2 0 0,1-2 0 16,0 4 0-16,-1 0 0 0,-1-2 144 0,-2 2-144 16,-3 2 0-16,0 0 144 0,-3 0-144 0,-1-1 0 15,0-3 0-15,0 0 128 0,0-2-128 0,1 2 0 16,-1 0 0-16,1 2 0 0,-3-2 0 0,0 0 0 15,-1 2 128-15,0 1-128 0,-3 0 0 0,-1 0 0 16,0 4 0-16,0-6 0 0,0 2 0 0,-1-1 0 16,3-2 0-16,-1 0 0 0,-1-2 0 0,1 1 0 15,0-1 0-15,0 4 0 0,-1 1 0 0,0-1 0 16,-1-1 0-16,-2 0 0 0,-1 1 0 0,-1 0 0 16,-1 0 0-16,1 0 0 0,0-2 0 0,1 1 128 0,0-2-128 0,-2 1 0 15,0 0 0-15,0-1 0 0,1 1 0 0,0 0 0 16,-2 0 128-16,2 0-128 0,-3 0 128 0,-1-1-128 15,0 2 0-15,-2 0 0 0,0 0 0 0,0 1 0 16,-3-2 0-16,0 1 0 0,-2 0 0 0,2 1 0 16,-2-2 0-16,-1 0 0 0,0-2 0 0,-1 2 0 15,-1-1 0-15,0 0 0 0,-2-1 0 0,1 1 0 16,0-1 0-16,-1 0 0 0,-2 0 0 0,-1 0 128 16,2 0-128-16,0 0 0 0,-2-1 0 0,2 0 0 15,1 0 0-15,-1 2 0 0,-2-2 0 0,2 1 0 16,-2-2 0-16,1 1 0 0,-11 3 128 0,13-2-128 15,-3-2 0-15,-1 0 128 0,-1 0-128 0,-8 4 128 16,9-4-128-16,-9 4 0 0,8-5 0 0,-8 5 0 16,0 0 0-16,0 0 128 0,0 0 32 0,0-11 0 0,-4 2 80 15,-1 0 16-15,-3 1 0 0,0 1 0 0,-3 1-80 0,-1 4-16 16,-1-2 0-16,0 0 0 0,0 0-160 0,1 0 0 16,0 1 0-16,2 1 0 0,1-2 0 0,9 4 0 15,-11-4 0-15,11 4 0 0,-9-3 0 0,9 3 0 16,-9-5 0-16,9 5 0 0,0 0 0 0,0 0 0 15,-9-1 0-15,9 1 0 0,0 0 0 0,0 0 0 16,0 0 0-16,0 0 0 0,0 0 0 0,0 0 0 16,0 0 0-16,0 0 0 0,12 0 0 0,1 1 0 15,-2 0 0-15,4 3 0 0,0-4-160 0,2 0-112 16,2 0-32-16,0 3 0 0,1 1 304 0,0-1 224 16,0 0-32-16,1 3-16 0,-2-4-304 0,1 3-64 15,-2-1-16-15,1 3 0 0,-3-4 80 0,0 2 128 0,-2 0-208 0,-1-1 80 16,-1 0 128-16,-1-2 0 0,-11-2 0 15,10 6 0-15,-1-1 0 0,-9-5 0 0,8 5 0 0,-8-5 0 16,8 7 0-16,-8-7-128 0,0 0 128 0,0 0 0 16,1 11 0-16,-1-11 0 0,-1 13 0 0,1-13 0 15,-7 16 0-15,1-6-160 0,-2-1 160 0,-1 3 0 16,-3 1 0-16,0 0 0 0,-1-1 0 0,-1 2 0 16,0 1 0-16,-3 0 0 0,-2 2 0 0,1 0 0 15,0-1 0-15,0-2 0 0,-2 1 0 0,1-1 0 16,-1 0-192-16,1 1 192 0,-2-2-192 0,0 0 192 15,0-2-2928 1,0 1-464-16,0 0-112 0</inkml:trace>
  <inkml:trace contextRef="#ctx0" brushRef="#br1" timeOffset="96293.58">22676 5755 1839 0,'0'0'160'0,"-10"0"-160"0,-1 0 0 0,-1-1 0 15,-1 1 2080-15,-1 0 384 0,-3-1 80 0,0 1 16 16,-3 0-1792-16,-1 0-368 0,-1-2-64 0,-1 2-16 16,-2 0-128-16,1 2-48 0,0-2 0 0,0-2 0 15,1 2 16-15,2 0 0 0,0 2 0 0,1-1 0 16,2-1 576-16,0 1 112 0,0-1 32 0,1 0 0 15,1-1 384-15,0 1 80 0,1 0 0 0,0 1 16 16,2 2-160-16,0-3-48 0,2 1 0 0,-1 0 0 16,1 3-400-16,2-1-96 0,2 1-16 0,7-4 0 15,0 0-320-15,-8 6-80 0,8-6-16 0,0 0 0 16,-4 11 112-16,4-11 32 0,5 10 0 0,3-1 0 16,2-1 304-16,2-1 64 0,1-2 16 0,5-1 0 15,3-2 112-15,4 0 32 0,5-2 0 0,2 0 0 16,6 2-160-16,5-2-32 0,6 0 0 0,3 0 0 0,2 0-144 0,1 0-48 15,-3 0 0-15,2-4 0 0,1 2-128 0,3 2-16 16,6-3-16-16,5 3 0 0,4 0-96 0,-2 0-32 16,-6 3 0-16,-3-3 0 0,-3 0 32 0,2 0 0 15,3 1 0-15,3 2 0 0,2-1 0 0,-4 0 0 16,-4-1 0-16,-3 0 0 0,-5-2-256 0,-1 0 0 16,-1-1 128-16,3 2-128 0,-1-2 0 0,0 0 144 15,-2 1-144-15,-2 1 128 0,-3-1-128 0,-3 2 0 16,-5-1 0-16,-5 0 0 0,-6-1 0 0,-1 1 0 15,-1-3 0-15,-3 3 0 0,-1 0 0 0,-1 3-192 16,-1-1 0-16,-1 2 16 16,-1-4-336-16,-1 3-80 0,0-2-16 0,-2 2 0 15,-1-2-176-15,-2 0-48 0,-11-1 0 0,0 0 0 16,9 2-1312-16,-9-2-272 0,0 0-48 0,0 0-16 16,0 0-704-16,0 0-144 0,0 0-16 0,-21 1-16 0</inkml:trace>
  <inkml:trace contextRef="#ctx0" brushRef="#br1" timeOffset="96927.42">22145 5991 10127 0,'0'0'896'0,"0"0"-704"0,0 0-192 0,0 0 0 15,-8-1 1968-15,8 1 352 0,0 0 80 0,0 0 16 16,0 0-816-16,-9 0-176 0,9 0-16 0,0 0-16 15,0 0-464-15,0 0-96 0,0 0 0 0,0 0-16 16,0 0-240-16,0 0-64 0,0 0 0 0,3 9 0 16,-3-9-48-16,6 8-16 0,-6-8 0 0,12 6 0 15,1 0 272-15,3-1 48 0,2-1 16 0,3-3 0 16,2-1 112-16,4 0 0 0,5 0 16 0,6 0 0 16,5 0-160-16,4-1-48 0,3-1 0 0,3 2 0 15,-3 0-192-15,1 0-64 0,0-2 0 0,4-1 0 16,5 1 64-16,6 0 0 0,6 4 0 0,1-2 0 0,0 0-384 0,-4-2-128 15,-4-2 0-15,6 2 0 16,4-1 320-16,6 1-48 0,3-1 0 0,-6 0 0 0,-6-1-16 0,1 0 0 16,0 2 0-16,2-2 0 0,2 0-128 0,-3 1-128 15,-1 1 144-15,-4-1-144 0,-7 1 0 0,-2-1 0 16,-2 0 0-16,4 3 0 0,-1 3-208 0,-1 1-144 16,-3 0-32-16,-1 0-12608 15,-2-2-2512-15</inkml:trace>
  <inkml:trace contextRef="#ctx0" brushRef="#br2" timeOffset="111139.26">8199 6665 8287 0,'0'0'736'0,"0"0"-592"0,0 0-144 0,0 0 0 15,0 0 2624-15,0 0 480 0,0 0 96 0,0 0 32 16,0 0-1712-16,0 0-352 0,0 0-64 0,0 0-16 16,0 0 288-16,0 0 48 0,0 0 16 0,0 0 0 15,0 0-176-15,0 0-48 0,0 0 0 0,5-2 0 16,1-4-704-16,0 2-128 0,2-1-48 0,1 1 0 16,0 0-336-16,3 2 128 0,1 2-128 0,12-3 0 0,-3 1 0 0,-1 2 0 15,-2-3 0-15,1 6 0 0,-3-3 0 0,0 2 0 16,0 1 0-16,-2-1 0 0,-2 0 0 0,-1-1 0 15,-2 0 0-15,1-1 0 0,-1 0 0 0,2 2 0 16,0-1 0-16,0 0 0 16,-1-2-368-16,2 1-32 0,0 0-16 0,-1 0 0 15,-2 0-2848-15,2-3-576 0,-12 3-128 0,16-5 0 0</inkml:trace>
  <inkml:trace contextRef="#ctx0" brushRef="#br2" timeOffset="111520.59">8250 6810 20271 0,'0'0'1792'0,"0"0"-1424"0,0 0-368 0,0 0 0 16,0 0 2560-16,0 0 448 0,0 0 96 0,0 0 16 0,0 0-1808 0,8-1-352 16,-8 1-80-16,0 0-16 0,11-3-544 0,0 2-128 15,-1-1 0-15,2 1-16 0,0 0-176 0,0-1 160 16,1 1-160-16,1 0 160 0,0 0-160 0,2 1 0 15,-2-2 0-15,2 4 128 0,-2 0-128 0,2 1 0 16,1-1 0-16,0 0-176 16,-2 2-384-16,4-3-80 0,-1 0 0 0,1 3-16 15,1-4-2576-15,-2 0-512 0,7 0-96 0,-3 0-32 0</inkml:trace>
  <inkml:trace contextRef="#ctx0" brushRef="#br2" timeOffset="114006.54">9010 6715 5519 0,'0'0'496'0,"0"0"-496"16,-1-8 0-16,-2 3 0 0,3 5 2688 0,-1-6 448 0,1 6 96 0,0 0 16 15,0 0-2096-15,0 0-400 0,2-10-96 0,-2 10-16 16,4-9-64-16,-4 9-32 0,0 0 0 0,0 0 0 16,6-8 96-16,-6 8 32 0,0 0 0 0,0 0 0 15,0 0 64-15,0 0 16 0,0 0 0 0,0 0 0 16,0 0-48-16,0 0 0 0,0 0 0 0,0 0 0 15,0 0 0-15,0 0-16 0,2 5 0 0,2 3 0 16,0 0-32-16,0 1 0 0,0 2 0 0,0-1 0 16,0-1-16-16,-1 4-16 0,4 8 0 0,-2 1 0 15,-1-1-176-15,0 1-48 0,0-2 0 0,0 1 0 16,0-2-192-16,0 1-32 0,0-2-16 0,0 0 0 16,1-3-160-16,-1 0 192 0,0-4-192 0,-1 0 192 15,0 1-192-15,2-3 192 0,-5-9-192 0,0 0 192 16,7 7-64-16,-7-7-128 0,0 0 192 0,10-3-64 15,1 0 64-15,-2-2 0 0,-1-3 0 0,-1-1 0 16,1-1-192-16,0-1 128 0,-3 1-128 0,1 0 128 16,-1-1-128-16,0-2 128 0,0 0-128 0,0 1 128 0,1 2-128 0,0 2 0 15,1-1 0-15,-1 2 0 0,-6 7 0 0,0 0 0 16,11 0 0-16,-11 0 0 0,10 10-192 0,-1 3 192 16,-1 0-160-16,0 1 160 0,0 2-128 0,-1 1 128 15,4 0 0-15,-1 0-144 0,1-2 144 0,-1-2 0 16,1-2 0-16,0-1 0 0,2-1 0 0,0-2 0 15,0-1 0-15,0-3 0 0,0-1 0 0,1 1 192 16,-1-3-64-16,0 0 0 0,-2-1-128 0,2-1 192 16,0-1-64-16,-1-1 0 0,-1 0 352 0,-4 0 80 0,-7 4 16 15,11-5 0-15,-3-1-160 0,-8 6-32 16,0 0 0-16,7-6 0 0,1-2-192 0,-1 1-64 0,-2 1 0 0,2-2 0 16,-2-1-128-16,0-1 128 0,-1-1-128 0,0-2 128 15,0 1-128-15,0-3 192 0,-2-1-192 0,1-1 192 16,-2 0-192-16,0 0 0 0,1-2 144 0,-2 2-144 15,0 1 0-15,0-1 0 0,1 2-160 0,0 0 160 32,1 2-656-32,-1 3-32 0,-1 10 0 0,3-9 0 15,-3-1-1616-15,0 10-336 0,0 0-64 0</inkml:trace>
  <inkml:trace contextRef="#ctx0" brushRef="#br2" timeOffset="116390.83">10054 6217 6447 0,'0'0'576'0,"0"0"-576"0,5-7 0 0,-5 7 0 0,7-6 3776 0,-7 6 656 16,5-9 128-16,-5 9 32 0,0 0-3232 0,7-7-640 15,-7 7-128-15,0 0-16 0,0 0-576 0,0 0 0 16,0 0 0-16,0 0 0 0,0 0 0 0,0 0 0 15,0 0 0-15,0 0 0 0,0 0 0 0,0 0 0 16,0 0 0-16,0 0 0 0,0 0 0 0,0 0 0 16,-4 5 160-16,0 0-160 0,-1 3 416 0,-3 1 0 15,-1 2 0-15,-2-1 0 0,1 3 288 0,-2 3 64 16,-9 10 16-16,4-3 0 0,4-2-272 0,2-2-48 16,1-2-16-16,4-3 0 0,1-1-96 0,1 0-32 15,1-3 0-15,2 1 0 0,1-11-144 0,0 12-48 16,0-2 0-16,0-10 0 0,0 0-128 0,1 9 0 0,-1-9 0 0,0 0 0 15,3 8 0-15,-3-8 0 16,0 0 0-16,0 0-176 0,8 4-64 0,1-2-16 0,0-2 0 0,3 0 0 16,-1 0 0-16,4-2-16 0,2 1 0 0,1-3 0 15,0 1 272-15,0 3-192 0,2-4 192 0,0 4-160 16,0 1 160-16,-1 2 0 0,-4 1 0 0,-2 2-128 16,0 1 128-16,-4 2 0 0,-2 2 0 0,-3 0 0 15,-1 0 0-15,-2 0-128 0,-4 1 128 0,-1 0 0 16,0 0 0-16,-1-2 0 0,-3-1 0 0,-1 0 0 15,0 0 0-15,1 1 0 0,-1-4 0 0,-1 1 0 16,-2-2 0-16,2-1 0 0,0 0 0 0,1 0 0 16,-1-2-384-1,-2-1-128-15,-2-1-48 0,-1 3 0 0,0 0-2704 0,-2-3-528 0</inkml:trace>
  <inkml:trace contextRef="#ctx0" brushRef="#br2" timeOffset="116649.93">9993 6155 31615 0,'10'-6'1408'0,"-2"-1"272"0,3 2-1344 0,3 1-336 16,0-1 0-16,2 1 0 0,1-1 912 0,1-2 112 15,2 4 32-15,-2 1 0 0,-1 1-624 0,-1-3-128 0,-1 1-32 0,0 2 0 16,-2 1-272-16,0 1 0 0,1-1 0 0,0-1 0 31,1 0-384-31,-1-2-96 0,2 1-16 0,-1 0 0 16,1 0-624-16,-2 0-128 0,-1 4-32 0,0-2-8192 0,-1-3-1632 0</inkml:trace>
  <inkml:trace contextRef="#ctx0" brushRef="#br2" timeOffset="118242.17">10631 6702 7359 0,'0'0'656'0,"0"0"-528"16,0 0-128-16,0 0 0 0,0 0 2304 0,0 0 448 0,0 0 64 0,0 0 32 16,0 0-1056-16,0 0-192 0,0 0-64 0,0 0 0 15,0 0-416-15,0 0-96 0,0 0 0 0,0 0-16 16,0 0-224-16,0 0-32 0,0 0-16 0,0 0 0 16,0 0-32-16,0 0-16 0,0 0 0 0,0 0 0 15,0 0-320-15,0 0-64 0,0 0-16 0,0 0 0 16,13 1 80-16,-3-1 16 0,0 0 0 0,1 0 0 15,1-1-48-15,-1 1 0 0,1-2 0 0,1 1 0 16,-1-2 16-16,1 2 0 0,1 0 0 0,1 0 0 16,-1 1-96-16,0-4 0 0,1 1-16 0,-1 0 0 15,2 2-112-15,-3 1-128 0,-2-1 176 0,1 0-176 16,0 1 128-16,-2 0-128 0,-10 0 0 0,9 1 0 16,-9-1 0-16,0 0 0 0,0 0 0 0,0 0 0 15,9 2 0-15,-9-2 0 0,0 0 0 0,0 0 0 16,0 0 0-16,0 0 0 0,0 0 0 0,0 0 0 0,0 0 0 0,0 0 0 15,0 0 0-15,0 0 0 0,0 0 0 0,0 0 0 16,0 0 0-16,0 0 0 0,0 0 0 0,-2 10 0 16,-5-1 0-16,0 0 0 0,-1-4 0 0,-1 3 0 15,-3 0 0-15,-1 0 0 0,2 1 0 0,0 0 0 16,-1-1 0-16,-1 1 0 0,-4 1 0 0,1-1 0 16,1 2 0-16,0 0 0 0,0 1 0 0,-1-1 0 15,-2 2 0-15,1-3 0 0,1 0 0 0,2 2 0 16,1 0 0-16,-2 0 0 0,1-1 0 0,0 1 0 15,-1 1 0-15,1-2 0 0,0 2 0 0,1-3 0 0,0 1 0 0,1-1 0 16,3 2 0-16,-2-3 0 16,2 3 0-16,3-5 0 0,6-7 0 0,0 0 0 0,-6 8 0 0,6-8 0 15,0 0 0-15,0 0 0 0,8 7 128 0,4-1-128 16,1-6 144-16,4 0-16 0,1 0-128 0,1 0 192 16,-1 0 16-16,1 0 0 0,2 0 0 0,0 0 0 15,1-4-208-15,0 3 0 0,-1 0 0 0,3 1 0 16,-1-3-208-16,-1 0-96 0,-1 2-16 0,1-3 0 31,-1 0-496-31,0 0-96 0,-3 1-32 0,-1 0 0 16,-1-1-1616-16,-2 0-320 0,-2 0-64 0</inkml:trace>
  <inkml:trace contextRef="#ctx0" brushRef="#br2" timeOffset="118617.56">11143 7073 20271 0,'0'0'896'0,"0"0"192"15,0 0-880-15,0 0-208 0,0 0 0 0,1 11 0 0,-1-11 3632 0,0 0 672 0,7 10 144 0,-1 1 32 16,-1 0-3552-16,1 0-704 0,-2-1-224 0,-2 1 128 16,1-1-128-16,-1 2 0 0,1-3 0 0,0 3-128 15,-3-12 128-15,4 13 0 0,-2 0 0 0,1 1 0 16,1 2 0-16,-2-1-128 0,1 0 128 0,-1 0 0 15,1-2-192-15,0 2 64 0,-2-4 0 0,-1-11 0 32,4 13-672-32,-4-13-128 0,0 0-32 0,9 10-9056 0,-9-10-1824 0</inkml:trace>
  <inkml:trace contextRef="#ctx0" brushRef="#br2" timeOffset="123913.25">11391 6060 20271 0,'0'0'1792'0,"0"0"-1424"0,0 0-368 0,0 0 0 15,0 0 1952-15,0 0 320 0,0 0 64 0,0 0 16 16,13 3-1328-16,-2-3-256 0,1 0-48 0,0-4-16 16,1 0-320-16,1 0-64 0,1-1 0 0,-1 0-16 15,2-3-48-15,-6 4-16 0,2-1 0 0,-1 1 0 16,1 0-96-16,0-1-16 0,0 1 0 0,-1 0 0 16,0 1-128-16,7 1 128 0,-5 2-128 0,-4 1 128 15,-9-1-128-15,11 4 0 0,-11-4 0 0,0 0 0 16,9 6 0-16,-9-6 0 0,8 7 0 0,-8-7 0 0,6 10 0 0,-6-10 0 15,9 7 0-15,-9-7 0 0,0 0 0 0,0 0 0 16,9 6 176-16,-9-6-176 0,0 0 512 0,0 0 0 16,0 0 0-16,0 0 0 0,0 0-32 0,0 0 0 15,8 6 0-15,-8-6 0 0,0 0-160 0,0 0-48 16,0 0 0-16,-1 11 0 0,-3 0-272 0,0-2 160 16,4-9-160-16,-9 6 128 0,-2 1-128 0,2-1 0 15,-1 1 144-15,0 0-144 0,-1 3 240 0,1 0-32 16,-1-1 0-16,2 2 0 0,0 2 16 0,0-1 0 15,0 1 0-15,-2 0 0 0,2-2-224 0,1 0 128 16,-2 2-128-16,2-1 0 0,0 1 272 0,-1 2-32 0,1 0-16 16,2 0 0-16,1 1-224 0,-1 1-208 15,2-1 32-15,1 1 16 0,-1-1-96 0,0 4-32 0,0-3 0 16,1 1 0 0,1 2-1664-16,0-2-336 0,2 0-64 0</inkml:trace>
  <inkml:trace contextRef="#ctx0" brushRef="#br1" timeOffset="141089.94">20640 7145 8287 0,'0'0'736'0,"0"0"-592"0,-9-1-144 0,9 1 0 16,-9-4 3712-16,9 4 704 0,0 0 128 0,0 0 48 16,0 0-2720-16,0 0-528 0,0 0-128 0,0 0 0 15,0 0-272-15,0 0-48 0,0 0-16 0,0 0 0 16,-5 8-256-16,5-8-48 0,0 0-16 0,-1 5 0 15,1-5-48-15,-3 6 0 0,2 1 0 0,-1 1 0 16,1-1-208-16,0 3-48 0,0-1-16 0,-1 10 0 16,1-6-16-16,0 4 0 0,-1-2 0 0,1 4 0 15,-2 3 32-15,2 6 0 0,0 4 0 0,0 7 0 16,-2 4 0-16,2 4 16 0,-2 2 0 0,3-5 0 16,-3-4-16-16,2 1 0 0,0-3 0 0,-1 1 0 15,1-4 0-15,1 5-16 0,0 3 0 0,1 3 0 0,1 1 80 16,-1 1 32-16,2 2 0 0,-1-7 0 0,1-6-160 0,0 0-48 15,-2-3 0-15,1-2 0 0,0 1-16 0,-2 4 0 16,0-1 0-16,0 7 0 0,-2 4-128 0,0 3 128 16,-1 0-128-16,1 0 128 0,-2-6-128 0,0-3 0 15,-1-7 144-15,1-1-144 0,-2-4 0 0,1 0 128 16,1-2-128-16,0 1 0 0,-2-4 192 0,2 4-48 16,0-3 0-16,0 1 0 0,2 0 144 0,-1 0 32 15,0-3 0-15,1 1 0 0,0-2-144 0,1-1-32 16,0-3 0-16,1 0 0 0,1 0 32 0,-1 1 0 15,0-4 0-15,0 0 0 0,0 0 16 0,0-3 0 16,0-1 0-16,0-1 0 0,0 2-192 0,0-3-144 0,0-1 144 16,0 1-208-16,0-9 208 0,0 10 0 0,0-10 0 0,1 11 0 15,1-4 0-15,-2-7 0 0,0 0 0 0,0 0 0 16,2 12 0-16,1-3 128 0,-3-9-128 0,0 0 0 16,0 0 208-16,0 0-64 0,3 11-16 0,-3-11 0 15,0 0-128-15,0 0 0 0,0 0 0 0,0 0 0 16,0 0 0-16,0 0 128 0,0 0-128 0,0 0 192 15,0 0-192-15,0 0 160 0,0 0-160 0,0 0 160 16,0 0-160-16,0 0 0 0,0 0 0 0,0 0 128 16,0 0-128-16,13-3 0 0,-3 3 0 0,-10 0 0 15,13-1 0-15,-1 1 0 0,0-1 0 0,-2-1 0 16,0 1 0-16,2 1 0 0,1 0 0 0,1 0 128 16,1 0-128-16,3 0 0 0,2-3 0 0,2 3 128 15,1-1-128-15,3 1 0 0,0 1 0 0,2 2 128 16,0-2-128-16,2 1 0 0,2-1 0 0,0 0 128 0,1-2-304 0,1-2-64 15,1 2-16-15,4-3 0 0,4 1 432 0,1-1 80 16,2 2 0-16,2-2 16 0,2 3-272 0,-1-1 0 16,-3 2 0-16,0-1 0 0,-1-3-144 0,1 0-96 15,-2 0-16-15,2 3 0 0,0-2 416 0,2 3 80 16,0 0 16-16,0 0 0 0,1 7-256 0,-3-3 0 16,-1-2 0-16,0 0 0 0,2-4-144 0,3 1-80 15,1-3-16-15,2 2 0 0,3-1 448 0,2 3 96 16,-1 0 16-16,-1 0 0 0,-1 0-320 0,-2-1 0 15,-2-3 0-15,0 0 0 0,0-3 0 0,1 2 0 16,1 1 0-16,1 3 0 0,-2 1 128 0,-1 0-128 16,0 1 0-16,-6 2 0 0,-2-3 0 0,-2-3 0 0,-3 1 0 0,-1 0 0 15,2 1 0-15,2 1 0 0,1 0 0 0,1 1 0 16,1 1 0-16,0 0 0 0,1 1 0 0,-2-1 0 16,1-2 0-16,-1-1 0 0,-1-3 0 0,1 0 0 15,-2 0 0-15,2 2 0 0,0-1 0 0,0 1 0 16,1-1 128-16,-4 4-128 0,-2 1 0 0,-3-1 0 15,0-1 0-15,-2 0 0 0,-3-1 0 0,0 1 0 16,-3-2 256-16,-1 2 0 0,-4-1 0 0,0 0 0 16,-2-1-256-16,1-2-304 0,0 2 64 0,0-2 16 15,-2 1 224-15,2 3 0 0,0-2 0 0,0 0 0 16,-2 0 144-16,2 1-144 0,-1 1 0 0,1 0 144 16,-2-2-144-16,-1 2 0 0,-1 0 0 0,-1 0 0 15,0-1 0-15,-1 0 0 0,0-1 128 0,-2 1-128 16,-3 0 0-16,0-1 192 0,2 0-192 0,-12 2 192 0,12-3-384 15,-3 2-80-15,-9 1-16 0,12-4 0 0,-2 3 288 0,-10 1 0 16,9-2 0-16,-9 2 0 0,12-2 0 16,-1-1 128-16,-2 2-128 0,-9 1 0 0,9-5 0 0,-1 3 0 15,-8 2 0-15,10-5 0 0,-1 0 0 0,0 0 0 16,-9 5 0-16,0 0 0 0,8-7 336 0,-8 7-16 16,7-8-16-16,-2 3 0 0,-5 5-304 0,5-6 0 15,0-2-128-15,-5 8 128 0,5-8 0 0,-1-1 288 16,-1 0-32-16,0 0-16 0,-1-2-48 0,1 1 0 15,-1-3 0-15,0 0 0 0,-2-2-192 0,0-3 0 16,0 0 128-16,0-6-128 0,0-2 272 0,0 3 16 0,-2-5 0 0,1 2 0 16,-1 0-112-16,-1-4-32 0,0 0 0 15,1-1 0-15,-1-3-144 0,0-6 0 0,0-7 144 0,0-4-144 16,-1-4 0-16,1 0 0 0,0 3 0 0,-1 3 128 16,0 3-128-16,0 0 0 0,1 5 0 0,-1-6 0 15,-1-5 0-15,0-4 0 0,-2-3 0 0,1 0 0 16,2 3 0-16,0 4 0 0,-1 6 0 0,1 5 0 15,1 0 0-15,2-2-128 0,0-4 128 0,1-4 0 16,1-5 0-16,0 2 0 0,3-1 0 0,0 4-128 16,0 7 128-16,0 5 0 0,1 5 0 0,0 4-128 15,1 2 128-15,0 2 0 0,1 0 0 0,-1-1-128 16,-2-3 256-16,0 1 64 0,-1 0 16 0,-2 2 0 16,-1 4-208-16,1 3-256 0,0 2 48 0,-1 3 16 15,-1 1 32-15,0 4 16 0,-2 2 0 0,1 1 0 0,2 7 144 16,-4-4 0-16,4 4-144 0,0 0 144 0,-8 0 0 0,8 0-176 15,0 0 176-15,0 0-128 16,0 0 128-16,-9 7 0 0,9-7-144 0,-8 9 144 0,1-1 0 0,7-8 0 16,0 0 0-16,-6 12 0 0,1-5 0 0,-1 1 0 15,0 3 0-15,-1-1 0 0,0-1 0 0,-2 0 0 16,-2 4 0-16,1-1 0 0,-2 0-192 0,0 0-32 16,-2-2 0-16,-2-1 0 0,-1 0 224 0,0 0 256 15,-1-3-48-15,-3 0-16 0,-1-2-192 0,-3 0 0 16,-1 1 0-16,-3-5 0 0,0 2 0 0,-4 0 0 15,-1 3 0-15,0 1 0 0,-1-1 0 0,-2 0 0 16,0 0 0-16,-4-2 0 0,-3-4-144 0,-2-1-32 16,-2 0 0-16,-2-1 0 0,-2 2 320 0,0 1 64 0,0 1 16 0,2 2 0 15,2-1-352-15,0 1-80 0,-3-4-16 0,-2-1 0 16,-5-4 384-16,-2 2 80 0,-4 1 16 0,2 3 0 16,1 1-256-16,1 1 0 0,0 2 0 0,-2-4 0 15,-1-4 0-15,-3 0 0 0,-1 0 0 0,0 3 0 16,3 3 0-16,4 2 0 0,5 0 0 0,1-1 0 15,-4-3 0-15,0 0 0 0,-1-4 0 0,-1 2 0 16,-1 4 0-16,2 2 0 0,4 2 0 0,2-2 0 16,2 1 0-16,1-3 0 0,2-2 0 0,-1-2 0 15,-1 1 0-15,-1 1 0 0,-1-1 0 0,0 2 0 16,1 3 0-16,3 1 0 0,1-1 0 0,3-1 0 16,2-1 0-16,2-2 0 0,0-2 0 0,1-1 0 15,2-1 0-15,-1 2 0 0,1-1 0 0,2 2 0 16,1-2 0-16,2 2 0 0,0 1 0 0,4 1 0 15,1 0 0-15,3 2 0 0,-1 0 0 0,3 0 0 16,1 0 0-16,1 0 0 0,1-1 0 0,-1 2 0 0,2-4 0 0,2 3 0 16,1-2 0-16,0 2-160 0,2-3 160 0,2 0 0 15,-1 1 0-15,1 0 0 0,2-1 0 0,9 0 0 16,-9 2 0-16,9-2-128 0,-8 2-32 0,8-2 0 16,0 0 0-16,0 0 0 0,-7 0-160 0,7 0-48 15,0 0 0-15,0 0 0 0,-7-5 96 0,7 5 16 16,0 0 0-16,0 0 0 15,0 0-2064-15,0 0-416 0,0 0-80 0,0 0-16464 0</inkml:trace>
  <inkml:trace contextRef="#ctx0" brushRef="#br1" timeOffset="143593.63">21331 8257 14735 0,'0'0'1312'0,"-5"-4"-1056"16,5 4-256-16,-6-5 0 0,6 5 3472 0,0 0 640 0,-4-7 128 15,4 7 32-15,0 0-2800 0,0 0-576 0,0-6-96 0,0 6-32 16,0 0-448-16,0 0-112 0,5-7-16 0,-5 7 0 15,7-6-192-15,-7 6 0 0,5-1 128 0,0-3-128 16,0 1 352-16,0 2 32 0,1-1 0 0,-6 2 0 16,6 0 352-16,-6 0 80 0,11 3 16 0,-11-3 0 15,0 0 0-15,11 7 16 0,-11-7 0 0,9 9 0 16,-2 1-272-16,-2 2-48 0,-5-12-16 0,3 18 0 16,-1-4-240-16,1 2-48 0,0-2-16 0,-1 3 0 15,1 2-80-15,-1 0-128 0,-2 1 176 0,3 2-176 16,0 0 160-16,-1-1-160 0,1 0 128 0,1 0-128 15,0-4 192-15,1 0-32 0,0-2-16 0,0-2 0 16,0-2 16-16,1-1 0 0,-1-1 0 0,0-4 0 16,-5-5-32-16,0 0-128 0,0 0 192 0,13 3-64 15,-2-4 112-15,-2-2 16 0,-1-1 0 0,1-5 0 16,0 0-128-16,-1-2 0 0,-1 1-128 0,1 0 192 0,-1-5-192 16,1 4 144-16,1-4-144 0,-1 3 128 0,-2 2-128 0,1 1 0 15,-2 2 0-15,-5 7 0 0,6-6 0 0,-6 6 0 16,0 0 0-16,0 0 0 0,0 0 0 0,0 0 0 15,8 13-160-15,-1-1 160 0,-2-1 0 0,-1 1-144 16,0 0 144-16,1 0 0 0,0 1 0 0,0-3-128 16,1 2 128-16,0 0 0 0,1-1 0 0,-1 1 0 15,1 0 0-15,0-2 0 0,1-3 0 0,0-1 0 16,0 1 0-16,0-2 0 0,0 0 0 0,-1-1 0 16,1-1 0-16,0 1 0 0,-8-4 176 0,10 2 16 15,1 1 0-15,-2-2 0 0,-9-1-16 0,12-3 0 16,-2 2 0-16,1 1 0 0,-11 0-48 0,11-2-128 0,0-2 192 0,-1-2-64 15,1 0 0-15,-2-1-128 0,-1-2 192 0,1 0-64 16,-1-5 0-16,-1-1 0 0,1 1 0 0,-1-4 0 16,-1 0 0-16,1-2-128 0,-1-2 192 0,-1 0-64 15,-1-3-128-15,0 2 160 0,0-1-160 0,-1 3 160 16,-2 2-160-16,0 2 0 0,1 0 0 0,-2 1 0 16,0 0 0-16,0 2 0 0,0 1 0 0,0 4 0 31,0 9-736-31,0 0-32 0,2-13 0 0,-2 13 0 0,0 0-2016 0,0 0-416 0,6-12-64 0,-6 12-14464 15</inkml:trace>
  <inkml:trace contextRef="#ctx0" brushRef="#br1" timeOffset="145711.2">22103 8722 1839 0,'0'0'160'0,"0"0"-160"0,0 0 0 0,0 0 0 15,-5-10 6624-15,2 2 1296 0,2-1 256 0,1 9 48 16,0-9-6448-16,0 9-1296 0,1-9-256 0,-1 9-48 16,3-9-176-16,1 0 0 0,-1 1 0 0,-3 8 0 15,2-9 0-15,1 5 0 0,1-2 0 0,0 1 0 16,-1 0 0-16,3 1 128 0,-1-2-128 0,0 2 192 15,0 0 32-15,7-4 16 0,-2 1 0 0,4 2 0 16,-3 0 16-16,2 1 0 0,0 0 0 0,0 3 0 16,-1 0-112-16,0 1-16 0,-2 2 0 0,1 5 0 15,-11-7-128-15,9 10 0 0,-4 3 0 0,0 4 128 16,-5-3-128-16,-1 2 0 0,-3 0 0 0,-2 1 0 16,-4 0-144-16,0-2 144 0,0 1 0 0,-2 0 0 0,-3 1-272 15,0 0 48-15,-1-2 16 0,1-1 0 0,0 1-64 0,2-1-16 16,1-1 0-16,1 0 0 0,0-5 288 15,1 4 0-15,-1-2 0 0,1 3 0 0,0-4 288 0,0 1-32 16,4 1-16-16,1-3 0 0,-2-1-96 0,7-7-16 16,-5 9 0-16,5-9 0 0,-4 9-128 0,4-9 0 15,0 0 0-15,0 0 128 0,0 0-128 0,0 0 0 16,10 5 0-16,-10-5 0 0,14 1-128 0,-3-2-64 16,2 0-16-16,-1-2 0 0,0-1-80 0,-1 0-16 15,3-1 0-15,-1 1 0 16,0-1-1440-16,1 0-304 0,2-2-48 0,-1 1-10192 0</inkml:trace>
  <inkml:trace contextRef="#ctx0" brushRef="#br1" timeOffset="147078.84">22423 7668 4607 0,'0'0'192'0,"0"0"64"0,0 0-256 0,0 0 0 0,7-5 0 0,-7 5 0 15,7-10 2800-15,-2 4 512 0,0-3 96 0,-5 9 32 16,0 0-2208-16,0 0-432 0,0 0-96 0,0 0 0 0,4-9 256 0,-4 9 64 15,0 0 16-15,0 0 0 16,0 0-160-16,0 0-48 0,0 0 0 0,0 0 0 0,0 0 112 0,0 0 16 16,-9-3 0-16,9 3 0 0,-9 3-320 0,9-3-48 15,-8 5-16-15,8-5 0 0,-8 8-192 0,3-1-32 16,5-7-16-16,-4 10 0 0,-1-1-96 0,0 0-32 16,5-9 0-16,-7 9 0 0,1 0-80 0,-1 0 0 15,1 2-128-15,-1 0 192 0,1-3-192 0,-1 1 128 16,2 0-128-16,5-9 0 0,-5 11 128 0,5-11-128 15,0 0 0-15,-4 10 144 0,4-10-144 0,0 0 160 16,0 0-160-16,0 0 160 0,0 0-160 0,6 11 0 16,-6-11 144-16,0 0-144 0,12 5 128 0,0-4-128 15,0 2 160-15,-1-3-160 0,-11 0 0 0,15 1 0 16,-1-1 0-16,-1 2 0 0,0-1 0 0,-1-1 0 0,0 2 0 0,1 0 0 16,0 0 0-16,0 1 0 15,-2-2 0-15,1 2 0 0,0-1 0 0,-12-2 0 0,13 6 0 0,-3-1 0 16,-10-5 0-16,11 8 0 0,-11-8 0 0,8 11 0 15,-3 0 0-15,-5-11-160 0,4 14 160 0,-3-1-128 16,0-1 128-16,-1 0 0 0,-1-1 0 0,-3 1 0 16,-1-1 0-16,-2 0 0 0,2 2 0 0,-3 0 0 15,-1 0 0-15,0 0-160 0,-1 1 160 0,-2 2 0 16,-1-2-240-16,-1 0 64 0,-2 2 16 0,2-3 0 16,-1-2-64-16,1 1-16 0,-2 0 0 0,2-3 0 31,1-3-224-31,2 0-48 0,2-2-16 0,9-4-8976 0,-9-3-1792 0</inkml:trace>
  <inkml:trace contextRef="#ctx0" brushRef="#br1" timeOffset="147355.31">22382 7621 24879 0,'0'0'2208'0,"8"-8"-1760"16,0 0-448-16,2 3 0 0,2 2 1616 0,1-1 240 15,0 1 64-15,1 0 0 0,2 2-880 0,0-1-160 0,-1 1-48 0,2-2 0 16,2 1-448-16,-1-1-112 0,0-1-16 16,2 0 0-16,-1 2-256 0,1-2 0 0,-1-3 128 15,1 2-128-15,-1 0 0 0,1 1 0 0,1-1-128 0,0 1 128 31,-2 0-880-31,1-1-80 0,-1 1 0 0,1 0-16 16,-2 0-2272-16,0 0-448 0,-2 0-80 0,0-1-32 0</inkml:trace>
  <inkml:trace contextRef="#ctx0" brushRef="#br1" timeOffset="148597.57">23411 8198 18303 0,'0'0'816'0,"0"0"160"0,0 0-784 0,0 0-192 0,0 0 0 0,0 0 0 15,0 0 1648-15,0 0 272 0,0 0 64 0,0 0 16 16,0 0-784-16,0 0-176 0,0 0-16 0,0 0-16 16,0 0-96-16,0 0-16 0,0 0 0 0,0 0 0 15,0 0 16-15,0 0 0 0,9-5 0 0,-9 5 0 0,10-2-512 0,1-2-96 16,-1 1-32-16,1 3 0 0,0 0-48 0,4-3-16 16,-1 2 0-16,2 1 0 0,1-2 64 0,1-4 16 15,2 2 0-15,-1 0 0 0,1 2 80 0,-1-2 16 16,1 0 0-16,-2 0 0 0,-2-1-384 0,-1 1 0 15,1 1 0-15,-2 1 0 0,-5-1 0 0,-9 3-208 16,12-1 16-16,-12 1 16 0,12 1 176 0,-12-1 0 16,0 0 0-16,0 0 128 0,0 0-128 0,0 0 0 15,0 0 0-15,1 12 128 0,-3 0-128 0,-4-3 0 16,0 0 0-16,-2 0 0 0,0-1 0 0,-2 0 0 16,-3-1 0-16,0 3-128 0,-2 0-192 0,-2 0-16 15,-1 0-16-15,0 0 0 0,0 0 96 0,-1 0 0 0,1-3 16 0,0 3 0 16,0-1 240-16,-1 1 0 0,1-1 0 0,1 2 0 15,0 0 0-15,2 1 160 0,0-1-160 0,1 2 128 16,1 0 128-16,2-2 32 0,4 1 0 0,1 1 0 16,1-4-64-16,3 2-16 0,0-1 0 0,2-10 0 15,0 0-64-15,3 13-16 0,-1-1 0 0,-2-12 0 16,0 0-128-16,12 12 0 0,-1-6 0 0,0 2 128 16,1-4-128-16,1 0 0 0,0 0 0 0,2-3 0 15,0-1 0-15,2 1 0 0,0 1 0 0,3-1 0 16,-1-1-512-16,2 0-48 15,0-1 0-15,0-1 0 0,0 0-2016 0,-1 0-416 0,0 0-80 16</inkml:trace>
  <inkml:trace contextRef="#ctx0" brushRef="#br1" timeOffset="148927.87">23883 8567 36687 0,'0'0'1616'0,"0"0"352"0,0 0-1584 0,-7 8-384 16,3 1 0-16,4-9 0 0,0 11 720 0,2-1 64 0,-1 3 16 0,-1-2 0 15,1 2-624-15,-1 1-176 0,0 0 0 0,0 3 0 16,0-2 0-16,0 2 0 0,0-2 0 0,0-2 0 16,0 3 0-16,0-2-128 0,-1 1 128 0,1-2-128 31,0 2-336-31,0-4-64 0,0 0-16 0,3 0 0 16,-1-1-576-16,2-3-112 0,-4-7-32 0,0 0 0 15,9 8-1968-15,-9-8-400 0,16 2-80 0,-16-2 0 0</inkml:trace>
  <inkml:trace contextRef="#ctx0" brushRef="#br1" timeOffset="149747.63">23931 7545 21183 0,'0'0'1888'0,"0"0"-1504"15,0 0-384-15,0 0 0 0,10-8 1952 0,1 2 320 16,-1 1 64-16,1 1 16 0,0 1-1824 0,0-1-352 15,-11 4-176-15,12-4 160 0,-1 0-160 0,-1 0 0 16,0 2 0-16,0 1 0 0,1 1 0 0,1-2 0 16,-1 0 0-16,2 0 0 0,0 2 0 0,0-4 0 15,0 2 0-15,2-1 0 0,0 1 0 0,1 0 0 16,0 0 0-16,-2-1 0 0,0 2 224 0,-1-3 16 16,0 1 0-16,0 2 0 0,1 0 16 0,-3-1 0 15,-11 2 0-15,11 0 0 0,-11 0-256 0,0 0 128 16,10 2-128-16,-10-2 0 0,0 0 128 0,0 0-128 0,0 0 0 15,0 0 0-15,5 10 0 0,-5-10 0 0,0 0 0 0,2 14 0 16,-1-1 0-16,-1-1 0 16,-1 0 0-16,-1 1 0 0,0 3 128 0,-1-2-128 0,-1 0 0 0,0 6 144 15,0-1 256-15,0 1 48 0,1 0 16 0,-1-2 0 16,-2-4-16-16,1 2-16 0,-1 1 0 0,0 0 0 16,0 1-208-16,-1-1-32 0,0 2-16 0,-1 1 0 15,1-2-176-15,-1 2 160 0,1 2-160 0,0-2 160 16,1-2-160-16,0 1 0 0,0 0 0 0,2-1 0 15,0-3 128-15,0-2-128 0,0-3 128 0,3 0-128 32,1 2-1088-32,0-4-320 0,0-8-48 0,0 0-16 0</inkml:trace>
  <inkml:trace contextRef="#ctx0" brushRef="#br1" timeOffset="151670.81">19316 8322 8287 0,'0'0'736'0,"0"0"-592"16,-9-1-144-16,2 0 0 0,7 1 3008 0,0 0 576 16,-9-4 128-16,9 4 0 0,-6-3-2512 0,0 0-512 15,6 3-112-15,0 0 0 0,-7-2-304 0,7 2-48 16,0 0-16-16,0 0 0 0,0 0 256 0,0 0 48 15,-10-5 16-15,10 5 0 0,0 0 416 0,0 0 80 16,-7-7 0-16,7 7 16 0,0 0 0 0,0 0 0 0,0 0 0 0,0 0 0 16,0 0-464-16,0 0-80 0,0 0-32 0,0 0 0 15,0 0-112-15,9-4-32 0,0 2 0 0,3 2 0 16,-2 0-64-16,0 1-32 0,1-1 0 0,1 3 0 16,-1-3-96-16,4 0-128 0,-4 0 176 0,2 0-176 15,2 0 144-15,-1 0-144 0,0 0 0 0,1 0 144 16,-2-2-144-16,1 2 0 0,2 2 144 0,2-4-144 15,0 1 160-15,3 0-32 0,1-1-128 0,2 1 192 16,1 0-32-16,1-1-16 0,0 1 0 0,1 0 0 16,-1 1-144-16,2 0 128 0,-2 1-128 0,-2-1 128 15,-1 0 0-15,-3 0-128 0,1 0 192 0,-1 0-64 16,-2 0 112-16,-1 0 16 0,-1-1 0 0,-2-1 0 16,0 1-48-16,1-1 0 0,-2-1 0 0,-1 2 0 15,-1-2-48-15,2 0-16 0,0 2 0 0,0-1 0 0,0-2-16 16,0 1-128-16,0 0 192 0,1 2-64 0,0-1-128 0,0 0 160 15,1 1-160-15,-2 1 160 0,0-1-160 0,-2 1 0 16,2 1 0-16,0-1 128 0,-1 0-128 0,1 1 0 16,-2 1 0-16,-1-2 0 0,-10 0 192 0,0 0-64 15,10-2 0-15,-10 2 0 0,12-1 32 0,-12 1 0 16,9-3 0-16,-9 3 0 0,0 0-32 0,11-1 0 16,-11 1 0-16,10 0 0 0,-10 0-128 0,0 0 160 15,11-3-160-15,-11 3 160 0,9-1-160 0,-9 1 0 16,8-5 144-16,-8 5-144 0,0 0 128 0,0 0-128 15,7-1 160-15,-7 1-160 0,0 0 256 0,0 0-64 16,11-4 0-16,-11 4 0 0,0 0 0 0,0 0 0 16,0 0 0-16,0 0 0 0,0 0-192 0,0 0 144 0,0 0-144 0,0 0 128 15,0 0-128-15,0 0 160 0,5-7-160 0,-5 7 160 16,0 0-160-16,0 0 128 0,0 0-128 0,3-10 128 16,-3 10 0-16,0-9-128 0,0 9 192 0,0 0-64 15,-2-12-128-15,1 4-176 0,1 8 48 0,-4-13 0 16,0 3 512-16,0 0 96 0,-1 0 32 0,0 1 0 15,-2 0-384-15,1 0-128 0,-1 1 0 0,2-1 144 16,-1 0-144-16,-1 2 128 0,1-2-128 0,-1 2 128 16,-1 0-128-16,0-3 0 0,-1 4 0 0,1-1 0 15,1 1 0-15,-1 2 0 0,0-3 0 0,1 4 0 16,1-3 0-16,-1 4 0 0,7 2 0 0,-6-3 0 16,6 3 0-16,0 0 0 0,-9 0 0 0,9 0 0 15,0 0-144-15,0 0 144 0,-9 1 0 0,9-1 0 0,0 0 0 0,0 0 0 16,0 0 0-16,-7 7 0 0,7-7 0 15,0 0-128-15,0 0 128 0,-2 10 0 16,2-10 0-16,0 0 0 0,0 0 0 0,1 12 0 0,0-3 0 0,-1-9 0 16,4 9 0-16,0 0 0 0,-4-9 0 0,0 0 0 15,8 10 0-15,1-3 0 0,-3 0 0 0,2-1-128 16,0 1 128-16,1-1 0 0,0 1 0 0,2 0 0 16,-1-1 0-16,2 1 0 0,0 0 0 0,2 3 0 15,-2-4 0-15,-1 3 0 0,1-2 0 0,0 1 0 16,-3-2 0-16,-1 1 0 0,0-1-320 0,-8-6 64 15,9 9 0-15,-1-1 0 0,-1-1 432 0,0-4 80 16,-7-3 32-16,0 0 0 0,10 6-288 0,-10-6 128 16,0 0-128-16,11 5 0 0,-11-5 0 0,0 0 0 0,9 5 0 0,-9-5-144 15,0 0 144-15,0 0 0 0,9 8 0 0,-9-8 0 16,0 0 0-16,7 9 0 0,-7-9 0 0,0 0 0 16,0 0 0-16,2 13 0 0,-2-13 0 0,0 0 0 15,-2 10 0-15,2-10 0 0,-7 12 0 0,1-1 0 16,-1-1 0-16,-1-3-192 0,-1 0 32 0,0 0 0 15,0-2 448-15,0 0 96 0,-2 1 0 0,1 0 16 16,-2-1-208-16,0 2-64 0,1-3 0 0,0 4 0 16,1-2-128-16,-1 1 0 0,0-3 144 0,0 2-144 15,-1 1 0-15,2-1 0 0,0 1 0 0,0-1 128 16,1 1-368-16,3-1-64 0,-1-1-16 0,7-5 0 16,0 0-2624-1,0 0-512-15,0 0-128 0</inkml:trace>
  <inkml:trace contextRef="#ctx0" brushRef="#br1" timeOffset="156702.63">18321 7909 24879 0,'0'0'1088'0,"0"0"256"0,0 0-1088 0,0 0-256 0,0 0 0 0,0 0 0 16,0 0-160-16,0 0-96 0,0 0 0 0,0 0-16 16,0 0 880-16,0 0 176 0,0 0 48 0,0 0 0 15,0 0-496-15,0 0-80 0,0 0-32 0,7-3 0 16,0 3-96-16,1 0-128 0,1 0 176 0,1-1-176 15,0 0 416-15,0-1-32 0,2 0 0 0,10-1 0 16,-2 1 96-16,-1 0 16 0,1 1 0 0,0 0 0 16,-1-1-112-16,1 2-32 0,-1-1 0 0,2 0 0 15,-1-1-96-15,-1 2 0 0,-1 0-16 0,1-2 0 16,-4 4 80-16,0-2 0 0,-2 0 16 0,-2 2 0 16,-11-2-80-16,12 2-32 0,-12-2 0 0,0 0 0 0,12 3 0 15,-12-3 0-15,0 0 0 0,0 0 0 0,0 0-32 16,0 0-16-16,0 0 0 0,0 0 0 0,0 0-32 0,0 0 0 15,0 0 0-15,0 0 0 0,0 0 16 0,0 0 0 16,0 0 0-16,0 0 0 0,0 0-160 0,0 0 192 16,0 0-192-16,0 0 192 0,0 0-192 0,0 0 0 15,0 0 0-15,-8 10 128 0,0-2 16 0,0-1 0 16,-1 2 0-16,0 0 0 0,0 1-144 0,0-2-176 16,-1 1 48-16,-1 1 0 0,-1-1 128 0,1 1 0 15,-2 0 0-15,-2 2 0 0,1 0 0 0,0-2 0 16,-1 2 0-16,1 2 0 0,0-3 0 0,0 2 0 15,0-3 0-15,0 2 0 0,-1 2 0 0,2-1-128 16,0 1 128-16,0-1 0 0,2-2 0 0,0 2 0 0,-1 2 0 0,1-2 0 16,-1-2 0-16,0 0 0 0,1-2 0 15,-1 0-128-15,0 2 128 0,0-4 0 0,1 1 0 0,1 0 0 16,3-3 0-16,0 3 0 0,1-1 0 0,6-7 0 16,0 0 0-16,-7 6 0 0,7-6 0 0,0 0 0 15,0 0 0-15,0 0 144 0,0 0-144 0,0 0 160 16,0 0-32-16,0 11 0 0,0-11 0 0,0 0 0 15,0 0 64-15,7 13 16 0,-7-13 0 0,11 7 0 16,-11-7 0-16,16 7 0 0,-2-1 0 0,1 1 0 16,-1-3-208-16,2 0 0 0,-2 0-144 0,0 0 144 15,1-3-160-15,-1 1 160 0,0 1-160 0,2-3 160 16,-2 0-448 0,2 0 16-16,-2 0 0 0,1-3 0 0,-1 3-320 0,0-1-64 0,1-1-16 15,-1 2 0-15,-1-3-560 0,0 2-112 0,-1-1-32 0,0 1-8016 16,-2 1-1616-16</inkml:trace>
  <inkml:trace contextRef="#ctx0" brushRef="#br1" timeOffset="157028.29">18883 8309 33855 0,'0'0'1504'0,"0"0"304"0,0 0-1440 0,0 0-368 0,0 0 0 0,0 0 0 16,0 0 384-16,0 0 0 0,1 13 0 0,-1-13 0 15,-2 16-384-15,-1-3 144 0,1 3-144 0,-1-1 0 16,0 2 0-16,1 1 0 0,-1 2 0 0,0 2 0 16,2-2 128-16,0 3-128 0,1 1 0 0,-1 2 0 15,-1-5 0-15,2-1 0 0,0 1 0 0,2 0 0 16,-1 0-2416-16,1-5-432 0</inkml:trace>
  <inkml:trace contextRef="#ctx0" brushRef="#br1" timeOffset="159320.41">24964 8231 18079 0,'0'0'800'0,"0"0"160"0,0 0-768 0,0 0-192 0,0 0 0 0,0 0 0 16,0 0 832-16,0 0 112 0,0 0 16 0,0 0 16 15,0 0 0-15,0 0 0 0,0 0 0 0,0 0 0 16,0 0-32-16,0 0-16 0,0 0 0 0,0 0 0 15,0 0 32-15,0 0 0 0,0 0 0 0,0 0 0 16,0 0-80-16,0 0-16 0,0 0 0 0,0 0 0 16,0 0-480-16,0 0-80 0,0 0-32 0,0 0 0 0,-3-7-32 0,3 7-16 15,-4-6 0-15,4 6 0 0,0 0 96 0,0 0 0 16,0 0 16-16,0 0 0 0,0 0-16 0,0 0-16 16,9-5 0-16,-9 5 0 0,9-4-112 0,-9 4-32 15,12-4 0-15,0 1 0 0,0 2-160 0,1 0 0 16,1 1 0-16,2 1 0 0,2-1 144 0,3 0-144 15,0 1 160-15,2 1-160 0,2-1 192 0,1 0-48 16,1 0-16-16,1 1 0 0,-2-2-128 0,1-2 0 16,0 0 0-16,1-2 0 0,-2 0 0 0,1 0 0 15,2 2 0-15,2-4 0 0,2 1 0 0,1 1 0 16,1 2 0-16,3-1 0 0,0 2 0 0,-3 1 0 16,-3 0 0-16,0 0 0 0,-4 1 0 0,-2 2 0 0,-3-2 0 0,-3 0 0 15,0-1 0-15,-2 0 0 0,-3-1 0 0,-2 1 0 16,-3 1 0-16,0-1 0 0,1 0 0 15,-11 0 128-15,12 2-128 0,-2 0 0 0,0-1 0 0,1 2 0 16,-11-3 0-16,12-4 0 0,-2 4 0 0,0 0 0 16,-10 0 0-16,12-1 0 0,-12 1 128 0,13 0-128 15,-2-1 0-15,-11 1 0 0,10-3 0 0,-10 3 128 16,0 0-128-16,9-4 0 0,-9 4 0 0,0 0 0 16,0 0 128-16,7-7-128 0,-7 7 128 0,4-7-128 15,-4 7 144-15,0 0-144 0,1-9 160 0,-1 9-160 16,0 0 128-16,-1-10-128 0,-1 1 0 0,1 3 0 15,1 6 144-15,-3-9-144 0,1-1 128 0,-2 4-128 16,-1-2 256-16,-1 2-48 0,1-1 0 0,-1 1 0 0,-1-2 0 16,-1 1 0-16,-1-1 0 0,0 2 0 0,0-1 16 15,1 0 0-15,-1 0 0 0,1 2 0 0,0 1-224 0,1-1 0 16,-1 1 128-16,0 2-128 0,1-1 0 0,1 0 0 16,-1-1 0-16,7 4 0 0,-10-1 176 0,10 1-176 15,-10-2 192-15,10 2-192 0,-10 0 224 0,10 0-64 16,0 0-16-16,0 0 0 0,0 0-144 0,0 0 0 15,0 0 0-15,0 0 0 0,0 0 0 0,0 0 0 16,0 0 0-16,0 0 0 0,0 0 0 0,12 2 0 16,-12-2 0-16,13 5 0 0,-1-2 0 0,0 0-176 15,-1 3 48-15,2-1 0 0,0 0 128 0,1-1 0 16,0 0 0-16,2 0 0 0,-1 1 0 0,-1 0-160 16,1-1 160-16,-2 1-160 0,0 2 160 0,0-1 0 15,-3 2 0-15,-1-1 0 0,-1-1 0 0,-1 2 0 0,-2 0 0 0,-2 1 0 16,-1-1 0-16,0 2 0 0,-1 1 0 0,-2 1 0 15,1-12 0-15,-4 9 128 0,4-9-128 0,-7 11 128 16,1 0-128-16,-1 1 0 0,1-6 0 0,-1 3 0 16,-1-1 0-16,3 0 0 0,-1 0 0 0,-1-1 0 15,0 3 0-15,1-3 0 0,-1 0-176 0,1 2 176 32,-2-2-480-32,2-1 0 0,-1 1 0 0,7-7 0 15,-9 6-480-15,9-6-112 0,-8 8-16 0,8-8 0 16,0 0-1792-16,0 0-384 0,0 0-64 0</inkml:trace>
  <inkml:trace contextRef="#ctx0" brushRef="#br1" timeOffset="160487.91">26492 7839 18767 0,'0'0'832'0,"0"0"176"0,0 0-816 0,0 0-192 0,0 0 0 0,0 0 0 15,0 0 672-15,0 0 96 0,0 0 0 0,0 0 16 16,-2-8 48-16,2 8 0 0,0 0 0 0,0 0 0 16,0 0 128-16,0 0 48 0,0 0 0 0,0 0 0 15,5-9-48-15,-5 9-16 0,0 0 0 0,0 0 0 16,8-6-320-16,-8 6-64 0,0 0-16 0,11-4 0 15,-11 4-160-15,11-2-48 0,-11 2 0 0,12-4 0 16,-1 0 0-16,-1 1 0 0,0 1 0 0,2-1 0 16,1-1 0-16,2 3 0 0,-1-2 0 0,2 1 0 15,2-2-144-15,1 1-48 0,0 2 0 0,0 0 0 16,1-1-144-16,-2 4 160 0,0 0-160 0,0 0 160 16,-1-2-160-16,-1 1 0 0,-2 0 144 0,-1 0-144 0,-1 1 0 0,0-1 0 15,0 0 0-15,-1-1 128 0,0-1-128 0,-11 1 0 16,0 0 128-16,12 0-128 0,-12 0 128 0,10 0-128 15,-10 0 160-15,0 0-160 0,0 0 192 0,0 0-64 16,0 0-128-16,0 0 192 0,0 0-64 0,0 0-128 16,-1 12 176-16,-3-2-176 0,-1-1 176 0,-3 4-176 15,-3-2 160-15,0 3-160 0,-2 1 128 0,-3 1-128 16,0 3 0-16,-2 2 0 0,-3-1 0 0,-1 1 0 16,0 1 0-16,-2 1 0 0,1-1 0 0,1-1 128 15,1 0-128-15,1-3 0 0,1-3 0 0,0 1 0 16,3 1 0-16,0-4 0 0,3 1 0 0,1-2 0 0,0-1 0 15,2-4 0-15,2 1 0 0,3-1 0 0,0 1 0 16,-1-2 0-16,1-2 0 0,5-4 0 0,-5 6 0 0,5-6 0 16,0 0 0-16,0 0 0 0,-4 10 128 0,4-10-128 15,0 0 128-15,0 0 0 0,0 0-128 0,0 0 192 16,7 9-192-16,-7-9 176 0,10 5-176 0,2-1 160 16,-2-4-160-16,5 0 0 0,-1 0 0 0,3 0 128 15,1 0-128-15,3 0 0 0,1 0 0 0,2 0 0 16,0 0 0-16,0 1-176 0,-2 3 176 0,0-3-128 15,-1 1-192-15,-3-1-48 0,-3 2 0 0,-2-2 0 16,-3-2-1680-16,-10 1-352 16,12 2-64-16</inkml:trace>
  <inkml:trace contextRef="#ctx0" brushRef="#br1" timeOffset="161139.37">27070 8251 2751 0,'0'0'256'0,"0"0"-256"0,0 0 0 0,0 0 0 16,0 0 5664-16,0 0 1088 0,-2-11 224 0,2 11 32 16,0 0-4736-16,6-6-944 0,0-5-192 0,0 5-48 15,1-2-672-15,-7 8-144 0,10-8-16 0,0 1-16 16,0 4-240-16,0-1 128 0,0 1-128 0,1-2 0 15,-2 0 448-15,1-1-16 0,1 1 0 0,-1 3 0 16,1 2 208-16,-1-3 32 0,-1-1 16 0,-9 4 0 16,12 0-128-16,-2-3-32 0,0 3 0 0,-10 0 0 15,10 3-208-15,-10-3-64 0,0 0 0 0,9 7 0 16,-9-7-256-16,7 6 160 0,-7-6-160 0,0 0 128 0,4 9-128 0,-4-9 0 16,0 11 0-16,0-1 128 0,0-10-128 0,-4 12 0 15,0-3 0-15,-2 0 0 0,0-2 0 0,-2-1 0 16,-1 3 0-16,-1 0 0 0,-2-1-160 0,0 3 160 15,0-4-208-15,2 1 80 0,0 0 128 0,0-1-208 16,3-1 80-16,0-1 128 0,1 1 0 0,6-6 0 16,-8 5 0-16,8-5 0 0,-9 8 0 0,1-2 0 15,8-6 0-15,-8 8 0 0,8-8 0 0,0 0 0 16,-7 9 0-16,7-9 0 0,0 0 0 0,0 0 0 16,0 0 0-16,4 12 0 0,-4-12 0 0,9 10 0 15,2-3 144-15,-1 1-16 0,3-2 112 0,3 1 16 16,1-1 16-16,2-2 0 0,2 1-80 0,2 0 0 15,1 1-16-15,1-1 0 0,0-1-176 0,0-2 0 16,-2 1 144-16,1-2-144 0,-2 1 0 0,-1-2-320 0,-1-2 64 0,0 1 16 31,-2-2-560-31,-1 1-112 0,-1-2-32 0,-2-1-10512 0,0-1-2112 0</inkml:trace>
  <inkml:trace contextRef="#ctx0" brushRef="#br1" timeOffset="163857.93">22702 10460 22399 0,'0'0'496'0,"0"0"96"0,0 0 32 0,0 0 0 0,0 0-496 0,0 0-128 16,0 0 0-16,0 0 0 0,0 0 896 0,0 0 176 15,0 0 16-15,0 0 16 0,0 0-496 0,0 0-96 0,0 0-32 0,0 0 0 16,0-8-32-16,2 5 0 16,2-1 0-16,-1-2 0 0,-1 1 368 0,1 0 64 0,0 0 16 0,-1 0 0 15,-2 5 128-15,5-11 48 0,-1 1 0 0,0-1 0 16,-1 0-144-16,-1 0-32 0,1 1 0 0,0-3 0 16,-2 1-432-16,2-4-80 0,-2 1-32 0,0-4 0 15,0-1-352-15,-1-1 0 0,0-3 0 0,-1-1 0 16,1-1 0-16,0-1 128 0,-1 1-128 0,1 0 0 15,-1 1 0-15,1 2 0 0,-2-2 0 0,2 3 128 16,2 1-128-16,-2 3 144 0,0-2-144 0,1 3 160 16,0 0 16-16,0 0 0 0,1 2 0 0,-1-2 0 0,-1 4-176 15,0-3 0-15,0 3 144 0,0 0-144 0,0 0 0 0,-3-2 0 16,1 2 0-16,-1 2 0 0,1-1 0 0,-1 1 0 16,0-3 0-16,1 1 128 0,-1 0-128 0,2 0 0 15,-2-1 0-15,2 2 0 0,-2-2 0 0,1 2 144 16,0 1-16-16,0 1-128 0,2 0 128 0,0 0-128 15,0 1 0-15,0 9 0 0,1-9 0 0,2 3 0 16,-2-1 0-16,-1 7 0 0,3-8 0 0,-2 1 128 16,-1 7-128-16,1-7 160 0,-1 7-160 0,0 0 0 15,-1-8-160-15,1 8 160 0,0 0 0 0,0 0 0 16,0 0 0-16,0 0 0 0,0 0 144 0,0 0 32 16,-3-6 0-16,3 6 0 0,-2-6-48 0,2 6 0 15,0 0 0-15,0 0 0 0,0 0 0 0,0 0-128 16,0 0 192-16,0 0-64 0,0 0-128 0,0 0 0 15,0 0 144-15,0 0-144 0,0 0 0 0,0 0 128 16,0 0-128-16,0 0 0 0,-9 8 0 0,2 1 0 0,7-9 0 0,-6 13 0 16,-1 0 0-16,1 2 0 0,-1-2 0 15,1 1 0-15,-2 2 0 0,1 0 144 16,1-2-144-16,-2 1 160 0,-1-1-160 0,0 2 0 0,-1-2 0 16,1-3 0-16,0 2 0 0,3 2 256 0,-3-4 0 0,2 0-16 15,1-5-240-15,-1 1 0 0,7-7 0 0,-8 5 0 16,8-5 0-16,0 0 0 0,0 0 128 0,0 0-128 15,0 0 128-15,0 0-128 0,0 0 0 0,0 0 0 16,0 0 0-16,0 0 128 0,8-13-128 0,0 1 0 16,0 1 160-16,2-1-16 0,-2-3 0 0,1 1 0 15,0-2-144-15,0 2 0 0,-2 0 0 0,1-1 0 16,1-3 0-16,-1 1-192 0,-2 3 32 0,1 0 16 0,-2-1 144 0,1 1 0 16,0 1 0-16,-1 2 128 0,0 0-128 0,0 2 0 15,-1-1 0-15,0 4 0 0,0-1 0 0,-4 7 0 16,5-7-128-16,-1 0 128 0,-4 7 0 0,0 0 0 15,5-6 0-15,1 0 0 0,-6 6 0 0,0 0 0 16,9-4 0-16,-9 4 0 0,11 0 0 0,-11 0 0 16,12 2 0-16,0 3 0 0,-2 0 0 0,-1 2 224 15,-1 0-48-15,0 4-16 0,-1-2-160 0,-1 4 0 16,-1 1 0-16,1 1 0 0,-3-1 0 0,1 2 0 16,2-2 0-16,-3 3 0 0,1 0 0 0,2 0 128 15,-2-1-128-15,1-2 128 0,0 0-128 0,0-2 0 16,-1-3 0-16,1 0 0 0,2 3-304 0,-2-6 64 15,0 2 16-15,2 0 0 16,-1-1-1648-16,1 0-336 0,2 0-64 0,-1-3-15872 0</inkml:trace>
  <inkml:trace contextRef="#ctx0" brushRef="#br1" timeOffset="165207.7">22367 10761 5519 0,'0'0'496'0,"0"0"-496"15,0 0 0-15,2-9 0 0,-2-1 3616 0,0 2 624 16,0 0 128-16,0 8 32 0,0 0-2864 0,-1-8-560 0,1 8-112 0,0 0-32 15,0 0 0-15,0 0-16 0,-4-9 0 0,4 9 0 16,0 0 144-16,0 0 48 0,0 0 0 0,0 0 0 16,-1-9 48-16,1 9 16 0,0 0 0 0,0 0 0 15,0 0-240-15,0 0-32 0,6-6-16 0,-6 6 0 16,0 0-176-16,0 0-32 0,12 0-16 0,-3 4 0 16,-1 1-176-16,0 1-16 0,0 0-16 0,-1 1 0 0,0 4-96 0,-1-1 0 15,2 1-16-15,-1 2 0 0,-2 2-112 0,0 0-128 16,0 0 176-16,1 1-176 0,1-3 160 0,-1 1-160 15,-2-1 128-15,1 0-128 0,0 0 192 0,0-1-64 16,0 0 0-16,1 0 0 0,-6-12-128 0,4 11 0 16,-4-11 0-16,5 11 0 0,-5-11 208 0,0 0 16 15,8 9 0-15,-8-9 0 0,6 6-32 0,-6-6 0 16,0 0 0-16,10 0 0 0,-10 0-48 0,12-2-16 16,0-5 0-16,-3 1 0 0,-2-2-128 0,-1-1 0 15,1 0 0-15,-1-2 128 0,1 1-128 0,0-1 0 16,-3 0-160-16,0 0 160 0,0 2-224 0,-4 9 48 15,4-10 16-15,-4 10 0 0,0 0 160 0,0 0-160 16,0 0 160-16,0 0-160 0,0 0 160 0,0 0 0 16,9 9 0-16,-2-1 0 0,-2 0-128 0,0 1 0 15,0 0 0-15,-1 1 0 0,0 1 128 0,0 0 0 16,0-3-144-16,0 3 144 0,-4-11 0 0,7 10 0 16,-1-1 0-16,1-1 0 0,-7-8 0 0,7 8 0 15,-7-8 0-15,11 8 0 0,-2-3 0 0,-9-5 0 0,0 0 0 16,12 2 0-16,-3 0 0 0,-9-2 0 0,0 0 0 15,12-3 128-15,-3-1 48 0,-2-1 0 0,1-2 0 0,-1 1 0 16,-1-3-16-16,0-2 0 0,-1 1 0 0,0-2 0 16,1-2-16-16,0 1 0 0,-1-3 0 0,0 1 0 15,0-2 0-15,1-2 0 0,-1 0 0 0,0-5 0 16,0 1-144-16,0-1 0 0,-1 0 0 0,2 0 0 16,-1 2 0-16,-1 4-176 0,-2 0 48 0,1 2 0 15,-2 3-640-15,2 2-128 0,-2 5-32 0,0-1 0 16,-1 7-1792-16,0 0-352 0,0 0-80 0,0 0-12240 15</inkml:trace>
  <inkml:trace contextRef="#ctx0" brushRef="#br1" timeOffset="165941.97">23091 10945 23903 0,'0'0'1056'0,"0"0"224"0,0 0-1024 0,0 0-256 0,0 0 0 0,0 0 0 16,0 0 1088-16,0 0 192 0,0 0 16 0,7-6 16 15,-7 6-496-15,8-4-112 0,-2-3 0 0,2 1-16 16,-8 6-48-16,11-5-16 0,-1-1 0 0,0 2 0 0,1 2 16 0,-1-5 16 15,1 2 0-15,2 0 0 0,-3 2-32 0,2-3-16 16,-3-1 0-16,3 2 0 0,1 0-64 0,0 0-16 16,0-1 0-16,-1 4 0 0,-1-2-528 0,-11 4 0 15,12 0 0-15,-12 0 0 0,11 4 0 0,-11-4 0 16,0 0 0-16,9 9 0 0,-9-9 0 0,5 10 0 16,-1 1 0-16,-3 2 0 0,-1 0 0 0,0-4 128 15,-1 1-128-15,-1 1 160 0,2-11-160 0,-3 13 0 16,-1-3 0-16,0 1 0 0,-1-1 0 0,-1 1 0 15,0-2 160-15,-1 0-160 0,-1 4-208 0,2-1-160 16,-3 1-16-16,0-2-16 0,0 0 32 0,-2-1 16 16,2 1 0-16,1-2 0 0,0-1 352 0,1-1-144 15,-1 1 144-15,0-1 0 0,-1-3 0 0,1 1 0 16,8-5 0-16,-9 6 0 0,-2-2 0 0,4 0 0 16,7-4 0-16,-10 5 0 0,10-5 0 0,-9 7 0 15,9-7 0-15,0 0 0 0,0 0 336 0,-5 10 32 0,5-10 0 16,0 10 0-16,3-1 16 0,-3-9 0 15,6 9 0-15,2 0 0 0,1-5-96 0,2 0-16 0,0-2 0 0,1 1 0 16,1 0-272-16,1-2 0 0,1 0 0 0,-1-1 0 16,2 0 0-16,1-1 0 0,1 1 0 0,0 1 0 15,2-2 0-15,-1 0 0 0,1-1 0 0,-1 1 0 16,1 0-304-16,0-1-16 0,-2 1 0 0,0 0 0 16,-2-1-1120-16,-1 0-224 0,-3-1-64 0,0-1-14272 15</inkml:trace>
  <inkml:trace contextRef="#ctx0" brushRef="#br3" timeOffset="190216.09">10687 13082 7359 0,'0'0'320'0,"0"0"80"0,10-3-400 0,-1-2 0 16,-9 5 0-16,11-4 0 0,-11 4 4144 0,11-6 736 15,-2 2 160-15,-9 4 16 0,8-7-3280 0,-8 7-672 16,8-6-128-16,-8 6-16 0,0 0-320 0,0 0-64 0,4-7-16 0,-4 7 0 16,0 0-192-16,0 0-48 0,0 0 0 0,0 0 0 15,-4-4 0-15,-1 1 0 0,-8-3 0 0,0 4 0 16,-3 2-112-16,-2 0-16 0,-3 1-16 0,-2 0 0 16,-1 1 0-16,-2-2 0 0,-1 0 0 0,-3 1 0 15,0 2 64-15,0-2 16 0,0 0 0 0,0 0 0 16,-2 2 160-16,2 1 32 0,3-3 16 0,-2 2 0 15,1-1-80-15,-2 0 0 0,0-4-16 0,-2 2 0 16,-1-2-240-16,-1 1-128 0,0-2 160 0,-3 0-160 16,1 1 128-16,1-1-128 0,1 1 0 0,0-1 144 15,0 2-144-15,3 1 0 0,1 0 0 0,2 1 128 16,1 0-128-16,-1 1 0 0,1-2 144 0,-2 0-144 16,-1 0 128-16,3 0-128 0,0 0 128 0,2 0-128 15,0 0 128-15,3-2-128 0,1 1 128 0,3 0-128 16,2-1 0-16,2 1 144 0,1 0-144 0,1-1 0 0,2 2 144 0,0 0-144 15,10 0 0-15,-10-1 144 0,1 0-144 0,9 1 0 16,0 0 144-16,0 0-144 0,-8 1 0 0,8-1 0 16,0 0 0-16,0 0 0 0,0 0 0 0,0 0 0 15,0 0 0-15,0 0-128 0,0 0 128 0,0 0 0 16,0 0 0-16,0 0-128 0,0 0 128 0,0 0 0 16,0 0 0-16,0 0 0 0,12 3 0 0,-2-3 0 15,-10 0 0-15,13-3 128 0,-2 2-128 0,-1 1 128 16,-10 0-128-16,12-1 128 0,-2-3-128 0,-10 4 0 15,12-6 0-15,-1 2 128 0,-4-1-128 0,2 3 0 16,-9 2 0-16,12-4 0 0,-1 1 0 0,-1 1 0 16,-1-4 0-16,0 2 0 0,0 0 0 0,-1-1 128 0,-8 5-128 0,11-6 0 15,-4-1 0-15,0 1 0 0,0-1 0 0,-7 7 128 16,6-8-128-16,-6 8 0 0,7-10 0 0,-2 1 0 16,-5 9 0-16,5-11 0 0,0 2 0 0,-5 9 0 15,3-11 144-15,-1 0-144 0,0 2 192 0,-2 0-192 16,0 0 144-16,-2 1-144 0,2 8 0 0,-2-9 144 15,1 2-144-15,1 7 0 0,-4-6 0 0,-2 1 0 16,1 2 176-16,-3-1-48 0,8 4-128 0,-10 1 192 16,-1 2-192-16,1 3 0 0,-2 1 0 0,1-2 0 15,0 3 0-15,-1 4 128 0,-1-1-128 0,0 0 0 16,-1 2 0-16,1-3 0 0,-1 1-208 0,1-1 64 16,-2 2 144-16,1-4 0 0,1 0 0 0,0 1-128 15,0-1 128-15,1-1 0 0,-1 2 0 0,0-1 0 0,1 1 0 16,1 2 0-16,0-2 0 0,3-2 0 15,8-7 0-15,-8 5 0 0,8-5 0 0,0 0 0 0,0 0 208 0,0 0-16 16,0 0-16-16,0 11 0 0,0-11-176 0,0 0 160 16,8 13-160-16,0-3 160 0,3 0-160 0,0 0 0 15,2-2 0-15,3 1 0 0,1-2 128 0,2 2-128 16,4 2 192-16,0-4-64 0,2 1 32 0,1 0 0 16,0 1 0-16,0 2 0 0,0-4-160 0,-1 1 128 15,0 0-128-15,-3 0 128 0,0-2-128 0,1 2 0 16,-2 0-160-16,0 1 160 15,-1-1-1696-15,1 1-240 0,2 1-48 0</inkml:trace>
  <inkml:trace contextRef="#ctx0" brushRef="#br3" timeOffset="200515.93">19500 12369 25743 0,'0'0'1136'0,"0"0"240"0,0 0-1104 0,0 0-272 0,0 0 0 0,1-10 0 0,2-1 704 0,-1 3 64 16,2 0 32-16,0 1 0 15,-1-1-480-15,1-1-80 0,-1 0-32 0,1 1 0 0,0 0-16 0,-4 8 0 16,3-5 0-16,0 1 0 15,-1-3 176-15,-2 1 16 0,1-1 16 0,1 2 0 0,-2 0 512 0,0-2 112 16,-2-3 0-16,1 1 16 0,0 0-144 0,-2 1-16 16,-1 1-16-16,0-2 0 0,0 0-272 0,1 0-48 15,-3 0-16-15,1 2 0 0,-3-2-272 0,0 0-64 16,-1 1-16-16,0 2 0 0,0 2-176 0,0-1 0 16,-1 1 0-16,-1 1 128 0,-1 2 48 0,-1 1 0 15,0 1 0-15,0 4 0 0,-1 2 112 0,0 2 32 16,-3 1 0-16,1 5 0 0,-1 2-96 0,0 1-16 15,0 4 0-15,0 3 0 0,0 1-208 0,0 1 0 0,0 1 0 16,2 0 0-16,2-2 0 0,0 0 0 0,1-3-144 0,3-3 144 16,0 1 0-16,1 1 0 0,1 1 0 0,3-1 0 15,0 1 0-15,3 3 0 0,1-2 144 0,4 2-144 16,-1-5 192-16,3 1-48 0,3-4-16 0,4-4 0 16,2 0-128-16,2-4 160 0,0-2-160 0,2-3 160 15,1-4-160-15,-1-2 160 0,1 0-160 0,-1-5 160 16,1-1-160-16,0-2 128 0,-2-5-128 0,3 1 128 15,-2-2 160-15,1-2 32 0,-1-4 0 0,2 0 0 16,-1-1-16-16,-1-1 0 0,1 0 0 0,-2-1 0 16,0-1-32-16,-2-1 0 0,-2-2 0 0,-2 0 0 15,-3-5-80-15,-2-5-32 0,-3-1 0 0,-2-4 0 16,-2-1-160-16,-1-1 160 0,-3 0-160 0,-1 3 160 16,-3 4-32-16,-2 3 0 0,-2 3 0 0,-1 0 0 15,0 1 48-15,-2 0 0 0,1-3 0 0,0-1 0 16,1-2 32-16,1 1 16 0,1 0 0 0,0 1 0 0,2 3-224 15,0 2 0-15,-1 4 0 0,1 3 0 0,0 4 0 0,3 3-256 16,0 3 16-16,1 3 16 16,0 3-1072-16,5 7-224 0,-8-5-32 0,8 5-16 15,-12 3-1440-15,3 0-304 0,0 8-48 0</inkml:trace>
  <inkml:trace contextRef="#ctx0" brushRef="#br3" timeOffset="201299.87">19914 12038 28847 0,'0'0'1280'0,"0"0"256"0,0 0-1216 0,0 0-320 15,0 0 0-15,0 0 0 0,0 0 608 0,0 0 64 16,0 0 16-16,0 0 0 0,0 0-560 0,0 0-128 16,0 0 0-16,0 0 0 0,0 0 256 0,0 0 0 15,0 0 16-15,0 0 0 0,0 0 432 0,0 0 64 16,0 0 32-16,0 0 0 0,0 0 288 0,0 0 48 15,0 0 16-15,11-3 0 0,-1 1-448 0,-1-1-96 16,-9 3-16-16,13-4 0 0,0 0-192 0,2-2-32 0,-1 2-16 0,3 0 0 16,1 0 48-16,2 0 16 15,-1 3 0-15,2-3 0 0,0 1-272 0,0-1-144 0,-2 3 160 0,1 0-160 16,-3 1 0-16,-1 0 128 0,-2 0-128 0,-4 0 0 16,-10 0 0-16,0 0 0 0,10 6 0 0,-10-6 0 15,0 0 0-15,0 0 0 0,-3 12 0 0,-1 0 0 16,-3-2 0-16,-2 1 0 0,-1-1 0 0,-2 2 0 15,-1 1-144-15,0-2 144 0,-1 2 0 0,-2 2-144 16,-2-2 144-16,0 4 0 0,-2 1 0 0,-2 0 0 16,0 1 0-16,1 3 0 0,0-1 0 0,1 2 0 15,-2 1 0-15,1-2-160 0,2-1 160 0,2-2-160 16,0 2 160-16,4-4 0 0,1-1 128 0,3-2-128 16,0 0 176-16,2-2-48 0,2-2 0 0,3 1 0 15,-1 1-128-15,3-2 128 0,0-10-128 0,-1 14 128 16,1-3-128-16,2-1-144 0,-2-10 144 0,7 12-208 0,-2-2 208 15,2-2 0-15,-7-8 0 0,11 8 0 0,1-1 0 0,0-2 0 16,0-1 0-16,1-2 0 0,0 1 0 0,2-3-192 16,3 0 48-16,1 0 16 15,-4 0-384-15,4-3-64 0,1 1 0 0,1 0-16 16,0-2-592-16,3 3-112 0,-3-1-32 0,-2 0 0 16,-1 1-2128-16,-2-2-416 0,4-1-96 0,-5 0 0 0</inkml:trace>
  <inkml:trace contextRef="#ctx0" brushRef="#br3" timeOffset="201800.22">20416 12519 26783 0,'0'0'1184'0,"0"0"240"0,0 0-1136 0,0 0-288 0,0 0 0 0,0 0 0 16,0 0 1168-16,0 0 176 0,0 0 48 0,0 0 0 15,0 0-384-15,0 0-80 0,8-7-16 0,1 2 0 16,2 0-16-16,-2 0-16 0,0 1 0 0,0-3 0 16,1 2-64-16,1 0-16 0,-1-2 0 0,1 1 0 15,-2-1-112-15,1-2-32 0,1 3 0 0,0-1 0 16,0-1-400-16,-1 2-64 0,1-1-32 0,-1 3 0 0,-10 4-32 0,11-2 0 15,-11 2 0-15,10 1 0 16,-10-1-128-16,10 5 0 0,-10-5 0 0,10 7 0 0,-10-7 0 0,5 9 0 16,-3 3-192-16,-2-2 192 0,0 2-176 0,0-2 176 15,-4 2-128-15,1 0 128 0,-3-2 0 0,0 3 0 16,-2 0 0-16,-1 3 0 0,-2-2 0 0,-2 3 0 16,0 1 0-16,2 3 0 0,-1-1 0 0,0 2 0 15,0 1 0-15,1 1 128 0,-1-1 0 0,2-2 0 16,2 1 0-16,2-2 0 0,1 0-128 0,3-4 0 15,-1 1 0-15,3-4 0 0,0-2 0 0,3-1 0 16,-1-1 0-16,3-1 0 0,2 0 0 0,1-1 128 16,1-2-128-16,0 0 128 0,0-4-128 0,2 2 128 15,2-3-128-15,-2 0 128 0,1 0-128 0,1 0 0 0,0 0-128 0,0 1 128 32,0-2-800-32,2 1-80 0,-1-4-16 0,0 0-11856 0,-1 0-2384 0</inkml:trace>
  <inkml:trace contextRef="#ctx0" brushRef="#br3" timeOffset="202717.84">18697 13182 27647 0,'-10'-1'2448'0,"0"0"-1952"15,1 0-496-15,9 1 0 0,-8 0 2544 0,8 0 400 16,0 0 96-16,0 0 16 0,0 0-2544 0,0 0-512 16,13 5 0-16,1 0-208 0,2-1 208 0,4-1-192 15,2-2 192-15,4-2-192 0,5-1 192 0,-10 1 0 16,1 0 192-16,6-1-192 0,2 0 192 0,5 0-192 0,5 0 192 0,3 2-192 16,3-3 416-16,40 1-32 0,-12-1 0 0,-5 0 0 15,-5 2 320-15,3-4 64 0,0 1 16 0,6 0 0 16,2-1-208-16,-2 0-32 0,-3-2-16 0,-2 1 0 15,2-1-528-15,-2-2 0 0,-3 2 0 0,-1 0 0 16,-2 0 128-16,-5 1-128 0,-4 2 144 0,-2 1-144 16,-3-4 0-16,-3 2 0 0,-5 1 0 0,1-1 0 15,-4 0 0-15,-1 1 0 0,-4-1 0 0,-1 3 0 16,-3-1 0-16,1 0 0 0,-5 3 0 0,0-3 0 16,-3 2 0-16,-3 1-208 0,-2 1 16 0,-1-1 0 31,-3 0-464-31,0 3-96 0,-3-2-16 0,-1 4 0 15,-8-5-1168-15,6 7-240 0,-6-7-64 0,0 0-8688 0,3 9-1744 0</inkml:trace>
  <inkml:trace contextRef="#ctx0" brushRef="#br3" timeOffset="203437.22">19614 13948 13823 0,'0'0'608'0,"0"0"128"0,6-7-592 0,-1 1-144 0,0-3 0 0,0 1 0 16,1-4 4544-16,-1 3 864 0,-1 0 176 0,0-2 48 16,-2-2-4416-16,1 2-864 0,-3-1-176 0,0 0-48 15,-2 0-128-15,0-1 0 0,-3 4 0 0,-1-4 0 16,-1 0 0-16,-3 3 192 0,1 1-192 0,-2 2 192 15,-2 2 64-15,-2 1 0 0,0 0 16 0,-2 3 0 16,-3-1-80-16,2 4 0 0,-2 2-16 0,1 1 0 0,-1 3 80 0,1 1 32 16,-4 1 0-16,3 1 0 0,-1 2 32 0,-1 4 16 15,-1-2 0-15,3 2 0 0,-1 1-192 0,2 2-144 16,1 0 192-16,1 2-192 0,0-1 0 0,2 1 0 16,-1-1 0-16,2-2 0 0,1 1 0 0,0-1 0 15,0 1 0-15,2-2-144 0,3 0 144 0,3 2 0 16,1-2 0-16,2 0 0 0,2 1 0 0,2-1 0 15,2-1 160-15,3 0-160 0,-1-4 208 0,2-3-48 16,1 3-16-16,3-4 0 0,0 1 16 0,1-4 0 16,2-3 0-16,2-3 0 0,3-3 64 0,1-2 16 15,-1-4 0-15,4-2 0 0,-1 0-96 0,2-1-16 16,1-6 0-16,-2 1 0 0,-3-2 80 0,-1 1 16 16,1-3 0-16,0-1 0 0,0 1 32 0,-1-5 16 0,-1-1 0 0,-1-2 0 15,-1-1 48-15,0-4 16 0,-2-6 0 0,-4-3 0 16,-2-3-16-16,1-2-16 15,-3 2 0-15,-1 5 0 0,-2 4-144 0,-2 5-32 0,-2 0 0 0,0 4 0 16,-2 4 0-16,-1 1-128 0,0-1 192 0,1 2-64 16,-1 1 16-16,0-2 0 0,1 3 0 0,-1 1 0 15,1-1-144-15,-1-1 0 0,-2 3 0 0,2 1 0 16,-1 0-128-16,0 3-128 0,2 2 0 0,-1 0-16 31,1 4-752-31,0 3-128 0,2 5-48 0,0 0 0 16,0 0-2512-16,0 0-496 0</inkml:trace>
  <inkml:trace contextRef="#ctx0" brushRef="#br3" timeOffset="204068.11">19917 13832 16575 0,'0'0'1472'0,"-4"-9"-1168"16,0-1-304-16,1 1 0 0,2 0 6544 0,1-3 1264 15,4 2 240-15,0 0 48 0,-4 10-6480 0,5-11-1296 16,0 5-320-16,-5 6 0 0,0 0 0 0,0 0-240 16,10-4 48-16,-10 4 0 0,0 0 48 0,10 5 16 15,-10-5 0-15,9 14 0 0,-2 2 128 0,-2 2 0 0,-1 0 0 0,-3 3 0 16,2 7 0-16,-3-1 0 0,-2 2 128 15,1-3-128-15,-2 1 0 0,2-1 0 0,0-5 0 0,1 1 0 16,0-5 176-16,1-1-48 0,0-3 0 0,2-1 0 16,-3-12 144-16,4 11 32 0,1 0 0 0,-5-11 0 15,0 0-160-15,9 4-16 0,-9-4-128 0,11-2 192 16,-1 0 0-16,-1-3 0 0,0-2 0 0,-1-1 0 16,-1-3-192-16,-1 0 176 0,-1 1-176 0,-1-1 160 15,0 1 96-15,0 3 32 0,0-3 0 0,-4 10 0 16,5-7-448-16,-5 7-96 0,0 0 0 0,0 0-16 15,11 2 112-15,-11-2 32 0,13 5 0 0,-1 1 0 16,-2 1 128-16,0-2 0 0,1 0 0 0,-1 1 0 16,1-1 0-16,0-1 0 0,1 1 0 0,0-1 0 15,0-3 128-15,-1 2-128 0,1-1 160 0,0 1-160 16,-2-3 208-16,1 0-48 0,-11 0-16 0,13 0 0 0,-3 0 80 0,2 1 16 16,-12-1 0-16,13 0 0 0,-1 0-16 0,-2 0 0 15,-10 0 0-15,11-1 0 0,-11 1 32 0,11-1 0 16,1-2 0-16,-2 0 0 0,-10 3-112 0,13-2-16 15,-1-5 0-15,-1 2 0 0,-2-1 0 0,0-2-128 16,-1-1 192-16,1-2-64 0,0-3-128 0,1 0 160 16,1-3-160-16,-1-2 160 0,-2 0 16 0,1-6 0 15,0-2 0-15,0-1 0 16,-1-4-560-16,0 2-128 0,0-2 0 0,0 5-16 16,0 2-240-16,-1 3-64 0,0 5 0 0,-1 4 0 15,-2 1-1408-15,0 5-304 0,-4 7-48 0,0 0-16048 16</inkml:trace>
  <inkml:trace contextRef="#ctx0" brushRef="#br3" timeOffset="204539.01">20680 14103 22111 0,'0'0'1968'15,"0"0"-1584"-15,0 0-384 0,0 0 0 16,-4-7 3536-16,4 7 624 0,0-7 128 0,0 7 32 0,4-8-3552 16,-4 8-768-16,5-9 0 0,1 2-160 0,1 1 288 0,1-1 48 15,1 1 16-15,1 0 0 0,2 1 160 0,1-1 32 16,0-1 16-16,0 1 0 0,0 0 224 0,0 1 32 15,0-1 16-15,0 2 0 0,0 0-96 0,0 4-32 16,2-3 0-16,-2 2 0 0,-3 0-336 0,-10 1-64 16,10 2-16-16,-10-2 0 0,0 0 0 0,10 9 0 15,-10-9 0-15,5 8 0 0,-4 4-128 0,-2-2 0 16,1-10 0-16,-5 13 0 0,-5-1 0 0,0 0 128 16,-3 1-128-16,0-1 128 0,-1 1-128 0,1 1 0 15,-4 0-192-15,2 2 192 0,2 0 0 0,3-1 0 0,-1 1 0 16,4 1 0-16,0 0 240 0,3-2 64 0,3-2 16 0,1 4 0 15,1-1 0-15,2 0 0 0,2-3 0 0,3 1 0 16,1 0-320-16,4-2 128 0,1 0-128 16,2 1 0-16,1-5 192 0,1 0-64 0,2-2 0 0,1 2-128 15,1-4 0-15,0 1-320 0,0-1 32 0,0 0 16 32,-1-2-2128-32,1 0-416 0,0-4-96 0,1 0-16 0</inkml:trace>
  <inkml:trace contextRef="#ctx0" brushRef="#br3" timeOffset="207520.86">21517 12931 12895 0,'0'0'1152'0,"0"0"-928"0,-11 2-224 0,2 1 0 0,2 1 4480 0,7-4 864 16,0 0 160-16,0 0 48 0,0 0-3920 0,0 0-784 16,0 0-144-16,0 0-48 0,0 0-208 0,0 0-32 15,0 0-16-15,0 0 0 0,11-3-144 0,-3 3-16 16,1-1-16-16,3 0 0 0,1-1 64 0,1-1 16 16,2 0 0-16,2 0 0 0,3 1-48 0,17-3-16 15,-3-1 0-15,0 2 0 0,-1 2-240 0,0 0 128 16,-2 2-128-16,1 2 0 0,-3-2 0 0,-3 1 0 15,-1 2 0-15,-1-1 0 0,0 1-320 0,-3 2-16 16,-1-2 0-16,-3 2 0 16,-1-1-544-16,0 1-96 0,-3-1-32 0,-2 0 0 15,-12-4-2128-15,12 5-448 0,-4 0-64 0,-8-5-8064 0</inkml:trace>
  <inkml:trace contextRef="#ctx0" brushRef="#br3" timeOffset="207821.39">21553 13123 34271 0,'0'0'1520'0,"0"0"304"0,-9 6-1456 0,2-2-368 0,7-4 0 0,0 0 0 15,0 0 576-15,0 0 32 0,0 0 16 0,0 0 0 0,0 0-128 0,0 0-32 16,12 12 0-16,1-7 0 0,2 0-208 0,-1-1-64 16,0-4 0-16,3-3 0 15,1 1-192-15,3-2 0 0,1-1 0 0,3 1 0 0,0 0-416 0,2 0 32 16,2 0 0-16,1-1 0 16,1 1-544-16,2 0-96 0,-2 0-32 0,2 1 0 15,-1 1-512-15,1-1-96 0,0-1-32 0,-2 0-7216 16,-2 2-1456-16</inkml:trace>
  <inkml:trace contextRef="#ctx0" brushRef="#br3" timeOffset="208726.67">23351 12385 29135 0,'0'0'1280'0,"0"0"288"0,0 0-1248 0,0 0-320 0,0 0 0 0,-4-8 0 16,0 0 1360-16,4 8 224 0,-3-9 32 0,3 9 16 15,0 0-1040-15,-2-12-208 0,-1 4-32 0,3 8-16 16,-2-10-336-16,0 2 0 0,0 0 0 0,-1-1 0 15,1 1 0-15,2 8 128 0,-6-8-128 0,1 2 0 16,-3-1 288-16,0 5-16 0,-1-2 0 0,-1 4 0 16,-2 4 176-16,0-2 48 0,-1 2 0 0,-1 3 0 15,-3 1-176-15,-1 2-48 0,-2 2 0 0,-2 1 0 16,-1 1-272-16,-3 4 0 0,-2-1 128 0,1 2-128 16,-3-4 128-16,2 1-128 0,1-2 144 0,1 3-144 15,3 0 0-15,2 0 0 0,2 1 0 0,2 1-160 16,3-1 160-16,1-1 0 0,1 2 128 0,3 1-128 15,0-2 0-15,4 0 0 0,1-1 0 0,1-2-128 16,2-2 128-16,4-2 0 0,1 0 128 0,2-1-128 16,2 1 160-16,2-2-32 0,2-1-128 0,1-2 192 15,1-1-192-15,3 1 144 0,2-1-144 0,2-4 128 0,2-1-128 0,2-1 0 16,1-2 0-16,0 1 0 0,-1-4 144 0,-1 0-144 16,0-1 160-16,-2-2-160 0,0-2 240 0,-1 0-48 15,-1-1-16-15,-2-1 0 0,-1-1 192 0,-1-2 32 16,-1-4 16-16,1 1 0 0,-1 0-32 0,1 0 0 15,1-1 0-15,-1-1 0 0,-2-3-160 0,-1 2-32 16,-1-3-16-16,-2-1 0 0,-2-2-176 0,-1-2 128 16,-4-4-128-16,0 0 128 0,-3-4-128 0,0-1 128 15,0-4-128-15,-1 4 128 0,-1-2-128 0,0 5 0 16,-2 2 0-16,0 3 128 0,-1 2-128 0,0 4 0 0,-2-2 0 16,1 5 0-16,-1 3 0 0,2 1 0 0,0 0 0 0,-1 2 0 15,1 2-288-15,1 1 64 0,2 2 16 0,-1 4 0 31,0 0-480-31,3 7-80 0,0 0-32 0,0 0 0 16,0 0-2048-16,0 0-416 0,0 0-64 0,0 0-12128 0</inkml:trace>
  <inkml:trace contextRef="#ctx0" brushRef="#br3" timeOffset="209272.27">24057 11913 11967 0,'0'0'1072'0,"0"-9"-864"16,-1-1-208-16,1 1 0 0,1-2 3632 0,2 0 672 16,-2-2 144-16,1 3 32 0,-1-2-3392 0,-1 1-688 15,-1 0-128-15,1-1-16 0,-2-1 416 0,1 1 96 16,0 1 0-16,-2 0 16 0,1-2 272 0,-2 3 48 16,-2 0 16-16,0 1 0 0,-1 2-224 0,-2 0-64 15,-1 1 0-15,-2 3 0 0,-1 2-304 0,-1 2-64 0,-1 4-16 0,1-1 0 16,0 0-448-16,-1 4 0 0,0 1 0 0,0 3 0 15,2 1 0-15,2 1 0 0,-1 2 0 0,3 2 0 16,0 3 0-16,1 0 0 0,0 1 0 0,3 1 0 16,1-1 0-16,0 1 0 0,-1-3 160 0,1 3-32 15,-1 0 96-15,1 3 32 0,0 4 0 0,0 4 0 16,-1 3 0-16,1 4 16 0,1 2 0 0,-1 0 0 16,2-2-272-16,-2-1 160 0,-1 2-160 0,-1-7 128 15,0-4-128-15,-1-5 0 0,2 2 0 0,0-2 0 16,0-5 0-16,1 1 0 0,0-4 0 0,2 0 0 15,1-3 0-15,1 0 0 0,3-2 0 0,1-1 0 16,0 0-288-16,-4-12-144 0,0 0-16 0,0 0-16 16,0 0-1584-16,0 0-304 0,0 0-64 0,0 0-16 15,0 0-992-15,7-8-208 0,-3-6-32 16,-2 2-16-16</inkml:trace>
  <inkml:trace contextRef="#ctx0" brushRef="#br3" timeOffset="209472.44">23531 12438 18431 0,'0'0'1632'0,"0"0"-1312"16,0 0-320-16,0 0 0 0,0 0 3328 0,6-10 608 16,1 2 112-16,2 1 32 0,0 1-2896 0,3 1-576 15,1 1-112-15,1-2-32 0,1 4-224 0,0-3-48 16,2 1-16-16,0 0 0 0,0 1-176 0,0 1 128 16,0-1-128-16,1 2 128 0,-1-1-128 0,1 1 0 15,2 1 0-15,1-3-176 0,0 1-16 0,1 1 0 16,0-1 0-16,0 1 0 15,-1-2-624-15,0-1-128 0,0 3-16 0,-2 0-13504 0</inkml:trace>
  <inkml:trace contextRef="#ctx0" brushRef="#br3" timeOffset="210042.5">24317 12528 13823 0,'0'0'1216'0,"0"0"-960"0,0 0-256 0,0 0 0 0,0 0 4432 15,0 0 848-15,0 0 160 0,0 0 48 16,0 0-4160-16,0 0-832 0,0 0-176 0,0 0-16 16,-3-7 80-16,3 7 0 0,2-7 16 0,-2 7 0 0,0 0 240 0,2-8 32 15,1-1 16-15,1 2 0 16,1 1-16-16,-5 6 0 0,6-9 0 0,1 3 0 0,-2-3-176 0,2 1-48 15,-7 8 0-15,8-7 0 0,-2-1-192 0,-6 8-64 16,8-7 0-16,-8 7 0 0,8-4-192 0,-8 4 0 16,0 0 0-16,0 0 0 0,0 0 0 0,0 0-160 15,0 0 32-15,9 8 0 0,-9-8-128 0,6 11-32 16,-6-11 0-16,4 11 0 0,-4-11 288 0,3 11 0 16,-2-1 0-16,-1 1 0 0,0-11 0 0,-2 13 0 15,-1-2 0-15,-1-2 0 0,-1 2 0 0,-3-1 0 16,2 2 176-16,-2 0-176 0,-1 1 0 0,-1-1 0 0,0 2 0 0,-2 3 0 15,1-1 0-15,-2 2-176 0,-1 1 0 0,1 1 0 16,0-3-16-16,-1 2-16 0,-2 0 0 0,1-1 0 16,-1 0 208-16,0 0 0 0,0-3 0 0,1-2 0 15,3-1 0-15,1-2 0 0,0 2 0 0,1-5 0 16,1 0 0-16,1-2 128 0,8-5-128 0,0 0 0 16,0 0 208-16,0 0-64 0,0 0-16 0,0 0 0 15,0 0 192-15,0 0 48 0,10 7 0 0,2-2 0 16,2-2-192-16,1 0-48 0,0 0 0 0,1 1 0 15,1-1-128-15,1 1 0 0,0-2 0 0,2 1 0 16,0-1 272-16,-2 2-16 0,0-2-16 0,2-1 0 16,-1 1-240-16,1-2 0 0,-2 2 0 0,2-1 0 15,-2 0-256-15,-1 2 48 0,-2-3 16 0,0 0 0 16,-3 0-624-16,-1 0-112 0,-11 0-32 0,12 0 0 16,-3 0-2272-16,-9 0-464 0,0 0-80 0</inkml:trace>
  <inkml:trace contextRef="#ctx0" brushRef="#br3" timeOffset="210623.24">22347 13222 37487 0,'0'0'1664'0,"0"0"336"0,10-4-1600 0,3 1-400 0,3-1 0 0,5 2 0 16,4-2 608-16,3 1 32 0,2-1 16 0,3 3 0 16,-4 0-656-16,2 1-304 0,0 0 32 0,1 0 0 0,-2 0 528 0,3 2 128 15,5 2 0-15,5-1 16 0,6-2-16 0,5 3 0 16,6 1 0-16,-1-4 0 0,-2 1 128 0,-2-1 0 15,-3 0 16-15,2-1 0 0,2-1-16 0,5 0 0 16,7-1 0-16,0 1 0 0,-2-3-16 0,-1 2-16 16,-3-5 0-16,0 1 0 0,2 0-240 0,6 1-48 15,3-1-16-15,-1-1 0 0,-2 1-176 0,-4 0 0 16,-4 1 0-16,-3 1 0 0,-3 0 0 0,0 2 0 16,1 0 0-16,1 1 0 0,-2 0-224 0,-3 1-80 15,-2 1-16-15,-5 0 0 16,-5-1-160-16,-3 0-32 0,-4 0-16 0,-1 2 0 15,-1-1-48-15,0 0-16 0,-4-1 0 0,-2 2 0 16,-2-1-432-16,-3 0-96 0,-3-1-16 0,-1 0 0 16,-4 0-1376-16,-3 1-288 0,-10-1-48 0,0 0-6848 0,0 0-1376 0</inkml:trace>
  <inkml:trace contextRef="#ctx0" brushRef="#br3" timeOffset="211357.31">23385 14038 2751 0,'0'0'128'0,"0"0"16"0,0 0-144 0,9-8 0 16,-3 0 0-16,1 2 0 0,-1-2 5568 0,1 0 1072 15,-1-1 208-15,1 0 64 0,0-2-5520 0,-2 2-1104 0,-1 1-288 0,-2 2 0 16,0-1 320-16,-2-1-32 0,0-1 0 0,0 3 0 16,-3-3 704-16,2 0 144 0,-2-2 16 0,0-1 16 15,0 3-176-15,-3 0-32 0,1-1-16 0,-1 1 0 16,-1 1-608-16,-1 1-112 0,0-2-32 0,-1 3 0 16,-2 0-192-16,-2 4 128 0,-1 2-128 0,0 0 0 15,0 0 0-15,-2 5 0 0,-1 0 0 0,-1 3 0 16,-3 4 0-16,0 1 0 0,-1 2 0 0,-1 1 0 15,-2 1-128-15,0 1 128 0,0 1 0 0,1 0 0 16,0 1 0-16,3 2 0 0,0-4 0 0,3 3 0 16,1 1 0-16,2 3 0 0,0-2 0 0,3-1 144 15,2 2-144-15,2 2 128 0,2 1-128 0,0-1 128 16,3-1-128-16,0 1 0 0,3-4 0 0,1-1 0 0,2-1 0 16,1-3 0-16,1-3 0 0,3-1 0 0,1-1-192 0,1-3 192 15,3-1-192-15,2-4 192 0,0-2 0 0,5-2 0 16,1-2 0-16,4-2 0 0,1-4 320 15,-2-2 48-15,1-2 0 0,0-2 0 0,1-2 16 0,0-2 0 16,-2-5 0-16,-1 0 0 0,0-2-112 0,0 0-16 16,-1-3 0-16,0-1 0 0,-1-1-32 0,0-1-16 15,-2-3 0-15,-1 0 0 0,-1 3 48 0,-1-4 0 16,-3-3 0-16,-1 1 0 0,0 1-48 0,-3-1 0 16,-3 1 0-16,-1-1 0 0,1-1 176 0,-2 5 16 15,-2 1 16-15,-1 2 0 0,-1 2-224 0,0 1-32 16,0 3-16-16,-1 3 0 0,0 4-320 0,0 3-64 15,-2-2-16-15,-1 4 0 16,0 3-1376-16,0 1-288 0,-1 0-48 0,-1 3-9936 0,6 5-1984 16</inkml:trace>
  <inkml:trace contextRef="#ctx0" brushRef="#br3" timeOffset="211974.83">23752 13905 37663 0,'0'0'1664'0,"-2"-8"352"0,2 8-1616 0,-4-7-400 0,1 1 0 0,3 6 0 0,0 0 240 0,0 0-48 15,0 0 0-15,0 0 0 16,0 0-704-16,0 0-160 0,3 14-32 0,0 1 0 0,-1 0 400 0,1 2 80 16,-1 1 16-16,0 1 0 0,-1-1 336 0,2 0 80 15,-1 0 16-15,1 1 0 0,-2-1 416 0,-1 0 96 16,0-1 16-16,0 0 0 0,0-4-192 0,1 0-48 16,-1-1 0-16,3-2 0 0,0-1-160 0,-3-9-32 15,0 0-16-15,0 0 0 0,0 0-112 0,9 4 0 16,-9-4-16-16,10-2 0 0,-1-2-16 0,-1-3 0 15,-8 7 0-15,9-10 0 0,-2-3-160 0,-1 4 0 16,1 0 0-16,-7 9 0 0,5-10 0 0,-5 10 0 16,0 0 0-16,0 0 0 0,9-6 0 0,-9 6 0 0,11-3 0 0,-2 3 0 15,-9 0 0-15,11 0 0 0,0 0 0 16,-1 3 0-16,1 1 0 0,-1 0 0 0,2 1 0 0,-2-1 0 16,1 0-128-16,-1 0 128 0,1 0 0 0,-1-2 0 15,0 1 0-15,1-3 0 0,-11 0 0 0,12 0 0 16,-2 0 0-16,-10 0 160 0,10-3-32 0,1 3-128 15,-11 0 464-15,10-4-16 0,-10 4 0 0,11-4 0 16,-2 0 64-16,-1 1 16 0,0-3 0 0,1 2 0 16,0 2-224-16,-9 2-48 0,9-9-16 0,-1 1 0 15,0 0-240-15,-2 0 176 0,1-1-176 0,-1-1 160 16,-1-3-160-16,2-2 128 0,-2 2-128 0,2-6 128 16,-1-5 0-16,-1 1 0 0,2-2 0 0,-1-2 0 15,0-3-128-15,0 0 0 0,-1-2 0 0,2 5 0 16,-1 0-544-16,1 3-96 15,-1 5 0-15,0 3-16 0,-1 3-1712 0,0 4-352 0,-5 9-64 0,0 0-9136 16,0 0-1840-16</inkml:trace>
  <inkml:trace contextRef="#ctx0" brushRef="#br3" timeOffset="212441.18">24449 14103 33807 0,'0'0'1488'0,"0"0"320"0,0 0-1440 0,7-7-368 0,1 1 0 0,1-1 0 16,2 1 832-16,1-1 80 0,1-2 32 0,0 3 0 15,1-1-720-15,0 1-224 0,1-2 128 0,-1 3-128 16,-1 1 0-16,0 0 0 0,-1 0 128 0,0 1-128 15,-1 3 0-15,0 0 160 0,-1 0-160 0,-10 0 128 16,9 7-128-16,-9-7 0 0,0 0 144 0,5 9-144 16,-2 1 0-16,-3 1 0 0,-3-1-160 0,0 2 160 15,-4 0-144-15,2-2 144 0,-3 2 0 0,0-3-144 16,0 3 144-16,-1 1 0 0,0-2 160 0,0 2-160 16,0 2 224-16,-2-2-48 0,1 2-16 0,-2 1 0 15,1 0 160-15,-1-1 16 0,0 2 16 0,2-1 0 0,-1-2-32 16,2 2-16-16,0 0 0 0,1 2 0 0,0 5-160 15,3-3-16-15,0-1-128 0,0 0 192 0,1-4 0 0,1 2 0 16,2-1 0-16,1-2 0 0,1-1 48 0,2-1 0 16,1-1 0-16,2-1 0 0,1-2-240 0,2-2 144 15,1 2-144-15,3-3 128 0,2-1-128 0,-1-1 0 16,2-1 0-16,2-2 0 16,1 0-464-16,4 0-80 0,-1-3-16 0,1 0 0 15,2-2-1504-15,1-3-304 0,0-3-64 0,2-2-8176 16,-2-4-1616-16</inkml:trace>
  <inkml:trace contextRef="#ctx0" brushRef="#br3" timeOffset="212841.98">25433 13079 38703 0,'0'0'848'0,"0"0"176"0,5-11 48 0,6 8 16 0,0 1-880 0,2-1-208 0,2 3 0 0,0-1 0 0,4-1 176 0,0 1-16 16,2 1 0-16,4-3 0 0,2 2 16 0,4 0 0 15,5-1 0-15,0 2 0 0,1-3-176 0,-2 1 192 16,0 2-192-16,-2-1 192 0,-5-4-192 0,1 1 128 16,-2 1-128-16,1-2 128 15,-2 0-432-15,-1 0-80 0,-2 2-32 0,-2-2 0 16,-3 3-608-16,-3 0-128 0,-4 1-32 0,0-1 0 15,-11 2-1792-15,0 0-352 0,0 0-80 0,0 0-16 0</inkml:trace>
  <inkml:trace contextRef="#ctx0" brushRef="#br3" timeOffset="213097.37">25452 13270 23039 0,'0'0'1024'0,"0"0"192"0,-3 8-960 0,3-8-256 0,0 7 0 0,3 3 0 15,3-3 3616-15,3 0 672 0,3-1 144 0,2 0 32 16,4-1-3504-16,3 0-688 0,2-1-144 0,5 0-128 16,3-3 336-16,6-1-32 0,0 0-16 0,1-1 0 15,1 1-32-15,-1 0-16 0,-4-4 0 0,0 1 0 16,-3-1-384-16,1 2-80 0,-1 1-16 0,1-5 0 15,-2 2-2032-15,-1-1-416 0,-3-3-64 16,-1 2-12464-16</inkml:trace>
  <inkml:trace contextRef="#ctx0" brushRef="#br3" timeOffset="-211635.47">27143 12253 2751 0,'0'0'128'0,"0"0"16"0,0 0-144 0,-4-11 0 16,2 2 0-16,-1 3 0 0,3 6 3488 0,-1-9 672 16,1 9 128-16,-1-8 16 0,1 8-2416 0,0 0-480 15,0-8-112-15,0 8-16 0,0 0-16 0,0 0-16 16,0 0 0-16,0 0 0 0,0 0-160 0,0 0-16 15,0 0-16-15,0 0 0 0,0 0 0 0,0 7 0 16,-2 3 0-16,1 2 0 0,-2 2-352 0,1 2-80 16,-2-1-16-16,0 2 0 0,-1 2-288 0,-6 13-64 0,1-2-16 15,1-5 0-15,0-3-48 0,0 0-16 0,-2-2 0 0,2-5 0 16,1 0 0-16,2-1 0 0,-1-2 0 0,2 0 0 16,0-1 64-16,1 0 16 0,1-3 0 0,1-1 0 15,2-7-256-15,-6 8 144 0,6-8-144 0,-5 9 128 16,5-9-128-16,0 0 0 0,0 0 0 0,0 0 128 15,0 0-128-15,0 0 0 0,0 0 0 0,0 0 0 16,0 0 0-16,0 0 0 0,0 0 0 0,13 0 0 16,0 0 0-16,-1-2 0 0,0 0 0 0,-1 1 0 15,0 0 0-15,1 1 0 0,-1-3 0 0,1 3 0 16,0 0 0-16,0 3 0 0,-1-3 0 0,1 1 0 16,0 2 0-16,1-1 0 0,0 1 0 0,1 1 0 15,0 1 0-15,1 3 0 0,-1 0 0 0,1 1 0 16,-4 1 0-16,1 2 0 0,-2 0 0 0,-2 2 0 0,-1 2 0 15,-2 1 0-15,-2 0 0 0,-1 2 0 16,-1 1 0-16,-1-1 0 0,-1 1 0 0,-3 1 0 0,2 1 128 0,-4-3 112 16,0-2 16-16,-1 3 0 0,-2-4-32 0,0 1 0 15,-3-2 0-15,1 0 0 0,-2-1-224 0,-2 0 176 16,1 1-176-16,-3-2 160 0,0 0-160 0,0 1 0 16,-1-4 0-16,0 1 0 0,-1-1 0 0,1 2 128 15,-1-4-128-15,0 0 0 0,4-1 0 0,-2 0-272 16,-2-3 32-16,3-1 16 15,1-3-272-15,1 0-48 0,-2-4-16 0,2 0 0 16,1-3-1152-16,1-1-224 0,0 1-48 0,2-5-8640 16,-1 3-1712-16</inkml:trace>
  <inkml:trace contextRef="#ctx0" brushRef="#br3" timeOffset="-211249.95">27053 12413 5519 0,'0'0'240'0,"0"0"64"0,0 0-304 0,-6-2 0 0,6 2 0 0,0 0 0 15,0 0 5904-15,0 0 1136 0,0 0 208 0,0 0 48 16,0 0-5616-16,0 0-1120 0,-1-11-240 0,2 3-32 15,0 2 224-15,-1 6 64 0,0 0 0 0,5-9 0 0,1 2 256 0,-1 1 64 16,-5 6 16-16,5-5 0 0,-5 5 64 0,0 0 16 16,11-8 0-16,-2 4 0 0,0-3-192 0,1 3-32 15,2 0-16-15,1-1 0 0,1-1-256 0,1-1-48 16,3-1-16-16,1-1 0 0,2 1-112 0,1-1-32 16,2-1 0-16,1 1 0 0,-1-3-288 0,-3 2 0 15,0-1 128-15,0 2-128 0,-1 0 0 0,-2 0 0 16,0 0 0-16,-1 0 0 0,-1-3 0 0,-1 3-144 15,1 0 16-15,-2 1 0 16,-2 1-368-16,0 3-64 0,-2-1-16 0,1 0 0 16,-1 2-1232-16,-10 3-256 0,12-1-48 0,-12 1-9840 15,13 4-1952-15</inkml:trace>
  <inkml:trace contextRef="#ctx0" brushRef="#br3" timeOffset="-210484.07">27649 12733 12895 0,'0'0'576'0,"3"-8"112"0,-2-1-560 0,2 1-128 16,-1-3 0-16,2 5 0 0,-4 6 3936 0,0 0 752 15,7-7 160-15,-7 7 16 0,5-7-2880 0,-5 7-576 16,0 0-112-16,0 0-16 0,8-6-272 0,-8 6-48 16,0 0-16-16,0 0 0 0,0 0-240 0,0 0-64 15,0 0 0-15,0 0 0 0,0 0-96 0,0 0-32 16,0 0 0-16,0 0 0 0,5 11-48 0,-1 2-16 15,-4-13 0-15,3 17 0 0,-3 2-80 0,1 1-32 16,-1 3 0-16,1 0 0 0,-1 0-112 0,1 1-32 16,2-2 0-16,0 0 0 0,-1 0-64 0,1-1 0 15,1-3-128-15,1-2 192 0,0-3-192 0,2 1 128 16,1 0-128-16,1-3 0 0,0-1 192 0,1-1-48 0,1-2-16 16,-1-1 0-16,1-2 64 0,0-1 0 0,1-2 0 0,0-2 0 15,-2 1-48-15,1 0 0 0,-11 0 0 0,13-7 0 16,-2 1-144-16,0-2 128 0,-3-1-128 0,-1 0 128 15,-1-2-128-15,1 1 0 0,0-2 144 0,0-1-144 16,-2 0 0-16,0 0 128 0,-1 1-128 0,-4 12 0 16,5-10 0-16,-5 10 0 0,0 0 0 0,0 0-192 15,0 0 192-15,0 0 0 0,8 12 0 0,-2 1 0 16,0-1-256-16,-1 1-32 0,-1-2 0 0,1 1 0 16,2-2 288-16,-1 1-128 0,1-1 128 0,-1-2 0 15,-6-8 0-15,9 9 0 0,0-1 0 0,0-1 0 16,-9-7 0-16,11 5 144 0,-11-5-144 0,12 4 192 15,-3-2-192-15,-9-2 128 0,0 0-128 0,13 3 128 16,-13-3-128-16,12 3 0 0,-5 0 0 0,-7-3 0 0,11 0 0 0,-11 0 0 16,11 2 0-16,0-2 0 0,-11 0 0 0,12-2 0 15,-2 2 144-15,1-3-144 0,-2-1 144 0,0 0-144 16,0 0 192-16,0-1-192 0,0-2 320 0,0 1-32 16,-1-4-16-16,1 1 0 0,0-1-48 15,0-1-16-15,-1 0 0 0,0-1 0 0,0-1-208 0,-2-3 176 16,1-3-176-16,-1-1 160 0,0-2-160 0,-2-3 0 15,0-3 0-15,-1 2-176 0,0-1-144 0,-2 3-16 16,1-1-16-16,-1 5 0 16,0 3-272-16,-1 4-48 0,2-1-16 0,-1 1 0 15,0 4-1360-15,-1 9-256 0,0 0-64 0,1-9-15968 0</inkml:trace>
  <inkml:trace contextRef="#ctx0" brushRef="#br3" timeOffset="-209531.45">28640 11992 26655 0,'0'0'576'0,"0"0"128"0,0 0 32 0,5-6 32 0,-5 6-624 0,0 0-144 0,7-8 0 0,-7 8 0 0,0 0 1152 0,5-8 208 16,-5 8 48-16,0 0 0 0,0 0-384 0,0 0-80 15,0 0-16-15,0 0 0 0,0 0-384 0,0 0-80 16,0 0-16-16,0 0 0 0,0 0-160 0,0 0-32 16,0 0-16-16,0 0 0 0,-8 8 32 0,3 1 16 15,5-9 0-15,-5 12 0 0,0-2 48 0,-1 3 16 16,2-2 0-16,1 2 0 0,-1 0-16 0,0 2 0 16,-2 1 0-16,1 2 0 0,0-3-112 0,-1 3-32 0,0 0 0 0,2 0 0 15,0 1-192-15,1-2 176 0,0-3-176 0,0 0 160 16,1-1-160-16,2-13 0 0,-2 13 0 0,2-13 0 15,0 0 288-15,0 0-32 0,3 9 0 0,-3-9 0 16,0 0-256-16,0 0 0 0,0 0 0 0,10 6-144 16,1-4 144-16,-1-2 144 0,-10 0-16 0,12-2-128 15,0-1 0-15,0 0 0 0,-1 1 0 0,2-5 0 16,-1 1-224-16,1 1 48 0,1-2 16 0,-1 3 0 31,1-1-224-31,-3 0-32 0,0 1-16 0,-2 0 0 0,-1-1-496 16,-8 5-96-16,0 0-32 0,9-8 0 15,-9 8-2480-15,8-9-496 0,-8 9-112 0,6-15-16 0</inkml:trace>
  <inkml:trace contextRef="#ctx0" brushRef="#br3" timeOffset="-209244.41">28829 11962 28447 0,'0'0'1264'0,"0"0"256"0,0 0-1216 0,0 0-304 15,0 0 0-15,0 0 0 0,0 0 1152 0,0 0 160 16,-4 11 32-16,4-11 16 0,-5 10-384 0,1 0-80 16,0 1 0-16,0-2-16 0,0 1-640 0,0 4-240 15,1 0 176-15,-1 3-176 0,0 2 144 0,0 4-144 0,-3-3 128 0,2 5-128 16,-1 1 352-16,0-1-16 0,1 2 0 0,0 1 0 15,0-2-336-15,1-1 144 0,1-2-144 0,2 2 0 32,0-6-256-32,-1 0-144 0,2-4-48 0,2 1 0 15,0-3-2720-15,2 1-544 0</inkml:trace>
  <inkml:trace contextRef="#ctx0" brushRef="#br3" timeOffset="-203629.79">29222 12652 12671 0,'0'0'560'0,"0"0"112"0,0 0-544 0,0 0-128 0,0 0 0 0,-7 0 0 0,7 0 896 0,0 0 160 16,-9 0 32-16,1 0 0 0,8 0 96 0,-8 0 32 16,8 0 0-16,-8 0 0 0,2 0 0 0,6 0 16 15,0 0 0-15,0 0 0 0,-5 1-32 0,5-1-16 16,-6 1 0-16,1 1 0 0,0 0 96 0,0-2 0 15,5 0 16-15,0 0 0 0,-9 2-368 0,9-2-80 16,0 0-16-16,0 0 0 0,0 0-288 0,0 0-64 16,0 0-16-16,0 0 0 0,0 0-160 0,0 0-48 15,6 9 0-15,-6-9 0 0,11 8-80 0,0-4-32 16,1-2 0-16,1-2 0 0,1 0-144 0,2-1 160 16,0-3-160-16,1 0 160 0,1 0-160 0,2 0 0 15,-1 3 0-15,2-4 128 0,1 1-128 0,0 0 0 0,0-3 0 16,1 3 0-16,-4 1 0 0,-1 0 0 0,-2 0 0 0,-3 2 0 15,-1 0 0-15,-12 1 0 0,10 0 0 0,-10 0 0 16,11 2 0-16,-11-2 0 0,0 0 0 0,0 0 0 16,0 0-224-16,0 0 80 0,0 0 16 0,2 11 0 15,-2-11 128-15,-1 11-160 0,-2 0 160 0,-1-2-160 16,-1-1 160-16,-1 1-128 0,-1-1 128 0,-1 1-128 16,-2 1 128-16,-3 1-192 0,-1-1 192 0,-2 3-192 15,-1 3 48-15,-1-3 0 0,-1 1 0 0,0 2 0 16,1 0 144-16,-3 1 0 0,-3-1 0 0,1 5 0 15,-1-1-320-15,1 1-48 0,-2 0 0 0,2-1 0 16,1 0-16-16,-1-2-16 0,4 1 0 0,1-6 0 16,2-2 400-16,3 1 0 0,1-4 0 0,2 1 176 0,1 0 48 0,2-2 16 15,2-1 0-15,5-6 0 0,-7 8-240 0,7-8 0 16,0 0 128-16,0 0-128 0,2 10 0 0,2 0 0 16,-4-10 0-16,0 0 0 0,10 7 0 0,0 0 0 15,1-2 0-15,-1 0 0 0,2-1-240 0,1 0 64 16,3 0 16-16,-1-3 0 15,0-1-416-15,2 0-96 0,1-1-16 0,1 1 0 16,1-4-336-16,0 3-64 0,-1-3 0 0,-1 1-8352 16,-2-1-1664-16</inkml:trace>
  <inkml:trace contextRef="#ctx0" brushRef="#br3" timeOffset="-203294.23">29675 13112 6447 0,'0'0'576'0,"0"0"-576"0,0 0 0 0,0 0 0 15,0 0 5088-15,2 12 912 0,-2-12 176 0,0 12 32 16,0-12-4032-16,0 14-800 0,-2-1-160 0,1-1-48 16,0-1 32-16,-1 1 0 0,1 0 0 0,0 1 0 15,1 3-448-15,0-3-96 0,0 0-16 0,0 1 0 16,1 2-432-16,2-1-80 0,-1 0-128 0,1-2 176 0,-1-2-176 0,2 1 128 16,-1 1-128-16,0-4 128 15,-3-9-672-15,3 12-144 0,-3-12-16 0,4 12-16 16,-4-12-688-16,0 0-144 0,3 10-32 0,-3-10-13584 15</inkml:trace>
  <inkml:trace contextRef="#ctx0" brushRef="#br3" timeOffset="-202078.72">29829 11883 5519 0,'0'0'496'0,"0"0"-496"16,-8 1 0-16,8-1 0 0,-10 3 5216 0,10-3 944 15,0 0 192-15,0 0 48 0,0 0-4640 0,0 0-928 0,0 0-176 0,0 0-32 16,0 0-176-16,0 0-48 16,9 5 0-16,-9-5 0 0,12 4-144 0,1-3-48 0,1-1 0 0,0 0 0 15,2-1 208-15,1 2 32 0,0-2 16 0,2-1 0 16,2 0-48-16,0-2-16 0,-1 1 0 0,-1 1 0 16,1-1-144-16,-1 0-48 0,2 2 0 0,-1-1 0 15,-2-1-80-15,-2 2-128 0,-2-5 176 0,0 3-176 16,-1-1 240-16,0 0-64 0,-1 0-16 0,-1 1 0 15,-11 3-160-15,10-2 0 0,-10 2 144 0,13-2-144 16,-13 2 0-16,11 0 0 0,-11 0 0 0,10 4 0 16,-10-4 0-16,0 0 0 0,9 4 0 0,-9-4 0 15,0 0 0-15,8 9 128 0,-8-9-128 0,0 0 0 16,5 11 144-16,-1-4-144 0,-4-7 192 0,1 10-192 16,-1-10 192-16,0 11-64 0,0-11 0 0,-2 15-128 0,-2-5 160 15,0 3-160-15,0 0 128 0,-1 1-128 0,0 1 128 0,-2 0-128 16,-1 4 0-16,0 0 128 0,-1 1-128 0,-1 2 192 15,-1 1-192-15,1 2 192 0,-2-1 0 0,2 0 16 16,1 1 0-16,0-1 0 0,1-3 144 0,-1 1 32 16,3-4 0-16,0 0 0 0,1-2-544 0,-1-2-96 15,3-1-32-15,0 0 0 16,0-4-800-16,3-9-144 0,0 0-48 0,0 0-15488 0</inkml:trace>
  <inkml:trace contextRef="#ctx0" brushRef="#br2" timeOffset="-191503.42">9810 7058 5519 0,'0'0'496'0,"0"0"-496"0,0 0 0 0,0 0 0 16,6-7 3584-16,-6 7 608 0,0 0 128 0,8-6 32 15,-8 6-1984-15,0 0-400 0,6-10-80 0,-6 10-16 16,0 0-720-16,8-5-160 0,-8 5-32 0,8-5 0 16,-8 5-624-16,5-4-128 0,1 0-16 0,1-1-16 15,-1 0-176-15,1 0 0 0,-1-2 0 0,1 2 0 16,0-2 0-16,6-1 0 0,-3 2 0 0,0-1 0 16,1 2 0-16,-2 0 128 0,0 2-128 0,0 1 0 0,-9 2 224 0,12 0-32 15,-12 0-16-15,12 5 0 0,-3 0-32 0,-3 3 0 16,-6-8 0-16,7 16 0 0,-3 1-144 0,-2-2 0 15,0 1 0-15,-2 2 0 0,0-1 0 0,-2 0 0 16,1 0 0-16,1-3 0 0,-3 1 0 0,1-2 0 16,-1-2 0-16,-1 3 0 0,-1-1 0 0,0-2 128 15,-3 0-128-15,2 2 0 0,-1-3 0 0,1 2 0 16,-4-2 128-16,3 2-128 0,-3 0 0 0,1 0 0 16,0-1 0-16,0 1 0 0,0-2 0 0,-1 2 0 15,-1-1 0-15,1-1 128 0,-1 2-128 0,1-3 0 16,-1-1 0-16,2 0 128 0,0-5-128 0,1 1 0 15,8-4 0-15,-9 0 0 0,1 0 128 0,8 0-128 16,-7-4 128-16,-1 1-128 0,8 3 128 0,-7-10-128 0,2 1 0 0,1 3 128 16,0-2-128-16,4 8 0 0,-2-10 0 0,2 0 0 15,0 10 128-15,1-9-128 0,-1 9 128 0,6-9-128 16,-2 1 272-16,3 4-16 0,-7 4-16 0,12-2 0 16,-1-2 144-16,2 3 48 0,2-1 0 0,0 2 0 15,4 0-224-15,0 0-32 0,2 0-16 0,0 2 0 16,1 0-160-16,0 1 0 0,-1-1 0 0,0 1 128 15,-2 0-128-15,1-1 0 0,-2 0 0 0,-1 1 0 16,-1 1-496-16,-1 2-16 16,0-1-16-16,0-1-10288 0,0 1-2048 0</inkml:trace>
  <inkml:trace contextRef="#ctx0" brushRef="#br3" timeOffset="-185316.87">8728 12198 7359 0,'0'0'320'0,"0"0"80"0,0 0-400 0,0 0 0 0,0 0 0 0,0 0 0 16,0 0 2896-16,10-4 496 0,-10 4 112 0,5-9 16 15,-5 9-2400-15,0 0-480 0,0 0-80 0,0 0-32 16,0 0 192-16,0 0 48 0,0 0 0 0,0 0 0 16,0 0 96-16,0 0 32 0,0-4 0 0,0 4 0 0,0 0 96 0,-3-4 32 15,1 2 0-15,-2-1 0 0,0 2-272 0,-2-1-48 16,-3 0-16-16,0 1 0 0,0-1-208 0,0 2-32 16,9 0-16-16,-10 0 0 0,-1-1-128 0,1 1-32 15,-1 0 0-15,0 1 0 0,-1-2 32 0,0 1 0 16,0-1 0-16,1-1 0 0,-2 0 80 0,0-1 0 15,-1 1 16-15,0 0 0 0,-3-2 0 0,0 2 0 16,-1 2 0-16,0-3 0 0,-1 0 16 0,0 2 0 16,1-1 0-16,-2 0 0 0,1 0-416 0,0-1 0 15,1 0-144-15,1 2 144 0,0-1 0 0,0-1 0 16,0 2 0-16,2-1 0 0,0 1 0 0,0 1 0 16,-1 0 0-16,0 1 0 0,1-1 0 0,0 2 0 15,1-1 128-15,-2 0-128 0,-1-1 208 0,0 2 0 0,1-1 0 0,0 0 0 16,2-1 16-16,-2 1 0 0,-1 1 0 0,0-4 0 15,0 2 48-15,1 2 16 0,2 0 0 0,-2-2 0 16,-1 0-144-16,2 0-16 0,-2-1-128 0,0 1 192 16,0 0-192-16,0 0 0 0,-1 1 0 0,0 1 0 15,-1-1 0-15,2 2 0 0,2-1 0 0,-1 1 0 16,-1-5 0-16,3 4 0 0,-1-1 0 0,1-1 0 16,1 0 0-16,0 0 0 0,1 0 0 0,1 0 0 15,0-1 0-15,1-1 128 0,-1 1-128 0,1 1 0 16,-1 0 0-16,1 1 128 0,0 1-128 0,-1 2 0 15,-1-3 0-15,2 2 0 0,0-1 0 0,-1 1 0 16,1 1 0-16,-1-3 128 0,1 2-128 0,1-1 0 16,0 0 0-16,9-2 0 0,-11 1 128 0,2-1-128 0,0-1 176 15,9 1-16-15,-11 0 0 0,2 0 0 0,1 0 16 16,1 0 0-16,-2 0 0 0,-1 0 0 0,1-2-32 0,9 2 0 16,-9-1 0-16,9 1 0 0,-10-1-144 0,1 1 0 15,-1 1 0-15,3-1 128 0,7 0-128 0,-9 0 160 16,9 0-160-16,-10 0 160 0,1 1-160 0,9-1 0 15,0 0 0-15,-9 3 0 0,9-3 0 0,0 0 0 16,-9 4 0-16,9-4 0 0,-9 2 0 0,9-2 0 16,0 0 0-16,0 0 0 0,0 0 0 0,-8 6 0 15,8-6 144-15,0 0-144 0,-8 4 0 0,8-4 144 16,0 0-144-16,-6 5 0 0,6-5 176 0,0 0-176 16,0 0 160-16,-7 6-160 0,7-6 0 0,0 0 128 15,0 0-128-15,0 0 0 0,0 0 0 0,-4 9 128 0,4-9-128 0,0 0 0 16,-1 10 176-16,1-10-176 0,0 0 192 0,-1 7-192 15,1-7 160-15,-2 11-160 0,2-11 128 16,-2 9-128-16,-1-1 0 0,1 2 128 0,-1-1-128 0,2 2 0 16,-2-2 0-16,2 3 0 0,-1-1 128 0,1-2-128 15,0 2 0-15,0-1 0 0,1 1 0 0,0-1 0 16,0-10 0-16,0 12 0 0,1 0 0 0,-1-2 0 16,0 2 0-16,1-3 0 0,0 1 0 0,-1-1 128 15,0 2-128-15,0 1 0 0,0-1 0 0,0 1 0 16,0 0 0-16,0 1 128 0,-1-1-128 0,1-1 128 15,0-11-128-15,0 17 0 0,-1-1 144 0,0-2-144 16,-1 1 0-16,2-2 144 0,-2 2-144 0,2 2 0 16,-2 0 160-16,2 0-160 0,0 1 128 0,0-1-128 15,-1 2 0-15,1 1 128 0,0 0-128 0,0 1 0 16,0 1 0-16,0 1 0 0,1 1 0 0,-1-5 0 16,0 0 0-16,0-1 0 0,0 0 0 0,0-1 0 0,-1-1 0 0,2 1 128 15,-1-2-128-15,0 1 0 0,0 0 128 0,0-1-128 16,-1 1 0-16,1 0 128 0,-3 1-128 0,2 0 160 15,0 1-160-15,-1 1 160 0,0 1-32 0,1 1-128 16,-2-2 192-16,2 2-64 0,-1 0-128 0,1 0 160 16,0 1-160-16,1-2 160 0,0 0-160 0,1 1 128 15,0-1-128-15,1-2 128 0,0 0-128 0,2-1 0 16,-1-1 0-16,-1 0 0 0,1 1 128 0,1-2-128 16,-1 0 0-16,-1-1 128 0,-1 3-128 0,2-1 0 15,0-1 144-15,-1-2-144 0,0 2 0 0,0 0 128 0,-1-3-128 0,1 4 0 16,-2 1 128-16,0 1-128 0,0 0 160 0,0 2-160 15,0 2 128-15,-2 1-128 0,1-3 0 0,-1 1 144 16,-1-1-144-16,0 3 0 0,1-1 0 0,-1-3 128 16,1-3-128-16,-2 0 0 0,0 1 0 0,0-2 0 15,0-2 128-15,1-1-128 0,-1 0 0 0,2-2 128 16,-1 2-128-16,1-2 0 0,-2 2 144 0,1-3-144 16,3-9 0-16,-4 13 0 0,0 0 0 0,2 0 128 15,-2-4-128-15,4-9 0 0,-4 13 0 0,0-1 0 16,4-12 0-16,-4 12 0 0,1-2 0 0,3-10 128 15,-4 13-128-15,4-13 0 0,-2 11 128 0,2-11-128 16,0 0 144-16,-3 13-144 0,3-13 192 0,0 0-192 16,0 0 192-16,0 0-192 0,0 13 192 0,0-13-192 15,0 0 128-15,0 0-128 0,2 12 0 0,-2-12 0 16,0 0 128-16,1 11-128 0,-1-11 0 0,0 0 0 0,0 0 0 0,0 0 0 16,1 12 0-16,-1-12 0 0,0 0 128 0,0 0-128 15,0 0 0-15,0 0 0 0,5 9 0 0,-5-9 0 16,7 9 0-16,-7-9 0 0,0 0 0 0,9 7 0 15,-9-7 0-15,10 6 0 0,-10-6 128 0,0 0-128 16,12 4 0-16,-12-4 0 0,11 4 0 0,-11-4 0 16,0 0 128-16,10 5-128 0,0-1 0 0,-10-4 0 15,11 2 0-15,-11-2 0 0,10 1 0 0,1 0 0 16,-1-1 0-16,1 0 0 0,-11 0 0 0,11 0 0 16,1-1 0-16,0 1 0 0,0-1 128 0,-1 1-128 15,0 0 0-15,0 0 0 0,2-2 0 0,0 2 0 16,1 0 0-16,-1 0 0 0,0 0 0 0,2 0 0 0,1 3 0 15,1 1 0-15,0-3 0 0,1 4 0 0,0-2 0 16,2 1 0-16,1 0 0 0,0 1 0 0,-1 0 0 0,3-1 0 16,-1-1 0-16,1-1 0 0,1-2 0 0,0 0 0 15,1-4 0-15,3 2 0 0,0-3 0 0,2-1 0 16,-1 1 0-16,0 0 0 0,-2 0 128 0,0 1-128 16,-1 1 0-16,1 1 0 0,-3 2 0 0,1 1 0 15,-1 0 0-15,-2 2 0 0,0-1 0 0,0 2 0 16,-1 0 0-16,1 2 0 0,2-1 0 0,0 0 0 15,2-1 0-15,2 0 0 0,-1 0 0 0,1-3 0 16,0 0 0-16,1-1 0 0,-2 0 160 0,3-1-160 16,-4-2 0-16,2 1 0 0,-2-2 0 0,0 0 0 15,-5 0 0-15,1 1 0 0,-1 0 0 0,-2 0 0 16,-4-1 0-16,0 1 0 0,0 3 0 0,-1-2 0 0,-2 0 0 16,-1 2 0-16,-11 0 0 0,13 2 0 0,-1 0 0 0,-1-2 0 15,-11 0 0-15,11 0 0 0,-11 0 0 0,12 0 0 16,-2 0 0-16,-10 0 0 0,11 0 0 0,-11 0 0 15,12-4 0-15,-3 2 0 0,-9 2 0 0,9-3 0 16,-9 3 0-16,8-4 0 0,-8 4 0 0,9-4 0 16,-9 4 0-16,0 0 0 0,0 0 0 0,9-2 0 15,-9 2 0-15,0 0 0 0,0 0 0 0,9-3 0 16,-9 3 0-16,0 0 0 0,0 0 0 0,0 0 0 16,9-4 0-16,-9 4 0 0,0 0 0 0,9-4 0 15,-9 4 0-15,8-4 0 0,-8 4 0 0,8-2 0 0,1-5 0 16,-9 7 0-16,8-6 0 0,-2-1 128 0,1-1-128 15,-2 1 0-15,0-1 160 0,1-1-160 0,-2 0 192 16,1-1-192-16,-1 1 0 0,0-4 0 0,-2 0 0 0,2 3 0 16,3-3 0-16,-2-2 0 0,-1 0 128 0,0 2-128 15,0-4 0-15,-1 0 0 0,1 0 128 0,0-4-128 16,0-2 0-16,0-2 0 0,-1-6 128 0,-2-1-128 16,-1-4 0-16,0-2 0 0,0 0 0 0,0 2 0 15,-1-1 0-15,-1 5 0 0,1 0 128 0,0 2-128 16,-2 0 128-16,1 2-128 0,-1 4 144 0,-1-3-144 15,0-2 176-15,0-4-176 0,0-3 192 0,0-3-192 16,1-5 144-16,-1 1-144 0,0-2 0 0,1 2 144 16,1 5-144-16,0 3 0 0,0 3 0 0,0 2 0 15,1 1 0-15,0 3 0 0,-1 1 0 0,1-1 0 16,1 0 0-16,0 0 0 0,-1-2 0 0,-1-2 0 16,1 2 0-16,-1 0 0 0,-1 1 0 0,-1 1 0 0,0 1 0 15,0 0-224-15,0 2 80 0,0 3 16 0,-1 1 128 0,0 2 176 16,-2 1-48-16,1 2 0 0,-1 1-128 0,1 0 0 15,-1 0 0-15,1 0 0 0,-1 0 0 0,1 0 0 16,1 0 0-16,-1 0 0 0,2 0 0 0,1 1 0 16,-1 0 0-16,1 0 0 0,0-1 0 0,1 2 0 15,-1-4 0-15,2 1 0 0,0-2 0 0,-1 1 0 16,1 2 0-16,0 0 0 0,-1 0 0 0,1 1 0 16,0-1 0-16,-1-2 0 0,1 2 0 0,1 2 0 15,0-1 0-15,0 0 0 0,0-2 0 0,0 2 0 16,-1 0 0-16,1 1 0 0,0 0 0 0,0 1 0 15,0 1 0-15,1 1 0 0,0 0 0 0,-1 1 0 16,-1 1 0-16,2 1 0 0,-1 5 0 0,0 0 0 0,0 0 0 0,0 0 0 16,2-7 0-16,-2 7 0 0,0 0 0 0,0 0 0 15,0 0 0-15,0 0 0 0,0 0 0 0,0 0 0 16,0 0-128-16,0 0 128 0,0 0 0 0,0 0 0 16,0 0 0-16,0 0 0 0,0 0 0 0,0 0 0 15,0 0 0-15,0 0 0 0,0 0 0 0,0 0 0 16,0 0 0-16,0 0 0 0,-7-4 0 0,2 3 0 15,5 1 0-15,0 0 0 0,-9 0 0 0,9 0 0 16,-9 1 0-16,9-1 0 0,-9 2 0 0,9-2 0 16,-11 2 0-16,2 2 0 0,0-1 0 0,0 1 0 15,0 0-320-15,9-4 64 0,-11 5 16 0,2 1 0 16,1 1-576-16,8-7-112 16,-9 9-32-16,3 0 0 0,1 0-3200 0,5-9-656 0</inkml:trace>
  <inkml:trace contextRef="#ctx0" brushRef="#br4" timeOffset="-173257.63">3330 12138 3679 0,'0'0'320'0,"0"0"-320"0,0 0 0 0,0 0 0 16,0 0 5728-16,0 0 1072 0,0 0 224 0,0 0 32 16,0 0-5328-16,0 0-1088 0,0 0-192 0,0 0-64 15,0 0-64-15,0 0 0 0,0 0-16 0,0 0 0 16,0 0-96-16,0 0-16 0,0 0 0 0,0 0 0 15,0 0 32-15,-6-8 0 0,1 3 0 0,5 5 0 16,-9-5 48-16,1 1 16 0,-1 3 0 0,1-2 0 16,-3 2 144-16,0 0 16 0,-1-1 16 0,-1 0 0 15,-1-1 16-15,1-1 0 0,-1 3 0 0,-1-1 0 16,0 0-64-16,-1 1-16 0,-1-1 0 0,0 2 0 16,-1 0-160-16,0 0-48 0,1 2 0 0,-2 0 0 0,0 2-192 0,-2-1 0 15,3 1 0-15,0-2 0 0,1 1 128 0,0-2-128 16,0 2 0-16,2-3 0 0,2-4 176 0,0 3-176 15,0-1 192-15,0 2-192 0,-1-4 304 0,1 2-48 16,0-1-16-16,0 2 0 0,-2 1-64 0,2 0-16 16,0-2 0-16,0 2 0 0,0 2-160 0,-1 2 0 15,-3-3 0-15,1 2 128 0,1 1-128 0,-1 1 0 16,-1-1 0-16,0 1 128 0,0 0-128 0,-2 0 0 16,0 0 0-16,1 1 0 0,1-4 0 0,-1 4 0 15,-2-1 0-15,2-1 0 0,-1 1 0 0,0 0 0 0,1-1 0 0,0 1 0 16,1-2 0-16,3 1 0 0,-1-2 0 0,1 0 0 15,0 0 0-15,0-2 128 0,1 0 32 16,2-2 0-16,-1 0 160 0,0 2 48 0,1-1 0 0,0 1 0 16,1-1-96-16,-1 1-16 0,1 0 0 0,-1 0 0 15,2 0-256-15,-1 0 160 0,-2 0-160 0,2 0 128 16,-1-3-128-16,1 1 0 0,1 0 0 0,0-3 0 16,-3 0 192-16,3 1-32 0,0 0-16 0,-1 0 0 15,1 0 32-15,0 0 0 0,-1 0 0 0,-1 2 0 16,1-1-176-16,-1 0 0 0,1 2 0 0,-2 1 0 15,1 0 0-15,0 1-144 0,2 1 0 0,0-2 0 16,0 0 144-16,0 0 0 0,0 0 0 0,-1 1 0 16,3 2 0-16,7-3 0 0,-10 0 0 0,10 0 0 15,-10 1 0-15,1 2 0 0,1-1 0 0,2-2 0 16,6 0 0-16,-10 2 0 0,10-2 160 0,-9 1-160 0,1-1 144 0,8 0-144 16,0 0 128-16,-10 0-128 0,4 0 0 0,6 0 0 15,0 0 0-15,-10 1 0 0,10-1 0 0,-6 0 0 16,6 0 0-16,-8 0 0 0,8 0 0 15,0 0 0-15,0 0 0 0,0 0 0 0,0 0 0 16,0 0 0-16,-6 7 0 0,6-7 0 0,0 0 0 16,-7 6 0-16,7-6 0 0,-5 7 0 0,5-7 0 15,0 0 0-15,0 0 0 0,-7 8 0 0,7-8 0 16,-4 7 0-16,4-7 0 0,-4 8 0 0,4-8 0 16,-5 8 0-16,5-8 0 0,0 0 128 0,0 0-128 15,-5 8 192-15,5-8-64 0,0 0 64 0,-4 8 0 16,4-8 0-16,-4 9 0 0,4-9-192 0,-4 8 160 15,0-1-160-15,2 1 160 0,-1 1-160 0,2 2 0 16,0-1 0-16,-2 1 0 0,0-1 0 0,2 2 0 0,0 0 0 0,-2 1 0 16,2 1-128-16,-2-1 128 0,1-3 0 0,0 2 0 15,0 1 0-15,0 3 0 0,0-6 0 0,0 3 0 16,1 2 0-16,0-1 0 0,-2-1 0 0,1 1 0 16,-1 2 0-16,2 1 0 0,-2 0 0 0,2 2 0 15,-2 2 0-15,3 3 0 0,0 1 0 0,0 2 0 16,2-1 0-16,-1 3 0 0,0 1 0 0,2 1 0 15,-1 0 0-15,0 1 0 0,-1-1 0 0,0-1 0 16,1-2 0-16,-1-1 0 0,0 1 0 0,-1 1 0 16,-1-2 0-16,0 3 0 0,-2 3 0 0,3 1 0 15,0 0 0-15,0 0 0 0,-1-2 0 0,1 2 0 16,0 0 0-16,0-1 0 0,0-1 0 0,1-2 0 16,-1-4 0-16,0 0 0 0,0-1 0 0,0 1 128 0,0-2-128 15,0-2 0-15,0 1 0 0,0 3 0 0,1 2 0 0,2 2 0 16,-1 2 0-16,0 2 0 0,0-1 0 0,2 1 0 15,0 0 0-15,3-2 0 0,-2-1 0 0,0-1 0 16,0-2 128-16,1-2-128 0,-1-3 0 0,-1 2 0 16,0-1 0-16,0 0 0 0,-1-3 0 0,0 1 0 15,-2 0 0-15,-1 2 0 0,0-1 0 0,-1 0 0 16,0-3 128-16,-1 0-128 0,1-2 0 0,0-2 128 16,-2-2-128-16,1-1 128 0,-1 2-128 0,0-2 0 15,1 0 144-15,0-2-144 0,0 0 0 0,2-11 128 16,-3 10-128-16,3-10 0 0,-2 11 128 0,2-11-128 15,-2 10 160-15,0-3-160 0,2-7 144 0,0 0-144 16,0 0 128-16,0 0-128 0,0 0 0 0,0 0 128 0,-5 7-128 0,5-7 0 16,0 0 128-16,0 0-128 0,0 0 0 0,0 0 128 15,0 0-128-15,0 0 128 0,0 0-128 0,0 0 128 16,0 0-128-16,0 0 160 0,-8-2-160 0,8 2 160 16,0 0-160-16,0 0 128 0,0 0-128 0,0 0 128 15,0 0-128-15,0 0 0 0,0 0 0 0,0 0 0 16,0 0 0-16,0 0 0 0,11-3 0 0,2 6-176 15,1-3 176-15,1 1 0 0,3 0 0 0,3 1-128 16,1 0 128-16,5-2 0 0,1 2-144 0,2-2 144 16,1 0 0-16,-1 1-176 0,2-1 176 0,-1 1-128 15,-1 2 128-15,0 0 0 0,-1 2 0 0,-1 0 0 16,5 0 0-16,0 0 0 0,-1-1 0 0,5 2 128 16,2-3-128-16,2-1 0 0,3-1 0 0,-1 0 0 0,-2 2 0 15,0-3 0-15,-2 0 0 0,-3 0 0 0,-3-3-192 0,-1 2-48 16,0 0-16-16,0 1 0 0,1 0 416 0,0 2 80 15,-1 1 16-15,3 0 0 0,1 0-256 0,-1 1 0 16,-1-1 0-16,-2-2 0 0,0-2 0 0,-4-2 0 16,-2 2 0-16,0-3-160 0,-5 0 160 0,-1-1 0 15,-3-1 0-15,-2-1 0 0,0 0 0 0,-1 1 0 16,-1-1 0-16,0 1 0 0,-2-1 0 0,-1 2 0 16,-1 4 0-16,0-4 128 0,0 1-128 0,0 1 0 15,1 1 0-15,0-1 0 0,-1 0 0 0,2 2 0 16,-11 1 0-16,11-1 0 0,0-1 0 0,-11 2 0 15,10-2 0-15,-10 2 0 0,12-3 0 0,-2 2 0 16,-10 1 0-16,12-5 0 0,-1-1 0 0,-2 3 0 0,-2-3 0 16,1 1 128-16,0 0-128 0,0 0 0 0,0-2 0 15,0 1 0-15,-2-1 0 0,1 1 128 0,-2-2-128 0,1 0 0 16,0-1 0-16,-1-2 128 0,0 1-128 0,0-3 0 16,-1 0 128-16,0 0-128 0,-1-3 160 0,1 1-160 15,-1-1 240-15,1 0-48 0,-1-5-16 0,0 3 0 16,-1 0 32-16,-1 0 16 0,-1-3 0 0,2 0 0 15,-4 0-32-15,0-1-16 0,-1-3 0 0,-1-1 0 16,-1-4-16-16,1-2 0 0,-1-6 0 0,0-4 0 16,-3-2 0-16,1 1 0 0,0 0 0 0,-1 2 0 15,0 2-32-15,0 3 0 0,0 2 0 0,1 0 0 16,-1 0-128-16,0 0 0 0,0 0 0 0,0-5 0 16,2-1 0-16,-1-3 0 0,1-7 0 0,0 7 0 15,3 4 128-15,-1 4-128 0,0 2 128 0,1 2-128 0,1 2 128 0,-1 3-128 16,0 3 0-16,1-2 128 15,-2 0-128-15,1-1 0 0,-1-1 0 0,2-3 0 0,-1-2 0 16,0 1 0-16,1-2 128 0,1 1-128 0,-2-2 0 0,3 0 0 16,0-1 0-16,0 5 0 0,0 0 0 0,0 4 0 15,0 0 128-15,0 2-128 0,-1 3 0 0,1 2 0 16,-2-1 0-16,2 1 128 0,0-5-128 0,0 1 0 16,0-2 0-16,2 2 0 0,-1-1 0 0,0 2 0 15,1 1 0-15,0 3 0 0,-1 0-144 0,2 3 144 16,-2 2 0-16,3 3 0 0,0-2-240 0,0 4 64 15,-4 8 16-15,8-6 0 16,0-1-400-16,1 5-80 0,1 0 0 0,3 2-16 16,2 3-2192-16,0 1-432 0,2 1-96 0</inkml:trace>
  <inkml:trace contextRef="#ctx0" brushRef="#br2" timeOffset="-162985.29">7279 12029 24703 0,'0'0'1088'0,"0"0"240"0,0 0-1072 0,0 0-256 16,0 0 0-16,-8 2 0 0,8-2 384 0,-9 2 32 16,9-2 0-16,-9 2 0 0,9-2-416 0,-11 4 0 0,2 0 0 0,9-4 0 15,-9 1 0-15,9-1 0 0,-9 2 0 16,9-2 0-16,-9-2 0 0,9 2 0 0,-9-2 0 0,9 2 0 15,-11 0 224-15,1-3 16 0,1 2 0 0,-1 1 0 16,1 0 336-16,0 1 80 0,-1 2 16 0,-1-1 0 16,0 0-80-16,0 0-16 0,-1 1 0 0,1-1 0 15,-1 1-48-15,-1 0-16 0,-1-1 0 0,-1 2 0 16,1-3-32-16,-2 5-16 0,1-5 0 0,-2 2 0 16,-3-1-64-16,2 1-16 0,-2-1 0 0,1 1 0 15,-3-2-64-15,-1 2 0 0,1-2-16 0,0 1 0 16,0-2 0-16,-2 0 0 0,1 0 0 0,-1 0 0 15,1-3-48-15,0 2-16 0,0-1 0 0,1 2 0 16,0 0-64-16,1 0-16 0,0 0 0 0,0 2 0 16,-2-1-32-16,1 0 0 0,0 2 0 0,-3-1 0 15,-1 1-128-15,0 0 0 0,-2-1 0 0,0 2 0 0,-2-2 0 0,0 0 0 16,0 1 144-16,1-2-144 16,0 0 240-16,2 1-32 0,0-2 0 0,1 1 0 0,1 2 96 0,1-1 16 15,1-1 0-15,-1 2 0 0,0-2-96 0,0 1-16 16,1-1 0-16,-1 2 0 0,-1-1-64 0,-1-2-16 15,-1 0 0-15,0 0 0 0,-3 0-128 0,1-2 160 16,-1-1-160-16,1 0 160 0,-1 1-16 0,3-2 0 16,1 0 0-16,1 0 0 0,0 0-144 0,2 0 0 15,1 2 0-15,1-1 0 0,1-1 0 0,-1 0 0 16,2 2 0-16,-1-1 0 0,1 0 0 0,0 1 0 16,1-2 0-16,-1 1 0 0,-2-1 0 0,0 2 128 0,1-1-128 0,0 0 0 15,-1 2 128-15,-1-1-128 0,-2-1 0 0,2 2 128 16,0 1-128-16,1 0 0 0,-1 0 0 0,1 1 128 15,1 0-128-15,1 3 0 0,2-4 0 0,1 3 128 16,1-2 0-16,0 2-128 0,1-2 192 0,1 2-64 16,0-1 64-16,0 1 0 0,0-1 0 0,0 1 0 15,0 0-352-15,0-1-64 0,0 0-16 0,-2-2 0 16,3 0 240-16,-1 0 0 0,3 0 0 0,0-2 0 16,-3 1 0-16,1 0 0 0,1-1 0 0,1 1 0 15,-2 1 0-15,2 0 0 0,1 1 0 0,1 2 0 16,0 0 0-16,-1-2 0 0,0 4 0 0,0 0 0 15,-1 1 0-15,1-1 0 0,2 1 0 0,-1-1 0 16,0 1 0-16,0 0 0 0,8-6 0 0,-9 1 0 16,1 1 0-16,8-2 0 0,-9 0 0 0,9 0 0 0,-9-3 128 15,1 1 32-15,0-1 0 0,0 0 0 0,1 1-32 16,0-1 0-16,7 3 0 0,-9-1 0 0,0 0-128 0,1 1 0 16,8 0 0-16,0 0 0 0,-9 0 0 0,9 0 0 15,-9 1 0-15,9-1 0 0,-8 2 0 0,8-2 0 16,-8 3 0-16,8-3 0 0,0 0 0 0,-9 5 0 15,9-5 0-15,-8 5 0 0,8-5 0 0,-6 6 0 16,6-6 176-16,-7 6-176 0,7-6 144 0,-5 7-144 16,5-7 128-16,0 0-128 0,0 0 128 0,-5 6-128 15,5-6 128-15,0 0-128 0,-3 8 176 0,3-8-48 16,0 11-128-16,0 0 192 0,1-2-192 0,2 2 0 16,0 1 128-16,-1 2-128 0,1 2 0 0,-1-1 0 0,1 2 0 15,0 1 0-15,-1 1 0 0,1-1 0 16,-2 3 0-16,0-2 0 0,-1-2 0 0,-1 3 0 0,0 1 0 0,0-2 0 15,-2 1 0-15,0 2 0 0,2 1 0 0,0 2 0 16,-1 0 176-16,1 2-16 0,1 5 0 0,3 0 0 16,-1 3 0-16,2-1 0 0,0 0 0 0,1 1 0 15,3-5-160-15,-3-1 128 0,1-2-128 0,-1 0 128 16,-1-3-128-16,-2 2 128 0,0-1-128 0,-1 4 128 16,-1-1-128-16,-1 5 0 0,-1 4 0 0,0 3 128 15,-1 4-128-15,-1 5 0 0,0-5 144 0,0-2-144 16,0-6 0-16,1-2 128 0,-1-5-128 0,1-3 0 15,0-4 0-15,2 1 128 0,0-3-128 0,1 0 0 16,-1-1 160-16,1 1-32 0,0-1-128 0,0-1 192 16,0 2-192-16,1 2 128 0,-2 2-128 0,1-1 0 15,0 4 128-15,0 1-128 0,0-1 0 0,0 1 144 0,1-2-144 0,-2 0 0 16,-1-1 0-16,1-5 0 0,1-1 0 0,0-4 128 16,-1-4-128-16,-1-1 0 0,1 2 128 0,2-2-128 15,-2-4 0-15,1 1 128 0,0-7-128 0,-1 11 0 16,-1-5 144-16,1 2-144 0,1-8 0 0,0 9 144 15,0-9-144-15,1 9 0 0,-1-9 192 0,3 11-192 16,-3-11 192-16,4 6-192 0,-4-6 144 0,0 0-144 16,0 0 0-16,6 12 144 0,-2-3-144 0,-4-9 0 15,0 0 0-15,6 16 0 0,-3-6 0 0,-3-10 0 16,0 0 128-16,4 13-128 0,-4-13 0 0,6 11 0 16,-6-11 0-16,0 0 0 0,0 0 0 0,0 0 0 15,0 0 0-15,0 0 0 0,0 0 0 0,0 0 128 0,0 0-128 0,0 0 0 16,0 0 0-16,0 0 0 15,4 10 128-15,-4-10-128 0,0 0 0 0,0 0 0 0,0 0 144 0,0 0-144 16,0 0 0-16,0 0 0 0,0 0 0 0,0 0 128 16,0 0-128-16,0 0 0 0,0 0 0 0,0 0 0 15,0 0 0-15,-4 12 0 0,4-12 0 0,-3 12 0 16,3-12 0-16,-3 13 0 0,1-4 0 0,2-9 0 16,-3 10 0-16,3-10 0 0,0 0 0 0,0 0 0 15,0 0 0-15,0 0 0 0,-2 11 0 0,2-11 0 16,0 0 0-16,0 0 0 0,0 0 0 0,0 0 0 15,0 0 0-15,0 0 0 0,0 0 0 0,0 0 128 16,0 0-128-16,-3-6 0 0,3 6 0 0,0 0 0 16,-1-6 0-16,1 6 0 0,0 0 0 0,0 0 0 15,0 0 0-15,0 0 0 0,0 0 0 0,0 0 0 0,0 0 0 0,0 0 0 16,0 0 0-16,0 0 0 0,0 0 0 16,13-1 0-16,-2 1 0 0,1 0 0 0,1-2 0 0,2 1 0 15,-1-2 0-15,2 1 0 0,2-2 0 0,1 0 0 16,0 1 0-16,0 1 0 0,1 0 0 0,-1 1 0 15,2 1 0-15,1 0 0 0,0 0 176 0,1 1 64 16,-3 3 16-16,4-2 0 0,2 3-432 0,0-1-80 16,-1 1 0-16,2 0-16 0,3 0 272 0,4 3 0 15,1 1 0-15,4 2 0 0,2-2 0 0,-1 1 0 16,-1-3 0-16,-1-1 0 0,-3 0 0 0,-1 0 0 16,-2-1 0-16,-2-2 144 0,-3 1-144 0,-1-4 0 15,-1 0 0-15,0 0 0 0,-1 0 0 0,1 0 0 16,0-3 0-16,1 2 0 0,0-2 0 0,0 1 0 0,1-1 0 15,3 1 0-15,-1-1 0 0,0 0 0 0,-1 1 0 0,1 0 0 16,0-3 0-16,0 1 0 0,-1 0 0 0,1 0 0 16,0 2 0-16,-1-1 0 0,1 1 0 0,0 2 128 15,1 0-128-15,1 2 0 0,-1 1 0 0,1 1-176 16,-1 1 176-16,3 0 0 0,-2 0 0 0,-2 1 0 16,-3-1 0-16,-3-3 0 0,-2 0 128 0,-1-2-128 15,-1-2 0-15,-1 0 0 0,-1-2 0 0,0-1 0 16,-1-2 0-16,2-1 0 0,1-1 0 0,-1 1 0 15,-1 2 0-15,0-1 0 0,0 1 0 0,0-1 0 16,0 3 0-16,1 2 0 0,0 0 0 0,0 4 0 16,1-2 0-16,-1 2 0 0,-1 2 0 0,-2-2 0 15,1 0 0-15,0 1 0 0,-2-1 0 0,-1 0 0 16,-1 0 0-16,0-2 0 0,-3 0 0 0,-9 0 0 16,13-2 0-16,-3-1 0 0,-2-1 0 0,-8 4 0 15,10-4 0-15,-1 0 144 0,-9 4-144 0,10-5 0 0,-10 5 128 0,7-4-128 16,-7 4 0-16,0 0 0 0,8-4 0 0,-8 4 0 15,9-1 0-15,-9 1-144 0,0 0 144 0,12 0 0 16,-3 0 0-16,-9 0 0 0,0 0-192 0,0 0 0 16,12 4 0-16,-2-1 0 0,-10-3 192 0,11 1 0 15,-1-1 0-15,-2 0 0 0,-8 0 192 0,9-3 64 16,-9 3 0-16,9-2 16 0,-9 2-272 0,8-4-176 16,-8 4 32-16,8-4 0 0,-8 4 144 0,8-4 224 15,-8 4-48-15,0 0-16 0,0 0-160 0,0 0 0 16,10-3 0-16,-10 3 0 0,0 0 0 0,9-2 0 15,-9 2 0-15,0 0 0 0,0 0 0 0,0 0 0 16,0 0 0-16,9-3 0 0,-9 3 0 0,0 0 0 0,8-5 0 16,-8 5 0-16,0 0 0 0,7-5 0 0,-2-1 128 0,-5 6-128 15,7-6 0-15,-7 6 0 0,7-8 0 0,-7 8 0 16,7-6 0-16,-7 6 0 0,6-10 144 0,-6 10-144 16,6-9-144-16,-2 0-112 0,-4 9 0 0,5-10-16 15,-1-3 464-15,1 2 112 0,-5 11 16 0,2-11 0 16,1-1-160-16,0 1-32 0,-3 11 0 0,2-13 0 15,1 4 0-15,-3 9 0 0,4-15 0 0,-3 2 0 16,-1 2-128-16,0-2 128 0,-1-1-128 0,0 1 128 16,-1-2-128-16,2 0 0 0,-2-5 144 0,0-1-144 15,0-2 128-15,-1 1-128 0,0-4 128 0,1 1-128 16,-2-2 144-16,1-1-144 0,1 1 192 0,-1 1-192 16,1 2 176-16,0 1-176 0,2 1 160 0,0 2-160 15,-1 0 144-15,1 1-144 0,-1 1 128 0,1-1-128 0,1 4 144 0,-1-1-144 16,0-1 160-16,0-1-160 0,-1-3 0 0,1-2 0 15,-2-1 0-15,2-3 0 0,-1 1 0 0,1 0 0 16,-1-3 0-16,-1 2 0 0,2-2 0 0,-1 3 0 16,0 1 0-16,1 2 0 0,-1 3 256 0,-1 0 0 15,0 3 0-15,-1 2 0 0,0 0-256 0,1 0 0 16,-1 1 0-16,1 0 0 0,-2 1-160 0,0 0-80 16,0 3-16-16,0-3 0 0,1 2 256 0,-1-2 0 15,0 0 0-15,2-1 0 0,-1 0 0 0,2-2 0 16,0 0 0-16,-1-2 0 0,2 0 0 0,0-2 0 15,0 2 0-15,2 0 0 0,-1 0 0 0,0 1 0 16,-1 0 0-16,2-2 0 0,-1 1 0 0,1 1 0 0,1 0 0 16,0 0 0-16,-2 2 0 0,2 0 0 0,1-2 0 0,-2 2 0 15,1-1 0-15,-1 2 0 0,1-2 0 0,-2 3 0 16,1 0 0-16,-1 3 0 0,0-1 0 0,-1 11 0 16,3-10 0-16,-2-2 0 0,-1 3 0 0,1 0 0 15,1-2 0-15,-2 11 0 0,0 0 0 0,1-11 0 16,0-1 0-16,1 3 0 0,-2-3 0 0,0 3 0 15,0-1 0-15,0-2-176 0,0 3 0 0,1 0 0 16,0-2 176-16,-1-1 0 0,0-1 0 0,0 0 0 16,-1 0 176-16,1-1 64 0,0 1 16 0,0 0 0 15,0 0-256-15,0 1 0 0,0-1-144 0,0 3 144 16,-1-1-240-16,1 1 48 0,-2 1 16 0,2 1 0 16,0 1 304-16,-1 2 64 0,0 0 16 0,1 5 0 0,0 0-208 15,-2-8 0-15,1 2 0 0,1-1 0 16,0 0 0-16,1 1 0 0,-1-1 0 0,0 7 0 0,2-5 0 0,-2-1 0 15,0 6 0-15,0 0 0 0,0 0 0 0,0 0-192 16,0 0 48-16,0 0 0 16,0 0-2288-16,-9 10-448 0,-1 4-80 0,-7 1-32 0</inkml:trace>
  <inkml:trace contextRef="#ctx0" brushRef="#br2" timeOffset="-151126.65">23207 16240 11055 0,'0'0'480'0,"0"0"112"0,0 0-464 0,0 0-128 0,0 0 0 0,0 0 0 16,0 0 928-16,0 0 160 0,0 0 48 0,0 0 0 0,0 0-656 0,0 0-128 15,0 0-32-15,0 0 0 0,0 0 880 0,7-4 160 16,-3 0 48-16,-1 0 0 0,0 0 48 0,-3 4 16 15,4-3 0-15,0-2 0 0,0 0-416 0,3-3-80 16,-2 0-16-16,-5 8 0 0,5-9-432 0,-5 9-80 16,4-8-32-16,-4 8 0 0,1-10-208 0,1 2-32 15,-2 8-16-15,-2-12 0 0,0-2-160 0,-2 1 160 16,-1 1-160-16,-1 3 160 0,1 1 96 0,0-1 32 16,0 1 0-16,-3-2 0 0,0 1 192 0,0 0 32 15,-1 2 16-15,1 1 0 0,2-2 48 0,-2 1 16 16,0-2 0-16,2 3 0 0,-1-2-256 0,2 1-48 15,-2 2-16-15,1 0 0 0,1 1-272 0,-1-1 0 16,0 1 0-16,-1 3 0 0,1 1 0 0,6 0 0 16,-9 1 0-16,0 3 0 0,-1 2 192 0,1 2-64 0,0 1 0 0,-2 2-128 15,-3 0 144-15,3 4-144 0,-1 0 0 0,0 5 144 16,2 1-144-16,-2 2 0 0,0 3 0 0,1 2 0 16,-1 2 160-16,1 2 0 0,1 2 0 0,0 3 0 15,0 1 176-15,1-1 48 0,0 2 0 0,1-1 0 16,2 1-176-16,-2 1-16 0,0-1-16 0,2-3 0 15,-1-1-32-15,2 1 0 0,0 0 0 0,1 2 0 16,-1 0 208-16,-1-2 32 0,1 1 16 0,0-1 0 16,0 1-208-16,1-3-64 0,-1-2 0 0,-1-2 0 15,0-1-128-15,1-2 0 0,-2-1 144 0,2-1-144 16,0-3 0-16,0 0 128 0,-2 1-128 0,3-3 0 16,0 1 0-16,0-5 0 0,-2 0 0 0,-1-1 0 15,2-2-240-15,0 0-16 0,-2-4 0 0,2 2 0 16,5-11-416-16,-6 6-96 15,6-6 0-15,0 0-16 0,-10-1-256 0,10 1-48 0,0 0-16 0,-7-10 0 16,0-3-880-16,2-2-160 0,2 0-32 0,2-1-11920 16</inkml:trace>
  <inkml:trace contextRef="#ctx0" brushRef="#br2" timeOffset="-150775.62">22546 16935 7359 0,'0'0'320'0,"0"0"80"0,0 0-400 0,0 0 0 15,0 0 0-15,-1-7 0 0,1 7 3328 0,0-9 576 16,0 0 112-16,0 9 16 0,1-8-3248 0,-1 8-656 16,0 0-128-16,6-8 0 0,-6 8 0 0,4-10 0 15,-3 2-176-15,-1 8 176 0,0 0 192 0,0 0 112 0,-1-8 16 0,1 8 16 16,0 0 416-16,0 0 80 0,0 0 0 0,0 0 16 16,-4-6 256-16,4 6 48 0,0 0 16 0,0 0 0 15,0 0 176-15,0 0 16 0,11-4 16 0,1-3 0 16,-1 3-192-16,2 2-32 0,1-5-16 0,2 2 0 15,1 0-528-15,1-1-96 0,1 0-32 0,1 1 0 16,1-2-96-16,0 1 0 0,2-2-16 0,2 3 0 16,0-2-224-16,1 2-144 0,0 0 192 0,0-2-192 15,-1 5 128-15,-2-2-128 0,-1 0 0 0,-3 0 0 16,-6 0 0-16,0 0 160 0,0 1-160 0,0 2 128 16,-2-2-128-16,1 2-176 0,-1 1 48 0,-11 0 0 15,11-1-192-15,1 1-48 0,-12 0 0 0,12 2 0 16,-12-2-448-16,12 3-80 0,-2 0-32 0,0 1 0 15,0 1-1712-15,-1 0-352 0,0 0-64 0,1 0-10608 16</inkml:trace>
  <inkml:trace contextRef="#ctx0" brushRef="#br2" timeOffset="-150026.4">23262 17233 27647 0,'0'0'1216'0,"0"0"256"0,0 0-1168 0,0 0-304 0,-10-2 0 0,10 2 0 15,0 0 3040-15,0 0 544 0,-3-8 128 0,3-1 0 16,0 9-3264-16,7-12-672 0,-2 0-128 0,1 2-32 15,2-1-16-15,0 1-16 0,0-1 0 0,1 2 0 0,0 3 416 0,0-1-128 16,0 1 128-16,1-2 0 0,-1 1 0 0,1 2 0 16,-1 1 0-16,0-1 0 0,-9 5 0 0,12-1 0 15,0-2 0-15,-2 2 0 0,-10 1 160 0,12 0 16 16,-2 0 0-16,0 1 0 0,-10-1-48 0,11 3 0 16,-11-3 0-16,11 2 0 0,-11-2-128 0,10 6 0 15,-10-6 0-15,8 7 0 0,-2 1 0 0,0 3 0 16,-6-11 0-16,2 13 0 0,0-2 0 0,-2 1 0 15,-2-1 0-15,0-1 0 0,-2-1-144 0,0 2 144 16,-1-2 0-16,-2 1 0 0,1 2-144 0,-2 1 144 16,-3 0 0-16,2 0-144 0,-4 1 144 0,0-1-208 15,0 2 80-15,-1 0 128 0,-1 0 0 0,1 2 0 16,0-3 0-16,1-1 0 0,0-3 0 0,2 1 0 0,0 1 0 0,-3-1 0 16,1 2 0-16,2-4 0 0,-2-1 0 0,1 0 0 15,0-3 0-15,2 2 0 0,-1-3 0 0,2 1 0 16,1-1 0-16,8-4 0 0,0 0 0 0,0 0 0 15,-9 5 0-15,9-5 192 0,0 0-64 0,-1 12 0 16,1-12 0-16,0 0 0 0,4 10 0 0,2 1 0 16,-6-11-128-16,12 10 0 0,0-3 0 0,0-1 0 15,-2-1 0-15,2-2 0 0,-1 1 0 0,1-3 0 16,1 2 0-16,0-1 0 0,0 1 0 0,0-2 0 16,0 1-128-16,2 0-64 0,-1 0-16 0,-1-1 0 15,0-1-608-15,0 0-112 16,-1 0-32-16,0 0 0 0,-1-1-1552 0,0-1-320 0,-2 1-64 0,-9 1-9856 15</inkml:trace>
  <inkml:trace contextRef="#ctx0" brushRef="#br2" timeOffset="-148358.06">23312 15815 5519 0,'0'0'496'0,"-5"-7"-496"0,5 7 0 0,-7-8 0 15,2-1 4096-15,1 3 704 0,4 6 160 0,-4-11 32 0,-3 1-3248 0,4-2-640 16,-1 4-128-16,-2-1-16 0,1 1-432 0,0 2-80 16,5 6 0-16,-8-7-16 0,0-2-48 0,-1 4 0 15,-1 0 0-15,-1 1 0 0,0 0 0 0,-1 1 0 16,0-2 0-16,0 4 0 0,1-4 16 0,-1-1 0 16,-1 1 0-16,1-1 0 0,2-1 144 0,-1 2 32 15,1 0 0-15,-1 1 0 0,0-3-176 0,-1 3-16 16,0 2-16-16,1-1 0 0,-2 1-240 0,-1 0-128 15,1 2 160-15,0 0-160 0,-2 0 0 0,-1-1 128 16,-1 4-128-16,0-2 0 0,-1 0 176 0,0-1-16 16,-2 3 0-16,2-1 0 0,-2 2 32 0,1 3 0 15,-2-1 0-15,1 1 0 0,10-3 32 0,-2 1 16 16,-2 0 0-16,-2 4 0 0,1-2-240 0,-2 1 144 0,0-1-144 16,-2 1 128-16,-13 7-128 0,4 0 0 0,4 1 0 15,0 1 0-15,1 0 128 0,2 2-128 0,0 0 192 0,0 1-64 16,-1 3-128-16,0-1-224 0,0-1 48 0,1 2 16 15,-1 2 160-15,1-3 0 0,0 0 0 0,1 2 0 16,2-2 0-16,1 1 0 0,0 2 0 0,3 0 128 16,1 1 80-16,1 1 32 0,0 1 0 0,3 0 0 15,0 1-48-15,1 0-16 0,1-1 0 0,1 2 0 16,2 3-176-16,2-3 0 0,0 1 0 0,1 1 0 16,-1-1 0-16,-1 1 0 0,-1 4 0 0,0-2 0 15,2-1 0-15,-1-1 0 0,-1-1 0 0,1 2 0 16,1-5 0-16,-1 4 0 0,1 0 0 0,-1-1 0 15,-1-2 0-15,1 1 128 0,2 0-128 0,0 0 0 0,0-1 0 16,-1-1 0-16,2 0 128 0,0-1-128 16,3 1 0-16,-1-2 0 0,1 0 144 0,0 1-144 15,1-1 192-15,-1 0-16 0,3-2-16 0,0 2 0 0,1-3 96 0,1 1 32 16,1 2 0-16,0-4 0 0,-1 1-64 0,1 0-16 16,1 0 0-16,-1 2 0 0,0-4-208 0,1 2 144 15,0 2-144-15,-1 0 128 0,0-3-128 0,0 0 0 16,1 0 0-16,-3-1 0 0,1 0 0 0,0-4 0 15,2 2 0-15,1 0 0 0,-1 0 0 0,3-1 192 16,2-3-64-16,0-1 0 0,4-1-128 0,-1 0 0 16,1 0 0-16,2-2 0 0,0 0 192 0,1-3-64 15,0 1 0-15,2-2 0 0,1-1-128 0,1 2 0 16,-2-1 0-16,3-1 0 0,-1-1 0 0,-2 2 0 16,0 0 0-16,-2-4 0 0,-1 1 0 0,1 0 0 0,0 1 0 15,0-1 0-15,1 2 128 0,0-2-128 0,-1-3 128 0,2 1-128 16,-2 0 128-16,0-2-128 0,0 0 0 0,0-2 128 15,2 0-128-15,-1-2 0 0,1 0 0 0,0-1 0 16,1 3 208-16,1-3 16 0,0 0 0 0,-1 0 0 16,0-2-224-16,0 1 176 0,-2-1-176 0,1-1 160 15,-2 2-160-15,3-3 192 0,-1 1-192 0,1 1 192 16,0-2-192-16,0 0 0 0,-1 0 144 0,1 0-144 16,0-3 0-16,-2 2 144 0,0 1-144 0,-1-2 0 15,-1 1 128-15,1-1-128 0,0 0 0 0,-1 0 0 16,0 3 128-16,1-5-128 0,0 0 192 0,0 0-192 15,-1-1 192-15,0 1-64 0,0-4 0 0,0 3-128 16,1 2 128-16,0-1-128 0,0-1 0 0,0 0 0 16,-1-1 0-16,0 0 0 0,0 1 0 0,0 0 0 0,-2-2 0 15,-1-1 0-15,-1-1 0 0,2 0 0 0,-5 2 144 0,0-2-144 16,-1-7 0-16,0 0 144 0,0-1 48 0,2-1 16 16,-3-2 0-16,-1-1 0 0,0-1-80 0,0 0 0 15,2-1-128-15,-1 0 192 0,-1-2-192 0,0 1 0 16,0-3 0-16,-1 2 0 0,-1 1 0 0,2 1 0 15,-1 2 0-15,-1 2 0 0,-2-2 0 0,-2 4-128 16,0 1 128-16,1 2 0 0,-3-1 0 0,0 4 0 16,0 0 0-16,-3 3 0 0,0-2 0 0,-2-2 0 15,1 0 0-15,-2 3 0 0,1-3 160 0,-2 0-160 16,0-3 160-16,0 4-160 0,-1-5 128 0,0 0-128 16,-2-1 0-16,2-3 144 0,0 1-144 0,-2-2 0 0,1-3 0 15,-1 0 0-15,1 2-192 0,0 0 192 0,0 0-192 0,-2 1 192 16,-1 0-192-16,0 2 192 0,1 1-160 0,-2 1 160 15,2 2-192-15,0 5 48 0,1 0 16 0,0 1 0 16,-4 4 128-16,1-2 0 0,-2 3 0 0,0 0 0 16,2-3 0-16,-1 2 0 0,0-1 0 0,-1-1 0 15,-1 0 0-15,0 1 144 0,-3-2-144 0,-1 1 160 16,0 0-160-16,-1 3 0 0,0-2 0 0,0 0-176 16,-1 0 176-16,1 0 0 0,1 2 0 0,1 0 0 15,2 0 0-15,0 3 0 0,-1-3 0 0,2 2 0 16,0 1 0-16,0 1 0 0,0 2 0 0,0-2 0 15,0 3 0-15,0-1 0 0,-1 2 0 0,1 2 0 16,0-2 0-16,0 1 0 0,1-1 0 0,-1 0-128 0,0 1 128 16,0 0 0-16,0 1 0 0,0 1 0 15,-3-2 0-15,2 1 0 0,-1-1 0 0,1 4 0 0,1-4 0 0,-1 4 0 16,-1-1 0-16,2 0-128 0,-1 1 128 0,1 0 0 16,-1 0 0-16,1 0-128 0,-2 0 128 0,2 1 0 15,0 2 0-15,0-1-128 0,-1 1-16 0,1 1 0 16,0-2 0-16,0 2 0 0,0 0-144 0,1 0-32 15,2-1 0-15,-1 1 0 0,1-2-32 0,-1 2-16 16,2 0 0-16,0 1 0 16,9-5-112-16,-10 7-32 0,-1-3 0 0,1 0 0 15,-1 0-1296-15,1-1-272 0,-1 1-48 0</inkml:trace>
  <inkml:trace contextRef="#ctx0" brushRef="#br2" timeOffset="-147165.87">18548 15884 15375 0,'0'0'672'0,"0"0"160"0,0 0-672 15,0 0-160-15,0 0 0 0,0 0 0 0,0 0 1680 0,-3-4 304 0,3 4 64 0,-2-7 16 16,-1 1-544-16,1-2-112 0,2 8-32 0,-3-9 0 16,2 2-416-16,-1 1-96 0,2 6-16 0,-1-13 0 15,-2 0-288-15,3 2-64 0,-1 1-16 0,1-1 0 16,0 2-160-16,0 0-16 0,-1 0-16 0,1 9 0 15,-3-10-96-15,3 10-32 0,-4-11 0 0,0 3 0 16,4 8 144-16,-6-7 16 0,-1 0 16 0,1 3 0 16,-2 0 224-16,-1 3 32 0,0 0 16 0,-2 2 0 15,1 2-176-15,-2 2-48 0,0-3 0 0,1 4 0 16,-2 0-224-16,0 2-160 0,-2 0 192 0,1 2-192 0,-3 2 160 0,-1 1-160 16,1 4 128-16,1 2-128 0,1 2 0 0,0 4 0 15,1 0 0-15,-2 5 0 0,-1-1 0 0,2 3 0 16,-2 3 0-16,2 3 128 0,0 1-128 0,0 6 0 15,4 3 0-15,-2 5-176 0,-2 3 176 0,1 3 0 16,-2 4 0-16,1-2 128 0,-2 0-128 0,1-1 0 16,2-5 0-16,1 0 128 0,1-7-128 0,1 0 0 15,1-2 0-15,1-3 0 0,1-3 160 0,2-3-32 16,0-5-128-16,1 1 192 0,0-6-192 0,1-5 0 16,1-1 128-16,1 0-128 0,-1-3 0 0,2-1-192 15,-2 0 48-15,2-6 0 16,0-1-496-16,-1-1-80 0,2-9-32 0,0 0 0 15,0 0-1568-15,0 0-320 0,0 0-64 0</inkml:trace>
  <inkml:trace contextRef="#ctx0" brushRef="#br2" timeOffset="-146890.87">17655 16639 40431 0,'0'0'1792'0,"0"0"368"0,-8 5-1728 0,8-5-432 0,0 0 0 0,0 0 0 16,0 0 704-16,9 9 64 0,4-3 16 0,3-2 0 15,3-2-640-15,4-2-144 0,3-2 0 0,0 1 0 16,2-4 0-16,4 0 0 0,-1-2 144 0,4-1-144 0,2 1 0 0,2 0 128 16,0 0-128-16,0 1 0 15,-1 1 128-15,-3 0-128 0,-1-1 0 0,-1 2 128 16,-2 0-448-16,-1 2-112 0,-1 1-16 0,-2 1 0 15,-2-3-1584-15,-4 6-320 0,-2-2-64 0,-1 4-13856 16</inkml:trace>
  <inkml:trace contextRef="#ctx0" brushRef="#br2" timeOffset="-146548.22">18527 17164 41231 0,'0'0'1824'0,"0"0"384"0,-2 9-1760 0,2-9-448 0,-3 11 0 0,3-11 0 16,0 10 384-16,0-10 0 0,1 13 0 0,-1-1 0 16,0 0-384-16,0 1 0 0,-1 0 0 0,0 1 0 15,-2 2 0-15,-1 2-176 0,-1 1 48 0,-2 4 0 16,0 1-128-16,-1 0-32 0,0-2 0 0,0-1 0 16,0 0-368-1,0-3-80-15,2-2-16 0,-1-3 0 0,2-2 0 0,5-11 0 0,0 0 0 0,0 0-10160 16,0 0-2032-16</inkml:trace>
  <inkml:trace contextRef="#ctx0" brushRef="#br2" timeOffset="-145671.86">18745 15744 13823 0,'-8'-6'1216'0,"-1"-2"-960"0,-2 0-256 0,2 0 0 15,2-2 5152-15,0-1 992 0,0 2 192 0,1-2 32 16,-1-1-5040-16,0 0-1008 0,-4 2-320 0,1-1 160 16,-1 2-160-16,0 0 0 0,-4-1 0 0,0 2-176 15,-2-3 176-15,0 2-208 0,-2 1 80 0,1 2 128 16,-1-1 0-16,-1 2 0 0,-1 0 144 0,2 1-16 15,-2 0 208-15,1 3 48 0,-1 1 16 0,-1 0 0 16,-3-3 48-16,2 4 16 0,0 2 0 0,0 0 0 16,0-1-160-16,-1 2-48 0,0 0 0 0,0 1 0 15,1-1-256-15,-1 3 0 0,0 2 0 0,-3 1 0 16,1 1 0-16,-1 2 0 0,0 1 0 0,-1 2-144 16,0-3 144-16,1 1 0 0,1 3 0 0,0 1 0 15,-1 2 0-15,1 1 0 0,0 2 0 0,0 3 0 0,-2 2 0 16,1 3 0-16,-2 0 128 0,2 4-128 0,2 2 0 0,0 3 0 15,2-1 0-15,1 3 0 0,0 1 0 0,2 2 0 16,3 1 0-16,3 4 0 0,5 3 0 0,1 2-160 16,1 0 160-16,3 0 0 0,0-2 0 0,2 2 0 15,1-2 0-15,-1 1 0 0,4-2 0 0,-1 4 0 16,0 0 0-16,0-1 0 0,1-3 0 0,0 0 0 16,2-2 0-16,3-3 0 0,2 2 0 0,0-4 0 15,1-2 0-15,3 1 0 0,3 0 0 0,0-2 0 16,-1-3 0-16,4-1 0 0,0-4 176 0,5-2 32 15,0 0 16-15,4-2 0 0,1 0-96 0,2 1-128 16,4-6 176-16,-1-1-176 0,-1-3 144 0,-1 0-144 0,2-3 0 16,0-1 144-16,1-2-144 0,-1-2 0 0,0-4 144 0,-2-3-144 15,-2 0 224-15,2-5-32 0,-4-2 0 0,4-3 0 16,-1-4-48-16,2-3-16 0,-2-3 0 0,3-2 0 16,1-1 192-16,2-5 16 0,0-2 16 0,4-4 0 15,0-1-96-15,4-2-32 0,-1-4 0 0,2-4 0 16,-2-4-224-16,2 1 128 0,-5-2-128 0,2 1 0 15,0-3 0-15,-2 2 0 0,-5 1 0 0,0 1 0 16,-3 0 0-16,-1 1 0 0,-4-2 0 0,0-2 0 16,-3 0 0-16,-2-1 144 0,-2-1-144 0,-3-2 128 15,-1 2 48-15,-1 4 0 0,-1-4 0 0,0 2 0 16,-2 0 80-16,0-2 32 0,-1-1 0 0,-2-6 0 16,-4 2-288-16,0 0 160 0,-2 2-160 0,-3 1 128 15,-2-1-128-15,-2 2 0 0,-2-2 0 0,-3 2 0 0,-1 1-144 16,-5 3-16-16,-2 1 0 0,-1 0 0 0,-1 1 32 0,-3 4 0 15,-3 2 0-15,0 3 0 0,-4 3-32 0,0 4 0 16,-4 3 0-16,2 6 0 0,-1 0 160 0,0 4-128 16,-1 0 128-16,0 2-128 0,-2 2 128 0,1 1 0 15,1 1-144-15,0 3 144 0,4 2-160 0,0 2 160 16,1 0-208-16,1 2 80 16,0 0-320-16,1-2-48 0,2 3-16 0,2 2 0 15,0 2-544-15,3-1-112 0,2-1-32 0,3 3-10896 16,1 3-2176-16</inkml:trace>
  <inkml:trace contextRef="#ctx0" brushRef="#br2" timeOffset="-144204.18">28291 16193 13823 0,'0'0'1216'0,"0"0"-960"16,0 0-256-16,0 0 0 0,0 0 4496 0,0 0 864 15,-3-8 160-15,2 1 48 0,1-2-3792 0,1 0-752 16,0 0-160-16,1 0-32 0,-1 0-512 0,0-2-96 15,-1 1-32-15,-1-2 0 0,0 0-192 0,-2-1 0 16,-1 0 128-16,-1 0-128 0,-2 0 256 0,1-1 0 16,-2 1 0-16,-1 1 0 0,-1 0 240 0,-2 2 48 15,-1-2 16-15,-3 4 0 0,-1 2-240 0,0 1-64 0,0 0 0 0,-1-1 0 16,-2 0-256-16,0 2 160 16,-3 0-160-16,3 1 128 0,-1 1-128 0,0 0 0 0,1 2 0 0,1 4 0 15,0-4 0-15,0 7 0 0,-1-3-160 0,1 5 160 16,-1 1 0-16,1 3 0 0,-1 0-128 0,1 6 128 15,-2-1 0-15,1 3 0 0,1 2-160 0,0 2 160 16,2 2 0-16,0 2 0 0,2 4-144 0,-1 3 144 16,1 3 0-16,0 4 0 0,2 4 0 0,1 1 0 15,-1-1 176-15,2 3-176 0,0 0 192 0,1-1-192 16,-2 1 304-16,2-1-48 0,1-1-16 0,2 1 0 16,-2 0-112-16,1-3-128 0,2-1 176 0,0 0-176 15,1-4 192-15,0 1-64 0,-2-8 0 0,2 0-128 16,0-3 0-16,-2-1 0 0,0-2 0 0,-1-2 0 15,0 0-128-15,-1-5 128 0,-2 1 0 0,2-5-144 16,1-2-64-16,-1 1-16 0,0-4 0 0,-1 1 0 16,-2-7-224-16,2 0-32 0,-1-3-16 0,11-3 0 15,-12-1-464-15,12 1-112 0,-10-8-16 0,2-1 0 16,0-4-432-16,2-4-80 0,-1-4-32 0,2-2-12896 16</inkml:trace>
  <inkml:trace contextRef="#ctx0" brushRef="#br2" timeOffset="-143987.91">27233 16675 37023 0,'0'0'1648'0,"0"0"336"0,0 0-1600 0,0 0-384 16,0 0 0-16,0 0 0 0,0 0 1200 0,7-6 144 16,-1 0 48-16,-6 6 0 0,13-1-1088 0,0-2-304 0,1 2 0 0,1 1 128 15,1 0-128-15,2 1 0 0,0 2 144 0,2 0-144 16,-1-2 0-16,2 0 0 0,-1 2 0 0,1-2 0 15,1-2 0-15,0 1 0 0,0 1 0 0,0 1 0 16,-1-2-144-16,1 2-48 0,2 1-16 0,1 1 0 31,-1 0-608-31,1 2-112 0,0 1-32 0,0 2-10752 0,-2 1-2176 0</inkml:trace>
  <inkml:trace contextRef="#ctx0" brushRef="#br2" timeOffset="-143321.43">27926 17158 30927 0,'0'0'1360'0,"0"0"304"0,0 0-1344 0,0 0-320 16,0 0 0-16,0 0 0 0,0 0 1072 0,0 0 144 15,0 0 16-15,0 0 16 0,0 0-1088 0,14-4-160 0,-1-2-144 0,0 2 144 16,0 1 128-16,1-3 160 16,1 1 32-16,0 1 0 0,1 2 480 0,-2 0 96 0,-1 0 32 0,0 2 0 15,-1-4-336-15,0 2-64 0,-2 2-16 0,1 2 0 16,-1 2-368-16,1-3-144 0,-1 0 0 0,1 3 144 15,-11-4-144-15,10 7 0 0,-1-1 0 0,-9-6 0 16,8 11 0-16,-2-2 0 0,-2 1 0 0,-2-1-176 16,-4 3 48-16,0-1 0 0,-2 0 0 0,-1-2 0 15,-1 2-128-15,0-1 0 0,-2 1-16 0,-1-2 0 16,0-1 272-16,1 1 144 0,-1-3-16 0,0 1 0 16,-2-2 64-16,1 2 16 0,-1-2 0 0,1 1 0 15,0 1-208-15,-1-1 128 0,2 0-128 0,2 3 0 16,1 0 0-16,1-3 0 0,1 2 0 0,1 1 0 15,3-9-144-15,-1 12-32 0,1-2 0 0,0-10 0 16,4 11-240-16,0-2-48 16,-4-9-16-16,0 0 0 0,10 6 224 0,1 0 64 0,-2-1 0 0,-9-5 0 15,9 5 192-15,0 0 0 0,-1 2 0 0,1-3 0 0,-9-4 0 0,10 8 128 16,-1-1-128-16,-1 4 0 0,0-3 128 0,0 1-128 16,0-1 0-16,0 1 0 0,-2 1 128 0,-1 2-128 15,1 0 192-15,-4 1-192 0,1 1 144 0,-1 0-144 16,-2-1 0-16,0-1 144 0,-1 2-144 0,-2-1 0 15,0-1 0-15,-4 1 0 0,-1 0 128 0,-1-1-128 16,-1-2 192-16,-2 1-64 0,0-1 0 0,0-1 0 16,-1-1 0-16,0-1 0 0,-1-2-128 0,0-1 0 15,1-1 0-15,0-2-176 16,-2-1-464-16,0-1-80 0,-2-2-32 0,1-1 0 16,2-1-2512-16,-1-4-496 0,-6-10-96 0,5-4-32 0</inkml:trace>
  <inkml:trace contextRef="#ctx0" brushRef="#br2" timeOffset="-142319.9">28306 15503 11055 0,'0'0'976'0,"-9"-9"-784"15,-3-3-192-15,1 0 0 0,0 1 5552 0,2-1 1056 16,0 0 224-16,0 2 32 0,-2 1-5728 0,1 0-1136 16,0-1-256-16,-2 3-48 0,-1-2-16 0,0 1-16 15,0-1 0-15,-2 2 0 0,0 1 336 0,-1 0 0 16,1 2 0-16,-2 2 0 0,-3 1 464 0,-1 1 16 15,-2 1 0-15,-1 1 0 0,-1 1 96 0,1 1 0 16,-4 1 16-16,1 2 0 0,0-1-80 0,-2 2 0 16,-1 0-16-16,0 1 0 0,-1 0-112 0,1 0 0 15,0 2-16-15,-2 2 0 0,1 0-176 0,-2 2-16 16,0 1-16-16,0 1 0 0,0 4-160 0,-2 0 128 16,-1 0-128-16,2 2 128 0,2 2-128 0,1 5 0 0,0 2 144 15,1 5-144-15,0 3 128 0,1 3-128 0,1 3 160 0,0 1-160 16,3-3 128-16,2 3-128 0,-1 1 0 0,2-1 144 15,1 2-144-15,2 1 0 0,-2 4 0 0,1-1 0 16,2 2 0-16,1 0 0 0,-1 1 0 0,2-4 0 16,2-2 0-16,2-1 0 0,2-3 0 0,1-1 0 15,1 0 0-15,1 2 128 0,1-3-128 0,1 4 128 16,-1 2 0-16,4 3-128 0,1-3 192 0,1-2-64 16,0 0-128-16,2 2 0 0,2-1 0 0,1-1 0 15,1 7 0-15,1-4 0 0,2-1 0 0,2-1 0 16,-2 1 0-16,3-3 0 0,1-3 0 0,2-4 0 15,1 0 0-15,2-4 0 0,1-2 0 0,0 0 0 16,1 0 192-16,1-2-64 0,1 1 0 0,2-1 0 16,4-4-128-16,-1-1 0 0,2 1 144 0,2-4-144 15,2 2 0-15,-1-3 144 0,0-3-144 0,0-4 0 0,1 1 192 16,-1 0-192-16,1-5 192 0,0-1-192 0,-1 0 160 0,1 1-160 16,-2-3 128-16,2 0-128 0,-2-3 0 0,2 0 0 15,-1-2 0-15,1-3 0 0,-1 4 144 0,2-5-144 16,-1-3 160-16,-1 1-160 0,1 1 256 0,0-6-32 15,-1 1-16-15,2-5 0 0,0 1 64 0,1-3 16 16,-1-2 0-16,0-3 0 0,1-2-48 0,2-3-16 16,1-4 0-16,-1-1 0 0,2 0-224 0,1-5 176 15,-3-4-176-15,1-2 160 0,-1 0-160 0,-1-1 0 16,1-1 0-16,-2-2 0 0,-1 0 0 0,0-1 0 16,-3 1 0-16,0-1 0 0,1-3 0 0,-1 0 0 15,-1 0 0-15,0 1 128 0,-2 1-128 0,0 2 0 0,-3 1 0 16,-2 1 128-16,-1 0-128 0,-1-2 0 0,0 0 0 0,-1-6 128 15,-2-1-128-15,-1-1 0 0,0 1 144 0,-2 1-144 16,1-2 0-16,-3-1 144 0,-1 0-144 0,-2-1 0 16,-2-1 128-16,-3 0-128 0,-1 1 0 0,-1-1 0 15,-3 0 0-15,0 0 0 0,-2 3-128 0,0 4 128 16,-3 3-144-16,-2 0 144 0,-1 3-128 0,-2 1 128 16,-3-1 0-16,-4 1 0 0,-1 1 0 0,-3-2 0 15,0 5 0-15,-3 1 0 0,0 2 0 0,-2 3 0 16,-3 3 0-16,-1-2 0 0,0 3-144 0,0 3 144 15,0 0-160-15,0 1 160 0,0 1-208 0,1 3 80 16,2-1-32-16,0 2 0 0,-2 1 0 0,0-1 0 16,1 3 0-16,-1-2 0 0,-2 2 0 0,3 2 0 15,2 2-96-15,0 0-32 0,-1 0 0 0,2 2 0 16,1 0-224-16,2 2-32 0,1-2-16 0,2 3 0 16,1 0-1712-16,-1 1-352 0,2-2-64 0</inkml:trace>
  <inkml:trace contextRef="#ctx0" brushRef="#br2" timeOffset="-139467.83">32333 16095 32191 0,'0'0'1424'0,"0"0"304"0,0 0-1392 0,0 0-336 16,0 0 0-16,0 0 0 0,0 0-256 0,0 0-112 16,0 0-16-16,0 0-16 0,0 0 80 0,0 0 0 15,6 12 16-15,-4-1 0 0,-2 0 304 0,0 2 0 16,-1 0 0-16,1 1 0 0,-1 3 320 0,1 3 80 15,-2-1 16-15,2 2 0 0,3 4 48 0,0-2 16 16,-1 4 0-16,3 3 0 0,1 2-112 0,0-1-32 16,1 1 0-16,-1 0 0 0,-1 2-336 0,1 0 128 0,-1 0-128 0,-1-1 0 15,-3-14 0-15,2 2 0 16,1 2 0-16,-3 2 0 0,-1 4 0 0,0 0 0 0,0-1 0 0,0 1 128 16,-1 23-128-16,-1-9 192 0,0-8-64 0,0-3 0 15,1-4 112-15,0-2 16 0,-2-1 16 0,1 1 0 16,-1-5-32-16,3 1-16 0,-3 0 0 0,2-1 0 15,0 0-224-15,-2 1 176 0,-1 2-176 0,0-2 160 16,-1-1-160-16,-1-3 192 0,-1 0-192 0,-1-2 192 16,-1 1 576-16,0 0 128 0,0 0 32 0,-3-3 0 15,-1 0-560-15,0-1-112 0,0 2-32 0,1-2 0 16,-1-1-96-16,3-1 0 0,1-2-128 0,0 1 192 16,-2-3-192-16,1 0 144 0,-1-1-144 0,3 1 128 15,8-7 80-15,-9 5 16 0,0-2 0 0,0-3 0 16,0-2 112-16,-1 2 32 0,-1-1 0 0,1 1 0 15,-1 0-80-15,-1 0-16 0,-1-1 0 0,2 1 0 0,-2 0-128 0,1 0-16 16,-1 0-128-16,1 1 192 0,2 2 0 0,1-3 0 16,-2-2 0-16,2 0 0 0,1-2 64 0,8 4 0 15,-8-3 0-15,8 3 0 0,-9-6 0 0,3-2 0 16,1 1 0-16,2 0 0 0,0-1-48 0,1-3 0 16,-1 1 0-16,1 1 0 0,-1-3-208 0,0 4 176 15,-1-2-176-15,0 1 160 0,1-2-160 0,-1 0 0 16,0 0 0-16,0 3 128 0,4 8 0 0,-4-11-128 15,0 3 192-15,4 8-64 0,-3-9-128 0,3 9 0 16,-1-9 0-16,1 9 128 0,0 0-128 0,0 0-256 16,5-11 64-16,-5 11 16 15,6-8-208-15,1 3-64 0,-7 5 0 0,12-5 0 16,1 0-1664-16,-1 1-352 0,0 1-64 0,-1-1-16000 0</inkml:trace>
  <inkml:trace contextRef="#ctx0" brushRef="#br2" timeOffset="-128067.49">31257 16723 2751 0,'0'0'256'0,"0"0"-256"0,0 0 0 0,5-6 0 15,-5 6 3104-15,6-7 576 0,1 0 112 0,-7 7 32 16,0 0-3056-16,0 0-592 0,6-8-176 0,-6 8 0 15,0 0 0-15,0 0 0 0,0 0 0 0,0 0 0 16,0 0 256-16,0 0 0 0,0 0 0 0,0 0 0 16,-9-3 768-16,9 3 128 0,-9 4 48 0,0 1 0 15,9-5 96-15,-12 5 32 0,1 1 0 0,1-1 0 16,10-5-480-16,0 0-80 0,-9 5-32 0,9-5 0 16,0 0-64-16,0 0-16 0,0 0 0 0,0 0 0 15,0 0-320-15,0 0-64 0,-8 4-16 0,8-4 0 16,-9 3-64-16,2-3-32 0,-3 0 0 0,0 0 0 0,-3 0 240 0,0 1 48 15,0-1 16-15,0 1 0 0,-2-1-16 0,1 0 0 16,-3 0 0-16,0 0 0 0,0 0-64 0,-1 0 0 16,0 0-16-16,-2 1 0 0,1 2-160 0,-1-2-16 15,-1 5-16-15,0-5 0 0,-2 2-176 0,1 0 0 16,0 3 144-16,-2-4-144 0,-1 2 0 0,1 0 144 16,-2 0-144-16,-1-1 0 0,-1-1 128 0,-2 0-128 15,-2-2 0-15,0-2 0 0,-3 1 0 0,0 0 128 16,-1 1-128-16,1 0 0 0,1-3 192 0,2 3-192 15,2-1 192-15,2-1-192 0,2 2 208 0,0 0-64 16,-3 0-16-16,2 3 0 0,0 0 0 0,-1-2 0 16,0 2 0-16,-1-1 0 0,0 2-128 0,1 0 0 0,-1 1 0 0,2 0 0 15,0 1 0-15,3 0 0 0,0-3 0 0,3 2 0 16,-1 0 0-16,1-2 160 0,2-1-160 16,0 2 160-16,1-1-160 0,1 1 192 0,2-2-192 0,0 0 192 15,2 2-64-15,2-4 0 0,-1 1 0 0,1 0 0 16,1 1 64-16,1-2 16 0,0 0 0 0,9 0 0 15,-9-2-208-15,9 2 176 0,-10 0-176 0,3 0 160 16,-1-1-160-16,8 1 0 0,-9 0 0 0,0 0 0 16,1 0 0-16,8 0 0 0,-9 0 0 0,9 0 0 15,-8 0 128-15,8 0-128 0,-9 0 0 0,1 1 128 16,8-1-128-16,-9 0 128 0,9 0-128 0,0 0 128 16,-9 0 112-16,9 0 16 0,0 0 0 0,0 0 0 15,0 0-64-15,0 0-16 0,0 0 0 0,0 0 0 16,0 0 16-16,0 0 16 0,-8-2 0 0,8 2 0 0,0 0-208 15,0 0 176-15,0 0-176 0,0 0 160 0,0 0-160 0,-5-7 0 16,5 7 0-16,-6-6 0 0,6 6 128 0,-4-7-128 16,4 7 0-16,-3-8 128 0,-1 2-128 0,4 6 0 15,0 0 0-15,-2-8 0 0,2 8 0 0,0 0 128 16,0 0-128-16,4-11 0 0,0 4 144 0,-4 7-144 16,7-11 160-16,0 3-160 0,3 1 160 0,1 0-160 15,1 1 160-15,1-1-160 0,3-2 128 0,-1 0-128 16,0 0 0-16,2 0 0 0,-2-1 0 0,2 0 0 15,-1-2 0-15,0 3 0 0,-2-4 144 0,0 3-144 16,-1-1 128-16,0 2-128 0,-1-3 0 0,-2 3 0 16,0 0 0-16,-1 0 0 0,-1 1 0 0,-2 2 0 15,-6 6 0-15,7-7 0 0,-2 1 0 0,-5 6 0 16,0 0 0-16,0 0 0 0,0 0 0 0,0 0 0 0,0 0 0 0,0 0 0 16,0 0-128-16,0 0 128 0,0 0 0 15,0 0 0-15,0 0-144 0,0 0 144 0,0 0-192 0,-4 9 192 16,4-9-208-16,-7 10 64 0,1-2 16 0,-2 1 0 15,0-4 128-15,0 3-208 0,-1-1 80 0,0 0 128 16,0 3-192-16,0-4 192 0,0 2-160 0,0 2 160 16,-2 2-160-16,1-1 160 0,-2 2-160 0,-1 0 160 15,0-3 0-15,0 0 0 0,0 1-128 0,0 1 128 16,1-3 0-16,-1 1 0 0,0-2 0 0,1 1 0 16,1-2 0-16,-1 0 0 0,-1 3 0 0,1-1 0 15,0 1 0-15,2-1 0 0,-2 2 0 0,2-1 0 16,1 1 128-16,3-2-128 0,6-9 0 0,-4 10 0 0,4-10 272 15,2 13-48-15,2-1-16 0,1-2 0 16,-5-10-16-16,12 11-16 0,1-5 0 0,0 2 0 0,-2-1-176 0,1-1 192 16,0 1-192-16,1-3 192 0,0 1-192 0,0 0 0 15,-1-2 0-15,1 1 128 0,0-1-128 0,1 1-272 16,1 0 64-16,-1 0 16 16,-1 0-464-16,1 1-96 0,1-1-16 0,0 0 0 15,1 1-2112-15,1-1-448 0,0-1-64 0</inkml:trace>
  <inkml:trace contextRef="#ctx0" brushRef="#br2" timeOffset="-126208.34">26780 16713 15599 0,'0'0'688'0,"0"0"144"0,0 0-656 0,0 0-176 0,0 0 0 0,0 0 0 16,9-4 704-16,-9 4 128 0,0 0 0 0,0 0 16 15,0 0-272-15,0 0-48 0,0 0-16 0,8-4 0 16,-8 4 144-16,0 0 32 0,0 0 0 0,0 0 0 16,0 0-32-16,0 0 0 0,0 0 0 0,0 0 0 0,0 0-128 0,0 0-16 15,0 0-16-15,0 0 0 0,0 0-272 0,0 0-48 16,0 0-16-16,0 0 0 0,0 0 304 0,0 0 64 16,0 0 16-16,0 0 0 0,-8-5 80 0,8 5 16 15,-9-1 0-15,1 1 0 0,8 0-160 0,-11 0-32 16,1 1 0-16,1 2 0 0,0-1-128 0,0 2-48 15,-1-1 0-15,1-1 0 0,0 1-80 0,0-1 0 16,-1 0-16-16,1-1 0 0,-2 0 80 0,2 1 32 16,-1-2 0-16,0 0 0 0,0 0 32 0,0 0 0 15,-2 0 0-15,0 1 0 0,0 2-112 0,1-3-16 16,-2-3 0-16,0 6 0 0,-2-2-64 0,0 1-128 16,-2 1 176-16,-2 0-176 0,0 1 128 0,-1 0-128 0,-2-2 0 0,1 1 0 15,-2 1 128-15,-2-2-128 0,-1 1 0 16,0-2 0-16,0 0 256 0,0 2 0 0,0-3 0 0,-2 1 0 15,1-1 0-15,-1 0 0 0,1 0 0 0,1 0 0 16,1 0 32-16,2 0 0 0,-2 0 0 0,3 2 0 16,1-1-144-16,-1 2-16 0,-3-3-128 0,2 0 192 15,-2 0-192-15,1 1 0 0,1 2 0 0,-1-1 0 16,1-2 0-16,0 0 0 0,-1 3 0 0,3-2 0 16,0-1 0-16,2 3 0 0,-1-3 0 0,1 1 0 15,-1 0 0-15,1 1 0 0,-1-1 0 0,-1 0 0 16,0 2 0-16,2-1 0 0,-1 1 0 0,1-2 0 15,-1 1 0-15,2-1 0 0,0-1 0 0,-1 0 0 16,0 1 0-16,2 1 0 0,0-2 0 0,0 0 0 16,0-2 144-16,1 2-144 0,1 0 128 0,0 0-128 0,1-1 0 0,0 0 0 15,-3-1 0-15,2 2 0 0,1-1 0 16,0 1 0-16,-1 0 0 0,2 0 0 0,2-1 0 0,-1-1 0 16,-1 2 0-16,0 0 0 0,0-1 0 0,1 1 0 15,0-1 0-15,2 1 0 0,-1 0 0 0,1 1 0 16,-2-1 0-16,2 0 0 0,-1 0 0 0,1 1 0 15,-1-1 0-15,2 0 0 0,0 0 0 0,9 0 0 16,-10 0 0-16,1 0 0 0,-2-1 0 0,3 0 0 16,8 1 0-16,-9-2 0 0,1 1 0 0,8 1 0 15,-9-1 0-15,9 1 0 0,-9-3 0 0,3 1 0 16,6 2 0-16,-8 0 0 0,8 0 0 0,-9 0 0 16,9 0 0-16,-9 1 0 0,9-1 0 0,-8-1 0 15,8 1 0-15,0 0 0 0,-8 0 176 0,8 0-48 0,-7 0-128 0,7 0 192 16,0 0-32-16,0 0-16 0,-7 0 0 0,7 0 0 15,0 0-144-15,0 0 128 0,0 0-128 0,0 0 128 16,-9-4-128-16,9 4 0 0,0 0 144 0,0 0-144 16,-7-3 144-16,7 3-144 0,0 0 192 0,0 0-192 15,0 0 192-15,0 0-64 0,0 0 0 0,-8-5-128 16,8 5 176-16,0 0-176 0,0 0 160 0,0 0-160 16,0 0 176-16,0 0-176 0,-2-8 192 0,2 8-192 15,0 0 208-15,2-9-64 0,-2 9-16 0,0 0 0 16,5-10 0-16,2 2-128 0,-7 8 192 0,8-9-64 15,0-2-128-15,1 2 192 0,-1 1-192 0,1 0 192 16,-3 2-192-16,2-2 160 0,0 0-160 0,0 0 160 16,-2 1-160-16,2 0 128 0,-2-3-128 0,2 2 128 15,0 0-128-15,1 0 0 0,0 2 0 0,2-2 0 0,-1-1 0 0,1 1 0 16,-1 0 0-16,2 2 0 0,0 0 0 0,-1 1 0 16,0 0 0-16,-1 1 0 0,1 0 0 0,-2-1 0 15,-9 5 128-15,11-4-128 0,-1 0 0 0,-10 4 0 16,10-4 0-16,-10 4 0 0,10-5 0 0,-10 5 0 15,10-5 0-15,-10 5 0 0,9-4 0 0,-9 4 0 16,0 0 144-16,8-5-144 0,-8 5 0 0,0 0 0 16,0 0 0-16,0 0 0 0,0 0 0 0,0 0 0 15,0 0 0-15,0 0 0 0,0 0-144 0,0 0 144 16,-10 5-160-16,1 1 160 0,-1 1-240 0,-1-1 48 16,1 1 16-16,-2 1 0 0,0-2 176 0,-1 2 0 0,0 0 0 15,-1 1-128-15,0 0 128 0,-2 3 0 0,0 0 0 0,2-5 0 16,0 3 0-16,-1-1 0 0,1 1 0 0,0-1 0 15,-1-1 0-15,0 2 0 0,-2 1 0 0,1 1 0 16,1-2 0-16,0 0-128 0,1 0 128 0,0 0 0 16,0 0 0-16,3 1 0 0,-1 1 0 0,2-3 0 15,-1 1 0-15,1 2 0 0,-2 0 0 0,2-1-128 16,0 1 128-16,3 1 0 0,-1 0 0 0,1-1 0 16,3 0 0-16,4-12 0 0,-5 10 0 0,4 2 0 15,1-12 0-15,1 14 0 0,2-3 0 0,-3-11 0 16,8 11 144-16,2-2-144 0,0-1 192 0,3-1-192 15,2-1 208-15,-1 0-64 0,2-3-16 0,1 3 0 16,0 0-128-16,1 1 0 0,1-1 0 0,1 1 128 16,0-1-128-16,-1 1 0 0,1-1 0 0,-2 2 0 15,-2 1-192-15,-1 0-64 0,0 2 0 0,-1-1-16 16,0 1-1088-16,-1 2-224 0,0 2-32 16,-1 1-10880-16,-1 0-2176 0</inkml:trace>
  <inkml:trace contextRef="#ctx0" brushRef="#br2" timeOffset="-122523.56">25634 15165 14159 0,'0'0'624'0,"0"0"144"0,0 0-624 0,0 0-144 0,1-7 0 0,-1 7 0 0,0 0 1264 0,3-10 208 16,-3 1 64-16,0 9 0 0,0 0-768 0,-3-7-128 15,3 7-48-15,-5-7 0 0,5 7 288 0,-8-4 48 16,-1-1 16-16,1 2 0 0,0 1-160 0,2-1-16 16,-2 2-16-16,0-1 0 0,8 2 32 0,-9-3 16 15,1-1 0-15,8 4 0 0,-10-7-80 0,1 1-16 16,1 0 0-16,1 1 0 0,7 5-320 0,-9-6-64 15,3 0 0-15,-1 3-16 0,7 3-176 0,-10-3-128 16,10 3 144-16,-12-1-144 0,3 1 144 0,9 0-144 16,-13 0 128-16,1 4-128 0,0-1 144 0,3 3-144 15,0 0 160-15,2 1-160 0,-2-1 0 0,2 2 0 0,0 0 0 16,0 1 0-16,0 0 0 0,1 2 0 0,1-1 0 0,0-1 0 16,-2 0 0-16,4 2 0 0,-1 2 0 0,0-2 0 15,0 2-128-15,0 2 128 0,1 0 0 0,1 4 0 16,0-1-144-16,0 0 144 0,-1-2 0 0,1 1-144 15,0 0 144-15,2 0 0 0,2-2 0 0,-2 2 0 16,1 0 0-16,0-1 0 0,0-2 0 0,2-1-128 16,0-2 128-16,1-2 0 0,-4-9 0 0,7 10 0 15,-7-10 0-15,10 11 0 0,-3-4 0 0,3 0 0 16,-10-7 0-16,13 1 0 0,-2 3 0 0,0-4 0 16,-1 0 0-16,1-2 0 0,-1-1 0 0,0 0 0 15,0-1 0-15,-1-1 144 0,0 0-144 0,1-1 0 16,-1-1 128-16,0 0-128 0,-2 1 0 0,0-1 0 15,2 0 160-15,1-1-160 0,-1 0 128 0,2-1-128 0,-1 0 256 16,-2 0-48-16,1-1 0 0,0 3 0 0,0-4-16 0,-1 2 0 16,-1-1 0-16,0-1 0 0,1 1 48 0,-1 1 0 15,-7 9 0-15,5-12 0 0,-2-1-16 0,1-1 0 16,-2-1 0-16,1 0 0 0,-1-2 96 0,1 0 0 16,-3-2 16-16,1 1 0 0,-1-1-144 0,0-2-48 15,-2 0 0-15,0-1 0 0,1 0-16 0,-2-2-128 16,-2-1 192-16,-1 1-64 0,-1-1-128 0,-1 0 0 15,1 2 144-15,-1-2-144 0,-1 3 128 0,-1 1-128 16,-1 0 160-16,2 1-160 0,-1 2 128 0,3 0-128 16,-2 0 0-16,1 1 0 0,1 1 0 0,2 0 128 15,1 2-128-15,-1 1 0 0,0 0 0 0,-1-1 0 0,0 2 0 16,1 1 0-16,-1 1 0 0,1 1 0 0,0-2 0 0,0 2 0 16,0 0-144-16,-1 3 144 0,2-1-208 0,1 2 80 15,-1-2-128-15,4 7 0 0,-6-9-16 0,3 3 0 31,3 6-448-31,0 0-96 0,-4-7-16 0,4 7 0 16,0 0-1600-16,0 0-336 0,0 0-64 0</inkml:trace>
  <inkml:trace contextRef="#ctx0" brushRef="#br2" timeOffset="-121789.25">25815 14463 6447 0,'0'0'576'0,"0"0"-576"15,0 0 0-15,0 0 0 0,0 0 3968 0,0 0 704 0,0 0 128 0,0 0 16 16,0 0-3344-16,0 0-656 0,0 0-144 0,0 0-32 16,0 0 0-16,0 0 0 0,0 0 0 0,9 10 0 15,-1-2-176-15,-8-8-32 0,8 10-16 0,0-2 0 16,1 1-208-16,-2 0-32 0,-1-1-16 0,0-1 0 15,1-1 240-15,-7-6 48 0,8 9 16 0,-3-1 0 16,0 1 272-16,-5-9 48 0,6 10 16 0,1 0 0 16,-3 0-288-16,1 1-48 0,-1-1-16 0,1 2 0 15,2-3-272-15,-2 3-176 0,-1 3 192 0,1-3-192 16,-1 3 144-16,0-1-144 0,0 2 0 0,1-2 144 16,-1 0-144-16,2 1 0 0,-2 2 144 0,0-3-144 15,2 3 0-15,-1-3 0 0,-1-1 0 0,1 2 0 16,0-1 0-16,0 2 128 0,1-3-128 0,-3 0 0 15,1 1 0-15,2 2 0 0,-3-5 0 0,1 2 0 16,0 2 0-16,-1-2 0 0,-2 1 0 0,2-4 128 16,-1 2-128-16,1 0 0 0,0-2 0 0,1 1 128 0,-4-11-128 0,3 13 0 15,1-1 0-15,0-2 0 0,-1 0 144 0,1 1-144 16,0 1 192-16,-4-12-192 0,4 10 0 0,1 3 0 16,-3-2 0-16,-2-11 0 0,4 11 0 0,-4-11 0 15,4 12 0-15,-4-12 0 0,2 9 0 0,-2-9 160 16,1 9-160-16,-1-9 128 0,-3 11 16 0,-2-5 0 15,5-6 0-15,-6 7 0 0,-1-1 16 0,-1 1 0 16,0-2 0-16,1 0 0 0,7-5-160 0,-10 3 192 16,0 1-192-16,0 0 192 0,-1-2-192 0,2 3 0 15,-1-2 144-15,-1 1-144 0,2-1 0 0,0-1 0 16,-2 2 0-16,2 0 0 0,9-4-160 0,-11 5 160 16,0-4-192-16,11-1 192 0,-10 2-240 0,10-2 64 0,-12 1 16 0,12-1 0 31,-12 0-400-31,3 0-80 0,9 0 0 0,0 0-16 15,-9-4-2480-15,9 4-480 0</inkml:trace>
  <inkml:trace contextRef="#ctx0" brushRef="#br2" timeOffset="-121189.18">25361 15766 6447 0,'0'0'576'0,"0"0"-576"16,-9 4 0-16,0-1 0 0,1-2 3728 0,8-1 640 16,0 0 128-16,0 0 32 0,0 0-3056 0,0 0-592 0,0 0-128 0,0 0-32 15,0 0-64-15,0 0-16 0,0 0 0 0,0 0 0 16,0 0-16-16,0 0-16 0,0 0 0 0,0 0 0 15,0 0-64-15,0 0-16 0,0 0 0 0,0 0 0 16,0 0-16-16,0 0 0 0,11-4 0 0,-1-1 0 16,-10 5 64-16,12-6 16 0,-2-1 0 0,-1 1 0 15,0-2-16-15,2 0-16 0,2-1 0 0,3-3 0 16,0 2-64-16,1-3-16 0,3-2 0 0,2-2 0 16,6 2-224-16,4-2-32 0,1 0-16 0,5-5 0 15,1 1-208-15,0-3 176 0,1 5-176 0,1-5 160 16,-1 1-160-16,-2-2 0 0,-2 0 0 0,1 0-176 15,1 1 176-15,1 0 0 0,2 5 0 0,2-3 0 16,-1 1 0-16,-1 1-128 0,-4 3 128 0,0 0 0 16,-5 2-160-16,0 0 160 0,-5 2-192 0,-1 0 192 0,-1-4-192 15,-2 2 64-15,0 0 128 0,-3 2-208 0,1 0 208 0,0 0-144 16,0 0 144-16,-1-1-128 16,-2 1-1344-16,0 0-272 0,-4 1-48 0,1 0-13792 15</inkml:trace>
  <inkml:trace contextRef="#ctx0" brushRef="#br2" timeOffset="-120237.29">25870 16039 21471 0,'0'0'960'0,"0"0"192"0,0 0-928 0,0 0-224 15,0 0 0-15,0 0 0 0,4-11 1104 0,-1 2 176 16,3 2 48-16,-6 7 0 0,1-11-656 0,-1 11-128 16,1-12-32-16,-1 2 0 0,0 1 32 0,0 9 0 15,-2-11 0-15,2 11 0 0,-6-13 288 0,1 3 64 16,-1-1 16-16,1 2 0 0,-2 3-16 0,-1-1-16 0,-1 1 0 0,0-1 0 15,0 2-320-15,-2 0-64 0,0 1-16 0,-1 1 0 16,1 1-192-16,1 2-32 0,-2 0-16 0,-1 2 0 16,2-2-64-16,-1 4-16 0,-1 0 0 0,0 1 0 15,1 2-160-15,0-1 0 0,-1 2 0 0,2 1 0 16,-1 0 0-16,0 1 0 0,-1 1 0 0,1 0 0 16,1 2 0-16,0 0 0 0,-1 0 0 0,5 1 0 15,0 2 0-15,-1 0-176 0,0-1 176 0,2 3-128 16,1-1 128-16,2 3 0 0,2-3 0 0,1 2-128 15,0 0 128-15,0-1-128 0,-2 0 128 0,5 0-128 16,1-2 128-16,1 0 0 0,0 2 0 0,3-4 0 16,0 2 0-16,1-2 0 0,-1 1-144 0,1-4 144 15,2-1 0-15,-1-5 0 0,0 1 0 0,2-1 0 0,1-1 0 0,0 0 0 16,2-1 0-16,-1-1 0 16,0-2 0-16,1-2 0 0,-1 1 0 0,0-2 0 0,1-1 0 0,-1 0 0 15,-1 2 144-15,-1-2-144 0,-1-2 144 0,1-3-144 16,0-1 192-16,-3-2-192 0,-1 0 240 0,0 2-64 15,1-6-16-15,-1 2 0 0,-1 1 64 0,0-4 16 16,-1 0 0-16,0-1 0 0,-2-2 16 0,0 2 16 16,-1-4 0-16,0-2 0 0,-3 1-16 0,0-3-16 15,-3 0 0-15,1 0 0 0,-1-2-96 0,-1 1-16 16,-1-2 0-16,0 3 0 0,0 0-128 0,-1 0 192 16,-1-1-192-16,1 1 192 0,1-1-64 0,1 3 0 15,0 2 0-15,0-1 0 0,1 1-128 0,0 1 128 0,-1 2-128 16,1-1 128-16,1 3-128 0,-1 2 0 0,2-1 0 15,-2 4 0-15,2-1-240 0,1 3-16 0,-1 2-16 16,1 8 0 0,0 0-448-16,0-8-96 0,0 8-16 0,0 0 0 15,0-9-944-15,0 9-192 0,0 0-32 0,0 0-8704 0,0 0-1744 0</inkml:trace>
  <inkml:trace contextRef="#ctx0" brushRef="#br2" timeOffset="-118419.33">26042 15813 8287 0,'0'0'368'0,"0"0"80"0,0 0-448 0,0 0 0 15,0 0 0-15,0 0 0 0,0 0 3648 0,0 0 656 16,0 0 128-16,0 0 32 0,0 0-2688 0,0 0-544 16,0 0-96-16,0 0-32 0,0 0-192 0,0 0-32 15,0 0-16-15,0 0 0 0,0 0-64 0,0 0-16 16,1-7 0-16,-1 7 0 0,0 0-128 0,0 0-16 16,4-10-16-16,-4 10 0 0,0 0-192 0,5-7-48 15,2 0 0-15,-7 7 0 0,8-6-112 0,-1 0-16 16,1 1-16-16,0 0 0 0,1 0 64 0,0 1 16 15,2-3 0-15,-1 2 0 0,1 0-96 0,0 0-16 0,1-1 0 0,1 1 0 16,0 1-208-16,0-2 144 0,0 2-144 16,0 0 128-16,3 0-128 0,-2-1 192 15,-1 0-192-15,0-1 192 0,2 4-64 0,-5-2-128 0,-2 1 192 0,0-1-64 16,-1 2-128-16,-7 2 0 0,8-4 0 0,-8 4 128 16,9-3-128-16,-9 3 0 0,0 0 144 0,0 0-144 15,0 0 0-15,0 0 0 0,0 0 0 0,0 0 0 16,0 0 0-16,0 0 0 0,0 0 0 0,0 0 0 15,3 8 0-15,-3-8-192 0,0 12 64 0,0-12 0 16,-4 8-32-16,4-8 0 0,-6 10 0 0,-2 2 0 16,-1-4 160-16,0 2-208 0,-2 0 80 0,-1 2 128 15,1 0-320-15,-1 2 48 0,-1 2 16 0,0-2 0 16,0 1-256-16,1 0-32 16,0 3-16-16,-1 1 0 0,0-1 80 0,0 0 16 0,1 0 0 0,1-1 0 0,2 0 80 15,1-2 0-15,1 0 16 0,1-2 0 16,-1 0 224-16,2-1 144 0,0 0-192 0,1-4 192 0,4-8 0 0,-5 10 0 15,1-1 0-15,4-9 0 0,0 0 0 0,-2 12 0 16,2-12 0-16,0 0 0 0,0 0 0 0,4 12 0 16,-4-12 0-16,0 0 0 0,10 9-144 0,-10-9 144 15,11 1 0-15,1 0-144 0,-2-1 144 0,1 0 0 16,-11 0 0-16,14-1-128 0,1 0 128 0,-2-2-192 16,-2 1 192-16,1 0-192 15,0 1-544-15,-1-2-112 0,1 1-32 0,1-1 0 16,0-1-2192-16,0 0-448 0,-1-1-96 0</inkml:trace>
  <inkml:trace contextRef="#ctx0" brushRef="#br2" timeOffset="-117820.15">26378 16002 15663 0,'0'0'688'0,"0"0"144"0,0 0-656 0,0 0-176 0,4-9 0 0,1-1 0 0,0-1 3184 0,2 1 592 16,-1-2 128-16,2 1 32 15,3-1-2992-15,-2 1-608 0,-1 2-112 0,0 0-32 0,-1 0-32 0,1 1-16 16,-1 0 0-16,-1 2 0 0,1-1 304 0,-7 7 64 16,10-4 16-16,-10 4 0 0,11-5 48 0,-11 5 0 15,11-5 0-15,0 2 0 0,-11 3-96 0,10-4-16 16,-10 4 0-16,0 0 0 0,12 0-112 0,-2 0-32 16,-10 0 0-16,12 4 0 0,-2-2-192 0,-10-2-128 15,0 0 128-15,11 2-128 0,-11-2 0 0,0 0 144 16,10 9-144-16,-10-9 0 0,8 13 0 0,-3-1 0 15,-2-1 0-15,-4 0 0 0,-1 2 0 0,1-1 0 16,-2 1 0-16,1 0 0 0,-2 2 0 0,0-1 0 16,1 0 0-16,0 1 0 0,-3-1 0 0,1-1-144 15,-1-1 144-15,-1 1-128 0,1 0-128 0,-1 0-32 0,-1-2 0 0,0 1 0 16,-1 0 96-16,0-2 0 0,0 1 16 0,0-2 0 16,0 0-32-16,0 0-16 0,-1-1 0 0,1 2 0 15,3-3 224-15,-1 1 0 0,7-8 144 0,-6 9-144 16,-1-3 320-16,7-6-48 0,0 0 0 0,0 0 0 15,0 0-144-15,0 0-128 0,0 0 192 0,0 0-192 16,0 0 0-16,0 0 0 0,0 0 0 0,0 0 0 16,0 0 0-16,12 3-176 0,0 1 176 0,-1-3-160 15,1 2 32-15,1-1 0 0,2 0 0 0,0-1 0 32,2 0-432-32,0 2-80 0,1 0 0 0,2-1-16 0,1 0-2192 0,0-1-432 15,-2-1-96-15,-2 0-16 0</inkml:trace>
  <inkml:trace contextRef="#ctx0" brushRef="#br2" timeOffset="-116935.52">26941 14911 15487 0,'0'0'688'0,"0"0"144"0,0 0-672 0,0 0-160 0,0 0 0 0,0 0 0 15,0 0 2000-15,0 0 368 0,0 0 80 0,0 0 16 16,0 0-912-16,0 0-176 0,0 0-32 0,9-5-16 15,-9 5-368-15,10-8-64 0,-1 0 0 0,0 2-16 0,-1-1-272 0,1 1-48 16,0-1-16-16,0 2 0 0,1-1-176 0,2-1-48 16,-3-2 0-16,2 1 0 0,-1 2-144 0,2-1-48 15,0-3 0-15,-2 3 0 0,2 2-128 0,-2 0 0 16,-2-2 0-16,1 2-176 16,-1 1-352-16,0-3-80 0,-8 7-16 0,10-5 0 15,-10 5-2128-15,11-5-416 0,-11 5-96 0,0 0 0 0</inkml:trace>
  <inkml:trace contextRef="#ctx0" brushRef="#br2" timeOffset="-116606.03">26961 15128 3679 0,'0'0'320'0,"0"0"-320"0,0 0 0 0,0 0 0 16,0 0 5824-16,5-10 1088 0,2 3 208 0,0-1 48 15,1-1-5312-15,1 0-1088 0,2-2-192 0,1 2-64 16,-1 0-144-16,2 1-48 0,0-2 0 0,2 1 0 15,-2-1-160-15,1 3-32 0,0 0-128 0,2-2 192 16,0 2-192-16,1 1 128 0,0-1-128 0,1 1 0 0,-1 1 0 16,-2-2-320-16,0-1 64 0,0 2 0 15,1 1-2048-15,-2-2-416 0,-2 1-80 0,0-2-16 0</inkml:trace>
  <inkml:trace contextRef="#ctx0" brushRef="#br2" timeOffset="-115802.54">28077 14340 26367 0,'0'0'1168'0,"0"0"240"0,0 0-1120 15,0 0-288-15,-8-8 0 0,4 1 0 0,4 7 352 0,0-10 16 16,-2 0 0-16,-1 1 0 0,-1 0-368 0,0 0 0 16,0 1 0-16,0 0 0 0,4 8 0 0,-6-8 0 15,-2 3 0-15,8 5 0 0,-11-7 512 0,2 3 16 16,2 2 16-16,-1-3 0 0,-1 3 160 0,-1 0 48 15,1 0 0-15,0 1 0 0,-1 1-208 0,-1 0-32 16,1 0-16-16,-1 1 0 0,1 3-176 0,0-4-16 16,-2 3-16-16,1 1 0 0,1-3-288 0,-2 3 0 15,1 1 0-15,-1 2 0 0,1-1 0 0,1 3 0 16,-2 1 0-16,1 1 160 0,-3 0-160 0,3 2-144 16,-1 0 144-16,3 0-208 0,0 0 208 0,1 1-192 15,0 2 192-15,3 1-192 0,0 0 192 0,1 0 0 0,0-2-160 0,3 2 160 16,-1 0 0-16,2-1-176 0,2-8 176 0,0 0-128 15,1-1 128-15,1 1-192 0,1 0 192 0,1 0-192 16,1-2 64-16,1 1 0 0,6 1 0 0,0-3 0 16,1-2 128-16,0-2-128 0,1-2 128 0,0-2-128 15,-2-1 128-15,-1-1 0 0,1-2 0 0,1 1 0 16,-1-2 0-16,0-1 144 0,1-3-144 0,-1 0 0 16,0 2 240-16,-2-4-64 0,-1-2-16 0,-2 3 0 15,0-4 16-15,-1 0 0 0,-3-1 0 0,-1-1 0 16,0 0-48-16,-3-1-128 0,-1 1 192 0,-1-2-64 15,-1-1 16-15,1-2 0 0,-3 1 0 0,2-3 0 16,-5 2-144-16,3 0 0 0,0 1 144 0,-1 4-144 16,-1-3 0-16,-1 1 0 0,1 0 0 0,0 0 0 0,1 0 0 0,0 0 0 15,0 1 0-15,1 1 0 16,-1 0 0-16,2 4-192 0,-1 2 64 0,1 2 0 16,2 0-320-16,-3 1-48 0,2 1-16 0,0-1 0 15,1 4-576-15,1 6-128 0,0 0-32 0,0 0-7888 16,0 0-1568-16</inkml:trace>
  <inkml:trace contextRef="#ctx0" brushRef="#br2" timeOffset="-115044.6">28330 13750 3679 0,'0'0'320'0,"0"0"-320"16,0 0 0-16,0 0 0 0,0 0 4592 0,0 0 848 15,0 0 160-15,-5 9 32 0,5-9-3360 0,-4 9-672 16,4-9-144-16,-6 9-32 0,1-1-304 0,5-8-64 16,-5 10-16-16,5-10 0 0,-4 8-288 0,4-8-64 15,0 0-16-15,-3 12 0 0,3-12-272 0,-1 12-48 16,1-12-16-16,0 11 0 0,0 0-80 0,1-1 0 16,-1-10-16-16,3 13 0 0,-2-1-112 0,2 0-128 15,1-2 176-15,1 2-176 0,2-3 208 0,-1 3-64 0,2 3-16 0,0-3 0 16,-2 0-128-16,2 1 128 0,0-1-128 0,1 1 128 15,-1 0-128-15,0 1 0 0,1 0 0 0,-1 2 128 16,0-2-128-16,-1 2 0 0,1 1 0 0,-1-2 0 16,1 2 0-16,-3 2 0 0,-1 3 0 0,0-5 0 15,-2 2 0-15,2-2 0 0,0 0 0 0,1 0 0 16,-1 0 0-16,0-1 0 0,0-2 0 0,-1-1 0 16,-2-1 0-16,1 0 0 0,0-1 0 0,-2-2 0 15,0-9 0-15,-2 11 0 0,4-2 144 0,-2-9-144 16,-3 10 0-16,3-10 128 0,-6 8-128 0,6-8 0 15,-7 9 176-15,-1-3-48 0,-1 0 0 0,1-1 0 16,8-5 32-16,-10 4 0 0,-2-1 0 0,2-3 0 16,-1 1-160-16,1-1 0 0,-2-1 144 0,0-3-144 0,-1 1 0 15,0 1 0-15,0-2 0 0,0 1-192 16,0 1-208-16,0 0-48 16,0 1-16-16,0 1 0 0,1 0-240 0,1 1-32 0,0 2-16 0,2 0 0 15,9-3-256-15,-10 3-48 0,10-3-16 0,-9 3 0 16,9-3-1424-16,0 0-304 0</inkml:trace>
  <inkml:trace contextRef="#ctx0" brushRef="#br2" timeOffset="-114517.96">27696 14853 13823 0,'0'0'1216'15,"0"0"-960"-15,0 0-256 0,0 0 0 0,0 0 2880 0,0 0 512 16,0 0 128-16,0 0 0 0,7-7-2256 0,1 0-464 16,-8 7-96-16,11-6 0 0,0-1 192 0,-1 4 32 15,1-4 16-15,0 1 0 0,2-4-96 0,0 5-16 16,0 0 0-16,2 1 0 0,0-6-32 0,2 0-16 15,2 0 0-15,0 0 0 0,2-2-304 0,1 0-64 16,0 0-16-16,4 2 0 0,2-3-240 0,-1-1-160 16,1-2 192-16,0 0-192 0,1 2 128 0,2-2-128 15,0 1 0-15,5 0 0 0,1 2 0 0,1 0 0 16,0-1 128-16,1 0-128 0,0-2 0 0,-1 0 0 16,-1 2 0-16,-3 1 0 0,-2 1 0 0,-3 0 0 15,-2-1 0-15,1 2 0 0,-2-1-192 0,0 0 16 16,0 0 0-16,0 3 0 15,0-1-256-15,0 1-48 0,-1-2-16 0,0 1 0 16,-3-2-336-16,-1 0-80 0,-2 1-16 0,-1 0-9680 0,1 1-1936 0</inkml:trace>
  <inkml:trace contextRef="#ctx0" brushRef="#br2" timeOffset="-113442.2">28302 14916 8287 0,'0'0'736'0,"0"0"-592"15,0 0-144-15,0 0 0 0,0 0 3248 0,0 0 608 16,0 0 128-16,0 0 32 0,0 0-2608 0,0 0-512 16,0 0-96-16,0 0-32 0,0 0-384 0,0 0-96 15,0 0-16-15,0 0 0 0,0 0 16 0,0 0 0 16,0 0 0-16,0 0 0 0,0 0 464 0,0 0 80 16,0 0 32-16,-9-2 0 0,0-2 192 0,9 4 32 15,-9-4 16-15,0 0 0 0,9 4-336 0,-11-5-80 16,1 0-16-16,10 5 0 0,-10-7-208 0,-2 2-32 15,0 2-16-15,0-1 0 0,2 2-208 0,-2 0-32 16,1 1-16-16,-1 1 0 0,0 0-160 0,0 3 192 0,2 2-192 0,-2 2 192 16,2 0-192-16,-2 5 0 0,-1-1 0 0,1 2 0 15,2 0 0-15,2 0 0 0,0 1-160 0,2 2 160 16,-1 1-128-16,3-1 128 0,0 1 0 0,2 0-144 16,-1 0 144-16,3-1-128 0,1 0 128 0,1-2-128 15,-2 2 128-15,2-3-192 0,3-2 192 0,1 1-192 16,-1 1 192-16,0-4 0 0,2 0 0 0,-1 1 0 15,3-1 0-15,-1-3 0 0,0 2 0 0,0-1-128 16,1-2 128-16,0 0-128 0,1 0 128 0,1-2-128 16,-1-3 128-16,1-2 0 0,-1 1 0 0,1-4 0 15,0 0 0-15,1-2 0 0,0-1 0 0,1 1 128 16,-3-3 16-16,-1 0 16 0,1-2 0 0,-1 3 0 16,-3-4 112-16,2 1 32 0,-1-2 0 0,-2 1 0 15,-1 0 48-15,-2 0 16 0,-2-1 0 0,0-1 0 0,-1-3-112 0,-2 1-32 16,1-3 0-16,-2 1 0 0,0-1-64 0,-1-2-16 15,-1 0 0-15,0-3 0 0,-2 3-144 0,2 0 128 16,-1-2-128-16,1 4 128 0,-2 0-128 0,1 1 0 16,1-2 0-16,-1 2 0 0,-1 2-208 0,2 1 16 15,-1-1 16-15,2 2 0 0,0 3-112 0,0-1-32 16,-1 4 0-16,3 0 0 16,0 1-400-16,3 8-96 0,-4-6-16 0,4 6 0 15,0 0-2144-15,0 0-432 0,0 0-96 0</inkml:trace>
  <inkml:trace contextRef="#ctx0" brushRef="#br2" timeOffset="-112766.66">28452 14853 26895 0,'0'0'1184'0,"0"0"256"0,0 0-1152 0,3-11-288 0,-3 11 0 0,3-9 0 16,-3 9 1376-16,3-9 224 0,1 1 32 0,-4 8 16 16,7-10-752-16,1 3-160 0,0 2-32 0,-1 0 0 15,0-2-320-15,1 1-80 0,-2-1-16 0,2 2 0 0,0-2 144 0,0 1 16 16,1 1 16-16,0-2 0 0,-1 2-80 0,1 1-32 15,0-4 0-15,1 3 0 0,0 1-160 0,0 0-48 16,-1 2 0-16,0-2 0 0,-9 4-144 0,12-3 0 16,-2 3 0-16,-10 0 0 0,11-4 0 0,-11 4 0 15,10-1 0-15,-10 1 0 0,9-2 0 0,-9 2 0 16,0 0 0-16,0 0 0 0,0 0 0 0,0 0 0 16,0 0 0-16,0 0 0 0,0 0 0 0,6 11 128 15,-6-11-128-15,0 12 0 0,-2-1 0 0,-2 1 0 16,-1 0 0-16,0-2 0 0,0 2-304 0,0-2 16 15,-3 6 0-15,-1 1 0 16,-1-1-400-16,0 2-80 0,0 1 0 0,-2 2-16 16,-2 0-256-16,0 0-48 0,3-5-16 0,0-1 0 0,1-2 784 0,-1-1 176 0,2-1 144 0,3-1-208 15,1 0 560-15,-1 0 112 0,1-4 32 0,5-6 0 16,-4 9-496-16,4-9 0 0,0 0 0 0,0 0 0 16,0 0 0-16,0 11 128 0,0-11-128 0,3 10 0 15,-3-10 224-15,0 0-48 0,0 0-16 0,5 9 0 16,-5-9-160-16,0 0 192 0,0 0-192 0,9 7 192 15,-1-2-32-15,-8-5 0 0,9 3 0 0,-9-3 0 16,11 2 96-16,-1-2 0 0,-1-2 16 0,0 0 0 16,2 0-32-16,-2-1-16 0,-9 3 0 0,12-3 0 15,-12 3-96-15,11-4 0 0,1 2-128 0,-2-1 192 16,-10 3-192-16,12-4 0 0,-1 0 0 0,-2 2 0 16,-9 2-208-16,9-1-48 0,-9 1 0 0,0 0 0 15,10-2-656-15,-10 2-144 0,0 0-32 0,11 0 0 16,-11 0 384-16,10-1 80 0,-10 1 16 0,12-1 0 0,-3-5 352 0,-1 2 80 15,-8 4 16-15,10-6 0 16,-2-1-720-16,1 2-144 0,-4-3-16 0</inkml:trace>
  <inkml:trace contextRef="#ctx0" brushRef="#br2" timeOffset="-112166.25">28890 14946 32831 0,'0'0'1456'0,"0"0"288"0,0 0-1392 0,0 0-352 0,0 0 0 0,0 0 0 16,0 0 432-16,0 0 16 0,11-6 0 0,-1 1 0 16,2-1-448-16,-3 0 0 0,0-1 0 0,0 2 0 15,-1 0 0-15,1 1 0 0,2 0 0 0,-1 2 0 16,1 2 0-16,-2 0 0 0,-9 0 128 0,10 0-128 16,-10 0 240-16,12 1-48 0,-12-1 0 0,0 0 0 15,0 0 80-15,9 5 16 0,-9-5 0 0,0 0 0 0,0 0-96 16,0 0-32-16,4 7 0 0,-4-7 0 0,0 0-160 0,-3 11 0 15,-1 1 144-15,-1-4-144 0,-3 0 0 0,2 0-288 16,-2-1 48-16,1 0 16 0,1-1-80 0,-1 1-16 16,1-1 0-16,6-6 0 0,-8 10 320 0,8-10 0 15,-6 7 0-15,6-7 0 0,0 0-176 0,0 0 176 16,0 0-160-16,0 0 160 0,0 0-288 0,0 0 32 16,0 0 16-16,1 12 0 0,-1-12-16 0,0 0 0 15,8 7 0-15,0-1 0 0,-8-6 112 0,11 7 16 16,1-2 0-16,0 0 0 0,-1 2 128 0,3-5-208 15,-4 2 80-15,2 1 128 0,-2 1-256 0,1 0 80 16,-1-2 16-16,2 3 0 0,-2-1 32 0,-2 1 0 16,-3-1 0-16,0 1 0 0,-5-7 128 0,3 10 0 15,1-1 0-15,-4 2 128 0,-1-2 64 0,-1 1 32 16,2-2 0-16,-4 4 0 0,-1-2-224 0,-1 3 128 0,-1-1-128 0,1 0 0 16,-4-2 0-16,1 2 0 0,0-2 0 0,-1 1 0 31,-1-2-448-31,0 1-48 0,0-6 0 0,1 0-8688 0,-3-3-1744 0</inkml:trace>
  <inkml:trace contextRef="#ctx0" brushRef="#br2" timeOffset="-111228.27">29433 13847 3679 0,'0'0'320'0,"0"0"-320"0,0 0 0 0,0 0 0 16,0 0 3856-16,0 0 704 0,0 0 144 0,0 0 32 0,0 0-2256 0,0 0-448 15,0 0-96-15,0 0-16 0,0 0-928 16,0 0-192-16,0 0-32 0,-2-9-16 0,2 9-416 0,0 0-80 16,0 0 0-16,-6-6-16 0,-1-1 64 0,1 2 16 15,-2 1 0-15,8 4 0 0,-10-1 0 0,-1-1 16 16,1 1 0-16,-2 1 0 0,0 3-144 0,1-1-16 16,-2 1-16-16,-2 0 0 0,1 1 176 0,-1 1 48 15,1 1 0-15,0 1 0 0,-1-2-128 0,2 3-32 16,3 0 0-16,0 1 0 0,-1-3-224 0,1 3 0 15,-1 2 0-15,2 2 0 0,1 1 0 0,2 2 0 16,-2 1 0-16,1-2 0 0,4 2 0 0,-1 2-160 16,0-2 160-16,1 2-128 0,2-1 128 0,1-2 0 15,4-3 0-15,0 0-128 0,0-1 128 0,1-2 0 0,1-1 0 16,2-2 0-16,1-1 0 0,2-2-128 0,-1-1 128 0,1-2-128 16,-1-2-32-16,2 0 0 0,1-1 0 0,1 0 0 15,-1-1 160-15,0-1-128 0,1-2 128 0,0 0-128 16,-1 0 128-16,0-1 0 0,0 1 0 0,-2-2 128 15,1 0-128-15,-1-3 176 0,-1-1-176 0,0 1 192 16,0 1-48-16,-3 0 0 0,0-1 0 0,-2 1 0 16,2-2 96-16,-2-1 16 0,-3-1 0 0,1-2 0 15,0-2-64-15,-3 1 0 0,-3 0 0 0,-1-3 0 16,2 3-192-16,-2-2 144 0,0-1-144 0,-2 1 128 16,0-2-128-16,-2 0 0 0,0 0 0 0,-1 3 0 15,0 1 0-15,0 1 0 0,0-2 0 0,0 4 128 16,0-1-128-16,1 2 0 0,0 1 0 0,1 2 0 15,2 1-384-15,0 1 64 0,0 0 0 0,5 8 0 16,-4-8-272-16,0 2-48 0,1-2-16 0,3 8 0 16,-1-8-48-16,1 8 0 0,0 0 0 0,0 0 0 15,0-9-2032-15,0 9-400 0,0-15-96 0,0 15-16 0</inkml:trace>
  <inkml:trace contextRef="#ctx0" brushRef="#br2" timeOffset="-109961.18">29742 13657 7359 0,'0'0'656'0,"0"0"-528"16,0 0-128-16,0 0 0 0,0 0 3296 0,0 0 624 0,0 0 128 0,0 0 32 15,0 0-2544-15,0 0-496 0,0 0-96 0,0 0-32 16,0 0 96-16,0 0 16 0,-8-4 0 0,8 4 0 15,0 0-16-15,0 0 0 0,0 0 0 0,0 0 0 16,0 0-560-16,0 0-96 0,0 0-32 0,0 0 0 16,4-8-64-16,-4 8-32 0,9-2 0 0,0-4 0 15,0 1-16-15,2 3 0 0,-1-2 0 0,2 0 0 16,-1 0-80-16,1-1-128 0,-3-2 176 0,3 2-176 16,0 0 128-16,0 0-128 0,-2-1 0 0,0 1 0 15,-2-1 128-15,-8 6-128 0,0 0 0 0,11-4 0 16,-11 4 0-16,0 0 0 0,0 0 0 0,0 0 0 15,0 0-256-15,0 0 64 0,0 0 0 0,0 0 0 16,0 0-384 0,0 0-64-16,0 0 0 0,0 0-16 0,-3 11 16 0,-1 1 0 0,-1-1 0 15,-2 0 0-15,-2 1-64 0,0 1 0 0,0 1 0 0,0 2 0 0,-2 1 272 0,0 0 48 16,-2-1 16-16,0 2 0 16,-2 3-144-16,1-2-48 0,0 2 0 0,-1 1 0 15,1 2-640-15,1-3-128 0,0-2-16 0,1 2-16 16,2 0 176-16,1-3 32 0,2-2 16 0,3-3 0 0,3-1 1136 0,1-1 128 15,0-11 80-15,2 8 16 0,-2-8 672 0,0 0 144 16,11 5 32-16,-1-1 0 0,1-4-64 0,1-1-16 16,-1-2 0-16,2 1 0 0,2-3-544 0,2-1-96 15,0 0-32-15,1-1 0 0,0 1-320 0,2-2-160 16,-1 0 16-16,2 0 0 16,1 2-2080-16,-1-1-400 0</inkml:trace>
  <inkml:trace contextRef="#ctx0" brushRef="#br2" timeOffset="-109395.74">30053 13786 21183 0,'0'0'944'0,"0"0"192"16,0 0-912-16,0 0-224 0,0 0 0 0,0 0 0 15,0 0 2928-15,0 0 528 0,0 0 128 0,0 0 0 0,12-1-2832 0,-2-2-576 16,2 1-176-16,-1-2 0 0,0-3 128 0,1 1-128 16,0-1 0-16,0 3 128 0,1-1-128 0,-2 1 0 15,0 0 0-15,-2 2 128 0,0-1-128 0,-9 3 0 16,10 0 0-16,-10 0 0 0,11 1 176 0,-11-1-48 15,8 3-128-15,-8-3 192 0,0 0-192 0,5 8 0 16,-5-8 0-16,0 0 0 0,3 10 0 0,-2-1 0 16,-1-9 0-16,-3 11 0 0,-1-2 0 0,4-9 0 15,-5 10 0-15,5-10 0 0,0 0 0 0,-8 7 0 16,8-7 0-16,-6 8 0 0,6-8 0 0,-8 6 0 16,8-6 0-16,0 0 0 0,0 0 0 0,0 0-128 15,0 0-16-15,0 0 0 0,0 0-80 0,0 0-16 0,0 0 0 16,0 0 0-16,0 0 240 0,0 0-192 15,12 4 192-15,-1-1-192 0,-3-1 192 0,0 0-176 0,-8-2 176 0,10 1-160 16,-10-1 160-16,12 4-160 0,-1-3 160 0,-1 2-160 16,-10-3 160-16,12 5 0 0,-2 0 0 0,-1-1 0 15,-9-4 0-15,11 6 0 0,-2 2 0 0,-3 0 0 16,-6-8 0-16,0 0 0 0,6 12 0 0,-2-2 0 16,-4-10 0-16,1 12 0 0,-1-3 0 0,-1 2 0 15,1-11 0-15,-3 13 0 0,-2 0 0 0,-2 0 0 16,-1 0-224-16,-1 0-16 0,-1 1 0 0,-2 2 0 31,-1-2-864-31,0 4-176 0,0 1-48 0,-3 0-7328 0,-2-2-1472 0</inkml:trace>
  <inkml:trace contextRef="#ctx0" brushRef="#br2" timeOffset="-108795.86">29172 14392 6447 0,'0'0'272'0,"0"0"80"0,0 0-352 0,0 0 0 0,0 0 0 0,0 0 0 16,0 0 5760-16,0 0 1088 0,0 0 224 0,10-2 32 15,0-2-5424-15,-1-3-1088 0,2 3-208 0,2-2-64 0,2-1-64 0,-1 2 0 16,6 0-16-16,1 0 0 0,2-3 272 0,4 0 48 16,3 0 16-16,6 2 0 0,3-1-128 0,-2-1-32 15,-1-2 0-15,0 1 0 0,1 0-240 0,-2 1-48 16,0 1-128-16,0-2 192 15,2-1-32-15,1-1-16 0,1 0 0 0,1-1 0 0,1 0 48 0,0 0 16 16,0-1 0-16,-1 0 0 0,1 2-208 0,-2-1 128 16,-3-1-128-16,-1 0 0 0,-3-4 0 0,-1 4 0 15,-2-3 0-15,1 3 0 0,-2-1 0 0,2 2 0 16,0 3 0-16,0 0 0 16,-1 0-512-16,0 0-32 0,-1 1-16 0,0 0 0 15,-2 0-480-15,0 2-112 0,-1-1 0 0,-1 2-16 16,-2 0-1584-16,1-1-304 0,-1 0-64 0,-1 1-16 0</inkml:trace>
  <inkml:trace contextRef="#ctx0" brushRef="#br2" timeOffset="-108061.88">29790 14725 7359 0,'0'0'320'0,"0"0"80"0,0 0-400 0,0 0 0 16,0 0 0-16,0 0 0 0,8-8 4944 0,-2 1 912 16,1 1 176-16,-7 6 48 0,6-9-3984 0,0 1-800 15,-6 8-144-15,3-12-48 0,0 3-224 0,0 1-48 16,-3 0-16-16,-2-1 0 0,1 2 0 0,-2-3 0 15,0 0 0-15,-3 0 0 0,0 0-256 0,-3 1-48 16,-2 1-16-16,1-2 0 0,-2 1-80 0,-2 2-16 0,1 3 0 0,0-1 0 16,-2 4-112-16,1-2-32 0,-3 3 0 0,0 3 0 15,0 0-256-15,3 2 0 0,-1 3 0 0,1-2 0 16,-3 3 0-16,0 3-144 0,0 1 16 0,0 1 0 16,3 2 128-16,1-2 0 0,-1 3 0 0,2 2 0 15,3-1-192-15,1 1 0 0,0 4 0 0,3-5 0 16,1 0 192-16,3-2-128 0,1-1 128 0,1 1-128 15,3-3 0-15,1-3 0 0,2 1 0 0,0-2 0 16,1 0-64-16,1-2 0 0,1-2 0 0,0 0 0 16,2-4 0-16,-1 1 0 0,2-4 0 0,2 1 0 15,-1 1 192-15,0-5-160 0,1 0 160 0,0-2-160 16,2-2 160-16,-1 0 128 0,-2 1-128 0,1-4 176 16,-2 1-176-16,0 0 192 0,0 1-192 0,0-2 192 0,-3-2-64 0,-1-1 0 15,1-2 0-15,-3 0 0 0,1 0 80 0,-1 0 16 16,-2-1 0-16,-2 0 0 0,-1 0-48 0,-2-1-16 15,0 0 0-15,-1-1 0 0,-2 1-160 0,-1-1 160 16,-1 1-160-16,-1 0 160 0,-1-1-160 0,1 1 0 16,-1 2 0-16,2 2 0 0,-2 0 0 0,2 2 0 15,0 0 0-15,0 3-176 16,-1-2-320-16,3 2-64 0,-1 2-16 0,0 1 0 16,-1 1-1792-16,5 6-384 0,-2-9-64 0,1 2 0 15,1 7-416-15,0-8-80 0,1-2-16 0,-1 10 0 0</inkml:trace>
  <inkml:trace contextRef="#ctx0" brushRef="#br2" timeOffset="-107296.2">30057 14461 25743 0,'0'0'1136'0,"0"0"240"0,0 0-1104 0,0 0-272 15,0 0 0-15,0 0 0 0,0 0 1296 0,0 0 208 16,0 0 32-16,9-2 16 0,-9 2-848 0,11-4-192 15,-11 4-16-15,10-7-16 0,-1 3 128 0,0 1 32 16,-1-3 0-16,-8 6 0 0,9-6-192 0,1 2-16 16,1 0-16-16,-2 1 0 0,-9 3-64 0,11-4-16 0,-2 2 0 0,0-1 0 15,-9 3-64-15,10-2-16 0,0-1 0 0,-10 3 0 16,10 0-64-16,-10 0 0 0,9-3-16 0,-9 3 0 16,9-2-176-16,-9 2 128 0,9-1-128 0,-9 1 128 15,0 0-128-15,0 0 0 0,0 0 0 0,0 0 0 16,0 0 0-16,8 7 0 0,-8-7 0 0,0 0 0 15,4 11 0-15,-4-11 0 0,0 10 0 0,-2-1-176 16,2-9-32-16,-6 13-16 0,0 0 0 0,-3-1 0 16,-2-1-176-1,0 0-48-15,-3 2 0 0,3 0 0 0,-2 0 64 0,1 0 16 0,-2 1 0 0,-1-1 0 16,-2 0 368-16,2 0-176 0,0-2 176 0,2 0-128 16,3-1 128-16,-1-1 0 0,1 0 0 0,0 1 0 15,0-3 0-15,4 1 0 0,-1 0 0 0,7-8 0 0,-5 10 0 0,5-10 0 16,-1 11 0-16,1-11 0 0,0 0 0 15,5 9 0-15,2-2 0 0,0-2 0 0,-7-5 0 0,11 5 0 16,-2 2 0-16,-9-7 0 0,12 1 0 0,1 1 0 16,-3 1 0-16,2-3 0 0,0 0 0 0,-1-3 0 15,1 3 128-15,0-1-128 0,0 0 0 0,-1 0 128 16,2-2-128-16,0 2 0 0,2-2 0 0,-2 3-128 16,-1-4 0-16,-2 3 0 15,0-1-576-15,1 1-96 0,-11 1-32 0,10-1 0 16,-10 1-2544-16,11 0-512 0</inkml:trace>
  <inkml:trace contextRef="#ctx0" brushRef="#br2" timeOffset="-106778.21">30459 14665 12895 0,'0'0'576'0,"0"0"112"0,0 0-560 0,0 0-128 0,0 0 0 0,0-8 0 16,0 8 4160-16,2-10 816 0,2 2 144 0,-4 8 48 16,4-9-4048-16,1-1-800 0,1 4-176 0,-6 6-16 15,7-10-128-15,0 3 0 0,-7 7 128 0,9-7-128 0,0 2 288 0,0 0-16 16,-9 5 0-16,13-6 0 15,0-1 128-15,-2 3 32 0,-11 4 0 0,10-4 0 0,-10 4-112 0,9-2-32 16,-9 2 0-16,0 0 0 0,0 0-32 0,0 0-16 16,0 0 0-16,10-4 0 0,-10 4-96 0,0 0-16 15,0 0 0-15,0 0 0 0,0 0-128 0,0 0 0 16,0 0 144-16,0 0-144 0,0 0 192 0,0 0-16 16,0 0-16-16,0 0 0 0,2 11-160 0,-1 2 192 15,-2-3-192-15,-1 0 192 0,-1 0-192 0,-1 3 0 16,-3-1 0-16,0 3 128 0,-4 1-128 0,1 5 0 15,-3 3 0-15,1-1 0 0,-2-1-192 0,1 1 16 16,0-3 16-16,1 1 0 0,1-2 160 0,2 0 144 16,0-3-16-16,5 2-128 0,0-2 496 0,2-2-16 0,0-4 0 0,2-10 0 15,3 11 64-15,-3-11 16 0,0 0 0 0,9 6 0 16,0-3-560-16,3-2 0 0,0-1 0 0,2 0 0 16,3-2 128-16,0-1-128 0,0 0 144 0,1 0-144 15,2-1 0-15,1 1-256 0,1-3 16 0,1-1 16 31,2-1-1248-31,1 0-256 0,1 1-64 0,2-6-14656 0</inkml:trace>
  <inkml:trace contextRef="#ctx0" brushRef="#br2" timeOffset="-104644.35">9302 10219 6447 0,'10'-12'576'0,"-3"5"-576"0,-2-4 0 0,2 1 0 0,1-2 4784 0,-1 2 848 16,0-1 160-16,-2 1 32 0,-1 2-3600 0,-4 8-736 15,3-7-144-15,-3 7-16 0,0 0-592 0,0 0-112 16,-6-5-32-16,6 5 0 0,-7-2-368 0,-4 4-80 15,-2 3-16-15,-1 2 0 0,-3 5-128 0,-3 1 0 16,-1 2 0-16,-2 6-176 0,-6 0 176 0,-1 4 0 16,-5 2 0-16,-4 1 0 0,-4 0 400 0,-4 2 64 15,-4 3 16-15,-4 3 0 0,-1 5 192 0,0 3 32 16,0 4 16-16,-8 2 0 0,-6 1-144 0,-4 1-48 16,-5-3 0-16,4 2 0 0,-1 1-16 0,4-2-16 0,6-1 0 15,1 0 0-15,0-1 144 0,5-5 48 0,4-5 0 16,3 0 0-16,5-5-432 0,6 0-96 0,5-3-16 0,3 0 0 15,4-4-144-15,2 1 0 0,2 0 0 0,2-4 0 16,0-3-128-16,2 0 128 0,0-1-160 0,2-2 160 16,1-3 0-16,0 0 0 0,2 1-128 0,0-1 128 15,2-1 0-15,1 0 0 0,0-3 0 0,3 2 0 16,-2-1 128-16,2-1-128 0,2-1 0 0,1-1 0 16,0-1 0-16,2-1 160 0,-1 1-160 0,7-7 128 15,0 0 0-15,-6 3-128 0,6-3 192 0,0 0-64 16,0 0-128-16,0 0 128 0,-5 7-128 0,5-7 128 15,0 0-128-15,-5 8 0 0,5-8 0 0,-4 8 0 16,4-8 0-16,0 0 0 0,-6 7 0 0,6-7 0 16,-6 10 0-16,6-10 0 0,-7 6 0 0,7-6 0 0,-6 7 0 0,1-1 0 15,5-6 0-15,-8 8 0 0,1-2 0 0,1 0 0 16,-1-1 0-16,1 0 0 0,-2 0 0 0,8-5 128 16,-9 6-128-16,9-6 128 0,-8 6 64 0,8-6 16 15,0 0 0-15,0 0 0 0,-9 1 0 0,9-1 0 16,0 0 0-16,0 0 0 0,-8-1-64 0,8 1-16 15,0 0 0-15,-7-5 0 0,7 5-128 0,-6-7 160 16,1 2-160-16,5 5 160 0,-5-6-160 0,-1-1 128 16,2 1-128-16,4 6 128 0,0 0-128 0,0-13 192 15,0 2-192-15,3-2 192 0,0-1-64 0,1-1 0 16,-1-2 0-16,1 0 0 0,-1 1-128 0,2-1 128 16,2 0-128-16,1 1 128 0,-2 0-128 0,2 3 0 15,-2 0 0-15,1 4 0 0,-1 0 0 0,0 0 0 0,-6 9 0 0,6-8 0 16,-6 8 0-16,0 0 0 0,0 0 0 0,0 0 0 15,7-8 0-15,-7 8 0 0,0 0 0 0,0 0 0 16,9-1 0-16,-9 1 0 0,9 3 0 0,0 0 0 16,-9-3 0-16,10 7 0 0,0 1 0 0,-3 0 0 15,0-1 0-15,-2 4 0 0,-1-1 0 0,0 2 0 16,-1 0 0-16,-2 2 0 0,0 0 0 0,-2 3 0 16,0 3 0-16,-3 0 0 0,-3 0 0 0,1 4 0 15,-1-3 0-15,2 1 0 0,0-1 0 0,1 0 0 16,0-3 0-16,1 0 0 0,3-4 128 0,2 1-128 15,1-1 144-15,1-3-144 0,0-1 160 0,0 0-160 16,1 0 128-16,1-1-128 0,0-2 0 0,-1 1 144 0,-5-8-144 16,7 8 128-16,-7-8-128 0,5 9 128 0,-1-1 0 15,-4-8-128-15,0 0 192 0,7 8-64 0,-7-8 128 0,0 0 0 16,9 3 16-16,-9-3 0 0,10 1 16 0,-1-1 0 16,0-1 0-16,3-1 0 0,-1-2-32 0,0-1 0 15,2-1 0-15,0-2 0 0,2-3-112 0,-2-2-16 16,1-2-128-16,3-2 192 0,1-2-192 0,2-1 0 15,-1-3-144-15,5-1 144 16,1-2-1856-16,3-3-288 0,4-1-48 0</inkml:trace>
  <inkml:trace contextRef="#ctx0" brushRef="#br2" timeOffset="-96334.6">9588 9908 20607 0,'0'0'912'0,"0"0"192"0,-11 3-880 0,3 3-224 0,8-6 0 0,-9 4 0 16,0-2 256-16,1 1 16 0,-1-2 0 0,1-1 0 16,0-1-272-16,1 1 0 0,-3 0 128 0,10 0-128 15,-9 1 0-15,2-1 0 0,-1-3 128 0,8 3-128 16,0 0 208-16,-8 0-16 0,8 0 0 0,-9 4 0 15,1 0 576-15,1 2 96 0,0 1 32 0,-1 2 0 16,-1 1 240-16,0-4 48 0,-1 3 16 0,0 2 0 16,0-1-128-16,-1 2-32 0,-1 1 0 0,1 0 0 15,-1 1-64-15,-1 1-16 0,-1-1 0 0,-2 0 0 16,0 2-416-16,1 1-96 0,-2 1 0 0,0-2-16 16,-3 5-176-16,-1-3-16 0,-1 1-16 0,0 0 0 15,-3-1-224-15,-2 0 0 0,-3-5 128 0,0 4-128 0,-1-2 0 0,-3 3 0 16,-3 1 128-16,-1 3-128 0,-1 2 0 0,-1 2 0 15,-1 4 0-15,1 3 0 0,0 0 0 0,-1 3 0 16,-1-1 0-16,1 0 0 0,-4 2 256 0,4-2-32 16,2-3-16-16,1-2 0 0,0-1 0 0,3 0 0 15,2-1 0-15,3 1 0 0,1-2-208 0,3 1 176 16,-1-6-176-16,1 3 160 0,1 1-160 0,-1-3 0 16,-1 1 144-16,-1-1-144 0,1-1 0 0,-2-2 144 15,-1-2-144-15,2 0 0 0,-1-1 128 0,0 0-128 16,1 0 0-16,-2 0 0 0,0-1 0 0,0 0 0 15,1-1 0-15,2 1 0 0,1-2 128 0,-1 4-128 16,4-1 0-16,-2 0 0 0,2 0 160 0,-1 2-160 16,1 0 128-16,1-1-128 0,1-1 192 0,1 0-32 0,2-2-16 0,2 2 0 15,2-3 16-15,1 2 0 0,0-5 0 0,1 2 0 16,0 0 0-16,2-1 0 0,0-4 0 0,-2 0 0 16,-1 0-32-16,1-2 0 0,-1 2 0 0,0-2 0 15,0 1 48-15,0-2 0 0,-3-1 0 0,3 0 0 16,2-1-176-16,0-1 0 0,2-1 0 0,1 2 128 15,8-3-128-15,-9 0 128 0,0 0-128 0,0 0 128 16,0 0-128-16,1 1 0 0,8-1 0 0,-8 6 0 16,8-6 0-16,-9 2 0 0,1 2 0 0,8-4 0 15,0 0 0-15,0 0 0 0,-6 5 0 0,6-5 0 16,0 0 0-16,0 0 0 0,0 0 0 0,-8 6 0 16,8-6 128-16,0 0 0 0,0 0 0 0,0 0 0 15,-9 0 128-15,9 0 0 0,0 0 16 0,-4-11 0 0,2-1 32 0,5-1 0 16,1-2 0-16,2-1 0 0,2-2-80 0,3 0-16 15,0-6 0-15,0 2 0 0,-1 1-208 0,1-1 0 16,0 0 128-16,1 1-128 0,0 0 0 0,0 0 0 16,1 0 0-16,-2 3 0 0,1 1 0 0,-1 1 0 15,-1 1 0-15,-1 0 0 0,-1 2 0 0,0 2 0 16,-2-1 0-16,-1 3 0 0,-5 9 0 0,7-8 0 16,-7 8 0-16,0 0 0 0,0 0 0 0,0 0 0 15,14 10 0-15,-5 2 0 0,-2-4 0 0,-3 2 0 16,-2-3 0-16,0 2 0 0,-2 3 0 0,0-2 0 15,0 2 0-15,-2 0 0 0,2-1 0 0,-2 4 0 16,-1 0 0-16,-1 5 0 0,-2-2 0 0,-3 4 0 0,-2 3 0 16,-2 5 0-16,0 5 0 0,0 3 0 0,-1 5 0 15,2-1 0-15,0-2 0 0,1-2 0 0,0-8 0 0,1-3 0 16,-1-2 0-16,4-4 0 0,1-1 0 0,0-3 0 16,-1-4 128-16,2-2 16 0,0 2 16 0,1-3 0 15,4-10 48-15,-3 7 16 0,3-7 0 0,0 0 0 16,0 0 32-16,0 0 0 0,0 0 0 0,16 3 0 15,2-4-128-15,3-2 0 0,3-1-128 0,4-2 192 16,1-3-192-16,2 1 144 0,0 1-144 0,1 1 128 16,-1-5-128-16,-1-4-144 0,-5-9 144 0,4 1-208 15,3 3-992 1,3 4-192-16,2 2-32 0,-1 1-12976 0,0-1-2576 0</inkml:trace>
  <inkml:trace contextRef="#ctx0" brushRef="#br3" timeOffset="-92819.49">10470 10849 20271 0,'0'0'1792'0,"0"0"-1424"16,0 0-368-16,0 0 0 0,-4-11 1952 0,2 5 320 16,2 6 64-16,0 0 16 0,0 0-1472 0,0 0-304 15,0 0-48-15,0 0-16 0,0 0-256 0,-8-1-64 0,8 1-16 0,-9 3 0 16,0 3-176-16,1-1 0 0,8-5 0 0,-11 6 0 15,0 2 0-15,-1 0 0 0,-1 0 0 0,-2 2 0 16,1 1 0-16,-2 0 160 0,0 3-160 0,-4 0 160 16,-1 0 288-16,-2 3 48 0,-2 3 16 0,-1 3 0 15,-3 3 144-15,-2 3 48 0,-3 2 0 0,0 1 0 16,0-1-240-16,-2 1-32 0,-3 1-16 0,1-2 0 16,0-1-160-16,1 2-16 0,2 0-16 0,1 2 0 15,-2-3-224-15,-1-1 128 0,1-4-128 0,-5 3 0 16,4 1 0-16,-1 0 128 0,-1-5-128 0,1 2 0 15,0 1 160-15,2-4-16 0,0 1 0 0,4-1 0 16,0-5-144-16,5 2 192 0,2 0-192 0,1-3 192 16,0-1 16-16,1-3 16 0,0-2 0 0,3 1 0 15,0-2 0-15,0 2 0 0,1-7 0 0,2 2 0 0,0 0-64 16,1 0-16-16,1-2 0 0,0 1 0 0,2-1-144 0,3-2 160 16,-1 0-160-16,2 1 160 0,3 2-32 0,6-7-128 15,-9 5 192-15,9-5-64 0,-8 5-128 0,8-5 128 16,-8 4-128-16,8-4 128 0,-6 0 0 0,6 0 0 15,0 0 0-15,0 0 0 0,0 0 64 0,-7-4 0 16,3-2 0-16,4 6 0 0,-1-12 16 0,1 3 16 16,0 0 0-16,1 0 0 0,2-2-48 0,-1 1-16 15,1-1 0-15,1 1 0 0,0-1-160 0,2 0 192 16,1-2-192-16,1 0 192 0,1-2-192 0,1 2 0 16,-1 0 144-16,2 0-144 0,-1 0 0 0,1 1 0 15,-2 1 0-15,1-2 0 0,2-3 0 0,-2 3 0 16,-1-1 0-16,-1 1 0 0,1-1 0 0,1 1 0 0,-3 2 0 0,1 2 0 15,-1-1 0-15,-7 10 0 0,6-7 0 0,-6 7 0 16,0 0 0-16,0 0 0 0,0 0 0 0,0 0 0 16,0 13 0-16,0 1 0 0,-1 0 0 0,-2 1 0 15,-1-1 0-15,0 2 0 0,-1 2 0 0,0 0 0 16,0-1 0-16,0 1 0 0,-2 1 0 0,1-1 0 16,-1 0 0-16,1-4 0 0,0 3 0 0,0-1 0 15,-1 0 0-15,-1 1 0 0,1-2 0 0,0 4 0 16,-2-1 0-16,1 0 0 0,0 0 0 0,1 1 0 15,-3-4 0-15,3 3 0 0,-1 1 0 0,1-6 0 16,2 0 160-16,2-3-32 0,3-10-128 0,0 0 192 16,0 0 208-16,0 0 48 0,0 0 0 0,11 3 0 15,-1-4-160-15,5-1-32 0,0-4 0 0,4 0 0 16,-1 1-128-16,3 0-128 0,-1 0 192 0,7 0-192 16,4-2 0-16,1-1 0 0,4-1-160 0,4 0-14208 15,4-1-2848-15</inkml:trace>
  <inkml:trace contextRef="#ctx0" brushRef="#br2" timeOffset="-37030.19">26275 14412 10127 0,'-8'-3'896'0,"0"-2"-704"0,-1 0-192 0,3 0 0 16,-1-1 3840-16,3 0 752 0,2-3 144 0,0 1 16 16,1 0-4000-16,0 0-752 0,0-1-256 0,1 0 0 15,-2-1-160 1,1 0-32-16,0 1 0 0,-1 0 0 0,1 0 176 0,0 0 16 0,-1 1 16 0,2 8 0 16,-2-8 240-16,2 8 160 0,0 0-32 0,0 0 0 0,-7-6 416 0,7 6 80 15,-6-4 16-15,6 4 0 0,-11-3-192 0,2 2-48 16,9 1 0-16,-11-1 0 0,0 1 176 0,1 1 48 15,-1 0 0-15,1 1 0 0,-1-1 208 0,1-1 32 16,-2 1 16-16,0 1 0 0,1-1-176 0,-1-1-48 16,-1 0 0-16,1 0 0 0,1 0-272 0,-1 0-64 15,-1 0-16-15,0 0 0 0,0 0-48 0,0-1-16 16,1 2 0-16,-1 0 0 0,-1 2-48 0,0-1 0 16,1 1 0-16,-1 1 0 0,0-2 0 0,-1 2-16 15,2 0 0-15,0 2 0 0,-1-1-176 0,0 0 192 0,-2 0-192 0,2 0 192 16,-2 2-192-16,2-3 128 0,-1 2-128 0,1 1 128 15,-2-2-128-15,2 3 192 0,-2-4-192 0,2 1 192 16,0 0-192-16,1 2 128 0,0-1-128 0,0 1 128 16,0-1-128-16,1 1 192 0,-1 1-192 0,0-1 192 15,0 4-192-15,0-2 0 0,0 1 144 0,-2 1-144 16,1-1 0-16,1 3 0 0,0-2 0 0,0-1 0 16,0 2 0-16,0-3 0 0,1 1 0 0,-1 2 0 15,-1 0 0-15,-1-3 0 0,2 2 0 0,0-1 0 16,0 0 0-16,0 1 0 0,0-2 0 0,0 0 0 15,-1-1 0-15,2 1 144 0,2 0-144 0,-1 0 0 16,1 0 0-16,-1 0 0 0,0 2 0 0,0-1 0 16,2-1 192-16,1 1-64 0,0 0 0 0,1 2-128 15,0 1 0-15,-1 0 0 0,0 0-160 0,2 3 160 0,-1-2 0 0,0 2 0 16,-1 0 0-16,0 1 0 0,0-1 0 16,-1-2 0-16,0 2 0 0,0-2 0 0,0 2 0 0,1 0 0 15,0-2 0-15,0 0 0 0,-1 1 0 0,1 0 0 16,-1 0 0-16,0-1 0 0,0-1 0 0,0 0 0 15,-1 0 0-15,1 4 0 0,0-4 0 0,3 1 0 16,-1 2 0-16,2-3 0 0,0 0 0 0,0 0 0 16,1-1 0-16,0 2 0 0,0 1 0 0,1 0 0 15,1 1 0-15,-1 2 0 0,-1-1 0 0,1 3 0 16,2-1 0-16,0 1 0 0,-2-1 0 0,1 2 0 16,-1-4 0-16,0 0 0 0,1 1 0 0,-1-1 0 0,1 2 0 0,-1-1 0 15,2-1 0-15,-1 0 0 0,0-2 0 16,0 1 0-16,2 0 0 0,0-1 0 15,0 2 0-15,2-1 128 0,-1 1-128 0,2 0 128 0,-1 1-128 0,2 2 128 16,0-3-128-16,1 1 0 0,1-1 0 0,-1 2 128 16,0-2-128-16,0 3 0 0,0-1 0 0,-1 1 0 15,0-1 0-15,0 2 0 0,0-1 0 0,0-1 0 16,0-2 0-16,0 2 0 0,-2 0 0 0,1 1 0 16,0-2 0-16,-1 0 0 0,0 2 0 0,-1-2 0 15,-1-1 0-15,1-1 0 0,0-1 128 0,2 1-128 16,0-2 0-16,-1 2 0 0,1-3 0 0,1 0 128 15,1 1 16-15,0-2 0 0,0 0 0 0,2 1 0 16,-1-1-144-16,1 2 0 0,-2-1 144 0,0 0-144 16,1-3 0-16,-1 3 0 0,-1-3 0 0,0 0 0 15,0-1 0-15,-1 2 0 0,0-1 0 0,1-1 0 0,-4-9 0 0,5 11 144 16,-5-11-144-16,7 11 0 0,-2 1 208 0,0-4-64 16,-5-8-16-16,7 12 0 0,-1-2 0 0,1-2 0 15,-1 0 0-15,2-1 0 0,-8-7-128 0,11 11 192 16,-2-2-192-16,1-1 192 0,0 1-192 0,1 0 0 15,-1 2 144-15,1-4-144 0,1 2 0 0,-1 1 0 16,0-3 0-16,0 3 0 0,1-3 0 0,-1 1 0 16,-1 0-160-16,0 0 160 0,1-2 0 0,-1 0 0 15,1 0 0-15,-1-2 0 0,2 0 0 0,0 0 0 16,-1 0 144-16,0 0-144 0,1 0 144 0,1-2-144 16,0 2 160-16,0 0-160 0,0-1 176 0,0-2-176 15,1 3 192-15,0 0-192 0,1 0 192 0,0-2-192 0,1 2 192 16,0 0-192-16,-1-1 160 0,2 1-160 0,0-1 128 0,1 1-128 15,1 2 0-15,0-2 0 0,1-2 128 0,-1 1-128 16,1-1 0-16,-2 1 0 0,2-3 144 0,-2 3-144 16,0-3 0-16,0 0 144 0,-2 0-144 0,1 0 0 15,0 0 176-15,0 0-176 0,0 0 160 0,0 0-160 16,-1-3 192-16,0 3-64 0,0-3-128 0,0 1 192 16,-2-1-192-16,2 1 0 0,-2-1 0 0,2 0 0 15,-1 1 0-15,2 0 128 0,0 1-128 0,2 1 144 16,0-3-144-16,1 2 0 0,0-1 0 0,1-1 128 15,0 0-128-15,0-1 160 0,0-1-160 0,0 0 160 16,0 0-160-16,-2 0 128 0,1-2-128 0,-2 2 128 16,-1-2 0-16,0 1-128 0,0-1 192 0,-1 2-64 15,-2-1-128-15,1-1 0 0,1 1 0 0,0-1 0 0,-1 0 0 16,1 0 0-16,0 0 0 0,-1-1 128 0,1 1-128 16,1-3 128-16,1 3-128 0,0-3 128 0,-1 3-128 0,0-3 0 15,0 1 0-15,0 2 0 0,-1 0 0 0,1-3 128 16,-2-1-128-16,1 2 0 0,0-3 128 0,-2 1-128 15,-1-1 0-15,0 0 128 0,0 3 16 0,0-4 0 16,0-1 0-16,0-2 0 0,2-1 16 0,-1 0 0 16,0 0 0-16,1 1 0 0,-1-3-160 0,0-1 0 15,1 1 144-15,-1-1-144 0,-1-1 0 0,0 1 128 16,1-1-128-16,0 0 0 0,-4-1 0 0,0-1 0 16,0 4 0-16,-3-1 0 0,0-3 0 0,-1 1 128 15,1 2-128-15,-1 1 0 0,1-4 128 0,-1 1-128 16,1 0 160-16,-1-1-160 0,1-1 0 0,1-1 128 15,1 1-128-15,0-1 0 0,-1-1 0 0,1 0 0 0,0-2 0 0,-1 2 0 16,-2-1 0-16,1 0 0 0,-2-3 0 16,-1 0 0-16,-1-3 0 0,-1 0 0 0,0 1 0 0,-2-1 0 15,0-2 0-15,-2 1 0 0,0 0 0 0,-2 0 0 16,0 2 0-16,-1 0 0 0,-1 1 128 0,0 4-128 16,-2-1 0-16,2 4 128 0,-2-2-128 0,1-1 0 15,1 0 0-15,-1 0 0 0,2 1 0 0,0 0 0 16,-2-2 0-16,1 2 0 0,1-3 0 0,-2-1 0 15,-1 0 0-15,2 3 0 0,-1 2 0 0,-1 1 0 16,-1-1 0-16,0 1 0 0,-1 2 0 0,-2 1 0 16,-2 2 0-16,1 0 0 0,-2 0 0 0,2 2 0 15,-1-3 0-15,0 3 0 0,-1 0 0 0,1-1 0 16,-3 1 0-16,0 0-128 0,-1 0 128 0,1 2 0 0,0-4 0 0,-1 4 0 16,-1-1 0-16,0 2 0 0,-2-4 0 0,-1 3 0 15,0 1 0-15,-2 2 0 0,-1 0 0 0,1 1-128 16,0 0 128-16,1 1 0 15,-1 1 0-15,-1 0 0 0,-1 3 0 0,0 1 0 0,-1 1-144 0,1 2 144 16,0-1 0-16,-2 0-144 0,-2 3 144 0,0 0 0 16,2 0 0-16,0 3-128 0,1 1 128 0,0-1 0 15,-1-3 0-15,1 2 0 0,-1-1 0 0,2 2 0 16,2 0 0-16,-1-1 0 0,1 2 0 0,2 1-128 16,0 1 128-16,0-1 0 0,-2-1-192 0,3 0 32 15,2 2 16-15,1 1 0 16,-1 2-304-16,1-3-64 0,0 2-16 0,0 1 0 15,-1 0-1856-15,1 3-368 0,0 0-80 0</inkml:trace>
  <inkml:trace contextRef="#ctx0" brushRef="#br2" timeOffset="-29757.42">21990 16852 11967 0,'0'0'1072'0,"14"-5"-864"0,0 0-208 0,1 0 0 16,-3 1 960-16,-1 0 128 0,0 0 48 0,-2 1 0 16,-9 3-1632-16,8-3-320 0,-8 3-64 0,0 0-16 0,9-4 464 0,-9 4 96 15,0 0 16-15,0 0 0 16,0 0 1632-16,0 0 336 0,0 0 64 0,0 0 16 0,0 0 544 0,-8 6 112 15,8-6 32-15,-8 5 0 0,8-5-496 0,0 0-112 16,0 0-16-16,0 0 0 0,0 0-592 0,0 0-128 16,-9 4-32-16,9-4 0 0,0 0-464 0,0 0-80 15,-9-2-32-15,9 2 0 0,0 0-464 0,-9-4 0 16,0 1 0-16,9 3 0 0,-9 0 0 0,-1 0 0 16,0-2 0-16,0 2-160 0,0 2 160 0,0-2 0 15,-2 3 0-15,1-1 128 0,-1 0 96 0,0 0 32 16,0 0 0-16,2-1 0 0,-2 0 32 0,2-1 16 15,-1 0 0-15,2 0 0 0,9 0-96 0,-9-1-16 16,9 1 0-16,-10-1 0 0,0-1 0 0,10 2 0 0,-9-2 0 0,2-1 0 16,7 3-16-16,-11-3-16 0,2 2 0 0,1-1 0 15,-1 0 32-15,0 1 0 0,-2 0 0 0,1 1 0 16,-2 0-64-16,1 0-128 0,-1 0 192 0,0 0-64 16,-1 0 32-16,0 2 0 0,0 2 0 0,0-3 0 15,-1 2-160-15,-1 0 128 0,2-1-128 0,-1 0 128 16,-3-1-128-16,1 0 192 0,1-1-192 0,-1 1 192 15,0-1 64-15,1 0 0 0,-2-1 16 0,0 0 0 16,0-2-272-16,0 2 0 0,-3 0 0 0,2-1 0 16,0 1 0-16,0 1 0 0,-3 0 0 0,0 0 0 15,-1 1 0-15,0 2 0 0,-1 0 0 0,1-1 0 16,-1-1 0-16,2 2 0 0,0 1 0 0,2 0 0 16,-2 1 0-16,1-2 0 0,2 1 0 0,0-2 0 15,-3 1 192-15,1-1-192 0,2 0 192 0,-2 0-192 0,1 0 192 0,-1-1-192 16,-1-1 192-16,1 1-192 0,-1 1 176 0,1-1-176 15,1 0 160-15,-1 1-160 0,0 0 0 0,1-1 128 16,-2 2-128-16,1 0 0 0,1-1 0 0,-1 2 0 16,0-4 0-16,0 1 0 0,0 1 0 0,2 2 0 15,1-3 0-15,0 2 0 0,0-3 0 0,0 2 0 16,2-1 0-16,-2 1 0 0,-1-1 0 0,1-1 0 16,-3-1 0-16,3-1 0 0,1 1 144 0,2 0-144 15,-2-2 128-15,2 1-128 0,-2-1 0 0,2 0 128 16,-2 2-128-16,2-1 0 0,0-2 0 0,-1 0 128 15,1 1-128-15,0-2 0 0,-2 1 0 0,0 0 0 16,1 0 0-16,-1 0 0 0,-1 2 0 0,0-1 0 16,0 0 0-16,0 2 0 0,-1-1 0 0,1-1 0 15,2 2 0-15,-1 1 0 0,0-4 0 0,2 2 0 0,1 0 0 16,0-1 0-16,0 1 0 0,0-2 0 0,-2 0 176 0,2 1-176 16,2 1 0-16,-2-1 0 0,0-1 0 0,0 1 0 15,1 2 0-15,0-1 0 0,-1 0 0 0,0 1 0 16,-1 0 0-16,1-1-128 0,0 1 128 0,-2 1 0 15,-2 0 0-15,2 0 0 0,-1 1-128 0,2 1 128 16,-1-1 0-16,1 0 0 0,-3-1 0 0,0 2 0 16,1 0 0-16,1-2 0 0,-1 0 0 0,2 1 0 15,-1-1-128-15,2 2 128 0,2-2 0 0,0 1 0 16,1-1 0-16,1 0 0 0,0 0 0 0,9 0 0 16,-10-1 0-16,3 1 0 0,7 0 0 0,-9-2 0 15,-2 2 0-15,11 0 128 0,-9 0-128 0,0 0 0 0,0 2 0 0,1-1 0 16,0 2 0-16,0-2 0 0,-1 0 0 0,1 3 0 15,8-4-128-15,-11 1 128 0,-1 1 0 0,1 0 0 16,1 2 0-16,0 0 0 0,-1-1 0 0,2-1 0 16,0 1 0-16,1 0 0 0,8-3 0 0,-12 1 0 15,2-1 0-15,2 0 0 0,8 0 0 0,0 0 0 16,-9-1 0-16,1 1 0 0,8 0 0 0,-8 0 0 16,8 0 0-16,-8-6 0 0,8 6 0 0,0 0 0 15,-7-2 0-15,7 2 0 0,-7-4 0 0,2 0 0 16,5 4 0-16,0 0 0 0,0 0-128 0,0 0 128 15,0 0-192-15,0 0 192 0,0-10-224 0,0 2 64 16,0 8 16-16,5-8 0 0,2 1 16 0,0 1 0 0,0 1 0 0,2-2 0 16,2 2 128-16,-1 0-160 0,0-2 160 15,1 1-160-15,-1-1 160 0,2 2 0 0,-2-2-144 0,2 2 144 16,-1 0 0-16,0 1-176 0,-2-1 176 0,1 1-128 16,-10 4 128-16,10-4-128 0,-10 4 128 0,10-1-128 15,-10 1 128-15,11-2-160 0,-11 2 160 0,12 0-160 16,-12 0 160-16,0 0 0 0,11-1 0 0,0 1-128 15,-11 0 128-15,10 0 0 0,-10 0 0 0,11-2 0 16,-11 2 0-16,0 0 0 0,0 0 0 0,0 0 0 16,10 0 0-16,-10 0 0 0,0 0-144 0,0 0 144 15,0 0-192-15,0 0 48 0,0 0 0 0,0 0 0 16,0 0 144-16,-5 9-208 0,-2-3 80 0,1 2 128 16,-2-2-192-16,-1 4 192 0,0-4-160 0,-2 3 160 15,0 0 0-15,-3 1 0 0,0-1-128 0,0 1 128 16,-2 1 0-16,2-1 0 0,-1-1 0 0,1 1-144 0,0 2 144 0,-2-1 0 15,2-4 0-15,-1 3 0 0,1 0 0 0,1 2 0 16,-3-2 0-16,3 2 0 0,0 0 0 0,2 1 0 16,0-2 0-16,2 1 0 0,0-1 0 0,2-2 0 15,2-1 0-15,1 2 0 0,2 2 0 0,0-3 0 16,1 1 0-16,1 1 0 0,0-11 0 0,3 13 0 16,-1 0 0-16,1-2-128 0,1 1 128 0,0 0-192 15,-2 0 192-15,2 1-192 0,0-4-80 0,0 3-32 16,1-2 0-16,1 2 0 15,0 1-336-15,1-1-80 0,-1-1-16 0,2-2 0 16,-2 2-1648-16,2-3-336 0,-8-8-64 0,13 4-11488 0</inkml:trace>
  <inkml:trace contextRef="#ctx0" brushRef="#br2" timeOffset="-28400.64">20209 15592 4607 0,'0'0'192'0,"0"0"64"0,0 0-256 0,0 0 0 15,0 0 0-15,0 0 0 0,0 0 3072 0,8-11 560 16,-3 3 112-16,-5 8 32 0,0 0-2688 0,6-7-544 16,-6 7-96-16,6-8-32 0,-6 8-48 0,0 0-16 15,0 0 0-15,0 0 0 0,0 0 272 0,0 0 48 16,0 0 16-16,0 0 0 0,-2-9 80 0,2 9 0 16,0 0 16-16,0 0 0 0,-4-8-112 0,4 8-32 0,-5-7 0 0,5 7 0 15,-5-6-256-15,5 6-64 0,-4-8-16 0,2 2 0 16,-2-1-96-16,4 7-16 0,-4-7 0 0,0 1 0 15,0 1-48-15,4 5-16 0,-5-7 0 0,-1 1 0 16,-1 0 64-16,0 3 0 0,1-1 0 0,-2 2 0 16,-1 2-32-16,0 0 0 0,-1-1 0 0,1 1 0 15,0 3-32-15,0-1-128 0,-1 0 192 0,0 1-64 16,1 0-128-16,0 1 0 0,-1-1 144 0,1 2-144 16,1 0 128-16,0 2-128 0,-1 0 160 0,0 4-160 15,0-1 0-15,0 2 0 0,-2 2 0 0,1-1 0 16,-1 2 0-16,1-1 0 0,1-2 0 0,0 2 0 0,1 2 0 15,1-1 0-15,-1 1 0 0,2 2 0 16,-1-1 0-16,1 3 0 0,-2-1 0 0,1 2 0 0,1 0 0 16,1 0 0-16,1 0-128 0,1-2 128 0,2-3 0 15,1 0 144-15,0-2-16 0,1 0 0 0,2-3-128 0,-3-11 0 16,5 13 0-16,2-3 0 0,-7-10 0 0,7 11 0 16,1-5 0-16,0-1 0 0,-8-5 128 0,13 6-128 15,-1-4 192-15,0 0-64 0,-2-2 0 0,0-2 0 16,1 1 0-16,1-2 0 0,-2 1 16 0,0 0 0 15,2-4 0-15,0 1 0 0,0-1-16 0,-1 0-128 16,1-1 192-16,1 1-64 0,0-1 48 0,2-2 0 16,-1-1 0-16,0-1 0 0,-1 0 0 0,0-1 0 15,0 0 0-15,0-1 0 0,0 0-176 0,-2 0 128 0,-2 1-128 0,-1-1 128 16,0 0 64-16,-2 3 16 0,-1-3 0 0,1-2 0 16,-3 1 160-16,1 0 16 0,-1-2 16 15,0 2 0-15,-2-1-64 0,-1 0-16 0,0-3 0 0,0-1 0 16,0 2-80-16,-1-1-32 0,-2-1 0 15,2-1 0-15,-1-1-80 0,1 0-128 0,-2 2 176 0,2-2-176 16,0-1 192-16,0 2-64 0,-1-1 0 0,1 2-128 16,0-1 0-16,-1 1 0 0,0-1 0 0,-1 3 0 15,-1 0 0-15,2 2 0 0,-1 1 0 0,2 1 0 16,-2 2 0-16,2 0 0 0,-2 2 0 0,2-1 0 16,-3-1-160-16,3 2 160 0,1 9-160 0,-3-12 160 15,0 5-336-15,3 7 16 0,0 0 16 0,0 0 0 31,-4-11-400-31,4 11-96 0,0 0-16 0,0 0 0 0,-3-6-1584 0,3 6-320 0,0 0-64 0,0 0-6400 16,0 0-1280-16</inkml:trace>
  <inkml:trace contextRef="#ctx0" brushRef="#br2" timeOffset="-27541.09">20556 15113 14735 0,'0'0'1312'0,"0"0"-1056"0,-8 0-256 0,8 0 0 0,0 0 2624 0,0 0 448 16,0 0 112-16,0 0 16 0,0 0-2176 0,0 0-416 16,0 0-96-16,0 0 0 0,0 0-144 0,-1-6-32 15,1 6 0-15,0 0 0 0,1-8-80 0,-1 8 0 16,0 0-16-16,0 0 0 0,0 0 160 0,0 0 48 15,0 0 0-15,0 0 0 0,0 0 0 0,0 0 16 16,0 0 0-16,0 0 0 0,0 0-240 0,0 0-48 16,-4 12-16-16,4-12 0 0,0 11-160 0,0 1 0 15,1-3 144-15,-1-9-144 0,5 15 192 0,1-5-16 16,-1 2-16-16,0 0 0 0,2-2-160 0,-1 3 192 16,1 0-192-16,1 3 192 0,-2 1-192 0,2 0 0 0,0-1 0 15,-2 0 128-15,1 4-128 0,-1-5 0 0,1 1 0 0,-1 0 0 16,-1-1 0-16,1 2 0 0,-1-2 0 0,1 0 0 15,0 1 0-15,0-1 0 0,1 1 0 0,-1 1 0 16,1-1 0-16,-1-2 0 0,1 2 0 0,1-3 0 16,1 1 0-16,-1 2 0 0,-1-3 0 0,0 0 0 15,-1 0 0-15,0 1 0 0,-2-1 0 0,-1 3 0 16,0-3 0-16,1 0 0 0,-4-1 0 0,0 1 0 16,0-2 144-16,-1 1-144 0,-2 0 160 0,0 0-160 15,1-1 128-15,-2 2-128 0,-1 0 0 0,-1 2 144 16,0-5-144-16,-2 2 0 0,-1 0 0 0,0-1 128 15,-2 0-128-15,2-1 0 0,0 1 0 0,0-2 0 16,-1-3 0-16,-1 1 0 0,1-3 0 0,-1 0 0 0,1 0 128 0,1-2-128 16,-2 0 0-16,1-1 128 0,-2-2-128 15,0 1 160-15,1-2-160 0,-2 1 160 0,-2 0-160 16,0-2 0-16,-2 0 0 0,-1 1 0 0,-1-1 0 0,1 2-272 16,0-2 64-16,0 2 16 15,-1 0-256-15,2 1-64 0,0 1 0 0,0 3 0 16,0-3-1376-16,3 2-288 0,1-2-48 0,1 0-16 0</inkml:trace>
  <inkml:trace contextRef="#ctx0" brushRef="#br2" timeOffset="-26972.97">19843 16251 6447 0,'0'0'272'0,"0"0"80"16,0 0-352-16,0 0 0 0,0 0 0 0,0 0 0 0,0 0 5024 0,0 0 928 15,7-5 192-15,4 0 48 0,1 0-4736 0,1 0-944 16,0-2-192-16,2 4-48 0,4-2-96 0,0 0-32 16,-1 0 0-16,3-2 0 0,1-1-144 0,3 2 160 15,4-4-160-15,2 0 160 0,3 0 208 0,4 0 32 16,1 2 16-16,1 0 0 0,3 0-64 0,2 0-16 16,-1 0 0-16,2-1 0 0,-2-4 64 0,-1 2 16 15,0 1 0-15,1-3 0 0,2 3-16 0,1-3 0 0,0 0 0 16,0 0 0-16,-2-3-96 0,1 3-32 0,-2-1 0 0,-1 1 0 15,-4-2-96-15,1 0-32 0,-4-1 0 16,1 2 0-16,-3 1-144 0,-1 2 0 0,-1 1 0 0,-2-1 0 16,-3 2-256-16,-1-1-96 0,-4 2-16 0,-1 3 0 31,-1 0-1552-31,-2 1-304 0,-1 0-64 0,-3 0-7088 0,-3 1-1424 0</inkml:trace>
  <inkml:trace contextRef="#ctx0" brushRef="#br2" timeOffset="-26088.15">20543 16564 9215 0,'0'0'400'0,"0"0"96"0,0 0-496 0,0-9 0 0,1 0 0 0,-1-1 0 16,0 10 3488-16,1-11 608 0,1-1 112 0,-1 2 16 16,-1 0-3232-16,0 0-656 0,0 0-128 0,-1 4-16 15,1 6 96-15,-3-12 32 0,0 3 0 0,1 2 0 16,-2 1 400-16,4 6 96 0,-7-7 16 0,1 2 0 0,-2-3 0 0,-1 3 16 16,-2 0 0-16,1-1 0 0,0 1-176 0,-1 0-32 15,1 1-16-15,-1 1 0 0,0 1-208 0,0 1-32 16,-1 1-16-16,1 3 0 0,-2 0-176 0,-2 1-48 15,2 3 0-15,0-1 0 0,-1 2-144 0,1 1 0 16,0-1 0-16,0 2 0 0,1-1 0 0,0 2 0 16,2 1 0-16,1-2 0 0,0 3 0 0,-1 3 0 15,1-1 0-15,0 4 0 0,0-4-128 0,1 3 128 16,2 1 0-16,1 2 0 0,-1-3 0 0,2 1-144 16,2 2 144-16,2 0 0 0,2-3-128 0,2 1 128 15,0-5 0-15,1 0 0 0,2 1 0 0,1-2 0 16,0-4 0-16,2-1 0 0,0-1-144 0,2-1 144 15,0-5 0-15,1 0-144 0,0-1 144 0,0-1 0 0,1 0 0 0,2-5 0 16,0 1 0-16,-2 0 0 0,-2-3 0 0,1 2 128 16,4-3-128-16,-3-2 176 0,-2-2-176 0,0-1 192 15,-1-3 0-15,1 1 16 0,0-2 0 0,-2 0 0 16,-2-5 112-16,1 0 32 0,0 0 0 0,-1-1 0 16,-1-2-80-16,-1 0-16 0,-1-1 0 0,1 0 0 15,-4-1-96-15,-1-1-32 0,1 0 0 0,-2 2 0 16,-2-2-128-16,1 3 0 0,-1 3 0 0,-1 2 0 15,-1 0 0-15,0 2 0 0,0 0 0 0,-1 5 0 16,-2-2 0-16,1 3-192 0,-1 0 32 0,1 1 16 16,-1 2-48-16,1 1 0 0,-3 0 0 0,2 2 0 15,1-1-240-15,-1 3-48 0,-1 1-16 0,8 4 0 16,-9 0-768-16,9 0-144 0,-8 7-48 0,1 1-13376 16</inkml:trace>
  <inkml:trace contextRef="#ctx0" brushRef="#br2" timeOffset="-25388.34">20695 16332 5519 0,'0'0'496'0,"0"0"-496"0,0 0 0 0,0 0 0 16,0 0 4208-16,0 0 736 0,0 0 160 0,0 0 16 15,0 0-3760-15,0 0-752 0,0 0-160 0,11-2-16 16,-5-4-432-16,-6 6 128 0,8-3-128 0,-8 3 0 0,10-4 544 16,-10 4 32-16,11-3 0 0,-11 3 0 0,13 0 224 15,-1-4 48-15,-2 1 16 0,0 0 0 0,1 0-224 0,1 0-32 16,-1 1-16-16,2 0 0 0,0-1-272 0,2 0-48 15,-1-1-16-15,0 0 0 0,1-1-256 0,-2 1 0 16,0 1 128-16,0 1-128 0,-1 0 0 0,-2 0 0 16,-10 2 0-16,0 0 0 0,0 0 0 0,0 0 0 15,0 0-160-15,0 0 160 0,8 6-240 0,-8-6 32 16,0 0 0-16,0 12 0 0,-3-1 64 0,-2-1 16 16,-3 0 0-16,-1 1 0 0,-3-2 128 0,1 1 0 15,-1 0 0-15,0 0 128 0,-3 0-128 0,0 2-192 16,0 0 64-16,0 0 0 0,1 1 128 0,1-2 0 15,-1 1 0-15,0 1 0 0,1 0 0 0,2 0-128 16,0-1 128-16,2 0-128 0,0-1 128 0,2 1 0 0,1-1-144 0,1-1 144 16,1 2 0-16,1-2 0 0,1 1 0 0,2-11 0 15,-2 11 0-15,2-2 0 0,0-9 0 0,4 11 0 16,-4-11 0-16,7 12 0 0,-2-6 0 0,1 2 0 16,2-2 0-16,1 4 0 0,1-7 0 0,0 3 0 15,0-2-240-15,2 0 32 0,1-2 0 0,0 3 0 31,2-2-432-31,0 0-96 0,2-3-16 0,1 1 0 16,1 1-464-16,-1 1-112 0,-1-3-16 0,0 0-6240 0,-2 0-1248 0</inkml:trace>
  <inkml:trace contextRef="#ctx0" brushRef="#br2" timeOffset="-25006.47">21262 16469 20271 0,'0'0'1792'0,"0"0"-1424"0,0 0-368 0,0 0 0 16,-5 11 3792-16,5-11 688 0,0 0 144 0,-2 11 32 15,2 1-3568-15,1-4-720 0,-1-8-144 0,4 13-32 16,0 0-192-16,1 1 0 0,0 2 0 0,0 0-160 15,0 2-112-15,2 0-32 0,-2 0 0 0,0 3 0 32,1 1-384-32,-2 1-80 0,1-1 0 0,-1 1-9552 0,0 1-1904 0</inkml:trace>
  <inkml:trace contextRef="#ctx0" brushRef="#br2" timeOffset="-19827.81">5961 14336 16575 0,'0'0'736'0,"0"0"160"0,0 0-720 0,0 0-176 16,0 0 0-16,0 0 0 0,-10 5 976 0,10-5 176 15,-7 6 16-15,7-6 16 0,-8 5-384 0,8-5-80 16,-9 5-16-16,9-5 0 0,-9 5-192 0,9-5-64 16,-11 4 0-16,11-4 0 0,-10 3 48 0,1-1 0 15,-1 2 0-15,3-4 0 0,7 0 96 0,-12 2 32 0,0-1 0 0,0 3 0 16,2-3-144-16,0 2-32 0,-2-1 0 0,0 1 0 15,2 1 0-15,-2-1-16 0,-1-1 0 0,1 1 0 16,0-1-80-16,1 1-16 0,-1-2 0 0,0 2 0 16,-1-1 48-16,0 2 0 0,0-4 0 0,0 3 0 15,0-2 32-15,0 2 16 0,0-3 0 0,0 0 0 16,1 0-48-16,-1 0 0 0,0 0 0 0,1 0 0 16,1 0-144-16,-2 0-48 0,0 0 0 0,1 0 0 15,0-3-192-15,0 3 176 0,1 0-176 0,-1 0 160 16,-1 0-160-16,0 0 128 0,0-1-128 0,-2 1 128 15,1 0 16-15,1 0 0 0,0-3 0 0,0 3 0 16,-1-2 112-16,1 0 32 0,0 1 0 0,-2 0 0 0,0 1-64 16,-1 0-16-16,0 0 0 0,1 0 0 0,2 0-208 0,0 0 128 15,-2 0-128-15,1 0 0 0,0-3 144 0,-1 3-144 16,0 0 128-16,0 0-128 0,0-1 0 0,-1 1 0 16,0 0 0-16,1 0 0 0,-1 0 0 0,2 1 0 15,-2-1 128-15,0 3-128 0,-1-1 0 0,3 2 0 16,0-1 0-16,-2 1 0 0,0-1 0 0,2 0 0 15,0 0 0-15,-1 0 0 0,0-2 160 0,-1-1-160 16,3 1 192-16,0-1-192 0,0 0 176 0,0 0-176 16,0 0 160-16,1 0-160 0,-1-1 128 0,0 1-128 15,-1 0 0-15,0 1 0 0,2 1 0 0,1-1 0 16,0-1 0-16,0 1 0 0,1 0 0 0,-1 1 0 16,1-2 0-16,-1-2 0 0,2 2 0 0,-1 0 0 0,-1-1 0 0,2 0 0 15,-1 0 144-15,1-1-144 0,-2 1 128 0,2 0-128 16,0-1 192-16,1 1-32 0,-2-2-16 0,2 3 0 15,8 0-144-15,-8-2 0 0,8 2 0 0,0 0-176 16,0 0 176-16,-9-4 0 0,1 1 0 0,8 3 0 16,-6-4 0-16,6 4 0 0,0 0 0 0,-7-6 0 15,7 6 0-15,0 0 0 0,0 0 0 0,0 0 128 16,0 0-128-16,0 0 0 0,-6-7 0 0,6 7 0 16,0 0 0-16,0 0 0 0,0 0 0 0,0 0 0 15,-4-6 0-15,4 6 0 0,0 0 0 0,0 0 0 16,0 0 0-16,-3-8 0 0,3 8 0 0,0 0 0 15,0 0 0-15,0 0 0 0,0 0 0 0,0 0 0 16,0 0 0-16,0 0 0 0,-6-3 0 0,6 3 0 0,0 0 0 0,0 0 0 16,0 0 0-16,0 0-192 0,0 0 192 0,0 0 0 15,0 0 0-15,-7 7-128 0,7-7 128 0,-5 8 0 16,5-8 0-16,-4 10 0 0,1-1 0 0,1 2 0 16,-1-3 0-16,2 1-128 0,-3 2 128 0,1-1 0 15,1 0 0-15,0 2-128 0,1-1 128 0,0 1 0 16,0 0 0-16,1 1 0 0,1 0 0 0,-1 1 0 15,0 2 0-15,1 0-128 0,2-1 128 0,-1 2 0 16,0-1 0-16,-1 1-128 0,-1 2 128 0,0 4 0 16,0-3 0-16,0 4 0 0,0 1 0 0,-1-1 0 15,-1 1 0-15,1 3 0 0,-2-4 0 0,2 2 0 16,0-1 0-16,0 1 0 0,-1-1 0 0,2 1 0 16,0-4 0-16,2 2 0 0,-1 0 0 0,0 1 144 0,0 0-16 0,2-2-128 15,0 0 0-15,-1 1 0 0,0 1-160 0,0 1 160 16,1-1 0-16,-1 1 0 0,0 0 0 0,-1-1 0 15,-1-3 0-15,1 2 0 0,1-2 0 0,-2 1 0 16,0 1 0-16,1 2 0 0,-1-1 0 0,0-1 0 16,0 0 0-16,0 2 0 0,0 1 0 0,0 1 0 15,1 0 0-15,-1-4 0 0,0-1 0 0,0 3 0 16,0-2 0-16,-1 2 0 0,1-4 0 0,3 1 0 16,-1 0 0-16,1-3 0 0,-1-1 0 0,1 0 0 15,0 0 0-15,0 1 0 0,1-1 0 0,0-1 0 16,0-1 0-16,1 0 0 0,-1 0 0 0,-1 0 0 15,0-2 0-15,-2 1 128 0,0 1-128 0,0-3 0 16,-1 3 0-16,0 0 0 0,0-1 0 0,0 1 0 16,0-2 0-16,0 2 0 0,0-1 0 0,0-2 0 0,2-1 0 0,-2 0 0 15,-2 0 128-15,0 0-128 0,1-1 0 0,-1-1 0 16,2-11 144-16,-2 11-144 0,0 0 128 0,2-11-128 16,-1 10 128-16,1-10-128 0,-3 12 0 0,3-12 128 15,0 10-128-15,0-10 0 0,0 0 144 0,0 0-144 16,2 11 192-16,-2-11-192 0,1 10 0 0,-1-10 0 15,0 0 0-15,0 0 0 0,0 0 0 0,0 0 0 16,0 0 0-16,4 12 0 0,-4-12 0 0,0 0 0 16,0 0 128-16,4 9-128 0,-4-9 0 0,0 0 0 15,0 0 0-15,6 9 0 0,-6-9 128 0,0 0-128 16,0 0 144-16,0 0-144 0,12 7 0 0,-1-3 0 16,-11-4 0-16,13 2 0 0,-13-2 160 0,15 0-16 0,0 0 0 15,-2 0 0-15,0 0-144 0,-2 0 0 0,1-1 0 0,1 1 0 16,0 0 0-16,3 0 0 0,1 1 0 0,1 5 0 15,0-4-128-15,3 5 128 0,1 3 0 0,0-2 0 16,1-3 0-16,-4-1 0 0,-1 0 0 0,2-1 0 16,-2-2 0-16,2 0 0 0,-2-2 0 0,0 0 0 15,1-2 0-15,0 0 0 0,1-1 0 0,1 3 0 16,-1-3 0-16,3 2 0 0,1-2 176 0,2 1-176 16,2 2 0-16,0 1 0 0,0 1 0 0,1 2 0 15,1-1 0-15,-2 1 0 0,1 2 0 0,-2-1-160 16,-1-3 160-16,-1 2 0 0,0 0 0 0,0-3 0 15,1 0 0-15,-2 0 0 0,3 0 0 0,-1-4 0 16,0 1 0-16,2-2 0 0,1 0 0 0,2-1 176 16,2 0-176-16,-2-1 0 0,-2 2 0 0,1-1 0 15,0-1 0-15,-1 1 0 0,-2-1 0 0,-1 2 0 0,0 0 0 16,-1 2 0-16,-3-2 0 0,2 3 0 0,-1-1 0 0,2 1 0 16,0 2 0-16,2 2 0 0,2-2 0 0,2 1 0 15,1 1 0-15,1 1 0 0,1-2 0 0,0 2 0 16,-2-6 0-16,1 2 0 0,-3 1 0 0,-1-1 0 15,-1-1 0-15,0-1 0 0,-2-1 0 0,0 0 0 16,-1-1 0-16,-1-1 0 0,3 1 0 0,0 0 0 16,0 1 0-16,3-1 0 0,0 1 0 0,3 1 0 15,-1 1 128-15,1 0-128 0,-2 1 0 0,1 1 128 16,-1 1-128-16,-2 1 128 0,-3 0-128 0,0 1 0 16,0-1-192-16,-3 1 192 0,-1-2 0 0,1 2 0 15,-1-3 0-15,3 0 0 0,-2 3 0 0,2-3 0 16,0-2 0-16,1 1 0 0,1 1 0 0,2-3 0 0,-1 1 0 15,1-2 0-15,-2 0 0 0,1 0 0 0,-2 0 0 0,0 2 0 16,-1-4 0-16,1 5 0 0,-1-3 0 0,-1 3 0 16,0 1 0-16,-1 0 0 0,2 1 0 0,0 0 0 15,0 2 0-15,-1-2 0 0,1 5 0 0,1-1 0 16,2 1 0-16,-1 3 0 0,0 0 0 0,1 1 0 16,-1-1 0-16,-2-1 0 0,-3-1 0 0,0 0 0 15,0-1 0-15,-2-2 0 0,-1-1 128 0,1-2-128 16,-2 1 0-16,1-2 0 0,-1-2 0 0,-1 1 0 15,-2 0 0-15,1-1 0 0,0 2 0 0,-2 0 0 16,-1 0 0-16,1 3 0 0,-1-2 0 0,0 2 0 16,0-1 0-16,1 2 0 0,-1 2 0 0,0-2 0 0,0-1 0 0,0 0 0 15,0 1 0-15,1 0 0 16,-2 1 0-16,0 0 0 0,-2-1 0 0,-10-4 192 16,13 4-192-16,-1 0 0 0,-2-4 0 0,1 0 0 0,-11 0 0 0,11-3 0 15,0 1 0-15,-2-1 128 0,0-1-128 0,0 2 0 16,-9 2 0-16,11-3 0 0,-11 3 0 0,10-5 0 15,-1 1 0-15,-9 4 0 0,0 0 0 0,9-4 0 16,-9 4 0-16,9-3 0 0,-1-3 0 0,-8 6 0 16,8-4 0-16,-8 4 0 0,7-8 0 0,-1 2 0 15,-1-2 144-15,-1 0-144 0,0-1 128 0,0-2-128 16,0-2 160-16,1-1-160 0,-1-2 256 0,1-1-64 16,0-1 0-16,1 1 0 0,-1-1-192 0,1 1 128 15,2-2-128-15,-1 0 0 0,-2 1 0 0,0 1 128 16,0 1-128-16,1-2 0 0,-1 0 0 0,0 0 0 0,-1-1 0 0,0-1 0 15,-2-3 0-15,1 0 0 0,-2-3 0 0,1 2 0 16,-2-3 0-16,0 1 0 0,-2 0 176 0,1-4-176 16,0 0 0-16,1-1 0 0,0 1 0 0,0 1 0 15,-2 2 0-15,2 2 0 0,-1 1 128 0,1-2-128 16,0 0 0-16,-1-1 0 0,1-7 0 0,-1 1 0 16,-2-1 0-16,2 0 0 0,-1-2 0 0,2 2 0 15,2 0 0-15,0 2 0 0,1 0 0 0,-2 4 0 16,-2-2 0-16,1 5 0 0,0 3 0 0,0 2 0 15,0-2 0-15,1 4 0 0,0 2 0 0,-1-3 0 16,0 2 0-16,-1-4 0 0,-1 0 0 0,0 0 0 16,1-1 0-16,1-2 0 0,-1 0 0 0,-1 0 0 15,0 1 144-15,-1 2-16 0,0-1-128 0,1 2 192 16,-1 2-192-16,1 0-256 0,-1-1 48 0,0 2 16 0,0 2 192 16,-3-1-192-16,2 3 192 0,2 0-192 15,-1 3 192-15,1 0 0 0,-1 1 0 0,0 0-144 0,1 0 144 0,0 0 0 16,1 2 0-16,1 7 0 0,-1-11 0 0,1 11 0 15,0-12 0-15,0 3 0 0,0 9 0 0,0-11-128 16,0 11 128-16,0-10-128 0,0 10 128 0,1-9 0 16,-1 9 0-16,3-11 0 0,-3 1 0 0,0 10 0 15,0-12 0-15,0 2 0 0,0-1 0 0,0 2 0 16,0 9 0-16,0-10 0 0,1-1 0 0,0 2 0 16,-1 0 0-16,0 9 0 0,0-10 0 0,0 10 0 15,0 0 0-15,0 0 0 0,0-11 0 0,0 5 0 16,0 6-144-16,0 0 144 0,0 0 0 0,-1-11 0 0,1 11 0 15,-1-7 0-15,1 7-128 0,0 0 128 0,-2-10 0 0,2 10 0 16,-2-9 0-16,-1 3 0 0,3 6 0 0,-2-8 0 16,-1 1 0-16,0 1 0 0,3 6 0 0,-3-7 0 15,-1 1 0-15,0-1 0 0,-3 2 0 0,3 0 0 16,0 0 0-16,-1 0 0 0,-1 2 0 0,-1-1 0 16,7 4 0-16,-9-3 0 0,0-1 0 0,1 3 0 15,8 1 0-15,-9-1 0 0,0-4 0 0,1 3 0 16,-1 0 0-16,0-1 0 0,0 1 0 0,-1-1 0 15,0-1 0-15,1-1 0 0,-2 1 0 0,1 0 0 16,0 1 0-16,-2-2 0 0,0 1 128 0,0 2-128 16,1-4 0-16,-1 4 0 0,0-1 0 0,-1 1 0 15,1-1 0-15,1 0 0 0,-2 1 0 0,0 0 0 16,0 1 0-16,0 1 0 0,-2 0 0 0,2 1 0 16,0 1 0-16,0 0 0 0,-1 2 0 0,-3 0 0 15,-1 0 0-15,-1 1 0 0,1 2-144 0,0-5 144 0,-2 2 0 0,1-1 0 16,-1-2 0-16,1 2 0 0,0-3 0 0,0 0 0 15,-3 0 128-15,-1-3-128 0,1 2 0 0,0 0 0 16,-1 1 0-16,0-2 0 0,1 4 0 0,-1-1 0 16,-1 0 0-16,1 2 0 0,-2-2 0 0,2 2 0 15,-1-1 0-15,2 2 0 0,0 0 0 0,0 0 0 16,-2 0 0-16,0 0 0 0,-3 0 144 0,1 0-144 16,0 0 128-16,0 1-128 0,-2-4 0 0,-2 2 0 15,0 1-144-15,2-2 144 0,-2 0 0 0,4-1-128 16,1-1 128-16,2 0 0 0,-2 0 0 0,2 0 0 0,0 0 0 15,3 0 0-15,-1 0 0 0,0 0 176 0,0 0-176 0,1 0 160 16,1 0-160-16,-1 1 0 0,1-2 0 0,-2 1 0 16,0 1 0-16,0 1 0 0,0 0 0 15,2 1 0-15,-2-1 0 0,1-2 0 0,0 3 0 0,-1 1-176 16,-1-4 176-16,1 2 0 0,-2 2 0 0,4-2 0 16,1 0 0-16,-1 1 0 0,1 0 0 0,1-2-128 15,0-1 128-15,2 0 0 0,-1 0 0 0,2-1 0 16,-1-2 0-16,2-1 0 0,0 3 0 0,0-1 0 15,-2-3 224-15,-1 4-32 0,-1-4 0 0,0 1 0 16,0 0-192-16,0 0 0 0,-2-1 0 0,-1 1 0 16,0 1 0-16,1 2 144 0,-2-4-144 0,0 3 128 15,-1 0-128-15,1 0 0 0,0 2 0 0,0 0-176 16,1 0 176-16,0-1 0 0,3 1 0 0,1 0 0 16,1-1 0-16,0 1 0 0,1-3 0 0,2 2 0 0,1 0 0 0,0-1 0 15,-1 0 0-15,2-1 0 16,1-1 0-16,0 0 0 0,0 0 0 0,0 0 0 0,1-1 0 0,0 1 0 15,-1-2 0-15,1-2 128 0,1 2-128 0,1 0 0 16,-1 2 0-16,1-2 0 0,-1 1 0 0,7 5 0 16,-6-7 0-16,6 7 0 0,-7-5-128 0,7 5 0 15,-9-3 0-15,-1 2 0 16,-3 0-432-16,2 3-80 0,3 5 0 0,2 1-16 16,-1 3-2016-16,1 2-400 0,-1 2-64 0</inkml:trace>
  <inkml:trace contextRef="#ctx0" brushRef="#br2" timeOffset="6035.1">1033 10437 16575 0,'0'0'736'0,"-4"-7"160"0,0 1-720 0,0-1-176 0,1-1 0 0,1-1 0 16,-4-2 1488-16,5 0 272 16,1-1 48-16,0 1 16 0,0-6-912 0,0-1-176 0,0-2-32 0,1 2-16 15,2 1-96-15,-3 8-16 0,0 0 0 0,0 1 0 16,1-3 16-16,1 2 0 0,-2 1 0 0,1 2 0 15,0-1 128-15,2-2 32 0,-3 9 0 0,0 0 0 16,0 0-208-16,0 0-32 0,0 0-16 0,0 0 0 16,1 11-176-16,0 0-16 0,-1 4-16 0,-1-2 0 15,-3 1-48-15,2 2-16 0,-2-2 0 0,0 3 0 16,0 0-80-16,-3 1-16 0,3 2 0 0,-1-2 0 16,-1 2-128-16,-2 2 128 0,0-1-128 0,0 3 128 15,2 2 128-15,-1 2 32 0,-3-1 0 0,1 6 0 16,0-1 112-16,-1 5 32 0,1 1 0 0,0 1 0 15,0 1-64-15,1 1-16 0,-2-1 0 0,1 2 0 16,0-1-160-16,-1 4-16 0,3 2-16 0,-1 0 0 16,0-2 0-16,0 2 0 0,3 1 0 0,1-3 0 0,0-2-160 0,1 0 160 15,0-1-160-15,1 1 160 0,2 1-160 0,0-1 192 16,0 0-192-16,0 0 192 0,2 3 0 0,-2-3 16 16,0 1 0-16,0-1 0 0,0-1 80 0,0-2 16 15,-2 0 0-15,2 4 0 0,0 1-112 0,0 2-32 16,0 0 0-16,0 3 0 0,-1 0-160 0,1 1 0 15,-1-1 144-15,1-2-144 0,-2-1 128 0,2-1-128 16,0-2 128-16,2 0-128 0,-1 2 208 0,2-2-16 16,-1 1-16-16,2 0 0 0,1 1 16 0,-1-1 0 15,-1-2 0-15,1-2 0 0,0-1-192 0,0 2 160 16,-1-3-160-16,1 4 160 0,-1 0-160 0,1-1 0 16,-3 1 144-16,-1-1-144 0,0 1 128 0,1 0-128 15,1-2 128-15,-2 1-128 0,0-4 0 0,0 1 144 0,0 0-144 0,0-1 0 16,0 0 128-16,0 2-128 0,0-1 0 0,1 2 0 15,-1-1 192-15,0 1-64 0,-1 0 0 0,1 2-128 16,0-4 192-16,0 2-64 0,-2-5 0 0,2 1-128 16,0-1 144-16,0 1-144 0,-1-3 0 0,-1 3 144 15,-1 1-144-15,0-1 0 0,1-2 0 0,-1 0 128 16,-1 0-128-16,2 2 128 0,-1-3-128 0,-1-2 128 16,-1 1 0-16,1-3 0 0,0 0 0 0,1 0 0 15,0 1 0-15,-1 1-128 0,0-1 192 0,1 1-64 16,2 1-128-16,-2 0 0 0,2 0 0 0,0-1 128 15,1 0-128-15,0 0 0 0,0-2 0 0,1-2 0 16,1 0 0-16,1-1 0 0,-2-5 0 0,2 2 0 0,-2-2 0 16,1 1 0-16,-1 2 0 0,0-1 0 0,1 0 0 15,-1 1 0-15,0 3 0 0,-1-2 0 0,0 0 0 16,-1-3 0-16,0 1 0 0,-1-1 0 0,1-1 0 0,1 2 0 16,-1-3 0-16,-1 2 0 0,2-1 0 0,-1 2 0 15,0-2 128-15,-1 0-128 0,2-1 0 0,-1 0 0 16,0-2 0-16,-1 1 0 0,1-1 0 0,0 1 0 15,0-2 0-15,-1 0 0 0,1 1 0 0,0-1 0 16,-1 0 0-16,1 0 0 0,0 1 0 0,-2-1 128 16,2-1-128-16,-2 1 0 0,1-1 0 0,-1 1 0 15,0-3 128-15,1-1-128 0,-1 0 0 0,1 1 0 16,-1 0 0-16,0-2 0 0,-1 2 128 0,1-2-128 16,0-2 0-16,0 1 128 0,1 0-128 0,-1 1 0 15,-1 0 144-15,2-1-144 0,-1-2 0 0,0 2 0 0,3-12 0 16,-2 9 0-16,-2 0 0 0,4-9 128 0,-4 12-128 0,4-12 0 15,-3 8 128-15,3-8-128 16,-2 9 160-16,2-9-160 0,-4 8 128 0,4-8-128 0,0 0 0 0,-3 5 144 16,-1-3-144-16,0 2 128 0,1-2-128 0,-1-1 128 15,-3-1-128-15,2 0 192 0,-2 0-192 0,-3-1 192 16,-1-1-192-16,2 0 0 0,2-1 144 0,0 2-144 16,-1-4 0-16,8 5 128 0,-9-6-128 0,0 0 0 15,1-1 0-15,2 1 144 0,-2-3-144 0,1 0 0 16,1-2 160-16,-1-1-160 0,1-1 128 0,-1-1-128 15,1-2 0-15,-1-3 0 0,-1-1 128 0,1-2-128 16,-1 1 0-16,1-2 0 0,3 1 0 0,-1 2 0 16,-1 2 0-16,0 1 0 0,1 3 0 0,1 2 0 0,-1 1 0 0,0 4 0 15,5 7 0-15,-4-8 0 0,4 8 0 0,0 0 0 16,-5-7 0-16,5 7 0 0,0 0 0 0,0 0-144 16,0 0 144-16,0 0 0 0,0 0-192 0,0 0 192 15,0 0-192-15,10 7 192 0,-1-1-192 0,2 5 64 16,-2 0 128-16,1 4-208 0,-1-1 208 0,3 4-176 15,-3 2 176-15,2 2-160 0,-1 3 160 0,2 0 0 16,-1-1 0-16,1 1-128 0,-3 0 128 0,2 0 0 16,-1-3 0-16,1 1 0 0,-2-2 0 0,-1 1 0 15,-3-3 0-15,1 0 0 0,1-2 0 0,-3-8 0 16,0 2 0-16,0 0 0 0,2 1 0 0,1 0 0 16,-1 1 0-16,1-4 0 0,0 0 0 0,8 9 0 0,-2-6 0 15,0-1 128-15,-1-4-128 0,3 0 176 0,5-3-176 0,-2-2 192 16,-1-2-64-16,0 0-128 0,-3-3 192 0,2 0-64 15,-2-4 0-15,1 0-128 0,-2-3 192 0,2 0-64 16,0 1-128-16,0-4 0 0,-2 2 144 0,0-2-144 16,-1-1 0-16,0-2 0 0,0-3 0 0,-3-2 0 31,-1-4-1280-31,2-5-320 0,2-4-64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25:38.28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16518 3119 2751 0,'0'0'256'0,"0"0"-256"0,-4-8 0 0,4 8 0 16,-4-6 4896-16,4 6 928 0,0 0 192 0,0 0 48 15,0 0-4400-15,0 0-896 0,-2 10-160 0,0 1-32 16,2-11 160-16,-2 13 32 0,-1 1 16 0,3 0 0 0,0 1-256 0,0-1-48 15,1 0-16-15,1 1 0 16,0-1-128-16,0 3-16 0,-1 0-16 0,0 1 0 16,-1 2-96-16,2 1-16 0,-1-1 0 0,0 3 0 0,0-5 240 0,-1 3 32 15,-2 0 16-15,2 2 0 0,1 3 208 0,0 1 32 16,1 2 16-16,-1 4 0 0,0 3-176 0,1 5-48 16,-2 6 0-16,0 0 0 0,0-1-144 0,0 0-48 15,1 0 0-15,-1 1 0 0,0 0-176 0,-1 1-144 16,-1 0 192-16,2 6-192 0,0 2 128 0,0 1-128 15,0-4 0-15,0 1 0 0,0-2 128 0,0 0-128 16,0 3 144-16,3-2-144 0,1 3 0 0,1 4 0 16,0 7 0-16,-1 2 0 0,-1-3 0 0,1-3 0 15,-2-8 0-15,-2-3 0 0,-2 0 0 0,0 2 128 16,4 8-128-16,0-2 0 0,2 3 176 0,0-3-176 0,0 1 192 16,1 0-192-16,-1-3 160 0,1 3-160 0,5 4 128 0,-3 5-128 15,-1 6 240-15,-2-6-48 0,-1-4 0 0,0-5 0 16,-2-6-192-16,-1 3 0 0,0 5 0 0,-1 3 0 15,0 5 0-15,-1-2 0 0,2-3 0 0,-2-3 0 16,-1-7 0-16,-1-4 0 0,0 4 0 0,0 3 0 16,2 5 144-16,1 0-16 0,-1 2 0 0,2-7 0 15,3-7-128-15,-2-2 0 0,0-5 0 0,2 3 0 16,1 3 0-16,-1 3-144 0,1 4 144 0,2 2-208 16,-2 0 208-16,1-4 128 0,2-7 0 0,-1-5-128 15,-2-2 0-15,1-1 0 0,1 2 0 0,-3 7 0 16,0-1 0-16,1 5 0 0,0 2 0 0,1-4 0 15,-2-2 0-15,-2-6 0 0,-1-5 0 0,1-1 0 16,1-2 0-16,-1 0 0 0,-1-2 0 0,0 5 0 0,0 1 0 16,1 2 0-16,1 1 0 0,0-1 0 0,-1-2 0 0,2-1 0 15,0-1 0-15,-1-6 0 0,1-3 192 0,-1 0-192 16,1-4 192-16,-2-1-192 0,1 1 128 0,0 0-128 16,1 0 0-16,0 2 0 0,-1 4 144 0,-1 2-144 15,1 0 0-15,0 0 144 0,1 1-144 0,0-2 0 16,-3 0 144-16,0-1-144 0,0-1 0 0,0-1 128 15,-2-5-128-15,1-4 0 0,0 0 0 0,1-2 0 16,-2-2 0-16,1-2 0 0,1 2 0 0,0-6 0 16,-1 3 0-16,1 0 128 0,0-13-384 0,0 13-64 15,0 0 0-15,0 1-16 0,0-14 592 0,-2 14 128 16,1 2 32-16,0-1 0 0,0 1-416 0,-1-1 128 0,0 1-128 16,-1 2 0-16,0 1 0 0,-1-2 0 0,1-1 0 0,-1 3 0 15,0 0 0-15,0 3 0 0,-3-5 128 0,2 0-128 16,-1-1 0-16,2 1 0 0,-3-3 0 0,1-1 0 15,-1-1 0-15,1 1 0 0,-1-2 0 0,2-2 0 16,-2 0 0-16,2 0 0 0,5-9 0 0,-6 9 128 16,-1-1 0-16,2 1 0 0,-2 1 0 0,2 0 0 15,0-3 16-15,5-7 0 0,-7 11 0 0,2 1 0 16,0-5-144-16,-2 2 0 0,7-9 0 0,-5 13 128 16,1-2-128-16,4-11 0 0,-5 12 0 0,5-12 0 15,0 0 128-15,-2 11-128 0,0 0 0 0,2-11 128 16,0 0-128-16,0 0 192 0,0 0-192 0,0 0 192 15,0 0 0-15,0 0 16 0,4 12 0 0,-4-12 0 16,0 0 0-16,0 0 0 0,12 1 0 0,0-1 0 16,-2-1 48-16,2 1 0 0,-1-4 0 0,1 1 0 15,0-1-256-15,1 2 144 0,-1-1-144 0,1 0 128 0,0-1 0 0,1 0 0 16,0 1 0-16,3-3 0 0,-1 1-128 0,0 0 0 16,1-2 0-16,2 0-176 0,2-3 176 0,3 3 0 15,2-1 0-15,2 0 0 0,4 0 0 0,2 3 144 16,5 1-144-16,-2-1 0 0,3 0 128 0,-1-1-128 15,-2 2 0-15,1-1 0 0,-1 1 0 0,-1-3 0 16,-1 0 0-16,5-2-144 0,3 2 144 0,4 1 0 16,2-1 0-16,5 2 128 0,0 3-128 0,1-2 0 15,0-2-128-15,-2 0 128 0,-1-1 0 0,3 0 0 16,4 0 0-16,5 0 0 0,3 2 0 0,1 1 0 0,0 0 0 0,-4 3 128 16,-3-1-128-16,2-2 0 0,2 0 0 15,5 1 0-15,5 2 0 0,-1 0 0 0,0 1 0 0,-2-3 0 16,-3-1 0-16,4 0-160 0,5 1 160 0,6-2-160 15,1 4 160-15,-3-3 0 0,-5 1 160 0,1 0-160 16,-1-4 0-16,6 2 0 0,6 0 0 0,-2-1 0 16,-3 2 0-16,-2-2 0 0,-1-1 0 0,5 2 0 15,8 0 0-15,-3 0 0 0,-5 1-128 0,-1 0 128 16,-2 1 0-16,7 3 0 0,6 0-128 0,-3 3 128 16,-6-2 0-16,-1 2 0 0,-2-1 0 0,4 1 0 15,6 1-192-15,-1 0 64 0,-4 1 128 0,-2-1-208 16,-2 0 208-16,3 0 208 0,5 0-32 0,-2 1-16 31,-2-2-496-31,-4 0-112 0,-2 1 0 0,6 0-16 0,4 0 464 0,0 1 208 0,-3 3-16 0,-4-3 0 16,-4-5-192-16,6 3 0 0,5 1 0 0,1 0 0 15,-1 0 0-15,-7 0 0 0,-4-4 0 0,4 1 0 0,4 3 0 0,0 0 0 16,-1 1 0-16,-6 0 0 0,-6 0 0 0,1-2-256 16,3 1 48-16,2 1 16 0,4 4 192 0,-8 0 0 15,-6-1 0-15,-1-2 0 0,-4-4 224 0,3 2 96 16,4 0 0-16,-1 4 16 0,-2 1-336 0,-5 0 0 15,-3-2 0-15,-4-6 0 0,-2-1 0 0,3 1 0 16,3 2-160-16,1 2 160 0,0 1 0 0,-4 1 256 16,-3 0-32-16,-5-4 0 0,-3 0-224 0,-1-2 0 15,3-2 0-15,2 2 0 0,1 3 0 0,-1 1-320 16,1 2 64-16,-1 0 0 0,-5-1 256 0,-3 1 0 16,-6-5 176-16,-2 2-176 0,-1-1 176 0,0 1-176 15,2-1 160-15,2 3-160 0,1-2 0 0,1 1 0 0,0 0 0 0,0-1 0 16,1 0 0-16,-1 0 128 0,-3 0-128 0,-2-2 0 15,-4 1 0-15,-1 0 0 0,-2-2 0 0,0 0 0 16,2 0 0-16,-1 2 0 0,1-2 0 0,0 1 0 16,-2 2 0-16,0-2 0 0,-2 2 0 0,-2 0 0 15,-2-1 0-15,-1 2 0 0,-4-1 0 0,0 0 0 16,-2 0 128-16,0-2-128 0,-2 2 0 0,0-3 0 16,-2-1 144-16,-1 2-144 0,-1-2 128 0,0 1-128 15,1 2 192-15,0-6-64 0,-3 3 0 0,3-1 0 16,-1-1-128-16,0 1 192 0,-1 1-192 0,1-3 192 15,1 1-64-15,0-1-128 0,0-1 192 0,0 0-64 16,0 1-128-16,-1-1 192 0,0 0-192 0,-2 1 192 16,-10 3-192-16,11-6 128 0,-4-1-128 0,1-1 128 15,-8 8 0-15,7-9-128 0,-2-1 192 0,-1 1-64 0,-2-6 48 0,1 3 0 16,-2 2 0-16,1-4 0 0,-2 1-48 16,1 1-128-16,-1-2 192 0,0 1-64 0,0-7-128 0,0 0 160 15,-1-3-160-15,1-3 160 0,0-7-160 0,0-2 192 16,0-4-192-16,1-4 192 0,2-3-192 0,-1 3 128 15,-1 3-128-15,2-2 128 0,-2 2-128 0,2 1 128 16,0-2-128-16,-1-3 128 0,1-6-128 0,-1-4 128 16,2-5-128-16,0 0 128 0,0 2-128 0,1 1 160 15,1 5-160-15,-1-1 160 0,0 0-160 0,2-6 0 16,0-6 0-16,1-3 0 0,-1-6 0 0,-1 5 0 16,-1 4 0-16,2 5 0 0,-2 1 0 0,0-9 0 15,1-8 0-15,-1-4 0 0,0 1 208 0,0 6-32 16,0 7-16-16,1-1 0 0,-2-9-160 0,0-4 0 0,-2-7 0 15,1 4 0-15,1 11 0 0,0 2 0 0,-3 4 0 0,1-8-176 16,1-8 176-16,0-2 0 0,-1 1 128 0,2 9-128 16,0 6 0-16,0-3-160 0,-1-6 16 0,-1-2 0 15,2-6 144-15,0 8 0 0,-1 4 160 0,-1 8-160 16,1 1 0-16,-1-4 0 0,1-10 0 0,0-2 0 16,-2-3 0-16,0 9 0 0,-1 8 0 0,2 3 0 15,-1 0 0-15,0-8 0 0,-1-11 0 0,-1 3 0 16,0 2 0-16,-1 10 0 0,2 4 0 0,-1 1 0 15,1-8 0-15,0-3 0 0,-1-5 0 0,-1 3 0 16,1 5 0-16,1 8 0 0,-1 6 0 0,-1 0 0 16,1 0 0-16,1-7 0 0,0-5 0 0,0-2 0 0,1 4 224 0,1 8 48 15,-1 6 16-15,0 4 0 0,1 4-464 0,-1 0-80 16,0-3-32-16,-1-3 0 0,0-5 288 0,2 1 0 16,-1 1 0-16,-1 3 0 0,-1 6 128 0,-1 6 144 15,1 4 32-15,0 2 0 0,-1 1-304 0,2 2-256 16,-1 1 64-16,0 0 0 0,-1-6 192 0,2 0 0 15,0 0 0-15,0-1-144 16,-1-2-272-16,0 3-48 0,0-4-16 0,-1 4 0 0,1 3 480 0,-2 7 192 16,-1 0-16-16,2 0 0 0,-1 5-176 0,1 2 0 15,-2 3 0-15,1 0 0 0,-1 3 0 0,2-2 0 16,2 12 0-16,-4-12 0 0,0 1 0 0,4 11 0 16,-3-11 0-16,3 11 0 0,-2-11 0 0,2 11 0 15,-3-12 0-15,3 12 0 0,-1-11 0 0,1 11 0 16,-3-11 0-16,3 11 0 0,0 0-128 0,-1-11 128 0,1 11 0 0,0 0 0 15,-2-11 0-15,2 11-144 0,0 0 144 0,-3-11 0 16,3 11 0-16,-4-12-128 0,4 12 128 16,-3-10 0-16,-1 3 0 0,4 7 0 0,-5-7 0 0,0 0 0 15,-1 1 0-15,0-1 0 0,-1 1 0 0,0 0 0 16,-3 2 0-16,1-2 0 0,-1 2 0 0,-2-1 0 16,-1 0 0-16,0-1 0 0,-1 2 0 0,-2-1 0 15,-1 1 0-15,-1 0 0 0,-2-1 0 0,-1 1 0 16,-1 0 0-16,0 0 0 0,-1-2 0 0,-2-1 0 15,-1 3-288-15,0-1 48 0,-3 0 16 0,-2 0 0 16,-4-2 224-16,-5-1 0 0,-3 2 0 0,-3 1 0 16,-4-2 128-16,-1 1 64 0,0 2 0 0,2 0 16 15,1-1-208-15,-3-1 0 0,-4 1 0 0,-6 1 0 16,-8-3 0-16,-3 1-208 0,-4 1 64 0,5 2 16 16,1 1 128-16,-3-1 0 0,-6-1 160 0,-7 0-160 0,-5 2 0 15,3-2-256-15,6 3 16 0,-3-1 16 0,-3-2 224 0,-5 2 0 16,-3-1 0-16,3 1 0 0,7 2 0 0,-3-2 0 15,-3-2 0-15,-6 2 0 0,-5 0 0 0,5 2-144 16,6 2 144-16,-5-4 0 0,-8 0 0 0,0 2 0 16,1 0 0-16,2 2 0 0,2-2 0 0,-6 0 0 15,-7 2 0-15,6 2-128 0,7 0 128 0,-5 0 0 16,-5-2 0-16,0 2 0 0,1 0 0 0,6 0 0 16,3 0 0-16,-4-2 0 0,-9 1 0 0,5 1 0 15,6 1 0-15,0-1 0 0,-1-1-240 0,-1 1 48 16,-3 1 0-16,7 1 0 0,4-1 192 0,0 1 256 0,-6-1-48 0,2 1-16 15,1 1-192-15,4 1 0 16,3-2 0-16,-4-1 0 0,-6-1 0 0,4 4 0 0,6-1 0 16,2-1 0-16,1 3 0 0,-5-2 0 0,-5 1 0 0,3 2 0 15,3-1 0-15,2 0 0 0,2 1 0 0,-2-1 0 16,-4-4 0-16,5 3 0 0,6 0 0 0,4-1 0 16,-1 0 0-16,-3-2 0 0,-4-2 0 0,3 1 0 15,2 1 0-15,6 0 0 0,4 2 0 0,-2-4 0 16,-3-3 0-16,0 0 0 0,-2 0 0 0,7 3 0 15,4 2 0-15,4-1 0 0,1-1 0 0,0-2 0 16,-2-2 0-16,-2-1 0 0,0 2 0 0,3 3 0 16,4 2 0-16,3 2 0 0,4-1 0 0,-1-2 0 15,0-4 0-15,-1-1 0 0,-1 1 0 0,-1 0 0 16,1 0 0-16,5 3 0 0,4 0 0 0,2 1 0 0,2-1 0 0,1 0 0 16,1-3 0-16,-1-2 0 0,-1 0 0 0,-2-1 0 15,-2 2 0-15,1-1 0 0,0 2 0 16,5 2 0-16,2 0 0 0,3 1 0 0,5 1 0 0,0-1 0 15,1 0 0-15,1-1 0 0,-1-1 0 0,2-1 0 16,0 0 0-16,1-1 0 0,-2-1 0 0,1 2 0 16,0 2 0-16,2 0-160 15,1 1-1568-15,1 0-304 0,2 2-64 0,0 1-11792 16,4 0-2368-16</inkml:trace>
  <inkml:trace contextRef="#ctx0" brushRef="#br0" timeOffset="733.02">17320 3238 9215 0,'0'0'400'0,"0"0"96"0,0 0-496 0,0 0 0 16,0 0 0-16,0 0 0 0,-5-7 4656 0,5 7 832 15,-6-6 160-15,6 6 48 0,-5-9-4016 0,1 2-784 16,0-3-176-16,1 0-16 0,-4 1-96 0,3-2-16 15,0 0 0-15,-1 1 0 0,0-1-240 0,0 1-48 0,-1-1-16 0,1 1 0 16,-1 0-80-16,-2 0-16 0,-1 0 0 16,1 4 0-16,1-1 32 0,-2 2 0 0,-1 1 0 0,1 1 0 15,1 2 32-15,0-3 16 0,-1 1 0 0,0 2 0 16,-2 0-48-16,2 0-16 0,9 1 0 0,-10 0 0 16,-2 0 32-16,2 1 0 0,0 0 0 0,10-1 0 15,-10 3-240-15,1 2 176 0,1-2-176 0,8-3 160 16,-8 10-160-16,2-2 0 0,-1 5 0 0,2 3 0 15,0-1 0-15,1 6 0 0,0 2-128 0,1 4 128 16,1-1 0-16,0 1 0 0,0 2 0 0,1 2 0 16,-1 2 0-16,1-2 0 0,0-1 0 0,-1 2 128 15,1 1 64-15,0 0 0 0,1-2 0 0,0 2 0 16,0-1-64-16,1 1-128 0,0-2 192 0,2 0-64 16,0 1-128-16,0 0 160 0,1-3-160 0,2-2 160 0,-3 3-160 15,1-5 0-15,-1 0 144 0,1-4-144 0,0 1 0 16,0-7 128-16,-3 1-128 0,2 0 0 0,-2-1-176 0,0 0-96 15,-1-1-32-15,0-1 0 16,0-1-448-16,-1-2-80 0,1-10-32 0,-1 11 0 16,1-11-1776-16,-4 9-368 0,4-9-64 0,-7 6 0 0</inkml:trace>
  <inkml:trace contextRef="#ctx0" brushRef="#br0" timeOffset="982.41">16736 3766 26895 0,'0'0'1184'0,"0"0"256"0,0 0-1152 0,13-7-288 0,-1 2 0 0,1 0 0 16,2 0 512-16,2-2 64 0,1 1 0 0,2 0 0 15,2 1 32-15,3 1 16 0,-2-2 0 0,2 0 0 16,0 3-320-16,0-1-64 0,-2 0-16 0,1 1 0 15,-2 0-224-15,0 2 0 0,-1-1 0 0,-3 0 0 16,-2 1 128-16,-1 1-128 0,-2 0 0 0,0 0 0 16,1 0 0-16,-1 0-336 0,-2 0 48 0,1 0-9088 15,0-1-1824-15</inkml:trace>
  <inkml:trace contextRef="#ctx0" brushRef="#br0" timeOffset="1533.48">17506 3933 21183 0,'0'0'1888'0,"0"0"-1504"0,0 0-384 0,0 0 0 16,0 0 3120-16,0 0 544 0,7-8 112 0,1 1 32 16,1 1-2928-16,1-1-592 0,1 2-112 0,-1 1-32 15,1 0-144-15,0 0 160 0,2-1-160 0,2 1 160 16,0 2-160-16,1 0 0 0,-2 2 0 0,1 0 0 15,-2 2 0-15,0-1 0 0,-2 0 144 0,-11-1-144 16,11 5 0-16,-11-5-240 0,9 11 48 0,-3-3 0 16,-6-8-48-16,4 11 0 0,-2 1 0 0,-4 0 0 15,0 0-16-15,-2-1 0 0,-3 2 0 0,0-1 0 16,-3 0 112-16,1-2 16 0,-1 2 0 0,-2 0 0 16,-1-1 128-16,0 1-160 0,-1 1 160 0,1 0-160 0,0-1 160 15,0 2 0-15,0-3 0 0,0 0 0 16,1 4 0-16,0-2 224 0,0 2-48 0,3 0-16 0,0-2 224 15,1-1 32-15,0 1 16 0,3 1 0 0,0 2-144 0,2-1-32 16,2 1 0-16,2-2 0 0,3-1 48 0,3-1 0 16,1-2 0-16,3 1 0 0,2-1-48 0,2 1 0 15,0-3 0-15,4 1 0 0,3-3-96 0,0-1-32 16,0-2 0-16,3 0 0 0,0-1-368 0,1 0-80 16,0-1 0-16,1-2-16 15,1-2-2096-15,0-2-400 0</inkml:trace>
  <inkml:trace contextRef="#ctx0" brushRef="#br0" timeOffset="3269.06">18522 3167 5519 0,'0'0'496'0,"0"0"-496"0,0 0 0 0,0 0 0 0,0 0 3200 0,-4-6 528 16,4 6 112-16,0 0 32 0,0 0-2784 0,0 0-576 15,-4-7-96-15,4 7-32 0,0 0 96 0,-6-4 16 16,-1 2 0-16,7 2 0 0,0 0-16 0,-9 0 0 16,1 1 0-16,8-1 0 0,-9 4 288 0,1 1 64 15,2 0 16-15,6-5 0 0,-8 10 112 0,1-3 0 16,1 4 16-16,1-2 0 0,-1 0-464 0,1-1-112 15,0 0-16-15,0 0 0 0,1 1-64 0,-1 1-32 16,-2 0 0-16,-1 4 0 0,0 0 112 0,-1 3 32 16,-1 1 0-16,-1 0 0 0,-2 4 80 0,0 3 0 15,0 3 16-15,0-4 0 0,0 2-144 0,2 3-48 16,-1-3 0-16,1 2 0 0,4-1-16 0,0 4 0 16,2 3 0-16,2-3 0 0,2 2-96 0,1-2-32 0,1-1 0 15,2 0 0-15,1 0-192 0,1-1 144 0,0-2-144 0,0 2 128 16,1-4-128-16,0 0 0 0,2-1 0 0,1 1 0 15,0-3 0-15,0 0-192 0,-1-1 64 0,1-1 128 16,2-3-272-16,-1-4 64 0,2-1 16 0,0-1 0 16,-1 0-48-16,1-3 0 0,1-3 0 0,0 0 0 31,1-2-144-31,2-3-48 0,2 0 0 0,2-2 0 16,-1-2-512-16,2 0-96 0,0-1-32 0,0 1-14096 0</inkml:trace>
  <inkml:trace contextRef="#ctx0" brushRef="#br0" timeOffset="4369.51">18685 3564 10127 0,'0'0'896'0,"0"0"-704"16,0 0-192-16,0 0 0 0,0 0 3024 0,0 0 576 15,0 0 112-15,0 0 32 0,0 0-2144 0,0 0-448 16,0 0-64-16,0 0-32 0,0 0-96 0,0 0-32 16,0 0 0-16,0 0 0 0,0 0-320 0,0 0-64 0,0 0-16 0,0 0 0 15,10-4-128-15,-10 4-16 0,12-3-16 0,-12 3 0 16,10-2 144-16,-10 2 48 0,12-2 0 15,-12 2 0-15,11 4 0 0,-11-4 0 0,0 0 0 0,10 7 0 16,-10-7 64-16,7 10 16 0,-2 2 0 0,-1 2 0 16,-2 2-32-16,1-1 0 0,0 4 0 0,-2-2 0 15,0 2-160-15,2-2-48 0,-1 3 0 0,1-6 0 16,0 2-144-16,0-3-16 0,1-2-16 0,0 1 0 16,-1-1-80-16,1-1-16 0,1-2 0 0,0 1 0 15,-5-9-128-15,5 9 128 0,-5-9-128 0,6 9 128 16,-1-2-128-16,-5-7 0 0,0 0 144 0,0 0-144 15,6 5 0-15,-6-5 128 0,10 3-128 0,-10-3 0 16,0 0 128-16,9 0-128 0,-9 0 160 0,9-4-160 0,-1-2 144 16,-1 1-144-16,0-5 128 0,-1 2-128 0,-6 8 128 15,7-9-128-15,0 0 128 0,-2 2-128 16,-5 7 0-16,8-6 0 0,-2-1 0 0,-6 7 0 16,8-8 0-16,-8 8 0 0,8-4 0 0,-8 4 0 0,10-1 0 0,-10 1 0 15,12 0 0-15,-12 0 0 0,10 3 0 0,-10-3 0 16,12 2 0-16,-2 1 0 0,-10-3 0 0,12 5 0 15,-1-2 0-15,-1 1 0 0,0 0 0 0,-10-4 0 16,12 4 0-16,0 1 0 0,0-1 0 0,1-2 0 16,-2 1 0-16,2-1 0 0,-1 1 0 0,0 0 0 15,-2-2 0-15,0 0 0 0,-1-1 128 0,1 0 0 16,-10 0 0-16,12-1 0 0,0 0 32 0,-2-1 0 16,-10 2 0-16,12-4 0 0,-1 1 64 0,0-3 16 0,-1 0 0 15,1-1 0-15,-2-1 0 0,0-1 0 0,0-2 0 16,0-4 0-16,-1 1-48 0,1-2 0 0,0-2 0 0,0-2 0 15,-2 0-64-15,3-1-128 0,0 0 176 0,-3 0-176 16,0 2 0-16,1-1 0 0,-1 0 0 0,0 3 0 31,0 0-672-31,-2 3-32 0,-1 2-16 0,0 5 0 16,-4 7-1696-16,0 0-336 0,0 0-64 0</inkml:trace>
  <inkml:trace contextRef="#ctx0" brushRef="#br0" timeOffset="4869.63">19583 3891 24127 0,'0'0'1072'0,"0"0"208"0,0 0-1024 0,0 0-256 0,0 0 0 0,0 0 0 16,0 0 880-16,0 0 112 0,0 0 32 0,11 2 0 16,-11-2 80-16,10 4 32 0,-10-4 0 0,10 7 0 15,-10-7-272-15,0 0-48 0,11 5-16 0,-2 0 0 16,-1 2-192-16,0-1-32 0,-2 1-16 0,2-1 0 16,-8-6-288-16,10 10-48 0,1-3-16 0,-2 2 0 15,-1 1 32-15,1-1 0 0,-1 1 0 0,1-1 0 16,0-1 0-16,0 3 0 0,-1 0 0 0,0 0 0 15,-2-2-48-15,2 3-16 0,-1-1 0 0,-2 0 0 16,-1-1-176-16,-2 2 0 0,0 1 144 0,-4 1-144 16,0 1 0-16,-2 0-160 0,-1 5 16 0,-3-3 0 15,-1 0-1936-15,-2-2-384 0,1-6-80 0,-3-2-16 0</inkml:trace>
  <inkml:trace contextRef="#ctx0" brushRef="#br0" timeOffset="5954.26">20463 3433 22799 0,'0'0'1008'0,"0"0"208"0,0 0-960 0,0 0-256 15,0 0 0-15,0 0 0 0,0 0 1008 0,0 0 144 16,0 0 48-16,0 0 0 0,0 0-304 0,-10 3-48 15,10-3-16-15,-11 2 0 0,1 1-224 0,1 1-48 16,0 1-16-16,-1 2 0 0,1-1 112 0,0 2 32 0,0 3 0 0,-1 0 0 16,-1 2-16-16,0 3 0 0,-5 1 0 0,0 2 0 15,-1 2-32-15,0 4 0 0,-1 1 0 0,0 0 0 16,-3 0-64-16,0 2 0 0,-1 0-16 0,0 0 0 16,0-4-240-16,2 1-32 0,1 0-16 0,0-3 0 15,4-2-144-15,-1-1-128 0,3-2 192 0,1-1-192 16,2-2 0-16,1-3 0 0,1-4 0 0,8-7 0 31,-7 7-784-31,7-7-64 0,0 0-16 0,0 0-11168 0,0 0-2240 0</inkml:trace>
  <inkml:trace contextRef="#ctx0" brushRef="#br0" timeOffset="6229.07">19959 3570 23951 0,'0'0'1056'0,"0"0"224"0,0 0-1024 0,0 0-256 15,0 0 0-15,0 0 0 0,0 0 2656 0,14 3 480 16,2-1 80-16,1 2 32 0,1 2-2000 0,1 3-400 16,2 0-80-16,1 4 0 0,3 0-416 0,0 2-80 15,0 2-16-15,1 2 0 0,-1-2-64 0,-1 2 0 16,0 2-16-16,-3 1 0 0,-2-4-176 0,-1 3 160 15,-2 0-160-15,-2 0 160 0,-1 1-160 0,0-2 0 16,-1 1-160-16,0-3 160 16,-2-4-672-16,1-3-32 0,1-2-16 0,-2-3 0 15,0 1-1488-15,1-3-288 0,-1-3-64 0</inkml:trace>
  <inkml:trace contextRef="#ctx0" brushRef="#br0" timeOffset="7371.42">20406 3029 18431 0,'0'0'816'0,"0"0"160"0,0 0-784 0,9-2-192 0,-9 2 0 0,9-6 0 15,-9 6 576-15,0 0 80 0,0 0 16 0,10-1 0 16,-10 1 320-16,0 0 64 0,11 1 16 0,-1-1 0 16,1 0 64-16,-1 2 16 0,-10-2 0 0,15 4 0 15,-1-3-336-15,-1 3-64 0,0 0-16 0,0 2 0 16,-1 2-96-16,1 2-32 0,0 2 0 0,1 2 0 0,0 1 32 0,5 3 16 15,0 0 0-15,5 3 0 0,1 3-32 0,1 0-16 16,1 1 0-16,2 3 0 0,-1 2-320 16,1 3-64-16,0 3-16 0,-3-2 0 0,-3-1-208 0,-1 3 0 15,-1-2 128-15,0-2-128 0,-3-2 0 0,1 1 128 16,-2 2-128-16,-2 2 0 0,0-1 304 0,-2 0-48 16,-2-1 0-16,1-1 0 0,-4-1 0 0,-3 1-16 15,-2-2 0-15,-1-3 0 0,-3-2 80 0,-2-3 0 16,1-1 16-16,-1 0 0 0,-2-2-32 0,1 0-16 15,-1-2 0-15,0-3 0 0,1-1-160 0,-1-1-128 16,-1-1 144-16,1 0-144 0,5-11 0 0,-8 8 0 16,0-2-176-16,8-6 176 15,-7 7-1680-15,-3-2-224 0,0-1-32 0,-2-3-9696 16,1 0-1936-16</inkml:trace>
  <inkml:trace contextRef="#ctx0" brushRef="#br0" timeOffset="15176.93">15212 2652 18079 0,'0'0'800'0,"0"0"160"0,0 0-768 0,0 0-192 0,0 0 0 0,0 0 0 15,0 0 1328-15,0 0 208 0,-5-7 64 0,5 7 0 16,0 0-800-16,0 0-160 0,-10 1-16 0,10-1-16 15,-10 6-352-15,0 2-64 0,-1 1 0 0,-2 0-16 16,-1 1-48-16,-3 1 0 0,-3 2 0 0,-1 2 0 16,-2 0 0-16,-2 2-128 0,-2 2 192 0,-1 0-64 15,0 3-128-15,2-1 0 0,0 0 0 0,1-3 128 16,0 2 0-16,3 1 0 0,1 1 0 0,3-1 0 16,2-1 256-16,3 0 32 0,3 1 16 0,3 0 0 15,3-2-128-15,3 3-32 0,2-2 0 0,3 4 0 16,3-5-128-16,2 2-16 0,0 0-128 0,3-2 192 0,1 0-192 15,1-2 176-15,2-2-176 0,1 2 160 16,0-3-32-16,1 2-128 0,0-2 192 0,2 2-64 0,0-2 32 0,3 2 0 16,-1-4 0-16,0 1 0 0,-1-1 80 0,0-2 16 15,0 0 0-15,-2 1 0 0,-1-2 0 0,-1 1 0 16,-1 1 0-16,-2 1 0 0,-1-3-16 0,-1 4 0 16,-3 0 0-16,-1 1 0 0,0-1-112 0,-3 4-128 15,-1-1 176-15,-4 5-176 0,-1-2 256 0,-3 5-64 16,-4 0-16-16,-1 2 0 0,-3 3 32 0,-2-1 16 15,-3 0 0-15,0 2 0 0,0-4-32 0,1 0 0 16,2 2 0-16,1-3 0 0,1-2-16 0,3-1-16 16,1 0 0-16,4 2 0 0,2-5-160 0,0 2 192 15,1-1-192-15,2-1 192 0,2 0-192 0,1-1 0 0,1 1 0 16,3 2 0-16,2 0 0 0,2 0 0 16,1 0 0-16,1-2 128 0,1 0-128 0,-1-1 0 0,0-5 0 0,1 1 0 15,-1 2 0-15,0-4 128 0,1-1-128 16,-2 2 0-16,0-1 0 0,-1 1 0 0,-1 0 128 0,0 0-128 15,-3 3 0-15,-2-3 0 0,-1-1 0 0,-1 2 0 16,-4 0 160-16,-1 3-160 0,-3 2 192 0,-1 1-192 16,-4 3 192-16,-2 1-192 0,0 1 192 0,-2 2-192 15,-3 0 160-15,-1 4-160 0,-3 3 128 0,-1 1-128 16,-2 0 0-16,-2 2 128 0,-1-1-128 0,1 1 0 16,1-3 0-16,-1-2 0 0,-1-1 0 0,1 1 0 15,2-1 0-15,0 2 0 0,3-1 128 0,-1 1-128 16,1 1 0-16,2-2 0 0,1 5 0 0,1-3 0 15,3-2 0-15,2 0 0 0,1-2 0 0,4-2 0 16,1 2 0-16,5-5 0 0,1 0 0 0,3-2 0 0,2 2 0 16,4 0 0-16,-1 0 0 0,2-1 128 0,2 1-128 0,2 0 0 15,0 0 0-15,2-1 0 0,2-1 176 0,-2 1-48 16,2 1-128-16,1 0 192 0,-1 0-192 0,1-2 0 16,-1 2 0-16,0-4 0 0,-1 0 0 0,-1-1 176 15,-3 1-48-15,-1-1-128 0,-2 1 208 0,-2 1-64 16,0-4-16-16,-3 2 0 0,0-1 0 0,-4 3 0 15,-1 1 0-15,-1-1 0 0,-1-1-128 0,-3-1 160 16,-1 4-160-16,-3 1 160 0,0 2-160 0,-2 4 0 16,0 2 0-16,-1-3 0 0,-1 0 0 0,1 3 0 15,-1-3 128-15,-1-1-128 0,1 3 0 0,-1-1 0 16,1-1 0-16,1-3 0 0,-1 1 0 0,0-1 0 0,2 1 0 16,1-1 128-16,-2-1-128 0,3 0 0 15,1 1 0-15,1 2 0 0,1 1 0 0,1-4 0 0,2-1 0 0,-1-2 0 16,2 1 0-16,-1-2 0 0,4 0 0 0,-2 2 0 15,-2-3 0-15,1 1 0 0,0-3 0 0,-1 3 0 16,1 1 0-16,0 0 0 0,-2 2 0 0,2-2 0 16,0-2 0-16,-1 1 0 0,0 1 0 0,0-1 0 15,1-1 0-15,1-1 0 0,-1 3 0 0,0 1 0 16,1 2 0-16,0-1 0 0,0 0 0 0,0 0 0 16,0-1 0-16,1 1 0 0,0 1 0 0,0-2 0 15,1-2 0-15,0 0 0 0,1-1 0 0,0 1 0 16,-1 0 0-16,1 2 0 0,-1-1 0 0,1-1 0 15,0-1 0-15,1 3 0 0,-2-1 0 0,2 2 0 16,0 1 0-16,0 1 0 0,0 1 0 0,1-2 0 16,-1-1 0-16,1-1 0 0,2 0 0 0,-1 1 0 15,1-1 0-15,0 2 0 0,1-5 0 0,1 3 0 0,-1-2 0 0,-1 1 0 16,-1 1 0-16,2 1 0 0,0-2 0 0,-2 1 0 16,1-1 0-16,-2 2 0 0,-1 4 176 0,-1 2-48 15,-1 1-128-15,1 0 192 0,0-2-192 0,-1 0 176 16,-2 0-176-16,0 0 160 0,0-3-160 0,0 2 160 15,-1-3-160-15,1 1 160 0,-1 2-16 0,1 1 0 16,-2 1 0-16,2-2 0 0,2-3-144 0,-1 3 128 16,1 1-128-16,2 0 128 0,0 1-128 0,0 0 128 15,-1-1-128-15,1 0 128 0,1 0-128 0,0 1 192 16,0 2-192-16,1-2 192 0,-1-1-48 0,0 0 0 16,-2-1 0-16,0 1 0 0,1 0 64 0,-1 0 16 15,-2-1 0-15,-1 4 0 0,0 0-16 0,0 2 0 0,-1 0 0 0,1-1 0 16,-1-1-80-16,-1 0 0 15,0-2-128-15,-1 1 192 0,-1-2-192 0,0-1 144 0,0-3-144 0,2 2 128 16,-2-1-128-16,1-1 0 0,-1 0 144 0,1-5-144 16,-1 1 0-16,1 0 0 0,-1 3 0 0,1 2 128 15,1 1-128-15,-1-1 0 0,1 0 0 0,-1 2 0 16,0-1 0-16,1-1 0 0,-3 2-192 0,1-2 64 31,0 2-432-31,0-5-80 0,-1 0 0 0,-1-3-16 16,3-2-320-16,-1-2-64 0,0-2-16 0,0-5 0 15,0-1-1584-15,4-9-320 0,0 0-64 0</inkml:trace>
  <inkml:trace contextRef="#ctx0" brushRef="#br0" timeOffset="16860.84">13417 6567 21935 0,'-13'-1'960'0,"3"2"224"0,-1 2-944 0,-2 1-240 0,0-1 0 0,1-2 0 16,0-1 976-16,2-1 160 0,-1 1 16 0,2 0 16 16,0-4-464-16,0 2-112 0,0 1-16 0,9 1 0 15,-11-3-192-15,2 1-32 0,1 0-16 0,8 2 0 16,-9-3-16-16,9 3-16 0,-8-4 0 0,8 4 0 0,0 0 192 0,0 0 32 16,0 0 16-16,0 0 0 0,0 0-96 0,0 0-32 15,0 0 0-15,0 0 0 0,0 0-256 0,16 4-160 16,0-1 192-16,2 0-192 0,2-2 272 0,0 1-48 15,4-1-16-15,2 0 0 0,1 1 80 0,5-2 16 16,0-2 0-16,1 1 0 0,1 0 64 0,2-1 16 16,3 0 0-16,2-1 0 0,-1 1-32 0,2-1 0 15,1-1 0-15,2 1 0 0,4 2-32 0,0-1-16 16,2-2 0-16,-1 1 0 0,-3-3-112 0,1 2-32 16,3 0 0-16,0 1 0 0,-2 2-160 0,2-1 128 15,0 0-128-15,0-1 128 0,-1 2-128 0,3 0 0 16,-3-2 0-16,1 0 128 0,-1 1-128 0,-1 1 0 15,1 1 0-15,-2-3 0 0,-2 2 0 0,-2-1 0 0,0 1 0 0,-1-2 0 16,0 1 192-16,-2-1-32 0,-2 1-16 0,-3-1 0 16,-2-1 96-16,0-1 16 0,-1 4 0 0,1-2 0 15,-3-1-64-15,-1 0 0 0,-1-1 0 0,-1 1 0 16,0 1-48-16,0 1-16 0,4-2 0 0,-2 0 0 16,-2-3-128-16,2 4 0 0,2-4 0 0,-1 3 128 15,-2 1-128-15,-2 1 128 0,-2-2-128 0,0 1 128 16,-2 1-128-16,-1 0 0 0,-2 2 0 0,-3 0 128 15,-3 0-128-15,-1 0 128 0,-1 2-128 0,-2 0 128 16,-10-2-128-16,11 2 0 0,-11-2 0 0,0 0 0 16,10 0 144-16,-10 0-144 0,11 0 160 0,-11 0-160 15,10 0 176-15,0 0-176 0,0-2 192 0,0 1-192 16,0 0 160-16,1-1-160 0,1 1 128 0,1 0-128 16,0-3 0-16,0 3 0 0,0-1 0 0,-2 1 0 0,1 1 0 15,-1-3 0-15,-1 2 128 0,2 0-128 0,-2-1 0 0,-10 2 0 16,0 0 144-16,12 0-144 0,-12 0 240 0,10-2-32 15,-10 2 0-15,0 0 0 0,8-4 80 0,-8 4 16 16,0 0 0-16,5-7 0 0,-2-2 16 0,-3 9 0 16,3-10 0-16,-3 1 0 0,-2 1-112 0,1-2-16 15,0 2 0-15,-1-1 0 0,0-1-64 0,-2 1-128 16,0-2 176-16,0 1-176 0,1 1 176 0,0 0-176 16,-3 0 160-16,1 0-160 0,0 2 144 0,0-3-144 15,-1 2 128-15,0 2-128 0,-2 0 144 0,-1 0-144 16,-3-3 160-16,1 2-160 0,-1 1 128 0,0 1-128 15,-1 2 0-15,1-4 144 0,2 1-144 0,1 1 128 0,-2 1-128 16,2 0 128-16,9 4-128 0,0 0 0 0,-8-4 0 0,8 4 128 16,-7-5-128-16,7 5 0 0,0 0 0 0,0 0 0 15,0 0 0-15,0 0 0 0,0 0 0 0,0 0 0 16,0 0 0-16,7 8 0 0,1-1 0 0,3 4 0 16,-1-1-176-16,2-1 176 0,0 1-128 0,2 0 128 15,2-4 0-15,0 1 0 0,3-1 0 0,-2 1-128 16,-2 0 128-16,2-1 0 0,0 2 0 0,0-2 0 15,-1 0 0-15,-1 1 0 0,0 0 0 0,-2-1 0 16,-1-2 0-16,-2 3 0 0,0 3 0 0,0-1 0 16,-10-9 0-16,9 7 0 0,-3 1 0 0,1 2 0 15,-2 2 0-15,-1-3-128 0,-2 3 128 0,0 0 0 16,-2-1 0-16,-2 1 0 0,1-2 0 0,-1 3-128 16,-2-2 128-16,0 1 0 0,-2 1 0 0,1 1 0 0,-1-2 0 15,-3-1 0-15,-1 3 0 0,1-4 0 0,-2 3 0 16,-2 1 0-16,-2-1 0 0,0 0 0 0,-1 0 0 0,0 0 0 15,1 1 0-15,-1 0 0 0,0-2 0 0,-1-1 0 16,0-2 0-16,1 2 0 0,0-1-176 0,0-1-96 16,2 1-32-16,-2-4 0 15,-1 1-2720-15,0-2-560 0,-1-1-96 0</inkml:trace>
  <inkml:trace contextRef="#ctx0" brushRef="#br0" timeOffset="17432.97">12729 6000 17503 0,'0'-10'1552'0,"0"10"-1232"15,-1-8-320-15,1 8 0 0,0 0 3136 0,0 0 576 16,0 0 128-16,0 0 0 0,0 0-2912 0,-1 12-592 15,-2 1-112-15,-2 1-32 0,-1 2 16 0,-4 2 0 0,0 3 0 0,-2 2 0 16,-3 3 160-16,-2 4 16 16,-3 3 16-16,-2 1 0 0,-3 2 160 0,-1 2 16 0,-1 4 16 0,-1-2 0 15,1-1-32-15,0-2-16 0,-2 1 0 0,0-3 0 16,2-2-128-16,2-3-32 0,2-3 0 0,3-1 0 16,4 0-192-16,2-5-64 0,0 0 0 0,2-3 0 15,2-5-128-15,0-1 0 0,3-2 0 0,7-10 0 31,0 0-800-31,0 0-96 0,0 0 0 0,0 0-10432 0,0 0-2096 0</inkml:trace>
  <inkml:trace contextRef="#ctx0" brushRef="#br0" timeOffset="17728.16">12181 6106 22111 0,'-7'-12'976'0,"7"12"208"0,-8-5-944 0,8 5-240 16,0 0 0-16,0 0 0 0,0 0 3520 0,4 12 640 15,3 1 144-15,4 2 32 0,4 5-3360 0,3-1-656 16,2 5-144-16,0 3-32 0,1 3 160 0,1 4 16 16,2 4 16-16,1 1 0 0,1-1 48 0,-1-2 0 15,1 1 0-15,0-3 0 0,0 1-64 0,0-6-16 16,3-1 0-16,-2 1 0 0,0 1-160 0,1-4-16 15,-1 2-128-15,-1-2 192 0,0-4-192 0,0 0 144 16,0-1-144-16,2 1 128 16,-1-1-1168-16,0 0-240 0,2 2-64 0,-1-6-16224 0</inkml:trace>
  <inkml:trace contextRef="#ctx0" brushRef="#br0" timeOffset="24084.38">27769 6389 12895 0,'0'0'1152'0,"-12"2"-928"16,2 1-224-16,0-2 0 0,0 1 2688 0,1-1 480 15,9-1 96-15,-9 1 32 0,9-1-1872 0,-8 2-368 16,-1-2-80-16,9 0-16 0,-10 2-528 0,1-1-112 0,0-1-32 0,9 0 0 16,-10 2-288-16,10-2 0 0,-9 0 128 0,9 0-128 15,-9 0 528-15,9 0 48 0,-9 1 16 0,9-1 0 16,-9 0 384-16,9 0 80 0,0 0 16 0,-9 0 0 16,9 0-48-16,0 0-16 0,0 0 0 0,0 0 0 15,-9 3-256-15,9-3-48 0,0 0-16 0,0 0 0 16,0 0-304-16,0 0-64 0,0 0-16 0,0 0 0 15,0 0-48-15,0 0-16 0,0 0 0 0,0 0 0 16,0 0-32-16,0 0 0 0,10 4 0 0,-1-1 0 16,-9-3-64-16,13 0-16 0,0 0 0 0,0 0 0 15,0-2-128-15,3 1 128 0,4-1-128 0,3 1 128 16,3 1-128-16,4 0 0 0,1 0 144 0,3 0-144 16,3 1 0-16,2 2 0 0,-1-1 0 0,0 0 128 15,1-2-128-15,0 0 0 0,1 1 0 0,3-1 0 0,4 1 0 0,0-1 0 16,0 0 0-16,1 3 0 0,0-3 0 0,-4 1 0 15,-7-2 0-15,0 4 0 0,-2 1 0 16,-1-1 128-16,-4 0-128 0,0-3 128 0,-1 1-128 0,2 1 0 16,0-2 128-16,2 2-128 0,1 1 128 0,-2 2-128 15,2-1 128-15,-3 0-128 0,-2-1 192 0,-2-1-48 16,0 2 0-16,-3-3 0 0,0 2-144 0,-5 1 128 16,0-4-128-16,-2 0 128 0,-2 0-128 0,1 0 160 15,-2-1-160-15,1 1 160 0,-2-3 112 0,0-1 32 16,-2 0 0-16,1-1 0 0,0 1-304 0,1-1 0 15,-1 0-128-15,1-1 128 0,0-1 0 0,0 1 0 16,0 1 0-16,0 2 0 0,0-6 0 0,1 4 0 16,0 0 0-16,2 1 0 0,0-1 0 0,-1 3 0 0,2-1 0 0,-1 0 0 15,0 3 0-15,-2-3 0 0,2 2 0 0,-3 1 0 16,-2 0 0-16,0-3 0 0,-11 3 0 0,12-1 0 16,-2 0 0-16,0 0 0 0,-10 1 0 0,12-2 0 15,-1 0 0-15,-2-1 0 0,-1-1 0 0,-1 2 0 16,-7 2 0-16,9-4 0 0,-9 4 0 0,8-3 0 15,-8 3 128-15,8-7-128 0,-8 7 0 0,7-6 0 16,-7 6 0-16,6-7 128 0,-6 7-128 0,4-6 0 16,-1-2 240-16,-1 2-64 0,-2 6-16 0,0-10 0 15,0 3 16-15,0 7 0 0,-1-9 0 0,1 2 0 16,-1-2-176-16,-2 2-176 0,0 0 48 0,1 0 0 16,2 7 352-16,-4-9 80 0,-1 1 16 0,0 2 0 15,-1-2-320-15,2 1 0 0,-2 1 0 0,-1 0 0 16,7 6 128-16,-9-9-128 0,1 2 0 0,1 0 0 0,-3 2 128 15,10 5-128-15,-11-7 0 0,0 1 0 0,1-1 128 0,1 2-128 16,-2 2 0-16,1-2 0 0,-1 3 144 0,0-1-144 16,-1 2 0-16,0-1 144 0,1-3-144 0,-1 3 0 15,3 0 0-15,0 2 0 0,-1-4 0 0,10 4 0 16,-10-4 0-16,10 4 0 0,-9 0 0 0,9 0 0 16,0 0 0-16,0 0 0 0,0 0 0 0,0 0 0 15,0 0 0-15,0 0 0 0,0 0 0 0,0 0 0 16,0 0 0-16,0 0 0 0,10 2 0 0,2 3 0 15,0 1 0-15,1 2 0 0,0 1-144 0,1-2 144 16,2 2 0-16,1 0 0 0,1 0 0 0,0 0-128 16,1-2 128-16,-1 1 0 0,1 0 0 0,0-3-192 0,-1 1 192 0,0 0-160 15,2-3 160-15,-2 0 0 0,-1 1 0 0,0-3-128 16,-2 2 128-16,0-1 0 0,-2-2 0 0,-1 3 0 16,-12-3 0-16,11 4 0 0,-11-4 0 0,9 5 0 15,-9-5 0-15,0 0 0 0,4 12 0 0,-4-3-128 16,-1 2 128-16,-3 0 0 0,-1 4 0 0,-3-1 0 15,-1 3-240-15,0 0 48 0,0 0 0 0,-2 1 0 16,1 3 192-16,-1-2 256 0,1 2-48 0,0 0-16 16,-1-3-336-16,1 1-80 0,1-1-16 0,-1-1 0 15,1-3 400-15,0 1 80 0,0-5 16 0,1 0 0 16,2-2-256-16,-1 0 0 0,1-1 128 0,-1-1-128 16,-1 2 0-16,3 1 0 0,0-1 0 0,0-2 0 15,5-6 0-15,-7 8 0 0,2 0 0 0,5-8 0 16,0 0-496-16,-7 9-32 0,7-9-16 0,0 0 0 15,-3 11-1584-15,0-1-320 0,3-10-64 0,-5 12-10096 16,5-12-2032-16</inkml:trace>
  <inkml:trace contextRef="#ctx0" brushRef="#br0" timeOffset="24499.48">30300 6178 9215 0,'0'0'400'0,"-6"-8"96"0,1 0-496 0,5 8 0 0,-8-9 0 0,8 9 0 16,-6-8 4544-16,6 8 832 0,0 0 144 0,0 0 48 15,0 0-3376-15,0 0-656 0,0 0-144 0,0 0-32 16,0 0-784-16,0 0-144 0,0 0-48 0,0 0 0 16,0 0-80-16,1 10-32 0,-1-10 0 0,4 12 0 15,0 1 160-15,1 2 16 0,-1 0 16 0,3 3 0 16,-1 2-144-16,2 0-48 0,1 3 0 0,0 2 0 15,0 1-144-15,3 0-128 0,0 0 144 0,2-1-144 0,1-2 128 16,0-1-128-16,2-1 0 0,1-2 144 0,1-4-144 0,-1 0 0 16,0-2 0-16,0-2 0 15,-1-2-320-15,-1 2-160 0,-2-3-32 0,1-2-10944 16,-2-2-2176-16</inkml:trace>
  <inkml:trace contextRef="#ctx0" brushRef="#br0" timeOffset="24799.57">30931 6142 23951 0,'0'0'2128'0,"0"0"-1696"0,0 0-432 0,0 0 0 15,0 0 2240-15,0 0 384 0,0 0 64 0,-8 4 0 16,-1 3-1216-16,0 3-240 0,-2 2-48 0,-1 5-16 15,-1 0-496-15,-1 5-96 0,-2 5-32 0,-1 5 0 16,-1 6-160-16,0 6-16 0,-3 3-16 0,0 1 0 16,0-5-32-16,-1-4-16 0,-1-5 0 0,-1 0 0 15,1-1-304-15,-1-3 0 0,1-3 0 0,1 3 0 16,2 0 0-16,3-3 0 0,3-2 0 0,2 0 160 16,2 0-160-16,2-2 0 0,5-1 0 0,1 2 0 15,2 0-1440 1,1 3-272-16,2 1-48 0,1-7-15264 0</inkml:trace>
  <inkml:trace contextRef="#ctx0" brushRef="#br0" timeOffset="26483.8">28797 2677 13823 0,'0'0'1216'0,"0"0"-960"0,0 0-256 0,0 0 0 16,0 0 2880-16,0 0 544 0,0 0 96 0,0 0 32 15,0 0-1504-15,0 0-288 0,0 0-64 0,0 0-16 16,6 8-624-16,-1 0-128 0,0 1-32 0,-1 3 0 16,0 2-384-16,0-1-96 0,-1 1-16 0,-1 2 0 15,-2-2-208-15,0 2-32 0,0 1-16 0,-1-3 0 16,-2 2-144-16,0-3 0 0,-3-1 0 0,-1 1 0 15,-4 1 128-15,-1 2-128 0,-1 2 0 0,-2-1 128 16,-2 2-128-16,1-2 0 0,-1 3 0 0,2 0 0 0,-2-1 208 16,1 5 16-16,0 2 0 0,1 1 0 0,-2 6-224 15,1-2-256-15,2 0 48 0,1 3 16 0,4-1 192 0,-1-2 0 16,4 0 0-16,2-2 0 0,0-6 0 0,4-2 0 16,1 0 0-16,5-3-144 0,1-2 144 0,4 1 0 15,2-1 0-15,0 1 0 0,1-2 0 0,3 2 0 16,0-3 0-16,3 3 0 0,-1 4 0 0,5 4 0 15,2 1 0-15,4 1 128 0,1 2-128 0,3 1 128 16,0 1-128-16,-2 3 128 0,2-2-128 0,-4-2 0 16,-2 0 0-16,-4-6 128 0,-4-3 96 0,0 0 32 15,-6-1 0-15,-1 1 0 0,-4-1-80 0,-2 1-16 16,-2 0 0-16,-3 3 0 0,-2 0-160 0,-2 8 128 0,-2 4-128 0,-3 3 128 16,0 2-128-16,-5 2 0 0,-5 2 0 0,-3-4 128 15,-3-6-128-15,-3-2 0 0,-4-5 0 0,-1 2 0 16,-3 3 0-16,0 2 128 0,-1 1-128 0,1 8 0 15,1 2 0-15,3 7 0 0,1 1 128 0,2 0-128 16,2-5 0-16,0-4 0 0,1-9 0 0,0-3 0 16,1-3 0-16,1-3 0 0,1-1 0 0,2 0 0 15,3 3 0-15,1 2 0 0,2 3 0 0,4-1 0 16,4 2 0-16,2 1 0 0,3 1 0 0,5-2 0 16,6-5 0-16,1-2 0 0,2-2 0 0,5-4 0 15,2-3 0-15,3 0 0 0,1-1 0 0,1-1 0 16,1-3 0-16,2 2 128 0,1-1-128 0,2 1 0 15,2-2 0-15,4 3 0 0,2 0 0 0,1 3 0 16,-1 1 0-16,-1 0 0 0,-3 3 0 0,-5-2 0 16,-5 3 0-16,-1 1 0 0,-7 2 0 0,-2-2 0 0,-5 0 0 15,-2-3 0-15,-1 3 0 0,-4-3 0 0,-3-9 0 0,-1-1 0 16,-2 0 0-16,-2 1 0 0,-3 2 0 0,0 1 0 16,-5-3 0-16,-1 3 0 0,-16 16 0 0,0-5 0 15,1 2 0-15,0 2 0 0,2 2 0 0,2 2 0 16,0 2 0-16,3 0 0 0,3 0 0 0,2-3 0 15,1-3 0-15,3 0 0 0,0-5 0 0,2-1 0 16,1-1 0-16,2 2 0 0,3-3 0 0,2 3 0 16,0-2 0-16,4 1 0 0,0 5 0 0,3 3 0 15,2 3 0-15,2-3 0 0,-1 2 0 0,2 2 0 16,1-3 0-16,1-1 0 0,-2-1 0 0,2-3 0 16,-2-4 0-16,1-2 0 0,-2 0 0 0,-1-1 0 0,-1 2 0 15,0 0 0-15,-3 0 0 0,0 5 0 0,-2 5 128 0,-2 1-128 16,-2 5 0-16,-4 2 0 0,-1 2 0 0,-2-2 0 15,-2-2 0-15,-3-3 0 0,-3-3 0 0,-1 0 0 16,-1 0 0-16,1 2 0 0,0-1 0 0,0 3 0 16,-2 4 0-16,3 3 0 0,1-2 0 0,2 6 0 15,1-2 0-15,1-4 0 0,2-4 0 0,-1-7 0 16,2 1 0-16,0-2 0 0,-1-1 0 0,1 4 0 16,-1 3 0-16,1 5 0 0,2 4 0 0,-1 2 0 15,1 1 0-15,3-2 0 0,3-5 0 0,0-4 0 16,1-9 0-16,2-2 0 0,4-4 0 0,1 1 0 15,0-14 0-15,-1 2 0 0,5 2 0 0,2 4 0 16,1 0 0-16,2 6 128 0,1 2-128 0,2 5 128 16,20 29-128-16,-2-6 0 0,-2-5 144 0,-1-5-144 0,0-5 0 15,-1-2 128-15,-1 0-128 0,-2 0 0 0,-5-3 0 0,-3 7 0 16,-2 4 0-16,-3 8 0 0,-2 2 0 0,-3 0 0 16,-3 3 0-16,-2-8 0 0,-4-11 128 0,0-2-128 15,-3-4 128-15,-1-2-128 0,-3-3 320 0,0 1-16 16,-3 0 0-16,1 3 0 0,-2-1 96 0,-1 5 32 15,0-4 0-15,1 3 0 0,3 0-304 0,0-1-128 16,-1-1 0-16,4-4 128 16,2-1-1552-16,1-3-320 0,2-2-64 0,3-1-16128 0</inkml:trace>
  <inkml:trace contextRef="#ctx0" brushRef="#br0" timeOffset="58512.87">21408 3571 15663 0,'0'0'1392'0,"0"0"-1120"15,0 0-272-15,0 0 0 0,0 0 2688 0,11-3 496 16,-2-1 80-16,1 0 32 0,2 1-2320 0,0-1-464 0,0 3-80 0,-1 0-32 16,0-1-256-16,0 2-144 0,1 0 160 0,0 0-160 15,0 0 0-15,-6 0 0 0,3 0 0 0,0 0 0 16,2 2 0-16,1-2 0 0,1-2 0 0,1 1 0 15,2 0 0-15,11-2-128 0,-2 0 128 0,-2 1 0 16,-2 1 0-16,-1-2 0 0,-1 2 0 0,1-3 0 16,-2 2 0-16,-1 2 0 0,0-1 0 0,-1 1-160 15,-2 0 160-15,-1 1-128 0,-1 1 128 0,-2-1-128 32,0 2-2048-32,-10-3-384 0</inkml:trace>
  <inkml:trace contextRef="#ctx0" brushRef="#br0" timeOffset="58873.36">21561 3745 23903 0,'0'0'1056'0,"-9"8"224"0,0-2-1024 0,0 1-256 15,-1-2 0-15,10-5 0 0,-5 8 336 0,5-8 32 16,0 0 0-16,0 0 0 0,0 0 16 0,0 0 16 16,0 0 0-16,0 0 0 0,0 0-400 0,0 0 0 0,0 0 0 0,0 0 0 15,0 0 128-15,12 1-128 0,-12-1 128 0,14-1-128 16,-1-1 144-16,0 1-144 0,-1 0 160 0,0 0-160 15,1-1 288-15,0 1-32 0,-1-2-16 0,-1 1 0 16,4-1-16-16,-1 2 0 0,0 0 0 0,2-1 0 16,1 0-224-16,1 0 176 0,0 1-176 0,1 0 160 15,0 1-400-15,2 0-80 0,0 0 0 0</inkml:trace>
  <inkml:trace contextRef="#ctx0" brushRef="#br0" timeOffset="61374.91">22440 3475 2751 0,'0'0'128'0,"0"0"16"0,0 0-144 0,0 0 0 0,9-5 0 0,-9 5 0 15,8-7 4032-15,-8 7 784 0,3-6 160 0,-3 6 16 16,0 0-3056-16,0 0-608 0,6-9-128 0,-2 2-32 0,-4 7-32 0,3-6-16 16,-1 0 0-16,-2 6 0 15,1-5-192-15,-1 5-32 0,3-4-16 0,-3 4 0 0,0 0-400 0,0 0-80 16,0 0-16-16,0 0 0 0,0 0-256 0,0 0-128 15,0 0 128-15,0 0-128 16,0 0-272-16,0 0-144 0,8 11-32 0,-3-1 0 0,-5-10 992 0,2 14 192 16,0-1 32-16,-1-1 16 0,0 0-256 0,1 0-48 15,-2-1-16-15,1 2 0 0,0 0 0 0,-2 3 0 16,1-2 0-16,2 0 0 0,4 1-80 0,-1-2-32 16,-1 3 0-16,0-2 0 0,-2 1-32 0,4 0-16 15,-1-2 0-15,0-2 0 0,-1 2-304 0,1 0 128 16,2-5-128-16,-7-8 0 0,6 10 160 0,-6-10-160 15,8 8 128-15,-8-8-128 0,10 4 144 0,0-3-144 0,-10-1 160 0,11-4-160 16,1-1 128-16,-3-2-128 0,-1 0 0 0,-2-1 0 16,2-3 0-16,0 2 0 0,-3 0 0 0,1 1 0 15,-1 2 0-15,-1-1-160 0,-4 7 32 0,0 0 0 16,4-9 128-16,-4 9-160 0,0 0 160 0,0 0-160 16,0 0 160-16,0 0-160 0,0 0 160 0,3 13-160 15,0-1 160-15,0 0 0 0,-2-1 0 0,2 1-128 16,1 0 128-16,-2-1 0 0,1 1 0 0,1-3 0 15,1 2 0-15,0-1 0 0,0-1 0 0,2-1 128 16,-1 0-128-16,3-2 0 0,-2 1 0 0,1-2 0 16,-8-5 0-16,12 3 0 0,-2-3 0 0,0-1 128 15,2-1-128-15,0-2 0 0,-2 0 0 0,2-1 128 16,1-1 48-16,0-2 16 0,1-1 0 0,1 0 0 16,-2-1 64-16,0 1 0 0,0 0 16 0,0-3 0 0,-1 1-16 0,-2-1-16 15,-1-1 0-15,0 1 0 0,-2-1-96 0,1 0-16 16,1 1 0-16,-3-2 0 0,1 0-128 0,-1-1 160 15,0 1-160-15,-1 1 160 0,0-1-160 0,0 1-144 16,0-3 144-16,1 2-208 16,-2 1-304-16,-2 0-64 0,2 0-16 0,-1-2 0 15,-2-2-1616-15,0 2-320 0,-1-2-64 0,-1 4-13232 0</inkml:trace>
  <inkml:trace contextRef="#ctx0" brushRef="#br0" timeOffset="62025.55">23318 2991 8287 0,'0'0'736'0,"12"-4"-592"0,-3-2-144 0,2 2 0 15,-1 1 1040-15,0 2 176 0,-10 1 48 0,13-3 0 16,-5 0-304-16,-8 3-48 0,11-3-16 0,-11 3 0 0,10-1 48 0,-10 1 0 15,0 0 0-15,0 0 0 0,11 0 0 0,-11 0 0 16,0 0 0-16,0 0 0 0,0 0 16 0,0 0 16 16,0 0 0-16,0 0 0 0,0 0-208 0,-6 11-32 15,1 0-16-15,0-2 0 0,0 0-224 0,0 1-48 16,5-10-16-16,-8 10 0 0,1 0-192 0,7-10-48 16,-8 10 0-16,2 0 0 0,6-10 48 0,-5 10 0 15,5-10 0-15,0 0 0 0,0 0 16 0,0 0 16 16,0 0 0-16,0 0 0 0,0 0-96 0,0 0-32 15,0 0 0-15,0 0 0 0,0 0-144 0,0 0 0 16,0 0 0-16,5 10 0 0,-5-10 0 0,0 0 0 16,0 0 0-16,10 13 0 0,1-6 0 0,-1 0 0 15,-10-7 0-15,13 7 0 0,-2 0 0 0,-1-2 0 0,0 2 0 0,1 0 0 16,-1 3 0-16,1-3 0 0,-1 2 0 0,1 2 0 16,-1-1 0-16,0 1 0 0,1-2 0 0,1 0 0 15,1 1 0-15,-3 0 128 0,-2-1-128 0,0 0 128 16,0 0-128-16,-2 3 0 0,-1-3 0 0,-1 0 0 15,-3 0 0-15,1 0 128 0,-5 0-128 0,-1 3 0 16,-1-2 0-16,-3 2 128 0,-2 0-128 0,-2 0 0 16,-1 1 0-16,-1-3 0 0,-2 1 0 0,0-5 0 15,2 1 0-15,-2 0-224 0,-1-1 32 0,2-2 0 16,-2-1-368-16,3 3-64 0,-1-2-16 0,1-2 0 16,0 2-2016-16,0-3-416 0,3-2-64 15</inkml:trace>
  <inkml:trace contextRef="#ctx0" brushRef="#br0" timeOffset="62311.57">23326 2987 31903 0,'0'0'1408'0,"0"0"304"0,0 0-1376 0,12-2-336 0,1 2 0 0,4 0 0 15,1 0 448-15,4-2 0 0,2 0 16 0,2 2 0 16,0 0-144-16,1 2-48 0,-1-2 0 0,0 0 0 16,-1-2-272-16,0 2 0 0,-2-3 0 0,0-1 0 15,-3 0-256-15,1 1-128 0,-1-3 0 0,-2 2-16 31,-2-1-1264-31,-1 1-240 0,1-1-48 0,-2 2-10800 0</inkml:trace>
  <inkml:trace contextRef="#ctx0" brushRef="#br0" timeOffset="63376.75">24334 3471 26031 0,'0'0'576'0,"0"0"112"0,0 0 16 0,12 0 32 0,-5-6-592 0,0 0-144 0,-7 6 0 0,0 0 0 0,6-5 496 0,-6 5 64 16,0 0 16-16,0 0 0 0,0 0-176 0,0 0-16 15,-2-6-16-15,2 6 0 0,0 0-160 0,-9 1-16 16,-2 2-16-16,2 0 0 0,0 1-48 0,-1 3-128 16,-2 1 192-16,0 0-64 0,-2 1 320 0,-2-2 48 15,-1 4 16-15,0 1 0 0,-1-3 128 0,-2 4 48 16,0 1 0-16,0 0 0 0,-1 2-112 0,-1 4 0 15,-1 1-16-15,0 3 0 0,1 4-112 0,0-1 0 16,1 0-16-16,2 0 0 0,0 1-240 0,4-3-64 16,0 0 0-16,4-4 0 0,0-2-128 0,2-2-176 15,3-5 48-15,2 0 0 16,0-5-704-16,4-7-144 0,0 0-32 0,0 0-9744 0,0 0-1968 0</inkml:trace>
  <inkml:trace contextRef="#ctx0" brushRef="#br0" timeOffset="63654.34">23952 3484 24879 0,'0'0'2208'0,"0"0"-1760"0,0 0-448 0,0 0 0 16,0 0 2048-16,10 1 320 0,1-1 64 0,-1 3 0 15,1 2-1600-15,0 0-336 0,0 1-64 0,-1 0-16 16,-1 5-80-16,0-2-16 0,1 2 0 0,0 3 0 0,-1 1-320 0,0 0 144 16,0 0-144-16,1 2 0 0,-1 3 128 0,0-3-128 15,0 2 0-15,0 1 0 0,-1-2 0 0,0-2 0 16,-1-1 0-16,3 0 0 0,-3-4-128 0,3 1-144 16,1-2-32-16,1-2 0 15,1-1-688-15,0-3-144 0,0-2-16 0</inkml:trace>
  <inkml:trace contextRef="#ctx0" brushRef="#br0" timeOffset="64693.37">24546 3017 11967 0,'0'0'1072'0,"0"0"-864"15,11-1-208-15,-1 1 0 0,1 0 3424 0,0 0 640 16,-11 0 128-16,11 0 32 0,1 0-3248 0,-12 0-640 15,11 0-128-15,-11 0-16 0,11 0 128 0,-11 0 48 16,13 0 0-16,-3 0 0 0,1-1 64 0,-1-1 16 16,2 2 0-16,0 0 0 0,1 0-112 0,0 0-16 15,0 0 0-15,0-2 0 0,1 1-160 0,0-1-32 16,1 1-128-16,-2 1 192 0,-2-4-64 0,1 1-128 16,-12 3 176-16,12-1-176 0,-12 1 384 0,12 0-48 15,-12 0 0-15,0 0 0 0,0 0 0 0,0 0 0 0,0 0 0 0,0 0 0 16,0 0-48-16,0 0-16 0,0 0 0 0,0 0 0 15,0 0-112-15,-4 12-32 0,-1-2 0 0,-1-2 0 16,6-8-128-16,-7 12 160 0,-1-2-160 0,1-1 160 16,1 2-160-16,-1 1 128 0,-1 1-128 0,0 2 128 15,-1 4 96-15,0-3 16 0,-1 5 0 0,1 1 0 16,-2 1-48-16,1 0-16 0,-2 1 0 0,2-1 0 16,1-3-176-16,1 0 0 0,1-1 144 0,2-4-144 15,0-2 0-15,1 0 0 0,3-2 0 0,-1-2 0 16,2 0-448-16,0-9-176 0,0 0-16 0,0 0-15920 15</inkml:trace>
  <inkml:trace contextRef="#ctx0" brushRef="#br0" timeOffset="66216.06">20599 4917 4607 0,'0'0'192'0,"0"0"64"0,0 0-256 0,0 0 0 15,0 0 0-15,0 0 0 0,0 0 2896 0,0 0 544 16,9 5 96-16,-9-5 32 0,0 0-1520 0,0 0-288 15,0 0-64-15,0 0-16 0,6 8-672 0,-6-8-144 16,0 0-32-16,6 9 0 0,-6-9-256 0,5 10-48 0,0 1-16 0,2-2 0 16,-1-2-48-16,2 0-16 0,0 1 0 0,1 0 0 15,0 1 16-15,1-1 0 0,1 1 0 0,2 2 0 16,-1-1-48-16,-1 2-16 0,0 2 0 0,-1 0 0 16,1-1-208-16,-1 0-64 0,-1 0 0 0,0 3 0 15,-1-4-128-15,0 2 0 0,-2 2 0 0,-2-2 0 16,2 1 128-16,-1-1-128 0,0-1 128 0,0 0-128 15,-5-13 0-15,5 14 0 0,2-3 0 0,-7-11 0 32,6 10-528-32,-6-10-96 0,11 4-16 0,-1 1-8960 0,-10-5-1792 0</inkml:trace>
  <inkml:trace contextRef="#ctx0" brushRef="#br0" timeOffset="66579.39">21129 4753 4607 0,'0'0'192'0,"0"0"64"0,0 0-256 0,0 0 0 15,0 0 0-15,0 0 0 0,0 0 5824 0,0 0 1136 16,0 0 208-16,0 0 64 0,0 0-5824 0,4 10-1152 15,-2 2-256-15,-4 2 0 0,-2 0 0 0,-1 6 0 0,-3 0 0 0,0 3 0 16,1 2 0-16,-2 2 0 0,-1 4 0 0,0-1 0 16,0 0 0-16,-2 0 240 0,-1-2-48 0,0 1-16 15,-3 0 592-15,0 5 128 0,0 6 32 0,-1 3 0 16,-2 5-176-16,2 1-48 0,2 2 0 0,-1-5 0 16,0-4-384-16,2-3-96 0,0-7-16 0,1-1 0 15,1-3-80-15,2-1-128 0,-1-2 176 0,1 0-176 16,1 0 0-16,1-2-352 0,0-2 48 0,3-2 16 31,1-2-2144-31,1-4-416 0,3-13-96 0</inkml:trace>
  <inkml:trace contextRef="#ctx0" brushRef="#br0" timeOffset="67146.77">21515 4961 10127 0,'0'0'896'0,"0"0"-704"0,0 0-192 0,0 0 0 16,0 0 3600-16,0 0 688 0,0 0 144 0,0 0 32 16,0 0-2960-16,0 0-592 0,0 0-112 0,0 0-32 15,0 0-240-15,0 0-48 0,0 0-16 0,0 0 0 16,0 0 48-16,12-4 0 0,0-1 0 0,-2 1 0 0,-1-1-208 0,2 2-48 15,-11 3 0-15,13-1 0 0,-2-3-128 0,1 2-128 16,0-1 144-16,1 2-144 0,0-1 128 0,0 2-128 16,0 2 0-16,0-1 0 0,0-1 0 0,0 0 0 15,-2 0 0-15,2 3 0 0,0-2 0 0,0 1 0 16,0 1 0-16,0-3 0 16,0 0-736-16,0 0-32 0,0 0-16 0,1 0-13360 0</inkml:trace>
  <inkml:trace contextRef="#ctx0" brushRef="#br0" timeOffset="67474.23">21454 5155 32191 0,'0'0'1424'0,"0"0"304"0,0 0-1392 0,0 0-336 0,0 0 0 0,0 0 0 16,0 0 448-16,10 3 0 0,1 1 16 0,1-1 0 15,-1-3-96-15,4 0-32 0,0-3 0 0,4 0 0 16,1 1-160-16,3-1-48 0,0-2 0 0,2 1 0 15,1 0-128-15,0 2 0 0,0 0 0 0,0 1 128 0,1 1-320 0,-2 0-80 16,0 0-16-16,-2 0 0 16,0 3-1888-16,-2-1-368 0,-2-1-80 0,-2 1 0 15</inkml:trace>
  <inkml:trace contextRef="#ctx0" brushRef="#br0" timeOffset="69514.89">22459 4773 23039 0,'0'0'1024'0,"0"0"192"0,0 0-960 0,0 0-256 16,-4-10 0-16,4 10 0 15,-2-9-960-15,2 9-224 0,0 0-48 0,-6-8-16 0,6 8 1584 0,0 0 320 16,0 0 64-16,0 0 16 0,0 0 96 0,0 0 0 15,0 0 16-15,0 0 0 0,0 0 256 0,0 0 48 16,0 0 16-16,0 0 0 0,0 0 32 0,0 0 0 16,0 0 0-16,0 0 0 0,0 0 16 0,0 0 0 15,0 0 0-15,-2 8 0 0,0 2-368 0,1 2-64 16,0 0-16-16,0 3 0 0,1 1-304 0,-2 2-64 16,1 1-16-16,0 1 0 0,-1 3-256 0,2-1-128 0,-2-1 128 0,2-3-128 15,-2-2 192-15,2-2-32 0,0-4-16 16,0 2 0-16,2-3-144 0,2 0 128 0,-2-2-128 0,1-1 128 15,-3-6-128-15,0 0 0 0,5 6 0 0,2-3 128 16,0 1-128-16,-7-4 128 0,10 0-128 0,-1 2 128 16,-1-2-128-16,-1 0 0 0,2 0 144 0,-1-2-144 15,1-2 0-15,1 2 144 0,-1 1-144 0,0-2 0 16,-9 3 128-16,9-4-128 0,-9 4 0 0,12-6 0 16,-2 2 0-16,1 0 0 0,-11 4 0 0,10-3 0 15,-10 3 0-15,9 1 0 0,-9-1 0 0,0 0 0 16,10 8 0-16,-2 1 0 0,-1-2-144 0,-2 1 144 15,-1 1 0-15,1 0-128 0,0 0 128 0,-5-9 0 16,7 9 0-16,-1 2 0 0,-6-11 0 0,8 6-128 16,-8-6 128-16,9 11 0 0,-9-11 0 0,8 6 0 0,-8-6 0 0,0 0 0 15,11 7 0-15,-11-7 128 0,10 2-128 0,-10-2 0 16,12 0 0-16,-2 0 0 0,-10 0 0 0,12 0 144 16,-12 0-144-16,12-2 0 0,-3-4 128 0,0 2-128 15,-9 4 0-15,10-3 0 0,-1-5 0 0,1 1 128 16,-3 2-128-16,1-1 0 0,0-1 128 0,0 0-128 15,-8 7 0-15,9-10 0 0,-1 0 128 0,0 0-128 16,0-1 0-16,-1 0 0 0,2 0 0 0,-1-2 0 16,-1-4 0-16,-1-2 0 0,1 1 0 0,-1-1-304 15,1-6 48-15,-1 0 0 16,0-2-640-16,0 2-112 0,1-1-16 0,-2 1-16 16,0 0-1616-16,0 7-320 0,1-3-64 0,-1 5-11136 0</inkml:trace>
  <inkml:trace contextRef="#ctx0" brushRef="#br0" timeOffset="70031.03">23206 4471 29663 0,'0'0'1312'0,"0"0"272"0,0 0-1264 0,0 0-320 0,0 0 0 0,0 0 0 0,0 0 160 0,0 0-32 15,0 0 0-15,0 0 0 0,0 0-128 0,0 0 0 16,0 0 0-16,0 0 0 0,0 0 0 0,-6 8 0 16,-1 0 0-16,1 1 0 0,-1 0 0 0,1-3 0 15,-1 2 0-15,1 0 128 0,-2 0-128 0,0 0 0 16,-1-2 0-16,1 1 128 0,8-7 64 0,-9 6 0 15,1 1 0-15,8-7 0 0,0 0 352 0,0 0 80 16,0 0 16-16,0 0 0 0,0 0-128 0,0 0-32 16,0 0 0-16,0 0 0 0,10 6-256 0,-10-6-48 15,13 3-16-15,-1-2 0 0,-1 2-160 0,-1-1-144 16,-10-2 144-16,13 0-208 0,-2 2 16 0,-11-2 0 16,10 2 0-16,-10-2 0 0,12 7 192 0,-2-2-144 0,-10-5 144 0,11 7-128 15,-11-7 128-15,13 7 0 0,-3 3 0 0,-1 0 0 16,-1-2 0-16,0 1 0 0,-2 1 0 15,-6-10 0-15,7 13 0 0,-2 0-128 0,-5-13 128 0,3 16 0 16,-2-2 0-16,-1-1 0 0,0-13 0 0,-1 15 0 16,1-15 0-16,-4 15 128 0,-1-2 0 0,-1-2 0 15,0-2-272-15,-1-1-48 0,-1 1-16 0,1-2 0 32,7-7-368-32,-11 3-64 0,1 1 0 0,-1-1-16 15,1 0-2656-15,-1-3-528 0</inkml:trace>
  <inkml:trace contextRef="#ctx0" brushRef="#br0" timeOffset="70252.55">23214 4539 13823 0,'0'0'1216'0,"14"-4"-960"15,5-4-256-15,1 2 0 0,5-2 4592 0,3 0 864 16,2 1 176-16,2 0 48 0,1 0-4528 0,-2-1-912 16,-2 2-240-16,-2-1 0 0,-2 1 0 0,-3-1 0 15,-2 1 0-15,-2 0-128 16,-4 1-640-16,1 0-128 0,-4 2-32 0,1-2-8608 16,-2 1-1728-16</inkml:trace>
  <inkml:trace contextRef="#ctx0" brushRef="#br0" timeOffset="70698.03">24071 4811 27647 0,'0'0'1216'0,"0"0"256"0,0 0-1168 0,0 0-304 16,0 0 0-16,0 0 0 0,0 0 976 0,0 0 144 15,0 0 32-15,0 0 0 0,-8 6-880 0,-3 0-272 16,1 1 160-16,-3 0-160 0,-2 6 128 0,1 0-128 16,-3 0 0-16,2 1 128 0,-1 0 208 0,0 0 48 15,-1 3 0-15,-1 0 0 0,0 1 48 0,0-1 16 16,-2 2 0-16,0-2 0 0,2-2-192 0,0 3-16 16,-2-1-16-16,1 2 0 0,-1-5-224 0,2-1 144 15,1 0-144-15,3-1 128 0,-1-3-128 0,4-1 0 16,2 0 0-16,1-2 0 15,8-6-704-15,-8 3-32 0,8-3 0 0,0 0-14560 0</inkml:trace>
  <inkml:trace contextRef="#ctx0" brushRef="#br0" timeOffset="70913.03">23754 4862 38527 0,'0'0'848'0,"0"0"176"0,0 0 48 0,5 14 0 0,1 1-864 0,2 2-208 0,0 2 0 0,0 0 0 16,2-2 0-16,1-1 0 0,-2-1 0 0,1-1 0 15,1 1 0-15,1-2 0 0,-1 0 0 0,1 0 0 0,1-4 0 0,0 0 0 16,0 0-128-16,-1 0 128 16,-3-4-928-16,-1 1-80 15,0 0-16-15,-8-6 0 0,0 0-2608 0,11 7-528 16,-11-7-96-16,16 3-32 0</inkml:trace>
  <inkml:trace contextRef="#ctx0" brushRef="#br0" timeOffset="71398.92">24248 4548 28047 0,'0'0'1232'0,"0"0"272"0,0 0-1200 0,0 0-304 0,0 0 0 0,0 0 0 15,0 0 704-15,10-4 64 0,-10 4 32 0,13-1 0 16,0 1-464-16,-1-2-80 0,-12 2-32 0,14 0 0 15,1-2-32-15,-1-1-16 0,0 2 0 0,1-2 0 16,-2 2 16-16,1 0 0 0,2-2 0 0,-1 0 0 16,2 1-48-16,-1 1 0 0,0-1 0 0,-1 4 0 15,1-2-144-15,-2 0 160 0,1 0-160 0,-2 0 160 0,0-2-160 0,-2 0 0 16,3 3 0-16,-4-1 128 16,0 1-128-16,-10-1 0 0,11 0 0 0,-11 0 128 15,10 0-128-15,-10 0 0 0,0 0 0 0,0 0 0 0,0 0 0 0,4 11 0 16,-4-11 0-16,-2 11 0 0,-2 2 0 0,-3-2 0 15,-1 2 0-15,-1-3 0 0,-1 1 256 0,-1-1 0 16,0 2 16-16,-1 1 0 0,-1-3 288 0,2 3 48 16,2 1 16-16,0-5 0 0,0 2-176 0,1 1-48 15,0-1 0-15,1-1 0 0,0-1-272 0,0-1-128 16,7-8 128-16,-6 9-128 16,6-9-1616-16,0 0-416 0</inkml:trace>
  <inkml:trace contextRef="#ctx0" brushRef="#br0" timeOffset="78795.8">18886 11734 25215 0,'0'0'1120'0,"0"0"224"0,0 0-1072 0,0 0-272 16,0 0 0-16,0-9 0 0,2-2 992 0,2 1 144 15,0-2 16-15,0 1 16 0,0-5-560 0,1 2-112 16,-1-3-32-16,0 0 0 0,0-2-48 0,-2 10-16 15,2-2 0-15,-1-2 0 0,1 0 144 0,0-2 32 16,-2 0 0-16,1-1 0 0,1 2 96 0,-1-15 32 0,-1 4 0 0,-1 3 0 16,-1 1 64-16,0 2 0 0,0-5 16 0,0 1 0 15,0-2-336-15,0 0-64 0,-1-1 0 0,1-4-16 16,1 0-224-16,2-1-144 0,0-1 192 0,-1-3-192 16,1 3 368-16,-1 0-48 0,2 2 0 0,0 2 0 15,0-1-64-15,0 2 0 0,-1-1-16 0,-1 2 0 16,0 0-240-16,-1 1 0 0,-1-3 0 0,0-1 0 15,0-1 128-15,-1 1-128 0,-1-3 0 0,1 2 0 16,-2 0 128-16,3 0-128 0,0 1 0 0,0 2 144 16,-1 1-144-16,1 0 0 0,0 2 0 0,0 3 0 15,0 2 128-15,0 2-128 0,0-3 128 0,0 3-128 16,0 2 0-16,1 0 0 0,1 3 128 0,-2-1-128 16,1-1 0-16,0 1 0 0,1 0 0 0,-2 1 128 15,1 1-128-15,0 1 0 0,-1 1 0 0,0 0 0 16,0 9 0-16,0-9 0 0,0 9 0 0,0-9 0 0,0 2 0 15,0 7 0-15,-1-9 0 0,1 9 0 0,-1-9 0 0,1 3 0 16,0-3 0-16,-2 1 0 0,2 0 0 0,0 0 0 16,0 0 0-16,2 0 0 0,-1-1 0 0,0 1 0 15,-2 2 128-15,1-1-128 0,0 7 0 0,0-6 0 16,0 6 0-16,-1-7 0 0,1 7 0 0,-3-5 128 16,3 5-128-16,0 0 0 0,0 0 0 0,-5-5 128 15,5 5-128-15,0 0 0 0,-7-4 0 0,7 4 0 16,-6-3 128-16,6 3-128 0,-5-3 0 0,5 3 0 15,0 0 0-15,-7-2 128 0,7 2-128 0,0 0 0 16,-8-2 0-16,8 2 0 0,-8-3 0 0,8 3 128 0,0 0-128 0,0 0 0 16,-6-4 0-16,6 4 128 0,-7-5-128 0,7 5 0 15,-6-5 0-15,6 5 0 0,0 0 0 0,-9 0 0 16,0 0 0-16,9 0 0 0,-10 5 0 0,0 1 0 16,-2 1 0-16,3 2 0 0,0 0 0 0,1 2 0 15,-1-2 0-15,1 1 0 0,0 1 0 0,2-1 0 16,-1 0 0-16,1 1 0 0,-1 1 128 0,2-5-128 15,-1 1 0-15,-1 1 0 0,-1-1 0 0,2-1 0 16,6-7 0-16,-7 10 0 0,3-3 0 0,4-7 0 16,-6 7 0-16,6-7 0 0,0 0 0 0,0 0 0 15,0 0 0-15,0 0 0 0,0 0 0 0,0 0 0 16,0 0 0-16,9 4 0 0,-9-4 128 0,12-4-128 16,-3-1 0-16,0-1 0 0,-1-3 0 0,0-1 128 15,-1 0-128-15,3-3 0 0,-1-1 0 0,0-1 0 0,-1 1 0 16,-1-2 0-16,3-2 0 0,-1 1 0 0,-1 0 0 0,-1 2 0 15,1-4 0-15,-1 4 0 0,-1-2 0 0,1 2 0 16,-2 2 0-16,0 2 0 0,-1 1 0 0,0 3 0 16,-4 7 0-16,4-9 0 0,-2-1 0 0,-2 10 0 15,3-7 0-15,-3 7 0 0,0 0 0 0,0 0 0 16,4-7 0-16,-4 7 128 0,0 0-128 0,5-10 0 16,-5 10 0-16,0 0 0 0,9-6 0 0,-9 6 0 15,0 0 0-15,0 0 0 0,11-2 208 0,-11 2-32 16,0 0-16-16,12 2 0 0,-12-2 0 0,11 7 0 15,-2 2 0-15,1-2 0 0,-3 0 32 0,1 4 16 16,0 1 0-16,-2-3 0 0,-6-9 48 0,10 15 16 16,-1 1 0-16,0 0 0 0,0-3-144 0,0 1-128 15,0 0 192-15,0 1-192 0,-1-2 0 0,1 0 0 16,0-2 0-16,1 0 0 0,0-1-192 0,0 2-128 0,1 1-48 0,1-2 0 31,-1-1-480-31,1 2-112 0,-2-1 0 0,2 2-16 16,-1 1-1248-16,-1-1-240 0,-1 1-48 0,-1 2-9072 0,0-1-1792 0</inkml:trace>
  <inkml:trace contextRef="#ctx0" brushRef="#br0" timeOffset="79905.64">18495 11815 28847 0,'0'0'1280'0,"0"0"256"0,0 0-1216 0,-6-7-320 0,6 7 0 0,0 0 0 0,-4-5 1104 0,4 5 176 16,0 0 16-16,0 0 16 0,0 0-736 0,0 0-128 16,0 0-48-16,0 0 0 0,0 0-272 0,0 0-128 15,0 0 0-15,0 0 128 0,0 0 160 0,0 0 32 16,0 0 0-16,0 0 0 0,0 0 288 0,8 11 64 15,-3-2 16-15,-1 1 0 0,-4-10 80 0,4 13 0 16,-1-1 16-16,-2 1 0 0,-1 0-272 0,0 1-64 16,1 2-16-16,-2 1 0 0,0-1-160 0,0 2-16 15,-1 3-16-15,1-2 0 0,0 2-48 0,-1 0 0 0,2 1 0 0,0 0 0 16,-1-1-64-16,2-1-128 0,1-3 176 0,0-2-176 16,1-2 224-16,-1-2-64 0,-2-11-16 0,0 0 0 15,0 0 80-15,7 9 16 0,-7-9 0 0,0 0 0 16,0 0-48-16,13-5-16 0,-3-3 0 0,1-3 0 15,-2-2-48-15,-1 0 0 0,0-1 0 0,-2-2 0 16,1 5-128-16,-1-2 0 0,1 0 0 0,-1 2 0 16,-1 5 0-16,-5 6 0 0,0 0 0 0,0 0 0 15,0 0 0-15,0 0 0 0,10 3 0 0,-3 7 0 16,-7-10-176-16,10 13-112 0,-3 2-32 0,3 1 0 16,-1 2 320-16,1-2 0 0,-1-1 0 0,2 0 144 15,-1-1-16-15,0 1-128 0,1-4 192 0,-1 2-64 16,1-2-128-16,0-3 0 0,0-3 0 0,1 1 0 15,-2-2 0-15,1 0 256 0,-2-1 0 0,0 1-16 0,-9-4-240 16,10 2 0-16,-10-2 0 0,11 3 0 0,-2-2 192 16,-1 0-64-16,-8-1-128 0,10 0 192 0,-10 0-48 0,0 0-16 15,10 2 0-15,-10-2 0 0,0 0-128 0,10 0 160 16,-10 0-160-16,9 0 160 0,-9 0-160 0,10 0 0 16,-10 0 144-16,12-3-144 0,-3 1 128 0,0-1-128 15,2-1 128-15,-1-1-128 0,0-6 208 0,1 2-16 16,-2-1-16-16,3-2 0 0,-1-2 32 0,0-2 16 15,-1-2 0-15,2 0 0 0,0-2 0 0,-1-1 0 16,0-2 0-16,-1 1 0 0,1-2-80 0,-1 3-16 16,2-2 0-16,1 3 0 0,-1-5-128 0,-1 5 0 15,1 0 0-15,-1 2 128 0,-2-1-128 0,0 1 0 16,-1 0 0-16,-1 0 0 16,0-1-512-16,-2 1-48 0,0-1 0 0,-1-1-14544 0,0-1-2928 0</inkml:trace>
  <inkml:trace contextRef="#ctx0" brushRef="#br1" timeOffset="89412.25">20841 6620 17727 0,'0'0'784'0,"0"0"176"0,0 0-768 0,0 0-192 0,12-6 0 0,-2 1 0 15,0-1 384-15,-1-1 32 0,-2 1 16 0,1-1 0 16,0 1-112-16,0-1 0 0,-2 0-16 0,1 1 0 16,-1-1 96-16,-2 4 32 0,-1-1 0 0,1 1 0 15,0-3-16-15,-2 0 0 0,1 1 0 0,-2-3 0 16,1 3-160-16,0-7-16 0,-2 3-16 0,0 0 0 16,0 3 224-16,0 6 32 0,0-7 16 0,-1-2 0 15,-2 0 80-15,1 0 32 0,-2 2 0 0,0 1 0 0,0-2-80 0,0 3-16 16,4 5 0-16,-6-7 0 0,-2 1-112 0,0 0-16 15,8 6-16-15,-12-5 0 0,2 2-224 0,-2 0-144 16,2 1 192-16,-2 1-192 0,0 1 176 0,0 0-176 16,1 1 160-16,-1 2-160 0,-1-1 0 0,1 1 0 15,-1 1 0-15,0 0 0 0,0 0 0 0,1 0-128 16,-1 1 128-16,0 1 0 0,2 1 0 0,-1 0 0 16,-1-1 0-16,1 3 0 0,0 0 0 0,2 0 0 15,1 4 0-15,0-1 0 0,1 3 0 0,1-4 128 16,2 2-128-16,1 3 144 0,0-2-144 0,2 1 160 15,-1-2-160-15,2 0 160 0,-1 1-160 0,2-1 0 16,0-1 0-16,3 1 128 0,0 1-128 0,-1-1 0 0,1 2 0 16,2-2 0-16,0 0 0 0,2 0 128 0,1-2-128 0,1 0 0 15,1-5 176-15,1 2-48 0,-1-1-128 0,0-1 192 16,-10-6-192-16,13 8 0 0,1-4 0 0,-1 0 0 16,0-3 160-16,0-1-160 0,0 0 160 0,1-1-160 15,0-2 192-15,1 1-64 0,-1-2-128 0,2 1 192 16,1-3-48-16,-2-1-16 0,0 2 0 0,0 0 0 15,0-1-128-15,-1 1 0 0,-1 0 144 0,0-1-144 16,-3-1 0-16,1-1 144 0,-2 4-144 0,0-2 0 16,-2-2 208-16,-1 1-64 0,-6 7-16 0,7-10 0 15,-3 0 144-15,1 0 32 0,-5 10 0 0,6-10 0 16,-2 0-32-16,0-1 0 0,-1-1 0 0,-1-1 0 16,2-2-96-16,-1-4-32 0,-2 0 0 0,2-2 0 15,-2-1-144-15,0 1 0 0,-1-2 0 0,0-1 0 16,0 2 0-16,0 1 0 0,-1 1 0 0,0 0 0 0,-2-1 0 0,-1 4 0 15,0 0 0-15,-1 3 0 0,0 1 0 0,-2-1 0 16,1 3 0-16,-1-1 0 0,2 0 0 0,0 2 0 16,0 2 0-16,1 1 0 0,0 0 0 0,4 7 0 15,-1-9 0-15,1 9 0 0,0 0-240 0,0-10 32 16,-2 3 0-16,2 7 0 16,0 0-592-16,0 0-112 0,-2-10-32 0,2 10 0 15,0 0-2128-15,0 0-448 0,-15-11-64 0,15 11-32 0</inkml:trace>
  <inkml:trace contextRef="#ctx0" brushRef="#br1" timeOffset="90845.18">21227 6420 7359 0,'0'0'320'0,"0"0"80"0,4-5-400 0,0 0 0 16,0-2 0-16,1 1 0 0,0-2 3104 0,2 1 544 16,-2-1 96-16,2 2 32 0,-2-2-2320 0,0 2-464 15,0-1-96-15,-5 7 0 0,5-6-256 0,-5 6-32 16,0 0-16-16,0 0 0 0,4-7-304 0,-4 7-64 16,0 0-16-16,0 0 0 0,0 0-48 0,0 0-16 0,0 0 0 0,0 0 0 15,0 0 112-15,0 0 32 0,0 0 0 0,0 0 0 16,0 0 112-16,0 0 32 0,0 0 0 0,4 12 0 15,-1 0 192-15,1-1 32 0,1 1 16 0,0 1 0 16,0-3 16-16,2 3 0 0,-1 2 0 0,1-1 0 16,-1 1-240-16,1 0-64 0,1 2 0 0,0 0 0 15,-2 1-208-15,2 1-48 0,1-5-128 0,3 2 192 16,-3-3-192-16,1 2 0 0,1-3 0 0,2 0 0 16,0-2 0-16,0 1 0 0,0-4 0 0,1 1 0 15,-1 0 128-15,0 0-128 0,0 0 0 0,0-2 0 16,-1 1 0-16,0-2-320 0,-12-5 64 0,12 8 0 15,-12-8-768-15,11 6-128 0,-11-6-48 0,12 4 0 16,-12-4-1536-16,11 4-304 0,-11-4-64 0,10-3-16 0</inkml:trace>
  <inkml:trace contextRef="#ctx0" brushRef="#br1" timeOffset="91145.79">21805 6329 23087 0,'0'0'1024'0,"0"-9"208"0,0 1-976 0,0 8-256 16,0-8 0-16,0 8 0 0,0 0 688 0,0 0 80 15,0 0 32-15,0 0 0 0,0 0-608 0,0 0-192 16,0 0 128-16,0 0-128 0,-8-3 192 0,8 3 0 0,-11 2-16 0,2 4 0 16,-1 2 0-16,1 4 0 0,-2 3 0 0,1 0 0 15,-1 2-176-15,1 2 160 0,0 3-160 0,-2 2 160 16,0 2 160-16,0 1 16 0,1 3 16 0,-1-1 0 15,0 1 240-15,2-6 48 0,-2-1 16 0,0 3 0 16,-1-1-304-16,0 1-64 0,-1 3-16 0,1-3 0 16,0 1-272-16,0 0 128 0,-3 3-128 0,2-1 0 15,-1 0 128-15,2 1-128 0,0-3 0 0,2-1 0 32,-2-2-1168-32,-2-1-304 0,0-3-48 0,-1-2-16 0</inkml:trace>
  <inkml:trace contextRef="#ctx0" brushRef="#br1" timeOffset="91646.4">20308 7141 23327 0,'-10'-6'1024'0,"10"6"224"0,0 0-992 0,0 0-256 0,0 0 0 0,0 0 0 16,0 0 544-16,0 0 64 0,0 0 16 0,0 0 0 16,15 5-368-16,1-5-64 0,1 1 0 0,2-1-16 15,4-1 352-15,3 1 80 0,2-3 16 0,5 2 0 16,1-2 80-16,6 1 0 0,6-2 16 0,5 1 0 16,3 2-192-16,4-1-32 0,2 1-16 0,1 0 0 15,0-3-80-15,1-1-16 0,-1-2 0 0,3 1 0 16,1-1 64-16,1 1 16 0,1-3 0 0,-2-1 0 15,-1-1 96-15,-1-1 16 0,-2 0 0 0,-3 2 0 16,0 1-320-16,-2 2-48 0,-1-2-16 0,-3 3 0 16,-4-2-192-16,-4 2 0 0,-3 1 0 0,-5 3 0 0,-3-2-240 15,-4 0 64-15,-3 3 16 0,-2-1 0 16,-3 1-608-16,-1 1-112 0,-5 0-16 0,0 1-9776 16,-5 2-1936-16</inkml:trace>
  <inkml:trace contextRef="#ctx0" brushRef="#br1" timeOffset="92713.73">21178 7751 4607 0,'0'0'400'0,"0"0"-400"0,0 0 0 0,0 0 0 16,0 0 1824-16,0 0 288 0,0 0 48 0,0 0 16 16,0 0-992-16,0 0-192 0,0 0-32 0,0 0-16 15,0 0-144-15,0 0-32 0,0 0 0 0,0 0 0 16,-4-6 432-16,4 6 80 0,-4-8 0 0,4 8 16 15,0 0-80-15,0 0-32 0,-4-9 0 0,4 9 0 16,0 0-320-16,-4-12-64 0,4 12-16 0,-5-10 0 16,0 0-112-16,-1 4-32 0,0-3 0 0,-1 2 0 15,-2 3-144-15,0-1-48 0,-1 1 0 0,-1 2 0 16,-1 0-320-16,1 2-128 0,-2 2 0 0,0 0 144 0,-2 2-144 16,1 1 0-16,-2 2 0 0,1-1 0 0,-1 1-144 0,0-2 144 15,1 0 0-15,0 2 0 0,1-1 0 0,1 1 0 16,0-1 0-16,1 1 0 0,0-1 176 0,1 5-16 15,-1-2 0-15,2 1 0 0,0 1-160 0,3 2 0 16,-1 1 144-16,1 1-144 0,2 3 0 0,1 3 0 16,2 3 0-16,0-3 0 0,2 3 0 0,2-2 0 15,0-1 0-15,2 1 0 0,1-4 0 0,2 0 0 16,1-4 0-16,1-1 0 0,1-2 0 0,2 1 128 16,0-5-128-16,1-1 0 0,1-3 0 0,-1-3 0 15,0-3 0-15,1-1 128 0,2 0 32 0,1-1 16 16,0-4 0-16,0 0 0 0,-1 0 176 0,-1-2 32 0,2-1 16 0,0-2 0 15,-3 0-96-15,1-1-32 0,0-1 0 0,0-1 0 16,-1-3-272-16,-2 0 0 0,0-2 0 16,-1 1 0-16,0-1 256 0,-2-1-64 0,-1 2-16 0,-2 0 0 15,-2 2 16-15,-1-1 0 0,-3 0 0 0,-2-2 0 16,0 1-192-16,-3-2 128 0,-3-3-128 0,-1-2 128 16,0-2 0-16,-2 2-128 0,-1-1 192 0,1 2-64 15,-2-1-128-15,1 0 0 0,0 2 0 0,2 0 0 16,-2 3 0-16,2 4-176 0,0 3 48 0,1 2 0 31,-1-2-464-31,1 6-96 0,1-3-16 0,1 5 0 0,2 1-608 16,5 7-128-16,0 0-32 0,0 0-8704 0,0 0-1728 0</inkml:trace>
  <inkml:trace contextRef="#ctx0" brushRef="#br1" timeOffset="93497.42">21363 7670 14735 0,'0'0'1312'0,"0"0"-1056"0,1-10-256 0,2 3 0 15,-3 7 4560-15,0 0 864 0,0 0 160 0,0 0 48 16,6-5-4416-16,-6 5-896 0,9-1-160 0,-9 1-32 16,0 0-128-16,11 4 0 0,-11-4 0 0,10 9 0 15,-1 1 0-15,-1 1 0 0,-1 1-144 0,-1-1 144 16,-6-11 0-16,5 16 0 0,-1 0 0 0,0-2 0 0,0 2 0 0,-1 0 0 16,1-1 0-16,-1 2 128 0,0 0 208 0,0-2 48 15,-1 2 0-15,1-1 0 0,1-2-32 0,0-2 0 16,-4-12 0-16,4 13 0 15,2-3 32-15,-6-10 16 0,0 0 0 0,0 0 0 0,11 4-96 0,-1-2-32 16,-1-5 0-16,-9 3 0 0,9-8-96 0,-1-2-32 16,0 1 0-16,-2-2 0 0,0 1-144 0,-1-1 0 15,-1 1 0-15,0 0 0 0,0 0 0 0,-4 10 0 16,5-6 0-16,-5 6 0 0,0 0 0 0,0 0-176 16,0 0 176-16,0 0-128 0,10 6 128 0,-10-6-192 15,11 10 192-15,-3 0-192 0,-1 0 192 0,0-2 0 16,-7-8 0-16,9 11 0 0,-1 2 0 0,0-2 192 0,-2-3-32 15,2 0-16-15,0 0-144 0,0 0 0 0,-2 0 0 0,-6-8 0 16,8 7 0-16,0-1 0 0,0 1 0 0,-1 0 0 16,-7-7 0-16,11 6 0 0,1 1 0 0,-2-6 0 15,-1 2 0-15,2-3 0 0,-1 0 0 0,2 0 0 16,-2-3 384-16,2-1 0 0,-2 0 0 0,1-3 0 16,-1-2 128-16,2-1 0 0,-4 0 16 0,0-2 0 15,-2 0 128-15,1-1 32 0,-2-1 0 0,1-2 0 16,0 0-336-16,0 0-64 0,-1 0-16 0,0 1 0 15,-1-1-112-15,0 3-32 0,0-3 0 0,1 3 0 16,-2-1 0-16,0 1-128 0,-1 2 192 0,1-2-64 16,-2 4-416-16,0-1-96 0,-1 10 0 0,0-13-16 15,0 2-1200 1,0 0-256-16,-1 0-32 0,-1 1-10912 0,-1-2-2176 0</inkml:trace>
  <inkml:trace contextRef="#ctx0" brushRef="#br1" timeOffset="98192.06">8711 12283 9951 0,'0'0'448'0,"0"0"80"0,0 0-528 0,0 0 0 0,0 0 0 0,0 0 0 0,0 0 128 0,0 0-128 15,0 0 0-15,0 0 0 16,0 0-896-16,0 0-304 0,0 0-48 0,0 0-16 0,0 0 784 0,0 0 160 16,0 0 16-16,0 0 16 0,0 0 416 0,0 0 64 15,0 0 32-15,0 0 0 0,0-5 1168 0,0 1 224 16,0 4 48-16,0 0 16 0,0 0-608 0,3-4-128 16,1 1-32-16,0-3 0 0,2-3-560 0,1 2-112 15,-7 7-32-15,0 0 0 0,0 0-16 0,8-5 0 16,-8 5 0-16,0 0 0 0,0 0-32 0,0 0-16 15,0 0 0-15,9-3 0 0,-9 3-144 0,0 0 0 16,0 0 0-16,0 0 0 0,0 0 0 0,0 0 0 16,0 0 0-16,10-4 128 0,-10 4-128 0,0 0 0 0,11-2 0 0,-11 2 128 15,0 0 448-15,0 0 64 0,0 0 32 0,0 0 0 16,0 0 16-16,0 0 0 0,6-7 0 0,-6 7 0 16,0 0-496-16,0 0-192 0,0 0 128 0,0 0-128 15,0 0 0-15,0 0-256 0,0 0 48 0,0 0 0 16,0 0-144-16,0 0-32 0,0 0 0 0,0 0 0 15,0 0 384-15,0 0 0 0,0 0 0 0,0 0 0 16,0 0 640-16,0 0 80 0,0 0 32 0,0 0 0 16,0 0 400-16,0 0 64 0,0 0 32 0,0 0 0 15,0 0-544-15,0 0-128 0,0 0 0 0,0 0-16 16,0 0-560-16,0 0 0 0,0 0 0 0,0 0 0 31,0 0-448-31,0 0-64 0,0 0 0 0,0 0 0 16,0 0-272-16,0 0-64 0,0 0-16 0,0 0 0 0,0 0 656 0,0 0 208 0,0 0 0 0,0 0-160 15,0 0 800-15,0 0 176 0,0 0 16 0,0 0 16 0,0 0 0 0,0 0 0 16,0 0 0-16,0 0 0 16,0 0-336-16,0 0-64 0,0 0 0 0,0 0-16 0,0 0-192 0,0 0-48 15,0 0 0-15,0 0 0 0,2 8-64 0,-2-8-128 16,0 0 176-16,0 0-176 0,0 0 160 0,0 0-160 16,0 0 128-16,-6 7-128 0,6-7 464 0,-6 7 16 15,6-7 0-15,-8 7 0 0,8-7 176 0,0 0 48 16,-9 4 0-16,9-4 0 0,0 0-144 0,-9 4-32 15,9-4 0-15,-9 1 0 0,9-1-176 0,-11 0-32 16,2-1-16-16,9 1 0 0,-10-3-96 0,-1 2-16 16,1 0 0-16,10 1 0 0,-12-3 64 0,0 0 0 15,1 2 0-15,-1-2 0 0,0-1 96 0,0 2 32 0,-1-1 0 0,0 3 0 16,0-4-64-16,0 3 0 0,0 0 0 0,-1-3 0 16,-3 1 0-16,0-1 0 0,0 2 0 0,1 2 0 15,1-3 64-15,-1 2 0 0,-2-2 0 0,1 1 0 16,0-2-384-16,0 0 0 0,0-1 0 0,-1 3 0 15,1-3 160-15,1 4-32 0,1-3-128 0,-2 1 192 16,-2 1-192-16,2 0 144 0,0 1-144 0,0-2 128 16,-1 3-128-16,1-1 128 0,0 0-128 0,0-1 128 15,-1 2-128-15,0 0 128 0,-2-1-128 0,2 0 128 16,1 1-128-16,-1 0 0 0,-2 0 0 0,1 0 0 16,-1 1 0-16,1 2 0 0,-1-2 0 0,-1 2 0 15,2-1 0-15,-1 2 0 0,1-2 0 0,-1 3 0 16,0-3-128-16,1 2 128 0,-1 0 0 0,3 0 0 15,2 0 0-15,0 0 0 0,0-3 0 0,0 2 0 16,1 1 0-16,1-4 0 0,1 1 0 0,1-1 0 0,-1 0 0 16,1 0 0-16,1-1 128 0,1 1-128 0,9 0 128 0,-11 0-128 15,2-3 128-15,0 2-128 0,-1 0 0 0,10 1 128 16,-11-2-128-16,2 1 0 0,0 0 0 0,9 1 0 16,-10 0 128-16,1 0-128 0,9 0 0 0,-10 0 0 15,0 0 0-15,1 0 0 0,1 0 0 0,0 1 0 16,-1 0 0-16,9-1 0 0,-9 3 0 0,0 1 0 15,1-4 0-15,8 0 0 0,0 0 0 0,-9 0 0 16,9 0 0-16,-8 0 0 0,8 0 0 0,-9-3 0 16,2 1 0-16,7 2 0 0,-6-2 0 0,6 2 0 15,-8-2 0-15,8 2 0 0,-9-3 160 0,1 0-160 0,8 3 192 16,-8-2-192-16,0-1 0 0,8 3 0 0,-7-2 0 0,-3 0 0 16,3 0 0-16,0 0 0 0,7 2 0 0,-8-1 0 15,1 0 0-15,7 1 0 0,-11 0 0 0,3 0 0 16,0-3 0-16,8 3 0 0,-9 0 0 0,1 3 0 15,8-3 0-15,-9 0 0 0,9 0-128 0,-9 0 128 16,3 0 0-16,6 0 0 0,0 0 0 0,0 0 0 16,-8 0 0-16,8 0 0 0,0 0 0 0,0 0 0 15,-8 0 0-15,8 0 0 0,0 0 0 0,0 0 0 16,-6 0 0-16,6 0 0 0,-8 0 0 0,8 0 0 16,0 0 0-16,0 0 0 0,-8 0 0 0,8 0 0 15,-8 0 0-15,8 0 0 0,0 0 0 0,0 0 0 16,0 0 0-16,0 0 0 0,0 0 0 0,0 0 0 15,0 0 0-15,0 0 0 0,0 0 0 0,-4 6 0 0,4-6 0 16,0 0 0-16,0 0 0 0,-2 9 0 0,2-9 0 16,0 0 0-16,0 0 0 0,-3 10 0 0,3-10 0 0,0 0 0 15,-3 13 0-15,2-4 0 0,1-9 0 0,-3 10 0 16,3-10 128-16,-1 12-128 0,0-2 0 0,0 2 0 16,-1 0 0-16,1-2 0 0,1-1 0 0,0 0 0 15,0-1 0-15,1 1 0 0,-1-9 0 0,0 11 0 16,0 1 0-16,2-3 0 0,0 0 0 0,-1 0 0 15,-1-9 0-15,0 12 0 0,0-2 0 0,0 2 0 16,0 1 0-16,0-1 0 0,2 1 0 0,-2 1 0 16,0 3 0-16,1 2 0 0,-1 0 0 0,-1 4 0 15,-1 2 0-15,4 4 0 0,0 1 0 0,1 1 0 16,1 0 0-16,1 2 0 0,0 1 128 0,1-2-128 0,-1 0 0 16,0-4 0-16,0 1 0 0,0-4 0 15,-1 2 128-15,-1 0-128 0,0-3 0 0,-2 2 0 0,-1 0 0 0,-1 1 0 16,-1 2 128-16,1 2-128 0,-2 2 0 0,2-3 0 15,0 1 128-15,1 1-128 0,-2-1 0 0,1 0 0 16,1-2 192-16,0-2-64 0,-1 1 0 0,1-1-128 16,-2-2 176-16,2 2-176 0,0 0 160 0,0 1-160 15,0-1 320-15,2 2-16 0,-4 1-16 0,2 1 0 16,-1-3-288-16,0 2-176 0,1 1 32 0,-1 0 0 16,-2 2 144-16,0-3 0 0,2-4 0 0,-2-1 0 15,0-2 0-15,-1-1 0 0,-2-2 0 0,2-2 0 16,2 0 0-16,-2-3 128 0,-1-2-128 0,1 0 128 15,0 0-128-15,0 1 128 0,0-1-128 0,0-1 128 0,-1 0-128 16,1-1 0-16,0 0 128 0,2-1-128 0,-2 2 0 0,1 0 144 16,0-1-144-16,2-2 0 0,-1 3 128 0,0 0-128 15,1 0 0-15,0-2 0 0,-2 2 128 0,3-12-128 16,-3 9 0-16,3-9 0 0,0 0 144 0,-1 10-144 16,1-10 0-16,-3 8 144 0,3-8-144 0,0 0 192 15,0 0-192-15,0 0 192 0,-1 9-192 0,1-9 0 16,0 0 144-16,0 0-144 0,0 0 0 0,0 0 128 15,0 0-128-15,0 0 0 0,0 0 0 0,0 0 144 16,0 0-144-16,0 0 0 0,0 0 128 0,0 0-128 16,0 0 0-16,7 7 0 0,-7-7 128 0,0 0-128 15,0 0 0-15,14 1 0 0,-1-1 0 0,-1 1 0 16,-12-1 0-16,15 2 0 0,1-2 0 0,0 2 0 16,-1-2 0-16,2 2 0 0,0-2 0 0,2 1 0 0,0-1 0 0,1 0 0 15,-2 0 0-15,0 0 0 0,0-1 0 16,1 1 0-16,-2-2 0 0,1 2 0 0,-1-2 0 0,0 0 160 15,0 2-160-15,1-1 0 0,0 0 0 0,2 1 0 16,-2 0 0-16,0 1 0 0,1 2 0 0,0-1 0 16,1 1-128-16,2 1 128 0,1 1 0 0,2-1 0 15,0-1 0-15,1 2 0 0,0-3 0 0,3 4 0 16,2-1 0-16,-1-1 0 0,-3 0 0 0,-1-2 0 16,0 1 0-16,-2-2 0 0,-3-1 0 0,0 0 0 15,1-1 0-15,-1 1 0 0,-1 1 0 0,1-1 0 16,-1-1 0-16,-1 0 0 0,0-1 0 0,0 1 0 15,0-2 0-15,0 3 0 0,1 0 0 0,0 0 0 16,0 0 0-16,0 0 0 0,0 2 0 0,1 0 0 16,0 1 0-16,0 1 0 0,-1 0 0 0,-1 0 0 0,-2-2 0 0,0 1 0 15,0-1 0-15,-1 0 0 0,-2-2 0 0,2 0 0 16,-2-2 0-16,0 1 0 0,-1 0 0 0,0-2 128 16,-2-1-128-16,-1 0 0 0,1 1 128 0,-1-1-128 15,1 1 0-15,-1 0 128 0,-2-1-128 0,0 2 0 16,-1-2 0-16,1 1 128 0,-8 3-128 0,11 0 0 15,-11 0 0-15,11-4 0 0,0 2 0 0,1 2 0 16,-3-3 0-16,0 3 0 0,-9 0 0 0,12-1 0 16,-2 1 0-16,0-1 0 0,1-1 0 0,-11 2 0 15,12 0 0-15,-12 0 0 0,11 0 0 0,-2 3 0 16,-9-3 0-16,0 0 0 0,12 1 0 0,-12-1 0 16,12 0 0-16,-2 0 0 0,-10 0 0 0,12 0 0 0,-12 0 0 0,12 0 0 15,-2-1 0-15,-10 1 0 16,12 0 0-16,-12 0 0 0,13 0 0 0,-1-1 0 0,-2-1 0 0,-1 2 0 15,-9 0 0-15,0 0 0 0,12 0 0 0,-2 0 0 16,-10 0 0-16,12 2 0 0,-1-2 0 0,-11 0 0 16,0 0 0-16,9 0 192 0,-9 0-192 0,0 0 192 15,10 0-192-15,-10 0 0 0,0 0 0 0,9-3-176 16,-9 3 176-16,0 0 0 0,8-5 0 0,-8 5 0 16,0 0 0-16,7-8 0 0,-3 0 128 0,-1 0-128 15,-3 8 0-15,3-10 144 0,0-1-144 0,-1 2 0 16,1-4 160-16,0 2-160 0,-3-1 128 0,1 0-128 15,1-1 128-15,1 1-128 0,-2-3 128 0,2 0-128 16,-3 0 160-16,0-1-160 0,-1-1 192 0,1 0-192 16,0-1 160-16,0-2-160 0,-2-3 128 0,1-3-128 0,-2 0 0 15,1-2 128-15,-1-3-128 0,2-3 0 16,0-2 0-16,-1-2 128 0,0 0-128 0,0-1 0 0,0 0 0 0,-1 4 0 16,-1-1 0-16,0 3 0 0,0-1 0 0,2-2 0 15,-3 0 0-15,2-1 0 0,0 0 0 0,1 0 0 16,0-2 0-16,0 3 0 0,1-1 0 0,-1 3 0 15,1 2 0-15,1-1 0 0,-1 3 0 0,-1 4 0 16,1 1 0-16,0 0 0 0,-1 1 0 0,1-3 0 16,0 3 0-16,1-1 0 0,0-1 0 0,0 0 0 15,-3-2 0-15,3-2 0 0,0-1 0 0,3 0 0 16,-2 1 0-16,2 1 0 0,-2 2 0 0,0 1 0 16,-1 0 0-16,-1 3 0 0,2 3 0 0,-1 1 0 15,0 4 0-15,-1 0 0 0,1 2-144 0,-3 2 144 0,0-1 0 0,-1 1 0 16,0 2-128-16,0 3 128 0,0-5 0 0,0 5 0 15,4 6 0-15,-4-9-128 0,0 0 128 0,2 1 0 16,-1 1 0-16,3 7 0 0,-1-10 0 0,-1 2 0 16,1 0 0-16,1 8 0 0,-1-9 0 0,1 1 0 15,0 8 0-15,-2-9 0 0,1-1 0 0,1 10 0 16,-2-8 0-16,-1 0-128 0,-1 2 128 0,1 0 0 16,3 6 0-16,0 0-128 0,-6-4 128 0,6 4 0 15,0 0-144-15,-8-2 144 0,2 2 0 0,6 0-144 16,0 0 144-16,0 0 0 0,0 0 0 0,-7-5-128 15,0 3 128-15,7 2 0 0,0 0 0 0,0 0 0 16,0 0 0-16,-7-4 0 0,7 4 0 0,-7-2 0 16,7 2 0-16,0 0 0 0,-8-7 0 0,8 7 0 15,-6-5 0-15,1 0 0 0,5 5 0 0,0 0 0 16,-8-4 0-16,8 4 0 0,-8-3 0 0,1 1 0 0,7 2 0 0,0 0 0 16,0 0 0-16,0 0 0 0,-6-3 0 0,6 3-208 15,0 0 80-15,0 0 128 16,-7-1-560-16,7 1 16 0,0 0 0 0,0 0 0 15,0 0-1808-15,0 0-352 0,0 0-80 0,0 0-10752 16,0 0-2144-16</inkml:trace>
  <inkml:trace contextRef="#ctx0" brushRef="#br1" timeOffset="100369.5">22579 6786 5519 0,'0'0'496'0,"0"0"-496"0,-9 2 0 16,9-2 0-16,0 0 3296 0,0 0 560 16,0 0 112-16,0 0 32 0,-8-3-2128 0,8 3-416 0,0 0-96 0,0 0-16 15,0 0-224-15,0 0-48 0,0 0-16 0,0 0 0 16,0 0-256-16,0 0-48 0,0 0-16 0,8 0 0 16,0 0-224-16,2-2-64 0,2 4 0 0,0-2 0 15,1 0-128-15,0 0-48 0,0 0 0 0,12 0 0 16,-3-2-144-16,-3 0-128 0,0 2 144 0,-1-1-144 15,-3 0 240-15,4 1-48 0,-1-3-16 0,0 3 0 16,-1 0 0-16,0 0 0 0,-1 0 0 0,-1 3 0 16,1-2-176-16,-2 0 0 0,-1 1 0 0,-1 0 0 15,-12-2-832 1,11 4-32-16,-1 0-16 0,-3 1-9024 0,-7-5-1808 0</inkml:trace>
  <inkml:trace contextRef="#ctx0" brushRef="#br1" timeOffset="100753.18">22657 6990 29375 0,'0'0'1296'0,"0"0"272"0,-9 6-1248 0,9-6-320 16,-8 8 0-16,8-8 0 0,0 0 896 0,0 0 112 0,0 0 16 0,0 0 16 16,0 0-608-16,0 0-128 0,0 0-32 0,0 0 0 15,7 7-272-15,-7-7 0 0,10 4 0 0,-10-4 0 16,11 0 0-16,-11 0 0 0,11-3 0 0,1-1 0 15,0 3 144-15,2-2-144 0,1-2 0 0,2 0 144 16,1 0-144-16,0 1 160 0,2 0-160 0,2 1 160 16,1-1-160-16,2 2 0 0,0-1 0 0,0 2 0 31,1-2-640-31,-2 3-16 0,0 0 0 0,-2 0-14000 0</inkml:trace>
  <inkml:trace contextRef="#ctx0" brushRef="#br1" timeOffset="102687.4">23725 6355 6447 0,'0'0'576'0,"0"0"-576"0,0 0 0 0,0 0 0 16,0 0 3680-16,0 0 624 0,0 0 128 0,8-4 32 16,-8 4-2800-16,0 0-544 0,8-7-112 0,-8 7-32 15,0 0-208-15,0 0-64 0,0 0 0 0,8-6 0 16,-8 6-320-16,0 0-64 0,0 0 0 0,7-3-16 15,-7 3-64-15,7-1-16 0,-7 1 0 0,5 1 0 16,0 2-224-16,1 3 176 0,-3 1-176 0,4 7 160 0,-3 2 0 0,-3 0 0 16,-2 4 0-16,-2 1 0 0,-1 4 96 15,-1 1 32-15,0 3 0 0,-2-4 0 0,0-2-16 0,1-2 0 16,0-5 0-16,-1-2 0 0,2-1 32 0,1-1 0 16,2 2 0-16,-1-5 0 0,0 0 16 0,2-1 16 15,0 0 0-15,1-8 0 0,0 0-208 0,-2 12-128 16,2-12 128-16,0 0-128 0,0 14 0 0,0-14 128 15,2 10-128-15,-2-10 0 0,0 0 0 0,0 0 0 16,0 0 0-16,0 0 128 0,0 0-128 0,6 10 0 16,-6-10 0-16,11 6-128 0,-11-6 128 0,0 0 0 15,11 4 0-15,1-1 0 0,-12-3 0 0,13 1 0 16,-2-1 0-16,0 1 0 0,1-1 0 0,0 2-128 16,0-1 128-16,-1 1 0 0,2 1 0 0,0 0 0 0,0 1 0 15,0-1 0-15,0 1 0 0,1 2 0 0,-3 0 0 16,1-1-128-16,-2 3 128 0,0 3 0 0,-10-11 0 0,9 14 0 15,-4 2 0-15,-1 1 0 0,-3-3 0 0,-2 4 0 16,-2-1 0-16,-2 0 0 0,-2 0 0 0,-2 0-128 16,-1-1 128-16,-1 1 0 0,0-4 0 0,-2 2 0 15,0 0 0-15,0-2 0 0,-2-2 0 0,1 0 128 16,0-1 0-16,-1 3 16 0,1-5 0 0,1 1 0 16,0 2-144-16,-1-2 0 0,-1-3 0 0,0 2 0 15,-2-3-544 1,0 0-96-16,-2-1 0 0,1-1-16 0,-1 2-2656 0,-1-7-528 15,-7-6-96-15,4 1-32 0</inkml:trace>
  <inkml:trace contextRef="#ctx0" brushRef="#br1" timeOffset="103104.09">23805 6338 17503 0,'0'0'768'0,"0"0"176"0,0 0-752 0,0 0-192 0,0 0 0 0,0 0 0 16,3-10 2976-16,-3 10 560 0,6-10 112 0,-6 10 32 15,5-6-2192-15,-5 6-432 0,6-7-96 0,-6 7 0 16,0 0-112-16,0 0-16 0,0 0 0 0,0 0 0 16,0 0-208-16,0 0-48 0,0 0-16 0,0 0 0 15,0 0-256-15,0 0-48 0,0 0-16 0,0 0 0 16,0 0-240-16,12 3 144 0,-1-3-144 0,-11 0 128 16,13 0 64-16,0-3 16 0,0 2 0 0,0 0 0 15,1-1 192-15,3 0 48 0,3-1 0 0,2-1 0 16,3 0-144-16,2 1-32 0,3-1 0 0,1 1 0 15,0 3-272-15,1-3 128 0,-1 2-128 0,0 0 0 16,-1-1-160-16,-2 2-144 0,-4-3-16 0,0 0-16 16,-1 0-688-16,0 2-144 15,-3 0-32-15,0-1-10688 0,-2 2-2128 0</inkml:trace>
  <inkml:trace contextRef="#ctx0" brushRef="#br1" timeOffset="104439.49">24498 6730 24239 0,'0'0'1072'0,"0"0"224"0,0 0-1040 0,0 0-256 16,0 0 0-16,0 0 0 0,0 0 768 0,0 0 80 15,0 0 32-15,0 0 0 0,0 0-304 0,0 0-48 16,0 0-16-16,0 0 0 0,0 0 96 0,0 0 16 16,0 0 0-16,0 0 0 0,3 13-176 0,-1 0-48 15,-2-13 0-15,4 16 0 0,-1 0-80 0,-1 5-32 0,1-4 0 0,-2 5 0 16,1 2 0-16,-2 3 0 15,-2-1 0-15,1 0 0 0,-2 1 96 0,2-1 32 0,0-5 0 0,2 1 0 16,0-4-80-16,2-2-16 0,2-4 0 0,1 0 0 16,-1-2-128-16,1-1-16 0,2-4-16 0,3 1 0 15,-1-1-16-15,2-5 0 0,-1 0 0 0,4 0 0 16,-1-3-16-16,0 2-128 0,2-4 192 0,-2-2-64 16,-1-2-128-16,-1 0 0 0,0-3 0 0,-3 2 0 15,-2-3 0-15,-1 2-144 0,-1 1 144 0,-1-1-208 16,0 2 208-16,-4 9 0 0,3-9 0 0,-3 9 0 15,0 0-128-15,0 0 128 0,0 0 0 0,0 0-144 16,0 0 144-16,8 8-160 0,-8-8 160 0,6 13-160 16,1-1 160-16,-1-1 0 0,-1 2 0 0,1-1 128 15,-3-1-128-15,4-1 0 0,-3-2 128 0,0 1-128 16,-4-9 0-16,5 9 128 0,0-1-128 0,-5-8 0 0,0 0 0 0,8 8 0 16,0-2 0-16,-8-6 128 0,10 6-128 0,-10-6 0 15,11 2 0-15,-1 1 128 0,-10-3-128 0,12 0 128 16,0-4-128-16,-2 1 128 0,0 1 144 0,1-2 48 15,-1 0 0-15,2-1 0 0,-1-1-128 0,0 0 0 16,1-1-16-16,0 1 0 0,-2-1 48 0,1-1 16 16,-1-3 0-16,0 0 0 0,1 1 80 0,-1-2 32 15,-1-1 0-15,1-3 0 0,-3-2-32 0,1-1-16 16,0-1 0-16,-1-2 0 0,-1 1-304 0,1-2 0 16,-1-1 0-16,-2 1 0 0,1-1 0 0,0 2 0 15,1 2 0-15,-1 2 0 16,-1 1-656-16,0 3-48 0,-2 1 0 0,1 0 0 15,-1 1-2032-15,1 0-400 0,-3 5-96 0</inkml:trace>
  <inkml:trace contextRef="#ctx0" brushRef="#br1" timeOffset="104888.67">25400 6326 6447 0,'0'0'576'0,"0"-6"-576"0,0 0 0 0,0 6 0 0,3-10 4032 0,-3 10 704 15,1-6 144-15,-1 6 32 0,-1-7-3600 0,1 7-720 16,0 0-144-16,0 0-16 0,0-6-272 0,0 6-160 15,0 0 192-15,0 0-192 0,0 0 288 0,0 0-48 16,0 0-16-16,0 0 0 0,0 0 192 0,0 0 32 16,0 0 16-16,0 0 0 0,-3 11 48 0,1 1 16 15,-2-2 0-15,0 2 0 0,-1 2-112 0,-1 0-32 16,1-3 0-16,1 2 0 0,-1 0-96 0,1 0-32 16,0-1 0-16,2 0 0 0,-1 1-48 0,2-3-16 15,2 2 0-15,0-4 0 0,1 0 16 0,-1-2 0 16,2 2 0-16,-1-1 0 0,-2-7-80 0,4 9-128 15,1-3 176-15,1 1-176 0,-6-7 144 0,0 0-144 0,0 0 0 0,7 5 144 16,0 0-144-16,-7-5 0 0,8 4 0 0,-8-4 0 16,0 0-256-16,11 0-64 0,1 0-32 0,0 0 0 31,-2-3-288-31,2 2-64 0,-1-1-16 0,0-1 0 16,1-1-512-16,0-1-112 0,-2-2 0 0,1 2-6960 0,-2-1-1376 0</inkml:trace>
  <inkml:trace contextRef="#ctx0" brushRef="#br1" timeOffset="105158.79">25587 6251 32415 0,'0'0'1440'0,"0"0"288"0,-5 9-1376 0,1 2-352 0,1 0 0 0,0 3 0 0,2 2 320 0,-1 1 0 16,-1 0 0-16,-1 1 0 0,-1 0-320 0,-2 3 0 16,-1 3 0-16,-1-1 0 0,0 2 0 0,0 0 0 15,0 1 0-15,0-3 0 0,2-5 0 0,1 1 0 16,-1-1 0-16,2-1 0 16,1-1-528-16,0-2-32 0,2-1 0 0,-2 0 0 15,4-1-720-15,-2-1-128 0,2 1-48 0,0-12-11040 0</inkml:trace>
  <inkml:trace contextRef="#ctx0" brushRef="#br1" timeOffset="105639.3">26040 6712 20271 0,'0'0'1792'0,"0"0"-1424"15,0 0-368-15,0 0 0 0,0 0 2240 0,0 0 384 16,0 0 80-16,0 0 16 0,0 0-2144 0,-5 8-416 16,-1-2-160-16,-1 4 0 0,1-4 192 0,-2 5-64 15,0-1 0-15,0 2-128 0,-1 1 384 0,0 2-16 16,-1 5-16-16,-2 1 0 0,0 1 176 0,-1 3 48 15,-3-2 0-15,3 3 0 0,0-2-96 0,0-1-16 16,2-2 0-16,0 0 0 0,2-3-288 0,0 0-176 16,-2 1 192-16,4-6-192 0,0-3 0 0,1-1 0 0,-1-1 0 0,2 1 0 31,0-5-608-31,5-4-128 0,0 0-32 0,0 0 0 16,0 0-1888-16,0 0-384 0,0 0-80 0,0 0-8464 0</inkml:trace>
  <inkml:trace contextRef="#ctx0" brushRef="#br1" timeOffset="105896.22">25808 6717 35999 0,'0'0'1600'0,"0"0"320"0,0 0-1536 0,0 0-384 0,0 0 0 0,11 4 0 15,-11-4 736-15,12 5 80 0,-1 1 16 0,0-1 0 0,0 1-256 0,0 1-32 16,-2 1-16-16,1 2 0 15,1 2-336-15,-2 0-192 0,0 1 192 0,0 1-192 0,0 0 0 0,0 1 0 16,-1-1 0-16,3 2 0 0,-1-2 0 0,1 0 0 16,-2 1 0-16,1 2-192 0,-2-6-128 0,0 5 0 15,0-3-16-15,-1 0 0 16,0 1-176-16,1-2-16 0,-2 0-16 0,1-4 0 16,-2 2-464-16,2-6-80 0,-1 1-32 0,-6-5-9376 15,0 0-1888-15</inkml:trace>
  <inkml:trace contextRef="#ctx0" brushRef="#br1" timeOffset="106706.99">26369 6231 7359 0,'0'0'320'0,"0"0"80"0,0 0-400 0,0 0 0 0,0 0 0 0,0 0 0 16,0 0 3712-16,0 0 672 0,0 0 128 0,0 0 32 15,0 0-2704-15,0 0-544 0,0 0-96 0,0 0-32 16,8-5-208-16,-8 5-32 0,0 0-16 0,10-3 0 15,1 2-368-15,-11 1-80 0,11 0-16 0,0 0 0 16,-1 1-288-16,-10-1-160 0,13 2 160 0,-1-2-160 16,-12 0 128-16,12 0-128 0,-2-2 0 0,-10 2 0 15,11-1 128-15,-11 1-128 0,0 0 0 0,11-3 0 16,-11 3 0-16,9-2 128 0,-9 2-128 0,11-3 0 16,-11 3 0-16,10-1 128 0,-10 1-128 0,0 0 0 15,11-3 128-15,-11 3-128 0,0 0 0 0,0 0 0 16,0 0 0-16,0 0 0 0,0 0 0 0,0 0 0 15,0 0 0-15,0 0 0 0,0 0 0 0,0 0 0 0,-3 12 0 0,3-12 0 16,-4 10 0-16,4-10 0 0,-5 12 0 0,5-12 0 16,-5 11 144-16,5-11-144 0,-7 10 224 0,2-2-32 15,5-8-16-15,-6 10 0 0,-2-1 144 0,1 0 16 16,1 1 16-16,-1 0 0 0,1 2-64 0,-2 1-16 16,-3 1 0-16,2 0 0 0,0 1-80 0,-1 2 0 15,-1-2-16-15,1 1 0 0,-1 2-176 0,2-2 128 16,3 1-128-16,1-1 128 0,-1-6-128 0,1 2 0 15,1-3 0-15,0 3 128 0,-1-5-128 0,1 2-272 16,4-9 64-16,-5 6-10848 16,0-1-2160-16</inkml:trace>
  <inkml:trace contextRef="#ctx0" brushRef="#br2" timeOffset="117196.84">3259 12374 10127 0,'0'0'896'0,"0"0"-704"0,0 0-192 0,-8 0 0 0,8 0 2880 0,0 0 528 0,-7 0 112 0,7 0 32 0,0 0-2624 0,0 0-528 16,-9 3-96-16,9-3-32 0,-11 0-144 0,3 0-128 15,8 0 192-15,-10-3-192 0,2 2 160 0,3 0-160 16,-2-1 128-16,-1 1-128 0,1 0 256 0,-2-1-48 15,-2 0 0-15,-1-1 0 0,-2 1 432 0,-11-4 96 16,4 2 16-16,2 2 0 0,-3-2 16 0,1 1 16 16,0 1 0-16,1-2 0 0,0 1-224 0,3 1-48 15,1-4-16-15,2 2 0 0,-1 2-240 0,4-3-64 16,-1 1 0-16,0 0 0 0,0 1-192 0,1 2 0 16,-1 0 128-16,-1 1-128 0,1 1 0 0,0 3 0 15,-1 0 0-15,2 1 0 0,-1 0 0 0,0 2 0 0,-2-2 0 16,-1 0 0-16,1-2 224 0,-2-1 0 0,-1 1 0 0,1 1 0 15,-3-3 32-15,1 4 0 0,-4-3 0 0,-3-2 0 16,2-2-112-16,-2 5-16 0,-1 0 0 0,0-1 0 16,0 1-128-16,0 1 0 0,1 0 0 0,1 1 128 15,3-1-128-15,3 0 0 0,0-2 0 0,1 2 0 16,1 0 128-16,2 0-128 0,0 0 0 0,2 1 128 16,0-2 48-16,0 1 0 0,1-2 0 0,0 2 0 15,1-1-32-15,-1-1 0 0,0-2 0 0,-1 2 0 16,0-1-144-16,2-1 192 0,-1-1-192 0,2-1 192 15,-1 2-64-15,-1 0 0 0,1 0 0 0,0-2 0 16,0-1 16-16,1 2 0 0,1 1 0 0,8 0 0 16,-10-4-144-16,0 3 0 0,1-1 144 0,1 0-144 15,0-1 0-15,1 0 0 0,1 1 0 0,1-2 0 16,5 4 0-16,0 0 0 0,-10-4 0 0,5 0 128 0,0-1-128 16,0 2 0-16,5 3 0 0,-5-6 0 0,-3 1 0 0,1 1 0 15,7 4 0-15,-6-4 0 0,1 0 0 0,5 4 0 16,-6-4 0-16,6 4 0 0,-6-3 0 0,-1-2 0 15,7 5 128-15,-8-1-128 0,8 1 0 0,0 0 0 16,-6-5 0-16,6 5 128 0,0 0-128 0,0 0 0 16,-5-4 0-16,5 4 0 0,0 0 0 0,-2-7 0 15,2 7 0-15,2-8 0 0,-2 2 0 0,1-1 144 16,0-2-144-16,-1 9 160 0,0-8-160 0,0 8 0 16,-1-9 0-16,0 3 0 0,1 6 0 0,-3-4 0 15,-2-1 0-15,5 5 0 0,-5-4 0 0,5 4 0 16,0 0 0-16,-7 0 0 0,1 0 0 0,6 0 0 15,-7 0 0-15,7 0 0 0,-6-2 0 0,6 2 0 0,0 0 0 0,0 0 0 16,0 0 0-16,0 0 0 0,0 0 0 0,0 0 128 16,0 0-128-16,0 0 0 0,-7 2 0 0,7-2 128 15,0 0-128-15,0 0 0 0,0 0 0 0,0 0 0 16,0 0 0-16,0 0 0 0,-4 9 0 0,4-9 0 16,-4 9 0-16,0 1 0 0,2 1 0 0,-1-2 0 15,1 1 0-15,-1 2 0 0,0 0 0 0,1 2 0 16,-1-1 0-16,2 0 0 0,0-1 0 0,-1 2 128 15,-2-1 0-15,3 3 0 0,-2 0 0 0,1 1 0 16,-1 1 16-16,1 1 0 0,-2 0 0 0,1 0 0 16,-1 3-144-16,0 2 128 0,-2 2-128 0,0 1 128 15,1 1 0-15,0 3 0 0,0-1 0 0,1 0 0 16,0 1-128-16,0 2 160 0,3-3-160 0,-2 0 160 0,-1-2-160 0,2 5 0 16,-1-2 0-16,0 5 0 0,1-3 0 15,-1 9 0-15,2 5 0 0,0 1 0 0,-1-2 0 0,1 0 0 16,0-7 128-16,2-2-128 0,-2-1 0 0,-1-5 192 15,0-2-192-15,1-2 192 0,-1 2 0 0,2-3 0 16,-2 1 0-16,0-2 0 0,1 1-192 0,0 3 160 16,-2 1-160-16,3 1 160 0,0 0-32 0,1 1-128 15,2-1 192-15,0 0-64 0,-2-1-128 0,2-1 0 16,-1-2 0-16,1-1 0 0,-2-5 0 0,-1 1 0 16,0-5 0-16,1 3 0 0,1-5 0 0,-2 2 128 15,0 0-128-15,0-2 0 0,0 0 0 0,1 1 128 16,-2-2-128-16,1 1 0 0,-2 0 128 0,2 1-128 15,-1 1 0-15,0-3 128 0,-1 2-128 0,1-1 128 0,-1 1-128 0,-1-2 128 16,0 0 0-16,2 0-128 16,0-4 192-16,-2 1-64 0,0-1 0 0,2 2 0 0,-1-2 0 0,0 1 0 15,1-2-128-15,0 1 128 0,1-1-128 0,0 2 128 16,0 2-128-16,0-4 0 0,0-1 0 0,1 0 0 16,-1-8 0-16,0 0 0 0,1 11 0 0,3 2 0 15,-4-13 0-15,1 7 0 0,-1-7 0 0,0 0 0 16,0 0 0-16,3 9 0 0,-3-9 128 0,0 0-128 15,0 8 0-15,0-8 128 0,0 0-128 0,1 9 128 16,-1-9-128-16,0 0 0 0,0 0 0 0,0 0 0 16,0 0 160-16,0 0-160 0,0 0 192 0,0 0-192 15,0 0 256-15,0 0-48 0,0 0-16 0,0 0 0 16,0 0-32-16,0 0-16 0,0 0 0 0,0 0 0 16,0 0-144-16,11-1 0 0,-11 1 0 0,0 0 128 0,12-2-128 15,-2 2 0-15,-10 0 0 0,13-2 0 0,0 2 0 0,0 0 0 16,0 2 0-16,1-2 0 0,5 2 0 0,0 0 0 15,2 1 0-15,3-2 0 0,0 4 0 0,2-2 0 16,-1 1 160-16,0-1-160 0,0-1 0 0,0-1 0 16,-1-1 0-16,1-2-192 0,-1-1 192 0,2-3 0 15,-2-2 0-15,2-3 0 0,2 0 0 0,2-2 160 16,1 2-160-16,4 1 128 0,3-1-128 0,3 2 0 16,3 1 0-16,0 3 0 0,-3 1 144 0,-2 3 0 15,-3 1 0-15,-2 1 0 0,-3 2-144 0,-2-2-272 16,-2 2 64-16,0-3 16 0,-4 0 192 0,2 0 0 15,0-3 0-15,-1 3 0 0,0 0 128 0,1-1-128 0,1 0 0 0,0-1 0 16,0 0 0-16,0-2 160 0,-1-1-160 16,-3-1 128-16,-1 1-128 0,0-1-192 0,-2-2 32 0,1 0 16 15,-1 0 144-15,-2 2 224 0,-3-1-48 0,0 1-16 16,-1-1-160-16,-2 2 0 0,1 1 0 0,-2 1 128 16,1 1-128-16,-11 2 0 0,12 0 0 0,-12 0 0 15,10 4 0-15,-10-4 0 0,12 6 0 0,-3-1 0 16,-9-5 0-16,9 7 0 0,-9-7 0 0,9 6 0 15,-9-6 0-15,11 4 0 0,-11-4 0 0,10 3 0 16,-10-3 0-16,10 0 0 0,-10 0 0 0,11-1 0 16,-11 1 0-16,10-2 128 0,-10 2-128 0,0 0 0 15,8-5 0-15,-8 5 0 0,8-1 128 0,-8 1-128 16,0 0 0-16,0 0 0 0,0 0 0 0,10-3 0 16,-10 3 0-16,0 0 0 0,0 0 0 0,0 0 0 15,0 0 0-15,10-2 0 0,-10 2 0 0,0 0 0 0,7-4 128 0,-7 4-128 16,7-7 0-16,-2 1 128 0,-5 6-128 0,5-8 0 15,-1-3 0-15,0 4 0 0,1-2 0 0,1-1 0 16,-3 0 0-16,3-2 0 0,-2 3 0 0,-1-1 0 16,1-2 128-16,-1-1-128 0,2 1 0 0,-1-1 0 15,0 0 0-15,0 1 128 0,0-3-128 0,0-1 0 16,0-1 0-16,1 0 128 0,-1 0-128 0,0 0 0 16,1-2 0-16,-2-2 128 0,-1-1-128 0,-1-3 0 15,-1-2 144-15,0-5-144 0,-1-4 0 0,0-3 0 16,0 0 0-16,-1-2 128 0,0 3-128 0,-2 2 0 15,0 3 0-15,1 1 0 0,-1 0 0 0,0 1 0 16,0 4 0-16,2-2 128 0,-2-1-128 0,0-1 0 0,-1-2 0 16,0-6 0-16,-2-1 0 0,1-3 0 0,-2 0 0 0,3 2 0 15,1 2 0-15,0 4 0 0,-2 4 0 0,1 1 0 16,0 2 0-16,0 3 0 0,0 1 0 0,-1-1 0 16,1 1 0-16,1 1 0 0,0-1 0 0,2-3 0 15,-1 1 0-15,-1 0 0 0,2 0 0 0,0 2 0 16,2 1 0-16,0 3 0 0,0 3 0 0,-1-2 0 15,1 3 0-15,0 3 0 0,0 0 0 0,0 1 0 16,0-1 0-16,-1 3 0 0,1 1 0 0,0 0 0 16,0 2 0-16,0 7 0 0,-2-8 0 0,2 8 0 15,-1-7 0-15,1 7 0 0,0 0 0 0,0 0 0 16,0 0 0-16,-2-10 0 0,0 4 0 0,2 6-128 16,0-11 128-16,0 11 0 0,0-9 0 0,0 9 0 15,3-9 0-15,-3 9 0 0,2-8 0 0,1-2 0 16,-3 10 0-16,4-9 0 0,-1 0 0 0,-1 2 0 0,-2 7 0 15,0 0 0-15,5-8 0 0,-5 8 0 0,0 0 0 0,0 0-128 16,4-10 128-16,-4 10 0 0,0 0 0 0,0 0 0 16,3-9 0-16,-3 9 0 0,0 0 0 0,0 0 0 15,0 0 0-15,0 0 0 0,3-9 0 0,-3 9 0 16,0 0 0-16,0 0 0 0,0-8 0 0,0 8 0 16,0 0 0-16,0-11 0 0,0 2 0 0,0 9 0 15,0 0 0-15,0-10 0 0,0 10 0 0,0-11 0 16,0 2 0-16,0 9 0 0,0 0 0 0,0 0 0 15,0 0 0-15,0 0 0 0,-2-10 0 0,2 10 0 16,0 0 0-16,0 0 0 0,0 0 0 0,0 0 0 16,0 0 0-16,0 0 0 0,-8-7 0 0,8 7 0 15,0 0 0-15,0 0 0 0,-10-4 0 0,0 4 0 0,0-1 0 0,1 1 0 16,9 0 0-16,-11 1 0 0,-1 2 0 0,1 0 0 16,1-1 0-16,1 2 0 0,-2 0 0 0,1 1 128 15,-2-3-128-15,0 3 0 0,2-1 0 0,1 1 0 31,-3 0-1312-31,0 4-176 0,2 0-48 0,-3 2-18624 0</inkml:trace>
  <inkml:trace contextRef="#ctx0" brushRef="#br2" timeOffset="119482.42">23222 9921 5519 0,'0'0'240'0,"0"0"64"0,0 0-304 0,0 0 0 0,0 0 0 0,-5-7 0 15,-1 3 4224-15,2 2 768 0,4 2 176 0,0 0 16 16,0 0-3072-16,-5-8-640 0,5 8-112 0,0 0-16 16,-4-8-384-16,4 8-64 0,0-5 0 0,0 5-16 15,2-3-288-15,-2 3-48 0,0 0-16 0,2-6 0 16,-2 6-96-16,0 0-32 0,8-7 0 0,-8 7 0 16,0 0 0-16,0 0 0 0,0 0 0 0,0 0 0 15,0 0-80-15,0 0 0 0,0 0-16 0,0 0 0 16,0 0 64-16,0 0 16 0,0 0 0 0,0 0 0 15,0 0 0-15,0 8 16 0,0-8 0 0,-3 12 0 16,1-1-32-16,-1 1-16 0,1-3 0 0,-1 4 0 0,2 2-32 16,-1-1 0-16,1 4 0 0,1 3 0 0,0 5-16 15,1-1-16-15,2 4 0 0,0 3 0 0,1 5-128 0,-1-1-32 16,0 1 0-16,0-1 0 0,-1-6 32 0,2 1 0 16,-1-3 0-16,-2 2 0 0,-2 1 0 0,1 4 0 15,-1 4 0-15,-1 6 0 0,-2 0-16 0,0 4 0 16,2 0 0-16,-2-3 0 0,-1-2-144 0,-2-6 192 15,1-4-192-15,0-3 192 0,1-2 32 0,0 1 16 16,-2-2 0-16,2 4 0 0,0 0-64 0,0 5-16 16,0 2 0-16,-1-1 0 0,2 3-160 0,1-3 128 15,0 0-128-15,2-1 128 0,-3-6-128 0,1-1 0 16,1-5 0-16,-1-1 0 0,0-1 128 0,1-3-128 16,0 1 0-16,2 1 128 0,-2-1-128 0,-1 4-256 15,1-1 64-15,0 2 16 0,0-2 368 0,-1 2 80 0,0 2 16 0,0-2 0 16,0 3-288-16,0-6 0 0,2-1 128 0,0-2-128 15,-2-2 0-15,0-1 128 0,1-1-128 0,1-3 0 16,1-4 160-16,0 0-160 0,0-9 128 0,0 0-128 16,0 0 0-16,0 0 128 0,0 0-128 0,0 0 0 15,0 0 0-15,0 0 0 0,0 0 128 0,-3-12-128 16,0-1 432-16,2-1 48 0,-2-2 16 0,1-2 0 16,-1-3-272-16,1-1-48 0,-1-2-16 0,-1 0 0 15,0-1-160-15,0 0 128 0,-1-2-128 0,0 2 128 16,-2 1-128-16,1 5 0 0,-2 1 0 0,1 2 0 15,-2 3 0-15,0 0 0 0,0 3 0 0,0-4 0 16,0 4 0-16,0 0 0 0,0 0 0 0,1 1 0 0,0 2 0 16,1 0 0-16,1 1 0 0,-1 0 0 0,7 6 0 0,0 0 0 15,-7-5 0-15,7 5 0 0,0 0 0 16,0 0 0-16,0 0-176 0,0 0 176 0,0 0-144 0,0 0 144 16,1 12-160-16,3 1 160 0,2 2-144 0,2-1 144 15,3 2-128-15,0 4 128 0,2-2 0 0,0 3-160 16,0 4 160-16,2 1 0 0,-1 1 0 0,0 2-128 15,-3-3 128-15,1 4 0 0,-2-3-384 0,0 2 0 16,1-3-16-16,-2-1 0 0,-2-4 672 0,-1-2 144 16,1 0 32-16,-1-2 0 0,1-7-448 0,0 2-272 15,1-4 32-15,0-2 16 0,1-5 384 0,0 1 80 16,-9-2 16-16,13-3 0 0,0-1-64 0,0-1-16 16,-1-4 0-16,0-2 0 0,0-2-48 0,-1 0-128 0,0-5 192 15,1-1-64-15,1-4-128 0,0 0 160 0,1-3-160 0,0-4 160 16,2-1-160-16,1 1 0 0,0-3 144 0,0 3-144 15,1 0 0-15,0 4 0 0,1 2 0 0,-1 2 0 32,0 1-992-32,-1 5-112 0,-3-3-32 0,1 5 0 15,-2 4-2768-15,-3-2-576 0</inkml:trace>
  <inkml:trace contextRef="#ctx0" brushRef="#br2" timeOffset="120465.33">22780 13082 28223 0,'0'0'1248'0,"0"0"256"0,0 0-1200 0,0 0-304 0,-5-5 0 0,5 5 0 15,-6-4 752-15,3-1 80 0,3 5 32 0,0 0 0 16,-7-4-464-16,7 4-80 0,-7-3-32 0,1 2 0 0,-1-2 0 0,0 2 0 16,7 1 0-16,-8-5 0 0,1 3 272 0,1-1 48 15,-1 0 16-15,7 3 0 0,-6-7-112 0,-1 4-32 16,-1-3 0-16,2 2 0 0,6 4-112 0,-8-6-32 15,-1 2 0-15,2-3 0 0,0 2 48 0,-1-1 16 16,0-2 0-16,0 1 0 0,2 1 48 0,-1-1 0 16,-1 0 0-16,0 0 0 0,-1 0-64 0,1 2 0 15,2-1 0-15,-3 1 0 0,-3-1-80 0,2 2-32 16,-2 2 0-16,-1 1 0 0,-1 2-272 0,-1 1 128 16,1 2-128-16,-2 0 0 0,-1 1 0 0,0 2 0 15,-1 2 0-15,0 0 0 0,0 0 0 0,1 2-176 16,0-1 176-16,2 2-160 0,1 2 160 0,1 1-160 0,1-1 160 15,2 2-160-15,1 1 160 0,2 1 128 0,2 1-128 0,0 4 176 16,0-3-176-16,2 5 0 0,2 3 0 0,-1-2 0 16,4 1 144-16,0-1-144 0,2 0 160 0,1-1-160 15,2-3 0-15,2-6-128 0,1-2-16 0,2-1 0 16,1-4 144-16,2-1 0 0,0-3 0 0,5-1 0 16,1 0-144-16,1-4 144 0,1-4-160 0,2 0 160 15,0-1 0-15,0-3 0 0,-2-1 0 0,0-3 0 16,1-1 0-16,-2-1 0 0,-2-2 0 0,-1-1 0 15,-1-3 224-15,-1-3-16 0,-4 0 0 0,2-3 0 16,-2 1 96-16,0-1 16 0,-1 0 0 0,-2 0 0 16,-2 0 128-16,-2-2 16 0,0 1 16 0,-1-2 0 15,-1-1-96-15,-2-2-32 0,-2-5 0 0,0-1 0 0,-1-8-224 16,0 1-128-16,-1-2 160 0,0 3-160 0,0 1 192 16,1 2-64-16,0 5-128 0,0 3 192 0,-1 3-192 0,1 4 0 15,-2 3 0-15,1 3 0 0,-2 1-160 0,0 2-32 16,0 1 0-16,0 4 0 15,0 3-448-15,4 9-112 0,-4-5-16 16,4 5 0-16,0 0-2288 0,0 0-464 0,-6 12-80 0,2 0-32 0</inkml:trace>
  <inkml:trace contextRef="#ctx0" brushRef="#br2" timeOffset="121100.74">23378 12493 7359 0,'0'0'320'0,"0"0"80"0,0 0-400 16,0 0 0-16,0 0 0 0,0 0 0 0,0 0 6208 0,0 0 1152 15,0 0 224-15,0 0 48 0,3 9-6032 0,-3-9-1216 16,0 0-256-16,0 0-128 0,0 0 128 0,8 12-128 15,-2-2 0-15,-6-10 144 0,0 0 80 0,8 12 16 16,-1 1 0-16,-4-4 0 0,-3-9 208 0,3 17 32 16,-2 0 16-16,1 0 0 0,-2 4-16 0,-2 1 0 15,1 1 0-15,0 3 0 0,-1 4-48 0,2-1-16 16,0 4 0-16,2-1 0 0,-1-3-96 0,2 1 0 16,2-5-16-16,-1-1 0 0,1 0-160 0,2-1-16 15,-1 0-128-15,1-1 192 0,-2-3-48 0,0 0-16 16,-1 0 0-16,0 2 0 0,0 1-128 0,-2 0 0 15,0 3 0-15,-2-1 0 0,-2 2 0 0,0 1 0 0,-1 3 0 0,-1-3 0 16,-1-2 128-16,-2-5-128 0,0-2 192 0,-2 0-64 16,-1-4 304-16,1 1 48 0,0-1 16 0,0-2 0 15,0-3-256-15,-2-1-48 0,1 0-16 0,0 0 0 16,-2-3 64-16,0 0 16 0,0-2 0 0,-1-1 0 16,0-4-16-16,0 0 0 0,0 1 0 0,0 0 0 15,1-6-112-15,-1 1 0 0,-1-4-128 0,-2 0 192 16,0-7-192-16,-1 1 0 0,-2-1 128 0,1-1-128 15,-1 0-272-15,-1 0-112 0,0-1 0 0,1 4-16 16,-2 2-800-16,0 2-144 0,-1 4-48 16,1 1-11664-16,0 5-2320 0</inkml:trace>
  <inkml:trace contextRef="#ctx0" brushRef="#br2" timeOffset="121533.56">21934 13727 43935 0,'-15'0'1952'0,"15"0"400"0,0 0-1888 0,0 0-464 0,0 0 0 0,0 0 0 15,10 10 144-15,4-1-144 0,3-3 128 0,5-2-128 16,5 1 0-16,6-1 0 0,5-4 0 0,6-2 0 16,7-2 0-16,10 0 160 0,8-1 16 0,4 1 0 15,2 0 48-15,-2 0 16 0,-2 0 0 0,4 1 0 16,4 2-240-16,2-2 0 0,0 2 0 0,-3 0 0 15,-5 1 0-15,-4 0 0 0,-5 1 0 0,0 0 0 16,0-1 192-16,0 6-48 0,-2 0-16 0,-2 1 0 16,-4 2 0-16,-4-1 0 0,-3-2 0 0,-2 1 0 15,-2-2-128-15,0-1 0 0,-2 0 0 0,-2 0 0 32,0 0-1024-32,-5 1-224 0,-2-4-48 0,-4 3-16 0,-3 0-2336 0,-4 0-480 0,1-3-96 0,-24-1 0 0</inkml:trace>
  <inkml:trace contextRef="#ctx0" brushRef="#br2" timeOffset="122417.17">22758 14506 10127 0,'0'0'896'0,"0"0"-704"16,0 0-192-16,-6-5 0 0,6 5 5824 0,-3-7 1152 16,0-1 208-16,2 2 48 0,-1-2-5904 0,2 0-1200 15,-1-1-128-15,0-2-224 0,-1 2-144 0,1-1-16 16,-1-2-16-16,-1 0 0 0,-1-1 400 0,-1 0 176 15,-2 2-16-15,-2-1 0 0,1 0 80 0,1 4 16 16,-3 3 0-16,0 3 0 0,-3-1 32 0,0 6 16 0,-1 3 0 0,-1 4 0 16,-2 4-96-16,-1 0-16 0,-3 5 0 0,0 1 0 15,0 3-16-15,-1 1-16 0,-1 1 0 0,1 1 0 16,-1-3-160-16,3-2 0 0,0-3 0 0,3 2 128 16,1-1 0-16,5-2-128 0,0 0 192 0,3 0-64 15,2 0 144-15,3 1 32 0,-1-2 0 0,3 1 0 16,1 1-304-16,4-2 0 0,-1 0 0 0,2-1 0 15,1 0 0-15,3-1 0 0,2 0 0 0,1 1 0 16,1-2 0-16,2-2 160 0,2 0-160 0,2-3 128 16,-1-3-128-16,1 0 0 0,2-5 0 0,0-3 0 15,0 0 0-15,-2-3 128 0,1-1 32 0,0-4 0 16,-2-1 176-16,0-2 48 0,-1-2 0 0,0-1 0 16,-3 0 112-16,1-2 16 0,-1-2 16 0,0-1 0 15,-1 0-96-15,0 0-32 0,-1-1 0 0,-1 1 0 0,-2 0-96 0,-1-1-32 16,-2-3 0-16,-1-1 0 0,-2-5-112 15,1-2-32-15,0-4 0 0,-2-2 0 0,1-2 128 0,-2 3 0 16,-1 1 16-16,0 3 0 0,-1 2 48 0,-2 3 0 16,-1 2 0-16,-1 2 0 0,0 1-320 0,-2 3 160 15,0 2-160-15,-1 1 128 0,-1-4-384 0,-2 4-96 16,2 1-16-16,0-2 0 16,1 2-416-16,0 0-96 0,1 3-16 0,1 5 0 15,2-2-1072-15,-1 4-208 0,5 8-64 0,0 0-9536 16,0 0-1904-16</inkml:trace>
  <inkml:trace contextRef="#ctx0" brushRef="#br2" timeOffset="123118">23133 14325 37839 0,'0'0'1664'0,"0"0"368"0,0 0-1632 0,0 0-400 0,0 0 0 0,0 0 0 0,0 0 368 0,0 0-16 16,0 0 0-16,0 0 0 0,5 11-352 0,-1 1 0 16,-1 1 0-16,0 1-128 0,-1 1 448 0,-1 0 112 15,1 2 16-15,-1 3 0 0,0-1-192 0,-1 2-16 16,0 1-16-16,0-2 0 0,-1-2 224 0,1-2 32 16,0-2 16-16,0 2 0 0,0-3 16 0,1 0 0 15,-1-5 0-15,0 1 0 0,0-9-128 0,3 9 0 16,-3-9-16-16,0 0 0 0,0 0-128 0,0 0-32 15,0 0 0-15,9 5 0 0,-9-5-208 0,10 0 128 16,-10 0-128-16,0 0 0 0,11-5 128 0,-11 5-128 16,6-8 0-16,1-1 144 0,-1 1-144 0,-6 8 0 15,7-10 144-15,0 2-144 0,-7 8 0 0,0 0 0 0,0 0 0 0,7-5 128 16,-7 5-128-16,0 0-256 0,11 0 64 0,-11 0 0 16,10 5 192-16,-1 2-160 0,-1-1 160 0,0 2-160 15,0 1 160-15,0-2 0 0,-2 0-144 0,2 0 144 16,-8-7 0-16,10 9 0 0,-2-1 0 0,0 0 0 15,0-2 0-15,0 2 0 16,-2-2 0-16,1 1 128 0,-7-7 0 0,9 7 0 0,-9-7 0 0,9 5 0 16,-9-5 16-16,9 6 0 0,-9-6 0 0,8 7 0 15,-8-7 32-15,9 5 0 0,-9-5 0 0,10 7 0 16,-2-6-48-16,-8-1-128 0,11 0 192 0,-1 0-64 16,1 0 80-16,-1-1 16 0,-1-5 0 0,0 1 0 15,0 0 48-15,1-2 16 0,-3 0 0 0,2-4 0 0,1 2 16 0,-1-4 0 16,-1 2 0-16,1 0 0 0,0-4-160 15,-1 1-16-15,-2-2-128 0,1-2 192 0,-2 0-192 0,0-6-256 16,0-6 48-16,0-1 16 16,1-3-416-16,-1-2-80 0,0-1-16 0,2 5 0 15,-1 3-1792-15,1 7-352 0,-2 5-80 0,-1 5-9776 16,-2 0-1952-16</inkml:trace>
  <inkml:trace contextRef="#ctx0" brushRef="#br2" timeOffset="131407.54">24489 13682 28047 0,'-6'-3'1232'0,"2"-1"272"0,4 4-1200 0,0 0-304 16,-2-5 0-16,2 5 0 0,0-6 960 0,2 2 128 16,-2 4 16-16,7-6 16 0,-1 4-576 0,0-1-112 15,-6 3-32-15,12-2 0 0,0 0 32 0,-6 1 0 0,5 1 0 0,-1 0 0 16,2 1 48-16,1 1 16 0,1-2 0 0,3 2 0 15,3-2-128-15,17 2-32 0,-3-1 0 0,-2 0 0 16,-4-2-128-16,0 1-16 0,-4 0-16 0,1 0 0 16,0-1-176-16,0-1 0 0,0-2 0 0,-1 2 0 15,0-1 0-15,-1 0 0 0,2 0-192 0,-3 0 192 32,-1 2-704-32,-1-2-32 0,-3 3 0 0,-3-1 0 15,-1 2-1232-15,-13-1-240 0,0 0-48 0,9 5-11344 0</inkml:trace>
  <inkml:trace contextRef="#ctx0" brushRef="#br2" timeOffset="131734.81">24459 13954 24879 0,'0'0'2208'0,"0"0"-1760"16,0 0-448-16,0 0 0 0,0 0 2752 0,0 0 448 15,12 3 112-15,1 1 16 0,1-4-2480 0,4 1-480 16,2-1-112-16,3-1 0 0,5-3 112 0,3-1 16 15,2-3 16-15,2 3 0 0,0-1-16 0,-1 3-16 0,-1-3 0 0,-2 1 0 16,0 1-368-16,0 0 0 0,1 2 0 0,-1 0 0 16,-1 2-144-16,1 0-48 0,1-2-16 0,0 2-11648 15,1 0-2336-15</inkml:trace>
  <inkml:trace contextRef="#ctx0" brushRef="#br3" timeOffset="136644.01">26351 13125 12895 0,'0'0'1152'0,"0"0"-928"15,0 0-224-15,0 0 0 0,0 0 3040 0,0 0 560 16,0 0 112-16,8-5 32 0,-8 5-2656 0,0 0-512 15,6-9-128-15,-6 9 0 0,5-8-48 0,-5 8 0 16,0 0 0-16,6-8 0 0,-6 8-64 0,0 0-16 16,0 0 0-16,0 0 0 0,-3-6 512 0,-1 0 112 15,1 2 16-15,-2-1 0 0,-1 0 0 0,-2 0 16 16,0 1 0-16,-2 0 0 0,-10-6-240 0,3 4-48 16,0 2-16-16,3 2 0 0,1-1-208 0,-2 3-32 0,0 3-16 15,-1-1 0-15,-1 2-224 0,0 2-64 16,0-1 0-16,-1 1 0 0,0 1-128 0,0 1 0 0,-1 2-192 0,1 2 192 15,1 1 0-15,0 3 0 0,0 0 192 0,2 1-64 16,1-1-128-16,3 1 0 0,-1 3 0 0,4-2-176 16,0 3 320-16,2 0 64 0,-1 1 16 0,2 0 0 15,0-1-432-15,0 0-96 0,1-2-16 0,0-2 0 16,0 3 320-16,1-5 0 0,3 2 0 0,0-2 0 16,0-15 160-16,3 13 96 0,1-3 0 0,1-1 16 15,0-1-448-15,1 0-80 0,1-4-32 0,4 0 0 16,-1-4 288-16,2 0 0 0,1-3-128 0,1 0 128 15,3 1 0-15,2-1 0 0,-1-1 0 0,1-1 0 16,0-1 0-16,0 2 144 0,1-3-144 0,-1 1 192 16,2-4-192-16,-1 3 0 0,-1-2 0 0,-1-2 0 15,1-1 432-15,-2 1 96 0,-2-2 32 0,0-2 0 0,-2 0-128 0,0-4-32 16,0 1 0-16,-2-7 0 0,-1 2 0 0,-1-3 0 16,0-2 0-16,-1 1 0 0,-3-3-176 0,0 0-32 15,0 0-16-15,-1 0 0 0,-1-1-368 0,-2-3-64 16,0-3 0-16,-1-2-16 0,-1-2 480 0,-1-1 112 15,-2-1 0-15,0 2 16 0,-1 2-336 0,-1 3 128 16,-3 3-128-16,3 3 0 0,-1 4 0 0,2 3 0 16,0 1-192-16,1 3 64 0,0 4 128 0,1 2 0 15,1 1 0-15,-1 1 0 0,2 1-320 0,-1 1-16 16,1 2-16-16,1 7 0 16,0 0-1408-16,0 0-288 0,0 0-48 0,0 0-10192 15,-2-10-2048-15</inkml:trace>
  <inkml:trace contextRef="#ctx0" brushRef="#br3" timeOffset="137362.79">26918 12536 28447 0,'0'0'1264'0,"0"0"256"0,0 0-1216 0,-8-3-304 16,8 3 0-16,0 0 0 0,0 0 0 0,0 0 0 15,0 0 0-15,0 0 0 0,0 0 0 0,0 0 0 16,0 0 0-16,0 0 0 0,0 0 512 0,0 0 0 16,0 0 0-16,0 0 0 0,0 0 400 0,0 0 80 15,0 0 16-15,-3 12 0 0,3-12-176 0,-1 12-48 16,1-12 0-16,-2 11 0 0,2-11-224 0,0 12-48 16,0-12-16-16,-2 12 0 0,2-12 80 0,0 12 0 15,2-1 16-15,0 2 0 0,2-2-176 0,0 2-32 16,-1 0-16-16,0 0 0 0,1 4-240 0,0 0-128 15,1 2 128-15,1 2-128 0,-1 1 0 0,1-1 0 0,1 3 0 0,-1-1 0 16,0 1 0-16,-2-2 0 0,0 0 0 0,-1 1 0 16,0-3 0-16,-2 1 0 0,1-3 0 0,-2 0 0 15,0-1 0-15,0 0 0 0,-2-1 0 0,4 3 128 16,-2-3-128-16,0 2 128 0,0 2-128 0,0-2 128 16,0-1-128-16,0 0 0 0,0 0 0 0,0-4 0 15,0 1 160-15,1 2 16 0,0-4 0 0,1 1 0 16,-2-1-176-16,0-2 0 0,2 0 0 0,-2 2 0 15,-1-1 128-15,1-11-128 0,-4 10 128 0,0-1-128 16,4-9 208-16,-5 11-32 0,0-4-16 0,5-7 0 16,-7 10 64-16,1-3 16 0,-1 0 0 0,1-1 0 15,-2 2 0-15,0-3 0 0,-1 1 0 0,-2-4 0 0,1 1 16 16,-2-1 16-16,-2 0 0 0,1-2 0 0,0 0-32 16,0-2-16-16,0-1 0 0,-2-1 0 0,1-3-224 0,-2-2 176 15,-1 0-176-15,3 0 160 0,0 0-160 0,-1-3 0 16,2 1 0-16,0 2-176 15,0 0-336-15,0 0-64 0,0 3 0 0,0 2-16 16,0 1-368-16,0 3-64 0,0 1 0 0,0 3-16 16,1 4-1536-16,1-1-304 0,0-1-64 0,1 1-7664 15,1 0-1520-15</inkml:trace>
  <inkml:trace contextRef="#ctx0" brushRef="#br3" timeOffset="137878.84">25634 13738 32191 0,'0'0'704'0,"0"0"160"0,0 0 32 0,0 0 0 0,0 0-720 0,0 0-176 15,0 0 0-15,0 0 0 0,0 0 912 0,0 0 160 16,0 0 16-16,0 0 16 0,6-9-272 0,5 4-48 16,2 3-16-16,5 2 0 0,3-2-80 0,2 2-32 15,3-2 0-15,3 2 0 0,2 2-336 0,3-2-64 16,-3 0 0-16,3 2-16 0,3 1-240 0,5 1 144 16,6 1-144-16,4-1 128 0,5 0-128 0,2 0 128 15,0-4-128-15,-5 0 128 0,-3-4 48 0,0 0 0 16,0 0 0-16,1 0 0 0,4 1-48 0,3 2 0 15,3 0 0-15,-2 0 0 0,-2-1-128 0,-3-2 0 0,-5 2 0 16,1-4 0 0,0 1-384-16,0 1-96 0,1-2-32 0,0 1 0 15,0 1-320-15,-2-3-80 0,-2 2-16 0,-4 0 0 16,-4-2-336-16,-4 1-64 0,-5-1-16 0,-2 2-9264 0,-4-2-1856 0</inkml:trace>
  <inkml:trace contextRef="#ctx0" brushRef="#br3" timeOffset="138762.2">26361 14759 27807 0,'0'0'1232'0,"0"0"256"0,0 0-1184 0,0 0-304 0,0 0 0 0,0 0 0 15,8-7 1152-15,-8 7 192 0,5-9 16 0,0 3 16 16,-5 6-704-16,3-11-144 0,-3 11-16 0,0-10-16 16,0 1 80-16,0-2 0 0,-1 3 16 0,-1-1 0 15,1 0 160-15,0 0 16 0,-2-2 16 0,1 0 0 0,-1 0-144 0,-2 1-16 16,-4-1-16-16,-2 0 0 0,-1-1-240 0,-1 0-48 15,-1 2-16-15,-2 1 0 0,0 1-160 0,-1 4-16 16,-3-3-128-16,0 7 192 16,1 0-192-16,1 2 0 0,-1 0 0 0,1 4 0 0,-1 0 0 0,0 2 0 15,2 1 0-15,0 1 0 0,0 2 0 0,1 3-240 16,-1 1 48-16,1 3 16 0,2-1-96 0,2 2-32 16,1-1 0-16,2 2 0 0,3 1 176 0,1-1 128 15,-1-1-192-15,2 0 192 0,3 3-160 0,1-4 160 16,0 2-128-16,1-1 128 0,2-1-272 0,1-6 16 15,-4-13 16-15,8 13 0 0,0 0-16 0,1-4-16 0,1-2 0 0,1-2 0 16,-1-1 16-16,3-1 16 0,0-3 0 0,3-3 0 16,-1-1 240-16,0-4 0 0,3-1 0 0,0-1 0 15,0-5 448-15,3-2-32 0,0-2 0 0,1-2 0 16,1-3 64-16,-1 1 16 0,-3 1 0 0,1 1 0 16,-2-4-144-16,0 2-32 0,-2-1 0 0,-3 1 0 15,0-2-144-15,0 0-48 0,-5-1 0 0,-2-2 0 16,0-5 0-16,-4-4 0 0,1-2 0 0,-2-1 0 15,-1-3-128-15,-1 2 128 0,0 4-128 0,-2 1 128 16,-1 4-128-16,-1 2 0 0,0 4 0 0,-3 2 0 16,0 2-240-16,-1 3 80 0,0 0 16 0,0 5 0 15,-1 2-480-15,0 2-80 0,0 1-32 16,-2 2 0-16,1 3-1984 0,1-1-400 0,-2 4-80 16</inkml:trace>
  <inkml:trace contextRef="#ctx0" brushRef="#br3" timeOffset="139165.38">26694 14491 9215 0,'0'0'816'0,"-12"2"-656"0,0 0-160 0,12-2 0 15,-10 3 7856-15,10-3 1536 0,0 0 304 0,-5 9 64 16,2-1-7760-16,2 1-1552 0,1-9-304 0,2 12-144 15,1 1 128-15,3-1-128 0,1-2 128 0,1 3-128 16,1 3 240-16,1-1-48 0,2 1 0 0,1 3 0 16,0-2-48-16,3 4-16 0,-1 1 0 0,1-1 0 15,-3-1-128-15,0-1 0 0,0 1 0 0,0 0 0 16,-1-2-304-16,2 0 16 0,-2 0 0 0,1-2 0 31,-1-4-432-31,-1-2-96 0,0-3-16 0,2-3 0 0,-1-6-1472 0,-1-2-320 0,0-4-48 0,-1-2-8112 16,1-6-1632-16</inkml:trace>
  <inkml:trace contextRef="#ctx0" brushRef="#br3" timeOffset="139429.34">27184 14444 35535 0,'0'0'1568'0,"0"0"336"0,-8 11-1520 0,1-3-384 15,1 2 0-15,-1 2 0 0,0 1 912 0,-3 1 112 16,1 3 32-16,-1 1 0 0,-2 2-224 0,-1 1-64 15,0 2 0-15,0 5 0 0,-3 2 64 0,2 1 0 16,0 2 0-16,-1 4 0 0,0 5-192 0,-1 0-48 0,0 0 0 16,2-3 0-16,0-2-272 0,-1 3-64 0,1-7-16 0,-2 0 0 15,2-2-240-15,0-1 176 0,-2 2-176 0,2-2 160 16,1-2-32-16,0 0 0 0,1-5 0 0,0 5 0 16,1-1-368-16,0-2-80 0,3-6 0 0,2-2-16 31,1-4-1648-31,1-6-336 0,4-7-64 0,0 0-16384 0</inkml:trace>
  <inkml:trace contextRef="#ctx0" brushRef="#br3" timeOffset="142101.97">7180 12141 20271 0,'0'0'1792'0,"0"0"-1424"0,0-9-368 0,1 1 0 15,-1 8 2800-15,4-12 480 0,0 2 112 0,-2 1 0 16,-2 9-2560-16,0 0-512 0,4-12-96 0,0 4-32 16,-4 8 64-16,0 0 0 0,0 0 0 0,0 0 0 15,3-10-256-15,-3 10 0 0,0 0 128 0,0 0-128 16,0 0 0-16,0 0 0 0,-8-3 128 0,-1 3-128 15,-2 3 192-15,1 0-16 0,-2 3 0 0,-1-2 0 0,0 1 208 0,-1 0 64 16,-1 0 0-16,1 2 0 0,-3-1-80 0,-1 2-16 16,-3 1 0-16,0 0 0 0,0 0-80 0,-2 1-16 15,-3-1 0-15,-2 1 0 0,1 1-128 16,-2-1-128-16,-1 0 192 0,0 1-192 0,0-2 320 0,0 3-64 16,2-3 0-16,-1 1 0 0,0 2-64 0,2 0 0 15,0-2-16-15,1 3 0 0,1-5 208 0,-1 1 32 16,-2 0 16-16,1 0 0 0,-2-1 0 0,-1 0 0 15,0 1 0-15,-2-4 0 0,-5-1-80 0,-1 0-16 16,1-1 0-16,0 1 0 0,1-3 48 0,2 2 0 16,1-1 0-16,4-2 0 0,2 0-112 0,1 0-16 15,1 0 0-15,0-2 0 0,-1 0-256 0,-1 0 128 0,0-1-128 16,-1-1 0-16,-1-1 192 0,0 0-192 0,-3 0 192 16,1-1-192-16,0 1 176 0,1 1-176 0,0-2 160 0,1 1-160 15,0-1 192-15,3 1-64 0,0-1-128 0,1-2 192 16,3 1-16-16,0-2-16 0,0 1 0 0,1-1 0 15,-1 0-160-15,-2-1 0 0,1-1 0 0,-3 2-176 16,1 1 176-16,-1-1 192 0,-1 0-32 0,-1 1-16 16,1 2-16-16,-3 2-128 0,1-3 192 0,2 2-64 15,1 1-128-15,1 0 160 0,0-1-160 0,2 1 160 16,-1-1-32-16,2 2-128 0,4-3 192 0,1 2-64 16,0-1-128-16,0 1 160 0,1 0-160 0,1 1 160 15,-1 1-160-15,-1 0 0 0,2 1 0 0,-1 0 0 16,-2-1 0-16,1 0 0 0,0-1 0 0,0 1 0 15,-1 0 0-15,-1-2-320 0,0 2 48 0,-2-2 16 16,-3 1 432-16,2 1 80 0,0-1 32 0,1 2 0 0,0-1-288 0,2 2 0 16,1 0 128-16,1-1-128 0,0 4 0 0,0-2 0 15,1 0 0-15,2 2 0 0,1-2 0 0,1 0 0 16,0 2 0-16,2 0 0 0,-1-3 128 0,2 0-128 16,0 0 0-16,9 0 0 0,-10 0 0 0,1 0 0 15,-1 1 0-15,10-1 0 0,-9 3 0 0,9-3-192 16,-10 4 48-16,1 1 16 0,9-5 128 0,-8 5 144 15,1 1-16-15,7-6-128 0,-6 10 0 0,2-1 0 16,4-9 0-16,-1 10-192 0,-5-1-32 0,6-9 0 16,0 11 0-16,-1-1 0 0,1-10 560 0,-1 12 112 15,1-2 32-15,0 1 0 0,0-1-192 0,1 1-32 16,-1 0-16-16,1 0 0 0,2-1-112 0,0 3-128 0,-1 2 176 16,1 3-176-16,2-1 0 0,-1 2-320 0,0 1 32 0,0 1 16 15,0-2 272-15,1 2 0 0,-1 3 0 0,1-2 0 16,-1 0 0-16,-1 3 0 0,-1 1 0 0,1 4 0 15,-1 5 0-15,2 3 0 0,0 5 0 0,-1 2 0 16,-3 1 0-16,2-2 0 0,-2 1 0 0,0-5 0 16,-1-2 0-16,0-2 0 0,-2 2 0 0,1 4 0 15,-2 4 224-15,0 4-48 0,0 5-16 0,0 3 0 16,1-5-160-16,1-2 0 0,-1-3 0 0,-1-4 0 16,0-4-240-16,-1-1 32 0,0 0 0 0,0 1 0 15,-1-1 208-15,1 2 256 0,1-1-48 0,2-1-16 16,-2-1 64-16,1-3 16 0,3-2 0 0,-2-2 0 15,-1-2-272-15,0-4 128 0,1-5-128 0,-1 1 0 16,-1-4 128-16,2 0-128 0,0-1 0 0,0-3 0 0,-2 1 128 0,0 2-128 16,0-3 0-16,0 1 0 0,0 1 128 0,0 0-128 15,-1 1 0-15,1-2 0 0,0-2 144 0,2 0-144 16,-1-1 0-16,0 1 144 0,2 0-144 0,0-3 0 16,1-9 0-16,-1 12 128 0,1-2-128 0,0-10 0 15,1 12 0-15,-1-12 0 0,2 10 0 0,-2-10 0 16,6 11 128-16,-1-2-128 0,-5-9 0 0,6 10 0 15,1 1 144-15,-1-2-144 0,1-1 0 0,1-1 0 16,0 1 0-16,-1 0 128 0,3 1-128 0,-1 0 0 16,0-2 0-16,1-1 0 0,1 1 0 0,-1-2 0 15,0 0 0-15,2-1 0 0,0 2 0 0,2-3 0 16,-1-1 0-16,2 0 0 0,0 1 0 0,5 0 0 0,2-2 0 16,3 0 128-16,2 0-128 0,4 2 0 0,3 0 0 0,2-1 128 15,0 3-128-15,1-1 0 0,-2 0 0 16,0 2 0-16,0 0 0 0,0-2 0 0,1-3 0 0,3 1 0 15,-2-5 0-15,7 3 0 0,1-3 0 0,3 3 0 16,3 3 128-16,0-3-128 0,-3 3 128 0,-2-2-128 16,-3-2 0-16,-1-1 0 0,-3 1 0 0,-1-2 0 15,-1 2 0-15,3-2 0 0,3 1 0 0,2 1 0 16,3-1 0-16,2 1 0 0,-2 1 0 0,-1-3 0 16,-3 1 0-16,-2 0 0 0,-3-3 0 0,-1 0 0 15,-3-3 0-15,0 0 0 0,2 1 0 0,1-1 0 16,0-1 0-16,-1 1 0 0,1 0 0 0,-1 1 0 15,-2 2 0-15,-2 0 0 0,-3 1 0 0,-1 0 128 16,-4 2-128-16,0 0 0 0,-3 2 0 0,0 2 0 16,1 0 0-16,-1 1 0 0,-1-1 0 0,1 1 0 0,-1 1 0 0,1-2 0 15,0 2 0-15,0-2 0 0,-1 0 0 0,1 1 0 16,0-3 0-16,0 0 128 0,-1-3-128 0,0 2 0 16,-1 0 0-16,-2-1 0 0,0 2 240 0,-2-2 16 15,-1-1 16-15,0 2 0 0,-3 1-272 0,-1 0 0 16,0 0 128-16,-1 0-128 0,1 0 0 0,-11 0 0 15,11 2 0-15,0 2 0 0,-11-4 0 0,9 2 0 16,-9-2 0-16,10 2 0 0,-10-2 0 0,0 0-304 16,0 0 64-16,0 0 16 0,9-2 416 0,-9 2 64 15,0 0 32-15,0 0 0 0,8-6-288 0,-8 6 160 16,7-9-160-16,-3 0 128 0,-4 9-128 0,2-12 128 16,-2-1-128-16,0 0 128 0,0 0-128 0,0 0 0 0,0-2 0 0,0 0 0 15,0-2-272-15,0 2-96 0,2 0-16 16,-2 0 0-16,0-1 384 0,1 0 160 0,1 1-16 0,1-2 0 15,-2 3-144-15,2-1 0 0,1 1 144 0,0 1-144 16,0-5 0-16,0 2-240 0,2 3 48 0,-1-3 0 16,-1 1 192-16,2-4 0 0,0 0 0 0,1-1 0 15,-2-3 0-15,1-5 0 0,1 1 0 0,-2-3 160 16,0 0 16-16,-1-1 0 0,0-3 0 0,-1 1 0 16,1 1-336-16,-1 2-64 0,1-2-16 0,0 5 0 15,0 0 400-15,-1 1 80 0,-2 0 16 0,0-1 0 16,-1 1-256-16,0 2 0 0,0-6 0 0,0 0-160 15,0-2 160-15,-1 1-128 0,1-2 128 0,0 1-128 16,0-2 304-16,1 3 64 0,1 1 16 0,0 2 0 16,0 1-256-16,-1 3-288 0,-1 4 64 0,0-1 16 15,0 0 208-15,0 0 0 0,-1 1 0 0,-1 1 0 0,0-3 0 0,-1-2 0 16,1-2 0-16,-2-1 0 0,-2-6 0 0,4-1 160 16,-2 2-160-16,1-2 192 0,-1-1-192 0,2 3 128 15,-2 4-128-15,3 0 128 0,-1 5-128 0,1-1 0 16,0 5 0-16,1 2 0 0,0 1-192 0,0 2-80 15,0 1-16-15,0 0 0 0,0-2 288 0,1 4 144 16,-1 0-16-16,3 0 0 0,-3 0-128 0,1 1 0 16,-1-1 0-16,1-2 0 0,-1 0 0 0,0-1 0 15,0 0 0-15,-1-2 0 0,0 0 0 0,-1 2-176 16,0-2 48-16,-1 2 0 0,0 0 128 0,1 1 0 16,-2-1 0-16,-1 0 0 0,1 4 0 0,0-3 0 15,0 2 0-15,1 2-128 0,-1 0 128 0,2 2 176 0,-2 2-48 16,4 5 0-16,-4-5-128 0,4 5-176 0,0 0 48 0,0 0 0 31,0 0-496-31,0 0-80 0,0 0-32 0,0 0 0 16,9 8-1248-16,0 0-240 0,2 0-48 0,-1 1-16 15,1-3-1168-15,2 2-256 0</inkml:trace>
  <inkml:trace contextRef="#ctx0" brushRef="#br1" timeOffset="152122.78">28549 13090 10127 0,'0'0'448'0,"0"0"96"0,0 0-544 0,0 0 0 0,0 0 0 0,6-8 0 16,-6 8 4240-16,4-10 752 0,-4 10 128 0,3-11 48 15,-2 1-3984-15,-1 10-800 0,4-8-144 0,-4 8-48 16,1-13 32-16,-1 13 0 0,3-13 0 0,-2 2 0 16,-1 11 560-16,0-14 112 0,0 1 32 0,-1 4 0 15,0 0 16-15,1 9 0 0,-2-12 0 0,1 3 0 16,1 9-144-16,0 0-32 0,-6-9 0 0,6 9 0 16,-11-4-288-16,2-1-64 0,0 3-16 0,-2 4 0 15,-2 0-144-15,0 4-16 0,0-1-16 0,2 1 0 16,-4 2-224-16,1 0 0 0,0 1 0 0,-1 1-160 15,1 2 160-15,1-1-128 0,1-1 128 0,-1 2-128 16,-1-2 128-16,1 3 0 0,0 0 0 0,0 3 0 0,-2 0 0 16,2 1 0-16,0 1 0 0,1 1 0 0,2 1 0 0,2-2 0 15,2 3 0-15,0-4-128 0,1-1 128 0,3 1 0 16,0-3 0-16,2 3 0 0,0 0 0 0,3-2 0 16,0 1 0-16,0-2 0 0,3-1 0 0,0-1 0 15,2 0 0-15,2-3 128 0,4 0-128 0,-1-2 0 16,1-2 0-16,2-1-128 0,2-3 128 0,0-1 0 15,2-1 0-15,-1 0 0 0,1-3 192 0,-1-2-48 16,2-1 0-16,0-3 0 0,0-1 256 0,-3-1 48 16,-1-1 16-16,-1-3 0 0,-2-2-208 0,-2-1-64 15,1-2 0-15,-1-3 0 0,-2-3 256 0,-1-1 64 16,0-2 0-16,-1 0 0 0,0 2-368 0,-2-2-144 16,1 0 128-16,-1 0-128 0,0 1 128 0,-2 0-128 0,-2-3 0 0,1-1 128 15,-2-1-128-15,0 0 0 0,-2 1 0 0,0-3 128 16,-2 2-128-16,1 3 0 0,-1 1 0 0,0 3 0 15,-1 3 0-15,0 1 0 0,1 3 0 0,-1 1 0 32,0 2-368-32,0 2-48 0,-1 2-16 0,-1 2 0 15,1 0-368-15,0 3-80 0,5 8-16 0,-7-5 0 16,7 5-1696-16,-7-1-352 0,7 1-64 0,-8 4-12608 0</inkml:trace>
  <inkml:trace contextRef="#ctx0" brushRef="#br1" timeOffset="152505.07">28860 12970 35647 0,'0'0'1584'0,"0"0"320"0,0 0-1520 0,0 0-384 16,0 0 0-16,0 0 0 0,0 0 816 0,11 0 80 16,-11 0 32-16,13 3 0 0,-1 0-336 0,-2-1-64 15,0-1-16-15,-10-1 0 0,13 5 80 0,-1 1 16 0,-1-1 0 0,-2 0 0 16,-9-5-432-16,12 8-176 0,-1 4 128 0,0-2-128 15,-1 0 0-15,-1 3 0 0,0 0 0 0,3 2 0 16,-1-1-256-16,-2 0-16 0,0 1-16 0,1 0 0 31,1 0-496-31,-1-2-112 0,0-1 0 0,1-2-16 16,1-2-1376-16,-2 0-272 0,-10-8-48 0,11 7-7312 0,-2-3-1472 0</inkml:trace>
  <inkml:trace contextRef="#ctx0" brushRef="#br1" timeOffset="152856.31">29435 12857 16575 0,'0'0'736'0,"0"0"160"0,0 0-720 0,0 0-176 15,0 0 0-15,0 0 0 0,0 0 3264 0,0 0 608 16,0 0 128-16,0 0 32 0,2 9-2960 0,-4 0-592 16,2-9-112-16,-5 15-32 0,-3-2 48 0,-1 3 0 15,-1-2 0-15,-2 1 0 0,-1 2 64 0,-1 1 32 16,-2 3 0-16,-1 0 0 0,0 3-64 0,-1 0-16 16,0 3 0-16,-1 3 0 0,1 2-128 0,1 2-16 0,0-1-16 0,2 3 0 15,-1 0-112-15,0 1-128 0,1-1 176 16,-1-2-176-16,-1 3 128 0,0-5-128 0,0-6 0 15,0 2 0-15,0-1 0 0,2-1 0 0,-1-1-240 0,0 0 80 32,1-2-448-32,-1-1-96 0,2-1 0 0,-1-1-16 15,1-3-1712-15,0-2-320 0,-1-2-80 0,2-2-16 0</inkml:trace>
  <inkml:trace contextRef="#ctx0" brushRef="#br1" timeOffset="153345.49">27836 13760 32015 0,'-13'0'704'0,"1"-1"128"0,12 1 48 0,-12 0 32 0,12 0-720 0,0 0-192 0,0 0 0 0,0 0 0 16,0 0 512-16,8-5 64 0,5 1 0 0,3 2 16 16,3 2 96-16,5 2 16 0,3 0 0 0,6 0 0 15,2 3-64-15,4-4-16 0,4 0 0 0,5 1 0 16,6 0-160-16,6-4-16 0,5 0-16 0,1 1 0 16,0 0-304-16,-4-2-128 0,-5-1 0 0,1 0 128 15,-1 2-128-15,3-2 0 0,5 0 0 0,-1 1 0 16,1 1 0-16,-3 0 0 0,-4 0 0 0,-2-1 0 15,-3 1 0-15,-1 0-224 0,-3 2 48 0,2 0 16 16,-1 2-1600 0,-2 0-320-16,-4 2-64 0,-3-1-8432 0,-5-2-1696 0</inkml:trace>
  <inkml:trace contextRef="#ctx0" brushRef="#br1" timeOffset="154290.29">28588 14528 4607 0,'0'0'400'0,"0"0"-400"16,0 0 0-16,0 0 0 0,0 0 4576 0,0 0 832 15,0 0 160-15,0 0 48 0,0 0-3536 0,0 0-704 16,0 0-144-16,0 0-16 0,0 0-544 0,5-8-96 16,-4-1-32-16,1 2 0 0,-2 7 224 0,0 0 64 15,0-11 0-15,0 2 0 0,-2-1 80 0,1 1 32 16,-1 2 0-16,-1-1 0 0,-1-3-96 0,-1 3-16 0,-2 2 0 0,-3-1 0 15,-1 1-304-15,0-2-64 0,-2 3-16 0,-2 1 0 16,0 1-192-16,-2 1-64 0,-2 2 0 0,1 2 0 16,0 1-192-16,-2 2 0 0,-2 2 0 0,1 0 0 15,-1 4 0-15,0-2 0 0,0 1 0 0,1 4 0 16,0 0 0-16,0 1 0 0,2 2 0 0,2 2 0 16,0 0 0-16,1 1 0 0,3-1 0 0,1 1 0 15,1-1 0-15,2 1-128 0,1 0 128 0,3-1 0 16,2 2 0-16,0 0 0 0,2-2 0 0,1 0 0 15,1-4-160-15,3 0 160 0,1-2-128 0,2-2 128 16,1 0-192-16,1-2 32 0,1-3 16 0,3-2 0 16,0-1-80-16,2-2-16 0,0-2 0 0,2-2 0 15,2-2 240-15,-1-1 0 0,1-3 0 0,2-3 0 0,0 1 0 16,1-2 0-16,0-4 0 0,1 0 0 16,-1 1 160-16,-1-4-32 0,-2 0 0 0,1 1 0 0,-2-2 64 15,-1 0 0-15,-1-1 0 0,-3-2 0 0,-2-4 160 0,-1-3 32 16,-3-2 16-16,0-4 0 0,-2-3-144 0,-1 1-16 15,-1-4-16-15,-2 4 0 0,-2 1-96 0,-3 3 0 16,0 2-128-16,-1 4 192 0,-1 3-64 0,0 3-128 16,-1 2 176-16,-1 3-176 0,-1-2 0 0,-1 3 0 15,-1 0 0-15,1 3 0 0,0 0-208 0,0 3-48 16,1 0-16-16,0 0 0 16,0 5-416-16,1 0-80 0,0 4 0 0,8 2-16 15,0 0-1696-15,0 0-336 0,-6-3-64 0,6 3-12544 0</inkml:trace>
  <inkml:trace contextRef="#ctx0" brushRef="#br1" timeOffset="154940.1">28821 14418 21183 0,'0'0'1888'0,"0"0"-1504"0,0 0-384 0,0 0 0 15,0 0 4560-15,0 0 848 0,0 0 160 0,0 0 48 16,-2-6-4448-16,2 6-880 0,0 0-288 0,0 0 160 0,0 0-32 0,0 0-128 16,0 0 192-16,0 0-64 0,0 0 128 0,0 13 0 15,1-1 16-15,-1 3 0 0,0 1 128 0,0 1 32 16,1 2 0-16,1-3 0 0,-1 1 0 0,1 1 0 15,2 2 0-15,0 1 0 0,0-2-240 0,3 1-32 16,-1-2-16-16,2 0 0 0,1 1-144 0,2-2 0 16,0-2 0-16,1 0 128 0,0-1-128 0,0-4 0 15,-1-3 144-15,1-2-144 0,0-1 0 0,0-1 128 16,-3-3-128-16,1-3 0 0,-10 3 0 0,12-4 144 16,-2-3-144-16,-1-2 0 0,2-1 144 0,-2 0-144 15,-1-2 0-15,-2 0 144 0,-2 0-144 0,1 2 0 16,-5 10-192-16,3-11 192 0,0 2 0 0,-3 9 0 15,0 0 0-15,0 0 0 0,0 0 0 0,0 0 0 0,10-2 0 16,-10 2 0-16,10 2 0 0,-10-2 0 0,11 7 0 0,-1-1 0 16,-1 1-144-16,-1-1 144 0,0 0-192 0,0-1 192 15,-8-5 0-15,9 6 0 0,-9-6 0 0,10 7 0 16,-10-7 0-16,11 9 0 0,-2-2 0 0,-1 0 0 16,-2 2 0-16,1 1 128 0,-1-3-128 0,1 3 0 15,-1-1 256-15,1 0-64 0,-1-1 0 0,1-2 0 16,1 2-192-16,1 0-160 0,3 2 32 0,-1 1 0 15,2-1-16-15,-1-5 0 0,-12-5 0 0,15 2 0 16,-4-5 336-16,1-1 80 0,0-2 16 0,1-5 0 16,-2 1 208-16,-1-2 32 0,1-1 16 0,-2-1 0 15,1-5-224-15,-1 1-32 0,-3-1-16 0,1-5 0 16,-1 1-272-16,-1-2 0 0,1 0 128 0,-4 0-128 16,1 0-144-16,0-1-96 0,-1-1-16 0,-1-2 0 15,-2-1-512-15,1-1-128 0,-1 2 0 0,1-1-16 16,-1 2-2128-16,-1 0-416 0,0 0-96 0,-1 2-16 0</inkml:trace>
  <inkml:trace contextRef="#ctx0" brushRef="#br3" timeOffset="188396.95">30040 8329 19343 0,'0'0'1728'0,"0"0"-1392"16,0 0-336-16,0 0 0 0,0 0 3088 0,0 0 560 16,0 0 96-16,0 0 32 0,0 0-2624 0,0 0-512 15,0 0-96-15,0 0-32 0,0 0-96 0,0 0-32 16,0 0 0-16,-9-2 0 0,-3-1-32 0,5 3-16 16,-4 0 0-16,-2 0 0 0,-3 0 48 0,-2 0 16 15,-1 0 0-15,-2 0 0 0,-3 2 48 0,-21-1 0 16,3 2 0-16,4 0 0 0,2 1-32 0,-1-3 0 15,-1 1 0-15,-1 1 0 0,-2 0 32 0,-4 1 0 0,-3 0 0 0,-2 1 0 16,-2 0-144-16,0 3-32 0,0 1 0 0,1-1 0 16,0 1-144-16,2 1-128 0,-1-1 192 0,-3 1-192 15,-1-1 192-15,2-2-192 0,0 1 192 0,2 0-192 16,2-1 128-16,4-1-128 0,2 1 0 0,2-2 0 16,-1-1 128-16,4-2-128 0,-1 1 0 0,1 0 0 15,1-3 0-15,1 0 128 0,1 0-128 0,0 1 0 16,1-1 160-16,2 3-160 0,0-1 128 0,1 2-128 15,1-1 0-15,2 1 128 0,-1 1-128 0,2 0 0 16,0-1 0-16,1 1 0 0,0 2 0 0,2-3 0 16,0-1 0-16,0 3 0 0,2-5 128 0,1 3-128 15,-1-3 144-15,1 0 0 0,1 1 0 0,-1-2 0 16,1 0-144-16,0 1 0 0,1-1 0 0,1-1 0 16,1-1 0-16,2 2 0 0,2 0 0 0,2 0 0 15,0-1 0-15,0 1 0 0,1 0 144 0,1 1-144 0,1 1 0 0,7-2 128 16,-11 2-128-16,2 0 0 0,1-2 0 0,8 0 0 15,-9 4 0-15,0-3 128 0,1 0-128 0,8-1 0 16,-9 2 128-16,9-2-128 0,-9 0 0 0,9 0 144 16,0 0-144-16,0 0 0 0,0 0 144 0,0 0-144 15,0 0 0-15,0 0 144 0,0 0-144 0,0-10 0 16,3 0 0-16,2 0-176 0,0-1 400 0,3-2 80 16,0 0 16-16,2 0 0 0,0 0-192 0,1 0-128 15,-1-3 192-15,1 2-192 0,-2 1 128 0,-1-1-128 16,0 1 0-16,-2 2 0 0,-1-2 144 0,2 3-144 15,-1-2 0-15,1 1 144 0,-2 2-144 0,0 0 0 16,2 0 0-16,-1 0 128 0,-1 0-128 0,2 0 0 0,-7 9 0 16,7-9 0-16,-2 2 0 0,-5 7 0 0,0 0 0 0,8-10 0 15,-2 1 0-15,-6 9 0 0,0 0 0 0,0 0 0 16,0 0 0-16,0 0 0 0,0 0 0 0,7-7 0 16,-7 7 0-16,0 0 0 0,0 0 0 0,0 0 128 15,0 0-128-15,0 0 0 0,0 0-160 0,0 0 160 16,0 0 0-16,0 0 0 0,-11 4 0 0,1 1 0 15,-2 0-128-15,0 2 128 0,-1-1 0 0,0 3-144 16,-1 1 144-16,0 0 0 0,-1-1 0 0,1 2 0 16,-1-1 0-16,1 3 0 0,-1 0 0 0,-1 1 0 15,0 2 0-15,1 4 0 0,-1 1 0 0,2 1-128 16,-2 1 128-16,3-2 0 0,0-1 128 0,2-1-128 16,2 1 0-16,3-5 144 0,1 1-144 0,1-3 0 15,1-1 0-15,2-2 0 0,1-10 0 0,0 11-144 0,0-11 16 0,2 10 0 16,2-1 0-16,0 0 0 0,-1 3 128 0,-1-2 0 15,2 2 128-15,2-1-128 0,-4-2 176 0,2 0-48 16,1-1 0-16,0 1 0 0,-5-9 0 0,10 10 0 16,-1-3 0-16,-1 1 0 0,-1 1-256 0,4-3-64 15,1 1-16-15,2-1 0 0,2 1 208 0,3-1 240 16,2 5-48-16,4-2-16 16,1 0-1680-16,2 3-336 0,4 1-64 0,0-3-18064 15</inkml:trace>
  <inkml:trace contextRef="#ctx0" brushRef="#br3" timeOffset="189481.84">31031 7958 15663 0,'0'0'688'0,"0"0"144"0,9-6-656 0,-1-3-176 0,-1 1 0 0,0 0 0 0,1-1 2704 0,0 0 512 16,-1 1 112-16,-1 0 0 15,1 0-1552-15,-2 2-320 0,-5 6-64 0,0 0-16 0,4-12-416 0,-4 12-96 16,0-10-16-16,0 10 0 0,0 0-144 0,0 0-48 16,-9-11 0-16,-2 7 0 0,1-2-240 0,-1 3-48 15,1 1-16-15,-3 0 0 0,-2 2-352 0,0 2 0 16,-2-1 0-16,-1 3-128 0,-2 2 128 0,1-2 0 16,-2 2 128-16,0 0-128 0,0 2 224 0,1 1-32 15,1 1 0-15,-1 2 0 0,2 0 64 0,0 1 16 16,0 1 0-16,2 2 0 0,-1 1-144 0,1 0-128 15,1 2 144-15,0 1-144 0,0 1 0 0,3 1 0 16,1-1 0-16,2-2 0 0,2 1 0 0,3-3 0 16,1-1 0-16,3-2 0 0,1-1 0 0,3 0 0 15,0-3 0-15,1 1 0 0,2-2 0 0,1 0 0 0,1-2 0 0,1-1 0 16,2 1 0-16,-2-2-128 0,-10-5 128 0,13 5 0 16,0-4 0-16,2-1 0 0,-2-1 0 0,0-2 0 15,-1 1 0-15,-1-2 176 0,2-1-48 0,0-2-128 16,-1 1 320-16,0-1-64 0,-2-2 0 0,2 0 0 15,0-2 48-15,0 2 0 0,1-4 0 0,0-1 0 16,0-3-64-16,0-4-16 0,1 0 0 0,2-2 0 16,-1-5-224-16,1 1 128 0,-2-3-128 0,2-1 0 15,0-3 0-15,-3 1 0 0,0 1 0 0,1 0 0 16,0 1 0-16,-1 1 128 0,0 3-128 0,-1-1 0 16,-1 1 0-16,-2 0 176 0,-1-2-176 0,-2 3 160 15,-1 0 0-15,-1 2 0 0,-1 0 0 0,-2 5 0 16,-1 0 32-16,-1 2 16 0,-3 4 0 0,-1-2 0 0,1 4-208 0,-1 0 0 15,-2 2 0-15,1 3 0 16,-1-1-464-16,-1 1-48 0,-2 0 0 0,1 4 0 16,-2 2-496-16,2-3-96 0,0 3-32 0,0 4-11280 15,-2 1-2240-15</inkml:trace>
  <inkml:trace contextRef="#ctx0" brushRef="#br3" timeOffset="190083.19">31517 7368 22111 0,'0'0'1968'0,"0"0"-1584"0,0 0-384 0,0 0 0 15,0 0 2144-15,0 0 352 0,0 0 64 0,0 0 0 16,-4-8-1472-16,4 8-288 0,0 0-64 0,0 0-16 16,0 0-208-16,0 0-32 0,0 0-16 0,0 0 0 15,0 0-272-15,0 0-64 0,0 0-128 0,0 0 192 16,0 0-192-16,8 7 128 0,-3 0-128 0,1 4 0 15,-1 2 272-15,-1 4-32 0,-2 0-16 0,1 2 0 16,1 5 272-16,-3-1 48 0,1 3 16 0,-2-1 0 0,0 2-128 0,1 1-32 16,0-5 0-16,-1 1 0 0,0-1-144 0,1 3-16 15,1-2-16-15,0 2 0 0,1-3-80 0,1 3-16 16,0-1 0-16,1 4 0 0,2 1-128 0,-1 2 160 16,1-4-160-16,-1 1 160 0,3 0-160 0,-2-2 0 15,-3-3 0-15,-2 1 0 0,0-1 128 0,-2-2-128 16,0-3 128-16,-3 0-128 0,-1-5 192 0,0 2-64 15,-1-7 0-15,-2 1 0 0,0 1 0 0,0-2 0 16,1 1 0-16,-1-3 0 0,-1 0-128 0,0 0 128 16,2-1-128-16,6-6 128 0,-11 4-128 0,2 2 128 15,1-3-128-15,1 3 128 0,-2-4-128 0,-1 0 128 16,1-2-128-16,-1 0 128 0,-2 0-128 0,-1 1 160 0,-1 0-160 0,-3 2 160 16,0-4-160-16,0 1 0 0,-3 1 144 0,2 1-144 15,-3 1 0-15,3-2 0 0,0 2 0 0,1-3 0 16,0 0 0-16,1 0 0 0,1 0 0 0,2 0-128 31,-1 3-1344-31,4-3-272 0,-3 0-48 0,1 0-16048 0</inkml:trace>
  <inkml:trace contextRef="#ctx0" brushRef="#br3" timeOffset="190598.61">30351 8545 14735 0,'0'0'1312'0,"0"0"-1056"16,0 0-256-16,0 0 0 0,0 0 3216 0,0 0 592 0,0 0 112 0,0 0 32 16,0 0-2192-16,0 0-432 0,0 0-96 0,0 12-16 15,0-2-240-15,0-10-48 0,1 11-16 0,0-3 0 16,-1-8-96-16,0 0-32 0,4 10 0 0,-4-10 0 15,0 0 16-15,8 8 0 0,-8-8 0 0,12 5 0 16,-2-1 32-16,4 1 0 0,3-5 0 0,5-2 0 16,5-1-80-16,4-1-16 0,4-1 0 0,4 0 0 15,4-1-432-15,2 1-96 0,-1-1-16 0,5-1 0 16,5 1-192-16,5 0 0 0,3 4 0 0,3-2 0 16,2 0 0-16,-3 3 0 0,-6-3 0 0,-2 1 0 15,-1 3-224-15,-1-2-32 0,-2 0-16 0,1 1 0 16,1 0-496-1,-2-2-80-15,-3 2-32 0,0-1 0 0,-4 2-464 0,-2-1-112 0,-4 1-16 0,-2 0 0 16,-2-2-1744-16,-1 0-368 0,-3 1-64 0,-2-2 0 0</inkml:trace>
  <inkml:trace contextRef="#ctx0" brushRef="#br3" timeOffset="191382.08">30966 9321 10127 0,'0'0'896'0,"0"0"-704"0,0 0-192 0,0 0 0 15,9-5 3808-15,-9 5 736 0,8-6 128 0,-8 6 48 16,6-9-2400-16,1 3-464 0,-7 6-112 0,5-9-16 0,-1-2-736 0,-4 11-160 16,3-12-16-16,-1 3-16 0,-2-1-192 0,-1-2-32 15,-2 0-16-15,-1 1 0 0,-1-4 0 0,0 4 0 16,-2-1 0-16,-2 0 0 0,0 2 64 0,-1 2 16 16,-1 1 0-16,0 5 0 0,-2-2-192 0,-2 4-16 15,-2 4-16-15,0-2 0 0,-1 5-416 0,0 2 0 16,0 3 0-16,-1 1 0 0,1 4 0 0,-1-2 0 15,-1 1-128-15,2 0 128 0,-1 1-128 0,3 0 128 16,0-3-160-16,0 0 160 0,2 1 0 0,1 0 0 16,0 1 0-16,1 1 0 0,2-3 0 0,2 1 0 15,1-1 0-15,2 0 0 0,1 2 0 0,3 0 0 16,-2-3 0-16,3 1-144 0,0 0 144 0,3-1 0 16,-3-13 0-16,6 16-128 0,1-3 128 0,2-4 0 0,0-1 0 0,3-2 0 15,0-4 0-15,2 0 0 0,2 1 0 0,-1-3 0 16,1 0-192-16,0-3 64 0,-1-1 0 0,2 1 0 15,-1-3 128-15,1 1 176 0,-2-1-48 0,4 0 0 16,1-4-128-16,0 0 0 0,1-1 0 0,0-1 0 16,0 2 256-16,1-3-48 0,0-1 0 0,0 1 0 15,-1-1-64-15,-1 3-16 0,-2-2 0 0,-1 0 0 16,-3-3-128-16,0 2 192 0,-1-2-192 0,-2 0 192 16,-3-1-192-16,-2-2 128 0,-2-3-128 0,-1-4 128 15,-2-6 0-15,-1 0 0 0,-1-3 0 0,-2-2 0 16,-1-2-128-16,0 1 0 0,-1 0 0 0,-1 4 0 15,-1 3 0-15,1 4 192 0,-2 1-192 0,1 5 192 16,1 4-192-16,0 3 0 0,0-1-160 0,-1 2 160 16,2 4-256-16,0 1 32 0,0 2 16 0,5 6 0 15,0 0-416-15,0 0-80 0,-5-8 0 0,5 8-16 16,0 0-1104-16,0 0-224 0,0 0-32 0,0 0-9184 16,0 0-1856-16</inkml:trace>
  <inkml:trace contextRef="#ctx0" brushRef="#br3" timeOffset="191749.01">31347 9232 26719 0,'0'0'2368'0,"0"0"-1888"0,0 0-480 0,0 0 0 16,0 0 3360-16,0 0 576 0,-3 12 112 0,0-4 32 15,3-8-2656-15,0 0-528 0,0 0-96 0,0 0-32 16,0 0-352-16,2 13-80 0,-2-13-16 0,5 13 0 16,-5-13-176-16,8 9-144 0,0-1 192 0,2 0-192 15,0-2 224-15,2 1-64 0,0-1-16 0,0 1 0 16,1-2-144-16,0 1 160 0,0 2-160 0,1 1 160 15,-1-2-160-15,1 2 0 0,1 0 0 0,-2 2 0 16,-1-2 0-16,-1 2-176 0,1-3 48 0,0 0 0 31,-12-8-656-31,14 8-128 0,-2-2-32 0,0 1 0 0,-1-4-2032 0,-11-3-416 0,11-2-64 0</inkml:trace>
  <inkml:trace contextRef="#ctx0" brushRef="#br3" timeOffset="191983.31">31922 9054 23039 0,'0'0'2048'0,"0"0"-1648"16,0 0-400-16,0 0 0 0,0 0 3456 0,0 0 592 15,0 0 128-15,0 0 32 0,-6 11-2544 0,0 6-496 16,-2 0-96-16,-1 4-32 0,1 1-224 0,-2 4-48 16,-1 4-16-16,-2 0 0 0,-4 2-96 0,-1-1-16 15,-2 1 0-15,-3 6 0 0,-3 4-128 0,-3 5-16 0,-3 5-16 0,-4 2 0 16,0-1-224-16,-3-2-64 0,-3-4 0 15,3-4 0-15,4-4 64 0,5 1 16 0,2-1 0 0,5 1 0 16,2-1-272-16,4 1 0 0,1-2 128 0,5 0-128 31,0-4-2080-31,3-4-480 0,3-3-80 0</inkml:trace>
  <inkml:trace contextRef="#ctx0" brushRef="#br3" timeOffset="-202230.7">16547 8356 21183 0,'0'0'1888'0,"0"0"-1504"16,0 0-384-16,0 0 0 0,0 0 2656 0,0 0 464 16,0 0 80-16,6-5 32 0,-6 5-2128 0,0 0-416 15,0 0-96-15,6-7-16 0,-6 7-240 0,0 0-48 16,0 0-16-16,0 0 0 0,0 0-128 0,-3-1-16 16,-4-2-128-16,1 3 192 0,-3 0-192 0,0 3 0 15,-2-3-144-15,2 3 144 0,0 1 0 0,-5 0 0 16,3-1 0-16,11-3 0 0,0 0 0 0,0 0 0 15,0 0 0-15,0 0 0 0,0 0 432 0,0 0 16 0,0 0 16 16,0 0 0-16,0 0 208 0,0 0 32 0,0 0 16 0,0 0 0 16,0 0-80-16,0 0-32 0,-8-3 0 0,8 3 0 15,-7-4-352-15,0 0-64 0,7 4 0 0,-8-3-16 16,-1 0-176-16,0 2 0 0,0 0 0 0,0 1 0 16,-2 0 0-16,1 1 0 0,-2 0 0 0,2 2 0 15,-1-3 0-15,1 0 0 0,-1 0 0 0,1 1 0 16,-2-1 0-16,0 0 0 0,-1 0 128 0,2 2-128 15,-1-4 144-15,0 2-144 0,-1-1 160 0,1 1-160 16,-1-3 192-16,2 2-48 0,-2-1-16 0,0-1 0 16,-2 0-128-16,1 1 160 0,-2-1-160 0,1 1 160 15,-2-1-160-15,1 2 0 0,-2-1 0 0,-2 1 0 16,-1 1 0-16,-1 0 0 0,0 0 0 0,-1 1 0 16,-1 1 0-16,2 0 0 0,-2 1 0 0,1-1 0 0,-2 1 0 15,2 4 0-15,-2-5 0 0,2 2 0 0,-1 0 0 16,2 0 0-16,0-1 0 0,1-1 0 0,-1 1 0 15,0-1 0-15,-1 0 0 0,1-1 0 0,0-1 0 0,0 0 0 16,0 0 0-16,-2 0 0 0,0-1 128 0,-1-1-128 16,-1 1 128-16,-2 0-128 0,1 1 160 0,0 0-160 15,-2 0 192-15,1 2-192 0,0 0 128 0,0 0-128 16,2 2 0-16,0-1 0 0,-1-1 0 0,0 1 160 16,-1 1-160-16,-1 1 128 0,-1-2-128 0,0 1 0 15,-1 0 0-15,0-1 0 0,-2 3 0 0,2 0 0 16,0 1 0-16,1-1 0 0,1 1 0 0,2-1 0 15,1 1 0-15,0-1 0 0,1 2 0 0,1-1 128 0,1-1-128 16,-2-1 0-16,-1 1 0 0,0-1 0 0,0-1 0 0,-2 0 0 16,1 0 0-16,-2-1 0 0,-1 3 0 0,2-4 0 15,0 2 0-15,2 0 0 0,0 1 0 16,3-1 0-16,1 0 0 0,2-3 0 0,0 2 0 0,4 0 0 16,-1-2 0-16,1 0 0 0,2 3 0 0,-1-4 0 15,1 1 0-15,1-1 0 0,1 0 0 0,2 0 0 16,-2 0 0-16,0 0 0 0,2 2 0 0,-2-2 0 15,-1 0 0-15,0 0 0 0,0 0 0 0,0 0 128 16,0 0-128-16,1 0 0 0,-1-2 0 0,1 1 0 16,1-1 128-16,-1-1-128 0,0 2 192 0,2-3-64 15,-1 2-128-15,1 1 0 0,-1-3 0 0,1 3 0 16,1 0 0-16,0-1 0 0,-2 0 0 0,1 0 0 16,-1 0 0-16,2 0 0 0,-1 1 0 0,0 0-176 15,-2 1 176-15,-1 0 0 0,1 0 128 0,2 0-128 0,-2 0 0 0,1 0 0 16,1 0 0-16,1 0 0 0,1-1 0 0,8 1 0 15,-9-3 0-15,1 2 0 16,8 1 128-16,-9-3-128 0,2 0 128 0,7 3-128 0,-6-1 0 0,6 1 128 16,-8-2-128-16,8 2 0 0,0 0 0 0,0 0 0 15,-6-3 0-15,6 3 0 0,0 0 0 0,0 0 0 16,0 0 0-16,0 0 0 0,0 0 0 0,0 0 128 16,0 0-128-16,0 0 0 0,0 0 0 0,0 0 0 15,0-9 0-15,1 2 0 0,1-2 0 0,2 3 144 16,-4 6-144-16,8-11 160 0,0-1-160 0,0 2 0 15,0 1 0-15,1-2 0 0,1 1 0 0,1 0 0 16,0 0 0-16,1 1 128 0,1 0-128 0,2 0 0 0,-1 3 0 0,2-4 128 16,0 4-128-16,1-1 0 15,-1 1 0-15,0 1 0 0,-1 2 0 0,0-2 0 0,-2 1 0 0,0 0 0 16,-3 0 0-16,-1 0 0 0,-9 4 0 16,11-4 0-16,-11 4 0 0,9-5 0 0,-9 5 0 0,0 0 0 15,8-6-192-15,-8 6 192 0,0 0-160 0,0 0 160 16,0 0 0-16,0 0 0 0,5-10 128 0,-5 10-128 15,0 0 0-15,0 0 0 0,0 0 0 0,0 0 0 16,0 0 0-16,0 0 0 0,0 0 0 0,0 0 0 16,3-9 0-16,-3 9 0 0,0 0 0 0,0 0 0 15,0 0 0-15,0 0 0 0,0 0-144 0,0 0 144 16,-8-4-192-16,0 3 64 0,8 1 0 0,-11 3 0 16,1-1 128-16,0 1-192 0,-2 0 192 0,1 3-192 15,1-5 192-15,-2 5 0 0,-1-1-144 0,0 0 144 0,-2 0 0 0,0 0 0 16,-2 2 0-16,-1 2 0 15,0-2 0-15,-1 0 0 0,1 3 0 0,0 0 0 0,0 2 0 0,-1 2 0 16,1 3 0-16,0 1 0 0,0 1 0 0,1 0 0 16,0 1 0-16,1 0 0 0,1 3 0 0,0 0 0 15,3-1-176-15,2-1 176 0,0-3 0 0,2-2 0 16,1-3 0-16,2 1 0 0,1-1 0 0,2-1 0 16,0-3 0-16,2-9 0 0,0 0 0 0,0 0 0 15,3 12 0-15,-1-3 0 0,-2-9 0 0,6 9 0 16,0-2 0-16,2-1 0 0,-8-6 0 0,13 8 0 15,-1 0 0-15,-1-2 0 0,3 2 0 0,1-1 0 16,-2-1 0-16,3 1 0 0,0 1 0 0,-1 0 0 16,2 1 0-16,0-2 0 0,-1 0 0 0,-1-1-128 0,1 0 0 0,0 0 0 31,-2 1-416-31,0-3-80 0,-1 1-16 0,0 1 0 16,-1 2-2176-16,-1 0-432 0,-4 0-80 0</inkml:trace>
  <inkml:trace contextRef="#ctx0" brushRef="#br3" timeOffset="-200922.67">11902 8227 17151 0,'0'0'768'0,"0"0"144"0,9-9-720 0,-9 9-192 0,10-11 0 0,-3 4 0 16,-7 7 992-16,0 0 160 0,9-9 48 0,-3 2 0 15,0-2-432-15,-6 9-64 0,2-9-32 0,-2 9 0 16,3-9-160-16,-2 6-16 0,-1-3-16 0,-1-1 0 16,-1 2-80-16,1 0-16 0,0-2 0 0,0 1 0 15,-2-1 128-15,0-7 32 0,-1 1 0 0,2 4 0 16,-2-2-32-16,0 3 0 0,-1-1 0 0,-2 0 0 16,2 0-128-16,-1 0-16 0,-1 2-16 0,-2 1 0 15,-2 0 16-15,1 0 0 0,-2 2 0 0,-1 1 0 16,0 0-112-16,-1 0 0 0,0 4-16 0,-3 4 0 15,-4-1-112-15,0 2-128 0,0 3 176 0,-2 2-176 16,-4 4 0-16,1-1 0 0,-1 2 0 0,1 2 0 0,1-1 0 16,3 0 0-16,2-3 0 0,2 5 0 0,1-4 0 0,3 2 0 15,1 0 0-15,0-1 0 0,0 5 0 0,2-2 0 16,1 2 0-16,1 0 0 0,2 2 0 0,3 3 0 16,2-1 0-16,0 1 0 0,2 2 0 15,3-4 0-15,1 1 0 0,3-5 0 0,0-2 192 0,2-1-64 16,2-1 0-16,1-2-128 0,2-5 160 0,0-4-160 15,2 2 128-15,1-3-128 0,1 0 144 0,0-2-144 16,-1-1 160-16,2 1-160 0,-1-5 128 0,1-1-128 16,2-1 0-16,0-1 0 0,0-1 0 0,0-1 128 15,0-2-128-15,-2 1 0 0,1-3 0 0,-2 0 128 16,-2-1-128-16,-2 0 0 0,-1-3 128 0,0 2-128 0,0-2 0 0,-1 0 144 16,-2-1 96-16,1 0 16 0,-2 0 0 0,-1-2 0 15,0 1 96-15,-2 1 32 0,1 2 0 0,-2-4 0 16,-3 1-16-16,1 0 0 0,-2 0 0 0,-1 1 0 15,0-3 16-15,0-2 16 0,0-4 0 0,2-2 0 16,-4 0-144-16,1-4-48 0,-2 0 0 0,2-1 0 16,-2-3-208-16,0 2 144 0,0 1-144 0,0 2 128 15,-1 5-128-15,1 0 0 0,-3 2 0 0,1 5 0 16,-1 2 0-16,-1 0 0 0,1 1 0 0,-1 3 0 16,1-1 0-16,-1 1-256 0,2-4 64 0,1 0 16 15,0 0-160-15,0 1-48 0,0-3 0 0,3 2 0 16,0 0-416-16,1 1-96 15,1 2 0-15,0 2-16 0,0 2-2240 0,2 1-448 0,0-4-96 0,-3 13-16 16</inkml:trace>
  <inkml:trace contextRef="#ctx0" brushRef="#br3" timeOffset="-199954.79">12422 7506 11967 0,'0'0'528'0,"0"0"112"0,0 0-512 0,0 0-128 16,0 0 0-16,0 0 0 0,-9-5 1488 0,9 5 272 16,0 0 48-16,0 0 16 0,0 0-1312 0,0 0-256 0,0 0-48 0,0 0-16 15,0 0 240-15,0 0 32 0,0 0 16 0,0 0 0 16,0 0-112-16,6-7-32 0,-6 7 0 0,0 0 0 15,9-5 368-15,-9 5 64 0,11 1 0 0,-11-1 16 16,8 7 48-16,-1-1 16 0,1 1 0 0,-1 2 0 16,-1 3-304-16,2 0-64 0,0 1-16 0,0 2 0 15,0 0-144-15,-1-1-16 0,3 0-16 0,-1 3 0 16,-2-1-128-16,4-4-32 0,-1-1 0 0,2 2 0 16,1 2-128-16,1 0 0 0,1 0 144 0,2 0-144 15,0 1 128-15,0 1-128 0,1 0 128 0,0 0-128 16,-1 2 128-16,0 4-128 0,-1 0 160 0,-5 3-160 15,2 1 208-15,-3 3-48 0,-5 2-16 0,-1-2 0 16,-2-2-144-16,0 1 0 0,-4-2 0 0,0 1 128 16,-2-5 0-16,-1 0-128 0,-3-7 192 0,0 0-64 15,-1 1 32-15,0-3 0 0,-2 1 0 0,2-1 0 0,0-1-16 16,0-1 0-16,0 0 0 0,0-1 0 0,-1 1-144 0,3-2 0 16,-1 1 0-16,0-1 128 0,-1 1 0 0,0-2-128 15,-2 0 192-15,1-1-64 0,-1 1 80 0,1 0 16 16,-2 2 0-16,1-2 0 0,-1-2 0 0,0 1 0 15,-1 0 0-15,0-1 0 0,0-1 32 0,0 1 16 16,1-1 0-16,-1-1 0 0,-1 1 16 0,0-4 0 16,-1 2 0-16,2-3 0 0,-1 1-112 0,-1-1-32 15,1-1 0-15,0 3 0 0,-1-6-144 0,1 0 0 16,-2 2 0-16,2 1 0 0,1-2 0 0,0 0-304 16,0 1 48-16,1 0 16 15,2 1-1696-15,-1 0-352 0,1 0-64 0,0 0-12112 0</inkml:trace>
  <inkml:trace contextRef="#ctx0" brushRef="#br3" timeOffset="-199414.12">10870 8857 2751 0,'-13'1'256'0,"4"2"-256"15,-1-1 0-15,-1 2 0 0,4 0 4656 0,0 0 880 16,7-4 176-16,0 0 48 0,0 0-4272 0,0 0-848 16,-4 8-160-16,4-8-32 0,0 0 352 0,0 0 80 0,0 0 16 0,9 8 0 15,-9-8-128-15,15 5-32 16,0-1 0-16,2-2 0 0,5 0 160 0,7-2 16 0,5 0 16 0,6-2 0 15,9 4-304-15,4-2-64 0,4 0-16 0,-1 0 0 16,-1 0-352-16,0-2-64 0,-3 0 0 0,4-5-128 16,4 1 128-16,5 1-128 0,6-1 0 15,-1 0 0-15,-2-1 0 0,-2 1 0 0,-3-6 128 0,3 3-128 16,4 0 0-16,3-2 0 0,2 3 0 0,-2 2 0 16,-6 2 368-16,-5-2-48 0,-6-2 0 0,0 1 0 15,-2 2-32-15,-2 1-16 0,-1 1 0 0,-3 2 0 16,-4 2-272-16,-3-1 128 0,-3-1-128 0,-4 2 0 15,-6-1 0-15,0 0-224 0,-6 2 16 0,-4-1 0 16,-4 2-2560-16,-2-2-512 16</inkml:trace>
  <inkml:trace contextRef="#ctx0" brushRef="#br3" timeOffset="-198484.4">12020 9513 12895 0,'0'0'1152'0,"0"0"-928"16,-1-10-224-16,0 1 0 0,-1 1 2752 0,1 2 512 16,0-1 112-16,1 7 16 0,-2-10-2368 0,1 1-480 15,-1 1-96-15,-1 0 0 0,-1 0-256 0,-1 1-32 16,-2 0-16-16,-1 1 0 0,-1-1-144 0,-1 0 128 0,-2 1-128 0,0-1 128 15,1 2 0-15,-2 0-128 0,-2-2 192 0,1 5-64 16,-2-1 160-16,-1 3 32 0,-1 0 0 0,-1 3 0 16,-1-3-16-16,-1 0 0 0,0 4 0 0,0 2 0 15,-1-2-16-15,-2 4 0 0,-3 2 0 0,1 4 0 16,0 2-48-16,2 5-16 0,0 3 0 0,3 2 0 16,3 0-224-16,2 1 0 0,3 2 128 0,2 2-128 15,0 1 0-15,3-1 128 0,3-2-128 0,1-2 0 16,2-4 0-16,2 0 0 0,1-4 0 0,3-2 0 15,2 0 128-15,3-3-128 0,3 1 0 0,2-1 144 16,2-4-16-16,4 1-128 0,2-2 192 0,5-2-64 16,2-1-128-16,2-2 192 0,2 0-192 0,1-3 192 15,1-2-192-15,-3 0 0 0,0-6 0 0,-4 1 128 16,0-4 32-16,-2 0 0 0,-1 0 0 0,-2-3 0 0,-1-1 368 0,-1-1 80 16,0-1 16-16,-1 1 0 0,-3-5 16 0,-2-1 16 15,0-1 0-15,-4-5 0 16,-2-5-160-16,-2-2-48 0,-3-3 0 0,-2-3 0 0,-4-3-192 0,-2 0-64 15,-3 2 0-15,0 3 0 0,-4 3-192 0,1 2 0 16,-3 3 0-16,0 3 0 0,0-1-128 0,0 2 128 16,0-4-192-16,-1 2 192 0,1-1-224 0,2 3 64 15,0 1 16-15,2 4 0 16,1 4-240-16,2 2-32 0,-1 3-16 0,2 5 0 16,1 2-2000-16,4 5-384 0,0 0-96 0</inkml:trace>
  <inkml:trace contextRef="#ctx0" brushRef="#br3" timeOffset="-198103.29">12757 9377 20271 0,'0'0'1792'0,"-7"-5"-1424"0,1-2-368 0,6 7 0 16,-7-4 3760-16,7 4 672 0,0 0 144 0,-8-1 32 15,-1 1-3664-15,0 1-736 0,-1 3-208 0,-1 1 0 16,0 2 0-16,-2 3 0 0,-3 3 0 0,0 0 0 0,-1 4 0 0,-1 3 0 15,-1 3 0-15,-1 2 0 0,2 4 0 0,-3 1 192 16,-1 1-16-16,2 2-16 0,2 1 96 0,1 0 0 16,-1-5 16-16,2 1 0 0,-1-5-128 0,1-3-16 15,1-1-128-15,2-1 192 0,0-3-192 0,1-3 0 16,2-2 0-16,0 0 0 16,3-3-416-16,0-1-80 0,7-8-16 0,0 0-10640 15,-9 1-2144-15</inkml:trace>
  <inkml:trace contextRef="#ctx0" brushRef="#br3" timeOffset="-197908.48">12267 9445 38415 0,'0'0'1696'0,"0"0"352"0,0 0-1632 0,10 8-416 0,2 2 0 0,1 4 0 16,1 3 960-16,2 3 96 0,1-1 32 0,1 1 0 15,0 3-512-15,1 1-112 0,-1 1-16 0,3-2 0 16,2 1-304-16,2-4-144 0,2 1 128 0,3-1-128 15,2 2 0-15,3-4 0 0,0 1 0 0,1-3 0 32,2 4-1504-32,0-3-288 0,0 0-48 0,-2 0-10096 0,-2-2-2016 0</inkml:trace>
  <inkml:trace contextRef="#ctx0" brushRef="#br3" timeOffset="-174687.25">13059 7213 3679 0,'0'0'320'0,"0"0"-320"0,0 0 0 0,0 0 0 16,0 0 1968-16,-9 0 320 0,9 0 64 0,-9 0 16 16,9 0-1168-16,-10 0-240 0,1 0-32 0,-1 0-16 15,1 0-304-15,0 1-64 0,0 0-16 0,-1 3 0 16,-1-2-160-16,5-1-48 0,-3-1 0 0,-2 1 0 15,-2 0-192-15,-1 1-128 0,-2-1 128 0,-2 0-128 16,-3-1 0-16,-18-1 0 0,4 0 0 0,2-1 0 16,2 1 0-16,-1-1 128 0,1 0-128 0,0 2 0 15,1 2 272-15,0 0-16 0,0 1 0 0,0 1 0 16,-1 0-16-16,-2-2-16 0,-2 0 0 0,-4-2 0 16,-4 0-224-16,-2 0 144 0,-2-2-144 0,2 2 128 15,1 0-128-15,0 3 0 0,3 1 0 0,-1 2 0 0,3-3 0 0,0 2 0 16,-2 0 0-16,-2 1 0 0,-5-4 0 0,-1 2 0 15,-1-1 0-15,1 1 0 0,0 1 0 0,5-1 128 16,4 0-128-16,2 1 128 0,1 0-128 0,2 0 0 16,-1-1 0-16,-1 0-176 0,-1-1 176 0,-1-3 0 15,-3 0 0-15,1 0 0 0,-1-2 0 0,2 2 0 16,0-1 0-16,5 1 0 0,3-1 0 0,2 3 0 16,1 2 0-16,3-1 0 0,1 1 0 0,2 2 0 15,0 1 0-15,3-1 128 0,-1 1-320 0,0 1-64 16,0 1-16-16,2-1 0 0,0-2 112 0,1 3 32 0,1-2 0 15,0 1 0-15,1-2 128 0,2 1 0 16,1-1 0-16,1 1 0 0,1 2 0 0,0-3 0 0,2-2 0 0,1 3 128 16,2 1-128-16,1-1 0 0,-1 0-176 0,4 3 176 15,2-10-144-15,-2 11 144 0,2-2-128 0,0-9 128 16,4 8 0-16,2 1 0 0,-6-9 0 0,6 10 0 16,1-2 0-16,-1 0 176 0,2 0-48 0,-2 1 0 15,1-1 208-15,-1 3 48 0,1 0 0 0,-2-1 0 16,0-1-384-16,2 3-160 0,-1 0 16 0,0-2 0 15,-1 3 144-15,1 2 0 0,2 0 0 0,-1 2 0 16,-1-1 0-16,1 3 0 0,-2 1 0 0,1 5 0 16,2 3 208-16,-1 8-16 0,-1 3-16 0,1 6 0 15,-1 5-176-15,1 0 0 0,-1 0 0 0,1 0 0 16,-1-8 0-16,0-2-144 0,0-2 144 0,2 4-208 16,-1 1 208-16,2 1 128 0,0 3 0 0,1 1-128 15,1 2 208-15,-1-1-64 0,0-2-16 0,4-4 0 16,-3-4-128-16,1-1 128 0,-2 0-128 0,0 4 128 0,-3 3-128 0,1 5 0 15,1 7 0-15,0 4 128 0,2 5-128 0,-1-5 0 16,-3-8 0-16,-2 1 128 0,0-1-128 0,0 3 0 16,1 3 0-16,-1 1 128 0,1-1-304 0,0-7-64 15,-1-4-16-15,-1-10 0 0,-2-6 64 0,1-2 0 16,0-4 0-16,-1-1 0 0,0-4 384 0,-1-1 64 16,-1-2 32-16,0-1 0 0,0-2-288 0,0 2 160 15,-1-1-160-15,-1 0 128 0,1-1-128 0,0 1 192 16,-1 0-192-16,1 1 192 0,0-4-192 0,-1 1 0 15,0-1 0-15,-1 0 128 0,-1-3-128 0,2 2 0 0,-2-1 0 16,2-4 0-16,0 1 0 0,2-8 0 16,-5 9 0-16,5-9 128 0,0 0-128 0,-7 7 0 0,1-2 144 0,6-5-144 15,0 0 0-15,0 0 128 0,-8 4-128 0,8-4 0 16,0 0 0-16,-9 3 0 0,9-3 0 0,0 0 0 16,-10 0 128-16,10 0-128 0,0 0 128 0,0 0-128 15,0 0 0-15,0 0 0 0,0 0 0 0,0 0 0 16,0 0-192-16,0 0-16 0,0 0 0 0,0 0 0 15,0 0 208-15,7-7-144 0,1 1 144 0,0 0-128 16,1 1 128-16,1 1 0 0,1 0 0 0,0 2 0 16,1 0 0-16,1 1 128 0,0 1-128 0,2 0 0 15,0 0 0-15,2 1 128 0,0 2-128 0,3 0 0 16,0 2 0-16,5-3 0 0,1 0 0 0,3-1 0 16,1-1 0-16,3 0 128 0,-2-1-128 0,1 1 176 0,1-2 16 15,1 2 16-15,4 0 0 0,2 2 0 0,3-1-48 0,4 0-16 16,1 2 0-16,2 0 0 0,-1 1-144 0,-2 1 0 15,-2-1 0-15,-1-3 0 0,-1 2-256 0,3 0-64 16,-1 3-32-16,5 0 0 16,2 2-464-16,-1 1-80 0,-2-1-32 0,-2-2 0 15,-2-2 224-15,-5-1 64 0,-2 0 0 0,-3-3 0 0,-2-2 640 0,-2 2 0 16,-1-2 0-16,-1-1 128 0,-2 0 448 0,2 1 80 16,-2 1 32-16,-1-2 0 0,-1 2-256 0,0-2-48 15,-3 3-16-15,1 0 0 0,-1 0-240 0,1 0-128 16,-1 0 128-16,-1 0-128 0,-2 0 0 0,-1 0 0 15,-2 0 0-15,1 0 0 0,-1 0 0 0,-1 0 0 16,-2-1 0-16,-1-2 128 0,-1 1 304 0,-1-1 64 0,-10 3 16 16,12-4 0-16,-4-5-128 0,-1 2-32 0,1 0 0 0,0-3 0 15,0 0 144-15,0 0 16 0,-1-1 16 0,1-1 0 16,0 1-336-16,0-2-64 0,1-3 0 0,0-1-128 16,-1 0 0-16,2-4 0 0,1 2 0 0,-1-1-144 15,-1 1-144-15,1-1-32 0,-1 0 0 0,0 2 0 16,-1 0 48-16,-2 0 0 0,2-1 0 0,-3 1 0 15,-1-1 272-15,0-6 0 0,-3-3-128 0,-1-5 128 16,-1-4 224-16,0-2 96 0,-1-7 32 0,0-2 0 16,-1 0 96-16,1 1 0 0,-1 1 16 0,2 6 0 15,-2-3-112-15,2-4-32 0,-1-7 0 0,1-4 0 16,0-9-48-16,0 0-16 0,-1 0 0 0,1 7 0 16,0 4 128-16,-2 1 32 0,0 2 0 0,0-7 0 15,-1-5-160-15,0-4-48 0,0-1 0 0,0 9 0 0,-1 5-208 0,-2 7 176 16,1 2-176-16,-1-2 160 15,-1-1 32-15,2-7 0 0,1-1 0 0,1 0 0 0,1-2 32 0,0 8 16 16,2 5 0-16,0 2 0 0,0 8-96 0,1-1-16 16,-2-1 0-16,2-4 0 0,-1-2-128 0,1-1 0 15,0 2 144-15,0-1-144 0,-1 4 0 0,1 4 0 16,0 5 0-16,0 6 0 0,-2 5 0 0,0 2 0 16,-2 5 0-16,-1 2 0 0,-2 3 0 0,1 1 0 15,-4 4 0-15,1 2-192 0,0 1-112 0,0 2-16 16,-1 3-16-16,0 1 0 15,0 2-1488-15,-2 0-288 0,-1 4-64 0</inkml:trace>
  <inkml:trace contextRef="#ctx0" brushRef="#br2" timeOffset="-166331.08">12556 10365 3679 0,'0'0'320'0,"0"0"-320"0,0 0 0 0,0 0 0 15,0 0 3088-15,0 0 560 0,0 0 96 0,0 0 32 16,0 0-2208-16,0 0-432 0,0 0-96 0,0 0-16 16,0 0-304-16,0 0-64 0,0 0-16 0,0 0 0 15,0 0 96-15,0 0 16 0,0 0 0 0,0 0 0 16,0 0-368-16,0 0-80 0,0 0-16 0,5 9 0 16,-1 2-288-16,-1 0 128 0,-1 5-128 0,1 4 0 15,-3 2 192-15,0 5-192 0,0 6 192 0,-1 35-192 16,-1-3 240-16,0-3-64 0,-2-7-16 0,0-4 0 15,-1-4-160-15,1-4 128 0,0 1-128 0,1 1 128 16,1 0-128-16,-1 1 128 0,1-1-128 0,-1-2 128 16,2 0 80-16,-1-3 16 0,1-5 0 0,0-4 0 15,-1-4-48-15,1 0-16 0,-1-7 0 0,0 1 0 16,1-1-160-16,0-1 160 0,-2 1-160 0,0-1 160 0,1 1-160 0,-1-3 0 16,2 3 0-16,-2-5 0 0,-1 1 0 0,2-2 0 15,-1-1 0-15,2-2 128 0,1-11-128 0,0 0 160 16,0 0-160-16,0 0 160 0,0 0 112 0,0 0 32 15,0 0 0-15,0 0 0 0,-7-7 336 0,3 1 64 16,0-6 0-16,1 0 16 0,-3-1-384 0,1-3-80 16,-1 2 0-16,-1 1-16 0,1-3-240 0,-1 3 0 15,-1 0 0-15,-1 0 0 0,0 0 0 0,0 2 0 16,-2-3 0-16,2 1 0 0,3 0 0 0,-1 3 0 16,1-3 0-16,1 3 0 0,1-1 0 0,0 2 0 15,0-1 0-15,1-1 0 0,2 2 0 0,1-3 0 0,0 3 0 0,0 0 0 16,0 0 0-16,0 9 0 0,1-11 0 0,2 2 0 15,-2 3 0-15,-1 6 0 0,0 0 176 0,0 0-176 16,0 0 0-16,0 0 0 0,0 0 0 0,0 0 0 16,0 0 0-16,5 10 0 0,-1 5 0 0,0 2 0 15,-1 2-128-15,1 2 128 0,1 0 0 0,0 0-144 16,0 0 144-16,2 2 0 0,-1 2 0 0,2 2-128 16,0 2 128-16,0 2 0 0,-2 0 0 0,2 1 128 15,0-5-128-15,1-1 0 0,0-2 128 0,0-5-128 16,0 1 192-16,1-3-16 0,-3-3-16 0,1-1 0 15,0-3 32-15,-1-2 0 0,-7-8 0 0,9 8 0 16,-9-8 64-16,10 1 0 0,-10-1 16 0,11-1 0 16,-11 1 144-16,11-5 32 0,-2-3 0 0,1-2 0 15,-3-2-128-15,3-2 0 0,0-3-16 0,3-4 0 16,1-1-128-16,1-2-32 0,2-2 0 0,0-1 0 0,1 2-144 0,0 4 0 16,0 0 0-16,1 6 0 15,-2 0-528-15,-2 3-96 0,0 3-16 0,-2 2-11008 16,0 0-2224-16</inkml:trace>
  <inkml:trace contextRef="#ctx0" brushRef="#br2" timeOffset="-165113.92">12218 13033 18079 0,'0'0'800'0,"0"0"160"0,0 0-768 16,0 0-192-16,0 0 0 0,0 0 0 15,0 0 1632-15,0 0 288 0,7-7 48 0,-7 7 16 0,4-6-832 0,-4 6-176 16,2-11-16-16,-2 11-16 0,0 0-560 0,0-12-96 15,0 2-32-15,0 1 0 0,-1 1-256 0,0-2 0 16,-3 0 128-16,0 1-128 0,4 9 256 0,-5-11-16 16,-2 0 0-16,-1 1 0 0,-1-1 336 0,-1 1 80 15,0 1 16-15,-1 0 0 0,1-1 160 0,-3 4 16 16,0-4 16-16,0 2 0 0,-2 0-176 0,1 0-48 16,0 2 0-16,0 3 0 0,1-2-256 0,0 3-64 15,0 2-16-15,2 0 0 0,0 3-304 0,1 1 0 16,-1 2 0-16,1 2 0 0,-1 3 0 0,0 0 0 15,-1 2-176-15,-1 3 176 0,0 2-176 0,1 2 176 16,2-1-160-16,-2 1 160 0,-1 0 0 0,1-1-144 0,1 2 144 0,0-3 0 16,3 2 0-16,0 1 0 0,2 0 0 0,1 1 0 15,1 1 0-15,1 1 0 0,3 2 0 0,2 1 0 16,1-2 0-16,3-2 0 0,-1-1 0 0,3-2 0 16,0 0 0-16,2-6 0 0,2 2 0 0,-1-6 0 15,2-1 0-15,2 0 0 0,-1-2 0 0,2-3 0 16,1-3 0-16,1-2 144 0,2-2-144 0,-1 0 160 15,2-2-160-15,0-1 128 0,1-3-128 0,1-3 128 16,1-1-128-16,-1-2 160 0,2-1-160 0,-1-1 160 16,-1-3-32-16,-1 0-128 0,-1-2 192 0,-1-1-64 15,-2 1 64-15,-1 0 0 0,-2-5 0 0,-1 4 0 16,-3 0-192-16,-2-4 192 0,-2 4-192 0,-2-4 192 16,0-2-192-16,-2-4 192 0,-2-4-192 0,-2-1 192 0,-2-1-192 0,-1-4 192 15,1 1-192-15,-3 0 192 0,-2 2-192 0,2 2 0 16,1 3 0-16,-3 2-176 0,-1 2 176 0,0 1 0 15,-2 1 0-15,2 3 128 0,0 1-128 0,0-2 0 16,-2 1 128-16,2 1-128 0,3 2 0 0,1 3 0 16,-1 1 0-16,1 4 0 15,1 5-416-15,0 1-48 0,0 3-16 0,4 6 0 16,0 0-1696-16,0 0-352 0,-6 11-64 0,2 1-12592 0</inkml:trace>
  <inkml:trace contextRef="#ctx0" brushRef="#br2" timeOffset="-164360.6">12878 12424 16575 0,'0'0'1472'0,"0"0"-1168"15,-6-4-304-15,6 4 0 0,-8-7 2688 0,8 7 496 16,-5-8 80-16,5 8 32 0,-6-5-2064 0,6 5-400 0,0 0-96 0,0 0-16 16,0 0-560-16,0 0-160 0,0 0 0 0,0 0 0 15,0 0 0-15,0 0 0 0,0 0 0 0,3 13 0 16,1-4 0-16,0 2 0 0,0-1 0 0,1 1 0 16,1-1 0-16,1 2 0 0,-2 1 192 0,2 0-64 15,0 1 128-15,1 2 16 0,-1 1 16 0,2 4 0 16,1 1 32-16,1 3 16 0,-2 2 0 0,0 3 0 15,0 0-112-15,2 1-32 0,-1 2 0 0,0 1 0 16,1 0-192-16,-1-2 128 0,-1 1-128 0,2-4 0 16,-5-3 128-16,1-3-128 0,-1-1 0 0,1 0 0 15,-2 1 0-15,0-3 128 0,-1 1-128 0,0 0 0 16,0 3 0-16,-3-4 0 0,-1 0 128 0,0 0-128 16,0-2 144-16,-1-4-16 0,-1 1 0 0,-1-2 0 0,-1-2 272 0,0 1 48 15,-1-4 16-15,0 0 0 0,-2 0 112 0,7-8 0 16,-10 6 16-16,-1 1 0 0,0-1-16 0,-2-3-16 15,-1 1 0-15,0-4 0 0,0-3-16 0,-3 2 0 16,-1-2 0-16,-1-1 0 0,0-2-272 0,-1-2-48 16,-1 0-16-16,1 0 0 0,-1 0-368 0,-1 1-80 15,-2-3-16-15,2 4 0 16,1 1-528-16,0 2-112 0,2 3-32 0,-1 0 0 16,0 1-2256-16,1 5-448 0</inkml:trace>
  <inkml:trace contextRef="#ctx0" brushRef="#br2" timeOffset="-163811.71">11681 13588 7359 0,'-18'-3'320'0,"8"3"80"0,-3 2-400 0,1-2 0 0,0-2 0 0,2 1 0 0,1 1 4160 0,9 0 768 15,-10-1 128-15,10 1 48 0,-7-2-4080 0,7 2-832 16,-7-1-192-16,7 1 0 0,0 0 160 0,0 0-16 16,0 0 0-16,0 0 0 0,0 0 352 0,0 0 64 15,12 1 16-15,1 2 0 0,0 0 496 0,3 1 96 16,2-1 32-16,0 3 0 0,0-4-496 0,2 3-80 16,1 1-32-16,1-1 0 0,0-1-224 0,3 0-48 15,1 0-16-15,1 0 0 0,3-2 160 0,4 1 48 16,4-3 0-16,6 0 0 0,7 1 272 0,9-1 64 15,5 0 16-15,3-1 0 0,0-2-256 0,0-3-48 16,1 0-16-16,4 0 0 0,4-1-336 0,0 3-64 0,-3 1-16 0,-4-1 0 16,-3-2-128-16,-5 1-176 0,0 0 48 0,-4 1 0 15,0 1-16-15,-5 2 0 0,-2 1 0 0,-3 0 0 16,-3 0 144-16,-5-1-192 0,-4 0 192 0,-2-2-192 16,-2-1 192-16,-2 0 0 0,-3-1-144 0,-1 0 144 15,-2-2-304-15,-2 1 16 0,1-1 0 0,-3 2 0 31,-2 0-1328-31,-2 0-272 0,-2 1-48 0,0-3-8960 0,-5-1-1792 0</inkml:trace>
  <inkml:trace contextRef="#ctx0" brushRef="#br2" timeOffset="-162840.71">12222 14627 26367 0,'0'0'576'0,"0"0"128"0,0 0 32 0,8-7 0 0,0 1-592 0,0 1-144 0,-2 0 0 0,-6 5 0 0,8-7 464 0,-8 7 64 16,11-7 16-16,-4 2 0 0,-7 5-368 0,8-6-176 15,-8 6 160-15,7-8-160 0,-5 1 128 0,-2 7-128 16,0 0 0-16,4-7 0 0,-2-3 576 0,-2 10 32 16,-3-6 0-16,0-1 0 0,1-2 400 0,-1 3 80 15,-2-2 0-15,0-1 16 0,-1 0-256 0,-1 0-48 16,-2-1-16-16,-1 1 0 0,0-1-176 0,0 1-32 15,-2-2-16-15,0 2 0 0,-2 1-288 0,1 2-48 16,0 2-16-16,0 1 0 0,-2-1-208 0,1 4 0 16,-3 2 0-16,1 3 0 0,2 1 0 0,-2 2-240 0,-1 1 80 0,2 1 16 15,-1 0 144-15,2 3-160 0,1 0 160 0,1 1-160 16,2 1 160-16,0-2 0 0,4-1 0 0,2 1-128 16,1-2 128-16,3 1 0 0,0 0 0 0,3-1 0 15,0 3 0-15,2 0 0 0,0 0 0 0,2 4 0 16,0-3 0-16,3 0-160 0,-3 1 160 0,4 1 0 15,-1 0-224-15,1 0 64 0,0-4 16 0,1 0 0 16,-1-3-128-16,-1 1-32 0,2-3 0 0,-1-3 0 16,0-1 304-16,1-3-128 0,-2-1 128 0,2-2 0 15,0-8 0-15,-1 3 0 0,1-3 128 0,1-3-128 16,1-2 432-16,-1-2-16 0,-1-1 0 0,1-2 0 16,0 0-32-16,0 1 0 0,-1-3 0 0,0-2 0 15,-1-1-128-15,1-4-16 0,-4-7-16 0,0-3 0 16,-3-4-224-16,-1-4 144 0,-1-2-144 0,-2 0 128 15,-2 3-128-15,-2 2 0 0,0 5 0 0,-1 3 0 0,-3 3 0 16,-1-1 0-16,0 2 0 0,0-1 0 0,0-1 304 0,2 2 16 16,-2 2 16-16,3 2 0 0,0 2-16 0,-2 3 0 15,-1 1 0-15,3 2 0 0,-2 1-320 0,1 4-192 16,-2 0 32-16,2 0 0 16,0 5-320-16,0 2-64 0,6 8-16 0,-8-5 0 15,0 0-1968-15,0 5-400 0,8 0-80 0</inkml:trace>
  <inkml:trace contextRef="#ctx0" brushRef="#br2" timeOffset="-162411.71">13143 14180 11055 0,'0'0'480'0,"0"0"112"0,0 0-464 0,0 0-128 0,0 0 0 0,0 0 0 15,-9-3 4912-15,9 3 960 0,-9 0 192 0,-1 4 32 0,1 1-3952 0,0 2-800 16,-1 2-144-16,-2 3-48 0,-1 3-384 0,-1 1-64 16,-2 2-32-16,0 6 0 0,1 0-496 0,-1 4-176 15,0 1 0-15,1 1 144 0,-2 1 240 0,0 1 64 16,0 1 0-16,-1-2 0 0,-2 1-176 0,2-2-16 16,0-2-16-16,-1 2 0 0,-2 0-240 0,2 2 0 15,-1-2 0-15,2-1 0 0,0-1 0 0,1-2 0 16,3-4 0-16,1-2 0 15,1-5-528-15,1-3-48 0,4-4-16 0,7-8 0 16,-10-1-3040-16,4-6-592 0,-5-11-128 0,6 0-9056 0</inkml:trace>
  <inkml:trace contextRef="#ctx0" brushRef="#br2" timeOffset="-162202.36">12769 14357 42783 0,'0'0'1904'0,"1"13"384"0,0 3-1840 0,1 2-448 0,0 3 0 0,2 1 0 16,1 2 864-16,3-2 80 0,3 0 16 0,2-1 0 15,1 0-816-15,3-1-144 0,1-3 0 0,0 3 0 16,2-4-288-16,1-1 32 0,0 0 0 0,1-1 0 16,-1-1-1344-16,2 0-256 0,-2-4-48 0,0 0-16 31,-2-1-928-31,0 0-192 0,-4-3-32 0</inkml:trace>
  <inkml:trace contextRef="#ctx0" brushRef="#br2" timeOffset="-161484.83">13873 13563 40479 0,'0'0'896'0,"0"0"176"0,0 0 32 0,0 0 48 0,0 0-928 0,10-2-224 0,-10 2 0 0,16 0 0 15,2 0 272-15,0 0 16 0,-1-2 0 0,2 1 0 16,-1 0-288-16,0 1 160 0,2-4-160 0,1 1 128 15,-1-1-128-15,3 2 0 0,0-2 0 0,1 0 0 16,0 0 0-16,1 1 0 0,-1 1 0 0,-1 2 0 16,-1-4-240-16,-1 2 32 0,-1 4 0 0,-2-1 0 31,-1-1-304-31,-2 3-48 0,-2-3-16 0,0 0 0 16,-3 2-1472-16,-10-2-288 0,0 0-64 0,0 0-12448 0</inkml:trace>
  <inkml:trace contextRef="#ctx0" brushRef="#br2" timeOffset="-161205.4">14006 13692 12895 0,'0'0'576'0,"-1"8"112"0,1-8-560 0,0 0-128 15,-2 7 0-15,5-1 0 0,-3-6 5696 0,0 0 1088 16,13 9 240-16,1-4 32 0,-1-1-5216 0,2 2-1056 16,-2-1-208-16,2 0-32 0,1 0 32 0,2 2 0 15,2-5 0-15,-1 5 0 0,2-2-224 0,3 0-32 16,0-2-16-16,2 2 0 0,-1-1-176 0,1-1-128 16,-1-3 144-16,-1 2-144 0,-2-4-208 0,0 0-144 0,-1 2-32 0,0-2 0 31,-1-4-3024-31,1 0-624 0</inkml:trace>
  <inkml:trace contextRef="#ctx0" brushRef="#br3" timeOffset="-156334.31">15510 13056 14735 0,'0'0'1312'0,"0"0"-1056"0,11-4-256 0,-2 1 0 15,0-3 2640-15,1 1 480 0,2 0 80 0,0-1 32 16,-2 2-2288-16,1 1-464 0,-2-4-96 0,-1 2 0 0,-8 5-256 0,6-9-128 16,2 2 128-16,-8 7-128 0,3-9 464 0,-3 9 32 15,0-7 0-15,-2 1 0 0,0-1 272 0,-1 1 64 16,-1 1 16-16,-1-1 0 0,0 1 48 0,-2 0 0 16,-7-4 0-16,1 2 0 0,1 1-272 0,0 1-48 15,-1-1-16-15,0 1 0 0,2 4-160 0,-4-3-16 16,1 1-16-16,-3 3 0 0,-1 0 48 0,-1 2 16 15,3 0 0-15,-3 4 0 0,1 0-304 0,0 2-128 16,0 1 128-16,1 1-128 0,1 0 0 0,0 1 0 16,1 5 0-16,-1-2 0 0,2 3-176 0,1 2 176 15,0-3-128-15,1 4 128 0,0-3-128 0,4 3 128 16,-1-2-128-16,3 3 128 0,2-1 0 0,1 3-128 0,2-1 128 0,1 0 0 16,0 0 0-16,2-1 0 0,2-1 0 15,2-2 0-15,-1 0 0 0,3-4 0 0,1 1 0 0,1-4 0 16,1 0 0-16,2-3 0 0,1-3 0 0,2-1 0 15,-1-2 0-15,2-2 128 0,3-1-128 0,-1-1 0 16,1-4 0-16,1 1 128 0,0-5-128 0,-1 1 0 16,0-1 144-16,0-1-144 0,-2-5 192 0,-1-2-192 15,-2 1 256-15,1-1-64 0,-2-2-16 0,-1 0 0 16,-1-2 96-16,-1 0 32 0,0 0 0 0,-2 0 0 16,-2-2-64-16,-1 1-16 0,1 1 0 0,-2-2 0 15,0 0-32-15,2-4-16 0,-3-1 0 0,0-3 0 16,0-1-176-16,-2-1 0 0,0-2 144 0,-2-1-144 15,2 0 192-15,1 1-48 0,-2 1 0 0,0 4 0 16,-2 1 48-16,0 2 16 0,-2 6 0 0,1 1 0 16,-1 3-208-16,0 4 0 0,-1 1 0 0,1 2 0 0,-3 2 0 0,6 9 0 15,-6-6 0-15,6 6 0 16,-11-5-960-16,11 5-144 0,-7-2-32 0,7 2 0 16,-11 4-1952-16,11-4-400 0,0 0-80 0,-6 8-11280 15</inkml:trace>
  <inkml:trace contextRef="#ctx0" brushRef="#br3" timeOffset="-155657.59">16085 12460 11967 0,'0'0'528'0,"0"0"112"0,0 0-512 0,0 0-128 16,0 0 0-16,11-4 0 0,-2-2 2784 0,-9 6 528 16,0 0 96-16,0 0 32 0,0 0-1936 0,8-4-384 15,-8 4-80-15,0 0-16 0,0 0 64 0,0 0 16 16,9-1 0-16,-9 1 0 0,0 0-160 0,0 0-48 15,8 5 0-15,-1 1 0 0,-7-6-448 0,7 13-112 16,-1-1-16-16,0 2 0 0,-1 1-160 0,0-1-32 16,0 2-128-16,2 2 192 0,-1 0-64 0,1 4-128 15,-1 3 176-15,1 1-176 0,-1 2 192 0,4 3-64 16,-1-1 0-16,0 0-128 0,0 1 176 0,1 2-176 16,-1-5 160-16,1 2-160 0,-4-3 144 0,2-3-144 15,-3-2 128-15,-1 1-128 0,-1-1 144 0,-2-1-144 0,-1-1 160 0,0 0-160 16,-1 1 176-16,-2 0-176 0,0 0 192 0,0-1-192 15,-4 1 176-15,1-1-176 0,-2-2 160 0,-1 0-160 16,-1-2 320-16,0 0-16 0,0-2-16 0,-1-1 0 16,2-2 80-16,0-1 16 0,-2-1 0 0,0-1 0 15,-1-2-64-15,0 0 0 0,-1-4 0 0,0 0 0 16,-1-2-192-16,0 0-128 0,-2-2 128 0,2 0-128 16,-3-4 176-16,0 0-48 0,-2-2 0 0,0-2 0 15,-1 1-128-15,-1 1 0 0,1-1 0 0,0-1 0 16,0 3-192-16,2-1-64 0,1 0 0 0,3 0-16 31,1 3-400-31,1 1-80 0,2 1-16 0,2 1 0 16,8 2-1728-16,0 0-336 0,0 0-80 0</inkml:trace>
  <inkml:trace contextRef="#ctx0" brushRef="#br3" timeOffset="-155140.33">14959 13563 18431 0,'0'0'1632'0,"-9"-2"-1312"0,0 0-320 0,2 1 0 16,7 1 4304-16,0 0 800 0,0 0 144 0,0 0 48 15,0 0-4048-15,0 0-800 0,0 0-176 0,0 0-16 16,0 0-256-16,0 0 0 0,12 8 0 0,-2-3 0 15,-10-5 0-15,16 3 0 0,0-2 0 0,0 1 0 16,3 1 384-16,2 0 16 0,-1-1 16 0,4 0 0 16,1-4 208-16,5 2 32 0,4 0 16 0,6 0 0 15,4-1-208-15,6 1-32 0,3 0-16 0,2 1 0 16,1 1-144-16,0-2-16 0,-2-3-16 0,0 0 0 0,2 1-240 0,2 0 144 16,-3 0-144-16,-1 2 128 0,0 1-128 0,-3 0 0 15,-3 1 0-15,-4-1 128 0,-3 0-128 0,-1-1 0 16,-5 0 0-16,-1-1 0 0,-3 0-256 0,-2-1 64 15,0 1 0-15,-2 0 16 0,-1 0-160 0,0-1-48 16,0 1 0-16,0 0 0 16,2 1-1264-16,-2 0-256 0,-1-3-48 0,-3 3-9552 15,0 3-1904-15</inkml:trace>
  <inkml:trace contextRef="#ctx0" brushRef="#br3" timeOffset="-154305.41">15576 14657 11967 0,'0'0'1072'0,"0"0"-864"16,0 0-208-16,0 0 0 0,0 0 3920 0,0 0 752 16,0 0 128-16,0 0 48 0,0-10-3232 0,0 10-640 15,-2-11-128-15,2 2-16 0,3 2-384 0,-1-2-64 0,0 0 0 16,-1 0-16-16,0 0 48 0,-1 0 16 15,0-2 0-15,-1 1 0 0,-3-3 240 0,0 0 48 0,-1 1 16 0,-2 0 0 16,-2-1-16-16,0 3 0 0,0 0 0 0,-1 0 0 16,-1 0-368-16,0 1-80 0,-3 1-16 0,3 3 0 15,-1 1-96-15,0 0-32 0,-1 1 0 0,-1 3 0 16,-2 0-128-16,-1 2 0 0,-1 3 0 0,0 1 0 16,-3 1 0-16,0 2-176 0,0 3 48 0,0 1 0 15,-1 0 128-15,0 3 0 0,0 2-144 0,2 0 144 16,1-1 0-16,3 0-176 0,2 0 176 0,2 2-128 15,2-2 128-15,2 4 0 0,3-3 0 0,-1 2-128 16,2 1 128-16,2 0 0 0,1-2 0 0,1 1 0 16,1 2 0-16,3-4-128 0,0 1 128 0,1-5 0 15,0 2-144-15,2-5 144 0,0 0-160 0,1-3 160 16,0-2-256-16,4-2 64 0,1-1 0 0,1-3 0 0,2 0 64 0,2-6 128 16,-1 1-208-16,1-1 80 0,1-4 128 0,-1 0 0 15,0-3 0-15,2-3 128 0,-1 2 0 0,-1-4 16 16,1 1 0-16,-1-1 0 0,-1-2 192 0,0-1 48 15,-2-1 0-15,0-3 0 0,-2 2 32 0,-1-2 16 16,-1-2 0-16,1-6 0 0,0-5-96 0,-3-2-16 16,1-3 0-16,-1-4 0 0,1-3-160 0,-3 3-32 15,0 2-128-15,-2 4 192 0,-1 2-192 0,0 5 0 16,-1 4 0-16,-1 2 0 0,1-1 0 0,-3 2 0 16,-2-2 0-16,1 3 0 0,0 0-256 0,-2 2 64 15,3 1 16-15,-1 3 0 0,0-2-176 0,-1 5-32 0,0 2-16 16,-1 3 0-1,1 1-496-15,-2 5-112 0,1 1-16 0</inkml:trace>
  <inkml:trace contextRef="#ctx0" brushRef="#br3" timeOffset="-153973.37">15770 14463 3679 0,'0'0'160'0,"0"0"32"0,0 0-192 0,0 0 0 0,4 10 0 0,-4-10 0 0,0 0 8272 0,10 7 1616 15,2-2 320-15,0 1 64 0,-2 1-8160 0,0 1-1616 16,0 0-336-16,0-1-160 0,0 4 256 0,2-1-32 15,1 1-16-15,-1-1 0 0,0 2-208 0,1 1 0 16,0 0 128-16,0 1-128 0,0 3 0 0,0-1 0 16,0 1 0-16,1 0 0 0,1 1 0 0,-1-2 0 15,-1 1 0-15,0-2 0 0,0 0-320 0,-1-1 32 16,-2-1 16-16,-1-1 0 16,-2-2-560-16,-2 1-128 0,-5-11 0 0,0 0-10528 15,0 0-2096-15</inkml:trace>
  <inkml:trace contextRef="#ctx0" brushRef="#br3" timeOffset="-153689.52">16310 14391 21183 0,'-10'13'1888'0,"4"-5"-1504"0,-3 0-384 0,-2 3 0 15,0 2 4544-15,0 4 832 0,2 2 160 0,0 2 32 16,2 2-4352-16,0 3-864 0,-1-1-176 0,1 1-48 16,-1 3-128-16,1 2 0 0,-3 3 0 0,3 4 128 15,-1 2 0-15,-1-2 0 0,0 6 0 0,-2 0 0 16,1 1-128-16,-2-2 0 0,0 0 0 0,0-1 0 16,1-5 0-16,-1 1 0 0,-1 0 0 0,1-4 0 0,1-2 0 0,-3 5-272 15,-1 1 64-15,0-2 16 16,4-2-240-16,2-5-32 0,2-4-16 15,3-5-11568-15,3-8-2320 0</inkml:trace>
  <inkml:trace contextRef="#ctx0" brushRef="#br1" timeOffset="-150316.33">17126 13072 20271 0,'0'0'896'0,"0"0"192"0,0 0-880 0,0 0-208 0,0 0 0 0,7-6 0 15,-7 6 1072-15,12-3 160 0,-3-3 48 0,0 2 0 16,1 0-976-16,-10 4-304 0,9-3 160 0,-9 3-160 16,0 0 0-16,10-6 0 0,-10 6 0 0,0 0 0 15,7-6 192-15,-7 6 0 0,0 0 0 0,0 0 0 16,0 0 752-16,0 0 144 0,-3-9 48 0,3 9 0 16,0 0 112-16,-9-5 32 0,0-2 0 0,1 2 0 15,0 1-720-15,0 0-144 0,0 0-32 0,2 0 0 16,-1 0-256-16,7 4-128 0,-9-5 0 0,2 0 128 15,0 1 16-15,7 4 0 0,-8-7 0 0,0 3 0 16,-1 2 256-16,9 2 48 0,-10-1 16 0,-1 2 0 16,0 1-160-16,-1 0-48 0,0 3 0 0,2-1 0 15,-2 1-256-15,2 0 0 0,-1 3 0 0,2 0 0 0,0 1 0 0,2 2 0 16,2-2 0-16,1 0 0 0,4-9 0 0,-2 14 0 16,0-1 0-16,4 1 0 0,0 1 0 0,2-2 0 15,0 3 0-15,1-1 0 0,0 1 0 0,2 2 0 16,0-4 0-16,-1 3 0 0,1 0-128 0,-1 2 128 15,1-5 0-15,-1 0-144 0,-1 1-112 0,1-8-32 16,0 4 0-16,-6-11 0 0,0 0 112 0,10 6 32 16,-10-6 0-16,14 3 0 0,-1-4 144 0,0-2 128 15,0-2-128-15,1 0 176 0,2-7 160 0,-1 0 48 16,2-2 0-16,1-2 0 0,1-1-64 0,-1-1-16 16,-1 0 0-16,-1-1 0 0,-2 1-144 0,-1-1-32 15,-3-1 0-15,1 2 0 0,-2-2 16 0,-1 2 0 0,0-4 0 0,-2 1 0 16,-1-1 0-16,2-2 0 0,-3-2 0 0,0-1 0 15,-4-3 176-15,0-3 16 0,0 1 16 0,-2-1 0 16,1-1-48-16,-2 0-16 0,1-1 0 0,-1 1 0 16,-1 7 16-16,2-2 0 0,-2 3 0 0,1 3 0 15,-1 3-304-15,0 3 128 0,0 3-128 0,1 1 0 16,-3 2 0-16,2 2-304 0,4 9 48 0,-5-9 0 31,1 0-240-31,4 9-32 0,-4-8-16 0,4 8 0 16,0 0 48-16,0 0 16 0,0 0 0 0,0 0 0 0,0 0-1440 15,0 0-272-15,0 0-64 0,0 0-8368 0,0 0-1680 0</inkml:trace>
  <inkml:trace contextRef="#ctx0" brushRef="#br1" timeOffset="-149926.42">17543 12936 40431 0,'0'0'1792'0,"0"0"368"0,0 0-1728 0,0 0-432 0,0 0 0 0,0 0 0 16,0 0 640-16,10 1 64 0,-10-1 0 0,13 3 0 16,-1 1-704-16,0 0 0 0,-2 0 0 0,2 4 0 15,0 2 0-15,-1-1 0 0,1 3 0 0,0 0 0 16,1-1 0-16,0 1 0 0,0 1 0 0,0 0 0 16,1 3-128-16,-1-2-16 0,-1-1 0 0,0 0 0 15,0-1-160-15,-1-2-16 0,1 1-16 0,0-1 0 16,-2-1-432-16,1-1-96 15,0-1-16-15,1-2 0 16,0-3-1968-16,0-2-400 0,1-2-80 0</inkml:trace>
  <inkml:trace contextRef="#ctx0" brushRef="#br1" timeOffset="-149670.22">18187 12744 12895 0,'0'0'576'0,"0"0"112"0,-9 2-560 0,-3 0-128 16,0 2 0-16,1 1 0 0,-1 6 6000 0,-1-1 1168 16,0 5 224-16,-3 3 48 0,-1-1-6016 0,-1 2-1200 15,0 2-224-15,-1 3 0 0,1 2 0 0,0 0 0 16,0 1 0-16,-2 2 0 0,2 1 0 0,0 1-128 16,-1 1 128-16,2 0 0 0,3 2 0 0,0 0 0 15,-1 1 0-15,2-2 128 0,2-2-128 0,-1-1 0 0,0-1 0 16,3-1 0-16,0 0-288 0,0-1-80 15,-2-2-16-15,0-3 0 16,-2 0-2304-16,1-2-480 0,1-3-96 0,1 0 0 0</inkml:trace>
  <inkml:trace contextRef="#ctx0" brushRef="#br1" timeOffset="-149168.52">16856 13624 19343 0,'0'0'848'0,"0"0"192"0,0 0-832 0,0 0-208 16,-5-3 0-16,5 3 0 0,0 0 5360 0,0 0 1024 15,0 0 208-15,0 0 32 0,0 0-5200 0,0 0-1040 16,0 0-192-16,10-3-64 0,-10 3 112 0,0 0 16 16,0 0 0-16,0 0 0 0,0 0-112 0,12 0-16 15,-12 0 0-15,10 0 0 0,-10 0 64 0,12 0 0 0,-12 0 0 0,14-1 0 16,-1-2 320-16,2 2 64 0,-1-1 0 0,4 1 16 15,4 0-80-15,6-1 0 0,3 1-16 16,4-1 0-16,2 0-192 0,3 1-48 0,6 0 0 0,2-2 0 16,3-1-256-16,5 2 0 0,6 0 128 0,4 2-128 15,1 0 0-15,-1 0 0 0,-1-1 0 0,-5 0-144 32,-4-1-304-32,-3 1-64 0,-3 1-16 0,-3 0 0 15,-3 0-288-15,-3 1-48 0,-5 1-16 0,-2 2 0 16,-3-2-352-16,-3-1-80 0,-5 1-16 0,-1-2 0 15,0 0-192-15,-1 0-32 0,0-3-16 0,0-1 0 16,-3-1-1680-16,0-2-336 0,5-6-64 0,-4 6 0 0</inkml:trace>
  <inkml:trace contextRef="#ctx0" brushRef="#br1" timeOffset="-148352.31">17472 14451 31391 0,'0'0'1392'0,"0"0"272"0,0 0-1328 0,0 0-336 0,-9-3 0 0,9 3 0 16,-6-4 1088-16,6 4 160 0,-5-7 32 0,1 1 0 15,1-3-848-15,3 9-176 0,-1-10-16 0,-1-3-16 16,1 0-224-16,0 2 0 0,-2 0 0 0,1 0 0 16,-2 1 0-16,0-2 0 0,-3 3 0 0,-1 0 0 0,-1 1 320 0,-1 1-48 15,-2 1 0-15,-1 2 0 0,-3 1 160 0,1 3 16 16,-1 0 16-16,-1 3 0 0,-1 0-64 0,0 2-16 15,-1 1 0-15,1 3 0 0,-1 1-80 0,0 0-32 16,1 2 0-16,1 1 0 0,0 2-272 0,0 2 128 16,-1-4-128-16,1 2 0 0,1 0 0 0,3-2 0 15,0 2 0-15,0 0 0 0,3 2 0 0,1-2 0 16,1-1-160-16,1 2 160 0,2-2 0 0,1-1 0 16,0 1 0-16,3-1 0 0,1 2 0 0,3 0 0 15,-1-3 0-15,2 0 0 0,1 1-144 0,2-3 144 16,1 1 0-16,2-1 0 0,3-2-304 0,2 0 48 15,-1-2 16-15,3 1 0 0,1-4-16 0,0-3-16 0,1-4 0 16,-1 0 0-16,0-1 272 0,-1-1 0 0,-1-2 0 0,-1-2 0 16,1-2 0-16,0-1 272 0,-2-2-48 0,3-1-16 15,-1 0 160-15,1 1 16 0,-2-4 16 0,1 0 0 16,-2-2-112-16,1-2-32 0,-4-2 0 0,1-1 0 16,-2-4 16-16,0-2 0 0,-3-3 0 0,-1 0 0 15,-1 0-80-15,-1-2-32 0,0 1 0 0,-3 2 0 16,-1 4 16-16,0 0 0 0,-3 1 0 0,1 1 0 15,-2 4-176-15,-1-1 0 0,-3-1 0 0,1 4 0 16,-1 1-128-16,2 0-64 0,-2-1-16 0,2 1 0 16,-1 3-112-16,2 2 0 0,0 2-16 0,1 4 0 15,-1-3-560-15,2 4-128 16,2 1 0-16,-1 1-16 0,2 7-2512 16,0-6-496-16,0 6-112 0,0 0 0 0</inkml:trace>
  <inkml:trace contextRef="#ctx0" brushRef="#br1" timeOffset="-147919.02">18067 14171 19343 0,'0'0'1728'0,"0"0"-1392"0,1-7-336 0,-1 7 0 16,0 0 3456-16,0 0 608 0,0 0 128 0,0 0 32 15,-2-6-3312-15,-2 2-656 0,4 4-128 0,-12 2-128 16,-1 4 288-16,-1 1-48 0,-2 5-16 0,-2 2 0 16,-2 3 80-16,-1 3 16 0,-1 1 0 0,0 1 0 15,0 3 544-15,1 0 112 0,0 3 32 0,0 2 0 16,-1 1 80-16,1 2 0 0,2 0 16 0,0-2 0 0,1-4-640 0,1-1-128 16,2-2-16-16,1 2-16 0,1-5-304 15,3 1 0-15,1-2 0 0,2 0 0 16,2-3-528-16,1-1-16 0,0-3 0 15,2-3 0-15,2-10-1856 0,0 0-368 0,0 0-80 0,0 0-8288 16,0 0-1664-16</inkml:trace>
  <inkml:trace contextRef="#ctx0" brushRef="#br1" timeOffset="-147702.66">17788 14250 51135 0,'0'0'1136'0,"0"0"224"0,0 0 48 0,0 0 16 0,6 20-1136 0,7-2-288 0,2 0 0 0,2 1 0 15,1 1 0-15,3-1 0 0,1 1 0 0,3 1-144 16,2 0-176-16,3 1-16 0,0 1-16 0,1 0 0 31,-1 2-528-31,-1 0-96 0,-3-2-32 0,-1 2 0 16,-4 0-1456-16,-2-1-288 0,-2 1-64 0,-2 0-14816 0</inkml:trace>
  <inkml:trace contextRef="#ctx0" brushRef="#br1" timeOffset="-144001.78">21205 8608 5519 0,'0'0'496'0,"0"0"-496"0,0 0 0 0,0 0 0 16,0 0 2656-16,0 0 432 0,0 0 96 0,0 0 16 0,0 0-1744 15,0 0-352-15,4-8-64 0,-4 8-16 0,0 0-368 0,0 0-80 16,4-12 0-16,-2 3-16 0,0 0-144 0,-2 4-32 16,0-1 0-16,0 1 0 0,-2-3-80 0,1 2-32 15,-2-1 0-15,1 1 0 0,-2-1 96 0,-5-4 16 16,0-1 0-16,1 4 0 0,-1 3 32 0,-2 1 16 15,0 0 0-15,-1 0 0 0,-1 2-224 0,1 0-32 16,-1 1-16-16,0 1 0 0,0-1 80 0,-1 1 16 16,-2 1 0-16,0 0 0 0,-1 3 160 0,2-4 32 15,-2 1 16-15,1 2 0 0,-1 1 80 0,0-1 16 16,3 2 0-16,-2 0 0 0,-1 2-112 0,2 2-32 16,-1-3 0-16,0 6 0 0,1 0-224 0,0 1-64 0,2 1 0 15,2 2 0-15,-1-1-128 0,1 6 0 0,1-4 0 0,1 3 0 16,0-3 0-16,2 2 0 0,3-6 0 15,0 0 0-15,3-1 0 0,1 0 0 0,1 1 0 0,2-3 0 16,1 1 0-16,0-1 0 0,1-2 0 0,2 1 0 16,-7-9 0-16,7 13 0 0,3-1 0 0,-1-1 0 15,0 1 0-15,1-3 0 0,1 0 0 0,-1 1 0 16,1-1 0-16,0-3 128 0,0 1-128 0,-1-1 0 16,-10-6 128-16,14 5-128 0,0-1 0 0,-1-1 128 15,0 0-128-15,-2-3 0 0,1-2 144 0,0 0-144 16,1-4 0-16,1 1 144 0,-2-4-144 0,1 1 0 15,-1 1 208-15,1-3-64 0,-2 1-16 0,2-1 0 16,-1-3-128-16,-1 1 192 0,-1 2-192 0,-2-1 192 16,-2-4 16-16,1 0 16 0,1 2 0 0,-3-1 0 15,0-1-96-15,-1-3 0 0,0-1-128 0,-1-5 192 0,-1-1-192 0,1 1 0 16,-1-1 0-16,0 0 0 0,-4 2 0 0,2-1 0 16,-1 1 0-16,0 2 0 0,-2 0 0 0,1 0 0 15,-2 2 0-15,0 0-160 0,0 2 160 16,0 2 0-16,0 0 128 0,0 2-128 0,-1 0 144 0,1 2-144 15,1-1 192-15,0 1-192 0,-1 2 128 0,4 9-128 16,0 0 0-16,-6-11 0 0,1 0 0 0,5 11 0 16,0 0-240-16,0 0 80 15,-6-8-560-15,6 8-112 0,0 0-32 0,0 0 0 16,0 0-2176-16,0 0-432 0,0 0-96 0</inkml:trace>
  <inkml:trace contextRef="#ctx0" brushRef="#br1" timeOffset="-143565.62">21326 8436 6447 0,'0'0'576'0,"0"0"-576"0,0 0 0 0,0 0 0 15,0 0 4352-15,-2-7 752 0,2 7 144 0,0 0 48 16,-3-10-3216-16,3 10-640 0,-4-8-128 0,4 8-32 0,0 0-256 0,0 0-48 16,0 0-16-16,0 0 0 0,0 0-352 0,0 0-80 15,0 0-16-15,0 0 0 0,11-1-192 0,-11 1-64 16,11 6 0-16,0 1 0 0,-2 2-128 0,0 2-128 15,0 1 192-15,0 5-192 0,0-4 0 0,2 4 0 16,-3-3 0-16,-1 6 0 0,1 0 0 0,0-1 0 16,-1 2 0-16,-1 1 0 0,1-1 0 0,-2 1 0 15,0-5 0-15,-1 3 0 0,0-7 128 0,1-2-128 16,0 1 0-16,0-1 0 0,1-4 0 0,2 1 0 16,-1-3 0-16,1 1-144 15,1 0-416-15,0-4-80 0,-9-2 0 0,13 2-16 16,0-2-1760-16,-1 3-336 0,-1-6-80 0,-11 3-16 0</inkml:trace>
  <inkml:trace contextRef="#ctx0" brushRef="#br1" timeOffset="-143124.9">21756 8354 11055 0,'0'0'480'0,"0"0"112"0,0 0-464 0,0 0-128 16,0 0 0-16,0 0 0 0,0 0 3344 0,0 0 656 16,0 0 128-16,0 0 32 0,0 0-3088 0,0 0-624 15,0 0-112-15,0 0-16 0,-10 5-176 0,2 1-16 16,8-6-128-16,-9 9 192 0,0 0-32 0,0 2-16 16,0 1 0-16,0 2 0 0,-1 3 192 0,1 2 48 15,-1 1 0-15,1 1 0 0,0 1-16 0,1 2 0 16,-1 2 0-16,0 1 0 0,-2 3-32 0,1-1 0 0,-1-5 0 15,1 1 0-15,-2-3-336 0,0-1 0 0,1 0 0 16,-1-3-128-16,1-1-48 0,-2 2 0 0,0-5 0 0,2 0 0 16,0 1-80-16,-1-1-32 0,3 0 0 0,2-5 0 31,-1 3-800-31,1-1-176 0,-1-4-16 0</inkml:trace>
  <inkml:trace contextRef="#ctx0" brushRef="#br1" timeOffset="-142461.39">20433 9056 14511 0,'0'0'640'0,"0"0"128"0,0 0-608 0,0 0-160 0,0 0 0 0,0 0 0 15,0 0 1600-15,13 3 304 0,-2-3 48 0,-11 0 16 16,10 0-560-16,0-3-128 0,1 2 0 0,-11 1-16 16,12-3-496-16,-1-1-112 0,2 2-16 0,2-1 0 15,0-1-64-15,2 2 0 0,0-2-16 0,3 0 0 16,2 0 192-16,4 1 32 0,1-1 16 0,5 2 0 16,0-3-16-16,2 1 0 0,1 1 0 0,3 2 0 15,0-4-240-15,0 2-48 0,1-1-16 0,1-1 0 16,1-2-80-16,3 1-16 0,3-3 0 0,4 1 0 0,2 3-32 0,2-2-16 15,0-1 0-15,0-1 0 0,-1 1-128 0,1 0-16 16,-1 3-16-16,0-4 0 0,2 1-176 0,0 2 0 16,2-1 144-16,-2 2-144 0,-3 2 0 0,-2-2 0 15,-3 0 0-15,-2 1 0 0,-3-2 0 0,-2 0 0 16,-4 1 0-16,-1 1 0 0,-3-1 0 0,0 1 0 16,-6 2 0-16,-1 0-128 15,-3 2-576-15,-4 2-96 0,-3-2-32 0,-2 1-10832 16,-3 3-2176-16</inkml:trace>
  <inkml:trace contextRef="#ctx0" brushRef="#br1" timeOffset="-141614.68">21329 9417 23439 0,'0'0'1024'0,"0"0"240"0,0 0-1008 0,0 0-256 15,0 0 0-15,0 0 0 0,10-4 960 0,-10 4 128 16,8-6 48-16,-8 6 0 0,0 0-592 0,0 0-112 15,0 0-32-15,7-11 0 0,-7 11-400 0,2-9 0 16,-2 9 0-16,0 0 0 0,-4-13 0 0,-1 3 0 16,5 10 128-16,-9-7-128 0,0-2 0 0,1 3 128 0,-1-1-128 0,1 1 128 15,-1-1 144-15,0 1 32 0,1-1 0 0,-2 2 0 16,-1-4 336-16,1 1 64 0,-1 0 0 0,1 2 16 16,-2 0-96-16,0 1-32 0,2 0 0 0,-2 2 0 15,0-1-144-15,-1 4-48 0,-1-1 0 0,0 2 0 16,-1 3-208-16,2-1-32 0,0 3-16 0,0 0 0 15,-1 0-144-15,1 1 0 0,0-1 0 0,1 3 0 16,0-1-128-16,1 3 128 0,0 0 0 0,1 0 0 16,-1 1 0-16,2-1 0 0,1 1 0 0,2 2 0 15,1-1 0-15,1 4 0 0,1 3 0 0,1-3 0 16,-1 2 0-16,2 1 0 0,2-2 128 0,3 2-128 16,1-3 0-16,2 1 0 0,0-2 0 0,3-2 0 15,0-1 0-15,0-1 0 0,1-1 0 0,1-4 0 16,1-1 0-16,1-3 0 0,-1 0 0 0,0-2 128 0,0-2-128 15,0-2 0-15,1 0 0 0,1-3 0 0,-1-1 192 16,0-2-32-16,1-1-16 0,-1-1 0 0,0-3 80 0,1 1 16 16,-1-3 0-16,-2-1 0 0,0-1 48 0,-2 0 16 15,1-2 0-15,-1 0 0 0,-1-1-176 0,0 0-128 16,-2 0 192-16,-1 0-192 0,1 3 176 0,-1-4-176 16,-1-2 160-16,1 3-160 0,-2-2 128 0,1-1-128 15,-3-3 0-15,1-3 144 0,-2 0-144 0,-2 0 0 16,1 0 0-16,-1 4 128 0,-2 1 0 0,1-1 0 15,-1 4 0-15,0 3 0 0,-1 2-128 0,0 2 0 16,1 2 0-16,-1 3-176 16,0 2-304-16,1 0-64 0,3 8-16 0,-2-8 0 15,-1-1-496-15,3 3-96 0,0 6-32 0,0 0 0 16,3-9-912-16,-3 9-176 0,5-8-32 0,-5 8-10752 0</inkml:trace>
  <inkml:trace contextRef="#ctx0" brushRef="#br1" timeOffset="-140991.22">21861 9198 12431 0,'0'0'256'0,"0"0"64"0,0 0 16 0,0 0 48 0,0 0-384 0,0 0 0 0,0 0 0 0,0 0 0 16,0 0 768-16,0 0 96 0,0 0 16 0,0 0 0 15,0 0 160-15,0 0 48 0,0 0 0 0,0 0 0 16,0 0 64-16,0 0 32 0,0 0 0 0,0 0 0 16,0 0-144-16,0 0-16 0,0 0-16 0,0 0 0 15,0 0 144-15,0 0 48 0,0 0 0 0,-9 8 0 16,-1 1-288-16,0 0-48 0,-2-1-16 0,1 1 0 16,-1 0-320-16,0 2-64 0,-1-1-16 0,0 1 0 15,0 0-64-15,0 1-32 0,0 1 0 0,0 3 0 16,-1-3 96-16,-1 4 0 0,0-1 16 0,0 2 0 0,1 0-336 15,0 3-128-15,-2 0 0 0,2 1 144 0,1 1-144 0,-1 0 0 16,1-3 0-16,3 0 128 0,0-2-368 0,2 0-80 16,1-3 0-16,2-2-16 15,1-4-592-15,4-9-112 0,0 0-32 0,0 0 0 16,0 0-1408-16,0 0-272 0,0 0-64 0,0 0-5728 16,0 0-1136-16</inkml:trace>
  <inkml:trace contextRef="#ctx0" brushRef="#br1" timeOffset="-140692.08">21537 9215 4607 0,'0'0'400'0,"0"0"-400"0,0 0 0 0,0 0 0 15,0 0 6192-15,0 0 1152 0,0 0 224 0,0 0 48 16,7 7-5488-16,3 1-1104 0,2 1-208 0,1 0-48 15,0-3-384-15,3 3-64 0,1 2 0 0,2 1-16 16,0-1-176-16,-1 0-128 0,1 2 144 0,1 0-144 16,1 1 0-16,-2 2 0 0,1-3 0 0,-2 3 0 15,0 1 0-15,-2-1 0 0,-2 1 0 0,-1 2 0 16,-1-1 0-16,0-4-336 0,-2 2 48 0,-1-2 16 16,-1 1 272-16,0-1 0 0,-1-4 0 0,-1 1 0 15,-6-11-304-15,8 10-144 16,-8-10-48-16,0 0 0 0,0 0-1648 0,0 0-336 0,0 0-64 0,0 0-16 0</inkml:trace>
  <inkml:trace contextRef="#ctx0" brushRef="#br1" timeOffset="-139661.25">21719 8376 2751 0,'0'0'128'0,"0"0"16"0,0 0-144 0,0 0 0 0,0 0 0 0,0 0 0 16,0 0 1600-16,0 0 304 0,5-8 48 0,-5 8 16 15,0 0-784-15,0 0-160 0,0 0-16 0,0 0-16 16,0 0 304-16,0 0 64 0,0 0 16 0,0 0 0 16,0 0-288-16,0 0-48 0,-3-5-16 0,3 5 0 0,0 0-384 0,0 0-64 15,0 0-32-15,0 0 0 0,0 0-128 0,0 0-32 16,-9 4 0-16,9-4 0 0,0 0-176 0,-8 7-32 16,2 1-16-16,1 0 0 0,5-8 32 0,-7 10 0 15,2 1 0-15,0 1 0 0,-2-3 128 0,2 1 16 16,0 1 16-16,-1-1 0 0,1 2-16 0,0 1 0 15,0-1 0-15,0 1 0 0,-2 0 128 0,2 1 32 16,0 2 0-16,1 3 0 0,-1 1-224 0,-1-1-32 16,1 2-16-16,0 0 0 0,-2 0-96 0,1 0-128 15,-1-3 176-15,3 1-176 0,-1-3 256 0,0 0-48 0,-2-2-16 16,2 0 0-16,0-1-16 0,0 3-16 0,0-3 0 16,-1 0 0-16,1 0-32 0,0 0 0 0,0-1 0 0,-2 1 0 15,1 0 80-15,0 0 16 0,0-1 0 0,-1 0 0 16,0 1-16-16,0 0 0 0,1 0 0 0,-1 0 0 15,1-3-48-15,-1 2-16 0,-2 1 0 0,1-1 0 16,0-1-16-16,2 1 0 0,-2 0 0 0,1 0 0 16,1-1-128-16,1 0 192 0,-1-1-192 0,3-1 192 15,-1-1-192-15,0 0 160 0,1 1-160 0,3-9 160 16,-3 8-160-16,2 0 0 0,1-8 144 0,0 0-144 16,-2 10 128-16,2-10-128 0,-2 12 128 0,2-12-128 15,0 0 144-15,-2 8-144 0,2-8 192 0,0 0-192 16,-3 9 144-16,3-9-144 0,0 0 0 0,0 0 144 15,0 0-144-15,0 0 0 0,0 0 0 0,0 0 128 0,0 0-128 0,0 0 0 16,0 0 144-16,0 0-144 0,0 0 0 0,0 0 0 16,0 0 0-16,0 0 128 0,0 0-128 0,0 0 144 15,0 0-144-15,7-13 160 16,-1 4 16-16,1 0 0 0,-2-2 0 0,1 1 0 0,1-2-176 0,1 0 192 16,1-1-192-16,-1 0 192 0,-2-1-192 0,1-2 0 15,-1 2 0-15,1-3 128 0,1-1-128 0,1-2 0 16,-2 1 0-16,3-2 0 0,-1-1 0 0,-1 3 0 15,1 0 0-15,-1 2 0 0,-1-3 0 0,1 3 0 16,0 0 0-16,0 2 0 0,-2 2-144 0,2-2 144 16,-1 1 0-16,-1 2 0 0,1-1 0 0,-2 1 0 15,-1 1 0-15,0-4 0 0,-2 0 0 0,2-1 0 16,0 2 0-16,1-2 0 0,-1-1 0 0,2 0-128 0,-1 2 128 16,0 0 0-16,-1 0 0 0,1 2 0 0,2 1 0 0,-1 3 0 15,-1-4 0-15,2 1-192 0,-1 1 192 0,1 1-160 16,-1 0-112-16,1 2-32 0,-2 0 0 0,-1 0 0 31,0 2-544-31,-4 6-112 0,4-7-32 0,-4 7-9632 0,0 0-1936 0</inkml:trace>
  <inkml:trace contextRef="#ctx0" brushRef="#br1" timeOffset="-138476.28">22925 8605 11055 0,'0'0'976'0,"-8"1"-784"16,-3 1-192-16,2-1 0 0,1 2 2896 0,8-3 544 16,-9 0 96-16,9 0 32 0,-9 1-1936 0,9-1-384 15,0 0-80-15,0 0-16 0,0 0-32 0,0 0-16 16,0 0 0-16,0 0 0 0,0 0-656 0,0 0-128 16,0 0-16-16,0 0-16 0,0 0-96 0,0 0 0 15,0 0-16-15,0 0 0 0,0 0 224 0,7 1 48 16,0-1 16-16,4 0 0 0,1 0 48 0,2 0 0 0,2-1 0 15,1 0 0-15,1-2-304 0,16 2-48 0,-3-1-16 16,-2 1 0-16,-1-1-144 0,0-1 0 0,-1 2 0 0,-1-1 128 16,-2 1-128-16,-2 0 0 0,-3 1-192 0,1 0 192 31,-1 0-448-31,0 0 16 0,-4 1 16 0,0-1 0 16,-2 0-288-16,-3-1-48 0,-10 1-16 0,11 2 0 15,-11-2-2240-15,0 0-448 0</inkml:trace>
  <inkml:trace contextRef="#ctx0" brushRef="#br1" timeOffset="-138121.52">22840 8832 10127 0,'0'0'896'0,"0"0"-704"0,0 0-192 0,0 0 0 0,-9 3 4096 0,9-3 800 16,0 0 160-16,0 0 16 0,0 0-3408 0,0 0-704 15,0 0-128-15,0 0-16 0,0 0-160 0,11-3-16 16,2 3-16-16,2-1 0 0,0-1-240 0,4 1-64 15,0 0 0-15,3-2 0 0,2 3-112 0,1 0-16 0,-1 0-16 0,3 3 0 16,-1-2-176-16,0 0 0 0,0-1 0 0,0 2 0 31,-1-4-528-31,-1 1 16 0,1 0 0 0,1 1-9616 0,2-3-1920 0</inkml:trace>
  <inkml:trace contextRef="#ctx0" brushRef="#br1" timeOffset="-128587.89">26216 3462 2751 0,'0'0'256'0,"0"0"-256"15,0 0 0-15,0 0 0 0,-9-1 928 0,0-1 144 16,0 2 16-16,1 2 16 0,-2-5-784 0,-1 2-176 15,0 1-16-15,-2-2-128 0,0 1 896 0,-2 1 80 16,0-2 16-16,-1 2 0 0,-1 2-224 0,7-2-32 16,-2 1-16-16,-1-1 0 0,-2 0-496 0,1 0-96 15,0 0-128-15,-2 2 176 0,-1-1-176 0,-15 3 0 16,3-1 0-16,2-2 0 0,0 0-192 0,1-1 16 0,-1 0 16 16,1 0 0-16,0 0 160 0,1 0-208 0,0-1 80 0,2 1 128 15,-1 0 0-15,2 0 0 0,1-1 0 0,2 1 0 16,-2 2 176-16,3 1 48 0,-1-3 16 0,2 2 0 15,2 1-112-15,1 0 0 0,2-1-128 0,1 0 192 16,2-2-192-16,9 0 0 0,0 0-144 0,0 0 144 16,0 0 0-16,0 0-144 0,0 0 144 0,0 0 0 15,0 0-128-15,0 0 128 0,0 0-128 0,8-4 128 16,0-3 0-16,2 3-128 0,-1 0 128 0,1 0 0 16,-1 0 0-16,1 1-128 0,1-1 128 0,-1-2 0 15,0 2-224-15,0 1 32 0,-1-3 16 0,0 2 0 16,1 1-96-16,1 0-32 0,-1 2 0 0,0-5 0 15,2 1 80-15,1 0 16 0,2 1 0 0,0-2 0 16,0 0 208-16,0 1 0 0,2 1 0 0,0-2 0 0,-1 0 224 0,-1 3-16 16,1-5 0-16,0 3 0 0,-2 1 112 0,-2 0 0 15,-2-2 16-15,-2 4 0 0,-8 2 112 0,0 0 32 16,0 0 0-16,0 0 0 0,0 0-32 0,0 0-16 16,0 0 0-16,0 0 0 0,0 0-272 0,-12 5-160 15,-1 0 192-15,0 2-192 0,0-1 0 0,1 2 0 16,-3 0 0-16,-1 0 0 0,-1 1-144 0,-1 0-48 15,0-2 0-15,-1 0 0 0,1-1 192 0,1 0 0 16,2-1 0-16,0 2 0 0,1 1 0 0,2 0 224 16,0-2-48-16,1 2-16 0,-1-2 608 0,0 4 112 15,1 0 16-15,-1 0 16 0,1-1-416 0,1 1-96 16,0-1-16-16,0 1 0 0,3-1-192 0,0 2-64 16,1-1 0-16,6-10 0 0,0 0-128 0,0 15 0 0,3-2 0 0,-3-13-9424 15</inkml:trace>
  <inkml:trace contextRef="#ctx0" brushRef="#br1" timeOffset="-125036.1">23823 8643 13823 0,'0'0'1216'0,"0"0"-960"0,0 0-256 0,0 0 0 15,0 0 3184-15,0 0 592 0,0 0 112 0,0 0 16 16,-7 6-2720-16,7-6-544 0,0 0-128 0,0 0 0 16,-5 8-272-16,5-8-48 0,0 0-16 0,-1 8 0 15,1-8 432-15,0 0 96 0,2 5 0 0,1 1 16 16,1-3 192-16,1 4 48 0,0-2 0 0,1 2 0 15,-3-1-416-15,3 2-80 0,2 5-16 0,-2 0 0 16,1 0-224-16,-2 0-48 0,0 0-16 0,0 0 0 16,0-1-160-16,1 1 0 0,-1-1 144 0,0-1-144 15,0 1 0-15,-5-12 0 0,8 11 0 0,-8-11 128 16,12 10 0-16,-2-2 0 0,-10-8 0 0,12 5 0 16,-12-5 0-16,13 3 0 0,-3-3 0 0,-10 0 0 0,12 0-128 0,-1-4 176 15,-11 4-176-15,11-5 192 0,-2-2-192 0,-1 2 0 16,-8 5 144-16,9-8-144 0,-9 8 0 15,11-8 0-15,-3-1 0 0,-8 9 128 0,4-8-128 0,-4 8 0 16,0 0 128-16,0 0-128 0,0 0 0 0,0 0 0 16,0 0 0-16,0 0-192 0,0 0 192 0,0 0 0 15,10 4-144-15,-3 3 144 0,-7-7-144 0,5 13 144 16,1-3-192-16,-1 3 192 0,1 0 0 0,0 2-128 16,1-1 128-16,1 0 0 0,1 1 0 0,0 0 0 15,-1-2 0-15,1 0 0 0,-1-2 0 0,2-3 0 16,0-1 0-16,1 1 0 0,2-3 0 0,-13-5 0 15,12 3 0-15,-2 0 144 0,-1-3-16 0,0 0 0 16,-9 0 0-16,12-3 0 0,-3-1 64 0,-9 4 0 0,9-8 0 16,-1-1 0-16,-3 0 32 0,1-1 16 15,-3-2 0-15,1 0 0 0,0-1 16 0,0-1 16 0,-1-2 0 0,-2-1 0 16,0 0-80-16,1-2-32 0,-1-1 0 0,0 2 0 16,1 0-160-16,0 1 0 0,0 0 0 0,-1-2 0 15,0 1 128-15,0 0-128 0,1 0 128 0,-1 2-128 31,-1 3-256-31,1 3-144 0,-1 0-32 0,0 10 0 16,2-10-400-16,-1 4-64 0,-1 6-32 0,0 0 0 16,1-10-2784-16,1 3-576 0</inkml:trace>
  <inkml:trace contextRef="#ctx0" brushRef="#br1" timeOffset="-124485.71">24566 8240 24591 0,'0'0'1088'0,"0"0"224"0,0 0-1056 16,0 0-256-16,0 0 0 0,0 0 0 0,-9 7 480 0,1-2 32 16,0 0 16-16,8-5 0 0,-6 7-96 0,-1-1-32 0,-1 1 0 0,2-2 0 15,6-5-176-15,-11 6-32 0,2 1-16 0,3-1 0 16,-1 1-48-16,7-7-128 0,-6 6 192 0,6-6-64 16,-6 10 96-16,6-10 16 0,0 0 0 0,0 0 0 15,0 0 112-15,0 0 32 0,0 10 0 0,0-10 0 16,0 0-256-16,0 0-128 0,11 5 160 0,-11-5-160 15,12 4 128-15,-1-1-128 0,-11-3 0 0,13 1 0 16,0 2 0-16,-1-3 0 0,0 0 0 0,0 0 0 16,1 0 0-16,-2 0 0 0,1 0 0 0,1 0 0 15,-2 0 0-15,0 0 0 0,0 1 0 0,-1 2 0 16,-10-3 0-16,12 3 0 0,0 1 0 0,-3 0 0 16,-9-4 0-16,0 0 0 0,12 8 0 0,-5 0 0 15,-7-8 0-15,6 12 0 0,-6-12 0 0,3 11 0 16,-1 1 0-16,-2 1-128 0,-2-2 128 0,1 0-160 0,-1 1 160 0,-2 0 0 15,0 1 0-15,-1-1-128 0,-2-1 128 0,0 0-192 16,-2 0 192-16,0 2-192 0,1 0-64 0,-1 1-32 16,-1-3 0-16,1 1 0 0,0-2 64 0,-2-2 16 15,1-3 0-15,-1 1 0 16,2-2-496-16,9-4-112 0,-10 2-16 0,-2-2 0 0</inkml:trace>
  <inkml:trace contextRef="#ctx0" brushRef="#br1" timeOffset="-124167.81">24438 8240 15663 0,'0'0'1392'0,"0"0"-1120"0,0 0-272 0,0 0 0 16,0 0 3296-16,0 0 608 0,0 0 112 0,0 0 16 16,0 0-2880-16,0 0-592 0,0 0-112 0,0 0-32 15,11-4-128-15,0 2-32 0,2 2 0 0,2-3 0 16,0 0 0-16,4 2 0 0,0 1 0 0,2-3 0 16,0 1 96-16,1 1 16 0,3-3 0 0,1 0 0 15,0 0-224-15,0 0-144 0,0-1 192 0,-1-1-192 16,0-1 0-16,-1-1 0 0,0 0 0 0,2 1-192 15,-3-2-1840 1,1 2-352-16,-2 0-80 0,-2 0-16 0</inkml:trace>
  <inkml:trace contextRef="#ctx0" brushRef="#br1" timeOffset="-121860.27">25217 8235 22047 0,'0'0'480'0,"0"0"96"0,0 0 32 0,0 0 32 0,0 0-512 0,0 0-128 0,0 0 0 0,0 0 0 0,0 0 1184 0,0 0 224 16,0 0 32-16,0 0 16 0,0 0-400 0,0 0-80 15,0 0-16-15,0 0 0 0,0 0-384 0,0 0-64 16,0 0-32-16,0 0 0 0,6 1 16 0,2 0 0 16,1-1 0-16,0 0 0 0,3 3-224 0,-2-3-32 15,1 0-16-15,0 0 0 0,12-3-224 0,-4 3 128 16,-3 0-128-16,-1 0 0 0,1-1 128 0,0 0-128 16,-1 0 0-16,2 1 0 0,-1-3 0 0,0 3 0 15,-1 0 0-15,1 0 0 0,-3 0 0 0,1 0 0 16,1-1 0-16,-1 1 0 0,-1 1 0 0,0 2 0 0,-1-3 0 0,-12 0 0 15,11 0 0-15,0 1 0 0,-11-1 0 0,0 0 0 16,0 0 0-16,0 0 0 0,8 6 0 0,-8-6 0 16,0 0 0-16,2 12-192 0,-2-12 192 0,-2 13-160 15,-3-2 160-15,-1-1 0 0,-2 0 0 0,-1 3-128 16,0 1 128-16,-2 0 0 0,-1 0 0 0,0 4 0 16,0 5 0-16,1-3 0 0,-2 4 0 0,-1 1 0 15,1-1 0-15,0 3 0 0,0 0 0 0,0-1 0 16,0 0 0-16,0 0 0 0,2-4 0 0,0 0 0 15,2-1 0-15,0 0 0 0,1-1 0 0,0-1 0 16,-1-3 0-16,0 0 0 0,1-2 0 0,-1 2 0 16,0-3 0-16,1 0 0 0,2 0 0 0,-1 0 0 15,2-4-272-15,0 0 16 0,5-9 16 0,-6 12 0 16,4-6-592-16,2-6-112 0,0 0-16 16,0 0-13120-16</inkml:trace>
  <inkml:trace contextRef="#ctx0" brushRef="#br1" timeOffset="-121398.28">26033 8497 10127 0,'0'0'896'0,"0"0"-704"0,0 0-192 0,0 0 0 16,0 0 3520-16,0 0 688 0,-6 9 128 0,1-1 16 16,5-8-2528-16,-9 9-512 0,0 0-96 0,0 2-32 15,0-1-16-15,0 2 0 0,-2-1 0 0,1 4 0 16,-1-2-448-16,1 2-80 0,-1 5-32 0,-2 2 0 0,0-2-336 0,-1 1-64 16,-2-1-16-16,2 0 0 0,-3-3-192 0,-1 1 128 15,-3-2-128-15,0 2 0 0,2 0 0 0,-2 1 0 16,0-2 0-16,-1 1 0 0,-2 0 0 0,5-2 0 15,6-3-144-15,2-4 144 0,3-4-384 0,8-5 0 16,-6 4 16-16,6-4 0 16,0 0-1728-16,0 0-336 0,-4-12-80 0</inkml:trace>
  <inkml:trace contextRef="#ctx0" brushRef="#br1" timeOffset="-121148.55">25647 8600 33343 0,'0'0'1472'0,"0"0"320"0,0 0-1440 0,0 0-352 16,0 0 0-16,0 0 0 0,2 9 896 0,1 0 96 0,-3-9 32 0,5 9 0 15,2 2-480-15,2-2-96 0,-1 0 0 0,1 3-16 16,0-1-304-16,1 1-128 0,2 1 128 0,1-1-128 16,1 2 144-16,1-2-144 0,-1-2 160 0,0 2-160 15,-1-4 144-15,1 1-144 0,-1 2 128 0,-3-1-128 16,0 2 0-16,2-3-144 0,-1 0 0 0,-1 0 0 31,-2 2-256-31,2-4-48 0,-10-7-16 0,11 9 0 16,-1-1-560-16,-2-1-128 0,-8-7 0 0,9 4-16 15,-9-4-2112-15,10 2-432 0</inkml:trace>
  <inkml:trace contextRef="#ctx0" brushRef="#br1" timeOffset="-120481.88">26381 7995 19519 0,'0'0'864'0,"0"0"176"0,0 0-832 0,0 0-208 0,0 0 0 0,0 0 0 16,0 0 1520-16,0 0 256 0,0 0 48 0,0 0 16 15,0 0-784-15,-8 9-160 0,0 0-16 0,2 3-16 16,-1-4-544-16,-1 4-96 0,0 1-32 0,1 1 0 15,-1 2 48-15,0 0 0 0,0 4 0 0,2-2 0 16,-1 1 80-16,1-1 0 0,0 0 16 0,2-1 0 16,-1 0-64-16,1-1-16 0,-1 1 0 0,1-3 0 15,0 2-64-15,2-1 0 0,0-2-16 0,2 2 0 16,0-2-176-16,3-3 128 0,1 2-128 0,-4-12 128 16,9 11-128-16,1 0 160 0,2-3-160 0,0-2 160 15,0-1-160-15,1 1 0 0,0-2 0 0,0-2 0 0,-2 2 0 0,1-4 0 16,-1 0 0-16,0 0 0 0,1-4 0 0,-1 2 0 15,-11 2 0-15,11-6 0 0,0 1-240 0,-2 0 32 16,-1 0 0-16,1-3 0 0,-4 0 16 0,1 2 0 16,2-2 0-16,-1 0 0 0,-2 0 192 0,0-1 0 15,0 0 0-15,1 0 0 0,-1 0 0 0,0-1 0 16,0 1 0-16,1 0 0 0,-3-1 0 0,3-1 0 16,-4 4 128-16,-2 7-128 0,3-13 0 0,-2 2 0 15,-1 11 128-15,-1-12-128 0,-2 1 0 0,-1 3 0 16,4 8 0-16,-6-5 0 0,6 5 0 0,-13 0 128 15,0 0-128-15,0 1 160 0,0 0-160 0,1 2 160 16,0-1-160-16,-1 4 160 0,-1-1 64 0,1 3 16 0,-2-3 0 0,0 0 0 16,-2 0-80-16,-1 2-16 0,-1-1 0 0,1 1 0 15,0-2-144-15,2 2 160 0,2-4-160 0,1 1 160 16,0 0-160-16,1-1 0 0,2 0-192 0,1-1-15328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31:06.54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</inkml:brush>
    <inkml:brush xml:id="br5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22786 9926 15599 0,'0'0'688'0,"0"0"144"0,0 0-656 0,9-9-176 0,-1 0 0 0,3 1 0 15,-1-1 1200-15,1 2 208 0,-1 1 32 0,0-1 16 16,0 1-528-16,-1-1-96 0,-9 7-32 0,10-5 0 15,-10 5 176-15,9-7 48 0,-9 7 0 0,0 0 0 16,5-10-224-16,-5 10-32 0,0 0-16 0,0 0 0 16,-2-11-240-16,2 11-64 0,-9-7 0 0,-2 3 0 0,1 0-448 0,-2 1 128 15,-1 2-128-15,-1 0 0 0,-1-2 0 0,0 2 0 16,-2-1 128-16,-1 2-128 0,-1 2 0 0,1 2 0 16,-1-1 0-16,-1 1 0 0,-2 0 0 0,-3 3 0 15,-4-1 0-15,-1 3 0 0,-2 3 0 0,-1 3 0 16,-1 1 0-16,2 5 0 0,0 1 0 0,2 11 224 15,3 4-32-15,1 6-16 0,1 4 64 0,3 9 16 16,1 1 0-16,2-4 0 0,-1-7-256 0,3 0 0 16,3-7 0-16,3-1-160 0,4-3-16 0,3-1 0 15,2-2 0-15,5 0 0 0,3-2 176 0,5-2 128 0,3 0-128 16,6-4 176-16,5-3-176 0,3-5 0 0,4-6 0 0,5-4 128 16,6-9 64-16,6-5 16 0,0-4 0 15,2-3 0-15,-1-5-208 0,-1-2 0 0,-1-5 0 0,-1-1 0 16,-1-4-160-16,-2 0 32 0,-2 2 0 0,-4 3 0 15,-4 2 128-15,-7 0 0 0,-6 1 160 0,-7-4-160 16,-5-3 128-16,-6-3-128 0,-8-6 0 0,-8-1 144 16,-8 0-144-16,-5 0 0 0,-4-1 0 0,-4 6 0 15,-3 1 0-15,1 6 192 0,-2 3-64 0,0 5 0 16,-1 3-128-16,-4 4 0 0,-4-2 0 0,-2 3-15136 16</inkml:trace>
  <inkml:trace contextRef="#ctx0" brushRef="#br1" timeOffset="5603.42">23987 10831 20271 0,'0'0'1792'0,"0"0"-1424"16,0 0-368-16,0 0 0 0,-6-4 1152 0,6 4 144 16,0 0 48-16,0 0 0 0,-3-8-1152 0,3 8-192 15,0-7 0-15,0 7-144 0,0-10-128 0,0 10-32 16,0 0 0-16,3-11 0 0,-3 11 112 0,2-9 32 0,-2 9 0 0,0 0 0 16,1-9 368-16,-1 9 80 0,0 0 16 0,0 0 0 15,0 0 720-15,0 0 160 0,0 0 32 0,-2-8 0 16,2 8-80-16,-3-6-16 0,3 6 0 0,0 0 0 15,-4-8-384-15,4 8-80 0,-4-5-16 0,4 5 0 16,0 0-384-16,-5-7-64 0,5 7-32 0,0 0 0 16,-6-11-160-16,1 5 0 0,5 6 144 0,0 0-144 15,-7-6 224-15,2 1-32 0,0-1 0 0,5 6 0 16,-8-2 224-16,1-3 32 0,7 5 16 0,-9-4 0 16,1 1 0-16,0 2 0 0,1-2 0 0,-1 2 0 15,-1 0-80-15,0 1-32 0,-2 0 0 0,-1 1 0 16,1 0-224-16,-1 2-128 0,0-3 160 0,0 0-160 15,-1-3 128-15,-1 3-128 0,-2 0 0 0,-1-1 0 0,-1 0 176 0,0-2-176 16,-2 0 192-16,0 1-192 0,-3-2 336 0,0-1-32 16,-2-1-16-16,-1 4 0 0,-1-5-32 0,-3 3 0 15,-2 0 0-15,2-1 0 0,-1 1-96 0,1 2-32 16,1-1 0-16,3 2 0 0,2-2 0 0,-1 2 0 16,1 0 0-16,2 1 0 0,1 0 0 0,1 0-128 15,0 1 192-15,0 3-64 0,2-3-128 0,0 4 0 16,-2 2 0-16,2 1 0 0,0 1 0 0,1-1 0 15,0 2 0-15,3 2 0 0,-1-2 0 0,2-1 0 16,0 0 0-16,3 1 0 0,-1-3 0 0,2 4 0 16,0-6 0-16,3 2 0 0,-1-1 0 0,2 1 0 15,1-1 0-15,4-6 0 0,0 0 128 0,-5 9-128 0,1-1 128 16,4-8-128-16,0 0 160 0,-4 8-160 0,1 2 192 0,3-10-192 16,0 0 192-16,-1 9-192 0,1-9 192 0,0 11-192 15,0-11 0-15,1 9 0 0,1-1 0 0,-2-8 0 16,0 0 0-16,0 0 0 0,1 14 0 0,0-1 0 15,-1-2 0-15,0 0 0 0,-1 1 0 0,0 1 0 16,-1 1 0-16,1 1 0 0,-2-1 0 0,2 4 0 16,0 2 0-16,-1 2 0 0,1 3 0 0,0 1 0 15,1 3 0-15,0 2 160 0,-1 2-160 0,1 2 128 16,0 0-128-16,1-2 0 0,0-1 144 0,2-1-144 16,-1-3 144-16,1 0-144 0,0 1 192 0,-1 0-192 15,-1 1 160-15,2 5-160 0,0 3 128 0,-1 6-128 16,1 4 0-16,0 2 0 0,-1-2 0 0,1-4 0 15,-2-2 0-15,0-5 0 0,1-5 160 0,-2 1-160 0,0-2 160 0,-2-1-160 16,1-4 128-16,0 8-128 0,-2 3 0 16,1 0 128-16,-2 0-128 0,1-2 0 0,0 0 0 0,1-1 128 15,0-6-128-15,2 2 0 0,2-2 144 0,0-2-144 16,2-3 160-16,0-4-160 0,0-3 144 0,1-2-144 16,-1-1 128-16,1 0-128 0,-1-1 176 0,2 0-48 15,-2-3-128-15,1 0 192 0,-5-9-192 0,5 9 144 16,-5-9-144-16,0 0 128 0,0 0 0 0,0 0 0 15,0 0 0-15,0 0 0 0,0 10 0 0,0-10 0 16,0 0 0-16,0 0 0 0,-8 8-128 0,8-8 0 16,-9 8 0-16,0-3 0 0,9-5 128 0,-9 6-128 15,9-6 0-15,-9 2 128 0,9-2-128 0,0 0 0 0,-8 3 0 0,8-3 0 16,0 0 0-16,0 0 0 16,0 0 0-16,0 0 128 0,0 0-128 0,0 0 128 0,0 0-128 0,0 0 128 15,0 0-128-15,0 0 192 0,0 0-192 0,0 0 192 16,9-7-192-16,0 2 128 0,-9 5-128 0,10-7 128 15,1 5-128-15,-2-5 0 0,-9 7 0 0,12-4 128 16,-2 2-128-16,1-2 0 0,-1 1 0 0,2 1 0 16,0-1 0-16,1 2 0 0,2 1 0 0,2 0 0 15,0-2 0-15,3 2 0 0,1 0 0 0,-1 0 0 16,1 0 0-16,1 0 0 0,2-1 0 0,1 1 0 16,1 0 0-16,2 1 0 0,2-1 0 0,2 3 0 15,-1 0 0-15,2-1 0 0,-1 1 0 0,1 1 0 16,-2-3 0-16,0 4 0 0,-2-2 0 0,0 1 0 15,-2-2 0-15,-1 1 0 0,0-2 0 0,0-1 0 0,-1-1 0 0,1 0 0 16,-1-1 0-16,1 0 0 16,1-1 0-16,2 1 0 0,0 0 0 0,-1-2 0 0,-2 3 0 0,1 1 0 15,-4-1 0-15,-1 1 0 0,-1 0 0 0,-3 0 0 16,-2 0 0-16,-2 0 0 0,-1 0 0 0,0 0 0 16,-1 0 0-16,0 0 0 0,-2 0 0 0,-10 0 128 15,11 0-128-15,-11 0 0 0,11-4 0 0,-11 4 0 16,11-3 128-16,-11 3-128 0,9-5 0 0,-9 5 0 15,10-4-160-15,-10 4 160 0,7-8 0 0,-7 8 208 16,6-9-16-16,-6 9 0 0,3-10 112 0,0 1 16 16,-3 9 0-16,1-12 0 0,-1-2-144 0,0-1-32 15,-1 0 0-15,1-2 0 0,0-7-144 0,0-2-176 16,0-4 48-16,0-1 0 0,1-4 128 0,0 1 176 0,1-7-48 0,0 5 0 16,1 1-128-16,-2 1 160 0,-1 4-160 0,0 1 160 15,0 2-160-15,0-1 0 0,1 1 0 0,-1-2 128 16,0-3 112-16,-1-9 16 0,-2-4 0 0,1 2 0 15,-1-6-256-15,1 6 0 0,-1 0 0 0,0 4 0 16,0 3-160-16,0 4-80 0,-1 2-16 0,1 4 0 16,-1-1 464-16,-1 0 96 0,1-2 16 0,2-2 0 15,-1-5-528-15,1 1-112 0,-2 0 0 0,0 2-16 16,0 0 528-16,1 3 96 0,-1 1 32 0,-1 3 0 16,0 2-544-16,-2 3-96 0,1 3-32 0,-2 1 0 15,-1 3 352-15,0 2 0 0,1 2 0 0,-1-1 0 16,0 0 0-16,-2 1 0 0,1 3 0 0,-2 0 0 15,0-1-176-15,2 2 176 0,-1-1-128 0,2 3 128 16,2-5 0-16,0 3 0 0,0-1 0 0,2 1 0 16,5 6 0-16,0 0 0 0,0 0 0 0,-4-11 0 15,2 1 0-15,2 10 0 0,-2-9 0 0,2 0 0 0,0 9 0 16,0 0 0-16,0-12 0 0,0 12-128 0,-1-11 128 0,1 11 0 16,-2-9 0-16,2 9 0 0,-6-8 0 0,6 8 0 15,0 0 0-15,-7-5 0 0,-3 1 0 0,10 4-160 16,-10 0 160-16,1-2 0 0,9 2-192 0,-9 0 192 15,9 0-192-15,0 0 192 0,-9 2-208 0,9-2 64 16,0 0 16-16,0 0 0 16,0 0-368-16,0 0-64 0,0 0-16 0,0 0 0 15,0 0-1952-15,1 12-400 0,1 1-80 0,2 0-16192 0</inkml:trace>
  <inkml:trace contextRef="#ctx0" brushRef="#br1" timeOffset="7171.42">24137 12871 9215 0,'0'0'400'0,"-6"5"96"0,-4 0-496 0,3-1 0 16,-1 1 0-16,1-1 0 0,7-4 4688 0,-6 4 848 0,6-4 160 0,0 0 48 16,-8 3-4368-16,8-3-864 0,0 0-192 0,0 0-16 15,-9-4 496-15,9 4 96 0,-11-7 32 0,1 1 0 16,-1-2-16-16,0 2 0 0,-1-1 0 0,-1 1 0 15,-3-1 0-15,-1 1 0 0,-1-2 0 0,-1 0 0 16,-4 0-80-16,0 2-32 0,-2-2 0 0,0 2 0 16,1 1-336-16,-2 0-64 0,-2 1-16 0,1 0 0 15,-2 0-144-15,-1 0-48 0,0 2 0 0,-1 0 0 16,-3 1-64-16,-1 1 0 0,-2 0-128 0,1 1 192 16,2 3-192-16,0-2 0 0,0 0 0 0,3 2 0 15,1 0 0-15,2 1 128 0,2 1-128 0,0-1 0 16,1 0 0-16,1 0 0 0,0 2 0 0,1-1 0 15,-1 2 0-15,1 0 176 0,-1 2-32 0,1-1 0 16,1-1-144-16,1 0 0 0,0 1 0 0,3-2 0 16,1-1 0-16,2 1 0 0,2-1 0 0,2 2 0 15,0 0 0-15,3-4-176 0,8-4 48 0,-6 9 0 0,2 0 128 16,1-1 0-16,3-8 0 0,-1 9 0 0,1 1 0 16,1-2 0-16,1 0 0 0,0 1 0 0,-2-9 0 0,7 15 0 15,-1-2 0-15,2 1 128 0,0-1-128 0,1 3 128 16,2 1-128-16,-1 5 128 0,2 5-128 0,-1 4 0 15,0 6 0-15,-1 2 0 0,-1 7 0 0,-1-1 0 16,-1 2 0-16,-1-5 0 0,0-4 0 0,-1-6 0 16,0 0 0-16,0-2 0 0,0-2 0 0,2 1 0 15,1 1 0-15,-2 3 0 0,1 0 256 0,-2 5 0 16,1 3-16-16,0-2 0 0,-2 1 16 0,-2 1 16 16,0-2 0-16,0-3 0 0,1-6-272 0,-2 2 0 15,-2-4 0-15,-1 5-144 0,1-3 144 0,-1 4 128 0,-1 2-128 0,0 2 176 16,-1 0-176-16,2-2 0 0,-2 0 0 0,1-3 0 15,1-3 0-15,-1-5 0 0,0 0 0 0,2-7 0 16,0 0 0-16,1-2 160 0,-1-4-32 0,1-3-128 16,0-9 320-16,0 0-64 0,0 6 0 0,0-6 0 15,0 0 64-15,0 0 0 0,0 0 0 0,0 0 0 16,0 0-112-16,0 0-16 0,0 0 0 0,0 0 0 16,7-9-64-16,-7 9-128 0,8-10 176 0,-8 10-176 15,7-12 128-15,-1 2-128 0,-6 10 0 0,0 0 0 16,5-11 160-16,-5 11-160 0,8-8 128 0,-8 8-128 15,11-5 0-15,-11 5 0 0,11-2 0 0,0 3-176 16,-2 3 176-16,1 2 0 0,1 1-144 0,1 1 144 0,-1 2-128 16,2 2 128-16,0-2-160 0,-1 1 160 0,0-2 0 0,0 0 0 15,-2-1 0-15,2-2 0 0,-1-2 0 0,3 0 0 16,-1-1-144-16,0-1 144 0,1 1 0 0,2-2 0 16,1-1 0-16,2-1 0 0,1 0 0 0,2-1 0 15,3 1 0-15,1 0 0 0,0-1 0 0,0 2 0 16,1 0 0-16,-1 0 128 0,-1 2-128 0,1-1 0 15,0 0 0-15,0 1 0 0,-1-1 208 0,0 0 32 16,1 1 0-16,1-1 0 0,2-1-480 0,1 3-80 16,1 0-32-16,-2-3 0 0,-2 0 352 0,2 0-144 15,1 0 144-15,0 0 0 0,-1-2 0 0,-2 1 0 16,-1-2 0-16,-1 0 0 0,-3-1-272 0,0-1 48 16,2 1 16-16,-4-1 0 0,0-1 208 0,0 0 0 0,-2 1 0 15,-1 0 0-15,-2 0 480 0,1-1 32 0,0 3 16 16,-1 0 0-16,1-1-528 0,0 3-320 0,-1-1 32 0,1 2 16 15,0 0 272-15,-1 0 0 0,0 0 0 0,-2 0 0 16,0 0 0-16,-2 0 0 0,1 0 0 0,-1 0 0 16,-11 0 0-16,10 0 0 0,-10 0 0 0,0 0 0 15,0 0 0-15,10-2 0 0,-10 2 0 0,0 0 144 16,8-7 16-16,-8 7 0 0,4-8 0 0,-4 8 0 16,4-10 16-16,-3 1 0 0,-1-3 0 0,0 0 0 15,0-1-176-15,0-2 192 0,-1-2-192 0,1 0 192 16,-1-5-192-16,1 0 128 0,0-3-128 0,0 0 128 15,-2-1-128-15,1 0 0 0,0-4 0 0,0 0 0 16,-1 1 0-16,0 2 192 0,-1-3-192 0,0-1 192 16,1-1-64-16,-1-2 0 0,-1-5 0 0,0-2 0 15,0-6-128-15,1-2 160 0,-1-1-160 0,0 3 160 16,0 4-160-16,-1 2 0 0,-1 5 0 0,1-1 128 0,0 2-128 16,0 4 0-16,-2-2 0 0,1-1 0 0,-2 0 0 0,0-2 0 15,0-3 0-15,2 1 0 0,-1-3 0 0,2 4 0 16,0-1 128-16,0 4-128 0,1 4 0 0,0 3 0 15,-1 0 0-15,1 4 0 0,-2 2 0 0,2 3 0 16,-1 1 0-16,0 1 0 0,0 2 0 0,0 1 0 16,-2-1 0-16,2 4 0 0,0 0 0 0,-1 4-144 15,-1 0 144-15,0 2 0 0,1 2-256 0,-2 0 64 16,-1 0 16-16,0 2 0 0,-1 0-48 0,3 2-16 16,-1-2 0-16,0 2 0 0,-1-1 240 0,9-1-176 15,-9-1 176-15,1-1-160 16,0 0-768-16,1-2-160 0,1-3-16 0,1-2-13872 0,1-2-2784 15</inkml:trace>
  <inkml:trace contextRef="#ctx0" brushRef="#br2" timeOffset="14781.94">31418 11085 8287 0,'0'0'368'0,"0"0"80"0,0 0-448 0,0 0 0 15,0 0 0-15,0 0 0 0,0 0 3088 0,0 0 544 16,0 0 96-16,0 0 32 0,0 0-2496 0,0 0-496 16,0 0-112-16,0 0-16 0,0 0-192 0,0 0-32 15,0 0-16-15,0 0 0 0,0 0 64 0,0 0 16 16,0 0 0-16,0-9 0 0,0 9 448 0,0 0 96 16,0 0 0-16,0 0 16 0,0 0 0 0,0 0 0 15,0 0 0-15,0 0 0 0,-5-8-224 0,5 8-48 16,-6-7-16-16,6 7 0 0,-8-4-304 0,8 4-64 0,-8-3-16 0,8 3 0 15,-8-3-64-15,8 3-16 16,0 0 0-16,-9 0 0 0,9 0-96 0,-8-3 0 0,8 3-16 0,-9 0 0 16,1 0 80-16,8 0 32 0,-10 0 0 0,1 3 0 15,-2-3-64-15,1 3-16 0,-2 0 0 0,-2-1 0 16,2 0 48-16,-2 1 0 0,-5 0 0 0,0-1 0 16,-5 1-96-16,-2-1-16 0,-2 2 0 0,-5-1 0 15,-2 1 96-15,-2 0 16 0,-1 1 0 0,2-2 0 16,-1 0-256-16,4 1 0 0,1-1 0 0,4 1 0 15,0-2 352-15,3 0 32 0,3-1 0 0,3-1 0 16,0 0-208-16,3 0-48 0,0 0 0 0,2 0 0 16,1-1-128-16,-1 1 160 0,1-2-160 0,2 1 160 15,0 0-160-15,2 1 0 0,9 0 0 0,-10 0 128 16,-1 0-128-16,2 1 0 0,9-1 0 0,-10 3 0 0,-1-1 0 16,11-2 0-16,-9 4 144 0,1 0-16 15,8-4-128-15,-9 5 128 0,9-5-128 0,-6 4 128 0,6-4 0 0,0 0 0 16,0 0 0-16,0 0 0 0,0 0-128 0,0 0 176 15,-7 7-176-15,7-7 192 0,0 0-192 0,0 0 192 16,0 0-192-16,0 0 192 0,0 0-192 0,0 0 0 16,0 0 0-16,2 9 0 0,-2-9 0 0,0 0 0 15,0 12 144-15,0-3-144 0,0-9 128 0,0 9-128 16,0-1 160-16,-2 2-160 0,2-10 176 0,-1 12-176 16,0 0 192-16,-2-1-192 0,0 2 192 0,1 2-64 15,-1-3 0-15,2 2-128 0,0 0 0 0,-1 2 0 16,0-1 0-16,0 4 0 0,1-1 0 0,1 0 0 15,0 3 0-15,3 4 0 0,-1 1 0 0,1 4 0 16,1 3 0-16,0 6 0 0,1 5 0 0,0 4 0 0,0 4-128 0,1-2 128 16,-3-2 0-16,4-4 0 0,-2-3 0 0,-1-1 0 15,-1-2 0-15,-2 4 0 0,0 2 0 0,-1 6 0 16,-1 1 0-16,-2-1 0 0,1 0 0 0,-1-4 0 16,1-5 0-16,0-3-176 0,-2-8 0 0,0-1 0 15,1-2 320-15,-1-1 64 0,-2 0 16 0,1 2 0 16,0-4-224-16,1 2 0 0,0 2 0 0,0-2 0 15,0 3 128-15,2-1-128 0,-2 2 0 0,0 3 0 16,0-6 0-16,0 2 128 0,1-3-128 0,-2 0 0 16,-1-4 0-16,1 0 0 0,-1-2 0 0,1-4 0 15,0-1 128-15,0 0-128 0,-1-1 0 0,3 0 144 16,-1-3-144-16,1-2 0 0,0 0 0 0,3-9 128 0,-3 6 0 16,3-6-128-16,-6 8 192 0,6-8-64 15,-4 8 0-15,4-8 0 0,0 0 0 0,0 0 0 0,0 0 48 0,0 0 0 16,0 0 0-16,0 0 0 0,0 0-16 0,0 0 0 15,-7 5 0-15,7-5 0 0,0 0-160 0,-8 4 0 16,8-4 144-16,0 0-144 0,-8 5 0 0,8-5 0 16,0 0 0-16,0 0 0 0,0 0 0 0,0 0 144 15,0 0-144-15,0 0 0 0,0 0 192 0,0 0-64 16,0 0 0-16,0 0-128 0,0 0 128 0,0 0-128 16,10-7 0-16,2 1 0 0,0 0 0 0,2 2 0 15,2-1 0-15,2 1 0 0,2 0 0 0,2 1 0 16,3 1 0-16,1 0 0 0,0 1 0 0,2 0 0 15,4-2 0-15,0 2 0 0,0-3 0 0,0-1 0 16,2 0 0-16,4-1 0 0,2 2 0 0,3-1 0 0,2 3 0 0,2 0 0 16,-1 2 0-16,1 3 0 0,-2 1 0 15,-2 0 0-15,-2-2 0 0,-1 1-192 0,-4-3 48 0,1 0 16 16,-1 0 128-16,1 3 176 0,-2 1-48 0,1-2 0 16,2 3-128-16,-1 1-192 0,-3-1 32 0,-2 0 16 15,-1-2 144-15,-2 0 192 0,-3-3-32 0,-2 0-16 16,-2 0-144-16,-1 0 0 0,-3 0 0 0,0-2 0 15,0-2 0-15,-2 0 0 0,-2-2 0 0,-1 0 0 16,-1 1 0-16,-1 3 0 0,-4-4 128 0,-7 6-128 16,10-6 0-16,-10 6 0 0,9-7 0 0,-9 7 128 15,7-5-128-15,-7 5 0 0,8-6 144 0,0-1-144 16,-8 7 0-16,7-9 0 0,-2 0 0 0,0 0 128 16,-1-3-128-16,-1 1 0 0,1-5 128 0,-1 2-128 0,1-2 128 15,-1-3-128-15,0-2 128 0,-1-5-128 0,-1-1 144 0,-1-4-144 16,0-1 192-16,0-3-192 0,-1 0 176 0,0 2-176 15,-2 1 160-15,1-1-160 0,-1-1 128 0,0 0-128 16,1 2 0-16,-1-5 144 0,1-3-144 0,-1-6 0 16,2-2 0-16,-1-3 0 0,1-1 0 0,1 4 0 15,0 5 0-15,0 4 0 0,0 2 0 0,0 3 0 16,0 2 0-16,0-1 0 0,-1-2 0 0,-1-2 0 16,0-2 0-16,-1-1 0 0,-1 1 0 0,0 0 0 15,1 1 0-15,0 1 0 0,2 5 0 0,-1 0 0 16,1 6 0-16,1 2 0 0,0 1 0 0,1 1 0 15,1 0 0-15,-2 3 0 0,0 0 0 0,1 1 0 16,0 1 0-16,1 0 0 0,-1 1-144 0,0 3 144 0,0-2 0 16,1 0 0-16,-2 2-160 0,1-1 160 0,-1 2-128 0,1 2 128 15,-1-2 0-15,2 3 0 16,-2 1 0-16,0 2-128 0,1-2 128 0,2 1 0 0,-2 1 0 0,1-2-128 16,1 2 128-16,0 0 0 0,-1-2 0 0,-2 8-128 15,3-6 128-15,-3 6 0 0,4-8 0 0,-2 3 0 16,-2 5 0-16,0 0 0 0,0 0 0 0,0 0-128 15,2-9 128-15,-2 9 0 0,0 0-144 0,0 0 144 16,0 0 0-16,0 0-144 0,0 0 144 0,0 0 0 16,-8 5-144-16,8-5 144 0,-9 9 0 0,2-1-144 15,1-2 144-15,6-6 0 0,-8 7 0 0,8-7 0 16,-9 8 0-16,2-2 0 0,7-6 0 0,-9 6 0 16,9-6 0-16,-10 2 0 0,10-2 0 0,-11 3 0 15,2-2 0-15,9-1 0 0,-9-1 0 0,0-1 0 0,-2 1 0 0,2 0 0 16,0 0 0-16,-1-1 128 0,-2 1-128 0,-1 1 0 15,-3-3 128-15,-2 3-128 0,-1-1 128 0,-4 0-128 16,0-1 128-16,-3-1-128 0,-3 0 128 0,-1 0-128 16,-1-1 160-16,-2 2-160 0,1-2 144 0,-1 1-144 15,1-1 128-15,2 2-128 0,1-1 0 0,1 1 0 16,0-1 128-16,2 0-128 0,2 1-176 0,1-2-64 16,-2 0-16-16,4 0 0 0,2-1 480 0,2 1 96 15,0 0 0-15,5 0 16 16,3 1-1648-16,9 3-336 0,1-9-64 0</inkml:trace>
  <inkml:trace contextRef="#ctx0" brushRef="#br3" timeOffset="23983.84">30450 12576 13183 0,'0'0'576'0,"0"0"128"0,0 0-560 0,0 0-144 0,0 0 0 0,0 0 0 16,0 0 1872-16,0 0 352 0,0 0 64 0,0 0 16 16,0 0-480-16,0 0-96 0,0 0 0 0,0 0-16 15,0 0-816-15,0 0-176 0,0 0-16 0,0 0-16 16,0 0-480-16,0 0-80 0,0 0-128 0,0 0 176 16,-4-4-176-16,-2 0 0 0,3 2 0 0,-3-1 0 15,0 1 176-15,-1-1 0 0,0 2 0 0,-3-2 0 16,-8-1 368-16,2 3 80 0,1-2 16 0,1 1 0 0,-2 0 128 0,0-2 48 15,-1 2 0-15,0 2 0 0,0-3-176 0,0 2-16 16,-1 1-16-16,0-1 0 0,-2-2-352 0,0 0-80 16,-1 1-16-16,0 0 0 0,-1 1-160 0,1-1 0 15,-1-2 0-15,1 2 0 0,0-2 176 0,1 2-48 16,-1 2-128-16,2 0 192 0,-1-4-192 0,1 3 0 16,1-1-144-16,-1 2 144 0,0 0 0 0,0 0 0 15,0-2 0-15,1 2 0 0,-2 2 128 0,2-2 64 16,0 0 0-16,-1 0 16 0,1 0-48 0,1 0-16 15,2 0 0-15,-1 0 0 0,-1 0-144 0,0 0 128 16,0 0-128-16,1 2 128 0,1-2-128 0,0 0 0 16,0 0 0-16,0 0 0 0,1-2 0 0,0 2 0 0,1 0 0 15,0 2 0-15,-2-4 0 0,1 0 0 16,0 0 0-16,-1 2 0 0,0 0 160 0,-1 0-160 0,-1 0 192 0,0 2-192 16,0 0 0-16,0 0 0 0,0-1 0 0,0 0 0 15,0 2 0-15,0-1 0 0,2 2 0 0,0-4 0 16,1 0 176-16,1 0 16 0,1 0 16 0,1 0 0 15,-1 2-80-15,0-2 0 0,0 0-128 0,2 0 192 16,-2 0-192-16,2 0 0 0,-1 0 128 0,1 0-128 16,-2-2 0-16,0 2 128 0,1-2-128 0,-1 2 0 15,-2-3 0-15,1 2 0 0,0 1 0 0,0 0 0 16,-2-3 128-16,1 3-128 0,0 0 0 0,-1 0 144 16,1 0-144-16,0 0 0 0,-1 3 0 0,2-3 0 15,0 0 0-15,0 0 128 0,0 0-128 0,3 0 128 16,-1 1-128-16,1 0 160 0,-2-1-160 0,2 2 160 15,-1 0-160-15,1-2 160 0,-1 0-160 0,2 0 160 0,-1 2-160 16,-1-1 0-16,1 0 0 0,-2 1 0 0,0-2 128 16,1 1-128-16,-1 0 128 0,0-1-128 0,2 0 176 0,-1 1-48 15,0 2-128-15,-1-2 192 0,0 1-192 0,0-2 0 16,-1 2 128-16,-1 1-128 0,0 1 0 0,-2-3 0 16,2 0 0-16,-1 1 0 0,0 0 0 0,-2-2 176 15,-3 0-176-15,2 0 160 0,0 0-160 0,-2 2 0 16,-1-1 0-16,-1-1 0 0,-1 0 0 0,0 1 0 15,1 2-176-15,1-2 176 0,-1 0 0 0,1 2 0 16,1 0 0-16,-1-2 0 0,0 2 0 0,3-1 0 16,1 1 0-16,0-1 0 0,0 0 0 0,2 0 0 15,1 1 0-15,1-2 0 0,0 2 0 0,0-1 0 16,-1 0 0-16,-1 0 0 0,2 0 0 0,0-1 0 16,-1 0 0-16,-2 1 0 0,-1-1 0 0,0 0 0 0,0 0 0 0,-2 2 0 15,1-2 0-15,-2 2 0 0,0-2 0 0,1 2 0 16,-2-2 0-16,1 2 0 0,2-2 0 0,0 2 0 15,0-1 0-15,-1 0 0 0,3 0 0 0,-1 2 0 16,-2-1 0-16,4 1 0 0,0-2 0 0,0 4 0 16,-2-3 0-16,1 3 0 0,0-1 0 0,0-3 0 15,1 2 0-15,0 3 0 0,-4-2 0 0,1 2 0 16,-2-2 0-16,1 1 0 0,-2 1 0 0,0 1 0 16,0 0 0-16,-1-1 0 0,-1 1 0 0,-1 0 0 15,1 0 0-15,-1 0 0 0,1-2 0 0,-1 2 0 16,1 0 0-16,-1 1 0 0,2-3 0 0,0 4 0 15,-1 0 0-15,2 0 0 0,0-2 0 0,0 3 0 16,0 0 0-16,0-1 0 0,-1 0 0 0,0-1 0 16,0 0 128-16,0 0-128 0,-2 2 128 0,2-2-128 0,-1-1 0 0,-1 1 0 15,1-3 0-15,1 1-128 0,-1-1 128 0,1 2 0 16,1 0 0-16,0 0 0 0,1-2 0 0,-1 2 0 16,1 1 0-16,1 0 0 0,-2 1 0 0,3-3 0 15,1 0 0-15,0-1 0 0,0 4 0 0,0 0 0 16,-2-3 0-16,3 0 0 0,-3-1 0 0,2 0 0 15,0 1 0-15,0-1 0 0,-2 1 0 0,2-1 0 16,0 1 0-16,0 1 0 0,-1-2 176 0,1 1-48 16,0-1 0-16,0 2 0 0,0 1-128 0,1-2 0 15,1 2 0-15,-1 1 0 0,0 1 0 0,2-2-144 16,0 1 144-16,-1 0-160 0,1 1 160 0,-2-1 0 16,-1 1 0-16,-1-1 0 0,1 1 0 0,3 0 0 0,1 1 0 0,1 0 0 15,2 0 0-15,1-2 0 0,-1 0 0 0,1 0 0 16,0-1 128-16,1-1-128 0,1-1 128 0,0 2-128 15,1 1 0-15,0-3 0 0,0 1 0 0,1 0-128 16,-1 1 128-16,0 2 0 0,1-5 0 0,-2 3 0 16,-2 0 0-16,0-1 0 0,-2 0 0 0,2 1 0 15,1-4 0-15,1 3 0 0,-2 3 0 0,1-5 0 16,0-2 0-16,-1 3 0 0,0 0 0 0,1 1 0 16,0-1 0-16,-1-2 0 0,-2 0 128 0,2 2-128 15,0-2 144-15,3 1-144 0,-2 0 192 0,1 0-192 16,-1 1 0-16,2-1 0 0,-2-2 0 0,2 1 0 15,-2-1 0-15,0 1 0 0,0 1 0 0,0 0 0 16,1 1 240-16,-3-1-64 0,1 1-16 0,0-1 0 16,0 2-160-16,0 1 0 0,0-1 0 0,1 1 128 15,-1 0-128-15,1 2 0 0,0-2 0 0,0 1 0 0,-1 2 0 0,-1 0 0 16,2-2 0-16,1 1 0 0,1-1 0 0,-1 2 192 16,1-3-192-16,-1 1 192 0,0 1-192 0,0-1 0 15,-1-2 0-15,2 0 128 0,-1 2-128 0,1-2 0 16,-1 0 144-16,1 0-144 0,-1 2 256 0,1-1 0 15,-1-5-16-15,-1 3 0 0,2-1-240 0,6-6-128 16,-8 8 128-16,1 1-208 0,1-2 208 0,-1-1 0 16,7-6 0-16,-6 7 0 0,6-7 0 0,-7 9 0 15,1-1 0-15,1 1 0 0,-1-3 0 0,1 1 0 16,0-1 0-16,0 1 160 0,0-1-160 0,-1 2 160 0,0-3-160 16,6-5 160-16,-8 8-160 0,1 0 0 15,0-1 0-15,0-1 0 0,1 1-128 0,-1-1-64 0,1-1-16 0,-1 1 0 16,7-6 208-16,-8 5 0 0,-1-1 0 15,3 1 0-15,6-5 0 0,-7 6 0 0,1 0 0 0,6-6 0 16,-8 6 192-16,1 1-32 0,-1-2 0 0,1-1 0 16,0 2-160-16,7-6 0 0,-8 7 0 0,2-1 128 15,-1 0-128-15,1 0 0 0,-3 1 0 0,2 0 0 16,0 0 0-16,1-1 0 0,-2 2 0 0,0 0 0 16,0 0 0-16,-1 0 0 0,-1-2 0 0,-1 1 0 15,1 2 128-15,1 1-128 0,2-2 0 0,0 1 128 16,-1-1 16-16,1 0 0 0,1 0 0 0,-1-2 0 15,1 3-144-15,-1-2 0 0,1 1 0 0,0 1 0 16,0-1 0-16,-1 1 0 0,2 1 128 0,0 1-128 0,-2 0 0 16,2-1 0-16,-1 1 0 0,1 0 0 0,-2 0 0 0,2-1 0 15,-2-1 0-15,2 0 0 0,0 0 0 0,0 0 0 16,1 0 0-16,1 0 0 0,-2 2 128 16,0-1-128-16,5-10 0 0,-7 11 128 0,1-1-288 0,-1 0-64 15,1 0-16-15,-1-3 0 0,1 1 240 0,0 0 192 16,1 0-48-16,0 1 0 0,-2 1-144 0,2-2-144 15,-1 1 144-15,0 2-208 0,0-1 208 0,1 2 0 16,0-3 0-16,-1 2 0 0,2 0 0 0,-1 1 0 16,0 0 160-16,0-1-160 0,0 3 0 0,-1-3 0 15,0 1 0-15,1 1 0 0,-1 0 192 0,1 1-32 16,1 2-16-16,-1-2 0 0,-2 2-144 0,1 0 0 16,-1 1-192-16,0 0 192 0,-2-2 0 0,2 1 320 15,0-2-48-15,4 1 0 0,-1-1-272 0,1-1-224 0,0-1 32 0,0-1 16 16,-1 1 304-16,0 0 48 0,-2 0 16 0,3-2 0 15,-1-1-192-15,-2 0 0 0,3-1 0 0,-1 1 0 16,4-9 0-16,-4 12 0 0,0-2 0 0,0 2 0 16,0 1 0-16,0-2 0 0,1-1 0 0,0 0 0 15,1 2 0-15,1-1 0 0,0-1 128 0,-1 2-128 16,1-1 0-16,-2 3 0 0,0 1 0 0,-3-2 0 16,2 2 0-16,2 0 0 0,-2 2 128 0,1 3-128 15,-1-5 0-15,0 2 0 0,1 2 0 0,-1-3 0 16,1 1 0-16,0-1 0 0,1 0 0 0,-1-3 0 15,1 0 0-15,-1 0 0 0,-1 0 0 0,0 1 0 16,3-1 0-16,-2-1 0 0,2 2 0 0,0-1 128 16,-2-1-128-16,2 0 0 0,-1 0 0 0,1-1 0 0,0 0 0 0,0 2 0 15,-2 0 128-15,0-1-128 0,1-1 0 0,-1 2 0 16,0-1 0-16,0 1 0 0,0 0 0 0,0 1 0 16,1 1 0-16,0-2 0 0,0 1 0 0,1 2 0 15,-1-6 0-15,1 2 128 0,0 2-128 0,1-1 0 16,0 0 0-16,0 2 0 0,0 0 0 0,0 2 0 15,0 3 0-15,0-3 0 0,0 2 0 0,0-3 0 16,1 0 0-16,-1-1 0 0,-1 1 0 0,1-2 0 16,0 1 0-16,0-2 0 0,0 0 0 0,1-2 0 15,-1 0 0-15,0-1 0 0,-1 1 0 0,1-1 0 16,0-1 128-16,0 2-128 0,0-11 0 0,0 11 0 16,-2 0 0-16,2-1 0 0,0 1 0 0,2-2 0 0,-1 0 0 15,-1 1 0-15,0-3 0 0,0 3 0 0,0-10 0 0,0 13 0 16,1 0 0-16,2 0 0 0,-1 1 0 0,1-1 0 15,-2 0 0-15,2 0 0 0,-2-2 0 0,1 0 0 16,-2-11 0-16,1 12 128 0,-1-1-128 0,0 1 0 16,0 0 0-16,-1 1 0 0,-1-1 128 0,2 1-128 15,0 0 0-15,0 0 0 0,-1-2 0 0,1 2 0 16,0 0 0-16,1-1 0 0,-1-1 0 0,2-1 0 16,-2-10 0-16,1 13 0 0,-1-13 0 0,1 10 0 15,-1 1 0-15,1-2 0 0,-1-9 0 0,0 10 0 16,0-10 0-16,2 11 0 0,-2-11 0 0,1 12 0 15,-1-12 0-15,1 11 0 0,-1 1 0 0,0-12 0 16,0 0 0-16,0 11 0 0,0-2 0 0,0-9 0 16,0 0 0-16,0 0 0 0,-1 10 0 0,1-10 0 0,0 0 0 0,-3 9 0 15,3-9 128-15,0 0-128 0,-2 8 0 16,2-8 0-16,0 0 0 0,0 0 0 0,0 0 0 0,0 0 0 16,-1 8 0-16,1-8 0 0,0 0 0 15,0 0 0-15,0 0 0 0,0 0 0 0,0 0 0 0,0 0 0 16,-7 6 0-16,7-6 0 0,0 0 0 0,0 0 0 15,0 0 144-15,-9-1-144 0,0-2 0 0,1 1 0 16,8 2 0-16,-10-7 128 0,-1 0-128 0,-1-1 0 16,3 0 128-16,0 0-128 0,0-2 0 0,0 1 144 15,0 1-144-15,1-1 0 0,-1-1 128 0,2 4-128 16,1-2 0-16,1 2 0 0,-1-5 160 0,6 11-160 16,-5-9 128-16,0 0-128 0,0 1 0 0,5 8 0 0,-4-12 128 0,0 2-128 15,-1-2 0-15,-1 3 0 0,3-3 0 0,-1 2 0 16,0-1 0-16,0 1 0 0,-1 4 128 15,2-4-128-15,3 10 0 0,0 0 0 0,-3-10 0 0,3 10 0 16,-4-9 0-16,4 9 0 0,0 0 0 0,0 0 0 16,0 0 0-16,0 0 0 0,0 0-224 0,0 0 80 15,0 0 144-15,0 0-160 0,0 0 160 0,0 0-160 16,0 0 160-16,6 13 0 0,0 3-144 0,-1-2 144 16,-1 1 0-16,2 2-144 0,-1 0 144 0,0 2 0 15,-2-1-144-15,0 0 144 0,1 2 0 0,2-2-144 16,-4-1 144-16,3-3 0 0,1 1 0 0,-1-4 0 15,0 1 0-15,2-2 0 0,-7-10 0 0,7 11 0 16,1-2 0-16,0-1 0 0,-8-8 0 0,9 8 0 16,0-1 0-16,-9-7 0 0,11 10 0 0,-11-10 0 15,13 5 0-15,-13-5 0 0,13 4 0 0,-13-4 0 0,13 1 0 0,-13-1 0 16,15-1 0-16,0-2 128 0,-1-3 0 16,-1-1 0-16,0 1 0 0,-1-4 0 0,2 1 64 15,1-1 32-15,-1-3 0 0,-1-1 0 0,1-2-224 0,-1-2 176 16,-1-2-176-16,-1-3 160 0,0-1-160 0,-2-2 128 15,-2-4-128-15,-1 1 128 0,1 2-128 0,0 2 0 16,-1 2 0-16,1 5 0 0,-4 6-320 0,3 0 16 16,1 2 0-16,1 2 0 15,0 1-1200-15,1 3-240 0,0 2-48 0,2 2-12336 16,1 5-2448-16</inkml:trace>
  <inkml:trace contextRef="#ctx0" brushRef="#br3" timeOffset="25718">25625 17060 14735 0,'0'0'1312'0,"-7"-3"-1056"16,-1-3-256-16,2-2 0 0,0-1 5376 0,4 0 1024 15,-1 1 208-15,1 1 48 16,2 1-5680-16,0-2-1120 0,0 8-240 0,0-7-32 0,0 7 416 0,-3-6-160 15,0-1 160-15,3 7 0 0,0 0 0 0,-6-5 272 16,-2-3-16-16,-1 3-16 0,-1 1 304 0,-2 0 64 16,0 0 16-16,-2 0 0 0,-3-1 96 0,-1 1 32 15,-1 2 0-15,-3-2 0 0,-1 2-256 0,-2 1-48 16,-2-3-16-16,-1 0 0 0,1 2-176 0,-3 0-48 16,-3 1 0-16,-1 0 0 0,-2-2-16 0,-1-1 0 15,-1 2 0-15,5-2 0 0,0 1 112 0,3-1 16 16,1 2 0-16,2-2 0 0,1 1 0 0,1-1 0 0,6 0 0 0,-2 2 0 15,-1-1-176-15,1 2-16 0,0-1-128 0,-1 2 192 16,-2 0-192-16,1 0 176 0,-2 0-176 0,-1 2 160 16,0-2-160-16,-2 1 0 0,0 0 0 0,0 2-176 15,1 0 176-15,1-1-128 0,2 2 128 0,4-1-128 16,0 1 128-16,2 0 0 0,1-2 0 0,2 2 128 16,2 0 16-16,3-1 16 0,1-3 0 0,0 1 0 15,9-1-160-15,-9 4 0 0,9-4 0 0,-8 8 128 16,8-8-128-16,-5 9 0 0,5-9 0 0,-6 10 0 15,6-10 0-15,-4 11-144 0,4-11 144 0,-3 13 0 16,0-4 0-16,3-9 0 0,-4 12 0 0,1-2 0 16,1 2 0-16,-1-3 0 0,-2 0 0 0,0 1 0 15,0-1 0-15,-1 1 0 0,6-10 0 0,-7 10 0 16,0-1 0-16,2 2 0 0,1-1 0 0,1 0 144 16,-2 0-144-16,2 0-176 0,1 3 48 0,2 1 0 0,1 2 128 0,0 1 0 15,1 1 0-15,0 2 0 0,1 1 192 0,1 2 0 16,0 3 16-16,0 7 0 0,0 1-208 0,-2 6 0 15,1 4 0-15,-2 5 0 0,-1 0-192 0,-1 1 192 16,-2-2-192-16,-2-4 192 0,-2-2 0 0,0-2 0 16,-1 0 0-16,-1 0 0 0,0 2 0 0,2-1 224 15,-1 0-16-15,2 1 0 0,-1-3 16 0,2-3 0 16,0-2 0-16,-3-4 0 0,1 0-224 0,1-4 144 16,1 0-144-16,-1-1 128 0,0-3-128 0,2-1 0 15,0-1 0-15,0 0 0 0,-1 1 0 0,0 1 0 16,0 2 128-16,-1 1-128 0,1-2 0 0,0 3 0 15,-3 2 0-15,0-1 0 0,2-1 0 0,-1 0 0 0,-1-2 0 0,-1-2 0 16,1-3 128-16,2 0-128 16,-1-4 0-16,2-2 128 0,0-1-128 0,1-2 160 0,-1-2-160 0,5-8 160 15,-3 7 112-15,3-7 32 0,0 0 0 0,0 0 0 16,0 0-304-16,0 0 128 0,0 0-128 0,0 0 0 16,0 0 128-16,0 0-128 0,0 0 0 0,13 2 0 15,-13-2 0-15,13 4 0 0,-13-4 0 0,12 2 0 16,-12-2 0-16,13 3 0 0,-1 0 0 0,1 0 0 15,-1-2 0-15,2 2 0 0,2 0 0 0,-1-1 0 16,1-1 0-16,0-1 0 0,2 0 0 0,-1 0 0 16,0-1 0-16,2 1 0 0,2-3-128 0,1 1 128 15,3-1 0-15,1 0 0 0,4 1 0 0,1 0-144 16,2 2 144-16,5-1 0 0,4 1 0 0,-1-1 0 16,0 0 0-16,-1-1 0 0,0 2 0 0,0-4 0 0,-3 3 0 0,-1 0 144 15,-1-3-144-15,0 1 0 0,0-1 0 0,0-1-144 16,1 0-16-16,0-3 0 0,-1 0 160 0,1 2 0 15,-1-3 0-15,-3 1 0 0,0 0 0 0,-2 3 0 16,-2-2 0-16,0 1 0 0,-1 0 0 0,0 4 0 16,-3-3 0-16,-1 1 0 0,0 0 0 0,-1 1 0 15,-1 1 0-15,-1-1 0 0,3 2 0 0,-4-2 0 16,-1 2 0-16,-1-1 128 0,-1 1-128 0,-2 1 0 16,-1 0 0-16,-1 0 0 0,-2 0 0 0,-10 0 0 15,0 0 0-15,14 3 128 0,-4 1-128 0,-10-4 0 16,10 2 0-16,-10-2 0 0,13 4 0 0,-13-4 0 15,12 4 0-15,0-1 128 0,-2-2-128 0,1 0 0 0,-11-1 0 16,11 0 0-16,-11 0 0 0,12-1 0 0,-3 1 0 16,-9 0 0-16,9 0 0 0,-9 0 176 0,0 0-176 0,0 0 192 15,8-4-368-15,-8 4-64 0,6-6-16 0,-6 6 0 16,3-10 256-16,-3 10 0 0,-1-13 0 0,1-1 0 16,-1-2 256-16,2 2 80 0,-2-3 32 0,1-2 0 15,-1-4-240-15,-1 0-128 0,1-2 160 0,0 0-160 16,-1-1 0-16,2 2 128 0,0-3-128 0,0 1 0 15,0-1 0-15,0-2 0 0,0-1 0 0,0 0 0 16,0-4 256-16,0-2 0 0,0-6 0 0,0 1 0 16,-1-2-416-16,0-2-80 0,-2 1-16 0,-1 1 0 15,0-1 384-15,-1 1 80 0,0-2 16 0,-2 2 0 16,3 1-224-16,0-3-256 0,-1-5 48 0,1 3 16 16,0-4 192-16,2 6 0 0,1 1 0 0,2 4 0 0,3 5 128 15,0 3 80-15,0 0 16 0,1 4 0 0,0-1-416 16,0 4-96-16,0 2-16 0,1 1 0 0,-1 1 176 0,0 1 128 15,0 1-192-15,-1 0 192 0,-1 4-160 0,-1-1 160 16,-2 2-128-16,0 1 128 0,0 0-240 0,-1 2 48 16,0 2 0-16,1 0 0 0,-1-3 192 0,-1 2 0 15,1 1 0-15,0-2 0 0,-3 2 208 0,2 1 48 16,2 8 0-16,-2-9 0 0,-1 0-256 0,3 9-192 16,-1-8 48-16,1 8 0 0,0 0 144 0,-3-6 0 15,3 6 0-15,0 0 128 0,0 0-128 0,0 0 0 16,0 0 0-16,0 0 0 0,0 0-144 0,0 0 144 15,0 0-160-15,0 0 160 0,0 0 0 0,0 0-144 16,0 0 144-16,0 0 0 0,0 0-128 0,0 0 128 16,0 0-128-16,0 0 128 0,0 0 0 0,0 0 0 0,0 0 0 0,0 0 0 15,0 0 128-15,-11 1 16 0,11-1 0 0,-10 5 0 16,1 0-144-16,9-5 0 0,-11 7 0 0,0-1 0 16,2 0 0-16,-1-1 0 0,-2 0 0 0,0 2 0 15,0-1 176-15,-1 1-48 0,-1-3-128 0,0 1 192 16,-2-1-192-16,2-2 176 0,-1-2-176 0,2 2 160 15,0 0-160-15,-1 2 0 0,1-1 0 0,0 1 0 16,0 2-256-16,0-2 0 0,0 1 16 0,1 1 0 31,3-1-848-31,0-1-160 0,9-4-32 0,-9 0-20752 0</inkml:trace>
  <inkml:trace contextRef="#ctx0" brushRef="#br3" timeOffset="30144.38">30236 11435 33407 0,'0'0'1472'0,"0"0"320"0,0 0-1440 0,0 0-352 0,0 0 0 0,0 0 0 0,0 0 256 0,0 0 0 16,0 0-16-16,0 0 0 0,0 0-432 0,0 0-64 15,0 0-32-15,0 0 0 16,0 0-224-16,0 0-32 0,0 0-16 0,0 0 0 0,0 0 368 0,0 0 64 16,-5-2 128-16,-2-1-208 0,-1 1 208 0,-1 0 128 15,0 1 0-15,0 1-128 0,-2-3 464 0,1 1-16 16,-10-2 0-16,4 0 0 0,1 0 112 0,2 2 16 0,0-1 0 0,0 0 0 16,0 2-176-16,0-3-16 0,0 0-16 0,0 2 0 15,1 0-192-15,-1 0-48 0,-1-2 0 0,-1 0 0 16,1 3-128-16,0-3 0 0,-2 1 144 0,2-1-144 15,-2 1 0-15,-1 3 128 0,-1-2-128 0,0 1 0 16,-2-1 0-16,-1 1 0 0,-1 1 0 0,0 0 0 16,0 0 0-16,0 0 0 0,-2 0 0 0,2-3 0 15,0 1 0-15,1-1 0 0,0 1 0 0,0-2 128 16,0 0 0-16,1-2 0 0,-1 1 0 0,0 0 0 16,0 0 16-16,0 0 16 0,0-1 0 0,-1 1 0 15,0 0 32-15,1 0 0 0,0 1 0 0,0 0 0 16,-1 0-192-16,1 1 128 0,0-2-128 0,1 0 128 15,-3 1-128-15,4 0 0 0,1 2 0 0,-1-1 128 0,1-1-128 16,1 1 0-16,-1 0 0 0,0 0 0 0,-2 3 160 16,2-3-160-16,0 2 192 0,-3 0-192 0,-1 1 0 0,-1-2 0 15,0 2 0-15,-1 2 0 0,-2-5 0 0,0 3 0 16,-1 0 0-16,0 0 0 0,-1-1 0 0,1 1 0 16,-1 0 0-16,1 0 0 0,-2-3 128 0,2 3-128 15,1 0 0-15,0 0 0 0,-2-1 160 0,1 0-160 16,0-1 128-16,-2 0-128 0,-1 0 224 0,0 1-32 15,-1-2-16-15,-1 3 0 0,0-2-16 0,1 1 0 16,-1-1 0-16,1 1 0 0,0-2-160 0,1 2 192 16,0-2-192-16,1 1 192 0,2-1-192 0,-2 1 160 15,-2-1-160-15,1 2 160 0,1-1-160 0,-1 1 128 16,-1-2-128-16,-2 2 128 0,1-1-128 0,-2 0 0 16,-1 2 144-16,2-1-144 0,0 1 0 0,1-3 144 0,0 2-144 15,2 0 0-15,0-1 0 0,3 2 0 16,0-3 0-16,-1 1 0 0,0 1 0 0,0-3 0 0,1 1 0 0,0-1 0 15,-1-1 160-15,1 1 32 0,-2 0 0 0,0 1 0 16,1 0-64-16,-1-2 0 0,2 3 0 0,-1 0 0 16,1 2-128-16,0 0 160 0,-1 0-160 0,2 0 160 15,1 2-160-15,1-2 0 0,0 2 0 0,2-1 0 16,1 0 0-16,0 2 0 0,-2-3 0 0,2 0 0 16,0 0 0-16,0 0 0 0,0-3 0 0,0 2 0 15,2 0 0-15,-1-1 0 0,1 0 0 0,-1-1 0 16,1 2 0-16,0-3 0 0,2 1 0 0,-1 1 0 15,0-1 128-15,0 1-128 0,-1-1 192 0,2 0-64 16,1 2-128-16,-1 0 0 0,0-1 0 0,2 2-176 16,1 0 176-16,0 0 0 0,-1 0 0 0,1 2 0 15,-2-1-304-15,2 0-16 0,1 1-16 0,0-1 0 0,-1 0 544 0,1 1 112 16,-2-2 32-16,1 1 0 0,-1-1-208 0,2 0-144 16,-1 0 192-16,0 0-192 0,-2 0 208 0,2 1-64 15,-1 0-16-15,1 1 0 0,0-1-128 0,-1-1 0 16,1 0 0-16,1 0 0 0,-1 0 0 0,1 0 0 15,-2 0 0-15,2 1 0 0,0 1 0 0,0-2 0 16,-1 0 0-16,0-2 0 0,0 1 0 0,1 0 0 16,0-1 0-16,0 2 0 0,-2-1 0 0,0 1 0 15,2-1 0-15,0 1 0 0,2-1 0 0,-2 1 0 16,0 0 0-16,-1 0 128 0,3-3-128 0,-1 3 0 16,0 0 144-16,1 1-144 0,-1-1 0 0,0 2 128 15,2-2-128-15,-1 1 0 0,2-1 0 0,0 1 0 0,0 0 0 0,0 2 0 16,9-3 0-16,-11 3 0 0,0-1 0 0,0 1 0 15,2-2 0-15,0 2 0 0,-2-1 0 0,1 1 0 16,0-2 0-16,0 2 0 0,1-2 0 0,-1 1 0 16,-1-1 0-16,1-1 0 0,0 0 0 0,-1 1 128 15,1-1-128-15,1 0 0 0,-2 0 0 0,1 0 0 16,-1 0 0-16,2 0 144 0,0 0-144 0,1 0 160 16,-1-1-160-16,-1 1 0 0,1-1 0 0,1 1 0 15,-1-2 0-15,-1 2 0 0,1-1 0 0,0 1 0 16,-1-3 128-16,-1 2-128 0,1 1 192 0,0 0-64 15,-1 1-128-15,2 2 128 0,-1-3-128 0,-1 0 128 16,1 0-128-16,1 0-176 0,-2 0 48 0,1 0 0 16,-1 0 128-16,2 0 176 0,9 0-48 0,-10 1 0 15,-2 1-128-15,0-1 0 0,3-1 0 0,1 1 0 0,-1 0 0 0,1 1-176 16,-1-1 16-16,0 0 0 0,0 1 160 0,0-1 0 16,9-1 0-16,-11 0 0 0,0 0 0 0,-1 1 0 15,0-1 0-15,2 0 0 0,-1 0 160 0,1 0 16 16,-1 0 0-16,2 0 0 0,-1 0-176 0,1 0 0 15,-2 0 0-15,2 0 0 0,-1 2 0 0,1-1 0 16,-2-1 0-16,2 1 0 0,-1-1 0 0,1 1 0 16,9-1 0-16,-11 4 0 0,2-2 0 0,0 0 0 15,0 1 0-15,0-2 0 0,1 2 0 0,8-3 0 16,-11 2 0-16,2 0 0 0,0-1 0 0,9-1 0 16,-10 4 0-16,1-3 0 0,-1 1 0 0,10-2 0 15,-10 2 0-15,1 1 0 0,1-2 0 0,8-1 0 16,0 0 0-16,-9 1 0 0,0-1 0 0,9 0 0 15,-9 2 0-15,9-2 0 0,-9 0 128 0,9 0-128 16,-10 0 0-16,10 0 128 0,-9 0-128 0,2 1 0 16,7-1 0-16,-10 1 0 0,3 1 0 0,7-2 128 15,-10 1-128-15,3 0 128 0,7-1-128 0,-10 3 0 0,10-3 0 0,-9 2-176 16,9-2 176-16,-9 3 0 16,0-2 0-16,9-1 0 0,-9 3 0 0,9-3 0 15,-9 4 0-15,9-4 0 0,-11 2 0 0,11-2 0 0,-9 3 0 0,9-3 0 16,-9 3 0-16,9-3 0 0,-9 1 0 0,9-1 0 15,0 0 0-15,-9 4 0 0,9-4 0 0,-8 3 0 16,8-3 0-16,0 0 0 0,-9 2 0 0,9-2 0 16,-8 4 0-16,8-4 0 0,-9 4 0 0,9-4 0 15,-9 3 0-15,9-3 0 0,-9 3 0 0,9-3 0 16,-11 3 0-16,11-3 0 0,-10 1 0 0,10-1 0 16,-11 3 0-16,2-3 0 0,9 0 0 0,-10 1 0 0,10-1 0 0,-10 2 0 15,0 0 0-15,10-2 0 0,-10 0 0 0,10 0 0 16,-10 3 0-16,0-1 0 0,10-2 0 0,-9 3 0 15,1 0 0-15,8-3 0 0,-9 2 0 0,9-2 0 16,-9 3 0-16,9-3 0 0,-10 0 0 0,2 2 0 16,8-2 0-16,-9 0 0 0,9 0 0 0,-9 0 0 15,0 2 0-15,1-1 0 0,8-1 0 0,-9 4 128 16,-1-4-128-16,10 0 128 0,-9 1-128 0,9-1 0 16,-9 3 0-16,9-3 0 0,-9 2 0 0,9-2 0 15,-10 4 0-15,10-4 0 0,-11 3 0 0,2 0 0 16,0-2 0-16,9-1 0 0,-10 3 0 0,0-2 0 15,1 0 0-15,9-1 0 0,-9 3 0 0,9-3 0 16,-10 2 0-16,1 1 128 0,-2-3-128 0,2 1 0 16,0-1 0-16,0 3 128 0,0-1-128 0,0 1 0 0,-1 1 0 15,10-4 128-15,-10 1-128 0,0 2 0 16,-1-1 0-16,2-2 0 0,0 2 0 0,0 0 0 16,-3-3 0-16,3 2 128 0,-2 2-128 0,1-2 0 15,0-1 0-15,-2 2 0 0,-1-1 0 0,1-1 0 0,-1 0 128 16,0 0-128-16,-1 0 0 0,-2 0 0 0,-1 0 0 0,0 0 0 15,0 0 128-15,2 0-128 0,-2 0 160 0,1 1-160 16,0 1 0-16,1-1 0 0,-1-1 0 0,0 1 0 16,1 2 0-16,-1-1 0 0,0 1 128 0,2-3-128 15,-2 3 0-15,2 0 128 0,0-1-128 0,-1 0 0 16,-1 1 192-16,-1-2-48 0,0 2-16 0,0 0 0 16,-2-3-128-16,1 0 0 0,0-3 144 0,0 3-144 0,-1 3 128 0,0-3-128 15,-1-4 128-15,-1 2-128 0,-1 1 128 0,0 1-128 16,0-3 160-16,0 3-160 0,-2-1 0 0,2 2 128 15,-1 2-128-15,-1 0 0 0,2 1 0 0,0-3 0 16,1 3 0-16,0 0 0 0,0-2 0 0,2 1-320 16,-1-2 64-16,1 2 0 0,-2-2 256 0,0 0 0 15,0-1 0-15,0-1 0 0,-1 0 160 0,-3-2-160 16,2 1 160-16,-2-2-160 0,-1 2 352 0,0 0-32 16,-1-1 0-16,-1 1 0 0,-1-1-320 0,-1 2 128 15,0 2-128-15,2 2 0 0,-2 0 0 0,2 1 0 16,1 0 0-16,0-1 0 0,-2-3 0 0,-1 1 128 15,0-1-128-15,-1 1 0 0,-2-3 352 0,-1-1 0 16,0-1 0-16,-1 0 0 0,-1 2-352 0,-1 1 0 0,2 1 0 0,0 1-128 16,-2 0 128-16,3 2 0 15,2-1 128-15,0 0-128 0,2-1 0 0,-1-1 128 0,0 0-128 0,-3-1 0 16,1-3 0-16,0 1 0 16,-3-2 0-16,0 1 128 0,-2 1-128 0,0 2 0 0,0 0 0 0,2 1 0 15,-2 2 0-15,3 2 0 16,1-1 0-16,-1 0 128 0,-2-2-128 0,3 0 0 15,0-1 0-15,1-1 0 0,-4 0 0 0,1-3 0 0,-1 1 0 0,1 0 0 16,-1 1 0-16,1 2 0 0,0 1 0 0,2 3 0 16,1-3 0-16,0 2 0 0,0 0 0 0,1-2 0 15,-1-2 272-15,-2 1-16 0,1-3 0 0,-2 0 0 16,-4 2-384-16,0-3-96 0,-2 1-16 0,1 3 0 16,0 0 240-16,2 0 0 0,0 4 0 0,1 0 0 15,2 2 160-15,-1-4 80 0,1 1 16 0,2-2 0 0,0-1-432 0,-3 0-80 16,-2-1 0-16,0-1-16 0,0 2 272 0,0 0 0 15,1 0 0-15,0 2 0 0,2 0 144 0,1 2 96 16,1 1 16-16,1-1 0 0,-1-1-400 0,0-3-80 16,-1 0-16-16,-1 0 0 0,-1-4 240 0,1 3 0 15,-2-1 0-15,0 1 0 0,-1 1 0 0,1 3 0 16,0-1 0-16,3 1 0 0,1 1 0 0,2 0 0 16,0-2 0-16,1 1 0 0,0 0 0 0,-1-2 0 15,0-2 0-15,-1 1 0 0,-2-2 0 0,-3 2 0 16,-1 2 0-16,1 0 0 0,0 1 0 0,2 1 0 15,-1 1 0-15,4 1 0 0,0-2 0 0,0 0 0 16,2 2 0-16,0-3 0 0,0 1 160 0,-1 0 80 16,2 0 16-16,-1-1 0 0,0-1-256 0,-1 1 0 15,0 0 0-15,-1 1 0 0,1-3-160 0,0 1-80 16,1 1-16-16,1 1 0 0,0-1 256 0,4 0 0 0,1 0 0 0,2 1 0 16,-1 0 160-16,2-2 80 15,1 2 16-15,0 0 0 0,-1 2-256 0,1-4 0 16,2 2 0-16,-1-3 0 0,-1-1-160 0,2 2-80 0,-2-1-16 0,1 0 0 15,1 2 256-15,-1-1 0 0,2 0 0 0,0 0 0 16,0 1 0-16,1 0 0 0,1 1 0 16,0-3 0-16,1-1 0 0,-1 2 0 0,3 1 0 0,1-3 0 15,1 0 0-15,0 0 0 0,1 0 0 0,-1 0 0 16,1 0 0-16,1 0 0 0,0-4 0 0,-1 4 0 16,0 0 0-16,0 0 0 0,-1 0 0 0,-1 0 0 15,-1 0 0-15,0 1 0 0,2 2 0 0,-1-3 0 0,-1 3 0 16,0-2 0-16,-2 2 160 0,1-3-160 0,0 2 0 15,-1 2 0-15,1-3 0 0,1 2 0 0,0 0 0 0,0-1 0 16,-1 0 0-16,1-1-176 0,0 3 176 0,1-2 0 16,0 0 0-16,0-1 0 0,1 2 0 0,0-3 0 15,2 0 0-15,0 0 0 0,0 0 0 0,1 0 0 16,0 0 0-16,8 0 0 0,-10 0 0 0,1 0 0 16,1 0 0-16,8 0 0 0,-8-3 0 0,8 3 0 15,0 0 0-15,0 0 0 0,0 0 0 0,0 0 0 16,-5-7 0-16,5 7 0 0,-2-10 0 0,5 1 0 15,1 1 0-15,3 2 0 0,-1-4 0 0,3 3 0 16,2-3 0-16,0 3 0 0,1-3 0 0,1 3 0 16,1-1 0-16,2 0 0 0,0 2 0 0,-1-1 0 15,1-2 0-15,0 2 0 0,-2 1 128 0,0-1 96 16,2 2 32-16,-2 2 0 0,1-2-256 0,-2 1 0 16,-2 2 0-16,-1-3 0 0,-10 5 0 0,0 0 0 15,9-7 0-15,-9 7 0 0,0 0 0 0,0 0 0 16,0 0 0-16,0 0 0 0,0 0 0 0,0 0 0 0,0 0 0 0,0 0 0 15,0 0 0-15,0 0-288 0,0 0 32 0,0 0 16 16,0 0 384-16,0 0 80 0,0 0 16 0,0 0 0 16,-11-5-240-16,1 4 0 0,1-2 0 0,-2 3 0 15,-2 3-240-15,0 0-32 0,-1 3-16 0,0 0 0 16,-3-1 288-16,1 2 0 0,-1-1-128 0,1 4 128 16,-1-3 0-16,3 2 0 0,0 1-128 0,1 0 128 15,0 0 0-15,2 0 0 0,2 1 0 0,0 2 0 0,2 0-128 0,4 0 128 16,0 3 0-16,3-2 0 0,0 5-128 0,3-1 128 15,0 0 0-15,1-1 0 0,2 0 0 0,0 1-128 16,1 2 128-16,0-3 0 0,1-2 0 0,3 1 0 16,-1-3 0-16,1-1 0 0,0 0 0 0,2-1 0 15,2-3 0-15,2 0 0 0,-2-1 0 0,5 2 0 16,1-5 0-16,2 1 0 16,2-1-1152-16,2-2-160 0,6-2-32 0,2 2-12944 15,5-4-2592-15</inkml:trace>
  <inkml:trace contextRef="#ctx0" brushRef="#br3" timeOffset="33206.54">3461 9222 14735 0,'0'0'1312'0,"0"0"-1056"0,0 0-256 0,-1-9 0 16,1 9 3376-16,4-8 608 15,1-1 128-15,3 2 32 0,0 1-3312 0,1-1-640 16,0 1-192-16,0 0 0 0,0 0 0 0,-9 6 0 0,11-7 0 0,-3 2 0 16,-8 5 0-16,7-6 0 15,-1-1 128-15,-6 7-128 0,2-8 0 0,-2 8 0 16,2-9 128-16,-2 3-128 0,0 6 576 0,-4-7 64 0,-2-1 16 0,1 3 0 15,0 0 368-15,-2-2 80 16,1 0 16-16,-1 0 0 0,-3 2-160 0,1-2-16 0,-2-2-16 0,1 1 0 16,-2 2-352-16,-1 1-64 0,-1-1 0 0,-3 1-16 15,0 1-272-15,-1 0-48 0,-3 2-16 0,0 2 0 16,-1 0-160-16,-2 0 160 0,-3 1-160 0,0 2 160 16,-2-1-32-16,-1 0 0 0,-1 0 0 0,-2 1 0 0,-1-2-128 0,-1 0 192 15,-2-1-192-15,1 0 192 0,1 0 128 0,1 2 16 16,0 0 16-16,1 0 0 15,2 0-32-15,2 2 0 0,2 0 0 0,1 0 0 0,-1 0 112 0,1 1 16 16,-2 2 0-16,2 0 0 0,-1 3-448 0,-1-1 0 16,-2 1 0-16,2 2 0 0,-1-4 0 0,2 1-224 15,-1-1 32-15,3-1 0 0,2 1 192 0,2-1 0 16,0-2 0-16,3 3 0 0,0-6 0 0,2 2 0 16,2-1 0-16,-1 1 0 0,2-2 0 0,2 1 0 15,0-3 0-15,2 3 160 0,0-1-32 0,0 1-128 16,9-3 192-16,-11 1-64 0,2-1-128 0,9 0 160 15,-9 3-160-15,9-3 160 0,-9 1-160 0,1 0 128 0,0-1-128 0,8 0 128 16,0 0-128-16,0 0 192 16,0 0-192-16,0 0 192 0,-9 4-64 0,9-4-128 15,0 0 192-15,0 0-64 0,0 0-128 0,-6 7 0 16,1 1 0-16,5-8 0 0,0 0 0 0,0 0 0 16,-6 7 0-16,2 3 0 0,4-10 0 0,0 0 0 0,0 0 0 0,-3 9 0 15,3-9 0-15,-4 10 0 0,0-2 0 0,4-8 0 16,0 0 0-16,-3 10 0 15,3-10 128-15,0 0-128 0,-1 12 0 0,1-12 128 0,-2 13-128 16,2-13 0-16,0 12 0 0,0-12 0 0,-1 13 128 0,1-13-128 16,0 14 0-16,1 1 0 0,2-1 0 0,-3 0 128 15,-1 1-128-15,-1 3 0 0,1 0 0 0,1 3 0 16,-1 4 0-16,1 1 0 0,1 1 0 0,0 2 0 16,1 2 0-16,0 1 0 0,0 0 144 0,-1-1-144 15,2-1 0-15,-2-1 0 0,-1-4 0 0,3 0 0 16,-1-1-176-16,-1 1 176 0,-1 0-208 0,2 4 80 0,-1 3 304 15,-1 9 64-15,-1 4 16 0,-1 5 0 0,0 2-400 0,1-3-80 16,1-2-16-16,-2-7 0 0,0-8 240 0,0 1 0 16,2-7 0-16,0-1 160 0,-1 3 128 0,2-3 32 15,-2 1 0-15,1 3 0 0,-1 1 64 0,1 4 0 16,0 2 16-16,0 3 0 16,0 0-656-16,-2 2-128 0,1-6-16 0,1 0-16 0,1-4 544 0,-1-1 96 15,0-5 32-15,0-1 0 0,2-2-256 0,-1 0-208 16,-1 0 32-16,0 2 16 0,-1 0 368 0,1 2 80 15,0 2 16-15,0-2 0 0,0-1-304 0,1-2-176 16,2-2 32-16,-1 0 0 0,0 1 592 0,0-1 112 16,1-2 16-16,1-2 16 0,-2 3-368 0,1-4-80 0,1-1-16 0,0 1 0 15,-2-3-256-15,1 0-64 16,-1-5-16-16,2 0 0 0,-4-8 208 0,2 7 0 16,-2-7 144-16,1 10-144 0,-1-3 208 0,0-7-48 0,0 0-16 0,0 10 0 15,0-10-144-15,0 0 0 0,-3 7 0 0,3-7-176 16,0 0 176-16,0 0 0 0,0 0 0 0,-2 8 128 15,2-8-128-15,0 0 144 0,0 0-144 0,0 0 160 0,0 0 32 0,0 0 0 16,0 0 0-16,0 0 0 0,0 0-32 0,0 0 0 16,0 0 0-16,0 0 0 0,0 0-160 0,0 0 0 15,0 0 144-15,0 0-144 0,0 0 0 0,0 0 128 16,0 0-128-16,0 0 0 0,0 0 0 0,0 0 0 16,0 0 0-16,0 0 128 0,0 0-128 0,0 0 0 15,0 0 0-15,0 0 0 0,0 0 0 0,0 0 0 16,0 0 0-16,6 8 0 0,-6-8 0 0,0 0 0 15,11 7 0-15,-2-1 0 0,-9-6 0 0,9 4 0 16,-9-4 0-16,12 3 0 0,-1-2 0 0,0-1 0 16,-1 0 0-16,2 0 0 0,1-1 0 0,1-1 0 15,2 1 0-15,2 1 0 0,3-1 0 0,1-1 0 16,3 1 0-16,2 1 0 0,2-3 0 0,2 3 0 16,2 0 0-16,0-1 0 0,-2 1 0 0,0-1 0 15,-1 0 0-15,0-3 0 0,0 1 0 0,-1-1 0 16,0 3 0-16,-1-2 0 0,2 1 0 0,0 0 0 15,0 1 0-15,0 1 0 0,-1-1 0 0,0-1 0 16,-2 2 0-16,0 2 0 0,-1-4 0 0,0 2 0 16,-1-1 0-16,-1 1 128 0,-1-1-128 0,1-2 0 15,-1 1 0-15,2-4 0 0,0 5 0 0,-2-3 0 16,-1-1 0-16,0 1 0 0,-1-3 0 0,0 2 0 0,0 0 0 0,0 1 0 16,-2 1 0-16,0 1 0 0,-1-1 0 0,-1 2 0 15,0-3 0-15,-2 3 0 0,0-1 0 0,-1 2 128 16,-1-2-128-16,0 2 0 0,-1-3 0 0,-2 2 0 15,-10 1 0-15,0 0 0 0,11-1 0 0,-11 1 0 16,10-3 0-16,-10 3 0 0,0 0 0 0,11-1 128 16,-11 1-128-16,0 0 0 0,10-2 0 0,-10 2 0 15,11-1 0-15,-11 1 0 0,10-2 0 0,-10 2 0 16,0 0 0-16,9-3 0 0,-9 3 0 0,0 0 0 0,0 0 0 0,11-3 0 16,-11 3 0-16,0 0 0 0,7-5 0 0,-7 5 128 15,7-9-128-15,-2 2 0 0,0 0 0 0,-1-1 144 16,-1 0-144-16,-1-2 0 0,1-1 144 0,-2-2-144 15,-1-1 0-15,0-5 144 0,0 1-144 0,0-1 128 16,-1-5-128-16,1 1 128 0,0-3-128 0,0 1 160 16,0-1-160-16,0 2 160 0,-1-2-160 0,-1 3 0 15,1-1 144-15,0 3-144 0,-1 1 0 0,1-3 0 0,-1-1 0 0,0-4 128 16,-2-2-128-16,0-4 0 16,-2-2 0-16,1-3 0 0,0 1 0 0,-2 0 0 0,-1-2 0 0,0 5 0 15,1 1 0-15,-1 4 0 0,0-3 0 0,0 3 128 16,0 1-128-16,2 5 0 0,-1-5 0 0,2-1 0 15,-2-3 0-15,2 0 0 0,0-7 0 0,0 3 0 16,1-3 0-16,1 1 0 0,1 2 0 0,0 3 0 16,1 1 0-16,0 4 0 0,-1 2 0 0,2 4 0 15,0-2 0-15,0 1 0 0,0 1 0 0,0 1 0 16,0 0 0-16,2-2 0 0,-2-2 0 0,0-1-128 16,0-6 128-16,-2 0 0 0,2 1 0 0,-1-1 0 15,0 2 0-15,0 1 0 0,-1 1 0 0,1 3 0 16,0 5 0-16,-1 2 0 0,1 1 0 0,0-2-128 15,-1 3 128-15,1 3 0 0,0-1 0 0,1 2 0 16,0 0 0-16,0 4 0 0,0 0 0 0,0 0-128 16,0-2 128-16,0 2 0 0,0 0 0 0,0 9 0 15,0-10 0-15,0 10 0 0,0-11 0 0,0 11 0 0,-1-13 0 0,-1 0 0 16,1 3 0-16,-2 1-128 0,1 0 128 0,-2-1 0 16,0 1 0-16,0-2 0 0,-1-1 0 0,1-1 0 15,-4 0 0-15,2-4 0 0,-1 4 0 0,0-3 0 16,0-1 0-16,-1 3 128 0,0 0-128 0,1 1-128 15,1 3 128-15,-1 4-192 16,1-1-1200-16,-2 6-240 0,8 1-48 0,-9 12-13984 16,1 7-2784-16</inkml:trace>
  <inkml:trace contextRef="#ctx0" brushRef="#br3" timeOffset="39243.01">3799 11462 9215 0,'0'0'816'0,"0"0"-656"0,0 0-160 0,0 0 0 15,0 0 3264-15,0 0 608 0,0 0 128 0,0 0 32 16,0 0-2272-16,0 0-448 16,0 0-96-16,0 0 0 0,0 0-384 0,0 0-64 0,0 0 0 0,0 0-16 15,-3-11-176-15,2 9-48 0,0-5 0 0,1 7 0 16,-3-5-48-16,-1 0-16 0,-1-1 0 0,-1 1 0 15,-2 1 48-15,-8-4 0 0,3 2 0 0,-4 2 0 16,-2 0 80-16,-4 1 32 0,0 0 0 0,-3 0 0 16,-4 2-176-16,-1-1-48 0,-2 1 0 0,0 2 0 15,1-2-96-15,1 4-32 0,2-1 0 0,1 3 0 16,1 2 32-16,1-3 0 0,1 0 0 0,0-2 0 16,-1 1 144-16,0-2 48 0,-1-1 0 0,-3 0 0 15,-3-1-144-15,-1 1-32 0,-2-4 0 0,-1 2 0 16,0-1-144-16,0 3-48 0,2 3 0 0,1 0 0 15,1 1-128-15,3-1 0 0,3 1 144 0,2 0-144 0,2 0 0 0,-2 0 128 16,-1-1-128-16,1-1 0 16,0 0 0-16,-2 1 0 0,-2 0 0 0,-1 1 128 0,0-2-128 0,0 2 0 15,-1 0 0-15,4 1 128 0,1-1-128 0,1 0 128 16,1 0-128-16,4 0 128 0,-1-2-128 0,2 2 0 16,1-1 0-16,3 0 0 0,-1-2 176 0,3 1 16 15,1 0 0-15,0-1 0 0,1-1 16 0,0 0 16 16,3 0 0-16,8 0 0 0,-7 0 0 0,7 0 0 15,0 0 0-15,-8 0 0 0,0-3-80 0,8 3-16 16,0 0 0-16,0 0 0 0,0 0-128 0,0 0 0 16,0 0 0-16,0 0 0 0,0 0 0 0,0 0 0 15,0 0 0-15,0 0 0 0,0 0 0 0,0 0 0 0,-5 11-160 0,5-11 160 16,-5 12 0-16,2-1-144 16,3-11 144-16,0 15 0 0,0-1 0 0,3 2-128 0,0 2 128 0,3 1 0 15,-2 4 0-15,0 3-128 0,1 1 128 0,0 4 0 16,-1 5 0-16,0 0 0 0,1-2 0 0,-1 0-128 15,-2-2 128-15,0 2 0 0,-2-1 0 0,0 5 0 16,0 4 0-16,0 7 0 0,-2 6 0 0,1 3 0 16,-1 1 0-16,0-4 0 0,-2-7 0 0,0-4 0 15,-2-1 0-15,-1 2 0 0,1 0 128 0,-2 6-128 16,-1 5 160-16,1 2-32 0,0-1-128 0,3-3 192 16,0-6-192-16,0-7 128 0,-1-4-128 0,3-4 0 15,-1-2 0-15,0-2 0 0,-1-2 0 0,1 0 0 16,0 2 352-16,2 0-32 0,0 1 0 0,0 0 0 15,2-2-128-15,0 1-48 0,2-2 0 0,-2 2 0 16,-2-2-144-16,2 0 0 0,2-1 144 0,-1-3-144 0,-2-2 0 0,1-2 128 16,1 1-128-16,-2-2 0 0,-2 1 0 0,2-3 0 15,1 0 0-15,0 0 0 0,-3-2 0 0,2-1 0 16,1 0 0-16,0-4 128 0,0-9-128 0,0 0 192 16,-3 12-64-16,3-12 0 0,3 10 48 0,-3-10 16 15,0 0 0-15,0 0 0 0,0 0 0 0,0 0 0 16,0 0 0-16,5 12 0 0,-5-12-192 0,0 0 0 15,0 0 144-15,7 8-144 0,-7-8 0 0,0 0 0 16,0 0 0-16,0 0 0 0,0 0 0 0,0 0 0 16,6 7 0-16,-6-7 0 0,0 0-192 0,0 0-16 15,0 0 0-15,0 0 0 0,12 2 464 0,-12-2 112 16,12-1 16-16,-12 1 0 0,14-1-384 0,-4-2 0 16,1-1 0-16,1 0-128 0,-1 2 128 0,1-2 0 0,1 0 0 0,1 1 0 15,2 0 0-15,2 2 0 0,2-3 0 0,2 2 0 16,3-1 0-16,2 2 0 0,3-1 0 0,4 2 0 15,1 2 0-15,2 2 0 0,-2-2 128 0,0 2-128 16,-1-3 0-16,-1 2 0 0,-2 0 0 0,-1-3-128 16,-3 0 128-16,2 0 0 0,1-4 0 0,1 1 0 15,4 3 0-15,5 0 0 0,0 0 0 0,2 0 0 16,-1 1 0-16,0 2 0 0,-3 0 0 0,-3-1 0 16,-3 2 0-16,1-2 0 0,-2 0 0 0,-2 1 0 15,0-2 0-15,1 0 0 0,1-2 0 0,3 2 0 16,0-1 0-16,2 0 0 0,2-1 0 0,0 0 0 15,0-1 0-15,-3 1 0 0,-2 0 0 0,-5 0 0 16,-3-1 0-16,-3 2 0 0,-1 0 0 0,-3 0 0 0,-1-2 0 16,-2 2 0-16,-1 0 0 0,-2 0 0 0,-2-2 0 0,-10 2 0 15,12 2 0-15,-3-2 0 0,-9 0 0 0,10-2 0 16,-10 2 0-16,11-2 128 0,-11 2-128 0,9-6 0 16,-1 3 0-16,-8 3 128 0,8-7-128 0,-8 7 0 15,6-6 128-15,-6 6-128 0,5-10 0 0,-5 10 144 16,0 0-144-16,0 0 0 0,4-11 160 0,-1 2-160 15,-3 9 128-15,0 0-128 0,0-14 192 0,0 1-64 16,-2 2 0-16,2 0 0 0,0 11 0 0,0-11 0 16,-1-2 0-16,1 1 0 0,0 12-128 0,1-16 0 15,-1-2 144-15,0 1-144 0,-1-1 0 0,1-2 144 16,-1-3-144-16,0-3 0 0,1-4 160 0,-2-2-160 16,1-3 128-16,1-1-128 0,-1-3 0 0,-2 2 128 15,3 1-128-15,-1 0 0 0,-1 0 128 0,1 2-128 0,-1 1 0 0,0-5 128 16,1-5-128-16,0-3 128 0,-2-7-128 0,2-1 128 15,-1-1-128-15,-2 0 0 0,2 8 0 0,-2 5 0 16,0 3 128-16,0 3-128 0,0 1 128 0,0-2-128 16,-1-1 144-16,0-5-144 0,1 0 160 0,0-2-160 15,-1-2 128-15,1 1-128 0,1 3 0 0,-1 7 0 16,1 3 0-16,-1 3 128 0,0 3-128 0,0 3 0 16,-1-1 0-16,1 2 0 0,0-2 0 0,0-1 0 15,0-3 0-15,0 1 0 0,0-1 0 0,1 2 0 16,2-2 0-16,0 2 0 0,1-3 0 0,0 2 0 15,0 1 0-15,0 2 0 0,0 0 0 0,1 7 0 16,0-2 0-16,1 5-128 0,-2 1 128 0,0 2 0 0,0 1-128 16,0 4 128-16,0 7-192 0,0 0 192 0,0 0-352 0,0 0 32 15,0 0 16-15,0 0 0 16,0 0-2224-16,-8 10-448 0,-1 7-96 0</inkml:trace>
  <inkml:trace contextRef="#ctx0" brushRef="#br1" timeOffset="48386.54">6994 9215 14735 0,'0'0'1312'0,"-2"-6"-1056"15,-1-1-256-15,3 7 0 0,0 0 2560 0,0 0 464 0,-2-6 96 0,2 6 16 16,-3-8-2064-16,2 1-416 16,1 7-80-16,-4-9 0 0,1-1-192 0,-1 1-48 0,-1 0 0 0,0-1 0 15,-2 1-80-15,0-1 0 0,-3-2-16 0,0 4 0 16,-2-2 176-16,-1 1 32 0,-1 0 16 0,-2 2 0 16,-1 1-48-16,-4-1-16 0,1 3 0 0,-1 0 0 15,-3-2-192-15,-1 2-32 0,1 0-16 0,-2 1 0 16,0-1 144-16,-1 2 16 0,3-2 16 0,-1 3 0 15,0 1-16-15,2 1 0 0,-1-1 0 0,-1 4 0 16,-1-4-16-16,0 2-16 0,0 2 0 0,0-4 0 16,-1 0-112-16,-1 0-32 0,1 0 0 0,0 0 0 15,-1 0 64-15,2 0 16 0,0 0 0 0,1 0 0 16,1 0-80-16,0 3-16 0,1 0 0 0,2 0 0 16,1 3-128-16,2 0 0 0,1 3 0 0,0-1 128 15,1 0-128-15,2-2 0 0,1 0 0 0,0-1 0 16,1 0 0-16,1 0 0 0,-3 2 144 0,3-2-144 0,-1 0 240 0,0 0-32 15,1 1 0-15,-1-1 0 0,-1 0-16 0,0 0 0 16,0 2 0-16,1-1 0 0,0 1-32 0,2-1-16 16,-1 0 0-16,1 0 0 0,0-1-144 0,0-1 0 15,1 0 144-15,0 0-144 0,9-4 0 0,-10 3 0 16,1-1 0-16,9-2 128 0,-10 3-128 0,10-3 0 16,-9 4 0-16,9-4 0 0,0 0 0 0,-6 6 144 15,6-6-144-15,-7 7 0 0,7-7 0 0,-5 9 0 16,1 0 0-16,2 0 0 0,2-9 0 0,-2 12 0 15,2 1 0-15,3 1 0 0,-1-1 0 0,4-1 0 0,-1 4 192 0,3 1-192 16,0 0 0-16,-1 1 0 16,1 1 0-16,1 6 0 0,-1 4 0 0,1 2 0 0,-1 4 128 0,-1 3-128 15,-3 1 0-15,-1 2 0 16,0-3 128-16,2-5-128 0,-1-3 0 0,0-1 160 0,-1-1-160 0,-1-4 128 16,1 2 64-16,0 3 16 0,-1-4 0 0,-1 7 0 15,2 5 96-15,0 5 16 0,-3 2 0 0,0 4 0 16,1 3-192-16,-1-1-128 0,-1-7 144 0,-2-3-144 15,-1-6 128-15,-1-3-128 0,0-1 0 0,-3-2 144 16,0 0-144-16,-1 2 192 0,0 2-192 0,0 1 192 16,0 1-64-16,1-1 0 0,0-2 0 0,1-1 0 15,1 0 48-15,2-4 0 0,-1 0 0 0,1-6 0 16,0-2 48-16,1-1 16 0,1-4 0 0,0 0 0 16,0-2-240-16,-1-1 144 0,1-1-144 0,-1 3 128 15,-1-4-128-15,0 2 128 0,0 2-128 0,0-2 128 0,0 2-128 16,0 0 0-16,-1 1 144 0,0 0-144 0,-1 0 0 0,0-4 0 15,1 1 0-15,0 0 128 0,1-1-128 0,4-9 0 16,-5 11 0-16,5-11 0 0,-5 11 0 0,1-2 0 16,4-9 128-16,0 0-128 0,-7 10 0 0,2 0 0 15,5-10 0-15,-7 11 128 0,1 1-128 0,1-2 0 16,-1 0 0-16,6-10 0 0,-7 9 0 0,1-2 0 16,6-7 0-16,0 0 128 0,-5 8-128 0,5-8 0 15,0 0 128-15,0 0-128 0,-1 11 128 0,1-11-128 16,0 0 160-16,2 9-160 0,-2-9 128 0,0 0-128 15,0 0 0-15,8 8 144 0,-8-8-144 0,12 5 0 16,-12-5 0-16,14 1 0 0,2-2 128 0,0-2 0 16,-1-1 0-16,4 0 0 0,1-1-128 0,3 1 160 0,-1 0-160 15,3-1 160-15,-1 1-336 0,2 2-64 0,2 0-16 0,-1 1 0 16,-2 0 256-16,1 1 0 0,1 0 0 0,2 0 0 16,1-2 160-16,3 1 80 0,2-1 16 0,3-1 0 15,1-1-256-15,1-1 0 0,-1 2 0 0,0 2 0 16,-2-2 0-16,-2 2 0 0,-2 0 0 0,-3 2 0 15,-3 0-160-15,-1 2-80 0,-1 1-16 0,-2 2 0 16,-2 2 256-16,0 1 0 0,0 0 0 0,1 3 0 16,2 0 160-16,-1 1 80 0,3 0 16 0,0-4 0 15,0 0-256-15,3 3 0 0,2 0 0 0,-1-2 0 16,-1-2 0-16,-2 0 0 0,-5-3 0 0,-1-4 0 16,-1 1-192-16,-1-2-16 0,0-3-16 0,-4-1 0 15,0 1 224-15,-1-3 0 0,-1-3 0 0,1 0 0 0,-2 0 352 16,0-1-32-16,-3 0-16 0,0-2 0 0,0-2-304 15,-1 0 0-15,0-1 128 0,0-2-128 0,-2 0 0 0,-1 0 128 16,2 0-128-16,-1-1 0 0,1 1 128 0,-1 3-128 16,0-3 0-16,-1 1 0 0,-1 2 128 0,0-3-128 15,1-1 0-15,-2 0 0 0,-1-1 0 0,-1 2 128 16,-1-4-128-16,0 1 0 0,-1-3 128 0,0-5-128 16,0-7 0-16,-1-5 0 0,1-5 128 0,0-3-128 15,-1-2 0-15,1 3 0 0,0 5 128 0,-1 3-128 16,0 0 0-16,-1 3 0 0,1-1 0 0,0-3 0 15,1-7 0-15,0-3 0 0,1-2 0 0,1-1 0 16,0 3 0-16,2 3 0 0,0 8 0 0,-1 3 0 16,2 2 0-16,0 4 0 0,0 4 0 0,0 0 0 15,-2-6 0-15,1-2 0 0,0-2 0 0,0-3 0 16,0-4 0-16,0 1 0 0,-1-1 0 0,0 1 0 0,-1 3 0 0,-1 5 0 16,0 3 0-16,0 2 0 0,0 2 0 0,0 0 0 15,-1 2 0-15,1 0 0 0,-2 0 0 0,2 2 0 16,0-3 0-16,0-2 0 0,0 1-128 0,2 1 128 15,-1-2 0-15,2 2 0 0,-2 4 0 0,1 1 0 16,0 6-128-16,-1 2 128 0,0 2 0 0,-1 3-144 16,0 2-48-16,0 6 0 0,0 0 0 0,0 0 0 31,0 0-528-31,0 0-112 0,0 14-32 0,0 2 0 0,0 0-1440 0,0-1-304 16,0 1-48-16,0 1-16 0,0-2-656 15,0 1-128-15</inkml:trace>
  <inkml:trace contextRef="#ctx0" brushRef="#br1" timeOffset="50050.59">7329 11552 12895 0,'0'0'1152'0,"0"0"-928"0,-9 0-224 0,-1 2 0 15,0 2 2288-15,0 0 400 0,1 0 96 0,0-2 16 16,0 1-2256-16,-1 0-544 0,-1-2 0 0,1-1 0 16,-2-1 288-16,-1-1-16 0,-1 1 0 0,-2-2 0 0,0 0 400 0,-1-4 80 15,-1 2 16-15,0-2 0 0,0-1 576 0,-1 2 112 16,1 2 16-16,-1-2 16 0,-2-1-272 0,-1 2-48 16,-1-2-16-16,0 3 0 0,-1-1-448 0,0 3-112 15,-1-4-16-15,-1 2 0 0,-2 2-384 0,1 1-192 16,0-3 160-16,-1 2-160 0,0 1 144 0,0 1-144 15,0 0 128-15,1 0-128 0,-1-3 272 0,2 2-16 16,0 0-16-16,1 1 0 0,-1-2 80 0,0 1 32 16,-2 0 0-16,1 0 0 0,-3-1-96 0,-1 1-32 0,-1 1 0 15,1 0 0-15,-1 0-224 0,0 3 144 0,2 0-144 0,4 0 128 16,0 1-128-16,3-1 0 16,0 1 0-16,4-3 128 0,2 1 32 0,1 1 0 0,3 1 0 0,2-1 0 15,1-1 96-15,10-2 0 0,-10 5 16 0,1 1 0 16,1-4-144-16,8-2-128 0,-8 5 192 0,8-5-192 15,-8 6 0-15,8-6 0 0,-7 5 0 0,7-5 0 16,-8 5 128-16,8-5-128 0,-8 7 0 0,8-7 0 16,-9 6 0-16,1-2 128 0,1 3-128 0,1-4 0 15,-2 3 128-15,2 0-128 0,-4-1 0 0,10-5 0 16,-9 10 128-16,2-1-128 0,-1-2 0 0,1 3 0 16,2-3 160-16,0 4-32 0,1 1 0 0,0-3 0 15,0 2 0-15,1 2-128 0,1 1 192 0,1 0-64 16,-1 1-128-16,2 2 0 0,2 0 144 0,-1 3-144 0,0-2 0 0,0 2 0 15,-1 1 0-15,0-1 0 16,0-1 0-16,3 0 144 0,-3 0-144 0,0 0 0 16,-1 1 0-16,1 2 0 0,0 1 0 0,0 5 0 0,-2 4 0 0,1 6 0 15,-1 6 0-15,0 7 0 0,1 1 0 0,1 3 0 16,1-3 0-16,2-6 0 0,-1-6 0 0,2-1 0 16,2-3 0-16,-1 0 0 0,0 2 160 0,2 5 32 15,-2 4 0-15,0 1 0 0,0 3 16 0,0 2 16 16,-1-6 0-16,0-1 0 0,-3-7-224 0,-1-1 0 15,0 0-144-15,-1 2 144 0,0 6 0 0,-2 3 0 16,-2 6 0-16,1 0 0 0,-1-3 0 0,0-2 0 16,1-7 128-16,-1-7-128 0,1-7 0 0,0-1 0 15,1-2 128-15,2-2-128 0,0-3 160 0,-1 0-32 16,0-7 0-16,2 2 0 0,-2-6 192 0,2 1 16 0,0-1 16 0,0 2 0 16,0-12-352-16,0 0-160 0,0 13 16 0,0-13 0 15,0 0 144-15,0 0 0 0,2 10 0 0,0-1 128 16,-2-9-128-16,0 0 0 0,0 0 128 0,0 0-128 15,0 0 0-15,-4 11 128 0,4-11-128 0,0 0 0 16,0 0 304-16,0 0-16 0,0 0 0 0,0 0 0 16,-6 6-288-16,6-6 0 0,0 0 128 0,0 0-128 15,0 0 0-15,0 0 160 0,0 0-160 0,0 0 128 16,0 0-128-16,0 0 128 0,0 0-128 0,10-2 128 16,1-2-128-16,0 1 0 0,4 0 144 0,-1 2-144 15,0-4 0-15,5 1 0 0,-1 0 0 0,3 0 0 16,1 2 0-16,4-2 0 0,1-2 0 0,5 3 0 15,0-1 0-15,4 1 0 0,0 0 0 0,2 2-128 16,0-1 128-16,-2 0 0 0,-2 0 0 0,-1-1 0 16,-3 0 0-16,0 0 0 0,-2-1 0 0,1 0 0 0,-3-2 0 0,1 5 0 15,2-3 0-15,1 2 0 0,0-4-176 0,1 1 0 16,2 1 0-16,1-1 0 0,0 1 176 0,0 0 0 16,-2 2 0-16,0-4-128 0,-1 3 128 0,-3 0 0 15,1 0 0-15,-1 3-128 0,-4-2-112 0,-2-1-16 16,-2 0 0-16,-2 2 0 0,1 0 416 0,-4 1 80 15,0-1 16-15,-1-1 0 0,-2 1-256 0,-1 1 128 16,0 0-128-16,-1 1 0 0,1 2 0 0,-1-3 128 16,2 0-128-16,-3 1 0 0,-9-1 0 0,12-2 0 15,-2 2 0-15,1-2 0 0,-1 0 0 0,-10 2 0 16,10-3 0-16,-1 0 0 0,-9 3 128 0,10-3-128 16,-10 3 0-16,0 0 0 0,0 0 128 0,7-4-128 0,-7 4 0 0,0 0 144 15,0 0-144-15,4-11 0 0,-2 2 144 0,-2 9-144 16,-2-10 144-16,1 1-144 0,-2-1 192 0,2 0-192 15,-1-3 144-15,0-1-144 0,0-3 0 0,0-6 144 16,1-3-144-16,0-4 128 0,-1-6-128 0,2-3 128 16,0-3-128-16,0-1 128 0,0 0-128 0,2 0 128 15,-1 0-128-15,2 1 128 0,-2 1-128 0,0-6 128 16,1-6-128-16,-1-6 0 0,0-4 0 0,-1 0 128 16,0 3-128-16,0 4 0 0,-1 4 0 0,1 1 0 15,-1-2 0-15,1-3 0 0,0-11 0 0,-2 5 0 16,1-5 0-16,1 9 0 0,0 4 0 0,0 9 0 15,-1 3 0-15,1 3 0 0,-2-2 128 0,1 0-128 16,0 0 0-16,-1-2 0 0,-2 0 0 0,2 4 0 16,-1-1 0-16,1 4 0 0,-1 2 0 0,-1 7 0 0,-1 1 0 0,1 4-144 15,-1 0 144-15,0 2-160 0,-1 1 16 16,1 0 0-16,1 1 0 0,-1 1 0 0,-3 0-80 0,0 3-16 16,-1-1 0-16,0 0 0 0,0-2-80 0,1 1 0 15,-1 2-16-15,1 1 0 16,-1 2-928-16,1 6-176 0,8 5-32 0,-9 7-12064 15,0 6-2400-15</inkml:trace>
  <inkml:trace contextRef="#ctx0" brushRef="#br2" timeOffset="54070.36">5438 9235 26607 0,'0'0'1168'0,"0"0"256"16,0 0-1136-16,0 0-288 0,-1-9 0 0,1 9 0 0,1-12 640 0,-1 12 80 15,4-12 16-15,0 3 0 0,0 0-432 0,-4 9-96 16,0 0-16-16,7-9 0 0,-7 9-192 0,0 0 0 16,6-4 0-16,-6 4 0 0,0 0-224 0,0 0-96 15,5-3 0-15,-5 3-16 0,1-4 128 0,-1 4 16 16,0 0 16-16,0 0 0 0,0 0 176 0,0 0 0 16,0 0 0-16,0 0 0 0,0 0 0 0,-6-2 128 15,-2-1-128-15,8 3 176 0,0 0 192 0,-8-1 32 16,0 0 16-16,8 1 0 0,-8-4 304 0,2 0 64 15,-2-1 16-15,-1-1 0 0,-2 1-80 0,2-1-16 0,0 0 0 0,-3 1 0 16,-1-1-240-16,-4-2-48 16,0 3-16-16,-3-1 0 0,-5 1-272 0,-3 1-128 0,-2 0 128 0,-1 0-128 15,-3 2 0-15,2-2 128 0,-1 1-128 0,2 1 0 16,1-1 0-16,1 2 0 16,0 1 128-16,3 0-128 0,2 0 128 0,-1 1 0 0,-1 2 0 0,0 1 0 15,-2 0 0-15,2-1-128 0,-1 1 192 0,2 2-64 16,2-1-128-16,0-1 192 0,3 1-192 0,0 1 192 15,3 0-192-15,3-1 192 0,1-1-192 0,2 0 192 16,2 0-192-16,0 2 0 0,1-3 144 0,0 2-144 16,1 0 0-16,0 2 0 0,7-7 0 0,-9 6 128 15,0-1-128-15,2 1 0 0,1-1 128 0,-1 0-128 16,1 0 128-16,-1 0-128 0,-1 3 160 0,1-1-160 16,-1-1 128-16,1 1-128 0,1-2 0 0,-1 3 144 15,1-2-144-15,6-6 0 0,-7 11 0 0,2-5 0 0,-2 2 0 0,2 1 0 16,1-1 0-16,0 1 0 0,4-9 0 0,-5 12 160 15,1-2-160-15,0 2 160 0,-1 0-16 0,0 1 0 16,0-1 0-16,1 2 0 0,0 3-16 0,1 6 0 16,1 1 0-16,-1 8 0 0,2 6-128 0,-1 4 128 15,2 5-128-15,2-3 128 0,0-2-128 0,1-3 0 16,0-5 144-16,0 0-144 0,-1-2 0 0,2 2 128 16,0-1-128-16,0 5 0 0,-2 5 176 0,1 4-48 15,-2 4 0-15,3-1 0 0,-1 1 112 0,0-6 16 16,1-6 0-16,2-1 0 0,-2-6-256 0,1 3 0 15,0 1 0-15,0 3 0 0,2 4 144 0,-1 2-16 16,2 6 0-16,1 1 0 0,0-3-128 0,0-5 0 0,-1-4 0 16,0-3 0-16,-1-3 0 0,-1 1 0 0,-1-4 0 0,-1 4 0 15,0-2 0-15,-1 3 0 0,-1 4 0 0,1-3 0 16,0-1 128-16,0-3-128 0,1 1 0 0,0-4 128 16,-1-2-128-16,-1-6 0 0,0-1 0 0,0-3 128 15,1-5 0-15,-2 1-128 0,-1-2 192 0,2-1-64 16,-2-1-128-16,0-1 128 0,1-1-128 0,-1 1 128 15,0-9-128-15,0 9 128 0,0-9-128 0,0 9 128 16,0-9 16-16,0 0 0 0,0 0 0 0,1 12 0 16,1-5-144-16,-2-7 0 0,0 0 0 0,0 0 0 15,0 0 128-15,0 0 0 0,0 0 0 0,0 0 0 16,0 0 0-16,0 0 0 0,0 0 0 0,6 6 0 16,-6-6 32-16,0 0 0 0,0 0 0 0,12 1 0 15,-2 1-160-15,-10-2 0 0,12 0 0 0,0-2 0 0,-2 1 0 0,1 1 128 16,0 0-128-16,1 0 128 0,0 1-128 0,1 2 0 15,0 0 0-15,1 0 0 16,0-3 0-16,3 3 0 0,0-2 0 0,0-1 0 0,2 0 0 0,0 0 0 16,2-1 0-16,0 0 0 0,-2-1 0 0,4 0 0 15,0-1 0-15,3 1 0 0,0-1 0 0,3 0 0 16,1 2-128-16,1 0 128 0,0 1 0 0,3-1 0 16,2 3 0-16,-3-2 0 0,0 0-208 0,-3 0 80 15,-3-1 128-15,-2 1-208 0,-3-1 208 0,-2-1 0 16,-2 1 0-16,-1-2-144 0,0-1 144 0,-3 1 0 15,-1 0 0-15,0 0 0 0,0-1 0 0,1 2-192 16,-3-1 192-16,2-1-192 0,0 0 192 0,0 0 128 0,0 1-128 0,-1 0 176 16,-1 0-176-16,-1-1 0 0,0 0 0 0,0-1 128 15,-10 5-128-15,9-1 0 0,-9 1 0 0,9-7 0 16,-9 7 0-16,6-6 192 0,-6 6-192 0,6-9 192 16,-6 9-192-16,3-13 0 0,0 1 0 0,-2 0 128 15,-1-1 96-15,0-1 16 0,-1-3 0 0,0-3 0 16,-1 1-240-16,1-2 144 0,0 1-144 0,0 0 128 15,-2-3-128-15,2 0 0 0,-1 1 0 0,1-2 128 16,1 2-128-16,0 4 0 0,0-2 0 0,1 2 0 16,-1 1 0-16,2 2 0 0,-1-1 0 0,2 2 0 15,-2-1 0-15,1 1 0 0,0-2 0 0,-1 2 0 16,0-3 192-16,2 0 0 0,-2-3 0 0,-1 0 0 16,0-5 0-16,0-3 16 0,-1-7 0 0,0-1 0 15,-2-3-208-15,0-2 144 0,-2 1-144 0,1 3 128 16,-1 1-128-16,-1 2 0 0,-1 1 0 0,2 3 0 0,0-1 0 15,-1 0 128-15,1-8-128 0,0-1 0 16,0-3 0-16,0-1 0 0,-1-2 0 0,1 5 0 0,1 0 0 0,0 5 0 16,-1 1 0-16,0 5 0 0,0 2 128 0,-1 4-128 15,1 0 128-15,-1 1-128 0,-1 3 0 0,-1-2 128 16,1 1-128-16,0-6 0 0,-2-3 0 0,1-3 0 16,0-2 128-16,0-2-128 0,1 0 0 0,0-1 0 15,2 3 0-15,0 2 128 0,-2 2-128 0,2 5 0 16,2 1 0-16,1 1 0 0,-2 1 0 0,1 1 0 15,2 2 0-15,0 3 0 0,-1 3 0 0,1-3 0 16,0 1 0-16,1 2 0 0,0 0 0 0,0 2 0 16,0 12 0-16,0-13 0 0,1 0 0 0,2 2 0 0,-1 2 0 15,1 0 0-15,-2 0-144 0,-1 9 144 0,0-9 0 0,0 2 0 16,0-2-272-16,0 3 48 0,0 6 16 0,0 0 0 16,-1-12 208-16,0 5 0 0,-1 2 0 0,2 5-144 15,0 0-192-15,0 0-48 0,0 0 0 0,0 0 0 31,0 0-1168-31,0 0-240 0,0 0-64 0,-2 17 0 16,-1 3-1472-16,0 2-288 0</inkml:trace>
  <inkml:trace contextRef="#ctx0" brushRef="#br2" timeOffset="55723.82">5792 11469 1839 0,'0'0'160'16,"0"0"-160"-16,0 0 0 0,-5 0 0 0,1-2 1520 0,-1 2 272 0,5 0 48 0,-4 0 16 15,4 0-640-15,0 0-128 0,-8-2-32 0,8 2 0 16,-6-2-240-16,6 2-48 0,-7-3-16 0,7 3 0 16,-6-2 912-16,-1-1 176 0,2 2 32 0,5 1 16 15,0 0 208-15,0 0 32 0,-5-4 16 0,5 4 0 16,0 0-672-16,0 0-128 0,0 0-16 0,0 0-16 15,-7-1-480-15,7 1-80 0,0 0-32 0,0 0 0 16,-9-4-96-16,0 2-32 0,0 1 0 0,1-2 0 0,-2 2-176 0,-1 1-32 16,0 0-16-16,-4 0 0 0,0-1-112 0,-2 1-32 15,-2 0 0-15,-2 1 0 0,-2 0 48 0,-2 2 16 16,-2 0 0-16,1 1 0 0,0-4 0 0,-2 0 0 16,-2 0 0-16,-2 0 0 0,-2 0-96 0,-4-4 0 15,-2 1-16-15,-3 0 0 0,-3 1 16 0,2 2 0 16,-1 1 0-16,2 3 0 0,2 3-192 0,1-4 128 15,3 3-128-15,0-2 128 0,1 1-128 0,2 0 0 16,1-4 0-16,2 2 0 0,0 0 0 0,3-2 0 16,2 1 0-16,3 1 0 0,2-3 0 0,1 3 160 15,2-2-160-15,2 2 160 0,2-2-160 0,1 1 0 0,1 0 144 0,-1 0-144 16,1 1 176-16,2 0-48 0,1 0 0 0,9-3 0 16,-9 4-128-16,1-1 192 0,8-3-192 0,-8 4 192 15,8-4-192-15,-8 6 0 0,8-6 0 0,-5 11 128 16,1-2-128-16,2 1 0 0,2-10 0 0,-2 16 0 15,2 0 0-15,2-1 0 0,-1 2 0 0,2 2 0 16,0 0 0-16,3 1 0 0,-1 1 0 0,1 1 0 16,2 1 0-16,3 2 0 0,-1 1 0 0,2-1 0 15,1 0 0-15,1 1 0 0,3-2 0 0,0 5 0 16,1 4 0-16,2 4 0 0,-1 5 0 0,0 3 0 16,-1 5 0-16,-1 5 0 0,-1 1 0 0,-1 0 0 15,-4-6 0-15,-2-3 0 0,-3-6 0 0,-1 0 0 16,-1-1 0-16,0 9 0 0,0 5 0 0,-1 5 0 15,-2 5 0-15,2-4 160 0,-1-4-32 0,1-8-128 16,1-5 128-16,-2-5-128 0,0-4 0 0,0 1 0 0,1 3 128 0,-2 1-128 16,-1 3 144-16,0 1-144 0,0 0 176 0,-1 1-176 15,0 2 192-15,-2-7-192 0,-2-4 224 0,2-2-64 16,-1-1-16-16,0-4 0 0,-1-1-144 0,1-1 0 16,0 0 0-16,0 0-176 0,1 2 176 0,-3-2 128 15,1-2-128-15,0 0 176 0,0-3 16 0,-1-2 0 16,1-2 0-16,1-1 0 0,0-1-32 0,2-1 0 15,-1-3 0-15,2-2 0 0,0-1 0 0,-1 1 0 16,2-9 0-16,0 0 0 0,0 11-160 0,3-2 192 16,-3-9-192-16,0 0 192 0,3 8 80 0,-3-8 32 15,0 0 0-15,3 8 0 0,-3-8-432 0,0 0-96 16,3 7-16-16,-3-7 0 0,3 11 240 0,-3-11 192 0,0 0-48 16,0 0 0-16,0 0-144 0,0 0 0 0,0 0 0 0,0 0 0 15,0 0 0-15,0 0 0 0,0 0-144 0,0 0 144 16,0 0 0-16,0 0 0 0,4 6 0 0,-4-6 0 15,0 0 0-15,0 0 0 0,10 4 128 0,-10-4-128 16,12 0 240-16,-1 0-48 0,1-1-16 0,1-2 0 16,0-1-176-16,2 2 0 0,0-5 0 0,4 3 128 15,-1-2-128-15,4 1 0 0,-1 1 0 0,2 0 0 16,2-1-128-16,2 1 128 0,2 1-160 0,2 2 160 16,1-3-128-16,2 3 128 0,-1-1 0 0,3 0-144 15,-1 2 144-15,-1 0 0 0,0 0 0 0,-2 0 0 16,0-2-240-16,-2 1-16 0,-2-2 0 0,0 1 0 15,-5-1 416-15,1-1 80 0,0-2 16 0,0-1 0 16,-2 1-256-16,1-1 0 0,1-1 0 0,1-1 0 0,-1 3 0 0,1-3 128 16,0-1-128-16,0 3 0 0,-1-1 0 0,0 0 0 15,-2 0 0-15,-1-1 0 0,-1 3 0 0,-4-1-320 16,0 1 64-16,0 0 0 0,-3 4 256 0,-1-4 0 16,-3 3 0-16,-9 3 0 0,9-4 0 0,-9 4 0 15,5-7 0-15,-5 7 0 0,0 0 320 0,6-9 0 16,-2 1 16-16,-1-2 0 0,-3 1-16 0,1 0 0 15,-1 9 0-15,0-14 0 0,0-1-320 0,0 0 0 16,0 2 0-16,2-1 0 0,-1-3 128 0,0 0-128 16,1 3 128-16,-1 0-128 0,-1-3 0 0,1 0 0 15,0-3 0-15,-1-1 0 0,-1-1 0 0,1 0 0 16,0-2 0-16,-1 1 0 0,0-2 0 0,-2-2 0 16,0-2 0-16,1 0 0 0,-1-2 0 0,2 2-128 15,-2 1 0-15,2 0 0 0,-2 1 128 0,1 0-128 0,-2-1 128 0,1 0-128 16,2-4 304-16,0-6 64 0,-1-5 16 0,1-9 0 15,-2-2-256-15,1-4-192 0,-2 2 48 16,1 5 0-16,2 4 288 0,-2 4 64 0,-1 0 16 0,2-4 0 16,-2-5-224-16,0-5 0 0,-4-4 0 0,0 3 0 15,0 1 0-15,1 6 0 0,-1 8 0 0,0 5 0 16,0 3 0-16,0 4 128 0,-1 2-128 0,0 2 0 16,0-1 0-16,0 0 0 0,1-2 0 0,2-4 0 15,-1 1 0-15,2-1-128 0,1 2 128 0,0-1 0 16,1 3 0-16,2 0 0 0,1 1 0 0,0 5 0 15,1 4 0-15,-1-1-128 0,0 6 128 0,2-1 0 16,-2 2-192-16,0 2 192 0,-2 1-192 0,2 11 192 16,-2-10-464-16,2 10 16 0,-4-5 0 0,4 5 0 15,0 0-2224-15,-8 5-432 0,0 4-96 16</inkml:trace>
  <inkml:trace contextRef="#ctx0" brushRef="#br4" timeOffset="80542.03">22695 5303 5519 0,'0'0'240'0,"0"0"64"0,0 0-304 0,1-9 0 0,-1 2 0 0,0 7 0 16,3-12 4752-16,1 2 896 0,-1 0 176 0,0-1 48 15,0 1-3856-15,1-1-768 0,1 0-160 0,0 0-16 0,1-1-480 16,0 1-80-16,1-1-32 0,-2 0 0 0,0 0-352 0,-1 1-128 15,0 2 0-15,-1-6 144 0,-1 2-144 0,-2 0 0 16,0 3 0-16,-1-2 128 0,1 12-128 0,-5-14 0 16,-2 1 0-16,-1 2 0 0,-2-2 0 0,1 4 0 15,-2 4 0-15,1-3 0 0,-1-2 0 0,1 3 0 16,-2 4 0-16,2 1 0 0,-2-1 240 0,2 3-48 16,1 0 0-16,9 0 0 0,-10 5-16 0,3 5-16 15,-1-1 0-15,0 1 0 0,-1 2-160 0,1 2 0 16,1 1 0-16,0 0 0 0,-2 3 0 0,-2 1 0 15,-1 2 0-15,1 5 0 0,0 0 0 0,-1 8 160 16,1 7-160-16,-1 6 160 0,-1 4 48 0,0 3 16 0,0 2 0 0,0-4 0 16,1-8-80-16,2 3-16 0,1 1 0 0,1 2 0 15,1 2-128-15,5 1 160 0,0-2-160 0,2-3 160 16,0-2-160-16,3-4 0 0,0-6 144 0,-1-3-144 16,1-6 0-16,-1-2 0 0,1-3 0 0,1 0 128 15,-4-2-256-15,1-2-64 0,0 0 0 0,1-2 0 31,0-2-1520-31,0-4-304 0,-2-10-64 0</inkml:trace>
  <inkml:trace contextRef="#ctx0" brushRef="#br4" timeOffset="80806.25">22149 5624 44511 0,'0'0'976'0,"0"0"208"0,0 0 32 0,0 0 48 0,10 2-1008 0,5-1-256 0,3-2 0 0,7 2 0 0,2 1 176 0,8-1-16 15,6 2 0-15,8 1 0 0,7-2-32 0,3 2 0 16,-2 1 0-16,2-3 0 0,0-6-128 0,4 1 0 15,7 2 0-15,3-2-20176 0</inkml:trace>
  <inkml:trace contextRef="#ctx0" brushRef="#br4" timeOffset="84574.97">22839 4728 29951 0,'-3'-17'1328'0,"2"8"272"0,-1-2-1280 0,1 1-320 0,1 0 0 0,1 0 0 16,1 1 704-16,0 0 64 0,0 0 32 0,-2 9 0 16,0-10-320-16,-2 2-64 0,2 8-16 0,0 0 0 15,-6-9-272-15,2 5-128 0,0 1 128 0,-1 0-128 16,-2 2 0-16,1-1-192 0,-1 0 0 0,-2 1 16 16,0 1 32-16,-9-4 0 0,2 1 0 0,2 3 0 15,1-3 144-15,1 1 0 0,0 2 0 0,0 0 0 16,1-1 288-16,-1 1 32 0,-1-3 16 0,0 6 0 15,-2-2 80-15,0 2 16 0,-3 1 0 0,-2 1 0 16,-2 0-160-16,-2 2-16 0,-2 1-16 0,-1 2 0 16,-2 0-112-16,1 3-128 0,-2 4 176 0,0 4-176 0,0 4 0 15,0 2 0-15,0 1 0 0,1 2 0 16,0 1 0-16,1 6 0 0,-1 0 0 0,0 0 0 0,-2-6 0 16,0-2 0-16,-1-4 0 0,1-3 0 0,0-1 176 0,1-1-176 15,0 5 160-15,1 3-160 0,2 2 288 0,2 6-32 16,3 3-16-16,1 6 0 0,1 3 16 0,2 1 0 15,1 1 0-15,2-3 0 0,-1-4-64 0,0 0-16 16,2 1 0-16,-2 10 0 0,1 8-176 0,-2 7 128 16,-2 7-128-16,0-8 128 0,-3-7-128 0,4-11 0 15,3-11 144-15,5-3-144 0,2-5 0 0,4-1 144 16,1-2-144-16,3 2 0 0,2 1 256 0,2 3-64 16,1-1-16-16,3 0 0 0,1 3 112 0,1-2 32 0,3 1 0 15,3-3 0-15,0-2 16 0,2-2 16 0,3-6 0 0,2-3 0 16,3 4-176-16,4-5-48 0,3 0 0 15,5 0 0-15,2 1 0 0,6-4 0 0,1 0 0 0,1-2 0 16,0-4-128-16,0-4 0 0,-1-2 144 0,3-5-144 16,1-2 128-16,5-2-128 0,5-3 160 0,4 0-160 15,3-3 160-15,-3 0-160 0,-5-1 160 0,-5-4-160 16,-6-2 144-16,2-6-144 0,0 1 128 0,2-3-128 16,1-4 144-16,-1-6-144 0,1-7 160 0,-3-6-160 15,-6-6 144-15,-2 3-144 0,-4 2 128 0,-3 1-128 16,-5 3 144-16,-1-2-144 0,-1-7 160 0,-2-7-160 15,-1-3 160-15,-2 1-160 0,-5 3 160 0,-2 2-160 16,-4 10 0-16,-4 4 0 0,-2 2 0 0,-5-1 0 16,-3 0 192-16,-3-5-64 0,-4-3-128 0,-2-1 192 15,-3-2-192-15,-2 7 176 0,-1 8-176 0,-3 1 160 16,1 3-160-16,-2 5 0 0,2 4 0 0,-1 0 0 0,-1-6 0 16,-1-2-176-16,-1-1 176 0,-3-2-192 0,-1-1 192 0,-2 0 0 15,-4 1 0-15,-2 5 0 0,-1-2-256 0,1 7 16 16,2 4 16-16,0 6 0 0,2 0-48 0,3 6-16 15,2 1 0-15,3 6 0 16,3 1-1296-16,-1 6-256 0,2 3-48 0,1 2-10336 16,2 5-2048-16</inkml:trace>
  <inkml:trace contextRef="#ctx0" brushRef="#br4" timeOffset="85795.77">23394 5631 4607 0,'0'0'400'0,"0"0"-400"0,0 0 0 0,0 0 0 0,0 0 3664 0,0 0 656 16,0 0 128-16,0 0 32 0,0 0-2448 0,0 0-496 15,10-4-80-15,2 3-32 0,-2 0-272 0,2 1-64 16,0 1-16-16,2-1 0 0,1 0-336 0,3 1-64 16,4 3-16-16,0 0 0 0,0-1-272 0,3 1-48 15,1-4-16-15,3 0 0 0,0 0-320 0,1 0 144 16,-2 0-144-16,4-3 0 0,0 1 128 0,3 0-128 16,3-2 0-16,5 3 0 0,3 0 0 0,3 1 0 15,2 1 0-15,0 2 0 0,0-1 176 0,0-2-176 16,-4-2 160-16,1 0-160 0,0 1 400 0,3 0-16 0,0-1 0 0,2 2 0 15,1 3-32-15,-1 0-16 16,-3-1 0-16,-3 0 0 0,-4-1-64 0,-6-1-16 0,-4-1 0 0,1-1 0 16,-1 2-128-16,-2-2-128 0,0-1 192 0,-2 2-192 15,0-1 128-15,-2 2-128 0,-1-1 0 0,0 1 0 16,-2-1 0-16,-2 1 0 0,-1 0 0 0,-2 0 0 16,-3 0 0-16,-3-1 0 0,-1-2 128 0,-2 2-128 15,-10 1 0-15,9-3 160 0,-9 3-160 0,0 0 128 16,0 0 16-16,0 0 0 0,3-10 0 0,-3 10 0 15,-4-8 0-15,4 8 0 0,-7-12 0 0,-1 4 0 16,-1 2-144-16,0 2 0 0,-3-1 144 0,1 1-144 16,0-3 0-16,0 2 0 0,-1 1 0 0,0 0 0 15,0 0 0-15,1 2-160 0,-1 0 16 0,1 0 0 16,1 0-48-16,10 2-16 0,-12-1 0 0,3 1 0 16,9 0 208-16,-10 3-176 0,1-3 176 0,9 0-160 0,0 0 160 0,-10 2 0 15,10-2 0-15,0 0 0 0,0 0 0 0,0 0 0 16,-9 0 0-16,9 0 0 0,0 0 0 0,0 0 0 15,0 0 0-15,0 0 0 0,0 0 0 0,0 0-128 16,0 0 0-16,0 0 0 16,0 0-896-16,0 0-160 0,12 4-32 0,0 0-16 15,-2 0-2064-15,1-1-416 0,-1-1-64 0,1 1-32 16,-1 2 288-16,0-2 64 0,0-1 16 0,0 0 0 0,-1-1 2496 0,-9-1 496 16,12 1 112-16,-12-1 16 0,9 3 3072 0,-9-3 608 15,10-3 128-15,-10 3 32 0,0 0-784 0,11-1-160 16,-11 1-16-16,10 0-16 0,-10 0-1184 0,11-3-224 15,-2 1-48-15,-9 2-16 0,13-4-352 0,-4 1-64 16,-9 3-16-16,10-4 0 0,-10 4-240 0,0 0-48 16,8-6-16-16,-8 6 0 0,0 0-48 0,7-8-16 0,-7 8 0 0,2-9 0 15,-3 2-16-15,-2-1 0 0,3 8 0 0,-6-7 0 16,-2 0-128-16,0 2-128 0,-1 0 192 0,0 1-192 16,0 0 0-16,0 1 0 0,0-2 0 0,-1 0 0 15,1-2 144-15,0 3-144 0,0 2 0 0,0-2 144 16,1 1 0-16,0 1 0 0,1-1 0 0,7 3 0 15,0 0-144-15,-10 0 0 0,10 0 0 0,0 0 0 16,-9 3 0-16,9-3 0 0,0 0 0 0,0 0 0 16,-8 9 0-16,8-9 0 0,-3 6 0 0,3-6 0 15,0 0 0-15,0 0 0 0,0 0 0 0,0 0 0 16,0 0 0-16,-2 11 0 0,2-11 0 0,0 0 0 16,2 9 0-16,-2-9 0 0,5 8 0 0,0-2 0 15,1-1-336-15,1 2 0 0,-7-7 0 0,12 6 0 0,-1 2-32 0,1-1 0 16,0-1 0-16,0 1 0 15,-1-1 176-15,1 2 16 0,0-1 16 0,0-1 0 0,-2 1 160 0,0-2 0 16,1 1 0-16,-2 2 0 0,-9-8 0 0,0 0 0 16,9 7 0-16,-9-7 0 0,8 10 0 0,-8-10 0 15,0 0 128-15,0 0-128 0,4 12 144 0,-4-12-144 16,0 0 192-16,0 0-192 0,-1 14 160 0,1-14-160 16,0 0 128-16,-4 13-128 0,4-13 0 0,0 0 0 15,-4 11 0-15,4-11 0 16,-5 13-304-16,5-13-144 0,0 0-16 0,-6 10-16 15,6-10-2032-15,-6 9-416 0,6-9-80 0</inkml:trace>
  <inkml:trace contextRef="#ctx0" brushRef="#br4" timeOffset="87177.71">26528 5111 5519 0,'0'0'496'0,"3"-8"-496"15,-3 8 0-15,2-9 0 0,-2 9 3616 0,0 0 624 16,0 0 128-16,3-12 32 0,-1 2-2880 0,-2 10-576 16,0 0-112-16,0 0-32 0,0 0-352 0,0 0-80 15,0 0-16-15,2-10 0 0,-2 10-176 0,0 0-48 16,0 0 0-16,0 0 0 0,0 0 176 0,0 0 16 15,-4-13 16-15,4 13 0 0,-5-11 240 0,5 11 32 16,0 0 16-16,-11-5 0 0,1 0 48 0,1 2 16 16,9 3 0-16,-12 0 0 0,-1 0 16 0,0 0 0 0,0 0 0 0,1 0 0 15,-1 1-256-15,3 2-32 0,-2-3-16 0,0 1 0 16,-1-1-176-16,3 3-32 0,-1-2-16 0,2 1 0 16,0-2-48-16,0 1 0 0,9-1 0 0,-11 0 0 15,2 0 96-15,9 0 16 0,-10 1 0 0,-1 2 0 16,-2-3-32-16,2 0 0 0,-1-2 0 0,0 2 0 15,0 2 0-15,-1-1 0 0,-1 0 0 0,1 1 0 16,0-2-80-16,0 1 0 0,0 2-128 0,1-1 192 16,0 2-192-16,2-3 176 0,1 2-176 0,0 0 160 15,0-1-32-15,1 2-128 0,8-4 192 0,-9 5-64 16,9-5 64-16,-9 8 0 0,-1-4 0 0,10-4 0 16,-10 11-64-16,1-1-128 0,1-2 192 0,0 2-64 15,0 1-128-15,1-1 128 0,-1 3-128 0,1 0 128 16,-1 3-128-16,1 5 0 0,-1 2 144 0,-1 3-144 0,0 4 0 15,-1-2 144-15,0 2-144 0,1 0 0 0,1 2 144 0,2-3-144 16,0-3 0-16,1-1 144 0,1-6-16 0,0 1 0 16,-1-5 0-16,1 1 0 0,0-4 128 0,0 1 0 15,0 1 16-15,1 2 0 0,-1-7-272 0,0 3 0 16,-1 1 0-16,-2 1 0 0,0 0 0 0,0 5 0 16,-1 0 0-16,0 3 160 0,-1 4-160 0,0 3 0 15,1 0 144-15,1-1-144 0,2 0 0 0,3-2 0 16,2-1 0-16,-2-3 128 0,1 0-128 0,1-4 128 15,1 1-128-15,2-4 128 0,-1-1 64 0,1-2 0 16,0 1 16-16,-1-2 0 0,2 0 0 0,0-1 0 16,-1 1 0-16,1 0 0 0,1 0-32 0,1 1-16 15,1 0 0-15,1-2 0 0,1 2 144 0,1 0 16 0,2-3 16 16,1 1 0-16,0 1-336 0,1-2 0 0,1 4 0 0,0-3 128 16,1 1-128-16,0-1 128 0,-1 2-128 0,4 2 128 15,-1 2-128-15,1 0 0 0,1 2 128 0,1 1-128 16,0 1 0-16,2 0 0 0,1-1 0 0,-1 1 0 15,1 1 0-15,-1-6 0 0,-1 1 0 0,2-1 0 16,0 1 0-16,1-3 176 0,0-1-176 0,-2-2 192 16,-2-2-64-16,0 0-128 0,-1-4 192 0,-1 1-64 15,1-2-128-15,-1 1 128 0,1-4-128 0,1 0 128 16,0 0-128-16,2-3 160 0,3 0-160 0,0 2 160 16,0 1-160-16,2 0 192 0,0 1-192 0,2 2 192 15,-1-3-192-15,1 3 0 0,0-3 144 0,-1 1-144 16,-2 0 0-16,-1-1 0 0,-2-1 0 0,0 0 128 15,1-3-128-15,0-3 0 0,-3-1 0 0,3-1 0 0,2 0 128 0,2-4-128 16,1 1 128-16,3 1-128 0,0-2 192 16,3-4-48-16,-1-2 0 0,0 1 0 0,0-1-144 0,-1-5 160 15,-1 1-160-15,-3-2 160 0,-4-4-160 0,-1 3 128 16,-2 0-128-16,-2-1 128 0,-2 1-128 0,0-1 0 16,-1-3 144-16,-1 2-144 0,0 2 0 0,0-6 144 15,-3-3-144-15,0-3 0 0,-1-7 128 0,1-1-128 16,-3-2 0-16,0 2 0 0,-2 3 128 0,-1 4-128 15,-2 4 0-15,-1 2 0 0,-1 3 192 0,-1 3-64 16,-3 2 0-16,-1-1-128 0,-2-1 144 0,-1-2-144 16,-1-1 0-16,0-2 144 0,-3-2-144 0,-1-2 0 0,-3 0 0 15,0 1 128-15,-2-2-128 0,-2 6 0 0,1 2 0 0,-2 4 0 16,0 5 0-16,0-1 0 0,-3 5 0 0,1-1 0 16,-2 0 0-16,0 2 0 0,-1-1-176 0,-3 2 176 15,-1-2 0-15,-3 2-128 0,-2-5 128 0,-2 2 0 16,-2 0-144-16,-1 0 144 0,-2 1-160 0,0 0 160 15,0 2-160-15,3 1 160 0,1 1-160 0,0 0 160 16,0 3-144-16,2 1 144 0,-1-1-128 0,1 2 128 16,-2 4 0-16,0-3-160 0,-3 1 160 0,2 4 0 15,0 0-160-15,1 2 160 0,3 1-128 0,1 2 128 16,2 2-336-16,4 0 16 0,-1 1 0 0,4 0 0 31,1 3-352-31,2-1-64 0,0 1-16 0,2 1 0 16,2-5-464-16,1 1-112 0,0-4-16 0,2 3 0 0,2-2-1360 0,9-4-288 0,0 0-48 0,-9 5-7600 15,9-5-1520-15</inkml:trace>
  <inkml:trace contextRef="#ctx0" brushRef="#br4" timeOffset="88310.54">27057 5269 8287 0,'-4'-7'736'0,"1"0"-592"15,-3 0-144-15,2-1 0 0,-1 3 2992 0,1 0 560 16,-1 0 112-16,0 1 32 0,2-3-2864 0,1 1-560 16,-2-1-112-16,0 1-32 0,0 0 160 0,-1 1 32 15,-2-1 0-15,-1 0 0 16,2 1-624-16,-1 0-112 0,1 0-32 0,-2 1 0 16,-1 0-80-16,0 1-32 0,-3 1 0 0,0-1 0 15,1 3-144-15,-4-2-48 0,-2 4 0 0,-1-1 0 0,0 3 432 0,-2 2 64 0,1-1 32 0,-1 4 0 16,-1 3 384-16,3-1 80 0,0 5 16 0,1 1 0 15,0 5 480-15,1 3 96 0,3 1 32 0,3 3 0 16,2 1 48-16,3 2 16 0,2 2 0 0,2 0 0 16,1-4-416-16,2 0-96 0,0-3-16 0,0 1 0 15,1-1-240-15,1 1-160 0,1-1 192 0,0 2-192 16,-1 2 0-16,0 3 0 0,-1 2 0 0,-1 2 0 16,0-1 0-16,-1-1-224 0,-1-1 16 0,0-2 0 15,0-3-96-15,0-5-16 0,0-6 0 0,0 1 0 16,-1-5 192-16,-1-2 128 0,1-1-192 0,0-3 192 15,-2-2-896 1,3-7-80-16,-4 9-16 0,4-9 0 0</inkml:trace>
  <inkml:trace contextRef="#ctx0" brushRef="#br4" timeOffset="88556.36">26460 5715 18431 0,'0'0'1632'0,"0"0"-1312"16,7-9-320-16,1 3 0 0,2 1 3904 0,2 1 720 16,2 0 144-16,4 2 32 0,5-2-3776 0,3 1-768 0,1 1-128 0,4 2-128 15,3-2 0-15,4 2 0 0,1 2-224 0,0 0 80 31,2 1-1552-31,-2 1-304 0,-1-3-64 0,-2 0-11648 0</inkml:trace>
  <inkml:trace contextRef="#ctx0" brushRef="#br4" timeOffset="89811.87">28031 5659 15663 0,'-14'-4'1392'0,"5"3"-1120"16,-2-1-272-16,11 2 0 0,0 0 2608 0,0 0 464 0,0 0 80 0,0 0 32 15,12 2-2432-15,2-2-496 0,3-2-80 16,3 1-32-16,1 0-144 0,2 1 0 0,3 0 0 0,3 0 0 16,2-2 0-16,3 2 0 0,1 2 0 0,3 0 0 15,3 0-192-15,2 1-64 0,2 1 0 0,1 0-16 32,-2-1-128-32,-1-2-32 0,-4-2 0 0,4 1 0 15,2-1-64-15,3 1-16 0,1 0 0 0,2 0 0 0,0 0 320 0,0 0 48 0,-1 1 16 0,-4-1 0 16,-4 0 128-16,-3 0 0 0,-3-1 0 0,-3-2 128 15,0 0 0-15,-2 1 0 0,-2-1 0 0,-2 2 0 16,-1-2-128-16,-1-1 0 0,0 2 0 0,-2 2 0 16,-2-2 0-16,-1 1 0 0,-3 0 0 0,-2 1 0 15,0-3-480-15,-1 1-112 16,-1 0-32-16,-1-2 0 0,-3-1 496 0,-1 0 128 0,-8 5 0 0,0 0 0 0,9-5 128 0,-9 5 112 16,0 0 16-16,0 0 0 0,0-11 304 0,-1 1 64 15,1 10 16-15,-6-11 0 0,6 11-224 0,-7-9-32 16,-2 3-16-16,-1-1 0 0,1 1-368 0,0 2-240 15,0-1 48-15,0 1 0 0,-2 0-96 0,0 1-16 16,-1-1 0-16,-1 2 0 0,-3-1 80 0,1 2 16 16,-1-4 0-16,0-1 0 0,1 1 208 0,-1 0 0 15,0 0 0-15,2 1 160 0,0 1 592 0,1-1 112 16,1-1 32-16,0 4 0 0,2-3-224 0,1 3-32 16,9 1-16-16,-9 0 0 0,9 0-384 0,0 0-80 15,0 0-16-15,0 0 0 0,0 0-144 0,0 0-192 16,0 0 32-16,0 11 16 15,3-2-320-15,4-1-64 0,1-1-16 0,2 1 0 16,3-1-32-16,2 1-16 0,0 0 0 0,5-1 0 0,-1-2 192 0,1 1 32 0,1 1 16 0,0-1 0 16,1 2 352-16,-1-1 0 0,-2-2 0 0,1 1 0 15,-2 1 0-15,-2-1 0 0,-3 0 192 0,-2-1-64 16,-11-5 224-16,12 6 32 0,-12-6 16 0,8 11 0 16,-8-11-128-16,7 10-16 0,-7-10-16 0,2 15 0 15,-2-15-112-15,-2 14-128 0,-4 0 176 0,0 1-176 16,-2-2 0-16,0 1 0 0,-1 0-192 0,-1 1 48 15,-2-1-80-15,0 2-16 0,0-2 0 0,1-1-11120 16</inkml:trace>
  <inkml:trace contextRef="#ctx0" brushRef="#br4" timeOffset="90528.18">31039 4910 23951 0,'-3'-13'2128'0,"-1"2"-1696"0,-2-1-432 0,-1 4 0 16,0-2 1440-16,-3 3 208 0,0 1 32 0,-2 0 16 15,-1 2-1408-15,-1 2-288 0,-3-2 0 0,-1 1 0 16,-1 2-128-16,1-3 128 0,0 2 0 0,0 2-144 16,-1 0 144-16,1 1 0 0,-3 4 0 0,-1 2 0 15,-3-2 0-15,-2 7 0 0,-4 4 0 0,-5 4-128 16,-1 3 128-16,-5 4 0 0,-2 1 0 0,-1 2-128 15,1-2 128-15,2 2 144 0,2 2-16 0,1 5-128 16,0 0 528-16,1 9 0 0,-1 6 0 0,2 4 0 16,2 2-48-16,5-4-16 0,4-3 0 0,5-4 0 15,3-6-208-15,3 0-32 0,5 0-16 0,5 3 0 16,1 4-208-16,4 3 176 0,1 3-176 0,4-1 160 0,3-1-160 16,3-5 0-16,2-5 0 0,2-6 0 0,2-3-272 0,2-3 64 15,-1-3 16-15,3-1 0 0,3-1 192 0,3 0-144 16,0-4 144-16,2-2-128 0,-1 0-80 0,5-4-16 15,1-2 0-15,4-2 0 0,1-3 224 0,4-3 0 16,2-4 0-16,4-4 0 0,0-2 0 0,2-4 240 16,1-4-32-16,0-3 0 0,-1-2 0 0,3 0 0 15,0-4 0-15,2 1 0 0,0 0-208 0,-2-1 176 16,-3-2-176-16,-3-6 160 0,-2-6-160 0,-5-10 0 16,-3-6 144-16,-3-4-144 0,-1-4 0 0,-1 3-192 15,-2 3 32-15,-2 2 0 0,-4 4 160 0,-3 1 0 16,-4-1 0-16,-4 0 0 0,-5-7 0 0,-3 5 0 0,-6 1 0 15,-4 2 176-15,-4 8 144 0,-3 2 48 0,-3 7 0 0,-4 1 0 16,-4 6-112-16,-3 5-32 0,-5 2 0 0,-1 3 0 16,-2 1-448-16,-1 2-96 0,-2-1 0 0,-2 1-16 31,-1 0-320-31,1-3-64 0,0 0-16 0,3 2 0 16,2-2 240-16,3 0 48 0,3 4 16 0,4 1 0 15,3 2-2128-15,2-1-416 0,-7-3-96 0,8 4 0 0</inkml:trace>
  <inkml:trace contextRef="#ctx0" brushRef="#br4" timeOffset="90978.78">30967 5232 15663 0,'-4'-14'1392'0,"2"-2"-1120"16,-1-1-272-16,0 3 0 0,0-3 1456 0,-1 4 224 15,-2 0 48-15,0 0 16 16,-1 3-2288-16,-2 1-464 0,-2 2-80 0,-3 3-32 16,0-1-400-16,-3 4-80 0,-1 3 0 0,1 2-16 15,0-1 336-15,1 2 64 0,1 0 0 0,2 3 16 0,1 1 1520 0,2 1 320 0,0 2 48 0,0 3 16 16,-2 0 1088-16,3 6 208 0,3 3 48 0,0 8 16 16,1 6-848-16,0 5-160 0,0 5-32 0,2 0-16 15,3 1-48-15,3-5 0 0,-2-7 0 0,2-2 0 16,1 0-560-16,0 3-112 0,-1 0-32 0,0 2 0 31,-2 4-576-31,1 2-112 0,-2-2-16 0,0-2-16 16,1-2-240-16,0-7-32 0,1-2-16 0,0-3 0 15,-1-8-208-15,1-3-64 0,-2-4 0 0,0-2-7440 0</inkml:trace>
  <inkml:trace contextRef="#ctx0" brushRef="#br4" timeOffset="91150.02">30450 5697 7359 0,'0'0'656'0,"0"0"-528"15,0 0-128-15,17-2 0 0,0 2 6336 0,3 3 1216 16,6-1 256-16,6 1 64 0,4 2-6144 0,2 2-1232 16,1-5-240-16,0 2-64 15,0-2-608-15,3-2-128 0,1 0-32 0,0-2-15024 0</inkml:trace>
  <inkml:trace contextRef="#ctx0" brushRef="#br4" timeOffset="94264.82">22789 4502 16815 0,'0'0'736'0,"0"0"160"0,0 0-704 0,0 0-192 0,0 0 0 0,1-9 0 15,-1 0 320-15,2 0 16 0,-2 9 16 0,0-10 0 16,0 0-48-16,0 0-16 0,-2 0 0 0,2 10 0 15,-2-10 144-15,0 6 16 0,0 2 16 0,-1-5 0 16,-1 3 176-16,0 2 48 0,-1-1 0 0,-1 2 0 16,-1 0-304-16,-5-1-64 0,1 2-16 0,0 0 0 15,2-1-176-15,0 1-128 0,0 0 192 0,9 0-192 16,-12 1 320-16,2 2-64 0,-1-2 0 0,2 1 0 16,0-1 176-16,0 0 16 0,0-1 16 0,0 3 0 15,-1 1 96-15,1 1 16 0,-2-1 0 0,0 0 0 0,1 1-224 16,-1-1-32-16,-2 1-16 0,0 2 0 15,-1-2-176-15,1 1-128 0,1 1 192 0,-2-1-192 0,-1 1 160 0,0 1-160 16,-1-2 128-16,1 1-128 0,-1-1 160 0,-1-1-160 16,3 3 192-16,-1 0-192 0,0 0 256 0,0 0-64 15,2 0-16-15,0 1 0 0,0-1 0 0,1 2 0 16,1-4 0-16,-1 2 0 0,0-1-48 0,2 1-128 16,-1-1 192-16,1 3-64 0,1-3 16 0,0 4 0 15,1-1 0-15,1 2 0 0,-2-4-144 0,1 4 192 16,1 1-192-16,-1 1 192 0,-1 2-32 0,-1 1 0 15,0-3 0-15,1 1 0 0,0 0-32 0,0 0-128 16,1 1 192-16,-1 0-64 0,-2-1-128 0,1 1 0 16,1-2 144-16,-2-1-144 0,1-1 0 0,-1-1 144 0,1-1-144 15,0 3 0-15,0-4 192 0,1 0-64 16,-1-1 0-16,-1 0-128 0,0-2 224 0,0 0-64 0,0-2-16 0,-1 1 0 16,0-1 64-16,2 1 16 0,-3 1 0 0,0 0 0 15,0-2-48-15,0-2-16 0,-1 2 0 0,1-1 0 16,0 1-160-16,2 1 192 0,0 0-192 0,2 2 192 15,1-4-192-15,0 4 0 0,1 0 144 0,0-1-144 16,7-6 128-16,-8 8-128 0,2-2 160 0,6-6-160 16,-8 8 128-16,1 1-128 0,0-1 0 0,7-8 144 15,-9 8-144-15,2 1 0 0,0-2 0 0,7-7 0 16,-6 9 0-16,1 1 0 0,5-10 0 0,-7 12 0 16,1-3 0-16,-1 1 128 0,1 0-128 0,-1-1 0 15,2 1 0-15,0-2 0 0,-2 0 128 0,1 2-128 16,-2 1 0-16,1-1 0 0,1-1 0 0,-1 2 0 15,2-4 0-15,0 5 0 0,1-4 0 0,0 2 0 16,-1 2 144-16,1-3-144 0,-1 4 160 0,1-1-160 0,0 1 192 0,0 1-64 16,0 2-128-16,0-2 192 0,2 2-192 0,-4 1 144 15,1-1-144-15,-1-2 128 0,-1 2-128 0,1-3 192 16,-1-3-192-16,1 3 192 0,0-2-192 0,-2-1 0 16,-1-1 144-16,2 0-144 0,0-1 0 0,1 1 144 15,-1-1-144-15,-1 4 0 0,0-3 160 0,2 1-160 16,1 1 128-16,-1-2-128 0,2 1 176 0,1 1-48 15,3-11-128-15,-3 14 192 0,0-1-48 0,2 0-16 16,0 0 0-16,-1 2 0 0,1 0-128 0,-1 5 192 16,-1 1-192-16,-1-1 192 0,-1 4-192 0,0 1 0 15,-2-1 0-15,1 1 0 0,-2 0 0 0,1-2 0 16,1-2 0-16,0-1 0 0,1-2 0 0,3-2 0 0,-2-2 0 16,0-1 0-16,1 0 224 0,1-1-32 0,0-2-16 0,1 3 0 15,1-13 48-15,0 13 16 0,0 2 0 0,1-2 0 16,1 0 32-16,-1-1 16 0,0 2 0 0,2-1 0 15,-2 1-288-15,-1 3 128 0,0 2-128 0,0 0 0 16,0 2 128-16,1 0-128 0,1 1 0 0,-1-1 0 16,0 1 128-16,1-2-128 0,-1 0 0 0,2 3 0 15,-1-4 128-15,1-1-128 0,-1-1 0 0,1-2 0 16,0-2 192-16,-1-2-32 0,2 0 0 0,0-1 0 16,0-1 144-16,1 1 16 0,0-4 16 0,1 1 0 15,-6-7-160-15,6 7-48 0,-6-7 0 0,11 11 0 16,-1-2-128-16,-1 0 192 0,-1-2-192 0,1 2 192 15,0-1-192-15,0-1 0 0,-9-7 144 0,13 12-144 16,0-5 0-16,0 2 144 0,-1 1-144 0,-1-2 0 0,-1 0 128 0,0 1-128 16,-2 1 0-16,1 2 0 0,1-4 0 0,-1 0 0 15,-2 1 0-15,1 0 0 0,-8-9 0 0,12 10 0 16,-2 0 0-16,0-3 0 0,-10-7 176 0,11 8-176 16,1-4 160-16,0 3-160 0,-2-3 192 0,2-1-48 15,-2 1-16-15,2 0 0 0,0 0-128 0,0 1 128 16,-1 1-128-16,2 0 128 0,0 1-128 0,2-2 0 15,-1 1 0-15,2 1 128 0,1-2-128 0,1 2 0 16,0-1 0-16,2-1 128 0,1 5-128 0,-2-4 0 16,-1 1 144-16,1-1-144 0,-1 1 0 0,0-2 0 15,-1 0-192-15,1-1 64 0,-1 0 128 0,2-2-192 16,-3 0 192-16,1-1-192 0,-1-1 432 0,1 0 80 16,0-1 0-16,-1-1 16 0,-1 0-192 0,1 1-144 0,0-1 192 15,-1 1-192-15,2-2 144 0,1 1-144 0,1 0 0 0,-1 1 144 16,1-2-144-16,2 2 0 0,1 1 144 0,2 0-144 15,-1-2 0-15,2 0 0 0,0 1 0 0,1 0 128 16,-1 1 112-16,0-3 16 0,-2 0 16 0,-1 2 0 16,0-3-400-16,-1 2-96 0,0-2-16 0,0 0 0 15,-2-1 240-15,0-2 0 0,-2 3 0 0,0-2 0 16,0-1 0-16,1 1 0 0,0-1 0 0,3-1 0 16,0 0 128-16,1 1-128 0,3-1 144 0,1 0-144 15,0-2 192-15,1 0-48 0,2 3-16 0,0-4 0 16,1 2-128-16,-2 0 160 0,0-2-160 0,-2 2 160 15,-4 0-160-15,0 0 0 0,0-3 0 0,-1 3 128 16,-3-2 64-16,-1-3 0 0,-2 1 0 0,-1 0 0 16,2-1-192-16,-2-2 0 0,0 2 0 0,1-4 0 0,-1 0 0 0,0-3 0 15,1-4 0-15,-2-1 0 0,0 0 0 0,0-2 0 16,0-2 0-16,-1-1 0 0,-1-4 0 0,1 2 0 16,0 2 176-16,1 5-176 0,-1-1 0 0,-1 4 0 15,0 0 0-15,-1 3 0 0,1 2 0 0,-1 1 0 16,0-1 0-16,0 1 0 0,-3 0 0 0,1 1 0 15,-1-1 0-15,-1-2 0 0,-1-5 0 0,1-2-288 16,-2-2 32-16,-1-4 16 0,1-1 240 0,0-3 0 16,-1-3 0-16,-1 5 0 0,1-1 0 0,0 4 0 15,-1 1 0-15,0 4 0 0,-2-3 0 0,1 4 160 16,0 3-32-16,2-1 0 0,-2-2-128 0,-1-2 128 16,-1-2-128-16,0-1 128 0,1 0 0 0,-2-1-128 0,1 1 192 15,0 1-64-15,-2-1-128 0,2 5 160 0,-2-1-160 0,2 3 160 16,-1 2-160-16,1 3 0 0,0-2 0 0,0 3 0 15,1 1 0-15,0 2 0 0,-2 0 0 0,1-1 0 16,0 1 0-16,-1 1 0 0,0 1 0 0,-1 0 0 16,-1-1 0-16,-1 0 0 0,-1 2 0 0,-2-4 0 15,-1 0 0-15,-1-1 0 0,1-2 0 0,0 0 0 16,-1-6 128-16,-1 5-128 0,0-4 192 0,0 3-64 16,1-1-128-16,-1 0 0 0,0-3 0 0,-1 5 0 15,1 1 0-15,1-1 0 0,0 4 0 0,-1-1-176 16,2 3 176-16,0 3 0 0,-2-1-144 0,4 2 144 15,-1 0 0-15,0 1 0 0,0 1-144 0,0 1 144 16,1-1 0-16,-1 2 0 0,0 0 0 0,0 0 0 16,-1-2 0-16,1 2-128 0,0 2 128 0,0-3 0 0,-1 1 0 15,0 1 0-15,9 4 0 0,-12-5 0 0,1-1 0 0,0 2-128 16,0 1 128-16,-1 0 0 0,0-1 0 0,-1 3 0 16,0-1 0-16,-1-3 0 0,-2 0 0 0,0 0 0 15,-2 0-128-15,0-1 128 0,-2 2 0 0,2-1-128 16,-1 4 128-16,0-6 0 0,1 2 0 0,0 0 0 15,0 1 0-15,1 0 0 0,0 0-160 0,1 0 160 16,0 0-128-16,1-2 128 0,-1 1-256 0,2-1 48 16,-1 0 0-16,1-1 0 0,0 1-48 0,1-1-16 15,0 1 0-15,1-2 0 16,1 0-224-16,1 2-32 0,0 1-16 0,-1 2 0 16,2-1-1056-16,0 3-192 0,-2 1-64 0,1 0-11504 15,0 1-2304-15</inkml:trace>
  <inkml:trace contextRef="#ctx0" brushRef="#br4" timeOffset="95433.15">19777 5635 7359 0,'-17'-5'320'0,"6"4"80"0,-4-1-400 0,2 0 0 0,0-2 0 0,2 0 0 16,-1 0 2320-16,3 0 384 0,9 4 80 0,-9-4 16 15,9 4-1328-15,-8-9-256 0,8 9-48 0,-5-8-16 16,5 8-416-16,0 0-96 0,0 0 0 0,0 0-16 16,0 0-176-16,6-9-16 0,2 3-16 0,1 3 0 15,0-1 336-15,4 3 64 0,-1 1 16 0,2 4 0 16,2-2-96-16,1 4-16 0,0-1 0 0,2 1 0 16,4 1-224-16,0-1-48 0,2 1-16 0,1-1 0 0,1 0-272 0,1-2-160 15,-1-1 192-15,2 1-192 0,1 0 128 0,2-1-128 16,3 1 0-16,5-4 0 0,1 0 128 0,4 1-128 15,0-1 0-15,1 1 0 0,-2-1 208 0,0 2-64 16,0-2-16-16,-4 0 0 0,-2-2 64 0,0 2 16 16,1 0 0-16,0 2 0 0,0 0-208 0,1 1 176 15,1 0-176-15,-1 0 160 0,-1 1-160 0,-1 0 0 16,-3-1 144-16,-2-2-144 0,-2-1 0 0,-2 0 144 16,-3 0-144-16,-1-1 0 0,-1 0 144 0,-1-1-144 15,-1 1 0-15,0-2 144 0,0-1-144 0,-1 1 192 0,-2 0-192 16,0 0 192-16,-4 1-32 0,0-1 0 0,-1 2 0 0,-4-2 0 15,-10 3 48-15,11-4 16 0,-11 4 0 0,0 0 0 16,0 0 32-16,0 0 0 0,5-6 0 0,-5 6 0 16,0 0-64-16,0 0 0 0,-1-11 0 0,1 11 0 15,-5-10-64-15,-1 1 0 0,6 9-128 0,-9-11 192 16,1 1-32-16,-2 2-16 0,0 2 0 0,-1-1 0 16,2 1-16-16,-1 0-128 0,0 0 192 0,0 1-64 15,-2-1-128-15,2 5 0 0,-1 0 144 0,1-2-144 16,1 2 0-16,-2 0 0 0,1-1 0 0,10 2 0 15,-10 2 0-15,10-2 0 0,-12 0 0 0,12 0 0 16,-12-2 0-16,12 2 0 0,-10-2 0 0,10 2 0 16,-9 0 0-16,9 0 0 0,-10 0 0 0,10 0 0 15,-9-6 0-15,9 6 0 0,0 0 0 0,0 0 0 16,0 0 0-16,0 0 0 0,0 0 0 0,0 0 0 0,4-9 0 0,-4 9-160 16,0 0 160-16,9-4-208 0,-9 4 16 0,12 2 16 15,0 0 0-15,0 3 0 0,-1 1 176 0,2 0-208 16,2-2 80-16,-1 0 128 0,0 1-256 0,1-2 80 15,-1 1 16-15,0 0 0 0,1 0 160 0,-1 0 0 16,-2-2-144-16,-2 2 144 0,-1 1 0 0,-9-5 0 16,8 4-144-16,-8-4 144 0,8 8 0 0,-8-8 0 15,0 0 0-15,5 9 0 0,-5-9 0 0,0 0 192 16,4 16-48-16,-4-16-16 0,0 13 0 0,-1 0-128 16,-2 0 192-16,-1-3-64 0,4-10-128 0,-6 13 0 15,-1-1-160-15,1 0 160 0,-2-2-192 0,0 1 48 0,-1-2 16 16,0 0 0-1,1-1-352-15,-1 0-64 0,0-2-16 0,0-1-10272 0,-2-2-2064 0</inkml:trace>
  <inkml:trace contextRef="#ctx0" brushRef="#br4" timeOffset="96616.52">18969 4830 12895 0,'3'-11'1152'0,"1"6"-928"0,0-2-224 0,-1 2 0 16,1-3 512-16,0 2 64 0,0-5 16 0,1 2 0 15,1 1-208-15,-1-1-64 0,-1 2 0 0,0-4 0 16,0 1 432-16,-1 1 80 0,0-2 0 0,0 2 16 16,-1-1-48-16,0 2-16 0,-2-1 0 0,0-1 0 0,-2 3 288 0,1 0 48 15,-2 1 16-15,-1-1 0 0,4 7-32 0,-6-6 0 16,-2 0 0-16,-1 4 0 0,-1 0-416 15,-2 0-96-15,-1 1-16 0,-2 1 0 0,1 1-224 16,-2 1-48-16,0-2-16 0,-4 3 0 16,0-2 16-16,-3 2 0 0,-2-2 0 0,-1 2 0 0,-1-1 48 0,-2 0 16 15,-2 3 0-15,-1-2 0 0,0 3-144 0,1 2-32 16,-1 1 0-16,2 4 0 0,0 3 0 0,0 2 0 16,2 3 0-16,0 2 0 0,2 1-192 0,0 3 176 15,0 4-176-15,-1 2 160 0,-2-2-160 0,2-1 128 16,-1-1-128-16,2-3 128 0,0-2 96 0,3-5 16 15,-1 5 0-15,3-2 0 0,3 1-64 0,2 5-16 0,3-2 0 16,3 8 0-16,1 5-32 0,2 4 0 0,2 1 0 16,1 2 0-16,2 1-128 0,0-4 128 0,1-4-128 0,2-3 128 15,2 5-128-15,1-2 0 0,1 1 0 0,1 7 0 16,2 7 144-16,1 0-144 0,2 1 160 0,1 0-160 16,2-6 0-16,2-4 0 0,1-10-128 0,1-3 128 15,1-3 0-15,4-1 0 0,0-4 0 0,2 1 0 16,0-1 0-16,1-2 144 0,1-1-16 0,0-1 0 15,1 1 0-15,2-1 0 0,2 2 0 0,5-1 0 16,2-3-128-16,3 0 128 0,1-1-128 0,0 0 128 16,0-1-128-16,-3 1 128 0,-1-4-128 0,0 0 128 15,-3-4-128-15,-1-1 160 0,-3-3-160 0,4-1 160 16,0-4-160-16,2 0 160 0,1-4-160 0,4-1 160 16,-1-3 112-16,-1-1 32 0,0 0 0 0,-2-4 0 15,-4-3-144-15,-1 0-32 0,0-4 0 0,-3-3 0 0,-3 0-128 16,-2-3 160-16,-3 0-160 0,1 1 160 0,-4 0 16 0,1 1 0 15,-1-3 0-15,-2 0 0 0,-2 1-48 16,-2 0-128-16,-1-5 192 0,-1-2-64 0,-3-6 16 16,-1-7 0-16,-3-3 0 0,-2-5 0 0,-3 2-144 0,-3 5 128 15,-2 4-128-15,-4 4 128 0,-3 3 32 0,-2 2 0 16,-2 2 0-16,0 4 0 0,-1-7 48 0,0-2 16 16,-1-3 0-16,1-3 0 0,0 2-32 0,0-1 0 15,0 5 0-15,-1 0 0 0,-4 5-192 0,0 3 0 16,-3 1 0-16,0 2-160 0,-3 2 160 0,-1 0 0 15,-2 1 0-15,-2-1 0 0,-1-1-128 0,-1 1 128 16,0-4-128-16,2 1 128 0,2 0-368 0,2 0 16 0,3 4 0 0,1 0 0 31,3-2-384-31,3 3-80 0,0 1-16 0,0 5 0 16,-2 4-1568-16,0 8-320 0,-2 1-64 0</inkml:trace>
  <inkml:trace contextRef="#ctx0" brushRef="#br2" timeOffset="114578.64">18909 5245 14735 0,'0'0'1312'0,"-6"-5"-1056"0,6 5-256 0,-7-8 0 16,3 2 2176-16,0 1 368 0,0-2 80 0,0 1 0 15,4 6-1920-15,-5-9-400 0,0 2-80 0,-2 0-16 16,1 1-208-16,-1-1 0 0,-2 1 0 0,0-1 0 15,0 1 0-15,4 2 0 0,-3 0 128 0,0 0-128 16,-1 0 384-16,0-1 16 0,0 1 16 0,0 0 0 16,0-1 192-16,-8-2 32 0,4 4 16 0,3-1 0 15,1 0-144-15,2 1-48 0,7 3 0 0,-11-4 0 16,2 2-80-16,0-2-32 0,9 4 0 0,-9 0 0 16,1-2-160-16,8 2-16 0,-9 0-16 0,9 0 0 15,-9 6-160-15,0-2 0 0,1 1 144 0,0 3-144 16,0-2 0-16,-1 4 0 0,0 4 0 0,-2 0 0 15,1 0 0-15,1 4 0 0,-2 2 0 0,4 5 0 0,-1 2 256 0,1 3 0 16,2 0-16-16,1 3 0 16,0 3 48-16,3 1 16 0,1-1 0 0,2-2 0 0,1-5-112 0,1 0-32 15,1-1 0-15,2 1 0 0,2 1-160 0,0 1 0 16,-1 3 144-16,0 1-144 0,-1 3 0 0,1 0 0 16,-3-2 0-16,1 1 0 0,-4-1-176 0,0-3-96 15,-2-3-32-15,-2-3 0 16,0-6-80-16,-1-3-32 0,0-1 0 0,0-4 0 0,-1-2 144 0,-2-1 16 15,1-1 16-15,0-2 0 16,5-7-368-16,0 0-80 0,-8 4-16 0,8-4-8320 16,-9 0-1680-16</inkml:trace>
  <inkml:trace contextRef="#ctx0" brushRef="#br2" timeOffset="114802.78">18377 5639 39743 0,'0'0'880'0,"0"0"176"0,0 0 32 0,0 0 16 0,8-8-880 0,4 4-224 0,2-2 0 0,3 1 0 16,1-2 560-16,2 3 64 0,1-1 16 0,3 1 0 15,3 0-512-15,0 4-128 0,0-2 0 0,3 4 0 16,2 0-656-16,-1 0-208 0,0 1-32 0,0-1-16 15,1 2-1872-15,-4-1-368 0,0 2-80 0</inkml:trace>
  <inkml:trace contextRef="#ctx0" brushRef="#br2" timeOffset="117331.47">22696 6149 18431 0,'0'0'1632'0,"-10"3"-1312"0,-2-3-320 0,4 0 0 16,8 0 2368-16,0 0 384 0,0 0 96 0,0 0 16 15,0 0-1776-15,0 0-368 0,0 0-64 0,0 0-16 16,0 0-352-16,0 0-80 0,7-10-16 0,-7 10 0 16,10-9-192-16,-3 5 128 0,1-1-128 0,0 0 0 15,-1 0 144-15,2 3-144 0,1-4 128 0,-1 2-128 16,-1 0 192-16,6-2-32 0,-2 0-16 0,-2 2 0 16,0 2 48-16,1 1 0 0,-11 1 0 0,12 0 0 15,-1 1-192-15,-1-1 128 0,-10 0-128 0,9 2 128 0,-9-2-128 0,0 0 0 16,7 4 0-16,-7-4 128 0,0 0-128 0,0 0 0 15,4 11 0-15,-4-2 0 0,0-9 0 0,-4 13 0 16,1-3 0-16,-1 1 128 0,-2-1-128 0,0 2 0 16,-1-3 0-16,1 2 128 0,-3-1-128 0,0-1 0 15,-1 3 0-15,0 3 0 0,-2-2 0 0,1 4 0 16,-1-2 0-16,0 3 0 0,-1 0 0 0,1 2 0 16,1-1 0-16,-1 0 0 0,0-4 256 0,2 1-48 15,-1-2 0-15,3 1 0 0,3-2-16 0,1 0-16 16,2-4 0-16,2-9 0 0,0 0-176 0,4 9 0 15,1-3 0-15,3-2 0 16,2-2-400-16,2-4-176 0,0 0-16 0,3-2-9536 0,3 0-1904 16</inkml:trace>
  <inkml:trace contextRef="#ctx0" brushRef="#br2" timeOffset="118863.85">18972 5931 27007 0,'0'0'1200'0,"0"0"240"0,0 0-1152 0,0 0-288 15,0 0 0-15,0 0 0 0,-2 11 1104 0,2 0 176 0,0 0 16 0,2 3 16 16,-1 6-880-16,0-1-176 0,1 1-48 0,-1-1 0 16,-1 2-208-16,1-9 0 15,-1 2 0-15,0 2 0 16,0 2-464-16,-2 3-48 0,-1 6 0 0,-1 1-13360 0</inkml:trace>
  <inkml:trace contextRef="#ctx0" brushRef="#br0" timeOffset="164170.54">21424 4906 6447 0,'0'0'576'0,"0"0"-576"0,0 0 0 0,0 0 0 16,0 0 3008-16,0 0 480 0,0 0 96 0,0 0 32 15,0 0-2736-15,0 0-560 0,0 0-96 0,0 0-32 16,0 0-192-16,0 0 0 0,-1-9 0 0,1 9 0 15,0 0 0-15,0 0 0 0,0 0 0 0,0 0 0 16,-3-7 304-16,3 7 16 0,0 0 0 0,0 0 0 16,0 0 896-16,0 0 176 0,0 0 32 0,0 0 16 15,0 0 48-15,0 0 16 0,0 0 0 0,0 0 0 16,0 0-608-16,0 0-112 0,0 0-16 0,0 0-16 16,0 0-224-16,0 0-32 0,9-4-16 0,-9 4 0 15,0 0-304-15,0 0-176 0,0 0 192 0,0 0-192 16,0 0 256-16,0 0-64 0,0 0-16 0,0 0 0 15,0 0 208-15,0 0 64 0,0 0 0 0,0 0 0 0,-9 0 144 0,9 0 48 16,-10 0 0-16,1 0 0 0,9 0 96 0,-11 4 32 16,1-1 0-16,1 0 0 0,-1 1-96 0,1 0-16 15,-1 0 0-15,-1 1 0 0,0 2-144 0,-1-1-48 16,0 1 0-16,-2-1 0 0,-2 2-160 0,-1 1-48 16,-2 0 0-16,-1 2 0 0,-1-4-64 0,2 4-32 15,-1 1 0-15,1-2 0 0,0 2-160 0,1-1 192 16,0 2-192-16,0 1 192 0,-2-3-192 0,2 1 128 15,1 0-128-15,3 1 128 0,-1-2-128 0,2 0 0 16,0-3 0-16,3 1 128 0,1 0-128 0,-1 0 0 16,3-1 0-16,7-8 128 0,-7 8-128 0,7-8 0 0,-5 9 0 0,5-9 0 15,0 0 0-15,0 0 0 16,0 0 0-16,0 0 0 0,0 0-128 0,0 0-64 0,10 5-16 16,-10-5 0-1,12 0-1120-15,0 0-208 0,-2-2-64 0,-1-2 0 16,-1-2-1136-16,1 0-224 0,0-2-48 0</inkml:trace>
  <inkml:trace contextRef="#ctx0" brushRef="#br0" timeOffset="164497.12">21051 4811 9215 0,'0'0'400'0,"0"0"96"0,-2-11-496 0,-1 1 0 0,0 4 0 0,3 6 0 15,-4-7 4032-15,4 7 704 0,-7-4 128 0,7 4 48 16,0 0-2320-16,0 0-464 0,-7-5-80 0,7 5-32 0,0 0-464 0,0 0-80 16,0 0-32-16,0 0 0 0,0 0-496 0,0 0-112 15,0 0 0-15,0 0-16 0,9 8-192 0,-1 0-48 16,-8-8 0-16,8 9 0 0,-2 0-32 0,0 0-16 16,-6-9 0-16,6 15 0 0,-2-1-32 0,0 3-16 15,0 2 0-15,0 2 0 0,-2 2-112 0,1-1-32 16,2 2 0-16,-1 0 0 0,-1-2-128 0,1-1-16 15,-1 1-16-15,1 0 0 0,2-1-176 0,0-3 160 16,2 2-160-16,1-1 160 0,0-2-160 0,0 0 0 16,2 2 144-16,0-5-144 0,3-1 0 0,-1-1 0 15,0-2 0-15,0 1 0 16,0-1-1920-16,0 0-336 0,1 0-80 0,2-3-16 0</inkml:trace>
  <inkml:trace contextRef="#ctx0" brushRef="#br0" timeOffset="166715.37">23751 5029 2751 0,'0'0'256'0,"0"0"-256"16,0 0 0-16,0 0 0 0,0 0 1616 0,0 0 288 0,7-6 48 0,-7 6 16 15,0 0-1392-15,0 0-256 0,0 0-64 0,0 0-16 16,0 0 896-16,0 0 176 0,7-4 32 0,-7 4 16 16,0 0 368-16,7-7 80 0,-7 7 16 0,0 0 0 15,0 0-144-15,0 0-16 0,0 0-16 0,0 0 0 16,0 0-144-16,0 0-32 0,0 0 0 0,0 0 0 16,0 0-256-16,0 0-48 0,0 0-16 0,0 0 0 15,0 0-384-15,0 0-96 0,0 0-16 0,0 0 0 16,0 0-304-16,0 0-64 0,9-4-16 0,-9 4 0 15,11 0-32-15,-11 0-16 0,10 4 0 0,-10-4 0 16,12 4-32-16,-2 1 0 0,-10-5 0 0,9 9 0 16,-1-1 0-16,-1 3 0 0,-2-1 0 0,0 0 0 15,-1 1 48-15,0 1 0 0,0-3 0 0,0 2 0 16,-2 1-48-16,2 1-16 0,0-1 0 0,0 0 0 0,1 1-48 16,2 1-128-16,1-1 192 0,-1 1-64 0,0-1-128 15,-1-1 0-15,1-1 0 0,1-4-176 0,1 1 176 0,0 0 0 16,-1 0 160-16,1-2-160 0,-9-6 0 0,12 6 0 15,-12-6-208-15,11 4 64 16,-11-4-352-16,11 2-64 0,-11-2-16 0,0 0 0 16,10 0-1792-16,-10 0-384 0,0 0-64 0,0 0-13248 0</inkml:trace>
  <inkml:trace contextRef="#ctx0" brushRef="#br0" timeOffset="167015.71">24290 4979 14735 0,'0'0'1312'0,"0"0"-1056"0,0 0-256 0,0 0 0 16,0 0 3376-16,0 0 608 0,0 0 128 0,0 0 32 16,0 0-2560-16,0 0-512 0,-10 0-112 0,10 0 0 15,-9-1-400-15,9 1-80 0,-11 4-16 0,0 1 0 16,1 1-224-16,-1 1-48 0,1 2-16 0,-2 2 0 15,-2 1 80-15,-4 5 32 0,-1 2 0 0,0 5 0 16,-3-2 336-16,-1 5 64 0,1-1 16 0,0 4 0 16,-3 3 32-16,-1 1 16 0,-1 2 0 0,-1 1 0 15,0 1-192-15,0-2-48 0,4 1 0 0,0-2 0 16,3-3-304-16,3 0-64 0,1-2-16 0,5-2 0 16,7-4-1408-16,4-5-304 0,3-4-48 0,1-6-16 0</inkml:trace>
  <inkml:trace contextRef="#ctx0" brushRef="#br0" timeOffset="171719.58">17856 5066 10127 0,'0'0'896'0,"0"0"-704"0,-11 2-192 0,11-2 0 16,-9 3 2816-16,9-3 512 0,-9 0 128 0,9 0 0 15,0 0-2560-15,-8 0-528 0,8 0-112 0,-9-2 0 16,1 1-128-16,8 1 0 0,0 0-128 0,-8-2 192 16,-1-1 192-16,9 3 16 0,0 0 16 0,0 0 0 15,0 0 656-15,0 0 128 0,-5-7 16 0,5 7 16 16,0 0-416-16,0 0-96 0,4-7-16 0,-4 7 0 16,0 0-256-16,8-10-64 0,-8 10-16 0,10-6 0 15,-2 1 80-15,-8 5 0 0,0 0 16 0,8-5 0 16,-8 5-32-16,0 0-16 0,0 0 0 0,0 0 0 15,0 0-80-15,0 0-16 0,0 0 0 0,0 0 0 16,0 0-96-16,0 0-32 0,-7 5 0 0,7-5 0 16,-9 5-64-16,3 0 0 0,6-5-128 0,-11 5 192 15,2 2 16-15,0 1 0 0,-1 0 0 0,-1 2 0 16,1 0 96-16,-1 2 16 0,0-3 0 0,-2 6 0 0,-2-2-16 0,0 0 0 16,-1 4 0-16,-1 0 0 0,0 5-144 0,0-1-32 15,0-2 0-15,0 1 0 0,2 1-128 0,-1-1 0 16,0-1 144-16,1-1-144 0,0 0 0 0,0 0 0 15,0 1 0-15,0-6 0 0,-1-2-320 0,3 0-48 16,0-1 0-16,3 1 0 16,-1-3-1552-16,3-3-320 0,8-5-64 0,0 0-13744 15</inkml:trace>
  <inkml:trace contextRef="#ctx0" brushRef="#br0" timeOffset="172052">17389 5118 22111 0,'0'0'1968'0,"-1"-8"-1584"0,1 8-384 0,0 0 0 16,0 0 2736-16,0 0 464 0,0 0 80 0,0 0 32 15,8-5-2160-15,-8 5-448 0,10 0-64 0,-10 0-32 16,9 5-48-16,-1 1-16 0,-2 2 0 0,0 3 0 16,-6-11-224-16,6 11-64 0,1 4 0 0,0-1 0 15,1-2-80-15,1 0-32 0,2-1 0 0,1 1 0 0,1-2 32 0,1 2 0 16,0 1 0-16,2 0 0 0,1 4-48 0,0-2-128 16,0 0 192-16,1 2-64 0,3 0-128 0,1 1 0 15,0-1 0-15,3 1 0 0,0 2 0 16,0 0-224-16,1-1 32 0,-2 1 0 15,-1-3-2656-15,-1 0-528 0</inkml:trace>
  <inkml:trace contextRef="#ctx0" brushRef="#br0" timeOffset="172953.3">19515 5038 30815 0,'0'0'1360'0,"0"0"288"0,0 0-1328 0,0 0-320 15,0 0 0-15,0 0 0 0,9-4 816 0,-9 4 80 16,10-2 32-16,-10 2 0 0,0 0-400 0,0 0-80 16,0 0 0-16,10 6-16 0,-10-6-48 0,7 12-16 15,-4 1 0-15,0 0 0 0,-3-3 32 0,0 2 16 16,-1-1 0-16,1 2 0 0,-2 0-160 0,2 0-48 16,2 0 0-16,0 0 0 0,1-2-208 0,2 1 128 15,3 1-128-15,1-1 0 0,2-2 0 0,0 0 0 16,1-1 0-16,1-3 0 0,-1 2 0 0,1 1 0 0,-1 0 0 0,-1-1 0 31,1 1-640-31,-3-2-80 0,-1-1-16 0,-8-6-10464 0,8 8-2080 0</inkml:trace>
  <inkml:trace contextRef="#ctx0" brushRef="#br0" timeOffset="173270.57">19944 5019 30639 0,'0'0'1344'0,"0"0"304"0,0 0-1328 0,0 0-320 15,0 0 0-15,0 0 0 16,0 0 688-16,0 0 64 0,0 0 16 0,0 0 0 0,0 13-512 0,-2 0-112 15,-4-2-16-15,-1 4 0 0,-4 0-128 0,-1 4 0 16,-3 1 0-16,-1 3 128 0,-1 3-128 0,-1 5 0 16,-3 3 0-16,0 2 0 0,0 2 256 0,2 1 0 15,1 2 16-15,1-1 0 0,0-3-272 0,2-2 0 16,2-1 128-16,3 1-128 0,1-1 0 0,2-3 0 16,3-1 0-16,2-1-10368 15,2-3-2080-15</inkml:trace>
  <inkml:trace contextRef="#ctx0" brushRef="#br0" timeOffset="188943.09">20218 4963 1839 0,'0'0'0'0,"0"0"160"15,0 0-160-15,0 0 0 0,0 0 0 0,0 0 0 0,0 0 3440 0,10 3 656 16,-10-3 128-16,0 0 16 0,0 0-2464 0,11 3-496 16,-11-3-112-16,9 0-16 0,-9 0-448 0,13 0-80 15,-1 0-32-15,0 0 0 0,1-3-592 0,1 1 0 16,3-2-144-16,1 0 144 15,3 1-704-15,0-2-32 0,0-1 0 0,-2 0 0 16,1 3-2304-16,-1-4-464 0</inkml:trace>
  <inkml:trace contextRef="#ctx0" brushRef="#br0" timeOffset="189331.23">20202 5109 6447 0,'0'0'576'0,"0"0"-576"0,0 0 0 0,0 0 0 0,0 0 4224 0,0 0 752 15,12 0 144-15,-1-2 16 0,0 2-3424 0,1-2-688 16,0-4-144-16,2 3-32 0,3-1-496 0,3 0-96 15,2-2-32-15,3 0 0 0,2-2-416 0,2 2-64 16,-1-5-32-16,0 2 0 16,-2-1-2016-16,-1-1-384 0</inkml:trace>
  <inkml:trace contextRef="#ctx0" brushRef="#br5" timeOffset="-181988.57">12385 2841 7359 0,'-37'-17'656'0,"10"6"-528"16,-4-4-128-16,2 1 0 0,5-2 4576 0,2 3 880 16,2 0 176-16,2 0 48 0,1 2-3312 0,2-1-672 15,2-1-128-15,2 1-32 0,-2 0-560 0,1 2-112 16,0-2-32-16,2 4 0 0,-2 0-288 0,2 2-64 15,-1-2-16-15,1 0 0 0,-1 2-80 0,3 2 0 16,2 1-16-16,6 3 0 0,0 0-128 0,0 0-32 16,0 0 0-16,0 0 0 0,0 0-208 0,13 8 0 0,5-3 128 0,7 2-128 15,4-5 0-15,6 4 0 0,5-1 0 16,9-3 0-16,4 2 0 0,6 0 0 0,3-1 0 0,6 0 144 16,4-1-16-16,2 3-128 0,3-2 192 0,2 1-64 15,2 0 0-15,1-2-128 0,1 0 192 0,1-1-64 16,2-1 160-16,2 1 32 0,2-1 0 0,0 0 0 15,1 0 32-15,3 3 16 0,0 1 0 0,1 0 0 16,-4 0-176-16,-2 0-16 0,-3-1-16 0,-3 3 0 16,-3-1-160-16,-5 1 0 0,-2 1 144 0,-5 1-144 15,-3-3 0-15,-5 1 128 0,-5 0-128 0,-3 0 0 16,-6 2 0-16,-6 0 0 0,-5 2 0 0,-5-1 128 16,-5 1-128-16,-5-1 0 0,-3 0 0 0,-6 0 0 15,-1-1 0-15,-7 3 0 0,-4 3 0 0,-5-4 0 16,-6-7 0-16,-5-2-128 0,-3 1 128 0,-6 1-128 0,-5 0 128 15,-7-1 0-15,-5 1 0 0,-4 3 0 16,-1 9 0-16,-7-13 0 0,-3-11 128 0,-6 0-128 0,-1 1 208 0,-3 3-16 16,-4 2-16-16,0 6 0 0,2 10-32 0,-3-5 0 15,-3-5 0-15,-4-3 0 0,-5-3 48 0,0 4 16 16,2 6 0-16,-2-9 0 0,0-11-208 0,2 4 0 16,-1 4 128-16,1 2-128 0,-1 3 0 0,4 0 0 15,-1 0 128-15,2-3-128 0,3 0 0 0,0-4 0 16,3 2 128-16,3 1-128 0,3 0 0 0,4-1 0 15,1-3 0-15,3 1 0 0,2-5 0 0,3 1 128 16,5 1-128-16,3 1 0 0,3 1 128 0,8 1 0 16,8-2-128-16,6 3 192 0,4-1 96 0,8 1 16 15,5-2 0-15,8-2 0 0,5 0-176 0,10 1-128 16,10 0 144-16,9 0-144 0,7 0 0 0,12 2 0 0,5 2-128 0,7 1 128 16,3 0-160-16,5 2 160 0,2-2-128 0,5 3 128 15,1-1 0-15,3 1-128 0,2-2 128 0,4 2 0 16,3 0 0-16,3-3 0 0,4 0 0 0,6-1 0 15,3 3 0-15,3-2 0 0,3 3 0 0,-3 1-128 16,-1 0 128-16,-1 0 0 0,2-1 0 0,-2 2 0 16,-3 4 0-16,-2-1 0 0,-3 3 0 0,-5 2 128 15,-4 4-128-15,-7 0 0 0,-8 1 0 0,-6-1 0 16,-6 0 0-16,-6 2 0 0,-7 0-128 0,-6 4 128 31,-9 0-1632-31,-10 2-240 0,-6 1-48 0</inkml:trace>
  <inkml:trace contextRef="#ctx0" brushRef="#br5" timeOffset="-144549.62">13080 2805 28223 0,'-55'-4'1248'0,"12"3"256"0,-10-1-1200 0,-2 4-304 0,0 0 0 0,3 1 0 16,3 1 512-16,3 0 32 0,3 1 16 0,5-1 0 16,3 1-432-16,3 0-128 0,-1 0 0 0,0 1 0 15,1-2 0-15,-1 0 0 0,1-1 0 0,-1 4 0 16,-1-1 0-16,3-2 0 0,3 0 0 0,2 3 0 15,4-1 0-15,4 1 0 0,1-1 0 0,5 1 0 16,4-1 0-16,8-6 0 0,0 0 0 0,4 11 0 16,7-2 0-16,6-3 0 0,5 1 0 0,10 0 0 15,9-2 0-15,7-1 0 0,6-4 128 0,4 0-128 16,6-3 368-16,8 3-48 0,6 1 0 0,11-1 0 16,8 0-64-16,3-1 0 0,-3-3-16 0,8 2 0 15,3 3-240-15,-1-4 0 0,-3-2 0 0,0-2 0 0,-1 1-288 0,2 2 0 16,-1 1 0-16,-8 0 0 0,-8-7-32 0,-2 3-16 15,0-1 0-15,-1 0 0 0,-1 3 112 0,-7-4 32 16,-5-3 0-16,-9-1 0 0,-7-2 192 0,-7 5 0 16,-6 1 0-16,-5-3 0 0,-7 2 0 0,-6-1 0 15,-7 1 128-15,-5 1-128 0,-6 0 208 0,-6 0-16 16,-5-1 0-16,-8 4 0 0,-4-1 160 0,-11 2 32 16,-6 0 0-16,-7 1 0 0,-3 1-208 0,-7-1-48 15,-9 2 0-15,-6 2 0 0,-7-3 32 0,0 2 0 16,-1 0 0-16,3 1 0 0,2 0 272 0,-5 0 48 15,-8 0 16-15,-1 0 0 0,-1 0 16 0,-1 2 0 16,3 1 0-16,-2 1 0 0,-2-2 0 0,1 1 0 0,-1 1 0 16,4 1 0-16,4 0 0 0,4 2 0 0,4 1 0 15,4 0 0-15,1-1-256 0,4 1-32 0,4 0-16 0,6-1 0 16,6-1-208-16,6 1 0 0,6 0 0 0,5 1 0 16,8 1 0-16,6 0-192 0,5-2 48 0,8-7 0 31,7 13-272-31,7-1-48 0,7-1-16 0,10 1 0 0,9 1 112 0,13-1 32 0,11 0 0 0,5-4 0 15,4-5 336-15,7 0 0 0,9-3 0 0,6 0 0 16,6 0 0-16,0-3 0 0,-3-6 0 0,3 1 0 16,1 3 144-16,-1-1 0 0,-3-5 0 0,-6 0 0 15,-6-2 128-15,-1 1 32 0,-3 0 0 0,-4 3 0 16,-5-4-48-16,-6 2 0 0,-6-2 0 0,-9 0 0 16,-7 3-256-16,-5 0 160 0,-5 0-160 0,-3 1 128 15,-8 1-128-15,-5 2 0 0,-8-1 144 0,-11 7-144 0,0 0 128 0,-8-9-128 16,-7 0 160-16,-9 3-160 0,-8 0 0 15,-10 4 0-15,-10 1 0 0,-9 1 0 0,-11 0 0 0,-4 1 0 16,-5 1 0-16,-1 2-160 0,-1-2 304 0,-6 3 64 16,-6-3 16-16,-1 5 0 0,-3 0 224 0,1 0 32 15,3 4 16-15,-2 1 0 0,1-1 48 0,0 2 16 16,1 4 0-16,7 1 0 0,4 2 0 0,3-2 0 16,2-2 0-16,6-2 0 0,2-1-288 0,10 3-48 15,8 1-16-15,6 0 0 0,8-1-208 0,6-2 0 16,6-1 0-16,3-1 0 15,5-3-864-15,4-1-272 0,5-2-48 0,10-6-16 16,0 0-1536-16,9 7-304 0,5-3-64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36:27.63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7439 5759 16575 0,'-4'-8'1472'0,"0"-2"-1168"0,2 1-304 0,0 0 0 16,2 1 2816-16,2-4 496 0,-1 2 96 0,0-2 32 15,0 0-1888-15,2 0-368 0,0-2-80 0,-1 1-16 16,1 1-656-16,0 1-144 0,-2-2-32 0,0 1 0 0,-1-1-256 0,0 0 0 16,-2 0 0-16,-1 2 0 0,0 0 0 0,-1 1 0 15,-1 1 0-15,-3 4 0 0,-1 4 0 0,-1-3 0 16,-2 4 0-16,-2 0 0 0,-5 1 0 0,1 2 0 15,0 1 0-15,-2 1 0 0,0 0 0 0,-4 4 160 16,2-1-32-16,-2 4 0 0,1 1 80 0,1 5 16 16,1 4 0-16,0 3 0 0,0 1-224 0,2 3 0 15,0 2 128-15,1 6-128 0,0 2 128 0,1 2-128 16,0 2 176-16,3 2-176 0,2 0 352 0,0-2-32 16,-1 2-16-16,1 2 0 0,2-2 64 0,0 5 16 15,-1 2 0-15,2-1 0 0,1 2-176 0,3-3-16 16,1-5-16-16,2-2 0 0,-2-3-176 0,1-3 0 15,2-4 0-15,-1 0 0 0,1-6 0 0,1 0 0 0,0-1 0 0,0 0 0 32,0-3-304-32,0-5-80 0,-3 0-32 0,1-2 0 15,1-2-1536-15,-2-3-304 0,0-2-64 0,3-9-11808 0</inkml:trace>
  <inkml:trace contextRef="#ctx0" brushRef="#br0" timeOffset="225.31">6586 6438 40543 0,'-7'-7'3600'0,"7"7"-2880"0,0 0-576 0,0 0-144 0,6-10 2080 0,10 6 384 15,6-1 80-15,8 0 16 0,5-4-2000 0,5 0-400 16,4 1-160-16,1-1 128 0,3 2-128 0,1 0 0 15,-1-3 0-15,0 1 0 16,0 0-1792-16,3 0-352 0,3-1-64 0,-1 0-17760 0</inkml:trace>
  <inkml:trace contextRef="#ctx0" brushRef="#br0" timeOffset="3445.84">9022 4833 15663 0,'0'0'1392'0,"0"0"-1120"0,0 0-272 0,0 0 0 15,0 0 3472-15,0 0 640 0,0 0 128 0,0 0 32 16,0 0-3408-16,0 0-672 0,0 0-192 0,0 0 0 16,-8-1 0-16,-1 0 0 0,-3 1 0 0,2 0 0 15,-1 1 0-15,1 0 0 0,-2 1 0 0,-1-1 0 16,-4 0 176-16,-1 1-32 0,-2 2 0 0,-1-2 0 0,-1 1-16 0,-1 2 0 16,-2-4 0-16,0 2 0 15,2 0-128-15,1-3 160 0,-3 0-160 0,-3 0 160 16,-3-3-160-16,-3 2 0 0,-2-2 144 0,-2 0-144 0,-2 0 160 0,-2 0-32 15,0 2-128-15,-1-1 192 0,-1 1 128 0,1 1 0 16,1 0 16-16,-1 0 0 0,-1 3 48 0,-3-3 0 16,-2 0 0-16,-1 1 0 0,-4 0-160 0,-1 2-32 15,-1-2 0-15,2 3 0 0,-1-3-192 0,0 5 176 16,-2-3-176-16,-1 1 160 0,0-1 32 0,-2 1 0 16,-2-2 0-16,1 1 0 0,-1 0 128 0,3-1 48 15,4 1 0-15,-2 0 0 0,-3-2-112 0,-1-1-32 16,-1 0 0-16,0-1 0 0,-1 1-96 0,2 0 0 15,1 0-128-15,1 1 192 0,1-1-192 0,-2 0 128 0,-4 0-128 0,1 1 0 16,2 0 128-16,0 2-128 0,-1 0 0 16,4 1 0-16,0 1 144 0,0 3-144 0,-4-1 128 0,0 3-128 15,-2-4 192-15,1 2-64 0,2 0 0 0,2 1 0 16,2 0-128-16,4 0 192 0,0-4-192 0,1 2 192 16,-1-1-32-16,-1 0 0 0,2-3 0 0,3 1 0 15,0 2 80-15,4-4 16 0,2 2 0 0,5-3 0 16,3 2-48-16,2-2 0 0,3-1 0 0,1 0 0 15,2-1-16-15,0 0-16 0,-2-1 0 0,2 1 0 16,-1-3 0-16,2 2 0 0,3-5 0 0,1 2 0 16,-2 1 80-16,3 1 0 0,2 2 16 0,-1 0 0 15,2-1-272-15,1 1 0 0,1 1 0 0,2 0 0 16,2 0 0-16,2 1 0 0,-1 2 0 0,2 0 0 16,0-2 0-16,9-1 0 0,-9 3 0 0,9-3 0 15,0 0 0-15,0 0 0 0,0 0 0 0,0 0 0 0,0 0 0 0,0 0 128 16,0 0 16-16,0 0 0 15,0 0-144-15,0 0 128 0,0 0-128 0,0 0 128 0,-8 3 16 0,8-3 0 16,0 0 0-16,-5 10 0 0,1-1-144 0,4-9 0 16,-3 9 0-16,3-9 0 0,0 0 0 0,0 12 0 15,0-5 0-15,0-7 0 0,0 0 0 0,0 0 0 16,0 11 0-16,0-11 0 0,0 10 0 0,0-10 0 16,-1 12 128-16,1-12-128 0,0 0 224 0,-5 9 16 15,5-9 0-15,-4 11 0 0,4-11-32 0,-5 10 0 16,0-1 0-16,5-9 0 0,-7 11-208 0,2-1 176 15,0-1-176-15,-1 4 160 0,2-1-160 0,-1 4 0 16,1 2 0-16,0 4 0 0,1 1 0 0,0 6 0 0,2 4 0 16,-1 1 0-16,0 5 0 0,0-3 128 0,2 2-128 0,0 0 192 15,0-3-192-15,2 0-192 0,-1 0 32 0,0 6 16 16,-1 3 144-16,2 8 0 0,-1 8 0 0,3 3 0 16,0-5 0-16,0 0 0 0,-2-9 0 0,2 1 0 15,0 1 0-15,-3 7 0 0,2 5 0 0,0 5 0 16,1 1 0-16,-1-5 0 0,0-4 0 0,-2-4 0 15,-1 0 0-15,0 6 0 0,0 8 0 0,-1 1 0 16,0 4 0-16,-1-6 0 0,1-5 0 0,0-6 0 16,0-2 0-16,-1 4 0 0,1 2 0 0,0 5 0 15,-1 4 0-15,2-5 0 0,-1-8 0 0,2-4 0 16,-2-9 0-16,0-1 0 0,-2-4 0 0,0 3 0 16,1-1 0-16,-1 1 0 0,-1 0 0 0,2-1 0 15,-1-2 0-15,1-3 0 0,-1-5 0 0,0-3 0 16,1-2 0-16,0-6 0 0,2-2 0 0,-1-2 0 0,-2-4 0 0,1-2 0 15,-1-2 0-15,1 1 128 0,-1-1-128 0,0 0 144 16,1 0-144-16,2-9 160 0,0 0-160 0,-3 10 0 16,3-10 0-16,0 0 0 0,0 0 400 0,0 0 112 15,0 0 0-15,0 0 16 0,0 0-400 0,0 0-128 16,0 0 0-16,0 0 0 0,0 0 0 0,0 0 128 16,0 0-128-16,9 7 0 0,-9-7 0 0,11 4 0 15,-1-2 0-15,1-2 0 0,0-1 0 0,2 0 0 16,0 0 0-16,3-1 0 0,1 2-128 0,4-1 128 15,2 0 0-15,5-1-144 0,3 2 144 0,3 2 0 16,1 0 0-16,3 1-128 0,1-1 128 0,0 1 0 0,-1-2 0 0,1-1-128 16,-1 0 128-16,4 0 0 0,3 0 0 15,7 2 0-15,7 2 0 0,2-1 0 0,3 4 0 0,-1-2 0 16,-5-1 0-16,2-1 0 0,0-1 0 0,8 0 0 16,7 0 0-16,1 2 0 0,1 0 0 0,-4-1-128 15,-5-2 128-15,1 2 0 0,2-3 0 0,6 2 0 16,5 2 0-16,-3-4 0 0,-4 1 0 0,-2 1 0 15,-2-5 0-15,7 0 0 0,7 1 0 0,1 1 0 16,0 1 0-16,-4-3 0 0,-7 2 0 0,4-2 0 16,7-2 0-16,0 2 0 0,0-1 0 0,-3 0 0 15,-7 0 0-15,1 1 0 0,0-3 0 0,5 5 0 16,4 1 0-16,-3 1 0 0,-6 1 0 0,-4-1-128 16,-6-2 128-16,4 1 0 0,3 0 0 0,2 4 0 15,-1-2 0-15,-4 2 0 0,-6-1 0 0,-5-1 0 16,-4-2 0-16,1 0 0 0,2-1 0 0,1 2 0 0,1 2 0 0,-1-2 0 15,-4 1 0-15,-2-4 0 0,-6 2 0 0,-4 0 0 16,-3-2 0-16,0-1 0 0,2 2 0 0,3-1 0 16,0 2 0-16,1-1 0 0,1 1 176 0,-4 1-48 15,-1 1 0-15,-2 0 0 0,-4 1-128 0,-1-2-176 16,-3 1 48-16,-3-2 0 0,-2 0 128 0,-1 0 0 16,2 0 0-16,0 0 0 0,-1 0 0 0,1 1 0 15,0 1 0-15,-1 1 0 0,0-2 0 0,-2 1 0 16,-1-1 0-16,-1-1 0 0,0 3 0 0,-3-2 0 15,-2-1 0-15,-1 0 0 0,1 0 0 0,-4-1 0 16,1 1 0-16,0 1 0 0,-5-2 0 0,1 1 0 16,-1-3 0-16,-11 3 128 0,11-1-128 0,0-2 0 0,-2 0 0 0,-9 3 128 15,8-3-128-15,-8 3 0 0,7-4 0 16,-7 4 128-16,8-7-128 0,-8 7 0 0,9-6 128 0,-2-1-128 16,-2-2 128-16,-1 1-128 0,-4 8 160 0,5-10-160 15,-5 10 208-15,7-12-48 0,-3 2-16 0,-2-1 0 16,0 1 64-16,-1-2 16 0,0-1 0 0,-1 0 0 15,2-1 32-15,-2-7 0 0,0-2 0 0,-2-3 0 16,1-1-256-16,0-4 176 0,-1-4-176 0,1-2 160 16,0-2-160-16,-2-1 192 0,0 2-192 0,1 1 192 15,-1 2-192-15,-1 0 0 0,0-4 0 0,-1-6 0 16,-1-7 0-16,-2-4 0 0,0-5 0 0,0 2 0 16,0 2 0-16,1 6 0 0,-3 4 0 0,3 3 0 15,-1-3 128-15,0-4-128 0,2-6 0 0,-1-5 128 16,-1 0-128-16,2 2 0 0,-1 5 0 0,1 5 0 15,0 5 0-15,1-3 0 0,1-1 0 0,2-1 0 0,0-8 0 16,2 0 0-16,0-5 0 0,2 4 0 0,-1 6 0 0,2 5 0 16,-2 5 0-16,1 3 0 0,1 4-176 0,1-6 176 15,-1-5-128-15,-1-1 128 0,1-2 128 0,-2 0 128 16,-1 0 0-16,1 6 16 16,2 3-672-16,-2 5-144 0,-1 3-32 0,0 3 0 0,0 3 576 0,2 1 0 15,-2 0 0-15,0-6 0 0,-2 1 0 0,2-1 0 16,-1-1 0-16,0 2 0 0,-2 1-160 0,1 1 160 15,-1-1-128-15,0 4 128 0,1 1 0 0,0 2 304 16,0 3-48-16,-1 2-16 0,1 1-240 0,-1 3-256 16,0 1 48-16,2 0 16 0,0 3-112 0,-1 3-16 15,1-5 0-15,0 4 0 0,1 8 80 0,-1-9 16 16,1 9 0-16,-2-10 0 0,1-1 224 0,1 11 0 0,0 0 0 0,-4-9 0 16,4 9 0-16,-5-12 0 0,5 12 0 0,-5-9 0 15,5 9 0-15,0 0 0 0,-10-9 0 0,10 9 0 16,-5-12 0-16,0 3 0 0,5 9 0 0,0 0 0 15,0 0 0-15,-8-9 0 0,8 9 0 0,-8-8 0 16,2 0 0-16,6 8 0 0,-7-6 0 0,7 6 0 16,-7-8 0-16,0 1 0 0,0 0 0 0,1 0 0 15,1 1 0-15,5 6 0 0,0 0 0 0,-8-10 0 16,1 1 0-16,1 3 0 0,1-1 0 0,-1 1 0 16,6 6 0-16,-5-7 0 0,5 7 0 0,-5-5 0 15,0-1 0-15,0-1 0 0,-1 1 0 0,2-2 0 16,4 8 0-16,-5-8 0 0,0 0 0 0,1 2 0 15,-1-1 0-15,1-1 0 0,-1 3 0 0,1 0 0 0,4 5 0 16,-7-5 0-16,7 5 0 0,-6-6 0 0,1 1 0 0,5 5 0 16,0 0 0-16,0 0 0 0,-7-8 0 0,7 8 0 15,-4-5 0-15,4 5 0 0,-4-5 0 0,4 5 0 16,0 0 0-16,0 0 0 0,-6-4 0 0,6 4 0 16,0 0 0-16,-9-1 0 0,1 1 0 0,8 0 0 15,-11 1 0-15,2 3 0 0,-1 0 0 0,1 1 0 16,0 2 0-16,-2-4 0 0,-1 3 0 0,1 0 0 15,-2 1 0-15,0-2 0 0,-2 0 128 0,1-1-128 16,-2 0 0-16,-2 0 0 0,-3 1 0 0,0-4 160 16,-3-1-160-16,0 0 128 0,-3-1-128 0,-3-2 160 15,-3 1-160-15,-2 1 160 0,-3-5-160 0,0 5 0 16,0-4 0-16,2 2 128 0,-1-1-128 0,4 2 0 0,0-1 0 0,0 0 0 16,1 0-256-16,-2 0-96 0,-1 0-16 0,-3 2 0 31,-4-4-2256-31,-2 4-464 0,-6-3-96 0</inkml:trace>
  <inkml:trace contextRef="#ctx0" brushRef="#br0" timeOffset="4836.85">2465 6218 26031 0,'0'0'576'0,"0"0"112"0,0 0 16 0,0 0 32 0,0 0-592 0,3-13-144 0,-3 13 0 0,0 0 0 15,0 0 960-15,0 0 176 0,0 0 16 0,-7-3 16 16,7 3-432-16,-9 4-96 0,-1 0 0 0,-2 1-16 16,-2 5-368-16,-1 3-80 0,0 4-16 0,-2 6 0 0,-1 0-160 0,-2 6 0 15,-2 2 0-15,0 2 0 0,-2 4 400 0,3-1 0 16,-1-2 0-16,0 0 0 0,0-4 240 0,0-2 32 16,-2-1 16-16,1-4 0 15,-1-2-336-15,1-2-64 0,-1 1-16 0,2 1 0 0,1-2-272 0,2 2 0 16,-1 0 0-16,1-3 0 15,0 2-1616-15,3-3-288 0,1-3-48 0,1-3-12928 0</inkml:trace>
  <inkml:trace contextRef="#ctx0" brushRef="#br0" timeOffset="5108.18">2016 6334 36863 0,'-7'-6'3264'0,"1"2"-2608"0,6 4-528 0,0 0-128 15,0 0 1312-15,0 0 224 0,0 0 64 0,5 14 0 16,1-4-1344-16,2 5-256 0,2-1 0 0,1 4 0 16,-1 4 0-16,2 2-144 0,0 2 144 0,1 1 0 15,0 1 0-15,3-2-160 0,-1-3 160 0,1 1 0 16,-2-2-192-16,2-1 192 0,-2 0-192 0,0-2 192 31,1 2-704-31,-1-3-16 0,2 1-16 0,1-1 0 0,0 0-1568 16,1-2-304-16,-1 1-64 0,2-3-7296 0,1-1-1456 0</inkml:trace>
  <inkml:trace contextRef="#ctx0" brushRef="#br0" timeOffset="5946.83">2773 6642 37199 0,'-8'0'816'0,"-2"0"160"0,-2-2 48 0,12 2 32 0,0 0-848 0,0 0-208 0,0 0 0 0,0 0 0 15,0 0 0-15,0 0 0 0,0 0 0 0,0 0 0 16,0 0 0-16,0 0 128 0,10 0-128 0,2-1 0 16,0 0 128-16,1 0-128 0,3-1 0 0,2 1 0 15,3 1 0-15,3 0 0 0,4-1 0 0,4 1 0 16,4 0 0-16,1 1 0 0,3 2 0 0,-1-1 0 15,0 1 0-15,-1-1 0 0,-3-2 0 0,-1-1 0 16,-2-2 0-16,2 0 0 0,1-1 0 0,3 0 0 16,1 1 0-16,2 3 0 0,-1 0 0 0,-1 1 0 15,-4 1 0-15,-1-1 128 0,-2-1-128 0,-4 3 0 0,-2-2 0 16,-1-1 0-16,-5-1 0 0,-2 1 0 0,-1-4 0 0,-3 1 128 16,-2-1-128-16,0 2 0 0,-1-2 240 0,0 1-48 15,-11 3-16-15,9-6 0 0,-1-1 16 0,-8 7 16 16,6-7 0-16,-6 7 0 0,0 0 48 0,6-6 16 15,-6 6 0-15,2-9 0 0,-2 9 48 0,-1-9 0 16,-2 1 0-16,1 1 0 0,-4 0-128 0,6 7 0 16,-6-7-16-16,-1 1 0 0,0-1-48 0,-1-1 0 15,1 0 0-15,-1 1 0 0,-1-4 112 0,1 1 16 16,1-3 0-16,0 1 0 0,2 0 0 0,0-1 0 16,-2 1 0-16,2 1 0 0,0 0-112 0,1-1-16 15,0 2 0-15,1 0 0 0,1 1-128 0,0-1 0 0,0 4 0 0,-1 2 0 16,1 0 0-16,2 4 0 0,-6-4 0 0,6 4 0 15,-4-2 0-15,4 2 0 0,0 0 0 0,0 0 0 16,0 0 0-16,0 0 0 0,0 0 0 0,0 0 0 16,0 0 0-16,0 0-144 0,0 0 144 0,0 0-208 15,0 0 208-15,11-2 0 0,1 5 0 0,-1 1 0 16,2 1-192-16,0 1 192 0,-1 1-208 0,0 0 80 16,0 2 128-16,1 0 0 0,-2 2 0 0,1-1 0 15,-1-1-192-15,-1 0 64 0,-1 1 0 0,-1 2 0 16,0-4 128-16,0 1-128 0,-3 1 128 0,0 1-128 15,-1-2 128-15,-1 1 0 0,-2 1 0 0,0-1 0 16,0 2 0-16,1 1 144 0,-1-3 0 0,-1 3 0 16,0-2 48-16,-1-1 0 0,-2 1 0 0,1-1 0 15,2-10 0-15,-4 15 0 0,-2-5 0 0,1 2 0 16,0-1 48-16,0 0 16 0,-2-1 0 0,1 1 0 0,-2-1 0 0,0 1 0 16,0 0 0-16,-1 1 0 0,-1-4-256 0,-1 4 0 15,1-3 0-15,-2 1 0 16,-1 1-320-16,0-1-128 0,-1-1 0 15,-3 2-13120-15,-1-5-2608 0</inkml:trace>
  <inkml:trace contextRef="#ctx0" brushRef="#br0" timeOffset="7325.59">10392 6639 8287 0,'0'0'736'0,"-10"0"-592"0,-2-1-144 0,1 0 0 16,1-2 5376-16,1 2 1024 0,1-3 224 0,8 4 32 0,0 0-4192 0,0 0-848 15,0 0-160-15,0 0-48 0,-9-6-624 0,9 6-128 16,-3-7-16-16,3 7-16 0,0 0-432 0,0 0-192 15,7-9 160-15,1 2-160 0,1 2 0 0,1 0 0 16,2-1 0-16,0 5 0 0,1-3 0 0,1 4 0 16,2 0 0-16,1 1 0 0,1 2 0 0,1-2 0 15,1 5 0-15,2-4 0 0,2 1 0 0,2 1 0 16,1-2 128-16,2 2-128 0,-1 0 368 0,4 1-32 16,-1-3 0-16,2-4 0 0,0-2-80 0,3-1 0 15,1-1-16-15,4 0 0 0,2 3-240 0,3 0 128 16,-2 0-128-16,0 2 0 0,-1-2 0 0,-2 2 128 15,-4 0-128-15,-1 0 0 0,-2-3 0 0,-3 1 0 0,-4-1 0 16,-2 1 0-16,-2 1 0 0,0-1 0 0,-1 1 0 16,0-1 0-16,0 0 0 0,0 1 0 0,-1 1 0 0,0-3 0 15,0 1 128-15,1-2-128 0,-1 1 0 0,0-1 144 16,-2-1 96-16,1 1 16 0,-2-3 0 0,-1 1 0 16,-1-1-80-16,-3 0-16 0,-3-1 0 0,-1 2 0 15,-1 1-160-15,-1-1 160 0,-2 2-160 0,-5 5 160 16,0 0-160-16,0 0 0 0,0 0 0 0,0 0 128 15,0 0-128-15,0 0 0 0,-2-6 0 0,0-1 0 16,2 7 0-16,0 0 128 0,-7-5-128 0,1 1 0 16,6 4 176-16,-7-7-48 0,1 0-128 0,-1 0 192 15,-1-1 16-15,2 0 0 0,-2-2 0 0,2 0 0 16,-1-1-32-16,1-2-16 0,-2 0 0 0,-1 1 0 16,0 1 0-16,-2-2 0 0,-1 0 0 0,-1 1 0 15,0 1-32-15,-1 1 0 0,-3 3 0 0,1 1 0 16,1 2-128-16,0 4 0 0,0-3 0 0,0 3 0 0,2 3 0 0,3-2 0 15,-1 1 0-15,11-2 0 0,-9 3 0 0,9-3 0 16,-7 6-128-16,7-6 128 0,0 0-176 0,0 0 48 16,0 0 0-16,0 0 0 0,0 0-64 0,6 11 0 15,2 0 0-15,2-5 0 0,2 2-32 0,1 1-16 16,1-2 0-16,6 2 0 0,0 1-48 0,0 2-16 16,3 0 0-16,-1 1 0 15,0 1-144-15,-1-1-16 0,-2 2-16 0,0-2 0 0,-5 1 256 0,-1-4 48 16,-4 1 16-16,0 1 0 0,-4 1 160 0,-1-2 0 15,-1 0 0-15,-1-3 0 0,-2-8 256 0,-1 7 64 16,1-7 32-16,-4 11 0 0,-1-1-80 0,-1 2-16 16,-1-5 0-16,-2-1 0 0,-2-2-256 0,1 0 160 0,0 0-160 0,-3 2 128 15,0 0-128-15,-2-4 0 0,1 2 0 0,0 3 0 16,-1-4 0-16,0 3 0 0,0-1 0 0,1 0 0 16,0 3 0-16,-1-2-176 0,2 1 48 0,1 0 0 15,1-1-224-15,0 1-32 0,2-1-16 0,3 1 0 31,6-7-1824-31,0 0-352 0,0 0-80 0,0 0-13472 0</inkml:trace>
  <inkml:trace contextRef="#ctx0" brushRef="#br0" timeOffset="7714.33">12168 6251 40191 0,'0'0'1792'0,"-10"2"352"0,10-2-1712 0,-3 8-432 15,3-8 0-15,2 14 0 0,3-1 320 0,3 2 0 16,1-1-16-16,2 2 0 0,0-1-160 0,1 4-16 16,1-4-128-16,0 2 192 0,2 3-192 0,-1-1 0 15,2 4 0-15,1-5 0 0,1 1 128 0,-1 0-128 0,0 0 0 0,0-2 0 16,0-4 0-16,1 0-288 0,-1-2 32 0,1-1 16 31,-1-3-304-31,1-1-64 0,1-5-16 0,-3 2 0 16,0 1-192-16,0-2-32 0,-1-2-16 0,0 3 0 15,-2-6-464-15,0 2-80 0,-1 0-32 0,-2 0-12960 0</inkml:trace>
  <inkml:trace contextRef="#ctx0" brushRef="#br0" timeOffset="7905.64">12789 6209 17503 0,'0'0'1552'0,"-9"1"-1232"0,0 0-320 0,0 3 0 0,0 3 4096 0,0 1 768 16,-2 5 160-16,1 2 32 0,-2 6-3488 0,-1 5-688 15,-2 4-144-15,-2 4-32 0,-2 4 160 0,1 0 32 16,0 1 0-16,-2 0 0 0,-1-2-480 0,1 0-96 16,0 3 0-16,0 0-16 0,1 3-304 0,-1 5 0 15,1 12 0-15,-2 0 0 0,0 1-192 0,-1-2-128 16,-3-7-48-16,4-6 0 16,4-10-1120-16,6-4-240 0,3-4-32 0</inkml:trace>
  <inkml:trace contextRef="#ctx0" brushRef="#br0" timeOffset="10482.54">1889 5846 3679 0,'0'0'320'0,"0"0"-320"0,-9-5 0 0,1 1 0 15,2 0 3728-15,-1 2 688 0,7 2 128 0,-8 0 16 16,0-4-2640-16,8 4-512 0,-10 0-128 0,1 1 0 15,9-1-272-15,-9 3-48 0,9-3-16 0,0 0 0 16,-8 1-224-16,8-1-32 0,0 0-16 0,0 0 0 16,0 0-384-16,0 0-80 0,0 0-16 0,0 0 0 0,5 5-192 0,2-2 0 15,1 1 0-15,2 0 0 0,2-2 0 0,1 1 0 16,1 0 0-16,2-2 0 0,15 0 0 0,-2-1 0 16,-1-1 0-16,1-2 0 0,0-1 0 0,-2-2 128 15,0-1-128-15,2-3 0 0,0 1 192 0,-2-2-64 16,-1 1-128-16,2 2 192 0,-2 2 16 0,1-1 0 15,-1-1 0-15,2-1 0 0,0-1 16 0,1 1 0 16,0 1 0-16,1 0 0 0,1-1-224 0,-1 1 144 16,-1 3-144-16,-2 0 128 0,-4-1-128 0,0 0 0 15,-3 2 0-15,0 1 128 0,-3-3-128 0,-3 2 0 16,-2 0 0-16,-3 1 0 0,-9 3 128 0,0 0-128 16,0 0 192-16,0 0-64 0,0 0 384 0,0 0 64 0,0 0 0 15,0 0 16-15,0 0-16 0,-9-6-16 0,-3 1 0 16,2 1 0-16,-1 1-208 0,1 2-32 0,0-3-16 0,0 3 0 15,0-1-48-15,-2-2-16 0,-1 2 0 0,-1-2 0 16,-2-1 32-16,1 1 16 0,-2 1 0 0,0-1 0 16,0 0-32-16,-2 0 0 0,1 2 0 0,0-1 0 15,0 1-112-15,-1 0-16 0,1-2-128 0,3 2 192 16,2-1-32-16,-2 2-16 0,0-1 0 0,2 1 0 16,2-1 96-16,1-1 16 0,-1 0 0 0,2 2 0 15,9 1-256-15,-9-1 144 0,9 1-144 0,0 0 128 16,0 0-128-16,0 0 0 0,0 0 0 0,0 0 0 15,0 0-256-15,0 0-64 0,0 0-32 0,0 0 0 16,10 0-576-16,3-3-112 0,2 3-32 16,-1 3-11024-16,0-2-2192 0</inkml:trace>
  <inkml:trace contextRef="#ctx0" brushRef="#br0" timeOffset="11493.48">12042 5867 19343 0,'0'0'1728'0,"0"0"-1392"0,0 0-336 0,0 0 0 16,0 0 2112-16,0 0 368 0,0 0 64 0,0 0 16 15,11-6-1536-15,-1 3-288 0,-10 3-64 0,13 0-16 16,0 1-272-16,0 2-48 0,2 0-16 0,2 1 0 15,1-3-320-15,0-1 0 0,0 0 0 0,3 0 0 16,1-1 0-16,2-1 128 0,-1 0-128 0,2-1 0 16,1-2 144-16,2 0-144 0,2-2 192 0,1-1-192 15,2-1 432-15,-1 0-32 0,1 1 0 0,1 2 0 16,1-1-32-16,0-1-16 0,0-1 0 0,0 1 0 16,-1-1-64-16,0 3-16 0,-1-1 0 0,-2 1 0 0,-4-1-80 15,0 3-32-15,-1 0 0 0,-4 2 0 0,-4-3-16 0,-2 1 0 16,-3 0 0-16,-3 1 0 0,-10 3 48 0,9-4 16 15,-9 4 0-15,0 0 0 0,5-6 64 0,-5 6 16 16,0 0 0-16,0 0 0 0,0-11 16 0,-1 1 0 16,-3 2 0-16,4 8 0 0,-6-8-64 0,-2 2-16 15,-1-2 0-15,0 3 0 0,-2-2 80 0,1 1 16 16,-2-1 0-16,-1-1 0 0,0-1 16 0,0 0 16 16,-3 1 0-16,-1 0 0 0,-1 1-112 0,-1 0-32 15,-2-1 0-15,1 2 0 0,3 1-208 0,-1 1 128 16,0 0-128-16,1 1 0 0,0-1 128 0,2 0-128 15,2-1 0-15,2 1 0 0,0 2 128 0,2 0-128 0,9 2 0 0,-9-5 144 16,9 5-144-16,-7-5 0 0,7 5 0 0,0 0 128 31,0 0-1296-31,0 0-272 0,6-11-48 0</inkml:trace>
  <inkml:trace contextRef="#ctx0" brushRef="#br0" timeOffset="29796.09">8730 10922 26143 0,'0'0'1152'0,"0"0"256"0,0 0-1136 0,0 0-272 16,0 0 0-16,0 0 0 0,0 0 480 0,9-7 32 15,-9 7 16-15,8-8 0 0,-2 2-352 0,-6 6-176 16,7-7 160-16,-1 1-160 0,-1-2 128 0,-5 8-128 16,6-12 0-16,-2 3 0 0,-2 0 128 0,-1 1-128 15,-1 8 0-15,-1-10 144 0,-3 1 272 0,0 0 48 16,-1 1 16-16,0-3 0 0,-3 4 0 0,-1-3 0 15,-1 1 0-15,-2 1 0 0,-1 2-160 0,0-1-16 16,-3 5-16-16,-2 2 0 0,-2 0-96 0,1 2-32 0,-1 4 0 0,-1 3 0 16,0 4-160-16,1-3 160 0,0 1-160 15,2 2 160-15,0 2-160 0,1 2 0 0,0-1 0 0,2 2 0 16,2 2 0-16,0-1 0 0,0 2 0 0,0 1 0 16,3 2 0-16,1-1 288 0,1 5-48 0,1 0-16 15,2 1-64-15,2-2-16 0,1-2 0 0,2 0 0 16,1-2-144-16,3 0 0 0,1-3 0 0,2 0 0 15,1-2 0-15,2 0 128 0,2-6-128 0,1 0 0 16,0-2 128-16,1-1-128 0,2-3 0 0,2-2 128 16,0 0-128-16,1-4 0 0,-3-3 144 0,3-1-144 15,-1 0 128-15,0-2-128 0,-1-4 160 0,1-1-160 16,1-5 192-16,-4 2-64 0,0-5-128 0,-2 0 192 16,0-5 64-16,0-2 0 0,-3 0 0 0,2-1 0 15,-3-2 192-15,-1-2 64 0,-2-2 0 0,0-2 0 0,-2 0-64 0,-2-3-16 16,-1 0 0-16,-1-1 0 0,-2-1-272 0,-2-3-160 15,-1-5 192-15,-3 1-192 0,-1-2 0 0,0 5 0 16,-2 1 0-16,-1 3 0 0,1 3 0 0,-2 3 0 16,-2 2-160-16,2 0 160 0,0 4-176 0,2-2 176 15,-1-2-128-15,3 4 128 0,2 2-160 0,2 1 160 16,0 1-192-16,1 4 192 16,0 3-608-16,0 4-16 0,3 2 0 0,1 5-10880 15,0 6-2176-15</inkml:trace>
  <inkml:trace contextRef="#ctx0" brushRef="#br0" timeOffset="30563.05">9288 10631 5519 0,'0'0'240'0,"0"0"64"0,0 0-304 0,0 0 0 0,0 0 0 0,0 0 0 16,0 0 4192-16,0 0 784 0,0 0 144 0,0 0 48 16,0 0-2848-16,0 0-560 0,-3 11-112 0,3-11-32 15,-4 11-432-15,3-2-96 0,0 2 0 0,-1-1-16 16,2 1-544-16,2-1-96 0,-1-1-32 0,1 2 0 15,1-1-64-15,1 3-16 0,1 0 0 0,2 0 0 0,1-1 48 16,1 1 0-16,0 1 0 0,3 2 0 0,-1 0-160 0,2-1-16 16,0 1-16-16,2 2 0 0,-1 0-176 15,2-1 128-15,-2-2-128 0,2-1 128 0,-2 0-128 0,0-2 0 16,1 1 144-16,-2 0-144 0,0 0 0 0,0-1 0 16,-1 0 0-16,-2-1 0 15,-1-3-624-15,-1 0-192 0,-8-8-32 0,10 8-16 16,-10-8-2848-16,11 0-560 0</inkml:trace>
  <inkml:trace contextRef="#ctx0" brushRef="#br0" timeOffset="30863.76">9765 10587 20271 0,'-7'-12'1792'0,"7"12"-1424"0,-2-9-368 0,-1 1 0 16,3 8 2592-16,0 0 448 0,0-8 96 0,0 8 0 15,0 0-2176-15,0 0-432 0,0 0-80 0,0 0-32 16,0 0-272-16,0 0-144 0,0 0 160 0,-1 9-160 16,0 2 0-16,-2 2 0 0,-1 1 0 0,-1 3 0 15,-2 4 224-15,-1 1-48 0,1 2-16 0,-3 4 0 16,0 4 400-16,0-1 80 0,-3 0 0 0,1 2 16 16,-2 5-16-16,0-2-16 0,3-1 0 0,-1 3 0 15,-2 3-176-15,2 0-16 0,1 0-16 0,1-2 0 16,0 0-192-16,-1-1-32 0,2-3-16 0,1-3 0 15,2-2-176-15,2-2 0 0,-1 1-160 0,1-3 160 32,1-2-1728-32,0-1-256 0,2-4-64 0,1 1-8704 0,0-5-1728 0</inkml:trace>
  <inkml:trace contextRef="#ctx0" brushRef="#br0" timeOffset="32064.08">10170 10928 2751 0,'0'0'256'0,"0"0"-256"0,0 0 0 0,0 0 0 15,0 0 2976-15,0 0 544 0,0 0 128 0,0 0 0 16,0 0-1904-16,0 0-384 0,-9 3-80 0,9-3 0 15,-8 4-32-15,8-4 0 0,-9 6 0 0,0-2 0 16,1 2-160-16,8-6-48 0,-9 7 0 0,1 2 0 16,2-1-464-16,-1 4-112 0,1 0-16 0,1 3 0 0,1 1-128 0,0 5-16 15,0-2-16-15,1 5 0 0,2-2 160 0,0 0 16 16,-1 0 16-16,4-1 0 16,0 1-288-16,2-2-48 0,0-2-16 0,1 0 0 0,0-1-128 0,3-4 0 15,0-2 0-15,1-1 0 16,0-1-2000-16,3-5-384 0,2-4-80 0</inkml:trace>
  <inkml:trace contextRef="#ctx0" brushRef="#br0" timeOffset="32257.34">10224 10734 36511 0,'-12'-10'1616'0,"6"3"336"0,-1-1-1568 0,3 2-384 0,1-1 0 0,3 7 0 16,0-9 960-16,0 9 128 0,0-9 0 0,3 3 16 16,1 0-976-16,-4 6-128 0,7-6-144 0,-7 6 144 31,9-4-2288-31,-9 4-336 0,11 0-64 0</inkml:trace>
  <inkml:trace contextRef="#ctx0" brushRef="#br0" timeOffset="32831.53">8052 12106 11967 0,'-13'0'1072'0,"0"0"-864"0,-2 0-208 0,2 0 0 15,2-2 5216-15,1 1 992 0,1 0 208 0,9 1 48 16,-8-6-4512-16,8 6-896 0,0 0-176 0,0 0-48 16,0 0-464-16,0 0-112 0,0 0 0 0,14-2-16 15,0 1-240-15,5 1 128 0,6 0-128 0,6 1 0 16,5-1 176-16,8 1-176 0,7 0 192 0,8 1-192 15,6-6 192-15,8 0-64 0,5-1 0 0,7 0-128 16,3-2 144-16,8-1-144 0,4-2 0 0,2-2 144 16,-2 0-16-16,4 3-128 0,-1-5 192 0,2 1-64 0,0 1 0 15,1-4 0-15,-2-2 0 0,3-1 0 0,-3 2-128 16,2 1 0-16,-1-2 0 0,0-2 0 16,-1-2-544-16,-4 1 16 0,-3 2 0 0,-5-2 0 15,-3 1-368-15,-4 2-80 0,-7 0-16 0,-4 2 0 16,-6 0-1888-16,-5 2-384 0,12-7-80 0,-17 7-16 0</inkml:trace>
  <inkml:trace contextRef="#ctx0" brushRef="#br0" timeOffset="33750.11">9325 12872 27519 0,'0'0'1216'0,"0"0"256"0,-2-10-1168 0,1 2-304 0,1 8 0 0,0-9 0 16,1 1 384-16,0 0 32 0,0 0 0 0,-1 2 0 16,0 6-416-16,-1-9 0 0,0-2 0 0,0 3 0 15,1 8 224-15,-3-9-32 0,-1 1-16 0,0 2 0 16,-1-1 592-16,-2 1 112 0,0-1 16 0,-1 1 16 16,-1-1 240-16,0 1 64 0,-2 1 0 0,-1 1 0 15,-2 0-400-15,-2 1-80 0,-1 2-16 0,0 1 0 16,-1-3-464-16,0 6-80 0,0 0-32 0,-2 0 0 15,1 3-144-15,-1 0 160 0,-1 3-160 0,0 2 160 16,0-1-160-16,-1 3 0 0,-2 3 0 0,-1 3 0 16,-1 1 0-16,0 1 0 0,0 0 0 0,2 0 0 15,1 1 0-15,2 2 0 0,2 0 0 0,4 2 0 16,3-3 0-16,0 1 0 0,2 2 0 0,2 1 0 16,3 2 128-16,2 1-128 0,3 1 192 0,3 1-64 0,2-2-128 0,3-2 0 15,2 0 144-15,2-4-144 0,2-3 0 0,3-1 128 16,2-7-128-16,3-3 0 0,1-2 0 0,3-4 0 15,3-4-160-15,0-3 160 0,1 0-160 0,1-5 160 16,0-1-128-16,1-8 128 0,-1-3 0 0,0-6 0 16,-1-3 0-16,-1-2 0 0,-3-3 368 0,-1-1 0 15,-3-2 0-15,-1 1 0 0,-3-1 128 0,-1 0 16 16,-4-2 16-16,-1-2 0 0,-5-1-144 0,-1-2-48 16,-4-2 0-16,-2-6 0 0,-2 0-208 0,-2 4-128 15,-4 0 128-15,-1 3-128 0,-3 4 0 0,-1 3 0 16,-1 3-160-16,-2 3 160 0,0 2-224 0,1 4 64 15,-2-1 16-15,0 3 0 0,0 4 16 0,0 3 0 16,0 2 0-16,1 1 0 0,3 3-144 0,0 6-32 0,2-1 0 0,1 1 0 31,4 3-1392-31,6 2-288 0,0 0-48 0,0 0-9552 0,0 0-1904 0</inkml:trace>
  <inkml:trace contextRef="#ctx0" brushRef="#br0" timeOffset="34330.98">10105 12622 11967 0,'0'0'1072'0,"0"0"-864"0,0 0-208 0,0 0 0 16,0 0 3712-16,0 0 688 0,0 0 144 0,0 0 16 16,0 0-2768-16,-8 13-576 0,-1 1-96 0,-1 5-32 15,-1 1-192-15,0 4-64 0,-2 2 0 0,-2 1 0 16,0 6-384-16,-2 1-64 0,-2 0-32 0,2 1 0 16,-3-1-208-16,-1 1-144 0,-1-4 192 0,1 2-192 0,0-2 352 15,1-1-32-15,3-2-16 0,2-4 0 0,-1-3-176 0,3-3-128 16,1-2 144-16,3-3-144 15,0-5-1216-15,2-2-320 0,7-6-80 16</inkml:trace>
  <inkml:trace contextRef="#ctx0" brushRef="#br0" timeOffset="34583.75">9670 12658 42271 0,'0'0'1872'0,"0"0"384"0,0 0-1808 0,0 0-448 16,0 0 0-16,0 0 0 0,11 7 544 0,0 2 16 16,-1 3 0-16,2 1 0 0,0 2-352 0,2 4-64 0,0-1-16 0,2 1 0 15,1 4-128-15,3 1 0 0,0 0 0 0,4-1-176 32,1 1-256-32,2 2-48 0,2-3-16 0,-2 1 0 15,0 1-400-15,1-2-64 0,-2 1-32 0,0-4 0 16,0-1-384-16,-2 2-80 0,-2-6-16 0,0 1 0 15,-1-2-192-15,0-1-32 0,-1 2-16 0,0-8-11632 0</inkml:trace>
  <inkml:trace contextRef="#ctx0" brushRef="#br0" timeOffset="35016.08">10644 13029 34559 0,'0'0'1536'0,"0"0"304"0,0 0-1472 0,0 0-368 16,3 11 0-16,0 0 0 0,-3-11 880 0,5 13 96 0,0-1 32 0,1-2 0 15,-1 0-464-15,-1 1-96 0,-2 1 0 0,1 1-16 16,0 0-176-16,-1 1-48 0,1 0 0 0,-1 3 0 16,1 2-208-16,-3 0 0 0,-1 2 0 0,-2 1 0 15,1 2 0-15,-2-1 0 0,0-1-160 0,0 2 160 16,0-2 0-16,0-1 0 0,0 0 0 0,-2-2 176 15,-2-1 336-15,0 2 64 0,0-1 0 0,2-2 16 16,2-2-224-16,-3-1-48 0,1-3-16 0,-1-2 0 16,1-3-304-16,6-6 0 0,-10 7 0 0,10-7-144 15,-10-2-1440 1,1-2-272-16,1-3-64 0,-1-5-15488 0</inkml:trace>
  <inkml:trace contextRef="#ctx0" brushRef="#br0" timeOffset="35191.25">10458 12898 40479 0,'0'0'1792'0,"3"-10"384"0,0-3-1744 0,1 2-432 15,1 1 0-15,1-2 0 0,3 0 1104 0,2 1 144 16,-2-1 32-16,0 3 0 0,-1 0-672 0,0 2-128 16,-2 1-32-16,-6 6 0 0,8-7-448 0,-8 7 0 15,0 0 0-15,0 0 0 16,8-4-1904-16,-8 4-272 0,0 0-48 0,0 0-16192 0</inkml:trace>
  <inkml:trace contextRef="#ctx0" brushRef="#br0" timeOffset="46425.09">14776 5110 2751 0,'0'0'256'0,"0"0"-256"15,0 0 0-15,0 0 0 0,0 0 3056 0,0 0 560 16,0 0 112-16,0 0 32 0,0 0-1344 0,0 0-272 16,0 0-48-16,0 0-16 0,0 0-672 0,7-7-144 15,-7 7-32-15,0 0 0 0,0 0-144 0,6-5-16 0,-6 5-16 0,4-10 0 16,-2 2-64-16,-2 8-16 0,0 0 0 0,2-9 0 16,-1 0-80-16,-1 9-32 0,3-10 0 0,-3 10 0 15,3-11-288-15,-1 2-48 0,1-2-16 0,0 2 0 16,-1 0-32-16,1 0-16 0,-1-3 0 0,2-1 0 15,-1-1-64-15,-1-1-16 0,1 2 0 0,0-1 0 16,-1-2-80-16,1 2-32 0,-2-2 0 0,2 2 0 16,-1 1-80-16,1 3-32 0,0-3 0 0,-1 2 0 15,0 1-32-15,0 1 0 0,-1-1 0 0,-1 10 0 16,3-6-128-16,-3 6 128 0,0 0-128 0,0 0 128 16,0 0-128-16,0 0 0 0,0 0 0 0,0 0 128 15,12 6-128-15,-4 4 0 0,-2 0 0 0,1 3 0 16,-1 0 0-16,-1 3 0 0,-1-1 0 0,2 4 0 15,3 0 0-15,-2 1 0 0,0 1 0 0,1-3 0 0,1 0 0 0,1 2 128 16,1-3-128-16,-1-3 0 0,-1 2 128 0,2-2-128 16,-1-1 128-16,1-1-128 0,-1-2 128 0,1-1-128 15,-2-2 0-15,1-1 128 0,-1 1 0 0,-9-7 0 16,11 4 0-16,-2 0 0 0,-9-4 16 0,10 0 0 16,-10 0 0-16,12-4 0 0,-3 1 80 0,-9 3 16 15,10-5 0-15,0 0 0 0,-3-2 16 0,1 1 0 16,1-5 0-16,-1 2 0 0,0-1-32 0,1-1 0 15,-2-1 0-15,0 2 0 0,1-3-32 0,0 0 0 16,1-3 0-16,0-2 0 0,-1-5-32 0,1-1-16 16,0 1 0-16,-1-2 0 0,-1 0-144 0,-1-1 160 0,1-4-160 15,-1 3 160-15,0-1-160 0,-1 4 0 0,-1-1 0 0,0 3 0 16,0 1 0-16,-1 2-176 0,1 3 16 0,0 0 0 31,0 2-2272-31,1 1-448 0,1 2-80 0</inkml:trace>
  <inkml:trace contextRef="#ctx0" brushRef="#br0" timeOffset="48141.93">2752 4664 4607 0,'0'0'400'0,"0"0"-400"0,0 0 0 0,0 0 0 16,0 0 4896-16,0 0 896 0,0 0 176 0,0 0 48 16,0 0-4176-16,0 0-832 0,0 0-176 0,0 0-16 15,0 0-224-15,0 0-32 0,0 0-16 0,0 0 0 16,0 0 16-16,0 0 0 0,0 0 0 0,0-7 0 15,0 7 112-15,0 0 32 0,3-11 0 0,-1 0 0 0,1 1 0 0,2-1 0 16,-1 0 0-16,0-1 0 16,0-1-64-16,1-3 0 0,0 2 0 0,1-2 0 0,-1 1-96 0,0-2-32 15,2 0 0-15,-1-1 0 0,1-2-208 16,0 0-48-16,2-2-16 0,-1 1 0 0,0-2-240 0,1-2 0 16,0 2 128-16,2-1-128 0,-2 3 0 0,1 3 0 15,1 2 0-15,-1 2 0 0,1 1 0 0,-2 3 0 16,-1 2 0-16,1 3 0 0,-9 5 0 0,10-3 0 15,-10 3 0-15,0 0 0 0,12 4 0 0,-3 2 0 16,-9-6 0-16,10 13 0 0,-3 2 0 0,-2 0 144 16,-1 1-16-16,0 0 0 0,0-1-128 0,-1 1 0 15,0-2 0-15,1 1 0 0,2 0 0 0,-3-2 128 16,1-1-128-16,2 0 192 0,-1 1-192 0,0-4 128 16,0 1-128-16,2-2 128 0,-1-1-128 0,-6-7 0 0,11 5 0 0,-11-5 128 15,10 4-128-15,-10-4 160 0,11-3-160 0,-1 1 160 16,-1 0-32-16,0-4 0 0,0-1 0 0,1 0 0 15,-5-3 0-15,1-3-128 0,1 0 192 0,-1-1-64 16,0 0 64-16,0-2 0 0,1 0 0 0,-1-2 0 16,1 0-32-16,-1-4 0 0,-1 1 0 0,1 0 0 15,-1 0-160-15,-1 2 160 0,1 2-160 0,-1 2 160 16,1 2-160-16,-1 3 0 0,0-2 0 0,-4 12 128 16,4-9 64-16,-4 9 16 0,0 0 0 0,0 0 0 15,0 0 16-15,0 0 0 0,0 0 0 0,8 8 0 16,-3 2-32-16,0 5-16 0,1 3 0 0,1-1 0 15,-2 1 0-15,2 3 0 0,1-3 0 0,1 3 0 0,0 0-32 16,0-2 0-16,0 1 0 0,3-2 0 0,2-1-144 16,-1 1 128-16,-2-3-128 0,0 0 128 0,4-2-128 15,0 0 0-15,1-1 0 0,1 0-176 16,0-3-2464-16,1 1-496 0,0 2-112 0</inkml:trace>
  <inkml:trace contextRef="#ctx0" brushRef="#br0" timeOffset="51646.6">25721 4115 2751 0,'0'0'256'0,"3"-8"-256"0,-1-3 0 0,1 0 0 16,-1 1 4736-16,2-1 912 0,-4 11 176 0,6-13 48 16,-2-1-4336-16,-2 2-880 0,-1 0-160 0,-1 3-48 15,-1-2-48-15,-3 0-16 0,-1 1 0 0,-3 1 0 16,-2 2-208-16,-2-1-48 0,-2-1-128 0,-3 1 192 16,-2 2-192-16,-1-1 0 0,-5 1 128 0,-3-1-128 15,-2 3 128-15,-2 2 0 0,-2 0-128 0,-3 2 192 16,-3 3 16-16,-4 1 0 0,-6 1 0 0,-3-1 0 0,-3 1 32 0,0-1 0 15,-2 1 0-15,2 5 0 0,1 1 160 0,-1 2 48 16,-1 0 0-16,-3 2 0 0,-3-4-128 0,2 1-32 16,-1 0 0-16,2 2 0 0,2 3-288 0,6 1 160 15,3 3-160-15,2 0 128 0,0 0-128 0,1 2 0 16,-1 0 0-16,3 1 0 0,5 2 0 0,2-1 0 16,2-1 0-16,5-1 0 0,5-1 0 0,4 0-176 15,3 1 176-15,5-1-128 0,4-1 128 0,5 0 0 16,3-1 0-16,5 1 0 0,4 1 0 0,5-3 0 15,5 2 0-15,5-2 0 0,6 2 0 0,6-3 0 16,7 2 0-16,3-2 0 0,6-5 0 0,1-1 0 0,1 0 0 16,4-1 0-16,7 1 0 0,8-3 0 0,6-1 0 15,1-2 0-15,0 0 0 0,-1-2 0 0,0-1 0 0,4 0 0 16,7-3 0-16,-1 0 0 0,2 0 0 0,-2-1 0 16,-4-1 176-16,5 0-48 0,5-2 0 0,-1-1 0 15,-3-2 256-15,-4-1 64 0,-6-1 0 0,5 0 0 16,2 0-128-16,0-1 0 0,-4-2-16 0,-5 0 0 15,-6-2-304-15,-3-1 0 0,0-2 0 0,0 2 0 16,0 1 0-16,-4-2 0 0,-3-1 0 0,-7-1 0 16,-7-1 0-16,-5-1 0 0,-5-3 128 0,-5 0-128 15,-3-2 128-15,-5 3-128 0,-4 0 144 0,-5 1-144 16,-6-1 224-16,-3-2-48 0,-6-3-16 0,-5 2 0 16,-5 0-160-16,-5 2 160 0,-6-1-160 0,-3 2 160 15,-5 3-160-15,-4 2 0 0,-6 0-192 0,-8 1 192 0,-6 2-192 0,-7-2 192 16,-6 1-160-16,0 2 160 0,-3 3 0 0,0 3 0 15,2 3-128-15,-7 0 128 0,-7-3 0 0,-2-1 0 16,-1 2 0-16,3 3 0 0,2 3 0 0,-1 0 0 16,-2 0 0-16,-1-1 0 0,-2-2 0 0,6 3 0 15,5 3 0-15,5 2 0 16,4 4-848-16,0-2-128 0,-1-2-32 0,3-2-13904 0</inkml:trace>
  <inkml:trace contextRef="#ctx0" brushRef="#br0" timeOffset="52697.32">24313 4496 6447 0,'-10'10'576'0,"2"-3"-576"0,-3-1 0 0,1 1 0 15,3-2 4064-15,7-5 704 0,0 0 144 0,0 0 16 16,0 0-3712-16,0 0-768 0,0 0-128 0,11 7-48 0,-11-7-144 0,0 0-128 15,14 3 144-15,-1-3-144 16,-2-3 336-16,0 0-16 0,1-1-16 0,0-1 0 0,1-2 384 0,1 1 80 16,1-2 0-16,-1 1 16 0,3-2-112 0,1 1-32 15,2-1 0-15,1 0 0 0,1-1-272 0,2-2-64 16,3-2-16-16,0-1 0 0,2 0 64 0,2-4 16 16,-1 0 0-16,0-1 0 0,1-3 208 0,0-4 64 15,-1-2 0-15,-1-4 0 0,-3-1-144 0,0-2-32 16,-1-3 0-16,0 1 0 0,0 0-256 0,-2 0-48 15,-2-3-16-15,-3-1 0 0,-2-2-16 0,-1-3-128 16,-3-6 192-16,-3-1-64 0,-1-6 176 0,-4 0 16 16,-3-3 16-16,-2 3 0 0,-2 2 16 0,-2-1 0 0,-3 0 0 15,-2 1 0-15,-2-4 16 0,-2 2 0 16,-3 4 0-16,-1 4 0 0,-2 3-112 0,-1 2-32 16,0 1 0-16,-1 6 0 0,-3 3-48 0,-1-1-16 0,-4 0 0 0,-1 1 0 15,-3-2-160-15,-2 1-224 0,-5 3 48 0,1 1 16 31,1 0-208-31,2 2-32 0,3 2-16 0,4 0 0 0,3-1 176 0,4 4 48 0,0-4 0 0,5 2 0 16,2 0 192-16,3 2 0 16,0-3 0-16,4 0-144 0,1-3 144 0,3 3-128 0,1-2 128 0,2 3-128 15,2 4 128-15,0 2-192 0,1 3 192 0,3 1-192 16,0 2-160-16,1-2-32 0,0 4-16 0,2 2 0 31,1 1-304-31,1 2-48 0,0 0-16 0,1 3 0 0,1 0 160 0,-1 2 32 0,1 0 0 16,-1 5 0-16,-10 0-48 0,13-4 0 0,-1 4 0 0,-2-2-14064 15</inkml:trace>
  <inkml:trace contextRef="#ctx0" brushRef="#br0" timeOffset="53580.3">24228 1926 27407 0,'-30'-18'1216'0,"11"10"256"0,-1 3-1184 0,3 1-288 0,3-1 0 0,3 2 0 16,2-2 192-16,0 0 0 0,1 2-16 0,3 1 0 16,5 2-176-16,0 0 0 0,0 0 0 0,0 0 0 15,0 0 128-15,0 0-128 0,15-3 128 0,1 0-128 16,1 2 0-16,4 1 128 0,4 0-128 0,4 0 0 16,-1-1 0-16,4 1 0 0,-2-2 0 0,2 1 0 15,2-3-208-15,5 3 80 0,3 0 128 0,5 2-208 16,6 3 80-16,2 0 128 0,1 1-208 0,2 0 80 15,-2-5 128-15,1 0-160 0,2 0 160 0,6 0-160 16,8 0 288-16,5 3 48 0,4 1 16 0,-1-4 0 0,-1-3 256 0,4 2 64 16,8 1 16-16,4 4 0 0,3 2-256 0,-5-3-48 15,-5-2-16-15,6 2 0 0,7 1-208 0,1-1 0 16,-2 0 0-16,-2 0 0 0,-4-1 160 0,5 2-160 16,1 3 160-16,-4-3-160 0,-6-2 224 0,-2 2-48 15,-3 0-16-15,0 3 0 0,-2 2-160 0,-3 1 0 16,-5-1 0-16,-8 0 128 0,-10 1-128 0,-3 0 0 15,-4 2 0-15,-3-2 128 0,-3 3-128 0,-6-2 0 16,-5 3 0-16,-6-1 0 0,-3 0 0 0,-4 1 0 16,-4 1 0-16,-4-2 0 0,-4 2 0 0,-4 1 0 15,-4-2 144-15,-2 2-144 0,-1 0 144 0,-4-1-144 16,-1 2 192-16,-4-2-192 0,-3 0 0 0,-2 0 0 0,0-2 0 0,-3 0 0 16,-2-2 0-16,-2 1 0 0,-4 0 0 0,0 0 0 15,0-1 0-15,-1 1 0 0,1 1 0 0,0 0 0 16,-3 1 0-16,0 2 0 0,-2 0 0 0,0 1 0 15,-5-4 0-15,1 0 0 0,-2 0 0 0,1 1 0 16,4 0 0-16,0 3 0 0,2 0 128 0,1 2-128 16,1 0 0-16,2 3 0 0,1-1 0 0,2 1 0 15,1-2 0-15,0 1 0 0,1-2 0 0,3 2 0 16,-1 3 0-16,-1-1 0 0,0 2 0 0,4-3 0 16,1 3 0-16,0 1 240 0,0-4-32 0,3 2 0 15,1 0 48-15,3 2 0 0,-1 0 0 0,1 3 0 16,1 1-112-16,0 4-16 0,0 3 0 0,1-1 0 15,-3 1-128-15,0 0 0 0,0 2 0 0,-2 1 128 0,0-1-128 0,-2 1 0 16,-3 1 0-16,-1 0 0 0,-2 2 208 16,2 0-32-16,-1 2-16 0,3-4 0 15,-3-2 368-15,4-2 80 0,0-3 16 0,4 4 0 0,1 1 48 0,5-3 16 16,0-4 0-16,2-6 0 0,2-8-192 0,2 3-48 16,3 1 0-16,4 3 0 0,4 1-320 0,2 0-128 15,3 4 0-15,3-4 144 16,2 1-736-16,3 1-160 0,2 0-16 0,0-2-16 15,-1 0-2032-15,-1 2-384 0,0-5-96 0</inkml:trace>
  <inkml:trace contextRef="#ctx0" brushRef="#br0" timeOffset="55664.08">24636 4830 22975 0,'0'0'512'0,"0"0"96"0,-11-4 32 0,0 8 0 0,1-3-512 0,-1 1-128 0,1 0 0 0,-3 0 0 15,-1 1 0-15,-1 0-192 0,1-1 64 0,-1 1 0 16,0-1-336 0,7-2-64-16,-1 0-16 0,-2 0 0 0,1-1 192 0,0 0 32 0,-1 0 16 0,-1-1 0 0,1 1 304 0,-10 0 256 15,3-1-64-15,1 2 0 16,0 0 256-16,1 0 32 0,0 0 16 0,-1 2 0 0,-2-2 32 0,-2 2 16 16,-4 1 0-16,-1 2 0 0,-4-2-160 0,0 1-48 15,-2-1 0-15,-5 4 0 0,-1-2-32 0,-1 4-16 16,-2 3 0-16,-1-2 0 0,-1 2-64 0,-3 3-16 15,-2 1 0-15,-7 4 0 0,-7-2-80 0,-5 1 0 16,-5 0-128-16,2-1 192 0,2 3-64 0,2 1-128 16,-2 1 176-16,-8 0-176 0,-8 0 320 0,-3 6-32 15,4 4-16-15,1 7 0 0,4 1 112 0,-8 6 0 16,-10 2 16-16,0 3 0 0,0 0-64 0,2-2-16 16,-2 1 0-16,-1 0 0 0,-8 2-96 0,4 10-32 15,2 6 0-15,0 2 0 0,-1 2-192 0,0-5 176 16,-3-6-176-16,5 5 160 0,4 8-160 0,1 4 128 0,-4 3-128 0,1-4 128 15,-1-3-128-15,6-1 0 0,5 4 0 0,1 4 0 16,-1 7 0-16,-1-2 0 0,-2-4 0 0,4 1 0 16,6 2 0-16,-1 8 0 0,-1 7 0 0,-1-5 128 15,-1-5 32-15,2 5 0 0,4 7 0 0,5 5 0 16,5 4 0-16,-1-7 0 0,-3-5 0 0,-3 6 0 16,0 10 32-16,5-5 16 0,5-8 0 0,4 7 0 15,4 5-32-15,2 1-16 0,2-4 0 0,1 0 0 16,0-3 160-16,2 3 48 0,1 4 0 0,5-5 0 15,2-8-48-15,6 7 0 0,4 8 0 0,5-5 0 16,2-8-160-16,5 2-32 0,2 4-128 0,2 2 192 16,2 2-48-16,4-3-16 0,1-4 0 0,3 3 0 15,1 8-128-15,2-7 128 0,0-9-128 0,2 4 128 0,3 5-128 0,1-3 192 16,0-4-192-16,2 2 192 0,3-4 80 0,3 4 32 16,4 1 0-16,3-5 0 0,-2-7-32 0,5 5 0 15,2 7 0-15,2-5 0 0,4-4-96 0,3 1-32 16,2-3 0-16,1 2 0 0,1 3-144 0,1-6 128 15,-2-3-128-15,2-1 128 0,-2-3-128 0,4 6 192 16,-3 3-192-16,2-6 192 0,5-8-192 0,5 2 160 16,6 0-160-16,3 1 160 0,2 2 48 0,0-3 16 15,0-9 0-15,-2 1 0 0,-1-4-96 0,6 5 0 16,6 4-128-16,4-3 192 0,2-4-48 0,-2-4-16 16,-5-5 0-16,1 2 0 0,2 4-128 0,4 1 0 0,6 3 0 0,0-4 0 15,-1-4 0-15,-4-2 0 0,-3-6 0 0,4 3 0 16,7 2 0-16,3 1 0 0,3 1 0 0,-4-5 128 15,-5-5-128-15,4-3 0 0,5-5 0 0,4 0 0 16,3-1 144-16,-3 1-144 0,-4-2 160 0,8 2-160 16,8 2 224-16,-1-4-48 0,-1-4-16 0,-1-3 0 15,0-5-160-15,8 0 128 0,8-4-128 0,-7 2 128 16,-9-8 0-16,8 2 0 0,9 0 0 0,-4 1 0 16,-5 2-128-16,2-3 0 0,3-2 0 0,3 0 0 15,-1 0 0-15,0-1 0 0,-5-2 0 0,7-1 0 16,6-4 0-16,-4 1 0 0,-9-2 0 0,7 0 0 15,9-4 128-15,-5 0 0 0,-9 0 0 0,6 1 0 16,9 0-128-16,-4 1 0 0,-9-5 0 0,7 2 0 16,7 0 0-16,-2-1 0 0,-6 2 144 0,2-2-144 15,3-3 0-15,0 1 0 0,-2-1 0 0,-1-2 128 16,-1-2 0-16,1 0 0 0,2 0 0 0,-5-4 0 0,-3-1 16 16,2-2 16-16,7 0 0 0,-8-3 0 0,-9-3 176 0,5 0 48 15,8 1 0-15,-7-4 0 0,-6-4-384 0,3-1-128 16,5-2 0-16,0-2 0 0,-1 0 528 0,-3-5 112 15,-3-4 32-15,6-3 0 0,4-4-352 0,-3-6-64 16,-3-2 0-16,2 2-128 0,8-2 160 0,-6-2-160 16,-8-2 128-16,4 0-128 0,4-4 0 0,-3-7 0 15,-2-13 0-15,-4 0 0 0,-2-3-240 0,2 3 80 16,1 0 16-16,-8-5 0 0,-7-7-48 0,2-4 0 16,4-2 0-16,-4 1 0 0,-4 3 16 0,-6-3 0 15,-6-9 0-15,2 0 0 0,2-2 176 0,1 1 128 0,-2-2-128 0,-8-3 176 16,-6-6-16-16,-1 4 0 0,0 5 0 15,2-6 0-15,2-8-16 0,-4 4 0 16,-7 5 0-16,-6-5 0 0,-4-2-144 0,-2-2-256 0,-4-4 64 0,-4 3 16 16,1 5 368-16,-1-7 80 0,-1-6 16 0,-3 4 0 15,-2 5-288-15,-3-5 0 0,-3-9 128 0,-4 7-128 16,-5 5 0-16,-3-6 160 0,-1-7-160 0,-2 4 128 16,-4 6-128-16,-2-7 128 0,-3-3-128 0,-1 3 128 15,-2 8-128-15,-4-5 0 0,1-3 144 0,-1 3-144 16,-4 9 320-16,1-3 0 0,-3-2 0 0,-3 4 0 15,-3 1-320-15,-2 2 0 0,-2 2 0 0,-4-3 0 16,-2-3 0-16,-2 4 0 0,-3 9 0 0,-4-7-128 16,-5-7 128-16,-2 5 0 0,-2 1-144 0,-3 2 144 15,-3-1-240-15,0 0 32 0,1 0 0 0,-4 4 0 0,-3 1 208 16,-6-7 0-16,-9-3 0 0,0 6 0 16,-2 6-416-16,2 2-32 0,1-7-16 0,-2 4 0 0,-1 7 64 0,-6 3 16 15,-6 1 0-15,1-2 0 0,1-6 544 0,5 7 112 16,4 8 32-16,-2 2 0 0,-3-2-128 0,-3-4-32 15,-4-1 0-15,4 5 0 0,5 6 16 0,2 5 0 16,0-1 0-16,-3-2 0 0,-7-3-32 0,-1 1 0 16,3 2 0-16,4 10 0 0,5 3-128 0,-3 1 0 15,-2-3 144-15,-3-4-144 0,-4 0 0 0,3 4 144 16,2 6-144-16,4 6 0 0,1 5 0 0,-6 0 0 16,-5-1 0-16,-2 1 0 0,1 0 0 0,3-1 0 15,7-1 0-15,-2 3 0 0,-1 0 0 0,-4 5 0 16,-2 0 0-16,5 8 0 0,4 3 0 0,2 1 0 0,0 0 0 15,-3-2 0-15,-6-1 0 0,1-1 0 0,1 2 0 0,3 1 0 16,5-1 0-16,0 4 0 0,2 1 0 0,-3 2 0 16,1 4 0-16,0 3-144 0,2 4 144 15,5 2 0-15,5 3-224 0,0 1 32 0,1 2 16 0,-1-1 0 32,-3 1-1680-32,4 2-320 0,1 3-80 0,4 2-11344 0,3 1-2272 0</inkml:trace>
  <inkml:trace contextRef="#ctx0" brushRef="#br0" timeOffset="63036.21">22419 6925 2751 0,'0'0'256'0,"0"0"-256"0,0 0 0 0,0 0 0 16,0 0 3344-16,0 0 624 0,0 0 128 0,0 0 32 15,2-9-3040-15,0 2-592 0,-2 7-128 0,0 0-32 16,0 0-160-16,-2-8-48 0,2 8 0 0,-1-10 0 16,0 2 624-16,1 8 112 0,-2-5 32 0,1 1 0 15,0-1 64-15,0 1 0 0,-1-2 16 0,-2 3 0 16,2-1-192-16,-1-2-32 0,-2-3-16 0,1 3 0 16,4 6 192-16,-4-9 32 0,1 0 16 0,1-1 0 15,2 10-16-15,-3-10 0 0,-1 2 0 0,0-1 0 16,4 9-224-16,-5-9-48 0,0 1-16 0,-2 3 0 15,-2 0-384-15,0-1-80 0,-1 5-16 0,-1-1 0 0,1 2 80 0,-2 2 16 16,0 2 0-16,-1 1 0 0,0 3-288 0,-1 2-224 16,-2 2 32-16,-1 3 16 0,3 2 176 0,-2 2 0 15,-1 3 0-15,1 2 0 0,-1 0 0 0,1 5 0 16,2-3 0-16,1 3 0 0,1 2 0 0,1-5 0 16,4 0 0-16,-1 2 0 0,0-7 128 0,4 1 48 15,3-3 16-15,1 0 0 0,1-4-32 0,4 2 0 16,0-3 0-16,2 1 0 0,1-2-160 0,1 0 160 15,3-1-160-15,1-2 160 0,0 2-160 0,1-4 0 16,2-1 0-16,2-3 128 0,2 2-128 0,0-4 0 16,3-2 0-16,1-4 0 0,1-1-208 0,2-3 80 15,3 0 128-15,3-1-208 0,0-1 208 0,-2-2 0 0,-2 0 0 16,-3 1 0-16,-2-1 0 0,-1 0 0 0,-4-3 0 16,-2-2 0-16,-5 2 0 0,-2-4 0 0,1-3 0 0,-5-5 160 15,-3-4-160-15,-3-3 128 0,-3-4-128 0,-1 1 128 16,-1-6-128-16,-3 1 160 0,-2-1-160 0,-2 4 160 15,-2 2-160-15,-2 3 0 0,-2 0 0 0,-2 3 128 16,1-1-128-16,-3-1 0 0,-4 0 0 0,1 0 0 16,-1-3 0-16,1 5 0 0,0 1 0 0,3 7 0 31,0 3-560-31,2 2 16 0,1 3 0 0,3 5 0 16,2-3-480-16,2 5-80 0,2 2-32 0,2 0 0 15,3 0-1680-15,1 2-352 0</inkml:trace>
  <inkml:trace contextRef="#ctx0" brushRef="#br0" timeOffset="63538.88">22794 6674 33855 0,'0'0'1504'0,"0"0"304"0,0 0-1440 0,-2 11-368 15,0 0 0-15,5 3 0 0,-3-14 176 16,6 15-48-16,2 2 0 0,0-1 0 0,0 1-128 0,1 1 128 16,1 4-128-16,2-2 128 0,1 1-128 0,3-2 0 15,1 1 0-15,2-3 0 0,2-3 0 0,0-1 0 16,0-1 0-16,1-2 0 16,-2-2-608-16,-1 0-48 0,-1 0-16 0,-2-4-9120 15,-3-4-1840-15</inkml:trace>
  <inkml:trace contextRef="#ctx0" brushRef="#br0" timeOffset="63802.91">23235 6522 13823 0,'0'0'1216'0,"-8"13"-960"0,-1 2-256 0,2 5 0 15,1 0 4624-15,-1-1 880 0,1 2 192 0,-1 0 16 16,2 1-4432-16,-3 4-880 0,-1 4-176 0,-1 8-32 16,-2 8 16-16,-2 6 16 0,-1 8 0 0,0 0 0 15,-2-2-224-15,0-2 0 0,1-4 128 0,0-1-128 32,2 3-336-32,1 1-112 0,3 6-32 0,2-4 0 15,3-2-1712-15,3-7-352 0,5-6-64 0,2-6-10000 0</inkml:trace>
  <inkml:trace contextRef="#ctx0" brushRef="#br0" timeOffset="64108.43">23381 7011 32255 0,'0'0'2864'0,"0"0"-2288"0,-1 14-576 0,2 2 0 15,3 1 1136-15,2 1 112 0,2-1 32 0,1 1 0 16,0-2-1024-16,2-2-256 0,-2 2 0 0,1-1 0 15,-2 0 0-15,0-1 0 0,-1 2 128 0,-1-2-128 32,1-1-448-32,-2 1-144 0,-3 1-32 0,0-2-15184 0</inkml:trace>
  <inkml:trace contextRef="#ctx0" brushRef="#br0" timeOffset="64507.65">22121 7806 18431 0,'-18'3'1632'0,"8"0"-1312"16,-1 1-320-16,2 0 0 0,9-4 3024 0,-9 4 544 16,9-4 96-16,0 0 32 0,0 0-2560 0,0 0-512 15,0 0-112-15,0 0 0 0,0 0 0 0,0 0 0 16,11-2 0-16,2-1 0 0,1-1-16 0,2 0 0 0,2-1 0 0,4 0 0 16,4-2-32-16,8 1 0 15,5-1 0-15,11-1 0 0,10 1-288 0,3-1-176 0,1 0 192 0,0-1-192 16,-4-6 128-16,4-3-128 0,4 0 0 0,9 1 0 15,6 3 0-15,-3-3 0 0,-7-4 0 0,-5-1 0 16,-8-2 0-16,2 1 0 0,3-1 0 0,2 5-144 31,-1 2-368-31,-3 2-80 0,-6 1-16 0,-5 2-10592 16,-6 1-2112-16</inkml:trace>
  <inkml:trace contextRef="#ctx0" brushRef="#br0" timeOffset="65153.96">22945 8374 8287 0,'0'0'736'0,"0"0"-592"0,-3-9-144 0,-1 0 0 16,1-3 5808-16,3 12 1120 0,-3-11 240 0,1 0 32 15,-1 2-5184-15,-1-3-1040 0,-1 3-208 0,-1-3-32 16,-5-2-400-16,-1 2-80 0,-2 1 0 0,0 2-16 16,-3-2-96-16,-2 6-16 0,0-2 0 0,-1 2 0 15,2 1-128-15,-1 3 0 0,-1 4 144 0,2 2-144 16,1 0 288-16,-1 2-16 0,-2 0 0 0,3 5 0 16,-4-3-48-16,2 6-16 0,-2-2 0 0,1 0 0 15,-3 4-208-15,2 2 0 0,0 2 128 0,1 1-128 16,1 4 0-16,3 4 176 0,3 4-176 0,3-1 160 15,2 2-160-15,5-1 0 0,3-3 0 0,6-1 0 16,0-1 0-16,5-3 0 0,2-3 0 0,1-2 128 16,0-4-128-16,3-1 0 0,3-3 0 0,-2-3 0 0,2-1 0 15,-2-2 0-15,0-3 0 0,0-3 0 0,2-1 496 0,1-3 16 16,-2 0 0-16,2-5 0 0,-1-4-704 16,1-1-144-16,-1-3-32 0,3-2 0 0,0-3 368 0,1-5 192 15,-1-1-32-15,0-6 0 0,0-3-16 0,-3-6 0 16,0-1 0-16,-4-1 0 0,-3-2-144 0,-4 3 0 15,-4 1 0-15,-4 0 128 0,-3 2-128 0,-3-6 192 16,-5 0-192-16,0-5 192 0,-4-3-192 0,-2 6-176 16,-1 0 48-16,-1 7 0 0,1 9-128 0,0 6-32 15,-1 3 0-15,1 7 0 0,1 3-32 0,3 5 0 16,0 2 0-16,1 4 0 16,1 2-1856-16,1 1-384 0,1 4-80 0</inkml:trace>
  <inkml:trace contextRef="#ctx0" brushRef="#br0" timeOffset="65474.34">23602 8154 35935 0,'-6'-5'3200'0,"6"5"-2560"0,-9 1-512 0,9-1-128 16,-9 4 1504-16,9-4 288 0,-9 7 48 0,1 0 16 15,-1 3-1248-15,0 0-240 0,-3 2-48 0,-1-1-16 16,-3 5-144-16,-1 2-32 0,-2 2 0 0,0 1 0 0,-2 1-128 0,2 1 0 16,1 3 0-16,-1 4-176 0,1 2 176 0,1-1 0 15,0-2 0-15,3 1 0 0,1-4-192 0,1-2 0 16,2-1 0-16,2-2 0 15,-3-2-704-15,2-3-160 0,2-3-32 0,0-3 0 16,1-3-2304-16,6-7-448 0,0 0-112 0,0 0-16 0</inkml:trace>
  <inkml:trace contextRef="#ctx0" brushRef="#br0" timeOffset="65663.31">23146 8168 30399 0,'0'0'1344'0,"0"0"288"0,-2 7-1312 0,2 2-320 0,4 1 0 0,3 1 0 16,1 1 2048-16,3-1 320 0,2 1 80 0,1-1 16 16,-1 3-1872-16,1 0-368 0,2 2-80 0,0 2-16 15,-1-2-128-15,2 2 0 0,0 2 0 0,0 0 128 16,0 1-320-16,1 1-80 0,2 2-16 0,1-1 0 31,0-2-2160-31,-1-1-432 0,1-2-96 0</inkml:trace>
  <inkml:trace contextRef="#ctx0" brushRef="#br0" timeOffset="65895.75">23880 8567 41055 0,'-9'17'1824'0,"4"-4"368"16,1 4-1744-16,1 3-448 0,2 1 0 0,1-2 0 0,0-1 640 0,3 1 32 16,-1-4 16-16,2 2 0 0,1 0-128 0,-1 0-32 15,1-4 0-15,2 2 0 0,0 0-528 0,0 0-320 16,4 3 32-16,3 0-13024 16,3 2-2592-16</inkml:trace>
  <inkml:trace contextRef="#ctx0" brushRef="#br0" timeOffset="67205.64">30188 13086 30463 0,'0'0'1344'0,"0"0"288"0,0 0-1312 0,3-12-320 0,-3 12 0 0,3-13 0 16,0 3 352-16,-1 2 0 0,-2 8 0 0,3-12 0 16,0 1 160-16,-2 0 16 0,-1 11 16 0,0-12 0 15,-1 1 384-15,1 4 80 0,-2-1 16 0,2 2 0 16,-2-2 384-16,-1-1 64 0,-1 1 32 0,0-2 0 0,-1 0-336 0,-7-4-64 16,1 2-16-16,-1 5 0 0,-1 0-608 0,-2 4-128 15,-3 5-32-15,-3 3 0 0,-2 1-96 0,-5 1-32 16,-4 2 0-16,-2 3 0 0,-3 5-368 15,1 0-80-15,1 1 0 0,2 0-16 0,2 3 112 0,3 0 32 16,4-2 0-16,4 1 0 0,3 1 128 0,4 0 0 16,1 1-144-16,3-1 144 0,1-2-144 0,5 1 144 15,0-1-192-15,3 0 192 16,1-1-448-16,3-2 0 0,3-2 16 0,1-2 0 16,1-3-64-16,1-4-16 0,3 0 0 0,1-5 0 0,3-2 272 0,3-2 48 15,1-3 16-15,2-2 0 0,2-4 176 0,1 0 0 16,2-4 128-16,0-1-128 0,0 1 0 0,0-3 0 0,1-2 0 15,-3 0 128-15,-3 0-128 0,0 0 192 0,-3-1-64 16,0 1 0-16,-3-2 0 0,-1-5 0 16,-3-4 0-16,-2-5 0 0,0-5-128 0,-3-7 0 0,-3-5 0 0,0 1 0 15,0 0 0-15,-2 5 0 0,-3 2 0 0,0 2 128 16,-1-2-128-16,-2-7 0 0,-1-4 0 0,-1-5 128 16,-2 2-128-16,2 6 128 0,-1 6-128 0,0 4 128 31,0 9-480-31,1 6-96 0,-2 5 0 0,1 4-16 15,-1 4-1712-15,1 4-352 0,-1 3-64 0,1 3-13696 0</inkml:trace>
  <inkml:trace contextRef="#ctx0" brushRef="#br0" timeOffset="67884.5">30613 12864 37311 0,'0'0'1664'0,"0"0"320"0,0 0-1584 0,0 0-400 15,-2 13 0-15,4 0 0 0,1 0 352 0,3 1-16 16,2 2 0-16,-1 0 0 0,2 2-80 0,2 1-32 15,1-2 0-15,1 1 0 0,-3 4-224 0,2-4 128 16,1 2-128-16,0-1 0 0,-1 1 0 0,1-1 0 16,-2 2 0-16,2-1 0 15,-1-2-304-15,0-1-144 0,0-1-48 0,1-2 0 16,0-5-3344-16,0-1-688 0</inkml:trace>
  <inkml:trace contextRef="#ctx0" brushRef="#br0" timeOffset="68139.07">31101 12844 45439 0,'-13'13'1008'0,"3"-3"208"0,-4 3 32 0,-1 5 16 0,1 4-1008 0,2 3-256 0,2 0 0 0,-1 2 0 16,1 3 0-16,-2 2 0 0,-2 2-192 0,0 3 192 0,-2 5-192 0,-1 2 192 15,0 5-192-15,0-1 192 0,-1 0-368 0,1-4 48 16,1-2 0-16,1 1 0 16,-2-4-384-16,0 2-80 0,0-1-16 0,0 2 0 15,1 1-896-15,2-1-176 0,-1-3-48 0,4-5-8992 16,2-4-1808-16</inkml:trace>
  <inkml:trace contextRef="#ctx0" brushRef="#br0" timeOffset="68689.78">31164 13358 38815 0,'0'0'848'0,"0"0"176"0,0 0 48 0,9-6 16 0,-1-3-864 0,1 1-224 0,-1-2 0 0,2-1 0 0,2 1 320 0,0-2 32 15,-2 2 0-15,1-3 0 0,-1 1-224 0,2 0-128 16,0 2 128-16,-2-1-128 0,0 2 0 0,1 3-160 16,-1-1 16-16,1 3 0 0,-1 2 144 0,1 0 192 15,-2 2-32-15,0 0-16 0,-9 0-144 0,10 3 0 16,-10-3 0-16,0 0 0 0,9 6-128 0,-1 2 128 16,-8-8-160-16,3 12 160 0,-3-12-144 0,0 13 144 15,0-13-128-15,-4 16 128 0,-1-6-256 0,-2 3 48 16,-2 0 0-16,0-1 0 0,-1 1-144 0,-1 1-32 15,1 1 0-15,-1-1 0 0,0 2 240 0,-1 2 144 16,0 3-192-16,-1-3 192 0,-1 3 0 0,1 0 0 16,1-4 192-16,1 2-48 0,1-3-16 0,4-1-128 15,0 1 192-15,4 0-64 0,2-1 128 0,1 0 32 0,3-4 0 0,1 1 0 16,2 1-160-16,0-4-128 0,4 0 192 0,1-1-192 16,1 0 0-16,1-3 0 0,0 0-192 0,2-2 48 31,0 0-1808-31,1-2-352 0,1 0-80 0</inkml:trace>
  <inkml:trace contextRef="#ctx0" brushRef="#br0" timeOffset="69073">29439 13888 39967 0,'-14'4'1776'0,"14"-4"352"0,-8 5-1696 0,8-5-432 16,0 0 0-16,5 8 0 0,6-4 192 0,3 0-64 15,4-2 0-15,6 1 0 0,2-3 432 0,4 0 80 16,2 0 0-16,6 0 16 0,1 1-64 0,7 0-16 16,6-1 0-16,11 4 0 0,8 3-64 0,5 1 0 0,1-2-16 0,0 1 0 15,-2-2-320-15,9 1-176 0,7 1 192 0,2-2-192 16,1 2 128-16,-4-3-128 0,-3 1 0 0,5-4 0 16,10 2 0-16,-4 1 0 0,-5 0-128 0,-7-2 128 15,-7-1-384-15,-1 2 32 0,-1 2 0 0,-4 3 0 31,-5 1-2032-31,-9 0-416 0,-10-3-80 0</inkml:trace>
  <inkml:trace contextRef="#ctx0" brushRef="#br0" timeOffset="69724.45">29862 14976 40719 0,'0'0'1792'0,"0"0"384"0,0 0-1728 0,0 0-448 16,0 0 0-16,0 0 0 0,7-6 128 0,3-2-128 15,-3-1 0-15,1-2 128 0,-1 1 176 0,-1-4 16 16,-1-1 16-16,-1 1 0 0,-1-2-16 0,-2-1-16 0,-1 0 0 0,-2 1 0 16,-4 3 80-16,1-7 0 0,-3 3 16 0,-1-3 0 15,-1 4-16-15,-2-1 0 0,-1 1 0 0,-1 5 0 16,-2 0-32-16,-2 4-16 0,1 1 0 0,-1 3 0 15,-2 0-80-15,1 3-32 0,-2 2 0 0,0 2 0 16,-3 1-224-16,2 1-128 0,-1 2 128 0,-1 4-208 16,0-2 208-16,-3 5 0 0,4 3 0 0,0 0 0 15,-2 3-304-15,3 7-16 0,-1 3 0 0,5 3 0 16,1 4 128-16,3-2 0 0,1-2 16 0,2-2 0 16,4-3 0-16,1-3 0 0,2-1 0 0,4-3 0 15,3-1 176-15,4-1 0 0,3-6-144 0,4 2 144 16,5-3-256-16,4-3 0 0,3-2 16 0,3-3 0 0,1-2 96 15,2-3 16-15,1-4 0 0,0-3 0 16,-2-1 128-16,0-3 128 0,-1-4-128 0,1-2 176 0,1-1-176 0,2-1 160 16,-3-2-160-16,2-1 160 0,0-7 224 0,0-2 32 15,-3-3 16-15,-3-7 0 0,2-6-112 0,-5-1-32 16,-6-1 0-16,-3 0 0 0,1 2 128 0,-4 3 32 16,-4 0 0-16,-3-1 0 0,-1-1-448 0,-3 0 0 15,-2 0 128-15,-3 2-128 0,-1 1 0 0,-5 4-224 16,-1 6 48-16,-2 6 16 0,-2 3 160 0,-2 3 176 15,-2 6-48-15,-1 2 0 16,-1 4-1984-16,2 2-384 0,-1 5-96 0,3 3-10624 16,3 3-2128-16</inkml:trace>
  <inkml:trace contextRef="#ctx0" brushRef="#br0" timeOffset="70091">30740 14726 41519 0,'0'0'912'0,"0"0"192"0,0 0 48 0,0 0 0 0,0 0-912 0,0 0-240 0,-9-1 0 0,0-1 0 0,1 1 944 0,-1 1 144 16,0 4 16-16,-3 1 16 0,-3 1-384 0,-4 4-80 15,0 3-16-15,-2 0 0 0,-4 3-208 0,-1 5-48 16,0 3-16-16,-3 6 0 0,-1 2-368 0,0 0 0 16,2 2 0-16,-1-3 0 0,3-1 0 0,1-1-160 15,2-3 16-15,1-2 0 16,2-4-272-16,3 0-48 0,0-3-16 0,3 1 0 15,-1-6-336-15,4 0-64 0,0-6-16 0,5 1 0 16,6-7-2080-16,0 0-416 0,0 0-96 0</inkml:trace>
  <inkml:trace contextRef="#ctx0" brushRef="#br0" timeOffset="70332.22">30272 14677 23039 0,'-5'6'2048'16,"-1"4"-1648"-16,-1 4-400 0,4-1 0 0,3 4 5504 0,4 2 1024 0,3 2 208 0,3 5 48 15,5 3-5376-15,2 2-1088 0,0 2-192 0,2-2-128 16,3-2 160-16,3-1-32 0,0 1-128 0,1 0 192 16,0-6-192-16,0 3 0 0,0-5 0 0,0 1 0 15,-5-1 0-15,0 1 0 0,-3-2-144 0,0-1 144 31,-3 0-768-31,-1-1-48 0,-2-1-16 0,0 0 0 0,-3-7-2032 0,0 2-400 0,1-2-96 0</inkml:trace>
  <inkml:trace contextRef="#ctx0" brushRef="#br0" timeOffset="70608.63">30948 15107 3679 0,'0'0'320'0,"-4"9"-320"16,-1 0 0-16,1 0 0 0,-2 2 9568 0,4-1 1840 0,0 2 368 0,4 5 80 16,-2 0-9168-16,0 2-1824 15,0 5-368-15,1-2-80 0,-1 5-160 0,0-1-16 0,0 6-16 16,0-1 0-16,0 1-224 0,-1 1 0 0,-1-2 0 0,2-2 0 31,0-7-848-31,2-1-176 0,-1-1-16 0,2-5-16 16,-1-2-672-16,1-4-128 0,-3-9-16 0,0 0-16160 0</inkml:trace>
  <inkml:trace contextRef="#ctx0" brushRef="#br0" timeOffset="71824.75">20493 11910 15663 0,'0'0'1392'0,"-1"-10"-1120"0,0-2-272 0,-1 0 0 16,1-3 3360-16,-2 0 608 0,1 2 128 0,-1-3 32 16,-1 2-2576-16,-2 1-512 0,-3-3-96 0,-1 3-32 15,-1-1-656-15,-2 0-128 0,-4 1-128 0,-2 0 192 16,-1 2-896-16,7 7-192 0,-4 0-16 0,-3 3-16 31,-2-3 160-31,0 4 48 0,0 2 0 0,-2 0 0 0,1 1 976 0,-19 8 208 0,7 2 48 0,3 3 0 16,5 1 128-16,2 3 16 0,3-1 16 0,1 6 0 0,2 4 144 15,-1-2 16-15,2 2 16 0,1-1 0 0,4 0-336 0,2 0-80 16,4 1-16-16,3 4 0 0,1-3-288 0,4 4-128 16,3-2 0-16,3-1 128 0,1-1-128 0,2-1 0 15,3-4 0-15,1-3 0 0,3-4 0 0,2-3 0 16,-1-4-128-16,3-3 128 0,1-3 0 0,3-3 0 16,2-5 0-16,2-1 0 0,-1-2 160 0,1-5 48 15,1-2 16-15,0-6 0 0,-1-2 256 0,-2-3 48 16,-2 1 16-16,-2-3 0 0,-2 0-208 0,-1-4-32 15,-2 1-16-15,-1-1 0 0,-1 0-80 0,-2 0-16 0,-4-2 0 0,0-6 0 16,-3-5-64-16,0-7-128 0,-3-5 176 0,-3-1-176 16,-1-1 0-16,0 4 0 0,-1 4 0 0,-2 6 0 15,-1 4 0-15,-1 3 0 0,-3 0-160 0,-1 0 160 16,0-2-176-16,-1 0 176 0,-3 4-128 0,1-1 128 16,-1 4-160-16,0 1 160 0,0-3-192 0,1 6 192 15,0 1-288-15,1 2 48 0,0 1 16 0,2 3 0 31,1 3-544-31,2 3-128 0,0 4 0 0,1 3-16016 0</inkml:trace>
  <inkml:trace contextRef="#ctx0" brushRef="#br0" timeOffset="73742.47">21004 11565 40831 0,'0'0'1808'0,"0"0"368"0,0 0-1728 0,-6 7-448 0,6-7 0 0,-4 12 0 16,4-12 464-16,1 17 16 0,2-4 0 0,1 1 0 16,1 2-160-16,1-2-48 0,2 2 0 0,0 2 0 15,0 2-272-15,-2-8 128 0,3 1-128 0,1 4 0 16,0 1 0-16,2 0 0 0,-1 0-160 0,2 2 160 15,2-2-432-15,12 12 48 0,-1-8 0 0,-5-1 0 32,-1-4-1392-32,-2-1-272 0,0-5-48 0,-1 0-16 15,-1-5-1184-15,-2 0-240 0</inkml:trace>
  <inkml:trace contextRef="#ctx0" brushRef="#br0" timeOffset="74010.59">21520 11408 40479 0,'0'0'1792'0,"0"0"384"0,0 0-1744 0,0 0-432 16,0 0 0-16,-5 9 0 0,3 0 128 0,0 2-128 16,-2 1 0-16,2 2 128 0,-3 2-128 0,1 3 0 15,-5 5 0-15,1 3 0 0,0 8 0 0,-1 6 0 16,-2 3 0-16,1 4 0 0,0 2 0 0,-2-2 0 15,-1-4 0-15,0-1 0 0,-2-5-128 0,2 0 128 16,2-2 0-16,-1 2 0 16,0 0-640-16,2 0-48 0,-1 0-16 0,2-1 0 15,0-1-2016-15,2-1-416 0,0-3-64 0,-1 2-10416 0</inkml:trace>
  <inkml:trace contextRef="#ctx0" brushRef="#br0" timeOffset="74391.89">21687 11928 19343 0,'0'0'1728'0,"0"0"-1392"16,0 0-336-16,0 0 0 0,0 0 6416 0,0 0 1216 15,0 0 240-15,13 11 64 0,0 0-6384 0,0 1-1264 16,-1 0-288-16,-1 2 0 0,-4 3 0 0,1 3 0 15,0 1 0-15,-1 2-144 16,-3 3-272-16,-2 2-48 0,-2 0-16 0,-1 4 0 16,-2 0-304-16,-1 1-64 0,-1 1-16 0,-1-6 0 15,-1-2 0-15,-1 0 0 0,-1-2 0 0,0-3 0 16,0-2-1120-16,1-2-240 0,0-1-32 0,2-2-13104 0</inkml:trace>
  <inkml:trace contextRef="#ctx0" brushRef="#br0" timeOffset="74784.23">19717 12976 24879 0,'-32'8'2208'0,"11"-2"-1760"0,-4 0-448 0,6 1 0 0,2-2 3648 0,5 0 640 16,12-5 128-16,0 0 16 0,0 0-3424 0,0 0-688 16,0 0-144-16,17-5-32 0,4-2 96 0,7-1 16 15,8 1 0-15,7-3 0 0,5-3 192 0,5-4 64 16,6-5 0-16,11-4 0 0,10-4-128 0,9-2-32 15,8 0 0-15,2-4 0 0,-1-1-208 0,7 5-144 16,7 2 192-16,-3 4-192 0,-3 2 0 0,-6 3-272 16,-3 3 16-16,-1 4 16 0,-1 2 64 0,-5 3 16 15,-5 1 0-15,-4-1 0 16,-4-1-208-16,1 2-32 0,-2-1-16 0,-5 2 0 16,-2 2-1504-16,-1-2-320 0,-4 0-48 0,-5-4-16 0</inkml:trace>
  <inkml:trace contextRef="#ctx0" brushRef="#br0" timeOffset="75497.14">20835 13863 36623 0,'0'0'800'0,"8"-9"160"0,-3-5 48 0,1 1 32 0,-1-2-832 0,-1 1-208 16,0-3 0-16,0 1 0 0,-1 3 608 0,-1-5 80 0,-2 0 16 0,-1-1 0 16,0 1-384-16,-2-3-64 0,-2 2 0 0,-2 1-16 15,-2-1-96-15,-1 2-16 0,-2 2 0 0,-2-1 0 16,-3 2 128-16,-1 3 32 0,-2 3 0 0,-1 3 0 15,0 0-16-15,1 2 0 0,-5 1 0 0,1 2 0 16,1 4-144-16,-1 1-128 0,0 1 192 0,0 2-192 16,2 1 352-16,-2 3-32 0,1 1-16 0,1 0 0 15,1 4-32-15,3 0 0 0,-1 3 0 0,3 2 0 16,0 5-272-16,3 1 128 0,2 2-128 0,2 5 0 16,1 5 0-16,2 3-272 0,2-2 16 0,1-2 16 15,2-3-64-15,4-3-16 0,1-6 0 0,2-2 0 16,5-4 320-16,0-2-192 0,1-2 192 0,1-2-160 15,3-2 160-15,1-3-208 0,2-2 80 0,1-4 128 16,-1-3-144-16,4-3 144 0,-1-4 0 0,2-3 0 0,3-3 0 16,0-3 0-16,0-2 128 0,2-3-128 0,-2 1 272 0,2-9-32 15,-2-2-16-15,1-5 0 0,-2-3-32 0,-1-6-16 16,-3-7 0-16,-4 2 0 0,-4-2-176 0,1 3 0 16,-5 1 0-16,-1-3 128 0,-1-5 0 0,-3-2-128 15,-1-6 192-15,-1 0-64 0,-3-1 16 0,-3 5 0 16,-1 6 0-16,0 7 0 0,-2 6 0 0,-2 4 0 15,-2 4 0-15,-3 3 0 0,0 3-144 0,0 2 0 16,-3 6 0-16,0 5 0 16,2 4-512-16,0 6-16 0,-2 0-16 0,4 4 0 15,2 3-2832-15,2 2-560 0,8-6-112 0</inkml:trace>
  <inkml:trace contextRef="#ctx0" brushRef="#br0" timeOffset="75827.73">21609 13412 48319 0,'0'0'2144'0,"0"0"432"0,-9 4-2064 0,9-4-512 0,0 0 0 0,0 0 0 16,0 0 144-16,-4 14-144 0,5 3 0 0,-2-3 144 16,-3 2-512-16,0 1-96 15,-1 0-32-15,-3 3 0 0,-2 3-160 0,-2 2-48 0,-4 0 0 0,-1 3 0 0,-1 6 432 0,-1 3 80 16,-2 2 0-16,-1 4 16 0,-2 0 176 0,-1-1 0 16,-1-5 0-16,2-1 128 0,-1-4-128 0,3-3 0 15,-1-6 0-15,4-3 0 16,1-3-1536-16,1-4-240 0,2-1-32 0,2-7-10016 15,0-5-2000-15</inkml:trace>
  <inkml:trace contextRef="#ctx0" brushRef="#br0" timeOffset="76014.7">21191 13544 16575 0,'0'0'1472'0,"5"14"-1168"0,-3-2-304 0,4 2 0 16,1-1 7200-16,5 0 1376 0,3 1 288 0,3 1 48 15,1 0-6992-15,2 4-1408 0,0-4-288 0,-1 2-48 16,-1 0-176-16,-1 1 0 0,1 3-160 0,-1 1 160 31,-1 5-656-31,-1-3-48 0,-1 1 0 0,1 0 0 16,-1 0-2400-16,0-2-480 0,-2-1-112 0,0-2-7840 0,0-1-1584 0</inkml:trace>
  <inkml:trace contextRef="#ctx0" brushRef="#br0" timeOffset="76528.43">21773 13914 48319 0,'0'0'2144'0,"0"0"432"0,-9 4-2064 0,9-4-512 16,0 0 0-16,0 0 0 0,0 0 448 0,0 0 0 15,4-12-16-15,1-1 0 0,2-3-432 0,3-1-256 16,2-2 48-16,1-2 0 0,1-2 0 0,3 3 0 16,0 2 0-16,0 1 0 0,0 1 32 0,0 2 16 15,0 1 0-15,-3 2 0 0,0 2 160 0,-1 0 0 16,-2 3 0-16,1 0 0 0,-2 2 0 0,1 1 176 16,-2 1-176-16,-9 2 192 0,12 0-192 0,-12 0 160 15,11 0-160-15,-11 0 160 0,11 0-160 0,-1 4 160 0,-10-4-160 0,0 0 160 16,12 13-160-16,-4 0 0 0,-2-1 0 0,0 1 0 15,-2-1-256-15,-2 2 80 0,-3 3 16 0,1 3 0 16,-1 2-64-16,-2-3-16 0,-1 2 0 0,-1 1 0 16,-3-1 240-16,0 1 0 0,-1-1 0 0,-1 0-144 15,-3 1 144-15,1-1 0 0,-1-1 0 0,0-2 0 16,-2-1 0-16,0-2 0 0,-2 0 0 0,-1 0 0 16,-1 1 0-16,2 0 256 0,0-2-64 0,3 2-16 15,1-1-176-15,3 1 0 0,2 0 144 0,1 1-144 16,3-2 304-16,2-2-16 0,0-2 0 0,5 0 0 15,1 1-16-15,2 0 0 0,2 0 0 0,3-1 0 16,0 0-48-16,4-2-16 0,0-1 0 0,1-2 0 0,2 1-208 16,1-2 128-16,-2 0-128 0,1-1 0 15,1-1 0-15,4-2-240 0,-1-1 32 0,0-3 0 16,0-3-624-16,1-3-128 0,4-4-32 0,0 0-13248 16,2-4-2656-16</inkml:trace>
  <inkml:trace contextRef="#ctx0" brushRef="#br0" timeOffset="79864.53">28017 7368 21183 0,'0'0'1888'0,"5"-8"-1504"0,2 0-384 0,-1 0 0 16,1-1 2992-16,-1 0 528 0,-1 0 96 0,1 0 32 15,-1 0-2560-15,0-2-496 0,-1 2-96 0,0 0-32 16,-4 9-208-16,2-12-64 0,-2 3 0 0,-1-1 0 16,1 10-48-16,-1-5-16 0,0-2 0 0,-1 1 0 15,-3 0 96-15,-1 1 16 0,-2 1 0 0,0 2 0 16,-1-2 80-16,-11-2 32 0,1 5 0 0,-1 0 0 16,-1 2 32-16,-2 0 16 0,-2 2 0 0,-2 4 0 15,-3 2-192-15,0 0-32 0,-2 0-16 0,5 4 0 16,0 3-160-16,2 3 128 0,0 1-128 0,4 3 128 15,2 3-128-15,2 2 0 0,1 0 0 0,3 2 0 16,1 2 0-16,3-1 0 0,1-2-128 0,3-1 128 0,1 0-160 0,2 0 160 16,2-4-208-16,2-3 80 0,1-4-192 0,2-2-16 15,3 0-16-15,0-4 0 16,2 2-80-16,2-5-16 0,0 0 0 0,2-3 0 0,3-1 288 0,1-1 160 16,0-1-192-16,5-2 192 0,1-4 0 0,4-1 224 15,2-1-16-15,-2 1 0 0,0-2 304 0,0 1 48 16,1-2 16-16,-2-1 0 0,-2-7 48 0,-1 0 16 15,-3-1 0-15,-2-2 0 0,-2-5-256 0,-3 0-64 16,-1-4 0-16,-2-2 0 0,-2-2-64 0,-2-4 0 16,-2-1-16-16,-1-1 0 0,-3-1-112 0,0 1 0 15,-2 5-128-15,0-2 192 0,-2 4-192 0,-1-8 144 0,0-4-144 0,-1-2 128 16,-3 0-128-16,2 0 160 0,-1 1-160 0,-1 0 160 16,-2 2 16-16,-1 5 0 0,2 0 0 0,0 4 0 15,-1 3-48-15,-3 4-128 0,-2 5 192 0,2 3-64 16,0 2-128-16,-2 3 0 0,-4 0 0 0,1 7 0 31,0 3-672-31,-2 3-112 0,-1 1-32 0,1 5 0 16,-1-3-1744-16,1 4-368 0,1 2-64 0</inkml:trace>
  <inkml:trace contextRef="#ctx0" brushRef="#br0" timeOffset="81346.23">28545 7200 23039 0,'0'0'2048'0,"0"0"-1648"15,0 0-400-15,0 0 0 0,0 0 4048 0,4 13 736 16,1-3 144-16,2 2 16 0,-1 0-3696 0,2 1-736 16,1 1-160-16,0 2-32 0,-1 2-80 0,1 3-32 0,0 2 0 15,0 2 0-15,0 2-208 0,2-1 0 0,-1-1 0 0,1 1 0 16,-1-5-384-16,1 1 48 0,-1-3 0 0,0-1 0 31,1-4-1472-31,1-1-304 0,1-1-48 0,0-4-8800 0,0-3-1776 0</inkml:trace>
  <inkml:trace contextRef="#ctx0" brushRef="#br0" timeOffset="81615.42">29146 7200 39503 0,'0'0'1744'0,"0"0"368"0,-11 8-1680 0,2 3-432 0,0 2 0 0,0 2 0 0,1 0 304 0,2 5-32 16,-5-3 0-16,-13 35 400 0,8-19-240 16,-2 0 0-16,-1 7 0 0,0 3-224 0,-3 0-32 15,-3-2-16-15,-1 1 0 0,-2-3-160 0,0 2 0 16,-2 3-160-16,2-1 160 0,2 4-368 0,3-2 32 15,2 0 0-15,4-1 0 16,3-5-432-16,1-1-64 0,1-3-32 0,2-1 0 16,0-5-2064-16,3-3-400 0</inkml:trace>
  <inkml:trace contextRef="#ctx0" brushRef="#br0" timeOffset="82332.59">29258 7875 7359 0,'0'0'656'0,"0"0"-528"15,0 0-128-15,0 0 0 0,0 0 5136 0,0 0 1008 16,0 0 192-16,0 0 32 0,0 0-4512 0,0 0-912 15,7-6-176-15,-1-1-48 0,1 0 176 0,-1 2 48 16,2 0 0-16,1 0 0 0,-4-2 0 0,3 1 0 16,0-1 0-16,4 1 0 0,-2-2-96 0,0 1-16 15,0-2 0-15,0 1 0 0,0-2-128 0,1-2-48 16,-1-1 0-16,1 0 0 0,-1 2-192 0,1-3-32 16,-4-1-16-16,4 0 0 0,-1 1-208 0,1 0-32 0,-3-3-16 15,-1 0 0-15,3-1-32 0,-1 2-128 16,-2 2 192-16,1 2-64 0,-1 5-128 0,-7 7 0 0,6-6 0 0,-6 6 0 15,0 0 0-15,0 0 0 0,0 0 0 0,8 12 0 16,-4 1 0-16,-1 1-320 0,-1 2 48 0,1 2 16 16,-2 3 256-16,2-2 0 0,-1 1 0 0,2-3 0 15,-2-2 0-15,0 2-192 0,0 0 192 0,0 3-160 16,2-3 160-16,-1 2 192 0,-1 0-32 0,1-1-16 16,-3-1-144-16,2 2-192 0,1-4 32 0,0 2 16 15,-2-2 144-15,2 1 0 0,-1-3 0 0,1-1 0 16,-3-12 0-16,2 12 0 0,2-5 0 0,-4-7 0 15,0 0 0-15,0 0 192 0,13 6-64 0,-13-6 0 16,11 0 16-16,-2-4 16 0,-1-3 0 0,0-1 0 16,-1-2 144-16,1-1 16 0,0-3 16 0,0 0 0 15,-2-3-336-15,2-1 128 0,-1-2-128 0,-1 0 0 0,-1 0 384 16,2 0 16-16,-1 2 0 0,0-3 0 0,-1 0-400 0,0 2 0 16,-1 2 0-16,-1 1 0 0,-1-2-192 0,0-1-128 15,-2 1-32-15,0 1 0 16,0 3-1760-16,0 0-368 0,0-2-64 0,-2-1-16656 15</inkml:trace>
  <inkml:trace contextRef="#ctx0" brushRef="#br0" timeOffset="82799.45">27119 8247 15663 0,'-16'-7'688'0,"6"4"144"0,-2 2-656 0,3 0-176 0,9 1 0 0,-9-1 0 15,9 1 6272-15,0 0 1216 0,0 0 240 0,0 0 48 0,0 0-5792 0,9-6-1168 16,1 5-240-16,4-2-32 16,5 3-160-16,7 3-48 0,8 1 0 0,9 1 0 0,9 3 64 0,5 0 16 15,4 1 0-15,2 0 0 0,1-2-288 0,12-1-128 16,12 3 0-16,6 2 128 0,3-1-128 0,-1 1 0 15,-1-4 0-15,10 5 0 0,8-1 0 0,-5 0-272 16,-9-3 64-16,3 2 16 0,4 2 0 0,-1 1 0 16,-1-1 0-16,-6 0 0 0,-7-3 0 0,2 1 16 15,2 1 0-15,-4-1 0 0,-5-1-16 0,-9 0-16 16,-9 1 0-16,-1-1 0 16,-5-2-1056-16,-2 3-208 0,-1-4-32 0,-4 1-16 15,-6-5-1424-15,-4 2-304 0</inkml:trace>
  <inkml:trace contextRef="#ctx0" brushRef="#br0" timeOffset="83450.05">28095 9120 39903 0,'0'0'1776'0,"5"-12"352"0,-1-1-1696 0,1 0-432 16,1 0 0-16,-1 0 0 0,0-1 704 0,0-3 64 15,-1-1 16-15,-1 1 0 0,-3-3-176 0,-1 1-32 16,-2-2-16-16,-2 1 0 0,-2 3-384 0,1-1-176 16,-3 1 160-16,-2 3-160 0,-1-1 0 0,-2 4 0 15,-4 1 0-15,0 4 0 0,-3-1 0 0,-4 4 0 16,-5 1 0-16,-3 4 0 0,-1 1-192 0,-2 4 64 0,-3 1 128 0,1 4-208 15,0 3 208-15,3 5 0 16,1 1 0-16,4 7 0 0,3 4 0 0,3 3 0 0,2 1 0 0,4 3-144 16,1 2 144-16,3-1 0 0,1 1 0 0,5-5-128 15,2-5 128-15,4-3 0 0,1-2 0 0,2-5 0 16,3-2 0-16,1 0-192 0,3-4 192 0,2 0-192 16,1-4-128-16,0-2-16 0,4-2-16 0,0-1 0 15,4-4 96-15,2-4 32 0,2-1 0 0,3-4 0 16,1-1 224-16,5-1 128 0,2 0 0 0,1-4-128 15,0-1 416-15,0-2-32 0,0-1 0 0,-1-3 0 16,-1-2 32-16,-3-4 0 0,-5-3 0 0,-2-3 0 16,-2-5 32-16,-1-4 16 0,-3-6 0 0,-1-3 0 15,-1 3-464-15,-2-4 0 0,-3 4 0 0,-1 2 0 16,-1 2 0-16,-3 4 0 0,-3 2 0 0,-2 1 0 16,-2 2-416-16,-1 3 32 0,-3 1 0 0,1 5 0 15,-1 4-304-15,-1 4-48 0,-1 3-16 0,0 2 0 16,2 4-2128-16,-1 4-448 0,7 4-64 0</inkml:trace>
  <inkml:trace contextRef="#ctx0" brushRef="#br0" timeOffset="83746.34">28820 8930 23951 0,'0'0'2128'0,"0"0"-1696"0,-9-3-432 0,1 6 0 16,8-3 4864-16,-6 4 896 0,6-4 192 0,-6 9 16 16,1-3-4768-16,-1 5-960 0,-1 2-240 0,-2 2 0 15,-3 4 0-15,0 0 0 0,-2 3 0 0,-2 3 0 16,-2 1-176-16,0 0 32 0,-2 3 0 0,1 0 0 15,-3-1 16-15,1 0 0 0,-1-4 0 0,1-1 0 16,-4-2-224-16,2-1-32 0,-1-4-16 0,3 0 0 31,0-2-1600-31,1-1-320 0,-1 1-64 0,1-4-14320 0</inkml:trace>
  <inkml:trace contextRef="#ctx0" brushRef="#br0" timeOffset="83958.13">28437 8956 40255 0,'0'0'1792'0,"0"0"352"0,4 12-1712 0,-2 2-432 0,1 2 0 0,2 2 0 0,3-3 1024 0,2 6 128 16,1-1 32-16,0 3 0 0,0-2-720 0,2 3-144 16,-1-1-16-16,-1 2-16 0,1-2-288 0,1 1 160 15,0-3-160-15,0 1 128 16,2-1-1280-16,-2 1-272 0,0-3-48 0,0 5-16 15,1-3-1120-15,0 2-208 0,1-1-64 0,-1 1-7360 16,2-3-1488-16</inkml:trace>
  <inkml:trace contextRef="#ctx0" brushRef="#br0" timeOffset="84932.39">29181 9322 37727 0,'0'0'832'0,"0"0"160"0,0 0 32 0,-1 13 48 0,-2-2-864 0,3 0-208 0,1 2 0 0,1 2 0 16,-1 2 1440-16,2 4 240 0,-2 2 48 0,0 4 16 15,1-2-528-15,-2 4-128 0,0 1 0 0,1 0-16 16,0-4-688-16,1 0-144 0,-2 0-32 0,-2 1 0 16,0 2-384-16,0-2-80 0,1-4 0 0,4-2-16 15,-1-3-2352-15,1-3-480 16,-2-3-96-16,2-3-8976 0,-3-9-1808 0</inkml:trace>
  <inkml:trace contextRef="#ctx0" brushRef="#br0" timeOffset="86021.38">24949 12164 12895 0,'0'0'576'0,"0"0"112"0,4-9-560 0,0 1-128 0,-4 8 0 0,4-9 0 16,0-3 4688-16,-2 2 912 0,1 0 176 0,-2 2 48 15,1-4-3840-15,-2 2-768 0,-2-1-160 0,0 1-32 16,-2-2-496-16,1 7-96 0,-1-2-32 0,-1 1 0 15,0-2-160-15,-2-1-48 0,0 0 0 0,-3 0 0 0,0-1 80 0,-8-4 16 16,1 4 0-16,1 3 0 0,1 1 96 16,-1 3 0-16,-1 3 16 0,0 3 0 0,-3 3-32 0,-3 1-16 15,-2 3 0-15,-2 3 0 0,-4 4-224 0,-2 4-128 16,-2 4 160-16,1 5-160 0,1 0 0 0,3 2 0 16,7 2 0-16,2 1-160 0,4 1 160 0,3-4 0 15,3-2 0-15,6-1 0 0,4-2 0 0,3-1 0 16,2-6 0-16,3-1-128 0,2-2 128 0,3 0-128 15,1-1 128-15,4-2-128 0,1-1-176 0,3-4-16 16,5-1-16-16,0-1 0 0,3-2 336 0,-1-2-176 16,1-1 176-16,0 1-128 0,-1-7 128 0,1-1 176 15,0-3-48-15,-3-1 0 0,-2-2 240 0,1-3 32 0,0 0 16 16,1-3 0-16,0-3 0 0,0-1 0 16,-1-5 0-16,0-1 0 0,0-4-224 0,-3-5-64 15,-1-3 0-15,-3-2 0 0,-4-5-128 0,-3 0 192 0,-4-1-192 16,-3 2 192-16,-5-2-192 0,-2-1 0 0,-2-3 0 0,-3-8 128 15,-2-4 0-15,-3 2-128 0,0-1 192 0,-1 3-64 16,-3 5-128-16,0 5 0 0,0 3 144 0,-2 5-144 16,2 0-176-16,2 3-96 0,-1 1-32 0,1 4 0 31,-2 3-1200-31,2 6-240 0,2 5-48 0,1 5-16 16,2 2-944-16,0 8-192 0,-1 0-48 0</inkml:trace>
  <inkml:trace contextRef="#ctx0" brushRef="#br0" timeOffset="86602.07">25407 11913 17503 0,'0'0'768'0,"0"0"176"0,0 0-752 0,0 0-192 16,0 0 0-16,0 0 0 0,0 0 4544 0,0 0 896 15,0 0 160-15,0 0 32 0,0 0-3968 0,0 0-784 16,10 6-176-16,1 2-16 0,-1 1-384 0,1 4-80 16,-1 0-16-16,2 2 0 0,-1 0-208 0,1 3 0 15,0 3 0-15,0 3 0 0,-1 1 0 0,1 1 0 16,0-2-192-16,0 1 192 15,-2 1-512-15,0-4 0 0,0 1 0 0,0-4 0 16,0-2-1728-16,2-4-320 0,0-2-80 0,2-5-11952 0</inkml:trace>
  <inkml:trace contextRef="#ctx0" brushRef="#br0" timeOffset="86853.58">25964 11807 39327 0,'-12'9'1744'0,"4"2"368"0,-4 3-1696 0,2 4-416 0,-2 0 0 0,2 2 0 15,2 2 320-15,0-1 0 0,0 2-16 0,0 4 0 16,-1 1-304-16,0 5 0 0,0 2 0 0,1 5 0 16,-1 5 0-16,0 2 0 0,-2-2 0 0,1 2 0 15,0 0 144-15,0-4-144 0,1-4 0 0,0-1 144 16,0 0-144-16,3 0-144 0,0 0 144 0,2-3-208 15,2-3-432-15,1-2-96 16,-1-4-16-16,2 1 0 0,2-5-1760 0,-1-4-368 0,0-4-64 16</inkml:trace>
  <inkml:trace contextRef="#ctx0" brushRef="#br0" timeOffset="87502.8">26220 12390 22111 0,'0'0'1968'0,"0"0"-1584"0,0 0-384 0,0 0 0 15,0 0 3536-15,0 0 624 0,0 0 128 0,0 0 32 16,0 0-3616-16,0 0-704 0,0 0-160 0,7-7-32 16,-7 7 192-16,6-10 0 0,0 1 0 0,-1 0 128 15,1-2-128-15,1 2 176 0,-1-1-176 0,2-1 192 16,-1 1 368-16,1-5 80 0,-1 0 0 0,1-1 16 16,-1-1-80-16,-2 0 0 0,0-5-16 0,2 1 0 15,-2 0-240-15,0 0-32 0,3 1-16 0,-3-1 0 16,-1 1-272-16,1 3 0 0,-1 2 0 0,1 2 0 15,1 2 0-15,0 2 0 0,-6 9 0 0,0 0 0 16,0 0-400-16,0 0 16 0,8-4 0 0,-8 4 0 16,0 0 64-16,0 0 0 0,9 5 16 0,-2 3 0 15,-2 3 112-15,0 0 32 0,0 2 0 0,-1 2 0 16,0 0 160-16,0 4 0 0,0-1 0 0,0 3-128 0,1 2 128 0,0 3 0 16,0-2 0-16,1-1 0 0,-1 1 0 0,1-2 0 15,-2-3 160-15,1 1-160 0,1-2 0 0,0-1 0 16,1-1 0-16,-1-3-160 0,1-3 160 0,-1 1 0 15,2-2 0-15,0-1 0 0,-8-8 128 0,9 5-128 16,-9-5 160-16,12 4-160 0,-3-2 368 0,-9-2-32 16,12-2 0-16,-2-2 0 0,-2 0-48 0,0-1-16 15,-3-3 0-15,0-1 0 0,2 0-80 0,-2-2 0 16,0 1-16-16,0-2 0 0,-1 0-32 0,0-1 0 16,0-2 0-16,-1 0 0 0,-2-4-144 0,0 2 0 15,1-4 0-15,-1 1 0 0,0 0 128 0,1-1 0 0,-1 0 0 0,0-3 0 16,-1 0 64-16,1-1 0 15,1 0 0-15,-1 3 0 0,0 1-192 0,1 0 0 0,-2-1 0 0,1 2 0 16,-1 2 0-16,1 1 0 0,-1-1-192 0,0 2 192 31,0 3-864-31,0 2-48 0,0-1-16 0,-1 1-11568 0,0 1-2320 0</inkml:trace>
  <inkml:trace contextRef="#ctx0" brushRef="#br0" timeOffset="88021.48">23971 13139 28559 0,'-13'4'2544'0,"2"0"-2032"0,11-4-512 0,0 0 0 16,0 0 2560-16,0 0 432 0,0 0 80 0,10 3 0 15,3-3-2240-15,5-1-448 0,5-2-80 0,4 0-32 16,4 1-112-16,6-1-32 0,2 1 0 0,3-2 0 16,2 1 48-16,5-3 0 0,6-5 0 0,18 3 0 15,16-1 80-15,3 0 0 0,2 2 16 0,4-7 0 16,5-2-96-16,9 1-32 0,9 1 0 0,1-5 0 15,-6-3-144-15,9-1 0 0,9 0 0 0,-9 1 0 16,-15 1 0-16,2-1 0 0,4 1 0 0,-9 1 0 16,-9-1-256-16,-10 2-16 0,-6 4-16 0,-1-1 0 15,1-1-656-15,-6 3-128 0,-6 0-16 0,-6 2-16 32,-10 1-2400-32,-6 2-464 0</inkml:trace>
  <inkml:trace contextRef="#ctx0" brushRef="#br0" timeOffset="88703.92">25490 14081 21183 0,'0'0'944'0,"0"0"192"0,0 0-912 0,3-11-224 0,-1 1 0 0,1-2 0 15,0-1 4160-15,-1 0 800 0,1-1 160 0,-4-3 16 16,-1-1-3664-16,-2-3-752 0,-3-4-144 0,-3-2-16 16,0-5-240-16,-3-2-64 0,-3-1 0 0,1 4 0 15,-2 1-128-15,-1 4-128 0,-1 0 192 0,0 4-192 16,-2 2 512-16,-3 3-16 0,-3 0 0 0,0 4 0 16,-3 4-64-16,-3 4-16 0,0 1 0 0,0 2 0 15,-4 2-32-15,2 4-16 0,1 2 0 0,1 1 0 0,2 5-368 16,2 0-288-16,3 6 48 0,2 2 16 0,0 3 224 0,2 2-176 15,1 1 176-15,3 4-160 0,1 5-96 0,0-2 0 16,0 1-16-16,1 0 0 0,2 0 272 0,1-2 0 16,1 3 0-16,3-5 0 0,3-1 0 0,4 0 0 15,5-1 0-15,3 2 0 0,2-2 0 0,3-1 0 16,0-2-208-16,4-4 64 0,0 1-176 0,2-3-16 16,0-2-16-16,1-4 0 0,1-3-32 0,2-4 0 15,-2-3 0-15,3-3 0 0,3-4 384 0,1-4-144 16,2-4 144-16,4-1 0 0,3-2 192 0,3-5 128 0,1-5 48 0,-1 0 0 15,-1-1-96-15,-2-1-16 0,-4 0 0 0,-2-2 0 16,-3-1 64-16,-3-3 0 0,-2-6 0 0,-1-1 0 16,-2-7 128-16,-4-3 48 0,-2-3 0 0,0-2 0 15,-2-2-304-15,-1 2-48 0,-2 4-16 0,-5 0 0 16,-3 0-128-16,-3 2 160 0,-2-2-160 0,-3 2 160 16,-2-1-304-16,-1 6-64 0,-3 5-16 0,-1 2 0 31,-2 6-352-31,-2 3-80 0,1 4-16 0,-5 3 0 15,-3 4-1456-15,1 5-304 0,-3 0-48 0,-1 5-15056 0</inkml:trace>
  <inkml:trace contextRef="#ctx0" brushRef="#br0" timeOffset="89221.4">26151 13540 28559 0,'0'0'2544'0,"0"0"-2032"0,0 0-512 0,0 0 0 16,0 0 2976-16,0 0 496 0,0 0 112 0,-8 2 0 15,8-2-2816-15,0 0-576 0,-11 6-192 0,0 0 0 16,2 1 144-16,1 2-144 0,-1 0 0 0,1 3 144 16,-1 1 192-16,1 2 48 0,2 5 0 0,-2 2 0 15,-2 3 352-15,1 5 80 0,-3 2 16 0,-1 3 0 16,-2 2-208-16,2-2-48 0,-2-2 0 0,0-1 0 16,2 2-400-16,3-2-176 0,-3-5 128 0,1 0-128 15,-1-3 0-15,1-1 0 0,1-1 0 0,-1-1 0 16,0-1-688-16,2-2-112 0,1-5-32 0,0-1 0 15,1-7-432-15,-1-1-80 0,-2-4-32 0,2-1-11264 16,-1-3-2256-16</inkml:trace>
  <inkml:trace contextRef="#ctx0" brushRef="#br0" timeOffset="89429.6">25807 13589 43423 0,'0'0'960'0,"0"0"192"0,0 0 32 0,0 13 32 0,1 0-960 0,2 2-256 16,1-2 0-16,2 0 0 0,4 1 416 0,-3 2 32 0,1 1 16 0,1 2 0 16,2-1-32-16,2 2-16 0,-1 2 0 0,-1 4 0 15,0 2-416-15,0 0 0 0,0 0-224 0,-1-2 80 32,1 0-416-32,-1 0-80 0,-1 1 0 0,2 3-16 15,-1-2-1776-15,2-1-368 0,1 0-64 0,0 2-16 16,-1 0-1456-16,-2-1-288 0,-1 0-64 0</inkml:trace>
  <inkml:trace contextRef="#ctx0" brushRef="#br0" timeOffset="90090.12">26465 14568 42335 0,'0'0'928'0,"0"0"192"0,0 0 32 0,0 0 48 0,0 0-960 0,-2-7-240 0,-1-4 0 0,2-1 0 0,0-1 576 0,-1-1 80 16,4-6 16-16,-1-3 0 0,-1-2-128 0,1-4-32 16,2-3 0-16,-1-3 0 0,1 1 16 0,2 0 0 15,-1 0 0-15,1 3 0 0,1 1 32 0,0 4 0 16,-1 1 0-16,2 5 0 0,1 2-48 0,0 4 0 15,-2 1 0-15,-1 2 0 0,0 2-208 0,1 1-48 0,-1-1-16 0,-5 9 0 16,6-6-240-16,-6 6 128 0,7-7-128 0,-7 7 0 16,0 0 0-16,10-4 0 0,-10 4 0 0,0 0-160 15,13 7 16-15,-2 3 0 0,-3 2 0 0,-1 1 0 16,1 3 144-16,1 1-192 0,2 1 192 0,-2 1-192 16,0 0 192-16,-1-1 0 0,1 1 0 0,1 1-128 15,-2-2 128-15,1-2 0 0,-1-4 0 0,1-1 0 16,1 2 0-16,-3-3 192 0,1-3-32 0,-8-7-16 15,11 7-144-15,-1-1 0 0,-10-6-192 0,10 0 192 16,-10 0-208-16,12-6 80 0,-1 1 128 0,-4-2-208 16,-1-1 352-16,-1-2 80 0,0-3 16 0,0-3 0 15,1-1-240-15,-3-1 0 0,0-2 0 0,0 0 0 16,-2-4 0-16,-1 1 0 0,-1-2 0 0,1 1 0 16,1 0 0-16,-1 0 176 0,0 3-48 0,1 0-128 15,1 3-128-15,-2 3-144 0,0 0-32 0,2 5 0 0,1 1 304 16,-3 9 0-16,0 0 0 0,0 0 0 15,0 0 0-15,0 0 304 0,0 0-48 0,0 0 0 0,0 0-256 0,0 0 0 16,9 9 0-16,-1 0 0 0,-2 1 0 0,2 3 0 16,0 2 0-16,0 2 0 0,0 1 0 0,1 3 0 15,0-2 0-15,0 0 160 0,-1 0-32 0,0 1 0 16,1-1 0-16,0 1 0 0,0-1 16 0,0 0 0 16,-2 0 0-16,2 1 0 0,-1-2-144 0,-1-2 0 15,0-3 144-15,-1 0-144 0,2 1 0 0,0-4 0 16,-1 1 0-16,-1-5 0 0,-6-6-352 0,8 7 16 15,-8-7 0-15,8 4 0 16,-8-4-1840-16,0 0-384 0,9-8-64 0</inkml:trace>
  <inkml:trace contextRef="#ctx0" brushRef="#br0" timeOffset="94824.96">29404 1791 26783 0,'0'0'1184'0,"0"0"240"0,0 0-1136 0,0 0-288 16,0 0 0-16,13 0 0 0,1-4 1232 0,-2 1 192 15,-1 0 48-15,-1 0 0 0,0-1 208 0,0-2 48 16,-4 1 16-16,-6 5 0 0,11-6-304 0,-11 6-64 16,5-6-16-16,0 1 0 0,0-1-208 0,-1-2-64 15,0 0 0-15,0-4 0 0,0 2-464 0,-2-2-112 16,5-13 0-16,1 2-16 0,-2 2-240 0,3-1-32 16,2-2-16-16,1 2 0 0,-1-1-208 0,2-1 0 15,0 0 128-15,2 0-128 0,0 2 0 0,1 1 0 16,-2-2 0-16,-1 0 0 0,0-3 0 0,0 0 0 15,-2-1 0-15,-1 1 0 0,1-1 144 0,-1 2-144 0,-1 0 128 16,-1 3-128-16,-4 2 192 0,1 3-32 0,-1 3-16 0,-1 2 0 16,-1 2-144-16,0 2 192 0,-2 1-192 0,0 7 192 15,0-7-192-15,0 7 128 0,0 0-128 0,0 0 128 16,0 0-128-16,0 0 0 0,0 0 0 0,0 0 0 16,-4 14 0-16,0 4 0 0,0 4 0 0,1 4 0 15,-1 4 0-15,1 0-144 0,-1-1 144 0,0 1 0 16,0-3 0-16,1-2-128 0,1 0 128 0,0-2 0 15,1-4 0-15,2 2 0 0,1-2 0 0,0 2 0 16,-1-5 0-16,2 1 0 0,-2-2 128 0,1 0-128 16,-2-15 128-16,1 14-128 0,-1 0 176 0,0-2-176 15,0-12 192-15,0 0-64 0,0 0 0 0,0 0-128 16,0 0 176-16,0 0-176 0,0 0 160 0,0 0-160 16,0 0 128-16,0 0-128 0,10-7 0 0,-2-2 144 0,0-2-144 15,0-2 0-15,-2 0 0 0,2 0 128 0,-1-6-128 0,-1 2 0 16,1-2 0-16,-1-2 0 0,3 0 0 0,-1 1 0 15,1 0 128-15,1 0-128 0,-3-2 0 0,1 1 0 16,-1 0 0-16,-1 3 0 0,-1-2 0 0,1 5 0 16,-1-1 0-16,0 3 0 0,0 4 0 0,0 0 0 15,-5 9 0-15,7-7 0 0,-7 7-128 0,0 0 128 16,9-4 0-16,-9 4 0 0,11-1 0 0,-11 1 0 16,10 5-144-16,-10-5 144 0,12 9 128 0,-3 2 64 15,-1 4 32-15,-2 4 0 0,-1 0-224 0,1 3 0 16,-1 1-192-16,-1-1 192 0,-2 0-272 0,1-1 48 15,1 4 16-15,-2-2 0 0,0 1 208 0,0-2 0 16,1-1 0-16,0 3 0 0,-3 1 0 0,4 1 0 0,-1 2 0 0,3-1 0 16,0 2 176-16,1-6 16 0,-2 2 16 0,1-3 0 15,1-1-208-15,-1-3 0 0,0-2 0 0,-1 1 0 32,-1-3-416-32,0 0-80 0,0 1-16 0,0-4 0 15,1 1-848-15,-1-1-176 0,-2-1-48 0,2-2 0 16,-4-8-400-16,0 0-96 0,4 10-16 0,0-2 0 15,-4-8-1456-15,0 0-288 0,0 0-64 0,0 0-16 0</inkml:trace>
  <inkml:trace contextRef="#ctx0" brushRef="#br0" timeOffset="95142.11">30429 1501 43535 0,'-13'-2'1920'0,"13"2"416"0,-11-3-1872 0,11 3-464 16,-8 0 0-16,8 0 0 0,0 0 736 0,0 0 48 0,0 0 16 0,0 0 0 16,0 0-576-16,0 0-224 0,0 0 176 0,0 0-176 31,0 0-1344-31,0 0-352 0,0 0-80 0,0 0-10976 0,0 0-2208 0</inkml:trace>
  <inkml:trace contextRef="#ctx0" brushRef="#br0" timeOffset="95944.42">30751 1866 31727 0,'0'0'1408'0,"0"0"288"0,0 0-1360 0,0 0-336 0,8-5 0 0,-2-2 0 15,-1 0 1472-15,1 0 240 0,-1-2 32 0,0 2 16 16,-5 7-352-16,6-10-80 0,1 0-16 0,-2-3 0 16,2 1-352-16,-1 0-64 15,1-1 0-15,-1-1-16 0,1-5-144 0,-1 3-32 0,0-1 0 0,0-2 0 16,-1-2-304-16,1 1-64 0,-1-4-16 0,0 1 0 15,1-2 16-15,2 1 0 0,0 0 0 0,1-1 0 16,0 3-176-16,0-2-32 0,-1 1-128 0,1 1 192 16,1 2-192-16,-1-1 0 0,0-1 0 0,0 0 0 15,0 0 0-15,-1 2 0 0,-3 2 0 0,2 2 0 16,-2 3 128-16,0 2-128 0,-1 0 0 0,-1 5 0 16,-3 6 0-16,0 0 128 0,0 0-128 0,0 0 0 0,0 0 0 15,0 0 0-15,1 10 0 0,-1 3 0 0,0 0 0 0,0 1 0 16,0 1-128-16,0 0 128 0,-1 5 0 15,1-3 0-15,0-1 0 0,0 3 0 0,1 3 0 0,0 2 0 16,0 1 0-16,2 2 0 0,1 0 0 0,0 2 0 16,-1 4 0-16,-1-1 0 0,3 3 0 0,1-1 0 15,-1-1 0-15,0-4 0 0,0-3 0 0,2-3 0 16,-1-2 0-16,2-2 0 0,0-3 0 0,1-2 144 16,0-1-144-16,2-1 192 0,-4-4 16 0,4-1 16 15,-1-4 0-15,1 0 0 0,-1 1 32 0,1-4 0 16,0-1 0-16,0-2 0 0,-1 0-16 0,-1-2 0 15,-1-3 0-15,0 1 0 0,-2-6-16 0,2 0 0 16,0-2 0-16,0-3 0 0,1-3-48 0,-1-6-16 0,-2-3 0 16,1-4 0-16,-1-4 32 0,1 0 0 0,-1 0 0 15,1 5 0-15,-1-3-192 0,0 5 0 0,-2 1 144 0,-1 3-144 16,1 1 0-16,-1 1 0 0,-2 0 0 0,1 5 0 16,-1 0-240-16,-1 0-64 0,0-1-16 0,1 3 0 31,-1 2-848-31,2 2-176 0,-1 1-48 0,1 0 0 15,2 1-1648-15,0-2-336 0,3 1-64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38:31.26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6433 6913 9215 0,'0'0'816'15,"0"0"-656"-15,7-4-160 0,1 0 0 0,0 0 2736 0,0 0 512 16,-8 4 96-16,10-5 32 0,-2 1-2288 0,-8 4-448 15,7-6-80-15,-2-1-32 0,-5 7 192 0,0 0 48 16,5-8 0-16,-5 8 0 0,3-9-16 0,-2 5 0 16,0 2 0-16,1-5 0 0,-2-1-224 0,0 0-32 15,0 1-16-15,0-4 0 0,-2 1-176 0,1-8-48 16,0 1 0-16,-2 2 0 0,0 1-128 0,1 0-128 16,-2-2 192-16,0 4-192 0,-3 0 176 0,1 2-176 15,-3 1 160-15,0 2-160 0,0 2 640 0,-2 1 16 16,-2 2 16-16,0 0 0 0,-1 2 144 0,-1 4 16 15,1 0 16-15,0 1 0 0,-1 1-208 0,1 0-32 16,-2 3-16-16,3 3 0 0,0 1-208 0,2 4-32 16,0 3-16-16,1 4 0 0,1 4-208 0,-1 8-128 15,1 5 128-15,2 6-128 0,-1 2 0 0,0 3 0 0,0-2 0 0,0 2 128 16,-1-1-128-16,1 1 0 0,0 5 0 0,1 6 128 16,-1 10 32-16,1-7 16 0,3-2 0 0,-2-4 0 15,-1-4 96-15,1-1 32 0,-1-2 0 0,1 3 0 16,1 1-128-16,2-1-32 0,-1 1 0 0,0-7 0 15,0-5-144-15,2-3 160 0,-1-7-160 0,2-2 160 16,-1-2-160-16,2-4 0 0,-1-3 0 0,0 1 0 31,1-5-448-31,0 0-192 0,-1 0-16 0,-1-5-16 16,1-2-3152-16,0-2-624 0</inkml:trace>
  <inkml:trace contextRef="#ctx0" brushRef="#br0" timeOffset="272.01">5768 7750 42495 0,'0'0'1888'0,"0"0"384"0,0 0-1824 0,0 0-448 16,9-4 0-16,4 1 0 0,4 2 464 0,2 0 0 15,3 1 0-15,2-2 0 0,1 1-272 0,-1-1-48 16,1-1-16-16,3 0 0 0,0 1 0 0,2 0-128 16,0 0 192-16,3 2-64 0,1 2-128 0,2-2 0 15,-1 2 0-15,1-1 0 16,-2-1-1392-16,1 0-144 0,1-1-48 0,1-1 0 16,-2 0-1680-16,1-2-352 0</inkml:trace>
  <inkml:trace contextRef="#ctx0" brushRef="#br0" timeOffset="2757.69">8653 6022 25503 0,'0'0'1136'0,"0"0"224"0,0 0-1088 0,-2-9-272 0,2 9 0 0,0 0 0 16,-9-6 800-16,2 2 96 0,-3-1 32 0,0 1 0 15,-3 0-544-15,-3-3-128 0,-2 5 0 0,-2-1-16 0,0-1-112 16,-6 2-128-16,-4-2 176 0,-3 0-176 16,-2 0 128-16,-3 0-128 0,-2-1 0 0,-3 1 0 0,-2 0 272 0,-2 0 0 15,-1-1 0-15,-2 0 0 0,0 2 240 0,-4 0 32 16,-3-1 16-16,-2 2 0 0,-3-2 128 0,-1 4 16 16,0 1 16-16,0 2 0 0,-4-1-128 0,-1 2-16 15,0 2-16-15,-2 1 0 0,-3 1-256 0,1 1-48 16,2 0-16-16,1 2 0 0,-2-2-240 0,0-1 128 15,-2-2-128-15,0 1 0 0,0-1 0 0,1 2 0 16,2 1 0-16,-1-2 0 0,0-5 0 0,-3 2 0 16,0 0 0-16,2-2 0 0,2-1 0 0,4 0 0 15,2 1 0-15,1-2 0 0,1-4 144 0,0 0-144 0,1-3 128 0,2 2-128 16,3 0 240-16,4 0-48 16,4-2 0-16,2 3 0 0,2 2 16 0,1-1 0 0,0 3 0 0,1-3 0 15,-1 1-208-15,0 2 0 0,0 1 0 0,1 0 0 16,1-1 0-16,2 3 0 0,-1 0 0 0,4 0 0 15,2 1 0-15,1 0 0 0,0 0 0 0,-1 1 0 16,0 2 0-16,1-5 0 0,1 2 0 0,0-2 0 16,1 0 0-16,0 2 0 0,-2 1 0 0,2-2 0 15,0-2 0-15,3 2 0 0,2 1 0 0,3 0 0 16,2 0 256-16,2 1-32 0,4-2-16 0,1 0 0 16,0 3 32-16,3-1 0 0,0 0 0 0,3 0 0 15,8-5-112-15,-6 6 0 0,-1-1-128 0,7-5 192 16,0 0-64-16,-6 8-128 0,6-8 176 0,-7 9-176 15,4-2 160-15,-1 4-160 0,4-11 128 0,-4 10-128 0,4-10 128 16,-3 13-128-16,-1 0 128 0,2 0-128 0,-2-1 128 16,1 3-128-16,2-1 0 0,-1 5 128 0,1 5-128 0,0 2 0 15,2 7 0-15,2 3 0 0,1 4 224 0,1 4-32 16,0 0-16-16,0 0 0 0,2-3 16 0,-1-1 0 16,1 3 0-16,-1 9 0 0,2 4 0 0,-1 8 0 15,-1 7 0-15,-1-2 0 0,1-4-192 0,-4-3 0 16,1-3 0-16,-2 1 128 0,-1 4-128 0,1 2 128 15,1 2-128-15,-2-3 128 0,-2-5 352 0,1-4 64 16,1-3 16-16,-2 0 0 0,-2 0-192 0,1 7-48 16,0 0 0-16,2 3 0 0,0-4-176 0,1-5-144 15,0-4 192-15,1-4-192 0,0-6 192 0,1 0-192 16,-2 1 192-16,1 1-192 0,-4 3 128 0,1 5-128 0,-3 1 0 0,1-1 0 16,1-1 144-16,-1-2-144 0,-1-6 0 0,1-3 144 15,0-3-144-15,0-3 0 0,0-4 144 0,0 0-144 16,-1-4 0-16,0 2 0 0,0-1 0 0,0-4 128 15,-2 1-128-15,2-2 144 0,0 1-144 0,-1-2 160 16,1 1-160-16,0-2 128 0,0 0-128 0,0-2 128 16,1 0-128-16,0 2 0 0,-2-3 0 0,1 4 0 15,0-1 0-15,0-1 0 0,0 0 0 0,-1 0 0 16,3-3 0-16,-3 1 0 0,0-1 0 0,1-1 0 16,-2 4 192-16,2-4 0 0,0-3 0 0,-1 2 0 15,1-3-192-15,-1 0 0 0,-1 0 0 0,1 2 0 16,-1-3 272-16,1-2 32 0,-1 1 0 0,1-2 0 15,6-5-304-15,-7 6-256 0,-1 0 64 0,8-6 0 16,0 0 192-16,0 0 208 0,0 0-32 0,0 0-16 16,0 0 16-16,0 0 0 0,0 0 0 0,0 0 0 0,0 0-176 0,0 0 0 15,0 0 0-15,8 11 0 0,-1-4 0 0,-7-7 0 16,10 6 0-16,0 1 0 0,1-2 128 0,1 0-128 16,1 2 0-16,1-1 128 0,2-2-128 0,2 0 0 15,1 0-192-15,4 0 192 0,-1-1 0 0,5-1 0 16,4 0 0-16,5-1 0 0,3-4 0 0,2 2 0 15,5 0 0-15,2-1 0 0,1 0 0 0,-1 0 0 16,0 1 0-16,0-1 0 0,3-1 0 0,4-4 0 16,4 2 0-16,4 1 0 0,8 0 0 0,1 2 0 15,-1-2 0-15,2-3 0 0,0 0 0 0,5-1 0 16,6 0 0-16,1 4 0 0,-1 4 0 0,1 0 0 16,0 1 0-16,4 3 0 0,7 3 0 0,-1-1 0 0,-1-1 0 0,-1-3-176 15,-5-4 176-15,6 2 0 0,4-2 0 0,-4 1-128 16,-3 2 128-16,-1-4 0 0,-1-3 0 0,1-1 0 15,0 1 0-15,-3-1 128 0,-4 2-128 0,-1-2 0 16,-1-2 144-16,0 1-144 0,1 1 192 0,-1 1-192 16,0 1 0-16,-4 4-272 0,-5-6 16 0,-1 1 16 15,1-2 240-15,1 3 256 0,0 1-48 0,0 1-16 16,-5 2-192-16,-2-2 0 0,-2-2 0 0,0 0 0 16,0-3 0-16,0 0 0 0,0 6 0 0,-3-2 0 15,-2-1 0-15,-3-1 0 0,-3 1 0 0,-2 0 0 16,-1-2 0-16,-1 2 0 0,2 1 0 0,1 0 0 15,-1 2 0-15,0 0 0 0,-2 1 0 0,0 2 0 16,-4-1 0-16,-1 0 0 0,1 0 0 0,-1 0 0 16,-1 0 0-16,1 0 0 0,1-1 0 0,0 0 0 15,0 1 0-15,-1-3 0 0,-1 2 0 0,0 0 0 0,-2 1 128 16,-2-2-128-16,-4 0 0 0,-1 0 144 0,0 1-144 0,-2 0 0 16,1 1 0-16,-1-3 0 0,2 2 0 0,0 1 128 15,-2-3-128-15,-3 3 0 0,0-2 0 0,-1 2 128 16,-4 0-128-16,1 0 0 0,-3 0 0 0,0 0 0 15,-3 2 128-15,-2-2-128 0,-2-2 0 0,0 0 0 16,-2 4 0-16,0-2 0 0,-2-2 0 0,0 1 128 16,1 0-128-16,-2-1 0 0,0 1 0 0,1 0 128 15,-2-2-128-15,0 1 0 0,-1-2 128 0,-8 4-128 16,9-4 0-16,-1-3 128 0,-2 1-128 0,0-1 0 16,0 1 144-16,-1-3-144 0,-1-3 128 0,0-1-128 0,-1 0 128 15,-1-7-128-15,1-1 128 0,-2-3-128 0,1-2 128 0,-2-4-128 16,-2-4 0-16,1-3 128 0,0-1-128 0,-1-2 0 15,0-3 0-15,-2-4 0 0,-1-9 0 0,-1-5 0 16,1-10 0-16,1 2-192 0,2 0 192 0,-2 0-192 16,0 1 192-16,1-5-160 0,2-6 160 0,-2-2-160 15,1-4 160-15,-1 7 0 0,-1 6 0 0,0-2-128 16,-1-7 128-16,1-1-160 0,0-4 160 0,-1 8-160 16,1 6 160-16,0 2-128 0,-1-2 128 0,0-1-128 15,0-5 128-15,-2 2-192 0,1 2 192 0,-2 8-192 16,0 9-16-16,-1 2-16 0,-2 1 0 0,2-1 0 15,0-3 32-15,0 5 16 0,0-3 0 0,0 6 0 16,1 5 176-16,-1 4-208 0,1 4 80 0,1 5 128 16,2 5-160-16,0 3 160 0,0 1 0 0,1 3-144 15,-1 2 144-15,1 1 0 0,-1 0 0 0,1 3 0 16,-2-3 0-16,1 3-128 0,-1-2 128 0,-1 3 0 0,1 0 0 0,-1 0 0 16,1-1 0-16,-1 0-128 0,-2 3 128 0,1 2 0 15,0 1 0-15,1 0 0 0,-3 1 0 0,1 2-128 16,-1 1 128-16,1 0 0 0,-2 2 0 0,2 1-128 15,0-3 128-15,0 2 0 0,0 1 0 0,0-2 0 16,0 2 0-16,1 1-128 0,0 0 128 0,0-1 0 16,8 1 128-16,-10 0-128 0,-1 0 128 0,2 0-128 15,1-2 160-15,0 2-160 0,8 0 160 0,-10 2-160 16,0-2 160-16,-1-2-160 0,-1 2 320 0,1 0-16 16,-1 0-16-16,0 0 0 0,0 0-288 0,-2-1 0 0,0 0 0 0,-1 1 0 15,-2-3 128-15,-1 2-128 16,0-2 0-16,-2 1 0 0,1-2 0 0,-3 1-304 0,-3-1 64 15,-1 2 16-15,-2-2 224 0,-1 1 0 0,-3 1 0 16,0-1 160-16,-1 0-160 0,0 1 160 0,1 0-160 0,-1 0 160 16,-1 2-160-16,-1-3 128 0,-1 2-128 0,-2 0 128 15,0 1-128-15,-1 1 160 0,-4 0-160 0,-1 2 160 16,-1-3-160-16,1 2 0 0,0 1 144 0,-1 1-144 16,1 0 0-16,1 0 128 0,0 2-128 0,-1-2 0 15,-2 0 160-15,-1-1-32 0,-3-1-128 0,1 0 192 16,1 0-64-16,1 1-128 0,2-3 176 0,2 0-176 15,0 0 128-15,2 0-128 0,0-3 0 0,1 1 0 16,-1-2 0-16,1 0 0 0,-2 0 128 0,2 1-128 16,-1-3 0-16,2 2-144 0,2 0 16 0,0 1 0 15,1 1-1728-15,-1 2-320 0,-2 1-80 0,-5 3-19312 16</inkml:trace>
  <inkml:trace contextRef="#ctx0" brushRef="#br0" timeOffset="3634.48">2555 7192 28335 0,'0'0'624'0,"0"0"128"0,0 0 16 0,9-1 32 0,-9 1-640 0,10-2-160 0,-3 4 0 0,-7-2 0 15,0 0 1248-15,0 0 224 0,0 0 32 0,7 5 16 16,-7-5-272-16,0 0-48 0,0 0-16 0,-4 13 0 15,-1-3-336-15,-3 1-64 0,-2-1-16 0,-4 2 0 16,-1 1-128-16,-3 3-16 0,-2 2-16 0,-3 1 0 16,-4 5 128-16,-1 2 32 0,-4 5 0 0,-1 4 0 15,-3 2-32-15,1 3 0 0,1 3 0 0,0 0 0 16,-2-2-224-16,-1-2-32 0,1-3-16 0,-2 1 0 0,-1 6-208 0,-1 1-64 16,-1 7 0-16,1 0 0 0,1 0-64 0,2-3 0 15,5-4-128-15,2-3 192 0,2-7-192 0,3-3 144 16,3-2-144-16,5-2 128 0,0-5-128 0,3-1 0 15,0-1 0-15,1-2 128 0,2-4-288 0,1-2-64 16,1-3-16-16,2-2 0 16,7-7-1296-16,0 0-272 0,0 0-48 0,0 0-16 15,0 0-240-15,0 0-32 0,-4-11-16 0,3-2-9552 16,1-1-1920-16</inkml:trace>
  <inkml:trace contextRef="#ctx0" brushRef="#br0" timeOffset="4001.5">1845 7232 29487 0,'0'0'2624'0,"0"0"-2112"0,0 0-512 0,-11-1 0 16,4 0 3072-16,7 1 496 0,0 0 96 0,0 0 32 15,0 0-2656-15,0 0-528 0,-3 9-96 0,3 1-32 16,0-10 80-16,4 11 16 0,1 2 0 0,4 1 0 16,3 0-48-16,1 5-16 0,1 0 0 0,2 5 0 15,3 3-48-15,0 3-16 0,-1 1 0 0,2 1 0 16,0 3-352-16,4 3 0 0,-2-2 0 0,1-2 0 16,-2-1 320-16,2-2 32 0,0-4 16 0,-1 6 0 0,-2-1-368 15,1 8 128-15,1 4-128 0,0 0 0 0,-1 4 0 0,0-3 128 16,-2-2-128-16,1-3 0 0,-1-5 0 0,-2-6 128 15,-1-8-128-15,-2 0 0 0,2 2 0 0,-3-1-160 16,-1-1 16-16,-2-1 0 16,-1-2-1344-16,0-1-272 0,-1-4-48 0,3-1-16 15,-4-4-1696-15,2-3-320 0</inkml:trace>
  <inkml:trace contextRef="#ctx0" brushRef="#br0" timeOffset="4869.1">2976 7766 21183 0,'0'0'1888'0,"-10"-3"-1504"0,10 3-384 0,-8 0 0 16,2-7 3648-16,6 7 672 0,0 0 128 0,0 0 32 15,0 0-2944-15,0 0-576 0,0 0-112 0,0 0-16 16,0 0-208-16,11-4-48 0,0 2 0 0,1 2 0 16,-2-3-144-16,3 3-48 0,0 0 0 0,3 0 0 0,2 0-112 0,3 0-16 15,0-1-16-15,1 0 0 0,1-1-240 0,2 2 128 16,0 0-128-16,1-1 0 0,1 0 0 0,1-1 0 15,-1 1 0-15,2 0 0 0,1 1 0 0,1 1 0 16,0 2 0-16,1-2 0 0,-2 0 176 0,0 2-176 16,-2 1 192-16,0 0-192 0,-2-2 208 0,-2 2-64 15,1 0-16-15,-3 1 0 0,-2-8-128 0,-1 1 128 16,1 1-128-16,0 1 128 0,-2 0 64 0,-1-4 0 16,-2 1 0-16,0-1 0 0,-1 3-64 0,-2 0 0 15,-2-4 0-15,1 1 0 0,-1 0 16 0,1 0 0 16,-1 0 0-16,0 1 0 0,0-2-16 0,0 1 0 0,2 0 0 15,-2-2 0-15,-1-1-128 0,0 1 0 0,1-3 0 0,-3 2 0 16,1 1 0-16,-1 0 128 0,-2 0-128 0,-5 6 0 16,5-9 160-16,-1 0-160 0,-3 1 192 0,-2-1-192 15,1 9 256-15,-5-9-64 0,-2 1-16 0,-1 1 0 16,-1-1 144-16,-1 2 48 0,-2-2 0 0,-1 0 0 16,0 2-96-16,-1 2-16 0,-1-3 0 0,1 2 0 15,1-1-48-15,0 0-16 0,0 0 0 0,1 2 0 16,0 1 16-16,3 1 0 0,9 2 0 0,-9 2 0 15,0-6-48-15,9 4-16 0,-9-5 0 0,1 0 0 16,-1 1-144-16,3 0 0 0,6 4 144 0,0 0-144 16,-7-5 0-16,7 5 0 0,-8-3 0 0,8 3 0 15,0 0 0-15,0 0 0 0,0 0 0 0,0 0 0 16,0 0 0-16,0 0-128 0,0 0 128 0,0 0 0 0,0 0-144 16,9 7 144-16,-9-7-160 0,15 5 160 0,-1-2-144 15,4-2 144-15,2 2-128 0,1-1 128 0,0 1 0 0,2-1 0 16,2 2 0-16,0-1-128 0,-2 1 128 0,-1-2 0 15,-1 2 0-15,-3 2 0 0,-2-1 0 0,-2 1 0 16,-1 1 0-16,-2 1 0 0,-2 1 0 0,-1 0 0 16,-2 1 0-16,-1 1 0 0,-1 1 0 0,-2-1 0 15,-2 0 0-15,-2-1 0 0,2-10 0 0,-2 13 0 16,-2 0 0-16,0 0 0 0,-1-1 0 0,-2 1 0 16,-1 0 0-16,2 0 0 0,-2-1 0 0,-1 1 128 15,-3 2-128-15,0 0 128 0,1-1-128 0,-2 0 144 16,0 3-144-16,0-2 160 0,-2 0-160 0,2 1 128 15,-1-3-128-15,1 1 128 0,1-2-128 0,0 1 192 16,2 0-192-16,1-1 192 0,4 0-464 0,-2-1-96 0,1-1-16 0,0-3 0 31,6-7-2560-31,2 10-512 0,-2-10-96 0</inkml:trace>
  <inkml:trace contextRef="#ctx0" brushRef="#br0" timeOffset="6152.76">10954 7390 9215 0,'-11'5'816'0,"0"-2"-656"15,-1 1-160-15,2 0 0 0,0 0 5824 0,10-4 1120 16,0 0 224-16,0 0 64 0,0 0-5504 0,0 0-1104 16,0 0-224-16,0 0-32 0,0 0 208 0,0 0 64 15,10 6 0-15,3-1 0 0,2-2-128 0,3-3 0 16,2-1-16-16,3-2 0 0,5 0 16 0,2 1 16 16,2-3 0-16,6-1 0 0,4 1-272 0,4 1-48 15,2-4-16-15,0 3 0 0,0 0-192 0,2 1 0 16,1 0 0-16,1 2 0 0,-1 0 0 0,0-2 128 15,-2 3-128-15,-2 0 0 0,-1 1 240 0,-2 0 0 16,-2 0 0-16,-2-3 0 0,-1 2 64 0,0 0 16 16,2 1 0-16,-2 0 0 0,-1 1-96 0,-2 0-16 15,-2 2 0-15,-1-3 0 0,-2 0-208 0,-1 0 128 0,-3 0-128 0,-1 0 0 16,-3-3 128-16,-1 2-128 0,0 0 0 0,-1-2 144 16,-2 0 0-16,-2-1 0 0,-1 1 0 0,0 0 0 15,-3 0 96-15,0-1 16 0,-2 2 0 0,0-1 0 16,-3-1 32-16,-8 4 16 0,9-6 0 0,-3-1 0 15,-6 7 64-15,5-8 16 0,-5 8 0 0,6-11 0 16,-5 0-112-16,-1 2-16 0,-1-1 0 0,-2-1 0 16,0 1-256-16,0-1 160 0,-1 2-160 0,-2-2 128 15,1 0-128-15,0 2 0 0,5 9 0 0,-7-10 0 16,1-1 0-16,1 3 0 0,-1 2 0 0,1 1 0 16,-1 1 0-16,6 4 0 0,0 0 0 0,-11-3 0 15,1 2 0-15,1-2 0 0,-2 2 0 0,2 0 0 16,0 1 176-16,0 0-48 0,0-2-128 0,9 2 192 15,-9-2 0-15,9 2 0 0,-9-4 0 0,9 4 0 16,0 0 16-16,0 0 0 0,0 0 0 0,0 0 0 0,0 0-208 0,0 0 0 16,0 0 0-16,0 0 0 0,0 0 0 0,0 0-192 15,0 0 48-15,0 0 0 0,9-3 144 0,1 2 0 16,1 1 0-16,-2 1 0 0,-9-1 0 0,11 4-128 16,0-1 128-16,-1 1-192 0,-10-4 192 0,13 5 0 15,-1-3 0-15,0 2 0 0,-2 1 0 0,2 2 0 16,-2-2 0-16,2-2-128 0,1 1 128 0,0 2 0 15,0-2 0-15,-1 1 0 0,0 2 0 0,-2 1 0 16,-2-2 0-16,0 1 0 0,-2 1 0 0,-6-8 0 16,6 9 0-16,-3 0 0 0,-3-9 0 0,3 12 0 15,-2-2 0-15,-1 0 0 0,0-10 0 0,-4 15 0 16,-1-2 0-16,0-3 0 0,0 1 0 0,0 0 0 0,-2 2 0 0,1 2 128 16,-2-1-128-16,0 0 0 0,-1 1 128 0,2-2-128 15,1 0 0-15,-1 0 128 0,-1 0-128 0,3 0 0 16,-1 1 0-16,-1-1 0 0,1-2 0 0,-1 2 0 15,-1 0 0-15,0-1 0 0,1 1 0 0,-1-2 128 16,-1 0-128-16,2-1 0 0,1-1 0 0,-1 0-128 31,1-1-288-31,6-8-48 0,0 0-16 0,0 0 0 16,0 0-416-16,0 0-64 0,0 0-32 0,11-8 0 16,5-5-3088-16,6-6-608 0</inkml:trace>
  <inkml:trace contextRef="#ctx0" brushRef="#br0" timeOffset="6569.5">13419 6651 17503 0,'0'0'1552'0,"0"0"-1232"15,-5-5-320-15,5 5 0 0,0 0 6944 0,0 0 1328 16,3 13 272-16,0 2 48 0,3 1-6944 0,0 4-1392 16,-1-1-256-16,1 3 0 0,-4 6 0 0,2-2 0 15,-1 5 0-15,1 2 0 0,-2-1 0 0,2-2 0 16,0-4 0-16,0-1 0 0,0-3 0 0,0 0 0 0,0-1 0 0,0-3 0 16,-2 1 208-16,2-6 0 0,1 0 0 0,1-3 0 15,-2-1 336-15,-4-9 64 0,10 8 16 0,-1-1 0 16,-9-7 0-16,12 4 0 0,-2-3 0 0,2 3 0 15,0 0-160-15,1-4-16 0,0-4-16 0,1-3 0 16,2 1-176-16,-1-6-16 0,1-2-16 0,1-3 0 16,1-4-96-16,3-4 0 0,1-5-128 0,2-1 192 15,-1-2-192-15,2-1 0 0,0-1 0 0,-2 5 0 16,-3 0 0-16,-1 5-208 0,1 3 32 0,-2 3 16 16,-4 2-48-16,0 4-16 0,-1 2 0 0,-3 0 0 15,-1-5-224 1,-1 3-32-16,-2 4-16 0,-6 9 0 0,0 0-1808 0,0 0-352 0,0 0-80 0,0 0-18128 15</inkml:trace>
  <inkml:trace contextRef="#ctx0" brushRef="#br0" timeOffset="6922.69">13586 7256 33167 0,'0'0'2944'0,"0"0"-2352"15,0 0-464-15,0 0-128 0,0 0 3456 0,0 0 656 0,0 0 144 0,0 0 32 16,9-4-3296-16,-9 4-656 16,9-3-128-16,-9 3-16 0,0 0 128 0,8-6 48 0,-8 6 0 0,0 0 0 15,0 0-176-15,0 0-16 0,0 0-16 0,0 0 0 16,0 0 16-16,0 0 0 0,-5 13 0 0,-2 0 0 15,-2 4 128-15,0 2 16 0,-1 5 16 0,-2-1 0 16,0 3 32-16,0 2 0 0,1 0 0 0,0 2 0 16,0 3-48-16,0 1 0 0,1 2 0 0,1 1 0 15,1-5-160-15,0 5-32 0,0-2-128 0,3 2 192 16,1 0-192-16,0 3 0 0,2-5 128 0,0 0-128 16,2-2-144-16,3-6-80 0,1-4-16 0,2-6 0 31,5-5-2448-31,3-5-512 0,6-9-80 0</inkml:trace>
  <inkml:trace contextRef="#ctx0" brushRef="#br0" timeOffset="9371.86">26245 4132 1839 0,'0'0'0'0,"11"-9"160"0,-2 0-160 0,0-2 0 0,-1 1 0 0,-1 1 0 16,0-3 2720-16,-1 0 512 0,0-1 96 0,-2 2 32 15,-4 11-1760-15,2-13-368 0,0 1-64 0,-2 0-16 16,-2 0-256-16,0 2-48 0,-1-2-16 0,-4 3 0 16,-2 1-448-16,0-1-80 0,-1 1-32 0,-1 2 0 15,1-5 192-15,-2 2 48 0,-1 0 0 0,-1 1 0 16,-2 2 384-16,-2-1 96 0,-3-2 16 0,-1 4 0 0,-2 0-112 0,-2-1-32 16,-1 3 0-16,-2 1 0 0,-1 0-384 0,-2 2-80 15,-2 0-16-15,-3 2 0 0,-2 2-192 0,-4 1-64 16,-4 2 0-16,-1 1 0 0,-3 1 32 0,-1 4 0 15,0 1 0-15,0 2 0 0,2 1 112 0,-1 1 32 16,-1 2 0-16,0 2 0 0,0-1-16 0,0 3 0 16,0 4 0-16,1 0 0 0,3 4-160 0,3 3-128 15,5 3 192-15,3 1-192 0,2-1 128 0,5 1-128 16,3 0 0-16,3 0 0 0,3 0 0 0,6-1 0 16,3-2 0-16,6 1 0 0,3-1-144 0,7-2 144 15,5 3-128-15,7 2 128 0,3-3 0 0,6 0 0 16,4-1 0-16,7-1 0 0,6 1 0 0,7-2 0 0,6-3 0 15,6 1 128-15,5 1-128 0,1-3 128 0,5-3-128 0,4-2 128 16,3-1-128-16,5-2 0 0,4 1 0 0,1-1 0 16,-3-1 144-16,3-1-144 0,2-3 192 0,3-1-192 15,2 0 208-15,-2-4-64 0,-4-1-16 0,1-5 0 16,2-1-128-16,-1-3 160 0,1-2-160 0,-4-4 160 16,-3-5-160-16,-2-1 192 0,0-5-192 0,-2-1 192 15,-1-2-64-15,-3-2-128 0,-4-3 192 0,-4-2-64 16,-5-3-128-16,-4 1 0 0,-4-2 144 0,-3 1-144 15,-6-4 0-15,-5 1 0 0,-6-2 0 0,-6-1-128 16,-4 1-80-16,-3 0-16 0,-6-3 0 0,-4 1 0 16,-5 2-16-16,-6 3 0 0,-6 0 0 0,-4-1 0 15,-5 1 240-15,-5 1 0 0,-7 0 0 0,-4 0-144 0,-6-1 144 16,-5 1 0-16,-4 0 0 0,-3 1 0 16,-1 0 0-16,-4-1 0 0,-3 0 0 0,-5 0 0 0,-4 0 0 0,-1 2 0 15,-2 2 0-15,-2 0 0 0,-2 1 0 0,-2 3 0 16,0 2 0-16,-1 2 0 0,0-2 0 0,-1 3 0 15,-2 0 0-15,3 4 0 0,3 2-384 0,1-1 16 16,1-1 0-16,2 2 0 16,0 1-1968-16,4 0-400 0,-23-5-80 0,19 3-9600 15</inkml:trace>
  <inkml:trace contextRef="#ctx0" brushRef="#br0" timeOffset="10990.87">24943 4541 15487 0,'-20'-5'688'0,"8"1"144"0,1-1-672 0,-1 0-160 0,2 0 0 0,0-1 0 16,1 0 1120-16,3-3 192 0,1 4 32 0,-1-2 16 15,1-2-304-15,1 2-64 0,0-2-16 0,4 3 0 16,0 6-272-16,4-8-64 0,1 1-16 0,3 1 0 16,0 1 128-16,2-1 16 0,2-1 16 0,1 1 0 15,2 3 160-15,0 0 16 0,1 0 16 0,2-1 0 16,2 2-336-16,-1-1-80 0,0 2-16 0,-1 1 0 16,1 0-32-16,1 0-16 0,-2 0 0 0,2-3 0 0,-2 2 80 15,0-2 32-15,0-1 0 0,2 1 0 0,-2-3-32 0,2 0 0 16,1-3 0-16,0-2 0 0,-1 0-416 15,4-3-160-15,2-1 0 0,0-6 144 0,-1-1-144 0,1-8 192 16,1 0-192-16,2-5 192 0,0-1-192 0,-1 0 0 16,0-1 0-16,-1-2 0 0,0-2 0 0,-1-4 0 15,-2-4 0-15,-1-3 0 0,-2-4 224 0,-1-2-32 16,-2-4-16-16,-2 2 0 0,-2 0 16 0,-1-3 0 16,-2-2 0-16,-4-2 0 0,-3-3 32 0,0 1 16 15,-1 1 0-15,-5 2 0 0,-3-1-240 0,-3 3 0 16,-1-1 0-16,-4 1 0 0,-4 3-208 0,-1-2-96 15,-3 5-16-15,-2 0 0 0,-5 6-48 0,0 3-16 0,-2 2 0 16,0 4 0-16,-2 0 128 0,4 2 0 0,0 1 16 0,4-2 0 16,0 0 240-16,2 1-192 0,0 0 192 0,4 3-192 15,1 5 192-15,1 1 0 0,2 4 0 0,1 0 0 16,0-1 0-16,1 2 0 0,1 1 0 0,2 1 0 16,1 4 0-16,2 1 0 0,-2 0 0 0,3 2 0 15,1-1 144-15,1 5-144 0,1 1 0 0,2 0 144 16,1 1-144-16,0 2 0 0,1-1 0 0,0 2 0 15,2 2 0-15,0-1 0 0,1 1 0 0,1 1 0 16,-6 6 0-16,9-6 0 0,0 3 0 0,0-3 0 16,-9 6 0-16,13-1 0 0,-1-2 0 0,1 3 0 15,2 0 0-15,2 3-224 0,0-6 80 0,3 6 16 16,-1 0 128-16,5 1 0 0,3-2 0 0,3 5 0 16,1 0 0-16,3 3-128 0,2 0 128 0,1 0 0 0,2 1 0 15,2-1 0-15,1 2 0 0,1 1 0 0,0-1 160 16,0 1 16-16,-2-1 0 0,5-2 0 0,2 3-16 0,6-2 0 15,2-1 0-15,1 2 0 0,3 1-160 0,-1-2 192 16,-2 1-192-16,1-1 192 0,-2-7-192 0,4 1 128 16,6 0-128-16,3 4 128 0,2 0 0 0,-1-2-128 15,0-3 192-15,2-3-64 0,0-1-128 0,2 1 128 16,3 3-128-16,1-1 128 0,0 2-128 0,-2 0 0 16,-3-4 0-16,3 2 0 0,2 1 0 0,1 5 0 15,1 0 0-15,-1 2 0 0,-2-1 0 0,0 3 0 16,-2-1-128-16,0 2 128 0,2 3 0 0,-3 0-144 15,-4 3 144-15,-5-1 0 0,-5 1 0 0,-3 2 0 16,-5 3 0-16,-2-2 0 0,-3-2 0 0,-3 1-128 0,-2-1 128 16,-4 1 0-16,-5-2 0 0,0 3 0 0,-2-2 0 0,-1 4 0 15,-4-2 0-15,0 0 0 0,-2-3 0 0,-3 1 0 16,-3 1 0-16,0 1 0 0,-1-3 0 0,-1 1 0 16,-2 1 0-16,-1 3 0 0,0-1 0 0,0 2 0 15,-2 0 0-15,-1 0 0 0,1 0 0 0,-4-1 0 16,-1-2 0-16,-2-1 0 0,-2-3 0 0,-2-1 0 15,-2-1 0-15,-1-2 128 0,0-1-128 0,-2-3 0 16,0 1 192-16,-2-2 0 0,0-2 0 0,-3 1 0 16,1-1 64-16,-1 0 0 0,-2 0 0 0,-1 1 0 15,-1-3-128-15,-2 1 0 0,-1 0-128 0,-1-1 192 16,-2-1-192-16,0 2 0 0,-3-1 0 0,-1 0 0 16,-1-1 0-16,-1 1 0 0,-2 1 0 0,-2 1 0 15,-1 1 0-15,-3 2 0 0,-1 2 0 0,0 3 0 0,-3 0 0 16,-1 2 0-16,-3 3 0 0,-1 4 0 0,-2 2 0 0,-2 0 0 15,-2 2 0-15,-1 1 0 0,-5-4 128 0,0 2-128 16,0-1 0-16,3 2 144 0,4 3-16 0,1-1 0 16,1 1 0-16,1 0 0 0,-1 1 176 0,-1 2 16 15,-1 3 16-15,0 5 0 0,-1 5-144 0,4 3-48 16,0 1 0-16,5-1 0 0,4 3-144 0,3 0 0 16,2-3 0-16,5 3 0 0,3 0 176 0,6 5-48 15,3 2-128-15,5-1 192 0,4-1-16 0,5-6-16 16,5-1 0-16,0-2 0 0,2 0-160 0,2-3 0 15,3-1 0-15,3 0 0 0,3 1-160 0,5-4 160 0,1-5-208 16,6-3 80 0,4-2-496-16,5-7-80 0,4-4-32 0,3-4 0 15,1-4-2144-15,1-1-416 0,-1-2-96 0</inkml:trace>
  <inkml:trace contextRef="#ctx0" brushRef="#br0" timeOffset="14992.65">24824 4362 30399 0,'9'-20'2704'0,"-4"7"-2160"0,1-3-544 0,-1 2 0 15,0 1 1840-15,0 2 256 0,-1 2 48 0,0 0 16 16,-1 3-1648-16,-3 6-320 0,1-8-64 0,-1 8 0 15,-3-7 448-15,-3 1 112 0,-5 2 16 0,0 3 0 16,-4 1-320-16,-2 0-48 0,-1-2-16 0,-4 2 0 16,-4 0-144-16,-4 2-48 0,-4 0 0 0,-4 2 0 15,-3 1-128-15,-4 2 160 0,-2-1-160 0,0 5 160 16,0-2-32-16,-2 3-128 0,-5-2 192 0,-6 3-64 0,-7 1 144 0,-4 3 32 16,-4 2 0-16,-1 4 0 0,0 3-16 0,-6 3 0 15,-5 2 0-15,-4 2 0 0,-6 1-80 0,2 4-16 16,2 5 0-16,-3 5 0 0,-7 8-192 0,-3 2 144 15,-1 4-144-15,2 0 128 0,1 4-128 0,-6-1 0 16,-5 1 0-16,3 7 0 0,3 5-176 0,2 3 176 16,-1 0-128-16,1 4 128 0,1 2-176 0,2 6 176 15,2 3-208-15,0 3 80 0,1 0 128 0,2 4 0 16,1 3 0-16,1 6 0 0,0 3 0 0,-1 2 0 16,-1-1 0-16,4 8 0 0,5 6 0 0,1-2 0 15,2-5 0-15,1 7 0 0,1 6 128 0,4 2-128 16,4 1 160-16,3 5-160 0,2 6 144 0,2 2-144 0,-1 2 128 15,5 0-128-15,1-2 128 0,1 8-128 0,2 6 0 0,5-1 128 16,1-4-128-16,1 5 0 0,2 1 0 0,-1 2 0 16,3 2 128-16,1-1 0 0,-1-6 0 0,3 4 0 15,2 4-128-15,2 4 128 0,1 1-128 0,1-1 128 16,-1-1 48-16,0 5 0 0,2 1 0 0,5 3 0 16,2-1 16-16,4-6 0 0,1-1 0 0,6 0 0 15,3-3 0-15,6 5 16 0,4 1 0 0,4-5 0 16,5-7-64-16,5 2-16 0,4 1 0 0,5 1 0 15,4-3-128-15,6-5 128 0,5-6-128 0,7 2 128 16,4 1-128-16,7-8 0 0,3-7 144 0,7 1-144 16,5 0 160-16,7-3-32 0,4-7-128 0,5-2 192 15,2 3-192-15,5-7 0 0,-2-6 128 0,7 1-128 16,6 4 0-16,4-7 128 0,3-9-128 0,4-1 0 0,5 3 224 0,5-4-48 16,4-4-16-16,5-6 0 0,2-3-16 0,7 1 0 15,6 0 0-15,3-5 0 0,3-9-16 0,4-3-128 16,1 0 192-16,10 3-64 0,8 4-128 0,-1-9 128 15,-2-8-128-15,2-8 128 0,4-11-128 0,3-3-192 16,3-3 32-16,-3-1 16 0,-4-6 144 0,5 0 256 16,5 2-64-16,3-4-16 0,2-3-176 0,-2-5 0 15,-1-5 0-15,-1-2-176 0,3-4 176 0,3-4-128 16,1-2 128-16,0-2-128 0,-5-4 128 0,-2-1 0 16,1-2 0-16,2-2 0 0,2-2 0 0,-8 0 0 15,-6-4 0-15,-3-1 0 0,1-1 0 0,-1-2 176 16,-1-3-176-16,-5 0 192 0,-7 0-192 0,1-7 0 0,2-4 144 15,-4-3-144-15,-2-5 224 0,-1 0-32 0,-2 0 0 0,-2 0 0 16,-3-4 64-16,-3-1 0 0,-3 1 0 0,0-2 0 16,-1-5 64-16,-4-2 32 0,-5-4 0 0,2-9 0 15,-1-10 16-15,-2-3 0 0,-3-1 0 0,-3 1 0 16,-5-1-112-16,1-8-32 0,0-3 0 0,-3-5 0 16,-7-7-96-16,2 1 0 0,2 0-128 0,-2-7 192 15,-3-9-192-15,-3-1 0 0,-4 0 0 0,2-1 0 16,2-3 0-16,-9-3-160 0,-7-3 160 0,-3-1-192 15,-3-2 64-15,1-4 0 0,-2-7 0 0,-5-1 0 16,-7-1-64-16,-3-4 0 0,-4-6 0 0,-1-2 0 16,-4-2-96-16,-3 3-32 0,-4 1 0 0,-5-6 0 15,-6-8 0-15,-5 5 0 0,-5 2 0 0,-4-5 0 16,-4-2 112-16,-3 0 16 0,-6 1 0 0,-3 2 0 0,-2 5 192 0,-3-7 0 16,-2-4 0-16,-3 6 0 0,-3 6 0 0,-1-3 0 15,-1-4 144-15,-1 2-144 0,-4 5 256 0,0 0-64 16,0 1 0-16,-5-3 0 0,0-2 0 0,-4 4 0 15,1 1 0-15,-3-1 0 0,-2-2-192 0,-3 4 128 16,-4 5-128-16,-3-3 0 0,1-7 0 0,-2 6 0 16,-2 2 0-16,0-2 0 0,-1-2 0 0,1 3 0 15,-2 2 0-15,0 0 0 0,-1-4 0 0,-1 7 0 16,-2 3 0-16,-1 0 0 0,-3 1 0 0,1 4 0 16,-2 5 0-16,1 1 0 0,3 4 0 0,-1 1 176 15,-2 4-176-15,-2 0 160 0,-3 0-32 0,-1 6-128 16,-1 5 192-16,-2 0-64 0,-3-1-128 0,2 2 0 15,0 3 144-15,0 5-144 0,0-2 0 0,-1 3 0 0,-4 0 0 16,-3 4 0-16,-4 0 0 0,0 3-192 0,0 4 192 0,1 4-192 16,-3-1 192-16,-1 3 0 0,-2 3 0 0,-4 8-128 15,-4 5-32-15,1-1 0 0,2-5 0 16,1-1 0-16,0 1 160 0,-3 4 0 0,-8 6 0 0,2 7 0 16,0 5 0-16,1 1 0 0,2-2 0 0,-4-1 0 15,-6-1 0-15,2 3 0 0,1 0 0 0,1 5 0 16,3 2 0-16,-3 5 0 0,-1 3 0 0,3 6 0 15,1 3-256-15,1 0 48 0,-1 2 0 0,-1 1 0 32,0 2-1232-32,1 2-240 0,1 6-48 0,-1 3-16 15,-2-4-2256-15,0-1-448 0</inkml:trace>
  <inkml:trace contextRef="#ctx0" brushRef="#br0" timeOffset="18111.09">5898 12310 26719 0,'0'0'2368'0,"0"0"-1888"0,0 0-480 0,0 0 0 31,0 0-528-31,0 0-208 0,0 0-32 0,0 0-16 0,0 0 1296 0,0 0 256 0,-1-6 48 0,1 6 16 16,-2-9-144-16,2 9-32 0,0-8 0 0,0 1 0 15,0 7-16-15,2-4-16 0,-1-1 0 0,0-1 0 16,1-1 128-16,0 1 16 0,1-1 16 0,-1 1 0 15,1-1-96-15,2-6-32 0,-1 0 0 0,-1 3 0 0,-2 2-336 0,-1-3-64 16,-1 3 0-16,-1-1-16 16,1 3-16-16,-1-1 0 0,-2-1 0 0,-2 2 0 0,0-1 32 0,-1 2 0 15,-2-1 0-15,0 3 0 0,-3 1 128 0,1 0 48 16,-2 2 0-16,0 0 0 0,0 0-240 0,1 4-64 16,-1 0 0-16,0 3 0 15,0 2-128-15,-2 4 0 0,1 0 0 0,-2 0 128 0,1 4-128 0,-1 1 0 16,0 2 0-16,1 0 0 0,-1 4 0 0,4-1 0 15,-1 1 0-15,3-1 0 0,1 2 0 0,2-3 0 16,2-1 0-16,1-1 0 0,0-2-144 0,2 0 144 16,0 0 0-16,1 2 0 0,1-2 0 0,1 0 0 15,2 1 0-15,1-1 0 0,0-1 320 0,2 0 0 16,2-2 16-16,3 0 0 0,2-2-16 0,2-4-16 0,1 0 0 16,1-2 0-16,2-3-48 0,2-3-16 0,3-2 0 0,-2-3 0 15,-1-2-240-15,0 0 176 0,-1-5-176 0,1 1 160 16,-1-3 32-16,-1-1 0 0,0-2 0 0,-1 0 0 15,-2-1 48-15,-2 0 16 0,0 2 0 0,-1-3 0 16,-1-1-64-16,0-3 0 0,-3 1 0 0,-3-2 0 16,0-6 16-16,-4-5 0 0,-2-7 0 0,-4-2 0 15,0-3-80-15,-1 0-128 0,-3-2 176 0,1 5-176 16,-4 1 192-16,1 3-192 0,-2 3 192 0,-1-7-192 16,-1-6 0-16,1-1 0 0,0-4 0 0,-1 2 0 15,0 2 0-15,-1 1 0 0,1 5 0 0,1 3 0 16,-1 6 208-16,1 4-64 0,0 2-16 0,-1 0 0 15,-3-1-128-15,0 0 0 0,0 2 0 0,1 0-176 16,1 3-512-16,2 2-96 0,1 3-32 0,0 2 0 16,2 3-2160-16,0 2-432 0,3-1-96 0</inkml:trace>
  <inkml:trace contextRef="#ctx0" brushRef="#br0" timeOffset="19629.7">6472 11437 10127 0,'0'0'896'0,"0"0"-704"15,0 0-192-15,-7-7 0 0,7 7 4368 0,0 0 848 16,-6-4 160-16,6 4 48 0,0 0-3648 0,0 0-736 16,-8-4-144-16,8 4-16 0,0 0 32 0,0 0 16 15,0 0 0-15,0 0 0 0,0 0-320 0,0 0-64 16,0 0-16-16,0 0 0 0,0 0-16 0,1 6-16 16,-2 1 0-16,2 1 0 0,3 3-256 0,-1 0-48 15,-1 4-16-15,3 0 0 0,2 5 144 0,6 20 16 16,-1 0 16-16,-1-4 0 0,0 2 144 0,1-2 16 0,-1 1 16 15,1-5 0-15,0 0-288 0,0-5-64 0,1-6-16 16,-2-1 0-16,2-4-160 0,0-2 192 0,-1-3-192 0,2 0 192 16,0-5 176-16,0-1 32 0,0 1 16 0,1-5 0 15,-2-2-32-15,1-3-16 0,0 0 0 0,2-3 0 16,0-2-96-16,-2-1-16 0,2-2 0 0,-2-5 0 16,-1-5-64-16,-3-3 0 0,-1-7-16 0,1-2 0 15,-3-7-176-15,1 0 192 0,-1-4-192 0,-2 1 192 16,0 3-192-16,0 4 0 0,1 1 0 0,-2 3 128 15,-2 0-128-15,1-2-176 0,-1-3 48 0,1 0 0 16,0 0-80-16,-1 4-16 0,1 4 0 0,-3 4 0 16,0 5-304-1,0 5-64-15,0 1-16 0,2 7 0 0,-2 8-2096 0,0 0-432 0,0 0-64 0</inkml:trace>
  <inkml:trace contextRef="#ctx0" brushRef="#br0" timeOffset="20012.8">6907 12008 8287 0,'0'0'368'0,"0"0"80"0,-1-8-448 0,1 8 0 0,0-8 0 0,0 8 0 15,4-10 6688-15,-4 10 1248 0,5-9 256 0,-5 9 64 16,0 0-5888-16,0 0-1184 0,0 0-224 0,0 0-64 16,0 0-224-16,0 0-48 0,0 0-16 0,0 0 0 15,0 0-224-15,0 0-32 0,-1 10-16 0,-1 3 0 16,0 3-16-16,-1 3 0 0,0 3 0 0,0 5 0 15,-1 3-144-15,1 2-48 0,-1 2 0 0,2 4 0 16,-1 1 48-16,2 0 0 0,-1-1 0 0,2-3 0 16,0-5-176-16,2-4 0 0,0-4 0 0,5-2 0 31,-1-1-1072-31,3-2-288 0,2-4-64 0,2-2-11632 0,1-1-2304 0</inkml:trace>
  <inkml:trace contextRef="#ctx0" brushRef="#br0" timeOffset="21817.54">7436 12258 24703 0,'0'0'1088'0,"0"0"240"0,0 0-1072 0,0 0-256 16,0 0 0-16,0 0 0 0,0 0 1216 0,0 0 192 15,-4 9 48-15,-1 0 0 0,0 2-704 0,0 1-144 16,0-1-32-16,-2 4 0 0,-1 2-416 0,3 2-160 16,-1-1 0-16,-1 3 144 0,1-1-144 0,-1-5 0 15,0 2 0-15,5 0 0 0,-2-1 0 0,1 0 0 16,2-1 0-16,1 0 0 0,3-1 0 0,1-1 0 0,1-1 192 0,1-2-64 16,2 1-128-16,0-4 0 0,0-1 0 0,2-1 0 31,1-4-256-31,-1-2-128 0,3-2-16 0,0-1-16 15,0-2-2496-15,0-3-496 0</inkml:trace>
  <inkml:trace contextRef="#ctx0" brushRef="#br0" timeOffset="21994.79">7431 12059 41007 0,'0'0'1808'0,"0"0"384"0,-10-6-1744 0,10 6-448 0,0 0 0 0,0 0 0 0,0 0-176 0,0 0-112 16,0 0-32-16,0 0 0 15,6-9-3344-15,1 3-688 0</inkml:trace>
  <inkml:trace contextRef="#ctx0" brushRef="#br0" timeOffset="22648.37">7808 12241 7647 0,'0'0'336'0,"0"0"80"0,0 0-416 15,0 0 0-15,0 0 0 0,0 0 0 0,0 9 1456 0,-1-2 208 16,1-7 32-16,0 0 16 0,0 0 144 0,0 0 48 16,-3 5 0-16,3 2 0 0,0-7 176 0,0 0 32 15,0 7 16-15,3 3 0 0,1-3-368 0,-1 1-80 0,3 3-16 0,2-1 0 16,-2 0-832-16,2 2-192 0,0 0-16 0,3 0-16 16,0 1-448-16,-1 0-160 0,2 0 0 0,0 1 144 15,-1-2-144-15,1 1 0 0,-1 1 0 0,-1-2 0 16,0 0 0-16,1 1 0 0,-1 2-176 0,-2-3 176 15,-1 1 0-15,-2 0-160 0,0 0 160 0,-1 3 0 16,-3-2 0-16,-1 2 0 0,0-3 0 0,-2 0 0 16,-2-1 0-16,0-1 0 0,0 1 0 0,0 0 0 15,1-2 0-15,0-1 0 0,3-9 0 0,-7 7 0 32,7-7-1552-32,-9 3-304 0,9-3-64 0,-11-2-12304 0</inkml:trace>
  <inkml:trace contextRef="#ctx0" brushRef="#br0" timeOffset="22866.43">7910 11894 42207 0,'0'0'928'0,"0"0"192"0,0 0 32 0,0 0 48 0,0 0-960 0,0 0-240 16,-12 2 0-16,12-2 0 16,-5 8-304-16,-1 1-96 0,1-3-32 0,0 2 0 15,-1 0-2336-15,-1 1-480 0,1 3-80 0</inkml:trace>
  <inkml:trace contextRef="#ctx0" brushRef="#br0" timeOffset="23548.62">5091 13738 32767 0,'-22'5'1456'0,"10"0"288"0,-1 1-1392 0,1-1-352 0,2-1 0 0,1 0 0 15,9-4 320-15,0 0 0 0,0 0 0 0,0 0 0 16,0 0 112-16,0 0 16 0,0 0 0 0,10 2 0 16,5-2-224-16,5-2-32 0,6-5-16 0,8 1 0 15,7-2 224-15,4 0 48 0,6 0 16 0,3 0 0 16,0-5 176-16,14-4 48 0,11-1 0 0,9 0 0 15,10-1-96-15,5-1-16 0,4-6 0 0,9 1 0 0,12 4-256 16,2-8-48-16,2-6-16 0,8-4 0 0,6-3-128 0,2-3-128 16,-3-5 144-16,-1 2-144 15,2 3 128-15,0 1-128 0,-4 1 0 0,-2 5 0 0,-5 4 192 0,-5 1-48 16,-9-4-16-16,-3-1 0 0,-5 2-128 0,-10-1-176 16,-10 2 48-16,-4 2 0 15,-3 3-576-15,-5 6-128 0,-4 5 0 0,-12 2-17760 16</inkml:trace>
  <inkml:trace contextRef="#ctx0" brushRef="#br0" timeOffset="24482.58">6667 15012 31215 0,'0'0'1376'0,"0"0"288"0,2-15-1328 0,0 1-336 0,2 0 0 0,0-2 0 16,0-1 592-16,0-1 48 0,-3-2 16 0,0 1 0 16,-1-1-496-16,0 0-160 0,-1 0 0 0,-2 1 0 15,0 5 128-15,-1-2-128 0,-2-1 0 0,1 2 0 16,-3-1 352-16,-1 2-32 0,0 1-16 0,-1 1 0 16,-2 2 496-16,0 2 96 0,-1 0 32 0,-1 1 0 15,-2 1-112-15,1 2-32 0,-1 1 0 0,0 2 0 16,-2 1-144-16,1 3-48 0,-1 1 0 0,-3 3 0 15,-2 0-352-15,-2 3-80 0,0 2-16 0,0 2 0 16,0 3-144-16,1 3-176 0,-2 0 48 0,2 4 0 16,1 5 0-16,4 1 0 0,4 1 0 0,3 1 0 0,3-2 128 0,4 0-160 15,1 0 160-15,1-1-160 0,2 0 160 0,2-1 0 16,3-2-144-16,1 0 144 0,2 0 0 0,2 1 0 16,3 1 0-16,2-2 0 0,2 0-192 0,2-5 192 15,1-5-192-15,2-1 192 0,1-1-208 0,2-6 80 16,1-1 128-16,2-7-208 0,-1-6 208 0,2-2 0 15,0-3 0-15,1-4-144 0,-2-7 144 0,3-1 256 16,0-3-64-16,0-3-16 0,-1-1-32 0,0-1 0 16,-1-3 0-16,-2-4 0 0,-1-2 0 0,-1-6 0 15,-5-4 0-15,-1 0 0 0,-2-3-16 0,-3 3-128 16,-2-1 192-16,-4 1-64 0,-3 2 64 0,0-7 0 16,-4-5 0-16,0-2 0 0,-1-5 0 0,-3 7 0 0,-1 3 0 15,-4 5 0-15,-3 3-192 0,-1 5 0 16,-3 5-160-16,-2 1 160 0,-6-1 0 0,1 4 0 0,-3 1-128 15,-1 3 128 1,-2 1-480-16,1 1-48 0,1 2-16 0,0 5 0 16,2 2-1808-16,0 8-352 0,-1 6-80 0</inkml:trace>
  <inkml:trace contextRef="#ctx0" brushRef="#br0" timeOffset="25201.3">7594 13832 10127 0,'0'0'896'0,"0"0"-704"15,-8 6-192-15,2 1 0 0,1-1 7376 0,1 5 1456 16,1 2 272-16,0 5 64 0,1 3-7456 0,-1 6-1504 15,1 1-208-15,-1 4-208 0,-2-2 208 0,1 4-176 16,0 3 176-16,-3 4-160 0,-2 6 160 0,0 8 0 16,0 9-144-16,-1 2 144 0,-2 1 0 0,-1-5 0 15,-1-5 0-15,-1-1 0 0,1 0 240 0,-2 2-48 16,-2 4 0-16,-2-2 0 0,1-6 208 0,1-2 48 16,-1-6 0-16,1-8 0 0,2-3-448 0,1-4 0 15,-1-2 0-15,2 0 0 16,1-2-272-16,1-5-144 0,2-1-32 0,2-8 0 15,1-5-1472-15,7-8-288 0,0 0-64 0,0 0-9104 0,-4-10-1808 0</inkml:trace>
  <inkml:trace contextRef="#ctx0" brushRef="#br0" timeOffset="25484.32">7176 13941 32255 0,'0'0'1424'0,"-11"2"304"0,2 4-1392 0,3-1-336 0,6-5 0 0,-3 11 0 16,3 0 3392-16,5 4 592 0,3-1 128 0,4 2 32 15,1 1-3120-15,4 1-640 0,2 3-112 0,6 2-16 16,2 3 16-16,5 6 16 0,0 3 0 0,2 4 0 16,-1 5-288-16,-1 3 0 0,1 0 0 0,-2 1 0 0,-1 2 0 0,-1-6-176 15,-2-1 0-15,-2 3 0 31,-1-2-656-31,-4 4-144 0,0 2-32 0,-4 0 0 0,-3 3 112 0,-2-7 0 0,-1-6 16 0,-1-7 0 0,-2-5 432 0,1-3 64 16,0-7 32-16,3-2-11792 16,0-6-2352-16</inkml:trace>
  <inkml:trace contextRef="#ctx0" brushRef="#br0" timeOffset="28719.57">8077 14761 14511 0,'0'0'640'0,"0"0"128"0,0 0-608 0,0 0-160 16,0 0 0-16,0 0 0 0,0 0 1536 0,0 0 288 16,0 0 48-16,0 0 16 0,0 0-800 0,0 0-176 0,0 0-16 0,0 0-16 15,0 0 16-15,6 12 0 16,1 1 0-16,-2 0 0 0,0 5-400 0,2 3-80 0,-1 1-16 0,-1 3 0 16,-1 3-400-16,0 1 128 0,0 1-128 0,0 0 0 15,0-1 0-15,0 0 0 0,0 0 0 0,0-2 0 16,-2-1 0-16,1-4 0 0,-1-1 0 0,2-1 0 15,0-4 0-15,1 0-144 0,-1-2 0 0,2 0-8432 16,-3-5-1696-16</inkml:trace>
  <inkml:trace contextRef="#ctx0" brushRef="#br0" timeOffset="29136.57">8324 14877 11055 0,'0'0'976'0,"0"0"-784"15,-5 8-192-15,0 0 0 0,0 1 4672 0,5-9 896 16,-6 8 192-16,2 1 16 0,-1 1-4928 0,1 0-976 15,-1-1-208-15,0 1-48 0,-2 1 384 0,1-4-144 16,-3 4 144-16,0-1 0 0,-3 2 0 0,0 0 144 16,-1-1 16-16,0 1 0 0,0-1 512 0,3 0 96 15,-1-3 32-15,1 0 0 0,-1-1 144 0,2-1 16 16,0 1 16-16,1-2 0 0,8-5-512 0,0 0-96 0,-6 5-32 0,6-5 0 16,0 0-176-16,0 0-32 0,0 0-128 0,0 0 192 15,0 0-192-15,6 9 0 0,-6-9 0 0,11 8-160 16,-1-2 16-16,2 0 0 0,1-2 0 15,3-1 0-15,0 1 144 0,4 3 0 0,0-2-144 0,0 2 144 16,1-1-144-16,1-1 144 0,-1 1-192 0,0-1 192 31,-1-1-896-31,-2 0-64 0,0-3 0 0,-1 0-16 16,-1-1-2016-16,-2 0-400 0,1-2-64 0</inkml:trace>
  <inkml:trace contextRef="#ctx0" brushRef="#br0" timeOffset="29770.65">8564 15202 8287 0,'0'0'736'0,"0"0"-592"0,0 0-144 0,0 0 0 15,0 0 3280-15,0 0 624 0,0 0 128 0,0 0 32 16,0 0-2576-16,0 0-512 0,0 0-96 0,0 0-32 15,0 0-16-15,0 0 0 0,0 0 0 0,0 0 0 16,5-8-96-16,2 2-32 0,-1-2 0 0,0-1 0 16,-1-2-240-16,3 2-48 0,1-1-16 0,1-1 0 15,2-1-272-15,0-1-128 0,1-1 0 0,-2-2 128 16,0-2 0-16,2-1 0 0,1 0 0 0,1 0 0 16,-1-2 32-16,0-1 0 0,-1-2 0 0,0 0 0 15,0-1-32-15,0 0 0 0,-1-2 0 0,0 1 0 16,-2 1 80-16,-1 0 16 0,1-1 0 0,-4 3 0 15,1-4-80-15,-2 4-16 0,-1 0 0 0,-2 0 0 16,-2 4-128-16,-1 1 0 0,0 1 0 0,-1 1 128 0,0-1-128 16,-2 1 0-16,-1 3 0 0,-1 2 0 0,0 1 224 0,-3 4-32 15,0-1-16-15,0 5 0 0,-2 1 48 0,1 2 16 16,-2 3 0-16,0 2 0 0,0 1-240 0,1 4 128 16,-1 4-128-16,3 2 0 0,0 2 0 0,2 4 0 15,3 3 0-15,0 4 0 0,2 1 0 0,1 3 144 16,2 0-16-16,-1 3 0 0,1 4 192 0,2-1 48 15,-1 1 0-15,2-2 0 0,0-4 0 0,1-1 0 16,3-3 0-16,3-3 0 0,0-4-160 0,4-1-16 16,3-1-16-16,2-5 0 0,0-4-176 0,3-2 0 15,0-1 0-15,-1-5 128 16,0-1-448-16,2-4-112 0,-2-3-16 0,0-1-17504 0</inkml:trace>
  <inkml:trace contextRef="#ctx0" brushRef="#br0" timeOffset="37408.4">12840 9630 24879 0,'0'0'2208'16,"0"-8"-1760"-16,-1-1-448 0,1 0 0 16,1-2 2240-16,2 1 352 0,0-1 80 0,0-2 16 0,1 0-1616 0,2-2-320 15,-1-5-64-15,0 2-16 16,-1 0-304-16,0-2-64 0,4 2-16 0,2 0 0 0,2-1-288 0,2-1 0 15,0 0 0-15,1 0 0 0,-1 1 0 0,1-3 0 16,0 1 0-16,-1-1 0 0,0-2 192 0,0 1-192 16,2-1 192-16,-1 1-192 0,1 1 352 0,-2-1-32 15,0 1-16-15,1 1 0 0,-2 1 64 0,0-1 16 16,-1 0 0-16,-3 3 0 0,0 5-128 0,-1 2 0 16,-3 5-16-16,-5 6 0 0,0 0-48 0,0 0-16 15,0 0 0-15,0 0 0 0,10 9-48 0,-2 1-128 16,-1 2 192-16,-1 2-64 0,1-1-128 0,-1 2-176 15,2 2 48-15,-1 1 0 0,-1 1 128 0,1 2 0 0,-1 0 0 16,-1 0 0-16,-1 0 0 0,0-3-128 0,0 0 128 16,0 1 0-16,1-4 0 0,0 0 0 0,1-1 0 0,-2-1 0 15,-4-13 0-15,5 16 0 0,0-5 0 16,0 0 0-16,-5-11 0 0,7 9 144 0,-7-9-144 0,0 0 0 16,11 4 128-16,1-3-128 0,0-1 0 0,-3-4 0 15,-1-2 192-15,2-2-64 0,1-3 0 0,-3 1-128 16,-2 1 160-16,2-4-160 0,0 0 128 0,0-2-128 15,-1-1 144-15,1-3-144 0,0 2 160 0,0-5-160 16,-2 0 128-16,0 0-128 0,-1-4 0 0,1 0 144 16,2-2-144-16,1-2 0 0,2 2 0 0,-1 2 0 15,-1 1 0-15,0 3 0 0,0 5 0 0,-1 2 0 16,0 4 0-16,0 0 0 0,-2 7 0 0,-6 4 0 0,0 0 0 16,0 0 0-16,11 2 0 0,-11-2 0 0,6 11 0 0,-3 6 0 15,-3 0-160-15,-1 7 160 0,-2 3 0 0,-1 3 0 16,-1 4 0-16,-2 0 0 0,2 2 0 0,-1 1 0 15,-1-5 160-15,2 2-160 0,0-8 0 0,1 2 0 16,0-2 128-16,1 0-128 0,1-3 0 0,0-2 0 16,2 1 0-16,0-2 0 0,0-2 0 0,2 2 0 15,0-1 0-15,1 0 0 16,1-1-448-16,0-4-128 0,1-2-32 0,-5-12 0 16,4 13-2592-16,-1-1-512 0</inkml:trace>
  <inkml:trace contextRef="#ctx0" brushRef="#br0" timeOffset="37909.28">14110 9206 7359 0,'4'-8'320'0,"-4"8"80"0,0 0-400 0,0 0 0 16,0-5 0-16,0 5 0 0,0 0 5104 0,0 0 928 15,0 0 192-15,0 0 48 0,0 0-4800 0,-8 8-960 16,-1 2-192-16,0 3-48 0,-3-1-128 0,-1 2-16 15,-2 3-128-15,-2 0 192 0,-2 3-192 0,1-2 0 16,-1 2 0-16,0-2 0 0,1-1 0 0,-2 2 0 0,-2 0 0 0,3 3 0 16,-1-3 128-16,3 1-128 0,0 0 0 0,3 0 0 15,2-3 128-15,1-4-128 0,0 0 0 16,2-3 0-16,1-4 0 0,8-6-288 0,-8 5 32 0,8-5-8960 16,0 0-1808-16</inkml:trace>
  <inkml:trace contextRef="#ctx0" brushRef="#br0" timeOffset="38097.74">13787 9292 22111 0,'0'0'1968'0,"0"0"-1584"0,0 0-384 0,0 0 0 16,0 0 2624-16,8 11 448 0,-1-2 96 0,1 1 16 15,-1 2-2544-15,-1-2-512 0,-6-10-128 0,11 15 0 16,-1-2 0-16,1 0 0 0,0 0-128 0,2-3 128 15,0 2-432-15,2 0 0 0,0-1 0 0,2 1 0 16,2-3-464-16,0 0-112 0,1-2-16 0,-1 1-7776 16,1 0-1568-16</inkml:trace>
  <inkml:trace contextRef="#ctx0" brushRef="#br0" timeOffset="38726.54">14385 9600 16575 0,'0'0'736'0,"0"0"160"0,0 0-720 0,0 0-176 0,0 0 0 0,0 0 0 15,0 0 3456-15,0 0 672 0,5-8 128 0,2 0 32 16,-1 0-2800-16,1-1-544 0,-3 1-112 0,1-2-32 16,0-2-64-16,1 1-16 0,0-4 0 0,1 1 0 15,-2 0-208-15,1-2-32 0,0-1-16 0,0-3 0 16,-1 3-32-16,2 0-16 0,1 1 0 0,-2-3 0 16,-1 0 80-16,1-2 16 0,-3-3 0 0,3 2 0 15,-1-1-128-15,0 1-32 0,-1-3 0 0,1-3 0 16,-1 1-160-16,1 0-48 0,-1-1 0 0,1 2 0 15,1 0-144-15,-1 1 0 0,0 1 0 0,0 4 0 0,1 3 0 0,-1 4 0 16,0 1 0-16,-1 2 0 0,0 1 0 0,-4 9 0 16,0 0 0-16,0 0 0 0,0 0 0 0,0 0-176 15,0 0 176-15,9 10-128 0,-3 1 128 0,1 3-128 16,-3 4 128-16,0 3-128 0,0 3 128 0,1 2-160 16,0 2 160-16,0 4-160 0,1 0 160 0,0 1 0 15,1-5 0-15,-1 0-128 0,1-1 128 0,2 1 0 16,1-2 0-16,1-2 0 0,-1-3 0 0,2 0 0 15,0-1 0-15,-1-2 0 0,0-2 0 0,-1-3 128 16,1 0-128-16,-1-3 176 0,-1-3-176 0,2-3 192 16,-1-2-192-16,0-1 192 0,1-2 192 0,1-3 32 0,1-4 16 15,0-1 0-15,1-1 0 0,2-3 0 0,1-3 0 0,0 1 0 16,-2-1 0-16,2-1 0 0,-1-3 0 0,-1 1 0 16,1-5-224-16,-2 1-32 0,-1-2-16 0,-1-1 0 15,0 1-160-15,0-5 192 0,-1 0-192 0,1-1 192 16,-3 1-416-16,0 0-80 0,-2 0-16 0,-1 3 0 31,-2 1-1280-31,0 2-272 0,0 1-48 0,-1 2-11264 0,-1 3-2256 0</inkml:trace>
  <inkml:trace contextRef="#ctx0" brushRef="#br0" timeOffset="41896.37">1349 9690 31791 0,'0'0'1408'0,"0"0"288"0,0 0-1360 0,0 0-336 0,0 0 0 0,0 0 0 15,0 0 864-15,0 0 96 0,0 0 32 0,8 10 0 16,-4-1-560-16,0 2-112 0,0-1-32 0,0 3 0 16,0 2-160-16,0 3-128 0,0 4 144 0,-1 0-144 15,3 3 256-15,-1 4-64 0,-1 1 0 0,2 5 0 16,0 5 336-16,-1 5 64 0,-1-2 16 0,1 2 0 15,-3 3-288-15,-2-2-48 0,-1-3-16 0,0-2 0 16,0-4-112-16,-1-1-16 0,0-3-128 0,-1 0 192 16,0 0-192-16,1-5 128 0,-1-2-128 0,1-2 0 0,-1-1 0 15,2-2-336-15,-1-3 48 0,4-3 16 16,-4-2-2880-16,2-13-576 0</inkml:trace>
  <inkml:trace contextRef="#ctx0" brushRef="#br0" timeOffset="42295.3">1764 9777 28447 0,'0'0'1264'0,"0"0"256"0,0 0-1216 0,5-8-304 15,-5 8 0-15,0 0 0 0,5-6 544 0,-5 6 48 0,0 0 16 16,0 0 0-16,0 0-240 0,0 0-48 15,0 0-16-15,0 0 0 0,-7 12 80 0,-1-2 32 0,0-1 0 0,0 3 0 16,-1 2 96-16,0 2 32 0,-2-1 0 0,0 2 0 16,-2-1-208-16,0 2-32 0,1 1-16 0,-2 0 0 15,-5 1 16-15,2 2 0 0,0 1 0 0,0 2 0 16,-1-1 112-16,0 2 32 0,-3-3 0 0,1 1 0 16,0 2-144-16,0-3-32 0,1 2 0 0,-1 0 0 15,0-6-96-15,3-1-32 0,2-1 0 0,2-2 0 16,1-2-144-16,2-3 0 0,0 1 0 0,4-4-176 15,1 1 176-15,5-8 0 0,0 0 0 0,-2 11 0 16,2-11 0-16,4 10-160 0,3 1 160 0,2-1-160 16,3-1 160-16,2 2 0 0,2-2 0 0,2 0 0 15,3 1 0-15,4-2 0 0,1 1 0 0,0-1 128 16,0 0-128-16,3 0 0 0,0-2 0 0,0 1 0 16,1-1-400-16,-1 1-112 0,-3-1 0 0,1-2-16 15,1-1-2256-15,-2-2-448 0,-1-2-96 0</inkml:trace>
  <inkml:trace contextRef="#ctx0" brushRef="#br0" timeOffset="42646.83">2258 10064 18431 0,'0'0'1632'0,"-12"3"-1312"0,-1-3-320 0,0 3 0 15,0 7 4384-15,1-4 800 0,2 3 176 0,0 3 16 16,-2 1-4224-16,0 3-832 0,0 2-192 0,1 1-128 15,-4 5 0-15,1-2-192 0,-2 0 0 0,1-1 0 32,-1-1-192-32,2-1-16 0,1 1-16 0,1 1 0 0,0-4 16 0,2 0 0 0,-1-2 0 0,2-2 0 15,3 0-176-15,-1-1-48 0,1-2 0 0,6-10 0 16,-7 8-272-16,7-8-48 0,0 0-16 0,0 0-8032 16,0 0-1616-16</inkml:trace>
  <inkml:trace contextRef="#ctx0" brushRef="#br0" timeOffset="42828.7">1991 10170 13823 0,'0'0'1216'0,"0"0"-960"16,0 0-256-16,0 0 0 0,14 9 5600 0,2 1 1072 16,2 2 224-16,0 1 32 0,1 0-5536 0,-1 0-1120 15,0-1-272-15,0 1 0 0,2 1 0 0,-2-1-304 16,-2 1 64-16,-1 0 16 15,1-1-1904-15,-2-2-384 0,1 1-80 0,-1-2-11696 0</inkml:trace>
  <inkml:trace contextRef="#ctx0" brushRef="#br0" timeOffset="43362.83">2471 9777 30751 0,'0'0'1360'0,"0"0"288"0,-10 0-1328 0,10 0-320 16,0 0 0-16,0 0 0 0,0 0 448 0,0 0 0 16,-7 7 16-16,7-7 0 0,0 0-288 0,-7 8-176 15,7-8 192-15,-5 10-192 0,5-10 288 0,-4 13-48 16,0 0-16-16,1 0 0 0,1 1 480 0,-1 2 80 16,2-2 32-16,0 6 0 0,-1 1 0 0,2 0 0 15,2 2 0-15,0 1 0 0,1-2-288 0,-1 3-48 16,1 1-16-16,0-2 0 0,-1 1-96 0,1-1-32 15,-3-1 0-15,1 3 0 0,-1-4-16 0,-1 2 0 16,-2-3 0-16,-1-1 0 0,0 3-32 0,1-4-16 16,-3 5 0-16,2-3 0 0,-1 1-80 0,1-4 0 0,0 0-16 0,0 2 0 15,2-1-176-15,-1 0 160 0,2-4-160 0,1-4 160 16,0-11-16-16,0 0 0 0,0 0 0 0,0 0 0 16,0 0 240-16,12 4 64 0,-1-6 0 0,4-2 0 15,-1-2-64-15,3-3-16 0,1-2 0 0,3 1 0 16,1 1-240-16,2 0-128 0,1-1 160 0,-1 3-160 15,4-2 0-15,-2 1-128 0,1 0-16 0,-1 3 0 32,-2-1-1456-32,-2 3-304 0,-1-1-48 0,0 2-11264 0,-1 0-2256 0</inkml:trace>
  <inkml:trace contextRef="#ctx0" brushRef="#br0" timeOffset="46063.96">23094 6746 3679 0,'0'0'320'0,"8"-4"-320"0,-2-2 0 0,-6 6 0 15,10-7 3680-15,-10 7 672 0,6-6 128 0,-6 6 16 16,5-8-2112-16,-5 8-416 0,0-9-96 0,0 9-16 16,-2-12-176-16,-2 3-32 0,-1 0-16 0,-2 2 0 15,-2 1-304-15,-2-1-64 0,0-1-16 0,-1 0 0 16,-1 1-352-16,-1 0-64 0,-2 1 0 0,-1 0-16 15,0 1-176-15,-1 0-48 0,-3 1 0 0,1 3 0 16,1 3-16-16,-1 0-16 0,1-1 0 0,0-1 0 16,1 0-96-16,1 0-16 0,0 1 0 0,2 2 0 15,-1 2-144-15,0 2-48 0,1-1 0 0,0 3 0 0,4 0-256 0,-2 3 128 16,-2-3-128-16,1 4 0 0,0 2 144 0,-1 3-144 16,1 1 0-16,2 1 144 0,2 2-144 0,1 0 0 15,1 6-160-15,3-2 160 0,1 2-128 0,2 1 128 16,2 0 0-16,4-1-144 0,2 0 272 0,0-3 48 15,2-3 16-15,2-1 0 0,3-3-192 0,2-4 0 16,-1-1 0-16,2-4 0 0,-2-1-128 0,4-4-16 16,2-4 0-16,-1 0 0 0,2-1 144 0,0-3 144 15,-1-3-16-15,0 0-128 0,3-1 240 0,0-3-64 16,-1 1-16-16,2-2 0 0,-2-4 96 0,-1 0 0 16,-4-3 16-16,-2-2 0 0,-3-1-272 0,0-1 0 15,-3-3 0-15,-1 0 0 0,-2-3 240 0,0-1-64 0,-3 0-16 0,0 0 0 16,-3 0 0-16,1 3 0 0,-2-2 0 0,0 2 0 15,-2-3-32-15,1-3-128 0,-2 2 192 0,0-1-64 16,0-5 64-16,-1 1 0 0,-2 0 0 0,1-1 0 16,-1 1-192-16,-2-1 0 0,-4 1 144 0,1 2-144 15,0 1 0-15,2 3 0 0,1 0 0 0,0 2 0 16,0 0 0-16,-2 2 0 0,1 0-160 0,1 7 160 31,1 4-560-31,0 0 0 0,-1-6 0 0,1 4 0 0,1-1-1904 16,2 3-384-16,-1 2-80 0,1 0-9728 0,1 3-1936 0</inkml:trace>
  <inkml:trace contextRef="#ctx0" brushRef="#br0" timeOffset="50618.54">23592 5689 21183 0,'0'0'1888'0,"0"0"-1504"0,-14-8-384 0,1 1 0 16,2 2 2384-16,2 1 416 0,9 4 80 0,0 0 0 0,-9-5-1472 0,9 5-288 15,0 0-64-15,0 0-16 16,0 0-208-16,0 0-32 0,0 0-16 0,0 0 0 0,0 0-336 16,5 0-80-16,2 1-16 0,1 5 0 0,1-1-64 0,0 1-16 15,0 2 0-15,1 4 0 0,2 5 32 0,8 17 0 16,-3 1 0-16,-4 1 0 0,-2 1 32 0,0-1 16 16,-1 3 0-16,2-5 0 0,-3-1 32 0,2-4 0 15,-1-6 0-15,0-2 0 0,1-4-160 0,1-3-32 16,-2 2 0-16,0-6 0 0,2-1-192 0,2 2 0 15,0-5 0-15,0-2 0 0,0 0 128 0,1-1 48 16,-1-2 0-16,0 0 0 0,-1 1 16 0,-1-1 16 16,0-4 0-16,-1 0 0 0,3 0-64 0,-3-4-16 15,1 1 0-15,0-1 0 0,-1-3 160 0,2-2 32 16,1-1 0-16,0-2 0 0,1-4-80 0,4-3-16 16,-4-5 0-16,2-6 0 0,-1-3-224 0,2-2 144 0,0-5-144 0,1 0 128 15,0 2-128-15,0 5-256 0,-1 3 64 0,-1 3 16 16,-2 3 320-16,-2 5 64 0,-2-2 16 0,-2 5 0 15,-2 0-224-15,-2 3-160 0,-3 1 32 0,1 6 0 32,-3 9-752-32,0 0-144 0,0 0-16 0,0 0-16 15,0 0-1552-15,0 0-304 0,0 0-64 0,0 0-13920 0</inkml:trace>
  <inkml:trace contextRef="#ctx0" brushRef="#br0" timeOffset="51067.02">23911 6192 11055 0,'0'0'976'0,"0"0"-784"16,0 0-192-16,6-10 0 0,-6 10 3216 0,5-10 608 0,-5 10 112 0,0 0 32 15,0 0-1552-15,6-7-304 0,-6 7-64 0,0 0-16 16,0 0-432-16,0 0-64 0,11 0-32 0,-3 3 0 15,0 5-256-15,-2 4-48 0,1 1-16 0,-1 4 0 16,-1 3-736-16,-1 4-128 0,0 5-48 0,0 5 0 16,-1 2-128-16,-1 4-16 0,0 0-128 0,-2-1 192 15,0-1-48-15,0-3-16 0,0-4 0 0,2-1 0 16,-1-1-128-16,2-2 0 0,0-1-192 0,1 2 192 16,-1-2-336-16,1-1 48 0,2-1 16 0,-1 3 0 15,0-4-1632 1,2 0-320-16,-1 0-64 0,2-6-14448 0</inkml:trace>
  <inkml:trace contextRef="#ctx0" brushRef="#br0" timeOffset="51588.77">24391 6785 10127 0,'0'0'448'0,"0"0"96"0,0 0-544 0,0 0 0 0,0 0 0 0,9-5 0 16,-3-2 4288-16,-6 7 768 0,0 0 128 0,0 0 48 0,0 0-2944 0,0 0-592 15,0 0-112-15,0 0-32 0,4 12-784 0,-2-1-144 16,-2 3-48-16,1 4 0 0,-1 2-384 0,2 2-64 16,-1 0-128-16,2 3 176 0,-2 2-176 0,0-3 0 15,1 0 0-15,0 1 0 0,1-5-256 0,-1-1 0 16,1 0 16-16,0-4 0 15,-2-2-416-15,1-1-96 0,-2-12-16 0,3 12 0 16,0-4-2736-16,-1-2-544 0</inkml:trace>
  <inkml:trace contextRef="#ctx0" brushRef="#br0" timeOffset="51851.07">24690 6745 27647 0,'0'0'2448'0,"0"0"-1952"0,0 0-496 0,0 0 0 16,0 11 2304-16,2 2 352 0,1 3 80 0,0 0 16 15,-2 2-1952-15,0 5-384 0,-1 4-80 0,2-1-16 16,-2 0-64-16,0 0 0 0,0 1-16 0,1-2 0 15,1 1-240-15,0-1 128 0,-4-3-128 0,4-1 0 32,2-2-2176-32,-2-2-512 0,0 0-128 0,-1-2-12016 0</inkml:trace>
  <inkml:trace contextRef="#ctx0" brushRef="#br0" timeOffset="52519.21">21998 7905 2751 0,'-17'-1'256'0,"0"-1"-256"16,0 1 0-16,-1 0 0 0,-3-2 5568 0,0 2 1088 15,1 1 192-15,2 0 64 0,1 0-4624 0,3-1-928 16,1 1-176-16,4 0-32 0,9 0-128 0,0 0 0 16,0 0-16-16,0 0 0 0,0 0-128 0,0 0-32 15,15-3 0-15,6 0 0 0,6-1-32 0,5 2-16 16,2-1 0-16,3 2 0 0,6-3-48 0,6-1-16 16,3-4 0-16,13 0 0 0,13-1-32 0,13-1 0 15,10 2 0-15,2-6 0 0,0-3-256 0,18 0-48 0,16 1-16 0,-5-4 0 16,-10-4-128-16,13 4-48 0,11 2 0 0,-7-2 0 15,-10-5-208-15,3 2 0 0,6 3 0 16,-12 1 0-16,-11-1 0 0,2 4 128 0,3 0-128 0,-9 4 0 16,-10 0 0-16,-7 0-288 0,-5 2 64 0,3-2 16 31,0 2-528-31,-4-1-96 0,-9-1-32 0,-6-3 0 16,-6 2-3104-16,-3-4-640 0</inkml:trace>
  <inkml:trace contextRef="#ctx0" brushRef="#br0" timeOffset="53443.63">23290 8889 26367 0,'0'0'1168'0,"0"0"240"0,0 0-1120 0,0 0-288 15,0 0 0-15,0 0 0 0,0 0 912 0,1-9 128 16,-1 9 32-16,0 0 0 0,-1-9-64 0,1 9-16 15,-4-10 0-15,0 2 0 0,0 0-480 0,0 1-80 16,4 7-32-16,-5-7 0 0,5 7 32 0,-7-9 0 16,1-2 0-16,-1 2 0 0,1 1 80 0,-1 2 32 15,7 6 0-15,-10-4 0 0,-2 0-112 0,-1 4-32 16,-1 0 0-16,-1 4 0 0,0-2-80 0,-4 4 0 16,-1-1-16-16,-4 3 0 0,-2 2-144 0,-3 3-32 15,-1 1 0-15,-1 5 0 0,-2 0-128 0,2 3 0 16,1 6 144-16,3-2-144 0,5 3 0 0,3 2 0 0,2-1 0 15,4-2 0-15,3 1 0 0,1-3 128 0,1 2-128 16,3-4 128-16,1 0-128 0,3-6 0 0,1 0 0 0,2-5 0 16,2 0 0-16,3-1 0 0,4 0 0 0,2-4 0 15,3-2 0-15,4-1 0 0,0-2 0 0,7-2 0 16,2-2 0-16,5 0 0 0,2-1 0 0,1 0 0 16,1-1 256-16,-3-3 16 0,-3-2 16 0,-2-4 0 15,-2-4 80-15,-2 1 16 0,-1-6 0 0,-1-1 0 16,-2-4 32-16,0-3 16 0,-1-4 0 0,-2-2 0 15,-2-1-160-15,-1-6-16 0,-2 0-16 0,1 1 0 16,-4-1-48-16,0 0-16 0,-2 0 0 0,-3-2 0 16,1-3-48-16,-2-6 0 0,-2-7 0 0,-2-3 0 15,-2 3-128-15,-3 8 0 0,1 3 0 0,-2 6 0 16,-3 1 0-16,-1 3 0 0,-3 2 0 0,-1 3 0 16,-1 3-128-16,0-3-128 0,-2 2 0 0,0 4-16 15,-1 6-368-15,3 1-64 0,1 5 0 0,1 5-16 16,2 4-1536-16,1 5-304 15,-2 0-64-15,4 8-14528 0</inkml:trace>
  <inkml:trace contextRef="#ctx0" brushRef="#br0" timeOffset="54370.21">23852 8025 26655 0,'0'0'1184'0,"0"0"240"0,0 0-1136 0,0 0-288 0,0 0 0 0,0 0 0 15,0 0 768-15,0 0 80 0,0 0 32 0,7 3 0 16,0 2-112-16,1 3 0 0,-1-1-16 0,1 3 0 16,0 1-224-16,3 4-32 0,2-1-16 0,1 2 0 15,0-2 112-15,3 3 32 0,0 2 0 0,1 1 0 0,2-4-16 0,-2 5 0 16,2-1 0-16,-3 3 0 15,0-4-176-15,-3 5-48 0,0-2 0 0,-1 0 0 0,0-1-128 0,0 0-16 16,1-4-16-16,-1-2 0 0,0 1 160 0,-2-3 16 16,0-1 16-16,-1-6 0 0,1-1-288 0,-1-3-128 15,2-2 0-15,0-4 128 0,-2-3 464 0,2-2 96 16,1-4 16-16,0-1 0 0,-2-5-496 0,4 1-80 16,-2-3-128-16,0 1 176 0,-1-1-176 0,1-2 0 15,0-3 0-15,-2 2 0 0,0-1 0 0,2 0 0 16,-1-6-224-16,-1-4 80 0,0-5 0 0,-1-1 0 15,-1-1 0-15,-1 0 0 0,0-1-176 0,-1 7-16 16,-2 3-16-16,-1 8 0 16,-2 2-1616-16,-2 6-320 0,-1 4-64 0,-2 4-14496 0</inkml:trace>
  <inkml:trace contextRef="#ctx0" brushRef="#br0" timeOffset="54886.84">24498 8075 4607 0,'0'0'400'0,"4"-7"-400"0,-1-2 0 0,1 0 0 16,-1 0 928-16</inkml:trace>
  <inkml:trace contextRef="#ctx0" brushRef="#br0" timeOffset="55257.94">24619 7917 4607 0,'0'0'400'0,"0"0"-400"0,7-7 0 0,1 3 0 0,-8 4 3904 16,0 0 688-16,8-6 144 0,-3-1 16 0,-5 7-3488 0,4-6-704 16,-4 6-144-16,2-8-32 0,0 1-128 0,-2 7-48 15,0 0 0-15,-3-6 0 0,3 6-208 0,0 0 0 16,0 0 0-16,-4-8 0 0,-2 2-192 0,6 6-96 16,-7-2-16-16,1 2 0 0,6 0 544 0,-10 2 96 15,3 0 32-15,-1 2 0 0,1 1 752 0,-1 4 160 16,1 1 16-16,-1 4 16 0,-1 2-240 0,0 2-48 15,-1 1-16-15,1 4 0 0,-1 3-368 0,-1 2-80 16,0 1-16-16,-1 2 0 0,-1 4-32 0,0-1 0 16,-3-1 0-16,1 1 0 0,-2 1-16 0,0 3-16 15,0 1 0-15,1 4 0 0,0 3-144 0,2-1-16 0,0 0-16 16,-1 0 0-16,1-2 0 0,0-2 0 0,-1-4 0 0,1-3 0 16,0-5-96-16,-2-3-16 0,-1 0 0 0,-1-2 0 15,1-2 64-15,0 3 16 0,-1 1 0 0,-1 1 0 16,1 0-112-16,1 1-32 0,0 2 0 0,0-3 0 15,2 3-128-15,0-1 0 0,4-6 0 0,0-2 0 16,2-4-256-16,3 1-64 0,-1-5-32 0,4 0 0 31,3-1-352-31,3 0-80 0,-3-12-16 0,0 0 0 16,0 0-656-16,0 0-128 0,0 0-16 0,13 0-8752 0,-13 0-1744 0</inkml:trace>
  <inkml:trace contextRef="#ctx0" brushRef="#br0" timeOffset="55720.68">23984 8050 15663 0,'0'0'688'0,"-10"5"144"0,0-2-656 0,1 0-176 16,9-3 0-16,-10 7 0 0,10-7 2752 0,0 0 528 16,-7 3 112-16,7-3 0 0,0 0-1840 0,-8 6-368 0,8-6-80 0,-4 11-16 15,1-1-224-15,3 0-48 0,3 0-16 16,1 3 0-16,0 0 160 0,2 0 48 0,3 1 0 0,3 0 0 16,1 2-256-16,3 4-48 0,1-1-16 0,2 1 0 15,3-1-128-15,3 2-32 0,-1 1 0 0,-1 3 0 16,1 2-64-16,-2 3-16 0,-3 2 0 0,2 2 0 15,0-2 0-15,0 1-16 0,0-3 0 0,-2 1 0 16,1-1-192-16,1-4-48 0,2-4 0 0,3-1 0 16,0 0 32-16,0 0 0 0,2 0 0 0,-1 0 0 15,2-2-224-15,-2 3 128 0,-1-2-128 0,-1 5 0 16,-2-2 128-16,-2 2-128 0,0 1 0 0,-1 1 0 16,-3-2 0-16,0 1 0 0,0 3 0 0,-3-6 0 15,0-1 0-15,1 1-256 0,0 3 48 0,0-4 16 16,-1-4-704-16,-1-2-144 0,0-7-32 0,-1-5 0 15,-1-2 112-15,1-2 32 0,0-2 0 0,0-6-11280 16,-1-4-2256-16</inkml:trace>
  <inkml:trace contextRef="#ctx0" brushRef="#br0" timeOffset="56147.23">24934 9028 35423 0,'0'0'1568'0,"-2"9"320"0,2-9-1504 0,-1 15-384 0,1-2 0 0,1 4 0 15,2 0 240-15,1 1-32 0,0-1 0 0,1 2 0 0,-1 0-208 0,0 1 0 16,0-1 0-16,1 0 0 0,0-1-352 0,0-5-16 16,1 1 0-16,0 2 0 15,-1-6-192-15,2 2-32 0,1-2-16 0,2 1 0 16,-2-3-1536-16,0-2-304 0,-8-6-64 0,0 0-16 0</inkml:trace>
  <inkml:trace contextRef="#ctx0" brushRef="#br0" timeOffset="56348.71">25317 9039 44287 0,'-5'17'1968'0,"3"-4"400"0,1 4-1904 0,2 4-464 0,2 1 0 0,1 0 0 16,1 2 320-16,2-1-16 0,-1 1-16 0,2-2 0 15,1-1-288-15,-1-2 128 0,0 0-128 0,-2-1 0 32,1 0-1536-32,-1 0-432 0,1-2-80 0</inkml:trace>
  <inkml:trace contextRef="#ctx0" brushRef="#br0" timeOffset="60039.83">29077 13163 7359 0,'0'0'656'0,"0"0"-528"16,0 0-128-16,0 0 0 0,1-12 6144 0,-1 2 1216 15,0 10 224-15,0-11 48 0,0 11-6128 0,0-11-1232 16,0 11-272-16,-2-11 0 0,-2 2 0 0,4 9 0 0,-8-6 0 0,-1-1 0 16,-2 0 0-16,6 5 0 0,-3-1 0 0,-2 2 0 15,-1-2 528-15,1 2 0 0,-1 0 0 0,-2-1 0 16,0 1 240-16,-13 1 64 0,0 1 0 0,1 3 0 16,2 2-832-16,-2 1 0 0,0 4 0 0,1 2 0 15,0 3 0-15,1 2 0 0,-1 3 0 0,2 2-144 16,3 7 144-16,0 0-192 0,2 0 192 0,2 1-192 15,-1-1 192-15,4 2-208 0,2-2 80 0,1-2 128 16,1 0-224-16,4-5 80 0,1-1 16 0,3 0 0 16,0-5 128-16,2-2-208 0,2-2 80 0,1-2 128 15,1-1-240-15,4-3 80 0,-1-1 16 0,1-2 0 16,1-2 144-16,2-2-160 0,2-4 160 0,5 2-160 16,-2-4 160-16,2-1 128 0,2-4-128 0,1 1 176 0,1-2 0 0,0 0 0 15,1-2 0-15,1 0 0 0,0-3 208 16,-1-3 32-16,-3-1 16 0,0-1 0 0,1-5 80 0,-4-5 32 15,-1-4 0-15,-2-2 0 0,-3-1 48 0,-1-1 16 16,-2-3 0-16,1 1 0 0,-2 4-240 0,-1-2-48 16,-2 1-16-16,-1-1 0 0,-2 0-304 0,-2-3 0 15,-1 0 0-15,-1 0 0 0,0 0 0 0,-1 0 0 16,0 2 0-16,0 5 0 16,1 3-496-16,0 3-144 0,-2 2-48 0,1 4 0 15,2 3-2512-15,1-2-496 0,0 1-96 0</inkml:trace>
  <inkml:trace contextRef="#ctx0" brushRef="#br0" timeOffset="60775.31">29705 12827 2751 0,'0'0'256'0,"0"10"-256"0,0-10 0 0,0 0 0 16,-2 10 6880-16,0 0 1328 0,2-10 272 0,0 11 48 15,0 1-6448-15,3 1-1296 0,0 0-256 0,-1 0-48 16,-1-2-64-16,2 0-16 0,0 4 0 0,2 2 0 16,0 2-208-16,2-1-32 0,0-2-16 0,0-3 0 15,1 0 80-15,0-1 16 0,-1-2 0 0,1 2 0 16,0-4-16-16,2 0 0 0,1-3 0 0,1-1 0 16,1-3 288-16,1-1 48 0,0-3 16 0,5-2 0 15,0-4 208-15,2 0 48 0,1-4 16 0,3-1 0 16,1-2-336-16,0-2-80 0,-1 1-16 0,0-4 0 0,-2-3-256 15,-1-2-160-15,-1-4 192 0,-1-1-192 0,-2-1 160 0,-1-4-160 16,-1 0 128-16,-1-1-128 0,1-1 0 0,-2 3 0 16,-1 1 0-16,-1 4 0 15,0 4-704-15,-1 3 0 0,-1 3-16 0,-3 5 0 16,0 2-1200-16,-1 5-224 0,0 0-48 0,-6 8-16 16,0 0-816-16,0 0-176 0</inkml:trace>
  <inkml:trace contextRef="#ctx0" brushRef="#br0" timeOffset="61157.84">29855 13313 14735 0,'0'0'1312'0,"0"0"-1056"0,0 0-256 0,0 0 0 0,0 0 3632 0,0 0 656 0,0 0 144 0,0 0 32 15,0 0-2800-15,0 0-576 0,0 0-96 0,0 0-32 16,8-5 192-16,-8 5 16 0,0 0 16 0,0 0 0 16,0 0 96-16,0 0 32 0,0 0 0 0,0 0 0 15,0 0-288-15,0 0-48 0,6 10-16 0,-2 3 0 16,-4 0-400-16,-1 4-96 0,-3-3-16 0,0 5 0 0,-2 0-208 0,-1 2-48 15,1 1-16-15,0 0 0 0,-1 2-176 0,-2 2 128 16,-2 3-128-16,3-2 128 0,2 6-128 0,-1-1 0 16,1-2 0-16,1 0 0 0,-1 1 0 0,1-1-272 15,2-2 32-15,0-1 16 16,-1-3-960-16,1-5-192 0,0-2-32 0,1-2-16 16,1-2-2016-16,-1-3-400 0</inkml:trace>
  <inkml:trace contextRef="#ctx0" brushRef="#br0" timeOffset="61773.5">30388 14021 22111 0,'0'0'1968'0,"0"0"-1584"0,-10 2-384 0,2 2 0 16,8-4 3264-16,-8 4 560 0,8-4 112 0,-8 9 32 15,3-1-3120-15,0 0-608 0,0 0-240 0,2 2 176 16,-2 2-176-16,1 2 0 0,-1-1-192 0,1 2 192 16,0 0-272-16,3-4 64 0,-1 0 16 0,2 4 0 15,-1-2-96-15,0-1-16 0,1-1 0 0,0-2 0 32,0-1-1040-32,1 5-224 0,-1-13-32 0,0 0-12160 0</inkml:trace>
  <inkml:trace contextRef="#ctx0" brushRef="#br0" timeOffset="62036.68">30631 13948 23039 0,'-9'6'2048'0,"-3"3"-1648"16,-2-1-400-16,2 1 0 0,1 2 3904 0,2-1 688 15,0 2 144-15,3 2 16 0,0 1-3872 0,0 0-880 16,-1 2 0-16,0 3 0 0,-1 2 0 0,-1 5-160 16,-2 2 160-16,1 2-128 0,-1 2 128 0,0-1-160 15,-4 4 160-15,2-1-160 0,2-5 160 0,0-1 0 16,2-5 0-16,1-2 0 0,3-1 0 0,2-2-208 0,5-2 16 0,-1-6 16 31,-1-11-2384-31,0 0-496 0</inkml:trace>
  <inkml:trace contextRef="#ctx0" brushRef="#br0" timeOffset="62558.57">28061 14182 38415 0,'-18'2'1696'0,"5"-4"352"0,-5 1-1632 0,3 0-416 16,4-2 0-16,0 2 0 0,11 1 256 0,-8-3-48 16,8 3 0-16,0 0 0 0,0 0-64 0,0 0-16 15,0 0 0-15,0 0 0 0,0 0 32 0,9-4 0 0,-9 4 0 0,12-1 0 16,0 1 192-16,2 4 32 16,2 1 16-16,2 4 0 0,2 3 112 0,5 6 32 0,4-1 0 15,12 9 0-15,8 4 0 0,13 3 0 0,11 3 0 0,0 0 0 16,-2-1-96-16,4-3 0 0,4-2-16 0,15-1 0 15,14-2-144-15,-2-2-32 0,-7-1 0 0,8-5 0 16,12 0-64-16,-2-3 0 0,-5 1-16 0,0 3 0 16,0-7-176-16,4 1 0 0,2 2 0 0,-11 0 0 15,-10-1 0-15,1 1-176 0,4-2 16 0,-8 2 0 16,-7 0-144-16,-9-1-16 0,-13 1-16 0,-3-2 0 31,-5 1-560-31,-3-2-128 0,-6-4 0 0,-3-1-16 16,-3-2-2288-16,-7-2-464 0</inkml:trace>
  <inkml:trace contextRef="#ctx0" brushRef="#br0" timeOffset="63477.01">28581 15541 35871 0,'0'0'784'0,"0"0"176"0,-5 0 16 0,5 0 48 0,0 0-832 0,-6-1-192 15,6 1 0-15,0 0 0 0,-8-4 496 0,1 0 48 16,7 4 16-16,-6-7 0 0,1 2-304 0,1 0-64 16,4 5-16-16,-6-9 0 0,1 1-176 0,0 0 0 15,-1 3 0-15,-1-3 0 0,-2 0 336 0,0 0-16 16,-3-1 0-16,2 3 0 0,-3-3 176 0,-2 1 16 16,0 0 16-16,-4 1 0 0,-2 4-208 0,-1 1-64 15,-2 0 0-15,-3 0 0 0,-1 2 192 0,-1 4 48 0,0-1 0 0,2 3 0 16,0 1-496-16,1 3 0 0,-1 2 0 0,1 1 0 15,0 0 0-15,2 3 0 0,-3-2 0 0,1 4-160 16,-4 3 160-16,4 1 0 0,2 2 0 0,-1-1 0 16,-3 1-128-16,4-1 0 0,0 3 0 0,3 2 0 15,3 2-96-15,2-2-16 0,3 0 0 0,4-1 0 16,1 0-48-16,6 1-16 0,2-3 0 0,4-3 0 16,2-1 112-16,5-3 32 0,2-4 0 0,6-2 0 15,3-3 160-15,5-2 0 0,0-3 0 0,2-3 0 16,2-2 160-16,0-2 16 0,0-2 0 0,-2-2 0 15,0-1 144-15,-2-5 48 0,1-1 0 0,2-2 0 16,1-6-32-16,-1 1 0 0,0 2 0 0,1-6 0 16,0-4 112-16,-2-1 0 0,-2 0 16 0,-2 0 0 0,-1 0 96 0,-3-1 16 15,-3 0 0-15,-3-2 0 0,-1-2-192 0,-3 0-48 16,-2-2 0-16,-1-2 0 0,-3-4-80 0,1 1-32 16,-1 2 0-16,-1 2 0 0,0-1-224 0,-2 5 0 15,1 2 128-15,-1 2-128 0,0 1 0 0,0 2 0 16,1-1 0-16,0 2-160 0,-2 0-96 0,-1 3-32 15,0 0 0-15,0 3 0 16,0 0-256-16,0 0-48 0,-1 2-16 0,1 3 0 16,0-1-2304-16,-2 4-464 0,0 3-80 0</inkml:trace>
  <inkml:trace contextRef="#ctx0" brushRef="#br0" timeOffset="64209.9">29733 15351 23487 0,'0'0'1040'0,"0"0"224"0,0 0-1008 0,0 0-256 0,0 0 0 0,0 0 0 16,0 0 1424-16,0 0 240 0,0 0 64 0,0 0 0 15,0 0-384-15,-11 5-64 0,1 0 0 0,1 3-16 16,-1 1-144-16,0 4-32 0,-2 1 0 0,-3 1 0 15,-4-1-352-15,-1 4-80 0,-4 3-16 0,1 1 0 16,-2 4-320-16,-3 4-64 0,-3 2 0 0,-1 3-16 16,-4 3 112-16,0 3 32 0,-2 6 0 0,2 3 0 15,0-3-16-15,2 2 0 0,2 1 0 0,2-3 0 16,-3-6-112-16,1 0-32 0,-2-5 0 0,1-3 0 0,1-4 32 0,2-5 0 16,0 0 0-16,1-2 0 0,0-1-464 0,2-4-96 15,3-1-16-15,4-3 0 16,0-3-528-16,2-1-112 0,0-4-32 0,3-2 0 15,2-3-2080-15,3-3-432 0,2-3-80 0</inkml:trace>
  <inkml:trace contextRef="#ctx0" brushRef="#br0" timeOffset="64527.07">29160 15224 10127 0,'0'0'896'0,"-9"3"-704"0,0-2-192 0,2 2 0 15,7-3 6448-15,0 0 1248 0,-6 6 256 0,-1 3 48 16,4 2-6016-16,1-1-1200 0,2 4-240 0,0 3-48 16,0 3 272-16,0 5 48 0,2 5 16 0,-1 1 0 15,4 4 0-15,0 3 0 0,0 0 0 0,2 0 0 16,0 1-576-16,0-3-96 0,1 2-32 0,1 4 0 15,0 1 96-15,2 2 16 0,1 2 0 0,1 2 0 16,0 0-240-16,0-3 0 0,0-3 0 0,-2-3 0 16,1-2 0-16,-1-1 0 0,-2-1 0 0,-1-1-160 15,-1 0-176-15,-1 1-48 0,-2-1 0 0,-2 0 0 16,1-1-432-16,-2-1-80 16,-1-2-32-16,-1-4 0 0,-1-5-1936 0,1-2-384 0,-1-4-80 0</inkml:trace>
  <inkml:trace contextRef="#ctx0" brushRef="#br0" timeOffset="65021.17">29768 16307 11055 0,'0'0'976'16,"0"0"-784"-16,0 0-192 0,0 0 0 0,0 10 3840 0,0 0 704 15,1 2 160-15,-1 0 32 0,-1 1-2976 0,-1-2-592 16,1-2-112-16,-1 3-32 0,-1 2 160 0,0 6 32 15,-1-2 0-15,2 4 0 0,-2 5-528 0,-1-4-112 16,-1 0 0-16,1 4-16 0,0-4-336 0,0 3-64 16,1-4-16-16,-1 2 0 0,-2-2-336 0,3 0-80 15,2-1-16-15,0-3 0 16,1-4-592-16,1 0-112 0,0-4-32 0,0-10-9520 16,0 0-1904-16</inkml:trace>
  <inkml:trace contextRef="#ctx0" brushRef="#br0" timeOffset="65545.16">29872 16572 17503 0,'0'0'1552'0,"0"0"-1232"0,0 0-320 0,5-12 0 15,1 1 2976-15,0-1 544 0,1 0 96 0,-1 2 32 16,1-1-2176-16,0 1-448 0,1-2-64 0,0 2-32 16,1 1 160-16,2 2 48 0,-2 1 0 0,0-1 0 15,1 1-112-15,2 0 0 0,1 1-16 0,1 0 0 0,3 1-304 0,-2 1-48 16,-5 1-16-16,1 0 0 0,-11 2-384 0,11 0-64 15,0 2-32-15,-11-2 0 0,10 5-16 0,-1-2 0 16,-9-3 0-16,9 6 0 0,-1 1-144 0,-8-7 128 16,5 10-128-16,1 1 128 0,-1-1-128 0,-1 0 0 15,0 1 0-15,-2 1 128 0,0-3-128 0,-1 2 0 16,-2 2 0-16,-2-1 0 0,-1 0 0 0,0 0-224 16,-2-1 32-16,-1 2 0 0,-2 0-96 0,-1 0-16 15,-2 2 0-15,-1 0 0 0,-2 1 16 0,0 0 0 16,-2-1 0-16,1 1 0 0,-1-2 112 0,3 5 32 15,1-4 0-15,1 1 0 0,0 0 144 0,5-1 0 16,1 0 0-16,4-2 0 0,0 0 144 0,5 0 64 16,1-2 16-16,5 1 0 0,4-1-80 0,2-1-16 0,-1-2 0 0,4-3 0 15,0-1-128-15,3-1 0 0,1-1 0 0,3-2 0 32,1-4-320-32,0 2-128 0,3-1-48 0,0-4 0 15,-1-3-2432-15,1-3-480 0</inkml:trace>
  <inkml:trace contextRef="#ctx0" brushRef="#br0" timeOffset="67762.03">28768 7681 27519 0,'0'0'1216'0,"0"0"256"0,0 0-1168 0,0 0-304 16,8-7 0-16,-8 7 0 0,9-6 832 0,-9 6 128 16,6-7 0-16,-6 7 16 0,0 0 96 0,0 0 16 15,4-9 0-15,-4 9 0 0,3-9-672 0,-3 9-128 16,0-9-32-16,0 9 0 0,-3-11 128 0,-1 2 32 0,0 0 0 0,-1 3 0 16,0-1 96-16,-2 1 32 0,-2-1 0 0,0 2 0 15,-1-2 32-15,-2 3 0 0,0 2 0 0,-1-1 0 16,0 2-160-16,-1 2-32 0,-2 2 0 0,-1-1 0 15,-1 4-160-15,-2 1-32 0,-2 3-16 0,0 1 0 16,1-2-176-16,-2 3 128 0,-5 0-128 0,2 1 128 16,0 1-128-16,0 3 0 0,0 2 0 0,1 1 0 15,1-1 0-15,0 5 0 0,2 0 0 0,2 2 0 16,2 1 0-16,1 2 0 0,3 0 0 0,2-1 0 16,2 0-128-16,4-3 128 0,4-2-160 0,2 0 160 15,4 1-192-15,2-5 192 0,3-3-208 0,6-3 80 16,2-1-144-16,2-3-32 0,3-5 0 0,3-1 0 15,3-3 176-15,-1 0 128 0,0-7-192 0,2 0 192 16,0 0 0-16,-2-4 304 0,-2-3-48 0,0-2 0 0,-2-1 208 0,1-2 48 16,-2-3 0-16,0-2 0 0,-1 2-80 0,0-4-16 15,-1-1 0-15,1-2 0 0,2-2-32 0,-4-1-16 16,-2 0 0-16,0-2 0 0,-1 0-112 0,-2-3-32 16,-4-2 0-16,1 0 0 0,-2-3-224 0,-3-2 176 15,-3-4-176-15,-2 1 160 0,-1-1-160 0,-1-1 128 16,-3 3-128-16,-1 1 128 0,0 1-128 0,-2-2 0 15,-2-3 0-15,1-2 128 0,0 0-128 0,-1 3-192 16,0 2 32-16,1 0 16 16,1 5-336-16,-3 2-64 0,1 2-16 0,1 5 0 15,1 5-1440-15,-1 8-304 0,1 5-48 0,1 3-15680 0</inkml:trace>
  <inkml:trace contextRef="#ctx0" brushRef="#br0" timeOffset="68299.02">29506 6773 32191 0,'0'0'1424'0,"0"0"304"0,0 0-1392 0,0 0-336 16,0 0 0-16,0 0 0 0,-3 12 592 0,3 2 48 16,1 2 16-16,3 4 0 0,3 3-80 0,1 5-32 15,-2 2 0-15,3-1 0 0,2 3-400 0,-1 2-144 16,-1-3 0-16,0 2 144 0,2-5-144 0,-2 2 0 0,-1-4 0 16,0-1 128-16,2-3-128 0,0-2 0 15,1-2 0-15,1-1 0 0,1-4 160 0,0-1-160 16,-2-6 192-16,4 2-192 0,-2-3 576 0,1-2 16 0,1-2 0 0,-1-2 0 15,0-4 176-15,2-3 48 0,-1-1 0 0,2-3 0 16,-2-2-336-16,0-3-64 0,1-3-16 0,0-1 0 16,-1 0-272-16,1-2-128 0,-2 0 128 0,1-5-128 15,-1-3 0-15,0-3-304 0,1 0 48 0,-1-2 16 32,0-4-272-32,1 3-48 0,-1 0-16 0,2 5 0 15,-2 3-528-15,-1 4-112 0,-1 4-32 0,-2 6 0 16,-2 4-2208-16,-1 3-448 0</inkml:trace>
  <inkml:trace contextRef="#ctx0" brushRef="#br0" timeOffset="68730.7">29876 7352 31215 0,'0'0'1376'0,"0"0"288"0,3-9-1328 0,-3 9-336 0,0 0 0 0,0 0 0 15,0 0 896-15,0 0 96 0,0 0 32 0,0 0 0 16,0 0-240-16,0 0-32 16,0 0-16-16,0 0 0 0,-6 13-560 0,1 3-176 0,0-2 0 0,-2 8 0 15,1 2 256-15,-2 3-48 0,0 2-16 0,0 3 0 16,-1 4 224-16,0 0 32 0,0 1 16 0,0 0 0 16,0 4 96-16,0 2 16 0,0 0 0 0,1 6 0 15,-1-2-240-15,1 2-32 0,0-2-16 0,1-1 0 16,0-1-288-16,0-3 0 0,2-3 0 0,0-3 0 15,1 1-400 1,0-2-96-16,1-5-16 0,2-1 0 0,1-1-2144 0,1-4-432 0,2-3-96 0</inkml:trace>
  <inkml:trace contextRef="#ctx0" brushRef="#br0" timeOffset="70549.6">30056 8643 2751 0,'0'0'256'0,"0"0"-256"15,0 0 0-15,0 0 0 0,0 0 4608 0,0 0 864 16,0 0 176-16,-9-1 48 0,9 1-3296 0,0 0-656 16,0 0-128-16,0 0-16 0,0 0-432 0,0 0-80 15,0 0 0-15,0 0-16 0,0 0-64 0,0 0-16 16,0 0 0-16,0 0 0 0,0 0-96 0,0 0-32 0,5-8 0 0,-5 8 0 15,0 0-48-15,8-7-16 0,-2 1 0 0,2-1 0 16,1 2-96-16,0 0-32 0,1-2 0 0,-3-1 0 16,0 1-112-16,1-4-32 0,0 1 0 0,1-2 0 15,0 2-256-15,0-5-48 0,-1 2-16 0,2-2 0 16,-1-2-208-16,0 0 0 0,1 0 128 0,-1 1-128 16,0-3 0-16,0 2 0 0,-1-2 0 0,1 2 0 15,-1 0-128-15,-1 3 128 0,0 2-192 0,0 5 192 16,-7 7-192-16,6-7 192 0,-6 7-192 0,0 0 192 15,0 0-176-15,0 0 176 0,0 0-160 0,0 0 160 16,7 7 0-16,-2-1-144 0,-1 6 144 0,-2 0 0 16,1 1 0-16,-2 1-128 0,-1 2 128 0,2-1 0 15,-1 3-144-15,0 1 144 0,-1-2-160 0,0 1 160 16,0-1-176-16,1-1 176 0,1-2-192 0,0-1 192 16,-2-13-176-16,3 13 176 0,0-1-160 0,-3-12 160 0,3 10-128 0,-3-10 128 15,0 0 0-15,0 0-144 0,8 8 144 0,-8-8 0 16,0 0 0-16,12 1 0 0,-2-2 0 0,0-3 0 15,-3-5 128-15,1 1-128 0,0-1 128 0,0-1-128 16,0-4 128-16,0 1-128 0,-2-1 0 0,2-2 144 16,0-1-144-16,-2-1 0 0,1-1 0 0,-1-1 0 15,1 1 0-15,1-4 0 0,1 3 0 0,0-3 0 16,-3 4 0-16,2 1 0 0,0-3-192 0,0 5 192 16,-3 0-208-16,2 5 80 0,-2 2 128 0,-5 9 0 15,5-7 0-15,-5 7 0 0,8-6 0 0,-8 6 0 16,0 0 0-16,0 0 0 0,0 0 0 0,0 0 0 15,10 6 0-15,-1-1 0 0,-9-5 0 0,6 15 0 16,-1 2 0-16,-1-3 128 0,-2 2-128 0,1 0 0 16,-2 4 0-16,2-3 0 0,-2 3 0 0,0 0 0 0,-1 3 0 0,3-1 0 15,0-1 0-15,-1 1 0 0,1 0 0 0,-1-1 0 16,2 0 0-16,0-4 0 0,0-2 0 0,0 1-192 31,-3 2-656-31,2-4-144 0,-2 0-32 0,1-3 0 16,-2 0-2432-16,0-11-480 0,2 10-96 0</inkml:trace>
  <inkml:trace contextRef="#ctx0" brushRef="#br0" timeOffset="70887.38">30701 8741 33231 0,'0'0'1472'0,"0"0"304"0,0 10-1424 0,2 2-352 16,0 0 0-16,2-1 0 0,3 1 624 0,-1 0 48 15,1-2 16-15,0 1 0 0,1-1-272 0,-1 1-48 16,-1 0-16-16,0 0 0 0,-3 2-352 0,0 0 0 15,0 1 0-15,-2-1 128 0,-2 3-128 0,1-4 0 16,-2-1 0-16,-2 2 128 0,-2 2-288 0,-3-2-48 0,-2-2-16 0,1 1 0 31,-1-1-480-31,1-2-112 0,0 0-16 0,-2-4 0 16,-1-1-1936-16,-3-1-400 0,-9-2-80 0,2 0-16 0</inkml:trace>
  <inkml:trace contextRef="#ctx0" brushRef="#br0" timeOffset="71517.02">30961 8706 5519 0,'0'0'496'0,"0"0"-496"16,0 0 0-16,0 0 0 0,0 0 6080 0,0 0 1104 15,0 0 240-15,0 0 32 0,0 0-5136 0,0 0-1024 16,0 0-208-16,0 0-32 0,10 7-480 0,-10-7-80 16,0 0-32-16,12 0 0 0,-12 0-240 0,12-1-48 15,-12 1-16-15,10-5 0 0,-1-2 128 0,0-1 32 16,-1-1 0-16,0 2 0 0,-2-1 336 0,2-3 80 15,0 1 16-15,0-3 0 0,-3-2-176 0,4 0-48 16,2-1 0-16,-1-3 0 0,-2-1-272 0,0 1-64 0,0-2-16 16,-1 0 0-16,3 1-176 0,-3 2 0 0,0 0 0 0,-1 3 128 15,1 4-128-15,-2 2 0 0,-5 9 0 0,5-8 0 16,-5 8 0-16,0 0 0 0,0 0 0 0,0 0 0 16,0 0 0-16,0 0 0 0,0 0 0 0,0 0 0 15,6 11-176-15,-3 1 176 0,0 0-128 0,-2 4 128 16,-2 0 0-16,1 4-160 0,0 1 160 0,0 0 0 15,-1 0-128-15,-1 1 128 0,0-1 0 0,2 0 0 16,1 1 0-16,2-4 0 0,-2 0 0 0,2 0 0 16,1 1 0-16,-1-5 0 0,0 0 0 0,1-2 0 15,0-1 0-15,1-4 0 0,-5-7 0 0,5 9 0 16,1 1 0-16,0-4 0 0,-6-6 0 0,5 7 0 16,-5-7 176-16,0 0 32 0,8 4 16 0,-8-4 0 15,12-2 112-15,-2-2 32 0,-1 2 0 0,1-5 0 16,-3-2 32-16,1 0 16 0,0-1 0 0,0-2 0 0,0-3-128 0,-1-1-32 15,1-4 0-15,1-1 0 0,-1-2-128 0,1-1-128 16,-1-5 144-16,0 1-144 0,0-1 0 0,1-3 0 16,0 0 0-16,-1 2 0 15,0 3-640-15,-2 2 0 0,1-1-16 0,-2 4 0 16,-1 2-1232-16,-2 2-240 0,-2 1-48 0,0 4-10320 16,-1 1-2064-16</inkml:trace>
  <inkml:trace contextRef="#ctx0" brushRef="#br0" timeOffset="72136.47">27400 8792 28559 0,'-13'-2'2544'0,"-2"1"-2032"16,-2 0-512-16,2-1 0 0,4 2 1760 0,1 0 256 15,3 0 48-15,7 0 16 0,0 0-896 0,0 0-176 16,0 0-48-16,0 0 0 0,10 0-336 0,4 0-80 15,3 0-16-15,4 0 0 0,4 3 96 0,5-2 16 16,5 2 0-16,6-1 0 0,2 1 176 0,10 1 32 16,10 2 16-16,8 4 0 0,8 1-368 0,4 4-80 15,0 0-16-15,10 4 0 0,9-1-144 0,5 1-48 0,2 2 0 0,4 1 0 16,4-1 48-16,5 0 0 0,6-3 0 16,2-1 0-16,6 0 0 0,1-1 16 0,2 1 0 0,2 2 0 15,1 2-144-15,0 1-128 0,-2 1 144 0,-7-1-144 16,-4 1 0-16,-5 1 128 0,-3 0-128 0,-4 4 0 15,-6-6 0-15,0 4 0 0,4 1 0 0,-9 1 0 16,-5-2-144-16,-2-1 144 0,-3-3-208 0,1 1 80 31,-1-3-384-31,-6-1-80 0,-6-4-16 0,-7-2 0 0,-4-1-1696 16,-3-5-320-16,0-1-80 0,-6-4-10048 0,-4-2-2016 0</inkml:trace>
  <inkml:trace contextRef="#ctx0" brushRef="#br0" timeOffset="73316.22">28415 10248 10127 0,'0'0'896'0,"0"0"-704"0,0 0-192 0,9-8 0 15,0-2 4016-15,0 2 768 0,-1-1 144 0,0 1 48 16,-1 1-3680-16,1-1-720 0,-3 1-160 0,1-4-32 16,-1 1-32-16,0 1-16 0,-1 0 0 0,0-1 0 15,0 1 272-15,0 0 48 0,-2-1 16 0,1-1 0 16,-2 0 384-16,1 0 80 0,-2-1 16 0,-2 2 0 15,1 2-112-15,-2-2-16 0,-2 1 0 0,1-1 0 16,0 3-272-16,-1 0-64 0,-3 1-16 0,-1 0 0 16,-3 2-272-16,-1 2-48 0,-1 1-16 0,-3 2 0 15,0 1-176-15,-1 2-32 0,-3 3-128 0,-1 1 192 0,-3 1-64 0,0 4 0 16,-1 3-128-16,-1 3 192 0,-2 5-192 0,0 3 0 16,2 3 0-16,1 2 0 0,3 4 0 0,-2 0 0 15,0-1 0-15,3-1 0 0,4 1-128 0,2-3 128 16,4-2 0-16,3-2 0 0,3 4-160 0,3-7 160 15,2-1-128-15,2 1 128 0,2-1-192 0,2-2 32 16,3-3 16-16,3-3 0 0,2 0 16 0,3-3 0 16,1-2 0-16,-1-3 0 0,1-3 128 0,1-1 0 15,1-4 0-15,4-1 0 0,-1-2 256 0,2-1 0 16,4-2-16-16,1-2 0 0,1-2 176 0,1-2 32 16,-1-4 16-16,1-1 0 0,0-1-80 0,-1-3 0 0,0-2-16 0,-1-5 0 15,-3 2-112-15,1 0 0 0,-2-4-16 0,-1-2 0 16,-3-4-48-16,-2 0-16 0,-1-2 0 0,1-1 0 15,-4-4-48-15,0-3 0 0,-1-1 0 0,-1 3 0 16,-1-2-128-16,-2 3 160 0,-2 3-160 0,-3-2 160 16,-2 5-32-16,-3-3 0 0,-3 7 0 0,-2-3 0 15,-3-2 32-15,-2 3 0 0,-1 3 0 0,0-2 0 16,-1-1-160-16,-1 2 0 0,-2 0-160 0,0 6 160 31,0 2-448-31,1 4 0 0,0 2 0 0,1 2 0 0,-2-1-464 16,4 6-96-16,-1-1-16 0,3 2 0 0,1 4-2416 0,0 0-480 0,2-1-112 0</inkml:trace>
  <inkml:trace contextRef="#ctx0" brushRef="#br0" timeOffset="74083.42">29854 9842 30687 0,'0'0'1360'0,"0"0"288"0,0 0-1328 0,0 0-320 16,1-7 0-16,-1 7 0 0,0 0 1408 0,0 0 192 16,0 0 64-16,0 0 0 0,4-11-768 0,-4 11-128 15,0 0-48-15,0 0 0 0,0 0-464 0,0 0-112 0,0 0-16 0,0 0 0 16,-10 5-128-16,-2 2 160 0,-1 1-160 0,0 5 160 15,-3 2 208-15,1 5 32 0,-1 3 16 0,-1 6 0 16,-1 4 272-16,-3 4 48 0,-3 5 16 0,1 1 0 16,-2 2-224-16,-1 0-32 0,-4-2-16 0,-1 0 0 15,-2-1-288-15,1 0-48 0,-1-3-16 0,0 0 0 16,2 0-128-16,2-4 0 0,5-2 0 0,0-6 0 16,5-1 0-16,2 0 0 0,1-6-160 0,3 3 160 31,1-4-448-31,3-4 16 0,0-3 0 0,1-3 0 15,8-9-1504-15,-8 4-304 0,8-4-64 0,0 0-16 0,-7-7-1824 0,1-2-352 0</inkml:trace>
  <inkml:trace contextRef="#ctx0" brushRef="#br0" timeOffset="74400.58">29343 9732 8287 0,'-2'-10'736'0,"0"0"-592"15,-1-2-144-15,2 1 0 0,-2-1 4752 0,2 0 928 16,1 2 176-16,0 0 32 0,1 4-3296 0,2-1-672 16,-3 7-128-16,0 0-16 0,0 0-560 0,0 0-128 15,10-2 0-15,-10 2-16 0,0 0-336 0,13 13-64 16,-2 3-16-16,-2 7 0 0,0 3 96 0,-1 3 16 16,-2 2 0-16,4 2 0 0,-1 3-240 0,0 5-32 0,0 2-16 15,4 2 0-15,3 2-224 0,2 1-32 0,1 2-16 0,2-1 0 16,3 1-208-16,1-3 0 0,1-4 0 0,0-1 0 15,0-5 0-15,2 0 128 0,0-3-128 0,-1 0 0 16,1-2 0-16,-1 0 0 0,2 0 0 0,-2-2 0 16,0-2 0-16,-1 0 0 0,-1 0-192 0,-3-2 192 31,-3-3-1280-31,-4 1-128 0,-3-2-48 0,-2 1 0 16,-2-2-1952-16,-5 1-400 0,-10 4-80 0,-3 2-10816 0</inkml:trace>
  <inkml:trace contextRef="#ctx0" brushRef="#br0" timeOffset="75867.97">30291 10574 6447 0,'0'0'576'0,"0"0"-576"0,0 0 0 0,0 0 0 16,0 0 3184-16,0 0 528 0,0 0 96 0,0 0 32 16,0 0-1856-16,0 0-384 0,0 0-64 0,3-8 0 15,-3 8-240-15,0 0-32 0,0 0-16 0,0 0 0 16,0 0-352-16,0 0-80 0,0 0-16 0,0 0 0 15,0 0-80-15,0 0-16 0,0 0 0 0,0 0 0 16,0 0-288-16,0 0-64 0,0 0-16 0,0 0 0 16,0 0 0-16,0 0 0 0,0 0 0 0,0 0 0 15,8 9 96-15,-4 3 16 0,-2 0 0 0,-4 2 0 16,1-1-64-16,-3 4-16 0,-1 1 0 0,0 3 0 0,-2 2-240 16,-1 2-128-16,0 0 160 0,1 0-160 0,-1 1 0 0,0-3 0 15,0-1 0-15,0 1 0 0,0-3 128 0,3 0-128 16,-1-2 0-16,-1-1 0 0,1 0 0 0,0-3 128 15,3 1-128-15,-3-2 0 0,0 0 128 0,1-3 0 16,-1 3-128-16,1-2 192 0,1 1-192 0,4-12 144 16,0 0-144-16,0 0 128 0,-5 7-128 0,5-7 0 15,0 0 0-15,0 0 0 0,0 0 176 0,0 0-48 16,0 0-128-16,0 0 192 0,0 0-32 0,9 7-16 16,-9-7 0-16,13 2 0 0,0-2-16 0,2 0 0 15,-4-1 0-15,1 0 0 0,0 1-128 0,2 0 0 16,0 1 0-16,0-1 0 15,-1-1-464-15,0 1-32 0,0-3 0 0,1 3 0 16,-1-2-512-16,0 0-96 0,-1 1-32 0,-2 0 0 16,-10 1-1552-16,0 0-304 0,12-3-64 0,-2 3-6224 0,-10 0-1232 0</inkml:trace>
  <inkml:trace contextRef="#ctx0" brushRef="#br0" timeOffset="76385">30530 11074 25855 0,'0'0'1152'0,"0"0"224"0,0 0-1104 0,0 0-272 0,0 0 0 0,0 0 0 16,10 8 1216-16,-4 0 176 0,-6-8 32 0,7 13 16 15,-1-1-160-15,-1 0-16 0,2 1-16 0,-3 0 0 16,0 2-592-16,0 2-112 0,0 1-32 0,-2 2 0 16,-1 0-112-16,2-1-16 0,0-1-16 0,-3 2 0 15,-3 1-208-15,2-2-32 0,-1-3-128 0,1 0 192 16,-1-2-32-16,-2 0-16 0,0 1 0 0,-2-2 0 15,0 1 64-15,-1-4 16 0,1 1 0 0,-1-2 0 16,1-1-64-16,1 0-16 0,-2-1 0 0,7-7 0 31,-10 7-528-31,-1-2-96 0,1 0-32 0,-1-1 0 0,2-1-1824 0,-1 0-368 0,-1-3-80 0</inkml:trace>
  <inkml:trace contextRef="#ctx0" brushRef="#br0" timeOffset="79508.75">30321 10653 4607 0,'0'0'400'0,"0"0"-400"16,0 0 0-16,0 0 0 0,0 0 3968 0,0 0 704 16,0 0 128-16,0 0 48 0,0 0-3232 0,0 0-640 15,0 0-128-15,0 0-16 0,0 0-528 0,0 0-112 16,0 0 0-16,0 0-16 0,0 0-176 0,0 0 0 16,0 0 0-16,0 0 128 0,-10 0-128 0,10 0 0 0,0 0 0 0,0 0 0 15,-7 7 192-15,7-7 16 0,-7 8 0 0,3-1 0 16,2 3 560-16,-1 1 96 0,0-2 32 0,2 3 0 15,1 0 128-15,0 1 48 0,0 1 0 0,0 3 0 16,-1-1-544-16,1 1-96 0,-3-2-32 0,1 2 0 16,-2 0-272-16,0-1-128 0,-2 2 128 0,1 0-128 15,1 3 0-15,-2-4 128 0,-1 3-128 0,0-3 0 16,-3 2 0-16,1-2 0 0,0 0 128 0,1-1-128 16,0-3 0-16,2 0 160 0,1 4-160 0,-2-5 160 15,2 1 32-15,0 0 0 0,0 0 0 0,1 0 0 16,-2-1-192-16,1-1 0 0,1 1 0 0,2 1 128 15,-1-3-128-15,1 1 0 0,2-11 0 0,-2 10 0 16,2-10 0-16,0 0 0 0,0 0-160 0,0 0 160 31,2 11-576-31,-2-11 0 0,0 0-16 0,0 0 0 0,0 0-752 0,0 0-160 0,0 0-32 0,0 0-12080 16</inkml:trace>
  <inkml:trace contextRef="#ctx0" brushRef="#br0" timeOffset="80204.35">29979 10610 5519 0,'0'0'496'0,"0"0"-496"0,0 0 0 15,0 0 0-15,0 0 2880 0,0 0 496 0,0 0 80 0,0 0 32 16,0 0-2128-16,9 7-416 16,-9-7-96-16,0 0-16 0,0 0-128 0,0 0-48 0,8 6 0 0,-8-6 0 15,0 0 176-15,0 0 48 0,0 0 0 0,8 7 0 16,-8-7 32-16,0 0 16 0,0 0 0 0,0 0 0 16,0 0-464-16,6 6-80 0,-6-6-32 0,0 0 0 15,0 0 32-15,7 8 16 0,-7-8 0 0,0 0 0 16,0 0 176-16,5 9 48 0,-5-9 0 0,0 0 0 0,0 0 32 0,4 9 16 15,-4-9 0-15,0 0 0 0,4 11-288 0,-4-11-64 16,5 8-16-16,-5-8 0 0,5 9-176 0,-5-9-128 16,8 6 144-16,0 1-144 0,-8-7 0 0,6 8 0 15,1-2 0-15,-7-6 0 0,0 0 128 0,5 11-128 16,-5-11 0-16,4 11 0 0,-3 1 192 0,1 1-48 16,-1 0-16-16,2 1 0 0,-1 2 192 0,-1 0 48 15,2 1 0-15,0 0 0 0,1 1 48 0,0 1 16 16,-1 1 0-16,3 1 0 0,0-3-144 0,-1 2-32 15,1-2 0-15,-1 3 0 0,-1-2-80 0,1 1-32 16,-1-6 0-16,0 3 0 0,-2 3-144 0,0-1 0 16,-1 0 144-16,-1-1-144 0,0-1 0 0,1 1 144 15,-1 0-144-15,0-1 0 0,0-2 128 0,0 0-128 16,-1 0 0-16,0-2 0 0,-1 0 0 0,1-3 0 16,0 0 0-16,1-10 0 0,0 0-192 0,-2 8 192 15,2-8-208-15,0 0 80 0,0 0-192 0,0 0-16 16,0 0-16-16,0 0 0 15,0 0-400-15,0 0-80 0,0 0 0 0,0 0-16 0,0 0-1776 0,0 0-336 16,8-8-80-16</inkml:trace>
  <inkml:trace contextRef="#ctx0" brushRef="#br0" timeOffset="81206.12">30983 10626 21071 0,'0'0'928'0,"0"0"208"0,0 0-912 0,0 0-224 16,0 0 0-16,0 0 0 0,0 0 1968 0,0 0 336 16,0 0 80-16,-4 10 16 0,0-1-624 0,4-9-128 15,-4 11-32-15,2 1 0 0,-1 1-256 0,2 2-48 0,-1 0-16 0,1 3 0 16,0 0-400-16,1 2-96 15,-2-2-16-15,1 3 0 0,0-2-448 0,-2 2-80 16,1 0-32-16,-2 4 0 0,-2-3-224 0,1 1 0 0,0 1 128 0,1 1-128 16,-2-3 0-16,-1-3 0 0,2 1 128 0,0 1-128 15,1-2 0-15,-2-2 176 0,1 3-176 0,0-6 160 16,0 1-16-16,1-4 0 0,0 0 0 0,1-2 0 16,3-9 128-16,-1 9 32 0,1-9 0 0,0 0 0 15,0 0-64-15,0 0-16 0,0 0 0 0,0 0 0 16,0 0-96-16,0 0 0 0,0 0-128 0,0 0 192 0,0 0-192 0,0 0 176 15,0 0-176-15,0 0 160 0,11 3-160 0,-11-3 0 16,10 1 144-16,-10-1-144 0,12 0 144 0,-2-1-144 16,1-1 192-16,0 2-192 0,2-1 304 0,2 0-48 15,0-1-16-15,5 0 0 0,2-2-96 0,2 0-16 16,-2 0 0-16,1 1 0 0,1-2-128 0,-1 1 0 16,1 2 0-16,-4 0 0 0,-1-2 0 0,-2 2 0 15,0 1 0-15,-3-2 0 0,-2 0-304 0,-2 2-32 16,-10 1-16-16,0 0 0 15,0 0-1936-15,8-8-384 0</inkml:trace>
  <inkml:trace contextRef="#ctx0" brushRef="#br0" timeOffset="83423.17">20910 12050 14735 0,'0'0'640'0,"0"0"160"0,0 0-640 0,0 0-160 0,0 0 0 0,0 0 0 0,6-8 3168 0,-3-3 608 16,3 2 112-16,-6 9 16 16,4-12-3120-16,-1 2-624 0,1 2-160 0,-4 8 0 0,4-14 144 0,0 3 0 15,0 0 0-15,0 0 0 0,-3 1 512 0,1-1 112 16,-2 0 0-16,0 0 16 0,0 11 64 0,-2-12 16 15,-2 2 0-15,1 1 0 0,-1 0-304 0,-2 2-64 16,0 1-16-16,-2 1 0 0,-2 2-240 0,-2 2-48 16,-1 1-16-16,-1 1 0 0,-3 4-176 0,0 2 0 15,-2-1 0-15,0 5 0 0,-2-4 0 0,0 4 0 16,-1 1 0-16,0 2 0 0,1 0 0 0,0 2 0 16,0 2 0-16,3-2 0 0,0 2 0 0,1 0 240 15,0 3-48-15,4-3 0 0,1 7-64 0,3-1-128 16,1 2 176-16,3-1-176 0,1-2 144 0,3-1-144 15,1-1 0-15,4-1 144 0,1-2-144 0,3-1 0 16,1-5 0-16,2-1 0 0,2-3 0 0,2-1 0 16,2-2 0-16,2-4 0 0,2-1-160 0,1-1 160 15,3-6 0-15,0 1-144 0,0-5 144 0,-1 0 144 16,1-4-16-16,0 0-128 0,0-2 288 0,0-3-48 0,-2-1-16 16,-1-5 0-16,-1-1-48 0,0-2-16 0,-2 0 0 0,0 1 0 15,-1-2 16-15,-2-3 0 0,-3-3 0 0,-2-3 0 16,-2-2-48-16,-1-2 0 0,-1-5 0 0,-3 0 0 15,-3-6 64-15,-1 5 16 0,-1 0 0 0,-3 2 0 16,-3 3 112-16,-1 2 0 0,-2 3 16 0,-2 2 0 16,-2-5-112-16,1 4-32 0,0 1 0 0,0 4 0 15,-3 0-192-15,3 3-256 0,0 1 48 0,3 5 16 16,-1 1-592-16,2 4-112 16,0 3-32-16,4 2 0 0,2 2-2816 0,2 2-560 0,0-5-112 0,3 1-32 0</inkml:trace>
  <inkml:trace contextRef="#ctx0" brushRef="#br0" timeOffset="83974.73">21685 11137 8287 0,'0'0'368'0,"0"0"80"0,-7 1-448 0,2 2 0 0,5-3 0 0,0 0 0 0,-7 13 6704 16,5 3 1248-16,1-2 256 0,-1 5 48 0,4-3-6656 0,0 5-1328 16,1 2-272-16,1 1 0 0,0-1 0 0,1 1 0 15,0 2 0-15,2 0-144 0,-1 0 144 0,3-3 0 16,0 1 0-16,2-1 0 0,-1 0 0 0,2-3 0 15,0-1 0-15,1-1 0 0,0-1 0 0,0-4 192 16,1 0-32-16,0-3-16 0,1-2 304 0,-1-3 48 16,0-2 16-16,2-3 0 0,0-6 368 0,1-1 80 15,1-3 0-15,0-3 16 0,0-4-464 0,1-2-80 16,-1 0-32-16,0-2 0 0,-2 0-240 0,1-2-160 16,0-3 192-16,-2-3-192 0,0-1 128 0,-2-1-128 15,-3-6 0-15,1-2 0 0,-2-4 0 0,-1 0 0 16,-2-1 0-16,1-1 0 15,-2 6-448-15,-1 4-32 0,-2 4-16 0,0 3 0 16,-2 4-240-16,0 4-48 0,1 6-16 0,-1 4 0 16,0 10-2560-16,0 0-512 0</inkml:trace>
  <inkml:trace contextRef="#ctx0" brushRef="#br0" timeOffset="84357.23">21929 11781 27647 0,'0'0'1216'0,"0"0"256"0,-8-5-1168 0,8 5-304 16,0 0 0-16,0 0 0 0,0 0 2368 0,-6-7 432 16,6 7 80-16,0 0 0 0,0 0-1888 0,0 0-384 15,0 0-80-15,0 0-16 0,0 0 80 0,0 0 16 16,0 0 0-16,0 0 0 0,0 11-128 0,-1 6-32 16,1-2 0-16,-1 6 0 0,0-3-288 0,-1 5-160 15,1 1 160-15,0 4-160 0,-2-4 0 0,0 3 0 16,1 0 0-16,-1 0 0 0,1 1 0 0,-1-1 0 15,2 2-192-15,-1-3 192 0,2 1-384 0,0-1 16 16,0-5 16-16,2 1 0 16,-1-1-1936-16,2-1-384 0,-2-5-80 0</inkml:trace>
  <inkml:trace contextRef="#ctx0" brushRef="#br0" timeOffset="84734.22">22386 12188 31327 0,'0'0'1392'0,"-5"10"272"0,-2 1-1328 0,1-1-336 16,1 2 0-16,2 1 0 0,3 0 2272 0,-1 0 384 16,-1 0 80-16,1 1 16 0,1-3-2384 0,0 0-368 15,0 2-288-15,1 2 48 16,2-2-208-16,0 0-64 0,-2 0 0 0,0 0 0 15,2-1-128-15,-2-1-16 0,0 1-16 0,-1 0 0 16,2 1-32-16,-2-3-16 0,0-10 0 0,1 11 0 16,0-2-448-16,-1-9-96 0,0 0-16 0,0 0-12352 0</inkml:trace>
  <inkml:trace contextRef="#ctx0" brushRef="#br0" timeOffset="84992.67">22729 12133 35935 0,'0'0'1600'15,"-8"12"320"-15,0 1-1536 0,3 2-384 0,0 2 0 0,2 3 0 0,2 1 1952 0,1-2 320 16,-1 2 64-16,-1 1 16 15,0 2-2352-15,-1 2-656 0,1-1-48 0,-1-2 0 16,0-1-1824-16,-1 2-368 0,1-3-80 0,-3-1-16 16,0 1 192-16,1-2 48 0,-1-1 0 0,1-3-4816 15,0-1-960-15</inkml:trace>
  <inkml:trace contextRef="#ctx0" brushRef="#br0" timeOffset="85611.16">20034 13056 23039 0,'-12'3'2048'0,"-2"1"-1648"15,1-2-400-15,1 1 0 0,5-1 3200 0,1 1 544 16,6-3 112-16,0 0 32 0,0 0-3120 0,0 0-608 16,0 0-160-16,13 0 0 0,3-1 304 0,4-2 16 15,4 0 16-15,9-2 0 0,5 0 608 0,11 0 112 16,9-2 32-16,8 1 0 0,6-1 0 0,11-2 16 16,9-3 0-16,8 2 0 0,9 2-464 0,6-1-80 15,4-8-32-15,6 3 0 0,8-1-336 0,0 0-64 16,3-4 0-16,3 0-128 0,2-5 192 0,2 2-64 0,1-2 0 0,2-1-128 15,0 0 144-15,-3-1-144 0,-3 0 0 0,-4 2 144 16,0-2-144-16,-7 3-272 0,-8 1 64 0,-2 1 16 31,-2 4-2048-31,-7-4-416 0,-8 1-80 0</inkml:trace>
  <inkml:trace contextRef="#ctx0" brushRef="#br0" timeOffset="86532.02">21350 13889 27583 0,'0'0'1216'0,"2"-10"256"0,-3-5-1168 16,1 2-304-16,-1 0 0 0,1 0 0 0,0-2 896 0,0 0 128 16,-2-2 32-16,1 4 0 0,0-2-416 0,-2-1-64 15,-1-2-32-15,-1 1 0 0,-1 4-256 0,-1 0-48 16,-3-2-16-16,-1 6 0 0,-1-3 96 0,-1 5 32 15,-2-1 0-15,-2 4 0 0,-1 1-192 0,-2 5-32 16,-2 3-128-16,-2 3 192 0,0 2-32 0,-3 4-16 16,0 5 0-16,-3 2 0 0,-2 2-16 0,-1 0 0 15,2 4 0-15,-2 1 0 0,2 4 16 0,2-1 0 16,2-1 0-16,2 1 0 0,1-1 240 0,4 0 64 16,0 0 0-16,3 1 0 0,3-1-256 0,3 2-32 15,2 1-16-15,5-1 0 0,0-2-320 0,3-3-64 16,2-2-16-16,3-2 0 0,2 1-64 0,1-5 0 15,2-4-16-15,2 0 0 0,-1-3 16 0,2-3 0 0,1-2 0 16,1-3 0-16,2-2 320 0,0-3 0 0,1-4 0 0,2-6 0 16,2-2 432-16,3-4 96 0,0-4 32 0,2-1 0 15,0-1 144-15,3-5 16 0,1 0 16 0,-1-2 0 16,-3 0-352-16,1-4-80 0,2-3-16 0,0 0 0 16,-1-2-128-16,1-3-32 0,-2-8 0 0,-2-2 0 15,1 3-128-15,-4-2 192 0,-1-1-192 0,-3 3 192 16,1 2-192-16,-4 2 0 0,-2-1 0 0,-2 1 128 15,-5 0 96-15,-2 1 16 0,-4-3 0 0,-2 3 0 0,-2-2 16 16,-3 6 0-16,-3-1 0 0,-1 5 0 0,0 3-64 0,-2 0 0 16,-2 0 0-16,0 3 0 0,-1 3-192 0,0-1 0 15,-2 2 0-15,2 2-160 16,1 5-1520-16,0 2-304 0,1-1-64 0,0 6-15936 16</inkml:trace>
  <inkml:trace contextRef="#ctx0" brushRef="#br0" timeOffset="87192.52">22354 13261 15663 0,'0'0'1392'0,"0"0"-1120"16,0 0-272-16,0 0 0 0,0 0 4064 0,0 0 752 16,0 0 160-16,0 0 16 0,0 0-3840 0,0 0-784 15,0 0-160-15,-7 10-16 0,0 1 304 0,1 2 64 16,-2 4 16-16,-1 2 0 0,-1 5-64 0,-3 0 0 15,-2 4 0-15,-2 3 0 0,-2 3 128 0,-2 4 32 16,-1 2 0-16,-3 3 0 0,-1 1 32 0,-2 5 16 0,0 2 0 0,-1 2 0 16,-1 3-336-16,-1-4-64 15,1-2 0-15,1-7-16 0,3-5-112 0,1 1 0 0,2-3-16 0,1-2 0 16,2-1 16-16,3-5 16 0,2-2 0 0,3 2 0 31,1-3-528-31,2-5-128 0,0-1 0 0,3-5-16 0,2-2-2576 0,0-3-512 16,4-9-96-16,0 0-12256 0</inkml:trace>
  <inkml:trace contextRef="#ctx0" brushRef="#br0" timeOffset="87493.09">21866 13257 5519 0,'0'0'496'0,"0"0"-496"15,0 0 0-15,0 0 0 0,0 0 9248 0,0 0 1760 16,0 0 336-16,0 0 80 0,5 9-9200 0,3 3-1840 16,0 1-384-16,1 2 0 0,0 5-144 0,3 5 144 15,2 1-208-15,0 4 80 0,2-2 128 0,0 4-160 16,-1 0 160-16,2 1-160 0,0 1 160 0,0 1 0 16,0 3 0-16,1 3 0 0,1 3-128 0,-1 0 128 15,0 1-128-15,-1 2 128 0,-1 2-384 0,1-4 16 16,-2-2 0-16,1-2 0 15,-3-2-464-15,1-1-112 0,1-6-16 0,-2 1 0 16,0-7-112-16,-1 1-16 0,-1-3-16 0,0-3 0 16,0-2-1472-16,-1-5-304 0,-1-3-48 0,-1-3-16 0</inkml:trace>
  <inkml:trace contextRef="#ctx0" brushRef="#br0" timeOffset="87949.32">22518 13967 44639 0,'0'0'1984'0,"0"0"384"0,-3 9-1888 0,3-9-480 15,-1 10 0-15,2-1 0 0,3 0 400 0,1 1-16 16,2 1 0-16,-1 0 0 0,2 4-384 0,0-1-320 16,-1 3 48-16,-1 3 16 15,2 0-304-15,0 1-48 0,-2 1-16 0,-1 2 0 16,1-1-80-16,-2 3-32 0,-1 2 0 0,0-5 0 16,0 3 224-16,-1-2 32 0,1-2 16 0,-2 0 0 15,-1-2-112-15,3-3 0 0,1-2-16 0,0-2 0 0,0-2-432 0,-1-2-96 0,-3-9-16 0,0 0 0 16,0 0-1680-1,11 4-352-15,-11-4-64 0,10-3-7888 0</inkml:trace>
  <inkml:trace contextRef="#ctx0" brushRef="#br0" timeOffset="88327.32">22874 13945 40655 0,'0'0'1792'0,"-8"4"384"0,0 1-1728 0,2 2-448 15,6-7 0-15,-8 9 0 0,1 0 304 0,1 0-32 16,-1 0 0-16,2-2 0 0,5-7-272 0,-8 10 0 16,2 3 0-16,-1-2 0 0,1-1 0 0,-1 2 0 15,-1 1 0-15,-1 0 0 0,0 1 0 0,0-1 0 16,-2 0 0-16,2 4 0 0,0-4 0 0,-1 3 0 16,-2 0 0-16,-1 1 0 0,0 1 128 0,0-5-128 15,-1-3 0-15,2 1 0 0,3-1 128 0,1 1-128 16,0-4 144-16,2 1-144 0,6-8 368 0,-6 7-32 15,6-7 0-15,0 0 0 0,0 0-336 0,0 0 0 16,0 0 0-16,2 11 0 0,-2-11-128 0,5 11-112 16,0-2-16-16,-5-9 0 0,9 8 112 0,0-2 16 15,2 1 0-15,-1-3 0 0,1 0-32 0,0 1 0 16,0 0 0-16,1 2 0 16,-1-1-224-16,1 2-32 0,-2-1-16 0,2-1 0 0,0 2 80 0,0-2 16 0,-2 1 0 0,2-3 0 31,-1 0-320-31,1 0-64 0,1-2-16 0,0-2 0 15,0 0-2512-15,0-2-496 0,6-4-96 0,-5-4-32 0</inkml:trace>
  <inkml:trace contextRef="#ctx0" brushRef="#br0" timeOffset="88599.09">23047 14455 33167 0,'0'0'2944'0,"-2"13"-2352"15,-4-5-464-15,6-8-128 0,2 11 2048 0,0 1 400 16,2 0 80-16,0-4 16 16,1 1-2544-16,0 0-336 0,-5-9-160 0,6 12-16 15,-2 0-96-15,-1-1-16 0,1 1 0 0,-1 0 0 16,-3 1 48-16,0 0 16 0,-1-1 0 0,-2 1 0 0,-1-2 272 0,0 4 48 15,-1-1 16-15,0-1 0 16,0-3-1312-16,-2 3-272 0,1-3-48 0,-1-4-7504 16,7-6-1504-16</inkml:trace>
  <inkml:trace contextRef="#ctx0" brushRef="#br0" timeOffset="89078.9">23232 13868 21183 0,'0'0'944'0,"0"0"192"0,0 0-912 0,0 0-224 15,-1 9 0-15,0 0 0 0,-1 2 3712 0,4-1 688 16,0 1 144-16,1 1 16 0,-1-1-3632 0,1 2-736 16,0-2-192-16,-1 2 0 0,1 1 224 0,-2-1-32 15,0 0 0-15,1 0 0 0,-2 0 480 0,0 2 96 16,0 3 0-16,-2-4 16 0,1 2 288 0,1-1 48 16,0 2 16-16,0 0 0 0,0-1-416 0,0 0-80 15,0-1 0-15,1 1-16 0,1-4-256 0,0 1-48 16,0 0-16-16,0 0 0 0,0 0-304 0,0 0 160 15,0-4-160-15,-2-9 128 0,2 10-128 0,-2-10 0 16,4 7 0-16,-4-7 128 0,0 0-128 0,0 0 128 16,0 0-128-16,7 8 128 0,-7-8 0 0,0 0 0 15,0 0 0-15,10 4 0 0,-10-4 80 0,13 2 16 0,-1-2 0 0,0-1 0 16,1-2-64-16,1 1-16 0,0-2 0 16,2 1 0-16,1-1-144 0,1 0 0 0,2-1 0 0,-1 0 0 31,2-2-512-31,0 2 32 0,-2-1 0 0,4 1 0 0,-3-1-304 0,1 2-64 15,-1 2-16-15,-1-2 0 0,0 1-2016 0,-1-1-416 16,-1 0-80-16</inkml:trace>
  <inkml:trace contextRef="#ctx0" brushRef="#br0" timeOffset="90027.33">25327 11808 56159 0,'-21'-2'2496'0,"7"0"496"0,-2 1-2400 0,5-3-464 15,11 4-128-15,0 0 0 16,0 0-1664-16,0 0-336 0,13-2-80 0,2-4-16 16,1 1-560-16,1 0-112 0,1-4-32 0</inkml:trace>
  <inkml:trace contextRef="#ctx0" brushRef="#br0" timeOffset="90195.77">25769 11926 48831 0,'0'0'4352'0,"-10"1"-3488"15,-1-1-688-15,11 0-176 0,0 0 656 0,0 0 112 16,16 3 0-16,4-2 16 15,2 0-2832-15,3 1-560 0,1-4-112 0,4 0-32 0</inkml:trace>
  <inkml:trace contextRef="#ctx0" brushRef="#br0" timeOffset="90355.75">26627 12173 50687 0,'0'0'2240'0,"0"0"464"0,0 0-2160 0,0 0-544 15,0 0 0-15,0 0 0 0,0 0 0 0,13-5 0 16,3 1-160-16,-1 0 160 16,0 2-2560-16,-2-1-384 0,-1 1-64 0</inkml:trace>
  <inkml:trace contextRef="#ctx0" brushRef="#br0" timeOffset="99052.12">28491 526 13823 0,'0'0'1216'0,"0"0"-960"0,0 0-256 0,0 0 0 16,0 0 3392-16,0 0 624 0,4-8 128 0,-4 8 16 15,0 0-2240-15,0 0-464 0,0 0-96 0,0 0-16 0,0 0-128 0,0 0-48 16,6-8 0-16,-6 8 0 0,0 0-352 0,0 0-80 15,0 0-16-15,0 0 0 0,0 0-224 0,0 0-48 16,0 0-16-16,0 0 0 0,0 0-224 0,0 0-32 16,3 7-16-16,-1 1 0 0,-2 5 16 0,0-3 0 15,-2 3 0-15,1 3 0 0,0 1-48 0,0 1 0 16,-6 19 0-16,2-6 0 0,1-1 48 0,0-4 0 16,0 0 0-16,0-1 0 0,-1 1-32 0,0-3 0 15,0-1 0-15,-1 3 0 0,-3 1-144 0,3 2 128 16,-1-1-128-16,2 2 128 0,-2-1-128 0,2 0 0 15,0-1 0-15,0-2 0 0,0-2 0 0,1-3 0 16,-2-2 0-16,1 0 0 0,-1-1 128 0,-2 0-128 16,-1-1 0-16,0-3 128 0,1-3-128 0,-1 1 0 0,-2 1 0 0,2-3 0 15,0-3 0-15,1 1 128 0,0-1-128 0,8-6 0 16,-6 7 0-16,6-7 0 0,0 0 0 0,0 0 0 16,-7 6 0-16,7-6 128 0,0 0-128 0,0 0 0 15,0 0 0-15,0 0 0 0,0 0 0 0,12 4 0 16,-2-1 0-16,2-3 0 0,0 0 128 0,0-1-128 15,1-1 0-15,1 1 192 0,2 1-192 0,-2 0 192 16,-1 0-192-16,1-3 0 0,1 2 0 0,-1 0-176 16,2 1 176-16,-2-2-128 0,-1 0 128 0,0-1-128 15,0 1 128-15,-1 0 0 0,-2 0 128 0,1-1-128 16,-11 3 0-16,12-3-256 0,-2-3 32 0,0 2 16 16,-10 4-1280-16,11-3-256 15,-11 3-48-15,0 0-16 0,8-5-1136 0,-8 5-240 0</inkml:trace>
  <inkml:trace contextRef="#ctx0" brushRef="#br0" timeOffset="99503.34">28911 488 5519 0,'0'0'496'0,"0"0"-496"0,0 0 0 0,0 0 0 16,0 0 3600-16,0 0 624 0,0 0 128 0,-1 9 32 15,0 2-2272-15,-1-3-448 0,2-8-80 0,0 10-32 16,-1-2 0-16,1 2 0 0,1-3 0 0,1 3 0 16,0-1-624-16,2 2-128 0,-4-11-32 0,5 13 0 15,1-1-320-15,-1 1-80 0,-1 1-16 0,0 3 0 16,-2 0-128-16,1 2-32 0,-2 5 0 0,0-5 0 16,2 1 32-16,-4 2 0 0,-2 0 0 0,1 2 0 15,-1-2-16-15,-2 5 0 0,-3 1 0 0,-1 2 0 16,-2 1-208-16,1 2 144 0,-1 0-144 0,2 0 128 0,0-2-128 15,3-2 0-15,-1-2 144 0,2-1-144 0,1-5-128 0,1-2-112 16,3-3-16-16,0-4 0 16,2 0-640-16,0-4-128 0,-2-8-16 0,0 0-16 15,0 0-2592-15,0 0-512 0,0 0-96 0,0 0-32 0</inkml:trace>
  <inkml:trace contextRef="#ctx0" brushRef="#br0" timeOffset="99935">29206 635 13823 0,'0'0'608'0,"0"0"128"0,0 0-592 0,0 0-144 0,0 0 0 0,0 0 0 16,0 0 2512-16,0 0 480 0,0 0 80 0,0 0 32 15,0 0-1808-15,-7 11-352 0,1-2-80 0,1 0-16 16,-1 0-208-16,1 0-64 0,-1 2 0 0,-1-1 0 16,2-1-128-16,0 2-16 0,-2 3-16 0,1-2 0 15,-3-2-160-15,-2 2-48 0,2 2 0 0,-1-2 0 16,-2-1 64-16,0 0 16 0,-1 1 0 0,0 0 0 16,-1-2-160-16,-1 1-128 0,2 0 144 0,-1 2-144 15,-2 2 0-15,1 0 0 0,-1 2 0 0,0-1 0 16,2 2 0-16,1 1 0 0,0-4 0 0,3 1 0 15,0-2 0-15,5-1 0 0,0-1 0 0,5-12 0 0,-1 12 192 0,1-12-48 16,0 0-16-16,9 10 0 0,1-2 96 16,3-4 16-16,3 0 0 0,0-2 0 0,1 1-240 0,1 0 128 15,1-1-128-15,1 1 0 0,-1-1 0 0,2 1-288 16,-2 1 32-16,-1 0 16 16,0 0-592-16,-2 1-128 0,-1-2-32 0,1 2 0 15,-4 0-1696-15,-2-1-352 0,-10-4-64 0,16 8-16 0</inkml:trace>
  <inkml:trace contextRef="#ctx0" brushRef="#br0" timeOffset="101495.29">29667 871 34143 0,'0'0'1520'0,"0"0"304"0,0 0-1456 0,0 0-368 0,0 0 0 0,0 0 0 0,0 0 1136 0,0 0 144 15,0 0 48-15,0 0 0 0,0 0-736 0,0 0-144 16,0 0-16-16,0 0-16 16,0 0-704-16,0 0-144 0,0 0-16 0,0 0-16 15,0 0-2272-15,0 0-448 0,0 0-80 0</inkml:trace>
  <inkml:trace contextRef="#ctx0" brushRef="#br0" timeOffset="102736.46">29944 1268 17503 0,'0'0'1552'0,"0"0"-1232"0,0 0-320 0,8 8 0 16,-8-8 3952-16,10 0 720 0,0-2 160 0,1-2 32 16,-2-2-2944-16,0-1-576 0,-1 3-112 0,-2-5-16 15,1-1-448-15,1-1-96 0,0 1-16 0,-1-2 0 0,0-2-160 0,0 1-48 16,-1-1 0-16,1-1 0 0,0-2 0 0,1 2 0 16,0-2 0-16,0-2 0 0,1 0-48 0,0 1-16 15,0-1 0-15,-1 1 0 0,0 1-48 0,1 0-16 16,0 0 0-16,2 0 0 0,-1 2-192 0,2 0-128 15,-2-3 128-15,1 2-128 0,-2 2 0 0,1 0 128 16,1-3-128-16,-2 0 0 0,0-1 0 0,-1 3-240 16,1 1 48-16,-1 2 0 0,-1 2 320 0,0-1 80 15,-2 4 16-15,-5 7 0 0,0 0-224 0,0 0 144 16,0 0-144-16,0 0 128 0,0 0-128 0,0 0 0 16,0 0 0-16,0 0 0 0,7 7 0 0,-3 4 0 15,-3 2 0-15,-1-1 0 0,-1 1 0 0,-1 1 0 16,1 0 0-16,0 2 0 0,-1 0-128 0,2 2 128 15,0 0 0-15,0 0 0 0,0-3 0 0,-1 3 0 0,1 1 0 0,3 0 0 16,-1-2 0-16,1 0 0 0,-1-2 0 0,2 1 0 16,0-3 0-16,-4-13 0 0,6 14 0 0,0-1 0 15,1-4 0-15,-7-9 0 0,0 0 0 0,10 7 0 16,0-3 0-16,0-3 160 0,-10-1-160 0,11-1 160 16,1-4-160-16,-2-3 0 0,1 0 0 0,-1-1 128 15,1-3-128-15,-2 2 0 0,-1-2 0 0,1 0 128 16,0-1-128-16,0 0 0 0,-1-1 144 0,0-2-144 15,-2-1 0-15,2 0 0 0,0 4 0 0,1-2 0 16,-1-2 0-16,0 2 0 0,-1 2 0 0,0-2 0 16,-1 0 0-16,1 2 0 0,0 0 0 0,-2 0 0 15,0 1 0-15,0 1 0 0,2-2 0 0,-1 0 0 16,-1 0 0-16,2 0 0 0,-3 1 0 0,0 1 0 0,0 2 0 16,0 3 0-16,-2-3 0 0,-2 9-128 0,4-8 128 0,-4 8 0 15,0 0 0-15,0 0 0 0,0 0 0 0,0 0 0 16,0 0 0-16,0 0 0 0,7 10-192 0,-3-1 0 15,-1 3 0-15,0 0 0 0,-2 1 192 0,1 1 0 16,0 2-144-16,0 1 144 0,-1 2 0 0,0-2 0 16,2-1-144-16,-1 1 144 0,0 1 0 0,-2 0 0 15,0-1 0-15,0 2 0 0,0-1 0 0,0 1 0 16,0 1 0-16,0 1-160 0,0 0 160 0,0 1 0 16,0 0 0-16,0 0 128 0,0 0-128 0,0 1 0 15,-2-3 0-15,2 0 0 0,2-3 0 0,-2 2 0 0,0-2 0 16,0-1 0-16,-2-4 0 0,2-2 0 15,0 2 0-15,0-4 0 0,0-8-192 0,0 0-128 0,0 0 0 16,3 8-16 0,-3-8-1664-16,0 0-336 0,0 0-64 0,0 0-9904 0,0 0-1984 0</inkml:trace>
  <inkml:trace contextRef="#ctx0" brushRef="#br0" timeOffset="103520.22">30812 1312 8287 0,'0'0'736'0,"0"0"-592"16,0 0-144-16,0 0 0 0,0 0 4224 0,0-10 800 15,0 10 160-15,0 0 48 0,3-12-3104 0,-1 2-608 16,-2 10-128-16,3-10-32 0,-3 10-272 0,2-9-64 16,1-1-16-16,-3 10 0 0,4-11-368 0,0 0-64 15,-1 2 0-15,0-1-16 0,1 1-128 0,0-1-32 16,0-1 0-16,0 1 0 0,1-2 128 0,1 1 32 15,-1-1 0-15,1-1 0 0,2-2 192 0,1 2 32 0,2-5 16 0,-1 0 0 16,-2-2-128-16,2 1-32 0,1 1 0 0,0-1 0 16,0 1-208-16,-1 0-48 0,1 1-16 0,-1 0 0 15,1-1-80-15,-1 1-16 0,0 0 0 0,1 1 0 16,-2 0-272-16,0 2 0 0,2 0 128 0,-2 1-128 16,0 0 0-16,0 1 0 0,-1 3 128 0,0-3-128 15,-1 4 0-15,0 0 0 0,-7 8 0 0,0 0 0 16,10-5-128-16,-10 5 128 0,0 0 0 0,0 0-144 15,11 0 144-15,-11 0-128 0,0 0 128 0,9 13-128 16,-1-2 128-16,-2 3-128 0,-1 4 128 0,-1-3-128 16,-1 0 128-16,0 2 0 0,-1 0 0 0,0 3-128 15,-2-1 128-15,2 2 0 0,1 0 0 0,-1 2 0 16,-2 1 0-16,2 2 0 0,0 1 0 0,2-3 0 16,0-1-240-16,0-2 48 0,0-1 0 0,1-3 0 0,2-3 320 0,-2 2 64 15,0-3 0-15,0-2 16 0,2-1 64 0,-1-3 16 16,1 1 0-16,-7-8 0 0,8 5-288 0,-1 2-224 15,0 1 32-15,-7-8 16 0,0 0 176 0,9 5 144 16,-9-5-16-16,8 5-128 0,-8-5 0 0,8 4 0 16,-8-4 0-16,0 0-192 0,10 0 432 0,-10 0 80 15,9-5 32-15,-9 5 0 0,9-7-32 0,-1 0 0 16,-1-3 0-16,-2 0 0 0,-1-2-320 0,0 1-240 16,0-1 48-16,0-1 0 0,0-2 192 0,-1-4 0 15,1-1 192-15,0-1-192 0,0-5 176 0,1 0-176 16,-1 3 160-16,2-1-160 0,-3-2 128 0,3 0-128 15,-1 5 0-15,0-2 0 0,-1 1 0 0,1 2 128 0,0 1-128 16,2 0 0-16,-3 4 0 0,0-2 0 0,0 0-144 0,0 1 144 31,0 2-528-31,-2 1-16 0,1-3 0 0,-1 3 0 16,1 3-1344-16,-3 10-272 0,3-11-48 0,0 2-16 16,0 1-1168-16,1 2-224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42:31.88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3005 9854 2751 0,'0'0'128'0,"0"0"16"0,0 0-144 0,0 0 0 16,0 0 0-16,0 0 0 0,0 0 3264 0,0 0 608 15,0 0 128-15,0 0 32 0,0 0-2272 0,0 0-448 16,0 0-96-16,14-6 0 0,-14 6-384 0,0 0-80 0,11-7-16 0,-11 7 0 15,0 0-96-15,10-10 0 0,-10 10-16 0,0 0 0 16,0 0 16-16,7-11 16 0,-7 11 0 0,5-9 0 16,-5 9 112-16,0 0 32 0,1-10 0 0,-1 10 0 15,0-9 0-15,0-1 0 0,-1 0 0 0,1 10 0 16,-1-10-32-16,-2 3-16 0,0 0 0 0,1-2 0 16,-2 0-240-16,-1 0-64 0,1 0 0 0,0 1 0 15,-3 2-192-15,1-2-32 0,-1 0-16 0,0 1 0 16,-1 1-32-16,0-2-16 0,-3 0 0 0,1 2 0 15,0 1 96-15,-2-1 0 0,0 2 16 0,-1 1 0 16,-1 0 80-16,-1 2 16 0,1 1 0 0,-2 2 0 16,-1 1-64-16,1 2-16 0,-1 2 0 0,1 2 0 15,-1 2-80-15,1 2-16 0,2 1 0 0,-2 0 0 0,-1 3-192 0,3-2 128 16,0 0-128-16,-1 3 0 16,1-2 0-16,1 2 0 0,0 0 0 0,1 3 0 0,2-3 0 0,-3 3 0 15,1 0 0-15,2 2 0 0,1 1 0 0,1 2 0 16,0 0 0-16,1-2 0 0,3-1 0 0,2-1 0 15,1-2 0-15,1 1 0 0,2-4 128 0,1 2-128 16,1-5 0-16,2 2 0 0,5 0 160 0,0-2-160 16,2-3 160-16,2-2-160 0,-1 0 192 0,3-1-48 15,0-3-16-15,0 0 0 0,0-2-128 0,1 3 192 16,0 1-192-16,2-1 192 0,-2-6-64 0,2-4-128 16,-1 2 192-16,2-7-64 0,0 1 48 0,1-1 0 15,-1-2 0-15,0-2 0 0,0-1-48 0,-2-2 0 0,0-5 0 0,-3 2 0 16,0-3 96-16,-2-2 16 0,-1-2 0 15,-1-1 0-15,-3-6-16 0,0 3 0 0,-2-3 0 16,-3 5 0-16,-1-1-224 0,-1 0 0 0,2-1 0 0,-3-2 0 16,-2-6 176-16,0-2-176 0,-1-5 192 0,1 1-192 15,-1-6 0-15,-1 5 0 0,0-2 0 0,1 4 0 16,-2 4 0-16,-1 5 0 0,-3 3 128 0,0 3-128 16,-1 3 0-16,0-1 160 0,0 3-160 0,-1-1 128 15,0 1-128-15,1-2 0 0,0-1 0 0,0 1 0 16,-1 2 0-16,3-1 0 0,-1 5-144 0,1-3 144 15,2 2-320-15,-1 2 64 0,0 0 0 0,1 1 0 16,0 2-208 0,0 4-48-16,1 0 0 0,0 2 0 0,1 1-608 0,-1 4-128 0,4 4-32 0,0 0-11712 15,-6 2-2368-15</inkml:trace>
  <inkml:trace contextRef="#ctx0" brushRef="#br0" timeOffset="823.22">3654 9583 12895 0,'0'0'576'0,"0"0"112"0,-2-8-560 0,-1 2-128 0,3 6 0 0,-1-10 0 15,-2 4 3168-15,3 6 608 0,0 0 112 0,-1-9 16 16,0 2-2048-16,1 7-432 0,0 0-80 0,0 0 0 16,0 0-112-16,0 0-16 0,0 0 0 0,0 0 0 15,0 0-208-15,0 0-48 0,0 0-16 0,0 0 0 16,10 7-560-16,-1 2-96 0,-1-3-32 0,-2 5 0 15,1 2 32-15,0 1 0 0,-1 3 0 0,2 3 0 16,-2-1-96-16,1 1 0 0,-1-1-16 0,1 1 0 16,1 2-48-16,-2-1-128 0,2-3 192 0,0 1-64 15,0-4-128-15,0 1 0 0,-3-1 144 0,1 1-144 16,1 1 0-16,-1 0 0 0,0-3 0 0,0 2 0 16,1-2-176-16,0 1 176 0,0-1-208 0,1 0 80 15,0-1-448-15,1-1-64 0,0-1-32 0,0-2 0 16,-1-3-1424-16,-8-6-272 0,12 5-64 0,-2-3-12800 15</inkml:trace>
  <inkml:trace contextRef="#ctx0" brushRef="#br0" timeOffset="1181.12">4112 9526 15663 0,'0'0'688'0,"0"0"144"0,0 0-656 0,0 0-176 0,0 0 0 0,-1-8 0 15,1 8 3200-15,0 0 624 0,-6-7 112 0,6 7 32 16,0 0-2432-16,0 0-464 0,-9-2-112 0,1 2 0 16,8 0-400-16,-10 4-80 0,0 1-16 0,-1 3 0 15,-1 2 432-15,2 3 96 0,-2 1 16 0,2 6 0 16,-2 6-368-16,0 1-80 0,1 2-16 0,-1 0 0 15,1 2-160-15,1-1-16 0,-3 0-16 0,0 4 0 16,0 1-64-16,0 5-16 0,-1 6 0 0,1 5 0 16,-1 4-80-16,1 2 0 0,2 3-16 0,-2-6 0 15,0-6-176-15,1-5 0 0,1-3 0 0,1-9 0 16,0-1 0-16,0-2 0 0,3 1 0 0,1-5 0 16,1 0-256-16,3-6-96 0,2 0-16 0,0-6 0 15,0 0-2960-15,0-12-576 0</inkml:trace>
  <inkml:trace contextRef="#ctx0" brushRef="#br0" timeOffset="1866.46">3654 9241 30239 0,'-10'-4'656'0,"-1"2"144"0,0-1 32 0,2-1 16 0,2 0-672 0,7 4-176 0,-5-4 0 0,5 4 0 16,0 0 144-16,0 0 0 0,0 0 0 0,0 0 0 15,0 0-144-15,8-6 0 0,-8 6 144 0,11-3-144 16,1-1 288-16,1 3-16 0,3 2 0 0,-1 3 0 0,1-1 48 15,0 1 16-15,-1-2 0 0,1 2 0 0,0-1-112 0,-2 0-32 16,0-2 0-16,1-1 0 0,-1 0-48 0,0-1-16 16,-1 2 0-16,0-1 0 0,2-1 64 0,-2-1 16 15,0 1 0-15,0 0 0 0,0-3 128 0,0 1 32 16,-1 2 0-16,-1 1 0 0,1-4-112 0,0 1 0 16,-2 1-16-16,2-1 0 0,-1-1-16 0,-1 2 0 15,2 0 0-15,-2 0 0 0,1-4-48 0,-2 3-16 16,0-1 0-16,0-2 0 0,-1 0-32 0,0 1-128 15,-8 5 192-15,10-7-64 0,-3 1 0 0,-1-1 0 16,-6 7 0-16,5-6 0 0,-1-1 64 0,0-1 16 16,-4 8 0-16,3-6 0 0,-3 6-16 0,0 0-16 15,1-9 0-15,-1 2 0 0,-1 1 16 0,-1-2 0 0,-2 1 0 16,1 2 0-16,-3 0-48 0,0-2 0 0,-2 1 0 0,-1-1 0 16,-2 1 16-16,1-1 0 0,-2-1 0 0,-1 2 0 15,2-2 32-15,-1 0 0 0,-1 2 0 0,1-3 0 16,-1 2-192-16,1 2 160 0,2 0-160 0,-1 2 160 15,1 2-160-15,1-2 0 0,1 3-160 0,8 0 160 32,0 0-2064-32,-9 9-320 0,9-9-64 0</inkml:trace>
  <inkml:trace contextRef="#ctx0" brushRef="#br0" timeOffset="2685.97">1916 10883 24879 0,'0'0'1088'0,"0"0"256"0,0 0-1088 0,0 0-256 15,0 0 0-15,15 2 0 0,2 2 1664 0,4 0 256 0,3-1 64 0,4-1 16 16,2-2-672-16,2 0-144 0,6-2-32 0,5 0 0 16,5-3-352-16,10 1-80 0,8-2-16 0,7 2 0 15,5 1-224-15,-1-2-48 0,-5-3-16 0,2-1 0 16,3 0-96-16,3 1-32 0,6 2 0 0,-1-2 0 15,-5-1 32-15,1-2 16 0,-4 0 0 0,4 0 0 16,3 3 176-16,-2-5 16 0,-3 0 16 0,-3 0 0 16,-5-2-288-16,4 0-64 0,0-2-16 0,2 0 0 15,-1-1-16-15,-4 1 0 0,-5 0 0 0,-3 0 0 16,-4 0-160-16,-2-1 0 0,2 2 0 0,0 3 128 31,-6 0-1328-31,1 3-272 0,-4 2-48 0,-3 4-11120 0,-3 0-2224 0</inkml:trace>
  <inkml:trace contextRef="#ctx0" brushRef="#br0" timeOffset="3666.19">3001 12151 14623 0,'0'0'640'0,"0"0"144"0,0 0-624 0,5-6-160 16,-5 6 0-16,0 0 0 0,4-12 1024 0,-4 12 192 15,5-12 16-15,1 2 16 0,-1 1-240 0,-1 0-48 16,-4 9-16-16,4-11 0 0,0 3 96 0,-4 8 32 16,5-11 0-16,-5 11 0 0,4-12-240 0,-4 12-64 15,2-12 0-15,1 2 0 0,-3 10-128 0,1-12-16 0,2 0-16 0,-3 12 0 16,0-12 0-16,0 1 0 0,0 11 0 0,-3-15 0 16,1 4-80-16,-1-2-16 0,0 2 0 0,-2 1 0 15,-3-2-32-15,1 0-16 0,-3 1 0 0,0 0 0 16,-2 1-144-16,-1 3-16 0,-1 2-16 0,0 1 0 15,-2 1-64-15,-1 5-16 0,0-1 0 0,-1 3 0 16,0 3-80-16,-2 2-128 0,0 4 176 0,0-2-176 16,-1 5 0-16,1 2 0 0,2 3 0 0,-2 1 0 15,0 2 0-15,0 3 0 0,2-1 0 0,-1 4 0 16,1 2 0-16,1 0 0 0,2 1 0 0,0 1 0 16,2-1 0-16,2 0 0 0,0-2 0 0,2 1 0 15,2-1 0-15,2-4 0 0,1-3 0 0,3-2 0 16,1-1 0-16,4-4 0 0,1-2 0 0,3 2 0 15,2-5 0-15,2 0 160 0,1-2-160 0,3-1 128 16,-1-2-128-16,1-3 0 0,1-4 144 0,3-1-144 16,0-3 144-16,1-4-144 0,1-3 192 0,3-2-192 0,0-4 304 0,2-1-48 15,1-3-16-15,2 0 0 0,1-2 96 0,0-3 32 16,-1-4 0-16,-1-5 0 0,-2-3-176 0,-3-4-16 16,-3-2-16-16,-3-2 0 0,-1-2 16 0,-3 2 0 15,-1 2 0-15,-2 2 0 0,-3 1-176 0,-3-2 128 16,-3-4-128-16,-3 0 128 0,0 1-128 0,-2 0 128 15,-2 2-128-15,-3 2 128 0,-1 5-128 0,-1 0 128 16,-1 7-128-16,1 0 128 0,-2 4-128 0,-1 4 0 16,-3 2 0-16,1 3 0 0,-1 3-176 0,2 1-112 15,-1 3-32-15,1-1 0 16,1 5-272-16,1 0-64 0,0 2-16 0,2 3 0 16,1 2-2208-16,0 3-432 0</inkml:trace>
  <inkml:trace contextRef="#ctx0" brushRef="#br0" timeOffset="4233.45">4131 11884 17503 0,'0'0'1552'0,"0"0"-1232"0,0 0-320 0,-9 1 0 15,0-1 4256-15,0 3 800 0,9-3 144 0,-10 4 48 16,-1-2-3632-16,2 2-720 0,-1 2-128 0,-1-1-48 16,1 0-16-16,-2 4 0 0,0-1 0 0,2 4 0 15,-3 1-256-15,1 0-64 0,0 4-16 0,-1 1 0 16,-1 4-112-16,0 5 0 0,-1 5-16 0,1 4 0 16,-2 3-16-16,1 4 0 0,-2 2 0 0,0-1 0 15,1-1-224-15,-1-1 0 0,0-8 128 0,2-3-128 16,-1-4 0-16,0-2 0 0,-1-4 0 0,3 0 0 15,1-2 0-15,1-2-256 0,1-2 48 0,0-2 16 32,2-4-1536-32,2-3-288 0,7-6-64 0,-9 0-9680 0,2-4-1936 0</inkml:trace>
  <inkml:trace contextRef="#ctx0" brushRef="#br0" timeOffset="4475.6">3663 11992 42735 0,'0'0'1888'0,"0"0"400"0,0 0-1840 0,3 11-448 16,4 2 0-16,-1 0 0 0,2 1 480 0,4 0 0 15,-1 5 0-15,2 1 0 0,-1 1-288 0,2 4-64 16,2 1-128-16,1 2 192 0,-1 0-192 0,1-2 0 16,2 2 0-16,1-2 0 0,-1-4 0 0,1-1 128 0,-1 0-128 0,0-3 0 15,-2-1 0-15,1 0-288 0,-4-4 32 0,-1-1 16 31,-1 1-576-31,-2-2-112 0,1-4-32 0,-3 1 0 16,-8-8-1248-16,8 6-256 0,-8-6-48 0,0 0-8048 16,0 0-1600-16</inkml:trace>
  <inkml:trace contextRef="#ctx0" brushRef="#br0" timeOffset="5184.2">3600 11644 13823 0,'0'0'1216'0,"0"0"-960"16,-11-6-256-16,11 6 0 0,0 0 5248 0,0 0 992 16,-2-7 208-16,2-2 32 0,0 9-5072 0,3-9-1008 15,3 1-208-15,1 1-32 0,4 1-32 0,2-1 0 16,1 1 0-16,3 1 0 0,1-2-128 0,1 1 0 16,0 0 144-16,0 0-144 0,-1-1 128 0,0 1-128 15,3-2 128-15,-3 2-128 0,0 0 288 0,-1 1-16 16,0 0 0-16,2 0 0 0,-4 2 80 0,1-1 16 15,-1 2 0-15,0-1 0 0,-2 0-48 0,0 2 0 0,1 1 0 0,-1 0 0 16,0-3-80-16,-1 3-32 0,0 0 0 0,1 0 0 16,-3-1-64-16,1 0-16 0,-11 1 0 0,13 0 0 15,-3-1 0-15,1 2-128 0,-2-2 192 0,-9 1-64 16,0 0 0-16,10-3-128 0,-10 3 192 0,9-3-64 16,-9 3 16-16,9-1 0 0,-9 1 0 0,0 0 0 15,0 0-144-15,0 0 160 0,0 0-160 0,0 0 160 16,0 0 32-16,0 0 0 0,0 0 0 0,0 0 0 15,0 0-192-15,0 0 0 0,0 0 0 0,0 0 0 16,0 0 0-16,0 0 0 0,0 0 176 0,0 0-176 16,0 0 192-16,0 0-48 0,0 0-16 0,0 0 0 15,0 0 0-15,0 0-128 0,0 0 192 0,0 0-64 16,0 0-128-16,0 0 0 0,0-12 144 0,0 12-144 0,0 0 0 0,0-9 144 16,0 9-144-16,0 0 0 0,0 0 160 0,0 0-160 15,0-9 128-15,0 9-128 0,0 0 144 0,0 0-144 16,0 0 160-16,0 0-160 0,0 0 352 0,-1-10-32 15,1 10 0-15,0 0 0 0,-6-10 32 0,0 4 0 16,6 6 0-16,-9-9 0 0,0 1-32 0,1 0 0 16,-1 0 0-16,0 1 0 0,0 0-32 0,0 0-16 15,-2-2 0-15,1 2 0 0,-2-3-48 0,0 1-16 16,-2 1 0-16,1 1 0 0,-1 0-208 0,-1 2 144 16,0 1-144-16,0 1 128 15,2 1-640-15,0 2-144 0,0 0-32 0,2 1-14608 16,0 3-2944-16</inkml:trace>
  <inkml:trace contextRef="#ctx0" brushRef="#br0" timeOffset="19193.64">439 5281 17503 0,'0'0'768'0,"0"0"176"16,0 0-752-16,0 0-192 0,0 0 0 0,0 0 0 0,8-6 2752 0,-8 6 512 15,0 0 96-15,0 0 32 0,0 0-2176 0,0 0-416 16,0 0-96-16,0 0 0 0,11-2-192 0,-11 2-48 15,0 0 0-15,10-3 0 0,0 2-272 0,1 0-64 16,-1-1-128-16,1 1 192 0,-1 0-192 0,1-1 0 16,-1 1 0-16,0 0 0 0,2-1 192 0,1 1-64 0,2-3-128 0,2 2 192 15,2-1 176-15,3-1 16 0,4 0 16 16,-9 2 0-16,5-1-48 0,5 2-16 0,2-3 0 0,4 1 0 16,1 1 16-16,-1-1 0 0,-1-2 0 0,24 0 0 15,-10-2-96-15,-10 1 0 0,-4-4-16 0,-4 3 0 16,-2-4 208-16,-10 7 32 0,1-1 16 0,3 1 0 15,0-2-176-15,0 2-48 0,2 0 0 0,0 1 0 16,2-1-272-16,16 2 160 0,-5-4-160 0,-3 5 128 16,-6-2-128-16,-1 1 0 0,-3 1 0 0,-1-2 0 15,-3 2 128-15,-3-2-128 0,1 0 128 0,-2 1-128 16,-3-2 0-16,-1 1 0 0,-2 1 0 0,-1 0 0 16,-2 1 128-16,-4-3-128 0,-1 4 0 0,0 0 128 15,0 0-128-15,0 0 128 0,-1-2-128 0,-2-4 128 16,1 1 64-16,-1 3 16 0,0-2 0 0,-1 0 0 15,1-3 48-15,-1 5 0 0,4 2 0 0,-6-7 0 0,1 1-48 16,0 0 0-16,-1 0 0 0,0-2 0 0,0 2-64 0,-1-1-16 16,-2 0 0-16,0 1 0 0,-1-1-128 0,-1 0 0 15,-1-3 144-15,-1 3-144 0,0-2 0 0,0 1 0 16,0 1 0-16,0 2 128 0,-1 1-128 0,1 0 0 16,1 2 0-16,2-1 0 0,1 2 0 0,9 1 0 15,-8-3 0-15,8 3 0 0,-7-3 0 0,7 3 0 16,0 0 0-16,0 0 128 0,0 0-128 0,0 0 0 15,0 0 0-15,0 0 0 0,0 0 0 0,0 0 0 16,0 0 0-16,0 0 0 0,0 0 0 0,0 0 0 16,0 0 0-16,0 0 0 0,0 0 0 0,11 7 0 0,0-2 0 15,0 0 0-15,-1 2 0 0,1-1 0 16,-1 1 0-16,1-1-128 0,-11-6 128 0,14 10 0 0,-1-4 0 0,-1 3 0 16,-2-1 0-16,2 0 0 0,1-3 0 0,0 2-128 15,-1-1 128-15,1-1 0 0,0 1 0 0,-2-1 0 16,-11-5 0-16,15 8 0 0,-2-2 0 0,-3 1 0 15,-10-7 0-15,0 0 0 0,11 9 0 0,-11-9 0 16,7 10 0-16,-7-10 176 0,0 0-48 0,3 15 0 16,-3-15 80-16,-3 13 16 0,-2 0 0 0,0-3 0 15,-1-1-32-15,-4 2 0 0,-1-2 0 0,0 4 0 16,0-2-64-16,-3 5-128 0,0 1 176 0,1 1-176 16,1 1 128-16,2-1-128 0,3-1 0 0,1 0 0 15,1 0 0-15,2-2-304 0,2 0 48 0,3-1-13984 16,2-1-2784-16</inkml:trace>
  <inkml:trace contextRef="#ctx0" brushRef="#br0" timeOffset="21528.4">5517 10497 21183 0,'-7'-3'1888'0,"7"3"-1504"0,-12 0-384 0,4-2 0 16,8 2 2640-16,0 0 464 0,0 0 96 0,0 0 0 16,0 0-2240-16,0 0-464 0,0 0-96 0,4-4-16 15,4 0-192-15,3-1-64 0,2 1 0 0,4 0 0 16,2-1-128-16,-6 3 0 0,1 0 0 0,3 2 128 15,1 0-128-15,4-2 0 0,-1 4 0 0,1 0 0 16,-1-2 0-16,17 3 0 0,-5 1 0 0,-5-3 0 16,-3 2 0-16,-3-1 0 0,-2-2 0 0,-2 0 0 15,0 0-160-15,-1 2-64 0,-1-2-16 0,0 0 0 16,-2 0-672 0,0 0-144-16,1-2-32 0,-1 1-8288 0,0-2-1664 0</inkml:trace>
  <inkml:trace contextRef="#ctx0" brushRef="#br0" timeOffset="21826.48">5568 10696 22111 0,'0'0'1968'0,"-9"3"-1584"0,9-3-384 0,-6 8 0 16,6-8 2656-16,0 0 448 0,-2 8 96 0,4-1 0 15,1 1-2256-15,-3-8-464 0,7 7-96 0,1-2 0 16,-2 0-128-16,3-2 0 0,2-1-16 0,2 0 0 16,3 0-112-16,-1-2-128 0,2-1 176 0,3 0-176 15,-1-2 0-15,2 0 0 0,1 1 0 0,3-3 0 31,0 1-1552-31,1 0-272 0,1-1-48 0,2-2-12272 0</inkml:trace>
  <inkml:trace contextRef="#ctx0" brushRef="#br0" timeOffset="24697.47">8434 8635 6447 0,'0'0'576'0,"0"0"-576"0,0 0 0 0,0 0 0 16,0 0 3072-16,0 0 496 0,0 0 96 0,0 0 32 15,0 0-2048-15,0 0-416 0,-7-3-80 0,7 3 0 16,-6-3-320-16,6 3-48 0,-8-3-16 0,8 3 0 15,-9-7-224-15,0 2-48 0,9 5-16 0,-9-6 0 16,-3-1 160-16,3 2 48 0,0-2 0 0,-2 2 0 16,1 0-112-16,-2 1-32 0,0-2 0 0,0 2 0 15,1 1-160-15,-2 0-16 0,0 0-16 0,-2 0 0 16,1 2-192-16,1 1-32 0,-1-4-128 0,-1 1 192 16,1-1-48-16,0 2-16 0,1 2 0 0,1-3 0 0,0 0 112 15,-1 2 16-15,0-4 0 0,0 4 0 0,0-1-16 0,1 2 0 16,-1-1 0-16,1 1 0 0,1 0-80 0,-1 0-16 15,-2 1 0-15,1-1 0 0,0 2-144 0,1-1 192 16,1-1-192-16,1 1 192 0,0 3-64 0,0-4 0 16,1 3 0-16,0 1 0 0,1-2 0 0,8-2-128 15,-10 4 192-15,10-4-64 0,-9 4-128 0,9-4 192 16,-7 7-192-16,7-7 192 0,-8 6-48 0,8-6 0 16,-6 9 0-16,6-9 0 0,0 0 16 0,0 0 0 15,-5 11 0-15,2-4 0 0,3-7 64 0,-3 11 16 16,2 1 0-16,0-3 0 0,0 1-240 0,1-2 128 15,0-8-128-15,-2 13 0 0,2 0 176 0,0-1-176 16,2-3 192-16,-2 0-192 0,-2 0 176 0,2 0-176 0,0-9 160 16,2 12-160-16,0 0 176 0,1-2-176 0,-3-10 192 15,4 15-192-15,0 0 176 0,0 0-176 0,-1 0 160 0,1 1-160 16,0-2 192-16,0 6-64 0,-3 1-128 0,3 3 192 16,2 4 0-16,-1 0-16 0,0 4 0 0,0 0 0 15,-1 2-176-15,0 0 192 0,0 1-192 0,0-2 192 16,0-3-64-16,-2-3 0 0,0-1 0 0,-1 0 0 15,-1-2 16-15,0 1 0 0,0-1 0 0,0 4 0 16,0 0 16-16,0 5 0 0,0 5 0 0,1 2 0 16,-1 3 80-16,2 3 16 0,-1-2 0 0,2-2 0 15,-2-4-256-15,1-3 144 0,2-2-144 0,0-3 128 16,1-2-128-16,-1 4 0 0,-1-2 144 0,0 2-144 16,0 6 128-16,1 2-128 0,0 3 128 0,0 3-128 15,0 1 176-15,1-1-48 0,-2-2 0 0,0-5 0 0,-1-5-128 0,2 0 0 16,0-3 0-16,-1 2 0 15,-2-1 304-15,3 5 16 0,-2 3 16 0,2 5 0 0,0 0-208 0,0 2-128 16,1 1 160-16,1-5-160 0,-2-2 0 0,-1-3 0 16,3-6-208-16,-1 3 64 0,-1-5 144 0,0 3 176 15,0 2-48-15,-1 3 0 0,3 1 192 0,-1 3 48 16,-1 1 0-16,2-1 0 0,0-1-112 0,-1-2 0 16,-1-2-16-16,0-3 0 0,-2-4-240 0,2-2 0 15,-1 2 0-15,-1 0-160 0,-2 2 160 0,0 2 0 16,0 2 0-16,2 1 128 0,0-1-128 0,1 2 192 15,1 1-64-15,0 0 0 0,0-2 0 0,1-6 0 16,0-4 0-16,0 1 0 0,-1-4 16 0,0 0 16 16,0-2 0-16,1 0 0 0,-1 2-32 0,1-1-128 0,-1 2 192 0,0 0-64 15,0-1 0-15,0 4-128 0,-1 1 192 0,0 2-64 16,1 0 0-16,0 0 0 0,-1 1 0 0,1-4 0 16,-2 1-128-16,1 0 0 0,-2-3 144 0,1 0-144 15,-2 0 0-15,0 1 128 0,0-2-128 0,0 2 0 16,0 2 0-16,0 1 0 0,0 1 0 0,1 5 128 15,0 0-128-15,2 2 192 0,-1 1-64 0,2-2 0 16,0-4-128-16,1 0 0 0,2-2 128 0,1 2-128 16,-2-4 128-16,1 1-128 0,-1 1 128 0,4 3-128 15,-1 1 0-15,0 4 0 0,0 5 0 0,0 5 128 16,-1 4-128-16,0-3 0 0,-2-3 0 0,1-3 0 16,-2-2 0-16,0 1 128 0,2 0-128 0,-3 2 0 15,-2 4 0-15,1 3 0 0,-1 0 0 0,0 1 0 16,-1 2 0-16,0-5 0 0,1-5 0 0,0-2 128 0,0-6-128 0,0-3 0 15,2-2 0-15,0 2 128 0,0-1-128 0,1-1 0 16,-1 1 0-16,1 0 0 0,0-1 0 0,-1 2 128 16,0 0-128-16,0 0 0 0,-1-4 192 0,1-2-48 15,0-1 0-15,1-3 0 0,-4 0-144 0,2-2 0 16,-2-4-192-16,0 3 192 0,-1-1 0 0,2 0 0 16,-1-1 0-16,2 2 0 0,-1-1 0 0,1 3 0 15,-1 4 0-15,1-4 0 0,0 1 0 0,-1 2 0 16,1 0 0-16,-1 1 0 0,-2 0 272 0,0-3 80 15,0-2 16-15,0-1 0 0,0-1-560 0,0-2-96 16,-1-1-32-16,1-1 0 0,0-2 320 0,-1-1 272 16,1 0-48-16,-2-2-16 0,0-2-64 0,-1 1-16 0,1-2 0 15,-1 2 0-15,3-10-128 0,-3 13 0 0,2 0 0 16,0 0 0-16,-2-1 0 0,2 0 128 0,0 1-128 0,1 0 128 16,0 3-128-16,0-2 0 0,-2 2 0 0,1-3 0 15,1 4 0-15,0-3 0 0,0-1 0 0,0 3 0 16,0-2 0-16,0 3 0 0,-1 1 0 0,1 0 0 15,-2 2 0-15,1 0 0 0,-2-1 0 0,1-1 0 16,-1-1 0-16,1-1 0 0,0 0 0 0,0-1 0 16,-1-2-224-16,1 2 32 0,-1-2 0 0,0 0 0 15,2 0 192-15,0-3 0 0,-1 2 0 0,1 0 0 16,-2-2 0-16,2 2-144 0,-1-2 144 0,0 3-128 16,0 0 128-16,-1-1 0 0,0 1 160 0,0 3-160 15,-3 1 0-15,2 2 0 0,-1 2 0 0,1-1-160 16,0-1 160-16,0 1 0 0,1 1 0 0,0 1 0 0,0 1 0 15,1 2 0-15,-1 0 0 0,1 1 0 0,0-4 0 0,1 0 0 16,0-4 0-16,-1-1 0 0,1-1 0 0,0-2 0 16,-1 1 0-16,0-2 0 0,-1-2 0 0,1 1 0 15,-1 0 0-15,0 0 128 0,1-1-128 0,-2-1 0 16,1 0 0-16,2 0 0 0,-2 1 0 0,2-1 0 16,0 1 0-16,-1-1 128 0,0 2-128 0,-1 1 0 15,2-1 0-15,0 2 0 0,-2-1 0 0,2 0 0 16,-1 1 0-16,1 3 0 0,-3-1 0 0,2-2 0 15,-1 2 0-15,0 4 0 0,1-4 0 0,-1 4 0 16,-1 2 0-16,2-1 0 0,-1-4 0 0,0-1 0 16,1-3-128-16,-1-2 128 0,1 0 0 0,-1-2 0 0,3-9 0 15,-3 10 0-15,1-2 0 0,2-8 0 0,-4 11 0 0,3-1 0 16,1-10 0-16,-3 11 0 0,3-11 0 0,-3 10 0 16,3-10 0-16,0 0 0 0,-1 12 0 0,1-12 0 15,-1 10 0-15,1-10 0 0,-3 8 0 0,3-8 0 16,-3 10 0-16,1-1 0 0,2-9 0 0,-5 11 0 15,1-1 0-15,1-1 0 0,3-9 0 0,-4 10 0 16,0 0 0-16,-1 0 0 0,1-2 0 0,4-8 0 16,-4 8 0-16,4-8 0 0,-5 8 0 0,5-8 0 15,-4 8 0-15,4-8 0 0,-5 6 0 0,5-6 0 16,-4 8 0-16,4-8 0 0,-4 8 0 0,0 0 0 16,4-8 0-16,-2 8 0 0,2-8 0 0,-3 9-128 15,3-9 128-15,0 0 0 0,-3 10 0 0,3-10 0 16,0 0 0-16,-1 11 0 0,1-11 0 0,0 0 0 0,0 0 0 0,0 10 128 15,0-10-128-15,0 0 128 0,0 0-128 16,0 0 128-16,0 0-128 0,0 0 128 0,5 9-128 0,-5-9 0 16,0 0 0-16,12 8 0 0,0-2 0 0,1 0 0 15,-1 0 0-15,2-3 0 0,2-2-144 0,0-2 144 16,1-2-160-16,2 1 160 0,0-2 0 0,1-2 0 16,-1-1 0-16,1-3 0 15,-3 3-976-15,-2-5-256 0,1-1-48 0,-4-3-16 16,-6-2-1568-16,-3-5-304 0</inkml:trace>
  <inkml:trace contextRef="#ctx0" brushRef="#br0" timeOffset="29919.02">6809 12645 1839 0,'0'0'0'0,"0"0"160"0,0 0-160 0,0 0 0 0,0 0 0 0,0 0 0 16,0 0 5248-16,0 0 1024 0,-6-2 208 0,6 2 48 15,0 0-4256-15,0 0-848 0,-5-13-160 0,2 1-48 16,3 12-416-16,0-8-96 0,3 0 0 0,-2-1-16 16,1 1-304-16,2-2-48 0,-1 0-16 0,1-1 0 15,0-1-128-15,2-7-48 0,0 2 0 0,-1 0 0 16,1 3 112-16,0 2 32 0,-1-5 0 0,0 0 0 16,0 1-16-16,2-3 0 0,-3 2 0 0,1-4 0 15,-1-1-16-15,1 1 0 0,0 0 0 0,0 3 0 16,1-4 32-16,-1 5 0 0,-1 0 0 0,-2 4 0 15,1 2-80-15,0 1-16 0,-3 10 0 0,3-8 0 0,-3 8-192 0,0 0 176 16,0 0-176-16,0 0 160 0,0 0-160 0,11-1 0 16,-11 1 0-16,12 2 0 0,-2 2 0 0,0 3 0 15,0-1 0-15,-1 1 0 0,1 2 0 0,-1 3-144 16,0 1 144-16,-1 1 0 0,1 2-128 0,-1 2 128 16,0 3 0-16,0-2 0 0,0 5 0 0,1-1 192 15,-3-1 0-15,1-1 0 0,-1-1-64 0,1-3 0 16,1 2-128-16,-1-2 192 0,1-2-192 0,1 0 0 15,-1 1 0-15,3 1 0 0,-1-4 0 0,-1 1 0 16,-1 1 0-16,0-2 0 0,4 0 224 0,-2-2 0 16,-1-3 0-16,2 0 0 0,0 0 16 0,1-4 0 15,-12-4 0-15,12 6 0 0,-2 0-96 0,-10-6-16 16,12 2 0-16,-12-2 0 0,10 0 0 0,-10 0-128 0,12-4 192 0,-4-1-64 16,-8 5 160-16,8-9 32 0,-2-2 0 0,-1 0 0 15,1-2 80-15,-2-2 32 0,0 1 0 0,-2-2 0 16,-1-5-64-16,1 3-16 0,-2-1 0 0,2-1 0 15,0 1-48-15,-2-6-16 0,0-4 0 0,0-1 0 16,1-1-128-16,0-4-32 0,-1-1 0 0,0 3 0 16,0-3-128-16,0 4 0 0,2-2 0 0,-1 4 0 15,0 4 0-15,0 2 0 0,3 2-192 0,-1 3 192 32,-2 2-640-32,3 0-16 0,3 4 0 0,-1 0 0 15,-1 3-1680-15,5 0-336 0,1 0-64 0,1-5-14416 0</inkml:trace>
  <inkml:trace contextRef="#ctx0" brushRef="#br0" timeOffset="31320.14">10986 8150 8287 0,'0'0'736'0,"0"0"-592"0,0 0-144 0,0 0 0 16,0 0 2752-16,0 0 512 0,8-5 96 0,-8 5 32 15,9-4-1920-15,-9 4-368 0,8-8-80 0,-8 8 0 0,7-9-192 0,-1 3-16 16,1-1-16-16,-2 0 0 16,-5 7-16-16,4-6 0 0,0-1 0 0,0 1 0 15,0-2 48-15,0-1 0 0,-1-1 0 0,1-1 0 0,0-1 80 0,4-8 32 16,-1 1 0-16,-1 2 0 0,1 0-320 0,-2 0-64 16,0-1-16-16,2 1 0 0,0 0-304 0,1 0-64 15,0 0-16-15,0 2 0 0,1 0-32 0,-1 2-128 16,-2-1 192-16,1 1-64 0,-1 1-128 0,1 4 0 15,-2-2 0-15,-5 10 128 0,7-9-128 0,-1-2 0 16,-6 11 144-16,0 0-144 0,0 0 240 0,7-9-32 16,-7 9 0-16,0 0 0 0,7-9-16 0,-7 9 0 15,0 0 0-15,8-1 0 0,-8 1-192 0,9-3 0 0,-9 3 0 16,10 3 0-16,-10-3 0 0,10 6 0 16,-10-6 0-16,10 7 0 0,-2 1 0 0,1 1 0 0,-2-1 0 0,-1 3 0 15,-6-11 0-15,8 13 0 0,-1-1 0 16,-1 1 144-16,1 0-144 0,-1 3 160 0,1-3-160 0,-1 1 160 15,0-1-160-15,-1 2 192 0,0-1-192 0,0-1 192 16,0-1-192-16,1-2 0 0,-6-10 0 0,7 12 128 16,1-6-128-16,-8-6 0 0,11 4 144 0,-11-4-144 15,11 3 144-15,1-3-144 0,-1-5 192 0,-1 0-192 16,0-2 192-16,1-2-192 0,-1-2 192 0,1 0-192 16,-1-4 160-16,1 1-160 0,-1 0 128 0,0-1-128 15,1 1 128-15,1 0-128 0,-2 1 0 0,0 1 128 16,0-1-128-16,-1 0 0 0,0 2 0 0,0 0 0 15,-1 0 0-15,1 1 128 0,-1-1-128 0,0 0 0 16,-1 3 0-16,3 0 0 0,0-1 0 0,-1 2 0 0,0-2 0 0,0 3 0 16,-1 2 0-16,-8 4 0 0,9-5 0 15,-9 5 0-15,8-4 0 0,-8 4 0 0,8-4 0 0,-8 4 0 16,9-2 0-16,-9 2 128 0,9 0-128 0,-9 0-176 16,11 3 48-16,-4 1 0 0,-7-4 128 0,10 4 0 15,-1 1 0-15,-9-5 0 0,0 0 0 0,10 8 176 16,-2-2-48-16,0 2 0 0,-2 0-128 0,1 0 160 15,-7-8-160-15,8 12 160 0,-1-1 112 0,1 1 32 16,-1 0 0-16,-1-2 0 0,-6-10 80 0,11 15 32 16,-2 0 0-16,-1 1 0 0,-3-3-48 0,1 4-16 15,1-1 0-15,1 1 0 0,0 1-192 0,-1 1-32 16,0 0-128-16,1-1 192 0,0 0-192 0,-1-1 0 16,3 0 128-16,-1-4-128 0,-2 1 0 0,3-1-128 0,-1 0 128 0,2-2-208 31,0-2-1440-31,-1-1-272 0,1-2-64 0,0 0-10896 0,1-4-2176 0</inkml:trace>
  <inkml:trace contextRef="#ctx0" brushRef="#br0" timeOffset="33953.86">15697 8824 23263 0,'0'0'1024'0,"0"0"224"0,0 0-992 0,0 0-256 0,0 0 0 0,0 0 0 16,0 0 1120-16,0 0 176 0,0 0 48 0,0 0 0 16,0 0-784-16,0 0-160 0,0 0-16 0,0 0-16 15,8-6-240-15,-8 6-128 0,5-3 128 0,1 2-128 16,1-3 320-16,-1 1-16 0,1 3 0 0,1-2 0 16,0 2 240-16,1 0 48 0,6 2 16 0,1-2 0 15,0 0 16-15,2 0 0 0,1 0 0 0,4 0 0 16,1 0-96-16,4 0-16 0,0 1 0 0,2 1 0 15,2-2-208-15,-1-2-48 0,0 1-16 0,-1 1 0 16,-1-2-48-16,-3-1-16 0,-1 0 0 0,0 2 0 16,-2 0-48-16,-1-1 0 0,-1 0 0 0,0 1 0 15,-2-1-128-15,0 2 192 0,-4 0-192 0,0 2 192 0,-1 0 0 16,-1-1 16-16,-1 2 0 0,-1 0 0 16,0-1 64-16,-2 2 16 0,-9-4 0 0,13 1 0 15,-13-1-16-15,12 6 0 0,-2-2 0 0,-2-2 0 0,-8-2-64 16,0 0-16-16,0 0 0 0,0 0 0 0,12 9-48 0,-3-1-16 15,-9-8 0-15,0 0 0 0,6 11 64 0,-6-11 16 16,4 11 0-16,-1 0 0 0,-3-11 48 0,3 14 0 16,-3 2 0-16,0-2 0 0,0 2-96 0,0 3-16 15,0 2 0-15,0 4 0 0,-2 0-144 0,2 3 0 16,-1 6-160-16,1-2 160 0,0-1 0 0,1 1 192 16,2 0-16-16,-1-4 0 0,1 0-176 0,0-1-144 15,-1 2 144-15,2-2-208 0,-2 3 208 0,1 3 0 16,0 6 144-16,1 0-144 0,-1 3 272 0,-1-1-32 0,-1-1-16 0,1 1 0 15,-1 0-96-15,3-2-128 0,-3-4 176 0,1 2-176 16,-1-5 176-16,0 3-176 0,-1 3 160 0,3 5-160 16,-1 4 160-16,1 3-160 0,1 0 160 0,-1 3-160 15,-1-4 160-15,1-3-160 0,-2-2 160 0,2-3-160 16,-2-1 288-16,0 2-32 0,-1 1-16 0,0 4 0 16,0 3 16-16,0 0 16 0,2 0 0 0,-4-6 0 15,-2-4-96-15,3-2-32 0,-2 4 0 0,2-3 0 16,1 1-144-16,0 1 128 0,1-1-128 0,1 2 128 15,-1 0-128-15,0-2 0 0,-1-1 0 0,3 2 0 16,1-1 0-16,0 0 0 0,0-2 128 0,0 3-128 16,1-1 0-16,-1 3 0 0,0 0 0 0,0 5 0 15,-1 2 0-15,0 3 128 0,-2 2-128 0,1-1 0 16,-2-2 0-16,-2 1 0 0,1-2 0 0,1 0 0 0,1-3 0 0,-1 4 0 16,0-4 0-16,2 2 0 15,0-2 128-15,2 2-128 0,0-6 128 0,1 0-128 0,2 1 144 16,-1-4-144-16,0 1 160 0,-1 1-160 0,1 0 144 0,1 3-144 15,-2 3 128-15,2-2-128 0,-1 3 128 0,1-1-128 16,-2-2 128-16,0 0-128 0,0-1 128 0,0 3-128 16,-1-2 128-16,-1 6-128 0,1 0 0 0,-1 3 0 15,-2 3 128-15,-1-1-128 0,-1-2 0 0,1-2 0 16,2 1 0-16,-1-6 0 0,-1 2 0 0,2-1 0 16,-1-2 0-16,2 1 0 0,-1 0 128 0,2-2-128 15,0-3 0-15,0 0 128 0,1 1-128 0,-1-5 0 16,0-2 144-16,0 1-144 0,0 3 0 0,0 1 144 15,0 1-144-15,0 3 0 0,-1-4 0 0,0 4 0 0,0 0 0 0,-2 0 0 16,0-2 0-16,1 1 0 0,-2 0 0 0,0-1 0 16,-2 2 128-16,2-1-128 0,0-1 0 0,0 2 0 15,-1 2 0-15,1-4 0 0,0 0 0 0,0-4 0 16,0-2 128-16,0-1-128 0,0-1 0 0,1-2 0 16,1 0 0-16,0 4 0 0,0-2 0 0,0 0 0 15,1 1 144-15,-1 0-144 0,1 1 0 0,0-2 144 16,-2-1-144-16,1 1 128 0,0-5-128 0,-1 2 128 15,0-1-128-15,-1-1 0 0,0 2 0 0,0 0 0 16,0 3 0-16,0-1 0 0,0-1 128 0,2 2-128 16,-1-1 0-16,0 0 0 0,2 0 0 0,0-3 0 15,-1-2 0-15,1-2 0 0,-1-2 0 0,1 0 0 16,0-6 0-16,-1 1 0 0,1-2 0 0,-1 1 128 0,1 0-128 16,0 1 160-16,-1-1-160 0,1 1 160 15,-1 0-160-15,1 2 0 0,0 2 0 0,1-3 0 0,-1 1 0 0,1 0 0 16,-1 1 0-16,1 0 0 0,1 1 0 0,-1 0 0 15,0-4 0-15,0 2 0 0,-2-2 0 0,2-1 0 16,-1-2 0-16,0 2 0 0,-1-4 0 0,1 3 0 16,-1-5 0-16,1 3 0 0,0 1 0 0,-1-1 0 15,1-2 0-15,-1 1 0 0,2 2 0 0,0-1 0 16,-1 1 0-16,-1-1 0 0,1 0 0 0,0-1 0 16,-1-3 128-16,1 2-128 0,-1-2 0 0,1 2 0 15,0 0 0-15,-1 1 0 0,0-4 0 0,0 2 0 16,0 0 128-16,0-1-128 0,1 0 0 0,-2 1 0 15,0-2 0-15,2 0 0 0,0 0 0 0,0-1 0 0,0-2 0 0,1 2 0 16,-4-12 0-16,0 0 0 0,4 14 0 0,1-2 0 16,-5-12 0-16,5 14 0 0,-5-14 0 0,4 13 0 15,-4-13 0-15,5 16 0 0,-5-16 0 0,4 17 0 16,-2-4 0-16,-2-13 0 0,1 14 0 0,-1-14 0 16,3 16 0-16,-3-16 0 0,0 11 0 0,0-11 0 15,0 0 128-15,2 14-128 0,-2-14 128 0,0 0-128 16,0 0 0-16,0 0 0 0,3 13 0 0,-3-13 0 15,0 0 0-15,0 0 0 0,0 0 0 0,0 0 128 16,0 0-128-16,0 0 0 0,0 0 0 0,0 0 128 16,0 0-128-16,0 0 0 0,0 0 0 0,0 0 0 15,0 0 0-15,0 0 0 0,0 0 128 0,0 0-128 16,0 0 0-16,0 0 0 0,0 0 0 0,0 0 0 16,-5 9 128-16,5-9-128 0,-6 8 0 0,6-8 128 0,0 0 0 0,-7 5 0 15,7-5 0-15,-10 4 0 16,3-2 48-16,-1 0 0 0,-1-4 0 0,0 4 0 0,-2-1-48 0,-2 0 0 15,1 2 0-15,1-3 0 0,-4 2 0 0,1 2-128 16,-3-2 192-16,0 0-64 0,-1 1-128 0,0 1 0 16,-1 0 0-16,1 0 128 0,0 1-128 0,-2-1 0 15,1 1 0-15,-1 0 0 0,1 0 0 0,-1-2 0 16,0 1 0-16,3 1 0 0,2-1-256 0,-1 0 0 16,2 0 16-16,1 0 0 15,-2-2-336-15,2 1-64 0,4 1 0 0,0-3-16 16,0 0-1248-16,9-1-240 0,-9 2-48 0,0-2-12288 15,9 0-2464-15</inkml:trace>
  <inkml:trace contextRef="#ctx0" brushRef="#br0" timeOffset="39526.68">8814 9263 8287 0,'0'0'736'0,"0"0"-592"0,0 0-144 0,0 0 0 16,0 0 2832-16,0 0 544 0,0 0 96 0,0 0 32 16,0 0-1632-16,0 0-320 0,0 0-64 0,0 0-16 15,0 0-384-15,0 0-64 0,3-6-32 0,0-1 0 16,-3 7-304-16,2-5-64 0,1-1-16 0,-1-1 0 16,1 1 32-16,0-5 0 0,-1 1 0 0,0-5 0 15,-1 4 96-15,2-9 32 0,-2 7 0 0,-1 3 0 16,0-1-160-16,-1 5-32 0,-2-1 0 0,0 2 0 15,-2 1-192-15,1 3-64 0,4 1 0 0,-8-4 0 16,-1 3-176-16,0 1-144 0,-1-2 192 0,1 4-192 16,-2-1 128-16,3 0-128 0,-1 2 0 0,1-3 0 15,1 4 224-15,-1 4-64 0,0 3-16 0,0-2 0 16,0-1-16-16,0 1 0 0,1 2 0 0,0-1 0 16,-2 2 48-16,0 2 0 0,0-1 0 0,0 3 0 15,-2-2-176-15,1-1 0 0,-1 2 0 0,2 0 0 16,-1 0-128-16,-1 0 128 0,1 1 0 0,1 0 0 0,0-2 0 0,-1 3 0 15,3-4 0-15,1 4 0 0,1-5 0 0,4 3 0 16,0 2 0-16,2-1 0 0,2 0 144 0,-1-1-144 16,2 0 160-16,1-2-160 0,2-2 144 0,1 0-144 15,-1-2 128-15,3-3-128 0,-1 0 0 0,1-1 0 16,2-1 0-16,1-2 0 0,-1 0 0 0,-1-2 0 16,2-3 128-16,2-1-128 0,-1-1 0 0,0-2 0 15,1-2 0-15,-1-1 128 0,0-2-128 0,-1-4 0 16,0-1 0-16,-1 2 0 0,-1-2 192 0,-1 0-64 15,-2-1 0-15,1-1 0 0,1 1 144 0,1 0 32 16,-2-2 0-16,0 1 0 0,-1-3-32 0,0-1 0 0,-2 1 0 16,0-1 0-16,-3-2-272 0,3 0 0 0,-4-7 0 0,-2-2 0 15,-1 0 0-15,-2-1 192 0,-1-2-64 0,-1 1-128 16,-1 2 128-16,-3 4-128 0,-2 1 0 0,-2 4 0 16,0 3 224-16,0-1-16 0,-1 3 0 0,-1 1 0 15,0 2-208-15,0 1 0 0,2 3 0 0,0 3 0 16,0 2 0-16,2 0 0 0,-1 0 0 0,1 4 0 15,1-2 0-15,0-1 0 0,0 3 0 0,0 2 0 16,-2 3 0-16,2 0-256 0,1 3 48 0,0-1 16 16,-3 1-192-1,1 2-16-15,1 1-16 0,0 2 0 16,-2-4-544-16,-3-1-96 0,-4-5-32 0,2 3 0 0,4 5-1936 0,2 3-400 16,0 2-80-16</inkml:trace>
  <inkml:trace contextRef="#ctx0" brushRef="#br0" timeOffset="40241.61">9170 9034 8287 0,'0'0'368'0,"0"0"80"0,0 0-448 0,0 0 0 15,0 0 0-15,0 0 0 0,0 0 4288 0,0 0 768 16,0 0 144-16,0 0 48 0,0 0-3344 0,0 0-672 16,0 0-128-16,0 0-16 0,0 0-704 0,13-1-144 15,-1 2-32-15,0 2 0 0,1 1-208 0,-1 2 0 0,1 2 0 0,1 2 0 16,-1 3 0-16,0 2 0 0,0-1 0 0,0 6 0 16,0 0 0-16,0 1 0 0,-2 0 0 0,-1 1 0 15,-1-2 0-15,-1 1 0 0,-3 2 192 0,0-1-48 16,1-5-16-16,-2-1-128 0,-2 0 192 0,1-2-64 15,-1-1-128-15,2-1 0 0,-4-12 144 0,4 10-144 16,-4-10-256-16,0 0-112 0,8 8-16 0,-8-8-9056 16,0 0-1808-16</inkml:trace>
  <inkml:trace contextRef="#ctx0" brushRef="#br0" timeOffset="40527.4">9614 8949 29711 0,'0'0'1312'0,"0"0"288"0,-10 7-1280 0,4 1-320 0,2 2 0 0,0 2 0 0,2 0 736 0,-1 2 96 16,0 0 0-16,1 3 16 0,-2 3-400 0,0 1-96 15,-3 2-16-15,0 3 0 0,-4 3-16 0,1 3-16 16,-2 0 0-16,-1 3 0 0,-3 3-144 0,-1 3-32 15,-1 4 0-15,-1 0 0 0,-2 2-128 0,0-1 0 16,1-3 0-16,2-5 128 0,1 1-128 0,1-5 0 16,2-6 144-16,4 1-144 0,-1-1 0 0,3-8 0 0,3 3 0 15,0-7 128 1,1 0-464-16,1-2-96 0,2 0-16 0,2-4-9920 0,-1-10-1984 16</inkml:trace>
  <inkml:trace contextRef="#ctx0" brushRef="#br0" timeOffset="40886.25">9830 9308 24879 0,'0'0'2208'0,"0"0"-1760"15,0 0-448-15,0 0 0 0,-3 13 2688 0,3-4 464 16,0-9 96-16,7 14 16 16,-2-1-3008-16,2 0-576 0,-2-3-128 0,0 0-32 15,0 0-592-15,-1 3-112 0,0 2-32 0,-1 0 0 16,-1 1-2368-16,-2 0-464 0</inkml:trace>
  <inkml:trace contextRef="#ctx0" brushRef="#br0" timeOffset="41359.51">8302 9914 32831 0,'0'0'1456'0,"0"0"288"0,0 0-1392 0,0 0-352 16,0 0 0-16,0 0 0 0,13 1 704 0,4-1 64 16,4-1 0-16,5-4 16 0,4-3-288 0,4 0-64 15,5-1-16-15,1-3 0 0,5 1-208 0,0-5-32 0,1-1-16 16,5 0 0-16,5 1-160 0,5 3 0 0,6 2 0 0,-2 2 0 16,-1-1 0-16,-2 0 0 0,-2-3 0 0,2 2 0 15,0-2 0-15,1 3 0 0,1 1 0 0,-2-2 0 16,-2 1 0-16,-3 0 0 0,-2-2 0 0,-5 1 0 15,-6 1 0-15,-1 1 0 0,-2 0 0 0,-2 1-176 32,-4 0-1504-32,-3 2-304 0,-3 0-64 0,-4 2-16 0</inkml:trace>
  <inkml:trace contextRef="#ctx0" brushRef="#br0" timeOffset="42159.6">9017 10580 16575 0,'0'0'736'0,"0"0"160"0,0 0-720 0,0 0-176 0,0 0 0 0,0 0 0 16,0 0 2624-16,0 0 480 0,6-10 96 0,-1 1 32 16,0 0-2528-16,1 1-512 0,-2-3-192 0,-1 1 128 15,1 1-128-15,2-4 0 0,0 0 0 0,1 0 0 16,-1 0 0-16,1 1 0 0,-3-1 144 0,0 0-144 16,-2-2 256-16,-3 2-32 0,-2-2 0 0,-1 0 0 15,0 1 176-15,-1 0 48 0,-3-2 0 0,1 3 0 16,-5 0 320-16,-1 1 80 0,-2 1 16 0,0 0 0 15,-2-2 16-15,0 3 0 0,-1 1 0 0,-1 2 0 16,1 1-352-16,0 0-64 0,0 2-16 0,-1 2 0 16,1 2-128-16,0 4-48 0,-2 1 0 0,2 1 0 0,1 2-272 0,3 3 128 15,-1-1-128-15,2 3 0 0,0 0 0 16,2 0 0-16,-1 4 0 0,1 1 0 0,2 3 0 0,0 3 0 16,0-1 0-16,1 3 0 0,3 2 0 0,1 3-144 15,0 3 144-15,2 0 0 0,0 0 0 0,5-2 144 16,1 0 0-16,1-4 0 0,0-2 32 0,3-4 0 15,-1-1 0-15,0-6 0 0,1-4-176 0,3 0 128 16,-1-2-128-16,2-5 128 0,0-3-128 0,2-3 0 16,5-4 0-16,1 0 0 0,1-9 0 0,1 0 0 15,3-5 144-15,0-1-144 0,-2-3 0 0,1-4 128 16,-2-2-128-16,1-2 0 0,-1-4 0 0,-1 0 128 16,-1 3-128-16,-3-3 0 0,-2-2 0 0,-2-1 144 15,-2-3-144-15,-2 1 0 0,0-4 128 0,-2 2-128 0,-4 0 0 0,0 0 0 16,-4 1 0-16,-1 5 0 0,0 0 0 0,-2 6 0 15,-1 6 0-15,-2-1 0 0,-1 1 160 0,-1 6-160 16,-2 0 160-16,-3 5-160 0,0-3 192 0,-1 3-192 16,1 2 0-16,0-1-256 0,-2 1 32 0,2 3 0 31,0 4-592-31,-1 1-112 0,1-1-32 0,0 3 0 16,-1 0-2400-16,2 2-480 0</inkml:trace>
  <inkml:trace contextRef="#ctx0" brushRef="#br0" timeOffset="42613.9">9691 10232 34271 0,'-11'-17'1520'0,"3"12"304"0,8 5-1456 16,-9 0-368-16,9 0 0 0,-9 3 0 0,0 1 800 0,0-1 96 0,0 4 0 0,-2 5 16 16,1-2-768-16,-3 3-144 0,-3 1 0 0,0 5 0 15,-2 2-320-15,1 1 32 0,0 1 0 0,-1 2 0 16,0 0 32-16,1 1 0 0,-1 1 0 0,1 1 0 15,0-1 256-15,1 2 0 0,2-1 0 0,-1-2 0 16,1-1 0-16,1-4 0 0,1-3 0 0,3-2 0 16,0-2-1872-16,3-6-272 0,6-8-48 0</inkml:trace>
  <inkml:trace contextRef="#ctx0" brushRef="#br0" timeOffset="42833.74">9318 10254 8287 0,'0'0'368'0,"0"0"80"15,0 0-448-15,0 0 0 0,7 8 0 0,3 0 0 0,0 2 7952 0,2 1 1520 16,2-1 288-16,0 2 64 0,1 1-7856 0,2 3-1584 16,-2-2-384-16,1 3 0 0,-2-1 0 0,2 1 0 15,0 0-224-15,2 1 80 16,-1 1-448-16,2 1-96 0,0 1-16 0,-1 0 0 15,0 1-1792-15,-1-1-352 0,-3-3-80 0,0-1-12224 0</inkml:trace>
  <inkml:trace contextRef="#ctx0" brushRef="#br0" timeOffset="43095.75">9989 10494 32255 0,'0'0'2864'0,"-5"11"-2288"0,0 3-576 0,2 4 0 0,3-2 2784 0,1 5 448 15,2-2 96-15,0 5 0 0,-1-3-2816 0,-1 2-512 16,-1-2-240-16,2 0 32 15,2-2-1328-15,0 1-272 0,0 1-48 0,-1-2-16 16,-1-2 0-16,2 0 0 0</inkml:trace>
  <inkml:trace contextRef="#ctx0" brushRef="#br0" timeOffset="47701.24">15785 15409 18655 0,'0'0'832'0,"0"0"160"0,0 0-800 0,3-9-192 0,-3 9 0 0,4-12 0 0,-1 2 512 0,-1 1 48 16,-1 0 16-16,1 0 0 0,-1-2-224 0,-1 2-32 16,0-1-16-16,0 0 0 0,0 1-112 0,0 9-32 15,-1-5 0-15,-1 1 0 0,0-1 464 0,-1 0 80 16,-1 0 32-16,0 1 0 0,-1 0-288 0,0 0-64 15,-8-1-16-15,1 1 0 0,-1 1 256 0,0 0 48 16,1 3 16-16,1 2 0 0,-1-2-48 0,-1 4-16 16,-1-2 0-16,-1 2 0 0,1 1-192 0,-2 1-48 15,-1 1 0-15,-1 1 0 0,0 1-384 0,0 2 0 0,-2 3 128 0,0-1-128 16,0 4 0-16,-3 3 0 16,3-2 0-16,0 4 128 0,0 0-128 0,2 0 0 0,0 1 0 0,1-1 0 15,1 1 0-15,5 1 0 0,0-5 0 0,2 1 0 16,1-3 0-16,3 0 0 0,1 0 144 0,1 0-144 15,2-2 240-15,4-2-32 0,1 2 0 0,2-2 0 16,1-2-208-16,3 1 176 0,3-3-176 0,2-1 160 16,1-3-160-16,3-1 160 0,-1 0-160 0,2-4 160 15,-1-1-160-15,1-2 160 0,-1-1-160 0,1-1 160 16,-2-1 0-16,0-1 0 0,-1-2 0 0,0 1 0 16,-1-4 128-16,-1 1 32 0,-2-4 0 0,1 2 0 15,-3-2 112-15,1-4 16 0,-2 0 16 0,0-3 0 16,-5-3-208-16,1-2-64 0,1-5 0 0,-2-3 0 15,-1-3-48-15,-1 2-16 0,-3-5 0 0,0 3 0 16,0 1 96-16,0 0 16 0,-2 3 0 0,1 2 0 16,0-1-64-16,-1 0-16 0,0-3 0 0,-2-1 0 0,1 0-32 15,1 0 0-15,-1-2 0 0,-1 5 0 0,-1 2-128 0,1 4 192 16,1 2-192-16,1 4 192 0,-2 2-192 0,0 3-192 16,1 3 32-16,-1 1 16 0,-1 3-176 0,1 2-16 15,0 1-16-15,2 2 0 16,-1-1-432-16,3 6-96 0,0 0-16 0,0 0 0 15,0 0-2304-15,0 0-448 0,0 0-112 0</inkml:trace>
  <inkml:trace contextRef="#ctx0" brushRef="#br0" timeOffset="48780.59">15855 15220 1839 0,'0'0'0'0,"0"0"160"0,0 0-160 0,0 0 0 0,0 0 0 0,0 0 0 16,0 0 5632-16,0 0 1088 0,10 8 208 0,-10-8 48 15,10 9-5120-15,-1-1-1040 0,-1 1-208 0,-1 2-32 16,-1-1 80-16,1 2 32 0,-1-3 0 0,1 0 0 16,-7-9 176-16,10 9 32 0,1 0 16 0,-1 0 0 15,2 0-240-15,0 1-48 0,-1-1-16 0,1-1 0 16,0 1-416-16,0 0-64 0,-2 1-128 0,2-2 176 15,-1 4-176-15,1 1 0 0,-1 0 0 0,-1 0 0 16,-1 1-320-16,2-1 48 0,0 0 16 0,0-1 0 16,-2 0-224-1,0-4-32-15,1-1-16 0,0 1 0 0,-10-8-144 0,10 7-32 0,-10-7 0 0,10 2 0 16,-2 2-1328-16,-8-4-272 0,9-4-48 0,-9 4-9408 16</inkml:trace>
  <inkml:trace contextRef="#ctx0" brushRef="#br0" timeOffset="49114.71">16362 15081 24239 0,'0'0'1072'0,"0"0"224"0,0 0-1040 0,0 0-256 0,0 0 0 0,-8 5 0 15,8-5 736-15,-7 6 96 0,7-6 0 0,-6 7 16 16,-1 1-448-16,2 1-80 0,-1 0-32 0,-1 3 0 16,1-1 96-16,-4 5 32 0,0 1 0 0,0 4 0 15,-2 2 288-15,1 5 64 0,1 3 16 0,-1 3 0 16,0 4 48-16,-1 3 0 0,-1 3 0 0,0-1 0 16,-1 0-512-16,-1-2-112 0,1-4-16 0,-2 1 0 15,1-1-192-15,-1 4 0 0,2-1 0 0,1-1 0 16,0-1 0-16,2-1 0 0,1-1 0 0,1-5 0 15,-1-3 0-15,3-5 0 0,3-2 0 0,0-3 0 32,1-5-704-32,2-2-64 0,1-11-32 0,0 10-14496 0</inkml:trace>
  <inkml:trace contextRef="#ctx0" brushRef="#br0" timeOffset="51232.83">15055 16215 21183 0,'-10'-3'1888'0,"-4"1"-1504"0,-3-2-384 0,1 1 0 15,2 1 1792-15,-1 0 304 0,1 1 48 0,1 1 16 16,0 0-1776-16,0 1-384 0,0 1 0 0,1-1 0 16,-1 1 480-16,1 1 176 0,3 0 48 0,0 2 0 15,3-5-256-15,6 0-64 0,0 0 0 0,0 0 0 16,0 0 304-16,0 0 48 0,2 9 16 0,5-4 0 16,-7-5 256-16,17 5 48 0,2-1 16 0,2 0 0 0,2-1-176 0,5 0-16 15,3-1-16-15,3 1 0 16,3-2-288-16,3 0-48 0,2 2-16 0,5-3 0 0,3 1-512 15,5 2 0-15,1-1 0 0,0 0 0 0,-2-1 128 0,-1-1-128 16,-1-3 0-16,1 0 0 0,-3-3 128 0,3 0-128 16,-1-1 144-16,0 3-144 0,0 2 288 0,-2-2-32 15,-4 0-16-15,-1-3 0 0,-2 2-80 0,-1-1-16 16,-3-1 0-16,-2 1 0 0,0-2-144 0,-1 0 0 16,1 0 144-16,-1 3-144 0,0-2 0 0,0 1 0 15,-1-1 0-15,-1 2 0 0,-2 0 0 0,-2 0-192 16,-2 0 64-16,-2-1 0 0,-1 2 128 0,-1-1 0 15,-4 1-144-15,0 2 144 16,-3 0-704-16,-1 2-80 0,-2 2-16 0,0 3 0 16,-2-2-2624-16,-2 2-528 0</inkml:trace>
  <inkml:trace contextRef="#ctx0" brushRef="#br0" timeOffset="52500.04">15630 16976 8287 0,'0'0'736'0,"0"0"-592"16,0 0-144-16,5-6 0 0,-5 6 2528 0,6-8 480 0,-4 1 80 0,1 1 32 16,-3 6-2096-16,3-9-400 0,-1 1-96 0,-2 8-16 15,-1-8 192-15,1 8 16 0,0 0 16 0,0 0 0 16,-3-12 304-16,-1 6 64 0,2 1 16 0,2 5 0 15,-6-11-256-15,3 5-48 0,-1-2-16 0,0 1 0 16,0 1-288-16,0 1-48 0,0-6-16 0,-1 3 0 16,0-1-64-16,-2 0 0 0,3 0-16 0,-2 0 0 15,-2 0 80-15,-3 0 0 0,1 0 16 0,0 2 0 16,-1 0-128-16,1 1-16 0,-2-1-16 0,-1 2 0 16,-3 3-304-16,1-1 160 0,-1 3-160 0,0 3 128 15,-5-2-128-15,2 3 160 0,-2 2-160 0,0 2 160 16,-1 3 0-16,0-1 0 0,-2 3 0 0,4 4 0 15,-1 0-32-15,1 3 0 0,3 0 0 0,2 5 0 16,1 0-128-16,4 2 0 0,1 1 0 0,2-4 0 0,2 5 0 0,3-1 0 16,-1-2 0-16,2 0 0 0,-1 1 0 0,2-1 0 15,2-2 0-15,-1-2 0 0,3-3 0 0,1 0 0 16,2-3 0-16,-1-1 0 0,2-2 0 0,0-1 0 16,1-2 0-16,0-1 0 0,3 0-160 0,0-3 160 15,1-3 0-15,1-1-144 0,0-2 144 0,2-2 0 16,0-1 0-16,0-3-128 0,3 0 256 0,-1-1 48 15,-1-3 16-15,1-1 0 0,0-2 112 0,-1 0 16 16,0 0 16-16,-1-4 0 0,0-1 32 0,-2-1 0 16,-1-2 0-16,-1-3 0 0,-2-3-48 0,1-2 0 0,-2-2 0 15,1-4 0-15,-3-4 112 0,-1-1 16 0,1 3 0 0,-1 0 0 16,-2 2-256-16,0 4-64 0,-1-2 0 0,-1 3 0 16,0 0 64-16,-4 1 0 0,0-1 0 0,-4 2 0 15,1 0-32-15,0 4 0 0,-3-5 0 0,0 3 0 16,1-2-160-16,-1 2 0 0,-1 2 0 0,-1 0 128 15,0 5-272-15,0-1-64 0,-1 0-16 0,2 4 0 32,0 2-160-32,0 0-48 0,2 1 0 0,1 4 0 15,1 2-1376-15,5 7-288 0,-6-7-48 0,2 3-9360 0,4 4-1872 0</inkml:trace>
  <inkml:trace contextRef="#ctx0" brushRef="#br0" timeOffset="53602.95">16110 16768 18015 0,'0'0'384'0,"0"0"96"0,0 0 16 0,0 0 16 0,0 0-512 0,0 0 0 16,0 0 0-16,0 0 0 0,0 0 1216 0,0 0 144 16,0 0 32-16,0 0 0 0,0 0-288 0,0 0-48 15,-6-6-16-15,6 6 0 0,0 0 240 0,-10-1 64 16,3 1 0-16,7 0 0 0,0 0-192 0,-11 5-16 15,2-2-16-15,9-3 0 0,-9 9-336 0,1-2-64 16,0-1-16-16,-1 2 0 0,0 1-48 0,0 2-16 16,0-1 0-16,-2 3 0 0,1 3-80 0,1-1-32 15,-3 2 0-15,0 3 0 0,1 5-16 0,-1 1-16 16,0 1 0-16,0 2 0 0,2-5-304 0,-2 3-64 16,2-3-128-16,1-2 192 0,1-1-192 0,1 0-240 15,-1-5 48-15,2 1 16 0,1-4-112 0,0-1-32 0,-1-2 0 0,4-2 0 31,2-8-480-31,-6 10-96 0,6-10-32 0,0 0 0 16,-6 7-1632-16,6-7-336 0,0 0-64 0,0 0-16 16,0 0-240-16,0 0-48 0</inkml:trace>
  <inkml:trace contextRef="#ctx0" brushRef="#br0" timeOffset="53901.01">15801 16749 20271 0,'0'0'1792'0,"0"0"-1424"0,0 0-368 0,-9 4 0 16,1 0 3344-16,8-4 608 0,0 0 112 0,-6 8 32 15,6-8-3056-15,0 0-592 0,0 0-128 0,-2 11-32 0,4-2 320 0,-2-9 64 16,5 11 16-16,1 1 0 0,2-3-80 0,1 3-16 16,2-2 0-16,-1 2 0 0,-1 1-272 0,3 0-64 15,0 0-16-15,2 2 0 0,0 4-240 0,1-1 0 16,0 3 128-16,1 3-128 0,-2 0 0 0,1 0 0 15,-2-3-192-15,0-2 192 16,0 2-496-16,-1-1 16 0,-1-2 0 0,1-2 0 16,-3-1-464-16,-1 0-80 0,-2-4-32 0,2 0 0 15,0-3-96-15,0-1-32 0,-8-7 0 0,12 7 0 16,-1-3-944-16,2-1-192 0,4-1-48 0,-17-2 0 0</inkml:trace>
  <inkml:trace contextRef="#ctx0" brushRef="#br0" timeOffset="54735.87">16234 17382 20895 0,'0'0'928'0,"0"0"192"0,0 0-896 0,0 0-224 16,0 0 0-16,0 0 0 0,0 0 1216 0,5-9 208 15,-1-2 48-15,0 2 0 0,-1 0-464 0,0 0-96 16,0 2-16-16,-3 7 0 0,3-11 64 0,-3 11 0 15,1-13 0-15,0 1 0 0,-1 1-80 0,0 1-16 16,0 1 0-16,0-2 0 0,-1 2-208 0,1-2-32 16,0-1-16-16,-1-1 0 0,1-2 0 0,0 1 0 15,1 0 0-15,2-1 0 0,-1 0-192 0,1-1-32 16,1 2-16-16,1 2 0 0,-1-2-368 0,1 1 0 16,0 0 0-16,0 0 128 0,-1-2-128 0,0 2 192 0,0 1-64 15,0 2 0-15,0 2-128 0,-4 8 0 0,0 0-176 0,4-9 176 16,-4 9-144-16,0 0 144 0,0 0-128 0,0 0 128 15,0 0 0-15,0 0-128 0,0 0 128 0,0 0 0 16,0 0 0-16,0 0 0 0,10 12 0 0,-1 1 0 16,-1 1 0-16,-1-2 0 0,-1 1 0 0,1 0 0 15,1 0 0-15,0-1 0 0,-1-1 0 0,2 3 0 16,1-4 0-16,-1 2 0 0,0-2 0 0,0 1 0 16,-1-1 0-16,0-1 0 0,1 0 0 0,-3-1 0 15,1-1 0-15,-7-7 128 0,6 6-128 0,-6-6 0 16,0 0 0-16,0 0 0 0,0 0 0 0,0 0 0 15,9 4 0-15,-9-4 144 0,0 0-144 0,0 0 160 16,11-3-160-16,-11 3 128 0,8-6-128 0,-2-3 128 16,-1-2-128-16,1 0 128 0,-2-1-128 0,-1-1 128 15,1 0-128-15,-1-2 128 0,0-3-128 0,-1 0 128 0,1 0-128 0,1-2-144 16,-3 1 144-16,0 2-208 0,-1 0 208 16,0 4 0-16,3 0 0 0,-3 2 0 0,0 1 0 0,0 2-144 15,0 1 144-15,0 7 0 0,0 0 0 0,0 0 0 16,4-9 0-16,-4 9 0 0,4-9 0 0,0 3 0 15,-4 6 0-15,0 0 0 0,5-7 0 0,-5 7 0 16,6-8 0-16,-6 8-128 0,0 0 128 0,11 0 0 16,-11 0 0-16,0 0 0 0,12 8 0 0,-3-1 0 15,-9-7 0-15,0 0 0 0,9 19 0 0,-1 1 144 16,-3-1 0-16,-1 2 0 0,0 0 0 0,0-1 0 16,-1-1 0-16,1 1 0 0,-1-5-16 0,0 2 0 15,-2 0 0-15,2-2 0 0,-1 0 48 0,1 0 0 16,-1 0 0-16,2-2 0 0,-4-13-176 0,3 12-144 15,1-2 144-15,0 1-208 16,-4-11-256-16,5 10-48 0,-5-10-16 0,0 0 0 16,6 9-1984-16,0-1-400 0,-6-8-80 0,0 0-12608 0</inkml:trace>
  <inkml:trace contextRef="#ctx0" brushRef="#br0" timeOffset="57755.81">16264 15769 8287 0,'0'0'736'0,"0"0"-592"15,0 0-144-15,0 0 0 0,0 0 2336 0,0 0 432 16,0 0 96-16,0 0 16 0,0 0-2224 0,0 0-432 16,0 0-96-16,0 0 0 0,0 0 848 0,0 0 176 15,0 0 48-15,0 0 0 0,0 0-16 0,0 0 0 16,-8 0 0-16,8 0 0 0,0 0 96 0,0 0 0 16,-4-5 16-16,4 5 0 0,0-9-352 0,1 0-80 15,2-1-16-15,1 1 0 0,0 0-272 0,1 0-64 16,0-1-16-16,1-1 0 0,-4 1-96 0,3-1-16 15,1-2 0-15,-1 3 0 0,0-2-96 0,0 2-32 16,0-2 0-16,1 0 0 0,-1 1-64 0,0-1-32 16,-2-1 0-16,-1 1 0 0,0 3-32 0,-1 0-128 15,-1 9 192-15,1-11-64 0,-1 2 32 0,1-1 0 0,-1 2 0 0,2 0 0 16,-2 8 32-16,0 0 16 0,0 0 0 0,2-8 0 16,1 2-80-16,-3 6 0 0,0 0-128 0,0 0 192 15,0 0-192-15,0 0 0 0,0 0 0 0,0 0 0 16,0 0 0-16,0 0 0 0,0 0 0 0,10-3 0 15,-10 3-128-15,11 3 128 0,-11-3-192 0,0 0 192 16,10 10 0-16,-10-10-128 0,9 9 128 0,-1 2 0 16,-1-1 0-16,-1-1 0 0,-1 2 0 0,1-1 0 15,-6-10 0-15,6 13 0 0,1 0 0 0,-1-1-160 16,-1 0 160-16,1 1 0 0,-1-1 0 0,0-1 0 16,-1 2 0-16,1-2 0 0,0 0 0 0,1 1 0 15,-2-1 0-15,1-2 0 0,-5-9 0 0,6 10 0 16,0-1 128-16,-1-1-128 0,0 0 128 0,-5-8-128 0,0 0 0 15,8 8 144-15,-8-8-144 0,6 6 0 0,-6-6 128 16,0 0-128-16,7 7 0 0,-7-7 0 0,0 0 192 0,0 0-64 16,0 0 0-16,0 0-128 0,9 0 368 0,-9 0-48 15,0 0 0-15,10-4 0 0,-10 4-128 0,8-3-16 16,-8 3-16-16,8-8 0 0,-8 8 48 0,0 0 16 16,8-7 0-16,-2-1 0 0,0-1-32 0,-3 0 0 15,1-1 0-15,-1 1 0 0,0-1 0 0,-1-1-16 16,2 1 0-16,-1 0 0 0,-1-1-16 0,1-1 0 15,0-1 0-15,-1-1 0 0,1-3-160 0,1-1 0 16,0 0 0-16,0-1 0 0,1 1 0 0,0 0-192 16,-1 1 32-16,-2 1 16 15,2-1-496-15,0 3-112 0,0 2-16 0,0-1-12544 16,0 0-2496-16</inkml:trace>
  <inkml:trace contextRef="#ctx0" brushRef="#br0" timeOffset="68474.48">9301 14949 2751 0,'0'0'256'0,"0"0"-256"15,0 0 0-15,0 0 0 0,0 0 3376 0,0 0 624 16,0 0 128-16,0-9-9520 0</inkml:trace>
  <inkml:trace contextRef="#ctx0" brushRef="#br0" timeOffset="69112">9288 14898 4607 0,'0'0'192'0,"0"0"64"0,0 0-256 0,0 0 0 0,0 0 0 16,0 0 0-16,0 0 5168 0,0 0 976 0,0 0 208 0,0 0 48 15,5-2-4544-15,-5 2-912 0,0 0-176 0,4-6-48 16,-4 6-208-16,2-5-32 0,1 0-16 0,-3 5 0 15,3-9-336-15,-2 2-128 0,-1 7 0 0,0 0 0 16,0-9 0-16,0 9 0 0,-1-8 0 0,1 8 0 16,-2-9 208-16,2 9-48 0,-1-9-16 0,1 9 0 15,0-9 272-15,0 9 48 0,1-10 16 0,1 0 0 16,-2 3-96-16,0 7-32 0,0-10 0 0,0 10 0 16,0 0-80-16,0 0-16 0,-6-7 0 0,6 7 0 15,-6-7 0-15,-1 2-16 0,7 5 0 0,-9-1 0 16,0 1 128-16,0 1 16 0,9-1 16 0,-9 6 0 15,-2 0-16-15,2 0-16 0,1 1 0 0,2 0 0 0,-1 3-176 0,2 1-16 16,-1 0-16-16,-1-1 0 0,1 2-160 0,-1 1 0 16,-1-1 144-16,1 2-144 0,-1 0 256 0,1 3-32 15,1-1 0-15,-1 0 0 0,-1 1-224 0,1-2-160 16,-1 2 32-16,0 0 0 16,-1-1 128-16,1-1-128 0,0 1 128 0,2-2-128 0,0-1 128 0,1 0 0 15,-1-1 0-15,2 0 0 0,1 0 0 0,2-1 0 16,-1 1 0-16,2 1 0 0,3-1 0 0,2 0 0 15,-3-3 0-15,3 1 0 0,1 1 0 0,3-2 0 16,-1-1 0-16,0 1 0 0,1-5 0 0,2-2 144 16,-1 0-144-16,2-2 0 0,0-2 128 0,-1 0-128 15,1-1 0-15,1-1 0 0,-1 0 0 0,-3-2 0 16,3-3 128-16,-1 1-128 0,1-1 0 0,0-1 0 0,-2 0 128 0,2 0-128 16,0-1 144-16,0-2-16 0,-1 1-128 0,1-1 192 15,-2-1-16-15,1 0-16 0,1 1 0 0,1-3 0 16,0 2 32-16,1-2 16 0,-1-2 0 0,1-2 0 15,-1-1-208-15,-1-2 176 0,0-3-176 0,-2-2 160 16,1-2-16-16,-2 0 0 0,-3-1 0 0,0 1 0 16,-4 1-144-16,-1 1 0 0,-2 2 0 0,-1 1 128 15,-2 1-128-15,-3 2 160 0,2 1-160 0,-3 1 160 16,-4 0-160-16,2 2 160 0,0 1-160 0,-1-1 160 16,1-1-160-16,-1 0 192 0,-2 1-192 0,3-1 192 15,-2 1-192-15,2 2-176 0,0-3 48 0,1 3 0 16,0 2-144-16,1 0-32 0,1 0 0 0,-1 0 0 31,0-2-144-31,0 2-48 0,2 0 0 0,0 3 0 0,2 0 16 0,2 0 0 0,-1 5 0 16,3 6 0-16,-2-7-1616 0,2 7-320 0,0 0-64 0</inkml:trace>
  <inkml:trace contextRef="#ctx0" brushRef="#br0" timeOffset="69879.22">9668 14734 20271 0,'0'0'1792'15,"0"0"-1424"-15,0 0-368 0,0 0 0 0,0 0 768 0,0 0 96 0,0 0 16 0,0 0 0 16,0 0 352-16,0 0 80 0,0 0 16 0,0 0 0 15,0 0-336-15,0 0-64 0,0 0-16 0,0 0 0 16,0 0-208-16,0 0-64 0,0 0 0 0,11 9 0 16,-5-1-240-16,1 4-48 0,-2 2-16 0,2 2 0 15,-1 1-128-15,3-2-16 0,-2 2-16 0,-1 1 0 16,1 1 16-16,1-2 0 0,-1-4 0 0,3 1 0 16,0-1 96-16,0-1 32 0,1-1 0 0,1 1 0 15,-2-4-192-15,2-1-128 0,1-2 192 0,0 0-192 16,0-1 128-16,0 1-128 0,-1-4 0 0,-1 2 0 15,1 1-192-15,1-3-80 0,-2 0-32 0,-1 2 0 16,-10-3-512-16,10 0-96 0,-10 0-32 0,0 0 0 16,11-3-1920-16,-11 3-384 0,9-10-80 15,-9 10-8176-15</inkml:trace>
  <inkml:trace contextRef="#ctx0" brushRef="#br0" timeOffset="70214.31">10089 14610 19343 0,'0'0'1728'0,"0"0"-1392"16,0 0-336-16,0 0 0 0,0 0 2464 0,0 0 416 16,0 0 96-16,-7 4 16 0,-1-1-2240 0,8-3-448 15,0 0-96-15,-9 5-16 0,0 0 304 0,-1 0 48 0,1 0 16 0,1 2 0 16,-1 1 48-16,0 3 16 0,-1-1 0 0,-1 5 0 15,0 4-32-15,-1 1 0 0,0 5 0 0,-1 4 0 16,-1 3-80-16,-1 8 0 0,1 3-16 0,0 0 0 16,-1 0 64-16,1 0 16 0,0-4 0 0,-1 1 0 15,0 1-128-15,0 0 0 0,2 1-16 0,3 0 0 16,1-3-160-16,1 0-16 0,2 0-16 0,0-4 0 16,1-2-240-16,4-3 144 0,-2-5-144 0,2-3 128 31,-2-3-512-31,3-2-96 0,0-6-32 0,0-1 0 0,0-10-1312 0,2 9-272 0,-2-9-48 0,0 0-16 15,0 0-1120-15,0 0-240 0,0 0-32 16,0 0-16-16</inkml:trace>
  <inkml:trace contextRef="#ctx0" brushRef="#br0" timeOffset="73692.84">10221 15143 4607 0,'0'0'400'0,"0"0"-400"0,0 0 0 0,0 0 0 16,0 0 4096-16,0 0 720 0,0 0 160 0,0 0 16 15,0 0-3888-15,0 0-784 0,0 0-144 0,0 0-48 16,0 0 160-16,0 0 32 0,0 0 0 0,0 0 0 15,0 0 560-15,0 0 112 0,0 0 32 0,0 0 0 16,0 0 304-16,0 0 64 0,0 0 16 0,0 0 0 16,0 0-288-16,0 0-48 0,3-4-16 0,-1 0 0 15,4 3-128-15,-3-5-32 0,0 0 0 0,0 1 0 16,-1 0-144-16,1-2-48 0,2-6 0 0,0 0 0 16,-1-1-128-16,0 1-48 0,-1-1 0 0,-1-1 0 15,-2 0-128-15,3-4-16 0,-2 2-16 0,2-1 0 0,0-1-48 16,-1-2-16-16,-1 0 0 0,1 1 0 0,-1 0-80 15,-1 1-16-15,1 1 0 0,1 2 0 0,0 3-64 0,0 2-16 16,-1-1 0-16,0 1 0 0,0 4-128 16,-1 7 192-16,0 0-192 0,0 0 192 0,2-9-192 0,-2 9 0 15,0 0 144-15,0 0-144 0,0 0 0 0,0 0 0 16,2-7 0-16,-2 7 0 0,0 0 0 0,0 0 0 16,0 0 0-16,0 0 0 0,0 0 0 0,6 13-128 15,-3 0 128-15,1 1 0 0,-2 2 0 0,2 0 0 16,0 1 0-16,-1 1-128 0,1 0 256 0,0 2 48 15,0 1 16-15,0-2 0 0,0 1-368 0,0-2-64 16,-1-2-16-16,0-1 0 0,1 0 256 0,0-2 0 16,0-2 0-16,0 1 0 0,0 1 0 0,0-6 0 15,-4-7 0-15,8 9 0 0,-8-9 0 0,6 8 0 0,-6-8 128 0,7 7-128 16,-7-7 0-16,6 7 0 0,-6-7 128 0,0 0-128 16,0 0 0-16,0 0 160 0,8 5-160 0,-8-5 128 15,0 0-128-15,0 0 128 0,11-2-128 0,-2-1 128 16,-9 3 64-16,9-5 0 0,-3-1 0 0,1 0 0 15,-2-3 64-15,0-3 32 0,0 0 0 0,1 1 0 16,-2-2-96-16,-1-2-32 0,0 0 0 0,0-5 0 16,-1-1-160-16,1-1 160 0,-2-1-160 0,1-2 160 15,-2 0-160-15,0 2 0 0,0-1 0 0,0 5 128 16,-2-4-128-16,1 4 0 0,0 2-160 0,1 0 160 16,-2 3-208-16,1 2 48 0,0 3 16 0,1 9 0 15,0 0-368-15,0 0-80 0,-2-8-16 16,2 8 0-16,0 0-2112 15,0 0-416-15,0 0-96 0</inkml:trace>
  <inkml:trace contextRef="#ctx0" brushRef="#br0" timeOffset="74518.02">8730 15722 24767 0,'0'0'1088'0,"0"0"240"0,0 0-1072 0,0 0-256 15,0 0 0-15,0 0 0 0,0 0 784 0,0 0 112 16,0 0 0-16,10 0 16 0,-10 0-144 0,13-1-48 16,-1-2 0-16,0 2 0 0,-2-2 32 0,2 1 0 0,0-1 0 0,3 2 0 15,3 1-144-15,5 0-32 0,3-3 0 0,1 3 0 16,0 3-192-16,6-3-32 0,0 0-16 0,-1-3 0 15,2 2 16-15,3 0 0 0,-2-5 0 0,1 0 0 16,2-1-32-16,6-2-16 0,6 0 0 0,5 1 0 16,3 2-176-16,4 2-128 0,-4-3 192 0,-3-2-192 15,-5 0 192-15,2-1-64 0,-3-5 0 0,2 2-128 16,3 1 320-16,2 1-64 0,0 0 0 0,0-2 0 16,-4 0 16-16,-4 0 0 0,-3 1 0 0,-5 2 0 15,-1-2-112-15,-1 1-32 0,-2 0 0 0,1 1 0 16,-3-1-128-16,0 1 0 0,0-1 144 0,-1 2-144 15,-1 0 0-15,-5 1 0 0,-2-1 0 0,-3 3 128 0,-2-1-128 0,-3 1 0 16,-2 0 0-16,-2 3 0 0,-1-1 0 0,-3 1-256 16,-9 3 32-16,0 0 16 15,0 0-560-15,0 0-96 0,0 0-32 0,0 0 0 16,0 0-2496-16,-13 0-512 0</inkml:trace>
  <inkml:trace contextRef="#ctx0" brushRef="#br0" timeOffset="75382.86">9272 16401 14735 0,'0'0'1312'0,"0"0"-1056"16,0-11-256-16,3 1 0 0,1 0 2528 0,-2 1 448 15,1-1 96-15,1-2 0 0,0-1-2384 0,0 1-496 16,-2-1-192-16,1 0 176 0,-1-1 320 0,1 1 64 15,-2 1 16-15,-1 0 0 0,-1-1 48 0,0 0 16 16,-1-1 0-16,0 2 0 0,-2-1 192 0,0 1 32 16,-1 2 16-16,-2-2 0 0,-2 2-176 0,0 0-48 15,-2 1 0-15,2 0 0 0,-1 0-336 0,-1 3-80 16,1-2-16-16,-3 3 0 0,-3-1-96 0,-1 2-128 0,-1 0 176 0,1 3-176 16,0 1 176-16,2 5-176 0,-1-1 160 15,0 2-160-15,-2-1 176 0,1 1-176 0,0 3 192 0,3 2-192 16,0-1 144-16,0 2-144 0,1 1 0 0,0 1 144 15,2 1-144-15,0 3 0 0,2-2 0 0,3 2 0 16,2 1-144-16,2 2 144 0,1 1 0 0,1 1 0 16,0-3 0-16,3 3 0 0,1 1 0 0,1 1 0 15,1 0 0-15,2 0 0 0,3-2 0 0,-1-2 0 16,-1-1 0-16,2-2 0 0,-1-3 0 0,2 0 0 16,1-2 0-16,1 0 0 0,0-4 0 0,1-1 0 15,-1-2 0-15,0 0 0 0,1-6 0 0,0-3 144 16,2 0-144-16,-1 1 128 0,-2-3-128 0,1-2 128 15,-1-3 240-15,-1-2 32 0,0-1 16 0,1-3 0 16,1-1-272-16,-1-2-144 0,-2-2 160 0,0-4-160 16,-1-1 320-16,1 0-16 0,-1 0-16 0,-1-2 0 0,0-2 16 0,0 2 0 15,-4-1 0-15,-1 0 0 0,0 1-16 0,1 0 0 16,-2 1 0-16,-2-2 0 0,1-1-112 0,-2 3-32 16,-1-3 0-16,-1 0 0 0,-3-3-144 0,0 3 0 15,-1 2 0-15,-3 3 128 0,-1 3-128 0,0 1 128 16,-2 1-128-16,2 2 128 0,-1 1-128 0,1 3-176 15,1 1 48-15,0 2 0 0,0 0-80 0,0 0-16 16,0 2 0-16,2 1 0 16,1 0-288-16,5 8-48 0,0 0-16 0,-5-5 0 15,5 5-1408-15,0 0-272 0,0 0-64 0,0 0-8352 16,0 0-1664-16</inkml:trace>
  <inkml:trace contextRef="#ctx0" brushRef="#br0" timeOffset="75849.67">9966 16008 23039 0,'0'0'1024'0,"0"0"192"0,-11 4-960 0,2-2-256 16,0 1 0-16,9-3 0 0,-10 2 3664 0,0 1 688 15,10-3 144-15,-9 5 32 0,-1 0-3632 0,1 2-704 16,0 2-192-16,-1 1 0 0,0 1 0 0,0-2 0 16,-1 3-192-16,1-1 192 0,-1 4 0 0,1 0 0 15,-1 4 0-15,0 0 0 0,-1 1 288 0,2 3 80 16,-3 1 16-16,-1 2 0 0,1 3-176 0,0 2-16 16,-1 0-16-16,1 0 0 0,-1 2 176 0,1-6 32 0,1 1 16 15,1-3 0-15,1-3-400 0,2-1-320 16,3-6 48-16,0 0 16 15,0-6-448-15,5-9-64 0,0 0-32 0,0 0 0 16,0 0-864-16,0 0-192 0,-8-6-16 0,3-1-13472 0</inkml:trace>
  <inkml:trace contextRef="#ctx0" brushRef="#br0" timeOffset="76084.66">9664 16090 34319 0,'0'0'1520'0,"0"0"320"0,0 0-1472 0,0 0-368 0,0 0 0 0,0 0 0 16,0 0 768-16,0 0 96 0,7 9 16 0,-7-9 0 16,9 9-880-16,-2-1 0 0,-7-8 0 0,7 9 0 0,0-1 0 0,-1 1 0 15,2 1 0-15,-1 1 0 0,-1-1 0 0,1 3 0 16,1 0 0-16,0 3 0 0,1-3 0 0,0 3 0 16,2 1 0-16,0 2-128 0,-1-1-80 0,1 1-16 15,-1-2 0-15,2 2 0 16,0-1-608-16,1 1-112 0,-2-2-16 0,1-3-16 15,0-1-2032-15,0-3-416 0,-2 0-80 0,2-4-16 0</inkml:trace>
  <inkml:trace contextRef="#ctx0" brushRef="#br0" timeOffset="76380">10272 16396 23039 0,'0'0'2048'0,"0"0"-1648"0,0 0-400 0,0 0 0 16,0 0 3344-16,0 12 592 0,1-3 112 0,2 1 32 15,-2 1-3168-15,2 1-624 0,-1 1-128 0,2 1-32 16,-2 0 352-16,-1 2 64 0,2 1 16 0,-2 1 0 15,0 0-256-15,0 1-48 0,2-1-16 0,-2 0 0 16,2 2-240-16,-3 1 0 0,0-3 0 0,1 1 0 16,2 0-304-16,-2-2-96 0,-1-2-32 0,1 0 0 15,1-2-1744-15,2 0-368 0,-2-6-64 0</inkml:trace>
  <inkml:trace contextRef="#ctx0" brushRef="#br0" timeOffset="77597.95">9397 11683 14735 0,'0'0'1312'0,"0"0"-1056"0,0 0-256 0,-9 4 0 16,0-1 5072-16,9-3 960 0,0 0 192 0,-9 2 48 16,9-2-4016-16,0 0-784 0,0 0-176 0,0 0-16 0,-9 4-768 0,9-4-160 15,0 0-32-15,0 0 0 16,0 0-768-16,0 0-144 0,0 9-48 0,0 0 0 15,0-9-1408-15,2 11-304 0,0-2-48 0,0-1-16 16,-2 0-1312-16,0 2-272 0,0-1-48 0</inkml:trace>
  <inkml:trace contextRef="#ctx0" brushRef="#br0" timeOffset="77733.92">9344 11956 8287 0,'0'10'736'0,"0"2"-592"16,0 0-144-16,0 1 0 0,1 0 2816 0,0 0 544 15,-1 0 96-15,3 0 32 0,1-2-2336 0,2 1-448 16,1-1-112-16,1-4-16 0,-8-7-160 0,10 10-32 15,1-4-16-15,-1-1 0 0,-10-5-112 0,13 6 0 16,-1-3-16-16,-12-3 0 16,12 3-1024-16,-12-3-208 0</inkml:trace>
  <inkml:trace contextRef="#ctx0" brushRef="#br0" timeOffset="77874.73">9597 12390 9215 0,'0'0'816'0,"0"0"-656"0,0 0-160 0,0 0 0 16,0 0 6272-16,0 0 1232 0,0 12 240 0,0-12-15168 15,6 7-3024-15</inkml:trace>
  <inkml:trace contextRef="#ctx0" brushRef="#br0" timeOffset="78091.45">9633 12777 23039 0,'-15'13'2048'0,"-2"3"-1648"15,-2 2-400-15,2-2 0 0,4-1 2928 0,4 0 496 16,3-5 96-16,2 0 32 16,2-2-3296-16,2-8-640 0,0 0-144 0,3 8-32 15,-3-8-912-15,5 9-176 0,-5-9-32 0,9 7-16 16,-1-2-272-16,0 1-48 0,1-3-16 0,-1 4 0 15,-8-7 1248-15,10 7 240 0,-2 1 48 0,-1-1 16 16,-1-1-160-16,0 2-48 0</inkml:trace>
  <inkml:trace contextRef="#ctx0" brushRef="#br0" timeOffset="81770.03">11195 9850 11967 0,'0'0'528'0,"0"0"112"0,0 0-512 0,0 0-128 0,0 0 0 0,0 0 0 15,0 0 5408-15,13 1 1056 0,1 2 192 0,-2 0 64 16,0-2-6720-16,1 2-1424 0,0-2-240 0</inkml:trace>
  <inkml:trace contextRef="#ctx0" brushRef="#br0" timeOffset="81936.03">11705 9874 43071 0,'0'0'960'0,"0"0"192"0,0 0 32 0,0 0 16 0,13-3-960 0,1 0-240 0,2 1 0 0,1 1 0 0,1 1 0 0,0-3 128 15,-1 0-128-15,1-1 0 16,1 0-2688-16,-2 1-624 0</inkml:trace>
  <inkml:trace contextRef="#ctx0" brushRef="#br0" timeOffset="82070.89">12020 9861 20319 0,'0'0'896'0,"0"0"192"0,0 0-864 0,15 0-224 0,-4 0 0 0,1 0-5984 16,1 0-1248-16</inkml:trace>
  <inkml:trace contextRef="#ctx0" brushRef="#br0" timeOffset="82170.73">12252 9880 22511 0,'16'-6'992'0,"-4"4"224"15,-2 1-976-15,3-3-240 0,2 2 0 0,0-4 0 16,2 1 1936-16,3 1 352 0,-1-2 64 0,2 0 16 0,0 0-1904 0,1 2-464 16,0-1 0-16</inkml:trace>
  <inkml:trace contextRef="#ctx0" brushRef="#br0" timeOffset="82315.13">12784 9871 38239 0,'0'0'1696'0,"0"0"352"0,0 0-1648 16,0 0-400-16,0 0 0 0,0 0 0 0,12-3 448 0,-2 1 16 15,0-2 0-15,0 1 0 16,0 2-2672-16,1-2-544 0</inkml:trace>
  <inkml:trace contextRef="#ctx0" brushRef="#br0" timeOffset="83672.82">14952 9374 10815 0,'0'0'480'0,"0"0"96"0,0 0-448 0,0 0-128 0,0 0 0 0,0 0 0 15,11-1 240-15,-11 1 16 0,0 0 16 0,10 0 0 32,-10 0-848-32,0 0-192 0,11-3-16 0,-11 3-16 0,0 0 432 0,0 0 96 0,9-2 16 0,-9 2 0 15,0 0 1728-15,0 0 368 0,10-4 64 0,-10 4 16 16,9-4 448-16,-9 4 112 0,9-3 16 0,-9 3 0 15,10-6-1040-15,-3 1-208 0,-7 5-32 0,8-7-16 16,-8 7-336-16,8-5-64 0,-8 5-16 0,0 0 0 16,0 0-464-16,7-9-112 0,-7 9-16 0,0 0 0 15,0 0-192-15,2-12 0 0,-2 12 0 0,0 0 0 16,-2-12 0-16,-4 3 0 0,-1 1 0 0,-3 2 0 16,0-1 0-16,0 1 0 0,-2 2-128 0,-1-1 128 15,-2 1 128-15,2 1 64 0,-4 2 32 0,-1 1 0 16,0-3 128-16,0 3 32 0,-1 3 0 0,1-3 0 0,0 2-80 0,0 2-16 15,-1-1 0-15,1 1 0 0,0 1-32 0,1 4 0 16,-1 3 0-16,-1 1 0 0,4-1-256 0,-2 1 160 16,0 1-160-16,1-1 128 0,3 1-128 0,1 2 0 15,2 2 0-15,1-3 128 0,1 2-128 0,2 1 0 16,0 0 0-16,2 0 0 0,2 1 128 0,2-1-128 16,1-5 0-16,2 1 128 0,-1 2-128 0,2-4 0 15,4-1 0-15,-1 2 0 0,0-5 0 0,3 1 0 16,1-3 144-16,2-1-144 0,2 0 0 0,0 0 128 15,4-5-128-15,-1-1 0 0,1-2 0 0,1-1 128 16,-2 1-128-16,-1-3 0 0,0 0 0 0,0-2 0 16,-1-2 0-16,-1-2 128 0,0-1 0 0,-1 0 16 0,-1-3 0 0,0 2 0 15,0-6 192-15,0 2 48 0,-1 0 0 0,-2 1 0 16,-2-3-144-16,-1 3-32 0,-2 0 0 0,-1 0 0 16,-2 0-208-16,0-1 176 0,-2 1-176 0,-3-1 160 15,-1 0-160-15,-1-3 0 0,0-1 0 0,-3-4 128 16,-1-4-128-16,0-2 0 0,0-4 0 0,1-1 0 15,3 1 0-15,-1 1 0 0,0-1 0 0,2 3 0 16,0 1 0-16,0 5 0 0,3 2 0 0,-1 4 0 16,2 3 0-16,0 1 0 0,0 3-144 0,0 1 144 15,0 0-240-15,0 2 16 0,0 11 0 0,0 0 0 16,0 0-304-16,0 0-64 0,0 0-16 16,0 0 0-16,0 0-1600 0,0 0-320 0,0 0-64 15,10 8-16-15</inkml:trace>
  <inkml:trace contextRef="#ctx0" brushRef="#br0" timeOffset="84089.3">15233 9280 5519 0,'0'0'496'0,"0"0"-496"0,0 0 0 0,0 0 0 16,0 0 4640-16,0 0 832 0,0 0 160 0,0 0 48 15,0 0-3440-15,0 0-704 0,0 0-128 0,0 0-16 16,0 0-480-16,0 0-80 0,0 0-32 0,6 11 0 16,-6-11-400-16,8 10-80 0,0 2 0 0,2-2-16 15,1 1-176-15,-1-1-128 0,1-1 144 0,2 2-144 16,0-2 192-16,1 0-48 0,2 0-16 0,1 2 0 16,-1 0-128-16,1 0 128 0,-1 2-128 0,0-5 128 15,-2 2-128-15,0 1 0 0,1-2 0 0,-2-1 0 0,-1-1-256 0,-2 1-96 16,-1-1-16-16,1-2 0 15,-10-5-1712-15,15 3-352 0,0-3-64 0,0-3-10352 16</inkml:trace>
  <inkml:trace contextRef="#ctx0" brushRef="#br0" timeOffset="84441.58">15712 9261 17503 0,'0'0'1552'0,"0"0"-1232"0,0 0-320 0,0 0 0 16,0 0 2208-16,-7 5 384 0,7-5 80 0,-8 7 16 15,8-7-1984-15,-11 7-400 0,1 1-80 0,-1 3-16 16,1-1-208-16,-2 2 0 0,1 1 128 0,-2-3-128 15,-2 5 256-15,1 0 0 0,0 5 0 0,-1 2 0 16,0 3 384-16,-1 7 64 0,-1 2 32 0,1 5 0 16,1 2-64-16,-1-2-16 0,0 0 0 0,2-2 0 15,1-7-400-15,0-3-64 0,1-4-32 0,-1 2 0 16,0-3-32-16,1 0-128 0,1 1 192 0,-1-1-64 16,-1 0-352-16,2 4-80 0,0-1-16 0,0 0 0 31,1-1-864-31,1-1-176 0,1-3-48 0,3-1-7760 0,1-4-1568 0</inkml:trace>
  <inkml:trace contextRef="#ctx0" brushRef="#br0" timeOffset="85139.97">15985 9377 13823 0,'0'0'1216'0,"0"0"-960"0,0 0-256 0,0 0 0 16,0 0 3328-16,0 0 608 0,0 0 128 0,0 0 32 15,0 0-2752-15,0 0-560 0,4 10-96 0,-2 3-32 16,-2-2-336-16,-1 3-80 0,0 2-16 0,-2 2 0 15,1 3-224-15,-1-2 0 0,-1 2 0 0,0 0 0 16,-1 0 0-16,1 0 0 0,-1 1 0 0,-2-1 0 16,1-2 0-16,-1 1 0 0,1-3 0 0,1-1 0 31,-2-1-560-31,2 1-144 0,0-4-48 0,-1-2-12608 0</inkml:trace>
  <inkml:trace contextRef="#ctx0" brushRef="#br0" timeOffset="85990">14347 9918 4607 0,'0'0'400'0,"-9"0"-400"16,-1 3 0-16,1-3 0 0,0 0 3264 0,-1 0 560 15,1 0 112-15,0 0 32 0,0 0-2352 0,0 0-464 16,-1 2-80-16,0 2-32 0,3-4-448 0,-1 1-80 15,-1 2-32-15,9-3 0 0,-11 4-288 0,3 0-64 16,1 1-128-16,7-5 192 0,-10 3 128 0,10-3 0 16,-9 4 16-16,9-4 0 0,0 0 288 0,0 0 48 15,0 0 16-15,0 0 0 0,0 0 208 0,0 0 64 16,13 0 0-16,2 0 0 0,0-3 0 0,5 2 0 0,1 1 0 0,5 0 0 16,3 0-496-16,2 0-80 0,3 1-32 0,5 2 0 15,4-1-192-15,2-1-32 0,5-2-128 0,3 0 192 16,6 0-192-16,5-2 128 0,4 0-128 0,1 2 0 15,-1-4 0-15,-2 0 0 0,-1-3 0 0,2 0 0 16,1 0 128-16,-1 0-128 0,1 2 0 0,-4 1 144 16,-3 1 80-16,-2-2 16 0,-3 3 0 0,-5-4 0 15,-3-2 16-15,-2 4 0 0,-2 1 0 0,-2 0 0 16,-3 0-256-16,-1 3 0 0,-3 1 0 0,0 0 0 16,0-2 0-16,-2 1-160 0,-3-2 32 0,0 1 0 15,0-2-208-15,0 1-48 0,0-3 0 0,1-1 0 16,0-1 0-16,1 2-16 0,-4 2 0 0,0-2 0 15,-3-1-304-15,-3 3-64 16,-1 0-16-16,-2 2 0 0,-3-1-1632 0,-2 2-320 0,-3 1-64 0,-11 0-16 0</inkml:trace>
  <inkml:trace contextRef="#ctx0" brushRef="#br0" timeOffset="87009.16">15031 10621 21183 0,'0'0'944'0,"0"0"192"0,0 0-912 0,0 0-224 0,0 0 0 0,0 0 0 16,0 0 832-16,5-8 128 0,0-1 32 0,-5 9 0 15,4-9-288-15,-4 9-64 0,4-12-16 0,-2 3 0 16,-2-2-336-16,2 3-64 0,-2-1-16 0,0 3 0 16,0 6 368-16,-3-9 64 0,-1 0 0 0,-1 1 16 15,0-1 16-15,-2 1 0 0,1 1 0 0,-1 1 0 16,-2-1-16-16,-1 1 0 0,-1-1 0 0,-1 1 0 16,-1-1-80-16,-1 2-32 0,0 1 0 0,-2 1 0 15,-1 1-160-15,-1 3-48 0,-3 0 0 0,0 2 0 16,-1 1-192-16,1 1-144 0,-1 2 192 0,1 2-192 15,-1 1 0-15,1 2 0 0,0 0 0 0,3 1 0 16,1 5 0-16,1 0 0 0,2-2 0 0,2 2 0 16,2 0 0-16,1 3 0 0,0 0 0 0,2 1 0 0,2-2 0 0,1 1 0 15,3 1 0-15,-1 0 0 0,1-2 0 0,2 0 160 16,2 1-160-16,1-4 128 0,0-2-128 0,2-1 0 16,1-2 0-16,1-1 128 0,0 1-128 0,2-3 0 15,3-1 0-15,1-3 0 0,2-2-272 0,0 0 64 16,1-1 16-16,1-1 0 0,0 1 192 0,2-4 0 15,-2 0 0-15,1-2-144 0,1-1 144 0,0-1 0 16,0 0 0-16,0-1 128 0,0 0 96 0,-1-2 32 16,-1-1 0-16,-1-3 0 0,-1-2 128 0,-2-5 16 15,1-3 16-15,-2-5 0 0,0-2-112 0,0-6-32 16,0-1 0-16,-4-3 0 0,0 2-96 0,0 2-32 16,-1-1 0-16,-2 6 0 0,0 2-144 0,-1 2 0 15,-1 1 0-15,0 2 0 0,-2-2 240 0,0 0-48 0,-4-1 0 0,1-3 0 16,-2 2 368-16,1 1 64 0,-2-2 16 0,-1 3 0 15,-1 3-320-15,3 1-48 0,-1 1-16 16,0 1 0-16,-1 1-256 0,-2 2 0 0,1 1-176 0,0 3 176 31,0 1-704-31,-1 3-48 0,1 3 0 0,-2-1 0 16,-1 2-1872-16,1 1-368 0,-1 3-80 0</inkml:trace>
  <inkml:trace contextRef="#ctx0" brushRef="#br0" timeOffset="87783.43">15692 10477 15663 0,'0'0'688'0,"0"0"144"0,0 0-656 0,0 0-176 16,0 0 0-16,0 0 0 0,0-9 3424 0,0 9 656 15,0 0 128-15,0 0 16 0,0 0-2736 0,0 0-544 16,0 0-112-16,0 0-32 0,-4-6-288 0,4 6-64 16,0 0-16-16,-9 2 0 0,-1 0-96 0,1 3-16 15,-1 3 0-15,-1 2 0 0,1 3 48 0,-2 3 0 16,-2 3 0-16,-2 2 0 0,1 5-48 0,-1 2-16 15,-1-1 0-15,0 2 0 0,0-1 128 0,0 1 16 0,0 0 16 0,0-5 0 16,2-1-192-16,0-5-32 0,1-1-16 16,2-2 0-16,0-3-224 0,2 1 0 0,1-4-192 0,0 0 192 31,1 2-1456-31,1-5-176 0,1 0-32 0,6-6-9504 0,-8 4-1888 0</inkml:trace>
  <inkml:trace contextRef="#ctx0" brushRef="#br0" timeOffset="88024.8">15346 10484 21183 0,'0'0'944'0,"-3"-9"192"0,3 9-912 0,-1-9-224 0,1 9 0 0,0 0 0 16,0 0 3312-16,5-7 608 0,-5 7 128 0,9-4 32 0,-9 4-2896 0,14 0-576 15,-3 3-112-15,1 3-32 0,-2 1-336 0,2 3-128 16,0 5 0-16,1 3 144 0,0 0-144 0,1 5 0 15,1 2 0-15,-1 1 0 0,-1 3 0 0,0-2 0 16,-1 2-128-16,0 0 128 0,-2-2-256 0,-1-1 32 16,0-4 0-16,0 2 0 15,-1-6-352-15,0 0-80 16,-2-3-16-16,2-2 0 0,3-2-1920 0,-1 0-384 0,3-2-80 0,-2-1-16 0</inkml:trace>
  <inkml:trace contextRef="#ctx0" brushRef="#br0" timeOffset="88729.11">15860 11149 11967 0,'0'0'1072'0,"0"0"-864"0,0 0-208 0,0 0 0 0,0 0 4640 0,8-9 880 16,-2-1 176-16,1 1 48 0,-1-1-4144 0,1-1-816 15,-1 0-160-15,1-1-48 0,-2-2-176 0,1-1-32 16,0 1-16-16,-1 1 0 0,0-4-224 0,0 1-128 15,-1-1 128-15,0 3-128 0,0 1 128 0,0 4-128 16,-1-5 160-16,-1 2-160 0,-2 12 608 0,4-11 32 16,-4 11 0-16,0 0 0 0,5-6 192 0,-5 6 64 15,0 0 0-15,0 0 0 0,0 0-544 0,0 0-96 16,12-4-32-16,-12 4 0 0,10 1-224 0,-10-1 0 16,10 4 0-16,-3 1 0 0,0 2 0 0,-1 2 0 15,-6-9 0-15,6 10 0 0,-1 1 0 0,-1-3 0 16,-2 2 0-16,1 2 0 0,-3-12 0 0,4 13 0 15,-4-13 0-15,5 14 0 0,-1-1 0 0,0-1 0 16,0 0 0-16,0-2 0 0,-4-10 0 0,0 0 0 0,8 12 0 16,-8-12 0-16,10 6 0 0,-10-6 176 0,13 0-32 0,-3 0 0 15,0-5-144-15,-1 0 0 0,0-2 144 0,0 0-144 16,-1-1 192-16,0-1-48 0,-1-2 0 0,1 0 0 16,0-1 96-16,0-1 16 0,-2-2 0 0,1 2 0 15,-1-2-256-15,0 0 0 0,-2-2 0 0,-1 1 0 16,1 0-128-16,0 3-80 0,-1-3-16 0,-1 3 0 15,-2 1 224-15,2 5 0 0,-2 7 0 0,0 0 0 16,0 0 0-16,0 0 0 0,0 0 0 0,0 0 0 16,0 0 144-16,0 0-16 0,0 0-128 0,0 0 192 15,0 0-192-15,6 7 128 0,0 1-128 0,-1 1 0 16,0 2 352-16,0-1-32 0,0 2 0 0,1 1 0 0,-1 3-128 16,1-1-16-16,1 2-16 0,-1-1 0 15,1 1-16-15,-1 0 0 0,1 1 0 0,-1 0 0 0,0 2-144 0,0-1 0 16,-1 1 144-16,1-1-144 15,-2 0-320-15,-1-2-144 0,1-3-32 0,-1-1-13184 16,-3-13-2640-16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44:47.24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2765 9844 4607 0,'0'0'192'0,"0"0"64"0,0 0-256 0,1-12 0 15,-2-6 0-15,2 3 0 0,1 2 3648 0,-1 3 704 16,0 2 128-16,-1 2 16 0,-1-5-3424 0,0 2-688 15,1-1-144-15,-2 0-32 0,0 1-32 0,-1 0-16 16,2 0 0-16,-2 0 0 0,-2-2 96 0,0 5 0 16,1-3 16-16,0 2 0 0,-1 2 240 0,0 0 64 15,-2 1 0-15,2-3 0 0,-2 4-32 0,1-3 0 0,-2 4 0 0,-1-1 0 16,-1-1-32-16,-1 2 0 16,1-1 0-16,-2 3 0 0,2 1 192 0,-2 2 48 15,-3-2 0-15,2 7 0 0,2 6-192 0,-4 2-48 0,-4-4 0 0,-2 1 0 16,-1 1-192-16,0 0-32 0,-2 2-16 0,1-2 0 15,-1 1-144-15,2-1-128 0,1-1 192 0,2 3-192 16,0-3 0-16,1 4 0 0,1 1 0 0,2-1 0 16,-1 0 0-16,3 1 0 0,0 3 0 0,1-3 0 15,2 3 128-15,0 1-128 0,1 3 0 0,2-1 0 16,1 0 224-16,1 1-64 0,1-5-16 0,2 1 0 16,0-1-16-16,2 1 0 0,3-3 0 0,2-1 0 15,-2 0 96-15,2-4 16 0,3 0 0 0,0-2 0 16,-1-3 80-16,4 0 0 0,2-3 16 0,1 0 0 15,2-5-128-15,2 0-16 0,2 0-16 0,1 0 0 16,1 0-176-16,2-1 0 0,1-2 0 0,1-1 128 0,2-2-128 0,-2-1 0 16,-1-2 0-16,-1 1 128 0,1-5-128 0,-3 0 0 15,-1-1 144-15,-1-2-144 0,-2-3 192 0,0 2-48 16,-1-3 0-16,-3 3 0 0,-1-4 112 0,1 0 0 16,-1-2 16-16,-3 1 0 0,-1 0-16 0,0-1-16 15,0 0 0-15,-1 2 0 0,-3 2-64 0,1-2-16 16,-1-1 0-16,-1-7 0 0,0-2-160 0,-2-2 160 15,0 2-160-15,0-2 160 0,1-2-160 0,-3 2 0 16,-4 2 144-16,1-4-144 0,1-6 0 0,-1 1 128 16,-3 1-128-16,-1 1 0 0,-1 4 224 0,0 3-32 15,-1 1 0-15,-1 2 0 0,-2 2 0 0,-1 2-16 0,-3 0 0 16,1 3 0-16,-1-2-176 0,-1-1 0 0,0 1 0 0,0 2 128 16,2 3-128-16,-1 1-192 0,-1 0 32 0,1 4 16 31,2 1-288-31,2 4-48 0,4 2-16 0,-1-1 0 15,-1 2-1040-15,1 1-224 0,-2 0-32 0,2 0-16 16,3 2-1568-16,2-3-304 0,4 5-64 0,0 0-16 0</inkml:trace>
  <inkml:trace contextRef="#ctx0" brushRef="#br0" timeOffset="651.78">3254 9730 17503 0,'0'0'1552'0,"-8"-1"-1232"0,8 1-320 0,0 0 0 16,0 0 3392-16,0 0 640 0,0 0 112 0,0 0 16 16,0 0-2896-16,0 0-592 0,0 0-112 0,0 0-32 0,0 0-240 0,0 0-48 15,0 0-16-15,0 0 0 0,0 0 144 0,0 0 16 16,0 0 16-16,11 6 0 0,-3 2-16 0,1 1-16 16,1 2 0-16,0 1 0 0,-2-2-208 0,3 3-32 15,-1 1-128-15,1 2 192 0,-1-2-192 0,2 2 0 16,0 0 0-16,2 1 0 0,1 1 0 0,1-3 0 15,-2 2 0-15,1 0 0 0,-1 0 0 0,0-2 0 16,1-4 0-16,-1 1 0 16,-1-1-1408-16,-1-4-288 0,-2 0-48 0,2-2-16 15,0-2-1632-15,0-3-336 0,2-5-64 0,-4-5-16 0</inkml:trace>
  <inkml:trace contextRef="#ctx0" brushRef="#br0" timeOffset="901.92">3813 9511 38239 0,'0'0'1696'0,"0"0"352"0,0 0-1648 0,0 0-400 0,0 0 0 0,0 0 0 15,-1 13 400-15,0 0 0 0,2 3 0 0,-2 3 0 16,-2 5-400-16,1 2 0 0,-2 3 128 0,0 3-128 16,-3 0 0-16,-1 1 192 0,1-5-192 0,1 1 192 15,1-2 16-15,-4 3 16 0,-1 1 0 0,-1 6 0 16,2 3 96-16,-1 6 32 0,-2 5 0 0,-1-2 0 15,1 2-208-15,0-5-144 0,-1-6 192 0,-1-3-192 16,-3-5 0-16,0 1 0 0,0-3-160 0,1 0 160 16,2-2-832-16,0 5-32 0,-1 0-16 15,2-1 0-15,2 1-1744 0,-1-6-336 0,-1 2-80 0</inkml:trace>
  <inkml:trace contextRef="#ctx0" brushRef="#br0" timeOffset="1352.22">1660 10742 35999 0,'0'0'1600'0,"0"0"320"0,0 0-1536 0,0 0-384 0,0 0 0 0,13-1 0 15,0-1 0-15,4-2 0 0,2 2 0 0,6-1 0 16,2-1 0-16,7 0 224 0,7-3-32 0,4-1 0 15,5-1-32-15,1-2-16 0,2-1 0 0,1-1 0 16,0 0-144-16,6-1 0 0,6-2 144 0,9 1-144 16,7-2 144-16,-1 4-144 0,-5-4 192 0,1 1-192 15,-2-1 384-15,9 3-16 0,8 1-16 0,1 1 0 0,-5 0 256 0,-1 1 48 16,-3 0 16-16,5 2 0 0,5 1-224 0,-4 2-64 16,-7 2 0-16,-6-1 0 0,-7-2-208 0,1 1-48 15,1 2-128-15,-1 1 192 0,-3 2-384 0,-4 1-96 16,-7 0-16-16,-5 0 0 15,-3-3-2624-15,-6 1-528 0</inkml:trace>
  <inkml:trace contextRef="#ctx0" brushRef="#br0" timeOffset="2251.96">2834 11790 3679 0,'0'0'320'0,"0"0"-320"16,0 0 0-16,2-10 0 0,0 1 6224 0,3-1 1184 15,2 0 224-15,1 0 48 0,0-3-6144 0,-1-2-1216 0,1 2-320 0,1 0 0 16,2 0 0-16,-1-5 0 0,-2 0 128 0,1-2-128 15,0 3 0-15,-1-2 0 16,-1 2 0-16,-1 1 0 0,-2 0 0 0,0 1 0 0,-1 0 0 0,-3 1 0 16,-2 4 544-16,0-5 48 0,-2 1 16 0,-1 2 0 15,-3 2 528-15,-1-2 96 0,-3 2 32 0,-1-2 0 16,-2 3-384-16,1 1-80 0,-2 0-16 0,0 4 0 16,-3 1-384-16,2 0-80 0,-1 3 0 0,1 3-16 15,-1-1-304-15,1 3 128 0,0 3-128 0,-1 1 0 16,-3 0 0-16,-1 3 0 0,0 0 0 0,-1 1 0 15,0-2-176-15,1 4 176 0,1 2-192 0,-1 1 192 16,2 4 0-16,2 0-128 0,1 6 128 0,4-1 0 16,1 4 0-16,3 3 0 0,1 0 0 0,4 0 0 15,2-1 0-15,3-1 0 0,3-5 0 0,2 2 0 0,5-5 160 16,2-2-160-16,3-1 160 0,1-2-160 0,-2-2 176 16,3-1-176-16,3-3 192 0,0-3-192 0,-1 1 160 0,2-6-160 15,-3-1 128-15,1 0-128 0,0-6 0 0,-2 0 0 16,0-3 128-16,0-2-128 0,-1-1 144 0,1-2 0 15,-1-5 0-15,2 1 0 0,-1 0 176 0,0-2 48 16,-1-3 0-16,0-4 0 0,-3-3-112 0,1-4-32 16,-2-5 0-16,-1-3 0 0,-2-6-96 0,-1-2-128 15,-4-2 176-15,1 0-176 0,-3 5 176 0,1 3-176 16,0-2 160-16,-1 0-160 0,-1 0 128 0,0-2-128 16,-2-4 0-16,-2 1 144 0,0 3-144 0,-2 2 128 15,-3 3-128-15,1 7 128 0,-2 2-128 0,0 7 0 16,0 3 0-16,2 5 128 0,-2 2-128 0,0 4 0 15,0 3 0-15,2 0 0 16,6 6-704-16,-8-3 0 0,8 3-16 0,-10 0 0 16,10 0-2512-16,0 0-496 0,-8 9-112 0</inkml:trace>
  <inkml:trace contextRef="#ctx0" brushRef="#br0" timeOffset="2753.26">4165 11344 29487 0,'-10'-4'2624'0,"10"4"-2112"0,-12 0-512 0,2 3 0 16,-1 1 2560-16,2 1 384 0,0 0 96 0,-1 3 16 16,-2 0-2672-16,-1 2-512 0,-3 2-128 0,1 2 0 15,-6 3 256-15,0 6-128 0,-1 0 128 0,0 6 0 16,-2 3 0-16,2 6 0 0,0 5 0 0,1 3 0 16,-1 1 144-16,0 0 144 0,-1-4 32 0,1-4 0 15,1-4 16-15,2-5 16 0,-1-5 0 0,1-2 0 16,-1-2-224-16,2-1-128 0,0-2 160 0,2-1-160 15,0-4 0-15,3-1-256 0,0-3 16 0,2-3 16 16,0 1-2112 0,2-7-416-16,0-4-96 0</inkml:trace>
  <inkml:trace contextRef="#ctx0" brushRef="#br0" timeOffset="3007.4">3649 11439 39615 0,'0'0'3520'0,"0"0"-2816"0,0 0-560 0,3 12-144 0,3 0 1344 0,3 1 224 15,0 0 48-15,2 1 16 0,1 2-1248 0,-1 1-240 16,0 0-144-16,2 2 160 0,0 4-160 0,0-4 128 16,1 1-128-16,-1-1 128 0,-1 2-128 0,1-1 0 15,0-1 0-15,0 1-176 16,3-2-352-16,-3 0-80 0,-1-1-16 0,-1 0 0 15,1-5-544-15,0 1-112 0,-2 0-32 0,1-3 0 16,-4-2-384-16,1 3-80 0,-3-5-16 0,-5-6 0 16,8 4-1472-16,-8-4-320 0,0 0-48 0,0 0-7104 0</inkml:trace>
  <inkml:trace contextRef="#ctx0" brushRef="#br0" timeOffset="3620.79">3633 11085 6447 0,'0'0'576'0,"0"0"-576"15,0 0 0-15,0 0 0 0,0 0 6544 0,0 0 1200 16,4-9 256-16,-4 9 32 0,7-7-5792 0,-7 7-1168 16,8-4-240-16,-8 4-32 0,13-4-112 0,-3 2-32 15,1 0 0-15,-1-1 0 0,-10 3-368 0,13-3-80 16,-1 0-16-16,0 1 0 0,-1-2-192 0,1 1 144 0,0 1-144 0,-1-1 128 15,0 0 192-15,1 1 16 16,1 0 16-16,0 1 0 0,0 0 48 0,1 1 16 16,0 0 0-16,2 2 0 0,0 1-128 0,1 0-32 0,0-1 0 15,0 1 0-15,-2-1-48 0,1 2-16 0,-2-2 0 0,-1 0 0 16,0 1-64-16,0-2 0 0,0-1-128 0,0 0 192 16,-1-1-64-16,0-3 0 0,0 1-128 0,-1 1 192 15,1-1-192-15,-2 1 144 0,2-1-144 0,-3 0 128 16,-9 3-128-16,9-2 0 0,-9 2 0 0,8-7 128 15,-8 7 0-15,0 0 0 0,0 0 0 0,0 0 0 16,7-8 176-16,-7 8 16 0,0 0 16 0,0 0 0 16,-1-6-32-16,1 6-16 0,0 0 0 0,0 0 0 15,-8-7-32-15,0 1 0 0,-1 1 0 0,1 1 0 16,8 4-256-16,-9-4 0 0,9 4 128 0,-11-7-128 16,2 1 128-16,1 2-128 0,8 4 144 0,-10-7-144 15,1 1 128-15,-2-1-128 0,0 1 0 0,-1 2 144 0,-1-1-144 0,0 1 0 16,0 1 0-16,-1-1 0 0,-1 2 0 15,2-1 0-15,-1 2 0 0,1 1 0 0,0 1-208 0,1 0-80 16,3 2-16-16,9-3-14704 16,-9 5-2944-16</inkml:trace>
  <inkml:trace contextRef="#ctx0" brushRef="#br0" timeOffset="5253.9">5126 10342 26719 0,'0'0'2368'0,"0"0"-1888"0,0 0-480 0,0 0 0 0,0 0 1600 0,0 0 208 15,0 0 48-15,0 0 16 0,0 0-1360 0,11-4-288 16,-11 4-48-16,10-2-16 0,-10 2-160 0,13 2 0 16,-13-2 0-16,13 4 0 0,-1-4 0 0,-3 1 0 15,-1 0 0-15,1-1 0 0,1 0 0 0,3 0 0 16,2 0 0-16,0-1 0 0,2 0 160 0,16-3-160 16,-2-1 192-16,-2-1-192 0,-4 1 192 0,1 0-192 15,1 1 192-15,1 0-192 0,-1 0 128 0,2 2-128 16,-2-2 0-16,0 1 0 0,1 3 0 0,-1 0-176 15,-3 3 32-15,-2-2 0 16,-3 4-704-16,0-2-144 0,-4 1-32 0,-2 1-13200 0</inkml:trace>
  <inkml:trace contextRef="#ctx0" brushRef="#br0" timeOffset="5579.36">5066 10613 34271 0,'0'0'1520'0,"0"0"304"0,0 0-1456 0,0 0-368 0,13 4 0 0,3-3 0 0,3-1 608 0,2 0 48 15,2-1 16-15,1-3 0 0,4 1 224 0,2-2 32 16,1 0 16-16,2 1 0 0,0-3-624 0,1 2-112 16,0 1-16-16,1 0-16 0,-1 2-176 0,2 2 0 15,-3 0 0-15,1-3 0 16,-1 6-1472-16,-1-2-240 0,-2 2-32 0</inkml:trace>
  <inkml:trace contextRef="#ctx0" brushRef="#br0" timeOffset="9440.9">8066 9343 14735 0,'0'0'1312'0,"0"0"-1056"15,0 0-256-15,0 0 0 0,0 0 2624 0,0 0 448 16,0 0 112-16,0 0 16 0,0 0-2480 0,-9 3-480 16,0-2-112-16,1 0 0 0,-1-1-128 0,0 2 128 15,-2-1-128-15,0-1 128 0,-2-1-128 0,5 1 0 16,-3-2 0-16,1 0 128 0,-3 0-128 0,-1 1 0 15,-3 0 0-15,0-1 128 0,-2 1 384 0,-16-1 96 16,4 2 16-16,5 0 0 0,1 1 192 0,3 1 32 16,1 2 16-16,1 0 0 0,2-1-352 0,3 1-80 0,-2 0-16 0,4 1 0 15,0-3-160-15,1 4-16 0,1-1-16 0,2-2 0 16,0 0 16-16,9-3 0 0,-9 4 0 0,9-4 0 16,-9 4 80-16,9-4 0 0,-11 7 16 0,11-7 0 15,-7 6-128-15,7-6-16 0,0 0-16 0,-7 9 0 16,7-9-16-16,0 0 0 0,0 0 0 0,-6 7 0 15,6-7 96-15,0 0 32 0,-8 6 0 0,8-6 0 16,0 0 32-16,0 0 0 0,0 0 0 0,0 0 0 16,0 0 16-16,-5 11 16 0,5-11 0 0,0 0 0 15,0 0 0-15,-4 10 0 0,4-10 0 0,0 0 0 16,-4 12-144-16,2-2-16 0,2-10-16 0,0 14 0 16,-1-4-176-16,0 2 0 0,1-1 0 0,0 4 128 15,1-4-128-15,2 4 0 0,-2 0 144 0,0 1-144 0,2 5 128 0,1-1-128 16,1 2 160-16,-1 0-160 0,0 3 256 15,0 2-32-15,0-6-16 0,1 2 0 0,-1 0-64 0,0-3-16 16,0 4 0-16,1 2 0 0,-3 3 64 0,2 4 0 16,-1 7 0-16,4 3 0 0,-2 2 16 0,1 1 16 15,1 0 0-15,2-3 0 0,0-4 16 0,0-5 0 16,2-2 0-16,-2-3 0 0,-1-2-240 0,-1-1 0 16,1-1 0-16,-1 4 0 0,-2 1 160 0,-1 1-160 15,0 4 160-15,-2 0-160 0,1-1 176 0,-3 0-176 16,0 1 192-16,-1-1-192 0,-1 0 192 0,1-3-64 15,-3-4 0-15,0-3-128 0,0-3 224 0,0 1-64 16,0-3-16-16,2-1 0 0,-2-1 16 0,3-2 0 0,-1 0 0 0,0-1 0 16,-2-1-160-16,1 0 160 0,1 0-160 0,0 0 160 15,0 0-160-15,0-1 128 0,1 0-128 0,0-2 128 16,1-10-128-16,-2 13 192 0,2-2-192 0,0 0 192 16,-1-3-192-16,1-8 128 0,0 0-128 0,-1 12 128 15,0-2-128-15,1-10 0 0,-2 11 0 0,2-11 128 16,-2 12-128-16,-2-2 0 0,4-10 0 0,-3 13 0 15,2-3 0-15,-2 1 0 0,-1-2 128 0,0-1-128 16,4-8 0-16,-1 9 0 0,1-9 0 0,0 0 0 16,0 0 384-16,0 0 0 0,0 0 0 0,0 0 0 15,0 0-384-15,0 0 0 0,0 0-144 0,0 0 144 16,0 0 0-16,0 0 0 0,0 0 192 0,0 0-48 16,0 0 0-16,0 0 0 0,0 0 0 0,0 0 0 15,0 0 176-15,0 0 48 0,0 0 0 0,0 0 0 16,0 0-368-16,0 0 0 0,0 0 0 0,0 0 128 15,0 0-128-15,0 0 0 0,0 0 0 0,0 0 0 0,0 0 0 16,0 0 0-16,4 9 0 0,-4-9 0 0,7 8-192 0,0-2 32 16,1 1 16-16,1-3 0 0,2 0 144 0,0-2 0 15,3 1 0-15,1-2 0 0,3 1 0 0,5-2 0 16,0-2 0-16,3 1 0 16,1-3-656-16,3 1-208 0,2-3-32 0,-1-2-16 15,2-2-2256-15,-2-5-448 0</inkml:trace>
  <inkml:trace contextRef="#ctx0" brushRef="#br0" timeOffset="11558.68">19888 9430 3679 0,'0'0'320'0,"0"0"-320"16,0 0 0-16,0 0 0 0,0 0 2304 0,0 0 400 16,0 0 80-16,0 0 16 0,0 0-1056 0,0 0-208 15,0 0-32-15,0 0-16 0,0 0-272 0,0 0-64 16,0 0-16-16,0 0 0 0,0 0-400 0,0 0-80 16,0 0-16-16,0 0 0 0,0 0-144 0,5-6-48 0,-5 6 0 0,0 0 0 15,4-7 208-15,-4 7 48 0,0 0 0 0,0 0 0 16,0 0 256-16,0 0 48 0,0 0 16 0,0 0 0 15,0 0-256-15,8-6-64 0,-8 6 0 0,0 0 0 16,8-4-128-16,-8 4-16 0,0 0-16 0,0 0 0 16,0 0-32-16,10-4-16 0,-10 4 0 0,11-3 0 15,-11 3-64-15,12 0-16 0,-1-4 0 0,0 3 0 16,-11 1 0-16,11 0 0 0,1-1 0 0,1 1 0 16,0 0-128-16,2 0-32 0,0 0 0 0,4 0 0 15,1-1-128-15,4 1-128 0,1 0 144 0,3 0-144 16,6 0 144-16,1 2-144 0,3 1 128 0,0-1-128 15,0 0 0-15,0 0 128 0,-2 1-128 0,-1-3 0 16,-2 0 0-16,0 0 128 0,-1-3-128 0,-1 1 0 0,-1 0 256 0,-1 0-16 16,-2 0-16-16,0 1 0 0,-4 1-32 0,-1-1-16 15,-2 0 0-15,-2 1 0 0,-4 0-32 0,-2 0 0 16,-2 0 0-16,-2 1 0 0,-8-1 192 0,0 0 48 16,0 0 0-16,0 0 0 0,0 0-384 0,0 0 0 15,0 0 0-15,0 0 0 0,0 0 0 0,0 0 192 16,0 0-64-16,0 0 0 0,0 0-128 0,-9 6 0 15,1-3 0-15,8-3 0 0,-10 7 128 0,1-2-128 16,0 1 128-16,2 2-128 0,1 0 0 0,-1 2 144 16,2 2-144-16,0 2 0 0,-1 6 224 0,4 0-64 15,-2 3-16-15,0 2 0 0,0 2-144 0,1 4 128 16,2 1-128-16,1 0 128 0,0 0-128 0,3-4 0 16,-1 1 0-16,4 0 128 0,-1-1 0 0,0 4-128 0,2 0 192 0,-2 3-64 15,0 3 0-15,-1 3 0 0,0 3 0 0,-2 0 0 16,-2 1 80-16,0-2 16 0,-1-4 0 0,1-3 0 15,-2-2-80-15,-2 0-16 0,0-1 0 0,0 2 0 16,-1 1-128-16,1 5 128 0,0-2-128 0,1 3 128 16,1-1-128-16,-2 5 0 0,0 2 144 0,1-2-144 15,4-10 0-15,-1-4 144 0,2-6-144 0,0-3 0 16,1-3 288-16,1-1-48 0,0-2-16 0,1-1 0 16,-1-2-80-16,1 1-16 0,-1-4 0 0,1 1 0 15,-1-3 32-15,-1 0 0 0,-3-9 0 0,4 11 0 16,-4-11-32-16,4 13 0 0,-2-5 0 0,-2-8 0 15,3 9-128-15,-3-9 160 0,0 0-160 0,0 0 160 16,4 11-160-16,-4-11 0 0,4 7 0 0,-4-7 128 16,0 0-128-16,0 0 0 0,0 0 0 0,0 0 128 0,4 9-128 0,-4-9 0 15,0 0 144-15,0 0-144 0,0 0 128 0,0 0-128 16,0 0 160-16,0 0-160 0,0 0 176 0,0 0-176 16,6 5 192-16,-6-5-192 0,0 0 192 0,0 0-192 15,0 0 192-15,0 0-192 0,0 0 192 0,10-2-64 16,-10 2 0-16,0 0-128 0,10-3 0 0,-10 3 0 15,0 0 0-15,9-1 0 0,-9 1 0 0,0 0 0 16,0 0-128-16,0 0 128 0,0 0 0 0,0 0 0 16,9 6 0-16,-9-6 0 0,0 0 128 0,0 0-128 15,0 0 192-15,0 0-192 0,0 0 256 0,0 0-64 16,0 0-16-16,0 0 0 0,-7 8 0 0,-1 0 0 16,-1-6 0-16,-1 2 0 0,-2-1-32 0,-1 2 0 15,-2-2 0-15,-1 1 0 0,-1-2 32 0,-3 2 0 0,0-1 0 0,-1 1 0 16,0-2-176-16,1 2 0 0,-1-1 0 0,2 1 0 15,1-2 0-15,-1 1 0 0,0 1 0 0,1-1 0 16,-1-1 0-16,0 1 0 0,-2-1 0 0,-1 1 0 16,-2 0 0-16,-2-1 0 0,-4 1 0 0,-2-1 0 15,-4-2-256-15,-1 0-16 0,-3-2-16 0,0-2 0 32,-3-1-1696-32,1-4-352 0,2-4-64 0,-6-6-20912 0</inkml:trace>
  <inkml:trace contextRef="#ctx0" brushRef="#br0" timeOffset="12782.54">12711 8719 6447 0,'0'0'576'0,"0"0"-576"16,-9 5 0-16,0-1 0 0,9-4 2000 0,0 0 304 16,-9 4 48-16,9-4 16 0,0 0-896 0,0 0-192 15,0 0-16-15,0 0-16 0,0 0 512 0,0 0 96 0,0 0 32 0,0 0 0 16,0 0-352-16,0 0-64 0,0 0 0 0,0 0-16 15,0 0-112-15,6-10-32 0,0 3 0 0,-6 7 0 16,7-11-144-16,0 1-16 0,-1-2-16 0,2 0 0 16,0 3-672-16,1-5-128 0,2-1-16 0,0 1-16 15,1-5-144-15,1-1-32 0,0-1 0 0,0-2 0 16,0-2-128-16,2-1 128 0,-2 1-128 0,-2-1 128 16,0 3 16-16,-1-1 0 0,-1 5 0 0,-1 2 0 15,-1 0 160-15,-2 4 16 0,-1 1 16 0,0 4 0 16,-4 8 32-16,5-10 0 0,-5 10 0 0,5-10 0 15,-5 10-128-15,7-6-32 0,-7 6 0 0,8-7 0 16,-2 4-208-16,3-3 0 0,-9 6 0 0,9-5 0 16,-9 5 0-16,11-5 0 0,-1 2 0 0,-10 3 0 15,11 0 0-15,-11 0 128 0,10 3-128 0,-10-3 0 16,10 5 0-16,-2 2 0 0,0 0 128 0,-1 3-128 16,-7-10 0-16,7 14 0 0,0 2 128 0,-2-3-128 0,0 0 0 0,2-2 0 15,-1 2 128-15,1 0-128 0,-1-1 0 0,1-1 0 16,-2 0 128-16,0-2-128 0,-5-9 0 0,8 10 144 15,-8-10-144-15,8 7 128 0,-8-7-128 0,0 0 192 16,10 6-192-16,-10-6 192 0,11-3-64 0,-11 3 0 16,10-3 0-16,-1-2 0 0,-1-1 48 0,0-3 0 15,-1-1 0-15,0 0 0 0,1 0 0 0,1-3 0 16,-1 0 0-16,1-1 0 0,0 0-176 0,1 1 0 16,-1-3 144-16,0 3-144 0,0 0 0 0,0 2 0 15,3-4 0-15,-3 1 0 0,-1-3 0 0,-2 3 0 16,0-2 0-16,-1 0 0 0,1-1 0 0,-1 0 0 0,1 1 0 0,-1 2 0 15,0-1 192-15,0 2 80 0,1 1 16 0,-1 2 0 16,-1 1-288-16,-4 9 0 0,4-7 128 0,-4 7-128 16,0 0 0-16,0 0 128 0,0 0-128 0,0 0 0 15,0 0 128-15,6 10-128 0,-1 5 0 0,-1 0 0 16,-1 4 0-16,1 2 160 0,0 2-160 0,-2-2 128 16,1 2-128-16,1 1-256 0,0-2 64 0,0 3 16 15,1-1 368-15,0 3 80 0,0 0 16 0,0 4 0 16,2 3 176-16,-1 0 48 0,2 0 0 0,1-1 0 15,1-3-512-15,-1-1 0 0,1 0 0 0,1-3 0 16,-2-2 0-16,2-1 0 0,1-6 0 0,0-1 0 31,0 1-1312-31,-1-3-256 0,2-1-48 0,2 1-12976 0,0 2-2608 0</inkml:trace>
  <inkml:trace contextRef="#ctx0" brushRef="#br0" timeOffset="14193.54">8520 9784 27935 0,'0'0'608'0,"0"0"128"0,0 0 32 0,0 0 16 0,0 0-624 0,0 0-160 0,0 0 0 0,0 0 0 16,0 0 960-16,0 0 144 0,0 0 48 0,0-9 0 16,0-1-528-16,0 3-112 0,0-3 0 0,0 1-16 15,0 0-352-15,-2 0-144 0,1 0 128 0,0-1-128 16,0 0 0-16,-2 1 0 0,-1 1 0 0,-1 2 0 15,-2-2 128-15,-2 2-128 0,-1-1 0 0,-2 2 128 16,-1 1 192-16,-1 1 16 0,-3 2 16 0,-2 2 0 16,-1 2 80-16,-3 3 16 0,1-2 0 0,0 4 0 15,-1 1-128-15,0 3-32 0,1 0 0 0,1 2 0 16,2 2-288-16,1 1 160 0,1-2-160 0,1 2 128 16,2 0-128-16,-1 2 0 0,0-1 0 0,2 0 128 15,1 0-128-15,2 1 0 0,-1 0 0 0,2-1 0 0,4 2 0 0,2-1 0 16,2 2 0-16,1-2 0 0,2-1 0 0,2 0 0 15,2-5 0-15,1-1 0 0,1-3 0 16,3-3 128-16,0-2-128 0,4-1 128 0,-1-4 16 0,3-2 0 16,3-3 0-16,3-4 0 0,2-1 64 0,0-4 16 15,1 0 0-15,1-1 0 0,0-2 112 0,-1 1 32 16,-1 0 0-16,0 0 0 0,-3 0 48 0,-2 1 16 16,-2-1 0-16,-1 1 0 0,0-1 0 0,-4-2 0 15,-3 1 0-15,-2-1 0 0,-1-9-112 0,-2-2-32 16,-1-2 0-16,-4-6 0 0,-3-3-32 0,1 0-16 15,-4-4 0-15,1 2 0 0,-3 0-240 0,-1 5 0 16,1 3 0-16,1 3 0 0,0-1 128 0,1-1-128 0,-1 0 0 0,2 0 0 16,0-2 0-16,-1 1 0 0,0 2 0 0,1 3 0 15,-1 3-128-15,3 2-32 0,-1 5 0 0,-2 5 0 32,2 4-512-32,1 1-96 0,0 5-32 0,3 5 0 15,0 0-2112-15,0 0-416 0,0 0-96 0,3 15-12256 0</inkml:trace>
  <inkml:trace contextRef="#ctx0" brushRef="#br0" timeOffset="14595.85">8778 9541 29951 0,'0'0'1328'0,"0"0"272"0,-9 0-1280 0,9 0-320 16,0 0 0-16,0 0 0 0,0 0 1088 0,0 0 176 15,0 0 16-15,0 0 16 0,0 0-752 0,0 0-160 16,0 0-16-16,-5 8-16 0,5-8-32 0,-2 10 0 15,2-10 0-15,2 11 0 0,-1-1-16 0,3-1-16 16,0 2 0-16,1-1 0 0,0 1-32 0,0 2-16 0,2-2 0 0,-2 1 0 16,0 1-32-16,2-1 0 0,-1 2 0 0,2-1 0 15,1 0-208-15,-1 0 144 0,1-3-144 0,0 1 128 16,0 1-128-16,3-3 0 0,0 0 0 0,2 3 128 16,1-4-128-16,0 2 0 0,1-2-192 0,1 0 192 31,1-2-1616-31,2 1-208 0,1-2-32 0,1-1-8784 0,0-5-1760 0</inkml:trace>
  <inkml:trace contextRef="#ctx0" brushRef="#br0" timeOffset="14860.65">9271 9344 32767 0,'0'0'1456'0,"-9"4"288"0,-1 0-1392 0,4 1-352 16,-1 3 0-16,2 4 0 0,0-3 480 0,0 5 32 16,-2-1 0-16,1 4 0 0,-1 4-16 0,1 4 0 15,-2 2 0-15,-1 6 0 0,0 0-64 0,-2 0-16 16,1 4 0-16,-1-1 0 0,1 1-224 0,-2-3-64 16,0-8 0-16,-1-3 0 0,-2-2-128 0,0 1 0 15,1-2 0-15,0 0 0 0,1-2 0 0,0 0-256 16,0 0 64-16,1 2 16 15,0-3-688-15,-1 1-144 0,1 0-16 0,1 1-9536 16,-2-2-1888-16</inkml:trace>
  <inkml:trace contextRef="#ctx0" brushRef="#br0" timeOffset="15279.62">7837 10376 27647 0,'-15'0'2448'15,"0"2"-1952"-15,0-1-496 0,2 2 0 16,2 0 2256-16,3-3 368 0,8 0 64 0,0 0 0 16,0 0-2112-16,0 0-416 0,0 0-160 0,0 0 0 0,0 0 256 15,17 0-64-15,2 0-16 0,9-3 0 0,3 2 272 0,4-1 64 16,6-1 16-16,0-1 0 0,4-2 16 0,-1-1 0 16,0-4 0-16,6 1 0 0,5-1-96 0,6 2 0 15,5 0-16-15,2-1 0 0,0-2-64 0,-4-4-16 16,-4-3 0-16,0-1 0 0,2-3-352 0,5 1-160 15,4-3 16-15,0 0 0 0,-3-1 144 0,-4 0 192 16,-6 0-32-16,0 0-16 0,-4 2-416 0,1 3-96 16,1 2-16-16,-1 2 0 15,-3 4-416-15,-2 2-96 0,-5 4 0 0,-6 0-16 16,-5 1-2176-16,-5 0-432 0,-4 5-96 0</inkml:trace>
  <inkml:trace contextRef="#ctx0" brushRef="#br0" timeOffset="15975.73">8594 10957 16575 0,'0'0'1472'0,"0"-5"-1168"16,3-2-304-16,1 1 0 0,-4 6 3424 0,6-9 624 15,1 0 128-15,-1 1 32 0,1 0-2832 0,-1-4-560 16,-1 2-112-16,1-2-32 0,-2-1-368 0,-1-1-80 15,0-3-16-15,-2-2 0 0,-1 0-208 0,0-3 128 16,-1-2-128-16,-2 3 0 0,-3 2 0 0,1-1 0 16,-2 3 0-16,-1 4 0 0,-1-2 272 0,-2 4-32 15,0 1-16-15,-1 5 0 0,-1 1 272 0,-1 2 48 0,-2 6 16 0,-1 3 0 16,-2-1-176-16,-3 5-16 16,-2 2-16-16,-1 2 0 0,-1 4-192 0,0 0-32 0,0 2-128 0,1 1 192 15,1 2-192-15,2-2 0 0,2-1-144 0,3 0 144 16,1-3 0-16,5 0 0 0,0 0 0 0,5-3 0 15,0-1 0-15,4 2 0 0,-1-1 0 0,3 1 0 16,0-2 0-16,3 2 0 0,-1 1 0 0,4 1 0 16,0 0 0-16,5 1 0 0,0-1 0 0,2-2 0 15,2-1 0-15,3-2 0 0,4-1 0 0,3-3 0 16,1-2 0-16,3-2 0 0,-1-3 0 0,1-2 0 16,0-2 0-16,-2-3 0 0,0-5 0 0,-2 0 0 15,-3-2 0-15,-1-3 0 0,-1-4 208 0,-1 0-64 16,-2-2 224-16,-1-1 32 0,-3-2 16 0,0 1 0 15,-1-1-192-15,0 1-32 0,-5-2-16 0,0-1 0 16,-2-1-176-16,-2-5 160 0,-2-3-160 0,-2-3 160 0,-2-3-160 0,0-2 192 16,1 0-192-16,-2 2 192 0,-1 2-192 0,1 5 160 15,-1 4-160-15,-1 4 160 0,1 4 144 0,0 2 16 16,0 4 16-16,1 2 0 0,-1 3-208 0,-1 2-128 16,6 9 128-16,0 0-128 15,-6-10-304-15,6 10-128 0,0 0-16 0,0 0-16 16,0 0-528-16,0 0-96 0,0 0-32 0,0 0 0 15,0 0-1744-15,0 0-336 0,0 0-80 0,0 0-10544 0</inkml:trace>
  <inkml:trace contextRef="#ctx0" brushRef="#br0" timeOffset="16396.03">9421 10726 23039 0,'-3'-19'1024'0,"0"8"192"0,0-4-960 0,0 0-256 0,0 2 0 0,2 2 0 16,1-1 2544-16,-1-1 464 0,-1 2 80 0,1 1 32 0,0-2-2496 0,-1 4-496 16,0 1-128-16,-1 0 0 0,3 7 0 0,-6-4 0 15,-1 3 128-15,7 1-128 0,-10 4 128 0,-2 1-128 16,0 3 160-16,1 2-160 0,-2 6 448 0,0 3 0 16,0 5 0-16,-2 5 0 0,1 2 320 0,-1 1 48 15,1 2 16-15,-2 0 0 0,1-3-144 0,-1-1-32 16,-1-1 0-16,0 0 0 0,0-3-384 0,0 4-80 15,0-3 0-15,1 1-16 0,-1-1-176 0,4 0 0 16,1-4 0-16,0-3 0 16,0-5-1296-16,3-2-304 0,1-3-48 0,8-10-9888 15,-9 5-1984-15</inkml:trace>
  <inkml:trace contextRef="#ctx0" brushRef="#br0" timeOffset="16612.07">8984 10752 42783 0,'0'0'1904'0,"0"0"384"0,0 0-1840 0,0 0-448 0,0 0 0 0,6 12 0 15,2 0 608-15,1-2 32 0,2 3 0 0,-1 3 0 16,1-2-336-16,0 2-64 0,1 1-16 0,0-3 0 16,0 3-224-16,1 3 0 0,0-3 128 0,0 1-128 15,-2 0 0-15,1 2-192 0,-1 2 48 0,-1-3 0 31,0 2-496-31,0 0-112 0,0-1-16 0,0-1 0 16,2-2-2432-16,1-2-512 0,0-4-80 0,0 0-11376 0</inkml:trace>
  <inkml:trace contextRef="#ctx0" brushRef="#br0" timeOffset="16863.86">9698 11206 28559 0,'-7'14'2544'0,"1"-2"-2032"0,0 2-512 0,-2 2 0 15,4 2 4384-15,3 2 784 0,1-1 144 0,2-2 48 16,1-2-4496-16,2-2-864 0,0-1-240 0,1-1-16 31,0-2-1680-31,2 1-352 0,4-7-64 0,1 0-16144 0</inkml:trace>
  <inkml:trace contextRef="#ctx0" brushRef="#br0" timeOffset="18780.27">10363 11266 13823 0,'0'0'1216'0,"0"0"-960"15,-5 13-256-15,1-1 0 0,2 0 4224 0,0-1 816 16,2 2 144-16,4 0 48 0,0-1-4064 0,1 0-800 16,2 1-176-16,-1 0-16 0,1 0-176 0,1 0 192 15,1 0-192-15,-1 0 192 0,-1 0-32 0,-1-4 0 16,-1 2 0-16,0 0 0 0,-1 2-32 0,0 3-128 0,-2-3 192 0,0 3-64 15,-2-1 0-15,-4 13 0 0,-1-2 0 0,-3-1 0 16,-3-2-128-16,1 1-224 0,-2-2 48 0,-1-1 16 31,-2-2-352-31,2-6-64 0,-1 0 0 0,3-2-9280 0,-1-4-1840 0</inkml:trace>
  <inkml:trace contextRef="#ctx0" brushRef="#br0" timeOffset="19086.52">11706 10552 46015 0,'-14'14'2048'0,"2"-4"400"0,-4 2-1952 0,3 0-496 16,3 2 0-16,3-1 0 0,3 0 768 0,3 0 64 15,1-4 16-15,0-9 0 16,5 10-1888-16,-5-10-384 0,10 3-80 0,-10-3-18784 0</inkml:trace>
  <inkml:trace contextRef="#ctx0" brushRef="#br0" timeOffset="19250.14">11981 10747 47167 0,'0'0'1040'0,"-9"5"224"0,-1-3 32 0,10-2 16 0,0 0-1056 0,0 0-256 0,13 2 0 0,2-3-13920 16,4-3-2848-16</inkml:trace>
  <inkml:trace contextRef="#ctx0" brushRef="#br0" timeOffset="19431.23">12716 10751 56847 0,'-18'7'2512'0,"9"-2"528"0,-1-1-2432 0,10-4-480 16,0 0-128-16,10 4 0 16,4 1-1632-16,2-4-352 0,1-2-64 0,-3-2-13552 15,1-1-2704-15</inkml:trace>
  <inkml:trace contextRef="#ctx0" brushRef="#br0" timeOffset="19594.98">13190 10771 46991 0,'0'0'2080'0,"-11"6"432"0,1-1-2000 0,1-1-512 0,9-4 0 0,0 0 0 15,0 0 2128-15,0 0 336 0,11 11 64 0,1-2 16 31,-1-3-3280-31,3-2-656 0,2 1-128 0,3 1-21888 0</inkml:trace>
  <inkml:trace contextRef="#ctx0" brushRef="#br0" timeOffset="20618.14">18038 9865 12895 0,'0'0'576'0,"0"0"112"0,0 0-560 0,0 0-128 16,0 0 0-16,0 0 0 0,0 0 4192 0,0 0 800 16,0 0 176-16,0 0 16 0,0 0-3488 0,0 0-704 15,0 0-144-15,0 0-16 0,-1-11-352 0,2 5-64 16,-1 6-16-16,0 0 0 0,0 0 96 0,7-7 16 15,-7 7 0-15,6-9 0 0,-6 9 224 0,0 0 48 16,5-9 16-16,-5 9 0 0,0 0-80 0,3-11-16 16,-3 11 0-16,-1-10 0 0,1 10-432 0,-4-10-80 0,-3 2-32 0,1 2 0 15,-3 1-160-15,0-3 0 0,-1 2 144 0,0 2-144 16,-3-3 0-16,0 5 0 0,-1 2 0 0,-1 2 0 16,0 2 0-16,-1 3 0 0,-2-1 0 0,1 5-128 15,0 1 128-15,0 1 0 0,-3 0-144 0,3 2 144 16,0 1 0-16,2 0 0 0,0 1-144 0,2-3 144 15,0 2 0-15,2-1 0 0,0 1 0 0,3 2 0 16,3 0 0-16,3 3 0 0,0 0 0 0,5 0 0 16,1-2 0-16,2 1 0 0,2-2 0 0,1-2 144 15,3-2-144-15,1 1 0 0,1-5-160 0,3-1 160 16,2-2-144-16,0-3 144 0,2-2-128 0,1-3 128 16,3 0 0-16,1-5 0 0,1-3 0 0,1 0 0 15,-2-4 0-15,0 0 0 0,-1-4 0 0,-2-1 0 16,-1-3 0-16,-1 0 0 0,-1-2 160 0,-5 0-160 0,1 3 192 0,-3-3-64 15,-3 0-128-15,0 0 192 0,-3-4-192 0,0 3 176 16,-2-1-176-16,-2-2 160 0,-2-5-32 0,0-3-128 16,-1-3 192-16,-1-1-64 0,-2 1 112 0,-2 1 16 15,0 0 0-15,-1 4 0 0,-2 3-256 0,-1 6 144 16,-3 0-144-16,0 3 128 0,0 4-128 0,1 3-176 16,-2 2 48-16,1 2 0 15,0 3-480-15,2 1-96 0,-1 3 0 0,11 3-16 16,-9-2-784-16,9 2-160 0,0 0-16 0,0 0-16 15,0 0-2128-15,0 0-416 0,14-4-96 0,2 4-7584 0</inkml:trace>
  <inkml:trace contextRef="#ctx0" brushRef="#br0" timeOffset="21231.74">18631 9692 32367 0,'0'0'1424'0,"0"0"304"0,0 0-1376 0,0 0-352 15,0 0 0-15,0 0 0 0,0 0 1408 0,0 0 192 16,0 0 64-16,0 0 0 0,11 6-656 0,-1-1-128 16,1-1-32-16,-1 1 0 0,1 1-112 0,0 4-32 15,2 1 0-15,2 5 0 0,-1-3-704 0,2 0 0 0,-1 0 0 0,2 3 0 16,-1-3 0-16,1-1 0 0,0-3 0 0,0 0 0 16,-2 3-160-16,0-6 32 0,-2 1 0 0,0-1 0 31,-1 1-400-31,-1-2-80 0,1-1-16 0,0-2 0 15,-2 1-464-15,1 0-80 0,-11-3-32 0,11 0 0 0,-2 0-1424 16,1-3-272-16,-10 3-64 0</inkml:trace>
  <inkml:trace contextRef="#ctx0" brushRef="#br0" timeOffset="21482.49">19137 9475 6447 0,'0'0'576'0,"0"0"-576"15,0 0 0-15,0 0 0 0,-8 9 5792 0,2 1 1056 16,-2 2 192-16,0 2 64 0,-1 2-4864 0,1 2-976 16,1 0-192-16,-3 3-48 0,1 4-256 0,-1 0-64 15,-1 1-16-15,0 0 0 0,-1 0-176 0,0 1-48 16,0 0 0-16,1-1 0 0,-2 1-208 0,2-2-32 16,0 1-16-16,-1 4 0 0,0-1-208 0,0 1 0 15,-1-1 0-15,0 1 0 16,0 0-400-16,1 0-128 0,1-1-32 0,-2-3 0 15,-2-6-1888-15,2-2-384 0,2-1-80 0,1 1-6752 16,3 2-1360-16</inkml:trace>
  <inkml:trace contextRef="#ctx0" brushRef="#br0" timeOffset="21898.89">17482 10553 43823 0,'0'0'1936'0,"0"0"416"0,0 0-1888 0,0 0-464 16,0 0 0-16,11-3 0 0,9-2 384 0,7-3-32 15,7-5 0-15,4 0 0 0,2-2-192 0,5-2-32 16,3-2-128-16,4-2 192 0,4-1-192 0,8 0 144 16,8 0-144-16,5 1 128 0,1 2-128 0,0-2 0 15,-4-3 0-15,5-1 0 0,3 1 0 0,2-1 0 16,1 0-128-16,-5 2 128 0,-6 1 0 0,-2 1 0 15,-4 1 0-15,-2 2 0 0,-1 1-192 0,-2 3 48 16,-6 3 0-16,-6 1 0 16,-5 1-288-16,-6 2-48 0,-5 2-16 0,-3-2 0 15,-8 2-1872-15,-2 1-368 0,-2 3-80 0</inkml:trace>
  <inkml:trace contextRef="#ctx0" brushRef="#br0" timeOffset="22618.17">18088 11181 4607 0,'0'0'400'0,"0"0"-400"15,0 0 0-15,0 0 0 0,12-5 4976 0,-1-1 912 16,1-2 176-16,1 1 32 0,0-1-4304 0,0 1-880 16,1-3-160-16,1 0-48 0,0 1 320 0,1 0 48 15,-2 1 16-15,1-3 0 0,-1 1-128 0,0 0-32 16,1-1 0-16,-2 1 0 0,0-1-368 0,-1 1-80 15,-2-2-16-15,-1 2 0 0,-1-1 112 0,-2 2 32 16,0 1 0-16,-2-2 0 0,-2 0-32 0,0 0 0 16,-2-1 0-16,-2 2 0 0,1-2 64 0,-2 2 0 15,-1 0 0-15,0-2 0 0,1-2-320 0,-3 3-48 16,-3 1-16-16,1-2 0 0,-1 0-112 0,0 0-16 16,0 2-128-16,-3 3 192 0,-1-1-192 0,-1 4 0 0,-3 3 0 0,-1 2 0 15,-1 0-160-15,-1 2 160 0,-5 3-128 16,0 2 128-16,-1 1-240 0,0-1 48 0,0 3 0 15,2 1 0-15,3 0 192 0,3 4-176 0,1 1 176 0,4 1-160 16,2-1 160-16,1 3 0 0,3-2 0 0,1 5 0 16,2-3-128-16,2 1 128 0,1-3-128 0,1 2 128 15,1-1-192-15,3-1 64 0,0-6 0 0,1 2 0 16,1-3 128-16,4-2-192 0,0 0 192 0,2-2-192 16,-1-3 192-16,4-1 0 0,-1 0 128 0,2-2-128 15,1-2 0-15,1-3 0 0,0-2 0 0,0 0 0 0,1-2 0 0,-1-1 0 16,0-2 0-16,-1-2 0 0,0-2 176 0,-1-2-48 15,-2 0 0-15,0-1 0 0,1 2 112 0,-2-3 16 16,-1-2 0-16,-2-1 0 0,-1 0 16 16,0-1 16-16,-1-1 0 0,-1-1 0 0,-2 1-96 0,1-3-32 15,0-3 0-15,-1-2 0 0,0-3-32 0,0-1-128 16,-1-3 192-16,-1-1-64 0,-1 0-128 0,1 2 0 16,0 2 0-16,-2 2 0 0,-1 1 0 0,-1 2 0 15,-2 4 0-15,3 2 0 0,-1 2-128 0,1 4 128 16,-2-3-160-16,1 5 160 15,0-2-448-15,1 4 0 0,-2-1 0 0,1 5 0 16,1 2-1344-16,0 8-256 0,0-7-48 0,-1 1-10000 16,1 6-1984-16</inkml:trace>
  <inkml:trace contextRef="#ctx0" brushRef="#br0" timeOffset="23233.14">19020 10502 14735 0,'0'0'1312'0,"0"0"-1056"15,0 0-256-15,0 0 0 0,0 0 3712 0,0 0 704 16,0 0 128-16,0 0 16 0,0 0-3744 0,-3-10-816 16,3 10 0-16,0 0-144 0,0 0 144 0,0 0 0 15,0 0 0-15,0 0 0 0,0 0 144 0,-9 2 16 0,1 2 0 0,2 3 0 16,-2 2 288-16,0 1 48 0,-1 3 16 0,0 0 0 15,-1 2 432-15,0 3 80 0,1 0 32 0,0 4 0 16,0-1 336-16,-1 1 64 16,-2-1 16-16,0 1 0 0,2 2-416 0,-1-2-80 0,1 5-16 0,-1-3 0 15,1-1-576-15,0-1-112 0,-2 1-16 0,1-1-16 16,1-1-240-16,0 1 0 0,-1 0 0 0,-1-1 0 0,1-2-432 16,0 2 32-16,1-1 0 0,-1-3 0 15,1-3-240-15,1 0-64 0,0-1 0 0,0-5 0 16,1 0 64-16,0-3 0 0,8-5 0 0,-9 3 0 15,9-3-1728-15,-9 0-352 0,9 0-64 0,-8-8-12288 16</inkml:trace>
  <inkml:trace contextRef="#ctx0" brushRef="#br0" timeOffset="24000.25">18699 10644 3679 0,'0'0'320'0,"0"0"-320"16,0 0 0-16,0 0 0 0,0 0 3472 0,0 0 624 15,5-8 128-15,-5 8 32 0,0 0-2336 0,0 0-448 16,0 0-112-16,0 0-16 0,2-9-432 0,-2 9-80 16,0 0-32-16,0 0 0 0,0 0 288 0,0 0 48 15,0 0 16-15,0 0 0 0,0 0 288 0,5-8 64 0,-5 8 16 0,0 0 0 16,0 0-416-16,0 0-80 0,0 0 0 0,10 6-16 15,-10-6-240-15,11 10-32 0,-3 2-16 0,-1 1 0 16,1 1-272-16,1 3-48 0,2 1-16 0,-1-1 0 16,2 3-48-16,-2-3-16 0,2 0 0 0,0 1 0 15,0-2 112-15,1-2 16 0,0 0 0 0,1-1 0 16,-2 0-448-16,0 0 0 0,-1-2 0 0,0 2 0 16,0-3 0-16,0 1 0 0,-1-2 0 0,1 1 0 0,-2-2 0 15,1 0-192-15,-2 0 32 0,-1-2 16 16,-1 1-288-16,-1-1-48 0,-5-6-16 0,3 8 0 15,-3-8-320-15,0 0-64 0,3 8-16 0,-3-8 0 16,0 0-1824-16,-2 10-368 0,0-3-80 0,2-7-7104 16,0 0-1424-16</inkml:trace>
  <inkml:trace contextRef="#ctx0" brushRef="#br0" timeOffset="24917.95">18973 9858 9151 0,'0'0'400'0,"0"0"96"0,0 0-496 0,0 0 0 16,0 0 0-16,0 0 0 0,0 0 688 0,0 0 32 15,0 0 16-15,0 0 0 0,0 0 416 0,0 0 64 16,0 0 32-16,0 0 0 0,0 0 32 0,0 0 16 15,0 0 0-15,0 0 0 0,0 0-128 0,0 0-16 16,0 0-16-16,0 0 0 0,0 0-304 0,0 0-48 16,0 0-16-16,0 0 0 0,0 0-192 0,0 0-32 15,0 0-16-15,0 0 0 0,0 0-336 0,0 0-64 16,0 0 0-16,0 0-128 0,0 0 128 0,0 0-128 16,0 0 0-16,0 0 0 0,0 0 160 0,0 0-160 15,0 0 128-15,0 0-128 0,0 0 432 0,0 0 0 16,0 0 0-16,7 9 0 0,-7-9 256 0,2 11 48 15,-2-2 16-15,0 0 0 0,0-9-240 0,0 0-32 0,-2 14-16 0,-1-1 0 16,-1-1-304-16,1-2-160 16,-1 2 160-16,1 0-160 0,-1 0 128 0,0-2-128 0,-1 0 0 0,-1 2 0 15,1-1 144-15,0 2-144 0,0-4 128 0,-1 2-128 16,0 1 240-16,1 0-48 0,-2-3 0 0,2 4 0 16,-2-2-64-16,4 0-128 0,-3 0 176 0,1-1-176 15,0 1 192-15,0 0-192 0,1 4 192 0,0-5-192 16,-1 2 176-16,1 0-176 0,0-2 160 0,0 2-160 15,1-1 224-15,-1 2-48 0,1-1-16 0,-1-1 0 0,0-1-160 16,0-1 0-16,0 2 144 0,-1-4-144 0,-1 0 0 16,6-7 0-16,-5 8 0 0,1 0 0 0,-1-2 0 0,5-6 0 15,0 0 0-15,-8 7 128 0,0-2-128 0,8-5 0 16,-7 4 0-16,7-4 0 0,-8 4 0 0,8-4 0 16,0 0 0-16,0 0 128 0,0 0-128 0,0 0 0 15,-8 1 0-15,8-1 0 0,0 0 0 0,0 0 0 16,0 0-176-16,0 0 176 0,0 0-208 0,0 0 48 15,0 0 16-15,0 0 0 0,0 0-48 0,1-10-16 16,-1 10 0-16,4-8 0 16,0-3-176-16,-4 11-16 0,7-8-16 0,-7 8 0 15,6-7-160-15,-6 7-48 0,0 0 0 0,8-7 0 16,-8 7-400-16,0 0-96 0,8-10-16 0,-2 3-12992 0</inkml:trace>
  <inkml:trace contextRef="#ctx0" brushRef="#br0" timeOffset="26185.79">19156 11293 7359 0,'0'0'656'0,"0"0"-528"16,0 0-128-16,0 0 0 0,0 0 3392 0,0 0 656 16,0 0 128-16,0 0 32 0,0 0-1808 0,11 0-352 15,-11 0-80-15,9-4-16 0,-1-1-208 0,0 0-32 16,0-1-16-16,0-2 0 0,-1-1-352 0,3-1-64 16,0 0 0-16,-1 1-16 0,0-4-240 0,0 0-32 15,1-2-16-15,-1 0 0 0,0-2-336 0,1 0-80 16,-2-1-16-16,0-1 0 0,0 1 224 0,1 0 64 15,-1 0 0-15,-2-1 0 0,2 1-400 0,-1 0-80 0,-2 1-16 0,1 0 0 16,-1 1 80-16,2-2 16 0,-1 4 0 16,1-1 0-16,0 1-224 0,-2 0-32 15,0 1-16-15,0 1 0 0,-1 2-160 0,-3 0 0 0,-1 10 0 0,0 0 0 16,3-7 0-16,-3 7 0 0,0 0 0 0,0 0 128 16,0 0-128-16,0 0 0 0,0 0 0 0,0 0 0 15,0 0 0-15,3 13 0 0,-1-2 0 0,1 1 0 16,-2 0 0-16,2-2 0 0,-1 1-144 0,0-1 144 15,-1 2 0-15,2-2 0 0,-1 3 0 0,1-2 0 0,-1-1 0 0,1 1 0 16,1 0 0-16,1 0 0 0,-5-11 0 0,5 13 0 16,-1-3 0-16,-4-10 0 0,5 11 0 0,1-3 0 15,-6-8 0-15,0 0 0 0,6 6 0 0,-6-6 0 16,0 0 0-16,9 3 144 0,-9-3-144 0,0 0 160 16,11-4-160-16,-11 4 160 0,8-7-160 0,-2 1 160 15,2-2-160-15,-3 1 160 0,-1-3-160 0,0 1 192 16,0-2-192-16,0 1 192 0,0-2-192 0,0 0 0 15,-2-1 144-15,2 0-144 0,-1 0 128 0,1 0-128 16,-2-4 128-16,1 4-128 0,-1-2 0 0,1 2 0 16,0 0 0-16,1 1 128 0,-1 1-128 0,1 2 0 15,0 0 0-15,2 1 0 0,-3 2 0 0,1-2 0 16,3 3 0-16,-7 5-128 0,9-5 128 0,-9 5 0 16,10-4-144-16,-10 4 144 0,11 0 0 0,-11 0 0 15,0 0 0-15,9 5 0 0,-9-5-128 0,0 0 128 16,6 13 0-16,0-1 0 0,-2-1 0 0,-2 1 0 15,0 1 0-15,-2 0 0 0,0 0 0 0,1 2 0 16,1-2 0-16,1 1 0 0,1 2 0 0,1 2 0 16,0-2 128-16,2 2-128 0,1-1 0 0,0 1 0 15,1-1 0-15,0 1 0 0,-1 0 0 0,1-1-256 0,1 0 48 0,-2-1 0 32,0-2-1136-32,-2-1-240 0,-2 0-32 0,-1 0-12976 0,-2-1-2608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26:04.7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12217 5158 17855 0,'0'0'784'0,"0"0"176"0,0 0-768 0,0 0-192 16,0 0 0-16,0 0 0 0,0 0 960 0,0 0 176 15,0 0 16-15,0 0 16 0,0 0-368 0,-6-4-80 16,6 4-16-16,-7-4 0 0,7 4-96 0,0 0-32 15,0 0 0-15,0 0 0 0,-9-4-16 0,9 4-16 16,0 0 0-16,0 0 0 0,0 0-80 0,0 0-16 0,0 0 0 0,0 0 0 16,0 0 48-16,0 0 0 0,0 0 0 0,0 0 0 15,0 0 16-15,0 0 0 0,0 0 0 0,0 0 0 16,10-1-16-16,-10 1 0 0,0 0 0 0,12-1 0 16,-3-2 48-16,-9 3 16 0,0 0 0 0,12 0 0 15,-12 0 48-15,12-2 16 0,-12 2 0 0,11-2 0 16,0 1-112-16,-11 1-32 0,0 0 0 0,12 0 0 15,-12 0-288-15,11 0-64 0,-11 0-128 0,12 0 192 16,-1 1-192-16,-11-1 0 0,10 2 0 0,-10-2 0 16,10 2 0-16,-10-2 0 0,12 0 128 0,-1 1-128 15,-1 1 192-15,-10-2 0 0,13 4 0 0,-1-2 0 16,-1 0 128-16,0-1 0 0,-11-1 16 0,12 0 0 0,-2 0-48 0,1 0-16 16,-1 0 0-16,-10 0 0 0,12 0-80 0,-2 0 0 15,1 0-16-15,-1 0 0 0,-10 0-48 0,12 0 0 16,-1 0 0-16,1 0 0 0,0 0 0 0,1 0 0 15,1 1 0-15,-1-1 0 0,-1-1-128 0,1 0 192 16,0-1-192-16,0 2 192 0,1-1-192 0,1 1 0 16,-2 0 144-16,0 0-144 0,0-1 176 0,0 1-48 15,-1 0 0-15,1 0 0 0,0 0 32 0,1 1 0 16,-1 0 0-16,2 1 0 0,-1-1-32 0,1 1 0 16,1 1 0-16,-2 0 0 0,1-2-128 0,2-1 192 15,1 0-192-15,0 0 192 0,2-1-192 0,-1 1 0 16,1-2 144-16,-1 1-144 0,0-2 0 0,0 2 144 15,2 1-144-15,-1-2 0 0,-1-2 176 0,1 1-176 0,-1-1 160 0,2 2-160 16,-1-2 192-16,1 1-64 0,-3 2-128 0,0-1 192 16,0 2-192-16,2 0 176 0,-2 0-176 0,2-1 160 15,-1 1-160-15,0-3 128 0,-4 3-128 0,0 0 128 16,-1 0-128-16,2 0 0 0,1 3 0 0,1-3 0 16,0-3 0-16,0 2 0 0,2 0 0 0,-1 1 128 15,1 0-128-15,1 0 0 0,-2-1 0 0,2 1 0 16,-1-3 0-16,-1 3 0 0,2 3 0 0,-1-2 0 15,-1-2 128-15,1 1-128 0,-1 0 0 0,1 0 128 16,0 2-128-16,-1 2 0 0,1-3 144 0,0 2-144 16,1 0 0-16,0-1 144 0,0 2-144 0,-1-4 0 15,-2 1 128-15,1 1-128 0,1 0 0 0,0 0 0 16,-1-2 144-16,1 0-144 0,-1 0 0 0,2 0 144 16,0 0-144-16,1 1 0 0,-1 0 0 0,0-1 128 0,0-2-128 0,1 0 0 15,0 0 144-15,0-1-144 0,2 1 176 0,-2 2-48 16,-1-2 0-16,1 0 0 0,-1 2-128 0,1 0 192 15,-1 0-192-15,-2 1 192 0,1 0-192 0,-2 3 0 16,0-3 0-16,1 2 128 0,0-2-128 0,1 2 0 16,-1 0 0-16,1-1 128 0,1-2-128 0,-2 0 0 15,2 0 0-15,-1 1 128 0,-2 2-128 0,1 0 0 16,2-2 0-16,0 2 0 0,-1-2 0 0,-1-1 0 16,-1 0 128-16,2 0-128 0,0 1 0 0,-1-1 0 15,-1 0 0-15,3 0 128 0,-1-1-128 0,-1 0 128 16,0-2-128-16,-1 2 128 0,-1-1-128 0,-2 2 0 15,0 0 0-15,-1 0 0 0,-1-1 0 0,0 1 0 0,0 0 0 16,2 0 0-16,-2-1 160 0,1-1-160 0,0 1 192 0,-1 1-192 16,2 1 0-16,-2-1 0 0,0 2 0 0,0-2 0 15,-1 0 0-15,-1 0 0 0,1 0 0 0,0 0 0 16,1 0 0-16,1 1 0 0,0 0 0 0,0 1 0 16,-3-2 0-16,1 1 0 0,1-1 0 0,-3-1 0 15,1-2 0-15,-1 2 0 0,-10 1 0 0,12-2 0 16,-2 1 0-16,-10 1 0 0,11-1 0 0,-1-2 160 15,-2-1-160-15,1 0 0 0,-9 4 0 0,12-1 0 16,0-3 0-16,-1 3 0 0,0 0 0 0,1-2 0 16,-1-1 0-16,4 1 0 0,-4 0 0 0,1 0 0 15,-1 0 0-15,-2 2 0 0,-9 1 0 0,11-1 0 16,-11 1 0-16,12 0 0 0,-12 0 0 0,11 1 0 16,-11-1-272-16,0 0-96 0,0 0-16 0,0 0 0 15,0 0-2512-15,4 10-512 0,-7 1-112 16,-14-2-16256-16</inkml:trace>
  <inkml:trace contextRef="#ctx0" brushRef="#br0" timeOffset="1793.25">8908 7902 911 0,'0'0'0'0,"0"0"0"0,-9 4 0 0,9-4 0 15,-9 3 0-15,9-3 0 0,-10 1 4352 0,10-1 800 16,-11-1 160-16,11 1 16 0,-10-4-3056 0,1 0-608 16,1-1-128-16,8 5-32 0,0 0-352 0,-9-5-64 15,9 5 0-15,0 0-16 0,-4-8-624 0,4 8-112 16,0-11-16-16,4 2-16 0,1 0-304 0,3-1 0 15,0-2 128-15,2 0-128 0,0 1 0 0,2-1 0 16,-1 1 128-16,0 1-128 0,1-2 0 0,2 2 128 16,2-2-128-16,1-1 0 0,0-1 384 0,2-2-16 15,1 0-16-15,1-2 0 0,0 1 144 0,2-4 16 0,2-2 16 0,1-3 0 16,0 0-128-16,4-2-16 0,1-2-16 0,5-1 0 16,0-3-128-16,5 3-32 0,3 1 0 0,3 4 0 15,0 0-208-15,0 4 128 0,-3 1-128 0,0 4 0 16,-2 0 0-16,-2 1 128 0,-2 2-128 0,0-1 0 15,1 1 0-15,2 4 0 0,-2-2 0 0,2 4 0 16,4 4 0-16,-1 2 0 0,-1-1 0 0,0 2 0 16,0 1 0-16,0 0 0 0,1-4 0 0,1 1 0 15,0-2 0-15,4 4 192 0,2-2-48 0,-1 6-16 16,0 1 32-16,-1 2 0 0,-2 1 0 0,-1-1 0 16,0-1-160-16,-5 3 160 0,-3-1-160 0,0-1 160 15,-2-1-160-15,4 2 0 0,-1-2 144 0,1 2-144 0,1-5 256 16,3 2 0-16,0 0-16 0,-1-1 0 15,-1 1 32-15,-2-2 16 0,1-4 0 0,-1 0 0 0,-1 0-160 0,3-1-128 16,2-1 192-16,2 0-192 0,2-1 144 0,3 0-144 16,1-2 0-16,0 1 144 0,-1-1-144 0,1 1 0 15,-1-2 144-15,0 1-144 0,1 0 0 0,3-1 0 16,1 0 0-16,3-1 128 0,-3 0 128 0,-3 0 16 16,-5-4 16-16,-2-3 0 0,1-1 160 0,-1-3 16 15,1-2 16-15,1 1 0 0,3-3 0 0,1-4 0 16,0-3 0-16,0 0 0 0,-2-1-336 0,-2 4-144 15,-3-1 128-15,0-1-128 0,-6 0 128 0,-3-4-128 16,0 2 0-16,-2-4 128 0,-2 4 0 0,-1-5-128 16,-2-3 192-16,-3-2-64 0,-2-2-128 0,-4-1 0 0,-1-4 0 0,-2 3 0 15,-2 2 0-15,1 1 0 0,-2 1 0 0,1 2 128 16,-2 1-128-16,0-3 0 0,1-1 0 0,-2 1 128 16,-2 2-128-16,1 3 0 0,0-2 0 0,0 5 0 15,-5 2 0-15,2 3 0 0,1 4 0 0,-1 2 0 16,-3 3 0-16,1 1 0 0,-3 2 0 0,0 0 0 15,0 1 0-15,-3 3 0 0,-2 1 0 0,1 1 0 16,0 0 0-16,-2 2 0 0,-1 0 0 0,0 2 0 16,4 7 0-16,0 0 0 0,-6-5 0 0,6 5 0 15,0 0 0-15,-9-5-176 0,9 5 176 0,0 0-128 16,-11 1 128-16,11-1-128 0,-10 4 128 0,10-4-128 16,-11 4 128-16,4 0 0 0,-3-1 0 0,1 2 0 15,-1 0 0-15,-1 0 0 0,0 1 0 0,-1-1 0 0,-1-3 0 16,0 4 0-16,1-1 0 0,0 0 0 15,1 0 0-15,-1 3 0 0,-1 0 0 0,0 2 128 16,1 1-128-16,0 2 144 0,1-1-144 0,-1 1 160 0,2 1-160 0,-1 0 0 16,2-1 0-16,4 0 0 0,-2-1 0 0,7-12 0 15,-5 10 0-15,5-10 0 0,0 0 0 0,0 0 0 16,0 0 0-16,0 0 0 0,0 0 0 0,0 0 0 16,0 0 160-16,0 0-160 0,-1-10 128 0,2 0-128 15,0-2 0-15,3-2 0 0,0-1 0 0,1 0 0 16,2-2 0-16,-3 2 0 0,0 2 0 0,-2 3 0 15,1-3 0-15,0 2 0 0,-1 1 0 0,1 1 0 16,-3 9 0-16,0 0 0 0,6-7 0 0,-6 7 0 16,0 0 0-16,9-4 0 0,1 4 128 0,0 2-128 0,0-2 0 0,2 2 0 15,1-2 128-15,3 4-128 0,2-1 0 0,2-1 0 16,2 1 144-16,0 1-144 0,0 0 0 0,-1 1 144 16,0 2-144-16,0 0 0 0,0 4 0 0,-1-3 0 15,1 2 0-15,-1 2 0 0,-2-2 0 0,-1 3 0 16,0 3 0-16,-1 2 0 0,-2 2 0 0,0-1 0 15,-2 1-288-15,2 1 64 0,1 2 16 0,-4 2 0 32,-1-2-2592-32,-3 1-512 0,1 8-96 0,-4-6-32 0</inkml:trace>
  <inkml:trace contextRef="#ctx0" brushRef="#br0" timeOffset="4579.72">15152 7991 11055 0,'0'0'976'0,"0"0"-784"0,0 0-192 0,12-3 0 15,-12 3 2272-15,11 2 416 0,-11-2 64 0,12 6 32 16,-3 1-1184-16,-9-7-256 0,9 10-32 0,-4 2-16 15,-1-3-512-15,0 2-96 0,-1-2-32 0,-3-9 0 16,0 0-240-16,0 0-48 0,0 0-16 0,0 0 0 0,0 0 64 0,0 0 16 16,0 0 0-16,0 0 0 0,8-7-112 15,-3-2 0-15,-1-7-16 0,-2-1 0 16,0-2-112-16,-2-2-32 0,0-5 0 0,-2-1 0 16,1-5-16-16,0 0 0 0,0-2 0 0,-2-3 0 0,-1-2 320 0,-1 1 64 15,0 1 16-15,-1-3 0 0,0-1 0 0,-2 0 0 16,0 1 0-16,-1 2 0 0,-3 2 32 0,-2 2 0 15,-2 1 0-15,-1 3 0 0,-1 5-64 0,-1 3-16 16,-2 3 0-16,0 2 0 0,-1 0-288 0,-3 4-48 16,-4 2-16-16,-1-1 0 0,-2 2-144 0,-2 4 0 15,-3 4 0-15,1 2 0 0,-3 2 0 0,2 1-176 16,1 3 176-16,0 0-128 0,1 2 128 0,0 4 0 0,0-2-144 16,0 3 144-16,-1 2 0 0,1 2 0 15,-1 3 0-15,1 4 0 0,-1 2 192 0,1 4-64 0,0 5 0 0,0 2 0 16,-3-1 16-16,3 2 0 0,1 2 0 0,0-2 0 15,-1-3-144-15,1-1 128 0,-1-2-128 0,-1-2 128 16,1-3-128-16,0-2 0 0,0 1 0 0,0-3 0 16,-1-1 128-16,1-2-128 0,0-1 128 0,0-3-128 15,1 1 128-15,1-1-128 0,2-2 0 0,0-2 128 16,0-3 80-16,2-1 16 0,3-3 0 0,0-2 0 16,0 0 224-16,-2-3 32 0,0 0 16 0,0-2 0 15,-1-2-112-15,1-1 0 0,-2-2-16 0,-1 2 0 16,-3 0-128-16,0 0-32 0,-1-1 0 0,-1 2 0 15,0-3-80-15,-1-3 0 0,1 1-128 0,1 0 192 16,-1 0-48-16,1 0-16 0,-3-3 0 0,3 1 0 16,-1-3 0-16,1 1 0 0,-1 0 0 0,1-2 0 15,1 0-128-15,0 0 160 0,2 0-160 0,-1 4 160 0,2 0-160 16,1 0 0-16,0-2 0 0,1-1 0 0,1 1 0 16,-1 0 0-16,-2 0 128 0,1-1-128 0,0 2 0 0,0 2 0 15,-3-2 0-15,2 0 0 0,-1-1 0 0,2-1 0 16,0 1 0-16,2 0 0 0,0 0 0 0,1 0 0 15,1 0 0-15,0-3 0 0,0 2 0 0,1-3 0 16,0-1 0-16,2-3 0 0,-1-1 0 0,0-1 0 16,-3 1 0-16,1-1 0 0,-1 1 0 0,1-2 0 15,1-2 0-15,0 1 0 0,-1 1 0 0,3-1 128 16,1-1-128-16,1 0 0 0,-1 1 0 0,1 0 0 16,1-2 0-16,2-3 0 0,0-3 0 0,2-3 0 15,2-6 0-15,-1-1 0 0,1-1 0 0,1-1 0 16,1 0 0-16,1-1 0 0,-1 2 0 0,-1-5-176 0,-2-5 176 0,1-5-128 15,4-5 128-15,1 3 0 0,-1 3-144 0,3 4 144 16,0 4 0-16,1 3-176 0,-1 3 176 0,2 1-128 16,0 2 128-16,-2 2 0 0,2 3 0 0,1-1 0 15,0 3 0-15,0 4 0 0,-1 2-144 0,1 0 144 16,3 4 0-16,-1-1 0 16,1 0 0-16,2 2 0 0,2 3 0 0,0 2 0 15,-1 1 0-15,3 1 0 0,-1 1-160 0,3 0 160 0,-1-2 0 16,1 3-144-16,-1 2 144 0,1-1 0 0,-1 4 0 0,0 1 0 15,-6 8-240-15,0 0 48 0,0 0 0 0,0 0 0 16,0 0-48-16,0 0 0 0,0 0 0 0,0 0 0 16,0 0 240-16,0 0-192 0,0 0 192 0,0 0-192 15,0 0 192-15,-6 11 0 0,6-11 0 0,-5 10 0 16,5-10 0-16,-5 12 0 0,-1-2 0 0,0-1 0 16,6-9 0-16,-6 10 0 0,-3-3 0 0,1 1 0 15,1-1 0-15,1-1 0 0,-2 1 0 0,-1-1 0 16,0-2 0-16,0 0 0 0,-1 1 0 0,1-2 0 15,-1 1 0-15,0 1 0 0,0 0 0 0,3 2 0 0,0-3 0 0,1 1 0 16,-2-1 0-16,8-4 0 0,-9 4 0 0,2 0 0 16,7-4 0-16,-9 4 0 0,2-1 0 0,7-3 0 15,0 0 0-15,0 0 0 0,0 0 0 0,0 0 0 16,0 0 0-16,0 0 0 0,0 0 0 0,0 0 0 16,0 0 0-16,0 0 0 0,11-5 0 0,-1-1 0 15,-2-5 0-15,3 1 0 0,-1 1 0 0,-1 0 0 16,0-2 0-16,0 2 0 0,0-1 0 0,1-1 0 15,-1 1 0-15,-1-2 0 0,-1 0 0 0,1 2 0 16,0 1 0-16,2-3 0 0,1 4 0 0,-1 2 0 16,-2-2 0-16,-8 8 0 0,8-7 0 0,-8 7 0 15,8-5 0-15,-8 5 0 0,0 0 0 0,0 0 0 16,0 0 0-16,0 0 0 0,0 0 0 0,0 0 0 16,0 0 0-16,4 11 0 0,-4-2 0 0,-2 2 0 15,-2-3 0-15,-1 5 0 0,0-1 0 0,-3 1 0 16,-2 0 0-16,-1 0 0 0,1 0 128 0,-1 3-128 0,0-2 0 15,-1 3 0-15,-1 1 128 0,3 1-128 0,-1-1 0 0,2-1 0 16,1-2 0-16,0 0 0 0,1-1 0 0,0 0 0 16,2 1-272-16,0-1-64 0,1 0-16 0,1-1 0 15,2 2-1408-15,1-2-288 16,1-3-48-16,3 3-10000 0,1 0-2016 0</inkml:trace>
  <inkml:trace contextRef="#ctx0" brushRef="#br0" timeOffset="6129.69">11374 5635 6447 0,'0'0'576'0,"0"0"-576"16,0 0 0-16,-9-2 0 0,-1-1 1472 0,1 2 176 15,0-1 32-15,9 2 16 0,-10-3-944 0,1-1-192 16,-2 0-48-16,2 0 0 0,0 0-160 0,2 1-32 16,1-3-16-16,-1 1 0 0,1-2 480 0,1 2 112 15,5 5 0-15,-7-7 16 0,1 1 272 0,6 6 48 16,-8-5 16-16,8 5 0 0,-9-6 128 0,1 4 32 15,1-5 0-15,7 7 0 0,-9-2-240 0,1-1-32 16,1-1-16-16,7 4 0 0,0 0-160 0,-10 1-48 16,0-1 0-16,10 0 0 0,-9-1-400 0,9 1-64 15,-8-1-32-15,8 1 0 0,0 0-256 0,0 0-160 16,0 0 192-16,0 0-192 0,0 0 224 0,0 0-64 16,0 0-16-16,12-4 0 0,-2 1 64 0,1 3 16 15,-1-2 0-15,0 4 0 0,2 0 64 0,0 1 16 16,-2 1 0-16,2 0 0 0,0 2 96 0,0 0 32 15,-1 1 0-15,1 0 0 0,0 2-96 0,-2 3-16 16,-1-3 0-16,-1 2 0 0,-3-2-112 0,1 1-16 16,-3 2-16-16,1 0 0 0,-1 1-176 0,0 0 160 0,-3 0-160 0,0-1 160 15,-2-2-160-15,2-10 160 0,-1 13-160 0,1-1 160 16,0-12-160-16,0 10 0 0,0-10 0 0,0 0 128 16,0 0-128-16,0 0 0 0,4 11 0 0,-4-11 0 15,0 0-320-15,0 0-80 0,0 0-32 0,10 4-12320 16,-10-4-2480-16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45:20.65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2594 9348 23903 0,'0'0'512'0,"0"0"128"0,0 0 0 0,0 0 48 0,-15-9-560 0,15 9-128 0,0 0 0 0,0 0 0 15,0 0 160-15,0 0 0 0,0 0 0 0,0 0 0 16,0 0 96-16,1-5 32 0,-2-2 0 0,-1 2 0 16,1-1 240-16,-1 0 48 0,-1 1 16 0,0 0 0 15,3 5 256-15,-9-9 48 0,-1 0 16 0,1 5 0 16,0-3-272-16,-1 3-64 0,0 0-16 0,0 1 0 16,-4-1-384-16,1 2-176 0,-1 2 160 0,0-2-160 15,-1-1 0-15,0 2 0 0,-2 3 0 0,0 2 0 16,0-2 176-16,0 2-176 0,0-1 192 0,0 1-192 15,1 2 368-15,1 0-48 0,-2 2 0 0,1 2 0 0,1 2 80 0,-2 1 16 16,0 0 0-16,0 3 0 16,1-1-224-16,0 4-64 0,-2-1 0 0,1 5 0 0,0 6-128 0,2 2 0 15,2 1 0-15,2 3 0 0,2 1 0 0,4 1 0 16,4-2 0-16,2-1 0 0,1-3 192 0,4-5 0 16,4-3 0-16,-1-4 0 0,0-2 0 0,3-3 0 15,2-2 0-15,1-3 0 0,-1-2-192 0,2-3 192 16,1-2-192-16,1 0 192 0,1-4-48 0,1 0 0 15,0-2 0-15,0-1 0 0,1-2-16 0,0-3-128 16,0-1 192-16,0 2-64 0,1-3 0 0,0-2-128 16,-1-2 192-16,1-2-64 0,-1-4 64 0,0-2 16 15,0-4 0-15,-3-2 0 0,-1-1 16 0,-1-2 0 0,-2-1 0 0,-4 1 0 16,1-3 32-16,-2 3 16 16,-4 2 0-16,-1 1 0 0,-1 1-64 0,-1-3-16 0,0-1 0 0,-2-5 0 15,0-9-48-15,-2-3-16 0,1-5 0 0,0 0 0 16,-1 3-128-16,1 5 0 0,-1 8 144 0,-1 6-144 15,-2 3 0-15,-1 6 0 0,1 0 0 0,-1 5 0 16,1 3 0-16,-3 2-128 0,-1 0 128 0,-2 4-192 31,-1 4-384-31,-1 2-96 0,-1 1-16 0,-2 3 0 16,-1 1-1536-16,1 2-304 0,-3 1-64 0,1 1-12896 0</inkml:trace>
  <inkml:trace contextRef="#ctx0" brushRef="#br0" timeOffset="517.97">2888 9258 22111 0,'0'0'1968'0,"0"0"-1584"0,0 0-384 0,0 0 0 16,0 0 3584-16,0 0 624 0,0 0 128 0,0 0 16 15,0 0-3072-15,0 0-608 0,0 0-128 0,9 11-32 16,0-1-144-16,-1 2-48 0,-3-4 0 0,3 2 0 16,0 2-48-16,1 1-16 0,1 1 0 0,1-1 0 15,-1 3 96-15,2 0 16 0,0 4 0 0,-1 1 0 16,-2 3-80-16,2 2-16 0,1 1 0 0,-2-2 0 15,-1 1-272-15,0 0 0 0,0 0 0 0,-1 0 0 16,0-4 0-16,0 1 128 0,-2-3-128 0,1 0 0 16,-1-6 0-16,1 2-176 0,-2-3 0 0,0-4 0 15,1 3-400-15,0-3-96 0,1-5-16 0,0 1 0 16,-7-5-1616-16,12 3-320 0,0-3-64 0,0-3 0 16,-1 1-688-16,1-8-128 0</inkml:trace>
  <inkml:trace contextRef="#ctx0" brushRef="#br0" timeOffset="783.66">3407 9364 25855 0,'1'-14'1152'0,"-1"14"224"0,3-11-1104 0,-1 1-272 15,-1-1 0-15,2 3 0 0,-3 8 1120 0,0 0 160 16,0 0 48-16,0 0 0 0,0 0-816 0,0 0-144 16,0 0-48-16,0 0 0 0,0 0-192 0,-10 7-128 0,-1 1 160 0,1 2-160 15,-1 2 384-15,0 1-32 0,-2 4 0 0,0 4 0 16,-1 4 352-16,1 3 80 15,-2 7 16-15,0 5 0 0,1 3 208 0,0 4 32 0,-1 3 16 0,2-3 0 16,-1-5-464-16,0-3-80 0,-1-1-32 0,2-2 0 16,2 1-320-16,0-1-160 0,2 0 160 0,1 0-160 15,0-2 0-15,3-1 128 0,1-3-128 0,2-4 0 32,0-2-320-32,2-5-96 0,0-5-32 0,2-4 0 15,-2-10-2272-15,0 0-464 0,0 0-80 0</inkml:trace>
  <inkml:trace contextRef="#ctx0" brushRef="#br0" timeOffset="1351.07">3015 9013 21183 0,'0'0'944'0,"-11"0"192"0,0 0-912 0,2 3-224 16,9-3 0-16,-8 4 0 0,8-4 2112 0,-6 4 384 16,6-4 80-16,0 0 16 0,-7 6-1792 0,7-6-352 15,-6 4-80-15,6-4-16 0,0 0 176 0,0 0 48 0,0 0 0 0,0 0 0 16,0 0 80-16,0 0 32 0,5 5 0 15,3-2 0-15,-8-3-208 0,12 1-32 0,-1 2-16 0,1-3 0 16,-2 0-64-16,2-3-16 0,0 2 0 0,2 1 0 16,-1-1-96-16,0-1 0 0,0 2-16 0,2 2 0 15,-1-2-240-15,0 0 0 0,2 1-144 0,-2 0 144 16,1-1 0-16,-1 3 0 0,-1-2 0 0,0 0 0 16,2-1 128-16,-1 0-128 0,0 0 144 0,1 0-144 15,-2 2 256-15,0-2-32 0,1-2-16 0,-1 1 0 16,0 0-80-16,-1-3-128 0,0 1 176 0,-2-1-176 15,-1 0 240-15,-9 4-64 0,10-3-16 0,-2-3 0 16,-8 6 32-16,7-6 16 0,-7 6 0 0,0 0 0 16,4-11 64-16,-2 4 16 0,-2 7 0 0,2-10 0 15,-2 1-160-15,0 3-128 0,1-5 144 0,-1 11-144 0,0-10 128 16,0 1-128-16,-1-3 0 0,-1 3 0 0,0 0 128 0,-1 0-128 16,-1 0 0-16,0-2 0 0,-1 2 128 0,-1 0-128 15,-1 2 0-15,-1 1 144 0,-1-1-144 0,0 2 128 16,-1 1-128-16,-1 0 128 0,-1 0-128 0,1 2 0 15,-1 2 144-15,3 0-144 0,0 2 0 0,0 1-160 16,-1 0 16-16,10-3 0 16,-7 6-1792-16,7-6-368 0,-6 9-64 0</inkml:trace>
  <inkml:trace contextRef="#ctx0" brushRef="#br0" timeOffset="2036.14">2141 10318 6447 0,'-28'2'576'0,"10"0"-576"16,-3-1 0-16,-1 2 0 0,1 0 4656 0,0 1 816 15,2-2 160-15,1-1 48 0,1 5-4080 0,0-4-832 16,0 2-144-16,1-1-48 0,0 2-16 0,2 2-16 0,-2-1 0 0,1 3 0 15,2-2-304-15,0 1-64 0,0-2-16 0,1 1 0 16,1-5 288-16,2 2 48 0,2 0 16 0,7-4 0 16,0 0 192-16,0 0 32 0,0 0 16 0,0 0 0 15,0 0-176-15,0 0-16 0,11-7-16 0,5 2 0 16,2-1 16-16,7 1 0 0,5-1 0 0,5 4 0 16,6-4-96-16,3 3-16 0,4 0 0 0,3 0 0 15,1-3-288-15,7 1-160 0,5 1 160 0,6 0-160 16,4 4 0-16,2 0 0 0,0 0 0 0,-5-3 0 15,-3-3 0-15,0-3 0 0,1 1 0 0,0 1 0 16,-1 3 0-16,-3-1 0 0,-4-1 0 0,-2-4 0 16,-4-4 0-16,0 0 0 0,-1-1 176 0,0 1-176 15,-2 1 256-15,-1 0-48 0,-2-1-16 0,-4 1 0 16,-6 1-192-16,-3 0-288 0,-3 0 64 0,-3 5 16 16,-4-5-512-16,-1 5-112 0,-6 2 0 15,-1 0-16-15,-2-2-2064 0,0 3-416 0,-2 1-64 0</inkml:trace>
  <inkml:trace contextRef="#ctx0" brushRef="#br0" timeOffset="2867.93">2640 11503 911 0,'0'0'0'0,"0"0"0"0,0 0 0 0,0 0 0 0,8-5 6384 0,-2-1 1184 15,0-1 240-15,-3-3 64 0,-3 10-5824 0,8-11-1168 16,-1 2-240-16,-2-1-32 0,0 0-32 0,0-3-16 15,-1-1 0-15,-1-2 0 0,0 0 16 16,-2-4 16-16,0-2 0 0,-1-2 0 0,-2 0 16 0,0-1 0 16,0-3 0-16,-1 2 0 0,-2 0-176 0,-2 3-48 15,0 2 0-15,-4 1 0 0,2 3-48 0,-3 2-16 16,-1 2 0-16,-1 2 0 0,-3 4 16 0,0-1 0 16,-1 2 0-16,-1 3 0 0,0 1-128 0,-1 1-16 15,-1 4-16-15,1 0 0 0,-1 4-176 0,0 1 0 16,0 2 0-16,1 3 0 0,0 4 0 0,0 1 0 15,-1 2 0-15,0 3 0 0,1 4 0 0,0 1-144 16,0 2 144-16,2 3-160 0,1-1 160 0,2 0 0 0,-1-1 0 0,3-5-128 16,0 1 128-16,2 1 0 0,1 1 0 0,1 2-128 15,4 1 128-15,2 2 0 0,3 0 0 0,3 0 0 16,2-4 0-16,0-4 0 0,0-1 0 0,4-3 0 16,3-2 0-16,1-5 0 0,0 1 0 0,0-6 128 15,0-2-128-15,2-3 0 0,0-2 0 0,4-4 0 16,-1-3 0-16,1-1 0 0,1-6 0 0,1-1 0 15,1-2 160-15,1-3 16 0,1-6 0 0,-1 0 0 16,1 0-176-16,-1-3 160 0,1-1-160 0,-3-1 160 16,-2 1 80-16,-1 2 16 0,-1-2 0 0,-1 1 0 15,-2 0-64-15,-1-1-16 0,-2-1 0 0,-2-4 0 16,-3-4 16-16,0-4 0 0,-2-5 0 0,-2 1 0 0,1-3-192 16,-3 4 0-16,-2 0 0 0,1 1 0 15,-1 6 0-15,-1 3 0 0,0 2-192 0,1 1 192 0,-3 1 0 0,-2-1 0 16,0 0 0-16,2-1 192 0,0-2-192 0,0-1 0 15,1 3 0-15,0 4 0 0,0 1-144 0,1 6-64 16,0 3-16-16,0 4 0 16,-1 7-608-16,0 3-128 0,4 3-32 0,0 0 0 15,-6 9-2656-15,-1 3-544 0</inkml:trace>
  <inkml:trace contextRef="#ctx0" brushRef="#br0" timeOffset="3301.08">3314 11194 12895 0,'0'0'576'0,"-6"-9"112"0,-2 0-560 0,2 3-128 0,6 6 0 0,0 0 0 16,0 0 5040-16,0 0 976 0,-7-3 192 0,7 3 32 15,0 0-4960-15,-9 6-1008 0,-1 1-272 0,3 3 0 16,-3 1 320-16,1 4-32 0,0-1-16 0,0 2 0 0,-1 3 416 0,-2 3 80 15,0-1 0-15,-1 3 16 0,-1 0-144 0,-1-2-16 16,1-1-16-16,0-1 0 0,-2 0-352 0,1 4-80 16,-2-2-16-16,1 3 0 0,-1 0-160 0,1-1 0 15,-1 0 0-15,3-2-176 16,1 0-432-16,0-2-96 0,1-3 0 0,2 0-16 16,-1-7-704-16,4-2-144 0,0-4-32 0,7-4 0 15,-6-3-1408-15,0-2-304 0,-3-9-48 0,1-5-8160 0</inkml:trace>
  <inkml:trace contextRef="#ctx0" brushRef="#br0" timeOffset="3501.49">2959 11314 28559 0,'0'0'2544'0,"0"0"-2032"0,0 0-512 0,0 0 0 16,6 12 3168-16,4-3 544 0,3 4 96 0,1-1 32 15,1 1-2784-15,2 1-544 0,0 1-128 0,1 0 0 16,0 3-192-16,2-1-16 0,-1 3-16 0,1 1 0 15,-2 1-160-15,0 0-176 0,2 3 48 0,-1-2 0 32,1 0-640-32,0-3-128 0,-1-1-32 0,2-4 0 15,1-2-672-15,2-1-144 0,-1-4-32 0,2-3 0 16,0-1-1680-16,-1-4-320 0,10-4-80 0,-5-5-16 0</inkml:trace>
  <inkml:trace contextRef="#ctx0" brushRef="#br0" timeOffset="3933.82">4279 10312 24879 0,'0'0'1088'0,"0"0"256"0,0 0-1088 0,0 0-256 0,0 0 0 0,12 1 0 16,-1-1 2672-16,2 0 464 0,2-1 112 0,-2-2 16 15,1 0-2256-15,0 2-448 0,2-3-96 0,2 2-16 16,1-1-240-16,0 0-48 0,2 1-16 0,1-1 0 16,0-1-144-16,2 0 0 0,0 4 0 0,3-1-176 15,-1-2-240-15,0 2-48 0,-2-3-16 0,0 2 0 16,-2-1-608-16,0 0-128 0,0 0-32 0,-1-1-8912 15,-1 0-1776-15</inkml:trace>
  <inkml:trace contextRef="#ctx0" brushRef="#br0" timeOffset="4219.35">4341 10529 2751 0,'0'0'256'0,"0"0"-256"0,0 0 0 0,0 0 0 15,12 4 8944-15,2-2 1744 0,6-2 336 0,2 0 80 16,2-2-8880-16,0 1-1776 0,2 0-448 0,2-1 0 15,1 1 0-15,1 0 0 0,1-1 0 0,1 2 0 32,1-2-1312-32,1-1-288 0,1-1-64 0,2-1-9984 0,-1-3-2000 0</inkml:trace>
  <inkml:trace contextRef="#ctx0" brushRef="#br0" timeOffset="7204.3">6742 8561 8287 0,'0'0'368'0,"0"0"80"0,-4-12-448 0,0 2 0 0,1-3 0 0,2 2 0 16,1 1 3936-16,0-2 704 0,-2 0 144 0,1 1 16 16,0 0-3136-16,0 1-640 0,-2-1-128 0,0 2-32 15,-1-3-112-15,2 7-32 0,-1 0 0 0,-1 0 0 16,-1 1-16-16,-1-1-16 0,-1-1 0 0,1 2 0 16,-2 1-288-16,-7-3-48 0,5 4-16 0,-2 2 0 15,-1 0-336-15,0 4 0 0,-1 0 0 0,1-2 128 16,-2 3-128-16,1 1 0 0,-2-1 0 0,2 1 0 15,-2 1 0-15,0 1 0 0,-3 0 0 0,1-2 0 16,0 4 128-16,0 0 64 0,-1 0 16 0,1 0 0 16,-2 2 0-16,2 0 0 0,0 0 0 0,1 1 0 15,1 0-16-15,1 0 0 0,-2 0 0 0,1 2 0 0,3 1-192 0,0 0 0 16,1-2 128-16,1 0-128 0,0 1 0 0,2 2 0 16,1-4 0-16,0 4 0 0,1-2 0 0,-1 1 0 15,0-2 0-15,1 3 0 0,1 2-128 0,1 0 128 16,-1 3 0-16,4 2 0 0,1 4 0 0,-1 4 0 15,1 2 0-15,1 5 0 0,-1 1 0 0,1 4-128 16,0 2 128-16,0-2 0 0,0 1 0 0,0-2 0 16,1-2 0-16,0 6 0 0,2-1 0 0,-1 7 0 15,1 7 0-15,1 0 0 0,0 0 192 0,0-1-64 16,0-3-128-16,0 0 192 0,0-2 0 0,-2 4 0 16,-1 7 0-16,1 5 0 0,0 3-16 0,-3 1-16 0,-3-2 0 15,-1 2 0-15,-2 4 48 0,2 9 16 16,0 6 0-16,1-6 0 0,1-7-96 0,1-3 0 0,-2-4-128 15,0 0 192-15,1 2 64 0,1 1 16 0,0-2 0 0,1-5 0 16,-1-2 32-16,0-3 0 0,2 0 0 0,3 4 0 16,-1 5-96-16,2-3-16 0,3-1 0 0,-2-2 0 15,-1-6-192-15,1 0 176 0,2 2-176 0,1 3 160 16,-2 3-32-16,1 2-128 0,-2-1 192 0,-1-1-64 16,0-1-128-16,-2 2 128 0,1 3-128 0,-1 4 128 15,0 3-128-15,-1-5 160 0,0-11-160 0,1-4 160 16,-1-5 16-16,0-2 0 0,2 1 0 0,0 1 0 15,-1-2 176-15,1 1 32 0,-1-1 16 0,2-6 0 16,0-1-176-16,0-2-32 0,0-2-16 0,1-5 0 16,0 1-176-16,1 3 0 0,-2-1 144 0,-1 2-144 0,0 1 0 0,0 2 0 15,-3 4 0-15,0-2 128 0,0-4 48 0,-2 0 16 16,1-3 0-16,-2 2 0 0,0 2-192 16,0 2-176-16,0 3 48 0,1 1 0 0,-3 1 128 0,1 1 176 15,0 0-48-15,0-1 0 0,0-4-128 0,1-2 0 16,2-2-160-16,0 0 160 0,1 3 0 0,0 1 0 15,0 3 0-15,0-1 160 0,-2 2 48 0,1 0 16 16,0-6 0-16,-1-2 0 0,0-1 0 0,-2 0 0 16,1 0 0-16,1 1 0 0,-2 2-96 0,0 5 0 15,0 1-128-15,0 1 192 0,0 5-192 0,0-3 0 16,2-5 0-16,0-1 0 0,1-2 0 0,1 2 0 16,0 2 0-16,1-1 0 0,2 0 0 0,0-1 0 0,-1 1 0 0,2-4 0 15,-1-4 128-15,-1-4-128 0,1-3 0 16,-2 0 0-16,0-3 128 0,-1-1-128 0,-1 0 0 15,0 0 0-15,-2-3 128 0,1 3-128 0,-2 0 0 0,0 0 144 16,0-1-144-16,0 0 0 0,0-1 0 0,0 1 0 16,2 0 0-16,-1-1 0 0,-1 1 128 0,0-7-128 15,3-1 0-15,0-4 128 0,-2-1-128 0,2-2 128 16,-1-1 48-16,1 1 0 0,-2-2 0 0,2 1 0 16,0 0-176-16,1 0 0 0,-1-1 0 0,1 1 128 15,0 0-128-15,-2-1 0 0,1-1 0 0,0 1 0 16,-1-1 0-16,1-1 0 0,-2 3 0 0,2-4 0 15,0 2 128-15,-1-1-128 0,1-1 0 0,1 0 128 16,-1 2-128-16,0-1 0 0,-1 1 0 0,1-1 128 16,-2-1-128-16,1-1 0 0,2-8 0 0,-3 10 0 15,1 2 0-15,0-1 0 0,0-1 0 0,0 0 0 0,0 2 0 16,-1-1 0-16,1-1 0 0,0 2 0 0,1 0 0 0,-2-2 0 16,2 2 0-16,0-2 0 0,1-1 0 0,0 2-144 15,-2-5 144-15,2-6 0 0,0 11-160 0,0-4 160 16,0-7-128-16,0 12 128 0,0-12 0 0,0 0 0 15,0 0 0-15,0 0 0 0,2 7 0 0,-2-7 0 16,0 0 160-16,0 0-160 0,8 6 144 0,1-1-144 16,1-1 128-16,0-1-128 0,-10-3 0 0,19 3 128 15,-1-1-128-15,4-1 0 0,2 1 0 0,0-2 0 16,2-2 0-16,2 1 0 0,-2-1 0 0,0-1 0 16,-1-1 0-16,0-1 0 0,-1 0 0 0,1 2 0 15,-3-1-128-15,-1 0 128 0,-3-2-224 0,-2 0 32 16,-2 0 0-16,-1 1 0 15,2-2-256-15,-5-2-64 0,-1 1 0 0,-2-1 0 16,-2 0-2016-16,-2-3-416 0,-2-1-64 0</inkml:trace>
  <inkml:trace contextRef="#ctx0" brushRef="#br0" timeOffset="12240.2">7877 8442 7359 0,'0'0'656'0,"0"0"-528"16,0 0-128-16,0 0 0 0,0 0 2688 0,-8-1 496 16,8 1 96-16,0 0 32 0,-9 0-1648 0,9 0-336 15,-10 0-64-15,10 0-16 0,0 0-416 0,0 0-96 16,-8 5-16-16,8-5 0 0,0 0 192 0,0 0 48 15,0 0 0-15,0 0 0 0,0 0-128 0,0 0 0 16,0 0-16-16,0 0 0 0,0 0-512 0,0 0-112 16,0 0 0-16,0 0-16 0,0 0 160 0,8 1 48 15,1-1 0-15,1 0 0 0,2 0 96 0,1 0 32 16,0 0 0-16,0 0 0 0,0 0 80 0,11 3 32 0,-5 0 0 16,-3-1 0-16,-2 2-480 0,-1-1-144 0,-1 1 0 0,-2-2 0 15,1 2 304-15,0-4-48 0,3 1-16 0,-3-1 0 16,1-1 32-16,-2-1 16 0,1-1 0 0,-1 2 0 15,-1-5-96-15,2 2-32 0,-1-1 0 0,1 1 0 16,-2 0-32-16,-9 4-128 0,10-3 192 0,-1 0-64 16,-9 3 48-16,10-4 0 0,-10 4 0 0,0 0 0 15,0 0 32-15,0 0 16 0,0 0 0 0,0 0 0 16,0 0-16-16,0 0 0 0,0 0 0 0,10 4 0 16,-10-4-48-16,0 0-16 0,0 0 0 0,6 9 0 15,-6-9-144-15,7 9 0 0,-7-9 144 0,5 11-144 16,-5-11 0-16,5 9 0 0,-1-3 0 0,0 1 128 15,-4-7-128-15,4 10 0 0,-4-10 0 0,3 15 0 0,-1-1 128 16,0 4-128-16,-1-2 128 0,0 1-128 0,-1 2 0 16,2 2 128-16,-2 0-128 0,-2 1 0 0,1-2 0 15,1 3 144-15,-1-2-144 0,1 3 0 0,0 0 128 0,1 5-128 16,0 1 0-16,1 5 0 0,0 4 0 0,2 6 0 16,1 0 0-16,1 2 0 0,0-1 0 0,1-1 0 15,-1-3 0-15,-1 0 160 0,-1-8-160 0,-1 1 0 16,-1 3 0-16,-2 7 0 0,-1 6 0 0,0 8 0 15,-2 2 160-15,-3 3-160 0,-5-4 160 0,1-3-160 16,2-4 128-16,-1 3-128 0,-2 5 240 0,2 4-48 16,0 5 0-16,1 0 0 0,2-3-192 0,1-5 176 15,-1-5-176-15,3-1 160 0,-3 3 0 0,2 5 0 16,2 7 0-16,0 0 0 0,2-3-32 0,-1-6-128 0,1-10 192 16,-1-1-64-16,0-3-128 0,1 2 192 15,-3 1-192-15,0 5 192 0,-1 5-192 0,1-2 128 0,-3-3-128 0,2-7 128 16,0-4-128-16,2-4 192 0,-1-4-192 0,2-1 192 15,0-2 0-15,-2 5 0 0,0 2 0 0,1 6 0 16,-1 5-16-16,1 4 0 0,-1-1 0 0,2-2 0 16,-1-7-176-16,2-2 160 0,0-2-160 0,2 0 160 15,-1 1-16-15,3 2 0 0,0 2 0 0,0 1 0 16,0 3-144-16,1-4 160 0,0-4-160 0,2-1 160 16,-2-4-160-16,1-4 0 0,0-2 144 0,0-2-144 15,-2 1 128-15,0 1-128 0,-1 2 160 0,-1 1-160 16,2-4 128-16,0 2-128 0,-1 2 0 0,0-2 144 15,1 0-144-15,0-3 0 0,0 2 144 0,0-2-144 16,0-2 0-16,0 0 0 0,1-2 0 0,2-1 128 16,0-2-128-16,1 2 0 0,0-2 0 0,1 3 0 0,2 3 0 15,-1 1 0-15,1 0 0 0,-1 4 0 0,-1 4 0 0,0 2 0 16,0 1 0-16,0-4 0 0,1-1 0 0,-1-3 128 16,0-1-128-16,-1-2 0 0,-3-2 0 0,-1 1 128 15,0 0-128-15,-2 1 0 0,1 1 0 0,-2 2 0 16,1-3 0-16,-1 2 128 0,-1 5-128 0,1-3 0 15,2 1 0-15,-1 0 0 0,2-4 0 0,-1-1 0 16,-3 0 0-16,1-4 0 0,2-1 0 0,-1 0 0 16,1 0 0-16,-2-2 128 0,3 1-128 0,0 0 0 15,-1 2 128-15,1 2-128 0,-2-1 0 0,2 3 0 16,-1 3 0-16,-2 2 0 0,-2 1 0 0,1 1 0 16,0-3 0-16,-2-4 0 0,4-3 0 0,2-1 128 0,0-1-128 15,-2-3 0-15,0 0 0 0,-1 1 128 0,1-3-128 0,1 1 0 16,0 1 0-16,-1 2 0 0,1 2 0 15,1-3 0-15,0 1 144 0,0 3-144 0,-1 3 192 0,0 2-192 16,1 0 0-16,0-1 0 0,0-2 0 0,-2-1 0 16,1-2 0-16,-2-2 0 0,1 1 0 0,0-1 0 15,1-1 0-15,-1-1 0 0,-2 0 0 0,0 1 0 16,2-1 0-16,0 3 0 0,1-2 0 0,1 2 0 16,-1 1 0-16,-1 1 0 0,1 3 0 0,1-2 0 15,-2 0 0-15,3 2 0 0,1 0 0 0,-1-2 0 16,-1-2 0-16,0 0 0 0,-2-1 0 0,2-1 0 15,-1-4 0-15,1 1 0 0,-3 0 0 0,2-2 0 16,-1-1 0-16,1 1 0 0,-1-1 0 0,-2 1 0 16,3 2 0-16,-3-1 0 0,0-1 0 0,0 0 0 15,1-2 0-15,1 2 0 0,-1 3 0 0,-1 2 0 0,0-3 0 0,1-1 0 16,1 1 0-16,-1 0 0 0,-1-1 0 0,0-2 0 16,0-1 0-16,1 0 0 0,2 0 0 0,-1 0 0 15,1 1 0-15,0-2 0 0,-2-1 0 0,-1 1 0 16,4 1 0-16,-2-3 0 0,1 2 0 0,-2-4 0 15,-1 1 0-15,0 1 0 0,0-1 0 0,0 0 0 16,0-1 0-16,0 0 0 0,0 1 0 0,0-2 0 16,-1 1 0-16,0 1 0 0,-2 1 0 0,2 0-224 15,0-4 32-15,-1 3 16 0,1 0 176 0,-2-1 0 16,-1 2 0-16,3 0 0 0,0 1 128 0,0 0 48 16,-1 0 16-16,1 0 0 0,0 1-192 0,1-2 0 15,0-1 0-15,1 0 0 0,2 2 0 0,-2-2 0 0,1-1 0 0,1-1 0 16,-2 1 0-16,-1-2 0 0,0 1 0 15,2-1 0-15,0-1 0 0,0 2 0 0,-1-1 0 0,-1-1 0 16,0-9 0-16,1 13 0 0,0-2 0 0,1-1 0 16,-1-1 0-16,0 1 0 0,1-3 0 0,-1 4 0 15,0-3 0-15,1 2 0 0,-2 1 0 0,2-2 0 16,0 0 0-16,-1 0 0 0,0-1 0 0,0 0 0 16,-1-8 0-16,2 10 0 0,-1-2 0 0,-1-8 0 15,0 12 0-15,1-3 0 0,-1-9 0 0,3 9 0 16,-3-9 0-16,3 10 0 0,-2 1 0 0,-1-11 0 15,1 9 0-15,-1-9 0 0,1 9 0 0,1 0 0 16,-1 1 0-16,0 0 0 0,1 0 0 0,-1-1 0 16,-1-9 0-16,1 13 0 0,1-4 0 0,-1 2 0 15,0-2 0-15,-1-9 0 0,3 9 0 0,-3-9 0 0,4 12 0 0,-4-12 0 16,4 9 0-16,-4-9 0 0,6 8 0 0,-6-8 0 16,0 0 0-16,7 7 0 0,-7-7 0 0,5 8 0 15,-5-8 0-15,4 8 0 0,-4-8 0 0,0 0 0 16,0 0 0-16,4 8 128 0,-4-8-128 0,0 0 128 15,0 0-128-15,0 0 128 0,0 0 32 0,-2 6 0 16,2-6 0-16,0 0 0 0,0 0 0 0,0 0 0 16,0 0 0-16,-6 4 0 0,-1 0-32 0,7-4-128 15,-9 0 192-15,1 0-64 0,1 4 144 0,-1-4 32 16,8 0 0-16,-11 3 0 0,1 1-96 0,-1 2-16 16,4-6 0-16,-2 3 0 15,-1-1-480-15,1 1-96 0,0-2-32 0,-1 2 0 0,-1-2 416 0,1 2 272 0,1-2-32 16,-2 0-16-16,-2 2-352 0,0-3-80 0,0 0-16 15,0 3 0-15,0 1 224 0,-1-2 256 0,-2 0-48 0,-1-1-16 32,-1 3-528-32,-2-3-112 0,1-1-32 0,-1-1 0 15,1-2-1008-15,-2-1-208 0,1-6-32 0,1-5-13392 0,0-8-2672 0</inkml:trace>
  <inkml:trace contextRef="#ctx0" brushRef="#br0" timeOffset="13491.49">6903 8961 11055 0,'0'0'976'0,"0"0"-784"0,0 0-192 0,0 0 0 16,-2-12 2560-16,-1 2 480 0,3 10 96 0,0 0 0 15,-3-13-1968-15,3 13-400 0,-4-11-64 0,4 11-32 16,-5-11-32-16,5 11 0 0,0 0 0 0,-4-11 0 16,-1-2-192-16,5 13-32 0,-5-5-16 0,0 0 0 15,-1 1-16-15,1-1 0 0,0 1 0 0,-1 0 0 16,-4-1 144-16,1-1 32 0,-10-1 0 0,0 1 0 16,3 4-48-16,-3-1 0 0,0 3 0 0,-1 3 0 0,1 2-192 15,-2 3-32-15,0 2-16 0,0 3 0 0,0 0-144 0,2 4-128 16,-1 3 144-16,0 3-144 0,2-1 128 0,0 2-128 15,0-1 0-15,2 1 0 0,2 1 0 0,1-1 0 16,-2 2 0-16,5 2 0 0,1 2 0 0,1-5 0 16,0 1 0-16,3-4 0 0,0-3 0 0,3 2 0 15,1-4 0-15,4 0 144 0,1-1-144 0,2 1 0 16,2-4 0-16,0 0 0 0,1-1 0 0,1-2 0 16,2-4-128-16,1 0 128 0,3-1-224 0,-1-5 32 15,2 0 0-15,2-4 0 0,-1-1 192 0,1-2 0 16,2-2 0-16,0 0 0 0,1-3 192 0,3 1-32 0,0-4 0 15,0 1 0-15,2 0 64 0,-1-2 16 0,-1-1 0 0,-2-3 0 16,-3-2-48-16,-1-3-16 0,-2-2 0 0,-2-4 0 16,-2-2-176-16,-2-3 160 0,0 2-160 15,-3-3 160-15,-4 1-160 0,-2 1 0 0,0 3 144 0,-4 0-144 16,-2 0 192-16,-1 4-48 0,-1-2 0 0,-2 0 0 16,-1-3 80-16,1-2 16 0,-1-3 0 0,1 2 0 15,-1-1-240-15,0 2 0 0,-3 0 0 0,0 3 0 16,-1 4 0-16,1 2 0 0,1 4 0 0,-2 5 0 15,1 0-144-15,1 4 144 0,1 1-208 0,1 4 80 16,2 3-224-16,7 5-32 0,0 0-16 0,-6-5 0 31,2 1-1248-31,4 4-240 0,0 0-48 0,0 0-7680 0,0 0-1536 0</inkml:trace>
  <inkml:trace contextRef="#ctx0" brushRef="#br0" timeOffset="14091.78">7133 8763 9215 0,'0'0'816'0,"0"0"-656"15,0 0-160-15,0 0 0 0,0 0 5280 0,0 0 1024 16,0 0 208-16,0 0 32 0,0 0-5104 0,0 0-1024 16,0 0-208-16,0 0-32 0,2 14 16 0,2-2 0 15,-4-12 0-15,4 13 0 0,-4-13-192 0,5 14 0 16,-5-14 0-16,7 17 0 0,-1-2 0 0,1-2 0 16,1-2 0-16,1 0 0 0,0 1 0 0,1-1 128 15,2-2-128-15,0 2 0 0,1-1 0 0,0-3 0 16,0-2 0-16,0 3 0 15,0-3-416-15,0 0-16 0,-1-1 0 0,1 0 0 16,-1-1-1488-16,-1-5-320 0,0 1-48 0,-5-3-16 0</inkml:trace>
  <inkml:trace contextRef="#ctx0" brushRef="#br0" timeOffset="14375.52">7597 8613 30351 0,'0'0'656'0,"0"0"144"0,0 0 32 0,-5 8 32 0,-1 0-688 0,2 2-176 0,1 2 0 0,-3-1 0 16,-2 3 128-16,-1 1 0 0,0 1 0 0,0 2 0 16,0-2 192-16,-3 2 16 0,-1 2 16 0,1 2 0 15,-3 4 288-15,-1 1 48 0,-1 6 16 0,0 7 0 0,0 6-80 0,-1 5-16 16,-1 2 0-16,-1-1 0 0,0-5-416 0,3-1-64 15,1-5-128-15,1-3 176 0,2-4-176 0,3-1 0 16,1-3-192-16,1-2 192 0,3-1-336 0,2-4 48 16,0-1 16-16,3-4 0 15,0-3-288-15,0-15-48 0,6 8-16 0,-6-8-9616 16,0 0-1920-16</inkml:trace>
  <inkml:trace contextRef="#ctx0" brushRef="#br0" timeOffset="14728.51">7638 8896 21183 0,'0'0'1888'0,"0"0"-1504"0,0 0-384 0,0 0 0 16,0 0 3264-16,0 0 576 0,0 0 112 0,0 0 16 15,-1 12-2992-15,1 1-592 0,3 2-128 0,-1 1-32 16,2 5-32-16,2-2 0 0,-1 5 0 0,3-1 0 15,-3 2-192-15,0 0 0 0,0-2 0 0,0 3 0 16,-1-5-448-16,-1 0-64 0,0 1-32 0,-1-2 0 16,-2-1-1424-16,0-4-272 0,-1-1-64 0,0 0-10944 15</inkml:trace>
  <inkml:trace contextRef="#ctx0" brushRef="#br0" timeOffset="15410.44">6191 9928 34319 0,'0'0'1520'0,"0"0"320"0,0 0-1472 0,0 0-368 0,12 3 0 0,2 0 0 16,2-2 592-16,4-1 48 0,0 0 16 0,4 0 0 16,-2-1-176-16,3-2-32 0,1-2-16 0,3-3 0 15,2-2-224-15,2-1-32 0,2-2-16 0,3-4 0 16,3 0 48-16,9 2 16 0,5-2 0 0,3-3 0 15,5-1-96-15,-2-4 0 0,0-2-128 0,-2-4 192 16,0-2-192-16,5 2 0 0,3 0 0 0,1-1 0 16,-1 5 0-16,-3 1 0 0,-5 2-192 0,-1 1 192 15,-5 2 0-15,1 1 0 0,-2 4 0 0,1 1 0 16,1 2-128-16,-3 4 128 0,0 1 0 0,-6 2 0 31,-2 0-1792-31,-4 1-240 0,-4 0-48 0,-2-3-13408 0</inkml:trace>
  <inkml:trace contextRef="#ctx0" brushRef="#br0" timeOffset="16182.87">7037 10481 25855 0,'0'0'1152'0,"0"0"224"0,3-8-1104 0,-3 8-272 0,4-9 0 0,0 0 0 16,-4 9 1024-16,5-9 160 0,0 0 32 0,-5 9 0 15,2-9-400-15,-1 2-80 0,0-2-16 0,1 1 0 16,-2 0-416-16,0 8-96 0,0-10-16 0,0 2 0 15,-2-1 16-15,0 1 0 0,-2-1 0 0,0 1 0 16,0-1 144-16,0 3 32 0,-1-2 0 0,-2 1 0 0,-2 1-128 0,-1 1 0 16,-3 1-16-16,-2 1 0 0,0 0 64 0,-2 2 16 15,0 4 0-15,0 1 0 0,-1-2-176 0,-1 3-16 16,0 1-128-16,1 0 192 0,1 2-192 0,0 1 128 16,-2-2-128-16,2 3 0 0,3 2 0 0,1 2 0 15,0-1 0-15,3-1 0 0,-1 2 0 0,3 3 0 16,2 0 0-16,1 3 0 0,-1 3-144 0,4-1 144 15,0 3 0-15,4-1-144 0,0 0 144 0,2 0 0 16,1-2 0-16,2-1-128 0,1-3 128 0,1-1 0 16,1-3 0-16,1-2 0 0,1-4 0 0,1-3-160 15,0-2 160-15,1-3 0 0,2-3 0 0,1-2 0 16,1-2 0-16,-1-2 0 0,-2-6 320 0,2-1 32 16,0-1 0-16,0-2 0 0,-1-2 144 0,-2 0 16 0,1-1 16 0,-1-2 0 15,-1 1-144-15,0 1-16 0,-1-3-16 0,-2 1 0 16,1 1-176-16,-2-2-48 0,-1 0 0 0,-3-1 0 15,-1-2-128-15,-2-5 0 0,0-5 144 0,-2 2-144 16,0-5 0-16,-4 2 0 0,0-1 0 0,-1 3-128 16,-2 5 128-16,1-2 0 0,-2 5-144 0,-1 6 144 15,1-1 0-15,1 5 0 0,-2 0 0 0,1 2 0 16,0 2 160-16,1 0-160 0,0 2 192 0,1 2-192 16,0-1 0-16,2 1 0 0,1 2 0 0,3 9 0 31,-6-6-384-31,6 6-128 0,0 0-16 0,0 0-16 0,-9 1-2400 0,9-1-496 0,-6 8-80 0,6-8-11072 15</inkml:trace>
  <inkml:trace contextRef="#ctx0" brushRef="#br0" timeOffset="16576.93">7628 10117 30399 0,'0'0'2704'0,"0"0"-2160"0,-8 6-544 0,8-6 0 16,0 0 2048-16,0 0 288 0,-4 7 64 0,4-7 16 16,-5 11-1936-16,0 1-480 0,1-1 0 0,0 4 0 15,0-1 0-15,0 6 128 0,-1-1-128 0,-1 2 0 16,-4 2 0-16,1 0 0 0,-1-1 0 0,-1-1 0 16,0 1 0-16,2-1 0 0,-2 0 0 0,1 1 0 15,-2-1 0-15,2 2 0 0,-1-3 0 0,1 2-160 31,-1-4-560-31,2 0-112 0,1-2-32 0,2-2 0 0,1-5-992 16,5-9-192-16,-7 7-32 0,7-7-11744 0</inkml:trace>
  <inkml:trace contextRef="#ctx0" brushRef="#br0" timeOffset="16810.38">7413 10175 32255 0,'0'0'2864'0,"0"0"-2288"15,-3 8-576-15,2 2 0 0,1 3 2752 0,3 0 448 16,2 1 96-16,1 3 16 0,2-1-2352 0,0-2-448 16,0 2-112-16,1 0-16 0,-1-2 48 0,0 2 0 15,-1-2 0-15,4 0 0 0,-1 1-432 0,3-2 0 16,-1 0 128-16,1 1-128 0,0-1 0 0,0-1-272 0,0 0 64 0,2-1 16 31,0 0-736-31,2 1-144 0,1-3-16 0,5 0-16 16,-3-1-1792-16,1-1-368 0,0 1-64 0,-1-4-12224 0</inkml:trace>
  <inkml:trace contextRef="#ctx0" brushRef="#br0" timeOffset="17394.32">7212 11793 23039 0,'-12'5'2048'0,"3"-2"-1648"0,-5-1-400 0,4 2 0 0,3 1 5488 0,7-5 1008 16,-1 11 208-16,1-11 32 16,0 0-7344-16,5 13-1472 0,-1-2-288 0</inkml:trace>
  <inkml:trace contextRef="#ctx0" brushRef="#br0" timeOffset="17588.41">7142 12456 15663 0,'0'0'1392'0,"-5"7"-1120"16,5-7-272-16,-10 4 0 0,10-4 7936 0,0 0 1520 15,0 0 304-15,0 0 64 16,0 0-8208-16,0 0-1616 0,0 0-368 0,3 8-48 16,-3-8-2480-16,0 0-496 0,0 0-112 0</inkml:trace>
  <inkml:trace contextRef="#ctx0" brushRef="#br0" timeOffset="17840.1">7243 12970 40319 0,'0'0'1792'0,"0"0"352"0,0 0-1712 0,3 10-432 0,-3-10 0 0,8 15 0 0,-2-2 144 0,1-1-144 16,-2-1 160-16,-1 1-160 16,-4-12-512-16,4 14-192 0,2-2-32 0,0-2-16 15,-6-10-400-15,0 0-96 0,6 10-16 0,-6-10 0 16,0 0 352-16,0 0 64 15,0 0 16-15,0 0 0 0,0 0 1088 0,0 0 240 0,0 0 32 0,0 0 16 0,0 0-288 0,0 0-64 16,0 0-16-16,0 0-9856 16,0 0-1968-16</inkml:trace>
  <inkml:trace contextRef="#ctx0" brushRef="#br0" timeOffset="19095.38">7022 15241 6447 0,'0'0'576'0,"0"0"-576"0,0 0 0 0,0 0 0 16,0 0 3776-16,0 0 656 0,0 0 128 0,1-6 32 15,0 0-3504-15,-1 0-688 0,0 6-144 0,0-7-16 16,0 1 288-16,0 6 64 0,-1-9 16 0,0 1 0 16,0 1 288-16,1 7 48 0,-3-2 16 0,0-1 0 15,1 0-256-15,-2 2-64 0,1-5 0 0,-1 2 0 16,0 1-432-16,0 1-80 0,-5-2-128 0,1 1 176 16,8 3-176-16,-9-3 0 0,2 1 0 0,-3 0 0 15,0 0 192-15,0 2 0 0,-2 0 0 0,0 1 0 16,0 0 208-16,-2 2 48 0,-2 1 16 0,-1 1 0 15,0 0-224-15,-1 2-48 0,-3 2-16 0,3 2 0 16,1 0-176-16,4 2 160 0,-3 2-160 0,3 4 160 16,3-2 16-16,1 5 0 0,2 0 0 0,3 3 0 15,2 1-176-15,2 2 128 0,1-1-128 0,3-2 128 16,1 0-128-16,2-3 0 0,2-1 0 0,0-4 0 16,1 0 0-16,2-3 0 0,1-2 0 0,0-1 0 15,2 0 160-15,0-5 0 0,1 1 0 0,0-5 0 0,1 1-160 0,-1-2 0 16,0-1 0-16,1 0 0 0,1-4 192 0,-2-1-64 15,-2-3 0-15,1-2 0 0,-1-2 112 0,2-3 16 16,-3-4 0-16,-2 0 0 0,-1-2-64 0,-1-1 0 16,-2-6 0-16,0 1 0 0,-3-3-192 0,-1 0 0 15,-2 0 0-15,0 0 0 0,-1-1 0 0,0 1 0 16,0 0 0-16,0 0 0 0,-1-2 0 0,0 0 0 16,-1-5 0-16,1 0 0 0,-2-4 0 0,-1 2 0 15,0-1 0-15,-1 3 0 0,0 5 128 0,-3 2-128 16,-2 2 0-16,1 7 0 0,0 2 0 0,-2 2 128 15,2 2-128-15,0 2 0 0,1 3-256 0,2 1-80 16,0 0-32-16,2 2 0 16,4 7-2064-16,0 0-432 0,0 0-80 0</inkml:trace>
  <inkml:trace contextRef="#ctx0" brushRef="#br0" timeOffset="19520.9">7393 15111 13823 0,'0'0'1216'0,"0"0"-960"16,0 0-256-16,0 0 0 0,0 0 3904 0,12 4 752 15,0-2 144-15,-2 2 16 0,1 0-3728 0,-2 0-768 16,-9-4-128-16,10 8-48 0,-1 0 256 0,1 1 48 15,-1 1 16-15,-2-1 0 0,0 3-32 0,1-2-16 16,-2 2 0-16,2 0 0 0,0 1 96 0,1 0 32 0,-1 0 0 0,1 3 0 16,-1-3-352-16,0-3-192 0,1-1 192 0,-1 2-192 15,-2 2 128-15,2-4-128 0,-2 0 0 0,-6-9 0 16,10 12-144-16,-3-4-144 0,1-2-32 0,-8-6-10544 16,0 0-2112-16</inkml:trace>
  <inkml:trace contextRef="#ctx0" brushRef="#br0" timeOffset="19829.47">7735 14982 5519 0,'-7'5'496'0,"-2"3"-496"0,0 2 0 0,1-1 0 0,2 2 6784 0,1 2 1280 15,-1 1 240-15,3 3 48 0,-3 0-6992 0,0 2-1360 16,-2 4-336-16,0-1-48 0,0 5 384 0,2 1 0 16,-2 4 0-16,0 5 0 0,-1 0 0 0,1 6 0 15,-1 2 128-15,0 2-128 0,-1-4 128 0,-1 0-128 16,1-4 128-16,-2 0-128 0,-1-1 0 0,1-4 128 16,0 0-128-16,1-2 0 0,-1-1 0 0,3 1 0 15,1 0 0-15,1 0 0 16,2-4-528-16,1-2-48 0,0-2 0 0,2-6 0 15,2-4-704-15,0-2-128 0,0-12-48 0,0 0-11600 0</inkml:trace>
  <inkml:trace contextRef="#ctx0" brushRef="#br0" timeOffset="20663.14">7833 15643 11055 0,'0'0'480'0,"0"0"112"0,0 0-464 0,0 0-128 16,0 0 0-16,0 0 0 0,0 0 4656 0,0 0 912 0,0 0 176 0,13 0 32 16,-13 0-4368-16,12-6-864 0,-5-1-176 0,1 0-48 15,0 2-48-15,-2-3-16 0,0-1 0 0,-1 0 0 16,1-2 288-16,0 2 48 0,-2 0 16 0,-1 1 0 15,1-6 288-15,-1 3 64 0,0 1 16 0,1 2 0 16,-2-6-16-16,2 2-16 0,-1 2 0 0,-1-3 0 16,1 2-368-16,-2-2-64 0,3-1 0 0,0 1-16 15,-1 0-176-15,0 0-16 0,0 0-16 0,1 0 0 16,0-3-288-16,1 3 0 0,0 3 0 0,1 0 0 16,-3 4 0-16,-3 6 0 0,6-7 0 0,-6 7 0 15,0 0 0-15,0 0 0 0,0 0 0 0,0 0 0 16,0 0 192-16,0 0-64 0,0 0 0 0,0 0-128 0,8 12 160 0,-3 1-160 15,-1-1 128-15,-2 4-128 0,1 1 0 0,-2 1 0 16,-1 0 128-16,3 2-128 0,-1-2 0 0,1 0 0 16,0-2 0-16,1-2 0 0,-1 0 0 0,4 1 192 15,-1-6 0-15,0 0 0 0,-2 0-192 0,-4-9-192 16,0 0 32-16,7 9 16 0,-7-9 144 0,7 7 176 16,-7-7-48-16,6 6 0 0,-6-6 224 0,0 0 32 15,0 0 16-15,0 0 0 0,0 0-400 0,0 0-144 16,8-4 0-16,0-1 0 0,-3-1 272 0,1-1 48 15,-6 7 16-15,5-12 0 0,-3 1 208 0,2-2 48 16,-1 0 16-16,1-2 0 0,-2-3-224 0,2 0-48 16,0-6-16-16,0 1 0 0,-1-3-176 0,-1 1 0 15,1 1 144-15,0 1-144 0,-2 0 0 0,0 2 0 0,0-1 0 0,2 2-128 16,-3 2-192-16,1-1-16 0,1 1-16 0,-1 4 0 31,0 2-1184-31,1 0-256 0,-2 3-32 0,0 9-11808 0,3-9-2352 0</inkml:trace>
  <inkml:trace contextRef="#ctx0" brushRef="#br0" timeOffset="21214.31">6436 16314 12895 0,'-10'3'1152'0,"10"-3"-928"0,0 0-224 0,0 0 0 16,0 0 5312-16,0 0 1024 0,0 0 208 0,14-3 48 15,2-2-5008-15,5-3-1008 0,2-2-192 0,6-2-32 16,5-3 144-16,6 0 16 0,6 0 16 0,6 0 0 16,7 0-256-16,2 0-48 0,3-1-16 0,0-2 0 15,-2-6 64-15,6 1 16 0,5 0 0 0,4-2 0 16,4-3 160-16,-3 0 16 0,0-4 16 0,-1 1 0 16,-1 0-32-16,2 1-16 0,3 1 0 0,-5 6 0 15,-5-2-240-15,-6 3-32 0,-6 0-16 0,-1 1 0 16,-2 0-144-16,-2 1 0 0,0 2 0 0,-3 2 0 15,-2 3-512-15,-3 0-16 0,-6 0-16 0,-2-1 0 16,-3-2-1456-16,-3-1-304 0,-6 2-48 0,-4-5-14496 16</inkml:trace>
  <inkml:trace contextRef="#ctx0" brushRef="#br0" timeOffset="21930.68">7389 16834 6447 0,'7'-6'272'0,"-4"0"80"0,1 1-352 0,-1-4 0 0,3 0 0 0,-1-1 0 15,1-3 6272-15,1 2 1168 0,-2-3 240 0,-1 2 64 0,-4-1-6208 0,1-1-1216 16,-1-5-320-16,-1 2 0 0,-4-1 0 0,0 0 0 16,-3 1 0-16,0 1 0 0,-1 1 0 0,-4 2 160 15,0 0-160-15,0 2 192 0,-2 3 176 0,0 2 32 16,-2-2 16-16,0 4 0 0,-1 2 64 0,-2 3 16 16,0 1 0-16,2 4 0 0,-1 1-304 0,2 4-48 15,-2-1-16-15,2 5 0 0,1 2-128 0,0 1 0 16,0 1-192-16,2 4 192 0,0-4-240 0,2 5 80 15,1-5 16-15,2 5 0 0,-1-5 0 0,5 5 0 16,1-1 0-16,2 1 0 0,1-2 144 0,2-3 0 16,2-2-144-16,1 0 144 0,0-2-176 0,0 0 48 15,2-4 0-15,2-1 0 0,-1-1-48 0,-7-9 0 0,0 0 0 0,14 4 0 16,-1-1 176-16,0-3 0 0,0-6-144 16,1 0 144-16,1-4 0 0,2-1 160 15,0 1-16-15,1-5 0 0,1-3 128 0,2-1 32 0,0-1 0 0,0-1 0 16,-1 0 80-16,-1 0 0 0,-1 1 16 0,-1-1 0 15,-1 1-16-15,-3-2-16 0,-3-3 0 0,0-1 0 16,-4-5-368-16,-1 0 0 0,-1-2 0 0,-2-4 0 16,-4-2 0-16,0 2 176 0,-2 0-16 0,-1 2 0 15,-3 4-160-15,0-1 0 0,-1 7 0 0,-2-1-176 16,1 3 176-16,-1 2 0 0,1 0-144 0,0 3 144 16,-1 0 0-16,2 3-176 0,-1 1 176 0,0 2-128 15,1 1-384-15,2 1-80 16,-1 0-16-16,1 2 0 0,2 2-2752 0,1 0-544 0</inkml:trace>
  <inkml:trace contextRef="#ctx0" brushRef="#br0" timeOffset="22381.94">7949 16403 28847 0,'0'0'640'0,"0"0"128"0,0 0 16 0,0 0 32 0,0 0-656 0,0 0-160 0,0 0 0 0,0 0 0 16,0 0 640-16,0 0 112 0,-4 9 16 0,4-9 0 16,-7 12 384-16,2-3 96 0,-1 1 16 0,-2 3 0 15,-1 1-16-15,0 2 0 0,-2 1 0 0,1 1 0 16,-2 4-464-16,-1-1-80 0,-3 1-32 0,1 1 0 15,-2-2-320-15,2-1-64 0,-2 1-16 0,2 0 0 16,-1-4-272-16,0 3 0 0,2-3 0 0,1 2 0 16,0-2-192-16,1 0 0 0,2-1 0 0,2-1 0 15,-1 0-1328-15,1-5-256 16,2-1-48-16,6-9-9888 0,0 0-1968 0</inkml:trace>
  <inkml:trace contextRef="#ctx0" brushRef="#br0" timeOffset="22612.43">7573 16486 45791 0,'0'0'2032'0,"0"0"400"0,0 0-1936 0,2 12-496 16,-2-12 0-16,4 12 0 0,5-2 0 0,1 0 0 0,0 0 0 0,4 0 0 15,-1 2 0-15,1 2 0 0,3-1 0 0,1-1 0 16,2 1 0-16,1 1 0 0,-1-1 0 0,3 2 0 15,-3-5 0-15,3 2-128 0,-4-1 128 0,1 1 0 32,-2 1-928-32,0-1-80 0,-1 0-16 0,0-1 0 15,-1 1-1408-15,-1 0-272 0,1 0-64 0,0-3-7936 0,2 1-1584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45:52.056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7242 5794 20271 0,'-26'3'1792'0,"-1"2"-1424"0,-1 3-368 0,4 0 0 16,1 0 2176-16,5-1 352 0,2 1 80 0,3 0 16 0,3-1-1600 0,2-1-304 15,3 1-64-15,5-7-16 0,0 0-400 0,1 11-96 16,-1-11-16-16,8 7 0 0,4-5 64 0,-2 0 16 16,5-4 0-16,4 2 0 0,6-2 224 0,6-1 32 15,6-1 16-15,4-1 0 0,5-3 112 0,51-3 32 16,-5 0 0-16,-3 3 0 0,1-2-80 0,1 1-16 16,3 1 0-16,2 0 0 0,5 0-16 0,3-1-16 15,3 3 0-15,5-2 0 0,5-3-80 0,2 2-16 16,2 3 0-16,2-2 0 0,2-4-208 0,1 2-64 15,2 1 0-15,1 2 0 0,0 1 0 0,0-1 0 16,2 1 0-16,-3 2 0 0,-3 1-128 0,1 2 0 16,2-3-160-16,-4 3 160 0,-3 1 0 0,0 0 0 0,-1-2 0 0,-2 4 0 15,-4 0-144-15,2 2 144 0,-1-1-128 0,-4 1 128 32,-6 1-688-32,-2-1-48 0,-1 4-16 0,0-1-11456 0,2 0-2288 0</inkml:trace>
  <inkml:trace contextRef="#ctx0" brushRef="#br0" timeOffset="4366.34">14068 4757 11967 0,'0'0'1072'0,"0"0"-864"0,-7 5-208 0,7-5 0 16,0 0 2944-16,0 0 528 0,0 0 112 0,-10 2 32 15,10-2-2288-15,0 0-464 0,0 0-96 0,0 0 0 16,0 0 224-16,0 0 48 0,0 0 16 0,0 0 0 15,0 0 32-15,0 0 0 0,0 0 0 0,0 0 0 16,0 0-528-16,0 0-112 0,0 0 0 0,0 0-16 16,0 0-240-16,0 0-32 0,0 0-16 0,0 0 0 15,0 0 128-15,0 0 32 0,0 0 0 0,0 0 0 16,0 0 128-16,-5 6 16 0,-3-1 16 0,8-5 0 16,-6 6-240-16,-1 1-48 0,7-7-16 0,-6 6 0 15,6-6 416-15,0 0 64 0,0 0 32 0,-3 8 0 16,3-8-208-16,0 0-32 0,4 8-16 0,-4-8 0 0,7 7 0 0,-7-7 0 15,6 6 0-15,-6-6 0 0,0 0-288 0,8 10-128 16,-1 1 128-16,-4-2-128 0,-3-9 224 0,3 13-32 16,-2-4-16-16,-1 3 0 0,0 1-176 0,-2 0 0 15,-2 0 0-15,-1 1 0 0,-2-1 160 0,1 0-160 16,-1 0 192-16,1 1-192 0,-2-1 160 0,0-6-160 16,0 1 128-16,2 1-128 0,2 2 0 0,0-2 0 15,0-1-192-15,4-8 192 0,-1 10 0 0,1 1 0 16,0-4 192-16,0-7-64 0,3 10 144 0,3-1 32 15,-2-2 0-15,-1 3 0 0,-3-10-304 0,6 7 0 0,-6-7-208 16,5 12 80-16,-1-3 128 0,-4-9 0 0,2 12 128 0,-2-12-128 16,0 13 0-16,-1-1 0 0,-1-2 0 0,-1 1 128 15,3-11 320-15,-5 9 80 0,-1 2 16 0,0 1 0 16,-3-1-544-16,0-1-256 0,0 1 32 0,-1-1 0 16,0 2 224-16,1-4 0 0,2 1 0 0,1 0 0 15,-2-1 128-15,0 1 64 0,2-3 0 0,6-6 16 16,0 0-208-16,-4 11-256 0,4-11 48 0,-3 9 16 15,3-9 192-15,-2 10 0 0,2-10 0 0,0 0 0 16,-2 9-320-16,2-9 0 0,0 0-16 0,4 9 0 16,-4-9 176-16,0 0 160 0,0 0-208 0,5 12 80 31,-5-12-272-31,0 0-48 0,0 0-16 0,0 0 0 0,0 0-416 0,0 0-80 0,0 0 0 0,0 0-16 16,0 0-2224-16,0 0-432 0</inkml:trace>
  <inkml:trace contextRef="#ctx0" brushRef="#br0" timeOffset="5340.72">13851 5085 27807 0,'0'0'1232'0,"-9"0"256"0,-2 0-1184 0,2 1-304 16,0-1 0-16,9 0 0 0,0 0 704 0,-8 0 96 15,8 0 16-15,0 0 0 0,0 0-240 0,0 0-32 16,-5-4-16-16,5 4 0 0,0 0-16 0,0 0-16 16,9-3 0-16,0 0 0 0,-9 3-112 0,13-3-32 0,-1 2 0 0,0 0 0 15,1-1 128-15,0 2 32 0,-2-1 0 0,1 1 0 16,1 1-112-16,0 1-16 0,-1-2 0 0,1 0 0 16,0-2-144-16,0 0-48 0,0-1 0 0,1 1 0 15,-1 2-48-15,1-4-16 16,-3 2 0-16,1 1 0 0,0-3 0 0,-1 2-128 0,1-1 192 0,0 0-64 15,0 1-128-15,1-1 0 0,-2 1 144 0,1-1-144 16,1 2 0-16,0 1 144 0,-1 0-144 0,1 0 0 16,0-3 128-16,0 0-128 0,0 2 0 0,-1 1 0 15,0 0 0-15,-1 0 160 0,0 0-160 0,-1 1 128 16,1-1-128-16,-11 0 160 0,11 0-160 0,-11 0 160 16,12 0-160-16,-12 0 0 0,0 0 0 0,0 0 128 0,0 0-128 15,0 0 0-15,10 2 0 0,-10-2 128 0,0 0-128 0,0 0 0 16,0 0 0-16,0 0 0 0,0 0-128 15,0 0 128-15,-13-2-160 0,2 1 160 0,-1 1-128 0,2 0 128 16,-2-2 0-16,0 2-144 0,-1-2 144 0,0 2 0 16,-1 0 0-16,-1 0 0 0,1 0 0 0,-2 0 0 15,-1 0 0-15,0 2 0 0,2 1 0 0,-1 0 0 16,1 0 0-16,-1-1 0 0,2-2 0 0,-1 2 0 16,1-2 192-16,0 1-64 0,-2 0 0 0,3 0 16 15,-2-1 0-15,2 2 0 0,3-1-16 0,-2-1-128 16,1 0 192-16,0 0-64 0,11 0-128 0,-10 0 0 15,1-1 0-15,9 1 0 0,-8 0 0 0,8 0 0 16,-9 0 0-16,9 0-176 0,-9 2-80 0,9-2-32 16,-10 6 0-16,10-6 0 15,0 0-272-15,0 0-48 0,-9 3-16 0,9-3 0 16,0 0-1680-16,0 0-320 0,0 0-80 0</inkml:trace>
  <inkml:trace contextRef="#ctx0" brushRef="#br0" timeOffset="19498.88">3564 9951 25215 0,'0'0'1120'0,"0"0"224"0,0 0-1072 0,0 0-272 0,0 0 0 0,0 0 0 0,0 0 704 0,2-7 64 16,-2 7 32-16,0 0 0 0,2-10-496 0,-2 10-112 15,0 0 0-15,5-10-16 0,-5 10-176 0,2-3 0 16,-2-4 0-16,0 7 128 0,-2-5-128 0,0 1 0 15,2 4 0-15,-4-4 0 0,-1 0 0 0,-4-4 0 16,1 0 0-16,0 5 128 0,8 3 320 0,-10-7 48 16,2 1 16-16,8 6 0 0,-11-7 416 0,2 2 96 15,1-3 0-15,2 0 16 0,-1 0-160 0,7 8-48 16,-9-10 0-16,0 3 0 0,9 7-288 0,-9-6-64 16,-1-2-16-16,0 3 0 0,1 1-256 0,-1 1-48 0,-2-1-16 15,0 4 0-15,-1 3-144 0,0 4 0 0,0-5 0 0,0 3 0 16,0 2 144-16,0-1 0 0,0 2 0 0,0 1 0 15,0 0-144-15,-1 2 0 0,-3-2 0 0,1 1 0 16,-1 2 0-16,2 0-192 0,-2 4 32 0,0 0 16 16,1 4 144-16,2 2 0 0,-1 6 0 0,2 2 128 15,0 1 16-15,3 1 16 0,1 2 0 0,1-1 0 16,1 0-160-16,3-5 0 0,2 0 0 0,2-5 0 16,-2-2 128-16,4-2 0 0,2-4 0 0,0-1 0 15,1 0-128-15,1 0 0 0,3-5 0 0,2-2 0 16,1-1 0-16,2-2 208 0,2 1-48 0,1-3-16 15,1-2 48-15,0 0 16 0,0-1 0 0,1-1 0 16,-1-6-64-16,0 1-16 0,0-3 0 0,-1 1 0 16,0-1 32-16,0 3 0 0,0-6 0 0,0 0 0 15,0 0 48-15,-1-2 16 0,-2-2 0 0,0-1 0 0,-1-2 48 0,0-3 16 16,-2-4 0-16,-1-1 0 0,-2-3-64 0,-3 0-16 16,-1-3 0-16,-1-1 0 0,-2 2-208 0,-2 2 144 15,0-1-144-15,1 2 128 0,-2 0-128 0,2 0 0 16,0 2 0-16,0-2 128 0,0-2-128 0,0-3 160 15,0-3-160-15,0-5 160 0,-1-1 16 0,1 1 0 16,0 1 0-16,0 5 0 0,0 1-176 0,-1 6 192 16,-2 3-192-16,0 2 192 0,-1 2-192 0,2 3 0 15,-1 3 0-15,2 3 0 0,-3 0-448 0,1 3 48 16,3 11 0-16,-5-10 0 16,0-1-624-16,1 3-128 0,4 8-32 0,0 0 0 15,0 0-2496-15,0 0-496 0</inkml:trace>
  <inkml:trace contextRef="#ctx0" brushRef="#br0" timeOffset="19980.53">3769 9828 4607 0,'0'0'400'0,"0"0"-400"0,0 0 0 0,0 0 0 0,-6-4 5824 0,6 4 1088 16,0 0 224-16,0 0 32 0,0 0-4800 0,0 0-976 16,0 0-192-16,0 0-48 0,0 0-240 0,0 0-48 15,0 0-16-15,0 0 0 0,0 0-384 0,0 0-80 16,0 0 0-16,9 8-16 0,-9-8-16 0,9 10 0 16,-9-10 0-16,10 12 0 0,-10-12-64 0,11 13-16 15,-2 0 0-15,0 0 0 0,-1 2-272 0,0 0 128 16,-2 0-128-16,3 4 0 0,2-2 0 0,-1 3 0 15,0 2 0-15,2 0 0 0,0-1 0 0,1-3 0 0,0 2 0 0,1-1 0 16,1-3 0-16,-1 1 0 0,0 0 0 0,1-3 0 31,-1-4-448-31,0 1-80 0,-1-2-32 0,0 0 0 16,1-5-2096-16,-3 0-416 0,0-1-96 0,-11-3-16 0</inkml:trace>
  <inkml:trace contextRef="#ctx0" brushRef="#br0" timeOffset="20249.93">4336 9772 21183 0,'0'0'944'0,"-12"4"192"0,3 1-912 0,-1 0-224 0,-1 3 0 0,4 3 0 0,0-2 3664 0,1 2 688 16,-1 2 144-16,-1 0 32 0,0 3-3584 0,1 2-720 15,-3 2-224-15,3 3 128 0,-1 6-128 0,-1 2 128 16,0 6-128-16,-2 5 128 0,-1-2-128 0,-1 6 0 16,-1-3 0-16,0 0 0 0,-3-6 0 0,-3 0 0 15,-1-2 0-15,-2 2 0 0,-2-1 0 0,2 5-192 16,2 2 192-16,1 0-192 16,2 0-304-16,2-2-64 0,2-3-16 0,4-3 0 15,0-1-1664-15,1-4-320 0,0-6-80 0</inkml:trace>
  <inkml:trace contextRef="#ctx0" brushRef="#br0" timeOffset="20732.03">2255 10889 12895 0,'-14'-6'576'0,"6"2"112"0,0-4-560 0,2 4-128 16,1 1 0-16,5 3 0 0,0 0 5024 0,0 0 976 15,0 0 192-15,10-2 32 0,3-5-5072 0,7 3-1024 16,5-1-128-16,7 0-192 0,7-3 384 0,7 3 64 16,7 0 0-16,9 1 16 0,4 1 32 0,1-3 0 15,-4-5 0-15,8 0 0 0,6-1-80 0,4 0-16 16,3 0 0-16,-2 1 0 0,-3-5 32 0,3 3 0 15,4 1 0-15,5 2 0 0,3-3 256 0,-4 0 48 0,-7 2 16 0,5 1 0 16,4-2-304-16,2-1-64 0,0 1-16 0,-7 1 0 16,-7-1-176-16,-2 3 0 0,0-3 144 0,1 3-144 15,-1 1 0-15,-5 2 0 0,-8-1-192 0,-5 0 64 32,-5 4-1904-32,-3-1-368 0,-3 1-80 0</inkml:trace>
  <inkml:trace contextRef="#ctx0" brushRef="#br0" timeOffset="21631.72">3597 11705 18831 0,'0'0'832'0,"0"0"176"0,0 0-816 0,0 0-192 0,0 0 0 0,0 0 0 15,0 0 352-15,0 0 32 0,0 0 0 0,0 0 0 16,8-6-224-16,-8 6-32 0,6-7-128 0,-6 7 192 16,7-5 480-16,-7 5 96 0,0 0 0 0,6-6 16 15,-6 6 48-15,0 0 16 0,3-11 0 0,-3 11 0 16,1-9 160-16,-1 9 16 0,0-10 16 0,0 10 0 16,-2-10-16-16,0 1-16 0,2 9 0 0,-2-10 0 0,-2 2-256 0,0 2-48 15,-1-1-16-15,-2 1 0 0,-1-2-176 0,1 0-48 16,-3 0 0-16,0 2 0 15,0-1-208-15,-2 1-32 0,-1-2-16 0,0 4 0 0,-2 1-208 0,1 1 0 16,-3-1 0-16,1 4 0 0,2 3 0 0,-2 3 0 16,-3-2 0-16,-1 4 0 0,1 4 0 0,-1-1 0 15,1 3-208-15,-1 2 64 0,-2 3-112 0,1 1-32 16,0 0 0-16,0 2 0 0,1 2 288 0,1 0-192 16,2 1 192-16,6-3-160 0,1-1 160 0,4 1 128 15,2-3-128-15,3 1 176 0,1 0 16 0,2-3 0 16,2 1 0-16,3-2 0 0,-1-2-192 0,2 2 192 15,1-5-192-15,3 1 192 0,4 0-192 0,-1-1 0 0,0-7 0 0,0 0-176 16,5 0 176-16,-1-5-160 0,1-2 160 0,2-3-160 16,0-2 160-16,3-3 0 0,0-1 0 0,1-3 128 15,1-2 128-15,1-2 16 0,-1 0 16 0,0-3 0 16,1 0 160-16,-2-3 48 0,-3-4 0 0,-1-1 0 16,-2-1-176-16,-3-2-48 0,-1-4 0 0,-3-1 0 15,-3-5-96-15,-1-1-32 0,-2-3 0 0,-2 3 0 16,-1 0-144-16,-2 0 0 0,-3 0 144 0,0 0-144 15,-2 0 0-15,-1 0 0 0,-2-1 0 0,1 3 0 16,-1 1 0-16,1 2 128 0,-3 4-128 0,-1 4 128 16,0 5-128-16,0 3 176 0,-3 5-176 0,2 4 192 15,1 2-384-15,0 1-80 0,1 4-16 0,0-1 0 32,1 1-416-32,2 3-96 0,5 3-16 0,0 0 0 0,-13-5-1440 0,4 4-304 0,9 1-48 0,-7 8-7392 15,4 2-1488-15</inkml:trace>
  <inkml:trace contextRef="#ctx0" brushRef="#br0" timeOffset="22068.12">4506 11399 15663 0,'0'0'1392'0,"0"0"-1120"0,0 0-272 0,0 0 0 16,-7 7 3776-16,1 2 688 0,0 2 144 0,0 0 16 15,-2 1-3104-15,-1-2-624 0,-2 3-128 0,-2 1-32 16,-1 3 256-16,0 3 48 0,-2 2 16 0,0 4 0 16,0 4-560-16,-1 0-112 0,-2 4-32 0,1 1 0 15,-3 2 272-15,0-2 48 0,1 1 16 0,-3-3 0 0,0-3-496 0,1-5-192 16,0-4 128-16,2-1-128 15,2 0 288-15,2-2-32 0,2-3 0 0,2 0 0 0,0-3-512 0,3 0-96 16,0-6-32-16,1 1 0 16,0-2-2976-16,8-5-608 0</inkml:trace>
  <inkml:trace contextRef="#ctx0" brushRef="#br0" timeOffset="22385.6">4069 11528 12895 0,'0'0'576'0,"0"0"112"16,-11 1-560-16,2 2-128 0,9-3 0 0,0 0 0 0,0 0 6336 0,0 0 1248 0,0 0 240 0,8 12 48 16,1-2-5808-16,2 2-1168 0,0 0-224 0,2 1-48 15,2 0-144-15,0 2-32 0,1 4 0 0,1-4 0 16,0 2-448-16,-1 1 0 0,-1 1 0 0,0-1 0 15,-1 0 192-15,0 0-48 0,-2-3-16 0,0 0 0 16,-2 0-128-16,-2-1-176 0,-1-1 48 0,-1 0 0 16,3 2-208-16,-1-2-48 0,-1 1 0 0,-2-1 0 15,-1 0 0-15,0 1-16 0,0 1 0 0,-2-2 0 32,-1 0-80-32,2 1-16 0,-2 2 0 0,2-1 0 0,-2 0-1440 0,2-2-304 15,-1-2-48-15,1-1-16 0,-3-10-1088 16,0 0-208-16</inkml:trace>
  <inkml:trace contextRef="#ctx0" brushRef="#br0" timeOffset="23057.77">4078 11283 8287 0,'0'0'368'0,"0"0"80"0,0 0-448 0,0 0 0 0,0 0 0 0,0 0 0 15,0 0 5296-15,0 0 976 0,0 0 192 0,4-7 32 16,-4 7-4944-16,8-7-976 0,1 0-208 0,0 2-48 16,0 1 64-16,2 1 16 0,0-1 0 0,1 2 0 15,-2 1 240-15,1-1 64 0,-1 1 0 0,1 1 0 16,-11 0-64-16,14-3-16 0,-1 3 0 0,0 0 0 0,-2-1-400 15,-1-2-80-15,2 3-16 0,1 0 0 16,0 0-128-16,0-1 0 0,-1 0 0 0,1-2 0 0,0 1 0 0,0-1 0 16,-2 0 0-16,2 1 0 0,3 0 0 0,-3-1 240 15,-1 0-64-15,0 0-16 0,-1 1 0 0,1 2 0 16,-1 2 0-16,-2-2 0 0,-9 0 32 0,9-6 16 16,-9 6 0-16,8-5 0 0,-8 5-16 0,0 0-16 15,0 0 0-15,0 0 0 0,0 0 0 0,0 0 0 16,0 0 0-16,0 0 0 0,0 0 32 0,6-6 16 15,-6 6 0-15,0 0 0 0,7-5-64 0,-7 5-16 16,5-5 0-16,-5 5 0 0,0 0 16 0,4-10 0 16,-2 2 0-16,-2 8 0 0,2-8-160 0,-2 8 0 15,0 0 144-15,0-9-144 0,-3 1 320 0,3 8 0 0,-5-7 0 0,0 1 0 16,-1-2 16-16,0 2 0 0,-1 0 0 0,-2 2 0 16,-1-2-64-16,-2-1-16 0,0 2 0 0,2 1 0 15,-2-1-16-15,0-1-16 0,-1-1 0 0,2 1 0 16,-1 0-48-16,0 2-16 0,1 0 0 0,-1 1 0 15,1 0-160-15,2-1 0 0,1 1 0 0,8 3 128 32,0 0-1824-32,0 0-368 0,0 0-80 0</inkml:trace>
  <inkml:trace contextRef="#ctx0" brushRef="#br0" timeOffset="25836.74">5710 10348 32191 0,'0'0'1424'0,"0"0"304"0,0 0-1392 0,0 0-336 0,0 0 0 0,0 0 0 16,0 0 464-16,0 0 32 0,0 0 0 0,0 0 0 16,5-6-112-16,-5 6-32 0,0 0 0 0,11-6 0 15,-11 6-144-15,6-1-16 0,1 1-16 0,1 0 0 16,1 0 64-16,1 0 16 0,2 0 0 0,1-2 0 16,1 2-16-16,15 0 0 0,-3-2 0 0,0 1 0 15,0 0 0-15,0-1 0 0,-1 0 0 0,0-2 0 16,1 0 16-16,1 0 16 0,2 3 0 0,1-3 0 15,0 1-272-15,1 1 0 0,1 0 0 0,-1 1 0 16,-2 0-224-16,-1 1 48 0,0 0 16 0,-1 0 0 16,-1 0-656-1,-1-3-128-15,-2 0-16 0,0 1-16 0,-4-1-2304 0,-2 1-464 16,-3-1-96-16</inkml:trace>
  <inkml:trace contextRef="#ctx0" brushRef="#br0" timeOffset="26195.9">5842 10550 23039 0,'0'0'1024'0,"0"0"192"0,0 0-960 0,0 0-256 0,0 0 0 0,9-4 0 16,0-1 2288-16,2 1 400 0,2 0 96 0,0 0 16 16,0 0-2016-16,1 1-400 0,0-3-64 0,3 4-32 15,0-2-160-15,3 1-128 0,2-3 144 0,4 1-144 16,2-2 0-16,1 2 128 0,3 0-128 0,2-1 0 15,0 4 0-15,1-2 0 0,0 1 0 0,0 3 0 32,0-2-560-32,1 4 0 0,-3-6 0 0,-1 4 0 15,-2-1-2304-15,0 0-464 0</inkml:trace>
  <inkml:trace contextRef="#ctx0" brushRef="#br0" timeOffset="27419.98">7532 10064 4607 0,'-13'-1'192'0,"13"1"64"0,-12-2-256 0,1 1 0 0,4 0 0 0,7 1 0 0,0 0 5520 15,0 0 1072-15,0 0 192 0,0 0 64 0,0 0-4896 0,0 0-976 16,0 0-192-16,0 0-32 0,0 0-304 0,0 0-64 15,0 0-16-15,0 0 0 0,9-4-64 0,0 1-16 16,1 2 0-16,1 1 0 0,0 0 112 0,2 1 32 16,0 1 0-16,2-1 0 0,-1-1-16 0,4 0 0 15,2 0 0-15,2 0 0 0,2 0 96 0,2 0 32 16,1-3 0-16,3 2 0 0,3 0-144 0,-1-1-16 16,0 0-16-16,0-1 0 0,2-3-240 0,-1 0-128 15,-3 1 160-15,-2 0-160 0,0 0 128 0,-2 0-128 16,-2-1 0-16,1 1 0 0,-3 0 0 0,-1 1 128 15,0 0-128-15,-1 0 0 0,-2 0 0 0,0 2 0 16,-2-1 0-16,-1 0 0 0,-1 1 0 0,-1-2 128 0,-2 3-128 16,1-2 0-16,-2 2 128 0,1 1-128 15,-11 0 0-15,12-3 144 0,-12 3-144 0,11 0 160 0,0 0-160 0,-11 0 160 16,10 0-32-16,-10 0-128 0,11-3 192 0,-11 3-64 16,0 0-128-16,10-1 0 0,-10 1 0 0,0 0 0 15,0 0 0-15,0 0 128 0,0 0-128 0,0 0 0 16,0 0 0-16,0 0 128 0,-4 12-128 0,0-2 0 15,4-10 208-15,-5 12-32 0,0-4-16 0,0 0 0 16,5-8 96-16,-10 8 0 0,4-2 16 0,-1 2 0 16,0 0-80-16,0 0 0 0,1 1-16 0,-2 1 0 15,0 0-176-15,-1 1 128 0,0 1-128 0,0 1 128 16,-2 0-128-16,-1 1 0 0,1 2 0 0,-1 3 0 16,-1 3 0-16,0 1 0 0,0-1 0 0,0 0 0 15,-3 1 0-15,2 2 0 0,1 0 0 0,0 0 0 0,-2-2 0 0,0-2 0 16,-1-3 0-16,2 2 0 0,1 1 0 15,0-3 128-15,-2 3-128 0,2 0 192 0,2 1-192 0,0-1 160 16,2 0-160-16,0-3 160 0,0-1-160 0,2 0 0 16,2-2 0-16,1 2 0 0,0-2 0 0,0-2 0 15,0-2 0-15,2 1 0 0,0 1 0 0,1-1 128 16,-1-2-128-16,0 1 0 0,2 2 0 0,0-5 0 16,0-8 0-16,0 9 0 0,0-9 0 0,0 8 0 15,0-8 0-15,0 0 128 0,3 9-128 0,-3-9 0 16,0 0 0-16,0 0 128 0,0 0-128 0,0 0 160 15,9 5-160-15,-9-5 160 0,0 0 96 0,0 0 32 16,9-1 0-16,-9 1 0 0,11-7-32 0,-4 1-16 16,0-2 0-16,-3-1 0 0,-3 1-96 0,-1-4-16 0,0-1 0 0,-1 1 0 15,-3-3 0-15,0 0 0 0,-1-4 0 16,0-2 0-16,-2 0-128 0,0 0 192 0,1-4-192 0,-2 1 192 16,0-1-48-16,1 0 0 0,-3 4 0 0,3-1 0 15,-3-1-144-15,3 0 160 0,-1 1-160 0,1 0 160 16,1-1-160-16,1 2 128 0,-2 0-128 0,1 3 128 15,-1-4-128-15,0 1 0 0,1 0 144 0,-1 0-144 16,2 0 0-16,0 2 144 0,-2 0-144 0,2 1 0 16,0 2 0-16,1 2 0 0,-1 0 0 0,0-1 0 15,-1 4 0-15,1 1 0 0,0 4 0 0,0-1 0 16,-2 4 0-16,1 1 0 0,-3 1-176 0,0 2 176 16,-1 2-464-16,10-3 16 0,-10 4 0 0,10-4 0 15,-9 4-64-15,9-4 0 0,0 0 0 0,0 0 0 16,0 0-144-16,0 0-48 0,0 0 0 0,0 0 0 15,10 6-2976-15,2-2-608 0</inkml:trace>
  <inkml:trace contextRef="#ctx0" brushRef="#br0" timeOffset="30121.95">9681 9602 11967 0,'0'0'1072'0,"0"0"-864"16,4-10-208-16,0 1 0 0,-4 9 4320 0,5-11 816 15,2 1 176-15,-1 1 16 0,2-3-4128 0,-1 2-832 16,-3-5-176-16,-2 2-16 0,0 0-176 0,-2 0 128 16,-2-1-128-16,0 1 128 0,-2-4-128 0,-1 4 0 15,-2 0 0-15,-2 1 0 0,-1-3 208 0,-1 1 16 0,-1 1 0 0,2 3 0 16,-3 1 208-16,0-2 32 0,0 1 16 0,-2 4 0 15,0 2 80-15,-1 1 16 0,-1 2 0 0,0 2 0 16,0 3-384-16,0 4-192 0,-1 2 192 0,0 2-192 16,0-3 192-16,-1 5-64 0,1 3 0 0,0 4-128 15,0 3 448-15,-1 3 0 0,0 3-16 0,1 4 0 16,-1 2-112-16,4 4 0 0,-1-1-16 0,2 2 0 16,-1 2-160-16,4 3-16 0,0-2-128 0,2 2 192 15,3 1 0-15,0 2 0 0,4 4 0 0,0-4 0 16,2 3-32-16,3-3-16 0,1-3 0 0,1 0 0 15,0-6-144-15,2-2 128 0,-2-1-128 0,0-3 128 16,-1-3-128-16,-1-2 0 0,-2-1 0 0,0 0 0 16,-1-2-240-16,3-3 32 0,-2 1 0 0,-1-6 0 15,0 0-432-15,0-2-64 0,0-3-32 0,0-1 0 16,-1-2-1488-16,-2 1-288 0,0-4-64 0,3-7-16 16,0 0-832-16,-8 4-160 0</inkml:trace>
  <inkml:trace contextRef="#ctx0" brushRef="#br0" timeOffset="30362.45">9006 10119 26719 0,'0'0'2368'0,"0"0"-1888"15,0 0-480-15,0 0 0 0,0 0 3344 0,12-7 576 16,0 2 112-16,3 1 32 0,3 0-2928 0,2 0-592 0,1 2-112 0,2-1-32 15,2 2 16-15,2-2 0 0,1 1 0 0,2-2 0 16,2-2-160-16,2 1-16 0,2 0-16 0,-1-2 0 16,0 1-96-16,0-1 0 0,0 1-128 0,-2-1 192 15,-3 1-384-15,-3 1-64 0,-1 1-32 0,-1 0 0 32,-1 0-1824-32,-4 1-384 0,1 1-64 0,-5 0-9056 0,-2 1-1824 0</inkml:trace>
  <inkml:trace contextRef="#ctx0" brushRef="#br0" timeOffset="31030.31">8571 10718 9215 0,'0'0'400'0,"0"0"96"15,0 0-496-15,0 0 0 0,-2-9 0 0,2 9 0 16,0 0 3776-16,0 0 640 0,0-6 144 0,0 6 32 0,0 0-2592 0,0 0-512 16,0 0-96-16,0 0-32 0,0 0-176 0,0 0-32 15,0 0-16-15,0 0 0 0,0 0-64 0,0 0-16 16,0 0 0-16,-9 4 0 0,1 2-272 0,1 1-48 15,-3-1-16-15,0 5 0 0,0 0-208 0,-1 4-32 16,-1-1-16-16,1 3 0 0,-4 3-48 0,1-1-16 16,1 1 0-16,-1-1 0 0,-2 1-64 0,0 3-16 15,-1 1 0-15,0-1 0 0,-1 1-176 0,0-1-144 16,1 3 192-16,0-1-192 0,0-2 0 0,3 0 0 16,1-2 0-16,2-3 0 15,2-3-320-15,3-2-112 0,0-3-16 0,6-10-16 16,0 0-1328-16,0 0-272 0,0 0-48 0,0 0-16 15,0 0-1600-15,0 0-320 0</inkml:trace>
  <inkml:trace contextRef="#ctx0" brushRef="#br0" timeOffset="31289.41">8237 10798 23039 0,'0'0'1024'0,"0"0"192"0,-7-5-960 0,7 5-256 0,-6-4 0 0,6 4 0 15,0 0 2896-15,0 0 544 0,0 0 96 0,0 0 32 16,0 0-2384-16,0 0-480 0,0 0-80 0,0 0-32 16,6 10-16-16,2 1-16 0,-1-1 0 0,1 2 0 15,-1 1-64-15,2 4-16 0,1-1 0 0,0 4 0 16,2 0-48-16,0 1-16 0,-1 2 0 0,1 2 0 16,0 0-256-16,-1 1-160 0,-1 1 192 0,-1-1-192 0,-1 2 128 15,-2-1-128-15,1 0 0 0,-2-3 0 0,0 1-144 0,-1-3-144 16,0-4-32-16,2-1-12432 15,2 0-2496-15</inkml:trace>
  <inkml:trace contextRef="#ctx0" brushRef="#br0" timeOffset="36126.65">10492 8627 27647 0,'0'0'1216'0,"0"0"256"0,0 0-1168 0,0 0-304 16,0 0 0-16,0 0 0 0,0 0 592 0,7-6 64 16,-7 6 16-16,0 0 0 0,0 0 368 0,10 0 80 15,-1 5 16-15,-9-5 0 0,8 6-192 0,-8-6-48 16,3 6 0-16,-2 0 0 0,-1 1-80 0,-1 3-32 16,-2-3 0-16,-1 2 0 0,-1 0-144 0,1 3-48 15,-6 6 0-15,1 0 0 0,-1-1-320 0,4-1-64 0,-1 1-16 0,2 1 0 16,0 0-16-16,1 3-16 15,2 1 0-15,-1 2 0 0,2-2 96 0,1 5 0 0,1-1 16 0,2 2 0 16,-1-2-112-16,1-1-32 0,-1-2 0 0,1-1 0 16,0 0-128-16,0-1 0 0,0-5 0 0,-2-2 0 15,1-2 0-15,-1 0 0 0,-1-3 0 0,0 0 0 32,0-9-1360-32,-3 10-256 0,1-3-48 0,2-7-10656 0,0 0-2128 0</inkml:trace>
  <inkml:trace contextRef="#ctx0" brushRef="#br0" timeOffset="36442.65">10243 8612 23039 0,'0'0'2048'0,"-9"-4"-1648"16,0 2-400-16,9 2 0 0,0 0 4240 0,0 0 768 16,0 0 160-16,0 0 16 0,0 0-3648 0,0 0-720 15,10 6-160-15,-10-6-16 0,12 0 32 0,0 0 16 16,0 0 0-16,1-3 0 0,-2 0-192 0,4 1-48 16,0-2 0-16,5 0 0 0,1-1-160 0,1 0-32 15,3 1-16-15,2-3 0 0,3 1-240 0,1-1 128 16,5 2-128-16,0 0 0 0,1-2 0 0,0-3 0 15,1 3 0-15,1-2 0 0,3-1-224 0,1-3-96 0,3 0 0 16,5-2-16 0,3 0-1968-16,5-1-384 0,1 2-64 0</inkml:trace>
  <inkml:trace contextRef="#ctx0" brushRef="#br0" timeOffset="42763.4">9311 12909 27807 0,'0'0'1232'0,"-1"-9"256"0,0 1-1184 0,1 0-304 0,0-1 0 0,0 9 0 0,0-9 448 0,0 9 16 15,-4-9 16-15,0 1 0 0,-3 1-160 0,1 3-48 16,-3 0 0-16,-2 2 0 0,-1-1-272 0,1 2 0 16,-2 0-208-16,-2 1 80 0,1 0 128 0,-3 0 0 15,-1 0 0-15,-2 1 0 0,-1 0 0 0,2 2 0 16,-1-1 0-16,1 1 176 0,-2 0 224 0,1-1 48 15,-1 1 16-15,3-1 0 0,2 0 352 0,2 0 64 16,-1 1 16-16,0 0 0 0,1 0-192 0,-1 0-16 16,1 0-16-16,1 1 0 0,0 2-288 0,1 2-48 15,1-5-16-15,0 3 0 0,1 1-64 0,2-1-32 16,1 1 0-16,7-7 0 0,-7 6-32 0,7-6-16 16,-8 8 0-16,8-8 0 0,-5 8-176 0,5-8 128 15,-6 9-128-15,4-1 128 0,-4 0-128 0,6-8 0 0,-3 10 0 16,-3 0 0-16,1 1 0 0,0 1 0 0,0-1 0 0,0 1 0 15,-1 1 0-15,2 0 192 0,0 1-192 0,1 1 192 16,0 0-192-16,0 4 160 0,2-1-160 0,0 0 160 16,1 0-160-16,0 3 0 0,1 4 0 0,0-1 128 15,2-2-128-15,0 2 0 0,-2 3 0 0,0-1 0 16,2-2 0-16,-1 5 0 0,1 0 0 0,0-1 0 16,-2 1 0-16,2 2 128 0,-2 2-128 0,1 2 0 15,0 2 0-15,-1 2 0 0,2 1 0 0,-1 6 0 16,1 1 0-16,-1 0 0 0,1-2 0 0,0-2 0 15,-2-1 0-15,2-3 0 0,-2 0 0 0,0-2 0 16,2-1 192-16,-3 1-32 0,0-3-16 0,0 5 0 16,0 0 176-16,0 3 48 0,0-1 0 0,1-2 0 15,-1 2-224-15,1-5-144 0,1-3 192 0,-1 1-192 0,0 0 192 0,2 0-192 16,0 0 192-16,0 2-192 0,1 1 160 0,2-1-160 16,-4-1 128-16,2 4-128 0,3 4 0 0,-1-1 0 15,2-1 128-15,1-2-128 0,0 1 0 0,2-2 0 16,-1 0 0-16,0 2 0 0,0 3 0 0,-3 1 0 15,0 0 0-15,-2-1 0 0,-1 0 0 0,-1 2 0 16,-2-6 0-16,-1 2 0 0,-1-7 224 0,-1 0 16 16,1-3 0-16,0-1 0 0,-1 0 32 0,1-3 16 15,0 3 0-15,0-1 0 0,1-2 32 0,0 1 0 16,0-1 0-16,1 2 0 0,0-1-192 0,2 4-128 16,-1 0 144-16,1 1-144 0,-2-3 144 0,2 0-144 15,-2 0 128-15,2-2-128 0,-1 0 0 0,1-1 0 16,0 1 0-16,-2-1 0 0,-2-4 0 0,1 3 0 0,0 1 0 0,0-1 0 15,0 1 0-15,0-1 0 0,0-2 0 0,0 0 0 16,1 2 0-16,-1-1 0 0,0 0 0 0,3-2 0 16,-1 0 0-16,1-3 0 0,-3 0 0 0,2 0 0 15,1-1 0-15,-2 1 0 0,-1-1 0 0,3 2 0 16,0 0 0-16,-1 1 0 0,-1 3 0 0,1 2 0 16,0 1 0-16,0 0 0 0,-1 1 0 0,0 0 0 15,1-3 0-15,-1 0 0 0,-1 1 0 0,1-1 0 16,0 0 0-16,1 2 0 0,-1-7 0 0,0 1 0 15,-1-4 0-15,0 0 0 0,-1-2 0 0,2 1 0 16,1-2 0-16,-1 1 0 0,-1 0 0 0,-1-1 0 16,1 0 0-16,0 0 0 0,0 4 0 0,-2-2 0 15,4-2 0-15,-4 2 0 0,0 0 0 0,-2 0 0 16,3 1 0-16,-1-1 0 0,1 0 0 0,0-1 0 0,-1-3 0 0,1 3 0 16,-3-1 0-16,2 1 0 0,-1-2 0 0,0 2 0 15,1-3 0-15,-1 1 0 0,2-1 0 0,-1 0 0 16,0-2 128-16,1-1-128 0,-2-1 0 0,2 0 0 15,-1-1 0-15,2-8 0 0,-1 9 0 0,-2 2 128 16,1-3-128-16,2-8 0 0,-4 7 0 0,4-7 0 16,-4 8 0-16,0 1 0 0,1-2 0 0,3-7 0 15,-3 8 0-15,-1-2 0 0,4-6 0 0,-6 7 0 16,0-2 0-16,6-5 0 0,0 0 0 0,-5 6 0 16,-1 0 0-16,6-6 0 0,-5 5 0 0,5-5 0 15,-5 5 0-15,5-5 0 0,0 0 0 0,0 0 0 16,0 0 0-16,0 0 0 0,0 0 0 0,0 0 0 0,-3 8 0 0,3-8 0 15,0 0 0-15,0 0 0 0,0 0 0 0,0 0 0 16,0 0 0-16,0 0 0 0,0 0 0 0,12 5 0 16,-1 0-176-16,-11-5 176 0,14 2-128 0,0-1 128 15,1-1 0-15,-1 0-160 0,-1 1 160 0,1-2 0 16,2 0 0-16,0 1-128 0,-1-2 128 0,1-2 0 16,0 1 0-16,-1 1 0 0,1 0 0 0,0-1 0 15,-1-1 0-15,1 4 0 0,1 0 0 0,-2 0 0 16,1 0 0-16,0 1 0 0,-1-1-128 0,1 0 128 15,0-1 0-15,-1 2 0 0,1-2 0 0,0 1 0 16,-1-1 0-16,1 1 0 0,-1 0 0 0,1 1 0 16,0-1 0-16,-1-1 0 0,0-2 0 0,-2 2 0 15,-1-2 0-15,-1 2 0 0,1 1 0 0,-12 0 0 16,13-3 0-16,-1-1 0 0,-12 4 0 0,14-2 0 0,0-3 0 0,-1 1 0 16,-2 2 0-16,-1-1 0 0,1-1 0 0,-1 0 128 15,-10 4-128-15,12-6 0 0,-3 4 0 0,-1-5 0 16,-8 7 0-16,10-5 0 0,-2 0 128 0,-8 5-128 15,7-12 0-15,-2 2 0 0,-1-1 144 0,-2 1-144 16,0 1 128-16,-2-2-128 0,0-2 192 0,0-1-64 16,0 0 0-16,0-2 0 0,-2 0 16 0,1-1 0 15,0 0 0-15,-1-1 0 0,2-3-144 0,2 2 128 16,0-3-128-16,-2 1 128 0,0-3-128 0,0 1 0 16,-1-2 0-16,0 0 128 0,-1-2-128 0,0-2 0 15,-2-1 0-15,0-4 128 0,-2-1-128 0,-1-3 0 16,0-3 0-16,0 0 128 0,-1-2-128 0,-1 1 128 0,0 1-128 0,-3-2 128 15,1-2-128-15,1-2 0 0,-2-2 0 0,1-5 128 16,-1-6-128-16,1 1 192 0,0-4-192 0,0 3 192 16,1-3-192-16,-1 5 192 0,2 0-192 0,1 0 192 15,1-4-192-15,1 0 0 0,0 2 0 0,2 1 0 16,0 3 0-16,1 5 0 0,-2 2 0 0,3 4 0 16,-2 4 0-16,0-1 0 0,0 0 128 0,0-3-128 15,-1-2 0-15,0 0 0 0,-2 1 0 0,2 2 0 16,0-2 0-16,1 3 0 0,0 0 0 0,1-2 0 15,1 4 0-15,-1-2 0 0,0-6 0 0,1 2 0 16,-1-3 0-16,2 1 0 0,-2 2 0 0,3 0 0 16,0 1 0-16,3 0 0 0,-1 3 0 0,1 3 0 15,-3-2 0-15,3 2 0 0,-1-1 0 0,1 1 0 16,-4 3-144-16,2 5 144 0,0-2 0 0,-1 4 0 0,1 3 0 16,-1 2-128-16,0 0 128 0,0 3 0 0,-1 0 0 0,-1 1 0 15,0 1 0-15,2-2 0 0,0 1 0 16,0 0 0-16,0 2 0 0,0-2 0 0,-1-1 0 0,1-3 0 15,-1-2 0-15,1-3 0 0,2 0 0 0,2-2 0 16,-1 0 0-16,2 1 0 0,1-2 0 0,1 2 0 16,0-3-128-16,0 3 128 0,0 1 0 0,-1 2 0 15,1-1 0-15,-2 5 0 0,-1 0-144 0,-3 2 144 16,1 5 0-16,-2 0-144 0,0 2 144 0,0-2 0 16,-2 1 0-16,1 2-128 0,0-1 128 0,-1 1 0 15,1 0 0-15,-1-5 0 0,0 2 0 0,1 2 0 16,1-1 0-16,0-1 0 0,0-1 0 0,0 0 0 15,-1-2 0-15,1 2 0 0,0 0 0 0,0-1 0 16,0 2 0-16,0 0 0 0,0-1 0 0,-2 0 0 16,2 1 0-16,-1 3 0 0,0-1 0 0,1 1 0 0,-2 0 0 15,1-1 0-15,0 4 0 0,-1-1 0 0,1-1 0 0,0 1 0 16,-2-1 0-16,1 3 0 0,-1 0 0 0,0-1 0 16,1 3 0-16,-1 0 0 0,1 2 0 0,-1 0 128 15,3 6-128-15,-4-6 0 0,0 1 0 0,4 5 0 16,-4-7 0-16,4 7 0 0,-2-5 0 0,2 5 0 15,-3-8 0-15,3 8 0 0,-3-6 0 0,3 6 0 16,-2-7 0-16,2 7 0 0,-1-8 0 0,1 8 0 16,-2-6 0-16,2 6 0 0,-4-6 0 0,2 0 0 15,-1-1 0-15,3 7 0 0,-5-9 0 0,1 4 0 16,-1 0 0-16,5 5 0 0,-5-4 0 0,5 4 0 16,-7-5 0-16,7 5-240 0,-9-2 64 0,9 2 16 15,0 0-1104-15,0 0-208 0,0 0-64 0,0 0-12160 16,-11 7-2448-16</inkml:trace>
  <inkml:trace contextRef="#ctx0" brushRef="#br0" timeOffset="43568.78">6503 15143 35359 0,'0'0'1568'0,"-10"4"320"0,0 0-1504 0,10-4-384 0,-7 7 0 0,7-7 0 16,0 0 320-16,-4 7 0 0,4-7 0 0,0 0 0 16,4 12-320-16,-4-12 0 0,9 8 0 0,1-1 0 15,2-1 0-15,1-3 0 0,1-3 128 0,3 0-128 16,3 0 336-16,1 0 0 0,1-3 0 0,4 3 0 16,1-1-80-16,2 1 0 0,0 1-16 0,1 2 0 15,1-1-240-15,0 2 176 0,0 0-176 0,1 1 160 16,-4 0-160-16,1 1 0 0,-2-2-160 0,0 2 160 15,-4-2-560-15,-2 0-16 0,-2-1 0 0,0-1 0 16,-4-1-560-16,0 1-112 0,-2-2-32 0,0 0 0 16,-3-2-2400-16,-1 1-480 0</inkml:trace>
  <inkml:trace contextRef="#ctx0" brushRef="#br0" timeOffset="43873.01">6388 15579 6447 0,'-8'2'576'15,"8"-2"-576"-15,0 0 0 0,0 0 0 0,0 0 7680 0,0 0 1408 0,16-1 304 0,5-2 48 16,4 2-7408-16,1-3-1488 0,0-2-288 0,2 2-64 16,4-3 0-16,0 2 16 0,2 0 0 0,3 1 0 15,1 1-208-15,-1 1 0 0,-1-1 0 0,-1 3 0 32,-3 3-608-32,-2 1-64 0,-2 1-16 0,-2 0 0 15,0 0-2064-15,-5 4-400 0,-2 3-96 0</inkml:trace>
  <inkml:trace contextRef="#ctx0" brushRef="#br0" timeOffset="47086.58">2284 14707 23839 0,'0'0'1056'0,"0"0"224"0,0 0-1024 0,0 0-256 15,0 0 0-15,0 0 0 0,0 0 896 0,0 0 128 16,0 0 16-16,0 0 16 0,0 0-464 0,0 0-80 15,0 0-32-15,0 0 0 0,0 0 224 0,0 0 32 16,0 0 16-16,0 0 0 0,0 0 144 0,0 0 16 16,0 0 16-16,0 0 0 0,0 0-208 0,0 0-32 15,-10 6-16-15,10-6 0 0,-6 10-288 0,1 1-48 16,1-1-16-16,0-1 0 0,3 4 0 0,0-2-16 0,0-1 0 0,-1 2 0 16,0 0 208-16,0 0 32 0,1-2 16 0,0 3 0 15,-2-4-96-15,2 3-16 0,-1 0 0 0,1 1 0 16,-1 1-112-16,0 2-16 0,1 1-16 0,0 1 0 15,-1 1-112-15,2 2-32 0,-2 3 0 0,0 0 0 16,1 1-160-16,0 3 192 0,-3-2-192 0,1 2 192 16,1 2-192-16,-2 2 0 0,-1-2 144 0,-1 0-144 15,2 1 0-15,1-2 128 0,-3-2-128 0,1-1 0 16,-1 1 128-16,-1-2-128 0,2-4 160 0,-3 1-160 16,-1-5 304-16,1 0-48 0,2-1 0 0,-1-4 0 15,1-1 32-15,0-3 0 0,6-8 0 0,-5 8 0 16,5-8-128-16,-6 8-32 0,0 0 0 0,6-8 0 15,0 0-128-15,-7 5 192 0,7-5-192 0,0 0 192 0,-7 4-64 16,7-4 0-16,0 0 0 0,-9 2 0 0,9-2 0 0,0 0 0 16,0 0 0-16,0 0 0 0,0 0-128 0,0 0 0 15,0 0 0-15,0 0 128 0,0 0-128 0,0 0 128 16,0 0-128-16,0 0 128 0,13-6-128 0,-1 2 0 16,3-1 144-16,1 1-144 0,0 0 0 0,-1-1 0 15,0 1 0-15,2 0 128 0,2 1-128 0,1 2 0 16,-1 0 0-16,3 1 0 0,3 1 0 0,1 0 0 15,0 2 0-15,3-2 0 0,0 2 0 0,-1 1 0 16,1-1 0-16,1 1-128 0,-1 0 128 0,1 0 0 16,-2-1 0-16,0 1 0 0,-1-2 0 0,0 0 0 15,2-2 0-15,-3 0 0 0,-1 0 0 0,1 0 0 0,1-2 0 16,3 2 0-16,2 0 0 0,0 0 0 0,1 2 0 0,0 0 0 16,-2-2 0-16,0 2 0 0,0 0 0 0,1 1 0 15,-1-1 0-15,0 0 0 0,1-2 0 0,0 0 128 16,-1 0-128-16,1-3 0 0,-1-1 0 0,2 0 0 15,-1 2 0-15,2-1 0 0,0 2 0 0,0-3 0 16,-2 3 0-16,0 1 128 0,-2 0-128 0,-2 0 0 16,-1 0 0-16,-1 0 0 0,0 2 0 0,-2-2 0 15,1 0 0-15,0-2 0 0,2 2 0 0,1-2 128 16,-2 0-128-16,0-1 0 0,1 0 0 0,1 1 0 16,0-2 0-16,1 1 0 0,0 1 0 0,-2 0 0 15,-1 1 0-15,0 1 0 0,0 0 0 0,-1 1 128 16,-1 3-128-16,-2-2 0 0,-1-1 0 0,-1 1 0 0,-1 1 0 15,2 1 0-15,1-3 0 0,0-1 0 16,-3 0 0-16,1 0 0 0,0-1 0 0,0 0 128 0,1-1-128 0,1 1 0 16,1-2 0-16,-1 1 128 0,1-1-128 0,1-2 0 15,-1 1 128-15,-1 2-128 0,0-4 0 0,1 4 144 16,-1-3-144-16,-1 2 0 0,-1-1 128 0,1 1-128 16,0 1 0-16,-1 0 0 0,-2 2 0 0,0 2 0 15,1-1 0-15,0 2 0 0,1-1 0 0,0 1 0 16,3 0 0-16,-2-1 0 0,-3 1 0 0,1-2 0 15,1 0 0-15,-1 1 0 0,1-2 0 0,1 2 0 16,0-2 0-16,0 0 0 0,-1 0 0 0,1 0 0 16,-1 0 0-16,-1 0 0 0,2 0 0 0,-1 0 0 15,-2 0 0-15,2 0 0 0,0 0 0 0,1 2 0 16,0-2 0-16,0 1 0 0,-1 0 0 0,-1 2 0 16,-1-3 0-16,1 1 0 0,-1-1 0 0,0 3 0 0,-2-1 0 0,-1-2 0 15,-1 0 0-15,0 2 0 0,1-1 0 0,-1-1 0 16,-1 0 0-16,0 0 0 0,0 0 0 0,1-1 0 15,0-1 128-15,1 2-128 0,-1-2 0 0,0 0 0 16,1 1 0-16,-1 0 0 0,0 2 0 0,-1-1 0 16,0-1 0-16,0 1 0 0,-1 1 0 0,-1 0 0 15,-2 1 0-15,-9-2 0 0,11 4 0 0,0-2 0 16,-1 1 0-16,1 1 0 0,-1 0 0 0,2 0 0 16,-12-4 0-16,10 2 0 0,-10-2 0 0,12 3 0 15,0-1 0-15,-2 0 0 0,-10-2 0 0,12 0 0 16,-2 2 0-16,-10-2 0 0,12-2 0 0,-3 0 0 15,-9 2 0-15,11-1 0 0,-11 1 128 0,9-4-128 16,-9 4 0-16,0 0 0 0,9-4 128 0,-9 4-128 0,0 0 0 0,0 0 128 16,0 0-128-16,8-5 0 0,-8 5 160 15,0 0-160-15,4-7 128 0,-4 7-128 0,0 0 128 0,0 0-128 16,4-9 128-16,-2 0-128 0,0 0 128 0,-2 9-128 16,0-10 128-16,1-1-128 0,-1 0 144 0,2 1-144 15,1 1 160-15,-2-1-160 0,1-2 144 0,-1 0-144 16,0 1 128-16,2 0-128 0,-2-3 128 0,0 3-128 15,-1 0 128-15,0-1-128 0,0 0 0 0,-1-1 0 16,0-4 0-16,1 0 0 0,0 2 0 0,0-4 0 16,0 1 128-16,1-3-128 0,-2 0 0 0,1-1 0 15,0-1 0-15,0-3 0 0,0 0 0 0,1 0 0 16,0-2 0-16,2 0 0 0,-2-2 0 0,2 0 0 0,1 0 0 16,-1 0 0-16,-1 4 0 0,-1-2 0 15,2 2 0-15,1 1 0 0,-1 3 0 0,-1 0 0 0,1 2 0 0,-1 2 0 16,0 3 0-16,-1-1 0 0,-1 4 0 0,1 0 0 15,-1 12-176-15,2-10 176 0,-1 0-128 0,0 0 128 16,-1 10-144-16,3-9 144 0,-1 1-160 0,-2 8 160 16,0 0 0-16,2-9-144 0,-2 9 144 0,0 0 0 15,0 0 0-15,0 0 0 0,0 0 0 0,0 0-128 16,0 0 128-16,0 0 0 0,0 0 0 0,0 0-128 16,0 0 128-16,0 0 0 0,0 0 0 0,0 0-128 15,-2 11 128-15,0 0 0 0,2-11 0 0,-3 12-128 16,1 0 128-16,2-12 0 0,-4 9 0 0,4-9 0 15,-7 11 0-15,1-2 0 0,-1-3 0 0,7-6 0 16,-9 8 0-16,1-1 0 0,8-7 0 0,-10 6 0 16,1-3 160-16,1-1-32 0,-1-2-128 0,9 0 192 0,-11 0-32 0,1 0-16 15,-1 0 0-15,2 2 0 0,0-1-144 0,0 0 0 16,0 0 0-16,0 1-176 0,-2-1 176 0,0 0 0 16,-2 1 0-16,0-1 0 0,-1 2 0 0,0-2 0 15,-2-1 0-15,0 2 0 0,-1-2 0 0,0 0 0 16,-2 0 0-16,1 0 0 0,0-2 0 0,-2 2 0 15,1 0 128-15,-1-1-128 0,1-1 0 0,-1 1 0 16,2-2 0-16,0 2 128 0,-1 0-128 0,1-1 0 16,-1 0 0-16,0 1 0 0,0-1 0 0,-1 2 0 15,-1 0 0-15,2 0 0 0,-2 2 0 0,0 0 176 16,0-1-176-16,0 2 192 0,-1 1-192 0,0-1 0 16,0 0 0-16,1-3 0 0,-1 2 0 0,1-2-176 15,0 0 176-15,-1 0-128 0,-2-2 128 0,4 2 0 0,0-2 0 0,-1-1 0 16,0 1 0-16,2-1 0 0,-1 2 0 0,1-1 0 15,-3 1 0-15,1-1 0 0,-3 2 0 0,3 0 0 16,-1 1 0-16,-1 0 0 0,-1-1 0 0,1 3 0 16,-1-1 128-16,1 2-128 0,-1-1 128 0,1-1-128 15,-1 0 0-15,1-1 0 0,-1-1 0 0,1 0-192 16,0 0 192-16,0 0 0 0,3 0 0 0,-1-1 0 16,1-1 0-16,2-3 0 0,0 0 0 0,-1 1 0 15,0-1 0-15,-1 1 0 0,1 0 0 0,0 2 0 16,1-4 0-16,-1 2 0 0,0 0 0 0,1 2 0 15,-1-2 0-15,-1 3 0 0,0-1 0 0,1 2 0 16,-2 0 0-16,0 0 0 0,0 0 0 0,-1 3 0 16,-1 0 0-16,-1-1 0 0,1-1 0 0,1-1 0 15,-2 0 0-15,3 0 0 0,2 0 0 0,-1 0 0 0,-1 0 0 0,2 0 0 16,-1-1 0-16,1 0 0 0,-2-2 0 0,1 1 0 16,2-1 0-16,1 0 0 0,-1 1 0 0,1 1 128 15,0-3-128-15,1 2 0 0,1 1 0 0,-2 1 0 16,-2 0 0-16,2 0 0 0,0 0 0 0,-1 3 0 15,0 1 0-15,-2-2 0 0,1 2 0 0,-1 0 0 16,-1 0 0-16,1 0 0 0,-1 1 0 0,0-2 0 16,1 1 0-16,1-3 0 0,-2 4 0 0,1-4 0 15,2 2 0-15,-1 0 0 0,-2-1 0 0,1 1 0 16,1-2 0-16,0 0 0 0,1-1 0 0,1 0 0 16,0 0 0-16,2 2 0 0,0-2 0 0,1 1 0 0,0-1 0 15,-1 0 0-15,1 0 0 0,-1 1 0 0,1 1 128 16,0 1-128-16,-1 1 0 0,1 0 0 0,-3-1 0 0,0 1 0 15,0-2 0-15,0 1 0 0,0 0 0 0,0-1 0 16,-1 1 0-16,3-2 0 0,0 0 0 0,1-1 0 16,-2 0 0-16,3 0 0 0,1 0 0 0,-1-1 0 15,-1 0 0-15,1-2 0 0,0 1 0 0,1-1 0 16,-1-1 0-16,0-1 0 0,0 1 0 0,1 1 0 16,2 1 0-16,0 0 0 0,-2-1 0 0,0 3 128 15,2 0-128-15,-2 0 0 0,-1 0 0 0,0 0 0 16,-1 0 0-16,0 1 0 0,1-1 0 0,0 0 0 15,0 0 0-15,0 0 0 0,0 0 0 0,0-1 0 16,0-1 0-16,0 1 0 0,0 0 0 0,0-1 0 16,0 1 0-16,1 0 0 0,1-1 0 0,-1 1 0 0,0-1 0 0,2 0 0 15,-1 1 0-15,2 0 128 0,0-1-128 16,9 2 0-16,-10 0 0 0,10 0 0 0,-10 2 0 0,1-2 0 16,0 0 0-16,9 0 0 0,-9 2 0 15,1 2 0-15,0-1 0 0,1-1 0 0,-3 2 0 0,10-4-128 16,0 0 128-16,-9 5 0 0,0-3-128 0,9-2 128 15,-8 5-128-15,8-5 128 0,-9 4-192 0,9-4 32 16,0 0 16-16,0 0 0 0,0 0-32 0,-6 5 0 16,6-5 0-16,0 0 0 15,0 0-1120-15,-5 8-240 0,5-8-32 0,0 0-13008 16,0 0-2592-16</inkml:trace>
  <inkml:trace contextRef="#ctx0" brushRef="#br0" timeOffset="48133.62">3716 12660 21311 0,'0'0'944'0,"0"0"192"0,5-8-912 0,-5 8-224 0,8-9 0 0,-1 2 0 16,0 1 0-16,-7 6 0 0,10-6 0 0,-10 6 0 16,8-2 0-16,-8 2 0 0,0 0 0 0,0 0 0 15,0 0 0-15,0 0 0 0,8 10 0 0,-3 3 0 16,-2 2 144-16,-2 2-144 0,0 1 128 0,2-1-128 16,0 2 160-16,-1 4-160 0,2 4 192 0,0 0-192 15,1 1 160-15,1 2-160 0,-3 2 128 0,1 1-128 16,2 1 0-16,-3 1 0 0,1 1 0 0,0 5 0 15,-1 5 0-15,-2 3 0 0,1 4 0 0,-1 0 0 16,-1 0 0-16,1-3-224 0,-1-5 80 0,0 0 16 16,-1-5 128-16,0-1-208 0,-1-5 80 0,1-1 128 15,-2-1 240-15,2-2 160 0,0-2 48 0,2-2 0 16,-1-3 144-16,0-2 48 0,0-3 0 0,1-2 0 0,1-2-240 0,-1 1-32 16,-1-5-16-16,1-1 0 0,1 0-192 15,-2-9-32-15,0 0-128 0,-2 9 192 0,0 0-192 0,2-9 0 16,0 0 128-16,-3 8-128 0,3-8 0 0,0 0 0 15,-7 6 128-15,7-6-128 0,0 0 0 0,0 0 0 16,0 0 128-16,-10 1-128 0,1-2 0 0,9 1 0 16,0 0 0-16,-9-7 0 0,1-1 144 0,1 0-144 15,1 2 128-15,-1-1-128 0,1-1 0 0,-1 1 0 16,1-1 0-16,-1-1 0 0,1 0 0 0,-1-1 0 16,-2 1 0-16,1 0 0 0,-1-1 0 0,-1 1 0 15,-1-2 0-15,2 0 0 0,1 0 0 0,1 1 0 0,-3-1 0 16,3 1 0-16,-2-1 0 0,1 2 0 15,-1 4 0-15,2 0 0 0,1 0 0 0,6 5 0 0,0 0 0 0,0 0 0 16,-7 0-176-16,7 0-16 0,0 0 0 0,0 0 0 16,0 0-32-16,0 0-16 0,0 0 0 0,1 11 0 15,2 1 112-15,0 0 128 0,-1 0-208 0,2-2 80 16,0 3 128-16,0 1 0 0,0 1 0 0,1 2 0 16,2 1 0-16,-1 3 0 0,1-2 0 0,0 1 0 15,1-3 0-15,1 1 0 0,0 0 0 0,1-1 0 16,-1-4 0-16,0-1 0 0,0-3 0 0,0-4-128 15,-9-5 128-15,11 4 0 0,-2-2 160 0,1-4-160 16,2-2 496-16,-2-1 0 0,1-1 0 0,-1-2 0 16,2-4 16-16,-2-2 0 0,1-3 0 0,-1-3 0 15,2-2 176-15,0 0 32 0,-2 0 16 0,0-2 0 16,1-1-496-16,-1 1-112 0,-1 0 0 0,1 1-128 16,-1-2-512-16,1 0-224 0,-1 6-32 0,2-1-8304 15,-1-1-1648-15</inkml:trace>
  <inkml:trace contextRef="#ctx0" brushRef="#br0" timeOffset="51019.53">10221 12154 34895 0,'0'0'1536'0,"0"0"336"0,0 0-1488 0,0 0-384 16,0 0 0-16,0 0 0 0,5 10 544 0,1 2 32 15,-3 1 16-15,0 3 0 0,0 3-368 0,-1 1-80 16,1 3-16-16,-2 7 0 0,-1 0-128 0,0 4 0 16,0-1 0-16,0 2 0 0,-1-1 0 0,0 2 0 15,1-2 0-15,-2 1 0 0,1 2 0 0,0-3 0 16,-1-3 0-16,4-2 0 0,-1-4 128 0,0-3-128 16,1-3 0-16,-1 0 128 0,2-5-128 0,-2-1 0 0,-1-4 144 15,0-9-144 1,0 0-944-16,0 0-256 0,0 0-48 0,0 0-14336 0</inkml:trace>
  <inkml:trace contextRef="#ctx0" brushRef="#br0" timeOffset="51302.77">9869 12233 9215 0,'-17'-7'400'0,"5"1"96"0,-1 1-496 0,0-1 0 0,0-1 0 0,2 2 0 16,0 2 5696-16,3-1 1056 0,8 4 208 0,-6-2 32 0,1-3-4880 0,5 5-960 16,0 0-208-16,0 0-48 0,0 0-48 0,0 0-16 15,0 0 0-15,0 0 0 16,11-6-288-16,4 4-64 0,2 2-16 0,5 2 0 0,4 2 112 0,9-1 32 16,8 1 0-16,7 2 0 0,6-3-208 0,2-1-32 15,2-2-16-15,0 0 0 0,0-2-224 0,5-3-128 16,7-3 128-16,1-1-128 15,2-3-880-15,-4 0-240 0,-4-1-48 0,-3-1-11760 16,-4-2-2336-16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46:56.76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3026 9365 13823 0,'0'0'608'0,"0"0"128"0,0 0-592 0,0 0-144 15,0 0 0-15,0 0 0 0,0 0 2704 0,0 0 512 16,0 0 112-16,0 0 0 0,3-8-2304 0,-3 8-480 16,0 0-96-16,-2-10 0 0,2 10-224 0,-1-10-32 15,0 0-16-15,1 10 0 0,-3-10 208 0,0 1 64 16,-1 0 0-16,4 9 0 0,-6-11 192 0,-1 2 64 16,0 0 0-16,-1 1 0 0,-1 3 32 0,0-2 16 15,-2 1 0-15,-1 1 0 0,-1 0-48 0,0 1-16 16,0 1 0-16,-1 3 0 0,0-1-192 0,-1 2-48 15,1 2 0-15,0 1 0 0,-1-1-256 0,2 3-48 0,0-1-16 0,1 3 0 16,-1 3-128-16,0 2 0 0,2 2 0 0,-1-1 0 16,1 0 0-16,1 2 0 0,4 2 0 0,0 2 0 15,1-1 0-15,0 2 0 0,0 3 0 0,1 2 0 16,2 1 0-16,1 3 0 0,1-1 0 0,1-3 0 16,3 0 0-16,2 1 0 0,0-6 0 0,-1 1 0 15,1-2 128-15,1-2-128 0,1-2 128 0,3-4-128 16,-2-3 144-16,2-1-144 0,2-4 160 0,4-2-160 15,2 2 240-15,3-4-48 0,0-5-16 0,4 4 0 16,3-5 0-16,1 0 0 0,1-3 0 0,-1-2 0 16,-1-3-176-16,-2-2 128 0,-2-2-128 0,-3 0 128 15,-2-6-128-15,-3 0 192 0,-3-3-192 0,-2 0 192 16,-2-3-192-16,-2-1 160 0,-4-1-160 0,0 4 160 16,-2 0-160-16,-2-3 192 0,-4 0-192 0,-1-2 192 0,-1-1-192 0,-1-1 128 15,1 1-128-15,-1 0 128 0,-2 0-128 0,1-1 0 16,-1 0 0-16,-1 0 0 0,-1-3 0 0,2 3 0 15,-1 2 0-15,-1 3 0 0,2 2 0 0,1 0 0 16,0 2 0-16,2 1 0 0,-1 3-320 0,2 3 64 16,0 2 16-16,0 2 0 15,-1 5-496-15,3 5-96 0,3 5-32 0,0 0-10976 16,0 0-2176-16</inkml:trace>
  <inkml:trace contextRef="#ctx0" brushRef="#br0" timeOffset="519.16">3554 9150 14735 0,'0'0'1312'0,"0"0"-1056"15,0 0-256-15,0 0 0 0,0 0 4192 0,0 0 784 16,8 8 144-16,1 0 48 0,-1-2-3984 0,1 2-800 16,0 2-144-16,-3 0-48 0,1-3-64 0,-2 4-128 15,-1-2 176-15,0 1-176 0,0 1 0 0,1 2 0 16,2 0 0-16,-2 1 0 0,-1 1 0 0,1-1 0 15,0 0 0-15,0 1 0 0,2 0 0 0,1 2 0 16,2-1 176-16,-1 3-48 0,0-2-128 0,2 3 176 0,1-3-176 0,-1 2 192 16,0-3-192-16,1 0 0 0,-1-1 0 0,0-3 128 15,-1-1-416-15,-1-1-96 0,-1-2 0 0,0 0-16 32,1-2-2240-32,-9-6-448 0</inkml:trace>
  <inkml:trace contextRef="#ctx0" brushRef="#br0" timeOffset="834.24">4006 9218 9215 0,'0'0'816'0,"0"0"-656"0,0 0-160 0,0 0 0 0,-9-4 6032 0,9 4 1184 15,0 0 224-15,0 0 48 0,0 0-6000 0,0 0-1200 16,0 0-288-16,0 0 0 0,-8 10 0 0,2 2 0 16,-2 2 0-16,0 3 0 0,-1 3-192 0,-1 3 192 15,-1 2-160-15,1 4 160 0,-2-3 0 0,-1 5 0 16,0 3-128-16,-1 4 128 0,-1-2 0 0,1 1 0 16,0-1 0-16,-2 2 0 0,-2 1 0 0,1 0 0 15,1-1 0-15,-1 1 0 0,-1 1 0 0,-2-4-144 16,0 3 144-16,-1 2-128 15,4-1-624-15,0-1-112 0,0-2-32 0,1-4-9056 16,1 0-1824-16</inkml:trace>
  <inkml:trace contextRef="#ctx0" brushRef="#br0" timeOffset="1316.29">2115 10313 26719 0,'-21'-7'1184'0,"8"6"240"0,-3-1-1136 0,2 2-288 15,1-2 0-15,2 2 0 0,5 0 1984 0,6 0 352 16,-9 4 64-16,9-4 16 0,0 0-1808 0,0 0-352 16,0 0-80-16,0 0-16 0,11 4 16 0,5 0 0 15,4-1 0-15,6-1 0 0,6-2 128 0,5-1 16 16,3-3 16-16,6-1 0 0,5-2-16 0,9 2 0 15,5 1 0-15,4-2 0 0,3-4-192 0,-2-1-128 16,-2-2 160-16,3 0-160 0,4 0 192 0,2 0-64 0,2 0-128 0,1 2 192 16,-2-2-32-16,0 1-16 0,0 1 0 15,3 2 0-15,3 1-144 0,-2 1 0 0,-3 1 0 0,-2-1 0 16,-5 1 0-16,0-1 0 0,1 1 128 0,-2 0-128 16,-1 2 0-16,-4-1 0 0,-2-1 0 0,-5 0 0 31,-6 3-1408-31,-2-5-224 0,-2 0-32 0,-3 1-9248 0,-2 1-1840 0</inkml:trace>
  <inkml:trace contextRef="#ctx0" brushRef="#br0" timeOffset="2334.25">3184 11585 11967 0,'0'0'1072'0,"1"-9"-864"16,2 1-208-16,1-1 0 0,1 2 3504 0,0-4 656 16,-2 2 128-16,0 0 16 0,-3 9-3024 0,6-12-624 15,-5 2-112-15,-1 10-32 0,-4-12-144 0,0 3-48 16,-1 1 0-16,-2-2 0 0,1 0 224 0,-1 1 32 15,-2 1 16-15,-1-1 0 0,-3-1 208 0,0 1 32 16,0 1 16-16,-2 1 0 0,-2 1-112 0,0-1-32 16,-1 1 0-16,1 2 0 0,0 1-144 0,0 2-48 15,-2 0 0-15,-1 2 0 0,-1 4-176 0,1 1-32 16,-3 0-16-16,3 3 0 0,1 3-96 0,1 0-32 0,0 1 0 0,1-3 0 16,0 1-32-16,3 2 0 0,-1 0 0 0,2 1 0 15,1 2-128-15,2 1 128 0,1 2-128 0,0 5 128 16,1-1 0-16,3 4-128 0,1 2 192 0,2 1-64 15,1-1-128-15,1 2-176 0,1-1 48 0,2-1 0 16,1-1 128-16,1-3 176 0,0-4-48 0,3-1 0 16,0-6-128-16,1-1-176 0,0-3 48 0,3-3 0 15,1-3 128-15,1 0 0 0,2-4 0 0,2-2 0 16,-1 0 0-16,2-2 0 0,0-1 0 0,2-2 0 16,0 1 0-16,1-3 0 0,0-2 144 0,0 1-144 15,2-6 320-15,-1 0-64 0,1-4 0 0,-3-4 0 16,-2-3-80-16,-1 1-32 0,-1-4 0 0,-1-4 0 15,-3 0-16-15,-3-1-128 0,0 1 192 0,-1 0-64 16,-1 3-128-16,-2 1 160 0,-1-2-160 0,0 1 160 0,-1 1-160 0,2-7 0 16,-6-4 0-16,1-4 128 0,0 1-128 0,0 0 0 15,-1-2 144-15,-1 4-144 0,-1 2 128 0,0 5-128 16,0 2 160-16,-1 6-160 0,-1-1 0 0,0 4 0 16,0 0 0-16,-1 1 0 0,-1-2 0 0,0-1 0 15,1-3 0-15,0 1 0 16,-3-2-528-16,0 2 0 0,0 1 0 0,1 2 0 15,-1 0-1200-15,0 3-256 0,-1 1-32 0,2 6-9568 16,0 2-1904-16</inkml:trace>
  <inkml:trace contextRef="#ctx0" brushRef="#br0" timeOffset="3235.61">4354 10846 13823 0,'0'0'608'0,"0"0"128"0,0 0-592 0,0 0-144 16,0 0 0-16,0 0 0 0,0 0 3984 0,0 0 768 16,0 0 160-16,0 0 16 0,0 0-3184 0,0 0-640 15,0 0-128-15,-7 5-16 0,-1-1-176 0,8-4-16 16,-9 7-16-16,1 1 0 0,-1 0 16 0,0 1 0 15,-1 2 0-15,0 2 0 0,-3 0 48 0,-3 4 16 16,-2 2 0-16,0 5 0 0,0 6-128 0,-5 7-32 16,-1 6 0-16,-2 5 0 0,-3 3-160 0,-1-3-48 15,-1-2 0-15,1-4 0 0,2-5-464 0,1 3 0 16,2-8 0-16,3 2 0 0,1 0 0 0,3 0 0 16,3 0 0-16,1 0 144 0,1-4-144 0,1 1 0 0,1-2 144 15,0-2-144-15,1-4 0 0,-1-2 0 0,1 0 0 0,-1-3-192 31,2-2-272-31,-1-3-64 0,-2-1-16 0,2-2 0 16,1-3-480-16,1-2-80 0,-1 0-32 0,0-1 0 16,1-1-1744-16,-1-6-336 0,-2-5-80 0,1-1-11824 0</inkml:trace>
  <inkml:trace contextRef="#ctx0" brushRef="#br0" timeOffset="3868.64">3766 10846 37887 0,'0'0'1680'0,"-5"-5"352"0,0-3-1632 0,0 3-400 0,1 0 0 0,4 5 0 16,0 0 912-16,0 0 112 0,0 0 0 0,0 0 16 16,0 0-288-16,0 0-64 0,0 0-16 0,0 0 0 15,0 0-160-15,0 0-48 0,0 0 0 0,0 0 0 16,0 0-96-16,0 0-32 0,0 0 0 0,0 0 0 15,0 0 16-15,0 0 0 0,0 0 0 0,0 0 0 16,0 0 48-16,0 0 16 0,9 11 0 0,0 1 0 16,0-1-32-16,-1 2-16 0,-1 2 0 0,0 0 0 15,4 2-144-15,-1 5-32 0,-1 4 0 0,2 6 0 0,-1 5-16 0,5 5-16 16,2 3 0-16,2 1 0 0,5 0-16 0,2-3 0 16,0-3 0-16,2-4 0 0,0 1-144 0,0-4 160 15,0-3-160-15,-3 0 160 0,-2 0-160 0,-1-3 0 16,-2 2 0-16,-1-2 0 0,0 0 0 0,-2-1-144 15,-2 1 0-15,0-1 0 16,0-4-544-16,-2 3-96 0,-1-3-32 0,0-1 0 16,-1-2-1552-16,0-1-304 0,-3 2-64 0,1-2-16592 0</inkml:trace>
  <inkml:trace contextRef="#ctx0" brushRef="#br0" timeOffset="5253.34">5111 10041 20271 0,'0'0'1792'0,"0"0"-1424"0,0 0-368 0,7 10 0 15,1-2 2304-15,4 0 400 0,0-2 80 0,2 1 16 16,3-2-2352-16,3-1-448 0,2-2 0 0,2 1-208 16,3 0-96-16,0 0-16 15,2 0 0-15,-1-3 0 0,0-3 320 0,-1 2 0 0,0-1 0 0,1-1 0 16,-1-1 0-16,3 0 128 0,1-1-128 0,1 0 0 15,-1-3 0-15,0 1 0 0,1 1 0 0,-1 1 0 32,0-1-448-32,0 1-128 0,1 0-16 0,-2 1-16 15,-2-2-720-15,0 0-144 0,-3 1-16 0,-3 1-8912 0</inkml:trace>
  <inkml:trace contextRef="#ctx0" brushRef="#br0" timeOffset="5596.3">5126 10351 24879 0,'0'0'2208'0,"0"0"-1760"0,0 0-448 0,0 0 0 15,0 0 3120-15,0 0 528 0,13-3 128 0,3-2 0 16,2 1-2896-16,4 0-592 0,4 2-112 0,4-1-32 16,2 0-144-16,2 2 0 0,2-2 0 0,1 0 0 15,-1-1-192-15,4 0 0 0,4-3-16 0,0 2 0 31,1 0-496-31,2 1-112 0,0 1-16 0,2 2 0 16,-1 0-1984-16,-1-3-416 0</inkml:trace>
  <inkml:trace contextRef="#ctx0" brushRef="#br0" timeOffset="11360.62">8232 8433 4607 0,'0'0'400'0,"0"0"-400"0,0 0 0 0,0 0 0 16,0 0 5056-16,0 0 944 0,0 0 176 0,0 0 32 15,1-9-4400-15,-1 9-880 0,0 0-176 0,0 0-48 16,1-8-304-16,-1 8-64 0,0 0-16 0,0 0 0 16,0 0-320-16,0 0 128 0,0 0-128 0,0 0 0 15,0 0 0-15,-8-3 128 0,8 3-128 0,-9-1 0 0,0 1 496 0,9 0 16 16,-10 0 16-16,1 0 0 16,0-1 432-16,-1 0 64 0,0-2 32 0,0 0 0 0,-1 2-112 0,-1 0-32 15,-1-2 0-15,0 1 0 0,-1 2-464 0,-2-2-112 16,-2 1-16-16,1 0 0 0,1 1-192 0,1-3-128 15,-2 2 128-15,0-1-128 0,0 1 0 0,0-3 128 16,3 3-128-16,-1 0 0 0,0-3 0 0,0 1 0 16,1 2 0-16,0-1 0 0,1 1 336 0,0 1 0 15,0 0 0-15,1 0 0 0,0-1-16 0,2 0 0 16,1-2 0-16,-1 2 0 0,0-1 64 0,10 2 0 16,-10-2 0-16,0 0 0 0,10 2-192 0,-11 2-48 15,0-4 0-15,11 2 0 0,-11 0-144 0,1 0 0 16,3 0 0-16,7 0 0 0,-11 0 0 0,2 0 0 0,9 0 0 0,-9 2 0 15,9-2 0-15,-9-2 0 0,0 2 128 16,9 0-128-16,0 0 0 0,-11 0 0 0,11 0 0 0,-10-1 128 16,10 1-128-16,0 0 128 0,-11-2-128 0,11 2 128 15,-9-3 128-15,9 3 0 0,0 0 16 0,0 0 0 16,0 0-64-16,0 0-16 0,0 0 0 0,0 0 0 16,0 0-192-16,0 0 128 0,0 0-128 0,0 0 0 15,0 0 0-15,0 0 128 0,0 0-128 0,0 0 0 16,0 0 0-16,-8 5 0 0,8-5 0 0,0 0 0 15,0 0 0-15,0 0 144 0,-2 9-144 0,2-9 128 16,0 9 0-16,0-9-128 0,1 9 192 0,-1-9-64 16,0 0-128-16,3 12 192 0,1-3-192 0,-4-9 192 15,2 12-192-15,1-1 0 0,-1-2 0 0,1-2 0 0,-3-7 0 16,3 12 192-16,2-1-192 0,-1-1 192 0,0 2-192 16,0 0 0-16,0 1 0 0,1 0 0 0,1 2 0 0,-1 1 0 15,2 2 0-15,-2 0 0 0,0 1 0 0,-1 0 0 16,2-1 0-16,-3 1 0 0,1-1 0 0,0 3 128 15,-1-3-128-15,0 2 0 0,-1-1 0 0,1 3 0 16,-1 0 128-16,1 2-128 0,0-2 0 0,-1 3 128 16,2 2-128-16,0 3 128 0,0 0-128 0,0 2 160 15,1-2-160-15,0 1 160 0,0-1-160 0,2 0 0 16,1 1 0-16,0-4 128 0,-1 1-128 0,3-3 0 16,-3 1 0-16,2 2 0 0,1 2 0 0,-1 4 0 15,-1 3 0-15,-1 6 0 0,1 4 0 0,0 2 128 16,0 2-128-16,0-1 0 0,0-2 0 0,-1-5 128 15,0-3-128-15,-1 2 0 0,1-2 128 0,-1 6-128 0,0 1 128 0,0 5-128 16,1 8 0-16,-1 0 128 0,1-4-128 0,-1-4 0 16,1-5 0-16,1-2 0 0,-3-2 128 0,1 2-128 15,-1 3 0-15,3 7 0 0,-1 5 0 0,1 3 0 16,-2-3 0-16,1-3 0 0,-1-6 0 0,-1-3 0 16,1 0 0-16,-2 3 0 0,-1 4 128 0,0 6-128 15,0 7 0-15,-1-1 0 0,1-2 0 0,0-5 0 16,-2-6 0-16,-1 0 0 0,0 3 128 0,0 7-128 15,1 7 0-15,0-1 0 0,-1-1 0 0,2-6 128 16,2-7-128-16,-2-3 0 0,0-1 0 0,0 3 0 16,1 5 0-16,1 3 0 0,0 1 0 0,-1-3 0 15,1-4 0-15,0-5 0 0,0-5 0 0,0 0 0 16,-1-1 0-16,-1 6 0 0,2 5 0 0,0 6 0 16,0-2 0-16,-1 0 0 0,-1-6 0 0,1-4 0 0,0-3 0 15,-1 1 0-15,1-1 0 0,-1 3 0 0,1 3 0 0,0 4 0 16,-1-1 0-16,1-3 0 0,-1-5 0 0,2-5 0 15,0-2 128-15,0-4-128 0,1 0 0 0,-1 2 0 16,0-1 0-16,1 4 0 0,-1 2 0 0,-1 0 128 16,2 1-128-16,0-2 0 0,1-1 0 0,-1-4 0 15,-1-3 128-15,0-1-128 0,-1-3 0 0,0 2 0 16,0 1 0-16,-2 3 0 0,0 3 0 0,1 3 0 16,-4 0 128-16,5 2-128 0,0-2 0 0,-1-2 0 15,2-4 0-15,-1-3 128 0,-2-2-128 0,2-3 0 16,-1-2 0-16,1 2 0 0,1 0 0 0,0 3 0 15,-1 2 128-15,1 2-128 0,-1 0 0 0,1 5 0 0,0 1 0 16,0-3 128-16,0 0-128 0,0-4 128 0,-2-2-128 0,-1-1 128 16,-1-3-128-16,0 0 0 0,0 0 0 0,0 2 128 15,-1 5-128-15,0-3 0 0,0-1 0 0,-1 4 128 16,1-1-128-16,1 1 0 0,-1-2 0 0,1-1 0 16,-2-3 0-16,2-1 128 0,0-2-128 0,0-2 0 15,-1-4 0-15,1 1 0 0,0 1 128 0,0 1-128 16,-1-2 0-16,-2 2 0 0,3 2 0 0,-1 1 0 15,0 0 0-15,1 0 0 0,-2 0 144 0,2 2-144 16,0 0 128-16,-1 0-128 0,0-1 128 0,-1-2-128 16,0-1 0-16,0-1 0 0,0-3 0 0,-1-1 0 15,1-1 0-15,-1-3 128 0,0-3-128 0,2 0 0 16,0-1 0-16,1 1 0 0,1-3 0 0,-1 1 128 16,0-2-128-16,1 1 0 0,1 1 0 0,-1-2 0 0,0 0 0 0,2 1 0 15,-2-1 0-15,2 2 0 0,-1 0 0 0,0 1 0 16,-1 0 0-16,-1-1 0 0,0-2 0 0,0 3 0 15,0 4 0-15,0-1 0 0,0 2 0 0,0 1 0 16,-1 1 0-16,-1 1 0 0,0 1 0 0,-1-2 0 16,1-5 0-16,0 1 0 0,1-1 0 0,0 0 0 15,-1-1 0-15,2-2 0 0,0-12 0 0,-1 13 0 16,1-1 0-16,3-3 0 0,-3-9 0 0,0 0 0 16,4 12 0-16,-1-3 0 0,-3-9 0 0,0 0 0 15,6 10 0-15,-6-10 128 0,0 0-128 0,5 12 0 16,-5-12 0-16,5 12 128 0,-5-12-128 0,5 9 0 15,-5-9 0-15,6 11 0 0,-4 0 0 0,-2-11 0 0,5 12 0 0,2-5 128 16,-7-7-128-16,10 11 176 0,-1-2-176 0,2 0 192 16,-1-2-32-16,2-3 0 0,0 2 0 0,1-1 0 15,0 0-32-15,0 2-128 0,1-2 192 0,2 2-64 16,-3-2-128-16,0 0 0 0,-1 0 0 0,-1 1 128 16,4 0-128-16,-3 1 0 0,-2-1 0 0,-1 1 0 15,0-2 0-15,-9-5 0 0,9 8 0 0,0-2-176 31,-1-1-192-31,0 1-32 0,1-4-16 0,2 2 0 16,-1-4-192-16,2-2-32 0,1-1-16 0,2-1 0 16,1 0 112-16,2-5 32 0,3 0 0 0,3-2 0 15,3-2-1408-15,4-1-256 0,2-2-64 0</inkml:trace>
  <inkml:trace contextRef="#ctx0" brushRef="#br0" timeOffset="13479.45">16214 8712 3679 0,'0'0'320'0,"-1"-8"-320"16,0 2 0-16,-1-3 0 0,2 9 4416 0,2-10 832 15,-2 1 144-15,0 9 48 0,0 0-4096 0,0 0-800 16,-3-9-160-16,3 9-48 0,0-10-16 0,0 1 0 16,-1 1 0-16,1 8 0 0,0 0 128 0,0-8 0 15,0 8 16-15,0 0 0 0,0 0 160 0,0 0 16 16,0 0 16-16,0 0 0 0,0 0 112 0,10-1 32 15,-10 1 0-15,11 0 0 0,-11 0-112 0,11-3-32 16,1 3 0-16,1 3 0 0,0-3-128 0,0 1-16 16,2 2-16-16,0-1 0 0,3 3-48 0,3-1-16 15,3-1 0-15,3 2 0 0,1-1-192 0,2 1-48 16,1 0 0-16,0 2 0 0,-1-2-192 0,-1-1 144 0,-1 1-144 0,0-1 128 16,-3 0-128-16,-1-3 0 0,-3 1 144 0,-1 2-144 15,-3-4 0-15,0 0 144 0,-2 0-144 0,1-3 0 16,0 2 256-16,-1-1-48 0,0 2-16 0,-1 0 0 15,0-1 0-15,1 1 0 0,-2 0 0 0,-2 0 0 16,1 0 0-16,-1 0-16 0,0-2 0 0,0 2 0 16,-11 0-48-16,11 2-128 0,-1 1 192 0,-10-3-64 15,10 1 96-15,-1 2 16 0,-9-3 0 0,9 2 0 16,-9-2-32-16,9 6 0 0,-1 0 0 0,-8-6 0 16,8 9-48-16,-1-1-16 0,-7-8 0 0,7 13 0 15,-1 0-144-15,-1 3 0 0,-1-3 144 0,0 1-144 16,-2 4 0-16,1 2 0 0,-2 1 0 0,-1 4 0 0,0 3 0 15,0 5 0-15,-1 3 0 0,0 1 0 0,-2 2 0 16,0 1 0-16,1-1 0 0,-2-1 128 0,0-4-128 0,1-1 176 16,-2-1-176-16,0 2 192 0,0 1 16 0,-2 8 16 15,5 6 0-15,-2 5 0 0,0 4-224 0,0 0 176 16,1 0-176-16,1-5 160 0,-1-3-160 0,2 1 0 16,-1 2 144-16,1 10-144 0,-2 8 0 0,1 2 0 15,1 0 0-15,-2-9 128 0,-1-6-128 0,0-4 0 16,-1 1 0-16,1 6 0 0,0 7 176 0,1 1-48 15,0 2 0-15,0-6 0 0,0-5 32 0,2-5 0 16,-2-3 0-16,2 5 0 0,-1 4 96 0,-1 5 0 16,0 3 16-16,1-3 0 0,0-6-96 0,1-2-32 15,0-5 0-15,3 2 0 0,0 1-16 0,0 8 0 16,2 7 0-16,0-1 0 0,1-1-128 0,1-9 0 0,0-7 144 0,2 0-144 16,-2-2 0-16,2 7 128 0,-1-1-128 0,1 6 0 15,-1 2 0-15,1-5 0 0,-1-7 0 0,-1-2 128 16,2-3-128-16,-3-2 0 0,1 0 0 0,-3 4 0 15,1 6 0-15,-1 4-160 0,0 2 16 0,-2-1 0 16,-1-5 272-16,-1-2 64 0,-1-4 16 0,0 3 0 16,-1-1-208-16,0 5 0 0,2 4 128 0,0 2-128 15,0-1 160-15,2 0-16 0,0-8 0 0,2 0 0 16,-1-3 32-16,2 4 0 0,0 5 0 0,1 5 0 16,1 0-176-16,0 0 0 0,1-2 0 0,0-7 0 15,1-5-160-15,0 1-16 0,0-3 0 0,-3 3 0 16,0 3 368-16,-1 3 80 0,3 0 16 0,-2-2 0 15,-1-1-288-15,0-5-272 0,-2-4 48 0,0-1 16 16,-2-1 208-16,1 4 0 0,-1 5 144 0,0 3-144 0,-1 5 0 0,1-4 128 16,0-2-128-16,0-6 0 0,0-5 416 0,0-1 32 15,1-3 16-15,2 4 0 0,1-1-336 0,-1 4-128 16,0 3 0-16,1 1 144 0,0-1 0 0,1 0 0 16,-1-2 0-16,1-5 0 0,0-4-352 0,1-1-80 15,-1 1-16-15,0 0 0 0,-1 3 304 0,1 2 0 16,2 3 0-16,-2 2 0 0,0-1 0 0,0-2 0 15,1-3 0-15,-2-3 0 0,-2-4 128 0,2-2 0 16,0-1-128-16,1-2 192 0,-2 3-192 0,-1-1 0 16,0-2 0-16,0 2 0 0,1 0 0 0,-2 1 128 15,4 2-128-15,-1-5 0 0,0-2 160 0,-1-2-160 16,1-2 160-16,1-2-160 0,0-2 128 0,-1-1-128 0,0-5 0 0,1 0 144 16,0-2-144-16,1 0 192 0,-6-13-192 0,6 11 192 15,1 1 32-15,-1-5 16 0,-6-7 0 0,7 7 0 16,-7-7-240-16,6 10-192 0,-6-10 48 0,7 6 0 15,-7-6 144-15,0 0 0 0,0 0 0 0,5 8 0 16,-5-8 0-16,0 0 0 0,0 0 0 0,0 0-128 16,0 0 128-16,0 0 0 0,0 0 0 0,0 0 0 15,0 0 0-15,0 0 0 0,0 0 0 0,0 0 128 16,0 0-128-16,0 0 0 0,0 0 128 0,0 0-128 16,0 0 128-16,0 0-128 0,0 0 128 0,0 0-128 15,0 0 176-15,0 0-48 0,0 0 0 0,3 8 0 16,-3-8-128-16,0 0 0 0,0 0 0 0,0 0 128 15,-2 9-128-15,2-9 0 0,0 0 0 0,-4 9 0 16,0-2 0-16,4-7 128 0,-6 6-128 0,6-6 0 0,-8 7 192 0,2-1-32 16,-1 1-16-16,1-1 0 0,-1-3 64 0,1 2 16 15,-4 0 0-15,1 0 0 0,0-1-32 0,0 1 0 16,-3 1 0-16,2-1 0 0,-2 0-192 0,-1-2 176 16,-1 1-176-16,-1 0 160 0,0-1-160 0,-1 1 0 15,-1 2 0-15,0-4 128 0,-1 2-128 0,0-3 0 16,-3 2 0-16,-1 1 0 0,-2-3-336 0,1-1 48 15,1 0 16-15,1-1 0 16,0 0-656-16,1-5-128 0,3 0-32 0,2-3 0 16,0 0-2256-16,1-4-464 0</inkml:trace>
  <inkml:trace contextRef="#ctx0" brushRef="#br0" timeOffset="19513.41">8631 8931 17391 0,'0'0'768'0,"0"0"160"0,0 0-736 0,0 0-192 0,2-9 0 0,-2 9 0 16,0 0 1040-16,0 0 176 0,3-11 48 0,-2 2 0 15,-1 9-432-15,1-7-64 0,-1 7-32 0,0 0 0 16,0-11-288-16,0 11-48 0,0 0-16 0,2-5 0 0,-2 5-240 0,0-7-144 16,0 1 160-16,0 1-160 0,0 5 128 0,-3-4-128 15,1-1 0-15,2 5 0 0,-6-10 144 0,6 10-144 16,0 0 128-16,-11-5-128 0,-1 1 352 0,1 2-16 16,2 2 0-16,0 0 0 0,-1 0 304 0,-1 1 48 15,1 2 16-15,-2-1 0 0,-1 1-80 0,1 1-16 16,-1 0 0-16,0 1 0 0,0 0-208 0,0 2-32 15,-1-2-16-15,0 3 0 0,-3 1-208 0,2 0-144 16,1 1 192-16,0 2-192 0,-1 0 128 0,1 2-128 16,2 2 0-16,2-1 0 0,-1 2 0 0,2 2 0 15,3-1 0-15,-1 1 0 0,2 1 0 0,1 1 0 16,3 1 0-16,-1 0 0 0,1-2 0 0,2-1 0 0,2-1 0 0,0-2 0 16,-1-3 0-16,3 0 0 0,2-2 0 0,2-2 0 15,-1 0-160-15,1-3 16 0,1 1 0 16,1-3 0-16,1-2-48 0,-1 2 0 0,2-4 0 0,0 0 0 15,2 0 192-15,-1-2 0 0,2 0 0 0,-1 0 0 16,-2-6 0-16,2 0 192 0,-1 0-32 0,0-1-16 16,1-1 80-16,-2-2 16 0,0-4 0 0,-1-1 0 15,-1 2-112-15,0-3-128 0,-1-1 176 0,-2-2-176 16,-3 1 128-16,0-1-128 0,1 1 0 0,-2 1 0 16,-4-2 128-16,0-1-128 0,0 2 0 0,-2-1 0 15,1 2 0-15,-2 0 160 0,-1 4-160 0,3-5 128 16,1 3-128-16,0 0 192 0,-1 2-192 0,1 0 192 15,2 1-16-15,0 1 0 0,-2-1 0 0,0 1 0 0,-2-2-16 16,1 2 0-16,0 1 0 0,0 1 0 0,-2-2-160 16,0-2 0-16,-2 4 0 0,1 1 0 15,4 10-336-15,-6-6-112 0,-2-1 0 0,1 4-16 16,0 3-1712-16,-1 2-320 0,-1 2-80 0</inkml:trace>
  <inkml:trace contextRef="#ctx0" brushRef="#br0" timeOffset="20681.93">9041 8827 21711 0,'0'0'464'0,"0"0"112"0,-9 0 0 0,9 0 64 0,0 0-512 0,-8 1-128 0,8-1 0 0,0 0 0 15,0 0 752-15,0 0 128 0,0 0 16 0,-6 5 16 16,6-5-416-16,0 0-96 0,0 0-16 0,0 0 0 15,-3 11-16-15,3-11-16 0,0 13 0 0,0-13 0 16,4 10-352-16,-4-10 0 0,7 15 0 0,-1-2 128 16,1 0 320-16,-1-2 80 0,1 2 16 0,-1 0 0 15,1 2-416-15,1-1-128 0,-1 2 0 0,3-3 0 0,-3 0 0 0,1 0 0 16,0 0 0-16,1 0 0 0,-1 1 0 0,0-1 0 16,-2-5 0-16,1 0 0 0,-2-2 0 0,-5-6 0 15,0 0-144-15,9 7 144 16,-1-2-1472-16,-8-5-224 0,0 0-32 0</inkml:trace>
  <inkml:trace contextRef="#ctx0" brushRef="#br0" timeOffset="20996.92">9409 8750 25791 0,'0'0'2304'0,"-4"-5"-1856"0,-1 1-448 0,5 4 0 16,0 0 2592-16,0 0 416 0,0 0 96 0,0 0 16 16,-8 6-2464-16,1 1-480 0,1 3-176 0,-1 3 0 15,-2-4 0-15,-1 6 0 0,-2 0 0 0,-1 2 0 16,0 2 0-16,-1 0 0 0,-2 5 0 0,0 4 0 16,1 5 0-16,-1 2-144 0,0 4 144 0,1 4 0 15,-1 3 0-15,1-2 0 0,-2-1 0 0,-2-4-128 16,-1-4 128-16,1-1 0 0,1-1 0 0,1 0 0 15,1 2-176-15,1 0 0 0,0 1 0 0,2-2 0 16,0-4-272 0,0 0-48-16,3-1-16 0,-1-4 0 0,2-6-432 0,0-2-80 0,1-4-32 0,2-1-13152 15</inkml:trace>
  <inkml:trace contextRef="#ctx0" brushRef="#br0" timeOffset="21432.97">8150 9596 24767 0,'0'0'1088'0,"0"0"240"0,0 0-1072 0,-6-7-256 0,6 7 0 0,0 0 0 16,-2-7 576-16,2 7 64 0,0 0 16 0,0 0 0 16,4-10-160-16,-4 10-48 0,6-9 0 0,2 3 0 15,1-1 96-15,3 2 16 0,1 0 0 0,1 1 0 16,2-1 128-16,3 0 16 0,4 2 16 0,3-2 0 15,2 1-48-15,6 0-16 0,3 0 0 0,1-1 0 16,1 0-32-16,1-3-16 0,2 0 0 0,1 1 0 16,0-6-224-16,2 3-32 0,4-3-16 0,3 1 0 15,4 0-144-15,3-1-48 0,1 0 0 0,-2 0 0 0,0 0-144 16,-1-1 128-16,0-2-128 0,-1 2 128 0,2 1-128 0,-2 1 0 16,0 6 0-16,-1-1 0 15,-2 3-480 1,-3-1-32-16,-5 0 0 0,-3-2 0 0,-2 1-1776 0,-3 2-352 0,-2 0-80 0</inkml:trace>
  <inkml:trace contextRef="#ctx0" brushRef="#br0" timeOffset="22298.82">8825 10233 1839 0,'0'0'160'16,"0"0"-160"-16,0 0 0 0,0 0 0 0,2-7 5600 0,1 0 1088 15,1-3 224-15,0 1 32 0,0-1-4880 0,0-1-976 16,-2 0-192-16,2 0-32 0,-1 0-496 0,-1-2-112 16,0-1 0-16,0 1-16 0,0 0-240 0,-2 0 0 15,0 0 128-15,0 0-128 0,-2-2 0 0,0 2 0 16,-2 1 0-16,-1 1 0 0,-2 2 128 0,1-4 0 15,-1 2-128-15,-2 2 192 0,0 0 240 0,-2 2 32 16,1 1 16-16,-2 1 0 0,0-1 96 0,-1 4 0 0,0 0 16 0,-1 2 0 16,0 3-144-16,-2 1-16 15,2-1-16-15,1 3 0 0,-2 2-256 0,1 2-160 0,-2 2 192 0,2 1-192 16,2 4 0-16,1-1 0 0,0-1 0 0,1 5 0 16,-1-1-128-16,2 4 128 0,3 1 0 0,0 3-144 15,1-3 144-15,1 4 0 0,2-1 0 0,0 0-128 16,1 1 128-16,1-3 0 0,0-2 0 0,4 0 0 15,-1-2 0-15,1 0 0 0,1-3 0 0,1 1 0 16,1-4 0-16,2 0-192 0,1-2 192 0,2-4-192 16,1-1 48-16,1-2 0 0,1-3 0 0,-1-3 0 15,0-1 144-15,0-3 0 0,-1-2 0 0,1 1-128 16,0-4 288-16,1-1 64 0,-2-3 16 0,1-2 0 0,-1 0 256 16,0-1 48-16,0-1 16 0,-3-1 0 0,0-1-176 0,-3 0-16 15,0-5-16-15,-2 0 0 0,-2-8-192 0,-3 1-32 16,-2-8-128-16,0 0 192 0,-2-3-192 15,-3 3 128-15,0 3-128 0,-3-1 0 0,0 4 0 0,0 5 0 16,-1 3 0-16,-1 2 0 0,1 0 0 0,-1 3 0 16,2 1 128-16,-1 1-128 0,-1-2 0 0,3 0 0 15,1-1-144-15,2 0 144 0,-1 1-128 0,2 3 128 16,1 2 0-16,0 0-144 16,3 5-336-16,0 0-64 0,-2 3-16 0,3 7 0 15,0-6-2384-15,0 6-496 0,0 0-80 0,0 0-32 0</inkml:trace>
  <inkml:trace contextRef="#ctx0" brushRef="#br0" timeOffset="22832.49">9443 9728 23951 0,'0'0'2128'0,"0"0"-1696"15,0 0-432-15,0 0 0 0,0 0 2480 0,0 0 400 16,0 0 96-16,-4 7 16 0,4-7-1712 0,-7 8-320 15,1 0-80-15,-1 0-16 0,0 1-416 0,-3 1-64 16,1 4-32-16,-1-1 0 0,-2-3-352 0,0 7 0 0,-1 1 0 0,2 3 0 16,-4-1 160-16,2 4-32 0,0 5-128 0,0 2 192 15,-1 6 112-15,2 3 16 0,0 3 0 0,2 2 0 16,-2-1-128-16,2-2 0 0,1-5-16 0,0-1 0 16,-1-10-176-16,4 0 0 0,-1 1 0 0,2-5 128 15,0-1-128-15,0-3 0 16,1-2 0-16,0 0 0 15,0-5-576-15,1 1 0 0,3-12 0 0,0 0 0 16,0 0-2048-16,0 0-384 0,0 0-96 0</inkml:trace>
  <inkml:trace contextRef="#ctx0" brushRef="#br0" timeOffset="23138.7">9080 9782 26719 0,'0'0'1184'0,"-6"-5"240"16,1 0-1136-16,5 5-288 0,0 0 0 0,0 0 0 0,0 0 2608 0,0 0 464 16,10 3 80-16,1 0 32 0,-11-3-2352 0,13 8-448 15,0 4-112-15,1-2-16 0,-1 2-256 0,1 3 128 16,2-1-128-16,0 2 0 0,-5-1 0 0,4 1 0 16,0 2 0-16,1 2 0 0,0 0 0 0,-1 3 0 15,-2 3 0-15,2 1 0 0,-1-1 128 0,0 3-128 16,1 0 0-16,-2-1 0 0,0 0 0 0,0-2 0 15,0 1 0-15,1-5-144 16,-2-2-240-16,0-2-32 0,-2-1-16 0,-1-1 0 16,-1-2-416-16,1-1-96 0,-1-1-16 0,1-3 0 15,-1 1-2304-15,0-2-448 0,2-1-112 0,-10-7-16 0</inkml:trace>
  <inkml:trace contextRef="#ctx0" brushRef="#br0" timeOffset="23455.28">9689 10346 11967 0,'0'0'1072'0,"-9"3"-864"0,-1 3-208 0,10-6 0 15,-8 4 6400-15,8-4 1248 0,0 0 240 0,0 0 48 16,0 13-6336-16,2-3-1264 0,-2-10-336 0,6 13 0 0,0-1 0 0,-1-2-192 16,-5-10 16-16,7 12 0 15,-7-12-272-15,6 13-48 0,0-1-16 0,-1 0 0 16,-3-1-240-16,2 0-48 0,-4-11-16 0,6 13 0 15,-6-13-480-15,4 13-112 0,-4-13 0 0,3 11-8192 16,-3-11-1616-16</inkml:trace>
  <inkml:trace contextRef="#ctx0" brushRef="#br0" timeOffset="23682.1">9848 10279 4607 0,'0'0'400'0,"0"0"-400"0,-4 11 0 0,4-11 0 16,-1 11 8368-16,1 2 1584 0,3 0 320 16,1 3 64-16,2 2-8224 0,-1 0-1664 0,-1 1-320 0,0-1-128 15,0 2 0-15,0 2 0 16,0 4 0-16,1 1 0 0,-1 1-272 0,1 0-32 0,-1 1 0 0,0 0 0 31,0-1-1920-31,1 0-384 0,0-4-80 0,-1 1-12752 0</inkml:trace>
  <inkml:trace contextRef="#ctx0" brushRef="#br0" timeOffset="25083.5">15881 14727 2751 0,'0'0'256'0,"0"0"-256"15,0 0 0-15,-8-5 0 0,0-1 7024 0,1-1 1360 0,7 7 256 0,-6-8 64 16,1 0-6368-16,5 8-1280 0,-6-9-256 0,3 3-48 15,3 6-496-15,0 0-80 0,-7-8-32 0,7 8 0 16,-6-7-144-16,6 7 0 0,0 0 0 0,-6 0 0 16,1-2-192-16,0 2 192 0,-2 0-192 0,1 2 192 15,-2-2-160-15,-1 3 160 0,-2 1 0 0,-8 6-144 16,-1 1 144-16,2 1 0 0,-1-1 0 0,0 1 0 16,1 1 0-16,1 0 0 0,0 1 128 0,3 0-128 15,1-1 0-15,2 0 128 0,2 0-128 0,0 1 0 16,3 0 240-16,0 1-32 0,1-2 0 0,3 1 0 15,-1-4-80-15,3 2-128 0,1-1 176 0,2-1-176 16,-1 0 128-16,4 1-128 0,0-1 0 0,2 2 0 16,-1 0 0-16,0-2 0 0,1 1 0 0,3-1 0 0,2-1 0 15,0-1 0-15,0-1 0 0,0-1 0 16,1 1 0-16,0-5 0 0,1 0 0 0,-1-2 0 0,0-2 0 0,1 2 0 16,-1-2 0-16,0-4 0 0,1 0 0 0,-1-2 256 15,0-1-48-15,1-2-16 0,-2-2 240 0,1-2 32 16,1-2 16-16,-2-3 0 0,0-3-64 0,-2-1-16 15,0 0 0-15,-1-2 0 0,-1-2-48 0,-2-2-16 16,-2-1 0-16,-1 4 0 0,-1-6-144 0,-2 3-48 16,-2-1 0-16,-2-2 0 0,-1 0 32 0,-1-3 0 15,-3-4 0-15,0 0 0 0,-1-3-176 0,-1 0 160 16,-1 2-160-16,1 3 160 0,-2 1-160 0,2 3 0 16,1 4 0-16,-1 4 0 0,3 4 0 0,0 1-224 15,1 2 80-15,0 3 16 16,1 2-448-16,0 3-96 0,2 2-16 0,3 9 0 15,-1-9-1424-15,1 9-272 0,0 0-64 0,0 0-13552 0</inkml:trace>
  <inkml:trace contextRef="#ctx0" brushRef="#br0" timeOffset="25833.69">16157 14643 26719 0,'0'0'2368'15,"0"0"-1888"-15,0 0-480 0,0 0 0 0,0 0 816 0,0 0 64 16,0 0 16-16,0 0 0 0,0 0 112 0,0 0 16 15,10-2 16-15,-10 2 0 0,0 0-336 0,0 0-80 16,12 4-16-16,-4-1 0 0,-8-3-368 0,9 5-80 16,-9-5-16-16,9 10 0 0,-1 0-144 0,0 0 128 15,0 2-128-15,-1 0 128 0,1 1-128 0,1 1 0 16,1 2 0-16,0-2 0 0,0-1 0 0,2 0 0 16,0 0 0-16,1 0 0 0,1-4 0 0,1 0 0 15,-1-1 0-15,0-3 0 0,5 2-320 0,-1-5 0 16,-1 1 0-16,-2-3 0 15,1 0-2448-15,-2 0-496 0,6-4-80 0,-4-1-32 0</inkml:trace>
  <inkml:trace contextRef="#ctx0" brushRef="#br0" timeOffset="26117.45">16637 14511 23951 0,'0'0'2128'0,"0"0"-1696"0,-11 4-432 0,2 1 0 15,0 0 2624-15,0 1 448 0,0 0 96 0,0 2 16 16,0 2-2464-16,-1 1-480 0,1 0-112 0,0 4 0 16,-1 0-128-16,-1 5 0 0,1-3 0 0,-1 5 0 15,1 5 0-15,-2 6-208 0,-2 4 80 0,0 4 128 16,-2 5 0-16,-1 3 0 0,-1 1 0 0,-2-2 0 15,-1-3 0-15,0-1 0 0,1-2 0 0,-1 2 0 16,0 0-288-16,4-2 64 0,1-3 16 0,2-1 0 16,1 0-720-16,3-6-144 0,-1-3-16 0,3-3-13200 15</inkml:trace>
  <inkml:trace contextRef="#ctx0" brushRef="#br0" timeOffset="26518.66">14930 15622 38351 0,'0'0'1696'0,"0"0"352"0,0 0-1632 0,0 0-416 0,11 0 0 0,3-3 0 16,5-3 240-16,9-2-48 0,4-5 0 0,6 0 0 15,5-3-384-15,7-1-64 0,7-4-32 0,7-4 0 16,6-2 288-16,2-3 192 0,1-1-16 0,2 0-16 15,-1-1-16-15,1 4 0 0,4 0 0 0,-5 2 0 0,-4 4-144 0,-3 2 0 16,-3 2 0-16,-2 0 0 0,-2 0 0 0,-2 2 0 16,-4 2 0-16,1 2 0 0,-3 4 0 0,-2-1 0 15,-5 1 0-15,0 2 0 16,-3-1-1504-16,-3 2-336 0,-3 1-64 0,-2 0-13552 16</inkml:trace>
  <inkml:trace contextRef="#ctx0" brushRef="#br0" timeOffset="27419.32">15518 16444 18767 0,'0'0'832'0,"12"-5"176"0,-2 0-816 0,1-2-192 16,-2 1 0-16,1-2 0 0,3 0 400 0,-1 0 48 15,-2 2 0-15,-2-3 0 0,3 1 112 0,-3-1 16 16,-2 0 16-16,1 1 0 0,-3 0 640 0,-1 0 128 16,0 0 32-16,-2-1 0 0,-1 1 112 0,2-2 32 15,-1 1 0-15,-1 0 0 0,0-2-496 0,0 1-80 16,0 0-32-16,-1-2 0 0,-1 1-384 0,1 1-80 16,0-1-16-16,-1 0 0 0,0-1-64 0,-2 0-32 15,-1-1 0-15,-1 2 0 0,0-3 16 0,-1 3 0 16,-2-1 0-16,0 3 0 0,-1-3-96 0,-1 4-16 15,-2 4 0-15,0 1 0 0,-1 1-80 0,-2 5-32 16,-1 2 0-16,0 2 0 0,-1 0-144 0,0 4 0 0,-2 1 0 0,-1 2 0 16,1 2 0-16,-1-1-256 0,1 1 64 0,1 1 16 15,0 1-16-15,2 0-16 0,2-1 0 0,-1 3 0 16,2-2 64-16,1 2 16 0,1 0 0 0,2 1 0 16,0-1 128-16,3 2 0 0,1-1 0 0,3 2 0 15,0 0 0-15,3-1 0 0,1-1 0 0,3-2 0 16,0-2 0-16,1-1 0 0,2-2 0 0,1-1 0 0,-1-4 0 15,4 2-208-15,-1-4 16 0,2 0 16 16,0-4 16-16,1-1 0 0,0-1 0 0,1-1 0 0,2-1 160 0,-1-1 0 16,2-2 128-16,0-3-128 0,0-2 400 0,2-1 16 15,-3-2 0-15,3-4 0 0,-1 1 64 0,0-8 16 16,-1-1 0-16,1-2 0 0,-1-4-48 0,-1 0 0 16,-2 0 0-16,1 0 0 0,-4-3-128 0,2 0-48 15,-1 1 0-15,-1-2 0 0,-2-5-112 0,0 1-32 16,-3-1 0-16,0-4 0 0,-1-1-128 0,-1 1 0 15,0 1 0-15,-2 0 128 0,0 2-128 0,-1 2 160 16,-1 3-160-16,0 2 160 0,0 3-32 0,-1 0-128 16,-2 1 192-16,0-1-64 0,-1-2-128 0,1 1 0 15,-3-1 0-15,2-2-176 0,-1 2-16 0,1-1 0 16,-1 3 0-16,0 3 0 16,1 3-608-16,0 6-128 0,0 2-32 0,0 5-11968 15,2 4-2384-15</inkml:trace>
  <inkml:trace contextRef="#ctx0" brushRef="#br0" timeOffset="28370.77">16278 15717 21359 0,'0'0'464'0,"0"0"112"0,0 0 0 0,0 0 32 0,0 0-480 0,0 0-128 15,0 0 0-15,0 0 0 0,0 0 944 0,0 0 160 16,0 0 48-16,0 0 0 0,0 0-384 0,0 0-80 16,0 0-16-16,0 0 0 0,-8 5-240 0,8-5-48 15,-9 8-16-15,3-2 0 0,6-6-368 0,-7 8 0 16,7-8 0-16,0 0 0 0,-6 7 288 0,6-7-16 16,0 0 0-16,0 0 0 0,0 0 624 0,0 0 128 15,0 0 32-15,0 0 0 0,-7 8-224 0,7-8-32 16,0 0-16-16,-4 9 0 0,4-9-192 0,-6 10-32 15,-1-1-16-15,1-2 0 0,-2 2-288 0,0 1-48 16,-1 1-16-16,1-1 0 0,-1 1-192 0,0 0 0 16,0 4 0-16,0 0 0 0,0 0 0 0,-2 2 0 15,1 1 144-15,2 3-144 0,-3 1 0 0,2 1 0 0,-1 2 0 0,-1 3 0 16,1 2 0-16,-2 0 160 0,-2-2-16 16,0 4 0-16,-2-4-144 0,-1 3 128 0,0 2-128 0,1-2 128 15,-1-1-128-15,2 2 0 0,0 0 144 0,4-3-144 16,0-3 0-16,3 0 0 0,3-5 0 0,0-3 128 15,1-2-128-15,3-4 0 0,0-3-176 0,1-9 176 16,2 9-720-16,-2-9-48 0,0 0-16 0,0 0 0 16,0 0-1840-16,0 0-384 0,9-5-64 0</inkml:trace>
  <inkml:trace contextRef="#ctx0" brushRef="#br0" timeOffset="28668.67">15917 15684 4607 0,'0'0'400'0,"0"0"-400"16,-9 3 0-16,9-3 0 0,-9 3 8448 0,9-3 1616 16,-7 3 320-16,7-3 64 0,0 0-8400 0,-1 6-1696 15,1 0-352-15,3 1 0 0,1 2-240 0,1 0-16 16,1 3 0-16,5 3 0 0,-1 2 256 0,2 3 0 15,2 2 0-15,-1 5-144 0,2 5 144 0,0 4 0 16,1 2 0-16,2 2 0 0,-1-2 0 0,0 1 0 16,0-2 128-16,1-3-128 0,-3-3 0 0,-1-1 144 0,2 0-144 15,-2 0 0-15,2-3 0 0,-3 2 0 16,-3-4 0-16,2 1-144 16,1 1-432-16,-2-1-64 0,1 0-32 0,0-1 0 15,-2 0-2224-15,2 1-448 0,-3-3-96 0,-1 1-10304 0</inkml:trace>
  <inkml:trace contextRef="#ctx0" brushRef="#br0" timeOffset="29830.85">16341 16713 2751 0,'0'0'128'0,"0"0"16"0,0 0-144 0,0 0 0 0,0 0 0 0,0 0 0 16,0 0 4448-16,0 0 864 0,0 0 160 0,0 0 32 0,5-8-4416 0,-1 3-896 15,-4 5-192-15,3-7 0 0,-2 1 368 0,1-2 80 16,0 2 32-16,0-1 0 0,2 0 672 0,-4 7 144 15,5-7 32-15,1-2 0 0,-4-1-128 0,4-1-32 16,-1 2 0-16,0-4 0 0,0 2-352 0,2-2-80 16,-1-3-16-16,1-1 0 0,-1-1-144 0,1-1-48 15,-1-2 0-15,-2 0 0 0,1-1 16 0,1 4 0 16,0-3 0-16,1 2 0 0,-2 1-544 0,1 3-224 16,0-1 16-16,-1 2 0 0,0 2 208 0,0 1 0 15,-1 1 0-15,-3 2 0 0,-1 8 0 0,0 0 0 16,3-8 0-16,-3 8 0 0,0 0 0 0,0 0 0 15,0 0-240-15,0 0 80 0,0 0 160 0,0 0-208 16,0 0 80-16,0 0 128 0,0 0 0 0,0 0 0 16,0 0 0-16,0 0 0 0,0 0 0 0,0 0 0 15,0 0 0-15,0 0 0 0,0 0 144 0,0 0-144 0,0 0 160 0,0 0-160 16,0 0 0-16,0 0 128 0,0 0-128 0,-5 8 0 16,5-8 128-16,0 0-128 0,0 0 176 0,-5 8-176 15,5-8 256-15,0 0-64 0,-7 6-16 0,7-6 0 16,0 0-176-16,0 0 160 0,0 0-160 0,0 0 160 15,-6 4-160-15,6-4 0 0,0 0 0 0,0 0 0 16,0 0 0-16,0 0 0 0,0 0 0 0,0 0 0 16,0 0 0-16,0 0 0 0,0 0 0 0,0 0 0 15,0 0 0-15,0 0 0 0,0 0 0 0,0 0 0 16,0 0 0-16,-7 7 128 0,7-7-128 0,0 0 128 0,0 0 64 0,0 0 16 16,0 0 0-16,0 0 0 0,0 0-16 0,0 0-16 15,0 0 0-15,0 0 0 0,0 0-176 0,0 0 0 16,0 0 0-16,0 0 0 0,0 0 0 0,0 0 0 15,0 0-144-15,0 0 144 0,0 0 0 0,0 0 0 16,0 0 0-16,0 0 0 0,0 0 0 0,0 0 0 16,0 0 176-16,0 0-176 0,0 0 192 0,0 0-64 15,0 0 0-15,0 0-128 0,0 0 208 0,0 0-64 16,0 0-16-16,0 0 0 0,0 0-128 0,0 0 128 16,0 0-128-16,0 0 128 0,0 0-128 0,0 0 0 15,0 0 0-15,0 0 0 0,0 0 0 0,0 0 0 16,0 0 0-16,0 0 0 0,0 0 0 0,0 0 0 15,0 0 0-15,0 0 0 0,0 0 0 0,0 0 0 16,0 0 144-16,0 0-144 0,0 0 160 0,0 0-32 0,0 0-128 0,0 0 192 16,0 0-64-16,0 0 0 0,0 0-128 0,0 0 192 15,0 0-192-15,0 0 128 0,0 0-128 0,0 0 0 16,0 0 0-16,0 0 0 0,0 0 0 0,0 0 0 16,0 0 0-16,0 0 0 0,0 0 0 0,0 0 0 15,0 0 128-15,0 0-128 0,0 0 0 0,0 0 144 16,0 0-144-16,0 0 0 0,0 0 0 0,0 0 0 15,0 0-496 1,0 0-16-16,0 0-16 0,0 0-18544 0</inkml:trace>
  <inkml:trace contextRef="#ctx0" brushRef="#br0" timeOffset="31037.31">16433 16307 20095 0,'0'0'896'0,"0"0"176"0,0 0-864 0,0 0-208 0,0 0 0 0,0 0 0 15,0 0 672-15,0 0 96 0,0 0 0 0,0 0 16 16,0 0-432-16,0 0-96 0,0 0 0 0,0 0-16 16,0 0 640-16,0 0 128 0,0 0 16 0,0 0 16 0,0 0 208 15,0 0 32-15,0 0 16 0,0 0 0 0,0 0-464 0,0 0-80 16,6 0-32-16,0 0 0 0,2-2-336 0,2 2-64 15,-1 0 0-15,2 0-16 0,-1 0-112 0,1 0 0 16,6 4-16-16,-3 1 0 0,-1 2-176 0,-2 0 0 16,-5 2 144-16,1 1-144 0,-4 1 128 0,0 2-128 15,0 0 160-15,-2 3-160 0,-1 2 320 0,0 2-16 16,-1 2-16-16,-2 0 0 0,0-1-32 0,2 0-16 16,0-2 0-16,1 0 0 0,-1-4-96 0,3 1-16 15,1-2 0-15,1-1 0 0,0 0 64 0,1-1 0 16,-5-12 0-16,8 12 0 0,-2 0-192 0,2-2 0 15,-2-3 144-15,-6-7-144 0,7 9 0 0,-7-9 0 16,7 8 0-16,-7-8 128 0,0 0-128 0,0 0 0 16,0 0 0-16,0 0 0 0,7 7 0 0,-7-7 144 15,0 0-144-15,0 0 0 0,0 0 544 0,0 0 0 16,9 0 0-16,-9 0 0 0,0 0-544 0,8-5-144 16,0-1-16-16,-8 6 0 0,4-12 416 0,1-1 64 15,0-2 32-15,-1 1 0 0,0-3-48 0,-1-1-16 0,-1-3 0 0,1 2 0 16,-2-4-96-16,1-1-32 15,-1-2 0-15,-1-4 0 0,0 0-160 0,0 3 0 0,0 1 0 0,1 0-176 16,1 2 176-16,-2 0 128 0,0 1-128 0,0 2 176 16,0 0-176-16,-2 4 0 0,2 0 0 0,0 1 0 15,2 2 0-15,-1 1-272 0,-1 0 64 0,1 1 16 16,1 2-320 0,0 1-48-16,-1 3-16 0,-1 6 0 0,0 0-1440 0,0 0-288 0,0 0-64 0,0 0-13968 15</inkml:trace>
  <inkml:trace contextRef="#ctx0" brushRef="#br0" timeOffset="32239.04">16827 16705 24703 0,'0'0'544'0,"0"0"112"0,0 0 32 0,0 0 0 0,-6 3-560 0,6-3-128 15,-6 2 0-15,6-2 0 0,0 0 1264 0,0 0 208 16,0 0 64-16,0 0 0 0,0-5-768 0,2-1-160 16,-2 6-32-16,4-11 0 0,-1 2-128 0,0 1-16 15,0 0-16-15,-1 1 0 0,0-5 96 0,-1 1 0 16,0 0 16-16,1-1 0 0,-1 0 32 0,0 0 0 15,-1 2 0-15,1-4 0 0,2 1-128 0,0-2-32 16,-1-2 0-16,1 0 0 0,1-1-80 0,1-1-32 16,0-1 0-16,0 2 0 0,1 1-48 0,0 0-16 15,1 0 0-15,-1-1 0 0,1 1-80 0,-2 2-16 16,1 1 0-16,2 1 0 0,-1 0-128 0,-1 3 0 16,0 0 0-16,-6 10 0 0,5-6-144 0,-5 6-16 15,6-7 0-15,-6 7 0 0,0 0 16 0,7-5 0 16,-7 5 0-16,0 0 0 0,0 0 144 0,0 0 0 15,0 0 0-15,0 0 0 0,0 0 0 0,0 0 0 0,0 0 0 0,0 0 128 16,0 0-128-16,9 7 0 0,-9-7 0 0,6 11 0 16,1-1 0-16,-2 0 0 0,0 0 0 0,-1 3 0 15,-1-2 0-15,-1 2 0 0,1 1 0 0,0-1-128 16,-1-1-16-16,0 1 0 0,0 1 0 0,-2 2 0 16,0-2 320-16,0 1 64 0,0 0 16 0,-1 1 0 15,0-2-624-15,-1-1-112 0,2 0-32 16,0-1 0-16,0-1 736 0,0-11 144 0,0 11 16 0,0-11 16 0,0 11-272 0,0-11-128 15,2 12 0-15,-2-12 128 0,0 0 368 0,0 0 64 16,2 13 16-16,-2-13 0 0,0 0-576 0,0 0 0 16,0 0 0-16,0 0 0 0,0 0-208 0,0 0-160 15,0 0-16-15,0 0-16 0,0 0 400 0,0 0 176 16,0 0-16-16,0 0 0 0,9-7 16 0,-3 1 0 16,-6 6 0-16,5-12 0 0,0 1-48 0,-2 0-128 15,-2-2 192-15,-1 0-64 0,1-3 16 0,0-1 0 16,1 0 0-16,-1-3 0 0,-1 1 64 0,1 1 16 15,2-1 0-15,0 0 0 0,-2 1-224 0,2-1 176 16,-1 1-176-16,1 2 160 0,-1 1-160 0,1 2 0 16,-2 0 0-16,2 2 0 0,-1 3 0 0,0-1 0 15,-2 9-160-15,0 0 160 0,2-10 0 0,1 3 0 16,-3 7 0-16,0 0 0 0,0 0 0 0,0 0 0 16,5-7 0-16,-5 7 0 0,0 0 0 0,7-6 0 15,-7 6 0-15,0 0 0 0,6-4 0 0,-6 4 0 16,0 0 0-16,0 0 0 0,0 0 0 0,0 0 0 15,12 3 0-15,-12-3 0 0,0 0 0 0,0 0-224 0,9 10 64 16,-2 2 16-16,-3 0 144 0,-2 0 0 0,-1-1 0 0,-1 2 0 16,0 0 0-16,0 2 0 0,0 0 0 0,2 0 0 15,-1 2 192-15,0-2 0 0,1 1 16 0,0 2 0 16,2 1-64-16,0 0-16 0,-1 1 0 0,1 1 0 16,1-6-128-16,0 2 0 0,0 0 144 0,0 0-144 15,1-3 0-15,0 2 0 0,-1 0 0 0,1-2 0 0,-1-2 0 16,0-1 0-16,-1 1 0 0,-1-1-128 15,-3-11 128-15,2 11 0 0,0 1 128 0,-2-12-128 16,0 0-336-16,2 11-144 0,1-2-32 0,-3-9 0 16,5 10-2480-16,-5-10-496 0,0 0-96 0,0 0-32 0</inkml:trace>
  <inkml:trace contextRef="#ctx0" brushRef="#br0" timeOffset="34376.6">9080 11548 20271 0,'0'0'1792'0,"0"0"-1424"16,0 0-368-16,0 0 0 0,0 0 3024 0,-4 11 544 0,4-11 96 15,-2 12 32-15,2-12-3136 0,-1 13-560 16,1-2-256-16</inkml:trace>
  <inkml:trace contextRef="#ctx0" brushRef="#br0" timeOffset="34557.85">9037 12068 21183 0,'-9'10'1888'0,"3"-5"-1504"0,-2 2-384 0,8-7 0 0,-5 12 3712 0,5-12 656 16,0 0 144-16,4 9 32 15,-4-9-4544-15,0 0-944 0,11 6-160 0,0 0-48 16,-11-6-2352-16,13 3-464 0</inkml:trace>
  <inkml:trace contextRef="#ctx0" brushRef="#br0" timeOffset="34957.75">9121 12351 23375 0,'0'0'512'0,"0"0"96"0,0 0 32 0,-4 10 32 0,4-10-544 0,0 0-128 15,-3 11 0-15,3-11 0 0,-1 9 0 0,1-9 0 16,0 0 0-16,3 14 0 0,-2-2 0 0,2 1 0 15,-1-4 0-15,1 1-176 0,-1 1-144 0,-2 2-48 16,-1-1 0-16,0-1 0 0,-1 0 64 0,1-1 16 16,-1 1 0-16,0 0 0 0,0 0 768 0,-1-1 160 15,0 1 16-15,2 0 16 0,1-3 896 0,-1 1 176 0,1 0 48 16,0-9 0-16,1 12-912 0,2 0-176 16,-3-12-48-16,4 9 0 0,0-1-464 0,-1 0-192 15,-3-8 176-15,8 7-176 0,-8-7 0 0,8 11-320 0,-1-1 64 0,-1 1 0 16,-1 0-512-1,1 1-80-15,-1 1-32 0,0 0 0 0,-1 0-256 0,-2 0-48 16,-2 0-16-16,2-2 0 0,-1 1 768 0,0-2 160 0,-1-10 16 0,-2 13 16 16,2-3 240-16,0-10 208 0,-2 11-32 0,1-2-16 15,1-9 176-15,0 0 48 0,0 10 0 0,0-10 0 0,0 0 112 0,1 12 16 16,-1-12 16-16,3 12 0 0,-3-12 304 0,3 13 48 16,-1-1 16-16,1-1 0 0,0 0-320 0,-1-1-48 15,1 1-16-15,1 0 0 0,-4-11-256 0,5 10-48 16,-1 0-16-16,-4-10 0 0,4 8-336 0,-4-8-80 15,1 9-16-15,-1-9-14032 16</inkml:trace>
  <inkml:trace contextRef="#ctx0" brushRef="#br0" timeOffset="36792.18">9024 14650 8287 0,'0'0'736'0,"0"0"-592"16,0 0-144-16,0 0 0 0,0 0 3392 0,0 0 656 16,0 0 128-16,0 0 32 0,0 0-3376 0,0 0-656 0,0 0-176 0,3-7 0 31,-3 7-336-31,0 0-112 0,0-9 0 0,0 2-16 0,-1-2 464 0,1 9 0 0,0-4 0 0,-2 0 0 15,1-1 176-15,0 1 128 0,-1 0 16 0,1 0 16 16,1 4 656-16,-2-4 128 0,2 4 32 0,-7-8 0 16,2 4 0-16,5 4 16 0,0 0 0 0,-8-5 0 15,8 5-528-15,-9-1-128 0,-2 1 0 0,2 0-16 0,9 0-352 0,-10 3-144 16,-2 0 128-16,0 0-128 0,1 1 0 0,-1-1 0 16,0 0 0-16,2 1 0 0,-2 0 0 0,0 3 0 15,1-1 128-15,-1 1-128 0,0-1 0 0,2 2 0 16,1 0 144-16,2 2-144 0,-2 0 128 0,-2 0-128 15,4 2 128-15,-3 1-128 0,4 0 0 0,-1 1 0 16,1 1 0-16,-1-2 0 0,1 0 0 0,1 5 0 16,-1 1 0-16,3 1 0 0,0 1 0 0,2 0 0 15,-1 0 0-15,2-2 0 0,4-3 0 0,0-2 0 16,0-1 0-16,1-2 128 0,2-2 0 0,1-2 0 16,1-1 0-16,1-2 0 0,1-2-128 0,-2 1 128 15,-9-3-128-15,13-1 128 0,-1-1-128 0,-1 0 0 16,0-2 128-16,-1-2-128 0,1 3 144 0,-1-4-144 15,0 1 192-15,1-1-192 0,-1 0 240 0,1 0-64 16,-1-1-16-16,1-1 0 0,-1 0-160 0,-1-1 128 0,-1 1-128 0,0-1 128 16,-2-1 64-16,1 1 0 0,-2-2 0 0,-1 1 0 15,-1-2 0-15,-1 0 16 0,-1-2 0 0,1 1 0 16,-2-1 80-16,0-1 16 0,-2 0 0 0,2-1 0 16,2 0-48-16,-2-3 0 0,0 3 0 0,1-2 0 15,0-1 16-15,1 0 0 0,-1-3 0 0,2-1 0 16,-1-4-48-16,2-2-16 0,0-1 0 0,-1 0 0 15,-1 1-208-15,1 2 128 0,-1 1-128 0,0 1 0 16,-2 2 0-16,0 5 0 0,0 2 0 0,0 0 0 16,-3 4 0-16,2 0-128 0,0 0 128 0,-2 2-160 15,0 2-144-15,-1 1-16 0,0 1-16 0,1 0 0 16,-3 1-368-16,6 6-64 0,-5-11 0 16,1 5-16-16,4 6-2448 0,-6-7-480 0,-3-3-112 0,3 2-16 15</inkml:trace>
  <inkml:trace contextRef="#ctx0" brushRef="#br0" timeOffset="37509.37">9314 14480 11055 0,'0'0'976'0,"0"0"-784"16,0 0-192-16,-9-2 0 0,9 2 3376 0,-9 0 624 16,9 0 128-16,0 0 32 0,-10 0-2816 0,10 0-576 15,0 0-96-15,0 0-32 0,0 0-416 0,0 0-96 16,0 0 0-16,0 0-128 0,-4 8 416 0,4-8-32 16,-2 12 0-16,2-12 0 0,0 13 320 0,0-3 64 15,0 3 16-15,1-2 0 0,2 1-192 0,-1-1-32 0,1 1-16 0,1 1 0 16,0 1-288-16,1-1-64 0,0 1-16 0,2-1 0 15,-1 0-176-15,1 2 0 0,1-2 0 0,-2 0 128 16,1 0-128-16,-1-1 0 0,1 0 0 0,1-2-176 16,-2-2-272-1,2-1-48-15,-8-7-16 0,10 5 0 0,-1-4-1952 0,-9-1-400 0,12 4-80 0,-1-4 0 16</inkml:trace>
  <inkml:trace contextRef="#ctx0" brushRef="#br0" timeOffset="37825.65">9602 14422 7135 0,'1'-10'144'0,"-1"10"48"0,0 0 0 0,0 0 16 0,3-5-208 0,-3 5 0 16,0 0 0-16,0 0 0 0,0 0 1056 0,0 0 160 15,0 0 48-15,0 0 0 0,0 0 336 0,-8 11 64 16,1-1 0-16,1 1 16 0,-3 1 288 0,1 5 48 15,0-1 16-15,2 4 0 0,-3-4-288 0,-1 2-48 0,1 1-16 0,0-1 0 16,-1 0-592-16,1 3-128 16,-2-1-32-16,2 3 0 0,0 0-544 0,0 4-96 15,-2 0-32-15,2 3 0 0,-1 0-256 0,-1 4 0 16,1 1 0-16,-1 1 0 0,1-2 0 0,2 2-144 16,-1-5 16-16,0 3 0 15,-1-4-320-15,0 0-48 0,0-2-16 0,1 1 0 16,1 1-160-16,0-1-32 0,0-2-16 0,3-5 0 15,0-1-1488-15,1-3-288 0,1-2-64 0</inkml:trace>
  <inkml:trace contextRef="#ctx0" brushRef="#br0" timeOffset="38358.61">8468 15400 11967 0,'0'0'528'0,"0"0"112"0,0 0-512 0,0 0-128 16,0 0 0-16,0 0 0 0,-9 3 4960 0,9-3 960 15,0 0 192-15,0 0 32 0,0 0-5040 0,0 0-1104 16,7-4 0-16,2 1-160 0,2-5 160 0,1 2 0 15,1-2 128-15,1 0-128 0,-1 2 352 0,1-5 0 16,3 1 0-16,2 2 0 0,-1 0 384 0,1-4 80 0,2 1 16 0,5-2 0 16,2-3-64-16,3 2 0 0,3-3 0 0,6 0 0 15,6 1-240-15,2-2-48 0,2 0-16 0,-1-1 0 16,2 1-272-16,3-5-48 0,-4-3-16 0,3 0 0 16,-1-3-128-16,2-1 0 0,5-1 0 0,0-2 0 15,-3 0-128-15,-1 1 128 0,-3-1-160 0,-3 2 160 16,1 4-768-16,-3 0-48 0,-2 1-16 0,0 6 0 15,-2-3-384-15,-3 6-96 0,-1 4-16 0,-2 3 0 16,-3 1-1520-16,-3 1-304 0,-2 1-64 0,-1 2-16 0</inkml:trace>
  <inkml:trace contextRef="#ctx0" brushRef="#br0" timeOffset="39543.9">9031 16008 15839 0,'0'0'704'16,"0"0"128"-16,0 0-656 0,0 0-176 0,0 0 0 0,0 0 0 15,0 0 800-15,0 0 128 0,0 0 32 0,0 0 0 0,2-11 32 0,-2 11 16 16,2-8 0-16,-2 8 0 0,0-10 208 0,0 10 64 16,-2-9 0-16,2 9 0 0,0 0-64 0,-3-11-16 15,0 2 0-15,0 1 0 0,-1 1-256 0,4 7-48 16,-5-10-16-16,1 1 0 0,4 9-272 0,-5-11-48 16,0-1-16-16,1 1 0 0,-1 2-320 0,0-1-64 15,-2 2-16-15,0 3 0 0,-2 1-144 0,9 4 0 16,-13-3 144-16,2 1-144 0,0 2 144 0,-2 2-144 15,0-2 192-15,-1 7-192 0,-1 3 0 0,-2 3 0 16,1 3 0-16,-1 2 0 0,0 2 0 0,1 1 0 16,0 1 0-16,1 0 0 0,0-2 0 0,2 0 0 0,2-1 0 0,0 0 0 15,1-2 0-15,2 1 0 16,0-2 0-16,3 1 0 0,2 0 0 0,1-4 0 0,-1 0 0 0,3 1-144 16,0-1 144-16,1 0 0 15,2 0-144-15,1-2 144 0,0 2-192 0,1-4 16 16,0-1 16-16,4 0 0 0,-9-8-16 0,12 8 0 15,0-5 0-15,0 1 0 0,-1-4 176 0,1 0 0 0,0 0-144 0,-2 0 144 16,-10 0 0-16,14-4 0 16,1-1 0-16,-1 0 128 0,1 0 128 0,-1 0 0 0,0-3 16 0,-1 0 0 15,2 0 304-15,-2-1 48 0,0-1 16 0,0 0 0 16,0-1-160-16,-2-1-32 0,-1-1 0 0,-3 0 0 16,1-1-16-16,0-5-16 0,-1-2 0 0,-2-1 0 15,0-1-48-15,-1-3-16 0,-1-2 0 0,-2-2 0 16,3-4-96-16,-2 2 0 0,0-2-16 0,-1 1 0 15,0 1-48-15,1 2-16 0,-2 0 0 0,0 4 0 16,-2 2-176-16,1-2 0 0,-2 3 0 0,-1-1 0 0,-3-3 0 0,0 1 0 16,-1 1 0-16,-1 3 0 0,1 0-224 0,0 0 32 15,-2 2 0-15,0 0 0 0,-1 2 16 0,-1 1 16 16,2 0 0-16,0 3 0 16,-1 1-608-16,2 4-128 0,3 2-32 0,-1 1-11616 15,7 6-2304-15</inkml:trace>
  <inkml:trace contextRef="#ctx0" brushRef="#br0" timeOffset="40511.47">9610 15463 15135 0,'0'0'320'0,"0"0"80"0,0 0 16 0,0 0 32 0,0 0-448 0,0 0 0 0,0 0 0 0,0 0 0 0,0 0 288 0,0 0-32 16,0 0 0-16,0 0 0 0,0 0-256 0,0 0 0 16,0 0 0-16,0 0 0 0,0 0 400 0,0 0 32 15,0 0 0-15,0 0 0 0,-8-6 1152 0,8 6 224 16,-7-2 48-16,7 2 16 0,0 0-528 0,0 0-96 15,0 0-32-15,0 0 0 0,-7 2-192 0,7-2-64 16,0 0 0-16,0 0 0 0,-7 6-240 0,7-6-48 16,0 0-16-16,-7 6 0 0,7-6-64 0,-6 8-16 15,-1 0 0-15,2 0 0 0,-1-1-144 0,-1 5-48 16,1 1 0-16,-1 2 0 0,-2 0-384 0,0 0 0 16,0 2 128-16,0 1-128 0,0-3 0 0,-3 4 0 15,-1 0 144-15,1 3-144 0,-1 3 0 0,0 4 0 16,-1 3 0-16,-1 2 0 0,1-1 0 0,1 5 0 15,1 2 0-15,0 2 0 0,2-4 0 0,-2 3 128 16,-1-4-128-16,2-3 0 0,0-2 0 0,2 0-128 16,0-5 0-16,1 2 0 15,0-4-400-15,3-2-80 0,2-6-16 0,3-3 0 16,0-2-1296-16,0-12-272 0,3 8-48 0,-3-8-11360 0</inkml:trace>
  <inkml:trace contextRef="#ctx0" brushRef="#br0" timeOffset="40911.61">9262 15486 31215 0,'0'0'1376'0,"-10"0"288"0,3 0-1328 0,7 0-336 16,0 0 0-16,0 0 0 0,0 0 448 0,0 0 32 16,0 0 0-16,0 0 0 0,0 0-352 0,0 0-128 15,0 0 0-15,0 0 144 0,0 0 16 0,0 0 0 16,6 11 0-16,-6-11 0 0,7 13 640 0,-2 0 128 16,-1 0 32-16,0 0 0 0,-2 1 16 0,1 0 16 15,0 1 0-15,0 0 0 0,1 2-288 0,0 2-64 16,0-1-16-16,3 1 0 0,-1 1-256 0,3 2-48 15,0 2-16-15,3 0 0 0,0 1-160 0,1 4-16 16,4-1-128-16,1 5 192 0,0 0-192 0,2-1 0 16,0-2 128-16,0 0-128 0,0 0-192 0,-2-1-64 15,-1-2-32-15,0 1 0 16,-3-4-320-16,1-1-64 0,-3-3-16 0,-1 0 0 16,0-2-80-16,-1 1 0 0,-1-3-16 0,0-4 0 15,-1-1-1712-15,0-1-352 0</inkml:trace>
  <inkml:trace contextRef="#ctx0" brushRef="#br0" timeOffset="42579.57">9796 16451 3679 0,'0'0'320'0,"0"0"-320"0,0 0 0 0,0 0 0 16,0 0 3648-16,0 0 672 0,0 0 128 0,0 0 32 16,0 0-2752-16,0 0-528 0,0 0-112 0,3-8-32 15,-3 8 176-15,0 0 48 0,0 0 0 0,1-8 0 16,-1 8-112-16,1-5-16 0,-1 0 0 0,2 0 0 0,-1-2-320 0,2 2-64 16,-2 0 0-16,1-1-16 0,1-1-176 0,1-8-16 15,0 1-16-15,0 0 0 0,-2-1-128 0,1 1-32 16,-2-3 0-16,2 3 0 0,1-2-176 0,-2 0-32 15,0 1-16-15,0-1 0 0,0 2-160 0,0-1 0 16,0 1 0-16,-2 0 0 0,0-1 0 0,1 1 0 16,-1 1 0-16,0 1 0 0,0 0 0 0,1 2 0 15,0 1 0-15,-1 9 0 0,0 0 0 0,0 0 160 16,3-7-160-16,-3 7 160 0,0 0-32 0,0 0 0 16,0 0 0-16,0 0 0 0,0 0-128 0,0 0 160 15,0 0-160-15,0 0 160 0,0 0-160 0,11 0 0 16,-11 0 0-16,0 0 0 0,10 6 0 0,-2 1-144 15,-8-7 144-15,12 13 0 0,-3 1-128 0,-3-1 128 16,2 1 0-16,0 0 0 0,0 1-160 0,-1-1 160 16,1 0-128-16,-1 2 128 0,-1-3 0 0,2-1 0 15,-1 1 0-15,-1-2 128 0,-1 1-128 0,1 0 0 16,-1-2 0-16,1 1 128 0,1-2-128 0,-1 0 176 16,-6-9-176-16,8 12 192 0,0-3-16 0,0-1 0 0,-8-8 0 15,9 5 0-15,-1 0 16 0,-8-5 0 0,0 0 0 0,10 1 0 16,-10-1 0-16,11-1 16 0,-11 1 0 15,9-5 0-15,-1 0 160 0,-2 0 16 0,-6 5 16 0,5-12 0 16,-1 1 16-16,0 2 0 0,0-1 0 0,-1-1 0 16,-2 1-80-16,0-2-16 0,1 0 0 0,-1-2 0 15,-1 1-160-15,0 0-32 0,0-1-128 0,1-1 192 16,0-2-192-16,-1 0 0 0,0 1 0 0,0-1 0 0,0 1-256 0,0-1 48 16,-1-1 16-16,1 1 0 15,0 1-112-15,0 0-16 0,0 0 0 0,0 1 0 16,1 2-448-16,2 1-80 0,0 1-32 0,-1 3 0 15,0-3-2256-15,-2 11-464 0,4-7-96 0</inkml:trace>
  <inkml:trace contextRef="#ctx0" brushRef="#br0" timeOffset="43312.68">10370 15925 5519 0,'0'0'496'0,"-3"8"-496"16,3-8 0-16,-6 9 0 0,-1-1 4448 0,2 1 800 15,0-2 144-15,5-7 48 0,-6 10-3392 0,4-2-688 16,2-8-128-16,0 0-16 0,-4 12-224 0,4-12-32 0,-3 9-16 0,3-9 0 15,0 0-192-15,-1 12-48 0,1-2 0 0,3 2 0 16,1-3-336-16,-1 1-80 0,1 1-16 0,0 1 0 16,0 1-272-16,1 0 128 0,1 0-128 0,-1 0 0 15,0 2 0-15,0 0 0 0,1 0 0 0,-1 1 0 16,0 1-160-16,0 0-32 0,2-1-16 0,-1-1 0 16,-1 1-368-16,2-2-80 0,-2 2-16 15,0-3 0-15,-1-1-320 0,1-2-64 16,-1-2-16-16,-4-8 0 0,0 0-2096 0,8 6-416 0</inkml:trace>
  <inkml:trace contextRef="#ctx0" brushRef="#br0" timeOffset="43862.35">10245 16370 30815 0,'0'0'672'0,"0"0"144"0,0 0 16 0,0 0 48 0,0 0-704 0,0 0-176 16,0 0 0-16,0 0 0 0,0 0 256 0,0 0 0 16,0 0 16-16,4 12 0 0,-4-12-272 0,1 13 0 15,0 0-128-15,0 3 128 0,1-3-400 0,-2 4 16 16,0-3 0-16,0 1 0 15,0 0-128-15,-2 0 0 0,1 1-16 0,0 1 0 16,-2-3-304-16,-1 2-64 0,0-2-16 0,0 1 0 16,1-1-1936-16,-1-3-384 0,-4 2-80 0,8-13-4432 0</inkml:trace>
  <inkml:trace contextRef="#ctx0" brushRef="#br0" timeOffset="45837.82">15072 8931 17039 0,'0'0'752'0,"0"0"160"0,0 0-720 0,0 0-192 16,0 0 0-16,0 0 0 0,0 0 960 0,0 0 144 15,5-8 48-15,-5 8 0 0,0 0-576 0,8-6-96 16,-8 6-32-16,6-9 0 0,-6 9-32 0,0 0-16 16,0 0 0-16,2-11 0 0,-2 2-96 0,0 9-32 15,0 0 0-15,0 0 0 0,0 0 48 0,0 0 0 16,0 0 0-16,0 0 0 0,-8-8 16 0,8 8 16 16,-9-4 0-16,9 4 0 0,-8-4 16 0,8 4 0 15,-10-2 0-15,10 2 0 0,-12-3 208 0,12 3 32 16,-13-2 16-16,13 2 0 0,-12-4 144 0,2 0 48 15,1 0 0-15,9 4 0 0,-11-3-176 0,11 3-16 16,-11-5-16-16,2 2 0 0,-2 3-352 0,2 0-64 16,-1 2 0-16,-1 0-16 0,-2 2-176 0,0 0 0 15,-1 3 0-15,-1 0 0 0,1 1 0 0,-2 3 0 0,1 2 0 0,-1 1 0 16,-1 3 0-16,2 3 0 0,-1-1 0 0,0 2 0 16,1 1 0-16,0 0 0 0,1 2 0 0,1-3 0 15,1 1 0-15,2-1 0 0,1-2 0 0,-1 1 0 16,3-3 0-16,0-2 0 0,1 0 0 0,2-2 0 15,1-3 0-15,3-10 0 0,0 12 0 0,3-4 0 16,-3-8 0-16,0 0 0 0,9 6 0 0,1-2 0 0,1 0 144 0,0-4-144 16,2-1 160-16,2-2-160 15,0-1 128-15,1 0-128 0,0 2 0 0,2-2 144 0,0-1-144 0,-1-1 0 16,0-1 0-16,0-1 0 0,0 0 160 0,0-1-160 16,-1 0 192-16,-2-2-192 0,-1 1 432 0,0-3-32 15,0 0 0-15,1-3 0 0,-1-1 160 0,2-1 16 16,-2-2 16-16,1 1 0 0,-1-5-176 0,2 2-32 15,-4-1-16-15,1 1 0 0,-2-2-368 0,1 3 0 16,-1 0 0-16,-1 1 0 0,-1-1 0 0,-1 1 0 16,-2-1 192-16,-2 3-64 0,-3 1-128 0,-2-1 0 15,0 0-176-15,-2-1 176 0,-3 0-192 0,-1-1 192 16,1-1-208-16,-3 0 80 0,1-3 128 0,0 0 0 16,0 1 0-16,1-1 0 0,2 3 0 0,-2 1-208 15,-2-1 80-15,3-1 128 0,2 2-448 0,0 2 48 16,1-1 0-16,1 4 0 15,0 3-560-15,1-2-128 0,-2 5 0 0,1 2-10240 16,3 7-2048-16</inkml:trace>
  <inkml:trace contextRef="#ctx0" brushRef="#br0" timeOffset="46214.59">15257 8777 22111 0,'0'0'1968'15,"0"0"-1584"-15,0 0-384 0,0 0 0 0,0 0 2624 0,0 0 432 16,0 0 80-16,0 0 32 0,0 0-1888 0,0 0-384 15,0 0-80-15,7 12-16 0,-7-12-304 0,6 10-64 16,-6-10-16-16,8 11 0 0,-1-1-288 0,1-3-128 16,-8-7 0-16,11 10 128 0,1-1-128 0,0-1 0 15,-2 1 0-15,2-2 0 0,-2 1 0 0,2 1 0 16,0-1 0-16,-2 1 0 0,-10-9 0 0,13 13 0 16,-1 0 0-16,-2 0 0 0,-2-5 0 0,0 2 0 15,-1 2-128-15,-1-3 128 16,-6-9-400-16,7 12-16 0,-1-3 0 0,3-1 0 15,-9-8-2432-15,11 5-480 0,-11-5-112 0,12 0-9248 0</inkml:trace>
  <inkml:trace contextRef="#ctx0" brushRef="#br0" timeOffset="46482.18">15651 8599 5519 0,'0'0'240'0,"-4"7"64"0,-1 1-304 0,0 0 0 0,5-8 0 0,-7 13 0 16,2 0 5520-16,1 0 1056 0,2 0 208 0,-1 2 32 15,-1 0-4800-15,0-2-960 0,0 4-192 0,2-1-32 16,-4-1-192-16,0 1-48 0,-3 2 0 0,0 3 0 16,-2 1-320-16,1 3-64 0,1 1-16 0,-2 3 0 0,-1 2-48 0,-1 2-16 15,0 3 0-15,-1 3 0 0,0-2-128 0,-1-2 0 16,0 0 0-16,0-5 0 0,2-1-192 0,0-4 48 15,2-4 0-15,-1-1 0 0,3 1-208 0,-2-1-32 16,1-2-16-16,-1-2 0 16,1-1-2208-16,1 0-432 0</inkml:trace>
  <inkml:trace contextRef="#ctx0" brushRef="#br0" timeOffset="46964.62">13926 9691 34559 0,'0'0'1536'0,"0"0"304"0,0 0-1472 0,0 0-368 15,0 0 0-15,15 0 0 0,-1-2 320 0,3-5 0 16,1 2 0-16,4-3 0 0,2-4-320 0,5 0 144 15,3-1-144-15,6-1 0 0,5 0 0 0,5-3 0 16,6 0 0-16,3 0 0 0,0 0 240 0,1 0-16 16,-2-1 0-16,2 1 0 0,2-1-224 0,3 2 144 15,1-1-144-15,0 3 128 0,-2-1-128 0,1 2 0 16,-2-1 144-16,-2 1-144 0,-4-4 144 0,1 0-144 16,1 0 192-16,-1 1-192 0,0 3 336 0,-1-1-32 15,-2-2-16-15,-3 1 0 0,-3-1-160 0,-4 0-128 0,-3 1 192 16,-2-1-192-16,-3 2 0 0,-2 1-192 0,-2 2 0 0,-2-2 0 31,-3 3-2880-31,-3-1-560 0</inkml:trace>
  <inkml:trace contextRef="#ctx0" brushRef="#br0" timeOffset="48083.21">14828 10170 2751 0,'0'0'128'15,"0"0"16"-15,0 0-144 0,0 0 0 0,0 0 0 0,0 0 0 0,0 0 1920 0,0 0 336 16,0 0 80-16,0 0 16 0,0 0-416 0,11 2-80 15,-11-2 0-15,0 0-16 0,0 0-432 0,12-2-96 16,-12 2-16-16,0 0 0 0,10-4-80 0,-10 4-32 16,0 0 0-16,0 0 0 0,8-7-464 0,-8 7-80 15,6-9-32-15,-6 9 0 0,6-8 160 0,-6 8 16 16,4-9 16-16,-4 9 0 0,0 0-144 0,3-10-16 16,0 1-16-16,-2-1 0 0,1 1-256 0,-2 0-48 15,0 0-16-15,0 0 0 0,0 9 16 0,-2-12 0 16,0-1 0-16,-2 3 0 0,0 1-144 0,-1-2-32 15,0 2 0-15,-2-1 0 0,-2 0 144 0,0 1 32 16,-2 0 0-16,0 3 0 0,-2-1 16 0,-1 2 16 16,0 2 0-16,-1 2 0 0,-1 1-96 0,0 3-32 15,-1 1 0-15,0 2 0 0,-1 3-224 0,1 4 0 16,0-1 0-16,0 4 0 0,2 1-160 0,-2 0 160 0,-2 3-128 0,2 5 128 16,0 1 0-16,3-1-160 15,1 1 160-15,-1 0 0 0,2 0 0 0,2 2-128 0,2-2 128 0,3-5 0 16,2 1 0-16,-1-1 0 0,1 1 0 0,2-5 0 15,2 2 0-15,2-2 0 0,0 0-128 0,1-1 128 16,2-3 0-16,1 1-128 0,-1-2 128 16,2-2 0-16,0-2-192 0,2-1 64 0,-1-2 128 0,2-1-208 15,0-4 80-15,3-4 128 0,-1 1-208 0,1-2 80 16,-2-3 128-16,1-1 0 0,0-1 0 0,1-1 0 16,-1-1 208-16,0-1 32 0,0 2 0 0,2-2 0 0,-1-4 192 0,0 1 32 15,-1-1 16-15,0 0 0 0,0-2-144 0,2-2-16 16,-2-3-16-16,-2-2 0 0,1-4-128 0,-1-2-32 15,-1-5 0-15,0-1 0 0,0-1-144 0,-1 3 0 16,-3-1 0-16,1 3 0 0,-2 3 0 0,1 1 0 16,0 3 0-16,-2 2 128 0,-2 0 16 0,1 0 0 15,-3-1 0-15,0 2 0 0,-3-3-16 0,3 4 0 16,-1 0 0-16,0-2 0 0,-1 3-128 0,0 1-224 16,-1 0 48-16,0 3 16 0,1-1-144 0,-1 2-16 15,1 2-16-15,-4 0 0 16,3 2-528-16,-1 3-96 0,-2-3-32 0,1 2 0 15,0 5-2464-15,0-1-480 0</inkml:trace>
  <inkml:trace contextRef="#ctx0" brushRef="#br0" timeOffset="48716.39">15655 9559 10127 0,'0'0'896'15,"0"0"-704"-15,0 0-192 0,0 0 0 0,0 0 3344 0,0 0 640 16,4-10 128-16,-4 10 32 0,0 0-2704 0,0 0-544 16,0 0-96-16,0 0-32 0,0 0-192 0,-9 0-64 15,0 4 0-15,0 0 0 0,-1 1-304 0,1 3-64 0,1 1-16 0,-1 3 0 16,0-1 400-16,0 1 80 15,-1 4 16-15,1 1 0 0,-1 0 304 0,0 2 64 0,1 3 16 0,-2 2 0 16,1-1-272-16,0 1-48 0,-2-1-16 0,0 1 0 16,-2-1-256-16,-2 5-48 0,0-1-16 0,1 4 0 15,-2 2-48-15,-1 5-16 0,1 5 0 0,-2 0 0 16,0 2-128-16,1-3-32 0,-2-3 0 0,3-5 0 16,1-5-128-16,3-2 0 0,0-5 0 0,0 0 0 15,2-2 0-15,0-2 0 0,1-2 0 0,-1-3 0 16,2-1-624-16,1-1-48 0,1-3-16 15,0-1 0-15,7-7-2384 0,0 0-464 0,-10 0-112 0,10 0 0 0</inkml:trace>
  <inkml:trace contextRef="#ctx0" brushRef="#br0" timeOffset="49100.05">15222 9596 33119 0,'0'0'1472'0,"0"0"288"0,-6 6-1408 0,6-6-352 15,0 0 0-15,0 0 0 0,-2 12 448 0,4 0 0 16,-1-2 16-16,2 2 0 0,-1-1-336 0,2 0-128 15,0 2 0-15,1 2 0 0,0 0 240 0,1 1-48 16,0 0-16-16,1 1 0 0,1-1 224 0,-1 4 48 0,0-3 16 0,1 3 0 16,0-4-16-16,-1 4-16 0,1-2 0 0,3 2 0 15,-1 1-240-15,2 1-32 0,-2 3-16 16,1 1 0-16,0 1-144 0,1 2 0 0,0-1 144 0,1 1-144 16,0-4 0-16,1 2 0 0,1-3 0 0,-1-1 0 15,0 1 0-15,1-3 0 0,-1 1 0 0,0-1 0 16,2-2-256-16,-3 1-112 0,0-6-16 0,-1 0-16 15,-2 1-624-15,2-4-112 0,-4 1-16 16,0-1-16-16,-2 0-1392 0,-1-2-256 0,-1-1-64 0,-4-8-16 0</inkml:trace>
  <inkml:trace contextRef="#ctx0" brushRef="#br0" timeOffset="49717.12">15788 10219 13823 0,'0'0'608'0,"0"0"128"0,0 0-592 0,0 0-144 16,0 0 0-16,0 0 0 0,0 0 3568 0,0 0 672 16,0 0 144-16,5 9 32 0,-5-9-2800 0,5 11-544 15,-5-11-112-15,6 13-32 0,-2 0-416 0,-1 0-64 16,3 0-32-16,-2 1 0 0,-2-1-288 0,1 2-128 16,-1-2 128-16,0 2-128 0,-1 2 0 0,0 0 128 15,1-1-128-15,0 2 0 0,0 0 0 0,0 2 0 16,1-2 0-16,-1 0 0 0,2 1 0 0,2-4 0 15,0-4-144-15,1 2 144 16,-1-3-1664-16,1 1-240 0,-1-4-32 0,2-1-16 0</inkml:trace>
  <inkml:trace contextRef="#ctx0" brushRef="#br0" timeOffset="51005.67">15931 10565 1839 0,'0'0'0'0,"0"0"160"0,0 0-160 0,0 0 0 0,0 0 0 0,15-2 0 16,-2 2 4160-16,-1-1 784 0,-1-2 176 0,1 2 16 16,-2 0-3424-16,1 2-688 0,-1 0-144 0,1 2-32 15,-3 1-416-15,-5-1-96 0,1 2-16 0,0-1 0 16,0 2-160-16,-1 1-32 0,-2 1-128 0,0 1 192 15,-1 1-64-15,-1 8-128 0,-2-1 176 0,1-2-176 16,-1-1 0-16,1 0 0 0,-2-1 0 0,1-1-144 0,1 0 144 0,-1-2 0 16,-1 2 0-16,-1-2 0 15,2 1-448-15,3-11 0 0,-2 10 0 0,2-10-6688 16,0 0-1344-16</inkml:trace>
  <inkml:trace contextRef="#ctx0" brushRef="#br0" timeOffset="52618.73">16160 10477 15135 0,'0'0'672'0,"0"0"144"0,0 0-656 0,0 0-160 15,0 0 0-15,0 0 0 0,0 0 1776 0,0 0 320 0,0 0 64 0,0 0 16 16,6-6-768-16,-6 6-128 0,0 0-48 0,0 0 0 15,5-7-96-15,-5 7-32 0,3-9 0 0,-3 9 0 16,3-9-128-16,0 1-16 0,1-1-16 0,-4 9 0 16,4-10-304-16,0 0-48 0,0 1-16 0,0 0 0 15,-1 0-16-15,-1 0-16 0,2 0 0 0,0 0 0 16,-1-2-160-16,1 0-16 0,-1-4-16 0,1 2 0 0,0-5-96 0,0 4-32 16,-1-1 0-16,1 1 0 0,-2 0-64 15,1 1-16-15,0-1 0 0,-1 4 0 0,-1 1 32 0,-1 1 0 16,-1 0 0-16,1 8 0 0,3-8-16 0,-3 8 0 15,0 0 0-15,0 0 0 0,0 0-160 0,0 0 0 16,0 0 0-16,0 0 0 0,0 0 0 0,9 12 0 16,-3 0-160-16,1 0 160 0,-7-12 0 0,5 14 0 15,-1 2 0-15,0-3 0 0,0 1 0 0,1 2 0 16,-1-5 0-16,0 2 0 0,0-1 0 0,0-1 0 16,0-1 0-16,1-1 0 0,0-1 0 0,0 1 0 15,-5-9 0-15,8 8 0 0,-8-8 0 0,9 6 0 16,-2 2 192-16,-7-8-192 0,0 0 208 0,11 5-64 15,-11-5-16-15,12 6 0 0,-3-6-128 0,-9 0 0 16,0 0 0-16,12 0 0 0,-12 0 0 0,10-4 128 16,-10 4 0-16,8-5 0 0,-1-2-128 0,-7 7 0 15,6-9 144-15,0 1-144 0,-3 0 0 0,-3 8 0 16,4-11 0-16,0-2 0 0,0 2 0 0,0 1 144 0,0-5-16 16,0 2-128-16,-1-2 128 0,0-1-128 0,1 2 0 0,0-5 0 15,0 2 0-15,0 0 0 0,1 1 0 0,-1 0 0 16,0 2 0-16,1 3 0 0,-1-1 0 0,0 5 0 15,0-1 0-15,-4 8 0 0,0 0-144 0,0 0 144 16,5-7 0-16,-5 7 0 0,0 0 0 0,6-6-128 16,-6 6 128-16,0 0 0 0,0 0 0 0,0 0-128 15,0 0 128-15,0 0 0 0,7 6 0 0,1 2 0 16,-8-8 0-16,5 16 0 0,-1-1 0 0,-1 4 0 16,-3-4 0-16,1 3 0 0,1 1 0 0,0-1 0 0,-1 0 0 0,1 2 224 15,-1 1-48-15,2-2-16 0,-2-2 0 0,2-2 0 16,-1-2 0-16,2 0 0 0,-1-3 96 0,1 0 32 15,-1 0 0-15,-3-10 0 0,6 9-288 0,-1-1 0 16,-5-8-208-16,0 0 80 16,8 7-784-16,-2-3-160 0,-6-4-16 0,0 0-11712 15,0 0-2320-15</inkml:trace>
  <inkml:trace contextRef="#ctx0" brushRef="#br0" timeOffset="54874.83">11559 9806 27519 0,'0'0'1216'0,"0"0"256"0,0 0-1168 0,0 0-304 16,0 0 0-16,15-4 0 0,1 0 416 0,0-1 32 16,1 4 0-16,1-2 0 15,1 3-1936-15,0 0-384 0,5-1-80 0,-5 1-16 0</inkml:trace>
  <inkml:trace contextRef="#ctx0" brushRef="#br0" timeOffset="55040.62">12371 9887 32255 0,'0'0'2864'0,"0"0"-2288"0,0 0-576 0,13 4 0 16,1-2 320-16,5-1-32 0,1-2-16 0,4-1-14880 15</inkml:trace>
  <inkml:trace contextRef="#ctx0" brushRef="#br0" timeOffset="55190.38">13062 9812 26719 0,'0'0'2368'0,"0"0"-1888"0,0 0-480 0,0 0 0 16,0 0 2304-16,0 0 352 0,0 0 80 0,12 3-17376 15</inkml:trace>
  <inkml:trace contextRef="#ctx0" brushRef="#br0" timeOffset="55599.45">11610 11640 25791 0,'-13'-8'2304'0,"0"2"-1856"0,-2 2-448 0,3 3 0 0,12 1 5024 0,0 0 912 15,0 0 176-15,8 14 32 16,4 2-6496-16,2-5-1312 0,2 1-256 0,2 1-17408 16</inkml:trace>
  <inkml:trace contextRef="#ctx0" brushRef="#br0" timeOffset="55780.45">12117 12166 12895 0,'0'0'1152'0,"0"0"-928"0,0 0-224 0,0 0 0 16,0 0 5760-16,5 13 1088 0,0-2 240 0,3 0 32 31,-8-11-6304-31,10 12-1264 0,0-1-256 0,-3-2-64 16,-1 0-2496-16,-1 1-496 0,-5-10-96 0,9 13-32 0</inkml:trace>
  <inkml:trace contextRef="#ctx0" brushRef="#br0" timeOffset="55938.54">12303 12484 4607 0,'0'0'192'0,"0"0"64"0,0 0-256 0,0 0 0 0,12 9 0 0,0-1 0 16,-2-2 7232-16,1-1 1408 0,-1-1 288 0,0 0 48 16,-10-4-6608-16,15 3-1312 0,-2-2-272 0,0-1-48 15,-1-1-592-15,-1 1-144 0,1-2 0 0,2 1-11696 16,2 0-2368-16</inkml:trace>
  <inkml:trace contextRef="#ctx0" brushRef="#br0" timeOffset="56368.66">15493 11711 43935 0,'0'0'960'0,"0"0"208"0,-11 0 48 16,2-4 16-16,9 4-976 0,0 0-256 0,0 0 0 0,0 0 0 0,0 0 0 0,0 0-256 16,0 0 48-16,0 0 16 15,0 0-2080-15,5 10-416 0,-3 1-64 0</inkml:trace>
  <inkml:trace contextRef="#ctx0" brushRef="#br0" timeOffset="56535.37">15340 12189 42159 0,'-19'8'1856'0,"9"0"400"0,-1-2-1808 0,4 3-448 0,0-2 0 0,7-7 0 16,0 8 0-16,0-8 0 0,7 9 0 0,0-4-160 31,-7-5-2496-31,11 5-496 0,-2 2-112 0</inkml:trace>
  <inkml:trace contextRef="#ctx0" brushRef="#br0" timeOffset="56688.38">15334 12486 40255 0,'0'0'1792'0,"0"0"352"0,-9 0-1712 0,9 0-432 0,0 0 0 0,0 0 0 16,0 0 608-16,0 0 32 0,0 0 16 0,0 0 0 15,0 0-2704-15,0 0-560 0,0 0-96 16,0 0-32-16</inkml:trace>
  <inkml:trace contextRef="#ctx0" brushRef="#br0" timeOffset="57089.65">11389 15439 38015 0,'-14'15'1680'0,"4"-5"352"0,-1 3-1632 0,5 1-400 0,0 3 0 0</inkml:trace>
  <inkml:trace contextRef="#ctx0" brushRef="#br0" timeOffset="57255.92">12140 15559 41471 0,'-10'7'1840'0,"-1"-5"368"0,-3 0-1760 0,1-1-448 15,1 1 0-15,12-2 0 16,0 0-1040-16,0 0-304 0,0 0-48 0</inkml:trace>
  <inkml:trace contextRef="#ctx0" brushRef="#br0" timeOffset="57422.31">12692 15588 38639 0,'0'0'1712'0,"0"0"352"0,0 0-1648 0,0 0-416 0,0 0 0 0,0 0-17088 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48:37.22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22221 4212 5519 0,'0'0'496'0,"0"0"-496"0,0 0 0 0,0 0 0 16,0 0 1184-16,0 0 144 0,0 0 16 0,0 0 16 15,0 0-1360-15,0 0-208 0,0 0-80 0,0 0-16 32,0 0-400-32,7-6-64 0,0 1-32 0,-7 5 0 0,0 0 960 0,5-1 192 0,-5 1 32 0,0 0 16 15,5-4 880-15,-5 4 192 0,6-3 16 0,-6 3 16 16,0 0 32-16,0 0 16 0,0 0 0 0,0 0 0 15,0 0-144-15,0 0-16 0,0 0-16 0,0 0 0 16,0 0-624-16,0 0-128 0,0 0-32 0,0 0 0 16,0 0-336-16,0 0-64 0,0 0 0 0,0 0-16 15,0 0 144-15,0 0 48 0,0 0 0 0,0 0 0 16,0 0 208-16,0 0 64 0,0 0 0 0,0 0 0 16,-6-4-304-16,6 4-48 0,0 0-16 0,0 0 0 15,0 0-272-15,0 0 0 0,0 0 128 0,0 0-128 16,0 0 0-16,0 0 0 0,0 0 0 0,0 0 0 0,0 0 192 0,-1-7-192 15,1 7 192-15,0 0-192 0,0 0 240 0,0 0-64 16,-4-7-16-16,4 7 0 0,0 0-160 0,0 0 128 16,-4-6-128-16,4 6 128 0,0 0-128 0,0 0 0 15,0 0 0-15,0 0 0 0,0 0 0 0,0-10 0 16,0 10 0-16,0 0 0 0,4-9 0 0,-4 9 0 16,0 0 0-16,8-9 0 0,-3 3 0 0,2 0 0 15,-7 6 0-15,9-5 0 0,-9 5 0 0,9-6 0 16,-9 6 0-16,0 0 0 0,6-7 0 0,-6 7 0 15,7-6 0-15,-7 6 0 0,6-8 0 0,-6 8 0 16,0 0 0-16,0 0 0 0,6-9 0 0,-6 9 0 16,4-9 0-16,-4 9 0 0,0 0 0 0,0 0 0 15,0 0 0-15,0 0 0 0,2-11 144 0,-2 11 0 0,0 0 0 0,0 0 0 16,0 0 0-16,0 0 0 0,0 0 0 0,0 0 0 16,0 0 144-16,0 0 32 0,0 0 0 0,0 0 0 15,0 0 16-15,-9 4 16 0,0 1 0 0,1-1 0 16,-1 3 64-16,0 1 16 0,0 1 0 0,0 2 0 15,-2 1-48-15,2 1 0 0,0 3 0 0,-1 2 0 16,-1 3 48-16,-1 1 0 0,-1 0 0 0,0 2 0 16,0 2-208-16,0 0-32 0,-1-1-16 0,1-1 0 15,-3 1 0-15,3-4 0 0,1 0 0 0,-1-4 0 16,0-1-176-16,0-1 160 0,2-3-160 0,-2 1 160 16,-2-7-160-16,2 2 0 0,0-1 0 0,1-1 128 15,-7 5-320-15,10-9 32 0,1 2 16 16,8-4-656-16,-8 5-128 0,8-5-32 0,0 0 0 15,0 0-2640-15,0 0-544 0,0 0-96 0,0 0-32 16</inkml:trace>
  <inkml:trace contextRef="#ctx0" brushRef="#br0" timeOffset="330.75">21930 4064 15663 0,'0'0'1392'0,"0"0"-1120"15,-4-9-272-15,4 9 0 0,0 0 2688 0,0 0 496 16,0 0 80-16,0 0 32 0,0 0-1440 0,0 0-304 0,0 0-48 0,0 0-16 16,0 0-576-16,0 0-112 0,0 0-32 0,8 11 0 15,0 0-224-15,2 4-48 0,0 0-16 0,0 4 0 16,-1 1-32-16,1 5 0 0,2 4 0 0,0-2 0 15,-3 3 16-15,4-1 0 0,-2 1 0 0,3 0 0 16,-1-1-96-16,0-2-32 0,0-4 0 0,0-3 0 16,1-2-160-16,0-3-48 0,1-1 0 0,0-1 0 15,1-3-128-15,2 3 128 0,0-2-128 0,1 1 128 16,-4-2-128-16,2 2 0 0,0-1 0 0,-1-1-176 16,-2-1-1440-16,-1-1-304 0,-1-1-48 0,-2 0-14864 15</inkml:trace>
  <inkml:trace contextRef="#ctx0" brushRef="#br0" timeOffset="913.33">22638 4325 13823 0,'0'0'1216'0,"-9"4"-960"0,9-4-256 0,-11 4 0 0,11-4 2544 0,-9 4 464 15,9-4 80-15,0 0 32 16,0 0-1680-16,0 0-336 0,0 0-64 0,0 0-16 0,0 0-256 0,0 0-64 16,0 0-16-16,12-2 0 0,-2-1-304 0,2 0-64 15,0 0-16-15,-1 2 0 0,2 0 32 0,1 2 16 16,0-2 0-16,1 1 0 0,1 0 80 0,4 1 16 16,1-1 0-16,3-1 0 0,4 1 64 0,3 0 32 15,4-2 0-15,2 2 0 0,1-1-192 0,-1 0-32 16,-1-1-16-16,-3 1 0 0,-3 0-128 0,-1 1-32 15,-3-4 0-15,-1 3 0 0,-4-1-144 0,0 0 0 16,-1 0 144-16,1 4-144 0,0-4 0 0,1 4 0 16,1 0 0-16,-1-2 0 15,1 3-1680-15,-1 1-304 0,0-3-64 0</inkml:trace>
  <inkml:trace contextRef="#ctx0" brushRef="#br0" timeOffset="2247.63">23597 4247 5519 0,'0'0'496'0,"0"0"-496"15,0 0 0-15,0 0 0 0,0 0 3072 0,0 0 528 16,0 0 112-16,0 0 0 0,0 0-2016 0,0 0-416 16,0 0-64-16,0 0-32 0,0 0-720 0,11-2-144 15,-1-1-16-15,1-3-16 0,0-4 48 0,-4 5 16 0,1-2 0 0,1-2 0 16,1-1 144-16,2-2 16 0,1-1 16 0,1 0 0 15,3-4 16-15,16-16 0 0,-1 1 0 0,4 0 0 16,1 0-224-16,9-6-32 0,8-5-16 0,3-8 0 16,2-6-272-16,-2-2 0 0,-2-1 128 0,-2 3-128 15,-1 1 0-15,7 1-144 0,5 0 16 0,6-5 0 16,6-8-48-16,-4-1 0 0,-6-2 0 0,-3 7 0 16,-5 5 176-16,2 4-128 0,4 4 128 0,4-5-128 15,4-4 128-15,-3 0-160 0,-5-1 160 0,-7 4-160 16,-7 2-80-16,-1 9-16 0,-1 7 0 0,1 3 0 15,-1 5-688-15,0 6-144 0</inkml:trace>
  <inkml:trace contextRef="#ctx0" brushRef="#br0" timeOffset="3532.11">26617 1905 5519 0,'0'0'496'15,"0"0"-496"-15,0 0 0 0,0 0 0 0,5-6 2528 0,-5 6 416 0,5-8 64 0,-5 8 32 16,0 0-1360-16,5-8-272 0,-5 8-48 0,3-9-16 15,-3 9-256-15,3-8-48 0,-3 8-16 0,0-9 0 16,0 9-224-16,-3-9-48 0,0 1-16 0,3 8 0 16,-5-6-320-16,5 6-64 0,0 0-16 0,-8-7 0 15,-1 2-16-15,-1 2-16 0,-2 2 0 0,0 2 0 16,1 2-96-16,-2 2-16 0,-1 3 0 0,0 0 0 0,0-2-192 0,-2 2 128 16,-1 1-128-16,0 2 0 15,-2-2 0-15,-1 1 0 0,-1 2 0 0,-1 0 0 0,-1-2 0 0,-1 2 0 16,1 2 0-16,-1 1 0 0,1 1 0 0,3 3 128 15,2 4-128-15,1 2 0 0,3 1 160 0,3 3-160 16,2-2 160-16,5 0-160 0,4-2 0 0,4-1 128 16,3-2-128-16,6-4 0 0,1-2 0 0,4-3 0 15,2-4 0-15,2 0 0 0,1-4 0 0,2-5-192 16,0 0 192-16,1-5-208 0,-1-1 208 0,0-6 0 16,-3-4 0-16,0-1 0 0,-1 0 0 0,-2-2 0 15,1 2 0-15,-2-4 160 0,0 0-160 0,-2 0 0 16,-2-1 0-16,-1 1 0 0,0 0 0 0,-2 2 0 0,-1 0 0 0,-2 4 0 15,-3 0 0-15,-1 2 0 0,-2-1 144 0,-2 4-144 16,-3-3 0-16,-1 4 0 0,-1 1 0 0,0 1 0 16,5 7 0-16,-9-4 0 0,9 4 0 0,-8-2 0 15,8 2 0-15,0 0 0 0,-9 0 0 0,9 0 0 16,0 0-144-16,-8 6 144 0,3 2-160 0,5-8 160 16,-6 10-144-16,2 2 144 0,4-12-128 0,-2 12 128 15,0 1 128-15,0-1 96 0,1 2 32 0,1 4 0 16,0 2-48-16,0 2 0 0,1 1 0 0,0 4 0 15,2-1-64-15,-1 1-16 0,2 2 0 0,0-1 0 16,-1 1 0-16,1-2-128 0,0 1 192 0,0-3-64 16,2-5-128-16,-1 3 0 0,2-1 0 0,-1 0 0 15,0 0 0-15,-1 0 0 0,-1 0 0 0,-2 3 0 16,1 1 128-16,-2 3-128 0,-1 2 128 0,-1 2-128 0,0-1 128 0,-2 2-128 16,-2 0 0-16,0 1 128 0,-3-3 32 0,0-4 0 15,0 0 0-15,-1-5 0 0,0-1 80 0,-2-2 16 16,0-1 0-16,-1 1 0 0,-1-2-96 0,-1-1-16 15,-1-2 0-15,1-1 0 0,0 0-144 0,-1-1 192 16,0-1-192-16,-4-4 192 16,0-2-768-16,-2 0-160 0,-3-3-32 0,0-3-14400 0</inkml:trace>
  <inkml:trace contextRef="#ctx0" brushRef="#br0" timeOffset="5136.35">27508 1024 17503 0,'0'0'768'0,"0"0"176"0,0 0-752 0,0 0-192 0,0 0 0 0,0 0 0 15,-3-5 640-15,3 5 80 0,0 0 32 0,0 0 0 16,-7-4 208-16,7 4 64 0,0 0 0 0,-9 1 0 16,9-1-672-16,-7 5-128 0,1-1-32 0,-2 4 0 15,-1 1 176-15,-2 3 16 0,0 2 16 0,-2 2 0 16,-2 2 48-16,-12 24 0 0,0-6 0 0,-1 1 0 0,1-3-32 0,-2 0 0 15,-1 1 0-15,1-2 0 0,0 2 160 16,0 4 16-16,1 5 16 0,4 4 0 0,2 5-32 0,2-3-16 16,3 5 0-16,4-1 0 0,3-6 112 0,0-1 32 15,4-8 0-15,2-1 0 0,1-4-400 0,3 0-80 16,3 1-16-16,2 1 0 0,2 1-208 0,2 1 128 16,1-2-128-16,3 2 0 0,4-3 0 0,2 0 0 15,0-5 0-15,3 2-160 0,-1-5-160 0,3-1-48 16,0-1 0-16,2 2 0 15,0-1-528-15,3 0-96 0,0 0-32 0,1-4 0 16,-1-3-864-16,-2-1-176 0,-2 0-48 0,-2-2-5952 16,1-3-1184-16</inkml:trace>
  <inkml:trace contextRef="#ctx0" brushRef="#br0" timeOffset="5934.03">26913 2354 6447 0,'0'0'576'0,"0"0"-576"16,0 0 0-16,0 0 0 0,0 0 4448 0,0 0 784 15,0 0 144-15,5 10 48 0,-5-10-3344 0,5 12-672 16,-2-2-128-16,-1 1-16 0,1 1-176 0,-2-1-16 15,-1 0-16-15,0 0 0 0,1 4-416 0,2-2-96 16,0-1-16-16,2 1 0 0,0 0-304 0,3 1-64 16,0 0-16-16,1 1 0 0,-1-1-144 0,1 2 0 15,0-1 0-15,0 1 0 16,-1 1-816-16,2-4-32 0,1 4-16 0,-1-4-9440 16,-1 0-1872-16</inkml:trace>
  <inkml:trace contextRef="#ctx0" brushRef="#br0" timeOffset="6674.45">28012 1854 22047 0,'0'0'976'0,"0"0"208"0,0 0-944 16,0 0-240-16,-8 6 0 0,8-6 0 0,-11 4 1440 0,2-2 240 16,1 5 48-16,-1-1 16 0,2 2-368 0,-3 0-80 15,-1 0-16-15,-1 2 0 0,-2 3-624 0,-1-1-128 16,0 1-16-16,-2 4-16 0,-3 1-320 0,1 2-176 15,-2 3 192-15,1-1-192 0,-2 3 0 0,2 1 0 16,2-1 0-16,0-3 0 0,1-1 0 0,1 0 0 16,1 0 0-16,2-2 0 15,0-2-512-15,1-2-192 0,0-1-64 0,2-4-9152 16,-1-2-1856-16</inkml:trace>
  <inkml:trace contextRef="#ctx0" brushRef="#br0" timeOffset="6876.66">27600 1963 25791 0,'0'0'2304'0,"2"11"-1856"0,2 2-448 0,3 3 0 16,2 2 2240-16,3 3 336 0,1-3 80 0,2 2 16 15,2 2-1936-15,4 2-384 0,3-2-80 0,-1 0-16 16,3-1-256-16,0-2 0 0,2-2 0 0,0-1 0 15,0-2-384 1,-1-1-192-16,0 0-48 0,-1-6-14928 0</inkml:trace>
  <inkml:trace contextRef="#ctx0" brushRef="#br0" timeOffset="7302.1">27958 1102 13823 0,'0'0'608'0,"0"0"128"0,-8-1-592 0,8 1-144 0,0 0 0 0,0 0 0 16,0 0 4608-16,6 13 896 0,-1 0 192 0,3 4 16 16,1 0-4304-16,1 5-848 0,2 5-176 0,1 1-48 15,1 0-192-15,5 2-144 0,-2 0 192 0,1-3-192 16,1-3 128-16,3 5-128 0,3 1 0 0,1 4 0 16,3 2 0-16,2 5 160 0,3 2-160 0,0 1 128 15,0 3-128-15,-1-4 0 0,-5 0 0 0,-2-4-176 16,-3-5 176-16,-3-1 0 0,-1-5 0 0,-5 0 0 15,-4-1 0-15,-2 3 144 0,-1 0-144 0,-3 3 0 16,-4 3 0-16,-4 1 0 0,-3 2 0 0,-1 1 0 0,-3 3-192 0,-5-2-128 16,-4-3-48-16,-2-3 0 15,-2-5-336-15,-4-2-64 0,-1 0 0 0,-1 2-9152 16,-1-2-1808-16</inkml:trace>
  <inkml:trace contextRef="#ctx0" brushRef="#br0" timeOffset="8219.01">23767 4532 10127 0,'0'0'448'0,"0"0"96"0,0 0-544 0,0 0 0 0,-8-2 0 0,8 2 0 16,0 0 4464-16,0 0 784 0,0 0 144 0,0 0 48 16,0 0-4000-16,0 0-800 0,0 0-144 0,0 0-48 15,8 8-160-15,1 2-32 0,1-1-16 0,2 2 0 16,0-1-240-16,2 3 0 0,2-1 128 0,2 2-128 15,0 0 208-15,4 5 0 0,3 2 0 0,5-1 0 16,1 5 0-16,3 3 0 0,2-1 0 0,1 0 0 16,3 5 80-16,-1-2 16 0,0 0 0 0,-1-2 0 15,-1 3 224-15,5-4 48 0,2-5 16 0,7-1 0 0,5-1-176 0,4 3-32 16,3 0-16-16,-4 1 0 0,-5-1-208 0,-2 2-32 16,-3-2-128-16,1 5 192 0,3 0-192 0,4 1 128 15,7 4-128-15,1 3 0 0,-1 3 128 0,-3 2-128 16,-5-2 0-16,-2-5 144 0,-2-4-144 0,3 0 0 15,3-2 0-15,5 2 0 0,1 0 0 0,-2 0 0 16,-4 0 0-16,-6 3 0 0,-4-1 0 0,-2 4 0 16,-3-1 0-16,2 1 0 0,4 0 0 0,1-1 0 15,4-3 0-15,-2 1 0 0,-2-2 0 0,-3-1 0 16,-6-4 0-16,-3-4 0 0,-5-1 0 0,-3-2 0 16,-2-4 0-16,-2 1 0 15,0-1-656-15,-1 0-64 0,-1 0-16 0,-2-2-10384 16,-1 1-2064-16</inkml:trace>
  <inkml:trace contextRef="#ctx0" brushRef="#br0" timeOffset="9086.17">27034 5833 18431 0,'0'0'1632'0,"1"-9"-1312"0,0 0-320 0,-1 9 0 16,2-12 1760-16,-2 3 288 0,0 9 48 0,-2-10 16 15,0 1-960-15,2 9-176 16,-4-11-32-16,-1 1-16 0,-2 2-368 0,1 2-80 0,6 6-16 0,-11-6 0 16,1 2-32-16,-1 3-16 0,0 1 0 0,-2 1 0 15,-2 2-160-15,-2 1-16 0,-1 2-16 0,-1 4 0 16,-2 1-224-16,-3 4 0 0,-2 2 0 0,-1 2 0 16,-1 3 0-16,0 2-128 0,0 2 128 0,4 0 0 15,1 4 0-15,4-3 0 0,1-1 0 0,2-3 0 16,4-1 0-16,3-3 0 0,3 0 0 0,2-3 144 15,2-1-144-15,4-2 0 0,2 0 0 0,1-3 0 16,3-1 0-16,1-2 0 0,1-4 0 0,5-1 0 16,3-1 0-16,3-1 0 0,-1 0 0 0,7-2-176 15,0-1 48-15,3-1 0 0,-1-2 0 0,-1-1 0 16,1-2 0-16,-3 0 0 0,-2 0 0 0,-2-3 0 0,-1-2 128 0,-2-2 0 16,-1-1 0-16,-2 0 0 0,-4 0 0 0,-1-1 0 15,-1 1 0-15,-3 0 128 0,0-1 16 0,-2 0 16 16,-2 1 0-16,-1 2 0 0,-3 2-160 0,0 3 0 15,-2-2 144-15,-1 4-144 0,-1 3 192 0,-2 1-16 16,1 2-16-16,6 2 0 0,-8 2 64 0,2 3 16 16,-1 1 0-16,2 3 0 0,1 1-240 0,0 5 128 15,1 3-128-15,1 1 0 0,-1 2 0 0,2 1 0 16,0 5 0-16,-1 0 0 0,1 3 192 0,1-3-48 16,0-2-16-16,3 2 0 0,-2-1-128 0,0 4 192 15,2 2-192-15,-1 4 192 0,1 2-192 0,1 5 0 16,1 4 0-16,0-1 128 0,1-2-128 0,-1-1 0 0,0-4 0 0,2-2 0 15,-4-5 0-15,0-2 0 0,-3-1 0 0,0 1 0 16,-3 0 224-16,0 1-32 0,-3 0-16 0,0 2 0 16,-3 2-48-16,-2 0 0 0,0 1 0 15,-4-2 0-15,0-2-128 0,-4 1 192 0,-3-2-192 0,-3-4 192 16,-2-3-416-16,0-6-80 0,-3-2-16 0,0-3 0 31,0-3-672-31,1-1-144 0,2-2-16 0,2-3-13696 0</inkml:trace>
  <inkml:trace contextRef="#ctx0" brushRef="#br0" timeOffset="9602.86">27405 6322 7359 0,'0'0'656'0,"0"0"-528"16,0 0-128-16,0 0 0 0,-1-8 6128 0,1 8 1184 15,3-6 240-15,-3 6 64 0,6-9-6016 0,-6 9-1184 16,7-9-240-16,-1 2-48 0,-6 7-128 0,8-8 0 0,-3 1 0 15,-5 7 0-15,8-7 0 0,0 2-256 0,1 0 64 16,-1-1 0-16,-8 6 192 0,12-5 0 0,-2 3 0 16,-1-1-128-16,-9 3 128 0,11 0 0 0,-11 0 0 0,0 0-128 15,0 0 128-15,9 6 0 0,-9-6-144 0,5 11 144 16,-2-2 0-16,-1 1 0 0,-2 1 0 0,0-1 0 16,0-10 128-16,0 13 0 0,0-1 0 0,2 0 0 15,-5 0-128-15,2 1 160 0,1-2-160 0,-2 2 160 16,0 3-160-16,-1-2 0 0,-1 5 0 0,-1 1-176 31,-3 0-272-31,-1 1-48 0,0 2-16 0,-2 3 0 16,0 0-704-16,0-2-128 0,-2-2-48 0,2-5 0 0,0-4 576 0,2-1 112 0,1-4 32 15,3 2 0-15,4-2 1408 0,1-8 288 0,0 0 48 0,2 10 16 16,-2-10-576-16,5 9-128 0,-5-9 0 0,8 10-16 0,-8-10-368 16,11 6 0-16,-1-1 0 0,-1-2-192 15,-9-3-368-15,13 1-80 0,2-1 0 0,-1-1-12256 16</inkml:trace>
  <inkml:trace contextRef="#ctx0" brushRef="#br0" timeOffset="10036.51">28077 5247 24879 0,'0'0'2208'0,"0"0"-1760"0,-9 0-448 0,1 4 0 16,-1-2 1936-16,2 5 304 0,1 1 64 0,-2 1 16 15,-1 1-1424-15,0 3-272 0,1 3-64 0,-1 5-16 16,-2 2-320-16,1 3-64 0,-4 6-16 0,-1 3 0 16,1 1-144-16,-2 1 0 0,1-5 0 0,-1 2 128 15,-4-1 160-15,-1 5 32 0,1 2 0 0,-3 6 0 16,1 6-16-16,1 3 0 0,1 2 0 0,0-2 0 16,0-7-176-16,4-1-128 0,1-7 192 0,2 1-192 0,3-2 176 15,3 0-176-15,3-5 160 0,3 4-160 0,4-1 192 0,2 0-64 16,1-2-128-16,5-1 192 0,3-3-192 0,3-2 0 15,4-7-144-15,2-1 144 16,3-3-784-16,3 1-64 0,2-6-16 0,1-3 0 16,-1-1-2400-16,2-2-464 0,12-1-112 0,-7-7 0 0</inkml:trace>
  <inkml:trace contextRef="#ctx0" brushRef="#br0" timeOffset="10346.16">28628 5740 35999 0,'0'0'1600'0,"-6"7"320"0,1 4-1536 0,-1-1-384 0,1 3 0 0,0 3 0 15,-2 1 480-15,1 2 32 0,-2 2 0 0,0 5 0 16,-1 0-96-16,0 4-16 0,-4 0 0 0,-1 2 0 16,-3 0-272-16,-2-2-128 0,0-4 0 0,-1 0 128 15,-2 0-128-15,-1 2 0 0,-3-2 0 0,0 1 0 16,-1 2 0-16,3 1 0 0,-1-4 0 0,3 3 0 31,1-4-640-31,4-2-48 0,3-5-16 0,3 0 0 16,2-4-1632-16,3-7-336 0,6-7-64 0</inkml:trace>
  <inkml:trace contextRef="#ctx0" brushRef="#br0" timeOffset="10541.2">28248 5964 20271 0,'0'0'1792'0,"4"13"-1424"15,1 1-368-15,3 2 0 0,3 3 4688 0,5-2 880 16,2 3 160-16,3-1 32 0,1-3-4224 0,0 2-832 15,2 1-192-15,-2 1-16 0,0-4-192 0,0 1-48 16,1 0 0-16,-3 0 0 0,1-3-448 0,0 1-80 16,0-1-32-16,-1-1 0 15,-2-3-1328-15,0 3-272 0,-1-5-48 0,0-1-15024 0</inkml:trace>
  <inkml:trace contextRef="#ctx0" brushRef="#br0" timeOffset="10954.21">28617 5165 6447 0,'0'0'576'0,"0"0"-576"16,0 0 0-16,0 0 0 0,0 0 6368 0,10 14 1168 16,0 0 224-16,1 3 48 0,1 1-5760 0,1 7-1168 15,1 5-240-15,3 5-32 0,1 5-192 0,3 0-32 16,1 2-16-16,4-3 0 0,3-1-192 0,2-2-48 16,2 1 0-16,-1-3 0 0,1-2 0 0,-3 3 0 15,-1 2 0-15,-3-1 0 0,-4 3-128 0,-2 3 160 16,-2 1-160-16,-4 1 160 0,-2-3 0 0,-3-2 0 15,-4-1 0-15,-1-2 0 0,-1-3-160 0,-5 0 0 16,-2-5 144-16,-1 1-144 0,-1 1 128 0,-2 2-128 0,-1 2 160 0,-2 2-160 16,-3-1 160-16,0 1-160 0,-1-2 160 15,0-1-160-15,-5-2 0 0,1-1 0 0,-4-4 0 0,1-2 0 32,-1-4-464-32,-1 0-48 0,1-4 0 0,-1 1-11152 0,4-3-2240 0</inkml:trace>
  <inkml:trace contextRef="#ctx0" brushRef="#br0" timeOffset="12154.59">29145 2055 19695 0,'0'0'864'0,"0"0"192"0,0 0-848 0,0 0-208 15,-4-6 0-15,4 6 0 0,0 0 640 0,0 0 96 16,0 0 16-16,0 0 0 0,0 0-48 0,0 0 0 16,0 0 0-16,0 0 0 0,6-7-464 0,-6 7-112 15,11-2 0-15,-1 4-128 0,-1 1 176 0,-1 2-176 16,-8-5 160-16,12 10-160 0,-1 2 352 0,1 1-32 15,0 3 0-15,2 1 0 0,3 1-48 0,1 0-16 16,2 1 0-16,5 3 0 0,2 0 144 0,6 1 32 16,3 2 0-16,2 3 0 0,3-2-16 0,-1 0 0 15,-1-3 0-15,0 1 0 0,0-4-272 0,3 4-144 16,2-2 160-16,5 4-160 0,1 3 0 0,6 3 128 0,2 4-128 0,-1 0 0 16,-1 1 0-16,-4-1 144 0,-1 2-144 0,-3-3 128 15,-1-1-128-15,2 0 0 0,0-7 144 0,3-1-144 16,0 0 0-16,2-2 0 0,-6-2 0 0,-2-1 0 15,-4-3 0-15,-5-2 0 0,-1 0 0 0,-4-3 0 16,-2 0-160-16,-1-2-96 0,-2 1-32 0,-2 0-13424 16</inkml:trace>
  <inkml:trace contextRef="#ctx0" brushRef="#br0" timeOffset="12929.04">29510 5865 33343 0,'0'0'736'0,"9"-8"160"0,-1-3 16 0,-1-2 16 0,3 0-736 0,0 0-192 0,3-4 0 0,0 0 0 0,1 2 480 0,1-5 64 16,-1 3 16-16,3-4 0 0,1 1-96 0,-1-3-16 16,0-1 0-16,3-2 0 0,2-3-192 0,4-4-32 15,3-6-16-15,2-4 0 0,3-2-16 0,6-4-16 16,5 4 0-16,0-2 0 0,1 4-176 0,-1 2 128 16,1 2-128-16,-3-1 128 0,-1-3-128 0,2-3 192 15,3-6-192-15,5-3 192 0,4-3 96 0,0 1 32 0,2 4 0 0,-4 5 0 16,-3 5-96-16,-4 1-16 0,-4 3 0 0,-2 0 0 15,-4 1-208-15,0 2 0 0,-4-2 0 0,-1 3 0 16,-1-1 0-16,-2 6 0 0,-4 3-208 0,-3 2 64 31,-5 2-1696-31,-1 3-336 0,-3 3-64 0,-3 3-13472 0</inkml:trace>
  <inkml:trace contextRef="#ctx0" brushRef="#br0" timeOffset="13588.9">31790 3289 11967 0,'0'0'1072'0,"2"-7"-864"0,0-3-208 0,0 0 0 16,0 3 3216-16,2-2 608 0,-1-2 112 0,4-1 32 15,0-2-2880-15,-1-2-560 0,-1 2-112 0,0-3-32 16,-1 0-176-16,-1 2-32 0,0 0-16 0,-2 1 0 16,-1-1 144-16,-1 4 16 0,-1-1 16 0,1 2 0 15,-3 0-32-15,4 10-16 0,-9-7 0 0,0 0 0 0,9 7 0 0,-13-2 0 16,-2-1 0-16,1 2 0 0,-2 2-144 0,0 3-16 16,-3 0-128-16,2 1 192 0,0 1-192 0,0 4-128 15,-1 3 128-15,1 2-208 0,0 5 208 0,0 5 256 16,0 5-48-16,2 6-16 0,-2 5 192 0,0 3 16 15,1 4 16-15,1-4 0 0,0-2 0 0,2-1 0 16,-1 2 0-16,2 2 0 0,0 3-80 0,3 3-16 16,3 3 0-16,2 0 0 0,1 1-320 0,2-4 144 15,1-5-144-15,1-6 0 0,1-3 0 0,1-5 0 16,1-3 0-16,2 0-192 16,-1-3-448-16,1 0-64 0,1 0-32 0,-2-1 0 15,0-1-672-15,0-1-144 0,1-3-32 0,-2-3-7392 0,-1-2-1488 16</inkml:trace>
  <inkml:trace contextRef="#ctx0" brushRef="#br0" timeOffset="13856.48">31199 3759 26719 0,'0'0'2368'0,"0"0"-1888"0,9-6-480 0,3 0 0 16,1 3 2816-16,4 1 448 0,3 0 112 0,1 0 16 15,1 1-2544-15,2 1-496 0,4-1-96 0,3-1-32 0,3-1-64 0,5 1-16 16,4-3 0-16,1 4 0 0,2-5-144 0,-2 1-256 16,-1-1 64-16,-3-2 16 15,-4-1-1728-15,-2 0-336 0,-1-2-80 0,-2 0-12960 16</inkml:trace>
  <inkml:trace contextRef="#ctx0" brushRef="#br0" timeOffset="25013.6">32141 3970 6447 0,'0'0'576'0,"0"0"-576"15,0 0 0-15,-6-4 0 0,1 1 3504 0,5 3 592 16,-5-4 112-16,5 4 16 0,0 0-2176 0,0 0-432 16,0-4-80-16,0 4-32 0,0 0-608 0,5-7-112 15,-5 7-16-15,7-8-16 0,0 2-400 0,-7 6-80 0,7-3-16 0,2 1 0 16,0-2-32-16,3-1-16 0,1 1 0 0,3 0 0 15,2-1-208-15,1-1 176 0,17-3-176 0,-4-1 160 16,-3 1-160-16,0 1 0 0,-1-1 0 0,2-2 128 16,2 2-128-16,0 0 0 0,1 0 0 0,2 2 0 15,1 1 0-15,1-1 0 0,-2 5 0 0,0-4 0 16,-1 3 0-16,0 0 0 0,-4 0 0 0,-1 1 0 16,-3 0-160-16,-3 2 160 0,0 0-208 0,-3-1 80 15,0 1-112-15,-2 0-16 0,0 0 0 0,1 0 0 16,-2 0 48-16,0 0 0 0,-2 0 0 0,-6 0 0 15,2 0 208-15,-1 0-192 0,1 0 192 0,-1 0-192 16,1 0 192-16,-2 0 0 0,-2-1 0 0,5 0 0 16,-12 1 0-16,0 0 0 0,0 0 0 0,0 0 0 0,0 0 192 0,0 0 16 15,0 0 16-15,0 0 0 0,0 0 32 0,0 0 16 16,-5-7 0-16,0 3 0 0,-2 0-272 0,1 2 128 16,-1-1-128-16,7 3 0 0,-5-1 128 0,0 1-128 15,0-3 0-15,-2 2 0 0,1-1 0 0,-1 1 0 16,-1 1 0-16,2 0 0 0,-7-1 0 0,2 0 0 15,1-2 0-15,1 0 0 0,1-1 0 0,0 1 0 16,1-1 160-16,1 1-160 0,-1 2 272 0,1-3-16 16,-1 1-16-16,7 3 0 0,-9-6 32 0,3 2 16 15,6 4 0-15,-7-4 0 0,1 0-160 0,6 4-128 16,0 0 192-16,-5-5-192 0,5 5 0 0,0 0 0 16,0 0 0-16,0 0 0 0,0 0 0 0,0 0 0 15,-6-7 0-15,6 7 0 0,0 0 0 0,0 0 0 0,-2-9 0 0,2 9 0 16,0 0 128-16,0 0-128 0,0 0 0 0,0 0 0 15,-4-8 0-15,4 8 0 0,-5-5 0 0,5 5 0 16,-10-5 0-16,10 5 0 0,-9-5 0 0,9 5 0 16,-10-4 0-16,10 4 0 0,-8-4 0 0,8 4 0 15,-9-3 0-15,9 3 0 0,0 0 0 0,0 0 0 16,0 0 0-16,0 0 0 0,0 0 0 0,0 0 0 16,0 0 0-16,0 0 0 0,0 0 0 0,0 0 0 15,0 0 0-15,0 0 0 0,0 0 0 0,0 0 0 16,8-4 0-16,-8 4 0 0,11 2 0 0,-11-2-144 15,11 2 144-15,-3 5 0 0,0-3 0 0,-8-4-128 16,9 7 128-16,-1 1 0 0,-1 3 0 0,1-2 0 16,0-1 0-16,0 1-128 15,-2 1 128-15,1 1 0 0,-1-1 0 0,1 0 0 0,-2 2 0 0,-5-12-128 16,4 13 128-16,-1 2-208 0,-1-2 80 0,0 0 128 0,-4 0-208 0,1 0 80 16,-2 0 128-16,-1 1-208 0,-1 2 48 0,-1-1 16 15,-3 1 0-15,-2-2 0 16,1 1-320-16,-1-1-64 0,1 2-16 0,-2-3 0 15,0-3-416-15,1-1-96 0,0-1-16 0,2-1 0 16,3 2-224-16,6-9-48 0,-7 6-16 0</inkml:trace>
  <inkml:trace contextRef="#ctx0" brushRef="#br0" timeOffset="25380.89">33309 3643 25391 0,'0'0'560'0,"0"0"112"0,0 0 32 0,0 0 0 0,0 0-560 16,0 0-144-16,0 0 0 0,0 0 0 0,0 0 1024 0,0 0 160 0,0 0 32 0,0 0 16 15,0 0-320-15,0 0-64 0,-9 7-16 0,9-7 0 16,-6 8-464-16,2 1-112 0,1 1 0 0,0 0-16 16,2 1-240-16,1 1 128 0,1 1-128 0,2 2 0 15,-1 2 128-15,3 2-128 0,2-1 0 0,1 1 0 16,1 2 128-16,1-1-128 0,3-1 0 0,2 1 0 0,-1-2 0 16,2-1 128-16,-1-1-128 0,1-1 0 0,0 0 0 0,-2-1 0 15,-1 0-192-15,1-2 192 16,1-4-752-16,-1 0-32 0,-1-2-16 0,0-2 0 15,1 0-736-15,-1-1-128 0,0-2-48 0</inkml:trace>
  <inkml:trace contextRef="#ctx0" brushRef="#br0" timeOffset="25663.76">33766 3673 11967 0,'0'0'1072'0,"0"0"-864"0,0 0-208 0,0 0 0 0,0 0 3792 0,0 0 720 0,0 0 144 0,0 0 16 15,0 0-3056-15,0 0-608 0,0 0-128 0,-5 8-32 16,0 4-240-16,-2-2-48 0,-2 4-16 0,0 5 0 16,-1 4-128-16,-1 2-32 0,-1 4 0 0,5-10 0 15,-4 1-80-15,-1 3-32 0,-1 5 0 0,-1-1 0 16,-3 2-16-16,0-1 0 0,-1 2 0 0,-16 26 0 15,3-3-256-15,5 0 0 0,2 2 0 0,3 2 0 16,1 0-160-16,3 0-144 0,2-4-16 0,5-6-16 16,2-7-432-1,3-3-96-15,1-5-16 0</inkml:trace>
  <inkml:trace contextRef="#ctx0" brushRef="#br0" timeOffset="33552.91">3819 9321 23199 0,'0'0'512'0,"0"0"96"0,0 0 32 0,0 0 16 0,0-9-528 0,0 9-128 16,0 0 0-16,0 0 0 0,0-11 0 0,0 11 160 16,-3-9-160-16,3 9 160 0,-1-8-160 0,-1-1 0 15,0 1 0-15,2 8 128 0,-4-9 208 0,3 5 48 16,-1-1 0-16,-2-3 0 0,-1-7 656 0,0 0 144 15,1 2 32-15,-1 4 0 0,-3 0-128 0,-6-3 0 16,2 1-16-16,-2 4 0 0,1 4-304 0,-2 1-64 16,-2 2-16-16,-1 1 0 0,-3 2-416 0,0 1-80 15,0 1 0-15,-1 1-16 0,-1 1-176 0,-1 1 0 0,1 1 0 0,-1 1 0 16,1 3 0-16,1-4-176 0,0 5 176 0,1 0-128 16,1-1 128-16,2 4 0 0,0 0 0 0,2 0 0 15,0-2 0-15,3 1 0 0,3 2 0 0,-1 1 0 16,1-1 0-16,1 3 256 0,2 1-64 0,2 3-16 15,0 2-16-15,1 0 0 0,1-1 0 0,3 0 0 16,3-2-160-16,1-1 0 0,0 1 144 0,2-3-144 16,6-3 0-16,-1-1 144 0,-1-4-144 0,2-3 0 15,-1 0 192-15,2-5-192 0,1-3 192 0,0 2-192 16,0-4 176-16,3 0-176 0,-1-1 160 0,1 1-160 16,1-3 176-16,2 1-176 0,-1-2 192 0,3 0-192 15,2-3 240-15,-1-2-64 0,1-1-16 0,-1-1 0 16,-2 1-160-16,0-2 128 0,-2-1-128 0,0-1 128 0,-2-2-128 15,-3 1 192-15,-2 0-192 0,-1-2 192 0,1-2-16 0,-1 0 0 16,-5 0 0-16,-1-1 0 0,2 1-16 0,-2-2 0 16,-1 3 0-16,-3-2 0 0,-1 2 64 0,-1-2 16 15,-2 1 0-15,1-1 0 0,-3 1-112 0,-1-1 0 16,1-1-128-16,0-2 192 0,-3-3 0 0,2-4-16 16,-1-4 0-16,-1-1 0 0,0-3-48 0,1 0 0 15,-1 0 0-15,0 2 0 0,0 3 112 0,0 2 16 16,-2 5 0-16,-1 1 0 0,2 3-64 0,0 5 0 15,0 1 0-15,1 3 0 0,0-1-192 0,2 2 0 16,1 2 0-16,-2-2 0 0,1 2-192 0,-1 2-16 16,1-1-16-16,6 9 0 15,-10-7-416-15,3 2-96 0,7 5-16 0,-9-7 0 16,-2 1-1664-16,1-2-336 0,-2-6-64 0</inkml:trace>
  <inkml:trace contextRef="#ctx0" brushRef="#br0" timeOffset="34003.18">3920 9110 18431 0,'0'10'1632'0,"0"-2"-1312"15,0-8-320-15,0 0 0 0,2 10 3520 0,0-2 624 16,-2-8 128-16,7 9 16 0,-1-1-3088 0,2 1-624 16,0 2-128-16,1 0-32 0,0 0-16 0,3 2 0 15,0-1 0-15,-1-1 0 0,1 0-80 0,1 0-32 0,0 4 0 0,0 0 0 16,-1 1-112-16,0 0-32 0,-2-2 0 0,-1 0 0 16,0 3-144-16,0 0 0 0,-1 3 0 0,1-3 128 15,1 2-128-15,-1 0 0 0,-2-1-160 0,3-1 160 31,-1 0-576-31,1 0 0 0,1-4-16 0,-1 0 0 16,-2-4-1808-16,0-1-352 0,-1-3-80 0</inkml:trace>
  <inkml:trace contextRef="#ctx0" brushRef="#br0" timeOffset="34320.37">4575 8961 38815 0,'-13'3'1728'0,"4"2"336"0,-2 3-1648 0,2 3-416 16,1 4 0-16,2 4 0 0,-1 0 128 0,-1 3-128 16,-1 4 0-16,0 0 128 0,-1 3-128 0,-2-2 0 15,0 0 0-15,-1 2 0 0,0-2 0 0,1 3 0 16,-1-2 0-16,2 4 0 0,-1 4 0 0,-2 5 0 15,-3 6 0-15,0 4 128 0,0 2-128 0,-2 0-224 16,-1-3 48-16,-1-3 16 0,1-7 160 0,-1-7 0 16,3 0 0-16,0-6 0 0,-2 2 0 0,2-2-160 0,0 2 160 15,2 0-160 1,2 2-544-16,1-4-96 0,1 1-32 0,2-3-9984 0,-1-8-2016 0</inkml:trace>
  <inkml:trace contextRef="#ctx0" brushRef="#br0" timeOffset="35037.61">2761 10275 13823 0,'0'0'608'0,"-10"1"128"0,-3-2-592 0,4 1-144 0,9 0 0 0,0 0 0 16,0 0 4144-16,0 0 784 0,0 0 176 0,0 0 16 15,0 0-3744-15,10 8-752 0,2 5-160 0,3-4-16 16,6-8 48-16,5-1 16 0,6-1 0 0,7 1 0 0,6 0-128 0,6-2 0 16,4 0-16-16,0 1 0 0,1 0-224 0,-3-3-144 15,-2-3 192-15,3 1-192 0,2-1 144 0,4 1-144 16,4 0 0-16,-1 5 144 0,0-5 112 0,-3-1 0 16,-4-1 16-16,1 0 0 0,1 1 112 0,2-4 0 15,2 2 16-15,1 0 0 0,-1 1-128 0,-3-4-16 16,-4 2-16-16,-4 0 0 0,-3-1-112 0,-1 1 0 15,-1-1-128-15,-1 2 192 0,1-4-192 0,-2 1 0 16,-2 3 0-16,-2 0 0 0,-2 3-384 0,-5-5 0 16,-5 5-16-16,-2 0 0 15,-3 1-1696-15,-4 3-336 0,-2-4-64 0</inkml:trace>
  <inkml:trace contextRef="#ctx0" brushRef="#br0" timeOffset="35972.78">3764 11106 8287 0,'0'0'368'0,"0"0"80"0,6-9-448 0,-2-1 0 0,0 1 0 0,-1-1 0 15,1 2 4608-15,0 0 832 0,-2 0 160 0,-2 8 32 16,4-10-4144-16,-3 1-832 0,-1 0-160 0,0 9-48 16,0 0-48-16,-3-12-16 0,0 2 0 0,-2 2 0 15,-2 0 0-15,1 1-16 0,-2 1 0 0,0 1 0 16,-2 1 32-16,-1 1 16 0,-1 2 0 0,-1 0 0 15,-4-1 32-15,2 4 0 0,-3-1 0 0,-2 3 0 16,-2 1-288-16,-2 1-160 0,-2 1 192 0,0 2-192 16,0 2 0-16,0 3 0 0,1-1 0 0,1 3 0 15,0 2 160-15,3 1-160 0,2 2 128 0,2 1-128 16,1-1 0-16,4 1 0 0,2 3 128 0,1 1-128 0,0 0 0 0,5-1 160 16,0 0-160-16,0-2 160 0,0-1 160 0,3-3 16 15,1-1 16-15,1-2 0 0,3-2-160 0,-2 0-16 16,2-2-16-16,2-2 0 0,0 1-160 0,2-3 0 15,1 0 0-15,2-2 128 0,0 1-128 0,2-2-192 16,0 0 32-16,2-4 16 0,0-1 144 0,2-1-208 16,2 1 80-16,0-4 128 0,-1 2 0 0,2-5 0 15,-1 2 0-15,1-2 192 0,-3-2 208 0,1 0 48 16,-1-1 16-16,0-1 0 0,-3-2 144 0,1-1 32 16,-1-3 0-16,-1-4 0 0,0-6-208 0,-1-5-48 0,-2-2 0 15,1-3 0-15,-3-4-192 0,-1-1-64 0,1-1 0 16,-1 2 0-16,-1 3-128 0,-1 3 0 0,-1 1 0 0,-1 3 0 15,-3-1 0-15,-1 0 0 0,-2-5 0 0,-1 1 128 16,0-1 48-16,-1 3 0 0,-1 2 0 0,-2 0 0 16,-3 6-176-16,2-1 160 0,-1 5-160 0,-1-2 160 15,1 6-160-15,-2 1-144 0,3 4 144 0,1 1-208 32,2 3-272-32,0 4-48 0,6 5-16 0,0 0 0 15,-6-4-560-15,6 4-112 0,0 0-32 0,0 0 0 16,0 0-1856-16,0 0-368 0,0 0-80 0,0 0-16 0</inkml:trace>
  <inkml:trace contextRef="#ctx0" brushRef="#br0" timeOffset="36388.36">4464 10821 33983 0,'0'0'1504'0,"0"0"304"0,0 0-1440 0,0 0-368 0,0 0 0 0,0 0 0 15,-7-1 640-15,7 1 48 0,-7 0 16 0,7 0 0 16,-10 7-64-16,1 0-16 0,0 3 0 0,0 1 0 16,-1 2-288-16,-1 2-48 0,1 0-16 0,-1 2 0 15,1 3-112-15,-2 3-32 0,-1 1 0 0,-1 8 0 16,-3 1 16-16,0 7 0 0,-3 1 0 0,1 4 0 16,-2-2 144-16,-1-1 32 0,0-3 0 0,1-4 0 15,3-5-320-15,-1-6 160 0,2-2-160 0,3-2 128 16,1-5-128-16,3 0-176 0,0-1 48 0,5-1 0 15,1-6-1936 1,4-7-384-16,0 0-80 0,0 0-13440 0</inkml:trace>
  <inkml:trace contextRef="#ctx0" brushRef="#br0" timeOffset="36656.06">4133 10935 14735 0,'0'0'1312'0,"0"0"-1056"16,-2-7-256-16,4 5 0 0,-2 2 6288 0,0 0 1200 15,13 4 256-15,1 1 32 0,1 3-6112 0,-1 2-1232 16,4 3-240-16,0 0-64 0,-2 2 80 0,4 1 16 16,0 4 0-16,-1 4 0 0,-1-1-48 0,1 4-16 15,0 1 0-15,0 0 0 0,1 0-160 0,-1 0-176 16,0-1 48-16,0-1 0 15,-1-3-448-15,1-1-96 0,-2 0-16 0,0-2 0 16,-2-7-464-16,1 0-80 0,0-3-32 0,-1 1 0 16,1-2-400-16,1-4-64 0,-3 2-32 0,0-2-8192 0,1-5-1632 0</inkml:trace>
  <inkml:trace contextRef="#ctx0" brushRef="#br0" timeOffset="37138.61">5249 9964 34431 0,'0'0'1536'0,"0"0"304"0,0 0-1472 0,0 0-368 0,10-3 0 0,1-1 0 16,0 1 912-16,2 1 112 0,0 1 32 0,2-2 0 15,0 2-560-15,2-1-112 0,2 1-32 0,0 1 0 16,1 0-352-16,1-3 144 0,-2 2-144 0,3 0 0 16,3 1 128-16,0-1-128 0,0-1 0 0,2 2 0 15,0 0 0-15,1 0 0 0,-1 0 0 0,1 0 0 16,-1-2 0-16,-1 2-224 0,-3 0 64 0,0 0 16 31,-3 0-1312-31,0 1-256 0,-2 2-48 0,-2-2-8784 0,-3 0-1744 0</inkml:trace>
  <inkml:trace contextRef="#ctx0" brushRef="#br0" timeOffset="37505.08">5378 10306 36687 0,'0'0'800'0,"0"0"160"0,0 0 48 0,0 0 32 0,0 0-832 0,0 0-208 16,12 0 0-16,-12 0 0 0,13 0 240 0,-2 0 0 15,1 0 0-15,0 0 0 0,-2-1 32 0,3 1 16 0,2-2 0 0,0 0 0 16,2 1-96-16,3 0-32 0,1-3 0 0,-1 2 0 16,1 1-32-16,2 1 0 0,0 0 0 0,2 0 0 15,-2 0-128-15,1 0 0 0,-2 0 0 0,0 0 0 31,0 0-704-31,0 0 0 0,2 0-16 0,1 0 0 16,-2 1-2208-16,-1-1-432 0,9 0-96 0,-2-2 0 0</inkml:trace>
  <inkml:trace contextRef="#ctx0" brushRef="#br0" timeOffset="40374.75">7500 9209 13823 0,'0'0'1216'0,"-2"-8"-960"0,2 8-256 0,0 0 0 16,0 0 1712-16,0 0 288 0,-3-7 64 0,3 7 16 15,0 0-1088-15,0 0-224 0,1-9-32 0,-1 9-16 16,2-8-192-16,-2 8-32 0,2-9-16 0,-2 9 0 16,0 0-96-16,0-4-32 0,0 2 0 0,0 2 0 15,0 0 352-15,-1-7 64 0,0 3 0 0,-2 2 16 16,-1-1 128-16,4 3 32 0,-4-6 0 0,4 6 0 0,-6-6-176 0,-1 1-48 16,1-3 0-16,2 2 0 0,4 6-96 0,-4-7-32 15,0 1 0-15,4 6 0 0,-5-7-144 0,0 1-48 16,-1-1 0-16,0 2 0 0,-3 0-112 0,0 2-32 15,-2 1 0-15,-1 2 0 0,-1 0-128 0,-1 2-128 16,-2 1 144-16,-1 2-144 0,-2 0 0 0,-1 3 0 16,-1 4 0-16,1-3 0 0,-3 1 0 0,3 2 0 15,-3 2 0-15,3 2 0 0,0 1 0 0,3-1 0 16,1-1 0-16,2 1 0 0,1 1 0 0,1 1 0 16,2 2 0-16,1 2 0 0,1 1 0 0,0-2 0 15,0 1 0-15,2 1 0 0,2 0 0 0,1 1 0 16,1-2 0-16,2 0 0 0,2 0 0 0,3-2 0 15,2-5 0-15,-1 0 0 0,1-4 128 0,1 0-128 16,1-1 0-16,3-2 144 0,-2-4-144 0,2-2 128 16,1-2-128-16,1 0 128 0,1-5-128 0,0 1 192 15,3 0-192-15,1-2 192 0,-1-3-48 0,0-3 0 16,2-1 0-16,-2-1 0 0,0-5 112 0,-1 1 32 16,-2-4 0-16,-1 1 0 0,0-1-96 0,1 0 0 0,-2-2-16 0,-2-2 0 15,-2 2-48-15,1-4-128 0,-1-2 192 16,0-1-64-16,-1-4-128 0,-1-2 0 0,1-1 144 0,-1-1-144 15,-3-1 0-15,1-3 0 0,0 0 0 0,-1 2 0 16,-4 5 128-16,0 3-128 0,0 1 128 0,-1 2-128 16,-1 1 256-16,1 4 0 0,0-1-16 0,-2 3 0 15,-1-5-240-15,0 4 0 0,-1 0 128 0,-1 2-128 16,-2 1 0-16,-1 3-288 0,0 0 64 0,0 1 16 16,-1 0-448-16,1 1-96 0,0 3-16 0,0 3 0 15,0 0-416-15,2 3-96 0,7 7 0 0,-4-6-16 16,4 6-352-16,0 0-64 0,-7-4-16 0,7 4-8192 15,0 0-1664-15</inkml:trace>
  <inkml:trace contextRef="#ctx0" brushRef="#br0" timeOffset="40832.48">7945 8973 34559 0,'0'0'1536'0,"0"0"304"0,0 0-1472 0,0 0-368 0,-1 15 0 0,2 0 0 0,4-1 800 0,2 2 96 16,0-1 0-16,4 4 16 0,1 0-288 0,1 2-64 15,-2 4-16-15,2-3 0 0,2-1-544 0,-1 0-352 16,0-4 48-16,2-2 16 0,-2 0 288 0,-1-1 0 16,0-2 0-16,0-2 0 0,2 2 0 0,-2-4-240 15,-1 1 32-15,-1 0 0 16,0-1-464-16,-2 1-96 0,0-4 0 0,0 2-16 16,0-2-256-16,-9-5-48 0,12 6-16 0,-2-3 0 15,-10-3-1776-15,11 1-336 0</inkml:trace>
  <inkml:trace contextRef="#ctx0" brushRef="#br0" timeOffset="41142.33">8511 8896 34783 0,'0'0'1536'0,"0"0"320"0,0 0-1472 0,0 0-384 0,0 0 0 0,0 0 0 16,0 0 784-16,-9 5 96 15,2 2 16-15,-1 6 0 0,-1 2-608 0,0 2-112 16,0 4-32-16,-2 3 0 0,0 2-144 0,-1 2 128 0,-2 2-128 0,-2 3 128 16,0-1 0-16,-1-2-128 0,-1-1 192 0,0 0-64 15,0 1 16-15,-2 2 0 0,-1 1 0 0,-1 7 0 16,0 3-144-16,0 6 192 0,0 3-192 0,1 3 192 16,1 2-192-16,-2-5-144 0,0-5 144 0,0-4-208 15,-1-6-256-15,1-4-48 0,-1 0-16 0,1 0 0 16,-2 1-544-16,3-2-96 0,2 1-32 0,2-2 0 15,1-2-1728-15,3-3-336 0,-5 4-80 0,4-7-16 0</inkml:trace>
  <inkml:trace contextRef="#ctx0" brushRef="#br0" timeOffset="41608.39">6835 9958 32655 0,'0'0'1440'0,"0"0"304"0,0 0-1392 0,0 0-352 0,0 0 0 0,0 0 0 16,0 0 592-16,0 0 48 0,0 0 16 0,8-7 0 15,0 1-48-15,2 2-16 0,2 1 0 0,3 0 0 16,0 3-96-16,6-1-32 0,0-1 0 0,1 1 0 16,0 2 96-16,3-1 16 0,0-1 0 0,3 1 0 15,5-3-80-15,6 2-16 0,3 0 0 0,6 1 0 0,4 0 32 0,2 1 0 16,-2 0 0-16,1-2 0 0,1-2-128 15,3 0 0-15,0-4-16 0,5 4 0 0,4 0-192 0,2 0-48 16,0 0 0-16,-4 1 0 0,-4 0-128 0,-4 0 0 16,-4 0 0-16,0 2 0 0,-1 0 0 0,1 2 0 15,-1-1 0-15,-2 2 0 0,1 1-368 0,-4 0 0 16,-3-2 0-16,-3-1 0 16,-1 2-240-16,-4-3-48 0,-1-3-16 0,-1 2 0 15,-1 0-400-15,4-3-80 0,-2 0 0 0,1 0-16 16,0 0-1344-16,0 0-272 0,0-1-48 0,-2 0-11296 0</inkml:trace>
  <inkml:trace contextRef="#ctx0" brushRef="#br0" timeOffset="43395.01">7576 10971 3679 0,'0'0'320'0,"0"0"-320"0,0 0 0 0,0 0 0 16,4-10 5040-16,-4 10 928 0,0 0 192 0,4-8 48 16,-4 8-3840-16,2-9-768 0,-2 9-160 0,0 0-32 15,2-9-448-15,-2 9-112 0,0-11-16 0,0 11 0 16,-2-9-448-16,2 9-80 0,-1-6-32 0,1 6 0 15,-1-7-48-15,-1 1-16 0,0 2 0 0,-1-1 0 16,1-1-32-16,-1 1-16 0,-5-3 0 0,8 8 0 0,-8-5 128 0,8 5 32 16,-11-1 0-16,1-2 0 0,-1 3 48 0,-1 3 16 15,0-2 0-15,1 2 0 0,-2 1-16 0,-1 1 0 16,1 1 0-16,0 0 0 0,-1 0-192 0,0 1-48 16,-2 2 0-16,2 1 0 0,-1 3-128 0,2 2 0 15,-1-1 0-15,2 3 0 0,2-1 0 0,1 2-144 16,2 1 144-16,2 1 0 0,0 1-144 0,1-2 144 15,1 0 0-15,1-1-144 0,0-1 144 0,2 0 0 16,0-2 0-16,3 0 0 0,0-1 0 0,2-1 0 16,0 0 0-16,2-1 0 0,0-2 0 0,2-1 0 15,2-2-144-15,1-1 144 0,2 1-272 0,0-4 16 16,2-2 0-16,0-1 0 0,-1-1 32 0,3-2 16 16,1-1 0-16,-2 1 0 0,-2-4 208 0,1-1 0 15,-2-3 0-15,2 1 0 0,-2-4 224 0,1-1-16 16,-2 0 0-16,-2-4 0 0,0 0 48 0,-1-1 0 15,1-1 0-15,-1-2 0 0,1-2 16 0,-1 0 16 16,0-2 0-16,1 1 0 0,-2 0-96 0,0-2 0 16,0 1-16-16,-1 0 0 0,-1-1-176 0,-2-4 128 0,-1-3-128 0,-2-2 128 15,-2-3-128-15,-1 1 128 0,-2-2-128 0,-1 2 128 16,-1 0 64-16,-3 5 16 0,1 3 0 0,-2 3 0 16,-1 4 112-16,0 3 0 0,0 0 16 0,-1 3 0 15,-1 2-112-15,2 2-32 0,1-1 0 0,0 2 0 16,0 1-320-16,2 2-80 0,2 0-16 0,-2 2 0 15,-1 0-608-15,8 8-112 0,0 0-16 16,0 0-16-16,-6-5-1536 0,6 5-304 0,0 0-64 0,0 0-7424 16,0 0-1488-16</inkml:trace>
  <inkml:trace contextRef="#ctx0" brushRef="#br0" timeOffset="45161.92">29793 1748 9215 0,'0'0'816'0,"0"0"-656"15,0 0-160-15,0 0 0 0,0 0 3280 0,0 0 624 16,0 0 128-16,0 0 32 0,0 0-2208 0,5-8-432 15,0 0-80-15,-5 8-32 0,6-7-272 0,-6 7-48 16,8-7-16-16,1 1 0 0,-1 1-400 0,1 0-64 16,-1 0-32-16,1 2 0 0,2-2-272 0,-1 1-48 15,-1 0-16-15,0 1 0 0,1 1 16 0,0-2 0 0,0 1 0 0,2 1 0 16,0-1 32-16,0 2 16 16,-1 0 0-16,2-1 0 0,2 1-80 0,-1 1-128 15,-1-1 176-15,1 1-176 0,0 0 144 0,-1 2-144 16,0 0 0-16,0-1 144 0,-2 0-144 0,1-1 0 0,-1 0 0 15,-1 1 0-15,-10-1 0 0,12 2 0 0,-2-1 0 16,-10-1 0-16,0 0 0 0,12 1 0 0,-12-1 0 0,10 6 0 16,-10-6 0-16,0 0 0 0,11 6 0 0,-3 1 0 15,-8-7 0-15,7 6 0 0,-7-6-192 0,6 12 192 16,-3-4-448 0,-3-8 16-16,2 11 16 0,-4 0 0 0,-1-3-208 0,-3 2-32 15,-3-2-16-15,0 0 0 0,-3 1 16 0,-2-1 0 0,-4 0 0 0,-2 1 0 0,-2 0 224 16,0 1 48-16,0-3 16 0,-2-1 0 0,1 1 208 0,-1-1 160 15,1 2-208-15,-1 0 80 0,1 0 128 0,1 2 0 16,1-1 0-16,0 2 0 0,0-1 0 0,0 1 0 16,2-1 0-16,1 0 0 0,1 2 0 0,2-4 0 15,2 0 0-15,1 0 0 0,2-2 224 0,2 1 80 16,8-7 16-16,0 0 0 0,-6 6 64 0,6-6 32 16,0 0 0-16,0 0 0 0,0 0-192 0,0 0-32 15,0 0-16-15,10 7 0 0,-10-7-32 0,14 5 0 16,1-2 0-16,-1-1 0 0,2-2-144 0,1-1 0 15,0 1 0-15,1 0 128 0,0 1-128 0,0 0 0 16,2-1 0-16,0 2 0 0,-2-1-384 0,0 2 0 16,-2-1 0-16,-1 0 0 15,1 0-2048-15,-2-2-432 0</inkml:trace>
  <inkml:trace contextRef="#ctx0" brushRef="#br0" timeOffset="45545.52">30339 2000 26495 0,'0'0'1168'0,"0"0"240"0,0 0-1120 0,0 0-288 16,0 0 0-16,0 0 0 0,0 0 912 0,0 0 128 15,0 0 32-15,4 14 0 0,-2-1-448 0,1-2-96 16,-2 1-16-16,2 4 0 0,-1-3-512 0,1 4 0 15,0 2 0-15,-1 1 0 0,1 1 0 0,-1-1 0 16,1 1 0-16,0 3 0 16,-1-2-384-16,1-1-16 0,1 0-16 0,0-2 0 15,0-2-528-15,0-1-96 0,-2-2-32 0,2-2-11424 0</inkml:trace>
  <inkml:trace contextRef="#ctx0" brushRef="#br0" timeOffset="46661.75">30267 5571 8287 0,'0'0'368'0,"0"0"80"0,0 0-448 0,0 0 0 15,0 0 0-15,0 0 0 0,0 0 2880 0,0 0 512 0,0 0 80 0,0 0 32 16,0 0-1648-16,0 0-320 16,0 0-64-16,0 0 0 0,7-7-608 0,-7 7-112 0,5-4-32 15,1 0 0-15,2 0-16 0,1-3-16 16,2 2 0-16,0 1 0 0,1 0-80 0,3 4-16 15,12-6 0-15,-1-1 0 0,0 3-160 0,0 0-48 0,2 0 0 0,-1 1 0 16,0-1-192-16,1 0-32 0,0-1-16 0,0-1 0 16,-4 4-144-16,0-2 0 0,-2 1 0 0,-1-1 128 15,-3 3-128-15,-2 0 0 0,-3 1 0 0,-1-2 0 16,-12 2 0-16,10-1 0 0,-10 1 0 0,0 0 0 16,0 0-320-16,0 0 0 0,0 0 0 0,0 0 0 15,4 12-192-15,-4-2-48 16,-1 1 0-16,-1-1 0 0,-2 1 16 15,-1 0 0-15,-3-2 0 0,-1 1 0 0,-1-3-144 0,-2 4-16 0,2-5-16 0,-3 2 0 16,-3 1 176-16,0-2 32 0,1 1 16 0,-4-1 0 0,0 1 320 0,-2 1 176 16,0 2-192-16,-1-2 192 0,0 1 0 0,0 2 0 15,0 0 0-15,1 2 0 0,2 2 0 0,2-1 0 16,1-2 0-16,4 2 0 0,3-1 160 0,1 0 144 16,1 1 16-16,2-2 16 0,1-1 272 0,2-1 48 15,2-11 16-15,0 13 0 0,0-1 80 0,0-12 16 16,4 12 0-16,-1-2 0 0,-3-10-240 0,10 9-32 15,0-2-16-15,2-2 0 0,-1 0-480 0,2-3 128 16,1-1-128-16,0 0 0 16,0-1-816-16,1-2-208 0,-1 0-32 0,0-2-12800 0</inkml:trace>
  <inkml:trace contextRef="#ctx0" brushRef="#br0" timeOffset="47229.43">30812 5929 11967 0,'0'0'528'0,"0"0"112"0,0 0-512 0,0 0-128 15,0 0 0-15,0 0 0 0,0 0 4528 0,0 0 864 16,0 0 176-16,0 0 48 0,4-11-3920 0,1 3-784 16,3 3-144-16,1-1-48 0,2-2-464 0,-1-1-112 15,2 1-16-15,1-3 0 0,1 2 0 0,2 0-128 16,-1 1 192-16,4-2-64 0,-1 1 64 0,-1 1 0 15,1 0 0-15,2 0 0 0,-1 4 0 0,1 0 0 16,-3 1 0-16,-2 0 0 0,0 0-192 0,-2 2 0 16,-2 1 0-16,0 0 128 0,-11 0-128 0,12 0 0 15,-12 0 0-15,10 1 0 0,-10-1 0 0,0 0 0 16,0 0 0-16,0 0 0 0,0 0 0 0,0 0 0 16,1 11-192-16,-3-1 192 0,-3-1 0 0,-5 2 0 15,0-2 0-15,-2 1 0 0,-2 2-224 0,-2 1 80 0,-2-1 16 16,0 1 0-16,0 1 128 0,-1 2 0 15,1-2 0-15,1 2 0 0,0-3 0 0,1 1 0 0,2 2 0 16,2-3-128-16,2-1 128 0,1-1 0 16,1 2-144-16,4-1 144 0,0-3 0 0,4-9 0 0,-1 9 0 0,3 1 0 15,-2-10 272-15,8 10-16 0,1-2-16 0,3-3 0 16,0 0-240-16,2 0 176 0,5-1-176 0,0 2 160 16,2-1-160-16,2 3 192 0,2-1-192 0,0 0 192 15,0-3-544-15,-3 0-96 0,-1 1-32 0,1-2-10400 16,0 2-2096-16</inkml:trace>
  <inkml:trace contextRef="#ctx0" brushRef="#br0" timeOffset="49602.31">8185 10696 4607 0,'0'0'400'0,"0"0"-400"0,0 0 0 0,0 0 0 0,0 0 4192 0,0 0 752 16,0 0 160-16,0 0 16 0,0 0-3632 0,0 0-720 15,-9-4-160-15,9 4-32 0,0 0-192 0,0 0-32 16,0 0-16-16,0 0 0 0,0 0 224 0,0 0 32 15,0 0 16-15,0 0 0 0,0 0 128 0,0 0 32 16,0 0 0-16,0 0 0 0,0 0-288 0,0 0-48 16,11 4-16-16,0-4 0 0,-1 2 96 0,2-2 0 15,0-2 16-15,1 2 0 0,-2-2 80 0,4 0 16 0,0 1 0 0,1 0 0 16,1 1-256-16,1-3-48 16,1 3-16-16,-1 3 0 0,-1-3-304 0,0 2 0 0,0 2 128 0,-3-1-128 15,-2 2 0-15,-1 0 0 0,0 1-128 16,-1-1 128-16,-2 3-288 0,0-2 32 15,-8-6 16-15,6 8 0 0,0 0 16 0,-2 0 0 16,-4-8 0-16,2 11 0 0,-2 0-16 0,-1-1 0 0,0-2 0 0,-3 0 0 16,4-8-16-16,-11 9 0 0,1 1 0 0,-2 1 0 15,0-5-32-15,-2 2-16 0,-2 0 0 0,-2-2 0 16,-1 2 96-16,-2 0 16 0,-3 1 0 0,1 0 0 16,-1 0 192-16,2 2 0 0,0-1 0 0,1 1-144 15,2-1 144-15,2 1 0 0,1 0 0 0,3-2 0 16,1 2 384-16,3-1 16 0,3 1 0 0,-1 1 0 15,2 1 48-15,1 1 0 0,1-5 0 0,-1 3 0 0,3-1-224 0,1-11-32 16,1 14-16-16,2-3 0 0,-3-11 16 0,4 13 0 16,0-1 0-16,-4-12 0 0,6 13-192 0,1-1 0 15,1 0 144-15,1-2-144 0,0-1 0 16,1-1 0-16,2-2 0 0,2 1 0 0,-1-4-304 0,2 0 32 16,-1 0 0-16,2 0 0 15,-1-5-624-15,1 1-112 0,1-2-16 0,0-2-9040 16,-1 0-1808-16</inkml:trace>
  <inkml:trace contextRef="#ctx0" brushRef="#br0" timeOffset="49927.5">8786 11083 28559 0,'0'0'2544'0,"0"0"-2032"0,0 0-512 0,0 0 0 16,-2 11 3632-16,2-1 624 15,3 2 128-15,1 2 32 0,0-1-3696 0,1 2-720 0,-1 2-160 0,0 2-32 16,-1 1 64-16,-1-1 0 0,1 4 0 0,-3-1 0 31,-2 4-256-31,0-3-32 0,-2 1-16 0,-1 1 0 16,-2-1-224-16,-1 2-48 0,2-1-16 0,-1-1 0 0,1-2-272 0,1-1-48 0,1-3-16 0,1-1 0 15,2-2-112-15,1-1-32 0,0-14 0 0,0 0-13328 16</inkml:trace>
  <inkml:trace contextRef="#ctx0" brushRef="#br0" timeOffset="50998.48">10445 9213 14735 0,'0'0'1312'0,"0"0"-1056"0,0 0-256 0,0 0 0 16,0 0 2992-16,0-7 528 0,0 1 128 0,2-1 0 15,-2 7-2752-15,0-8-576 0,0 2-96 0,0-1-32 16,0-1 0-16,-2 2-16 0,1-1 0 0,-3 0 0 15,2-3 48-15,-1 3 16 0,-1 0 0 0,0 1 0 16,-1-4 160-16,0 4 48 0,-2 1 0 0,1 1 0 16,-3-1 64-16,1 3 32 0,-1 0 0 0,-1 4 0 15,0 0-272-15,0 3-48 0,-2-1-16 0,0 1 0 16,0 1-208-16,1 2 128 0,-1 1-128 0,2 2 0 0,-2-5 0 0,1 3 0 16,1 3 0-16,1-3 0 0,-2 0 128 0,2 3-128 15,0 1 0-15,0 0 0 0,-1-1 128 0,0 2-128 16,1-1 0-16,0 3 144 0,-1-2-144 0,1 2 0 15,1-2 0-15,3 6 0 0,1-3 0 0,1 2 0 16,0-2 0-16,2 3 0 0,1-3 0 0,3-1 0 16,1 0 0-16,1 1 0 0,0-4 0 0,3 0 0 15,1-2 0-15,1-2 0 0,1-2 0 0,2-1 160 16,1-5-160-16,2-2 160 0,1-2-160 0,0-2 192 16,0-1-192-16,1-3 192 0,0-4-16 0,2 0 0 15,-1-2 0-15,1 1 0 0,-2-2 0 0,0 1 0 16,-1-1 0-16,-1-2 0 0,-2 1 16 0,1 0 16 15,-2 4 0-15,-2-4 0 0,0-1 32 0,-2-2 0 16,-1 2 0-16,-3-6 0 0,-1-2-112 0,0-4 0 16,-1-1-128-16,-2-6 192 0,-1-2 0 0,0-2-16 15,-1-2 0-15,-1 1 0 0,1 3 16 0,0 2 16 16,-1 5 0-16,1 0 0 0,0 1 32 0,-1 1 0 16,1 3 0-16,0-1 0 0,-2 1-96 0,2 1-16 15,0 0 0-15,-2 2 0 0,0 2-128 0,1 0 0 0,-1 4 0 0,1 1-176 31,-4 1-288-31,4 0-64 0,-1 3-16 0,0 6 0 0,1-3-1760 16,1 5-368-16,-2-1-64 0</inkml:trace>
  <inkml:trace contextRef="#ctx0" brushRef="#br0" timeOffset="51599.83">10701 9033 35183 0,'0'0'1552'0,"0"0"336"0,0 0-1504 0,0 0-384 16,0 0 0-16,0 0 0 0,13 2 384 0,-1-2 16 15,-1-1 0-15,2-2 0 0,2 1-272 0,-2-1-128 16,1 1 0-16,1-2 128 0,-2 0-128 0,1 0 0 16,2-1 0-16,-1 1 0 0,1-3 0 0,1 3 0 15,0 0 0-15,0 1 0 0,0-1 0 0,-3 0 0 0,-1 1 144 0,-1 2-144 16,-2-3 240-16,-10 4-32 0,12-1 0 0,-12 1 0 15,0 0-16-15,0 0-16 0,10 5 0 0,-10-5 0 16,0 0-176-16,0 0 128 0,0 10-128 0,-1 1 128 16,-3-2-128-16,-1 0 0 0,-2 1 0 0,1-2 0 15,-1 1 0-15,0 2-144 0,-3 0 144 0,1 1-208 16,-1-1 208-16,-1 0-192 0,0 2 192 0,-2 2-192 16,0 0 192-16,-2 4 0 0,0-1 0 0,-1 0-144 0,3 0 144 15,-1 1 0-15,1 0 0 0,1-2 0 0,0-3 0 16,3 1 0-16,2-1 0 0,2 0 0 0,1-3 192 0,4-11 64 15,0 14 0-15,3-2 16 0,-3-12-80 0,5 10 0 16,0 1-16-16,2-2 0 0,-7-9-48 0,10 10-128 16,-10-10 192-16,13 7-64 0,-1-1 64 0,-2 0 16 15,1-2 0-15,1-1 0 0,-1 1-352 0,1 0-80 16,0-1-16-16,1-3 0 0,0 1-64 0,0 1-16 16,1-2 0-16,1 0 0 15,0 0-576-15,1 0-112 0,0 0-16 0,-1-3-16 16,1 3-2176-16,0-4-432 0</inkml:trace>
  <inkml:trace contextRef="#ctx0" brushRef="#br0" timeOffset="51875.78">11361 9305 41631 0,'0'0'1856'0,"0"0"368"0,0 0-1776 0,0 0-448 15,-6 8 0-15,6-8 0 0,0 0 640 0,-2 14 64 0,0-2 0 0,1 1 0 16,-1 0-704-16,-1 0-144 0,0 2-32 0,2 2 0 31,0-1-192-31,-1 4-32 0,0 1-16 0,1 1 0 0,-1 0-416 16,1 2-64-16,0-3-32 0,-1 1 0 15,2 2-304-15,-2-4-64 0,-2 0-16 0,0-2 0 0,0-1-1472 0,0-2-288 0,0 1-64 0,-1-3-16 0</inkml:trace>
  <inkml:trace contextRef="#ctx0" brushRef="#br0" timeOffset="52299.13">10052 9871 19343 0,'-12'-6'848'0,"4"6"192"0,-2-4-832 0,1 4-208 0,2 0 0 0,7 0 0 15,0 0 4208-15,0 0 784 0,0 0 176 0,0 0 16 16,0 0-3952-16,0 0-784 0,0 0-176 0,13 5-16 16,1-3 96-16,2 2 32 0,2 2 0 0,2-4 0 15,1 2-192-15,1-1-16 0,3-1-16 0,1 1 0 16,1-1 128-16,3 0 32 0,1-4 0 0,6 2 0 0,5-1 256 0,6 0 48 16,4 0 16-16,4-1 0 0,4 1-144 0,0 0-32 15,-1-2 0-15,-2-1 0 0,-1 2-208 0,1-5-32 16,2 2-16-16,2 4 0 0,1-2-208 0,-2 3 128 15,-3 3-128-15,-4-3 0 16,-4-3-384-16,-5 3-192 0,-4-1-16 0,0-1-16 16,-3 0-608-16,-3 0-112 0,-2 2-16 0,-2 0-16 15,-2 2-1984-15,-2-2-400 0,0-2-80 0,-5 1-16 0</inkml:trace>
  <inkml:trace contextRef="#ctx0" brushRef="#br0" timeOffset="53204.11">10668 10919 24991 0,'0'0'1104'0,"0"0"240"0,0 0-1088 0,6-9-256 16,-3 0 0-16,-3 9 0 0,7-12 912 0,-2 2 128 16,-1-1 32-16,-1 1 0 0,-1 1-752 0,0-3-128 15,-1 2-48-15,-1-1 0 0,0 1-144 0,0-2 0 16,0 0 0-16,-1 2 0 0,-2-2 0 0,0 2 128 16,-1-1-128-16,1 1 0 0,-1-1 496 0,-2 2 16 0,0-2 0 0,-1 3 0 15,1-1 400-15,1 2 96 16,-2 1 16-16,1 0 0 0,-2 1-176 0,-1 1-16 15,0 4-16-15,1 0 0 0,0 0-320 0,-3 0-64 0,1 3-16 0,0 1 0 16,-1 2-256-16,1 1-160 0,-3 1 192 0,1 1-192 16,-1 1 0-16,-1 2 0 0,-1 1 0 0,1 1 0 15,1 2-208-15,0 0 48 0,0-1 16 0,2 1 0 16,1 1 144-16,2-2 0 0,2 1 0 0,0 0-128 16,1 1 128-16,0 0 0 0,0-3 0 0,2 2 0 15,1-2 0-15,2 0 0 0,0 1 0 0,1-2 0 0,-1-13 0 0,5 15 0 16,0-2 0-16,2-3 0 0,-7-10 0 0,12 9 0 15,-1-4 0-15,1-1 128 0,0-2-128 0,-1-2 0 16,3 0 128-16,0-4-128 0,0 1 144 0,1-1-144 16,-2-3 192-16,1 2-192 0,0-4 240 0,1 1-64 15,-1-1-16-15,-1 0 0 0,0 1 64 0,-1-4 16 16,-2 0 0-16,1 1 0 0,-2-1 16 0,0 0 0 16,-1-1 0-16,-2-1 0 0,1-2 16 0,-1-3 16 15,1-5 0-15,-1-2 0 0,-2-4-128 0,0-1-32 16,0-6 0-16,1 0 0 0,-1-1-128 0,1 0 0 15,1 0 0-15,-1 2 0 0,-1 3 0 0,0 3 128 16,-2 0-128-16,1 3 0 0,-1 3 144 0,0 1-144 16,-1-2 160-16,0 1-160 0,-1 1 0 0,0 2 0 15,-1 3 0-15,-2 0 0 16,1 1-704-16,-1 4-48 0,1 1 0 0,-1 4 0 16,-1 3-2480-16,4 5-496 0,0 0-112 0</inkml:trace>
  <inkml:trace contextRef="#ctx0" brushRef="#br0" timeOffset="53570.1">11358 10497 38991 0,'0'0'1728'0,"0"0"352"0,-5-3-1664 0,5 3-416 16,0 0 0-16,0 0 0 0,0 0 688 0,0 0 48 15,0 0 16-15,-9 11 0 0,0 0-624 0,-1 5-128 16,1 2 0-16,-1 3 0 0,-2 4 0 0,0 2 0 15,-1 1 0-15,-1 2 0 0,-3 2 0 0,0 1 0 16,-1-3 0-16,-2 1 0 0,2-4 0 0,-3 1 0 16,-1-3 0-16,2-1 0 0,2 0 0 0,1-1 0 15,2 1 0-15,2-2 0 0,1-1-224 0,1-2 64 16,4-3 16-16,1-3 0 16,2-3-1232-16,4-10-240 0,0 0-48 0,0 0-9472 0,0 0-1904 0</inkml:trace>
  <inkml:trace contextRef="#ctx0" brushRef="#br0" timeOffset="53802.08">10941 10707 22111 0,'0'0'976'0,"0"0"208"0,0 0-944 0,0 0-240 0,9 11 0 0,1 1 0 15,2 0 5504-15,4 0 1072 0,2 1 208 0,3 2 32 16,0 1-5424-16,1 2-1088 0,1 0-304 0,2 3 0 0,0 0 0 0,-2 1 0 15,1-2 0-15,-2 1 0 0,0 0-176 0,-1 1-144 16,-3 0-16-16,-1 1-16 16,-2 2-592-16,-2-3-112 0,-2 1-32 0,1-3 0 15,-3 1-448-15,-1-1-112 0,-3-1-16 0,0 0-9664 16,-1-2-1952-16</inkml:trace>
  <inkml:trace contextRef="#ctx0" brushRef="#br0" timeOffset="59808.78">13003 9587 29247 0,'0'0'1296'0,"0"0"272"0,0 0-1248 0,0 0-320 0,0 0 0 0,0 0 0 16,0 0 944-16,0 0 128 0,-5 9 16 0,1 0 16 16,2 2-512-16,2-11-96 0,-2 11-32 0,1 2 0 15,1 2-464-15,1 0 0 0,2 4 0 0,-1-1 0 16,0 0 128-16,0 2-128 0,1 3 0 0,1 2 144 15,0-2 64-15,0 2 16 0,-2 1 0 0,2 0 0 16,-1 2-96-16,-1-2-128 0,1 1 176 0,-2 2-176 16,1-1 128-16,-1-2-128 0,-1 1 0 0,0-4 0 15,-1-1 0-15,-1-1 0 0,1-3 0 0,0 1 0 16,-1-5-1872-16,1-1-336 16,0-1-64-16</inkml:trace>
  <inkml:trace contextRef="#ctx0" brushRef="#br0" timeOffset="60120.86">12677 9927 35183 0,'0'0'1552'0,"0"0"336"0,0 0-1504 0,0 0-384 16,0 0 0-16,0 0 0 0,0 0 960 0,0 0 112 0,0 0 16 0,15-1 16 16,0 1-128-16,5 0-16 0,1 0-16 0,4-2 0 15,2 0-432-15,3 1-96 0,2-2-16 0,2 0 0 16,2 2-272-16,0-4-128 0,1 1 128 0,0-1-128 16,1-2 0-16,0 2 0 0,-3 1 0 0,-1 1 0 31,-1 3-464-31,-2-1-32 0,-1 1 0 0,-3 1 0 15,-2-2-464-15,-3 1-80 0,-2 0-32 0,-1 0-10816 0,1-1-2160 0</inkml:trace>
  <inkml:trace contextRef="#ctx0" brushRef="#br0" timeOffset="61735.5">14899 9330 9215 0,'0'0'816'0,"0"0"-656"0,0 0-160 0,0 0 0 16,0 0 3472-16,0 0 672 0,0 0 128 0,9-5 16 16,-9 5-3408-16,10-4-688 0,-2-1-192 0,0-1 0 15,-8 6 0-15,8-5 0 0,-8 5 128 0,8-8-128 16,-3 2 176-16,-5 6-32 0,0 0 0 0,0 0 0 15,5-11 496-15,-5 11 80 0,3-7 32 0,-3 7 0 16,0 0 144-16,0 0 48 0,-4-10 0 0,-1 3 0 16,5 7 0-16,-7-8 0 0,-1 1 0 0,2 1 0 15,1 1-176-15,5 5-16 0,-7-7-16 0,7 7 0 16,-8-10-336-16,2 2-64 0,-2-3-16 0,1 4 0 16,1-1-192-16,-1 1-128 0,1 3 128 0,6 4-128 15,-9-9 0-15,0 4 0 0,-1 0 0 0,1 1 128 16,0 1-128-16,-1 3 0 0,-1 3 128 0,0-1-128 15,-1 1 176-15,-2 1-48 0,-2 1 0 0,-1 4 0 0,0-2 0 0,0-2-128 16,0 3 192-16,1 0-64 0,1 1-128 0,0-1 128 16,2 2-128-16,3 1 128 0,1-2 0 0,1 2 0 15,0-2 0-15,3 2 0 0,1 1-128 0,1 1 192 16,2 2-192-16,0 0 192 0,1-2-192 0,0 2 192 16,0 1-192-16,1 2 192 0,2 1-192 0,1-1 0 15,0 4 0-15,1-3 128 0,1 2-128 0,1 0 0 16,-1 0 0-16,3-4 0 0,2 0 0 0,1-5 0 15,-2-1 0-15,2-1 128 0,0-3-128 0,1-1 0 16,0-2 0-16,0-2 128 0,1-2-128 0,-1-1 0 16,0 0 0-16,0-3 128 0,0-2 48 0,0 0 0 15,2-3 0-15,-1 0 0 0,0-1 128 0,1-3 16 16,-1-5 16-16,2 1 0 0,0-1 0 0,1-2 0 0,-1 0 0 16,0-1 0-16,-1 1-80 0,0-1-32 0,-2-1 0 0,0-1 0 15,-1-2-96-15,-1-1 0 0,0 0-128 0,-2-2 192 16,-1-2-192-16,-2 0 128 0,1-1-128 0,-2 0 0 15,-3-3 128-15,0-1-128 0,-2-2 0 0,-2 1 144 16,0-2-144-16,-3 4 0 0,1 3 144 0,-1 1-144 16,-2-3 0-16,-1 4 128 0,-1 2-128 0,0 0 0 15,-1-3 0-15,-1-2 0 0,-1 1 0 0,-1 2-192 16,0 2 64-16,0 1 0 0,0 1 0 0,0 0 0 31,0-2-464-31,-1 6-96 0,-1 7-16 0,2 1 0 16,2 1-368-16,0 3-80 0,3 2 0 0,3 4-16 0,5 3-1264 0,0 0-240 0,0 0-48 0,0 0-12000 15</inkml:trace>
  <inkml:trace contextRef="#ctx0" brushRef="#br0" timeOffset="62239.05">15300 9095 3679 0,'0'0'160'0,"0"0"32"0,0 0-192 0,0 0 0 0,0 0 0 0,0 0 0 16,0 0 4560-16,0 0 880 0,0 0 160 0,0 0 32 15,0 0-3392-15,0 0-672 0,0 0-144 0,12 0-16 16,-12 0-16-16,12 3 0 0,-12-3 0 0,12 4 0 15,-3 1-416-15,-9-5-80 0,9 8 0 0,-1 2-16 16,0-2-368-16,-2 3-64 0,1 0 0 0,-1 2-16 0,2 2-304 0,0-2-128 16,0-2 0-16,-1 2 128 15,2 1-128-15,3 0 0 0,0-1 0 0,2 1 0 0,2-2 0 16,2-2 128-16,0 2-128 0,1 0 128 0,-1-3 0 0,0-1 0 16,-1 0 0-16,1-1 0 0,-1 0-128 0,-1-2 0 15,-2 0 0-15,-1-1 0 16,-1-1-320-16,-1 0-160 0,-11-3-32 0,11-2-10944 15,0 1-2176-15</inkml:trace>
  <inkml:trace contextRef="#ctx0" brushRef="#br0" timeOffset="62540.24">15875 8948 34783 0,'0'0'1536'0,"-7"0"320"0,-3 0-1472 0,10 0-384 0,-10 5 0 0,1 3 0 16,0 1 720-16,1 2 80 0,-1 0 16 0,0 4 0 15,-2 0-480-15,1 1-80 0,-1 2-32 0,1 2 0 16,-2-1-48-16,0 3-16 0,1 2 0 0,-1 1 0 16,-1 2-160-16,0 0 0 0,-3 2 144 0,-1 2-144 15,-1 1 0-15,-1 2 0 0,-1 3 0 0,-1 6 128 16,-1 6-128-16,-2 5 0 0,1-3 0 0,-2 3 0 15,0 1 0-15,2-5 0 0,0 0 0 0,0-4 0 16,3-9-192-16,1 1 0 0,4-1 0 0,0-2 0 16,2-5-384-16,3-3-64 0,1-3-32 15,1-5-10352-15,0-2-2080 0</inkml:trace>
  <inkml:trace contextRef="#ctx0" brushRef="#br0" timeOffset="63023.59">14337 9953 4607 0,'0'0'192'0,"0"0"64"0,0 0-256 0,-9 1 0 0,9-1 0 0,0 0 0 15,0 0 6976-15,0 0 1360 0,0 0 272 0,12-3 48 16,1-1-6576-16,5 1-1312 0,3 3-272 0,5-3-48 15,2 1-16-15,6 1 0 0,6-2 0 0,0 2 0 16,2-1-64-16,3 1-16 0,6 0 0 0,3-1 0 16,0 2-32-16,5 2-16 0,2-2 0 0,2-2 0 15,-1 0 144-15,2-1 48 0,1-2 0 0,3 1 0 0,0-2-32 16,1 0 0-16,2 0 0 0,-1-1 0 0,-1-3-144 0,1-2-16 16,0-1-16-16,-3 1 0 0,1 5-160 0,-4-3-128 15,-3 3 192-15,-2-1-192 0,-4 3 0 0,-4-2 0 16,-3-2 0-16,-3 1 0 15,0 3-704-15,-4 0-32 0,-1 2-16 0,-7-1 0 16,-3 4-1536-16,-3-1-304 0,-7 0-64 0,-3 1-13872 0</inkml:trace>
  <inkml:trace contextRef="#ctx0" brushRef="#br0" timeOffset="63877.06">14986 10936 2751 0,'0'0'256'0,"0"0"-256"16,0 0 0-16,0 0 0 0,0 0 5120 0,0 0 992 15,0 0 192-15,0 0 32 0,0 0-4672 0,0 0-928 16,0 0-192-16,11-5-32 0,-11 5-128 0,7-9 0 16,-1-2-16-16,-2 2 0 0,-4 9 16 0,4-10 0 15,-2-1 0-15,-2 2 0 0,-1-1 320 0,1 1 64 16,0-2 0-16,0 1 16 0,-1-2 192 0,-2-1 48 0,0-1 0 0,1-1 0 15,-4 0-64-15,1-1-16 0,-1-1 0 0,-1 0 0 16,1 2-432-16,-3-1-64 16,-3 3-32-16,0 1 0 0,0 2-256 0,1 2-160 0,-4 3 192 0,0 2-192 15,-2 3 0-15,-3 3 0 0,-1 3 0 0,0 3 0 16,-2 2 0-16,0 3 0 0,-2 4-192 0,1 5 48 16,1-1-48-16,1 1 0 0,2 2 0 0,1 0 0 15,0-2 192-15,2 2-128 0,0 0 128 0,2-1-128 16,-1 0 128-16,3 1 0 0,1-1 0 0,3 4 0 15,0-5 0-15,4 3-128 0,2 0 128 0,2-1 0 16,1-1 0-16,3-2 0 0,0-1 0 0,5-2 0 16,0 0 0-16,3-5 0 0,2-1 0 0,1-3 0 15,2-2-176-15,1-3 176 0,-1-2-208 0,4-2 80 0,-2-1 128 16,2-2 0-16,-1-1 0 0,2-3 0 0,0-4 0 0,1 0 0 16,0-2 144-16,1-1-144 0,-1-1 192 15,-1-3-64-15,-2-3 0 0,1 1-128 0,-2-3 224 0,0-2-64 16,-1-2-16-16,-1 1 0 0,-3-3 112 0,1-1 32 15,-1-1 0-15,0-1 0 0,-1-1-96 0,-2-3 0 16,1-4-16-16,-2-3 0 0,0 1-48 0,-1-2 0 16,-2-2 0-16,0 2 0 0,-1 0-128 0,-3 4 160 15,1 3-160-15,0 2 160 0,-3 1 176 0,-2 3 48 16,1-1 0-16,-2 4 0 0,0-1-192 0,-1 1-16 16,-2 2-16-16,1 4 0 0,-1-1-160 0,-2 2 0 15,0 2 0-15,0 5 0 16,-1 0-480-16,0 1 32 0,-1 5 0 0,-1 0 0 15,-2 3-1536-15,0 4-288 0,-1-2-64 0,1 2-9200 0,2 0-1840 16</inkml:trace>
  <inkml:trace contextRef="#ctx0" brushRef="#br0" timeOffset="64564.61">15345 10739 17503 0,'0'0'1552'0,"0"0"-1232"15,0 0-320-15,0 0 0 0,0 0 4992 0,0 0 928 16,10-5 192-16,3 1 32 0,2 0-4544 0,2 0-928 15,1 0-176-15,1-1-48 0,3-3-176 0,3 2-32 0,3 1-16 0,-1 1 0 16,-1-3-224-16,1 3 0 0,2 0 0 0,-1 2 0 16,-4-2-144-16,0 1 144 0,-2 3 0 0,-1 0-144 15,-2 0 144-15,-2 0 0 0,-1-2 0 0,-3 2 0 16,-3 0 0-16,-10 0 128 0,11 2-128 0,-11-2 176 16,0 0-176-16,0 0 0 0,0 0 0 0,0 0 0 15,0 0 0-15,0 0 0 0,0 0 0 0,0 0-176 16,0 9 0-16,-4 1 0 0,-3-3 0 0,-3 1 0 15,-2 1-128-15,-2-2-16 0,-3 2-16 0,-1 3 0 16,-4-1-16-16,-3 4 0 0,-3-1 0 0,0 2 0 16,-2-1-32-16,-2 2-16 0,-1-1 0 0,1 0 0 15,5-1 208-15,-1 0 32 0,2-1 16 0,2 0 0 16,0 2 144-16,3 2 0 0,0-1 128 0,3 0-128 16,0 1 288-16,1-2-16 0,1 1 0 0,5 0 0 0,0-4-48 0,5 1-16 15,0-1 0-15,4 0 0 0,1-1 32 0,1-1 0 16,2-1 0-16,3-1 0 0,2 0-240 0,1-1 176 15,2 0-176-15,2-2 160 0,1 0-288 0,1 0-64 16,2 1-16-16,2 0 0 16,3 0-240-16,0-3-32 0,1 0-16 0,1 0 0 15,2 0-480-15,1-2-112 0,0-2 0 0,2 0-16 16,0-2-1856-16,1-1-368 0,-1-1-80 0</inkml:trace>
  <inkml:trace contextRef="#ctx0" brushRef="#br0" timeOffset="65237.83">15855 11240 23039 0,'0'0'2048'0,"0"0"-1648"15,0 0-400-15,0 0 0 0,6-9 3328 0,2 2 592 16,2-1 112-16,3 2 32 0,3-1-3152 0,-2 0-624 15,2-1-128-15,0 1-32 0,-1-1-128 0,2 2 0 16,1 1-160-16,1-1 160 0,0 1-128 0,1 1 128 0,-2 2 0 16,0-1-144-16,-2 2 144 0,0 0 0 0,-2 1 0 0,-1 1-128 15,-3 3 128-15,-10-4 0 0,11 4 0 0,-11-4 0 16,12 5 128-16,-12-5 48 0,0 0 16 0,7 8 0 16,-7-8 240-16,6 11 48 0,-6-11 16 0,0 12 0 15,-3 1-304-15,-2 0-48 0,-2 0-16 0,-2 3 0 16,-1 0-128-16,-1-1 0 0,0 3 0 0,-2-2-176 15,-1 2 176-15,0 1-208 0,0 1 80 0,1-4 128 16,1-2-144-16,0 1 144 0,2 0 0 0,2 0 0 16,2-2 0-16,0 1 0 0,1-3 0 0,2-1 144 15,2 0 304-15,1 0 48 0,0 0 16 0,0-10 0 16,4 9-64-16,3-1-16 0,0 0 0 0,4-2 0 16,1 0-304-16,2-3-128 0,2 0 0 0,1 0 128 15,1-2-320-15,1-1-80 0,3 3-16 0,1-7 0 16,-2 1-1232-16,1-3-240 0,2-2-48 0,3 0-9712 15,0-3-1920-15</inkml:trace>
  <inkml:trace contextRef="#ctx0" brushRef="#br0" timeOffset="66126.98">17531 9185 24879 0,'0'0'2208'0,"0"0"-1760"16,0 0-448-16,0 0 0 0,-8-6 1536 0,3-1 208 15,0 1 48-15,0 2 16 0,-2-4-1392 0,1 0-288 16,-1 0-128-16,-1-2 128 0,0 2-128 0,-1 2 0 15,0-1 144-15,-1 2-144 0,-2-2 128 0,0 1-128 16,1-1 160-16,-1 3-160 0,0 2 320 0,0 2-48 0,1 4 0 0,-2 2 0 16,0 1 48-16,-1 2 16 0,1 3 0 0,-1-1 0 15,-2 2-16-15,1 2-16 0,0 0 0 0,2 2 0 16,2 3 144-16,-2-2 48 0,-2 2 0 0,0 0 0 16,-1 4-192-16,-1-1-48 0,-1 1 0 0,1-1 0 15,1 0-256-15,3 0 0 0,3-1 0 0,2 0 0 16,3-1-128-16,2-1 128 0,2-2 0 0,1-1-144 15,1-4-80-15,2-3-16 0,-3-10 0 0,6 10 0 16,-6-10 48-16,12 5 0 0,0-3 0 0,1-2 0 16,0-1 192-16,2-2 192 0,1-3-48 0,1-3 0 15,3 1 192-15,-1-5 48 0,2-1 0 0,1 1 0 16,2-3 64-16,0 0 0 0,0-1 16 0,1 2 0 16,-2-1-176-16,2 0-32 0,0-1-16 0,-2 0 0 15,-2 1-240-15,-1 0 176 0,-2 3-176 0,-1-4 160 0,-4-1 48 16,-1 1 16-16,-3 2 0 0,-3-2 0 15,-1-1 64-15,-1 0 16 0,-4-2 0 0,-1 1 0 0,-2-5 32 16,-1 1 16-16,-1-2 0 0,0-2 0 0,-1-5-208 0,-1-1-144 16,0 1 192-16,1-2-192 0,-2 2 0 0,3-2 0 15,0 0 0-15,-1 0 0 0,1 1 0 0,1 2 0 16,0 1 0-16,2-2 0 0,-2 2 0 0,0 2 0 16,0 2 0-16,-1 1 0 0,0 5-224 0,-2 1-48 15,1 1-16-15,0 1 0 16,1 4-528-16,0 3-96 0,1 0-32 0,0 5 0 15,4 5-2352-15,0 0-480 0</inkml:trace>
  <inkml:trace contextRef="#ctx0" brushRef="#br0" timeOffset="66758.52">17744 9034 24879 0,'0'0'2208'0,"0"0"-1760"16,0 0-448-16,11-3 0 0,2 1 2736 0,2-1 464 15,0-1 80-15,4 0 32 0,-1 2-2496 0,0-5-496 16,0 1-112-16,1-1-16 0,0 1-64 0,1-1-128 15,1 1 176-15,-2 2-176 0,1-3 0 0,-2 3 0 16,-1 2 0-16,-1-1-192 0,-2 2 192 0,-2 1-176 16,-12 0 176-16,11 1-160 0,-11-1 160 0,0 0 0 0,0 0 0 0,9 4 0 15,-9-4-144-15,0 0 144 16,4 12-160-16,-4-12 160 0,-1 10-208 0,-3 2 48 0,-4 0 16 0,-1-1 0 31,-1 0-240-31,-3 1-64 0,-2-1 0 0,0 0 0 0,-2 0 128 0,-3 1 32 0,-1 0 0 0,1 4 0 16,-1-1 288-16,-1 2 0 0,-1 1-128 0,0 2 128 15,-3 1 0-15,1 0 0 0,2-2 128 0,0 1-128 16,1-1 272-16,3 2-32 0,2 1-16 0,2-3 0 16,2-1 32-16,4-2 16 0,1-1 0 0,5 3 0 15,0 1 320-15,3-1 64 0,1-4 16 0,3 2 0 16,1-3-96-16,3 0-32 0,1-3 0 0,2 3 0 16,-1-3-96-16,3-1-32 0,0-3 0 0,3 1 0 15,1-2-416-15,2-1 0 0,2-2 0 0,1 0 0 16,1-4-448-16,1 0-192 0,1-2-16 15,1-1-16-15,0-3-2320 0,0 0-464 0,-1-1-80 0,-3-3-32 0</inkml:trace>
  <inkml:trace contextRef="#ctx0" brushRef="#br0" timeOffset="67183.64">18166 9437 19343 0,'0'0'848'0,"0"0"192"0,0 0-832 0,5-8-208 15,2-1 0-15,2 0 0 0,1 0 4480 0,2 0 864 0,-2-1 160 0,2 0 48 16,0 1-4400-16,-2-2-896 0,1 4-256 0,1-1 128 16,-1-1-128-16,0 1 0 0,-1 1 0 0,2 2 0 15,0 1 0-15,1 0-176 0,0 0 176 0,0 0-192 16,0 2 192-16,-2-1-160 0,1 2 160 0,0 1-160 15,0 4 160-15,-12-4 0 0,10 1 0 0,-1 4 0 16,-9-5 0-16,0 0 0 0,11 4 0 0,-11-4 0 16,5 11 0-16,-5-11 0 0,0 11 160 0,-3 1-160 15,-2-1 128-15,-1 0-128 0,-4 2 0 0,0 2 144 16,-4 0-144-16,-2 4 0 0,-1 0 0 0,0 2 0 16,-1 1-208-16,1 0 80 0,0 1 128 0,3-1-208 15,1 0 208-15,2 0 0 0,3 0 0 0,2 0-144 16,1-3 144-16,2-1 192 0,3 0-32 0,1-1-16 15,2-3 336-15,2-1 64 0,2 0 16 0,0-2 0 0,1-1-128 16,3-1-32-16,2 1 0 0,0-4 0 0,0-1-400 16,1 1 0-16,2-1 0 0,-1-3 0 15,0-2-1184-15,0 0-272 0,4 0-48 0,-1 2-16 16,0-4-1936-16,0-2-400 0</inkml:trace>
  <inkml:trace contextRef="#ctx0" brushRef="#br0" timeOffset="67610.98">16916 9944 12895 0,'-9'0'1152'0,"-1"-3"-928"0,10 3-224 0,0 0 0 15,0 0 7072-15,0 0 1376 0,0 0 256 0,0 0 64 16,0 0-7184-16,0 0-1456 0,0 0-272 0,14 3-64 16,-3 0 208-16,2 1 0 0,2-3-160 0,4 0 160 15,3-1 0-15,4 0 0 0,2-1 0 0,3 1 0 16,4 1 0-16,6-1 192 0,2-1 0 0,1 1 0 15,2-1 144-15,3 2 48 0,3-1 0 0,2 0 0 16,-1-1-32-16,3 1 0 0,0-3 0 0,3 2 0 0,1-1 64 16,3 2 16-16,2-1 0 0,3-2 0 0,-1 1-240 0,1 1-32 15,0-2-16-15,0 2 0 0,-2-1-144 0,1 0 0 16,-3-2 0-16,-2 0 0 0,-1-1-256 0,-4 2-16 16,-7 0-16-16,-3 1 0 15,-4 1-1520-15,-2-3-304 0,-2 2-64 0,-3 2-16 16,-3-2-1376-16,-4-1-272 0</inkml:trace>
  <inkml:trace contextRef="#ctx0" brushRef="#br0" timeOffset="68334.64">17540 10939 12895 0,'0'0'1152'0,"0"0"-928"0,0 0-224 0,7-8 0 0,-2 0 4992 0,1 2 960 16,-6 6 192-16,8-7 48 0,0 2-4720 0,-1-2-928 16,-7 7-192-16,6-10-32 0,-1 1-176 0,-1 1-16 15,-1 0-128-15,-1 0 192 0,-2-1 304 0,-1 1 48 16,-1-1 16-16,-1 1 0 0,-1-1 64 0,-2 0 16 15,-4-1 0-15,-1 2 0 0,-2 1-192 0,-3 2-48 16,-2 1 0-16,-2 2 0 0,-1-1-272 0,0 4-128 16,1 3 128-16,-1-1-128 0,-1 2 0 0,1 2 0 15,1-1 0-15,1 5 0 0,-1 0 0 0,2 4 0 16,0-1 0-16,1 2 0 0,0 1 0 0,0 1-144 0,0 0 144 0,4 2-160 16,2-1 160-16,1 1 0 0,-1-1-144 0,4 1 144 15,1-1 0-15,1 1 0 0,1-2 0 0,3 0 0 16,1 1-160-16,1-2 160 0,2-3 0 0,2-1-144 15,3-3 144-15,2 1 0 0,2-5 0 0,2 1 0 16,5-6 0-16,2-1 0 0,3-1 0 0,0-4-128 16,-2-2 128-16,1-1 0 0,1-5 0 0,-1 0 0 15,0-1 224-15,-1 0-32 0,-1-2 0 0,-1 0 0 16,1-1 80-16,-1-1 16 0,-1 0 0 0,0-4 0 16,-2-2 160-16,-3 1 48 0,-1-1 0 0,0-3 0 15,-1-4-64-15,-1-2-16 0,0-3 0 0,-2-1 0 16,0-2-176-16,-1 0-48 0,-2-2 0 0,0 4 0 15,-2 0 16-15,-2 5 0 0,1 2 0 0,-3 2 0 16,0 5-80-16,-3 2-128 0,-1 3 176 0,-1 2-176 16,0 0 0-16,0 3 0 0,-1 3 0 0,1 2-192 15,0 1-112-15,0 1-16 0,5 6 0 0,0 0 0 16,-7-5-192-16,7 5-64 0,-6-3 0 0,6 3 0 16,0 0-1344-16,0 0-256 0,0 0-64 0,0 0-16 15,0 0-1360-15,0 0-272 0</inkml:trace>
  <inkml:trace contextRef="#ctx0" brushRef="#br0" timeOffset="68694.42">18341 10692 28559 0,'0'0'1264'0,"-8"7"272"0,8-7-1232 0,-11 4-304 0,2 0 0 0,9-4 0 16,0 0 3824-16,-6 8 704 0,1-1 144 0,-2 1 16 15,-2 1-3776-15,-1 2-752 0,-1 2-160 0,-1 2 0 16,1 4 0-16,-4 0 0 0,-2 3-128 0,-1 2 128 15,-1-1 0-15,-2 1-144 0,0 2 144 0,0-1 0 16,0 1 0-16,2 2-128 0,0-2 128 0,2-1 0 16,0-3 0-16,3 1 0 0,1-3-128 0,1 0 128 15,2-3-560 1,2-4-48-16,1-4-16 0,7-9 0 0,0 0-1232 16,0 0-240-16,0 0-48 0,0 0-9184 0,0 0-1856 0</inkml:trace>
  <inkml:trace contextRef="#ctx0" brushRef="#br0" timeOffset="68887.3">17908 10795 38239 0,'0'0'1696'0,"0"0"352"0,0 0-1648 0,0 0-400 15,0 0 0-15,0 0 0 0,10 8 1664 0,2 1 256 16,1-2 64-16,1 3 0 0,1 2-1248 0,0 2-240 16,2-2-48-16,0 2-16 0,2 3-128 0,-1 0-32 0,0-1 0 15,2 2 0-15,-2 2-272 0,1 1 128 0,0-3-128 16,2 1 0-16,1 2 0 0,0-1-224 0,-1-3 16 0,1 0 0 31,1-2-1632-31,2 0-320 0,-1-2-64 0,-2-3-16576 0</inkml:trace>
  <inkml:trace contextRef="#ctx0" brushRef="#br0" timeOffset="71180.66">5500 13992 6447 0,'0'0'272'0,"0"0"80"0,0 0-352 0,0 0 0 0,0 0 0 0,0 0 0 0,0 0 7008 0,0 0 1328 15,0 0 272-15,0 0 48 0,0 0-6640 0,0 0-1328 16,11 0-272-16,2 0-48 0,1 0-176 0,4-1-16 16,2-2-16-16,2 1 0 0,2 0-160 0,0-2 0 15,2 2 0-15,-2 0 0 0,-2 1 0 0,0 0 0 16,0 0 0-16,-2-1 0 0,0 2 0 0,-5 0 0 15,0 0 0-15,-2 2 0 0,0 0 0 0,-3 1 0 0,-10-3 0 0,12 2 128 16,-12-2-128-16,13 0-256 16,-3-1 64-16,1 0 16 15,0-1-848-15,1 1-160 0,-1-1-32 0,-11 2-16 16,10-3-1696-16,0-1-336 0,0-1-64 0,-3 0-8688 0</inkml:trace>
  <inkml:trace contextRef="#ctx0" brushRef="#br0" timeOffset="71595.92">5623 14205 25791 0,'0'0'1152'0,"-9"1"224"0,0 0-1104 0,9-1-272 15,0 0 0-15,0 0 0 0,0 0 3840 0,0 0 704 16,0 0 128-16,0 0 48 0,0 0-3744 0,0 0-736 15,0 0-240-15,2 12 128 0,-2-12 0 0,7 10 16 16,-7-10 0-16,12 7 0 0,-1-2 144 0,1 0 32 16,0-2 0-16,1 0 0 0,1-1 48 0,2 1 16 0,-1-1 0 0,4-2 0 15,0 0-240-15,2 0-144 0,-1 0 192 0,0 0-192 16,0-2 0-16,0 0 0 0,-1 1 0 0,1 0 0 31,-1 0-448-31,1-1-112 0,-2 0-16 0,0-1 0 16,-1 2-2128-16,0-2-432 0,0-1-96 0</inkml:trace>
  <inkml:trace contextRef="#ctx0" brushRef="#br0" timeOffset="74498.55">6915 8267 5519 0,'0'0'496'0,"0"0"-496"0,0 0 0 0,0 0 0 15,0 0 2608-15,-4-7 416 0,4 7 96 0,-5-7 16 16,5 7-1856-16,0 0-352 0,-8-6-80 0,0 0-16 16,0 2-432-16,8 4-80 0,-7-3-32 0,7 3 0 15,-11-6-64-15,2 5-16 0,1-3 0 0,0 4 0 16,-1 4-208-16,0-1 0 0,-1 2 128 0,-1 1-128 16,-1 4 0-16,-1 3 0 0,-2 1 0 0,-2 4-160 15,-3 2-16-15,1 3 0 0,-1 7 0 0,-2 4 0 16,-1 6 176-16,2 3 0 0,-1 3 0 0,1 4-128 15,0 2 448-15,1 1 80 0,2 2 32 0,0 6 0 16,-3 6-240-16,1 3-64 0,2 6 0 0,1-2 0 16,0 2-304-16,3-1-64 0,1-2-16 0,1 7 0 15,2 6-240 1,0 0-48-16,3-4-16 0,-1-1 0 0,0-5 352 0,0 3 64 0,2-2 16 0,0 3 0 0,1 0 128 16,3-1 0-16,2-6 0 0,4-2 0 0,-1-3 0 0,5-1 144 15,3-1-16-15,3 1-128 0,3-2 256 0,6-3-64 16,7-6-16-16,3-1 0 0,2-3-176 0,3-1-176 15,2 4 48-15,2-6-8816 0</inkml:trace>
  <inkml:trace contextRef="#ctx0" brushRef="#br0" timeOffset="75248.42">8739 8180 11055 0,'0'0'976'0,"0"0"-784"0,0 0-192 0,0 0 0 16,0 0 2096-16,0 0 368 0,0 0 80 0,12 11 16 16,-1-5-976-16,2 2-192 0,0 0-48 0,3 0 0 15,1-2-512-15,3 2-96 0,2 1-32 0,2 3 0 16,1 2-336-16,3 2-80 0,2 2-16 0,2 3 0 16,3 1-144-16,2 7-128 0,-2 5 192 0,0 6-192 15,-2 6 0-15,-2 1 0 0,-1 5 0 0,0 2 0 16,-1 4 0-16,-2-1 0 0,-1 2 0 0,-2 5 0 15,-1 0 0-15,-2 2 0 0,-1-1 0 0,-2 0 0 16,-1-3 0-16,-2-1 0 0,-2-1 0 0,1 3 0 16,-1 2 448-16,-2 1-32 0,1 2 0 0,-2-3 0 15,-2-2 96-15,0-2 0 0,-1-1 16 0,-3 1 0 16,-2 3-128-16,-1 1-16 0,-2 2-16 0,-3-2 0 16,-4 4-240-16,-2-2-128 0,-4-1 160 0,-3 5-160 0,-2 0-192 0,-1-2-144 15,-4-2-32-15,1-3 0 16,-3 1-1568-16,1-5-320 0,1-5-64 0,3-3-16 15,-1-5 544-15,3-6 128 0</inkml:trace>
  <inkml:trace contextRef="#ctx0" brushRef="#br0" timeOffset="76250.53">7311 12666 17503 0,'0'0'768'0,"0"0"176"0,0 0-752 0,0 0-192 15,0 0 0-15,0 0 0 0,0 0 224 0,0 0 16 16,0 0 0-16,0 0 0 0,0 0-32 0,0 0 0 16,0 0 0-16,0 0 0 0,0 0 176 0,-10 8 16 15,1-1 16-15,-2 0 0 0,1 4 96 0,-2 1 0 16,-1-1 16-16,0 2 0 0,-1 2 272 0,-2 3 48 16,0-1 16-16,-1 5 0 0,0 0 48 0,-1 4 16 15,0 0 0-15,0 4 0 0,-2 0-176 0,-1 2-48 16,-2-1 0-16,-1 1 0 0,2 2-208 0,0 5-48 15,0 4-16-15,-2 3 0 0,1 2-64 0,1 6-16 0,1 2 0 0,-1 3 0 16,1-2-128-16,0 3-32 0,0 4 0 0,0 2 0 16,2 3-192-16,1-1 0 0,-1 1 0 0,4 0 0 15,0 0 128-15,1 4-128 0,2-1 176 0,3 2-176 16,3 3 304-16,2-1-48 0,1-2-16 0,4 2 0 16,2 0-112-16,2 0 0 0,3 3-128 0,4-1 192 15,3-4-192-15,4-2 0 0,4-7 0 0,4 0-160 31,6-1-304-31,1-4-64 0,1-8-16 0,6 2 0 16,6-3-2192-16,2-3-432 0</inkml:trace>
  <inkml:trace contextRef="#ctx0" brushRef="#br0" timeOffset="85956.03">7601 13520 18431 0,'0'0'1632'0,"0"0"-1312"16,0 0-320-16,0 0 0 0,0 0 2304 0,0 0 384 16,0 0 64-16,0 0 32 0,0 0-1952 0,0 0-384 15,0 0-64-15,0 0-32 0,0 0 272 0,0 0 48 0,-2-9 16 16,2 9 0-16,0 0 16 0,0 0 16 0,0 0 0 0,0 0 0 15,0 0-224-15,0 0-48 0,0 0-16 0,-9 7 0 16,0 2-96-16,0 0-16 0,0 1 0 0,-2 3 0 16,1 3-160-16,0 2-32 0,-2 2-128 0,-1 3 192 15,0 2 32-15,-2 2 0 0,0 7 0 0,-2 3 0 16,4-1-96-16,0 1 0 0,0-3-128 0,2-3 192 16,1-2-192-16,1-3 128 0,1-5-128 0,3-3 0 15,2-3 192-15,2 0-48 0,2-2-16 0,2 0 0 16,-1-1-128-16,1-1 160 0,1 0-160 0,0-1 160 15,0 1-160-15,1-2 0 0,1 0 0 0,1-1 0 16,-7-8 0-16,10 9 0 0,2-3-144 0,0 1 144 16,1-5-288-16,2 2 48 0,4-4 16 0,0-2 0 15,0-2 224-15,0-1-192 0,1-3 192 0,1 0-192 16,1-1-272-16,1-2-48 16,-1-2-16-16,2 2 0 0,-1-1-2880 0,1 0-576 0,4-9-112 0,-4 2-32 15</inkml:trace>
  <inkml:trace contextRef="#ctx0" brushRef="#br0" timeOffset="86306.34">7929 13490 27647 0,'0'0'2448'0,"0"0"-1952"16,-9 5-496-16,9-5 0 0,0 0 2736 0,-8 6 448 0,8-6 80 0,-6 7 32 16,1 1-2528-16,1 0-512 0,4-8-112 0,-6 14-16 15,0 2 16-15,-1 0 0 0,1 3 0 0,-3 3 0 16,1 3-144-16,-1 5 0 0,-2 7 0 0,1 3 0 16,-2 6 0-16,-2-2 0 0,-2 4 0 0,2-3 0 15,-2-2 208-15,-1-2 16 0,0 1 0 0,-1 2 0 16,0 3 32-16,1-1 16 0,0 5 0 0,0 1 0 15,1 1-96-15,2-3-32 0,0-2 0 0,-1-4 0 16,2-6-144-16,2-4 0 0,-1-3 0 0,1-3 0 16,2-3 0-16,1-2-176 0,3-2 48 0,1-4 0 15,3 0-624 1,0-1-112-16,1-6-32 0,0-1 0 0,0-9-3088 0,0 0-624 0</inkml:trace>
  <inkml:trace contextRef="#ctx0" brushRef="#br0" timeOffset="87208.3">8194 14138 8287 0,'0'0'368'0,"0"0"80"0,0 0-448 0,0 0 0 0,-8 5 0 0,8-5 0 0,0 0 6736 0,0 0 1264 16,0 0 256-16,0 0 64 0,0 0-6672 0,0 0-1328 16,0 0-320-16,0 0 0 0,13 3 0 0,0-3-192 15,-1 0 32-15,1 0 16 0,1 0 144 0,2-1 0 16,1-1-144-16,1 0 144 0,0 2 0 0,2 0 192 16,1 0-32-16,0 0 0 0,-1 2 176 0,3-2 48 15,-1 0 0-15,-1 0 0 0,-2 0-96 0,2 0-16 16,-1 0 0-16,-1 0 0 0,-2 0-128 0,-1-2-16 15,-2 0-128-15,0 1 192 0,-1 0-192 0,1 1 0 0,-3-3 0 0,0 2 0 16,-11 1 0-16,0 0 0 0,0 0-208 0,0 0 64 31,0 0-224-31,0 0-32 0,0 0-16 0,0 0 0 16,8 6-16-16,-8-6 0 0,0 0 0 0,0 0 0 0,0 0 176 0,0 11 48 0,0-11 0 0,-4 9 0 16,4-9 208-16,-8 8 0 0,1-2 0 0,-1 1-144 15,-1-3 144-15,-1 1 0 0,3 0 0 0,-3 2 0 16,-2-1 0-16,-2 3 0 0,0 0 0 0,-5 3 128 15,0 1-128-15,-3 3 0 0,-3 0 0 0,-3 2 128 16,-2 1-128-16,-1 5-160 0,-3 3 160 0,2-1-208 16,-1-1-192-1,3 1-48-15,1-1 0 0,5-2 0 0,0-4 448 0,6-2 0 0,1-1 0 0,1-2-128 16,3-3 832-16,3 1 160 0,1-2 32 0,2 1 16 16,1-2-368-16,3-3-80 0,3-6-16 0,0 0 0 15,0 12-288-15,3-3-160 0,1 0 160 0,1-2-160 0,0-1 128 0,3 0-128 16,1-2 0-16,1 0 144 0,1-2-144 0,2 1 128 15,1-2-128-15,2 0 128 0,2 2-128 0,3-3 0 16,1 0 144-16,3 0-144 0,0 0 0 0,2 0 144 16,0 0-144-16,2-3 0 0,0 2 0 0,-2 1 0 15,1-1 0-15,-2 1 0 0,-2-2-256 0,0 1 0 16,-2-1 0-16,-2 0 0 16,-4-2-2144-16,1 3-432 0,-1-2-96 0,-3 1-11712 0</inkml:trace>
  <inkml:trace contextRef="#ctx0" brushRef="#br0" timeOffset="87551.69">8981 14770 6447 0,'2'16'576'0,"-5"-9"-576"0,-2 2 0 0,0 2 0 0,-1 4 9152 16,2 0 1712-16,3 4 336 0,2 2 80 0,3 1-9312 0,0-1-1968 15,-1-2-192-15,-1 5-144 16,-2-6-96-16,0 3-16 0,2-2 0 0,-2 2 0 16,-2-5-464-16,0-1-112 0,-2 1 0 0,-1-2-16 15,0 1 80-15,-1-4 0 0,1 0 16 0,-3 1 0 16,0-6-816-16,1 1-160 0,-1 0-48 0</inkml:trace>
  <inkml:trace contextRef="#ctx0" brushRef="#br0" timeOffset="88258.73">9193 13501 34319 0,'0'0'1520'0,"0"0"320"15,0 0-1472-15,0 0-368 0,13-6 0 0,0 1 0 0,1-1 832 0,2-1 80 16,-1 2 32-16,3 1 0 0,1-1-576 0,-1 1-112 15,0 1-32-15,0 2 0 0,-1 1-224 0,0 0 0 16,-1 0 0-16,0 4 0 0,-2 0 0 0,-1 1 0 16,-1 0 0-16,0 0 0 0,-5 1 0 0,-7-6 0 15,7 7 0-15,-3 1 0 0,-4-8 0 0,-2 15 128 16,-1-5-128-16,-3 2 0 0,-3 0 224 0,-1 1-48 16,-2-2-16-16,-1 2 0 0,-1 2-160 0,-1-2 0 15,1 1 144-15,0 2-144 0,-1-5 0 0,2 1 0 16,0 1 0-16,0-1 0 0,1-2 0 0,1 1 144 15,0-1-144-15,2-5 0 0,0 2 128 0,3-2-128 16,6-5 0-16,0 0 0 0,-8 7 0 0,8-7 0 16,0 0 0-16,0 0 0 0,0 0 0 0,0 0 0 15,0 0-160-15,0 0 160 0,0 0-304 0,10 0 64 0,1 0 16 0,-1-4 0 16,-1 1 32-16,2 2 16 0,-1-2 0 0,2 3 0 16,-1 0 176-16,1 3-192 0,-1-1 192 0,0 4-192 15,2-2 192-15,0 2-208 0,0 3 80 0,0-2 128 16,1 2-144-16,-3 0 144 0,1 3 0 0,-2-2 0 15,0 3 0-15,-3 0-128 0,0-1 128 0,-2 2 0 16,-1-1 0-16,0 2 0 0,-1-1 0 0,0 2 0 16,-1-2 128-16,-2 2-128 0,0-1 0 0,0 0 144 15,-2 0-144-15,0-4 0 0,-2-1 0 0,1 2 0 16,-2-2 144-16,0-1-144 0,-2 1 160 0,1 1-160 16,-2-2 144-16,-1 1-144 0,-2-3 128 0,0 4-128 15,-2-2 128-15,0 0-128 0,-2 0 0 0,1 0 128 0,-2 0-128 16,1-1 0-16,-2 1-192 0,1-1 192 15,0 1-1440-15,1-2-160 0,-1-1-48 0,2-2-13472 16</inkml:trace>
  <inkml:trace contextRef="#ctx0" brushRef="#br0" timeOffset="90792.68">9758 14302 6447 0,'0'0'576'0,"0"0"-576"16,0 0 0-16,0 0 0 0,0 0 3920 0,0 0 688 0,0 0 128 0,0 0 16 15,0 0-2720-15,0 0-560 0,0 0-96 0,0 0-32 16,0 0-320-16,0 0-80 0,0 0-16 0,0 0 0 15,12 3-448-15,-5-2-96 0,0-1 0 0,3 0-16 16,-1 0-32-16,1 0 0 0,2 0 0 0,1 0 0 16,0 0-64-16,13-1-16 0,-3-2 0 0,0 3 0 15,-1-5-96-15,0 4-32 0,0-3 0 0,-1 0 0 16,0 1 0-16,0 0 0 0,-2-1 0 0,1 0 0 16,-3-2 80-16,0 1 16 0,0 1 0 0,-2-2 0 15,0-1 48-15,-2-1 16 0,-2 2 0 0,1-1 0 16,0 2-144-16,0-1-16 0,-2-1-128 0,-1 1 192 15,-1-1-192-15,-8 7 176 0,6-8-176 0,0-1 160 16,-6 9-160-16,4-10 0 0,-4 10 0 0,4-13 128 16,-4 13-128-16,0-13 160 0,0 13-160 0,-2-12 160 0,2 12-160 15,-4-13 128-15,-2 4-128 0,-1 0 128 0,-2 2-128 0,0 2 160 16,-1 1-160-16,-2 0 160 16,0 3-32-16,0-3-128 0,-2 3 192 0,0 1-64 0,-1 0-128 0,0 1 0 15,-2-1-160-15,0 4 160 0,-1-2-160 0,-1 4 160 16,1-1-160-16,-2 1 160 0,1 1 0 0,-1 3-144 15,0-1 144-15,0 4 0 0,0 2 0 0,1-2 0 16,-1 5 0-16,2 2-128 0,1-1 128 0,1 2 0 16,1 4 0-16,0 1 0 0,2 1 0 0,2 2 0 15,0 0 0-15,3 1 128 0,1 0-128 0,1-2 0 16,1 1 128-16,1-3-128 0,2-2 176 0,2-2-48 16,1-3 0-16,3 0 0 0,2-1 176 0,1-1 16 15,1 1 16-15,2-4 0 0,2 2-128 0,1 1-16 16,1-3-16-16,3 1 0 0,1-1-176 0,2-2 0 0,1-3 0 0,0 3 0 15,1-5-144-15,0 2-64 0,-1-1-16 0,0-1 0 32,-2-2-352-32,1-2-80 0,-3 1-16 0,-1-4 0 15,-1-3-576-15,0 0-112 0,-1-3-32 0,0-1-9232 0,1-3-1856 0</inkml:trace>
  <inkml:trace contextRef="#ctx0" brushRef="#br0" timeOffset="91593.43">10477 13559 10127 0,'0'0'896'0,"0"0"-704"0,0 0-192 0,0 0 0 15,0 0 2944-15,0 0 576 0,0 0 96 0,0 0 32 16,0-6-2512-16,0 6-496 0,2-7-112 0,-2 7-16 15,0 0 384-15,7-6 64 0,-1 0 0 0,-6 6 16 16,11-2 48-16,-1-1 16 0,-1 1 0 0,2-2 0 16,-1 1-400-16,1 1-64 0,-1 0-32 0,3 2 0 15,1-1-240-15,1 0-48 0,0 1-16 0,2-4 0 0,0 1-240 0,2 0 144 16,0 3-144-16,-1-1 128 16,-2-1-128-16,0-1 0 0,-2 0 0 0,0 1 0 0,-2-1 0 0,0 3 0 15,-2-2 0-15,-10 2 0 0,0 0 0 0,0 0 0 16,0 0 0-16,0 0 0 0,9 5 0 0,-9-5 0 15,0 0 0-15,0 0 128 0,0 0-128 0,0 0 160 16,0 11-160-16,0-11 160 0,-4 12-160 0,-1-1 0 16,-3-5 144-16,1 1-144 0,-3-1 0 0,1-1 0 15,-1 3 0-15,-1 0 0 0,0-1 0 0,-1 0 0 16,-2 3 0-16,-1-1 0 0,1 0 0 0,-2 1 0 16,-1 1 0-16,-1-1 0 0,-1 4 0 0,-1 5-128 15,0-4 128-15,2 2 0 0,0 3 0 0,2-2 0 16,2-1 0-16,4-3 0 0,0 2 0 0,5 0 192 0,1-3-64 0,3 0 0 15,2 0-128-15,2 0 144 0,1-1-144 0,1-1 160 16,2-3-160-16,0 0 0 0,2 0 0 16,2-2 0-16,-1 1 0 0,2-1 0 0,0 0 0 0,1-1 0 15,0 1 0-15,1-3-144 0,2 1 144 0,2-2 0 32,0 0-736-32,2-2-32 0,-1-2-16 0,2 0 0 15,2-2-1952-15,-3-3-384 0,8-6-80 0,-6 2-8432 0</inkml:trace>
  <inkml:trace contextRef="#ctx0" brushRef="#br0" timeOffset="92077.31">11028 13808 19343 0,'0'0'1728'0,"0"0"-1392"16,-2-6-336-16,0-3 0 0,2 9 3136 0,4-12 544 15,0 3 112-15,1 2 32 0,2-2-3056 0,-1 1-624 16,2 0-144-16,0 2 0 0,0 1 0 0,0 0 0 16,-1-1-160-16,3 4 160 0,-1-4 0 0,-9 6 0 15,9-1 0-15,-9 1 0 0,10-4 0 0,-10 4 0 16,0 0-128-16,0 0 128 0,11 4 0 0,-11-4 0 0,0 0 0 0,0 0 0 15,2 11 0-15,0 0 0 16,-2-11 144-16,-2 11-144 0,2-11 208 0,-4 13-48 0,-1-1-16 0,0 1 0 16,-2-2-144-16,1 1 0 0,-1 2 0 0,1 1 128 15,-2-5-128-15,0 2 0 0,0 0 0 0,2 1 0 16,-1 0 0-16,1 0 0 0,-1 0 0 0,2-3 128 16,0 1 64-16,2-1 16 0,-1-2 0 0,2 1 0 15,0 3 128-15,1-3 32 0,0 1 0 0,1-2 0 16,0 1-112-16,1 2-32 0,2-2 0 0,1-3 0 15,1 2-32-15,1 1-16 0,2-1 0 0,1-1 0 16,2-1 16-16,1 2 0 0,1-3 0 0,0 0 0 16,0-1-192-16,1-1 192 0,2 1-192 0,-1-3 192 31,0 0-496-31,0 1-80 0,1-2-32 0,0 2 0 0,-1-2-1376 0,1 2-288 0,-1-4-48 0,1 4-12112 16</inkml:trace>
  <inkml:trace contextRef="#ctx0" brushRef="#br0" timeOffset="93611.63">11902 14120 33983 0,'0'0'1504'0,"0"0"304"0,0 0-1440 0,0 0-368 0,0 0 0 0,0 0 0 15,0 0 1248-15,0 0 176 0,0 0 48 0,-4 8 0 16,4-8-768-16,-5 9-160 0,-1 0-32 0,2 1 0 15,2 2-128-15,-1 2-48 0,1 2 0 0,-1 4 0 16,2 2-336-16,-2 5 0 0,2 3 0 0,1 3 128 16,2 2-128-16,-2 3 0 0,0 0 0 0,0-2 0 15,-1-2 0-15,0-3 0 0,-1-2 0 0,0-4 0 16,-2-1 0-16,-1-1 0 0,-1-3 0 0,1 1 0 16,0-1-384-16,0-2 0 0,-2-1 0 0,1-3 0 15,1-1-400-15,-2-3-80 0,1 0-16 0,-1-3 0 16,7-7-1952-16,-9 3-400 0,9-3-80 0</inkml:trace>
  <inkml:trace contextRef="#ctx0" brushRef="#br0" timeOffset="93881.25">11589 14494 10127 0,'0'0'896'0,"0"0"-704"15,0 0-192-15,0 0 0 0,0 0 6336 0,0 0 1248 16,0 0 240-16,0 0 48 0,0 0-5856 0,10 4-1184 16,1-4-224-16,0 1-48 0,2 1 16 0,3-2 16 15,1-2 0-15,1 1 0 0,0-3-224 0,3 3-48 16,0-1-16-16,0-3 0 0,1 0-176 0,0 1-128 0,1 1 192 0,-1 1-192 16,0-2 0-16,0 1 0 0,0 2 0 0,2-2 0 15,-1 1-224-15,2-1-96 0,0 2-32 0,-2-3 0 31,-1 1-176-31,-1 2-48 0,-1-2 0 0,1 2 0 16,-3 0-1472-16,-3-2-320 0,0-1-48 0,-3-2-13216 0</inkml:trace>
  <inkml:trace contextRef="#ctx0" brushRef="#br0" timeOffset="94979.79">12771 13845 6447 0,'0'0'576'0,"0"0"-576"0,0 0 0 0,0 0 0 15,0 0 4800-15,3-7 832 0,-3 7 192 0,0 0 16 16,0 0-3952-16,0 0-800 0,0 0-144 0,0 0-48 16,0 0-160-16,0 0-32 0,0 0-16 0,0 0 0 15,0 0-80-15,0 0-16 0,0 0 0 0,0 13 0 16,-1 0 16-16,-3-1 0 0,-3 1 0 15,-1 0 0-15,-1 3-128 0,-1 3-32 0,-1 1 0 0,0-1 0 16,-1-3-192-16,0 1-32 0,0-3-16 0,1 1 0 16,0 0 80-16,1 0 16 0,-1-2 0 0,2 1 0 15,1 0 16-15,2-1 0 0,-1-1 0 0,3 0 0 16,2-2-80-16,2-10-16 0,-1 12 0 0,1-12 0 16,2 12-224-16,1-2 144 0,-3-10-144 0,0 0 128 15,8 8-128-15,-1-3 0 0,-7-5 0 0,13 2 0 16,0-2 0-16,2 0 0 0,-2-2 0 0,1 2 0 15,1 0-128-15,-1 2 128 0,0-2 0 0,1 1 0 16,-1 0 0-16,2 0 0 0,-2 2-144 0,2 0 144 0,-1-1 0 0,1 2 0 16,-2 1 0-16,0 1 0 0,0-1 0 0,-1 1-128 15,-2 2 128-15,0 3 0 0,-1 2 0 0,1 0 0 16,-4 2-128-16,1 0 128 0,-1 2 0 0,-2 1 0 16,0 0 0-16,-2 0 0 0,-1-1 0 0,0 3 0 15,-1-2 0-15,-2 0 0 0,-3-3 0 0,1 0 0 16,1 1 0-16,-2 1 0 0,-2 0 0 0,1-4 0 15,-1 0 0-15,-1 1 0 0,-1-2 144 0,2 0-144 16,1 0 128-16,-2-1-128 0,-2 0 128 0,0-2-128 16,0 0 128-16,0 0-128 0,-1 0 0 0,0 0 0 15,0 0 128-15,-2-2-128 0,-1 2 0 0,0-2-176 0,-2-2 48 16,1 0 0-16,-2-1-208 0,1 0-48 16,-2-4 0-16,-1 0 0 15,1-1-384-15,-2-2-64 0,0-2-32 0,1-2 0 16,-1-1-1328-16,2 1-272 0,0-3-48 0,1 0-7344 0,-1-3-1456 0</inkml:trace>
  <inkml:trace contextRef="#ctx0" brushRef="#br0" timeOffset="95413.22">12735 13791 11967 0,'0'0'1072'0,"0"0"-864"16,0 0-208-16,0 0 0 0,0 0 4976 0,0 0 944 16,0 0 192-16,0 0 32 0,0 0-3936 0,0 0-800 15,0 0-144-15,13 8-48 0,1-1 256 0,0 0 64 16,1 0 0-16,-1-2 0 0,2-1-448 0,1-1-96 16,1-2-16-16,2 0 0 0,-1 1-544 0,1-2-112 0,4 0-32 0,1-2 0 15,0 0-288-15,0-2 0 0,1-1 0 0,1-1 0 16,1 1 0-16,-1 0 0 0,-1 0 0 0,0 0 0 31,-2-1-432-31,-1 1 16 0,-1-1 0 0,-1 0 0 16,-3 1-176-16,-1 1-48 0,-1-2 0 0,0-1 0 15,-5 2-1792-15,0 0-352 0,-2 0-80 0</inkml:trace>
  <inkml:trace contextRef="#ctx0" brushRef="#br0" timeOffset="97093.09">13825 14023 14511 0,'0'0'320'0,"0"0"64"0,0 0 0 0,0 0 32 0,9 0-416 0,-9 0 0 0,0 0 0 0,0 0 0 16,0 0 1600-16,9 0 256 0,-9 0 32 0,0 0 16 16,0 0-464-16,6 4-96 0,-6-4 0 0,0 0-16 15,0 0 0-15,0 0 0 0,0 0 0 0,0 0 0 16,0 0 0-16,0 0 0 0,4 4 0 0,2 1 0 16,-1-1-256-16,0-2-48 0,0 0-16 0,0 1 0 15,2 1-560-15,-1 0-96 0,5 2-32 0,-2 3 0 16,-9-9-320-16,9 13 128 0,-2 0-128 0,-2 4 0 15,-1-2 0-15,-3 3 0 0,-1 1 0 0,-1 4 0 16,-2 1 0-16,1 4 0 0,-2 4 0 0,0 0 128 16,-2 3 112-16,1-3 16 0,-1 1 16 0,1-2 0 15,-1-1-272-15,2-4-256 0,2-1 64 0,1-5 0 16,-2-3-160-16,2-3-32 0,-1-1 0 0,1-4 0 16,1-9-256-16,0 0-48 15,-1 9-16-15,1-9 0 0,0 0-1392 0,0 0-272 0,0 0-64 0,0 0-11584 16</inkml:trace>
  <inkml:trace contextRef="#ctx0" brushRef="#br0" timeOffset="97364.21">13694 14405 28335 0,'0'0'1248'0,"0"0"272"0,0 0-1216 0,0 0-304 0,0 0 0 0,0 0 0 16,12-2 1344-16,1-1 224 0,0 1 32 0,4-1 16 15,-1-1-608-15,2 1-128 0,0-3-32 0,3 1 0 16,2-1-320-16,0 4-64 0,-2-3-16 0,1 1 0 16,2 0-320-16,0 0-128 0,-2-1 0 0,-1 1 0 15,0 0-128-15,-2 0-128 0,0 0-32 0,-1 0 0 31,0 0-1536-31,0 0-304 0,-1 0-64 0,-1-2-12448 0</inkml:trace>
  <inkml:trace contextRef="#ctx0" brushRef="#br0" timeOffset="100132.2">14885 14048 13823 0,'0'0'608'0,"0"0"128"0,0 0-592 0,0 0-144 0,0-8 0 0,0 8 0 0,0 0 3744 0,0 0 720 15,5-9 144-15,-5 9 16 0,5-8-3472 0,-5 8-704 16,0 0-144-16,0 0-32 0,1-7 272 0,-1 7 48 16,-1-3 16-16,1 3 0 0,-5-1 256 0,0-1 48 15,-2 2 16-15,-1 3 0 0,-1 0-240 0,-1 2-48 16,-10 3-16-16,2 3 0 0,1 1-272 0,1 2-48 16,2 5-16-16,1 0 0 0,0 1-288 0,1 2 0 15,2 3 0-15,1 1 0 0,1 1 0 0,4 2 0 16,1 2 0-16,1 4 0 0,0 2 0 0,1 1 0 15,0-1 128-15,1 0-128 0,-2-1 0 0,2-4 0 16,0-4 0-16,3 0-144 0,1-3-80 0,1-3-16 16,3-1 0-16,2-1 0 0,2-4 80 0,2-2 16 15,3-3 0-15,2-2 0 0,1-2 144 0,4-6-128 0,1-2 128 0,1-5-128 16,1-2 128-16,1-2 0 0,-1-2 0 0,0-1 0 16,1-2 0-16,-2-1 0 15,0-1 0-15,-3-1 128 0,-1-3 0 0,-1-1 16 0,0-2 0 0,-1-2 0 16,-2-1 64-16,-1-3 16 0,-3-1 0 0,-1-5 0 15,0-3 32-15,-1 3 0 0,-3 2 0 0,0-1 0 16,-3 3-256-16,-4 2 176 0,-2 3-176 0,-1 1 160 16,-4 0-32-16,-2 4 0 0,-2 2 0 0,-1 3 0 15,-2 2 48-15,-2 0 0 0,-3 2 0 0,-2 1 0 16,0 1-176-16,-1 0 0 0,2 1 0 0,-3 1 0 16,-1 0-128-16,1 3-16 0,0 4 0 0,2-1 0 15,-1-1-240-15,2 4-32 0,-2-2-16 16,3 4 0-1,0 2-512-15,4-1-96 0,0-1-32 0,0 2 0 16,4-2-1424-16,9-2-304 0,-10 5-48 0,2 0-16 0</inkml:trace>
  <inkml:trace contextRef="#ctx0" brushRef="#br0" timeOffset="100983.49">15053 13278 18767 0,'0'0'832'0,"0"0"176"0,0 0-816 0,0 0-192 15,-8 4 0-15,8-4 0 0,-9 3 1568 0,1 1 272 16,8-4 48-16,-7 6 16 0,7-6-496 0,0 0-112 0,0 0-16 0,0 0 0 16,-2 7-352-16,2 0-80 0,0-7-16 0,5 9 0 15,-5-9-448-15,9 10-112 0,2 1-16 0,0-1 0 16,1 2-64-16,1-1-32 0,0 2 0 0,1 1 0 15,2 3 112-15,1 1 32 0,1 3 0 0,2-1 0 16,1 0 16-16,2 5 16 0,1-3 0 0,0 6 0 16,1-1-192-16,1 6-144 0,3-1 192 0,2 5-192 15,-2 3 144-15,0 1-144 0,-1-1 0 0,1-1 144 16,0 0 48-16,-1-1 0 0,0-1 0 0,-2-5 0 16,-1-2 240-16,-2-1 48 0,2-2 16 0,-2 2 0 15,-2 1-96-15,-1 1-16 0,-1 0 0 0,-1 6 0 16,-1 1-176-16,-2 3-32 0,-3 2-16 0,-1 2 0 15,-4-2-160-15,-2 0 0 0,-1-4 0 0,-4 0 128 16,-3-2-128-16,-1 0 0 0,0 2 0 0,-3 1 0 0,-2 0 128 0,-1 0 0 16,-1 0 0-16,0-3 0 0,1-5 320 0,-1-4 48 15,2-3 16-15,0-5 0 0,-1-1-112 0,1 1-16 16,-1-6 0-16,1-1 0 0,1-1-384 0,-1 0 0 16,2-5 0-16,-3 1 0 15,1-1-576-15,-1-1-208 0,-1 2-48 0,0-1 0 16,-4 0-1792-16,-3 4-352 0,-5 2-80 0</inkml:trace>
  <inkml:trace contextRef="#ctx0" brushRef="#br0" timeOffset="108955.08">10260 11725 11455 0,'-5'-4'256'0,"-1"0"48"0,-4-1 16 0,1 1 0 0,0-3-320 0,1 1 0 0,2-2 0 0,-2 2 0 16,1-1 0-16,1 1 0 0,-1-1 0 0,4 2 0 16,-1 0 320-16,4 5 16 0,-2-7 0 0,4 1 0 15,-2 6 880-15,4-3 192 0,1-1 16 0,3 1 16 16,1 0-560-16,4 0-112 0,1-2-32 0,4 2 0 15,3 0-352-15,21 0-64 0,-2-1 0 0,2 2-16 16,1 2-96-16,4 0-16 0,3 2 0 0,4-2 0 16,5 1-192-16,-3-1 144 0,-1-1-144 0,-2-2 128 15,1-1-128-15,0 2 0 0,2-6 0 0,4 3-176 16,2-1-272 0,0 1-64-16,1 1-16 0,-4 2 0 0,-6-5-64 15,-3 2-16-15,-5 1 0 0</inkml:trace>
  <inkml:trace contextRef="#ctx0" brushRef="#br0" timeOffset="111942.53">16772 14081 1839 0,'0'0'0'0,"0"0"160"0,0 0-160 0,0 0 0 0,0 0 0 0,0 0 0 15,0 0 4368-15,0 0 848 0,9-4 160 0,-9 4 48 16,0 0-3808-16,7-7-752 0,-7 7-160 0,0 0-16 16,8-5-304-16,-8 5-64 0,4-4-16 0,1 0 0 15,-1-1-32-15,0 1 0 0,-4 4 0 0,5-2 0 16,-1-4 16-16,0 2 0 0,-4 4 0 0,6-7 0 15,-6 7-32-15,0 0 0 0,0 0 0 0,0 0 0 16,6-8 256-16,-6 8 64 0,0 0 0 0,0 0 0 0,0 0 192 0,0 0 32 16,2-11 16-16,-2 11 0 0,0 0-256 0,0 0-48 15,0-9-16-15,0 9 0 0,0 0-256 0,0 0-48 16,0 0-16-16,0 0 0 0,-4-9 32 0,4 9 16 16,-5-6 0-16,5 6 0 0,0 0 32 0,-9-4 0 15,9 4 0-15,-9-2 0 0,9 2 32 0,-12 2 16 16,12-2 0-16,-12 4 0 0,1 1 64 0,1-1 16 15,10-4 0-15,-11 6 0 0,-1 1-208 0,3 1-48 16,1-1 0-16,-1 1 0 0,0-1-128 0,1 1 192 16,1-2-192-16,1 1 192 0,-2-1-192 0,0 2 128 15,-1 1-128-15,1 1 128 0,0 1 16 0,1 2 0 16,-2 0 0-16,-1 1 0 0,3 3-144 0,-1 3 128 16,0 2-128-16,3 3 128 0,1 1-128 0,1 1 0 0,1 2-192 15,2 1 192-15,0 0 0 0,3-1 0 0,3-1 0 0,0 1 0 16,2-4 0-16,1-1 0 0,2-1 0 0,0-3 0 15,1-3 0-15,-1-1 0 0,-1-3-128 0,0 1 128 16,2-3-208-16,0-2 16 0,-2-1 16 0,2-2 0 16,1 1-144-16,-1-3-16 0,0-2-16 0,-1 1 0 31,1-3-368-31,0-3-80 0,-1 3-16 0,1-1 0 16,-1-2-1744-16,-1 1-336 0,0-1-80 0,-10 3-10032 0</inkml:trace>
  <inkml:trace contextRef="#ctx0" brushRef="#br0" timeOffset="112524.36">17268 14160 32191 0,'0'0'1424'0,"0"0"304"0,-11-2-1392 0,2 0-336 16,9 2 0-16,-9 0 0 0,-1 0 640 0,-1 2 48 15,2-1 16-15,-1 0 0 0,-2 2-576 0,1-1-128 16,0 0 0-16,-1 0 0 0,3 2 0 0,-2 0 0 16,0 0 0-16,0 1 0 0,1-2 0 0,1 2 0 0,0 2 0 0,-1 3 0 15,1 2 288-15,2 1 32 0,-3 1 0 0,3 2 0 16,-1 1-96-16,1 2-16 0,-1 0 0 0,3 1 0 15,1 0 32-15,2 1 0 0,-1 1 0 0,3 2 0 16,3-4-112-16,-1 1 0 0,4 1-128 0,0-2 192 16,1-2-192-16,0-2 0 0,5-2 0 0,0 2 0 15,0-3 0-15,1-1 0 0,0-1 0 0,0-2 0 16,0-2-256-16,0-2 48 0,0-1 16 0,0 0 0 16,0-4 192-16,0-1-144 0,-1-2 144 0,-1-1-128 15,1 0 128-15,-1-2 0 0,-2-1 0 0,0-1 128 16,0-1 48-16,-1-1 16 0,0 1 0 0,-1-3 0 15,-1-1 0-15,-1 0 0 0,0-4 0 0,0-1 0 16,0-4 0-16,-1-1 16 0,2-3 0 0,-1-2 0 0,0-1-80 16,-1-1-128-16,0-1 176 0,0 3-176 0,-2 2 0 15,0 3 0-15,-1 2 0 0,-1 3 0 0,-3 1 0 16,1 2 0-16,-2 2 0 0,0 3 0 0,-1 1 0 16,5 9 0-16,-8-9-160 0,0 2 160 0,-1 2-192 0,0 2 48 15,0-1 0-15,0 2 0 0,-1-3-48 0,1 3-16 16,9 2 0-16,-10 2 0 15,1-4-384-15,0 2-80 0,9 0-16 0,-11 2 0 16,2-1-528-16,9-1-96 0,0 0-32 0,0 0-8320 16,0 0-1680-16</inkml:trace>
  <inkml:trace contextRef="#ctx0" brushRef="#br0" timeOffset="113093.01">17775 14056 19343 0,'0'0'848'0,"0"0"192"0,0 0-832 0,0 0-208 0,-8 0 0 0,8 0 0 16,0 0 2576-16,0 0 480 0,0 0 80 0,0 0 32 15,0 0-2528-15,-9 3-512 0,1-1-128 0,8-2 0 16,-9 4 0-16,9-4 0 0,-9 5 0 0,0-1 0 16,-2 1 256-16,2-1 16 0,-1 0 16 0,-2 1 0 15,2 3 288-15,-3-1 48 0,0-3 16 0,-1 2 0 16,1 1-96-16,0-1-16 0,2-1 0 0,-1 3 0 16,2-1-304-16,0-1-64 0,1 1-16 0,3-1 0 0,6-6-144 0,-7 8 0 15,7-8 0-15,-5 9 128 0,5-9-128 0,0 0 0 16,0 0 144-16,-3 9-144 0,3-9 0 0,0 0 0 15,0 0 0-15,4 11 0 0,-4-11 0 0,6 10 0 16,-6-10 0-16,9 9 0 0,-2-1-144 0,1-1 144 16,-8-7-160-16,12 6 160 0,-3-2 0 0,2 0-144 15,-11-4 144-15,13 8 0 0,-2-2-128 0,2 2 128 16,-1 1-128-16,0 2 128 0,0-3 0 0,-1-1 0 16,1 3 144-16,0 0-144 0,-2 2 0 0,1-2 0 15,-4 1-240-15,1 0 80 0,-1 2 160 0,-1-2 0 0,0-1-144 0,-1 2 144 16,-1 0 0-16,-2-1 0 0,-2 3-144 0,-1-3 144 15,0 1 0-15,-2 1 0 0,0 4 0 0,0-5 144 16,-4 1-144-16,1 0 0 0,-2 1 0 0,-1-2 0 16,-2-2 0-16,1 1-192 0,1 0 32 0,-1-1 16 15,-1 0-128-15,-1-1-32 0,0-1 0 0,1-2 0 32,-1 1-400-32,0-3-96 0,0 0-16 0,2-3 0 15,-1-1-1488-15,1-1-320 0,1-1-48 0,0-1-8512 0</inkml:trace>
  <inkml:trace contextRef="#ctx0" brushRef="#br0" timeOffset="113542.82">18291 13686 33519 0,'0'0'736'0,"0"0"160"0,0 0 16 0,0 0 32 0,0 0-752 0,0 0-192 16,0 0 0-16,0 0 0 0,0 0 0 0,0 0 0 16,0 0-160-16,0 0 160 0,-12 2-128 0,1 2 128 15,0 4 0-15,0 2-144 0,-4 2 144 0,0 3 0 16,-4 0 0-16,1 3-128 0,-2 2 128 0,1 3 144 0,-3 4-16 0,0 1-128 15,-1 0 560-15,1 3 0 0,0-1 0 0,0 1 0 16,0-2-48-16,2 1 0 0,3 1 0 16,0 4 0-16,0 2-208 0,3-1-48 0,2 5-16 0,2 2 0 15,1 0-112-15,2 0-128 0,2 1 176 0,1-3-176 16,0-2 128-16,2-2-128 0,-1-4 0 0,3-2 0 16,-1-3 128-16,1-2-128 0,0 2 0 0,2-4 0 15,2 2 128-15,3-2-128 0,1-2 192 0,1-1-192 16,1-2 0-16,2 1 0 0,1-2 0 0,1-1 0 15,3-2-256-15,0 0 0 0,1-2 0 0,2-1 0 16,1-2-480-16,2-3-96 0,1-6-32 16,0 0 0-16,1-2-2272 0,0 0-464 0,1-3-96 0,-1-3-16 15</inkml:trace>
  <inkml:trace contextRef="#ctx0" brushRef="#br0" timeOffset="113925.98">18613 14210 31103 0,'0'0'1376'0,"0"0"288"0,0 0-1344 0,0 0-320 0,0 0 0 0,0 0 0 16,0 0 704-16,0 0 80 0,0 0 16 0,0 0 0 15,0 0-672-15,0 0-128 0,0 0 0 0,0 0 0 16,0 0 0-16,0 0 0 0,-9 6 0 0,-1 1 0 16,-2 3 224-16,0 5 96 0,-1 3 0 0,0 1 16 15,-3 2 288-15,1 5 48 0,-1 0 16 0,0 2 0 16,0-1-96-16,-1 1-16 0,1-1 0 0,0-2 0 15,2 1-384-15,0-4-192 16,-1 0 160-16,2-1-160 0,0-5 0 0,1-1 0 0,1-2-208 0,2-1 64 31,2-2-432-31,-1 1-96 0,-1-3-16 0,3-3 0 0,6-5-1120 0,0 0-240 0,-11 0-32 0,11 0-7616 16,0 0-1520-16</inkml:trace>
  <inkml:trace contextRef="#ctx0" brushRef="#br0" timeOffset="114176.88">18210 14275 35183 0,'0'0'1552'0,"0"0"336"0,0 0-1504 0,0 0-384 15,0 0 0-15,0 0 0 0,0 0 1216 0,0 0 160 16,0 12 32-16,4-2 16 0,-4-10-736 0,11 13-160 16,-1 2-16-16,3 0-16 0,1 1-288 0,3 1-48 15,2-2-16-15,0 4 0 0,2-1-144 0,1 1 0 16,-1 0 144-16,1 0-144 0,2 1 0 0,-2-2 0 15,1-1 0-15,0-1-192 0,-3-1-128 0,1 1-16 16,-1 0-16-16,-2-2 0 16,-2-1-304-16,1 0-64 0,-3 1-16 0,-1-2 0 15,-1-1-752-15,0-4-160 0,-2 2-16 0,-2-5-16 16,-8-4-144-16,9 3-32 0,-9-3 0 0</inkml:trace>
  <inkml:trace contextRef="#ctx0" brushRef="#br0" timeOffset="114759.99">18579 13819 8287 0,'0'0'736'0,"0"0"-592"0,0 0-144 0,0 0 0 16,5-7 4800-16,2 2 912 0,-7 5 192 0,12-4 48 16,-2 3-4592-16,-10 1-912 0,13 1-176 0,0 4-32 15,-1 2 176-15,1 3 32 0,0 1 16 0,3 2 0 16,1 0 48-16,1 1 16 0,-1 3 0 0,1 3 0 15,3-1-272-15,-1 3-64 0,-1-1-16 0,-1 3 0 16,1-5 16-16,-2 1 0 0,-1-1 0 0,1 1 0 16,0-2 192-16,2 4 32 0,-4-1 16 0,2 3 0 15,-1 2-160-15,0 2-16 0,-2 0-16 0,0 2 0 16,-1 2-112-16,-2 1 0 0,-4-2-128 0,0 0 192 16,-3-1-48-16,-1 2-16 0,-3-4 0 0,-3 0 0 0,-2 0-128 15,-3-4 0-15,0 1-160 0,-1 1 160 16,-3-1 0-16,-1 1 0 0,-1 1 0 0,-1-2 0 0,1 0-224 0,0-1 48 15,1 0 16-15,0 2 0 16,1-1-1504-16,0-3-288 0,2-1-64 0</inkml:trace>
  <inkml:trace contextRef="#ctx0" brushRef="#br0" timeOffset="118112.43">20022 14040 7359 0,'0'0'656'0,"0"0"-528"16,0 0-128-16,0 0 0 0,0 0 4288 0,0 0 816 0,0 0 160 0,0 0 48 15,11-6-3648-15,-3 1-704 0,-8 5-160 0,9-4-32 16,-9 4 64-16,0 0 16 0,10-2 0 0,-10 2 0 15,0 0 144-15,0 0 32 0,6 6 0 16,-3 1 0-16,0 3-48 0,-2 0 0 0,1 4 0 0,-1 1 0 16,0 2-576-16,1 2-112 0,-1 22-32 0,1-4 0 15,1 0-256-15,-2 1 0 0,2 1 0 0,0-3 0 16,-2-2 0-16,0-3 0 0,1-2 0 0,0-3 0 16,-1-4 0-16,2-2 0 0,-2-3 0 0,1 0-144 15,-1-4-208-15,-1 0-32 0,0-5-16 0,0-8 0 31,0 9-2528-31,0-9-496 0</inkml:trace>
  <inkml:trace contextRef="#ctx0" brushRef="#br0" timeOffset="118379.03">19785 14280 17503 0,'0'0'1552'0,"-10"3"-1232"16,10-3-320-16,0 0 0 0,0 0 4672 0,0 0 864 16,0 0 176-16,0 0 48 0,0 0-4544 0,0 0-912 15,9-4-176-15,1 1-128 0,2 1 256 0,2 0-16 16,2 2-16-16,4 0 0 0,2 0 128 0,4 2 32 16,0-1 0-16,0 0 0 0,1 1 128 0,2-2 48 0,1 1 0 0,1-1 0 15,-1 0-560-15,2 0 0 0,-2 0 0 0,-2 0 0 16,0 0 0-16,-1-1-320 15,-2-1 32-15,-2 0 16 16,1-2-1888-16,-2 1-368 0,-1 3-80 0</inkml:trace>
  <inkml:trace contextRef="#ctx0" brushRef="#br0" timeOffset="120163.99">13980 8331 8287 0,'0'0'736'0,"0"0"-592"16,-9-5-144-16,9 5 0 0,-9-6 2160 0,2-1 400 16,7 7 64-16,-5-6 32 0,5 6-2048 0,-2-11-416 15,2 11-64-15,4-10-128 0,2-2 0 0,0 2-128 16,2 0-16-16,1 3 0 0,1-4 272 0,2 2 64 0,1-4 16 0,-1 3 0 15,-2-1 400-15,2 2 80 0,0 0 16 0,0 1 0 16,-2 3 208-16,0 0 48 0,-10 5 16 0,10-6 0 16,-10 6 384-16,0 0 80 0,0 0 16 0,0 0 0 15,0 0-112-15,0 0-32 0,0 0 0 0,0 0 0 16,0 0-176-16,-3 11-48 0,-1-1 0 0,0-1 0 16,0 1-512-16,-1 0-128 0,0 0 0 0,0 2-16 15,-2 1-240-15,1 2-32 0,-1 0-16 0,-1 5 0 16,-1 1-144-16,-1 5 0 0,-3 4 0 0,0 6 0 15,0 7 0-15,-3 7 0 0,-1 4 0 0,-3 5 0 16,-2 0 0-16,-4 1 0 0,-2 0 0 0,-4 6 0 16,-3 14 0-16,1 2 128 0,0 3-128 0,0-5 0 15,2-1 0-15,2 2 0 0,1 3 0 0,6 2 0 16,3 0 256-16,4-7-16 0,3-8-16 0,3-2 0 0,0 0 64 16,4 7 16-16,6 5 0 0,3 0 0 15,1-2-96-15,1-4-16 0,2-9 0 0,2 2 0 16,1 4-192-16,4 2-160 0,6 4 32 0,3 0 0 0,2-9-48 0,3 3 0 15,3-1 0-15,4 2 0 16,3 3-496-16,2 0-96 0,2-2-32 0,2-10 0 16,5-13-1200-16,-4-9-240 0,1-7-64 0,-2-5-7936 15,2-5-1584-15</inkml:trace>
  <inkml:trace contextRef="#ctx0" brushRef="#br0" timeOffset="120863.38">15928 8094 12895 0,'0'0'1152'0,"0"0"-928"15,0 0-224-15,0 0 0 0,7 8 4976 0,4 4 944 16,-1 2 192-16,3 3 32 0,3 1-4736 0,1 3-960 0,0-1-192 0,1 0-48 16,0 3-32-16,2 1-16 0,-2 1 0 0,2 5 0 15,1 4-32-15,-1 6 0 0,3 5 0 0,-3 2 0 16,4 2 336-16,-1 2 64 0,1-4 16 0,1 0 0 16,-1-3-32-16,0 5 0 0,-1-1 0 0,-1 5 0 15,1 10-176-15,-1 3-32 0,-1 3-16 0,-2-5 0 16,-2-4-16-16,-3-2 0 0,-1-1 0 0,-2 8 0 15,-2 8 128-15,-2 12 32 0,-2 14 0 0,-3-10 0 16,0-9-208-16,-2 0-32 0,-2 1-16 0,1 2 0 16,-3-1-176-16,-1-6 128 0,0-11-128 0,0-5 128 15,-1-8 0-15,2 3 0 0,-1 0 0 0,1 1 0 16,-2 1 160-16,-1-1 32 0,-1-1 0 0,2-4 0 16,-2-4-320-16,0-4 0 0,2 0 0 0,1-5 0 15,-2 1-192-15,0 0-112 0,0-1-16 0,0 1 0 16,-1 1-2064-16,-1 2-432 15,-1-4-64-15</inkml:trace>
  <inkml:trace contextRef="#ctx0" brushRef="#br0" timeOffset="126453.26">21457 13072 30927 0,'0'0'1360'0,"0"0"304"0,0 0-1344 0,-10 2-320 0,1 1 0 0,9-3 0 15,-9 6 336-15,3 4 0 0,6-10 0 0,-9 9 0 0,-1 1-336 0,0 1 0 16,0 2-192-16,-2 1 64 0,-1 3 128 0,4-5 0 15,-3 2 0-15,-1 3 0 0,-1 2 544 0,-2 5 32 16,-1 2 16-16,0 4 0 0,-1 0 384 0,-16 25 80 16,4-8 16-16,4-4 0 0,2-4-272 0,2 1-48 15,0 1-16-15,0 4 0 0,1 6-384 0,-1 8-80 16,-2 2-16-16,2 2 0 0,0-3-64 0,0-4 0 16,0-4-16-16,2 4 0 0,2-1 80 0,2 7 0 15,3 5 16-15,4-2 0 0,4-1 48 0,2-7 0 16,3-6 0-16,4-2 0 0,3-3-192 0,3 1-128 15,4 1 192-15,2 2-192 0,1 1 128 0,1 1-128 16,3-4 0-16,1 2 0 0,-3-7 0 0,0 0-192 0,2-9 16 0,2-2 16 31,1-3-912-31,2 2-176 0,1-4-32 0,1 0-16 16,-1-3-224-16,2-5-32 0,-3-9-16 0,1-1 0 16,2-4 688-16,0 1 144 0,-2-4 32 0,0-1 0 15,1 1-2688-15,-1-4-512 0</inkml:trace>
  <inkml:trace contextRef="#ctx0" brushRef="#br0" timeOffset="127336.14">21437 14023 9839 0,'0'0'208'0,"0"0"48"0,0 0 16 0,0 0 16 0,0 0-288 0,0 0 0 0,0 0 0 0,0 0 0 16,0 0 1600-16,0 0 272 0,0 0 48 0,0 0 16 15,0 0-192-15,0 0-32 0,0 0-16 0,0 0 0 16,0 0-96-16,0 0 0 0,0 0-16 0,0 0 0 16,0 0 0-16,0 0 0 0,0 0 0 0,0 0 0 15,0 0-208-15,0 0-32 0,0 0-16 0,0 0 0 16,8 8-448-16,-8-8-96 0,10 4-16 0,1-1 0 16,-1-1-304-16,2 0-64 0,1-2-16 0,1-2 0 15,1 2-192-15,0-2-64 0,1 0 0 0,1 0 0 16,-2-1-128-16,2-1 0 0,0 0 0 0,2 2 0 15,-1-1-144-15,-1 1 144 0,-2-2-192 0,1 1 192 0,-2 3 0 16,1-1-128-16,-3-2 128 0,-1 1 0 0,1-1 0 0,0 0 0 16,-2 3 0-16,1 0 0 0,-2 0 0 0,1 0 0 15,-10 0 0-15,11-2 0 0,-11 2 0 16,10-2 0-16,-10 2 0 0,0 0 0 0,0 0 0 0,0 0 0 16,0 0 0-16,0 0-160 0,0 0-128 0,0 0-32 15,0 0 0-15,0 0 0 0,-3 10 0 0,3-10-16 16,-9 9 0-16,-1 0 0 0,-2-1 128 0,-1-1 16 15,-1 3 16-15,-2 0 0 0,-2 0 176 0,0 2-208 16,-1 1 80-16,0 0 128 0,-2 0-128 0,0 0 128 16,1 2 0-16,0 0 0 0,-1 0 0 0,1 0 0 0,-1 3 0 0,1-1 0 15,-1 0 0-15,0 2 0 0,-1 0 0 0,2 3 0 16,-1-3 0-16,4 0 0 0,0-1-144 16,3-1 144-16,2-4 0 0,3-1 0 0,1 0 0 0,3-3 144 15,2 1 160-15,3-10 16 0,0 11 16 0,0-11 0 16,7 10-64-16,1-1-16 0,0-2 0 0,2-1 0 15,2 0-96-15,0-1-32 0,1-1 0 0,1-2 0 16,2 1-128-16,2 1-176 0,1-3 48 0,2 1 0 16,1-1-128-16,1-1 0 0,0-1-16 0,2-1 0 31,1 1-128-31,0 1-32 0,1-4 0 0,2 1 0 16,0-1-464-16,-1 2-80 0,2-5-32 0,-1 1 0 0,0-2-1920 0,-3-1-384 0,6-7-80 15,-7-1 0-15</inkml:trace>
  <inkml:trace contextRef="#ctx0" brushRef="#br0" timeOffset="128485.71">22101 14369 32831 0,'0'0'1456'0,"0"0"288"0,0 0-1392 0,0 0-352 0,0 0 0 0,0 0 0 15,0 0 960-15,0 0 112 0,0 0 16 0,0 0 16 16,0 0-880-16,-6 8-224 0,2-1 0 0,3 4 0 16,1-11 0-16,-2 6 0 0,-1 5 0 0,2-1 0 15,-2 3 128-15,0 3-128 0,2 2 176 0,-1 4-176 16,-2-2 240-16,-3 19-64 0,1-4-16 0,-1-2 0 16,-1-1-160-16,2-3 0 0,-1 0 0 0,2-3 0 15,0-1 0-15,2-3-272 0,1-1 64 0,3-3 16 16,1-4-1520-1,2-2-288-15,2-5-64 0</inkml:trace>
  <inkml:trace contextRef="#ctx0" brushRef="#br0" timeOffset="129203.24">22244 13570 22175 0,'0'0'976'0,"0"0"208"0,0 0-944 0,0 0-240 15,0 0 0-15,0 0 0 0,0 0 608 0,0 0 80 16,0 0 16-16,0 0 0 0,0 0-704 0,0 0 0 15,0 0 0-15,0 0 0 0,0 0 0 0,0 0 0 16,0 0 0-16,0 0 0 0,0 0 240 0,0 10 16 16,0-10 0-16,-1 13 0 0,-2-2 384 0,1-1 96 15,-2 0 16-15,-2 2 0 0,1 1-32 0,0-2 0 16,0 2 0-16,0 0 0 0,-1 0-160 0,2-3-48 16,0 1 0-16,2 0 0 0,-2 1-320 0,4-12-64 15,-1 13 0-15,1-1-128 0,0-12 0 0,1 14 0 0,2-3 0 0,-3-11 0 16,3 14 0-16,1-2-176 0,-4-12 176 0,6 13-208 15,-6-13 0-15,9 6 0 0,-9-6 0 0,11 3 0 16,1-3-160-16,0-1-16 0,0-3-16 0,1 0 0 16,0-5 144-16,0 2 16 0,1-2 16 0,2 0 0 15,-1 0 96-15,2-4 128 0,2 0-208 0,0 2 80 32,1-2-384-32,-1 0-64 0,1 0 0 0,-1 1-16 15,0 2-1904-15,-2-1-384 0</inkml:trace>
  <inkml:trace contextRef="#ctx0" brushRef="#br0" timeOffset="129536.17">22605 13404 19343 0,'0'0'848'0,"-10"7"192"16,-1-5-832-16,1 2-208 0,2-1 0 0,8-3 0 0,-6 5 2496 0,0 1 448 16,6-6 80-16,-5 11 32 0,0 1-1936 0,1-1-384 15,0 1-80-15,1 1-16 0,1-1 192 0,-1 1 48 16,1 0 0-16,-2 4 0 0,0 1-336 0,0 2-64 16,0 3-16-16,-1 1 0 0,0 3-80 0,-2 3 0 0,1 0-16 0,-1 3 0 15,0 2-128-15,2-3-32 16,0 0 0-16,1-4 0 0,2 0-208 0,2-5 0 0,1-2 0 0,1-3 0 15,1-3 0-15,2-4-240 0,0 0 32 0,2-2 0 32,0-1-2832-32,-1-2-560 0,3 1-112 0,-9-7-32 0</inkml:trace>
  <inkml:trace contextRef="#ctx0" brushRef="#br0" timeOffset="131087.79">22859 14117 21183 0,'0'0'1888'0,"0"0"-1504"0,-11 4-384 0,2-1 0 16,9-3 2368-16,-8 1 384 0,8-1 96 0,0 0 16 16,0 0-2176-16,0 0-432 0,0 0-96 0,0 0-16 15,0 0 128-15,0 0 32 0,0 0 0 0,0 0 0 16,0 0 112-16,5-3 32 0,1 2 0 0,1 0 0 15,1 1 128-15,1-3 48 0,1 2 0 0,1 0 0 16,-1-1-304-16,10 0-48 0,-2-1-16 0,-4 2 0 16,2-2-128-16,-2 2-128 0,1-2 144 0,-1 1-144 15,0-1 144-15,1-1-144 0,0-1 128 0,1 0-128 16,0-2 192-16,-2 1-32 0,-1-3-16 0,0-1 0 0,-1 1-144 16,0-4 0-16,-1 0 144 0,1 0-144 15,-3-1 208-15,-1 0-16 0,-2-1-16 0,1 1 0 16,-3-2-176-16,0 1-224 0,-2 2 48 0,-2 2 16 0,2 1 160 0,-4 1 0 15,0-1 0-15,-3 4 128 0,5 6 0 0,-8-8 16 16,-1 2 0-16,-2-1 0 0,2 6 64 0,-1-3 16 16,-2 4 0-16,0-1 0 0,-1 2-96 0,-1 3-128 15,-4-2 176-15,2 4-176 0,0 1 0 0,3 1 0 16,-2 1 0-16,-1 2 0 0,0 0 0 0,1 4 0 16,-1 2 0-16,2-2 0 0,-1 4 0 0,2 0 0 15,-1 2 0-15,0 1 0 0,1-1 0 0,2 3 0 16,-1 0 128-16,2 2-128 0,0 0 144 0,2 4-16 15,0 0-128-15,4-1 192 0,0-1-48 0,3-1-16 16,2-1 0-16,3 0 0 0,2-1 0 0,4-3 0 0,0-2 0 0,3-2 0 16,1-1-128-16,3-4 160 0,3-3-160 0,-1 2 160 15,2-6-448-15,0 2-96 0,-1-1 0 0,1-3-16 32,1-2-320-32,0-2-64 0,1-1-16 0,1 0 0 15,-2-1-1536-15,-1-3-304 0,0 0-64 0,-2 0-11632 0</inkml:trace>
  <inkml:trace contextRef="#ctx0" brushRef="#br0" timeOffset="133072.81">23369 13288 5519 0,'0'0'240'0,"0"0"64"0,0 0-304 0,0 0 0 0,0 0 0 0,0 0 0 16,0 0 4144-16,0 0 768 0,0 0 144 0,0 0 48 15,0 0-3488-15,0 0-688 0,0 0-144 0,0 0-16 16,0 0 0-16,0 0 0 0,0 0 0 0,0 0 0 16,0 0 80-16,0 0 32 0,0 0 0 0,4-5 0 15,1 1-224-15,0 0-32 0,2 0-16 0,0 0 0 16,0 0-272-16,1 2-48 0,0-2-16 0,9-1 0 15,-1-2-112-15,-1 1-32 0,1 2 0 0,1 0 0 16,-2 0 96-16,0 0 16 0,-2 0 0 0,1 0 0 0,-1 0-48 0,2 2 0 16,-2-2 0-16,0 1 0 0,-2 0-192 0,1 1 176 15,0-1-176-15,-2 1 160 0,1-1-160 0,-2 2 0 16,-9 1 0-16,0 0 0 0,10-3 0 0,-1 0 0 16,-9 3 0-16,11-1 0 0,-11 1 0 0,0 0 0 15,8 0 0-15,-8 0 0 0,0 0 0 0,0 0 0 16,0 0 0-16,5 8 0 0,-5-8 0 0,0 0 0 15,-3 10 0-15,1 2 0 0,-1 0-192 0,-1 0 48 16,0-2 0-16,-2 2 0 0,-3 0 144 0,-1 1-208 16,0 0 80-16,-2 1 128 0,-1 2-192 0,-1-2 192 0,0 2-160 0,-1-1 160 15,0 1 0-15,0-2 0 0,1-1-128 0,2 0 128 16,2-1 0-16,1 0 0 0,-1-2 0 0,4 1 0 16,1-5 0-16,1 3 0 15,0-1 0-15,4-8 0 0,-3 10 0 0,2 0 0 0,1-10 128 0,0 0-128 16,3 13 0-16,-3-13 128 0,4 9-128 0,1-1 0 15,-5-8 128-15,8 7-128 0,-1 0 0 0,1-1 0 16,1 0 0-16,2-2 0 0,-1-2 0 0,2 1 0 16,-12-3 0-16,13 1 0 0,1-2-144 0,2-1 144 31,0 0-432-31,-1-1 0 0,0 1 0 0,-2-4 0 16,-2 3-512-16,1 1-96 0,0 0-32 0,-2-1-13520 0</inkml:trace>
  <inkml:trace contextRef="#ctx0" brushRef="#br0" timeOffset="133573.15">23795 13596 26895 0,'0'0'1184'0,"0"0"256"0,0 0-1152 0,0-9-288 15,0 9 0-15,6-11 0 0,-2 1 448 0,-2 1 48 16,3 0 0-16,1 2 0 0,-1-1 0 0,0 2 0 16,2-1 0-16,-7 7 0 0,7-6 192 0,1-1 32 0,-8 7 16 0,11-5 0 15,-11 5 96-15,11-4 0 0,0-1 16 0,-1 2 0 16,-1 3-224-16,0-2-48 0,-9 2-16 0,12-3 0 15,0 2-208-15,0 1-32 0,-2-3-16 0,2 2 0 16,-2-1-304-16,1 1 160 0,-1 1-160 0,1-2 128 16,-1 2-128-16,-10 0 192 0,10 0-192 0,-10 0 192 15,0 0-192-15,0 0 0 0,10 6 0 0,-10-6-176 16,0 0 176-16,0 13 0 0,-3-1 0 0,-2 0 0 16,-2-1 0-16,2 4 128 0,-3-1-128 0,0 0 128 15,-1-1-128-15,1 3 192 0,1 0-64 0,1 3 0 16,1-4 0-16,3 0 16 0,0 2 0 0,5-3 0 15,1-1 16-15,1 1 0 0,1 0 0 0,4 0 0 0,-1-3-160 16,1 0 0-16,2 0 0 0,1-1 0 0,0-3 0 0,1-1 0 16,-1-1 0-16,2-1 0 15,-1-1-640-15,-1-2-144 0,0-2-48 0,0 0 0 16,0-1-2448-16,0 1-496 0,3-4-112 0,1-2-16 0</inkml:trace>
  <inkml:trace contextRef="#ctx0" brushRef="#br0" timeOffset="135447.54">24888 13935 31791 0,'0'0'1408'0,"0"0"288"0,0 0-1360 0,0 0-336 0,0 0 0 0,0 0 0 15,0 0 464-15,0 0 32 0,0 0 0 0,0 0 0 16,0 0-368-16,0 0-128 0,0 0 0 0,0 0 0 16,0 0 432-16,0 0-16 0,1 8 0 0,2-1 0 15,1 4 224-15,-2-2 64 0,0 1 0 0,-1 2 0 16,0 0-176-16,1 1-16 0,-2 12-16 0,0-2 0 15,0-1-304-15,1 0-64 0,-1 2-128 0,-1 2 192 16,-1 1-192-16,1 1 0 0,1-2 0 0,-1 0 0 16,-2 1 0-16,2-1-160 0,-2 0 160 0,2-3-192 15,1-1-432-15,-1-4-80 0,-1-4-32 16,2 1 0-16,0-4-1600 0,2 0-320 0,-2-11-64 0</inkml:trace>
  <inkml:trace contextRef="#ctx0" brushRef="#br0" timeOffset="135723.69">24699 14283 13823 0,'-9'5'1216'0,"0"0"-960"16,-2-1-256-16,11-4 0 0,0 0 5888 0,0 0 1120 0,0 0 224 0,0 0 64 15,0 0-5808-15,0 0-1152 0,0 0-336 0,12 0 144 16,0-1-16-16,1 1 0 0,1-5 0 0,2 1 0 16,3 0 176-16,0 1 16 0,0 1 16 0,2-2 0 15,1-2-64-15,2 1-16 0,-1-3 0 0,2 2 0 16,-2-1-256-16,2 1 0 0,0-1 128 0,1 1-128 31,0 1-448-31,0 1-128 0,-1 0-48 0,-4 1 0 16,-3 1-1936-16,0-1-400 0,2 0-80 0,-2 1-12000 0</inkml:trace>
  <inkml:trace contextRef="#ctx0" brushRef="#br0" timeOffset="136625.26">25776 13930 23903 0,'0'0'512'0,"0"0"128"0,17-3 0 0,-8-1 48 0,-9 4-560 0,10-5-128 0,1-2 0 0,-11 7 0 0,9-5 1008 0,-9 5 160 15,6-5 48-15,-6 5 0 0,0 0-80 0,0 0-16 16,0 0 0-16,0 0 0 0,0 0 304 0,0 0 64 16,0 0 16-16,0 0 0 0,0 0-128 0,0 0-32 15,0 0 0-15,0 0 0 0,0 0-576 0,-9 4-128 16,-2-2-32-16,0 4 0 0,-2-1-256 0,-1 4-48 16,-3 0-16-16,0 4 0 0,-1 3-288 0,1 1 0 15,-3 1 0-15,2 3 0 0,0-2 160 0,-1 5-32 16,1 1 0-16,0 6 0 0,0-1-128 0,2 4 0 15,2 1 0-15,2 0 0 0,3 4 0 0,1-1 0 0,1-1 0 0,3-4-176 16,1-3 16-16,1 0 0 0,2-2 0 0,3-2 0 16,-1 0-32-16,5-5 0 0,2 1 0 0,3-4 0 15,2 0 192-15,4-3-128 0,2-2 128 0,2-1-128 16,3-2 128-16,1-1 0 0,0-1 0 0,3-4 0 16,1 0 0-16,-3-2-128 0,-2-2 128 0,1-1-192 15,-1-2 192-15,-2-2 0 0,-2-3 0 0,0-1 0 16,1-1 0-16,0-1 128 0,0-2-128 0,-1-1 176 15,-2-2-48-15,-1-2 0 0,-1 1 0 0,0-1 0 16,-2-2 48-16,-2-2 0 0,-1-1 0 0,-3-3 0 16,-2-4 80-16,-2-3 0 0,-1-2 16 0,-4 1 0 15,-5-1-64-15,-2 0-16 0,-2-1 0 0,-3 4 0 16,-2 1-192-16,-2 3 0 0,-1 2 0 0,0 4 0 16,0 2 0-16,-1 1-192 0,0-1 48 0,2 3 0 0,-1 0 16 0,2 2 0 15,0-2 0-15,1 1 0 16,0 1-256-16,-1 0-64 0,1 1 0 0,1 1 0 15,0 1-2160-15,1 0-432 0,-5-1-96 0</inkml:trace>
  <inkml:trace contextRef="#ctx0" brushRef="#br0" timeOffset="137142.97">26647 13948 21183 0,'0'0'1888'16,"0"0"-1504"-16,-7 0-384 0,7 0 0 0,0 0 3776 0,0 0 672 15,0 0 144-15,0 0 16 0,-10 4-3216 0,10-4-656 16,-8 9-128-16,8-9-32 0,-7 8 176 0,3 2 16 16,1 2 16-16,0 2 0 0,0 2-208 0,3-1-32 15,-1 4-16-15,1 3 0 0,0-3-288 0,0 6-64 16,0 1-16-16,1 3 0 0,-1 0-160 0,0-2 0 16,0-2 0-16,2 0 128 0,-2-1-128 0,-2 1 0 15,1 0 0-15,0-4 0 0,-1-2-304 0,2-1 16 16,-1-3 0-16,0 0 0 15,0-4-608-15,1-1-112 0,-2-1-16 0,2-9-16 16,0 0-2112-16,0 0-432 0,0 0-64 0</inkml:trace>
  <inkml:trace contextRef="#ctx0" brushRef="#br0" timeOffset="137345.09">26396 14236 42271 0,'0'0'1872'0,"0"0"384"0,0 0-1808 0,0 0-448 0,0 0 0 0,0 0 0 16,0 0 720-16,13 8 48 0,-1-4 16 0,1-2 0 16,-1-2-528-16,2 2-128 0,2-1 0 0,3-1-128 15,5 0 192-15,3 0-64 0,5 0 0 0,3-1-128 16,3-2 128-16,2 0-128 0,0 1 0 0,-2-1 0 16,-3-1 0-16,-3 0 0 0,-5 0 0 0,-3 0-192 31,-5 2-1408-31,-1-5-256 0,-2 2-64 0,-3 0-10448 0,0-2-2096 0</inkml:trace>
  <inkml:trace contextRef="#ctx0" brushRef="#br0" timeOffset="140193.87">27413 13700 8287 0,'-6'1'736'0,"-1"1"-592"0,7-2-144 0,0 0 0 16,-9 2 6160-16,9-2 1200 15,0 0 256-15,0 0 32 0,0 0-5392 0,0 0-1072 0,-6 4-224 0,6-4-32 16,0 0 160-16,0 0 16 0,0 0 16 0,0 0 0 15,0 0-288-15,0 0-64 0,0 0-16 0,0 0 0 16,0 0-432-16,0 0-64 0,0 0-32 0,5 1 0 16,0 1-16-16,2-1 0 0,0 2 0 0,1-3 0 15,1 0-80-15,2 0-128 0,-1 0 176 0,11-3-176 16,-1 0 128-16,-1 2-128 0,-1-4 0 0,1 2 0 16,-2 1 0-16,2-1 0 0,-1 1 0 0,3-1 0 15,1 0 0-15,1 1 0 0,-1-1 0 0,1-1 0 16,1 2 0-16,-1 0 0 0,-1 1 0 0,0 0 0 15,-1 1 0-15,-1-3 0 0,-3 2 0 0,-2-1 0 16,0 1 0-16,-3 1 0 0,-3 0 0 0,0 1 0 16,-9-1 0-16,0 0 0 0,12 2 0 0,-12-2 0 0,0 0 128 0,9 5-128 15,-9-5 0-15,0 0 0 0,5 9 192 0,-3 0-32 16,-2-1 0-16,-1 2 0 16,1-10-32-16,-4 15-128 0,0 0 192 0,-1 4-64 0,-1 0-128 0,-2 5 0 15,-1-1 0-15,-2 5 0 0,0 2 0 0,-3 1 160 16,-1 0-32-16,-2 0-128 0,-1 1 128 0,-1 0-128 15,0-2 0-15,-1 3 0 0,1-1 0 0,0 1 0 16,4 1 0-16,-1 0 0 0,2-3 0 0,1 4 0 16,0-3 0-16,2-4 0 0,1-2 0 0,2-5 0 15,0-1 0-15,4-2 0 16,0-4-528-16,2-2-16 0,-1-1 0 0,3-2 0 16,0-1-2144-16,0-8-416 0,0 0-96 0</inkml:trace>
  <inkml:trace contextRef="#ctx0" brushRef="#br0" timeOffset="141938.1">27806 12996 28223 0,'0'0'1248'0,"0"0"256"16,-9 1-1200-16,9-1-304 0,-10-1 0 0,10 1 0 0,0 0 1024 0,0 0 128 16,0 0 48-16,0 0 0 0,0 0-576 15,0 0-112-15,0 0-32 0,0 0 0 0,0 0-160 0,7-1-48 16,-1-1 0-16,0 2 0 0,3 2 208 0,-1 0 32 15,1 1 16-15,0 1 0 0,1 1 288 0,11 8 48 16,-1 0 16-16,-1 1 0 0,0 1-48 0,0 0-16 16,-2 2 0-16,0 3 0 0,0 2-416 0,0 0-80 15,-1 2 0-15,0 2-16 0,1 0-64 0,2 3-16 16,0 5 0-16,1-2 0 0,1 1-224 0,2 1 144 16,1 2-144-16,0 2 128 0,4 4-128 0,2 5 0 15,2 6 144-15,0 6-144 0,-1-2 0 0,0 4 0 16,0 3 0-16,-1-1-128 0,-6-10-32 0,-2-1 0 0,-5-5 0 15,-4 0 0-15,-5-1 160 0,-2-1 0 0,-3 1 160 0,-2-2-160 16,-1 1 208-16,-2 0-48 0,-1-5-16 0,-2 0 0 16,-3 0 96-16,0-3 16 0,-3-5 0 0,-3 2 0 15,3-2-64-15,-4 0-16 0,0 2 0 0,-1-3 0 16,-1-1-176-16,-1 2 192 0,-2 0-192 0,-2 0 192 16,0-2-192-16,1 0 0 0,-1-8 0 0,1-1 128 15,0-2-128-15,0 1-256 0,2-2 64 0,-1 1 16 16,-1-2-112-16,1 0-32 0,-3 2 0 0,4-5 0 15,2 2 0-15,3-6-16 0,-2 0 0 0,3 0 0 32,1-3-432-32,2 0-96 0,1 1-16 0,2-3 0 0,7-5 112 0,0 0 0 0,0 0 16 0,0 0 0 15,0 0-96-15,0 0-32 0,0 0 0 0,0 0 0 16,0 0-464-16,0 0-112 0,0 0-16 0,0 0-12848 16</inkml:trace>
  <inkml:trace contextRef="#ctx0" brushRef="#br0" timeOffset="143812.96">17128 11568 11967 0,'-26'3'1072'0,"-3"1"-864"0,-2 0-208 0,1 2 0 15,4 0 5424-15,4 0 1040 0,5-1 192 0,5 1 64 16,4-5-4736-16,8-1-928 0,0 0-192 0,0 0-32 15,17-4-368-15,12 0-64 0,9-2-16 0,9-1 0 16,10-1-256-16,-20 2-128 0,7-2 0 0,13 0 128 16,14-1-128-16,10-2 192 0,9 2-192 0,7-1 192 15,6-1-192-15,109-5-192 0,-30 3 32 0,-18 1 16 16,-11 4-2272-16,-7 4-448 16</inkml:trace>
  <inkml:trace contextRef="#ctx0" brushRef="#br0" timeOffset="147449.81">28991 13585 35423 0,'0'0'1568'0,"0"0"320"0,0 0-1504 0,0 0-384 0,0 0 0 0,0 0 0 0,0 0 416 0,0 0 16 16,11-4 0-16,1 0 0 0,-1 1-304 0,0-1-128 15,0 1 128-15,1 0-128 0,1 2 192 0,-7 1-64 16,2-2 0-16,1 0 0 0,1 1 192 0,2 1 48 15,0 0 0-15,1-1 0 0,0 1 64 0,10 0 16 16,-2 4 0-16,-2-1 0 0,-5 0-128 0,0 1 0 16,1 0-16-16,-4 0 0 0,1-2-304 0,-1 2 0 15,-11-4 0-15,9 8 0 0,-9-8 128 0,7 8-128 16,-7-8 0-16,6 9 0 0,-6-9 160 0,0 12-160 16,-3-2 128-16,-1 1-128 0,-2-1 0 0,-3 1 0 15,-2-1 128-15,1 3-128 0,-3-1 0 0,-2 1-272 16,1-3 64-16,-2 1 16 0,3-1-128 0,-1 1 0 15,1-4-16-15,0 1 0 0,0-1 96 0,1 0 32 0,0 0 0 0,2-2 0 16,-1 2 208-16,2-3 0 0,0 2 144 0,0 1-144 31,1-1-336-31,8-6-176 0,0 0-16 0,-6 7-16 0,6-7 544 0,0 0 320 0,0 0-32 0,0 0-16 16,0 0-448-16,8 10-80 0,1-3-32 0,2-1 0 16,1-1 480-16,3-1 80 0,-2 0 32 0,0-1 0 15,0 1-512-15,1 0-112 0,-1-2 0 0,3 3-16 16,-3-1 336-16,0 0 0 0,0 0-144 0,0 3 144 15,-1-3 0-15,-1 1 0 0,1 1 0 0,0 1 0 16,-2-1 0-16,1 2 0 0,-1 0 0 0,0 1 0 16,1-1 0-16,-1 2 0 0,-2 1 0 0,0 1 0 15,-2-2 192-15,1 2-48 0,-2-3-16 0,-1 1 0 16,-1 1 32-16,-1-1 0 0,-2 2 0 0,0 1 0 16,-1-3-160-16,-2 1 192 0,1-1-192 0,-2 1 192 15,-1-1-16-15,1 2 0 0,-1-2 0 0,-2 2 0 0,-2 0-16 0,0-1 0 16,0 0 0-16,0 2 0 0,-1-1-16 0,0-3 0 15,0-3 0-15,-1 2 0 0,-1 0 64 0,1 0 16 16,-1-2 0-16,0 2 0 0,-1-1 32 0,1-1 0 16,-1-1 0-16,2-1 0 0,-1-1-128 0,0-3 0 15,2 0-128-15,-2 0 192 0,2-3-384 0,-2 1-96 16,-1 0-16-16,0-2 0 16,0 2-1200-16,-2-1-240 0,-2-1-48 0,2 0-9536 15,0 3-1888-15</inkml:trace>
  <inkml:trace contextRef="#ctx0" brushRef="#br0" timeOffset="148515.78">30176 13759 7359 0,'0'0'656'0,"0"0"-528"0,0 0-128 0,0 0 0 16,0 0 4208-16,0 0 800 0,0 0 176 0,0 0 16 15,0 0-3312-15,6-7-672 0,-6 7-128 0,0 0-16 16,0 0 80-16,0 0 0 0,0 0 16 0,0 0 0 15,0 0-448-15,0 0-80 0,0 0-32 0,0 0 0 16,0 0 16-16,0 0 0 0,-2 9 0 0,-3 0 0 16,-2 1 48-16,1 0 16 0,-4 2 0 0,0 3 0 15,-2 4-112-15,-1 0 0 0,-2 1-16 0,-2 2 0 16,-2 3-128-16,0 1-32 0,-3-3 0 0,-2 1 0 16,-1-1-80-16,-1 2-32 0,-1 2 0 0,1 1 0 15,0-1-288-15,1 4 0 0,3-1 0 0,0-2 0 0,1-2 0 0,3 0 0 16,2-1 0-16,4-1-144 0,0-4 144 0,3-2 0 15,3-3 0-15,2-1 0 16,-1-8-1648-16,5-6-288 0,0 0-64 0,0 0-10224 16,0 0-2032-16</inkml:trace>
  <inkml:trace contextRef="#ctx0" brushRef="#br0" timeOffset="148771.26">29752 13918 6447 0,'0'0'576'0,"-5"6"-576"0,5-6 0 0,0 0 0 15,-5 8 7904-15,5-8 1472 0,0 0 288 0,2 16 64 16,4-6-7952-16,0 2-1600 0,1-2-320 0,0 2-64 16,4 1 208-16,1 0 0 0,2 3 0 0,-1-2 0 15,1 2 0-15,2 1 0 0,1-2 0 0,1 2 0 16,0 0 0-16,-1 0 0 0,0-1 0 0,0 1 0 15,0-4-160-15,-1 1-96 0,-2-1 0 0,-1 0-16 32,-2-2-2144-32,-1-3-416 0,-10-8-96 0,10 3-11840 0</inkml:trace>
  <inkml:trace contextRef="#ctx0" brushRef="#br0" timeOffset="149433.16">30512 13421 24879 0,'0'0'1088'0,"0"0"256"0,0 0-1088 0,0 0-256 0,0 0 0 0,0 0 0 16,0 0 3216-16,9-1 592 0,0-3 112 0,2-1 32 16,-1-1-3072-16,2 1-624 0,0-1-112 0,1-1-16 15,-1 1-128-15,1-1 176 0,0-2-176 0,0 0 192 16,0 0-16-16,0 0 0 0,1-1 0 0,0 1 0 15,-1-1 32-15,2 1 16 0,-2 1 0 0,0 0 0 16,-1 0 16-16,-1 2 0 0,2-1 0 0,-1 2 0 16,-1 0-240-16,-1 1 0 0,0 1 128 0,1 2-128 15,-11 1 0-15,12 1 0 0,-12-1 0 0,11 6 0 16,-11-6 0-16,9 9 128 0,-2 0-128 0,-2 3 0 16,-1 1 0-16,-1 2 0 0,-3 2 0 0,-2 0-160 15,1 0 160-15,-2 0-208 0,-2 3 80 0,0-2 128 16,-3 0-256-16,-1 2 64 0,-1-2 0 0,-1 0 16 0,-1 0 176 15,1 1-160-15,0-5 160 0,0 2-160 0,-2-1 160 0,0 0 0 16,-3 0-144-16,0-2 144 0,1-1-176 0,-1 0 48 16,0 0 0-16,2-1 0 0,0 0 128 0,1-2 0 15,3-1 0-15,1-2-128 0,1 1 128 0,8-7-160 16,0 0 160-16,-6 6-160 0,6-6 160 0,0 0 176 16,0 0-48-16,0 0 0 0,0 0 0 0,0 0 0 15,0 0 0-15,0 0 0 0,0 0-128 0,9 7 192 16,2-5-192-16,0 2 192 0,1-1-64 0,1 1 0 15,0-2 0-15,1 2 0 0,1 0 80 0,2 0 16 16,1 0 0-16,0 1 0 0,0-2-96 0,3 1 0 16,1 0-128-16,1 0 192 0,-1-1-192 0,0 1-240 15,-2 0 48-15,-1 0 16 16,-1 0-1072-16,1-1-224 0,-2-3-32 0,-4 0-15696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51:31.63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5526 9102 5519 0,'0'0'496'0,"0"0"-496"0,0 0 0 0,0 0 0 15,4-9 4272-15,2 1 752 0,-6 8 160 0,6-9 16 16,1 0-4032-16,-2 1-800 0,0-3-176 0,-1 2-16 15,-1-2-176-15,-3 0 128 0,1 1-128 0,-1-1 128 16,-1 0 208-16,-1 5 48 0,1 0 0 0,-2-1 0 16,-1-1 576-16,1 2 112 0,-3-2 16 0,1 2 16 15,-1-1-352-15,-7-5-80 0,0 2-16 0,1 2 0 16,0 2-400-16,-1 2-96 0,1 1-16 0,-1 2 0 16,0-2-144-16,-1 2 0 0,0 0 144 0,-2 1-144 15,-1 1 304-15,0 3-16 0,0-2 0 0,-1 5 0 16,0 1 144-16,-3 2 16 0,0 2 16 0,-1 2 0 15,-1 2 176-15,1 1 48 0,0 1 0 0,0 2 0 16,1 0-176-16,2 4-16 0,-1 3-16 0,3-1 0 16,3 0-480-16,2 2 0 0,2-3 0 0,2-1 0 15,1-1 0-15,3-1 0 0,2 0 0 0,2 0 0 0,1-1 0 16,3 0 0-16,1 1 0 0,2-1 0 0,-1 1 0 0,3-1 0 16,2-2 0-16,2 1 0 0,1-3-144 15,0-3 144-15,2-3 0 0,1-4-144 0,0-4 144 0,1-3 0 16,-1-3 0-16,0-3 0 0,-1-3 0 0,1-2 144 15,0-2-16-15,0-2-128 0,0-2 384 0,-2-2-48 16,0 0 0-16,-1-1 0 0,0 1-16 0,-1-3 0 16,0-2 0-16,0 1 0 0,-2-6-320 0,-2-5 144 15,-3-4-144-15,1-3 0 0,-2-5 128 0,2-2-128 16,-2-2 0-16,1 3 0 0,0 0 0 0,0 6 0 16,1 3 0-16,-2 1 0 0,0 5 128 0,2-5-128 15,-3 1 0-15,-1-3 0 0,-1-1 128 0,0 4-128 16,-2 2 0-16,0 4 0 0,-1 0 0 0,0 7 0 0,-1-1 0 0,0 5 0 15,-1 0 0-15,1 5 0 0,0 1 0 0,-2 3 0 32,2-1-512-32,-1 5-144 0,3 6-48 0,0 0 0 15,0 0-2496-15,0 0-512 0</inkml:trace>
  <inkml:trace contextRef="#ctx0" brushRef="#br0" timeOffset="503.64">5811 8853 17503 0,'0'0'768'0,"0"0"176"0,0 0-752 0,0 0-192 0,0 0 0 0,11 4 0 15,0-2 3968-15,-2 4 752 0,0 0 144 0,0 3 48 16,-1 2-3152-16,0 4-624 0,0 2-128 0,-1 4-32 16,1 1-608-16,1 4-128 0,2-1-32 0,1 1 0 15,-2 3-208-15,2-3 0 0,0 1 0 0,-2-5 0 16,0 2 0-16,1-3 0 0,1-2-176 0,-1-3 176 31,0-2-480-31,-1-1 32 0,-2 0 0 0,2 0 0 16,1-2-112-16,1-3-16 0,-3 1 0 0,1-4 0 15,-1-1-2160-15,3 0-432 0,-12-4-96 0,18-4 0 0</inkml:trace>
  <inkml:trace contextRef="#ctx0" brushRef="#br0" timeOffset="761.6">6376 8879 4607 0,'-5'-7'192'0,"5"7"64"0,0 0-256 0,-5-7 0 16,0 0 0-16,5 7 0 0,0 0 8640 0,0 0 1664 15,0 0 352-15,0 0 64 0,0 0-8640 0,0 0-1728 16,-5 12-352-16,-2 2 0 0,-2 2 0 0,-3 6-160 16,-1 5 160-16,-2 6-128 0,-4 3 128 0,-2 6-192 15,-2 5 192-15,-2-1-192 0,-1-1 192 0,0-2 0 16,-3 2 0-16,2 3-128 0,1-1 128 0,2 4 0 15,1 5-144-15,2-2 144 0,4 0-144 0,2-5 144 16,0-4-192-16,5-6 192 16,-1-4-560-16,1-5 0 0,-1-4 0 0,4-2 0 15,-1-3-1744-15,3-2-368 0,-1-6-64 0,1 0-12176 0</inkml:trace>
  <inkml:trace contextRef="#ctx0" brushRef="#br0" timeOffset="1145.44">4683 9841 39503 0,'-38'-4'1744'0,"15"4"368"0,-2 4-1680 0,4-1-432 16,4 1 0-16,4 1 0 0,3 0 320 0,10-5 0 15,0 0-16-15,0 0 0 0,0 0-144 0,0 0-32 16,13 8 0-16,8-3 0 0,5-2 32 0,6-2 0 16,9-1 0-16,4-3 0 0,6-1-16 0,6-3 0 15,6-4 0-15,9 2 0 0,7-1-144 0,3 0 0 16,3 1 144-16,-1-2-144 0,-1-5 0 0,2 0 0 15,2 2 0-15,0-4 0 0,-2 1 0 0,-3-1 0 16,-3-2 0-16,-3 3 0 0,1 1 0 0,-2 2 0 0,-4 2 0 0,-5 2 128 16,-6-1-128-16,-6 5 0 0,-2-2-176 0,-2 2 176 31,-2 0-2032-31,-3 2-304 0,-5 2-64 0</inkml:trace>
  <inkml:trace contextRef="#ctx0" brushRef="#br0" timeOffset="1864.58">5489 10643 21183 0,'0'0'944'0,"0"0"192"0,-11 4-912 0,11-4-224 15,0 0 0-15,0 0 0 0,0 0 2208 0,0 0 400 16,0 0 80-16,0 0 0 0,0 0-1856 0,0 0-384 15,0 0-80-15,3-11-16 0,-1 2-160 0,1 1-16 16,-2-1-16-16,1 1 0 0,-2 8 208 0,0-10 32 0,0 2 16 0,0 8 0 16,-2-9 160-16,0-1 48 15,2 10 0-15,-5-10 0 0,-1 1-176 0,0 3-16 0,-1-2-16 0,1 1 0 16,-1 0-128-16,1 0-32 0,-2-1 0 0,-1 1 0 16,-2 0-256-16,1-1 160 0,-1 3-160 0,1 1 128 15,-2 0-128-15,-1 3 160 0,-1 1-160 0,-3 1 160 16,-1 3 0-16,-2 1 0 0,-1 2 0 0,-1 5 0 15,-1 3-160-15,-2 5 128 0,-2 1-128 0,-1 2 128 16,-1 2-128-16,3 2 0 0,2 2 0 0,0 1 0 16,2 0-192-16,4 0 192 0,2 0-192 0,3-4 192 15,3 0 0-15,4-3 0 0,3-2 0 0,1 0 0 16,2 0 0-16,4 0 0 0,1 1 0 0,2 1 0 16,1-2 0-16,2-1 192 0,3-2-192 0,1 0 192 15,3-5-192-15,2-1 128 0,2-3-128 0,1-3 128 0,2-3-128 0,3-5 128 16,0-2-128-16,2-1 128 0,-1-3-128 0,1-4 0 15,-2-3 0-15,1-2 128 0,-2-3-128 0,0 2 128 16,-1-3-128-16,-2-4 128 0,-2 0-128 0,-1-1 192 16,-2-2-192-16,-1-5 192 0,-3-2-192 0,-1-8 160 15,-2-4-160-15,-2-3 160 0,-2-2-160 0,-3 1 128 16,-1 3-128-16,-2 4 128 0,-1 2-128 0,-1 6 0 16,-3 2 0-16,-1 1 128 0,-2 2-128 0,0-1 128 15,-3 2-128-15,0 2 128 0,0-1 64 0,-1 3 16 16,-2 3 0-16,1 0 0 0,1 4-208 0,0 1 128 15,2 1-128-15,0 4 0 0,-3 1-128 0,3 1-128 16,1 5-32-16,3 3 0 16,0 1-1824-16,5 2-352 0,0 0-80 0</inkml:trace>
  <inkml:trace contextRef="#ctx0" brushRef="#br0" timeOffset="2196">6371 10441 38927 0,'0'0'1728'0,"0"0"352"0,0 0-1664 0,0 0-416 0,0 0 0 0,0 0 0 15,0 0 128-15,0 0-128 0,0 0 0 0,0 0 128 0,-11 11-128 0,-1 3 0 16,0 0 0-16,-2 7 0 0,-5-2 0 0,1 9 0 16,-3 4 160-16,-2 0-160 0,1 7 576 0,-2 0 16 15,1-5 0-15,-1 0 0 0,3-1-80 0,2 1-32 16,1-4 0-16,-1 0 0 0,2-5-352 0,2 1-128 16,-1-1 0-16,4-3 0 0,2-1-128 0,1-3-128 15,2-2-32-15,3-3 0 16,4-13-2976-16,0 0-608 0</inkml:trace>
  <inkml:trace contextRef="#ctx0" brushRef="#br0" timeOffset="2380.88">6028 10520 11967 0,'0'0'1072'15,"0"0"-864"-15,0 0-208 0,4 15 0 0,4 2 7616 0,4 2 1472 0,2 3 288 0,2 2 64 16,-1 1-7584-16,2 1-1504 0,0 0-352 0,2 0 0 15,-1 1 0-15,0-1 0 0,0-1 0 0,1 0 128 32,0-3-496-32,-1 0-80 0,2-1-32 0,1 1 0 15,0-4-1872-15,2-1-368 0,2-2-80 0,1-6-8624 0,1-4-1728 0</inkml:trace>
  <inkml:trace contextRef="#ctx0" brushRef="#br0" timeOffset="2788.47">7253 9599 20271 0,'0'0'1792'0,"0"0"-1424"16,0 0-368-16,0 0 0 0,0 0 2512 0,0 0 432 0,0 0 96 0,0 0 16 16,13-3-1904-16,1-1-384 0,0 1-80 0,3 1-16 15,3 1 32-15,2-2 16 0,3 0 0 0,0 2 0 16,1 0-336-16,1 1-80 0,4-2-16 0,1 1 0 15,0-2-288-15,2 0 0 0,1-4 0 0,2 1 0 16,-2-2 0-16,1 1-224 0,0 2 32 0,-2-2 16 31,-1 1-560-31,-1-1-112 0,-4 4-32 0,-3 0 0 16,-5 2-1840-16,-5-1-368 0,1 0-80 0,-16 2-8544 0</inkml:trace>
  <inkml:trace contextRef="#ctx0" brushRef="#br0" timeOffset="2996.09">7319 9859 35935 0,'0'0'3200'0,"0"0"-2560"0,0 0-512 0,0 0-128 0,0 0 1984 0,14 3 384 16,2-3 80-16,1 0 16 0,-3-1-2032 0,5 1-432 15,0 0 0-15,3-2 0 0,2 1-288 0,2 0 48 16,3-5 16-16,-1 1 0 16,1 1-1824-16,0 0-352 0,1-3-80 0,0 0-14448 0</inkml:trace>
  <inkml:trace contextRef="#ctx0" brushRef="#br0" timeOffset="4282.24">9461 8964 24703 0,'0'0'544'0,"0"0"112"0,0 0 32 0,0 0 0 0,0 0-560 0,0 0-128 0,-10-7 0 0,2 5 0 16,8 2 1104-16,0 0 192 0,-11-6 48 0,5 2 0 16,6 4-752-16,-5-6-144 0,1-2-16 0,4 8-16 15,-4-10-144-15,3 0-16 0,1 10-16 0,0 0 0 16,-2-14-64-16,1 4-16 0,1 10 0 0,0 0 0 15,-4-15 384-15,4 15 80 0,-5-14 16 0,1 4 0 16,-3 0-32-16,1 3 0 0,-3 0 0 0,9 7 0 16,-12-4-128-16,-1 0-32 0,0 3 0 0,-1 2 0 0,-2-1-192 0,0 4-32 15,-1-1-16-15,2 3 0 0,-2 2-208 16,1 3 128-16,0 0-128 0,1 4 0 0,-2-1 0 0,1 4 0 16,1 6 0-16,0 1 0 0,0 3 144 0,0 5-144 15,1 3 128-15,1-2-128 0,1 1 192 0,2-1-64 16,1-1 0-16,2-3 0 0,3-3 0 0,0-3-128 15,2-2 192-15,2-5-64 0,1-2-128 0,4 1 0 16,6-4 0-16,-1-2 128 0,2-1-128 0,1-5 192 16,2-1-192-16,2-2 192 0,2-1 0 0,1-4 0 15,3-4 0-15,1-1 0 0,4-4 0 0,-1 3 16 16,1-7 0-16,0 0 0 0,0-1-208 0,-1-2 144 16,0-1-144-16,-1-2 128 0,-1-3-128 0,-1-3 192 15,-2-2-192-15,-1-4 192 0,-3-2-192 0,-2-1 0 16,-5-5 0-16,1 4 128 0,-3 0-128 0,-2 3 0 0,-3 2 0 0,-2 2 128 15,-3 0-128-15,-3-3 0 0,-1-3 0 0,-3-1 0 16,-4-2-128-16,2 3-16 0,-2 2 0 0,-1 2 0 16,-1 0-112-16,-1 2 0 0,1 2-16 0,0 0 0 31,2 2-432-31,0 3-96 0,0 5-16 0,2 1 0 16,0 4-2560-16,-1 3-512 0</inkml:trace>
  <inkml:trace contextRef="#ctx0" brushRef="#br0" timeOffset="5883.68">10122 8820 19343 0,'0'0'848'0,"-9"-2"192"0,-3-2-832 0,2 1-208 15,1 2 0-15,9 1 0 0,-11-3 4288 0,11 3 800 16,0 0 160-16,0 0 48 0,-9-4-3952 0,9 4-768 16,0 0-176-16,0 0-16 0,-9-1-192 0,9 1-48 15,0 0 0-15,0 0 0 0,0 0-144 0,0 0 0 16,1 9 0-16,2 0 0 0,1 2 176 0,1 0 0 16,2 4 0-16,2-1 0 0,1 3-176 0,2 3 128 15,9 17-128-15,-2-3 128 0,-2-4-128 0,-2-4 0 16,-2 0 0-16,0-1 0 0,-2-1 0 0,0-2 0 15,-2-7 0-15,-1 1 0 0,0-2-192 0,-2-2-32 0,-1-1 0 16,0-4 0 0,1 0-752-16,0-3-160 0,-6-4-16 0,0 0-10080 0,0 0-2016 15</inkml:trace>
  <inkml:trace contextRef="#ctx0" brushRef="#br0" timeOffset="6165.8">10465 8798 38015 0,'0'0'1680'0,"0"0"352"0,0 0-1632 0,0 0-400 16,0 0 0-16,0 0 0 0,0 0 384 0,10 1-16 15,-10-1 0-15,9 6 0 0,-9-6-368 0,0 0 0 16,6 13 0-16,-4 4 0 0,-3 1 192 0,-2 4-48 16,-2 3 0-16,-3 1 0 0,-1 5 16 0,-1 2 0 15,-3-1 0-15,-2 5 0 0,-2-1-160 0,1 1 0 16,-1-3 144-16,0 0-144 0,0-2 0 0,-2-2 0 15,1-1 0-15,1-3 0 16,0 1-352-16,-1-1-144 0,0-1-16 0,0 1-16 16,-1 0-592-16,0 0-112 0,-2-2-32 0,3-1 0 15,1-1-192-15,0-1-32 0,0-2-16 0,0-2 0 16,0-3-848-16,0-1-160 0,-8 1-48 0,7-6 0 0</inkml:trace>
  <inkml:trace contextRef="#ctx0" brushRef="#br0" timeOffset="6550.63">8590 9802 26719 0,'-17'-4'1184'0,"7"0"240"0,-2 2-1136 0,3-1-288 15,9 3 0-15,0 0 0 0,-8 3 2496 0,8-3 432 16,0 0 80-16,0 0 32 0,12 6-1904 0,2 1-384 16,2-2-80-16,3-3-16 0,4 2-384 0,5-2-80 15,5-4 0-15,5 1-16 0,6 0-176 0,8 1 192 16,8 0-192-16,3 0 192 0,1 0-192 0,-2-2 0 15,-2 0 0-15,0-1 0 0,0 1 0 0,1 2 0 16,3-3 0-16,0 2 0 0,0-1 160 0,0 1-160 16,-2-5 192-16,2-4-192 0,-2 1 0 0,0-1 0 15,-1-2 0-15,-1-1-192 0,-1 0 192 0,-3 3 0 16,-2-1-160-16,-5 1 160 16,-5-2-1104-16,-1 0-160 0,-2 3-16 0,-2 0-10064 15,-4 0-2016-15</inkml:trace>
  <inkml:trace contextRef="#ctx0" brushRef="#br0" timeOffset="7316.17">9458 10614 35359 0,'0'0'1568'0,"0"0"320"0,0-10-1504 0,-1-3-384 15,0 2 0-15,1-2 0 0,0 1 704 0,-1 1 64 16,-2-5 0-16,2 2 16 0,-3-2-576 0,-1 0-208 0,-2 0 144 0,0 1-144 16,-2 0 0-16,-1 0 0 0,-2 2 0 0,0 1 0 15,1 1 0-15,-1 2 0 0,-1 2 0 0,0 3 0 16,-4 4 256-16,-1 3 0 0,-2 1 16 16,-1 3 0-16,-2 5-128 0,-2 0-16 0,0 6-128 0,-1 2 192 15,-1 1-192-15,-1 5 0 0,1 4 0 0,2 2 0 16,2 2 0-16,2 0 0 0,1-3 0 0,2 2-160 15,3 0 160-15,3-2 0 0,4-4 0 0,3-1 0 16,2-4 0-16,3-1 0 0,1-4 0 0,3-2 0 16,2-2 0-16,1 1 0 0,1-2 0 0,3-1 0 15,0 0 0-15,4-5-208 0,0 2 80 0,4-1 128 0,0-3-160 0,2-2 160 16,1 1 0-16,3-7-144 0,1-1 144 0,1-2 0 16,1-1 0-16,-1-2 0 0,2-2 0 0,-2-1 176 15,1-1-176-15,-2-3 192 0,0-1 128 0,0-2 48 16,-1-1 0-16,-2-2 0 0,-2-3 144 0,-3-2 16 15,-1-2 16-15,-3-4 0 0,0-1-288 0,-4-1-64 16,-2-1-16-16,-3 1 0 0,-2-1-176 0,-2 2 128 16,-1 1-128-16,-1 0 128 0,-1-2-128 0,-3-2 0 15,0-1 0-15,-2 1 0 0,1 0 0 0,-2 3 0 16,-1 1-144-16,-3 4 144 0,-1 3-400 0,0 1 16 16,-1 2 16-16,2 6 0 15,-1 4-1360-15,1 3-256 0,0 5-64 0,2 2-9120 16,0 2-1824-16</inkml:trace>
  <inkml:trace contextRef="#ctx0" brushRef="#br0" timeOffset="9052.9">10016 10386 2751 0,'0'0'256'0,"0"0"-256"15,-11 0 0-15,0 0 0 0,2-1 5120 0,9 1 992 16,0 0 192-16,0 0 32 0,0 0-3808 0,0 0-768 15,0 0-160-15,0 0-16 0,0 0-544 0,0 0-96 16,0 0-32-16,0 0 0 0,11-4-208 0,-5 2-64 16,2 1 0-16,1 1 0 0,4-2-176 0,0 2-32 15,1-2-16-15,3 1 0 0,3 0-208 0,19-1-32 16,-4-2-16-16,-3 1 0 0,-4-1-160 0,1 0 0 16,1-5 144-16,-3 5-144 0,1-2 0 0,-4 1 0 15,-1 0 0-15,-3 2 0 0,0 1 0 0,-4 1 0 16,-3-1 0-16,-3 4 0 0,-10-2 160 0,0 0-32 15,0 0-128-15,0 0 192 0,5 9-64 0,-5-9-128 16,-2 10 176-16,-3 2-176 0,-3-3 0 0,0 3 0 16,-3 1 0-16,-2 0 0 0,-2-3 0 0,-1 3-192 15,-1 2 0-15,2 1 0 0,-4 3-16 0,0-4 0 16,-1 6 0-16,-1 0 0 0,-1 3 208 0,3 0 0 16,-2 2 0-16,1 2 0 0,1-3 192 0,0 2-32 0,0 0 0 0,1 1 0 15,2-2 160-15,2-4 16 0,2-1 16 0,4-6 0 16,2 0 48-16,2-2 16 0,1 0 0 0,3-3 0 15,0-10-224-15,5 11-64 0,-5-11 0 0,11 9 0 16,0-3 0-16,1-2 0 0,2 0 0 0,2 1 0 16,0-2-128-16,1 0 0 0,0-2 0 0,1 0 0 15,0 1 0-15,2-2 0 0,-2-2 0 0,2 2 0 16,0-1-448-16,1 0-32 0,-1-2 0 16,1 2 0-16,2-1-1440 0,-2 0-272 0,-3 0-64 0,0 0-8512 15,-1-2-1712-15</inkml:trace>
  <inkml:trace contextRef="#ctx0" brushRef="#br0" timeOffset="9294.85">10805 10742 40031 0,'0'0'880'0,"7"12"176"0,-10 1 32 0,2 2 48 0,1 1-912 0,0 2-224 16,0-1 0-16,2 0 0 0,1-1 384 0,0 1 16 16,-1-2 16-16,1 0 0 0,-2 0-256 0,2 0-160 15,-1 0 192-15,1 2-192 0,0 2 0 0,-2-1-176 0,-1 0 0 0,1 0 0 32,-1 1-560-32,1-1-112 0,-1-1-32 0,3-4 0 15,-3-13-1568-15,5 9-320 0,-5-9-64 0</inkml:trace>
  <inkml:trace contextRef="#ctx0" brushRef="#br0" timeOffset="10067.98">12127 8853 26655 0,'0'0'1184'0,"0"0"240"0,0 0-1136 0,0 0-288 0,-4-9 0 0,0 1 0 15,4 8 816-15,-5-9 96 0,-1 2 32 0,-1 1 0 16,-2-1-944-16,0 1 0 0,-2 3 0 0,0 0 0 16,-2-2-224-16,0 1 80 0,-2 2 16 0,1-2 0 15,0 3 128-15,-2 2 0 0,0 3 0 0,1-2 0 16,-2 2 480-16,1 3 32 0,-1 3 0 0,0 1 0 0,-1 0 240 0,1 4 48 16,1-1 16-16,1 3 0 15,-1 3-416-15,0 2-80 0,2 4 0 0,1 4-16 0,0 0-112 16,1 1-32-16,2 0 0 0,1 1 0 0,1-1 64 0,4-2 16 15,1-2 0-15,3-2 0 0,2-6 176 0,2 1 32 16,1-5 16-16,3 0 0 0,2-6-208 0,2 1-32 16,2-4-16-16,2-2 0 0,2-2-80 0,2 1-128 15,-1-5 176-15,2 0-176 0,0-5 160 0,0-1-160 16,0 1 128-16,-1-4-128 0,0-1 128 0,-2-1-128 16,-1-2 128-16,0-1-128 0,0-2 160 0,-3 0-160 15,-1-3 192-15,0-3-192 0,-1-3 304 0,0-2-48 16,-3-5-16-16,1-2 0 0,0-3-80 0,-1-3-16 15,-1 2 0-15,-1 1 0 0,1 1-144 0,-1-1 0 16,-1-4 0-16,-1-4 0 0,-2-3 0 0,-2-1 0 16,-1 2 0-16,-1 0 0 0,-3 3 0 0,-1 5 0 15,-3 5 0-15,0 4 0 0,-2 8 0 0,-1 0 0 16,0 5 0-16,-1 2 0 0,0 4-304 0,2 0 16 16,1 3 0-16,1 4 0 15,0 2-544-15,8 4-96 0,0 0-32 0,0 0 0 16,0 0-1728-16,0 0-368 0,0 0-64 0</inkml:trace>
  <inkml:trace contextRef="#ctx0" brushRef="#br0" timeOffset="10719.26">12375 8734 4607 0,'0'0'400'0,"0"0"-400"0,0 0 0 0,0 0 0 15,0 0 4192-15,0 0 752 16,0 0 160-16,0 0 16 0,0 0-3648 0,10 7-752 0,-10-7-144 0,13 4-16 16,-13-4 720-16,13 4 160 0,2-2 32 0,-1-1 0 15,-1-2-256-15,3 0-32 16,1-2-16-16,1 1 0 0,0 0-384 0,2 1-80 0,1 0 0 0,-1-2-16 15,1-1-240-15,0 2-64 0,0-1 0 0,-1 2 0 16,-1-1-240-16,-1 1-144 0,-1 0 160 0,-1-1-160 16,-2 0 192-16,1-1-64 0,-4 1-128 0,1 0 192 15,-12 2-192-15,12 2 0 0,-12-2-192 0,0 0 192 16,0 0 0-16,0 0 0 0,0 0 0 0,-3 9 144 16,-2 1-144-16,-4 1-192 0,-3-1 32 0,-1 0 16 15,-1 0 144-15,-3 0 0 0,-1 2 0 0,-2 1-128 0,-1 1 128 0,-1 3 0 16,0 1 0-16,0 2 0 0,0 1 0 15,2 0 0-15,0 2 0 0,2 2 0 0,0-2 0 0,2 2 0 16,3 0 0-16,2-2 0 0,0 1 256 0,3-5-32 16,3 2 0-16,1-1 0 0,0-1 80 0,2-2 16 15,0-1 0-15,4-2 0 0,-1-1-128 0,2 0-32 16,0 0 0-16,3-2 0 0,0-3-160 0,1-2 128 16,-1 1-128-16,3-1 128 0,2-3-128 0,-1-1 0 15,2-2 0-15,0 0 0 16,1 0-704-16,1-2 0 0,2 2-16 0,1-4 0 15,1-1-1840-15,0-3-384 0,3 1-64 0</inkml:trace>
  <inkml:trace contextRef="#ctx0" brushRef="#br0" timeOffset="10987.2">13095 9080 41055 0,'0'0'1824'0,"0"0"368"0,0 0-1744 16,2 15-448-16,3 1 0 0,-1 1 0 0,0-3 880 0,1 2 80 0,1-2 32 0,-2 3 0 16,-1-1-800-16,0-3-192 0,-2 0 0 0,1 1 0 15,-2 2-256-15,0 1-64 0,0-2 0 0,0 1 0 16,0 0-448-16,1-1-80 0,-1 2-32 0,1 0 0 15,1 2-48-15,-1-1-16 0,1-1 0 0,1-2 0 16,-3-15-1760-16,3 19-368 0,-2-4-64 0,0-3 0 0</inkml:trace>
  <inkml:trace contextRef="#ctx0" brushRef="#br0" timeOffset="11435.14">11436 9758 11055 0,'0'0'976'0,"-9"4"-784"0,9-4-192 0,0 0 0 16,0 0 5136-16,0 0 992 0,0 0 192 0,0 0 32 15,0 0-4880-15,14-4-960 0,2 1-208 0,2 0-48 16,2-1 272-16,3 1 48 0,6-3 16 0,5 1 0 16,5 1 64-16,4-1 16 0,1 0 0 0,3-2 0 15,2 1-224-15,0-1-32 0,1 1-16 0,4 2 0 16,6 3-80-16,6-3-32 0,4-2 0 0,2 0 0 15,1 2 48-15,-2-1 16 0,1 1 0 0,2 0 0 0,3 0-96 0,0 0 0 16,0-1-16-16,-3 1 0 0,-2 0-96 0,-1-1-16 16,-2-3 0-16,-2 0 0 0,0 0-384 0,-7 2-96 15,-4 2-16-15,-5-4 0 16,-3-1-1472-16,-5 2-288 0,-6-2-64 0,-4 3-16 16,-1-1-1280-16,-6-1-256 0,4-3-48 15,-8 3-8064-15</inkml:trace>
  <inkml:trace contextRef="#ctx0" brushRef="#br0" timeOffset="12186.08">12127 10773 30351 0,'0'0'1344'0,"0"0"272"0,4-9-1296 0,-4 9-320 16,4-9 0-16,-4 9 0 0,4-9 1184 0,-4 9 160 15,3-13 48-15,-2 1 0 0,-1 12-1008 0,1-12-192 16,-1-1-32-16,-1 0-16 0,-2 3-144 0,1-1 0 15,-2 2 0-15,0-1 128 0,-1 2-128 0,-1 3 0 16,-1-2 0-16,-3 1 0 0,1 1 256 0,-1 3 0 16,-1 0 16-16,0 4 0 0,-2 0 240 0,-2 3 32 0,-2 1 16 0,0 3 0 15,-2 3-80-15,-1 4-16 16,-1-1 0-16,2 4 0 0,1-1-464 0,-1 3 128 16,2-2-128-16,2 5 0 0,2-2 0 0,1 1 0 15,3-3 0-15,4 1 0 0,-1-4 0 0,4 2 0 0,1-3-128 0,1-2 128 16,0 1 0-16,2-2 0 0,1 0 0 15,1 0 0-15,1-3 0 0,3-1 0 0,-2-2 0 0,5-1 0 16,2-2 0-16,1-1 0 0,0 0 0 0,3-5 144 16,2-2-144-16,3 0 0 0,4-5 144 0,3 0-144 15,0-1 0-15,3-3 144 0,0-2-144 0,1 0 0 16,-2 0 160-16,-2-2-160 0,-3 2 128 0,-4-1-128 16,-2-1 368-16,-3-2-16 0,-4-6 0 0,-2-1 0 15,-3-3-32-15,-1-2 0 0,-3-4 0 0,-2-1 0 16,-2-1-128-16,-2-1-16 0,-4-1-16 0,0 5 0 0,-1-1 0 0,-2 5 0 15,0 2 0-15,-1 2 0 16,-2 1 80-16,-1 3 16 0,0 1 0 0,0 3 0 0,0 1-256 0,1 3 0 16,0 1 0-16,2 2-160 15,1 2-208-15,1 3-32 0,2-1-16 0,0 1 0 16,2 0-592-16,4 6-112 0,0 0-32 0,0 0 0 16,-1-6-1280-16,1 6-272 0,0 0-48 0,4-7-7424 15,1 1-1472-15</inkml:trace>
  <inkml:trace contextRef="#ctx0" brushRef="#br0" timeOffset="12517.92">13092 10421 3679 0,'0'0'320'0,"0"0"-320"0,0 0 0 0,0 0 0 15,0 0 6928-15,-8 7 1328 0,0-1 256 0,0 2 48 16,-1 2-5680-16,0 2-1120 0,-3 1-224 0,1 4-64 16,-2 0-512-16,0 4-96 0,-3 2-32 0,0 2 0 15,-1 3-208-15,0 2-48 0,2 1-16 0,-2 0 0 16,0 2-560-16,1-2-144 0,1 2-16 0,-1-3 0 15,2-4 160-15,1-1 0 0,1-3 128 0,1-1-128 0,1-1 0 0,2-4 0 16,2 0 0-16,0-2 0 0,3-2-256 0,0-3-64 16,3-9 0-16,0 0-16 15,-1 8-1584-15,1-8-320 0,0 0-64 0,0 0-9120 16,0 0-1824-16</inkml:trace>
  <inkml:trace contextRef="#ctx0" brushRef="#br0" timeOffset="12735.89">12688 10593 28559 0,'0'0'2544'0,"0"0"-2032"16,0 0-512-16,2 15 0 0,2-2 3920 0,3 1 688 0,-1 0 144 0,2 1 32 15,0-1-3424-15,1 0-672 16,0 1-144-16,2 0-32 0,2 2-368 0,1-1-144 0,2 0 0 0,2 1 144 31,1 2-656-31,5-1-144 0,1-1-32 0,-1 0 0 16,1-2-656-16,1-2-128 0,0-2-16 0,0 0-16 15,1-2-1440-15,-1 1-272 0,0-6-64 0,0 0-16 16,1-3 496-16,-1-2 112 0,2 0 0 0,-1-6 16 0</inkml:trace>
  <inkml:trace contextRef="#ctx0" brushRef="#br0" timeOffset="13108.29">14523 9385 33855 0,'0'0'752'0,"0"0"144"0,6 10 48 0,-4 3 0 0,2 2-752 0,1 2-192 16,1 2 0-16,0 5 0 0,1 2 800 0,0 1 128 16,4-2 32-16,-1 2 0 0,1 1-576 0,-1-2-128 15,1-2 0-15,-1 1-16 0,0-1-240 0,1-4 0 16,-3 0 0-16,-2-4 0 0,1 1-224 0,-2 0 16 15,-1-6 0-15,-2 4 0 16,1-5-640-16,-2-1-128 0,1-1-32 0,-2-8 0 16,0 0-2128-16,-3 9-416 0</inkml:trace>
  <inkml:trace contextRef="#ctx0" brushRef="#br0" timeOffset="13301.1">14351 9781 41919 0,'0'0'928'0,"0"0"192"0,0 0 32 0,0 0 16 0,0 0-928 0,0 0-240 0,0 0 0 0,0 0 0 16,0 0 512-16,13 4 64 0,0-1 16 0,3 1 0 0,1-4-448 0,3-3-144 15,0 2 0-15,4-2 0 16,1-2-336-16,1 0-176 0,-2-2-48 0,4-2 0 16,1 0-1808-16,1-2-352 0,1 1-80 0,1-1-8000 15,1 1-1600-15</inkml:trace>
  <inkml:trace contextRef="#ctx0" brushRef="#br0" timeOffset="13954.61">16149 9005 27807 0,'0'0'1232'0,"0"0"256"0,-6-2-1184 0,6 2-304 0,0 0 0 0,-6-8 0 16,1 3 1360-16,0 0 224 0,0-1 32 0,0 0 16 16,-1-1-1248-16,0-2-240 0,-1 1-144 0,1 2 160 0,-3-6-160 0,0 4-144 15,-2 0 144-15,-2 3-208 0,-1-1-80 0,-3 2-16 16,-1-3 0-16,-2 3 0 0,-1 2 304 0,-1 2 224 16,-2 2-32-16,1 2-16 0,0 0 288 0,-2 1 64 15,0 4 16-15,0 3 0 0,0 1-192 0,2 0-32 16,3 2-16-16,2 2 0 0,3 0-112 15,2 1 0-15,1 1-16 0,3 1 0 0,2-1-176 16,3 2 0-16,0-1 0 0,3-1 0 0,2 0 0 0,2 0 0 16,1-1 0-16,1-1 0 0,2-1 144 0,0 0-144 15,3-3 160-15,0-2-160 0,4 0 128 0,2-1-128 16,2-3 0-16,3-1 144 0,4-3-144 0,1 1 128 16,1-3-128-16,1 1 128 0,-1-4-128 0,0 0 192 15,-1-2-192-15,-1-2 192 0,-3 0 64 0,-1-2 32 16,-2-2 0-16,-3-2 0 0,1-4 80 0,-2-2 16 15,-4 0 0-15,1-4 0 0,-3-2-160 0,0-1-32 16,-1-2 0-16,-1-4 0 0,-2-2 0 0,0-1 0 16,0 0 0-16,-1 2 0 0,0-3-64 0,0 1-128 15,0 1 176-15,0 0-176 0,-1 0 128 0,-1-1-128 0,1-1 0 16,-3-2 0-16,-3-1 208 0,-1 2-64 0,-1 2-16 16,-1 3 0-16,-2-1-128 0,-1 6 0 0,-2 1 144 0,1 3-144 31,-2 5-320-31,-1 4-128 0,0 1-16 0,-1 3-16 15,-2 0-1632-15,3 3-320 0,-1 3-64 0</inkml:trace>
  <inkml:trace contextRef="#ctx0" brushRef="#br0" timeOffset="14501.09">16625 8846 11967 0,'0'0'1072'15,"0"0"-864"-15,0 0-208 0,0 0 0 16,0 0 6656-16,0 0 1296 0,0 0 256 0,-1 12 48 0,1-12-6368 0,0 13-1280 16,2 0-256-16,2 3-48 0,-4-16-304 0,9 18 160 15,2 0-160-15,-1-1 128 0,1 3-128 0,2-5 0 16,1 4 0-16,0-2 0 0,2 0 0 0,0-2 0 15,-1-2-128-15,1 0 128 16,1 0-448-16,1-1-32 0,0-2 0 0,1-2 0 16,-1-1-1232-16,-1-3-240 0,-2-2-48 0,1-2-14240 0</inkml:trace>
  <inkml:trace contextRef="#ctx0" brushRef="#br0" timeOffset="14750.84">17109 8762 41871 0,'0'0'1856'0,"0"0"384"0,-12 5-1792 0,2 1-448 16,0 5 0-16,1-2 0 0,1 3 336 0,-1 1-16 16,0 1 0-16,-1 4 0 0,-1 0-320 0,1 7 0 0,-2 1 0 0,0 6-128 15,1 0 128-15,-1 5 0 0,-1 2-144 0,0-1 144 16,0 3-192-16,-1-3 16 0,-1 0 16 0,3-2 0 31,1-2-352-31,-1 0-64 0,0-4 0 0,2-1-16 16,-1 1-144-16,1-4-32 0,0-1 0 0,-1-3 0 15,1 0-1184-15,-1-1-240 0,1-5-48 0</inkml:trace>
  <inkml:trace contextRef="#ctx0" brushRef="#br0" timeOffset="15171.71">15367 9742 35359 0,'0'0'1568'0,"0"0"320"0,0 0-1504 0,0 0-384 15,0 0 0-15,0 0 0 0,16-5 1232 0,3 0 176 16,3-1 48-16,6 0 0 0,0-2-688 0,8 0-144 16,4-1-32-16,3 3 0 0,0 0-80 0,5 0-32 15,6-2 0-15,6 1 0 0,5-2-240 0,3 1-48 0,1 2-16 16,-1-4 0-16,-2 2-176 0,2 0 0 0,0 1 0 0,2 3 0 15,0-1 0-15,1 0 0 0,-2 2 0 0,-4 0 0 16,-4-1 192-16,1 0 0 0,0 0 0 0,-1-1 0 16,-1-1-192-16,-2 2 0 0,-3-2 144 0,-5-1-144 15,-3 2 0-15,-2 0-128 0,-7-2 0 0,-3 1 0 32,-3-1-1200-32,-2 2-224 0,-2 1-48 0,-5-1-10912 0,-2-1-2176 0</inkml:trace>
  <inkml:trace contextRef="#ctx0" brushRef="#br0" timeOffset="16372.66">16150 10439 11055 0,'0'0'480'0,"0"0"112"0,0 0-464 0,0 0-128 15,0 0 0-15,0 0 0 0,0 0 3584 0,0 0 704 16,0 0 144-16,0 0 32 0,0 0-3312 0,0 0-640 15,-5-5-144-15,5 5-32 0,0 0 96 0,-4-6 16 16,0 2 0-16,2 1 0 0,-1-3 128 0,1 0 48 16,-1 3 0-16,2-3 0 0,1 6 176 0,-4-9 32 15,4 9 16-15,-5-10 0 0,-2 3-272 0,1 2-64 16,-4 1-16-16,0 3 0 0,-4 1-336 0,-2 2-160 16,-1 2 160-16,-3 4-160 0,-2-4 0 0,-1 5 0 15,-3 2-128-15,0 2 128 0,0 0-128 0,0 0 128 16,1 1 0-16,1 3 0 0,1 1 0 0,2 1 0 0,1 0 0 15,3 1 0-15,1-1 128 0,1 1 16 16,3-2 16-16,2 2 0 0,2 0-160 0,2 3 160 16,2-1-160-16,1 3 160 0,1-1-160 0,2 0 0 0,0 2 0 0,2-1 0 15,1-3 0-15,3 0 0 16,2-4 0-16,3-1 0 0,0-1 0 0,2-2 0 16,2 0 0-16,0-2 0 0,4 0 0 0,-3-2 0 15,1-3 0-15,0-3 0 0,0-2 160 0,0 0 0 0,0-2 0 16,1-3 0-16,-1 0 624 0,2-2 128 0,-2-3 32 0,1-1 0 15,-1-1-176-15,-2-2-48 0,0 0 0 0,-1-3 0 16,-1-2-224-16,0-4-48 0,-2-4-16 0,-1-5 0 16,-1-4-288-16,0-2-144 0,-1-7 160 0,0-3-160 15,-1-1 0-15,-2-2 0 0,1 2 0 0,1 4 0 16,-3 1 0-16,-2 2 0 0,1-1 0 0,-3-1-160 16,-4 1 160-16,1 2-208 0,-1 2 80 0,-1 2 128 15,-1 2-176-15,1 2 176 0,-2 1-128 0,2 4 128 0,0 3 0 0,-2 0-160 16,2 5 160-16,0 2 0 0,-1 3-304 0,2 0 48 15,1 0 16-15,0 3 0 16,0 1-464-16,3 9-112 0,0 0-16 0,0 0 0 16,-2-9-1616-16,2 9-336 0,0 0-64 0</inkml:trace>
  <inkml:trace contextRef="#ctx0" brushRef="#br0" timeOffset="17041.48">16648 10430 26895 0,'0'0'1184'0,"0"0"256"0,0 0-1152 16,0 0-288-16,0 0 0 0,12 0 0 0,0 0 1808 0,0 0 304 16,-1-1 64-16,2 0 16 0,-1 1-1168 0,1-4-256 15,0 1-32-15,4 1-16 0,-2-2-416 0,3 1-96 16,1 0-16-16,1 1 0 0,-1-1-192 0,1 1 176 16,0-1-176-16,-1 2 160 0,-1 1-160 0,-2 0 0 15,0 0 0-15,-2 0 0 0,0 0 0 0,-1 0 0 16,-2 0 0-16,-1 1 0 0,-10-1 0 0,11 1 0 15,-11-1 0-15,0 0 0 0,0 0 0 0,0 0 0 16,0 0 0-16,0 0 0 0,0 0 0 0,0 0 0 16,0 0 0-16,0 0 0 0,-8 12 0 0,-3-1-192 15,0-4 32-15,-1 2 16 16,-1-1-512-16,-3 3-112 0,-1-1 0 0,0 2-16 0,-2 0 784 0,-2 3 224 16,-3 0 16-16,1 0 0 0,-2 3-240 0,2 2 0 0,-1 1 0 0,2 0 0 15,1-2 208-15,3 1 0 16,1-2 0-16,1 0 0 0,1 1 336 0,3-4 64 15,2 2 16-15,1 0 0 0,1-1-480 0,2-1-144 0,4 0 0 0,1-1 0 16,2-1 128-16,3 3-128 0,1-6 0 0,2 1 0 16,2-1 144-16,1-1-144 0,2 0 0 0,1-1 144 15,1 0-144-15,1-1 0 0,0 0 0 0,2-3 0 16,1 0-640-16,2-3 0 16,2-2 0-16,0 0 0 0,2-2-1872 0,-1 1-384 0,1-4-80 0</inkml:trace>
  <inkml:trace contextRef="#ctx0" brushRef="#br0" timeOffset="17606.55">17137 10885 11967 0,'0'0'528'0,"0"0"112"0,0 0-512 0,0 0-128 0,0 0 0 0,11 7 0 16,-11-7 5376-16,13 0 1056 0,-1 0 208 0,-1-5 32 15,0-2-5088-15,0-2-1024 0,1 0-208 0,1-3-32 16,2 3-192-16,-1 1-128 0,0 2 192 0,1-1-192 16,-1 2 0-16,0-2 0 0,-2 5 0 0,0-1 0 15,-1 3 0-15,0 3 0 0,-11-3 0 0,10 4 0 16,-10-4 144-16,0 0-144 0,6 11 0 0,-5 2 144 15,-4 2-144-15,-2-2 192 0,-1-1-192 0,-4 2 192 16,0 3-48-16,0-1 0 0,-1 0 0 0,1 1 0 0,-1 2-144 0,0-1 128 16,-3 0-128-16,4 2 128 0,0-5-128 15,0 2 128-15,3-1-128 0,0 1 128 0,-1-1 256 0,4 1 64 16,2-2 0-16,1 1 0 0,1-1-128 0,1-2-32 16,3 1 0-16,1 0 0 0,0-1-128 0,3-3-32 15,2-1 0-15,1-2 0 0,1-2-128 0,1-1-176 16,0-1 48-16,2-3 0 15,2-4-2128-15,3-1-432 0,1-3-64 0,2 3-12976 0</inkml:trace>
  <inkml:trace contextRef="#ctx0" brushRef="#br0" timeOffset="18448.25">18548 8803 7359 0,'0'0'656'0,"-8"-1"-528"16,0-2-128-16,2 1 0 0,6 2 4608 0,-7-4 880 0,1-1 176 0,6 5 32 15,-7-4-4288-15,2-3-848 16,0 1-176-16,0-1-48 0,5 7-144 0,-7-5-48 15,7 5 0-15,-9-4 0 0,0 0 144 0,0 2 32 0,0 0 0 0,-1 0 0 16,0 2 144-16,0 2 48 16,-2-2 0-16,0 2 0 0,0-2 16 0,-1 2 16 0,-1 1 0 0,0 1 0 15,-1-2-80-15,1 5-16 0,-2-1 0 0,2 2 0 16,1-1 16-16,-1 0 0 0,-1 5 0 0,2-1 0 16,0 0-176-16,-1 2-32 0,-2 2-16 0,3 3 0 15,1 3-240-15,1 4 0 0,-2 1 0 0,1 0 0 16,0 4 0-16,1-2 0 0,-1 0 0 0,1-1 0 15,2 1 0-15,4-1 0 0,2 0 0 0,3-2 0 16,4-3 0-16,3-2 128 0,2-3-128 0,3-2 0 0,2 0 192 0,2-2-64 16,-1-3-128-16,4-2 192 0,0-3-64 0,1-2 0 15,-1-7-128-15,2 0 192 0,0-1-48 0,0-3-16 16,-2-4 0-16,1-1 0 0,-1-2-128 0,1-2 160 16,-2-4-160-16,-1-1 160 0,-2-3-160 0,0 0 0 15,1-2 144-15,0-1-144 0,-1-3 0 0,1-4 0 16,-1-3 0-16,1-1 128 0,0 0-128 0,-3-2 0 15,-1 0 0-15,-2 3 0 0,-2 3 0 0,-3 1 0 16,-2 1 128-16,-5-1-128 0,1 3 208 0,-2 1-16 16,-1-1-16-16,-1-1 0 0,0 1 0 0,0-3 0 15,0 2 0-15,1-1 0 0,0 2-176 0,1 2 0 0,1-1 0 0,0 3 0 16,0 1 0-16,-1 6 0 16,0 2 0-16,2 5-176 15,-1 2-208-15,2 11-64 0,-3-7 0 0,3 7 0 16,0 0-592-16,0 0-128 0,0 0-32 0,0 0-10016 15,0 0-2016-15</inkml:trace>
  <inkml:trace contextRef="#ctx0" brushRef="#br0" timeOffset="19107.59">18879 8801 6447 0,'0'0'576'0,"0"0"-576"15,0 0 0-15,0 0 0 0,0 0 5824 0,0 0 1072 16,0 0 208-16,0 0 32 0,0 0-5408 0,0 0-1088 16,0 0-224-16,0 0-32 0,0 0-256 0,0 0-128 15,13 0 160-15,-2-2-160 0,-1 0 320 0,0-1-48 16,1 1 0-16,1-2 0 0,-2 0 320 0,2-3 64 16,2 1 16-16,2-1 0 0,-1 3-32 0,2 0-16 15,0 0 0-15,2 1 0 0,0-3-400 0,1 1-80 16,-1 1-16-16,1-1 0 0,-1 1-128 0,-2 1 0 15,-1 1 0-15,-2 1 128 0,-1-1-128 0,-1 1 0 16,-12 1 0-16,12 1 0 0,-12-1 0 0,0 0 0 16,0 0 0-16,0 0 0 0,0 0-144 0,0 0 144 0,0 11 0 0,0-11 0 15,-4 10-160-15,-1 1 160 0,-2 0-128 0,1 0 128 16,-1-1 0-16,1 1 0 0,-1-2 0 0,1 1-128 16,-4-1 128-16,1 2 0 0,-2-1 0 0,-1 1 0 15,-1-2 0-15,-2 4 0 0,-3 1 0 0,-1 4 0 16,-5 1 0-16,-1 3 0 0,-1 4 0 0,0-4-128 15,-1 0 128-15,2-1 0 0,2-3 0 0,0 0 0 16,3 1 0-16,3-2 0 0,2-2 0 0,4-2 128 16,1 2 112-16,4-2 16 0,2-2 16 0,3 1 0 15,1-1 112-15,4-4 0 0,1 4 16 0,3-6 0 0,2 2-160 0,2-2-48 16,2 1 0-16,2-3 0 0,1 1-192 0,0 0 128 16,0-2-128-16,1-2 0 0,1 0 0 0,2 0 0 15,2 2 0-15,0-2-160 16,-1 1-512-16,0-2-96 0,-1-1-32 0,0 0 0 15,-1-1-2080-15,-2 2-400 0,-3-3-96 0,1 1-16 0</inkml:trace>
  <inkml:trace contextRef="#ctx0" brushRef="#br0" timeOffset="19559.16">19421 9232 2751 0,'0'0'128'0,"0"0"16"0,0 0-144 0,0 0 0 0,0 0 0 0,0 0 0 16,0 0 7744-16,0 0 1536 0,8-8 288 0,3 2 64 16,-2-5-7632-16,1 2-1520 0,1-1-304 0,0-1-176 15,1 2 0-15,1-2 0 0,0 1 0 0,2 1 0 16,-1 0 0-16,0 3 0 0,-1-1 0 0,0 2-192 15,-1 1 192-15,0 1 0 0,-2 2-160 0,1 1 160 16,-11 0 0-16,13 0 0 0,-3 0 0 0,-10 0 0 16,11 4 0-16,-11-4 0 0,0 0 0 0,7 9 0 0,-7-9 0 0,4 11 192 15,-4-11-64-15,0 13 0 0,-1-2-128 0,-3 1 0 16,-1 0 0-16,-2 1 0 0,0 0 0 0,-1 0 0 16,-1 1 0-16,-1 2 0 0,1 1 0 0,2-3 128 15,0-1-128-15,3 2 0 0,0 0 496 0,4 1 16 16,-1-2 0-16,3-1 0 0,2-1 176 0,2 0 32 15,0-1 16-15,2 0 0 0,0-3-416 0,2 0-64 16,1-1-32-16,-1 1 0 0,2 0-224 0,0 0 0 16,-1 0-192-16,1-1 192 15,0 0-624-15,-1 1-16 0,0 1 0 0,1-3 0 16,-1 4-96-16,1-1-32 0,1 0 0 0,0 0 0 16,-1-1 256-16,0 1 64 0,-2-3 0 0,-1 1 0 15,-9-7-1392-15,8 6-272 0,-8-6-48 0,0 0-11792 0</inkml:trace>
  <inkml:trace contextRef="#ctx0" brushRef="#br0" timeOffset="20067.64">18058 9735 11967 0,'-15'-1'1072'0,"6"0"-864"15,-2-2-208-15,0 2 0 0,2-2 5216 0,3 2 992 16,-1 1 208-16,7 0 48 0,0 0-4832 0,-9 0-960 16,9 0-192-16,-7 0-32 0,7 0-320 0,0 0-128 15,-7 0 128-15,7 0-128 0,0 0 256 0,0 0-16 16,0 0-16-16,0 0 0 0,0 0 96 0,0 0 32 16,6 14 0-16,2-3 0 0,1-3 416 0,3-3 96 15,2-3 16-15,4 1 0 0,3 0 80 0,4-1 0 16,2 1 16-16,6-2 0 0,2 0-176 0,6 2-32 15,3 0-16-15,4-3 0 0,3-3-256 0,5-1-48 16,5 0-16-16,4 2 0 0,6 3-272 0,1-2-160 0,1-2 192 0,1-2-192 16,3-2 128-16,4-1-128 15,1 1 0-15,1-1 0 0,2 0 0 0,-3-1 0 16,-2 0 0-16,-1 0 0 0,1-3 0 0,-3 3-256 0,-2 1 64 16,-4-1 0-1,-4 0-448-15,-3 0-64 0,-2 1-32 0,-4-1 0 16,-2 1-1792-16,-2 0-352 0,-5-4-80 0,-3 2-9216 0,-6-1-1840 0</inkml:trace>
  <inkml:trace contextRef="#ctx0" brushRef="#br0" timeOffset="20827.16">18538 10640 16575 0,'0'0'1472'0,"0"0"-1168"16,10-6-304-16,0-1 0 0,2-1 3808 0,0-1 704 16,0-2 144-16,1-1 16 0,-2-1-2896 0,1 0-592 0,-3 0-112 0,2-2-32 15,-1 0-400-15,1-1-96 0,-2 0-16 0,0 1 0 16,-1-4-528-16,-3 4 0 0,-1 1-160 0,-2-1 160 15,-2 0-144-15,-1 1 144 0,-3 3 0 0,-1 0 0 16,-2 2 224-16,-2 3 160 0,-1 0 16 0,-3 3 16 16,-2 0 352-16,-1 2 80 0,-3 2 16 0,0 2 0 15,-2 0-320-15,-1 4-64 0,-2 1-16 0,2 1 0 16,-1 0-464-16,2 1 0 0,0 2 0 0,0 0 0 0,0 2 0 0,-1 3 0 16,0 3 0-16,1 1 0 0,3 1 0 0,1 0-128 15,2-1 128-15,4 0 0 0,0 0 0 0,3-1 0 16,3-1 128-16,3-1-128 0,0-4 224 0,2 2-48 15,0 0-16-15,3-2 0 0,2-1-160 0,3-3 0 16,1 1 0-16,2-5-176 0,-1 1 176 0,0-2-208 16,1-1 80-16,2-1 128 0,1-3-160 0,2-2 160 15,-1-2 0-15,1 0-144 0,0-1 144 0,1 1 0 16,-2-2 160-16,1-3-160 0,0-2 288 0,-1 1-32 16,1-2-16-16,0 2 0 0,-2-3 80 0,-1 0 32 0,0-2 0 0,-1-2 0 15,-2-2-80-15,-1-1-16 16,0 1 0-16,-2-2 0 0,-2-4-64 0,0 2-32 0,1-2 0 0,-1 1 0 15,-1 1-32-15,0-1 0 0,0 2 0 0,-1-1 0 16,0 3-128-16,-2-2 192 16,1 1-192-16,-2 2 192 0,0 0-192 0,0 1 160 0,-2-3-160 0,1 4 160 15,-3 2-160-15,2-2 0 0,-1 1 0 0,0 2 0 16,-1-2-176-16,0 2 48 0,1-2 0 0,-1 2 0 31,0-2-352-31,0 3-64 0,-1 3-16 0,1-3 0 16,-2 2-528-16,3-1-128 0,-1 5 0 0,1-3-16 15,3 10-2160-15,-3-7-448 0,3 7-64 0</inkml:trace>
  <inkml:trace contextRef="#ctx0" brushRef="#br0" timeOffset="21275.49">19265 10223 13823 0,'0'0'608'0,"0"0"128"0,0 0-592 0,0 0-144 16,0 0 0-16,0 0 0 0,0 0 6368 0,0 0 1248 15,0 0 240-15,0 0 48 0,0 0-6336 0,0 0-1264 16,0 0-304-16,0 0 0 0,-4 16 0 0,-2-5 0 16,-2 4 0-16,-3 3 0 0,1 2 0 0,-3 2 0 15,-4-1 0-15,-1 3 128 0,-2 4 224 0,-1 3 32 0,-1 0 16 0,1 3 0 16,0-4-80-16,3 1-32 0,0 1 0 0,2-6 0 15,2-3-160-15,2 1-128 0,3-6 144 0,1 0-144 16,0-3 0-16,3-2 0 0,0-4 0 0,5-9 0 31,-5 8-1520-31,5-8-288 0,0 0-64 0,0 0-16 0,-7-4-1792 0,1-3-352 16,-2-6-80-16,4 0-16 0</inkml:trace>
  <inkml:trace contextRef="#ctx0" brushRef="#br0" timeOffset="21492.7">18869 10411 15663 0,'0'0'688'16,"0"-8"144"-16,-2-2-656 0,4-1-176 0,0 2 0 0,-2 9 0 0,6-7 4848 0,-6 7 928 16,9-6 192-16,-9 6 48 0,10-4-4032 0,-10 4-816 15,12-1-144-15,0 3-48 0,-1 7 176 0,4-1 16 16,-1 0 16-16,3 1 0 0,1 0-336 0,3 3-64 16,2 4-16-16,5 2 0 0,3 3-448 0,2 2-80 15,1 2-32-15,2 4 0 0,-1 1-208 0,2 0 144 16,-1-2-144-16,1 0 128 0,1-3-128 0,-2-1 0 15,2 0 0-15,0-5 0 16,1 0-400-16,-1-2-16 0,0 1 0 0,-2-5 0 16,1 0-2976-16,-1-3-608 0</inkml:trace>
  <inkml:trace contextRef="#ctx0" brushRef="#br0" timeOffset="29933.35">7378 13726 23039 0,'-3'-6'2048'0,"3"6"-1648"16,0 0-400-16,0 0 0 0,-1-8 3008 0,1 8 528 16,0 0 112-16,0 0 0 0,8-7-2688 0,1 2-560 15,-9 5-96-15,15-1-32 0,4 1-64 0,2 1-16 16,-1-1 0-16,4 1 0 0,1 1-192 0,-8-1 0 15,2-1 0-15,3 1 0 0,3-2-160 0,1 1 160 16,2 0-128-16,0 0 128 0,1 0-192 0,22-1 64 16,-11 1 0-16,-5-2 0 0,-5 1 128 0,-2-2-128 15,-4 1 128-15,0-1-128 0,-3 2 128 0,1 0 0 0,-1-2-144 16,-2 2 144-16,-3 1-192 0,0-3 16 0,-2 3 16 0,0 0 0 31,-1 0-2416-31,-1-1-496 0</inkml:trace>
  <inkml:trace contextRef="#ctx0" brushRef="#br0" timeOffset="30349.35">7423 14074 29487 0,'0'0'1296'0,"0"0"288"0,-9 3-1264 0,9-3-320 16,-9 1 0-16,9-1 0 0,0 0 2496 0,0 0 432 15,0 0 80-15,0 0 32 0,0 0-2528 0,0 0-512 16,0 0 0-16,12 5-160 0,0-1 160 0,2 0 256 16,2 0-64-16,-1-1-16 0,1-1 96 0,2-2 32 0,0 2 0 0,2 3 0 15,-2-4 144-15,2 0 48 16,-1-1 0-16,2 0 0 0,0 0-160 0,1 0-16 16,-1-1-16-16,0 1 0 0,0 1-160 0,0-2-16 0,-2 0-128 15,1-2 192-15,-1-1-192 0,1 2 0 0,-2 0-144 0,0 1 144 31,1-2-576-31,-2 2-32 0,-3 0 0 0,0 1 0 16,-1 0-2128-16,-1 1-416 0,-2-1-96 0</inkml:trace>
  <inkml:trace contextRef="#ctx0" brushRef="#br0" timeOffset="32216.9">8932 11439 2751 0,'0'0'256'0,"0"0"-256"15,0 0 0-15,0 0 0 0,0 0 2464 0,0 0 448 16,0 0 96-16,0 0 0 0,10 7-1392 0,6-4-272 16,2 0-64-16,4 0-16 0,4 0 352 0,4-2 80 15,3-1 16-15,1-1 0 0,4-1-928 0,-15 1-176 16,7 0-32-16,5-1-16 0,4 2-400 0,6-1-160 16,3 2 128-16,3 1-128 0,2-2 0 0,48 0 0 15,-15-3 0-15,-7 2 0 0,-7 0-192 0,-3 1 0 0,-3 2-16 16,1 1 0-1,-2-2-704-15,-1 0-144 0,-3-2-32 0,-2 0-9264 0</inkml:trace>
  <inkml:trace contextRef="#ctx0" brushRef="#br0" timeOffset="35352.21">9430 13591 28847 0,'0'0'1280'0,"0"0"256"0,-9-2-1216 0,9 2-320 16,0 0 0-16,0 0 0 0,0 0 800 0,0 0 96 15,0 0 32-15,0 0 0 0,0 0-736 0,0 0-192 16,0 0 0-16,0 0 0 0,0 0 0 0,0 0 0 16,0 0 0-16,0 0 0 0,0 0 0 0,0 0 0 0,0 0 0 15,0 0 128-15,0 0 176 0,5 0 16 0,3 4 16 0,0-4 0 16,-1 1 368-16,2-1 64 0,2 0 0 0,-1 2 16 16,2-1 48-16,9 2 0 0,-2-3 0 0,2 0 0 15,-1 0-304-15,-1 0-48 0,2-4-16 0,0 2 0 16,0 2-224-16,1-1-48 0,-1-4-16 0,0 1 0 15,0 1-176-15,0-1 160 0,2 1-160 0,-1 0 160 16,0-1-160-16,1 1 0 0,-1 2 0 0,-1 1 128 16,-1-2-128-16,-1 2 0 0,-2 2 0 0,-2-1 0 15,-2-1 0-15,-13 0 0 0,12 0 0 0,-12 0 0 16,11 3 0-16,-11-3 0 0,0 0 0 0,0 0 0 16,7 3 192-16,-7-3-32 0,0 0-16 0,0 0 0 15,0 0 48-15,0 0 0 0,0 0 0 0,0 0 0 16,0 0-192-16,-5 9 160 0,-1-1-160 0,-2-1 160 0,-1 0-160 15,-2-1 0-15,-1 4 0 0,-2 0 0 0,-3 0-304 16,-1 4 64-16,-2 0 16 0,0 3 0 0,-3 0-16 0,1 1 0 16,-1 2 0-16,-1-1 0 0,2-1 240 0,-1 3-144 15,-2 0 144-15,0 1-128 0,-1-2 128 0,1-1 0 16,0 1 0-16,2-2 0 0,2-1 0 0,0-1 0 16,0-1 0-16,3-2 128 0,1 2-128 0,3-5 0 15,2-1 0-15,2 2 0 0,2-2 128 0,1-1-128 16,1-2 160-16,1 2-160 0,1 1 0 0,1 0 128 15,3-9-128-15,-1 11 0 0,1-11 0 0,0 10 176 16,1 1-176-16,-1-11 160 0,7 11 160 0,0-3 16 16,3-1 16-16,3-1 0 0,1-1-32 0,4-1-16 0,3-1 0 15,1 1 0-15,2-4-96 0,0 0-16 16,3-3 0-16,0 2 0 0,0-2-192 0,1-1 144 0,-4 0-144 16,0-1 128-16,-1 1-128 0,1 0 0 0,-2 2 0 0,2-3-176 31,-2 3-336-31,1-2-64 0,-2 3 0 0,-1 0-16 15,-1-3-448-15,-1 3-96 0,-1-1-16 0,0 2 0 16,0-4-1408-16,0 3-304 0,-1 0-48 0,-1-2-11568 0</inkml:trace>
  <inkml:trace contextRef="#ctx0" brushRef="#br0" timeOffset="35985.98">10268 14085 13823 0,'0'0'1216'0,"0"0"-960"16,0 0-256-16,0 0 0 0,4-7 3504 0,0 2 656 15,-4 5 128-15,6-7 16 0,1 0-2768 0,1 1-544 16,0 1-112-16,-1 0-32 0,1-3-272 0,1 0-48 0,0 2-16 0,1-1 0 16,-1 1 64-16,0-1 0 0,0 1 0 0,1 2 0 15,1 0-96-15,-1 1-16 0,1-3 0 0,0 3 0 16,0 3-272-16,-1 0-64 0,1 0-128 0,0 1 192 15,0 2-192-15,-1 0 128 0,-10-3-128 0,12 4 0 16,-3 3 0-16,-2 1 0 0,-7-8 0 0,5 12 0 16,-2-2 0-16,-2 1 0 0,-1-11 0 0,-3 13 0 15,1-1 0-15,-2-1 0 0,-2 2 0 0,1-1 0 16,-1 0 176-16,-1 1-176 0,-2-1 192 0,0 1-192 16,0-2 144-16,1 2-144 0,-1-1 0 0,0 2 144 15,-2 1-144-15,1-2 0 0,-1 0 0 0,1-3 0 16,-2 3 144-16,1-2-144 0,-1-2 160 0,0 1-160 15,-1 1 128-15,1-1-128 0,1-2 0 0,0-1 144 0,1 0-16 0,1 0-128 16,1 1 192-16,1-2-64 0,7-6-128 0,-6 7 0 16,6-7 0-16,0 0 0 0,0 0 0 0,0 0 160 15,0 0-160-15,1 11 160 0,-1-11 112 0,7 11 32 16,0-3 0-16,3 1 0 0,1-1-48 0,2-1 0 16,2 1 0-16,0 1 0 0,4-2-48 0,0 2-16 15,1 2 0-15,2-1 0 0,0-5-192 0,4 3 0 16,0 0 0-16,0 1 0 0,-1-3 0 0,1-2 0 15,-1 2 0-15,0-3-160 0,-3 1-176 0,0-1-48 16,1 0 0-16,0-3-12064 16,-3 1-2416-16</inkml:trace>
  <inkml:trace contextRef="#ctx0" brushRef="#br0" timeOffset="39039.1">11982 13548 21247 0,'0'0'944'0,"0"0"192"0,0 0-912 0,0 0-224 0,0 0 0 0,0 0 0 16,0 0 816-16,-3-7 112 0,3 7 32 0,0 0 0 16,0 0-448-16,0 0-64 0,0 0-32 0,-3-8 0 15,3 8 144-15,-1-5 16 0,1-2 16 0,0 1 0 16,0-1 144-16,-2 0 32 0,2-1 0 0,0 0 0 15,-1 0-64-15,-2-5-16 0,1 3 0 0,-2-2 0 16,0 1-224-16,-1 1-32 0,0 2-16 0,-2 3 0 16,-2 1-192-16,0 4-32 0,0-3-16 0,-2 6 0 15,0-2-176-15,-1 5 160 0,0-1-160 0,0 4 160 16,-1 3-160-16,-1 1 0 0,0 1 0 0,-1 0 0 16,0 1 0-16,-2-1 0 0,0-1 128 0,1 1-128 0,2 2 0 0,1 1 0 15,-2 0 0-15,4 1 0 0,-1 3 0 0,3 0 0 16,0-1 0-16,1 2 0 0,1 1 128 15,5 2-128-15,-2 0 0 0,1 1 128 0,2 0-128 0,1 1 0 16,2-1 144-16,1 2-144 0,1-1 0 0,3-1 0 16,0 0 0-16,4 0 0 0,0-9 0 0,3 3 0 15,-1-5 0-15,4 0 0 16,1-2-736-16,3-1-64 0,1-5-16 0,1 0 0 16,1-3-2080-16,-1-3-432 0,1 0-64 0</inkml:trace>
  <inkml:trace contextRef="#ctx0" brushRef="#br0" timeOffset="39506.61">12388 13561 39039 0,'0'0'864'0,"0"0"176"0,-5-2 48 0,-7 9 0 0,0-1-880 0,2 1-208 0,-1-2 0 0,2 2 0 16,0-1-256-16,0 3-80 0,-1-2-32 0,-1 2 0 15,2 0 144-15,1 3 32 0,0-1 0 0,2 2 0 16,-1 2 192-16,1 2 0 0,-2 1-160 0,0 3 160 0,-1 1 0 0,4 1 0 16,0 0 0-16,1-1 0 0,0 0 0 0,2 0 0 15,2-2 0-15,4-1 0 0,2-4-144 0,1 0 144 16,4 0 0-16,1-5 0 0,1-2 0 0,1-3 0 15,3 0 0-15,1-3 0 0,0-4 0 0,1-2-208 16,-4-1 64-16,2-1 16 0,2-2-80 0,-3-1-16 16,0-2 0-16,0-2 0 0,-1-1 224 0,1-2 0 15,-2-1-160-15,-1 0 160 0,0-2 0 0,-1 1 0 16,-1-5 0-16,-2 1 0 0,-1 0 192 0,-2 0-64 16,-2 1 0-16,-1 0 0 0,-2-1 160 0,-2 2 32 15,-2 0 0-15,-1 0 0 0,-2 0-32 0,-2 3 0 16,0 1 0-16,-1 0 0 0,-2 2-96 0,0 1 0 15,0-1-16-15,2 4 0 0,0 0-176 0,0 1 0 16,1 2 0-16,2 2 128 16,6 5-480-16,0 0-96 0,0 0-32 0,-10-2 0 15,10 2-2240-15,0 0-448 0,0 0-96 0</inkml:trace>
  <inkml:trace contextRef="#ctx0" brushRef="#br0" timeOffset="40225.21">13118 13349 8287 0,'-5'6'736'0,"0"0"-592"15,-3-2-144-15,0 1 0 0,0 2 3328 0,-2-1 640 0,-1 1 128 0,1 1 32 16,-2-1-2464-16,-1 3-512 0,0-3-80 0,1 2-32 16,-2 1-448-16,0-1-80 0,-2-1-32 0,2 2 0 15,-1 0 352-15,1 2 80 0,-2-7 16 0,3 2 0 16,0-1-224-16,1 1-64 0,1-2 0 0,0 2 0 15,3-3-368-15,8-4-80 0,-6 5 0 0,6-5-16 16,0 0-176-16,-5 8 192 0,1-2-192 0,4-6 192 16,0 0-192-16,0 0 0 0,0 9 0 0,2 2 0 15,-2-11 0-15,0 0 0 0,8 6 0 0,0 2 0 16,-8-8 0-16,11 7 0 0,0-1 0 0,0-1 0 16,-11-5 0-16,13 8 0 0,-3-1 0 0,1-1 0 15,-1 1 0-15,2-1 0 0,-1 1 0 0,3-1 0 16,-3-1-224-16,2-1 80 0,0 4 16 0,2-1 0 15,-2-1-80-15,-2 1-16 0,1-1 0 0,-1 2 0 0,-2 1 48 0,-1-1 16 16,-3 2 0-16,0 2 0 0,-1 1 160 0,-1 0 0 16,-2 0 0-16,-1 0-128 0,-1-1 128 0,-2 1 0 15,-1-1 0-15,-1 0 0 0,0 1 128 0,-2 0-128 16,-2-2 160-16,0 4-160 0,0-2 0 0,-2-3 0 16,1 2 0-16,-2 0 0 0,2 3 0 0,-3-3 0 15,0-2 0-15,0 0-160 0,-2-3-32 0,0 3 0 16,-2-3 0-16,1 1 0 15,0-1-240-15,1-1-48 0,-1-3-16 0,3-1 0 16,1 0-720-16,1-2-128 0,0-2-48 0</inkml:trace>
  <inkml:trace contextRef="#ctx0" brushRef="#br0" timeOffset="40739.28">13626 13179 9215 0,'0'0'816'0,"0"0"-656"16,0 0-160-16,0 0 0 0,0 0 2992 0,0 0 560 16,0 0 112-16,0 0 32 0,0 0-2336 0,0 0-464 15,0 0-80-15,0 0-32 0,-9 6 64 0,9-6 16 16,-10 8 0-16,1 1 0 0,1-2 80 0,0 0 16 16,-1 2 0-16,0 2 0 0,-2 1-272 0,1 2-48 15,-2 0-16-15,-1 5 0 0,-1 1-368 0,-2 3-80 16,1 0-16-16,-2 6 0 0,0 2-160 0,0 2 160 15,0-6-160-15,1 2 160 0,1-3 48 0,1 1 16 16,3 3 0-16,0-1 0 0,1 3 208 0,2 0 32 16,0-1 16-16,2 2 0 0,-1-1-128 0,2 1-32 15,0-1 0-15,1 0 0 0,0 0-192 0,0-2-128 0,1-2 128 0,2-2-128 16,0-3 0-16,2-1 0 0,2-2 0 0,1-2 0 16,1 0 0-16,3-1-208 0,2 0 80 0,3-2 128 31,2-1-576-31,1 2 16 0,3-3 0 0,0 0 0 15,2-3-336-15,1-1-80 0,0-2-16 0,1-2 0 16,-1-1-320-16,0-2-64 0,0 0-16 0,0-2 0 16,-1-3-1680-16,-1 2-320 0,-2-6-80 0</inkml:trace>
  <inkml:trace contextRef="#ctx0" brushRef="#br0" timeOffset="41056.28">14057 13559 6447 0,'0'0'576'0,"0"0"-576"16,0 0 0-16,0 0 0 0,0 0 5456 0,0 0 992 16,0 0 192-16,0 0 32 0,0 0-4704 0,0 0-944 15,0 0-192-15,-9 5-48 0,-1 3-544 0,3 0-112 16,-3 0-128-16,1 4 176 0,-1-1 272 0,-2 2 48 15,-1 2 16-15,-1 2 0 0,-2 2 0 0,1 2 0 16,-2 1 0-16,0 6 0 0,-2-2-160 0,1 4-32 16,-1 0 0-16,-1 1 0 0,0 2-144 0,1-3-48 15,-1-2 0-15,2-2 0 0,1-2-272 0,3-3-64 0,2-4-16 16,2-2 0 0,-1 1-336-16,2-3-64 0,-1-1-16 0,2-3 0 15,8-9-1808-15,0 0-368 0,0 0-80 0,0 0-16 0</inkml:trace>
  <inkml:trace contextRef="#ctx0" brushRef="#br0" timeOffset="41324.24">13655 13649 25791 0,'0'0'2304'0,"0"0"-1856"0,0 0-448 0,0 0 0 16,0 0 3632-16,0 0 624 0,0 0 128 0,4 11 32 15,-4-11-3456-15,12 13-704 0,0-3-128 0,2 2-128 16,1 0 0-16,4 1 0 0,0 1 0 0,2-1-144 0,1 3 0 0,0 1 0 16,1 1 0-16,-1 0 0 0,-1-1-192 0,0 0-48 15,-1 4 0-15,1-3 0 16,-2-1-320-16,-1 1-64 0,-1 1 0 0,-2-1-16 16,-2-6-160-16,2-1-16 0,-1 2-16 0,2-6 0 15,-2-2-1840-15,2-2-384 0,-2-3-64 0,2 0-8352 0</inkml:trace>
  <inkml:trace contextRef="#ctx0" brushRef="#br0" timeOffset="41774.51">14076 13116 17503 0,'0'0'1552'0,"0"0"-1232"0,0 0-320 0,0 0 0 16,0 0 3040-16,0 0 544 0,0 0 128 0,0 0 0 15,0 0-2752-15,0 0-544 0,9 7-112 0,-9-7-32 16,11 3 112-16,-1 4 0 0,-1 1 16 0,3-2 0 15,-3 2 240-15,2 3 64 0,-1-1 0 0,2 4 0 16,1 2-80-16,1 3-16 0,2 2 0 0,2 5 0 16,0 2-288-16,2 0-48 0,1 0-16 0,0 2 0 15,2 1-80-15,-2-1-32 0,0 0 0 0,0-4 0 0,0 2-144 16,-2-2 0-16,-2 0 0 0,0 1 128 0,-3 0-128 0,-1 2 0 16,-2 1 0-16,-1 1 0 0,-3 1 0 0,-2 0 0 15,-1 0 0-15,-2-2 0 0,1-2 224 0,-3 2-32 16,-3 0-16-16,-2-5 0 0,-3 0-176 0,-1-3 0 15,-2 0 144-15,0-2-144 0,-2 2 0 0,0-5 0 16,-1 2 0-16,-2-3 0 0,-2 1 0 0,1 0-320 16,0-3 64-16,0 2 16 15,0-2-464-15,0-1-112 0,1 0-16 0,2-4 0 16,0-3-2224-16,1-2-448 0</inkml:trace>
  <inkml:trace contextRef="#ctx0" brushRef="#br0" timeOffset="42608.25">15299 13374 29135 0,'0'0'1280'0,"0"0"288"0,0 0-1248 16,0 0-320-16,0 0 0 0,0 0 0 0,0 0 1552 0,0 0 256 15,0 0 48-15,12 0 16 0,-12 0-1312 0,12 4-272 16,-12-4-48-16,10 5-16 0,-10-5 32 0,8 12 16 16,-2 0 0-16,1 3 0 0,-2 1 64 0,0 4 16 15,-1 2 0-15,1 0 0 0,-1 0-80 0,2 4-16 16,-1-2 0-16,0 2 0 0,-1 0 0 0,1 1-16 16,-1 0 0-16,1 3 0 0,-1-2-112 0,0-1-128 0,0-1 176 0,-1-2-176 15,-1-3 0-15,-1-2 0 0,1 1-160 0,-1-6 160 31,-1 2-736-31,0-6-32 0,-1 1 0 0,-1-4 0 16,2-7-2128-16,0 0-432 0,0 0-96 0,0 0-16 0</inkml:trace>
  <inkml:trace contextRef="#ctx0" brushRef="#br0" timeOffset="42819.01">15063 13682 22111 0,'0'0'976'16,"0"0"208"-16,0 0-944 0,0 0-240 0,0 0 0 0,12 5 0 0,2-2 5440 0,4-3 1024 15,3-3 224-15,4-1 32 0,2 0-5456 0,5-2-1104 16,0-3-160-16,4 1-144 0,0 1-160 0,2 1-16 16,1 2-16-16,0 1 0 15,-1 3-448-15,-2 0-96 0,0-2-16 0,-2 2 0 16,-1 0-1728-16,-1 0-368 0,-4-2-64 0</inkml:trace>
  <inkml:trace contextRef="#ctx0" brushRef="#br0" timeOffset="45828.25">15831 11913 12895 0,'0'0'1152'0,"0"0"-928"0,0 0-224 0,0 0 0 16,14 2 2176-16,5 0 400 0,1-2 80 0,7-2 16 16,3 1-1648-16,5 0-320 0,4-2-64 0,5-1 0 15,4-4 128-15,2-1 16 0,1-1 16 0,7-3 0 16,6-2 32-16,-26 6 0 0,6 0 0 0,9-3 0 16,4 1-368-16,3-2-64 0,1 0-16 0,3 1 0 15,1 0-384-15,58-11 0 0,-19 6 0 0,-13 4-176 16,-8 1-2176-16,-8 2-432 15</inkml:trace>
  <inkml:trace contextRef="#ctx0" brushRef="#br0" timeOffset="46894.97">16429 13391 3679 0,'0'0'320'0,"0"0"-320"0,0 0 0 0,0 0 0 16,0 0 1792-16,0 0 304 0,0 0 48 0,0 0 16 15,0 0-464-15,0 0-96 0,0 0 0 0,0 0-16 16,0 0-304-16,0 0-64 0,0 0-16 0,0 0 0 15,0 0 80-15,0 0 32 0,0 0 0 0,0 0 0 16,0 0-64-16,0 0-16 0,0 0 0 0,0 0 0 16,0 0 0-16,0 0 0 0,12 0 0 0,-3-1 0 15,-9 1-272-15,13-3-64 0,-1 1-16 0,1 0 0 16,1 0-368-16,1-1-80 0,0-1-16 0,1 0 0 16,1 2-224-16,3-2-32 0,-1 1-16 0,1 0 0 15,-1 0-16-15,1 0-128 0,-1 0 192 0,0 1-64 16,-4-1 0-16,1 1 0 0,0 0 0 0,-1 1 0 15,0 0-128-15,-2-1 160 0,0 1-160 0,0 0 160 16,-2-1-160-16,-1 1 128 0,-10 1-128 0,11 0 128 0,0-3-128 0,-11 3 160 16,0 0-160-16,10-1 160 0,-10 1-160 0,0 0 0 15,0 0 0-15,0 0 128 0,0 0-128 0,0 0 0 16,0 0-160-16,-1 11 160 0,-3-2-208 0,-3 0 48 16,0 0 16-16,-4 1 0 0,-1 1 144 0,1 1-208 15,-1 3 80-15,-2 0 128 0,-2-1-208 0,-1 3 80 16,0 1 128-16,-1-1-208 0,0 0 208 0,-5 0-144 15,-1 1 144-15,0 0-128 0,2-1-32 0,2-1 0 16,2 0 0-16,4-3 0 0,1-2 160 0,2 1 0 16,2-1 128-16,3 2-128 0,0-4 0 0,3 1 0 15,3-10 0-15,-4 13 0 0,1 0 0 0,2 0 0 0,1-1 192 0,0 0-64 16,0-12-128-16,2 14 0 0,2-3 0 0,1-1 0 16,2-1 0-16,1-1 0 0,1-2 0 0,1 1-128 15,2 1 128-15,2-2 0 0,2 0 0 0,1-1 0 16,1 0 0-16,1-1 0 0,-1 0 0 0,1 0 128 15,1-2-128-15,-1 2 0 0,0-2 128 0,0 3-128 32,1-5-384-32,-1 1-160 0,0-1-32 0,-1 0 0 15,-1-1-1856-15,0 1-384 0,-2-4-80 0,0 1-11168 0</inkml:trace>
  <inkml:trace contextRef="#ctx0" brushRef="#br0" timeOffset="47147.55">17246 13724 11967 0,'0'0'528'0,"0"10"112"0,0-10-512 0,-6 13-128 16,2 3 0-16,2 2 0 0,1 3 7232 0,2 0 1408 15,-1 1 272-15,1 3 64 0,2 3-7200 0,-1 1-1456 16,1 1-320-16,1-1 0 0,-2-2 0 0,1 0 0 16,0-2 0-16,-1-1-128 0,1 0-224 0,0-2-32 15,-1-1-16-15,-1-1 0 16,1 1-1536-16,2-4-304 0,-2-2-64 0</inkml:trace>
  <inkml:trace contextRef="#ctx0" brushRef="#br0" timeOffset="49747.4">18349 12876 12543 0,'0'0'560'0,"0"0"112"0,0 0-544 0,0 0-128 0,0 0 0 0,0 0 0 16,-6-6 816-16,6 6 128 0,0 0 16 0,-4-8 16 15,3 0-720-15,1 8-256 0,0 0 144 0,0 0-144 16,-3-12 0-16,2 8 0 0,-1-1 0 0,-1 1 0 16,-1 2 352-16,0-1 96 0,0 0 0 0,0 2 16 15,0 0 560-15,-2-3 128 0,6 4 0 0,0 0 16 16,-7-3 0-16,7 3 0 0,0 0 0 0,0 0 0 15,0 0 48-15,0 0 0 0,0 0 0 0,0 0 0 16,0 0-176-16,0 0-16 0,0 0-16 0,0 0 0 16,8-8-112-16,-8 8-32 0,7-6 0 0,1 1 0 0,-1-1 0 0,-7 6 0 15,12-5 0-15,-3 0 0 16,-9 5-480-16,12-3-112 0,-2-1-16 0,1 2 0 16,-1-1-256-16,2 2 0 0,0 0 128 0,1-1-128 15,0 2 0-15,1 0 128 0,0 0-128 0,1 0 0 0,-1 2 208 0,0 0-64 16,1 1-16-16,-1 1 0 0,1 1 128 0,-2 0 32 15,0 0 0-15,-2 1 0 0,0-1-112 0,-11-5-32 16,10 9 0-16,-2-1 0 0,-1 1-16 0,-4-1 0 16,-3-8 0-16,0 13 0 0,-2 2-128 0,-3-4 0 15,-3-2 0-15,-3 3 0 0,1 2 0 0,-3-1 128 16,-3-1-128-16,-1 0 128 0,0-1-128 0,0 0 0 16,-1-2 0-16,0 0 0 0,-2 1 0 0,2 0 0 15,1 0 176-15,3-2-176 0,1-2 0 0,1 0 0 16,2 1 0-16,0 0 0 0,3-2 0 0,7-5 0 0,-8 7 0 0,8-7 0 15,0 0 0-15,-5 6 0 0,5-6 0 0,0 0 0 16,0 0 0-16,5 8 0 0,-5-8 0 0,9 6-160 16,-9-6 160-16,12 4 0 0,-1 0 0 0,2-1 0 15,0 0 0-15,1-1 0 0,0 2 0 0,2-1-128 16,-1-2 128-16,2 3-128 0,-1 0 128 0,2 2-128 16,0 1 128-16,1-1 0 0,-1 1 0 0,0 2 128 15,0 1-128-15,-1 1-128 0,-1 1 128 0,0-1-192 16,-1 4 192-16,1 2 0 0,-2 1 128 0,-1 0-128 15,-2-1 0-15,-1-1 0 0,-1-1-160 0,-2 1 160 16,-2 0 0-16,-3-2 0 0,1 2 0 0,-3-3 144 16,-3 4-144-16,0-3 0 0,-1 3 0 0,0-1-176 15,-4 0 176-15,-1 0 0 0,-2-2 0 0,1-1 0 16,-2 1 160-16,-1-1 16 0,-1 0 0 0,-3 0 0 16,1 0-48-16,-1-3 0 0,-1 1 0 0,0 2 0 0,0-4-128 0,1 1 0 15,0-1 144-15,0 2-144 0,-2-2 0 0,1-1 0 16,0-1 0-16,2 0 0 0,-1-2 0 0,2 2 0 15,0-3 0-15,2 1-128 16,0 0-400-16,0-2-80 0,0-2-16 0,1 0 0 16,2-1-1584-16,1-1-320 0,9 1-64 0,-8-3-13744 0</inkml:trace>
  <inkml:trace contextRef="#ctx0" brushRef="#br0" timeOffset="50150.65">19561 13123 7359 0,'0'0'656'0,"0"0"-528"0,-4-7-128 0,1 3 0 15,3 4 5568-15,0 0 1088 0,-5-9 224 0,1 5 32 16,4 4-5088-16,-5-5-1024 0,5 5-208 0,0 0-32 16,-8-1-352-16,8 1-64 0,-10 0-16 0,-1 1 0 15,2 4 160-15,1-1 32 0,-1 2 0 0,0 1 0 16,-1 1 448-16,-2 4 112 0,2-2 16 0,-2 4 0 16,-2 2 272-16,-2 4 64 0,0 3 16 0,-1 3 0 15,0 0-528-15,-1 3-96 0,0 2-32 0,1 0 0 0,-1-2-304 0,-1 0-64 16,1-1-16-16,0 1 0 0,-2-4 96 0,2 0 16 15,1-1 0-15,3 0 0 0,1-2-320 0,2 0-304 16,0-2 64-16,1-2 16 0,3-1-144 0,0-4-16 16,2-3-16-16,2-2 0 15,3-8-464-15,0 0-96 0,0 0 0 0,0 0-16 16,-7-8-2944-16,1-3-592 0</inkml:trace>
  <inkml:trace contextRef="#ctx0" brushRef="#br0" timeOffset="50413.62">19119 13189 30399 0,'0'0'2704'0,"0"0"-2160"0,-7 7-544 0,7-7 0 16,-3 13 3376-16,3-13 560 0,0 14 112 0,2 2 32 16,3-1-3120-16,2 1-608 0,1 2-128 0,2 0-32 15,3 1 0-15,2-2-16 0,-2 2 0 0,4-1 0 16,1 2-176-16,0-1 0 0,0 1 0 0,1 0 0 15,-3-3 0-15,1-1 0 0,-1 1 0 0,-2 2 0 16,-2-8 0-16,0 2-320 0,-4 6 48 0,0-5 16 31,-2 2-320-31,1-3-48 0,-2 0-16 0,0 0 0 0,-1-1-96 0,0-2-32 0,0 2 0 0,0-6 0 16,2 1-960-16,-1-1-208 0,-5-6-48 0,0 0-14016 16</inkml:trace>
  <inkml:trace contextRef="#ctx0" brushRef="#br0" timeOffset="51814.37">19819 12671 24127 0,'0'0'1072'0,"0"0"208"0,7-6-1024 0,-1-1-256 16,1 1 0-16,0-3 0 0,3 1 928 0,1 1 128 15,2-2 32-15,2 0 0 0,-1 0-544 0,3 0-96 16,1-2-32-16,-1 2 0 0,-1-1 160 0,1 1 48 16,0-2 0-16,1 5 0 0,-1-3-16 0,0 1 0 0,0 1 0 0,-1 1 0 15,-1 1-96-15,-1 1-32 16,0 0 0-16,-3 1 0 0,1 1-224 0,-2 0-64 0,-10 2 0 0,11 2 0 16,-11-2-192-16,10 5 0 0,-3 1 0 0,1 1 0 15,-8-7 0-15,6 13 0 0,1 0 0 0,-1 1 0 16,-1 3 0-16,1 1 0 0,-1 2 0 0,-1 1 0 15,0-2 0-15,0 2 0 0,-1 0 128 0,-1 0-128 16,-1-1 0-16,-1 0 0 0,-1-3 0 0,-1 3 0 16,0-6 0-16,-2 2 0 0,-1-2 128 0,0 1-128 15,-2-1 0-15,-1 0 0 0,-1 2 0 0,-1 0 0 16,-1 1 128-16,-1-1-128 0,1-3 0 0,-2 2 0 16,-3-2 0-16,-1 1 0 0,0-1 0 0,-1 2 0 15,0-2 0-15,-1 1 0 0,1-5 0 0,1 2 0 0,0-1 0 16,0-2 0-16,-1 0 0 0,0-2 0 15,1-1 0-15,-1-1 0 0,-1-1 0 0,2-3 0 0,3-1 128 0,1-2-128 16,1 2 0-16,2-2 144 0,1-3-16 0,2-1-128 16,2 0 192-16,1 0-64 0,0-2-128 0,2-1 192 15,0 1-192-15,4 0 192 0,0 1-192 0,2 1 0 16,-4 7 0-16,8-7-176 0,-8 7 0 0,12-5 0 16,-2 1 0-16,2 1 0 0,1-1 176 0,0 3 0 15,0 1 0-15,1 1 0 0,1-1 0 0,0 2 256 16,1-1-48-16,0 3 0 0,-2-2 176 0,2 0 48 15,-1 3 0-15,2-1 0 0,0 1 144 0,0 0 16 16,0 1 16-16,1-1 0 0,0 1-64 0,1 2-16 0,-4-4 0 16,1 3 0-16,1 0-288 0,-1 2-64 15,-1-2-16-15,1 1 0 0,-2-3-160 0,1 2 0 0,-2-2 0 0,0-1 0 32,-2 0-656-32,1 0-64 0,0-1-16 0,0 0 0 15,-2 1-1040-15,0-1-208 0,-10-3-32 0,13 0-8912 0,-1 0-1776 0</inkml:trace>
  <inkml:trace contextRef="#ctx0" brushRef="#br0" timeOffset="60919.97">9468 7451 30063 0,'-50'0'1328'0,"16"3"272"0,-4 0-1280 0,2-1-320 0,2 1 0 0,4-3 0 16,3 0 880-16,2 0 96 0,0-3 32 0,0 1 0 15,1-1 16-15,0 0 0 0,3-3 0 0,2 2 0 16,0 1-704-16,10-1-144 0,-1 2-32 0,-1 0 0 15,1 1-144-15,0-1 0 0,3 0 0 0,2 1 128 16,5 1-128-16,0 0 0 0,0 0 0 0,10 4 0 16,7-2-144-16,5 1-16 0,6 2 0 0,6-3 0 15,6 0 160-15,4 1 0 0,5-3 160 0,9 0-160 16,9-3 336-16,6 3-16 0,5 3-16 0,0-3 0 0,-2-4 16 0,2 1 0 16,-1-1 0-16,2-1 0 0,4-1-96 0,-5-1-16 15,-5-1 0-15,-5 2 0 0,-8-3-80 0,-3 0 0 16,-4-1-128-16,-3 3 192 0,-4 0-192 0,-6 1 144 15,-5-1-144-15,-6 1 128 0,-7-2-128 0,-4 4 192 16,-3-3-192-16,-6 1 192 0,-9 6 32 0,0 0 16 16,-5-9 0-16,-7 2 0 0,-6 2-64 0,-7 2-16 15,-6-2 0-15,-7 4 0 0,-5 1-160 0,-4 0 0 16,-3 1 0-16,-5 2-176 0,-5-1 176 0,-5 1 0 16,-6-2 0-16,-4 3 0 0,-3 1 0 0,2 3 0 15,3 1 0-15,-2-1 128 0,-5-1 0 0,1 0 0 16,-1-1 0-16,6 3 0 0,5-3 48 0,5-2 16 0,4 1 0 15,3 1 0-15,2-5 0 0,3 0 0 0,2-1 0 0,6 0 0 16,5 2-192-16,6 0 128 0,6-1-128 0,5 3 128 16,5 0-128-16,6 3 0 0,11-7 0 0,0 0 0 15,5 9 0-15,8 1-224 0,7 1 48 0,9-2 16 16,7 1-48-16,9-2-16 0,5 0 0 0,5 0 0 16,3-2 224-16,4-3 0 0,6 1 0 0,5-4 160 15,5 0-160-15,0 0 0 0,-1 0 0 0,-4-5-176 16,-4-1 176-16,-1 0 0 0,-1-3 0 0,-3 1 0 15,-3-1 0-15,-5 0 0 0,-4 0 0 0,-6-2 0 16,-6 1 0-16,-6 1-128 0,-7-1 128 0,-3 0 0 16,-6 2 128-16,-4 2 128 0,-4 2 0 0,-10 4 16 15,0 0-32-15,0 0-16 0,-8-7 0 0,-4 5 0 16,-5 0-224-16,-4 2 128 0,-5 0-128 0,-5 0 0 16,-6 3 0-16,-6 0 0 0,-5 2 0 0,-4-1 0 0,-3 1 0 0,-1 0 0 15,0 2 128-15,-1 0-128 0,-1 1 0 16,-4-5 0-16,-4 1 0 0,0 0 0 0,0-2 240 0,4 2-48 15,2-1-16-15,6-1 0 0,1-2 80 0,3-1 0 16,0-3 16-16,3 2 0 0,3 0 16 0,3-2 0 16,4 2 0-16,5-5 0 0,5 7-288 0,6-2 0 15,3-1 128-15,6 2-128 0,3 1-176 0,9 0-80 16,0 0-32-16,0 0 0 16,12 6-1952-16,8 5-400 0,8-2-80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20:53:07.70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12376 13471 27407 0,'0'0'592'0,"0"0"128"0,0 0 32 0,0 0 32 0,0 0-624 0,0 0-160 0,-1-10 0 0,1 10 0 16,0 0 464-16,0 0 64 0,0 0 16 0,0 0 0 15,0 0-32-15,0 0 0 0,0 0 0 0,0 0 0 16,-11 4-256-16,2 3-48 0,0 2-16 0,-1 1 0 15,-2 2 64-15,-1 0 0 0,-3 0 0 0,-2 2 0 16,-1-1 128-16,-4 5 16 0,-1 3 16 0,-5 0 0 16,-1 5 80-16,-3 4 16 0,2 1 0 0,0 5 0 15,-1-1-224-15,3 1-32 0,-1 1-16 0,1-1 0 16,1-2-240-16,1-1 0 0,0-7 128 0,1-3-128 16,1-4-192-16,0-4-96 0,2-3-16 0,2-2 0 15,3-2-608 1,-2-3-128-16,0-1-32 0,2-2 0 15,0-4-2224-15,1-2-448 0</inkml:trace>
  <inkml:trace contextRef="#ctx0" brushRef="#br0" timeOffset="250.16">11754 13541 35423 0,'0'0'1568'0,"0"0"320"0,0 0-1504 0,0 0-384 16,0 0 0-16,0 0 0 0,3 12 528 0,-3-12 48 15,6 11 0-15,2 1 0 0,0 0-112 0,3 1-16 16,-1 1 0-16,3 2 0 0,1 2-112 0,2 3-16 16,0 1-16-16,-1 3 0 0,1 0-176 0,1 1-128 15,1 3 144-15,2-1-144 0,1-3 0 0,-2 1 0 16,1-1 0-16,0-2 0 16,4 1-288-16,-2-1-160 0,-1-1-16 0,0-2-16 15,0 1-480-15,-2-4-80 0,-2 0-32 0,1-3 0 16,-2 0-1408-16,0-1-272 0,-1-2-64 0,4-2-9872 0</inkml:trace>
  <inkml:trace contextRef="#ctx0" brushRef="#br0" timeOffset="1051.74">12640 13716 11055 0,'-4'0'480'0,"1"0"112"0,-2 0-464 0,1 0-128 0,-1 0 0 0,2 0 0 16,3 0 4368-16,0 0 864 15,1-4 160-15,2 1 48 0,1 3-4048 0,0-4-816 0,1 0-144 0,2 0-48 16,-1 2-192-16,2-1-64 0,0-1 0 0,1 2 0 15,0-2-128-15,1 1 0 0,-10 3 0 0,15 0 0 16,-2-4 320-16,0 2-32 0,-1 2 0 0,-2-3 0 16,-10 3 272-16,13-1 48 0,-4-1 16 0,-9 2 0 15,12-2-176-15,-2 1-16 0,-10 1-16 0,13-2 0 16,-1 1-176-16,-2 0-48 0,1-2 0 0,-1 0 0 16,-10 3-192-16,13-2 128 0,-1 1-128 0,0-1 0 15,0 0 0-15,-2-1 0 0,2 2 0 0,-1-3 0 16,0 1 0-16,-1 1 0 0,-1-2 0 0,1 0 0 15,0 0 0-15,0 0 0 0,1 0 0 0,-1-1 0 16,2 0 176-16,1 1-176 0,0-7 192 0,3 3-192 0,1 1 272 16,1-3-48-16,2 3-16 0,2-4 0 0,1-1-80 0,3 2 0 15,3 1-128-15,2 0 192 0,0 1-192 0,1 0 128 16,-1-5-128-16,0-1 0 0,-2-2 0 0,1-2 0 16,0 0 0-16,0-3 0 15,-1-1 0-15,1-4 128 0,2-1-128 0,1 0 0 0,3-3 0 0,2 1 128 16,1-1-128-16,0 3 0 0,2 1 128 0,-3 3-128 15,-4 0 0-15,-1 2 144 0,1 3-144 0,-1 0 0 16,-4 0 0-16,-1-1 0 0,1 0 0 0,2-3 0 16,2-2 0-16,2 1 0 0,3-1 0 0,2 1 128 15,3-3-128-15,0 0 0 0,-1-3 0 0,-3 2 0 16,-1-2 0-16,-2 0 0 0,1-1 0 0,-4 4 0 0,-3 1 0 16,1 3 0-16,0-1 0 0,0 3 0 0,-1 3 0 0,0 2 0 15,-1 0 0-15,0 4 0 0,-1 3 0 16,-2-1 0-16,-1 0 0 0,-3 3 0 0,-1 0 128 0,-1 1-128 15,-2-2-144-15,-1 2-64 0,-3 2-16 0,-1-1 0 32,0 2-624-32,-2-1-128 0,-3 2-32 0,0 1 0 15,-8 0-2400-15,0 0-496 0,0 0-80 0,0 0-32 0</inkml:trace>
  <inkml:trace contextRef="#ctx0" brushRef="#br0" timeOffset="2034.5">16144 11978 8287 0,'0'0'736'0,"0"0"-592"0,0 0-144 0,0 0 0 16,0 0 4080-16,0 0 784 0,-5-8 144 0,0 1 48 16,5 7-3904-16,0 0-784 0,-10-7-160 0,10 7-16 15,-10-9-464-15,0 5-96 0,-2-3-16 0,-1 3 0 16,-2 2-320-16,0-1-64 16,-1 0 0-16,-1 3-16 0,-2 2 784 0,-2 0 0 0,1-2 0 0,-2 3 0 0,-1 1 208 0,-1 1-48 15,2 2-16-15,0 2 0 0,-2-2 544 0,3 4 96 16,2 1 32-16,-1 1 0 0,2 1-176 0,1 3-16 15,3-1-16-15,1 3 0 0,2-3-400 0,2 5-80 16,0 1 0-16,3-1-128 0,0 1 0 0,2 0 0 16,2-1 0-16,2 0 0 0,2-3 0 0,2 0 0 15,2-5 0-15,1-1 0 0,1-4 176 0,3-2-176 16,0-2 160-16,1-1-160 0,1-2 192 0,1-3-48 16,1-4-16-16,0 0 0 0,2-3 16 0,0 0 0 0,2-6 0 0,-1 2 0 15,1-1 48-15,1-2 16 0,0-1 0 0,-1-1 0 16,1-3-16-16,-2 4 0 0,-1-4 0 0,-2 3 0 15,0 1-192-15,-3 0 144 0,-2 4-144 0,-1-2 128 16,-1 2-128-16,-2-1 0 0,0 1 0 0,-1 2 0 16,-1 2-128-16,0-1 128 0,-4 10 0 0,0 0 0 15,0 0-192-15,0 0 16 0,0 0 16 0,0 0 0 16,0 0 160-16,0 0 128 0,0 0-128 0,0 0 176 16,0 0-176-16,-2 12 0 0,2-12 144 0,0 15-144 15,3 0 160-15,0-2-32 0,-2 3-128 0,2 2 192 16,-2 2 16-16,1 1 0 0,-2-1 0 0,3 5 0 15,2 1-208-15,-1 0 128 0,0 2-128 0,0 0 0 16,0 1 0-16,1 1 0 0,2-3 0 0,-1 2 0 16,1-3 0-16,2-4 0 0,0-2 0 0,-1-2 0 15,0-1 0-15,-1-1 0 0,0-1 0 0,-2-2 0 0,-1 0 128 0,0 2-128 16,0-1 0-16,-2 0 0 0,0-1 0 0,-4 2 0 16,0-2 0-16,-2 1 0 0,-1 2 0 0,-2-3 0 15,-2 1 0-15,-1 2 0 0,-2-3 0 0,-2-1 0 16,-5-1 0-16,-2 2 0 0,-3-1-272 0,-2 0 48 15,-3-2 16-15,-1 1 0 16,-1-5-432-16,1-1-64 0,0-1-32 0,2-4-8416 16,1 0-1664-16</inkml:trace>
  <inkml:trace contextRef="#ctx0" brushRef="#br0" timeOffset="2405.21">16437 12330 16575 0,'0'0'736'0,"0"0"160"0,0 0-720 0,0 0-176 0,0 0 0 0,0 0 0 16,0 12 3856-16,0-1 752 0,0-11 128 0,3 13 48 0,-1 0-3984 0,1 0-800 16,0 2-144-16,1 0-48 0,-2 1 64 0,1 2 0 15,-1-1 0-15,0 3 0 0,-2-1 128 0,1 0-128 16,-1 1 128-16,0 1-128 0,-1 0 128 0,-1-3-128 15,1 2 128-15,0-2-128 16,0 1-736-16,-1-4-144 0,1-2-16 0,0-1-12256 0</inkml:trace>
  <inkml:trace contextRef="#ctx0" brushRef="#br0" timeOffset="3522.87">16128 13682 4607 0,'0'0'400'0,"0"0"-400"0,0 0 0 0,-6-8 0 15,-2 0 4400-15,0 2 784 0,-1-1 176 0,0 3 16 16,-2-2-3712-16,0 2-736 0,-2 1-160 0,-2 1-16 0,0 0-80 0,-1 1-16 16,-1 6 0-16,1-2 0 15,-4 2-288-15,0 4-64 0,-1 3-16 0,0 2 0 0,-1 3-288 0,0 4 0 16,-1 2 0-16,-1 5 0 0,-1 3 0 0,3 3 0 15,1 3 0-15,3-2 0 0,4-1 192 0,-1-3-32 16,2-2 0-16,0-1 0 0,0-2-160 0,4-1 0 16,0-3 0-16,4-2 128 0,1-2 32 0,1 0 0 15,2-3 0-15,4 0 0 0,2-4-32 0,3-1-128 16,1 1 192-16,1-5-64 0,2-1-128 0,2-5 0 16,2-4 144-16,3-1-144 0,2-4 0 0,3-1 0 15,4-1 0-15,1 1-192 0,1-5-96 0,1 1-32 16,2 0 0-16,0 1 0 0,-2 0 80 0,-1 0 16 15,-1-2 0-15,-3 2 0 0,-2 0 224 0,-3 2 0 16,-3-5 0-16,1 0 0 0,-5 1 144 0,-2-2 32 0,-3-2 0 16,-3 1 0-16,0 0-48 0,-4 0 0 0,1 2 0 0,-3 0 0 15,-1 1-128-15,-1 0 160 0,0 4-160 0,-1 2 160 16,-1-1-160-16,-1 4 128 0,5 6-128 0,-7-4 128 16,7 4 0-16,-7-1 0 0,7 1 0 0,0 0 0 15,-8 2 16-15,8-2 0 0,-7 8 0 0,2 1 0 16,5-9-144-16,-5 11 0 0,2 0 144 0,1 2-144 15,-2 2 128-15,1-2-128 0,0 4 160 0,2-3-160 16,-1 2 176-16,-1 1-176 0,0 1 192 0,2 0-192 16,-2-1 128-16,2 1-128 0,1-1 0 0,1 2 0 15,1 1 0-15,0 3 0 0,1-1 0 0,0 4 0 16,-1 0 0-16,1 3 0 0,-1 2 0 0,1 1 0 16,0 0 0-16,-2-1 0 0,0-1 0 0,-1-1 0 0,0-1 0 15,-1 0 0-15,-2-1 0 0,-1-1 0 0,-1-2 0 0,0-5 0 16,-3-2 0-16,2-1 0 0,-2-2 0 0,1-2-176 15,1-2 176-15,-2-1-160 16,0-2-1568-16,0 0-304 0,-1-2-64 0</inkml:trace>
  <inkml:trace contextRef="#ctx0" brushRef="#br0" timeOffset="4136.59">16579 14262 21183 0,'0'0'1888'0,"0"0"-1504"0,0 0-384 0,9-9 0 0,1 0 2720 0,0-2 480 16,4 3 80-16,-1-1 32 0,-1 0-2800 0,-1 1-512 15,0 2-208-15,1 1 16 16,-2-1-320-16,2 4-48 0,-1-3-16 0,-1 1 0 0,1 0 256 0,-1 1 32 16,0 1 16-16,-10 2 0 0,12 0 272 0,-1 2 0 15,-11-2 0-15,10 4 0 0,-10-4 0 0,6 7 144 16,-6-7-16-16,3 11 0 0,-3 0 16 0,-3 2 0 16,-2 0 0-16,-1 1 0 0,-3 4-144 0,0 1 0 15,-1 0 0-15,-1 3 128 0,-5-2-128 0,0 1 0 16,1 5 0-16,-1-5-176 0,-1 1 176 0,0-3 0 15,0 1 0-15,2 0-128 0,-1 0 512 0,2-4 128 16,2-2 0-16,1 1 16 0,2-3 176 0,1-2 48 0,2-2 0 16,2 0 0-16,3 1 144 0,-1-1 16 0,2-2 16 0,2 2 0 15,-2-8-400-15,5 9-80 0,3-4 0 0,1 2-16 16,0-2-256-16,3 1-48 0,-1-2-128 0,1 0 192 16,0 1-192-16,2-3-192 0,1 2 48 0,0 0 0 31,0-2-576-31,0 1-112 0,2-1-32 0,-1 1 0 15,-2 1-1728-15,-1-3-352 0,-1 4-64 0,-2-1-10144 0</inkml:trace>
  <inkml:trace contextRef="#ctx0" brushRef="#br0" timeOffset="5100.75">16272 15678 25503 0,'0'0'1136'0,"0"0"224"0,-12-5-1088 0,2 1-272 16,-2 0 0-16,1 1 0 0,1 2 624 0,1 1 64 15,-3-1 16-15,-1 1 0 0,-1 2-704 0,-1 2 0 16,0 1 0-16,-2-1 0 0,0 3 0 0,-1-1 0 16,-2 2 0-16,0 1 128 0,0 0 128 0,-1 3 0 15,-1 1 16-15,-2 1 0 0,1 3 304 0,-1 2 64 16,1 0 16-16,-1 3 0 0,2 3 112 0,1 0 32 16,0 0 0-16,3-1 0 0,1 2-144 0,3-1-16 15,2 0-16-15,2-3 0 0,1-1-96 0,3 0-16 16,5-4 0-16,0-2 0 0,1 0-224 0,2-3-48 15,2-3-16-15,3-3 0 0,-7-6-80 0,13 5-16 16,0-3 0-16,2-2 0 0,2-2 0 0,2-3-128 16,-1-1 192-16,3-1-64 0,2 1-128 0,2-5 128 0,0-2-128 15,0 0 128-15,-2-2-128 0,-1-2 0 0,-1-2 0 0,-1 0 0 16,-3 2 0-16,-3 0 0 0,-4-1 0 0,2-1 0 16,-3 1 144-16,-1 0-144 0,-1-2 160 0,-2 3-160 15,0 2 192-15,-2 2-64 0,-1 0-128 0,-1 2 192 16,1 2-48-16,-2 9-16 0,0 0 0 0,0 0 0 15,-4-6-128-15,4 6 0 0,0 0 144 0,0 0-144 16,-11 3 0-16,4 1 0 0,0 3 0 0,2 3-128 16,5-10 128-16,-4 15 0 0,0 2 0 0,0 1-128 15,0-2 384-15,2 2 64 0,0 1 32 0,2 1 0 16,-1-1-512-16,2 0-96 0,2 3-32 0,0-1 0 16,-1 1 288-16,2 0 0 0,3-1 0 0,0 0 144 15,1 1-144-15,0-3 0 0,1 2 0 0,-1 1 0 16,0 2 0-16,-2-3 0 0,-2 2-160 0,0 2 160 0,-1 0-256 0,-2 1 32 15,-4 3 16-15,0-1 0 0,-3 2-48 16,0-1-16-16,-1 0 0 0,-2-2 0 0,-3-1 272 0,-1-1-160 16,-1-2 160-16,0 2-128 0,-5-7 320 0,0 1 64 15,-3-5 0-15,-2 2 16 0,0-3-128 0,-3-3-16 16,3 0-128-16,-2 0 192 0,1-3-192 0,1-1-160 16,1-5 32-16,2-1 0 15,1-1-2208-15,4-3-432 0,0-3-96 0</inkml:trace>
  <inkml:trace contextRef="#ctx0" brushRef="#br0" timeOffset="5721.31">16445 16167 4607 0,'0'0'400'0,"0"0"-400"0,0 0 0 0,0 0 0 15,0 0 7888-15,0 0 1504 0,0 0 288 0,13-2 64 32,0 1-8208-32,0 1-1536 0,0 0-512 0,2 1 0 0,-1 1 128 0,0 2 32 0,1-2 0 0,-1 1 0 15,-1-1-128-15,1 1-32 0,1 1 0 0,-2 0 0 0,-3-2 384 16,1 1 128-16,-1 0 0 0,-10-3-144 15,0 0 432-15,12 2 96 0,-2 0 0 0,-10-2 16 0,0 0 208 0,0 0 32 16,0 0 16-16,9 3 0 0,-9-3-128 0,0 0-16 16,0 0-16-16,0 0 0 0,0 0-496 0,0 0 0 15,-2 12 0-15,2-12 0 0,-4 12-192 0,4-12-128 16,-8 8-16-16,1 1-16 0,7-9 160 0,-6 6 16 16,-1 1 16-16,2 2 0 0,5-9 160 0,-6 9 0 15,-1-1 0-15,7-8 0 0,-4 10 0 0,4-10 0 16,-4 11 0-16,4-11 128 0,-2 9-128 0,2-9 0 15,0 0 128-15,0 0-128 0,4 13 0 0,1-3 128 16,-5-10-128-16,9 10 0 0,-1-3 0 0,-8-7 0 16,10 7 0-16,-1-1 0 0,0 1 0 0,1-3 0 15,-1 1 0-15,0 2 128 0,-9-7-128 0,13 10 0 0,-1-2 0 0,1 1 0 16,-4-2 0-16,-1 0 0 0,-8-7-176 0,7 11 176 16,1 1 0-16,-4 1 0 0,-1-3 0 0,-3 3 0 15,-2-3 192-15,0 2 144 0,-3-1 32 0,-1 0 0 16,1 2 144-16,-1-1 48 0,-3 0 0 0,-2 1 0 15,1 3-240-15,-2-2-64 0,0-1 0 0,2-1 0 16,-3-1-112-16,-2 1-16 0,0 0-128 0,-1-3 192 16,0 0-192-16,0-2 0 0,-3-3-144 0,1-1 144 15,0 0-320-15,0 0 16 0,-2-2 16 0,2 0 0 16,1 1-560 0,-1-1-112-16,-1 0-32 0,2 0 0 0,2 2-2656 0,-1 0-512 0</inkml:trace>
  <inkml:trace contextRef="#ctx0" brushRef="#br0" timeOffset="6737.49">16192 17672 36975 0,'0'0'816'0,"0"0"160"0,-9-1 48 0,0 0 0 0,0-3-816 0,0 1-208 16,0-1 0-16,-1-1 0 0,3-1-256 0,-4-1-80 16,-1 2-32-16,-1 2 0 15,-1-1-272-15,-3 3-64 0,-1 0-16 0,-2 5 0 16,-1 1 144-16,-2 1 16 0,0 4 16 0,-1 0 0 0,1 2 400 0,-1 2 144 0,3 2 0 0,0 1-144 16,-1 1 144-16,0 5 176 0,1 1-48 0,3-1 0 15,1 1 128-15,1-2 0 0,3 1 16 0,4 1 0 16,3-2 48-16,2 2 0 0,0-1 0 0,3 0 0 15,1 1-192-15,2-4-128 0,2-5 144 0,3 0-144 16,-1-4 0-16,3-2 0 0,2-2 0 0,0-3 0 16,1-4-160-16,2-2 160 0,1-5-128 0,0-4 128 15,2 0 0-15,3-6 0 0,2 0 0 0,0-2 0 16,0-2 0-16,2 1 0 0,-2-3 0 0,-1 1 0 16,-2-1 144-16,1 2-144 0,-3 1 192 0,-3 0-192 15,-1 0 128-15,-1 2-128 0,-1 0 0 0,-4 1 0 16,0 1 288-16,-3 0-48 0,1-1-16 0,-2 2 0 15,-2 0 208-15,-1 5 32 0,0-2 16 0,0 12 0 16,0 0 0-16,0 0 0 0,0 0 0 0,0 0 0 0,-8 5 64 16,8-5 16-16,-6 11 0 0,0 1 0 0,2-1-400 0,2 0-160 15,1 3 128-15,1 0-128 0,0-1 0 0,2 0 0 16,2 4 0-16,0 0 0 0,0 3 0 0,0-3 0 16,0 2 0-16,1 2 0 0,-1 1 0 0,1 2 0 15,0-2 0-15,-1 3 0 0,-1 2 0 0,-1-1 0 16,1 0 0-16,0 2 0 0,-1-1 0 0,-2 1 0 15,-2-4 0-15,-1 1 0 0,-1-4 368 0,0 1-16 16,-2-5 0-16,-3 3 0 0,-1-5-80 0,0 1-16 16,-2-2 0-16,2 1 0 0,-2-1-96 0,-2 3-32 15,-2-3 0-15,-1 3 0 0,-1-1-128 0,-2 2 0 16,-1 2 0-16,-1-1 0 0,-2 1-288 0,-1-2-32 0,0 1-16 16,-1 4 0-1,0-5-1808-15,1 0-352 0,0-3-80 0,2-4-13440 0</inkml:trace>
  <inkml:trace contextRef="#ctx0" brushRef="#br0" timeOffset="7158.19">16422 17878 9215 0,'0'0'816'0,"0"0"-656"16,-6 8-160-16,0-1 0 0,-1-2 6880 0,7-5 1344 15,0 0 272-15,-6 8 48 0,6-8-7120 0,-7 9-1424 16,7-9-272-16,-5 10-64 0,0 0-48 0,0-3 0 16,5-7 0-16,-7 12 0 0,1 0 128 0,-2 1 0 15,0 2 16-15,0 4 0 0,0-1 384 0,1 2 80 16,-1 0 16-16,0 1 0 0,-1-2 464 0,1-3 80 15,1 4 32-15,1-6 0 0,1-1-112 0,-1 0 0 16,3-1-16-16,0-3 0 0,3-9-352 0,0 0-64 16,0 0-16-16,4 9 0 0,1 1-256 0,-5-10-176 15,11 2 32-15,-1 2 0 0,2-4-16 0,1 3 0 16,1-3 0-16,2 0 0 0,-1 0 160 0,4-2-160 16,0 1 160-16,2-2-160 0,-1 1 160 0,0 1 0 0,1 2 0 0,0-2 0 15,0-3 0-15,0-2 0 0,-2 3 0 0,1-5 0 16,-2 1-176-16,0-1 176 0,-2 3-208 0,-2-3 80 31,0-1-256-31,-4-1-64 0,-2 1 0 0,0 0 0 16,-2-1-2176-16,-1 1-432 0,-1-1-80 0</inkml:trace>
  <inkml:trace contextRef="#ctx0" brushRef="#br0" timeOffset="7389.48">16677 17898 31327 0,'-9'23'2784'0,"-3"2"-2224"0,-2 3-560 0,4 6 0 0,0 2 3712 0,3 2 624 15,1 0 128-15,1-2 16 0,0-1-3712 0,0-2-768 16,-1-3 0-16,1-1-224 16,-1-2-416-16,-2 3-96 0,-2 0-16 0,0 0 0 15,1 0-48-15,0-4-16 0,0-3 0 0,0 1 0 16,0-5-176-16,-2-2-32 0,2-1-16 0,-1-7 0 15,-1-4-1680-15,0-5-336 0</inkml:trace>
  <inkml:trace contextRef="#ctx0" brushRef="#br0" timeOffset="7962.17">12513 13763 3679 0,'0'0'160'0,"0"0"32"0,-5 9-192 0,5-9 0 0,0 0 0 0,-3 10 0 16,3-10 1776-16,-2 9 304 0,2-9 64 0,0 0-4528 16,0 0-912-16</inkml:trace>
  <inkml:trace contextRef="#ctx0" brushRef="#br0" timeOffset="8488.94">12570 13782 8287 0,'0'0'368'16,"0"0"80"-16,0 0-448 0,0 0 0 0,0 0 0 0,0 0 0 0,-5-6 1904 0,5 6 288 15,0 0 64-15,0 0 16 0,0 0-480 0,0 0-80 16,-5-6-32-16,5 6 0 0,0 0-320 0,0 0-64 16,0 0-16-16,0 0 0 0,0 0-320 0,0 0-80 15,0 0-16-15,0 0 0 0,0 0-64 0,0 0-16 16,0 0 0-16,0 0 0 0,0 0-16 0,0 0 0 16,0 0 0-16,0 0 0 0,0 0-128 0,0 0-16 15,0 0-16-15,7 11 0 0,-7-11-80 0,10 10-16 16,-1-2 0-16,0 0 0 0,2 1-64 0,0 0 0 0,2 0-16 0,3 2 0 15,2-2-160-15,3 1-16 0,1 1-16 16,6 0 0-16,-1 3 16 0,2-1 0 0,1 0 0 0,1 2 0 16,3-2-256-16,0-1 0 0,0-2 0 0,6 2 0 15,3-3 160-15,5 0-160 0,6 2 160 0,2 1-160 16,4 2 192-16,-1-2-48 0,-3-1-16 0,-2 0 0 16,1-2-128-16,2 1 128 0,3-2-128 0,7 3 128 15,6 0-128-15,-1 2 0 0,-3-2 0 0,-4-2 128 16,-5 3-128-16,4-3 0 0,5-3 144 0,4 3-144 15,4-1 192-15,-3 0-48 0,-2-1 0 0,-4-2 0 16,-4 1 16-16,1-2 0 0,3 0 0 0,1 1 0 16,2 1-160-16,-6 0 0 0,-6 1 144 0,-5 2-144 15,-7-1 0-15,-4 1 0 0,-4 1 0 0,0 2-192 16,-5-3 192-16,-2 1 0 0,-3 1 160 0,-3-1-160 16,-5 1-256-16,-5-1-160 0,-5 2-32 15,-3-3 0-15,-5 3-1664 0,-6-3-320 0,-3 0-80 0,-5 1-9072 16,-6-2-1792-16</inkml:trace>
  <inkml:trace contextRef="#ctx0" brushRef="#br0" timeOffset="9177.15">12754 13957 4607 0,'0'0'400'0,"0"0"-400"0,-15-3 0 0,2 1 0 16,13 2 6128-16,0 0 1136 0,-12-3 224 0,12 3 64 15,0 0-5632-15,0 0-1104 0,0 0-240 0,0 0-32 16,0 0 32-16,0 0 16 0,-11-4 0 0,11 4 0 0,0 0-208 0,0 0-64 16,0 0 0-16,0 0 0 0,0 0 192 0,0 0 16 15,0 0 16-15,0 0 0 0,0 0 48 0,0 0 16 16,0 0 0-16,-1 9 0 0,1-9 0 0,0 11 0 15,1-3 0-15,5-1 0 0,-1 1-144 0,1 4-16 16,3 0-16-16,5-1 0 0,-3 1-112 0,2 2-32 16,3 1 0-16,2 0 0 0,3 1-64 0,1 2-16 15,2 1 0-15,2 1 0 0,1 4 48 0,2 2 0 16,1 1 0-16,5 3 0 0,3-1-80 0,6 2-16 16,6 2 0-16,2-1 0 0,1 4-160 0,-1-1 192 15,1-3-192-15,-4 2 192 0,-2-4-192 0,3 3 0 16,-1-3 0-16,5 6 0 0,3 5 0 0,3 5 0 15,1 0 0-15,0 4 0 0,-2 0 128 0,-3-5-128 0,-1 2 0 0,1-9 128 16,4-3 16-16,4 2 0 0,4-4 0 0,-3 3 0 16,-3 0-144-16,-6 2-224 0,-3 1 48 0,-3 0 16 15,-3-1 400-15,-1 1 80 0,0-1 0 0,1-2 16 16,-3 0-128-16,-2-4-16 0,-3-4-16 0,-5-2 0 16,-2 0-176-16,-4-3-256 0,-4-2 64 0,0 1 16 15,-3-2 368-15,-3-2 80 0,-2-1 16 0,-2-3 0 16,0-1-288-16,-1-1 0 0,-2-1 0 0,-2-2 0 31,-9-9-448-31,10 9-32 0,-10-9-16 0,0 0 0 16,11 2-384-16,-11-2-80 0,0 0 0 0,0 0-16 0,0 0-192 0,5-7-48 15,-5 7 0-15,0-11-11520 0,0 11-2320 0</inkml:trace>
  <inkml:trace contextRef="#ctx0" brushRef="#br0" timeOffset="9947.32">12634 13980 22111 0,'0'0'1968'0,"-9"2"-1584"0,-3-2-384 0,3 2 0 16,9-2 3520-16,0 0 608 0,-9 4 128 0,9-4 32 16,0 0-3328-16,-4 11-672 0,2-2-128 0,2-9-32 15,4 13-128-15,1-3 0 0,1 2 0 0,1 0 0 16,1-2 0-16,1 2 0 0,0 1 0 0,1 1 0 16,1-1 0-16,-1 4 0 0,-1 3 0 0,3 1 0 15,0 3 0-15,0 6 0 0,-1 0 144 0,2 4-16 0,2 0 16 0,0 3 16 16,2-1 0-16,3 2 0 0,-1-2 720 0,2 1 144 15,-1-6 16-15,1 4 16 0,3-2-544 0,0 5-128 16,-1 4 0-16,2 5-16 0,0 2-176 0,4 4-48 16,2 4 0-16,3-7 0 0,1-1-144 0,5-1 0 15,2 0 0-15,0-1 0 0,0 7 0 0,-2 2 0 16,0 2 128-16,1 4-128 0,-2 3 0 0,1-8 160 16,5-3-160-16,-1 0 160 0,3 2 32 0,4 6 0 15,2 5 0-15,1 2 0 0,-1 2-192 0,-2-9 128 16,-4 0-128-16,0-10 128 0,-4-3 160 0,2-3 32 15,4 4 0-15,3 3 0 0,4 3-112 0,0 1-16 0,-3 2 0 0,-2-4 0 16,-3-3 64-16,-2-5 0 0,-4-4 0 16,-4 0 0-16,-3 0-256 0,1 3 0 0,-2 1 0 0,1 2 0 15,1-2 144-15,-2-1-16 0,-1-3 0 0,1-5 0 16,-1-6 48-16,-3-2 0 0,-3-1 0 0,-1-3 0 16,-2-5 16-16,-2-2 0 15,-2-2 0-15,-2-4 0 0,-3-2-16 0,0-1 0 0,-2 1 0 0,-1-2 0 16,-3-1-176-16,-1-1 128 0,-1 1-128 0,1-1 128 15,0 1-128-15,-8-8 0 0,0 0 0 0,5 10 0 16,-5-10-400-16,5 9 32 0,-5-9 16 0,0 0 0 31,4 8-160-31,-4-8-16 0,4 6-16 0,-4-6 0 16,0 0-400-16,0 0-80 0,0 0 0 0,0 0-16 0,0 0-2128 0,0 0-416 0</inkml:trace>
  <inkml:trace contextRef="#ctx0" brushRef="#br0" timeOffset="11194.84">17343 12237 21935 0,'0'0'960'0,"-9"2"224"0,0-1-944 0,9-1-240 0,-9 1 0 0,9-1 0 0,-10 1 1264 0,10-1 208 16,0 0 32-16,0 0 16 0,0 0-528 0,0 0-96 15,0 0-32-15,0 0 0 0,0 0-416 0,0 0-64 16,-2-3-32-16,2-3 0 0,2 1 32 0,-2 5 16 16,1-4 0-16,-1 4 0 0,0 0 160 0,0 0 16 15,0 0 16-15,0 0 0 0,0 0 0 0,0 0 0 16,0 0 0-16,6 11 0 0,-2-1-80 0,0 1 0 15,0 0-16-15,1-2 0 0,1 3-48 0,1 1 0 16,4-2 0-16,1-1 0 0,1 0 128 0,2 1 32 16,3 1 0-16,5-2 0 0,4 2-160 0,2-3-16 15,3 4-16-15,2 1 0 0,0-1-224 0,1 3-32 16,0 1-16-16,-1 2 0 0,-1-2-144 0,0 2 128 0,-1-1-128 0,1 5 128 16,-1 3-128-16,2 4 0 0,1 2 0 0,3 2 128 15,3 1-128-15,3 0 0 0,-1 2 0 0,0-1 128 16,-1 2-128-16,-2-4 128 0,1-6-128 0,-2 0 128 15,-2-6 96-15,3-1 16 0,1-2 0 0,4 1 0 16,2 1 80-16,2 1 0 0,2 0 16 0,-3 3 0 16,-1 2-96-16,-4 2-32 0,-1 0 0 0,-3 1 0 15,0 2-80-15,-2-2-128 0,-2-1 176 0,1-3-176 16,1-1 128-16,1-1-128 0,-1 0 0 0,3-1 0 16,-4-3 128-16,-1-2-128 0,-2-1 0 0,-2 0 0 15,-1-5 0-15,-1-2 0 0,-3-1 128 0,0 1-128 16,-3-5-128-16,1 0-96 0,-1 0-16 0,-1-1 0 15,1-1 384-15,-1-1 80 0,0 2 16 0,-1 0 0 0,0-3-240 0,-2 5 0 16,1-4-144-16,-1 2 144 0,-2 0-352 0,0 1 32 16,-1 1 0-16,-2 0 0 15,-2-1-1152-15,-2 3-208 0,0 1-48 0,-3 0-16 16,-7-9-1232-16,3 15-240 0,-2-2-48 0</inkml:trace>
  <inkml:trace contextRef="#ctx0" brushRef="#br0" timeOffset="11922.96">17523 14156 13823 0,'0'0'1216'0,"-6"2"-960"16,6-2-256-16,-9 2 0 0,1 0 3248 0,8-2 592 15,0 0 128-15,0 0 32 0,0 0-3168 0,0 0-640 16,0 0-192-16,0 0 0 0,0 0 288 0,0 0-32 16,0 0 0-16,0 0 0 0,0 0 480 0,15 2 96 15,1-2 0-15,1 0 16 0,1 0 112 0,1-1 32 16,3 0 0-16,2 1 0 0,1-3-288 0,1 3-48 0,0 0-16 0,2 0 0 16,2 0-208-16,1 0-48 0,0 0-16 0,5-1 0 15,4-1 64-15,4 0 16 0,6 0 0 0,2 1 0 16,3 0-96-16,-1-2-16 0,-1 1 0 0,-3-2 0 15,0-2 48-15,1 0 0 0,1-2 0 0,4 2 0 16,1-2 64-16,2 1 32 0,0 3 0 0,-3 0 0 16,-1 1-192-16,-5-4-32 0,-1-1-16 0,-2 0 0 15,1 1-48-15,1-1-16 0,0 0 0 0,-1 5 0 16,-1-3-176-16,-3 2 0 0,-2 1 0 0,-3-3 0 16,-5-2 0-16,-3 0 0 0,-1 0 0 0,-4-3 0 15,-4 0 0-15,1 1 0 0,-4-1 128 0,1 1-128 16,-2-2 192-16,-2 2-64 0,-2 1 0 0,0 1 0 15,-1-3-128-15,-1 3-224 0,-3 3 48 0,-1 0 16 16,-8 5-176-16,0 0-48 0,0 0 0 0,0 0 0 16,0 0-1488-1,0 0-304-15,0 0-64 0,0 0-9920 0,-7 13-1984 0</inkml:trace>
  <inkml:trace contextRef="#ctx0" brushRef="#br0" timeOffset="12784.51">17673 16248 4607 0,'0'0'400'0,"0"0"-400"0,0 0 0 0,9-7 0 16,-1 0 6128-16,3 1 1136 0,2-4 224 0,1 0 64 16,2-3-5696-16,1 0-1120 0,2 0-224 0,1-6-64 15,1-6 336-15,3-1 64 0,4-4 16 0,0-5 0 16,6-3 224-16,3-4 64 0,3-2 0 0,2-2 0 16,1 1-192-16,1 0-16 0,-1 4-16 0,-1-2 0 15,-2-3-352-15,-1-5-64 0,-1-5 0 0,3-4-16 16,2-5-240-16,1 0-64 0,3 1 0 0,1 6 0 15,2 4 0-15,-2 0-16 0,-2-3 0 0,-2-1 0 16,-4-3-32-16,0 3 0 0,-5-5 0 0,3 9 0 16,-1 4 96-16,1 5 16 0,0 5 0 0,0 3 0 0,1 4-256 15,-1 1 176-15,-3 1-176 0,-1 1 160 0,-3 0-160 0,-1 4 0 16,-4 0 0-16,-1 4 0 0,-6-2 0 0,4 6 0 16,-3 1 0-16,0 0 0 15,-3 3-368-15,-1 1-48 0,-2-2-16 0,-2 5 0 0,-1-2 256 16,1 4 176-16,0-3-208 0,-2 1 80 0,-2 3-64 0,0 0 0 15,-2 1 0-15,-6 6 0 16,6-7-208-16,-6 7-48 0,0 0-16 0,0 0 0 16,0 0-2576-16,0 0-512 0,0 0-96 0</inkml:trace>
  <inkml:trace contextRef="#ctx0" brushRef="#br0" timeOffset="13550.72">17685 17975 16575 0,'0'0'1472'0,"0"0"-1168"16,0 0-304-16,0 0 0 0,0 0 3152 0,0 0 576 0,0 0 112 0,10-3 32 15,-2-2-3104-15,0 0-640 0,-1 1-128 0,0-1 0 16,0-3 256-16,-1-1 64 0,1-2 0 0,-1 1 0 16,1-3 768-16,1-3 144 0,1-1 48 0,1-1 0 15,1-1-128-15,-1-2-32 0,2-3 0 0,1-4 0 16,3-2-224-16,4-6-64 0,1-7 0 0,4-8 0 16,4-9-320-16,6-1-64 0,4-4 0 0,4-1-16 15,4 0-128-15,1-5-32 0,1-9 0 0,0-3 0 16,1-3-272-16,0 2 0 0,3 6-208 0,3-3 80 15,2-4 128-15,2-2 256 0,-1-5-64 0,-2 5-16 16,-3 5 224-16,-3 0 48 0,-3-3 16 0,-1-7 0 16,0-3-192-16,1 7-32 0,1 4-16 0,1 4 0 0,-3 2-96 15,-3-2-128-15,-3-2 176 0,-5 7-176 0,-5 5 0 0,-1 9-304 16,-3 6 48-16,-3-1 0 0,-3 2 400 0,-3-1 96 16,-2 0 16-16,-2 2 0 0,1-2-256 0,-1 3 0 15,2 5 128-15,-2 4-128 0,-2 2 0 0,0 4 0 16,-3 4 0-16,0 2 0 0,-4 1 0 0,-1 0-192 15,-1 0 192-15,-3 2-208 0,-3 2-64 0,-1 3-16 16,-4 3 0-16,-1 5 0 16,-1 0-1376-16,-1 6-256 0,-2 3-64 0,0 4-10880 15,-3 6-2176-15</inkml:trace>
  <inkml:trace contextRef="#ctx0" brushRef="#br0" timeOffset="15167.44">20275 13786 11967 0,'0'0'1072'0,"-13"3"-864"15,-1-1-208-15,2 2 0 0,12-4 5952 0,0 0 1152 16,0 0 240-16,0 0 32 0,0 0-5776 0,-1 12-1168 16,4 0-240-16,3 1-32 0,6 0-16 0,2-2 0 15,3 1 0-15,4 1 0 0,0 3-144 0,-8-7 160 16,3 0-160-16,0 3 160 0,3 2-160 0,0 1 0 16,0 0 0-16,-1 1 128 0,1-2-128 0,13 14 0 15,-6-2 0-15,-4-4 0 0,-3-7 0 0,-2 4 0 16,-2-1 0-16,0-1 0 0,-3-1 0 0,0-1 0 15,-3 1 0-15,0-4 0 16,-1-1-496-16,0 0 32 0,-8-11 0 0,11 6 0 16,1-3-1744-16,0-3-352 0,0-4-64 0,-2-3 0 0</inkml:trace>
  <inkml:trace contextRef="#ctx0" brushRef="#br0" timeOffset="15413.96">21012 13652 13823 0,'0'0'1216'0,"0"0"-960"0,-12 5-256 0,1 3 0 15,0 1 5664-15,2 3 1088 0,0 6 224 0,1 3 32 16,-1 1-5520-16,0 3-1104 0,0 5-208 0,-2 4-48 16,-1 5 144-16,-1-1 48 0,-2 3 0 0,-2 0 0 0,-1-2 208 15,-3 5 48-15,-1 6 16 0,-2 10 0 0,-2 7 240 0,0 4 64 16,-1 1 0-16,-2-1 0 0,-2 2-576 15,-1 5-96-15,4 9-32 0,0-3 0 0,2 4-192 0,1-11 0 16,2-10 0-16,1-5-160 16,-2-9-2224-16,3-3-448 0</inkml:trace>
  <inkml:trace contextRef="#ctx0" brushRef="#br0" timeOffset="24550.03">17875 11887 6959 0,'0'0'304'0,"0"0"80"0,-9-3-384 0,9 3 0 15,-10-1 0-15,1 1 0 0,1 0 1216 0,0 0 160 0,8 0 32 0,-10 0 16 16,0 2 144-16,10-2 32 0,-10 4 0 0,1 0 0 15,1 0-400-15,8-4-80 0,-5 1-16 0,0 2 0 16,5-3-432-16,-4 3-96 0,0-1 0 0,4-2-16 16,0 0-32-16,0 0 0 0,0 0 0 0,0 0 0 15,-7 7 336-15,7-7 64 0,0 0 16 0,0 0 0 16,0 0-176-16,0 0-16 0,0 0-16 0,7 9 0 16,-7-9-208-16,10 6-32 0,1-2-16 0,-1-1 0 15,-10-3-224-15,13-1-32 0,1-2-16 0,1 0 0 16,0 1-16-16,1-1-16 0,0 0 0 0,-1 2 0 15,2-5-176-15,0 2 0 0,-1-1 144 0,0 2-144 16,-1 0 128-16,1 2-128 0,-2-2 160 0,-1 2-160 16,-2 1 160-16,-11 0-160 0,10-3 160 0,-10 3-160 15,0 0 0-15,12 2 128 0,-12-2-128 0,0 0 0 0,0 0 0 0,0 0 0 16,0 0 0-16,0 0 0 0,0 0 0 0,0 0-192 16,0 0 192-16,0 0-208 0,0 0-48 0,0 0 0 15,0 0 0-15,0 0 0 0,0 0 256 0,0 0 0 16,0 0-160-16,0 0 160 0,0 0 0 0,0 0 0 15,0 0 0-15,0 0 0 0,-8 8 0 0,0-2 0 16,-1 1 0-16,0-1 0 0,-2 1 0 0,1 1-144 16,-3-3 144-16,1 1-208 0,-1 6-160 0,0-2-16 15,-2-2-16-15,0 3 0 0,2-4 80 0,0 3 32 16,1-3 0-16,1 0 0 0,-2 1 288 0,0 0 0 16,2-2 0-16,1 2 0 0,-2 0 240 0,0 0 0 15,1-2 0-15,-1 1 0 0,0 2-48 0,0 0 0 0,1 1 0 0,-1 1 0 16,-1-1-192-16,2 3 0 0,4-4 0 0,0 2 0 15,2-2 128-15,-2 1-128 0,3 1 0 0,2-3 0 16,2-8 128-16,-2 11-128 0,2-11 0 0,0 13 0 16,0-13 192-16,4 13-48 0,2-2-16 0,-6-11 0 15,7 10 128-15,1-2 0 0,-8-8 16 0,12 7 0 16,-2-2 112-16,2-4 0 0,-12-1 16 0,12 3 0 16,0-2-80-16,1 0 0 0,0-1-16 0,0 0 0 15,0-1-48-15,1-2 0 0,2 1 0 0,2-3 0 16,2 1-96-16,0 0-32 0,1-4 0 0,0 3 0 15,0-1-128-15,1 1 0 0,0 0 0 0,-1 0 0 16,0 2 0-16,-1-3-256 0,-3 2 64 0,-2 1 16 16,0 1-1408-16,-2 0-272 15,-13 2-64-15,10-1-8192 0,-10 1-1648 0</inkml:trace>
  <inkml:trace contextRef="#ctx0" brushRef="#br0" timeOffset="24908.68">18364 12145 2751 0,'0'0'256'0,"0"0"-256"0,0 0 0 0,0 0 0 16,0 0 7184-16,0 0 1392 0,0 0 288 0,11-3 48 15,-11 3-6464-15,0 0-1296 0,0 0-256 0,0 0-48 16,10 7-352-16,-10-7-80 0,8 13-16 0,-3 0 0 16,-2 1-400-16,-3 2 0 0,-2 3 0 0,0-1 0 15,-3 3 0-15,-1 0 0 0,0 1-160 0,-1 2 160 16,-1 1-128-16,-1-3 128 0,0 0 0 0,0-1-144 15,3-7-16-15,-1 2 0 0,2-1 0 0,1 0 0 32,1-2-2096-32,2 0-432 0,0-4-64 0</inkml:trace>
  <inkml:trace contextRef="#ctx0" brushRef="#br0" timeOffset="25750.78">17693 13609 20271 0,'0'0'1792'0,"0"0"-1424"15,0 0-368-15,0 0 0 0,0 0 2464 0,0 0 416 16,0 0 96-16,9-3 16 16,1-1-2800-16,1 2-544 0,2-5-112 0,-1 2-32 15,-1 1 16-15,1-1 0 0,1 0 0 0,0 1 0 0,-1-2 336 0,1 1 144 16,0 3-128-16,1-2 128 0,-2 1 128 0,0-1 96 16,-1 2 32-16,1-2 0 0,0 4 48 0,0-2 16 15,-2 1 0-15,-10 1 0 0,12 0-160 0,-2 0-32 16,-10 0 0-16,0 0 0 0,0 0-128 0,9 5 0 15,-9-5-160-15,8 6 160 0,-8-6 0 0,0 0 0 0,8 6 0 0,-8-6 0 16,0 0 0-16,0 0 128 0,0 0 16 16,0 0 0-16,0 0 112 0,0 0 32 0,0 0 0 0,1 10 0 15,-1-10-80-15,0 0-16 0,-6 8 0 0,-2 1 0 16,-1-1-192-16,-2 0 0 0,1-1 128 0,0 0-128 16,-2 1 0-16,0 0 0 0,-1 1 0 0,1 0 0 15,-2 2 0-15,0 0 0 0,-1 1 0 0,0 3 0 16,-2-2 0-16,0 2 0 0,-2 2 0 0,1 0 0 15,0 0-128-15,1 0 128 0,0-1 0 0,1 1 0 16,2 0 0-16,2-2 0 0,1-2 0 0,0 0 0 16,2 0 0-16,4-1 0 0,1 0 0 0,4-12 0 15,0 0 0-15,-1 10 0 0,1-10 0 0,0 0 144 16,5 13 80-16,1-4 16 0,2-2 0 0,3-2 0 16,0-2-240-16,2-1 176 0,2 0-176 0,-1-2 160 0,0-2-288 0,1 1-64 15,-1 0-16-15,2-1 0 16,1 1-992-16,0 0-192 0,-2-4-32 0,1-1-11504 15</inkml:trace>
  <inkml:trace contextRef="#ctx0" brushRef="#br0" timeOffset="26201.29">18007 13832 23615 0,'0'0'1040'0,"0"0"224"0,0 0-1008 0,6-7-256 0,4-2 0 0,0 0 0 16,0-1 960-16,2-1 160 16,0 1 32-16,2-1 0 0,2-2-1152 0,0 0 0 0,0 3-192 0,0 1 0 15,-2-1 64-15,2 4 0 0,-3-1 0 0,0 2 0 16,0 0 128-16,-1 1 176 0,0 1-48 0,-2 2 0 15,-10 1 384-15,11-2 64 0,-4 0 0 0,-7 2 16 16,0 0 160-16,0 0 16 0,0 0 16 0,0 0 0 16,0 0-400-16,0 0-96 0,0 0-16 0,-1 12 0 15,1-12-272-15,-6 13 0 0,-2 0 0 0,0-1 0 16,-1 1 0-16,0 1-176 0,-2 2 176 0,0-1-160 0,1 1 160 16,0 0 0-16,0 1 0 0,-2-3 0 15,3 2 0-15,0 1 0 0,1-2 0 0,1 2 0 0,2-4 336 0,1 0 0 16,0 2 0-16,3-2 0 0,1-2 16 0,2 0 0 15,1-1 0-15,1-3 0 0,-4-7-352 0,9 9 128 16,2-1-128-16,-2-4 0 0,-9-4-176 0,10 5-96 16,1-1-32-16,-1 0 0 15,2-2-272-15,-1 1-48 0,-11-3-16 0,13 3 0 16,-1-1-400-16,0 2-96 0,-2 0-16 0</inkml:trace>
  <inkml:trace contextRef="#ctx0" brushRef="#br0" timeOffset="27218.88">17699 15220 18831 0,'0'0'400'0,"-9"7"96"0,0-2 16 0,1 0 32 0,-2-2-544 15,2 1 0-15,8-4 0 0,-8 0 0 0,2 1 1792 0,6-1 240 0,0 0 48 0,-7 0 16 16,7 0-768-16,0 0-160 0,0 0-16 0,0 0-16 16,-6-1-336-16,6 1-64 0,0 0-16 0,0 0 0 15,0 0-224-15,0 0-48 0,0 0-16 0,0 0 0 16,0 0 0-16,0 0 0 0,-10 1 0 0,10-1 0 16,0 0-160-16,0 0-16 0,0 0-16 0,0 0 0 15,0 0 96-15,0 0 32 0,0 0 0 0,0 0 0 16,11 3 16-16,1-3 0 0,-1-2 0 0,2 1 0 15,0 0-112-15,2-3-16 0,0 1 0 0,2-2 0 16,0 1-256-16,0 1 128 0,1-1-128 0,-2 2 0 16,-4-1 0-16,1 2 0 0,-3 0 0 0,1-3 0 15,-1 1 0-15,-10 3 0 0,11 0 0 0,-2-2 0 16,-9 2 144-16,10-2-144 0,-10 2 0 0,11 0 144 16,-11 0 0-16,0 0 0 0,10 2 0 0,-10-2 0 15,0 0-144-15,0 0 192 0,10 2-192 0,-10-2 192 0,0 0-192 16,10 1 0-16,-10-1 0 0,0 0 0 0,0 0 0 0,0 0 0 15,0 0 0-15,0 0 0 0,0 0 0 0,0 0 0 16,0 0 0-16,0 0 0 0,0 0 0 0,0 0 0 16,0 0-192-16,-4 10 192 0,4-10 0 0,-11 10 0 15,1-1 0-15,-1-2 0 0,1 0-128 0,0 1 128 16,-1 0 0-16,1 0 0 0,-1 4 0 0,1-3 0 16,-1 0 0-16,-2 3 0 0,-1-2-160 0,0 2 160 15,1 0 0-15,-2-2-144 0,1 2 144 0,-2-6 0 16,3 3 0-16,0 0 0 0,-1 1 0 0,1 0 0 15,1-1 0-15,0 2 0 0,-1-1 0 0,0 0 0 16,2 1 0-16,-2-1 0 0,1 1 0 0,0-1 0 0,2 1 0 0,1-2 0 16,-2-3 0-16,5 1 0 15,-1 1 0-15,3 1 128 0,-1-1-128 0,5-8 0 0,-5 11 0 0,1-2-128 16,0 1 128-16,4-10 0 0,-4 11 0 0,4-11-128 16,-1 11 128-16,1-11 0 0,0 0 0 0,0 0 0 15,0 0 0-15,7 9 0 0,0-3 160 0,1-2-160 16,2-1 192-16,2-2-64 0,0 2-128 0,2-3 192 15,2 0-48-15,2-3-16 0,0 2 0 0,2 0 0 16,-1-1-128-16,2-2 0 0,0 2-192 0,1-1 192 16,-2 1-160-16,-1-1 160 0,0 0 0 0,-2 1-144 15,-2-1-96-15,0 2-16 0,-2-2 0 0,-3 3 0 16,-10 0-368-16,10-1-80 0,-10 1 0 16,11-1-16-16,-11 1-1808 0,0 0-352 15,0 0-80-15</inkml:trace>
  <inkml:trace contextRef="#ctx0" brushRef="#br0" timeOffset="27769.93">17970 15435 22911 0,'0'0'1024'0,"0"0"192"0,0 0-960 16,0 0-256-16,0 0 0 0,0 0 0 0,0 0 1344 0,0 0 208 16,0 0 48-16,11-2 16 0,-1-4-1088 0,1 4-208 0,-1-1-64 0,1 2 0 15,-1 0 0-15,-1-1-16 0,-9 2 0 0,12 0 0 16,-12 0 320-16,13 0 64 0,-13 0 16 0,12 0 0 16,-12 0 256-16,0 0 64 0,10 3 16 0,-10-3 0 15,0 0-288-15,0 0-64 0,0 0-16 0,0 0 0 16,0 0-352-16,0 12-80 0,-1-3-16 0,-4 1 0 15,-2-3-160-15,-1 1-144 0,-1 1 144 0,-1-3-208 16,-1 2-64-16,-1 0-16 0,1 0 0 0,0 0 0 16,2-1 288-16,0 0 0 0,0-2-128 0,1 0 128 15,8-5 0-15,-9 7 0 0,1-2 0 0,8-5 0 16,0 0 128-16,0 0-128 0,0 0 0 0,0 0 0 16,0 0 0-16,0 0 0 0,0 0 0 0,0 0 0 15,0 0 0-15,5 12 0 0,-5-12-128 0,8 6 128 16,-8-6-208-16,8 4 64 0,-8-4 16 0,10 4 0 15,-10-4 128-15,12 3 0 0,-12-3 0 0,12 2 0 0,-12-2 0 0,10 4 0 16,-10-4 0-16,0 0 0 0,9 7 0 0,-9-7 0 16,0 0 0-16,8 6 0 0,-8-6 160 0,0 0-32 15,6 9-128-15,-6-9 192 0,5 10-48 0,-5-10-16 16,0 0 0-16,0 0 0 0,2 13-128 0,0-2 0 16,-2-11 0-16,-2 9 0 0,2-9 0 0,-5 12 0 15,-1-1 0-15,-2 0 0 0,0-3 0 0,-1 1-144 16,0 2 144-16,0-2 0 0,-2 0-160 0,1 0 160 15,-1 3-128-15,0-4 128 16,-1-1-1728-16,0 1-272 0,0 0-48 0</inkml:trace>
  <inkml:trace contextRef="#ctx0" brushRef="#br0" timeOffset="28936.82">18089 17730 9215 0,'0'0'816'0,"0"0"-656"16,0 0-160-16,-8 4 0 0,8-4 5648 0,0 0 1104 15,0 0 224-15,0 0 32 0,0 0-5712 0,0 0-1136 16,0 0-160-16,0 0-176 0,0 0 176 0,0 0 0 15,0 0 128-15,0 0-128 0,13-2 576 0,-2 1 32 16,-11 1 16-16,13-1 0 0,0-2 80 0,0 2 32 16,0 1 0-16,0-3 0 0,1 3-96 0,1 0 0 15,0 0-16-15,1 0 0 0,-2-1-432 0,2 0-192 16,-3-1 160-16,0 2-160 0,0 0 128 0,-1 0-128 16,-2 0 0-16,1 0 144 0,-2-2 0 0,0 2 0 0,-9 0 0 0,10-2 0 15,-10 2 176-15,11-1 48 0,-3 0 0 0,-8 1 0 16,10 0-96-16,-2-3-16 0,-8 3 0 0,0 0 0 15,10-1-256-15,-10 1 0 0,0 0 0 0,9 1 0 16,-9-1 0-16,0 0 0 0,0 0 0 0,0 0 0 16,7 7-128-16,-7-7 128 0,0 0 0 0,0 0-144 15,-1 12 144-15,1-12 0 0,-7 9 0 0,-1-2 0 16,-1 1 0-16,0 1-160 0,0-3 160 0,-2 3 0 16,-2 0 0-16,2-1 0 0,-2-2 0 0,-2 2 0 15,0 0 0-15,-1 1 0 0,0 1 0 0,-1 0 0 16,-1 0 0-16,-1 2 0 0,-1 1 0 0,2 1 0 15,-3 2-128-15,3-2 128 0,-1-1 0 0,4 1 0 16,-1 0 0-16,3 0 0 0,4-2 0 0,0 1 0 0,1-3 0 16,1 0 144-16,2 0-16 0,3-1 0 0,2-9-128 0,-2 11 0 15,2 3 0-15,3-4 0 0,-3-10 0 0,5 10 0 16,-5-10 0-16,9 12-176 0,2-1 176 0,0-4 0 16,1 1 160-16,1 0-160 0,0-1 0 0,3-1 0 15,0 1 0-15,0-2 0 0,0 0 0 0,2-1 0 16,1 0-128-16,-2-2 128 0,-2 1-208 0,0 0 64 15,-1-3 16-15,0 1 0 0,-1 2-16 0,-1-6 0 16,0 0 0-16,-2 2 0 16,1-2-704-16,-1-1-144 0,-1-2-32 0,2-1 0 15,-1 4-2432-15,2-4-480 0,-2-2-96 0</inkml:trace>
  <inkml:trace contextRef="#ctx0" brushRef="#br0" timeOffset="29271.88">18651 17876 2751 0,'0'0'128'0,"0"0"16"0,-8 10-144 0,-1-1 0 0,1 1 0 0,-1-3 0 16,1 2 7808-16,2-1 1520 0,1 0 304 0,5-8 64 15,-7 8-7792-15,2 1-1568 0,1 2-336 0,0-1 0 16,0 3 0-16,0-1 0 0,0 1 0 0,0 0 0 15,-1 0 0-15,3 1 0 0,-4 1 0 0,2-1 0 0,-1-1 0 0,1 0 0 16,0 0 0-16,2 0 0 16,-1 0 256-16,1 0-64 0,-1 0 0 0,2 0 0 0,1-13-192 0,1 11 0 15,0-1 0-15,-1-10 0 0,7 8 0 0,-7-8 0 16,13 5 0-16,0-4 0 0,0 2-176 0,1-3 176 16,2-4-160-16,1 1 160 0,1 1-320 0,2 1 16 15,-1-5 16-15,1 1 0 16,-1-1-304-16,1 0-64 0,-1 1-16 0,0 0 0 15,0-4-1632-15,1 1-336 0,-3 0-64 0,-2 0-9888 16</inkml:trace>
  <inkml:trace contextRef="#ctx0" brushRef="#br0" timeOffset="29504.98">18884 17867 18431 0,'0'0'816'0,"-5"11"160"0,-3-3-784 0,2 3-192 0,1 0 0 0,-1 0 0 16,2 1 5536-16,3 2 1056 0,-1-1 224 0,-1 1 32 15,2 6-5648-15,-1 3-1200 0,0 1 0 0,-1 5-304 16,1-2 112-16,0 4 32 0,-2 0 0 0,-1 2 0 16,0-3 160-16,-3-3-208 0,0 1 80 0,0-2 128 15,-1-3-224-15,3-1 80 0,1-1 16 0,1-2 0 16,-2-5 128-16,2 2-208 0,2-6 80 0,-1 0-17952 15</inkml:trace>
  <inkml:trace contextRef="#ctx0" brushRef="#br0" timeOffset="32022.29">11165 9969 21183 0,'0'0'944'0,"-3"-12"192"0,1 0-912 0,1 2-224 16,-1-1 0-16,2 11 0 0,0-10 912 0,0 10 144 15,0 0 32-15,0 0 0 0,-5-6-272 0,0-1-48 16,5 7-16-16,0 0 0 0,-9-1-352 0,9 1-64 16,0 0-16-16,-4 2 0 0,4-2-320 0,-3 7 144 15,1 1-144-15,0 2 0 0,2 3 240 0,2 4-64 16,0 4-16-16,3 26 0 0,1 1 16 0,0 2 0 16,-2 2 0-16,0-1 0 0,0-8-176 0,-2-4 0 15,0 1 144-15,-1 1-144 0,-1-2 128 0,-1 5-128 16,-3 4 128-16,0 2-128 0,-1-1 208 0,-3 1-16 15,-3-4-16-15,0-3 0 0,-2-7 80 0,0-5 0 16,0-3 16-16,1-5 0 0,1-3 144 0,4-5 32 0,0 0 0 16,2-4 0-16,5-11 80 0,-4 10 32 0,4-10 0 0,0 0 0 15,0 0-224-15,0 0-32 0,0 0-16 0,0 0 0 16,0 0-288-16,13-3 128 0,-1 0-128 0,-1-2 0 16,3 0 0-16,0 2 0 0,1-2 0 0,1 1 0 15,0 2 0-15,3-1 0 0,2 2 0 0,4-1 0 16,-2 1 0-16,4 0 0 0,1 1 0 0,3-3 0 15,2 2 0-15,2-3 0 0,4 1 0 0,4 1 0 16,4-1 0-16,4 3 0 0,4 1 0 0,1 3 0 16,1-4 0-16,-1 2 0 0,-2-2 0 0,1 2 0 15,1 1 0-15,6 1 0 0,9 1 0 0,3 4 0 16,2-1 0-16,-2-2 0 0,0-2 0 0,3 0 0 16,3-1 0-16,3-2 0 0,7 2 0 0,-1-2 0 15,-3-3 0-15,0-2 0 0,0 0 0 0,3 2 0 0,4 2 0 0,-4 0 0 16,-3 0 0-16,0-2 0 0,1 2 0 0,6 2 0 15,2 5 0-15,-2-1 0 0,-6 1 0 0,2 1 0 16,2 1 0-16,4-1 0 0,4 1 0 16,0 1 0-16,0-1 0 0,3 1 0 0,2 0 128 0,1 0-128 15,-2-3 0-15,0-1 0 0,-2-2 128 0,4-1-128 16,-1 0 0-16,-2-3 0 0,-5-2 0 0,0 0 0 16,-2-2 128-16,2 0-128 0,0 0 0 0,0 0 0 15,-5 1 0-15,2-2 0 0,1 4 176 0,2 0-176 16,-1-1 160-16,-2 1-160 0,-4 0 288 0,1 1-32 15,2 0-16-15,0 2 0 0,0 1-48 0,0-2-16 16,-2 2 0-16,1 1 0 0,-2 1-176 0,-1 1 192 0,1-3-192 0,-1 1 192 16,-4 0-192-16,1 0 0 0,-1 0 0 0,-2 1 0 15,-2-3 0-15,-2 2 0 0,-2-2 0 0,-1 0 0 16,0 1 0-16,-2-3 0 0,-1 0 0 0,-3 0 0 16,-1-3 0-16,-1 2 128 0,-3-2-128 0,-2 3 0 15,0 0 0-15,-4 0 0 0,1 0 128 0,-1 0-128 16,-3 2 0-16,-1 0 0 0,-4 1 0 0,0 0 128 15,-3 0-128-15,-3-1 0 0,1 0 0 0,0 1 0 16,-3 0 0-16,-1-2 160 0,-2 0-160 0,2 2 160 16,-5-3-160-16,1 0 0 0,-1 0 144 0,-3-2-144 15,-3 4 0-15,-1-4 0 0,-1 1 0 0,-3 0-128 16,-2 0 128-16,-1-1 0 0,-3 1 0 0,1 1 128 16,-2 0-128-16,-2 0 0 0,-3 0 128 0,0 0-128 15,-1-1 128-15,0-1-128 0,-1 0 128 0,-2 0-128 0,1 0 256 16,-1-2-32-16,2-1 0 0,0-2 0 0,-2-1 80 0,1 1 16 15,-2-3 0-15,-1 1 0 0,-1-1 16 0,1-1 16 16,0 0 0-16,-1-1 0 0,-2 0 32 0,0 0 0 16,-2-1 0-16,-1-1 0 0,1 2-64 0,-4-5 0 15,-2 2 0-15,0-1 0 0,-1-2-128 0,0-2-16 16,-3-7-16-16,-1-3 0 0,-3-3 80 0,0-2 16 16,-4-3 0-16,1-1 0 0,0-2-256 0,1-1 128 15,-2 4-128-15,4 3 0 0,-1 5-128 0,0 2-128 16,2 6-32-16,-2 3 0 15,0-1-1184-15,0 6-256 0,1 1-32 0,-2 4-11168 16,-3-2-2224-16</inkml:trace>
  <inkml:trace contextRef="#ctx0" brushRef="#br1" timeOffset="44066.48">23429 7896 3679 0,'0'0'320'0,"0"0"-320"0,0 0 0 0,0 0 0 16,5-8 896-16</inkml:trace>
  <inkml:trace contextRef="#ctx0" brushRef="#br1" timeOffset="45215.78">23475 7853 13823 0,'0'0'1216'0,"0"0"-960"0,0 0-256 0,0 0 0 0,0 0 1024 0,0 0 144 16,0 0 48-16,0 0 0 0,0 0-384 0,0 0-64 16,4-9 0-16,-4 9-16 0,0 0-80 0,5-8-16 15,-5 8 0-15,0 0 0 0,0 0-16 0,0 0-16 16,0 0 0-16,0 0 0 0,6-7-80 0,-6 7-16 16,0 0 0-16,0 0 0 0,0 0-144 0,0 0-48 15,3-10 0-15,-3 10 0 0,0 0-64 0,0 0-16 16,3-10 0-16,-3 10 0 0,0 0-16 0,0 0-16 15,2-10 0-15,-2 10 0 0,0 0 80 0,0 0 16 16,0 0 0-16,-2-13 0 0,-2 4 64 0,4 9 0 16,0 0 16-16,-9-5 0 0,1 0 16 0,1 1 0 15,7 4 0-15,0 0 0 0,-12-4-128 0,3 3-32 16,0-1 0-16,0 2 0 0,0 0-256 0,0 2 0 16,9-2 0-16,-12 1 0 0,0 0 0 0,2 2 0 0,0 0 0 0,-1 0 0 15,2-1 160-15,0 0-160 0,-2 1 128 0,2 0-128 16,0-2 208-16,0 1-32 0,0 1-16 0,9-3 0 15,-9 3 32-15,0-1 16 0,9-2 0 0,-8 3 0 16,-1 0-48-16,9-3-16 0,-9 3 0 0,9-3 0 16,-8 7 16-16,8-7 0 0,-9 5 0 0,1 0 0 15,8-5-160-15,-9 7 0 0,0 1 0 0,2 0 128 16,1-1-128-16,0 1 0 0,0 0 0 0,-1 0 0 16,1 1 0-16,-1-1 0 0,7-8 0 0,-8 12 0 15,2-2 0-15,-1 0 0 0,0-2 0 0,0 1 0 16,1 0 0-16,0-1 0 0,1 1 0 0,0-1 0 15,0 0 192-15,-1 2-64 0,3-2 0 0,-1 1 0 0,1 1-128 0,0 0 160 16,1-1-160-16,0 2 160 0,1 0-160 0,0 2 0 16,2 0 0-16,-1 0 128 15,0-1-128-15,-1 2 0 0,-2 1 0 0,2-1 0 0,0-2 0 0,-1 0 0 16,0-1 0-16,-1 1 0 0,1 0 0 0,-1 0 0 16,-1-5 0-16,0 1 0 0,4-8 128 0,-6 11-128 15,-1-1 128-15,1-1-128 0,-1-2 0 0,7-7 0 16,-8 10 0-16,2-1 0 0,0 0 0 0,6-9 0 15,-5 12 0-15,1-1 0 0,4-11 0 0,-2 13 0 16,2-13 144-16,-2 13-144 0,2-13 160 0,0 10-32 16,0-10-128-16,4 16 192 0,0-3-64 0,1 0 0 15,-1 1-128-15,2-1 192 0,-1-1-192 0,-1 1 176 16,0 0-176-16,0 0 160 0,-2 0-160 0,1 0 0 0,-1 0 0 0,1 1 128 16,0 1-128-16,-1-1 0 0,1-1 144 0,-2 1-144 15,0-2 192-15,1 0-16 0,0 0-16 0,1-3 0 16,-2-1 16-16,2 1 0 0,-3-9 0 0,6 8 0 15,2-2 48-15,0 2 16 0,1-2 0 0,3 0 0 16,0 0-64-16,-1-2-16 0,0-1 0 0,1 1 0 16,1 1 16-16,-2-1 0 0,2-2 0 0,-1 1 0 15,0 1-48-15,0 0 0 0,-1 0 0 0,-2 0 0 16,3-1-128-16,-1 0 0 0,-1 0 0 0,2-2 0 16,-2 0 0-16,1-1 0 0,-11 0 0 0,13 0 0 15,-2 0 0-15,1 2 128 0,-2-2-128 0,2-2 128 16,-1 1-128-16,0 0 128 0,2 1-128 0,0-3 128 15,2 2-128-15,0-2 192 0,1 3-192 0,1-4 192 0,0 0-32 16,1 0 0-16,-1 1 0 0,0-1 0 16,-1 0-160-16,-1-1 0 0,1-2 0 0,-2-1 0 0,-1 0 128 0,0 1-128 15,-1-1 192-15,-1-4-64 0,-1-1 64 0,-1 1 0 16,0 0 0-16,0-2 0 0,-2 0-192 0,1-2 0 16,0-1 0-16,-1 0 0 0,1-1 384 0,0-3 0 15,0 0 0-15,0 0 0 0,-2-1-256 0,2 1-128 16,-3-1 0-16,2 3 128 0,-2-1-128 0,0 1-176 15,0-1 48-15,2 3 0 0,-1-3 128 0,1 4 0 16,-2 0 0-16,2-1 0 0,-2 0 0 0,-1 1 0 16,0-2 0-16,-2 1 0 0,0-2 0 0,-2 2 128 15,-2 1-128-15,1-4 128 0,-3 4-128 0,0-3 176 0,-2 2-176 16,-1 0 192-16,-1-2-192 0,2 1 192 0,-3-2-192 16,1 0 192-16,0 1-192 0,0-1 192 0,-2 2-192 0,-1 0 192 15,1 2-192-15,1 2 160 0,0 1-160 0,1-2 160 16,1 2-160-16,2-4 0 0,-1 6 144 0,-1-1-144 15,-1 3 0-15,-1-2 0 0,-1 4 0 0,-1 1 0 16,0 0 208-16,-1 6-16 0,0-4-16 0,-1 4 0 31,-1 4-816-31,-1-3-176 0,-2 4-16 0,1-1-16 16,-1 2-976-16,-2 0-192 0,1 2-32 0,1 0-16 16,0-2-1056-16,0 1-208 0,-8-1-32 0,9 5-16 0</inkml:trace>
  <inkml:trace contextRef="#ctx0" brushRef="#br1" timeOffset="49535.35">23579 9550 16575 0,'0'0'736'0,"-5"-6"160"0,1-2-720 0,4 8-176 0,-3-7 0 0,2 1 0 15,1-3 2048-15,3 1 368 0,1-1 80 0,-1 1 0 16,1 0-1712-16,0 0-336 0,0 1-80 0,-4 7-16 16,3-10-480-16,-2 5-112 0,-1 1-16 0,-1 0 0 15,1 4 256-15,-3-5 0 0,1 1 0 0,-2-1 0 16,0 1 624-16,-5-5 16 0,-2 3 0 0,2 0 0 15,1 0 256-15,0 1 48 0,-1 1 16 0,0 0 0 0,1-1-176 0,1 2-16 16,-1-4-16-16,1 3 0 0,1-1-512 0,6 5-112 16,-7-8 0-16,1 1-128 0,0 0 784 0,1 2 48 15,1-2 16-15,0 1 0 0,4 6-480 0,-5-11-112 16,1 4 0-16,4 7-16 0,-6-12-32 0,0 3 0 16,6 9 0-16,-7-7 0 0,-1 2-80 0,8 5-128 15,-9-5 176-15,0 2-176 0,-1 2 128 0,10 1-128 16,-11 0 0-16,0 1 0 0,1-1 128 0,1 1-128 15,9-1 192-15,-11 2-192 0,1-1 128 0,10-1-128 16,-11 3 0-16,2-1 0 0,2 1 0 0,7-3 0 16,-10 4 0-16,10-4 0 0,-10 4 0 0,1 2 0 15,1 1 0-15,0-1 0 0,0 0 0 0,1-1 0 0,-1 1 0 0,-1 1 0 16,-2-1 0-16,1 2 0 0,-1 0 0 0,1 2 0 16,-1-3 0-16,1 2 0 0,-3 0 0 0,1 0 0 15,-1 0 128-15,0 1-128 0,-1 0 192 0,-1 2-192 16,1-1 160-16,0 4-160 0,-2 0 128 0,1-2-128 15,-1 4 0-15,0 0 0 0,-1-1 128 0,3 1-128 16,1-1 0-16,2 1 160 0,0-1-160 0,-1 3 160 16,0 0-160-16,2 1 0 0,-1-5-160 0,1 2 160 15,-2 3 0-15,2-4 0 0,-1-1 0 0,2 1 0 16,0-2 0-16,3 1 0 0,-1 2 0 0,2-4 0 16,0 0 0-16,1 0 0 0,0 1 0 0,1 0 0 15,1-1 0-15,0 2 128 0,1-1-128 0,1 0 0 16,0 2 128-16,1 1-128 0,1 1 0 0,0 3 0 0,1-1 128 15,-1 1-128-15,2-1 144 0,0 1-144 0,0 0 0 0,1 0 0 16,1 1 0-16,0-4 0 0,1 2 0 0,0-1 0 16,1 0 128-16,3-2-128 0,-2-3 0 0,1-1 176 15,2-1-176-15,1 0 160 0,1-3-160 0,3 0 192 16,0-3-192-16,2 1 192 0,0-1 0 0,2 2 0 16,0-4 0-16,1 1 0 0,-1 0-192 0,1 1 0 15,-1-5 0-15,0 2 0 0,-2-2 144 0,1-1-144 16,-1 0 160-16,0-1-160 0,-4-2 160 0,1 2-160 15,1-3 160-15,1-1-160 0,0 1 128 0,2-3-128 16,0 1 0-16,0 2 0 0,1-3 128 0,1 1-128 16,1-1 0-16,-1 1 0 0,-1-3 192 0,-1 1-64 0,0-3-128 15,0 0 192-15,-2-2-192 0,-1-2 0 0,-2 0 0 16,0-2 0-16,-2-3 256 0,-2-1-64 0,1-2 0 0,1-1 0 16,-1 1-16-16,1-2-16 0,0-1 0 0,0 2 0 15,-1 0-160-15,1 2 0 0,0-1 0 0,-1 2 128 16,-1 2-128-16,0-1 0 0,-2 0 0 0,-1 1 128 15,-2 2-128-15,1-1 0 0,-2 0 0 0,0-2 0 16,-1-2 0-16,-1 1 128 0,-1 0-128 0,0 1 128 16,-2-7-128-16,-2 5 128 0,1 1-128 0,-2 1 128 15,-2-1 0-15,0 2 0 0,-1 1 0 0,-2 0 0 16,-1 1-128-16,-1 1 0 0,0 1 0 0,-2 0 0 16,1 0 0-16,-1 2 0 0,0 1 128 0,-2 2-128 15,1-2 0-15,0 3 0 0,-2-2 0 0,4 3 0 16,-1-2 0-16,0 2-176 0,0 2 176 0,1-1-192 15,-2 2-192-15,0 0-64 0,0-1 0 0,1 1 0 16,0-1-464-16,2 2-112 0,-1 3 0 0,2 1-11712 16,0 0-2320-16</inkml:trace>
  <inkml:trace contextRef="#ctx0" brushRef="#br1" timeOffset="52503.73">28893 7863 11967 0,'0'0'1072'0,"0"0"-864"16,-7-5-208-16,1-1 0 0,6 6 2496 0,-8-7 464 16,-1 1 96-16,1 0 16 0,8 6-1152 0,-9-6-208 15,0 2-48-15,9 4-16 0,-11-7-352 0,2 2-64 16,9 5-16-16,-10-5 0 0,1 0-560 0,5 3-112 16,-1-1-32-16,-1 0 0 0,6 3 224 0,-6-3 32 15,-1 2 16-15,1 0 0 0,-1-1-464 0,-6 2-112 0,2 2-16 0,0-1 0 16,1 0-192-16,-1 2 0 0,1 1 0 0,1 0 0 15,-2 1 224-15,2 0-48 0,0 2-16 0,0-1 0 16,0 1 80-16,0 1 16 0,1-1 0 0,-1 2 0 16,-2 2-256-16,1 2 128 0,-1-1-128 0,1 1 0 15,0 1 0-15,-2 2 0 0,0 2 0 0,-1 0 0 16,-1 2 0-16,-2 1 0 0,0-1 0 0,3 3 0 16,0-2 0-16,2-2 128 0,0 5-128 0,1-4 0 15,1 0 0-15,0 0 0 0,1-1 0 0,-1-1 0 16,1 1 0-16,1-4 0 0,2 2 0 0,0 1-160 15,1 1 160-15,-1 0 0 0,1-1 0 0,0 5 0 16,0 0 0-16,1 1 0 0,1-1 0 0,-1 0 0 16,2 0 0-16,1 0 0 0,0-3 0 0,0 1 0 15,0-1 0-15,2 1-128 0,1-2 128 0,1-1 0 0,0 0 0 0,2-1 0 16,1-1 0-16,1 1-128 0,2-4 128 0,2-2 0 16,1 1 0-16,1-2-128 0,3 2 128 0,2-5 0 15,1-1 0-15,0-1 0 0,1 1 0 0,-2 0 0 16,1-3 0-16,-1 1 0 0,1-4 0 0,0 0 0 15,-2 0 0-15,1-3 0 0,1 1 0 0,1 0 0 16,0-3 0-16,-2 1 128 0,1 0-128 0,1 2 0 16,1-2 0-16,0-2 0 0,0-1 0 0,0-1 0 15,-1 1 0-15,0-1 128 0,0-2-128 0,-2 0 144 16,-2-1-144-16,0-4 160 0,-1 0-160 0,-2-3 0 16,-1 0 0-16,0-2 0 0,-1-1 144 0,-1-2 0 15,-2-2 0-15,-3-2 0 0,-1-3 80 0,1 1 16 0,-2-1 0 16,-2 3 0-16,-2-1-240 0,-1 1 144 0,-2-1-144 15,-1 1 128-15,-2 0-128 0,-1-2 128 0,-1-1-128 0,1-3 128 16,-3 1 0-16,0-1 0 0,0-1 0 0,0 3 0 16,0 0-128-16,-2 1 0 0,1 0 0 0,-1 2 0 15,-1 2 0-15,-3 4 0 0,-1 0 0 0,0 4 0 16,0 0-128-16,0 2 128 0,-1 3 0 0,0 2 0 16,0 1-160-16,2 2 160 0,3 2-208 0,0 2 80 31,1 0-448-31,2 0-96 0,10 4-16 0,-11 1-11392 0,11-1-2272 0</inkml:trace>
  <inkml:trace contextRef="#ctx0" brushRef="#br1" timeOffset="53627.13">30929 9344 7359 0,'0'0'656'0,"0"0"-528"15,-5-6-128-15,1 2 0 0,4 4 3104 0,-5-7 592 16,5 7 112-16,-5-5 32 0,1 0-1744 0,-1 0-352 16,-1 0-64-16,6 5-16 0,-5-7-320 0,0 2-64 15,5 5 0-15,0 0-16 0,-8-8-240 0,8 8-64 16,-8-7 0-16,8 7 0 0,-7-6-320 0,0 3-80 16,7 3-16-16,-9-2 0 0,1-1-224 0,-1 2-64 15,0 1 0-15,0 2 0 0,-3 0-64 0,2 0 0 16,-1 1-16-16,-2 1 0 0,-4-3 128 0,-1 4 16 15,1-3 16-15,-1 3 0 0,-2-3-96 0,1 2-32 0,-1 2 0 0,0-1 0 16,0 0-16-16,-1 3-16 0,0 5 0 0,1-3 0 16,-3 3-176-16,2 2 0 0,-1 2 0 0,1 1 0 15,1 0 0-15,2 4 0 0,0 4 0 0,1 0-176 16,0 6 176-16,0-2 0 0,1 2 0 0,2 1 0 16,0 0 0-16,-1-2-128 0,4 0 128 0,0-1 0 15,1-1 0-15,1-4 0 0,-2-2 0 0,2-2 0 16,-1 1 0-16,1 1 0 0,-1 0 0 0,3-2 0 15,0-1 0-15,2 1 0 0,1 0 0 0,1 0 0 16,1 1 0-16,1-2 0 0,1-1 0 0,1 2 0 16,0 0 128-16,3 1-128 0,1-4 128 0,2 1-128 15,2-2 128-15,3 0-128 0,1-2 128 0,0-3-128 16,0 0 0-16,2 1 128 0,4-6-128 0,-1 3 0 16,0-3 0-16,2 0 128 0,2-2-128 0,-1 2 0 0,0-2 0 15,1-1 144-15,1-2-144 0,2 1 0 0,1 1 128 0,1-1-128 16,2-1 0-16,0-2 0 0,-1 0 128 0,1 0-128 15,-1 0 0-15,-1-2 0 0,-1-1 0 0,-1 0 0 16,0-2 0-16,-1 0 0 0,2 0 0 0,0-2 128 16,-1-2-128-16,1 0 0 0,-1 1 128 0,0-1-128 15,0-1 0-15,-1-3 0 0,0 2 128 0,-1-2-128 16,-1-4 144-16,1 0-144 0,-1-2 240 0,-1-4-48 16,-2 0-16-16,-1-2 0 0,-1-1 16 0,0 0 0 15,-1 0 0-15,-2 0 0 0,-3 0 32 0,-1 1 16 16,-1-2 0-16,0 2 0 0,-2 0 320 0,-3 0 64 15,-2-1 16-15,0-2 0 0,-2-4-640 0,-2 1 0 0,-1 1 0 16,-4 0 0-16,-2-1 176 0,0 1 16 0,-2 1 0 16,1 2 0-16,-2 2-192 0,-1-2 0 0,0 4 0 15,-1 3 128-15,-2 0-128 0,1 2 0 0,-1-1 0 0,-1 4 0 16,0-2 0-16,1 3-144 0,-1-1 144 0,2 2 0 16,-2 1-240-16,1 2 64 0,0 1 16 0,2-2 0 31,0 2-560-31,1 0-112 0,1 1-32 0,2-1 0 15,-1 0-2448-15,2-1-480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25:29.27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292" units="cm"/>
      <inkml:brushProperty name="height" value="0.05292" units="cm"/>
      <inkml:brushProperty name="color" value="#7030A0"/>
    </inkml:brush>
    <inkml:brush xml:id="br4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2347 8223 6447 0,'0'0'576'0,"0"0"-576"15,0 0 0-15,0 0 0 0,0 0 3264 0,0 0 560 16,0 0 96-16,0 0 32 0,0 0-2352 0,10 11-448 16,-10-11-112-16,9 10-16 0,-2 0-544 0,-7-10-112 15,9 10-32-15,-1-3 0 0,-8-7-160 0,10 9-48 16,-1 1 0-16,2-3 0 0,-1 3 368 0,2-4 64 0,0 3 16 0,-1-1 0 16,0-1 160-16,0-1 32 0,3 2 16 0,-1 0 0 15,1-3-144-15,2 4-16 0,-1 1-16 0,1 1 0 16,-2-1-256-16,-1-1-48 0,0 2-16 0,2 1 0 15,-4-1 48-15,1 1 16 0,0-1 0 0,0 0 0 16,-2 1-80-16,0 1-16 0,0-1 0 0,0 0 0 16,2-2-48-16,-1 2-16 0,0-2 0 0,1 3 0 15,1-2 80-15,0-1 16 0,-2-1 0 0,2 2 0 16,0 0 48-16,0 0 16 0,-1-1 0 0,1 3 0 16,0-4-32-16,0 2 0 0,-1-1 0 0,1 3 0 15,0-2-48-15,0 2-16 0,0-3 0 0,0 3 0 16,0 1-128-16,2 1-128 0,-1-2 192 0,0 1-192 15,1-1 224-15,-1-2-64 0,2 0-16 0,-1 1 0 0,1 0 160 16,1 0 16-16,0-2 16 0,0-1 0 0,-3 3 32 0,0 0 0 16,1-1 0-16,-2 0 0 0,0-1-80 0,0 1-16 15,0-1 0-15,-1 3 0 0,-1 0-144 0,1 0-128 16,0-1 144-16,0 0-144 0,-2-1 0 0,2 0 0 16,1-1 0-16,0 1 0 0,0 0 128 0,1 0-128 15,1-1 0-15,0 1 144 0,2-2-144 0,0 0 0 16,0-1 0-16,0 1 0 0,0 1 0 0,-1-3 0 15,-1 1 0-15,0 1 0 0,-2-1 0 0,0-1 0 16,0 1 0-16,0 0 0 0,-2-1 0 0,1 0 0 16,0 4 0-16,0-2 0 0,-1 1 128 0,1 2-128 15,0 0 0-15,0 1 128 0,-2-1-128 0,2-1 0 16,1 2 0-16,-1-1 128 0,-2-3-128 0,0 3 0 16,2 1 0-16,0 1 128 0,0-3-128 0,-1 2 0 0,1 0 0 0,1 1 128 15,0-2-128-15,-1 1 160 0,-2 0-160 0,2 1 160 16,1 1-160-16,0 0 0 0,-1-3 0 0,2 2 0 15,2-1 0-15,-1-1 0 0,0 1 0 0,-1-1 128 16,1 0 0-16,-1-1 0 0,0 2 0 0,1-2 0 16,-2 2 0-16,0 0 0 0,-2-1 0 0,2 1 0 15,-1 0-128-15,0 0 128 0,-2-1-128 0,2-1 128 16,1 2-128-16,0 0 0 0,1 3 0 0,1-3 0 16,-1 1 0-16,0-1 0 0,-1 2 0 0,1 0 0 15,-1 1 0-15,0-3 128 0,0-1-128 0,2 1 0 16,0 0 0-16,-1 3 0 0,-1-3 128 0,0 1-128 15,0 2 0-15,1-2 0 0,-1 2 0 0,0 3 0 0,1-2 0 0,-1 3 0 16,1-6 0-16,0 3 0 0,1 0 0 0,-1 1 0 16,2-4 0-16,-1 2 0 0,1 0 0 0,-1-1 0 15,1 4 0-15,1-6 0 0,-1 0 0 0,-1 0 0 16,1-2 0-16,0 3 0 0,-7-5 0 0,3 0 0 16,1 0 0-16,1 1 128 0,0 2-128 0,1 0 0 15,0 0 0-15,0-1 0 0,11 10 0 0,-4-1 128 16,-4-6-128-16,0 2 128 0,-2-2-128 0,0 0 0 15,-1 3 0-15,1 0 0 0,-2-1 0 0,1 1 0 16,-1 1 0-16,2 0 0 0,-2 1 0 0,3-2 128 16,0-2-128-16,1 1 0 0,0 1 0 0,1-3 128 15,0 3-128-15,1-1 0 0,-1-2 0 0,1 0 0 16,-2 2 128-16,-1-2-128 0,-1-1 0 0,1 0 0 0,0-2 0 16,1 1 0-16,-1-1 0 0,0 2 0 0,-2 0 0 0,0 0 0 15,-1-1 0-15,0 1 0 0,1 3 0 0,-2-3 0 16,-2 0 0-16,4 1 0 0,0 1 0 0,0-1 0 15,-2 0 0-15,0 2 0 0,1 1 128 0,2-1-128 16,-3-1 0-16,1 1 0 0,1-1 0 0,0 2 0 16,2-2 0-16,0 0 0 0,0 1 0 0,0 0 0 15,1 2 0-15,0-5 0 0,1 1 0 0,-1 1 0 16,-1-1 0-16,-1 0 0 0,-1 1 0 0,1-4 0 16,-2 2 0-16,1-2 0 0,-1 1 0 0,0-1 128 15,-1 0-128-15,0-1 0 0,0 2 0 0,-1-3 0 16,0 2 0-16,0 0 0 0,-1 2 0 0,1 0 0 15,0 0 0-15,1 0 0 0,0-1 0 0,0 1 0 16,-1 2 0-16,1-2 0 0,-2 1 0 0,2 2 0 16,0-1 0-16,0 1 0 0,1 2 0 0,-1-2 0 0,0-1 0 0,0 1 0 15,-2 0 0-15,2 1 0 0,-1-4 0 0,0 1 0 16,0 2 0-16,1-2 0 0,0-1 0 0,0 0 0 16,1 0 0-16,0 0 0 0,-1-1 0 0,0 1 0 15,-1 0 0-15,1-1 0 0,0-1 0 0,0 1 0 16,0-1 128-16,-1-1-128 0,0-1 0 0,1 2 0 15,0 0 0-15,0 2 0 0,0-4 0 0,0 1 0 16,-1 0 0-16,-2 2 0 0,1 1 0 0,0-2 0 16,2-1 128-16,-1 0-128 0,0-1 0 0,0 2 0 15,1-1 0-15,0 0 0 0,0 2 128 0,0-3-128 16,0 3 0-16,0 0 128 0,-1 0-128 0,-1 1 0 16,2 0 144-16,2 0-144 0,-4 0 0 0,2 0 128 15,2 0-128-15,-1 1 0 0,0 2 0 0,1-3 0 0,-1 1 0 0,0-1 0 16,1 1 0-16,-1 1 0 0,0-1 0 0,1 1 0 15,-1-1 0-15,0 0 0 0,1-1 0 0,-1 0 0 16,2 2 0-16,-1-2 0 0,2-2 0 0,-1 0 128 16,-2-1-128-16,2 1 0 0,0-1 0 0,-1 2 128 15,1 1-128-15,1 1 0 0,0 1 128 0,1-2-128 16,0-2 128-16,1 0-128 0,0 2 160 0,1 1-160 16,-2 2 128-16,2 1-128 0,0 1 0 0,1 0 144 15,0 0-144-15,1-1 0 0,2 2 0 0,-2 0 128 16,-1 1-128-16,0-1 0 0,-1 1 0 0,1-3 0 15,0 2 0-15,0-2 0 0,-1 3 0 0,0-2 0 16,0 0 0-16,1 1 0 0,1-1 0 0,0-2 0 0,0-3 0 16,2 1 0-16,-1 0 0 0,2 1 0 15,1-1 0-15,2 3 0 0,-1 0 128 0,2 1-128 0,-1-2 0 0,2 2 0 16,-1-1 0-16,1 3 128 0,-13-10-128 0,2 3 0 16,4 1 0-16,-1 3 0 0,0 2 0 0,0 0 0 15,0 1 0-15,2-1 0 0,17 12 0 0,-4-3 0 16,-4-5 0-16,-2-1 0 0,-1-2 128 0,0 0-128 15,1-2 0-15,2 0 128 0,-1-2-128 0,1-1 128 16,-1 1-128-16,0 1 128 0,-2 0-128 0,-2 1 0 16,2 2 0-16,-1-1 128 0,-2 0-128 0,0 0 0 15,-1 1 0-15,0 1 0 0,1 2 0 0,2-1 0 16,-1 3 128-16,1 0-128 0,1-1 0 0,1 1 0 16,2-1 0-16,0-1 0 0,-1 1 0 0,1-1 0 0,-3-1 0 15,1 2 0-15,0-3 0 0,-1 1 0 0,-1-4 0 0,-2 2 0 16,1-1 0-16,2 1 0 0,0 1 0 0,1 1 0 15,-1 0 0-15,3 4 0 0,0 3 0 0,4 2 0 16,1-4 0-16,-2 6 0 0,0-3 0 0,-1 1 0 16,-3-1 0-16,1 0 0 0,-3 1 0 0,0-1 0 15,-1-2 0-15,2-2 0 0,0-3 0 0,2 1 128 16,1 1-128-16,2 2 0 0,2-4 0 0,1 3 0 16,1 2 0-16,0 2 0 0,-3 2 0 0,2 1 0 15,-1-3 0-15,-3 1 0 0,-3 1 0 0,-1-2 0 16,2 0 0-16,-1 0 0 0,1-7 160 0,-1 3-160 15,2-2 144-15,3-2-144 0,2 0 0 0,1 0 144 16,-1 2-144-16,-1 0 0 0,0 1 0 0,-3 1 128 16,-1 2-128-16,-3-1 0 0,1 0 0 0,-1 1 0 0,0-1 0 0,1-1 0 15,-1 0 144-15,2-4-144 0,-1-1 0 0,2 1 0 16,0-1 0-16,0-1 0 0,0-1 0 0,-2-2 0 16,-2 0 0-16,2-2 0 0,-2-1 0 0,-2 0 0 15,-2-1 0-15,-1-1 128 0,-1 0-128 0,0 1 0 16,-2 0 0-16,2 0 0 0,-1-1 0 0,1-1 176 15,-2 0-176-15,0-1 192 0,2 2-192 0,-1 0 0 16,1-2 0-16,-1 2 0 0,-1-4-128 0,-1 1 128 16,-1-1-160-16,-1-2 160 0,-1 1-208 0,-2-2 48 15,-3 0 16-15,0 0 0 16,-2 2-1264-16,-1-3-240 0,-10-4-48 0,9 2-16 16,-9-2-1312-16,0 0-272 0,0 0-48 0</inkml:trace>
  <inkml:trace contextRef="#ctx0" brushRef="#br0" timeOffset="4108.26">11196 15527 17903 0,'0'0'784'0,"0"0"176"0,0 0-768 0,0 0-192 16,0 0 0-16,0 0 0 0,0 0 1040 0,0 0 176 15,0 0 16-15,0 0 16 0,0 0-672 0,9-4-128 16,-9 4-16-16,10-4-16 0,-10 4 160 0,9-5 48 16,-9 5 0-16,8-4 0 0,-8 4 144 0,9-4 16 15,-9 4 16-15,0 0 0 0,10-3-32 0,-10 3 0 0,0 0 0 0,0 0 0 16,11-1-192-16,-11 1-32 0,0 0-16 0,0 0 0 16,0 0-128-16,10-2-16 0,-10 2-16 0,0 0 0 15,9-2-64-15,-9 2-16 0,0 0 0 0,0 0 0 16,0 0 96-16,9-7 0 0,-9 7 16 0,7-7 0 15,-7 7 48-15,8-8 0 0,-2 0 0 0,1 1 0 16,0 1-64-16,1-1 0 0,0 1 0 0,0-1 0 16,0 1-128-16,0-3-48 0,2 0 0 0,0 1 0 15,2-4-48-15,0 0-16 0,1 1 0 0,0-4 0 16,4 0 32-16,-2-2 0 0,0 0 0 0,3 0 0 16,3-4-16-16,1 1 0 0,0-1 0 0,0 3 0 15,1-1-160-15,-1-1 160 0,-1 0-160 0,-1 2 160 16,0 1-160-16,2 4 0 0,3 4 0 0,-4-8 0 15,-9-2 0-15,1-4-272 0,1 5 64 0,2 0 16 0,-1 0 384 16,1-1 64-16,-2 0 32 0,1 1 0 0,-1 1-160 16,0 1-128-16,-1-4 192 0,0 5-192 0,-1 0 176 0,0 1-176 15,-2 0 160-15,1 1-160 0,-2-2 192 0,1 2-64 16,1 0-128-16,-2 2 192 0,-1-1-192 0,1 0 128 16,0 2-128-16,1-1 0 0,1 0 0 0,-1-1 0 15,2 0 0-15,-2 3 0 0,1-1 0 0,-1 0 128 16,-1 3-128-16,2-1 0 0,-2 0 0 0,-1 1 0 15,-1-2 0-15,0 1 0 0,-7 8 0 0,7-6 0 16,-7 6 0-16,6-7 0 0,-6 7 0 0,0 0 0 16,0 0 0-16,0 0 0 0,3-10 0 0,-3 10 0 15,0 0 0-15,0 0 0 0,0-10 144 0,0 10-16 0,-2-8 0 0,2 8 0 16,0 0 32-16,-1-8 0 0,1 1 0 0,0 7 0 16,0 0 0-16,0 0 0 0,0-10 0 0,0 10 0 15,0 0-160-15,0-8 0 0,0 8 0 0,0-8 0 16,0 8 0-16,0 0 0 0,-4-6 0 0,4 6 0 15,0 0 0-15,0 0 0 0,-8-4 0 0,2 0 0 16,6 4 0-16,-9-3 0 0,0 3 0 0,9 0 0 16,-12 0 0-16,1 0 128 0,2 0-128 0,0 2 128 15,0 0-128-15,9-2 192 0,-10 0-192 0,0 3 192 16,1-3 0-16,9 0 0 0,-10 1 0 0,10-1 0 16,0 0-192-16,-9 2 0 0,9-2 144 0,-11 1-144 15,1-1 0-15,1 2 128 0,9-2-128 0,-11 2 0 16,11-2 0-16,-11 5 0 0,0-4 0 0,11-1 0 0,-12 4 0 0,2 1 0 15,2-1 0-15,8-4 0 0,-10 4 0 16,10-4 0-16,-11 5 0 0,11-5 0 0,-10 7 0 0,10-7 0 16,-9 1 0-16,9-1 0 0,-9 5 0 0,9-5 0 15,0 0 0-15,-9 6 0 0,9-6 0 0,-10 5 0 16,10-5 0-16,0 0 0 0,-7 8 0 0,7-8 0 16,0 0 0-16,0 0 0 0,0 0 0 0,0 0 0 15,0 0 0-15,0 0 0 0,0 0 0 0,0 0 0 16,6 6 0-16,1-1 0 0,-7-5 0 0,10 0 0 15,2-3 0-15,-1 0 0 0,3-2 0 0,0 0 144 16,2-2-144-16,0 2 0 0,3 0 0 0,0-1 0 16,0 0 0-16,0-1-192 0,1 2 192 0,-2 1 0 15,0-1 0-15,0 0 0 0,-3 0-256 0,-1-1 64 16,0 2 0-16,-2-1 0 0,-1 1 192 0,-2 0 0 16,0 0 0-16,-9 4 0 0,8-3 0 0,-8 3 0 0,9-3 0 15,-9 3 0-15,8-4 304 0,-8 4 48 0,0 0 16 0,9-3 0 16,-9 3-368-16,0 0 0 0,8-5 0 0,-8 5 0 15,0 0 128-15,0 0-128 0,-2-6 128 0,2 6-128 16,0 0 0-16,0 0-128 0,0 0 0 0,0 0 0 16,0 0 128-16,-6 6 144 0,-1 1-16 0,1 1-128 15,-2-1 128-15,8-7-128 0,-8 11 0 0,2-2 0 16,-1-3 0-16,2 2 0 0,0 0 0 0,-1 1 0 16,1-1 0-16,0 2 0 0,-2 0 0 0,2 1 0 15,1 1 0-15,0 0 0 0,0-2 0 0,1 2 0 16,-1-2 0-16,1 2 0 0,0 0 0 0,1 0 0 15,1-1 0-15,1-11 0 0,-3 13 0 0,2-2 0 0,1-11 0 0,-2 12 0 16,2-12 0-16,0 10 0 0,0-10 0 0,0 0-144 16,0 0 16-16,0 0 0 15,0 0-448-15,0 0-96 0,8 8-16 0,-8-8 0 16,0 0-1744-16,11 5-368 0,-11-5-64 0,10 0-14608 16</inkml:trace>
  <inkml:trace contextRef="#ctx0" brushRef="#br0" timeOffset="4801.72">12494 13950 31503 0,'0'0'1392'0,"0"0"288"0,0 0-1344 0,0 0-336 0,-8 2 0 0,8-2 0 16,0 0 1152-16,0 0 144 0,0 0 48 0,0 0 0 16,0 0-816-16,0 0-144 0,0 0-48 0,-6 9 0 15,6-9-336-15,0 0 144 0,0 0-144 0,0 0 0 16,0 0 256-16,2 10-48 0,-2-10-16 0,2 13 0 15,2 0 144-15,0 0 32 0,-1 0 0 0,-1 4 0 16,0 0-80-16,-1 3-16 0,-1-1 0 0,0 5 0 16,-1 1-48-16,-1 1-16 0,1 0 0 0,0 0 0 0,-2-7-16 15,2 2 0-15,1-2 0 0,0-3 0 0,0-1 32 0,0-3 0 16,0-12 0-16,1 10 0 0,-1-10 64 0,0 0 16 16,0 0 0-16,0 0 0 0,0 0-112 0,0 0-32 15,0 0 0-15,11-3 0 0,-4-2 0 0,0-3 0 16,0-2 0-16,-2-2 0 0,-1 0-160 0,1 1 160 15,-1 0-160-15,1 2 160 0,0 1-160 0,-5 8 0 16,7-8 0-16,-7 8 0 0,5-7 0 0,-5 7 0 16,0 0 0-16,0 0 0 0,0 0 0 0,0 0 0 15,9 5-176-15,-1 0 176 0,-8-5-128 0,9 13 128 16,-1-1-128-16,0 0 128 0,-1-2 0 0,1 0-128 0,0 1 128 0,1-1 0 16,0-1 0-16,0-1 0 0,-1-1 0 15,1-1 128-15,1 0-128 0,-10-6 0 0,11 5 0 0,0-1 0 16,-11-4 0-16,11 2 176 0,-11-2-176 0,12 0 192 15,-1 0-64-15,-11 0 0 0,11-1 0 0,0-3 0 16,-3-1 288-16,-1 1 48 0,0-3 16 0,-1-2 0 16,1 0-192-16,2-1-32 0,3-1-16 0,-2-3 0 15,-2-2-240-15,0-1 0 0,-2-2-192 0,1 2 192 16,-1-3 0-16,0 1 0 0,-2-2 0 0,0 1 144 16,-1 1-144-16,3 2 0 0,-4-4 0 0,1 3 0 15,-1 1 0-15,0 2 0 0,-1 1 128 0,3 1-128 16,-3 1-272-16,1 1-96 0,-2 11-16 0,0 0 0 15,1-12-832-15,-1 12-160 0,0 0-32 0,0 0-11712 16,0 0-2352-16</inkml:trace>
  <inkml:trace contextRef="#ctx0" brushRef="#br0" timeOffset="5131.49">13097 14201 12895 0,'0'0'1152'0,"0"0"-928"0,-6 6-224 16,6-6 0-16,-7 9 2112 0,1-2 368 0,6-7 80 0,-8 8 0 15,0-3-1280-15,1 1-256 0,0 1-48 0,0 1-16 16,-1 1 320-16,2 0 64 0,-1 3 16 0,2 1 0 15,-3 0-512-15,2-1-96 0,-1 2-32 0,1 0 0 16,-1 3-336-16,-1 1-80 0,-1-3-16 0,0 0 0 16,1 0-144-16,0-1-16 0,-1 0-128 0,1 2 192 15,1-2-192-15,-1 1 0 0,0-2 0 0,1 0 0 16,2-1-320-16,3-2-16 0,0 0 0 0,2-10 0 31,0 0-1920-31,0 0-384 0,0 0-80 0,0 0-9312 0</inkml:trace>
  <inkml:trace contextRef="#ctx0" brushRef="#br0" timeOffset="5417.84">13123 14143 13823 0,'0'0'1216'0,"-4"8"-960"16,-5-1-256-16,1-1 0 0,1 2 5904 0,1 1 1136 15,6-9 240-15,-2 12 32 0,2 1-5824 0,2-1-1168 16,4-1-320-16,0 0 128 16,2 2-448-16,0 0-64 0,0-1-32 0,-1 2 0 0,2 0 112 0,1 2 32 15,-1 1 0-15,-1 1 0 0,-2 2 272 0,-1-2 0 16,-1 0-128-16,-1 0 128 0,-3 1 0 0,0-1 0 16,-2-2 0-16,1-1 0 0,0 0 0 0,1-1 0 15,-1-1 0-15,-1-1 0 0,1-2-192 0,1-10 32 16,0 12 0-16,0-12 0 15,0 0-1760-15,0 0-368 0,1 9-64 0,-1-9-7232 0,0 0-1440 0</inkml:trace>
  <inkml:trace contextRef="#ctx0" brushRef="#br0" timeOffset="5636.01">13058 14491 26719 0,'0'0'2368'0,"0"0"-1888"0,0 0-480 0,0 0 0 0,0 0 3056 0,0 0 512 16,0 0 96-16,0 0 32 0,0 0-2928 0,0 0-576 15,0 0-192-15,0 0 128 0,12 0-128 0,0 0 0 16,-2 0-128-16,0 0 128 16,1 0-512-16,1 0 0 0,-1 0-16 0,2-2 0 15,2 0-2096-15,-1 0-400 0</inkml:trace>
  <inkml:trace contextRef="#ctx0" brushRef="#br0" timeOffset="8805.49">11598 15692 14047 0,'0'0'624'0,"0"0"128"0,0 0-608 0,-8 1-144 15,8-1 0-15,-10 0 0 0,0 0 1472 0,10 0 256 16,-9-1 48-16,2 0 16 0,7 1-1152 16,0 0-208-16,-10-4-48 0,4 1-16 0,6 3-368 0,0 0 128 15,-5-9-128-15,1 3 0 0,4 6 224 0,-3-7-32 16,3 7 0-16,0 0 0 0,-4-6 192 0,4 6 16 16,0 0 16-16,-6-6 0 0,6 6 224 0,-8-2 64 15,1-2 0-15,7 4 0 0,-7-3 288 0,7 3 64 16,-11 0 16-16,3 0 0 0,8 0 144 0,-9-2 16 15,9 2 16-15,-9 0 0 0,9 0-240 0,-9 0-48 16,9 0-16-16,-9-2 0 0,9 2-512 0,-8-2-112 16,1-3 0-16,7 5-16 0,0 0-112 0,-5-6 128 0,1 1-160 15,4 5-160-15,0 0 192 0,-2-8-192 0,2 8 192 16,0 0-192-16,0 0 128 0,0 0-128 0,0 0 128 16,0 0 32-16,0 0 0 0,0 0 0 0,0 0 0 15,0 0 16-15,0 0 0 0,-3 12 0 0,3-12 0 16,1 13 16-16,3-1 0 0,0-2 0 0,3-1 0 15,-1-1 32-15,2 1 16 0,0-1 0 0,1 0 0 16,1 0 64-16,2-2 16 0,0 1 0 0,1-2 0 16,1 2-48-16,2 0 0 0,0 1 0 0,1 3 0 15,0-1-80-15,-1 0-32 0,0 2 0 0,0 1 0 16,-1 2-16-16,1 0 0 0,0 2 0 0,-1 0 0 16,1 1-16-16,0-1 0 0,-2-2 0 0,0-2 0 15,2 2-128-15,0-2 128 0,-2 0-128 0,3-1 128 16,1 0 32-16,2-2 0 0,1 1 0 0,-1-2 0 15,1-1 0-15,0-2 0 0,1 1 0 0,2-1 0 0,-1-1-32 16,2 2-128-16,2 0 192 0,-1 0-64 0,-1 2-128 0,-1 2 0 16,-2-3 0-16,-1 1 0 0,0 0 0 0,-2 0 0 15,-2 2 0-15,-1 0 0 0,-2 1 0 0,2 1 0 16,-3 0 0-16,-2 0 0 0,0 1 0 0,-2 1 0 16,-1-2 0-16,0 2 0 0,0-3-400 0,-2 1 32 15,1 0 16-15,-2-1 0 16,-1-4-256-16,3-2-48 0,1 0-16 0,0-3 0 15,-8-3-432-15,13-2-96 0,2-2-16 0,0-3 0 16,3-3-2288-16,2-2-464 0</inkml:trace>
  <inkml:trace contextRef="#ctx0" brushRef="#br0" timeOffset="12839.62">20068 1220 8287 0,'0'0'368'0,"0"0"80"0,0 0-448 0,0 0 0 16,0 0 0-16,0 0 0 0,0 0 2752 0,0 0 448 16,-8 0 112-16,8 0 16 0,0 0-1600 0,0 0-304 15,-9 0-64-15,9 0-16 0,0 0-512 0,0 0-96 16,0 0-32-16,0 0 0 0,0 0-256 0,0 0-64 16,0 0-16-16,0 0 0 0,0 0 208 0,13 0 64 15,-2-2 0-15,-1 1 0 0,1-2 48 0,0 2 16 16,2 0 0-16,0-1 0 0,0 2-256 0,0-2-64 15,2 2 0-15,-1-1 0 0,0 1-112 0,1 0-16 0,-2 1-16 0,0 1 0 16,-1-2 16-16,-2 2 16 0,-10-2 0 0,12 2 0 16,-2 1 48-16,-10-3 16 0,11 1 0 0,-11-1 0 15,11 5-144-15,0-2-16 0,-11-3-16 0,10 3 0 16,-10-3-160-16,11 2 160 0,-11-2-160 0,11 2 160 16,-11-2-160-16,11 2 128 0,-11-2-128 0,10 4 128 15,-10-4-128-15,0 0 0 0,0 0 0 0,11 4 128 16,-11-4-128-16,0 0 128 0,0 0-128 0,0 0 128 15,10 4-128-15,-10-4 0 0,0 0 144 0,0 0-144 16,0 0 0-16,0 0 0 0,0 0 0 0,0 0 128 16,0 0-128-16,0 0 0 0,0 0 0 0,0 0 128 15,0 0-128-15,0 0 0 0,0 0 0 0,0 0 0 16,0 0 0-16,0 0 0 0,0 0 0 0,0 0 0 0,0 0 0 16,0 0 128-16,-1 10-128 0,1-10 0 0,0 0 0 0,-7 9 0 15,-2-2 0-15,0-2 0 0,-1 0 128 16,-1-1-128-16,-2-1 160 0,0 1-160 0,0 0 0 0,-1 0 0 15,-2-3-176-15,0 3 176 0,-1 0-128 0,-1 1 128 16,-1-1 0-16,-1 2 0 0,1 2 0 0,-1 0 0 16,0-1-144-16,2 0 144 0,1 1 0 0,2 1 0 15,0 1 0-15,1 0 0 0,-2-1 0 0,2 2 0 16,0-2 0-16,1 1 0 0,-1-2 0 0,3 1 0 16,0-2 0-16,3-2 0 0,8-5 0 0,-7 9 0 15,0 0 0-15,7-9 0 0,-5 13 0 0,5-13 0 16,-3 12 0-16,2 0 0 0,0-3 0 0,1-9 0 15,2 13 0-15,1-3 0 0,-3-10 0 0,5 11 128 16,-5-11-128-16,8 10 0 0,0-2 144 0,0-2-144 0,-8-6 128 0,11 7-128 16,0-2 144-16,-2-1-144 0,-9-4 160 0,13 3-160 15,-1-2 176-15,1 0-176 0,1 0 192 0,-1-1-192 16,0-1 160-16,0 0-160 0,-1 0 128 0,1 1-128 16,0 0 128-16,0-3-128 0,-1 2 0 0,-1 1 128 15,3 0-128-15,-3 0 0 0,0 0-192 0,-1 0 192 16,1-2-352-16,-1 2 48 0,0 0 16 0,2 0 0 31,0 0-96-31,0 0-32 0,-1-1 0 0,1 1 0 16,0-3-96-16,1 3 0 0,0-1-16 0,-1 1 0 0,-1 1-320 15,0 2-64-15,-11-3-16 0,10 1 0 0,1 2-2704 0,-11-3-528 0</inkml:trace>
  <inkml:trace contextRef="#ctx0" brushRef="#br0" timeOffset="13220.19">20588 1561 17503 0,'0'0'1552'0,"0"0"-1232"0,0 0-320 0,0 0 0 16,0 0 3792-16,0 0 704 15,0 0 144-15,0 0 32 0,0 0-3376 0,0 0-656 0,-4 13-144 0,0-1-32 16,1 0-192-16,0-2-32 0,2 0-16 0,-1 1 0 16,1-2-224-16,1 0 0 0,-1 3 0 0,1 0 0 15,0-1 0-15,0 1-128 0,-2 0 128 0,2 0-208 16,0 1 208-16,0 0 0 0,0 0 0 0,2 0 0 15,-1 0 0-15,0-3 0 0,3 1 0 0,-1-4 0 16,-2 3 0-16,0-1 0 0,-1-9 0 0,2 10 0 16,-2-10 0-16,1 13 0 0,0-2 0 0,-1-11 0 15,0 0-1648 1,0 13-384-16,0-13-80 0,0 0-11984 0</inkml:trace>
  <inkml:trace contextRef="#ctx0" brushRef="#br0" timeOffset="13642.1">20944 1366 25791 0,'0'0'2304'0,"0"0"-1856"0,0 0-448 0,0 0 0 16,0 0 1792-16,0 0 256 0,11-6 48 0,-1 2 16 16,2 3-1600-16,1 0-320 0,0-2-64 0,1 2-128 15,2 1 128-15,-2 0-128 0,1-3 0 0,-1 2 0 16,0 0 0-16,2-2 0 0,0 1 0 0,-1-2 0 15,1 1 0-15,-1 0 0 0,1 1 0 0,1 0 0 16,1 0 160-16,1 1-160 0,-2 1 128 0,-1 0-128 16,0-3 0-16,0 3 128 0,1 3-128 0,-3-2 0 15,0-1 0-15,1 0 0 0,-1-1-224 0,0 1 80 16,2 1-560 0,-2 1-96-16,1-2-32 0,-2 2 0 0,-3-1-64 15,1 0 0-15,-11-1-16 0,10 3 0 0,-10-3-368 0,0 0-64 0,10-3 0 0,-10 3-9536 16</inkml:trace>
  <inkml:trace contextRef="#ctx0" brushRef="#br0" timeOffset="14024.46">21098 1518 33055 0,'0'0'1472'0,"0"0"288"0,0 0-1408 0,0 0-352 0,0 0 0 0,0 0 0 15,0 0 624-15,0 0 48 0,0 0 16 0,0 0 0 16,0 0 16-16,0 0 0 0,0 0 0 0,0 0 0 15,0 0-304-15,0 0-48 0,9-5-16 0,2 1 0 16,-1 1-176-16,2 1-32 0,2-1-128 0,0 1 192 16,2 0 160-16,1 1 32 0,0-2 0 0,1 3 0 15,1-1-128-15,-1 1-32 0,-1 0 0 0,0 0 0 16,-2 0-224-16,0 1 0 0,-2 1 0 0,0-1 0 16,0 0 0-16,-2 2-160 0,1-1 160 0,-1 2-128 15,-1-1-320 1,-10-3-48-16,11 7-16 0,-4-1-11472 0,-7-6-2304 0</inkml:trace>
  <inkml:trace contextRef="#ctx0" brushRef="#br0" timeOffset="21179.5">13531 15324 23839 0,'0'0'1056'0,"0"0"224"0,0 0-1024 0,0 0-256 16,0 0 0-16,0 0 0 0,0 0 2336 0,0 0 416 16,0 0 96-16,0 0 16 0,0 0-1104 0,0 0-224 15,0 0-32-15,0 0-16 0,0 0-416 0,0 7-96 16,0 0-16-16,2 0 0 0,-4 1-448 0,2 1-112 15,0 3-16-15,-1 1 0 0,0 3 128 0,-2 14 0 16,2-4 16-16,-2-1 0 16,2-1-784-16,-2-3-144 0,1-1-48 0,2-1 0 0,-2 0 448 0,2 1 0 15,0 3 0-15,2-1-128 0,-1 0 128 0,0-1 0 16,2 0 0-16,-1-2 0 0,2-1 0 0,-1 1 0 16,0 0 0-16,-1-1 0 0,-1-3 0 0,2-1 0 0,0 0 0 0,-2 1 0 15,-1-1-320-15,1 1-16 0,1-1-16 0,-1-1 0 31,-1-4-576-31,0-9-112 0,0 0-32 0,0 0 0 16,0 0-1488-16,0 0-320 0,0 0-48 0,0 0-6992 0,0 0-1392 0</inkml:trace>
  <inkml:trace contextRef="#ctx0" brushRef="#br0" timeOffset="21511.75">13457 15708 11967 0,'0'0'1072'0,"0"0"-864"0,-9 2-208 0,0 2 0 15,9-4 4544-15,0 0 848 0,0 0 176 0,0 0 48 0,0 0-4192 0,0 0-832 16,0 0-160-16,0 0-48 0,0 0-64 0,0 0-32 16,0 0 0-16,0 0 0 0,0 0 32 0,0 0 16 15,0 0 0-15,0 0 0 0,0 0 112 0,0 0 32 16,8 7 0-16,-1-2 0 0,-7-5-192 0,12 4-32 15,0 0-16-15,-2-2 0 0,1 0-64 0,-1-2-16 16,1 0 0-16,-1 0 0 0,-10 0 32 0,14-3 0 16,1 1 0-16,-1-1 0 0,2 0-192 0,-1 1 0 15,2-2 144-15,3 0-144 0,-1-1 0 0,2 1 0 16,0-1 0-16,1 1 0 0,0 0-336 0,3 0-48 16,1 1 0-16,-2 2 0 15,-3 1-1984-15,-4 0-384 0,-4 0-96 0</inkml:trace>
  <inkml:trace contextRef="#ctx0" brushRef="#br0" timeOffset="21988.23">14124 15095 25503 0,'0'0'1136'15,"0"0"224"-15,0 0-1088 0,8-6-272 0,-8 6 0 0,12-7 0 0,-2 3 256 0,0-1-16 16,-10 5 0-16,10-1 0 0,-10 1-32 0,0 0 0 16,0 0 0-16,0 0 0 0,0 0 688 0,0 0 128 15,7 10 16-15,-7-10 16 0,0 0 416 0,-3 13 96 16,-1 0 16-16,0 0 0 0,-1-2-496 0,1 2-112 16,1 0-16-16,1 2 0 0,0 5-496 0,2 1-96 15,0 2-32-15,2 2 0 0,0 2-208 0,2 5-128 0,0 1 128 0,0 4-128 16,0 1 144-16,-1 0-144 0,2-3 192 0,-1-3-192 15,-2-2 0-15,1-1 0 0,0-2 0 0,-1 1-192 16,2-3 192-16,0-1 0 0,-5 0 0 0,1-1 0 16,-2-3 0-16,2 1 0 0,0-4 0 0,0-3 0 15,0-2 0-15,0-2-192 0,0-10 0 0,2 11 0 32,-2-11-1712-32,0 0-336 0,0 0-64 0,0 0-13600 0</inkml:trace>
  <inkml:trace contextRef="#ctx0" brushRef="#br0" timeOffset="22695.07">13757 15671 8287 0,'0'0'736'0,"0"0"-592"0,0 0-144 0,0 0 0 15,4-10 2464-15,0 2 464 0,0 0 80 0,1 2 32 16,-5 6-2320-16,5-8-464 0,-5 8-80 0,0 0-32 16,0 0-144-16,0 0 0 0,0 0 0 0,0 0 0 15,0 0 304-15,0 0 16 0,0 0 16 0,0 0 0 16,-9 0 560-16,9 0 128 0,-12 4 0 0,3 0 16 15,0 0-16-15,1 1-16 0,8-5 0 0,-10 1 0 16,-1 0 80-16,3 1 32 0,8-2 0 0,-9 0 0 16,-1-3-368-16,2 2-80 0,0-3-16 0,8 4 0 15,0 0-240-15,-10-3-48 0,1-2-16 0,-1 1 0 16,1 0-48-16,9 4-16 0,-11 0 0 0,-1-2 0 0,0 0-96 16,0 2 0-16,1 0-16 0,-1 0 0 0,0 2-176 0,0 0 192 15,1-2-192-15,-1 2 192 0,-2-1 48 0,1-1 16 16,1 0 0-16,0 0 0 0,-1 0 208 0,1 0 48 15,2 0 16-15,1-1 0 0,0-1-144 0,1 2-16 16,8 0-16-16,-9-5 0 0,0 2-192 0,1 1-32 16,8 2-128-16,-9-3 192 0,2 1-192 0,7 2 0 15,-10-3 0-15,1 2 0 0,1 1 0 0,0 0 0 16,8 0 0-16,-9 2 0 0,0 1 0 0,1 1 0 16,8-4 0-16,-9 6 0 0,1 0 0 0,8-6 0 15,-8 6 0-15,8-6 0 0,-9 7-208 0,3 0 64 16,6-7 16-16,-7 8 0 0,7-8-48 0,-8 7 0 0,8-7 0 15,-6 6 0-15,6-6-16 0,0 0-16 0,0 0 0 16,0 0 0 0,0 0-448-16,0 0-96 0,0 0-16 0,0 0-10752 0,0 0-2176 0</inkml:trace>
  <inkml:trace contextRef="#ctx0" brushRef="#br0" timeOffset="24064.52">10813 17051 20207 0,'0'0'896'0,"0"0"192"0,0 0-880 0,-8 6-208 0,8-6 0 0,-8 4 0 15,8-4 512-15,0 0 48 0,0 0 16 0,0 0 0 16,0 0 192-16,0 0 64 0,0 0 0 0,0 0 0 16,0 0 208-16,0 0 48 0,0 0 16 0,0 0 0 15,12 4-80-15,-3-1-32 0,-9-3 0 0,11-2 0 16,-11 2-224-16,11 2-64 0,0-2 0 0,1 1 0 15,-2 1-320-15,2 1-80 0,-2 0-16 0,3 1 0 16,0 1-32-16,0-1 0 0,0-3 0 0,3 0 0 16,2 3 176-16,2-2 16 0,-1 0 16 0,1 1 0 15,1-1-32-15,0 1-16 0,-2 0 0 0,1 0 0 16,-1 3-416-16,0-4 0 0,-3 2 0 0,0-1 0 16,-2 1 0-16,-1-2 128 0,-1 1-128 0,-1 0 0 0,-11-3 0 15,10 1-176-15,-10-1 16 0,11 1 0 16,-11-1-752-16,0 0-160 0,10 0-16 0,-10 0-16 15,10-2-2688-15,-10 2-544 0,0 0-96 0,12-11-32 0</inkml:trace>
  <inkml:trace contextRef="#ctx0" brushRef="#br0" timeOffset="24516.47">11696 16605 10079 0,'11'-11'448'0,"-3"6"80"0,1-4-528 0,2 1 0 0,-1-1 0 0,1 2 0 16,-2 1-192-16,-1 2-160 0,-1-2-32 0,-7 6 0 15,0 0 1744-15,0 0 352 0,0 0 64 0,0 0 16 16,0 0 1024-16,0 0 224 0,0 0 32 0,0 0 16 15,0 0-656-15,0 0-128 0,0 0-16 0,0 0-16 16,0 0-896-16,0 0-176 0,0 0-48 0,0 0 0 16,0 0-496-16,0 0-96 0,4 10-32 0,-4-10 0 15,0 0-160-15,0 0-48 0,0 0 0 0,-8 6 0 16,8-6 0-16,0 0 0 0,-7 8 0 0,7-8 0 16,-6 8-144-16,6-8-48 0,-5 8 0 0,5-8 0 15,-4 12 0-15,0-2 0 0,4-10 0 0,-5 11 0 0,3-1 208 0,-1 0 48 16,2 2 0-16,3 5 0 15,5 1-112-15,-3 2-16 0,-3-1 0 0,0 4 0 0,-1 3-48 16,2 8-16-16,-1 9 0 0,0 7 0 0,1 9-48 0,-2-2-16 16,1-2 0-16,-1-5 0 0,-1-3-128 0,1-7 0 15,-2 1 0-15,0 0 0 0,-4 2 336 0,4 3 48 16,-1 0 0-16,-1-2 0 0,0-5-256 0,0-5-128 16,1-4 160-16,0-9-160 15,0-3-640-15,1-4-208 0,0-3-48 0,2-11-19904 0</inkml:trace>
  <inkml:trace contextRef="#ctx0" brushRef="#br1" timeOffset="32997.3">10907 7230 12543 0,'0'0'560'0,"0"0"112"0,0 0-544 0,-9 9-128 15,0-3 0-15,1 1 0 0,-1-2 1216 0,9-5 192 16,-11 7 64-16,3-1 0 0,8-6-320 0,-10 9-64 16,1-2-16-16,1-1 0 0,0 1-272 0,0-1-48 15,-1 2-16-15,1 3 0 0,-1 0 0 0,-1 2 0 16,-2-1 0-16,0 2 0 0,1 3 32 0,0 2 16 0,0-1 0 0,-1 1 0 16,0 1-160-16,-1 1-48 0,-1-4 0 0,-1 2 0 15,1 2-160-15,-2 1-32 0,1-2-16 0,-2-1 0 16,-1 0 80-16,-3-1 0 0,-1 2 16 0,-2 2 0 15,-2 0-48-15,0 1-16 0,-1 1 0 0,0 1 0 16,0 2 16-16,1 0 0 0,0 1 0 0,0 2 0 16,-2 1 0-16,4-1 0 0,-1-1 0 0,0-2 0 15,2 0-32-15,1-1-16 0,-1 1 0 0,1-1 0 16,1-3-112-16,-1 1 0 0,-3-1-16 0,1 0 0 16,-1 4-80-16,-1-3-16 0,-2 4 0 0,1 2 0 15,0 0-144-15,1 1 160 0,0-1-160 0,1 1 160 16,0 3-32-16,2-4-128 0,-2 0 192 0,1 0-64 0,1-1 64 15,-1-2 16-15,2-2 0 0,1 0 0 0,0-2-64 0,1-2-16 16,-3 1 0-16,4 0 0 0,-1 2-128 0,1 1 160 16,-1-1-160-16,1 4 160 0,-2-3-160 0,1 1 0 15,-1-2 0-15,2 0 128 0,-1 2-128 0,2-1 0 16,0-2 0-16,0 1 128 0,-1-2-128 0,2 1 0 16,0-1 0-16,2 1 0 0,-1-3 0 0,-1 0 128 15,0 1-128-15,0-3 0 0,0 2 128 0,2-1-128 16,-1-1 0-16,2 2 128 0,1 1-128 0,0-3 128 15,0 0-128-15,-1 2 128 0,0-6 64 0,0 6 0 16,-1 3 0-16,1-1 0 0,1-1 64 0,-1 0 32 16,-2 1 0-16,0-1 0 0,1-3-32 0,0 3-16 15,1 3 0-15,-2-2 0 0,0-3-48 0,-1 0-16 0,1 0 0 16,0-3 0-16,-1-3-176 0,2 3 0 16,-1-2 0-16,2-1 128 0,-1 1-128 0,2-1 0 0,0-1 0 0,0-1 0 15,0-1 0-15,0 0 0 0,-1 2 128 0,1 1-128 16,0 2 0-16,0-2 0 0,0 1 0 0,1 2 0 15,-1-3 0-15,1 1 0 0,-1 3 0 0,0-1 0 16,0-1 0-16,0 2 0 0,-1 1 0 0,-1 2 0 16,1-1 0-16,-2 1 0 0,1-3 128 0,-1 1-128 15,-1-1 0-15,2 0 128 0,-2 0-128 0,0 0 128 16,0-1-128-16,0 1 0 0,0-2 0 0,1 0 128 16,2-2-128-16,-1 0 0 0,-2 0 0 0,2 0 0 15,-1 1 0-15,1 0 0 0,-1-1 128 0,2 2-128 16,-1-2 0-16,1 1 0 0,1-1 0 0,-1-1 0 15,-2 1 128-15,0 1-128 0,2 1 0 0,-2-1 128 16,3-2-128-16,0 2 160 0,0 2-160 0,0-1 160 0,1 0-160 0,1 0 0 16,-1 1 0-16,0 0 128 15,-1 1-128-15,1-2 0 0,1-2 0 0,-1-1 0 0,-4 1 0 0,2 0 0 16,0-1 0-16,1 1 0 0,-2 0 176 0,1-1-48 16,-2-1-128-16,1 1 192 0,-2 0-192 0,1-3 0 15,0 3 0-15,-1-1-160 0,0-1 160 0,1 0 0 16,-1 0 160-16,1 1-160 0,0-1 144 0,2 2-144 15,0 2 128-15,-2-2-128 0,0 1 0 0,1-1 128 16,0-2-128-16,1 2 0 0,0-2 0 0,-1 2 0 16,1-1 128-16,1 0-128 0,1 2 0 0,0-2 0 15,-3-1 0-15,2 2 0 0,1 0 0 0,0-1 0 16,1 1 128-16,-1 0-128 0,0-2 0 0,0 2 0 16,-2-2 0-16,1 2 128 0,0 0-128 0,0 0 0 0,0-1 0 15,0-1 0-15,-2 0 0 0,2 2 0 16,0-1 0-16,0 1 0 0,0 0 0 0,0 1 0 0,-2-3 0 0,-1 2 0 15,0 0 0-15,2 0 0 16,0-1 0-16,-1 0 0 0,2-2 0 0,0 1 0 16,0 1 0-16,0-2 0 0,0 0 0 0,0-1 0 15,0 1 0-15,0 0 0 0,0-1 0 0,0 1 0 0,0 1 0 0,0 1 0 16,1-1 0-16,0 3 0 0,1-1 0 16,-1-2 0-16,-1 1 0 0,1-1 0 0,0 2 0 0,1 0 0 15,0 1 0-15,1-1 0 0,-2-2 128 0,2 3-128 16,-1-4 0-16,1 6 0 0,-2-5 0 0,0 2 0 15,1-1 0-15,-2 1 0 0,1 0 0 0,0-2 0 16,0 2 0-16,1-3 0 0,-1 2 0 0,0 0 0 16,2 1 0-16,-3-1 0 0,0 0 128 0,0 1-128 0,-2 1 0 15,1 0 0-15,2 1 0 0,-1 1 0 16,0-4 0-16,0 2 0 0,1-1 0 0,1 1 0 0,-1 2 0 16,0-5 0-16,0 0 0 0,1 2 0 15,-1-1 0-15,2-1 0 0,-2 0 0 0,1 2 0 0,1 0 0 0,1 0 0 16,-2-2 0-16,1 3 0 0,-2-5 0 0,1 2 0 15,-1 1 128-15,0-1-128 0,0 1 0 0,2-1 0 16,-2 1 0-16,2-1 0 0,-2 2 0 0,-1-3 0 16,1 1 128-16,-1 3-128 0,-1-1 0 0,0 0 0 15,-1 0 0-15,0-1 0 0,0 1 0 0,1 0 0 16,1-3 0-16,-2 3 0 0,-1 3 0 0,0-2 0 16,-1-2 128-16,1 2-128 0,-1 0 0 0,2 0 0 15,-1 0 0-15,2 0 0 0,-1 1 0 0,2 1 0 16,-1-2 0-16,0-2 0 0,-1 1 0 0,1 0 0 15,0 1 0-15,-1-1 0 0,2-1 0 0,0-2 0 16,0 3 0-16,0 0 0 0,-1 0 0 0,1-1 0 16,0 0 0-16,0 2 0 0,0-3 0 0,0 2 0 15,-2 0 0-15,1 1 0 0,0 0 0 0,-2 1 0 16,-2 0 0-16,-1 0 0 0,2 0 0 0,2 1 0 16,-2 2 0-16,3 0 0 0,1-1 0 0,-3 0 0 15,-4-1 0-15,1 2 0 0,2 0 0 0,0 0 0 0,0 1 0 0,0-1 0 16,0 3 0-16,0-1 0 0,-1 0 128 0,0-1-128 15,1 0 0-15,0-1 0 0,1-1 0 0,0-1 0 16,1 1 0-16,-1 0 0 0,-1-1 0 0,0 2 0 16,0 3 0-16,0-1 0 0,-1-3 0 0,-2 5 0 15,0-1 0-15,-3 0 0 0,1 1 0 0,-1 0 0 16,-2 3 0-16,-1-1 0 0,0 1 0 0,0 2 0 16,1 0 0-16,0 1 0 0,1 2 0 0,-1-2 0 0,-1 0 0 0,1 0 0 15,0-1 0-15,3-2 0 0,0 0 0 0,0 1 0 16,-1 1 0-16,1 0 0 0,0-3 0 0,0 3 0 15,-1 3 0-15,-2 1 0 0,-4-1 0 0,0-2 0 16,-1 2 0-16,2 1 0 0,-1 1 0 0,0 0 0 16,2 1 0-16,1-2 0 0,1-2 0 0,0 0 0 15,-2-1 0-15,1-1 0 0,1 0 0 0,2 0 0 16,1 0 0-16,-2-1 0 0,-1 1 0 0,1 3 0 16,-4 1 0-16,2 0 0 0,-1 0 0 0,-2 0 0 15,-1 2 0-15,0-2 0 0,0 2 0 0,0-2 0 16,3-3 0-16,2-1 0 0,0-2 0 0,0-1 0 15,1 0 0-15,0 1 0 0,3-1 0 0,0 0 0 16,1-3 128-16,0 1-128 0,0 1 0 0,1 2 0 16,-3 2 0-16,0-1 0 0,-1 0 0 0,0-1 0 15,-1 2 0-15,0 0 0 0,-1 2 0 0,0 1 0 16,2-5 0-16,-2 2 0 0,-1-1 0 0,1-1 0 16,0-4 0-16,2 1 0 0,-1 0 0 0,1 0 0 15,-1 3 0-15,2-2 0 0,0-1 0 0,1-1 0 0,3 5 0 0,0-1 0 16,-2-4 0-16,2 3 0 0,-3 0 0 0,2 3 0 15,-1-2 0-15,0 0 0 0,0 1 0 0,-3-3 0 16,0 3 0-16,-1 1 0 0,0-4 0 0,-2 2 0 16,1-2 0-16,1-1 0 0,2 0 128 0,0-4-128 0,-1 1 0 15,0 3 0-15,4-3 0 0,-2 2 128 0,-1-2-128 16,1 1 0-16,1 2 144 0,2 0-144 0,1-1 128 16,-1 2-128-16,0-3 160 0,-1 4-160 0,1-1 144 0,0 0-144 15,-2-1 128-15,1 0-128 0,-1-1 0 0,1 3 0 16,-1-3 128-16,1 1-128 0,-2-1 0 0,1-3 0 15,2 0 0-15,-2 0 0 0,1-2 0 0,1 1 0 16,1-2 0-16,0 1 0 0,0-2 0 0,1 0 0 16,3 0 0-16,-1 0 0 0,-2 0 0 0,3 0 0 15,1-3 128-15,1 1-128 0,-1-2-256 0,3-1-64 16,1 0-32-16,1-1 0 16,7-7-1696-16,-5 8-320 0,5-8-80 0,0 0-17968 0</inkml:trace>
  <inkml:trace contextRef="#ctx0" brushRef="#br1" timeOffset="35341.21">19921 2673 8927 0,'0'0'384'0,"0"0"96"0,6-6-480 0,1 0 0 0,-1 1 0 0,2 1 0 15,1-3 384-15,2 1-32 16,-2 0 0-16,-1 2 0 0,0-3-352 0,-8 7 0 0,10-6 0 0,-2 2 0 16,-8 4 128-16,0 0-128 0,0 0 128 15,10-1-128-15,-10 1 768 0,0 0 64 0,0 0 32 0,0 0 0 16,0 0 272-16,0 0 48 0,0 0 16 0,0 0 0 16,0 0 240-16,0 0 48 0,0 0 16 0,0 0 0 15,0 0-224-15,11 0-32 0,-11 0-16 0,9-3 0 16,-9 3-352-16,0 0-80 0,9-6-16 0,-9 6 0 15,8-4-272-15,-8 4-48 0,8-4-16 0,-8 4 0 16,7-7-144-16,-7 7-48 0,9-4 0 0,-9 4 0 0,0 0 96 0,8-4 16 16,-8 4 0-16,0 0 0 0,9-6 16 0,-9 6 16 15,0 0 0-15,11-3 0 0,-11 3-80 0,10-4-32 16,-10 4 0-16,0 0 0 0,8-4-288 0,-8 4 128 16,0 0-128-16,0 0 0 0,9-5 176 0,-9 5-176 15,0 0 160-15,12-1-160 0,-2-3 320 0,1 3-16 16,-11 1-16-16,14-2 0 0,-1-2 48 0,-1 2 16 15,0-1 0-15,1 2 0 0,0 0-160 0,-2 1-16 16,3 1-16-16,0 0 0 0,0 2-160 0,1-2 128 16,-1-1-128-16,0 3 128 0,1-1-128 0,-2-2 0 15,0 2 0-15,-2 0 0 0,1 1 0 0,-12-3 128 16,12 4-128-16,-2 0 0 0,-10-4 0 0,13 4 0 16,-2 0 0-16,-1 1 0 0,-10-5 0 0,11 6 0 15,-11-6 0-15,10 7 0 0,-10-7 0 0,8 6 0 16,-8-6 0-16,0 0 0 0,4 11 0 0,-3-1 0 15,-1-10 128-15,-3 12-128 0,-2-6 0 0,-1 4 0 16,-3 0 0-16,-1 0 0 0,0 0 128 0,-2 0-128 16,-1 0 0-16,0 1 128 0,-1 2-128 0,-2 0 0 15,-3-4 0-15,-2 4 0 0,-1-1 0 0,-4 1 0 0,-2-1 0 0,1 2 0 16,-3-1-144-16,0 0 144 0,-1-4 0 0,1 2 0 16,2-1 0-16,2 0 0 0,0 1 0 0,1-1 0 15,1-1 0-15,0 0 0 0,1 1 0 0,2 0 0 16,1 0 0-16,2 1 0 0,0-1 0 0,-1-1 0 15,2-2 0-15,2-1 0 0,-1 2 0 0,3 0 0 16,1 1 0-16,2 0 0 0,1 1 0 0,2-3 0 0,7-7 0 0,0 0 0 16,-2 13 0-16,2-13 0 0,5 11 128 15,5-3-128-15,3-4 0 0,3-1 144 0,1-1-16 0,1-1-128 16,-1 0 192-16,3-2-64 0,-1-2-128 0,2 2 128 16,1 1-128-16,2 0 128 0,-2-1-128 0,-1 0 0 15,-2-1 0-15,1 1 0 0,-2 1 0 0,0 0 0 16,-2 0 0-16,1 0 0 0,0-1 0 0,1-1 0 15,-2 1 0-15,0 1 0 16,-2-4-432-16,1 1-16 0,0 1 0 0,-1 1 0 16,-1-1-608-16,-2 1-128 0,-11 1-32 0,10 0 0 15,-10 0-448-15,0 0-80 0,0 0-32 0,0 0-12240 0</inkml:trace>
  <inkml:trace contextRef="#ctx0" brushRef="#br1" timeOffset="35921.91">20346 3053 4607 0,'0'0'400'0,"0"0"-400"0,0 0 0 0,0 0 0 0,0 0 4496 0,9-3 816 15,-9 3 176-15,12-5 16 0,-2 1-3776 0,-1 0-752 16,2 0-144-16,-11 4-48 16,11-4-240-16,0 2-48 0,-11 2-16 0,12-6 0 0,-3 2-272 15,-9 4-48-15,11-4-16 0,0 2 0 0,-1-1 48 0,1 2 0 16,-1-2 0-16,1 2 0 0,-1 0-64 0,-10 1-128 16,12-2 192-16,-1 1-64 0,0-1-128 0,-11 2 0 15,10-2 0-15,-10 2 128 0,11 0 224 0,-11 0 32 16,10 4 16-16,-10-4 0 0,8 8 96 0,-8-8 16 15,7 9 0-15,-4 2 0 0,-3-11-112 0,3 14-16 16,-3 1 0-16,0-1 0 0,0-1-64 0,0 0 0 16,-4-2-16-16,0 1 0 0,0 0-144 0,0 0-32 15,-1-1 0-15,0 2 0 0,0 2-128 0,0-4 0 16,-1 0 0-16,1 1 0 0,-1-5 128 0,-1 5-128 0,1-1 0 0,0-2 128 16,-3-2-128-16,0 3 0 0,0 0 0 0,1 0 128 15,0 1-128-15,0-1 0 0,1 2 0 0,0-3 0 16,1-2 0-16,6-7 128 0,-6 8-128 0,6-8 0 15,0 0 0-15,0 0 0 0,0 0 128 0,-3 9-128 16,1-2 0-16,2-7 0 0,0 0 0 0,0 0 128 16,0 10-128-16,0-10 0 0,2 7 0 0,-2-7 0 15,5 8 0-15,-5-8 0 0,0 0 0 0,5 8 0 16,-5-8 0-16,8 7-176 0,-8-7 176 0,9 2-128 16,-9-2 128-16,10 4-160 0,-10-4 160 0,12 3-160 15,-2-2-96-15,-10-1-32 0,12-1 0 0,-1-1 0 16,-1 1-544-16,0 1-128 0,1-4 0 0,-1 2-16 15,1-1-1888-15,-1 0-368 0,-10 3-80 0</inkml:trace>
  <inkml:trace contextRef="#ctx0" brushRef="#br1" timeOffset="36307.11">21024 2745 11055 0,'0'0'480'0,"0"0"112"0,0 0-464 0,0 0-128 0,0 0 0 0,0 0 0 15,0 0 4928-15,0 0 960 16,0 0 192-16,10 0 32 0,-10 0-4736 0,15 0-944 16,-2 0-192-16,1-3-48 0,-1 2-32 0,1-2-16 0,2-1 0 0,0 2 0 15,-1-1-144-15,5 1 128 0,1-2-128 0,1 1 128 16,-1-1-128-16,0 0 0 0,-1 2 0 0,1 0 0 16,-3-2 0-16,1 3 0 0,-2 0 0 0,0 1 0 15,0-3 0-15,-2 2 0 0,-2-2 0 0,0 1 0 16,-1-1-128-16,-2 1-64 0,-10 2-16 0,11-4 0 15,-2 1-1632-15,-9 3-320 16,9-4-64-16</inkml:trace>
  <inkml:trace contextRef="#ctx0" brushRef="#br1" timeOffset="36625.87">21086 2930 35183 0,'0'0'1552'0,"0"0"336"0,-10 0-1504 0,10 0-384 15,0 0 0-15,0 0 0 0,0 0 624 0,0 0 48 16,0 0 16-16,0 0 0 0,13 1-464 0,0 2-96 16,1-3 0-16,2 0-128 0,2-4 144 0,4 1-144 15,3 1 0-15,3-1 144 0,0 2-144 0,2 0 0 0,0-1 144 0,1 2-144 16,-1 0 0-16,-1 2 0 0,-1-1-192 0,-2 2 64 31,-2 0-1920-31,2 0-368 0,1 1-80 0</inkml:trace>
  <inkml:trace contextRef="#ctx0" brushRef="#br1" timeOffset="41578.33">10664 7438 9215 0,'0'0'816'0,"0"0"-656"16,0 0-160-16,0 0 0 0,0 0 1408 0,0 0 240 15,0 11 48-15,0-11 16 0,0 0-1200 0,0 0-224 16,0 9-48-16,0-9-16 0,0 0 608 0,0 0 112 15,0 0 16-15,0 0 16 0,0 0 144 0,0 0 32 16,0 0 0-16,0 0 0 0,0 0-224 0,0 0-32 16,0 0-16-16,0 0 0 0,0 0-112 0,0 0-32 15,0 0 0-15,8 9 0 0,3 1-32 0,-5 1 0 16,-6-11 0-16,0 0 0 0,0 0-192 0,3 6-64 16,-3-6 0-16,0 0 0 0,0 0-272 0,0 0-176 15,0 0 192-15,0 0-192 0,0 0 176 0,0 0-176 16,0 0 160-16,0 0-160 0,0 0 368 0,0 0-32 15,0 0 0-15,0 0 0 0,0 0 224 0,0 0 32 16,0 0 16-16,0 0 0 0,0 0-192 0,0 0-32 0,0 0-16 0,0 0 0 16,0 0-48-16,0 0-16 0,0 0 0 0,0 0 0 15,0 0-304-15,0 0 160 0,0 0-160 0,0 0 128 16,0 0 80-16,0 0 16 0,0 0 0 0,0 0 0 16,-7-6 96-16,7 6 32 0,0 0 0 0,0 0 0 15,0 0 224-15,0 0 64 0,0 0 0 0,-6-9 0 16,6 9-320-16,0 0-48 0,0 0-16 0,0 0 0 0,0 0-64 15,-4-11-32-15,4 11 0 0,0 0 0 16,-4-9-160-16,4 9 192 0,0 0-192 0,0 0 192 0,0 0-192 0,0 0-176 16,0 0 48-16,0 0 0 0,0 0 384 15,0 0 64-15,0 0 32 0,-8-6 0 0,8 6-160 0,0 0-16 16,0 0-16-16,-8-6 0 0,8 6 0 0,-8-6 0 16,2-2 0-16,6 8 0 0,0 0-160 0,0 0 0 15,-8-12 144-15,2 2-144 0,0 3 384 0,6 7 16 16,-6-9 0-16,1 1 0 0,5 8-176 0,-8-6-32 15,8 6-16-15,-11-5 0 0,1 1-32 0,0 0 0 16,-1 1 0-16,1 1 0 0,-1-1-16 0,0 2-128 16,-3-3 192-16,1 1-64 0,0-1-128 0,-1-1 160 15,0 0-160-15,1 2 160 0,0-2-160 0,0 1 192 16,0-4-192-16,1 2 192 0,0-2-192 0,2 0 160 16,-1 0-160-16,1 1 160 0,-1-1-160 0,2 1 192 15,0-1-192-15,0 2 192 0,0-1-192 0,1 1 128 16,8 6-128-16,-9-9 128 0,1-2-128 0,2 5 160 15,6 6-160-15,-10-11 160 0,3 3-160 0,-2 2 160 16,9 6-160-16,-12-8 160 0,1 2-160 0,2 2 128 0,0 0-128 0,9 4 128 16,0 0-128-16,-12-8 0 0,2 1 0 0,1 1 128 15,1 1-128-15,0-2 0 0,2-3 0 0,0 1 0 16,1 0 0-16,5 9 0 0,-6-12 0 0,-1 0 0 16,1 2 0-16,0-1 0 0,1-2 0 0,-1 1 0 15,-2 1 0-15,0-1 0 0,0 0 0 0,0 1 0 0,-1 0 0 16,0 1 0-16,-1 1 128 0,1 1-128 0,-3 1 0 0,0-2 0 15,-1 3 0-15,-1-2 0 0,-1 0 0 0,0 0 0 16,0 2 128-16,1-4-128 0,0 3 0 0,1-3 0 16,0 3 0-16,1-5 0 0,2 5 0 0,0-2 0 15,-1 0 128-15,2-3-128 0,1 2 0 0,0-2 0 16,0 3 0-16,-1-3 0 0,2 2 128 0,1 1-128 16,-2 0 0-16,0 0 128 0,0-1-128 0,1 3 0 15,-1 1 0-15,8 6 128 0,-9-7-128 0,2 0 0 16,-2 1 0-16,1-2 128 0,8 8-128 0,-10-5 128 15,10 5-128-15,-12-6 128 0,4 1-128 0,8 5 0 0,0 0 0 0,-12-10 0 16,1 1 0-16,3 3 128 0,8 6-128 0,0 0 0 16,-10-9 0-16,10 9 0 15,-8-12 128-15,0 5-128 0,8 7 0 0,0 0 0 16,-9-7 0-16,9 7 0 0,-8-10 0 0,1 2 0 16,7 8 0-16,-9-8 0 0,0 2 0 0,1-2 0 15,8 8 0-15,-9-7 0 0,9 7 0 0,-10-2 0 16,2-2 0-16,8 4 0 0,-10-3 0 0,0-2 0 15,3 1 0-15,7 4 0 0,-8-1 368 0,8 1-16 0,0 0 0 0,-9-2 0 16,9 2-352-16,-7-1 0 0,7 1-160 0,0 0 160 16,0 0-320-16,0 0 32 0,0 0 16 0,0 0 0 15,-6-4 272-15,6 4 0 0,0 0 0 0,0 0 0 16,0 0 0-16,0 0 0 0,0 0 0 0,0 0 0 16,0 0 0-16,0 0 0 0,0 0 0 0,0 0 0 15,0 0 0-15,0 0 0 0,0 0 0 0,0 0 0 16,0 0 0-16,0 0 0 0,7 7 0 0,0-1 0 0,-7-6 0 0,0 0 0 15,6 8 0-15,-6-8 0 0,3 10 0 0,-3-10 0 16,7 11 0-16,-4-3 0 0,-3-8 0 0,0 0 0 16,7 10 0-16,0-1 0 0,-1-1 0 0,1 0 0 15,-7-8 0-15,6 12 0 0,-1-1 0 0,0 1-128 16,-1 1 128-16,0-1 0 0,0 0 0 0,-1 1 0 16,-2-3 0-16,0 3 0 0,-1-13 0 0,0 13 0 15,2 1 0-15,-2-1 0 0,0-13 0 0,1 14 0 16,-1-14 0-16,1 14 0 0,1-2 256 0,-2-12 128 15,0 0 0-15,1 9 16 0,-1-9-624 0,0 0-128 16,0 0-32-16,0 0 0 0,0 0 384 0,0 0 0 16,0 0 0-16,0 0 0 0,0 0 0 0,0 0 0 15,0 0 0-15,5-7 0 0,-5 7 0 0,4-10 0 16,-1-1 0-16,-2 2 0 0,-1 9 0 0,0-9 0 0,0-3 0 0,0 3 0 16,-1 0 0-16,1 9 0 15,-2-10 0-15,1 1 0 0,-2-2 0 0,1 1 0 16,-1 1 0-16,3 9 0 0,-4-11 0 0,2 2 0 0,2 9 0 0,-3-10 0 15,-1-1 0-15,0 3 0 16,-1 1 0-16,1-1 0 0,0 0 240 0,0 0-48 0,-1-2 0 0,1 2 0 16,0 0-192-16,0 0-256 0,-1 0 48 0,0 0 16 15,5 8 192-15,-5-9 0 0,0 2 0 0,1-3 0 16,0 3 0-16,4 7 0 0,-8-7 0 0,1 2 0 16,1 1 0-16,6 4 0 0,-9-4 0 0,2-1 0 15,1 1 0-15,1 1 0 0,-2 2 0 0,7 1 0 16,-7-7 0-16,4 4 0 0,3 3 0 0,0 0 0 0,-4-6 0 0,4 6 0 15,0 0 0-15,0 0 0 0,0-6 0 0,0 6 0 16,0 0 0-16,0 0 0 0,0 0 0 0,0 0 0 16,11-1-128-16,-11 1 128 0,11 0 0 0,-11 0 0 15,12 1 0-15,1 3 0 0,0 0 0 0,-2 0 0 16,0-2 0-16,-1 2 0 0,-1 0 0 0,2 3 0 16,-2-5 0-16,0 2 0 0,-1 0 0 0,1-1 0 15,-1-1 0-15,1 1 0 0,-9-3 0 0,12 2 0 16,-1-2-128-16,0 2 128 0,-11-2 0 0,14 1 0 15,0-1 0-15,-2-1 0 0,0-2 0 0,0 0 0 16,-1 1 0-16,1-1 0 0,-12 3 0 0,15-4 0 16,-4 3 0-16,1-3 0 0,-12 4 0 0,13-2 0 0,-1-2 0 15,-12 4 0-15,11-3 0 0,-11 3 0 16,0 0 0-16,14 0 0 0,-14 0 0 0,0 0 0 16,0 0 0-16,0 0 0 0,0 0 0 0,0 0 0 15,0 0 0-15,0 0 0 0,0 0 128 0,0 0-128 16,0 0 0-16,0 0 0 0,0 0 0 0,0 0 0 0,0 0 0 0,0 0 0 15,0 0 128-15,-6 3-128 16,0 1 0-16,6-4 0 0,-8 2 0 0,0 2 0 0,0-4 0 0,0 0 0 16,8 0 128-16,-9 1-128 0,0-1 0 0,9 0 0 15,-9 3 128-15,9-3-128 0,-10 1 0 0,10-1 0 16,-12-1 0-16,2 0 0 0,10 1 0 0,-12 0 0 16,1 0 0-16,2 1 0 0,9-1 0 0,0 0 0 15,-10 1 0-15,10-1 0 0,0 0 0 0,-12 2 0 16,12-2 0-16,-10 1 0 0,10-1 0 0,-11 2 0 0,11-2 0 15,-9 4 0-15,9-4 0 0,-9 4 0 0,9-4 0 0,-10 6 0 16,0-5 0-16,1 4 0 0,0-2 0 0,0 1 0 16,-1-1 0-16,-1 0 0 0,1 0 144 0,1-1-16 15,-1 1-128-15,1-1 192 0,0 1-192 0,1-2-128 16,2 2 128-16,6-3-208 0,0 0 208 0,0 0 0 16,0 0 0-16,0 0 0 0,0 0 0 0,0 0-144 15,0 0 144-15,0 0 0 0,0 0 0 0,0 0 0 16,0 0 0-16,0 0 0 0,0 0 0 0,0 0 176 15,0 0-16-15,8-7 0 0,-8 7-160 0,8-6-224 16,-8 6 48-16,9-4 16 0,-9 4 160 0,9-5 0 16,-9 5 0-16,8-5 0 0,-8 5 0 0,7-6 0 15,-7 6 0-15,8-3 0 0,0-4 0 0,0 3 0 0,-8 4 0 0,8-5 0 16,1 0 0-16,-9 5 0 16,8-6 0-16,-8 6 0 0,7-3 0 0,-7 3 0 0,10-4 0 0,-10 4 0 15,0 0 0-15,10 0 0 16,-10 0 0-16,10 5 0 0,-10-5 0 0,10 8 0 15,-4-1 0-15,-1 3-128 0,1 0 128 0,-3 0 0 16,0 1 0-16,0-1 0 0,-3-10 0 0,0 15 0 0,1-4 0 16,-1 1 0-16,1 0 0 0,-1 0 0 0,0-12 0 0,0 10 0 15,0 3 0-15,0 0 0 0,0-4 0 0,0-9 0 16,0 0 0-16,0 12 0 0,-1 0 0 0,1-1 0 16,0 0 0-16,0-11 0 0,0 12 0 0,0-12 0 15,0 0 0-15,0 10 0 0,0-10 0 0,0 0 0 16,0 10 0-16,0-10 0 0,0 0 0 0,0 0 0 15,0 0 0-15,0 0 0 0,0 0 0 0,0 0 0 16,0 0 0-16,0 0 0 0,0 0 0 0,0 0 0 16,0 0 0-16,-5-6 0 0,1-2 0 0,4 8 0 0,-5-6 0 0,1-1 0 15,4 7 0-15,-5-9 0 0,5 9 0 0,-6-8 0 16,6 8 0-16,-5-10 0 0,0 2 0 0,1 1 0 16,4 7 0-16,-4-9 0 0,4 9 0 0,0-9 0 15,0 9 0-15,-1-10 0 0,-1-1 0 0,2 2 0 16,0 9 0-16,3-10 0 0,0 1 0 0,1-2 0 15,-4 11 0-15,3-10-128 0,1 1 128 0,2 2 0 16,-2-3 0-16,-4 10 0 0,3-7 0 0,-3 7 0 16,0 0 0-16,0 0-128 0,0 0 128 0,0 0 0 15,0 0 0-15,0 0 0 0,0 0 0 0,0 0 0 16,0 0 0-16,10-3-128 0,-10 3 128 0,0 0 0 16,0 0 0-16,9-3 0 0,-9 3 0 0,0 0 0 15,11-4 0-15,-1 1 0 0,-1-3 0 0,-9 6 0 16,10-7 0-16,-2 1 0 0,-8 6 0 0,9-7 0 15,-9 7 0-15,8-7 0 0,0 2 0 0,0 0 0 0,-8 5 0 0,7-9 0 16,-1-2-304-16,-1 5 32 0,-5 6 0 0,9-7 0 31,-3-3-2032-31,6 0-384 0,0 2-96 0</inkml:trace>
  <inkml:trace contextRef="#ctx0" brushRef="#br1" timeOffset="44144.28">9246 5736 14735 0,'0'0'640'0,"0"0"160"0,0 0-640 0,-9-2-160 0,9 2 0 0,0 0 0 16,0 0 2992-16,0 0 560 0,-7-2 112 0,7 2 32 0,0 0-2672 16,0 0-512-16,0 0-128 0,0 0 0 0,0 0-240 15,7-8-144-15,-7 8 192 0,10-5-192 0,-1 1 256 0,-9 4-64 16,13-4-16-16,-2 4 0 15,-11 0 160-15,0 0 48 0,14 4 0 0,-1-2 0 0,0 4 0 0,-1 0 0 16,0 3 0-16,-1 2 0 0,1-1 80 0,0 3 32 16,0 3 0-16,-1 1 0 0,1 1-80 0,0-1-16 15,0-1 0-15,1 2 0 0,-4-5-64 16,1 0-16-16,1-1 0 0,0-1 0 0,-2-2-48 0,2-2-16 16,1 1 0-16,-3-7 0 0,-1 2 112 0,1-1 16 15,-1-4 0-15,-1 0 0 0,2 2-208 0,-9 0-48 16,8-2 0-16,-8 2 0 0,7-8-128 0,-1 1 128 15,-6 7-128-15,8-9 128 0,-3 0-128 0,-1 0 0 16,-1 0 0-16,0 0 0 0,0-3 0 0,0 2 128 16,0-1-128-16,-1 1 128 0,1-1-128 0,-1 2 0 15,2-1 0-15,0 3 0 0,-4 7 240 0,6-6 16 16,-6 6 0-16,0 0 0 0,0 0-432 0,0 0-80 16,11 0 0-16,-2 6-16 0,-1 1 272 0,-1 2 0 15,1 0 0-15,-3 3 0 0,-5-12 0 0,8 13 0 16,-2-1 0-16,1-3 0 0,-7-9 0 0,9 9 0 0,-1-4 0 0,-8-5 0 15,0 0 0-15,10 3 0 0,-10-3 0 16,10 0 0-16,-10 0 0 0,11-3 224 0,-2-1-64 0,-9 4-16 16,8-6 176-16,-2-1 16 0,1-1 16 0,-2-1 0 15,-1 1-16-15,1 2 0 0,-1-3 0 0,0 1 0 16,-1-1 48-16,-1 0 0 0,1-2 0 0,-3 11 0 16,1-9-32-16,2 0 0 0,-1-1 0 0,1-1 0 0,0 3-16 0,-2-2 0 15,-1 1 0-15,0-2 0 16,0 1-80-16,0-3-32 0,0 2 0 0,0 0 0 0,-1-1-80 0,-1 2-16 15,0-1 0-15,-1-1 0 0,-1-2-128 0,0 2 160 16,-1-1-160-16,0-1 160 0,-2 1-160 0,1 0 128 16,-1 0-128-16,-1 0 128 0,-1-6-128 0,1 3 0 15,1 1 0-15,-2-7 0 0,-3-3 0 0,1 6-272 16,4 0 64-16,4 6 16 16,3 13-432-16,0 0-80 0,-4-11 0 0,3 0-16 15,1 11-2480-15,0 0-512 0,9-2-80 0</inkml:trace>
  <inkml:trace contextRef="#ctx0" brushRef="#br1" timeOffset="44564.15">10176 5569 28559 0,'0'0'1264'0,"-10"2"272"0,10-2-1232 0,-6 7-304 0,6-7 0 0,0 0 0 0,0 0 256 0,0 0-16 16,0 0 0-16,0 0 0 15,0 0-240-15,0 0 144 0,0 0-144 0,0 0 128 0,0 0-128 16,0 0 160-16,13 14-160 0,-3-5 160 0,-4-3 96 0,-6-6 0 15,5 5 16-15,-5-5 0 0,0 0 336 0,0 0 64 16,6 9 16-16,-6-9 0 0,0 0 240 0,0 0 48 16,3 10 16-16,0 2 0 0,-3-12-208 0,3 13-32 15,3 0-16-15,-1 0 0 0,-1 0-304 0,2 2-64 16,2-2-16-16,0 1 0 0,-2 0-208 0,2-3-144 16,0 0 192-16,0 1-192 0,-3 0 144 0,3-2-144 15,1 1 0-15,0-1 144 0,-1-1-144 0,-8-9 0 16,10 12 0-16,0-4 0 0,-10-8-176 0,0 0-112 15,13 4-32-15,-3-3 0 16,-10-1-544-16,0 0-112 0,10-1-32 0,-10 1 0 16,8-12-2224-16,-4-2-448 0</inkml:trace>
  <inkml:trace contextRef="#ctx0" brushRef="#br1" timeOffset="45179.12">10119 5489 30575 0,'10'18'672'0,"-10"-11"144"0,0-7 16 0,-10 5 32 0,3-3-688 0,7-2-176 0,0 0 0 0,0 0 0 15,0 0 496-15,0 0 64 0,0 0 16 0,0 0 0 16,0 0-96-16,5-10-16 0,-4-3 0 0,4 6 0 16,3 1 48-16,0 0 0 0,-4-5 0 0,1 2 0 15,3 3-192-15,1-3-16 0,0 2-16 0,2 2 0 16,-5 2-112-16,2-1-32 0,1 2 0 0,0-1 0 0,0 1-144 0,0 0 192 15,1 2-192-15,-1 0 192 16,4 0-32-16,-13 0 0 0,10 5 0 0,-10-5 0 0,0 0-32 0,7 12 0 16,-3-1 0-16,-3-1 0 0,-2 2 32 0,-2 0 0 15,-1-1 0-15,0-2 0 0,-1 3-32 0,-2-1-128 16,0 0 192-16,-1-2-64 0,0 2-128 0,1-1 0 16,0-3 144-16,0 1-144 0,7-8 0 0,-8 10 144 15,1-2-144-15,7-8 0 0,0 0 128 0,0 0-128 16,0 0 0-16,0 0 0 0,-6 8 0 0,6-8 0 15,0 0 0-15,0 0 0 0,0 0 0 0,0 0 0 16,0 0 0-16,11-3 0 0,-2 2 0 0,1-3 0 16,1 3 0-16,-1-1 0 0,1-2 0 0,-1 2 0 15,0-1 0-15,1 2 0 0,1 1 0 0,-2 0 0 16,0-2 0-16,3 1 0 0,2 0 0 0,0-2 0 16,0 2 0-16,-2 0 0 0,-1 1 0 0,1 0 0 15,1 0 0-15,0 0 0 0,1 0 0 0,0 1 0 16,-2 0 0-16,0 2 0 0,0-1 0 0,-1 1 0 0,-1 2-128 0,-2 1 128 15,-9-6 0-15,9 6 0 0,-9-6 0 0,6 9 0 16,-6-9 128-16,4 11-128 0,-4-11 0 0,0 11 0 16,0-11 176-16,-2 13-32 0,-4-2 0 0,1 2 0 15,-3 0 32-15,-1 1 0 0,0-1 0 0,-1 0 0 16,-1 0 112-16,1 0 32 0,-1 0 0 0,1 0 0 16,0-2-64-16,-2 1-16 0,0 1 0 0,2 0 0 15,-1 0-112-15,1 0-128 0,-2-2 176 0,2 1-176 16,-5 1 144-16,4-1-144 0,-1 0 0 0,3-2 144 15,2-2-352-15,7-8-80 0,-5 8-16 0,5 1-19024 16</inkml:trace>
  <inkml:trace contextRef="#ctx0" brushRef="#br1" timeOffset="46416.68">10479 7533 8287 0,'0'0'736'0,"-5"10"-592"16,-1-5-144-16,6-5 0 0,-8 4 2624 0,8-4 512 15,-5 6 80-15,5-6 32 0,0 0-2032 0,-8 7-416 16,8-7-80-16,0 0-16 0,0 0-448 0,0 0-112 15,0 0-16-15,0 0 0 0,0 0-128 0,0 0 0 16,0 0 0-16,0 0 0 0,0 0 464 0,0 0 16 16,0 0 0-16,11 2 0 0,0 1 224 0,-11-3 64 0,4-9 0 15,-4 9 0-15,0 0-192 0,8-9-48 0,-2 0 0 0,1 2 0 16,-1 2 16-16,2-2 0 0,1 1 0 0,3-1 0 16,1 2-112-16,0-1-32 0,-1-2 0 0,3 0 0 15,5 0-144-15,-1-2-48 0,1-2 0 0,-2-4 0 16,-1-1-80-16,5 0 0 0,6-2-128 0,-2-3 192 0,-5-2 128 15,3-1 0-15,4-1 16 0,2 0 0 16,1-1 32-16,4 1 0 0,6 0 0 0,2-2 0 0,1 0-64 0,0-6-16 16,-1-3 0-16,-7-4 0 0,-8-6-288 15,4-4 0-15,3 4 0 0,1 1 0 0,1 3 0 0,1 4 192 16,-1-3-64-16,4 6-128 0,0 1 0 0,3 2 0 16,-3 2 0-16,1 2 0 0,-3 0 0 0,-2 5 0 15,-4 2 0-15,0-1 0 0,-3 0 0 0,0 2 0 16,-1 0-160-16,-2 2 160 15,-1 0-1616-15,0 1-208 0,-2 2-32 0</inkml:trace>
  <inkml:trace contextRef="#ctx0" brushRef="#br1" timeOffset="47914.86">11196 5672 15663 0,'0'0'1392'0,"0"0"-1120"0,0 0-272 0,0 0 0 16,0 0 2016-16,0 0 352 0,0 0 64 0,0 0 0 15,0 0-1472-15,0 0-288 0,0 0-64 0,0 0-16 16,6 13 48-16,-6-13 16 0,2 10 0 0,2 1 0 15,-4-11-240-15,5 11-48 0,-1 1-16 0,1 0 0 16,2-2 64-16,-1 3 16 0,0-2 0 0,-1 2 0 16,0 1-96-16,2 3-16 0,-2 1 0 0,0 1 0 15,0 0-112-15,0 1-16 0,1-1-16 0,-2 1 0 16,-1-1-176-16,1 0 160 0,0-1-160 0,0-4 160 0,1 1-160 0,1-1 128 16,-1-2-128-16,1-1 128 0,1-3-128 0,-7-8 0 15,0 0 0-15,8 8-176 16,-8-8-1376-16,8 7-288 0,-8-7-48 0</inkml:trace>
  <inkml:trace contextRef="#ctx0" brushRef="#br1" timeOffset="48223.68">11159 6012 13823 0,'0'0'1216'0,"-10"7"-960"16,0-4-256-16,2 1 0 0,-1-4 3536 0,9 0 672 16,0 0 128-16,0 0 16 0,0 0-2864 0,0 0-576 15,0 0-112-15,0 0-32 0,18 11-96 0,-5-6-32 16,-13-5 0-16,11 0 0 0,4 1-224 0,-5-5-48 0,-10-7-16 16,2 0 0-16,5 5-32 0,0-1-16 15,4 1 0-15,-1-1 0 0,-1-1 0 0,2 1 0 0,-1-3 0 0,2 1 0 16,-2 0-80-16,2 1-16 15,-1-1 0-15,0 1 0 0,0-2-80 0,-1 1-128 0,1-2 176 0,-1 1-176 16,1-2 128-16,-2 2-128 0,1-2 0 0,0 0 0 16,1 2 0-16,-1-2 0 0,1 2 0 0,-3-1-192 15,-1 2-496 1,1 0-80-16,0 0-32 0,-1 0-10256 0,-2-2-2048 0</inkml:trace>
  <inkml:trace contextRef="#ctx0" brushRef="#br1" timeOffset="48559.65">11499 5376 14735 0,'0'0'640'0,"0"0"160"0,0 0-640 0,0 0-160 16,0 0 0-16,0 0 0 0,0 0 3008 0,0 0 560 15,0 0 112-15,0 0 32 0,0 0-2544 0,0 0-496 16,0 0-96-16,0 0-32 0,0 0-16 0,0 0 0 16,0 0 0-16,1 10 0 0,-1-10-32 0,3 12-16 15,-1 0 0-15,2-2 0 0,1 3-16 0,2 2 0 16,1 0 0-16,2 5 0 0,3-2-176 0,0 2-32 16,0 2-16-16,4 4 0 0,2 0 128 0,-3 3 16 15,-2 1 16-15,1 2 0 0,2 1-128 0,1-1-16 0,1-2-16 0,-1-1 0 16,0-2-64-16,-1-2-16 0,-1-5 0 0,2-3 0 15,2-3-320-15,0-2-64 0,0-2-16 0,-1-1-16912 16</inkml:trace>
  <inkml:trace contextRef="#ctx0" brushRef="#br1" timeOffset="49967.43">11849 7303 12895 0,'0'0'576'0,"-6"5"112"0,6-5-560 0,-8 8-128 0,8-8 0 0,-8 6 0 16,8-6 2480-16,0 0 464 15,0 0 80-15,0 0 32 0,0 0-1840 0,0 0-384 0,0 0-64 0,0 0 0 16,3 9-32-16,-3-9 0 0,-9 6 0 0,9-6 0 15,0 0 96-15,0 0 0 0,0 0 16 0,0 0 0 16,0 0-64-16,0 0-16 0,0 0 0 0,0 0 0 16,0 0-176-16,0 0-32 0,0 0-16 0,12 0 0 15,-1-2-144-15,1-2-16 0,-2 2-16 0,2-3 0 16,0-2 0-16,1 1 0 0,0-2 0 0,0-1 0 0,1-3 64 0,1 0 16 16,0 2 0-16,1-1 0 0,0 0-144 0,2-1-32 15,3 0 0-15,1 0 0 0,0 1-128 0,0 0-16 16,2 1-128-16,-2 3 192 0,0-1-192 0,-8-2 0 15,-5-2 0-15,2 0 0 0,1 5-144 0,-1 0-128 16,0 3-32-16,-1-1 0 16,1-1-336-16,-2 0-80 0,0 0-16 0,1 1 0 15,-1-1-1264-15,1 1-256 0,-10 5-48 0,10-8-12720 0</inkml:trace>
  <inkml:trace contextRef="#ctx0" brushRef="#br1" timeOffset="50401.08">12415 6553 33983 0,'0'0'1504'0,"-9"4"304"0,-3-7-1440 0,3 3-368 16,9 0 0-16,0 0 0 0,2 15 496 0,0-5 16 16,-2-10 16-16,0 0 0 0,0 0-320 0,0 0-64 15,11 7-16-15,-11-7 0 0,9 5 64 0,-9-5 0 16,10 5 0-16,-10-5 0 0,12 8-48 0,-2 1 0 15,1-2 0-15,-1 3 0 0,-5-3 144 0,2 3 32 16,1 2 0-16,1 2 0 0,0 2 96 0,3 5 32 16,0 1 0-16,1 4 0 0,9 25 48 0,0-4 16 15,-1-4 0-15,1-4 0 0,0-3-176 0,-1-2-16 16,0-4-16-16,0-1 0 0,-1-3-176 0,4-3-128 16,-2 1 192-16,0-5-192 0,-1 1-160 0,3 1-144 15,0-2-16-15,0-4-18736 0</inkml:trace>
  <inkml:trace contextRef="#ctx0" brushRef="#br2" timeOffset="60986.18">22593 7839 8287 0,'0'0'736'0,"0"0"-592"16,-2-7-144-16,-1-1 0 0,-1 0 3792 0,4 8 736 0,0 0 144 0,2-7 16 15,-2 7-2720-15,0 0-560 16,0 0-96-16,0 0-32 0,7-8-448 0,-7 8-112 0,0 0-16 0,0 0 0 15,0 0-240-15,0 0-48 0,0 0-16 0,11 6 0 16,-11-6-96-16,6 12-32 0,0-2 0 0,-1 3 0 16,-3 0 32-16,0 2 0 0,-4 0 0 0,2 2 0 15,2 3 32-15,0-3 16 0,0 2 0 0,-2-3 0 16,0 0 128-16,1 2 32 0,-1-1 0 0,0 1 0 16,0 0 48-16,0 2 16 0,-1-3 0 0,1 3 0 15,0-2 16-15,2 1 16 0,1 0 0 0,-1 1 0 16,0 3-224-16,0 1-32 0,1 2-16 0,0 1 0 15,-1-1-192-15,1 4-144 0,1 1 192 0,0 4-192 16,-2 3 144-16,2-3-144 0,-1-2 0 0,1-1 144 0,-2 2-144 16,1-4 0-16,-2 0 0 0,0 0 128 0,1-1 16 0,-2 2 0 15,0 3 0-15,0 1 0 0,0-1 112 16,0 4 32-16,0 5 0 0,0 1 0 0,1-5-16 0,2 2 0 16,-1-2 0-16,2-1 0 0,-1-3-32 15,1-1-16-15,2-2 0 0,-1 2 0 0,1 1-32 0,-1 3-16 16,-1 1 0-16,1 4 0 0,-1 0-48 0,0 3 0 15,-2-2 0-15,1 2 0 0,0 1-128 0,-2-7 160 16,-1-1-160-16,-1 2 160 0,-1 2-160 0,1 3 0 16,0 2 144-16,-3 1-144 0,3 2 0 0,-1-1 128 15,1-1-128-15,0-2 0 0,-1 0 0 0,2-6 0 16,2-2 0-16,-1 0 128 0,0 1-128 0,2 5 0 16,1 1 0-16,-2 3 0 0,1 0 0 0,0-2 144 0,0 0-144 0,0-1 0 15,0-1 0-15,-1-2 0 16,1-2 0-16,0 2 0 0,-1 0 0 0,-2 1 0 0,0 4 128 0,0 2-128 15,-1-1 0-15,0 0 0 0,-1-1 0 0,1-5 0 16,1-3 128-16,0 2-128 0,-1-3 0 0,-1 0 0 16,1 0 0-16,1 4 0 0,0 2 0 0,1 0 0 15,-1 1 0-15,3-2 0 0,1-1 0 0,-2-1 0 16,1-3 128-16,0-1-128 0,1-3 0 0,-1 3 0 16,1-1 0-16,0 2 0 0,0 1 0 0,0 2 0 15,-1 1 0-15,1 1 0 0,-2 0 0 0,1 0 0 16,-1-4 0-16,1 0 0 0,0-1 0 0,1 1 0 15,-2-4 0-15,2 2 0 0,-1 0 0 0,1 3 0 16,-2 1 128-16,2 0-128 0,0-2 0 0,0 2 0 16,-3-2 0-16,2-1 0 0,-1-2 0 0,2-2 0 0,-1-1 0 15,1-1 0-15,-1 1 0 0,-1-1 0 0,1-3 0 0,-2 4 0 16,-1 5 0-16,0-2 0 0,-1 1 0 0,-1 0 0 16,1-2 0-16,0 1 0 0,-2-1 128 0,2 1-128 15,0-5 0-15,-1-1 0 0,0-3 0 0,0 1 0 16,1 1 0-16,0-2 0 0,-1 1 0 0,1 2 0 15,0 3 0-15,1 0 0 0,0 1 0 0,0-2 0 16,-1 1 0-16,-1 0 0 0,0-1 0 0,-1 1 0 16,0 0 0-16,2-4 0 0,-1-4 0 0,-1 3 0 15,0-3 0-15,1 3 0 0,-1-3 128 0,0 4-128 16,1-4 0-16,-1 6 0 0,1 1 0 0,-1 1 0 16,0-3 0-16,1 2 0 0,-1-1 0 0,2 2 0 15,-2 0 0-15,1-2 0 0,-1-4 0 0,3 1 0 0,-3-4 0 0,2-1 0 16,-1 0 128-16,0 1-128 0,1-1 0 0,0 1 0 15,-2 0 0-15,2 1 0 0,1 3 0 0,0-1 0 16,-2 0 128-16,1 0-128 0,1 1 0 0,-1 1 0 16,0-1 0-16,-1 0 0 0,1-1 0 0,1 0 0 15,0-2 0-15,1-2 0 0,-1 0 0 0,2 1 0 16,-1-3 0-16,1 0 0 0,0 0 0 0,0 2 0 16,0-2 0-16,0 5 0 0,1-2 0 0,-1 0 0 15,1 1 0-15,1 1 0 0,0-2 0 0,0 1 0 16,0-1 0-16,0-2 0 0,0 1 0 0,-1-3 0 15,0 1 0-15,1-1 0 0,0-3 0 0,0 0 0 16,-2-1 128-16,1-1-128 0,0-2 0 0,-1 0 0 16,0 1 0-16,0 0 0 0,-1 2 0 0,1 0 0 15,-2-4 0-15,1 3 0 0,-1 0 0 0,1 1 0 16,-1 1 0-16,2 0 0 0,-1 0 0 0,0 2 0 0,1-5 128 0,0 2-128 16,0-1 0-16,-1 0 0 0,0-1 0 0,2 0 0 15,-2 0 0-15,-1-3 0 0,0 1 0 0,0 0 0 16,0 0 0-16,0 0 0 0,0-1 0 0,0 0 0 15,-1-2 0-15,-1 2 0 0,2-12 0 0,-1 10 0 16,0 1 0-16,1-11 0 0,-1 11-160 0,1-11 16 16,-2 11 0-16,2-11 0 15,-1 9-240-15,1-9-64 0,0 0 0 0,1 9 0 16,-1-9-896-16,0 0-192 0,0 0-48 0,0 0 0 16,0 0-1568-16,0 0-320 0</inkml:trace>
  <inkml:trace contextRef="#ctx0" brushRef="#br2" timeOffset="62811.18">18429 12181 29663 0,'-15'2'1312'0,"6"-1"272"0,-2 0-1264 0,1 2-320 0,-1-3 0 0,3 0 0 16,8 0 832-16,0 0 96 0,-7 0 32 0,7 0 0 16,0 0-560-16,0 0-96 0,0 0-32 0,0 0 0 15,0 0-272-15,0 0 0 0,0 0 0 0,0 0 0 0,0 0 0 16,0 0 0-16,0 0 0 0,0 0 0 16,0 0 0-16,0 0 0 0,0 0 0 0,0 0 0 0,0 0 0 0,11 4 0 15,-1 2 0-15,-10-6 0 0,13 5 416 0,0 1-32 16,-2-2 0-16,2 1 0 0,0-3 64 0,3 2 16 15,2-2 0-15,3 0 0 0,0-2 48 0,1 0 16 16,-1 3 0-16,1-3 0 0,3 0-144 0,-2 1-16 16,1 0-16-16,-1 1 0 0,1 0-112 0,1 0-32 15,-1-1 0-15,2 0 0 0,2-1-16 0,4 0-16 16,5-1 0-16,2-2 0 0,0 1 0 0,4-1 0 16,1 2 0-16,2-2 0 0,0 2-48 0,-1 0-128 15,-2-1 192-15,0 0-64 0,-2-1-128 0,2 2 128 16,2-3-128-16,1 1 128 0,0-1-128 0,3-1 160 0,2 2-160 15,1 1 160-15,0 1 160 0,-1-1 48 0,-1 2 0 16,1 0 0-16,0 2-240 0,2-4-128 0,0 2 160 0,3 3-160 16,3 2 208-16,-1-1-48 0,-4 0-16 0,0 0 0 15,-3 0-144-15,1-2 128 0,0 2-128 0,3-4 128 16,1 0 0-16,2 0-128 0,2 0 192 0,0 2-64 16,-1 0 64-16,-3 1 16 0,-3-2 0 0,1-1 0 15,-1 0-80-15,2 0-128 0,1 0 176 0,0 3-176 16,0-1 192-16,2 0-64 0,-5 0 0 0,-2 1-128 15,-3-1 0-15,0 1 0 0,1 0 0 0,-1 1 0 16,-1 1 128-16,4-3-128 0,2 4 0 0,-1 0 0 16,-2 1 0-16,-1-1 0 0,0-1 0 0,-2-1 0 15,-2 0 128-15,1 0-128 0,3-1 0 0,3-1 0 16,3 1 160-16,1 1-160 0,0-3 128 0,-1 2-128 16,-1 1 192-16,-4-2-32 0,-3 0-16 0,0-1 0 0,-1-1-144 15,2 0 0-15,0 1 0 0,5 0 128 0,0 1-128 16,0 0 0-16,-2 2 0 0,0-2 0 0,-3 3 0 0,-1-4 128 15,-2 0-128-15,-1 1 0 0,-1-2 0 0,3 2 0 16,-1-2 0-16,3 4 0 0,1-1 160 0,-2-2-160 16,-2 0 192-16,0 1-192 0,-2-1 0 0,0-1 0 15,-3 0 0-15,3-1 0 0,0-1 0 0,3 0 0 16,2-1 0-16,3 1 0 0,0 2 0 0,0-2 0 16,-3 0 0-16,-1-1 0 0,-2 2 0 0,0-3 0 15,-1 1 0-15,0 1 0 0,1-2 0 0,0 1 0 16,5 1 0-16,-1 0 0 0,2 2 0 0,0 0 0 0,0 0 128 15,-4 0-128-15,-4-1 0 0,0 1 0 16,0-1 0-16,1 1 0 0,-1-2 0 0,4 2 0 16,1-1 0-16,1 1 0 0,-2 0 128 0,0 0-128 0,-2 0 0 0,-2-1 0 15,-4-3 0-15,2 4 0 0,0-3 0 0,1 2 0 16,0-2 0-16,2 3 160 0,4-2-160 0,2 2 128 16,-1 0-128-16,0 0 0 0,-2-2 0 0,-2 1 128 15,-3 0-128-15,-2 1 0 0,0 0 0 0,-3 0 0 16,1-3 0-16,1 2 0 0,2 0 0 0,-1 1 0 15,1 0 0-15,-1 1 0 0,0 0 128 0,-1-1-128 16,1 0 0-16,-3 0 0 0,-3 0 0 0,0 0 128 16,-3 0-128-16,2 0 192 0,0 0-192 0,-2 0 192 15,-2-1-192-15,1 1 128 0,0-1-128 0,0 1 128 16,-2 0-128-16,0 0 0 0,-2 0 0 0,0 0 0 16,-4 0 0-16,-3 1 0 0,0-1 128 0,-1 0-128 0,-1 0 0 15,-1 1 0-15,-2 2 0 0,-1-3 0 0,0 0 0 0,-1 0 0 16,-12 0 0-16,11 1 0 15,0 0-352-15,-2 1-48 16,-9-2-16-16,12 2 0 0,-2 0-2736 0,-10-2-560 0</inkml:trace>
  <inkml:trace contextRef="#ctx0" brushRef="#br2" timeOffset="64426.98">26742 12282 16175 0,'0'0'704'0,"0"0"176"0,0 0-704 0,0 0-176 16,0 0 0-16,0 0 0 0,0 0 1648 0,-7-2 288 15,2 0 64-15,5 2 16 0,0 0-1008 0,-5-4-208 16,5 4-32-16,-4-5-16 0,0 1-176 0,4 4-48 15,-5-4 0-15,5 4 0 0,0 0 32 0,0 0 0 16,0 0 0-16,0 0 0 0,0 0 320 0,2-8 64 16,-2 8 16-16,0 0 0 0,7-5-320 0,-7 5-64 15,0 0-16-15,0 0 0 0,12-2-128 0,-12 2-32 16,0 0 0-16,13 3 0 0,-13-3 112 0,11 4 32 0,-11-4 0 0,14 8 0 16,-14-8-96-16,13 6 0 0,-4-2-16 0,2 1 0 15,1 1-48-15,-12-6 0 0,15 6 0 0,-2-1 0 16,0-1-32-16,0-4-16 0,-2 2 0 0,2-1 0 15,0-1-48-15,0 0-16 0,-1 0 0 0,4 1 0 16,1 2-80-16,0-2-32 0,-2 0 0 0,2 1 0 16,0 0-160-16,0 0 128 0,-1-2-128 0,2 2 128 15,0 1-128-15,2-1 0 0,-1 1 0 0,2 0 0 16,0-1 0-16,1 1 0 0,1-1 128 0,-1 2-128 16,0 0 0-16,0 0 0 0,1 0 0 0,1-1 128 15,-1 1-128-15,1-2 0 0,-2 1 0 0,0-2 0 16,0 0 128-16,2-1 0 0,2 0 0 0,0 0 0 15,0-1-128-15,0 0 128 0,0 0-128 0,2-1 128 0,0 2-128 0,4-1 0 16,-1 0 144-16,0 1-144 0,-1 0 0 16,0-2 0-16,0 0 0 0,-1 0 0 0,-2 2 0 0,-2 0 0 15,-3-1 0-15,0 1 128 0,-1 0-128 0,0 0 0 16,0 0 0-16,-2 0 0 0,0 0 0 0,-1 0 0 16,-1 0-128-16,0 1 128 0,-2 1-208 0,1 0 32 15,-2 0 16-15,1-1 0 16,-1 0-352-16,0 2-80 0,-1-2-16 0,-1 0 0 15,0-1-288-15,-2 0-64 0,1 0-16 0,-11 0 0 16,12 0-1504-16,-2 0-288 0,-10 0-64 0</inkml:trace>
  <inkml:trace contextRef="#ctx0" brushRef="#br2" timeOffset="65217.3">28712 11952 17503 0,'0'0'1552'0,"0"0"-1232"16,0 0-320-16,0 0 0 0,0 0 3488 0,0 0 640 0,0 0 128 0,0 0 32 16,0 0-2944-16,0 0-576 0,0 0-112 0,0 0-16 15,0 0-224-15,10 6-32 0,-1-1-16 0,2-2 0 16,-1 0-112-16,2-1 0 0,0 2-16 0,-1-1 0 15,2-3 112-15,0 1 32 0,0 2 0 0,2-2 0 16,-1-1 0-16,1 3 16 0,-1-3 0 0,2 2 0 16,-1 2-176-16,1-3-32 0,-1 2-16 0,0 0 0 15,-2-2-176-15,-1 2 0 0,-2-1 0 0,-1 2 0 16,-9-4 0-16,0 0 0 0,9 7 0 0,-9-7 0 16,0 0 0-16,5 13 0 0,-5-13 0 0,0 10 0 15,-2 1 0-15,-3-1-192 0,-2-1 0 0,-2 2 16 16,-3 2 16-16,-1 0 0 0,-1 1 0 0,1-1 0 15,-2 0 160-15,1 0-192 0,-1 0 192 0,-2 3-192 16,0-3 192-16,0 1 0 0,0 2 0 0,1-2 0 0,2 2 0 0,-1-1 0 16,2 0 0-16,2-1 0 0,-1-1 0 0,1 0 0 15,2-1 0-15,3 0 0 0,1-2 0 0,1-1 0 16,0 0 0-16,4-9 0 0,-3 11 0 0,3-11 0 16,1 9 0-16,-1-9 0 0,0 0 0 0,8 10 0 15,-8-10 0-15,12 7 0 0,0-5 0 0,1 2 0 16,1-1 0-16,2-2 128 0,2-1-128 0,2 0 0 15,0 0 0-15,3 0 0 0,-1 0 0 0,0 0 0 16,0 3-144-16,0-3 144 0,-2 0-320 0,-1 1 16 16,0 0 0-16,-1 2 0 15,-2 0-1488-15,-3-1-320 0,-2 0-48 0,1-2-12624 0</inkml:trace>
  <inkml:trace contextRef="#ctx0" brushRef="#br2" timeOffset="65530.83">29364 12370 11055 0,'0'0'480'16,"0"0"112"-16,-7 9-464 0,7-9-128 0,-9 8 0 0,9-8 0 16,-5 12 6736-16,5-12 1328 0,-3 14 272 0,2-1 48 0,1-1-6656 0,0 1-1328 15,1 1-272-15,-1 3-128 0,0 0 0 0,0 3 128 16,0 1-128-16,0 1 0 0,0 1 0 0,0 2 0 16,0 0 0-16,0 1 0 0,-1 1-320 0,0-2 48 15,-2 0 16-15,2-2 0 16,-2 0-2368-16,0-3-448 0,1 0-112 0,-3-4-16 0</inkml:trace>
  <inkml:trace contextRef="#ctx0" brushRef="#br2" timeOffset="66694.87">22631 6640 22911 0,'0'0'1024'0,"0"0"192"0,0 0-960 0,0 0-256 0,0 0 0 0,0 0 0 15,-8-3 976-15,8 3 160 0,0 0 16 0,0 0 16 0,0 0-80 0,0 0-32 16,0 0 0-16,0 0 0 0,8-8-208 0,0 2-32 16,0 3-16-16,2-3 0 0,2 2 32 0,0 1 0 15,1-1 0-15,1 0 0 0,2-2-80 0,2 3-16 16,2-1 0-16,2 1 0 0,0-3-400 0,4 2-80 15,1 0 0-15,2 0-16 0,0 1-240 0,-1 1 0 16,0 0 128-16,0 1-128 0,1 1 0 0,-3 0 0 16,-1 0 0-16,-2 1 0 0,-2 1 0 0,0 0 0 15,-1 1 0-15,-2 1 0 0,-1 0 0 0,-1 0 0 16,-3-2 0-16,-2 2 0 0,0-3 0 0,-1 2 0 16,-10-3 0-16,11 4 0 0,-11-4 128 0,9 5-128 15,-9-5 0-15,8 5 144 0,-8-5-144 0,0 0 128 16,0 0-128-16,0 0 128 0,4 9-128 0,-4-9 0 0,0 0 144 0,0 0-144 15,-2 11 0-15,2-11 144 0,-5 9-144 0,-2-1 0 16,7-8 128-16,-10 8-128 0,0-2 0 0,-1 2 0 16,1-2 0-16,-2 2 0 0,-1 3 0 0,-1-1 0 15,-3 1 0-15,0-1-256 0,0 0 80 0,-1 1 16 16,-2 1 160-16,0 1-208 0,0 0 80 0,-1 0 128 16,0-3 0-16,0 2 0 0,-1 2 0 0,1-1 0 15,0-1 0-15,2 1 0 0,-1 0 0 0,2 0 0 16,0 0 0-16,3-4 0 0,3-1 0 0,2 0 0 15,2 0 0-15,2-2 0 0,6-6 0 0,0 0 0 16,-2 11 208-16,2-11-32 0,4 10-16 0,1-1 0 16,-5-9-160-16,10 12 0 0,0-3 144 0,2 0-144 15,2-1 0-15,2-1 0 0,1 2 0 0,1-4 128 0,-1 0-128 0,1 0 0 16,-1-1 128-16,1 0-128 0,1-1 0 0,-1-2 0 16,0-1 0-16,0 3 0 0,-2-6-160 0,0 2-96 15,-1-2-32-15,4 1 0 16,0-1-480-16,1 0-112 0,-1-1-16 15,1 2 0-15,-2 1-320 0,-1-1-80 0,0 1-16 0,0 0 0 16,-4-1-1952-16,-13 2-384 0</inkml:trace>
  <inkml:trace contextRef="#ctx0" brushRef="#br2" timeOffset="67176.38">23518 6978 15663 0,'0'0'1392'0,"0"0"-1120"16,0 0-272-16,0 0 0 0,0 0 3120 0,0 0 560 0,0 0 112 0,6-9 32 15,2 2-2112-15,-1 1-432 0,0-2-64 0,1 0-32 16,0-1-560-16,1-1-112 0,0-1-32 0,0 0 0 15,1 0-176-15,0-1-48 0,0 1 0 0,1 0 0 16,1 1-256-16,-1-2 0 0,0 2 0 0,1-2 0 16,-1 1 240-16,2 2-64 0,-1 0-16 0,1 3 0 15,0-1 32-15,0 2 16 0,-1 1 0 0,1 1 0 0,-3 2 48 16,-10 1 16-16,12 1 0 0,-12-1 0 0,10 6-112 16,-2 0-32-16,-8-6 0 0,6 13 0 15,-4 0-128-15,-2 2 160 0,-1-1-160 0,-3 2 160 0,-1-1-160 16,-2 2 0-16,1 1 0 0,-2 2 0 0,-1 0 0 0,-2-1 0 15,2 1 0-15,-3-1 0 0,1 5 0 0,-1-5 0 16,-1 1-160-16,2-3 160 0,2 0 0 0,3-4 0 16,-1-3 0-16,2 4 0 0,3-2 0 0,0-1 208 15,2-11-64-15,0 13-16 0,2 0 0 0,0-3 0 16,-2-10 0-16,8 12 0 0,1 2-128 0,3-5 0 16,1 2 0-16,2-3 0 0,0-2 0 0,2 1 0 15,2 2 0-15,3-4 0 0,2 0-448 0,3 0 48 0,5 3 0 0,2-5 0 31,3 1-2416-31,-1-4-496 0</inkml:trace>
  <inkml:trace contextRef="#ctx0" brushRef="#br2" timeOffset="68668.5">25271 11943 18543 0,'0'0'816'0,"0"0"176"0,0 0-800 0,0 0-192 15,0 0 0-15,0 0 0 0,0 0 1696 0,0 0 288 16,0 0 64-16,0 0 16 0,0 0-816 0,0 0-160 16,5 10-48-16,-1 3 0 0,-1 1 96 0,0 5 16 15,-2 0 0-15,0 9 0 0,-1 6 0 0,2 2 0 16,-1 3 0-16,1 3 0 0,1 1-704 0,-2 0-144 16,1 0-32-16,-2 0 0 0,0-1-272 0,0-1 0 15,-2 1 128-15,0 0-128 0,-1-2 0 0,1-3 0 16,-1-6-176-16,0-4 176 15,1-3-464-15,0-5 16 0,4-6 0 0</inkml:trace>
  <inkml:trace contextRef="#ctx0" brushRef="#br2" timeOffset="69807.81">22205 9329 20031 0,'0'0'896'0,"0"0"176"0,0 0-864 0,0 0-208 16,0 0 0-16,0 0 0 0,0 0 1568 0,0 0 272 16,0 0 48-16,0 0 16 0,0 0-576 15,0 0-112-15,0 0-32 0,0 0 0 0,0 0-288 0,8 6-48 16,0-2-16-16,5-1 0 0,2-5-64 0,5 4-32 16,3-4 0-16,6 1 0 0,4 0-32 0,4-2-16 15,6-1 0-15,2 0 0 0,-1 0-240 0,3 2-32 16,1-5-16-16,2 1 0 0,2-1-272 0,1 3-128 15,1 4 0-15,-3-2 128 16,-3 0-576-16,-1 2-112 0,-4 0-16 0,-1 4-11200 16,-2-1-2224-16</inkml:trace>
  <inkml:trace contextRef="#ctx0" brushRef="#br2" timeOffset="70749.45">20012 11913 15663 0,'0'0'1392'0,"0"0"-1120"16,-5-9-272-16,0 2 0 0,1 0 1744 0,0 0 304 16,0 0 48-16,0-3 16 0,0 1-1696 0,1-1-416 15,1 3 0-15,-1-4 0 0,1 2 384 0,0 0-16 16,2 1 0-16,0 8 0 0,2-9 736 0,0 0 160 16,1 0 16-16,-3 9 16 0,4-8-16 0,-4 8 0 0,0 0 0 0,0 0 0 15,0 0-352-15,10 5-80 0,-2 4-16 0,-1 3 0 16,-2 4-512-16,-1 5-128 0,-2 3 0 0,-2 5-16 15,-2 6-176-15,-1-1 0 0,-1 5 0 16,0 2 0-16,-1 2 0 0,0 0 0 0,0 0 144 0,1-2-144 16,1 0 224-16,2-3-32 0,-1-3 0 0,4-3 0 15,2 2-64-15,0-4-128 0,1 2 176 0,1-2-176 32,2 1-912-32,3-1-304 0,2 0-48 0</inkml:trace>
  <inkml:trace contextRef="#ctx0" brushRef="#br2" timeOffset="71590.5">22213 15042 5519 0,'-11'3'240'0,"5"0"64"0,-1 0-304 0,-1-2 0 0,2 2 0 0,-1-3 0 16,1 1 4864-16,6-1 928 0,0 0 176 0,-5 3 48 15,5-3-4672-15,0 0-944 0,0 0-176 0,0 0-32 16,0 0 400-16,0 0 96 0,0 0 16 0,7 6 0 16,-7-6 208-16,16 5 48 0,0-1 16 0,3 0 0 15,4-4 144-15,3 0 32 0,4 0 0 0,3 0 0 16,5-3-304-16,1 2-48 0,3-1-16 0,1-2 0 15,1 0-496-15,2-1-96 0,-2 1-32 0,2-2 0 16,2 1-160-16,3 0 0 0,3 0 0 0,2 1 0 16,0-1-192-16,-3-1-64 0,-2 2 0 0,-1 1-16 15,-2-1-1792-15,-1 1-368 16,-3-2-64-16</inkml:trace>
  <inkml:trace contextRef="#ctx0" brushRef="#br2" timeOffset="72190.7">25436 13068 15663 0,'0'0'688'0,"0"0"144"0,-8 9-656 0,0 1-176 16,4 3 0-16,0 3 0 0,0 4 4688 0,4 0 912 15,0 3 176-15,3 3 48 0,2 1-4720 0,0 0-928 16,0-1-176-16,2-1 0 0,2 0 0 0,0-3 0 15,-1 0 0-15,0-2 0 0,0-2-224 0,1-1 80 0,-3-3 16 0,-1 1 0 32,1-3-1872-32,-4-1-368 0</inkml:trace>
  <inkml:trace contextRef="#ctx0" brushRef="#br2" timeOffset="72902.39">23676 8896 18431 0,'0'0'816'0,"0"0"160"0,0 0-784 0,-7 8-192 16,0-1 0-16,4 4 0 0,0 1 3824 0,2 1 720 16,-1-2 128-16,1 4 48 0,1 2-3872 0,0 2-848 15,0-3 0-15,0 2 0 0,0 2 0 0,0 1 0 16,0-1 0-16,0 3 0 0,0-1 0 0,0 0-144 16,-1 1 144-16,-1 1 0 0,1-1-208 0,0 3 32 15,-2 2 16-15,3-1 0 16,-1-1-1760-16,-2 4-336 0,-1 0-80 0,-1 0-6432 15,-1-1-1280-15</inkml:trace>
  <inkml:trace contextRef="#ctx0" brushRef="#br2" timeOffset="73527.92">18913 11308 29375 0,'0'0'1296'0,"0"0"272"0,0 0-1248 0,0 0-320 0,0 0 0 0,0 0 0 16,10-2 832-16,2 2 96 0,0-1 32 0,2 1 0 16,1-1-624-16,0 1-112 0,4 0-32 0,0 0 0 15,1 0-192-15,0 0 128 0,4-1-128 0,1 1 0 16,-2-2 0-16,2 1 0 0,-2 1 0 0,2 0 0 16,0 1 0-16,-2-1 0 0,-2 0 0 0,0 0-160 15,0 2-608 1,0-2-128-16,1 0-32 0,-2 0 0 0,-10 0-2256 0,0-2-448 0</inkml:trace>
  <inkml:trace contextRef="#ctx0" brushRef="#br2" timeOffset="73779.39">19728 10806 22111 0,'-9'8'1968'0,"-3"3"-1584"0,0 1-384 0,1 4 0 15,0 2 2176-15,2 3 336 0,1 0 80 0,3 1 16 16,0 3-2160-16,1-1-448 0,1 1 0 0,1 1 0 16,0 0 0-16,1 0 0 0,1 2 0 0,-1-1 0 15,-1-1-128-15,2 0 128 0,-1-1 0 0,1 0-144 31,0-3-256-31,0-1-48 0,0-2-16 0</inkml:trace>
  <inkml:trace contextRef="#ctx0" brushRef="#br2" timeOffset="74536.75">23423 15052 25791 0,'0'0'2304'0,"0"0"-1856"0,0 0-448 0,0 0 0 15,0 0 3136-15,0 0 544 0,14-1 96 0,-1-1 32 32,1 1-3472-32,1-2-688 0,-1 2-144 0,3 0-16 0,2 0 128 0,1 1 16 0,-2-4 16 0,2 2 0 31,-1 1-112-31,0 0-32 0,-2-2 0 0,1 1 0 15,0-2-272-15,0 1-64 0,2 0-16 0,-4 2-13680 0</inkml:trace>
  <inkml:trace contextRef="#ctx0" brushRef="#br2" timeOffset="74817.97">23887 14919 29487 0,'-9'17'2624'0,"3"-4"-2112"15,0 1-512-15,-1 2 0 0,2 0 2768 0,1 1 448 16,2-2 96-16,0 3 16 15,1 1-3072-15,1 2-592 0,0 1-128 0,1 1-32 16,2 2-192-16,1 4-32 0,0 1-16 0,2 0 0 16,1 0-2336-16,3 2-448 0,-1 0-112 0</inkml:trace>
  <inkml:trace contextRef="#ctx0" brushRef="#br3" timeOffset="86377.53">4082 7844 6447 0,'0'0'272'0,"0"-8"80"0,0-3-352 0,0 2 0 0,1 0 0 0,2 1 0 15,1-2 3840-15,0 1 704 0,-2 0 144 0,-2 9 32 16,0 0-2928-16,5-8-576 0,-2-3-112 0,-3 11-16 16,0 0-288-16,0 0-48 0,0 0-16 0,0 0 0 15,-3-9-304-15,3 9-64 0,-5-6-16 0,5 6 0 16,0 0-128-16,0 0-32 0,-6-7 0 0,6 7 0 15,-8-4-48-15,8 4-16 0,-10-6 0 0,0 2 0 16,1 1-128-16,0-1 160 0,-1 3-160 0,-1 0 160 0,1 0 176 0,-3-1 48 16,-2 0 0-16,1-1 0 0,-2 0 240 0,1 2 48 15,-2 0 16-15,0 1 0 0,0 0-64 0,0 0-16 16,0 0 0-16,0 0 0 0,0 0-160 0,-1 1-16 16,-2-1-16-16,1 1 0 0,1 2-64 0,-1 0-16 15,0-2 0-15,1 2 0 0,-1 2-208 0,1 0-128 16,0 0 160-16,1 2-160 0,0 1 0 0,0 2 0 15,1 0 0-15,2 1 0 0,0-1 0 0,-1 2 0 16,1 1 0-16,0 3 0 0,-1 2 0 0,1-2-128 16,1 2 128-16,0 1 0 0,1 1 0 0,0 2 0 0,1 0-128 0,0 2 128 15,2 0 0-15,1 1 0 0,0 1 176 0,3 0-176 16,1 0 256-16,3 2-64 0,0-2-16 0,2 1 0 16,2 2-32-16,1 1 0 0,-2 3 0 0,3-2 0 15,4 4-144-15,1-4 0 0,0-2 0 0,0 0 0 16,2-2 0-16,3 0 0 0,0-2 0 0,2 0-176 15,0-2 176-15,1 0 0 0,1-4 128 0,0-1-128 16,1-2 0-16,-1-3 0 0,1 0 0 0,2-2 0 16,-1-4 128-16,1 0-128 0,0-2 128 0,4-4-128 15,3 2 128-15,-2-3-128 0,-1-1 128 0,4-2-128 16,0 1 0-16,0-2 144 0,-1 1-144 0,0-1 0 16,-1-1 144-16,1 0-144 0,-2-6 0 0,-1 2 144 15,-1 0-144-15,-1-1 128 0,-1-1-128 0,-1-3 128 16,-1-2 64-16,-1 1 16 0,-1-2 0 0,1-3 0 0,-2-3 80 15,0-1 16-15,-1 1 0 0,0-2 0 0,-2 0-48 0,-2-1 0 16,0 0 0-16,-2 1 0 0,1 0-16 0,-3 1-16 16,-1-2 0-16,0-1 0 0,1 1-48 15,-2 2-16-15,-5-1 0 0,1 1 0 0,-1-2-16 0,-2 0 0 16,-1-1 0-16,-3-1 0 0,-1-2 32 0,0 1 0 16,0 2 0-16,-1-3 0 0,-2-2 16 0,1 2 16 15,0 0 0-15,1 4 0 0,-2 2-32 0,1 3-16 16,1 2 0-16,-2 1 0 0,-1 2-32 0,2 7 0 15,7 9 0-15,-8-11 0 0,-5 0-128 0,0 2 160 16,0 3-160-16,4 6 160 0,3 7-160 0,-5-1 0 16,-3-2 0-16,-6-2 0 0,-3 0 0 0,-7 2 0 15,-4 1 0-15,-5-1 0 0,-7 3 0 0,-1 3 0 0,0 1 0 0,3 2 0 16,1 0 0-16,0 2 0 0,1 0 0 0,-7 3 0 31,-11 4-1472-31,-3 4-240 0,-2 9-32 0</inkml:trace>
  <inkml:trace contextRef="#ctx0" brushRef="#br3" timeOffset="98340.37">2669 8052 4607 0,'0'0'192'0,"0"0"64"0,0 0-256 0,-7-4 0 16,1-1 0-16,6 5 0 0,0 0 3712 0,0 0 688 16,-6-5 144-16,6 5 16 0,-2-10-3216 0,2 10-640 15,-3-11-128-15,3 2-16 0,0 9-368 0,5-10-64 16,1 0 0-16,1-3-128 0,4-1 0 0,1-2 0 15,1-1 0-15,0-1 0 0,0-1 0 0,2 0 0 16,2 1 0-16,2 0 0 0,0-3 0 0,3 2 0 16,3-2 0-16,1-2 0 0,2 0 0 0,0 0 0 15,-2 0 0-15,2-1 0 0,0-1 0 0,1-1 0 0,0-2 128 0,1 0-128 16,0 0 0-16,0-2 0 0,-2 2 128 0,1 0-128 16,-2-2 128-16,1 3-128 0,-2-3 144 0,1 4-144 15,-1 2 128-15,0 2-128 0,2 3 0 0,0-1 0 16,0 2 0-16,-2 2 0 0,-4 1 0 0,-1 2 0 15,-1 0 128-15,-2-1-128 0,0 3 0 0,-4-1 0 16,-1 3 144-16,-1 0-144 0,-1 2 128 0,-2-3-128 16,-2 1 0-16,0 1 0 0,-2-1 0 0,-5 9 0 15,8-7 0-15,-8 7 128 0,4-12-128 0,-4 12 0 16,5-7 0-16,-5 7 128 0,0-9-128 0,0 9 0 16,0 0 128-16,0 0-128 0,0 0 0 0,0 0 128 15,-5-8 0-15,5 8 0 0,0 0 0 0,0 0 0 16,-8-6 80-16,8 6 16 0,-10-1 0 0,10 1 0 15,-11 0-16-15,1 0 0 0,1 1 0 0,9-1 0 0,-9 3-208 0,-1 1 0 16,0 0 128-16,1 0-128 0,9-4 0 0,-11 2 0 16,2 1 0-16,0 0 0 0,0 1 0 0,-1-2 0 15,-1 1 0-15,1-3 0 0,-2 1 0 0,-1-1 0 16,0 0 128-16,1-1-128 0,-1-1 0 0,2 1 0 16,0-1 128-16,2-1-128 0,1 0 0 0,8 3 0 15,-6-6 0-15,2-1 0 0,4 7 0 0,0 0 0 16,-2-9 0-16,4 0 0 0,0 1 0 0,-2 8 0 15,6-9-176-15,0 1 176 0,1 0-192 0,-7 8 192 16,6-6-160-16,1-1 160 0,-7 7 0 0,7-7 0 16,1 0 0-16,-1 1 0 0,-7 6 0 0,5-8 0 15,-5 8 0-15,5-8 0 0,-5 8 0 0,4-8 0 16,-4 8 128-16,4-8-128 0,-4 8 256 0,5-6-16 16,-5 6 0-16,0 0 0 0,11-7-240 0,-1 6 128 0,1 1-128 0,0 5 0 15,2-2 0-15,0 2 0 0,0 2 0 0,2-1 0 16,0 3 0-16,0 0 0 0,-1 2-128 0,0-1 128 15,-2 3 0-15,-1-1 0 0,-4 1-128 0,0 1 128 16,-2 1 0-16,0-1 0 0,-3 2 0 0,-2 1 0 16,-3 1 0-16,-1 1 0 0,0 2 0 0,-1-1 0 15,0 3 0-15,0 1 0 0,-2-1 0 0</inkml:trace>
  <inkml:trace contextRef="#ctx0" brushRef="#br2" timeOffset="110975.72">25437 9297 1839 0,'0'0'0'0,"0"0"160"0,0 0-160 0</inkml:trace>
  <inkml:trace contextRef="#ctx0" brushRef="#br2" timeOffset="111682.81">25422 9215 11055 0,'0'0'976'0,"0"0"-784"0,0 0-192 0,0 0 0 16,0 0 3280-16,0 0 624 0,0 0 112 0,0 0 16 15,0 0-2048-15,0 0-400 0,0 0-96 0,0 0-16 16,0 0-560-16,0 0-112 0,0 0-32 0,0 0 0 0,0 0-128 0,0 0-48 16,0 0 0-16,0 0 0 0,0 0-16 15,0 0 0-15,0 16 0 0,0-16 0 0,0 0 144 0,-2 14 32 16,-1 1 0-16,1-1 0 0,-1-1 16 0,0 1 16 15,1 1 0-15,-1 0 0 0,-1 2-64 0,3 1-16 16,-2 1 0-16,1 0 0 0,-1 3-112 0,1 3-16 16,0 4-16-16,1-2 0 0,1 3-240 0,0 2-32 15,1-1-16-15,2-2 0 0,0-5-80 0,0 0 0 16,-1-2-16-16,-1-1 0 0,2-3-176 0,1-1 128 16,-2-4-128-16,1-4 128 0,-3-9-128 0,4 12 0 15,-4-12 144-15,2 10-144 0,-2-10 128 0,3 9-128 16,-3-9 128-16,2 8-128 0,-2-8 128 0,0 0-128 0,0 0 160 15,0 0-160-15,0 0 176 0,0 0-176 0,0 0 192 0,0 0-192 16,0 0 144-16,-10-2-144 0,2-4 0 16,0-3 144-16,1-4-144 0,1 2 0 0,1 0 144 0,1-1-144 15,2-1 0-15,-1-1 0 0,-1-3 0 0,3-1 0 16,1-3 0-16,0-3 0 0,-1-2 0 0,1 0 0 16,2-4 0-16,1 3 0 0,-1 1 0 0,1 0 0 15,1-2 0-15,-2 2 0 0,4 0 0 0,-1 3 0 16,-1 2 0-16,1 0 0 0,-1 3 0 0,1-2 0 15,-1 5 0-15,0 0 0 0,-1 1 0 0,-1 2 0 16,-1 2 0-16,1-2 0 0,-2 0 0 0,1 2 0 16,-1 1 0-16,1 0 0 0,1 1 0 0,-1 1 0 15,-1 7 0-15,0 0 0 0,0-6 0 0,0 6 0 0,0 0 0 16,0 0 0-16,0 0 0 0,0 0 0 16,0 0 0-16,0 0 0 0,0 0 0 0,1 9-128 0,-1-9 128 0,0 10 0 15,0 2 0-15,2 0 0 0,-2-12 0 16,-2 13 0-16,1 0 0 0,0 1 0 0,-1-2 0 0,0 2 0 15,-1 6 0-15,1-4 0 0,-2-1 0 0,1 3 0 16,0 1 0-16,1 2 0 0,-1-1 0 0,1 5 0 16,0 3 0-16,1 2 0 0,-2 3 128 0,2-1-128 15,-1-1 128-15,0-1-128 0,1 0 0 0,0-5 128 16,-1-3-128-16,1-3 0 0,0 1 0 0,-1-6 0 16,1-1 0-16,1-2 128 0,0-11-128 0,0 0 0 15,1 8 0-15,-1-8 128 0,0 0-128 0,0 0 0 16,0 0-176-16,0 0 176 15,0 0-672-15,0 0-32 0,-1-9-16 0,0-3 0 16,-1 3-1904-16,1-2-384 0,-3-1-80 0,3-1-9488 0,0-1-1888 0</inkml:trace>
  <inkml:trace contextRef="#ctx0" brushRef="#br2" timeOffset="112479.18">25048 9514 14735 0,'-15'-4'1312'0,"4"1"-1056"0,0 1-256 0,0-1 0 15,2-1 4144-15,9 4 768 0,0 0 144 0,-7-5 48 16,7 5-3312-16,0 0-640 0,0 0-144 0,0 0-32 0,0 0-192 0,4-9-32 16,4 0-16-16,0 2 0 0,0 2 48 0,1 1 16 15,1 0 0-15,2 2 0 0,1-1 96 0,1 3 0 16,1 0 16-16,3-3 0 0,0 2-240 0,1 1-48 15,-1 0-16-15,1 1 0 0,4 2-336 0,-4-3-64 16,-1 1-16-16,1 1 0 0,-2-2 320 0,1 2 64 16,3-1 16-16,-2-1 0 0,1-1-288 0,2 0-64 15,1-2-16-15,3 2 0 0,3-4-96 0,2 3-128 16,2-3 176-16,1 4-176 0,0-2 144 0,1 1-144 16,-4-1 0-16,-2 2 144 0,-2-1 48 0,-1 2 16 15,-3 0 0-15,-4 2 0 0,-1-1-208 0,-3 0 0 16,-2 1 128-16,-1 0-128 0,1 2 0 0,-3-1 0 15,0-1 0-15,1 0 0 0,-11-2 192 0,12 0 0 16,-3 0 0-16,-9 0 0 0,0 0-368 0,10-2-80 16,-10 2 0-16,0 0-16 0,9-2 272 0,-9 2 0 0,0 0 0 0,0 0 144 15,0 0-144-15,0 0 160 0,0 0-160 0,0 0 160 16,0 0-160-16,-14-3 160 0,-2 2-160 0,1-2 160 16,-2 2-160-16,1 0-272 0,-2-2 64 0,-6-1 16 15,-3 0 192-15,-3 2 0 0,-1-1 0 0,-3 0 0 16,-4 1 0-16,0 1 256 0,-1-1-16 0,1 1-16 15,0 1-224-15,5 3 0 0,0 0 0 0,2 1 0 16,-2 0 0-16,2 3 0 0,0-2 0 0,-2 2 0 16,-1 0 0-16,0 1-288 0,0-1 64 0,3-1 16 15,1-1 336-15,3 2 64 0,2-3 0 0,5 1 16 16,3 0-208-16,6-1 0 0,0 0 0 0,11-4 0 0,0 0 0 0,0 0 0 16,0 0 0-16,0 0 0 0,0 0 0 0,0 0 0 15,0 0 0-15,16 1 0 0,1-1 0 16,4 0 0-16,-1-1 0 0,7-2 0 0,-1 2 0 0,1 1-240 15,0-1 80-15,1 1 16 0,-1 0 320 0,-2-1 64 16,-7-2 16-16,3 3 0 0,1-3-256 0,3 2 0 16,0 1 0-16,-1-1 0 0,4-1 0 0,-1 0 0 15,2 1 0-15,-2-1 0 0,-2 1 0 0,-1 1 0 16,0 0 0-16,1 1 0 0,0 1 0 0,-3-1 0 16,-2 1 0-16,-2 0 0 0,-1-1 0 0,-2 3 128 15,0-3-128-15,-1 1 0 0,-3-1 0 0,0 0 0 16,2 2 0-16,-2-1 0 0,-11-2 0 0,0 0 128 15,0 0-128-15,0 0 0 0,0 0 0 0,0 0-160 0,0 0 32 0,-13 0 0 32,-3 0-368-32,-4-1-64 0,-3 0-16 0,1-1 0 15,1 1-1184-15,0 0-240 0,-2 0-48 0,-1-1-16 16,-1 1-1824-16,2-2-352 0</inkml:trace>
  <inkml:trace contextRef="#ctx0" brushRef="#br2" timeOffset="112882.53">25462 9068 15663 0,'0'0'1392'0,"0"0"-1120"0,0 0-272 0,0 0 0 0,0 0 2752 0,0 0 512 15,-11-1 80-15,11 1 32 0,-6 6-1840 0,6-6-352 16,0 0-80-16,-9 0-16 0,9 0 0 0,0 0 0 16,0 0 0-16,-8 5 0 15,8-5-128-15,0 0-48 0,-7 8 0 0,7-8 0 0,-4 9-160 0,2 4-48 16,0 2 0-16,4-4 0 0,-2 0 48 0,0-1 0 16,0-1 0-16,1 3 0 0,0 1-192 0,2 0-48 15,-3-1 0-15,0 0 0 0,0 3-384 0,0-2-128 16,0 3 0-16,-1 2 0 0,-1 3 304 0,0 0 0 15,-1 1 0-15,0 4 0 0,0 4 16 0,-1 3 0 16,2 3 0-16,0 3 0 0,-1-1 0 0,1-1 16 16,-1-3 0-16,2-2 0 0,-1-4 32 0,4-5 0 15,-2-1 0-15,0-2 0 0,0-2-496 0,0-6-112 0,0-12-16 0,-3 14 0 16,4 3-80-16,-1-4-32 0,0-13 0 0,0 11 0 31,0-11-1696-31,3 11-352 0,-3-11-64 0</inkml:trace>
  <inkml:trace contextRef="#ctx0" brushRef="#br2" timeOffset="117645.6">5311 7592 4607 0,'7'14'400'0,"-7"-14"-400"0,0 0 0 0,0 0 0 16,0 0 2848-16,-8-7 480 0,8 7 112 0,-13-13 16 0,-4-4-2496 0,0 4-480 16,1 4-96-16,3 3-32 15,-1 2-64-15,1 3-16 0,-1 1 0 0,-1 1 0 0,0 2-144 0,-2 0-128 16,-1 1 144-16,-2 3-144 0,-1 0 240 0,0 1-48 15,0-1-16-15,-2 3 0 0,-1-1 80 0,0 1 0 16,-1 1 16-16,0 2 0 0,-1 1 112 0,0 2 0 16,-1-1 16-16,-1 4 0 0,2-1-48 0,-1 1-16 15,1 3 0-15,2 1 0 0,2 1-32 0,1 6-16 16,0 3 0-16,2 2 0 0,2 4-288 0,1 2 160 16,2 0-160-16,2 0 128 0,2-3-128 0,1-2 0 15,2-1 0-15,3 2 0 0,3-1 0 0,2 0 0 16,3-3-160-16,4 0 160 0,2-4-272 0,3 1 32 15,3-2 16-15,2 1 0 0,3-5 224 0,3-2 0 0,0-4 0 0,4 0-144 16,-1-3 144-16,4-4 224 0,2-3-48 0,0-1-16 16,0-3 80-16,3-4 16 0,1-4 0 0,4-3 0 15,2-1-64-15,1-2-16 0,2-2 0 0,-2-1 0 16,1-5-176-16,-2 0 192 0,-3-6-192 0,-2-2 192 16,1-1-192-16,-3-2 160 0,0-1-160 0,-3 0 160 15,0 0-160-15,-2-5 192 0,-3 0-192 0,-2 2 192 16,0 2-48-16,-3-4 0 0,-3-5 0 0,-4-1 0 15,-5-4 48-15,-3 1 0 0,-4-2 0 0,-3 0 0 16,-3 1 48-16,-7 2 16 0,-6 0 0 0,-4 3 0 16,-6 1 208-16,-4 1 48 0,-3 0 16 0,-4 4 0 15,0 4 48-15,-4 1 0 0,-3 2 0 0,-4 2 0 16,-3 2-208-16,-1 5-48 0,-1 5 0 0,-1 2 0 16,-1 6-320-16,2 2 0 0,2 3 0 0,2 7-10080 15,0 2-2080-15</inkml:trace>
  <inkml:trace contextRef="#ctx0" brushRef="#br2" timeOffset="120823.4">25605 9052 3679 0,'0'0'320'0,"0"0"-320"0,0 0 0 0,0 0 0 16,0 0 3744-16,4-6 672 0,-4 6 144 0,0 0 32 15,0 0-2416-15,0 0-496 0,0 0-80 0,0 0-32 16,0 0-672-16,0 0-144 0,0 0-32 0,0 0 0 15,0 0-464-15,0 0-80 0,0 0-32 0,0 0 0 16,5 8 512-16,-2 2 112 0,-3 3 0 0,0 0 16 16,1 1 48-16,-1 2 0 0,-1 0 0 0,-1 2 0 15,2 3-432-15,-1-3-80 0,-1 0 0 0,-1 5-16 16,0 1-304-16,1 4 0 0,-2 0 128 0,1 2-128 0,-1 4 0 16,0-1 0-16,0-1 0 0,1 0 0 0,-3-2 0 0,2-2 0 15,-1-4 0-15,1 1 0 0,0-2 128 0,2-2-128 16,-1-2 0-16,2-3 0 0,1 0 0 0,-1-2 0 15,-1-2 0-15,2-2 0 16,0-10-704-16,0 0-80 0,-2 9-32 0,2-9 0 16,0 0-1680-16,0 0-352 0,0 0-64 0,0 0-16 0</inkml:trace>
  <inkml:trace contextRef="#ctx0" brushRef="#br2" timeOffset="121536.64">25309 9252 6447 0,'0'0'576'0,"-8"5"-576"0,-2-5 0 0,-1 0 0 16,1 0 2848-16,0 0 464 0,-2-1 80 0,0 1 32 15,0 0-1024-15,-2 0-208 0,1 0-32 0,0 1-16 16,1-1-240-16,0 0-48 0,-1 0-16 0,2 0 0 16,0 1-576-16,1 2-112 0,-2-2-32 0,2 2 0 15,1-2-352-15,-1 2-64 0,1-1 0 0,9-2-16 16,-9 4-192-16,9-4-48 0,-8 4 0 0,8-4 0 16,0 0 96-16,0 0 16 0,0 0 0 0,0 0 0 15,2 12-160-15,-2-12-16 0,9 8-16 0,2-2 0 16,4-2-80-16,2 1-16 0,1 2 0 0,2-5 0 15,2 2-16-15,1-2 0 0,1 3 0 0,0-2 0 16,1 0 16-16,3 0 0 0,3-2 0 0,3 1 0 16,1-4-64-16,3 1-16 0,1 0 0 0,4-1 0 15,3 2-64-15,-1 0-128 0,1 0 176 0,-2 0-176 0,-3 0 128 16,-4 0-128-16,-4-1 0 0,-2 0 0 0,-2 0 0 0,-2 1 0 16,-2 0 0-16,-3 1 0 0,-1-1 128 0,-1 1-128 15,-2 2 0-15,-2-2 0 0,-3-1-192 0,0 0-112 16,0 1-16-16,-3 1 0 15,-10-2-2256-15,0 0-464 0,0 0-96 0</inkml:trace>
  <inkml:trace contextRef="#ctx0" brushRef="#br2" timeOffset="123641.76">6657 8652 10127 0,'-20'-8'896'0,"2"0"-704"0,0 1-192 0,3 0 0 16,4 1 5968-16,3 2 1168 0,8 4 224 0,0 0 64 31,-4-8-6400-31,4 8-1280 0,0 0-256 0,0 0-64 0,0 0 160 0,0 0 32 0,0 0 0 0,0 0 0 16,-5 10 96-16,-1 3 32 0,0 0 0 0,-1 8 0 16,0 3 256-16,-3 2 144 0,0-3-16 0,-4 2 0 15,-5 0 400-15,1 5 80 0,0 2 16 0,0 6 0 16,1 8-352-16,0-2-64 0,4-1-16 0,2-1 0 0,4-3-192 0,1-3 0 15,4-2 0-15,3-4 0 0,3 0 0 0,4 0 0 16,2-2 0-16,3-1 0 0,2-1 0 0,3 0 176 16,4-1-176-16,4 1 160 0,3 1-160 0,3 1 0 15,5-2 0-15,3-3 0 0,5-3 128 0,3-4-128 16,3-5 0-16,2-3 128 0,1-4-128 0,2-4 160 16,2-4-160-16,2-5 160 0,0-7-160 0,0-1 160 15,-2-5-160-15,-4-3 160 0,-2-3-32 0,-3-2-128 16,-4 0 192-16,-3-3-64 0,1-1 224 0,-6 0 32 15,-6-3 16-15,-5-3 0 0,-3-1 144 0,-4-4 32 0,-5-3 0 0,-4-1 0 16,-6-3-320-16,-5 3-64 0,-5 0-16 0,-6 2 0 16,-5 1-176-16,-7 3 128 0,-4 3-128 0,-5 3 128 15,-2 3-128-15,-4 2 0 0,-3 2-192 0,-2 4 192 16,-5 2-384-16,-4 9 32 0,-7 4 16 0,-3 7 0 31,-2 6-624-31,-1 4-112 0,-3 3-16 0,-2 6-16 16,0 1-1968-16,-1 4-400 0,0 2-80 0</inkml:trace>
  <inkml:trace contextRef="#ctx0" brushRef="#br2" timeOffset="126777.93">25469 9166 19343 0,'0'0'1728'0,"0"0"-1392"16,0 0-336-16,0 0 0 0,4-8 2048 0,-4 8 320 16,8-5 80-16,-8 5 16 0,12-3-2016 0,-12 3-448 15,0 0 0-15,0 0 0 0,0 0-160 0,10-1-16 16,-10 1 0-16,0 0 0 0,0 0 32 0,0 0 0 16,9-4 0-16,-9 4 0 0,0 0 672 0,0 0 144 0,0 0 32 0,0 0 0 15,0 0 624-15,0 0 128 16,0 0 16-16,0 0 16 0,0 0-416 0,-10 4-96 0,1 2-16 0,2 1 0 15,1 1-240-15,1 1-48 0,-1 1-16 0,4 1 0 16,-1 0-432-16,2 0-96 0,2 3 0 0,2 4-128 16,1 3 0-16,0 4 0 15,-2 2 0-15,0-1 0 0,-2 4 0 0,-2 3 0 0,1 1 0 0,0-1-144 32,-3 0-432-32,-1-3-96 0,-1-1-16 0,1-2 0 15,-3 0-400-15,0-4-64 0,-1-2-32 0,0-2 0 16,0 1 288-16,3-2 64 0,-4-3 16 0,3 2 0 15,0-6-1632-15,1 2-336 0,2-1-64 0</inkml:trace>
  <inkml:trace contextRef="#ctx0" brushRef="#br2" timeOffset="127153.25">25187 9690 6447 0,'-14'4'576'0,"0"0"-576"16,-2-2 0-16,2 1 0 0,0 1 4592 0,1-2 800 16,1 1 176-16,0 0 16 0,2-2-3600 0,-1 1-736 15,2 1-144-15,9-3-16 0,-10 4-288 0,10-4-48 16,-8 3-16-16,8-3 0 0,0 0-224 0,0 0-64 0,0 0 0 0,0 0 0 15,0 0-192-15,0 0-64 0,5 11 0 0,3-4 0 16,-8-7 16-16,16 2 0 0,-1 0 0 0,2-2 0 16,2-2 16-16,0 2 0 0,5-3 0 0,-1-1 0 15,-1 0-48-15,0-1-16 0,-1-1 0 0,0 1 0 16,0-1-160-16,0 0 0 0,0 0 0 0,-3 1 0 31,-1-1-592-31,-1 3 0 0,-2-3 0 0,-1 2 0 16,-1 0-2672-16,-1-1-544 0</inkml:trace>
  <inkml:trace contextRef="#ctx0" brushRef="#br2" timeOffset="127552.88">25057 9309 25215 0,'0'0'1120'0,"0"0"224"0,0 0-1072 0,8-5-272 0,-8 5 0 0,11-3 0 16,-11 3 720-16,0 0 96 0,0 0 16 0,9 7 0 16,-9-7-464-16,5 13-96 0,-2 5-16 0,-1 3 0 15,0 1-80-15,-2 4-32 0,-2 4 0 0,2 3 0 16,2 1 144-16,-2 0 32 0,2-1 0 0,1-1 0 16,-1-1-48-16,2-2 0 0,2-2 0 0,-1 0 0 15,0 0-272-15,3-3 0 0,-2 0 128 0,1-2-128 31,-2 0-288-31,0-1-112 0,0 0-32 0,-1-2 0 0,0 0-816 16,0-2-160-16,-1 0-48 0,-1-4-10576 0</inkml:trace>
  <inkml:trace contextRef="#ctx0" brushRef="#br2" timeOffset="127910.93">24945 9616 21183 0,'0'0'1888'0,"0"0"-1504"0,0 0-384 0,4 11 0 16,1-3 1152-16,2 0 144 0,-7-8 48 0,12 8 0 15,-1 0-800-15,2-2-160 0,2 1-16 0,0-1-16 16,2 2 0-16,3 0 0 0,2-2 0 0,2-1 0 16,0 2-352-16,2-4 0 0,2 2 0 0,-2-3 0 15,0 1-320-15,-1-3-16 0,-2-3-16 0,-1 1 0 31,1-2-352-31,-4 0-64 0,-1-1 0 0,-1 1-10544 0</inkml:trace>
  <inkml:trace contextRef="#ctx0" brushRef="#br2" timeOffset="128282.77">25862 9154 12895 0,'0'0'1152'0,"-8"8"-928"0,2-2-224 0,-1 5 0 16,2 0 2672-16,1 4 480 0,0 3 112 0,0 2 0 15,1 0-2512-15,1 4-512 0,-1 1-112 0,1 1 0 16,0 1-128-16,1 2 0 0,0 3 0 0,-1 2 0 16,2 2 0-16,-1-1 0 0,0-7 0 0,1 1 0 15,0-1 0-15,1-4 0 0,0-3 0 0,2 0 0 31,0-5-336-31,-1-1-96 0,0 1-16 0</inkml:trace>
  <inkml:trace contextRef="#ctx0" brushRef="#br2" timeOffset="128639.73">25566 9509 18431 0,'-9'2'1632'15,"0"3"-1312"-15,1-2-320 0,8-3 0 0,-7 7 2784 0,7-7 480 16,0 0 112-16,0 0 16 0,0 0-2320 0,2 11-464 0,-2-11-96 0,7 9 0 15,4-1-320-15,1-1-48 16,2-2-16-16,3-2 0 0,4 0-128 0,2 0 192 16,3-2-192-16,3 2 192 0,1-2-16 0,-3-1 0 0,-2 0 0 0,2-1 0 15,0 0-176-15,-3-2 128 0,-2 0-128 0,1 0 128 16,-2 0-128-16,-1-2-224 0,-1 1 48 0,-2 0 16 31,-2 0-416-31,0 0-96 0,-2 0-16 0,-3 0-8832 0,-10 4-1760 0</inkml:trace>
  <inkml:trace contextRef="#ctx0" brushRef="#br2" timeOffset="128940.82">26016 9170 5519 0,'0'0'496'16,"0"0"-496"-16,-8 7 0 0,1 1 0 0,2 1 4448 0,1 3 800 15,0 1 144-15,0 5 48 0,0 6-3936 0,3 2-784 16,0 1-144-16,0 6-48 0,-2 2 32 0,3 4 0 16,0 3 0-16,0-2 0 0,0-1-304 0,1-1-64 15,1 0-16-15,-1-4 0 0,-1-3-176 0,1-2 0 16,-1-3 144-16,1 0-144 15,2 2-1152-15,0-5-288 0,-2-2-64 0,0-2-6432 16,-1 0-1280-16</inkml:trace>
  <inkml:trace contextRef="#ctx0" brushRef="#br4" timeOffset="136758.9">2928 9188 20271 0,'-10'-3'1792'0,"-3"-2"-1424"0,-2 0-368 0,2 0 0 15,2 1 1680-15,-1 0 272 0,-1-1 48 0,0 1 16 16,0 1-1504-16,0 0-288 0,1 1-64 0,-1 2-16 15,-1 0-144-15,-1 2 0 0,1 2 0 0,-3 2 0 16,-4 0 0-16,-1 3 0 0,-3 3 0 0,-1 2-176 16,-5-1 176-16,-2 2 0 0,-5 2-144 0,2 5 144 0,-2 5 0 0,2 2 0 15,0 0-144-15,4 6 144 0,2 4 0 0,2 5 0 16,5 4 0-16,2-2 0 0,3-3 0 0,3 3 0 16,2 3-128-16,4 6 128 0,2-2 0 0,3 6 0 15,2 2 0-15,5 1 0 0,2-2 0 0,6-4 0 16,3-3 128-16,7-6-128 0,2-5 0 0,5-3 0 15,3-4 0-15,5-2 0 0,6-7 0 0,1-4 0 16,0-4 0-16,3-3 0 0,-1-4 0 0,0-4 0 16,-5-3 0-16,-1-4 0 0,0-6 0 0,0-3 0 15,-1-5 0-15,3-6 0 0,2 0 336 0,-2-1 32 16,-1-3 0-16,-1 0 0 0,1-4 96 0,-3-1 32 0,-5-2 0 16,-2-4 0-16,-4 0-80 0,-2-4-16 0,-3-4 0 0,-3 0 0 15,-5 0-192-15,-1-4-32 0,-5 1-16 0,-1 2 0 16,-5 1-160-16,-1-2 0 0,-5 1 144 0,-4-4-144 15,-4 1-160-15,-4-4-96 0,-7-2-32 0,-1 0 0 16,-3 3-16-16,-4-1 0 0,0 0 0 0,-2 3 0 16,-4 2 304-16,0 4 0 0,-1 3 0 0,1 4 0 15,1 4 0-15,3 5 256 0,1 2-64 0,3 6 0 16,1 2-192-16,2 8-160 0,0 6 32 0,-7 7-13760 16</inkml:trace>
  <inkml:trace contextRef="#ctx0" brushRef="#br4" timeOffset="148849.81">19809 9377 6447 0,'0'0'576'0,"0"0"-576"16,0 0 0-16,0 0 0 0,0 0 1488 0,-7-7 192 15,7 7 48-15,0 0 0 0,-8-5-832 0,2 0-176 16,6 5-16-16,-8-3-16 0,8 3-160 0,-9-4-16 16,9 4-16-16,-9 0 0 0,9 0 160 0,-11 4 48 15,3-2 0-15,8-2 0 0,-9 5-160 0,9-5-32 16,-10 2 0-16,1 2 0 0,9-4-128 0,-9 7-48 0,9-7 0 0,-9 4 0 15,9-4-64-15,-8 5-16 0,8-5 0 0,0 0 0 16,0 0-96-16,0 0-32 0,0 0 0 0,0 0 0 16,0 0 0-16,0 0 0 0,0 0 0 0,0 0 0 15,0 0 288-15,11 4 48 0,0-3 16 0,1 1 0 16,1-2-256-16,0 0-48 0,0-2-16 0,2 2 0 16,1-1-160-16,1 1 192 0,0 0-192 0,1 0 192 15,0-3-192-15,2 2 0 0,1 0 0 0,0-1 0 16,1-1 0-16,0 0 0 0,0-2 0 0,-1 1 128 15,-1 0-128-15,-1 0 0 0,1 3 0 0,1-1 0 16,-1-3 0-16,0 3 0 0,0 0 0 0,-1 0 0 16,-1-2 0-16,-1 1 0 0,-1 1 0 0,0-1 0 15,-3 0 128-15,0 1-128 0,-2 0 192 0,0 0-64 0,-11 2-128 0,10-3 0 16,-10 3 144-16,0 0-144 0,11-4 272 0,-11 4-16 16,10 0 0-16,-10 0 0 0,0 0-16 0,0 0-16 15,0 0 0-15,0 0 0 0,0 0-32 0,0 0-16 16,0 0 0-16,-12 3 0 0,2-2-176 0,-3 2 160 15,-1-3-160-15,-2 2 160 0,-2-2-160 0,-2 0 0 16,-1 0 144-16,-1 2-144 0,-1 3 128 0,-1-5-128 16,2 1 160-16,-1-1-160 0,-1 0 144 0,1 0-144 15,-2 3 128-15,-1-1-128 0,-2 1 144 0,2-2-144 16,0 2 160-16,1 0-160 0,-1-1 0 0,2 1 128 16,-1-1-128-16,1 1 0 0,2 1 0 0,0 0 0 0,1 1 0 0,0-1 0 15,2 0 0-15,-1 0 0 0,2 1 0 0,0 0 0 16,1 0 0-16,2-2 0 0,2 1 0 0,3 0 0 15,1-2 0-15,9-2 0 0,0 0 0 0,0 0 0 16,0 0 0-16,0 0 0 0,0 0 0 0,0 0 0 16,0 0 0-16,10 4 0 0,2 2 0 0,2-4 0 15,1-2 0-15,0-1 0 0,4-3 0 0,0 0 0 16,2 1 0-16,0-2 0 0,0 4 0 0,2-3 0 16,2-1 0-16,0 1 0 0,-2 1 0 0,1 1 0 15,-2-4 0-15,0 3 0 0,0 0 0 0,2-2 0 16,-1 1 0-16,-1 0 0 0,0 0 0 0,-1 1 0 15,-1-3 0-15,-1 2 0 0,0 0 0 0,-1 0 0 16,0 0 0-16,-2 0 0 0,-2 0 0 0,0 2 0 16,0-2 0-16,-3 1 0 0,0 1 128 0,-11 2-128 0,11-4 0 0,-11 4 0 15,0 0 0-15,10-4 0 0,-10 4 0 0,0 0 0 16,0 0 0-16,0 0 0 0,0 0 0 0,0 0 0 16,0 0 128-16,0 0-128 0,0 0 0 0,-10-4 0 15,1 0 128-15,-1 3-128 0,-1 2 0 0,0 3 176 16,-2-1-176-16,-2-1 160 0,0 1-160 0,-2 1 160 15,0 1-160-15,-1-1 160 0,-2 1-160 0,0 0 0 16,-2 0 144-16,-1 1-144 0,-2-1 128 0,2 1-128 16,-1 1 160-16,2-1-160 0,0-2 0 0,0 3 0 15,-2 2 0-15,1-1-9616 16,-1-2-2032-16</inkml:trace>
  <inkml:trace contextRef="#ctx0" brushRef="#br4" timeOffset="151286.09">3366 10415 13823 0,'0'0'608'0,"-6"-9"128"0,0-1-592 0,1 1-144 0,-1 0 0 0,6 9 0 16,-5-12 880-16,-1 2 144 0,1-2 16 0,1 3 16 15,-2 0-848-15,-1 1-208 0,7 8 0 0,-10-10 0 31,1 1-352-31,-1 2-112 0,3-2-32 0,-4 1-6848 0</inkml:trace>
  <inkml:trace contextRef="#ctx0" brushRef="#br4" timeOffset="151391.79">2860 10279 2751 0,'-18'30'256'0,"5"-6"-256"0,-4 4 0 0,0 7 0 15,-1 6 1136-15,1 8 176 0,0 9 32 0,-1 4 16 16</inkml:trace>
  <inkml:trace contextRef="#ctx0" brushRef="#br4" timeOffset="151676.37">2667 11515 6447 0,'16'20'272'0,"-3"-7"80"0,3-2-352 0,3 1 0 16,2-5 0-16,5-2 0 0,3-3 848 0,3-4 112 16,4-7 0-16,3-6 16 0,3-2 112 0,2-3 0 15,4-3 16-15,0-3 0 0,1-2-592 0,-1-5-112 16,0-6-16-16,2-2-16 0,-2-5-240 0,1-5-128 15,1-4 128-15,-1-1-128 0,0-1 0 0,-4 0 128 16,-3 7-128-16,-5-3 0 0,-5-1 0 0,-6-4 128 0,-5-4-128 16,-4-1 0-1,-5 1-272-15,-7 4-128 0,-8 5-32 0,-4 3 0 16,-7 2-512-16,-4 4-96 0,-5-2-32 0,-9 6 0 0,-4-3 1360 0,-6 6 272 0,-3 2 48 0,-5 4 16 16,-1 1 960-16,0 5 192 0,2 3 32 0,-2 6 16 15,-2 0-800-15,-1 9-176 0,-1 3-16 0,5 2-16 16,1 6-624-16,2 7-192 0,0 6 0 0,3 4 0 31,8 5-464-31,0 4-208 0,2 1-32 0</inkml:trace>
  <inkml:trace contextRef="#ctx0" brushRef="#br4" timeOffset="152003.6">4206 10612 15663 0,'-24'-21'688'0,"7"8"144"0,-3-3-656 0,-3 4-176 15,0 1 0-15,1 0 0 0,0-2 1472 0,1 3 272 0,-1 1 48 0,2 1 16 32,0 1-1808-32,0 3-304 0,0 2-80 0,0 2-32 15,2 2-1568-15,-1 7-320 0</inkml:trace>
  <inkml:trace contextRef="#ctx0" brushRef="#br4" timeOffset="152244.46">4520 11287 3679 0,'29'-47'320'0,"-11"12"-320"0,-1-7 0 0,-1-2 0 0,-6-3 1568 0,-2 1 240 16,-4 3 48-16,-4 1 16 0,-4 2-1360 0,-4 2-256 15,-4 0-64-15,-3 3-16 0,-5 0-384 0,-3 2-80 16,-4 3-16-16,-3 4 0 0,-1 2 112 0,-1 1 0 16</inkml:trace>
  <inkml:trace contextRef="#ctx0" brushRef="#br4" timeOffset="152615.29">5433 11394 16575 0,'-13'-11'1472'15,"-3"1"-1168"-15,-2-1-304 0,1 2 0 0,1 2 2640 0,0-3 480 16,1 0 80-16,0 0 32 0,1 2-2672 0,-3 0-560 16,-1-1 0-16,0 1-160 0,-2 3-128 0,-1 1-32 15,0 0 0-15,-1 1 0 16,-3 3-352-16,1 3-80 0,-2 3-16 0,1 2-6656 16,0 4-1344-16</inkml:trace>
  <inkml:trace contextRef="#ctx0" brushRef="#br4" timeOffset="152854.75">5530 11644 2751 0,'-11'-33'256'0,"-4"0"-256"0,-2 1 0 0,-1 4 0 15,-4 2 704-15</inkml:trace>
  <inkml:trace contextRef="#ctx0" brushRef="#br4" timeOffset="153113.17">3504 12038 18431 0,'-10'-22'1632'0,"3"7"-1312"16,0 1-320-16,-1 1 0 0,0 1 1280 0,1 3 176 15,2 1 32-15,5 8 16 16,0 0-1824-16,0 0-352 0,-11-1-80 0,0 2-16 16,1 3-2224-16,-1 3-448 0,-2 0-80 0</inkml:trace>
  <inkml:trace contextRef="#ctx0" brushRef="#br4" timeOffset="153321.1">3661 12996 4607 0,'35'-17'400'0,"5"-8"-400"0,3-5 0 0,4-6 0 15,2-5 1728-15,3-4 256 0,3-3 48 0,-1-2 16 16,0 0-1536-16,-3 2-320 0,-6 3-48 0,0 0-16 15,-6 1-128-15,-5-2 0 0,-8 1 0 0,-5-4 128 16,-5 3-288-16,-4-3-64 0,-7-5-16 0</inkml:trace>
  <inkml:trace contextRef="#ctx0" brushRef="#br4" timeOffset="154508.29">19335 9179 4607 0,'0'0'192'0,"0"0"64"0,-10-4-256 0,1 1 0 0,9 3 0 0,-9-1 0 16,9 1 4848-16,0 0 912 0,0 0 192 0,0 0 48 15,0 0-4672-15,0 0-944 0,0 0-176 0,0 0-32 16,11 0-176-16,4 0 0 0,0-1-160 0,4 1 160 15,-1 0-208-15,3-2 48 0,2 2 16 0,2-2 0 16,0 0 144-16,2 1 0 0,2 1 0 0,0-1-128 16,-1-2 128-16,0 2 0 0,-2 0 0 0,0 1 0 15,-3 0 0-15,-1 1 128 0,-2 0-128 0,0 2 0 16,-2-3 0-16,0 1-320 0,-2 0 64 0,-1 3 16 16,2-4-304-16,0 0-64 0,0 0-16 0,0 2 0 15,-1-1-1680-15,-1 0-320 0</inkml:trace>
  <inkml:trace contextRef="#ctx0" brushRef="#br4" timeOffset="154964.31">20017 9483 19343 0,'0'0'1728'0,"0"0"-1392"0,0 0-336 0,0 0 0 0,0 0 1696 0,0 0 272 16,0 0 48-16,0 0 16 0,0 0-1712 0,9-6-320 15,-9 6 0-15,15-2-208 0,-2-4-96 0,2 3-16 16,2-3 0-16,3 1 0 0,1 0 64 0,1 0 16 15,1 3 0-15,3-3 0 0,-1 0 240 0,0 1-192 16,-3-1 192-16,2 2-192 0,-1 2-64 0,-1 0 0 16,-2 1 0-16,-1 2 0 15,-2 1-848-15,-1 1-176 0,0 0-48 0</inkml:trace>
  <inkml:trace contextRef="#ctx0" brushRef="#br4" timeOffset="155374.19">20184 9085 23375 0,'0'0'1024'0,"0"0"240"0,0 0-1008 0,9-5-256 0,0 1 0 0,3 1 0 0,1-1 496 0,2 2 48 16,0-1 16-16,3 2 0 0,1-1-560 0,0 1 0 15,2 0 0-15,0 1 0 0,0-3 0 0,0 3 0 16,-2 3 0-16,1-3-144 16,-1 1-512-16,0 0-112 0,-4 2 0 0,1 0-16 0</inkml:trace>
  <inkml:trace contextRef="#ctx0" brushRef="#br4" timeOffset="155809.47">19631 9490 12895 0,'0'0'1152'0,"0"0"-928"16,0 0-224-16,0 0 0 0,0 0 3296 0,0 0 608 15,12-1 128-15,0 0 32 0,1-1-3072 0,3 2-608 16,0 0-128-16,3 2-32 0,0-2-224 0,5 0 0 15,2 0-144-15,3 0 144 16,-1-2-640-16,5 0-16 0,2-2-16 0,3-3-7232 0,0 1-1440 0</inkml:trace>
  <inkml:trace contextRef="#ctx0" brushRef="#br4" timeOffset="159995.19">5653 14978 5519 0,'0'0'496'0,"0"0"-496"16,-7-9 0-16,2-2 0 0,0 3 2624 0,0 2 416 15,1-2 96-15,0 1 0 0,0-2-1888 0,0 3-384 16,-1-2-80-16,0 1-16 0,-1 0-96 0,0-1-32 16,-2 0 0-16,0-1 0 0,-1 1-128 0,0-1-48 15,-3 1 0-15,1 0 0 0,-2 2-176 0,-2 1-32 0,1-2-16 0,0 3 0 16,-2 3-80-16,-1 0-16 0,-1 1 0 15,-1 1 0-15,-1 0-144 0,-1 0 128 0,-4 2-128 0,-1 0 128 16,-4 1-128-16,1-1 0 0,-1 3 144 0,-1 0-144 16,0-1 240-16,-2 5-32 0,0-4 0 0,2 3 0 15,0 2 32-15,1 0 0 0,3 4 0 0,2 2 0 16,0 2-240-16,1 2 176 0,13-8-176 0,-2 1 160 16,-2 3-160-16,1 4 0 0,2 1 0 0,-2 3 0 15,2 1-176-15,2 3 176 0,-8 27-128 0,6-4 128 16,7-5 0-16,3-1-128 0,5-6 128 0,3 1 0 15,6-2 0-15,5 0-128 0,3-3 128 0,3 1 0 16,-1-5 0-16,4 2 0 0,3-2 0 0,4 0 0 16,2-2 0-16,4-1 0 0,4-4 0 0,3-5 128 0,-1-4-128 15,1-4 128-15,-2-8-128 0,-1-4 128 0,-2-4-128 0,-2-4 144 16,-3-4-144-16,1-3 160 0,-2-5-32 0,-1-2-128 16,-2-3 192-16,0-1-64 0,-2-4 160 0,-4 0 32 15,-4-1 0-15,-2-6 0 0,-4-1 208 0,-1-1 48 16,-5-2 16-16,-2-6 0 0,-3-7-16 0,-1-1-16 15,-1 2 0-15,-3 1 0 0,-3-2-160 0,-1 4-16 16,0 0-16-16,0 2 0 0,-2 0-176 0,-1-1-16 16,1 1-16-16,-1 1 0 0,1 0-160 0,-1 8 128 15,1 5-128-15,-3 6 128 0,-3 3-336 0,-4 8-80 16,-2 6-16-16</inkml:trace>
  <inkml:trace contextRef="#ctx0" brushRef="#br4" timeOffset="163676.62">19614 14863 20271 0,'0'0'1792'0,"0"0"-1424"0,0 0-368 0,0 0 0 16,0 0 2944-16,0 0 528 0,0 0 112 0,10-7 0 15,0 4-2880-15,2-3-704 0,2 2 0 0,2 2 0 16,1-1 0-16,2 2-224 0,2 0 32 0,1-1 16 0,0 0 48 0,3 0 0 15,0 1 0-15,-2 0 0 16,1-1 336-16,1 1 80 0,-1 0 16 0,1 0 0 0,-4-2 320 0,0 2 64 16,0-2 16-16,-2 0 0 0,1 1 96 0,-1 1 32 15,1-2 0-15,1 0 0 0,1 2-384 0,0 0-64 16,0-2 0-16,2 2-16 0,-2-1-144 0,-1 1-32 16,0 0 0-16,-2 1 0 0,-1 0-48 0,-2 0-16 15,-4 0 0-15,-2 1 0 0,-10-1-128 0,0 0 0 16,0 0 144-16,0 0-144 0,0 0 176 0,0 0-48 15,0 0 0-15,-8 9 0 0,-2-2 128 0,-3-1 32 16,-3 0 0-16,-1-4 0 0,-1 1-48 0,-3-2-16 16,-1-1 0-16,-1 0 0 0,-1-1-32 0,1-2-16 0,-2 1 0 15,2-1 0-15,-1-1-176 0,1 1 128 0,-2 1-128 16,0 1 128-16,0-3-128 0,2 2 0 0,2 0 144 16,1-1-144-16,2 0 176 0,1 1-48 0,3-2 0 0,-1 1 0 15,1-1-128-15,2 1 0 0,2 0 0 0,1 0 128 16,9 3-128-16,0 0 192 0,-9-1-192 0,9 1 192 15,0 0-192-15,0 0-144 0,0 0 144 0,0 0-208 16,0 0 208-16,0 0 240 0,10 0-48 0,2 1-16 16,1-1-176-16,1 0-176 0,1-1 48 0,0 1 0 15,2-4 304-15,3 1 64 0,-2 1 16 0,0 1 0 16,2-3-256-16,-1 1 0 0,0 0 0 0,-1 1 0 16,-2 1 0-16,-1-1 0 0,0 4 0 0,-1-1 0 15,-2 0 0-15,-2 2 0 0,-10-3 0 0,9 4 0 16,-9-4-1040-1,0 0-160-15,5 10-16 0,-2 1-18064 0</inkml:trace>
  <inkml:trace contextRef="#ctx0" brushRef="#br4" timeOffset="167280.09">10942 10089 21183 0,'-4'-16'944'0,"3"4"192"0,-2 1-912 0,2-1-224 16,0 0 0-16,1 0 0 0,0 1 752 0,1 2 96 15,-1-4 32-15,1 0 0 0,-1-3-624 0,0 2-128 16,0-1-128-16,0 2 176 0,-1 0-176 0,-2 1 0 15,-1 2 0-15,-1 1 0 0,-1 2 0 0,-2 2 0 16,-1 1 0-16,-3 2 0 0,-2 2 0 0,-2 3 128 0,-2 3-128 0,-4 2 0 16,-4 2 0-16,-3 2 0 0,-2-2 0 0,-2 3 0 15,-2 3 0-15,-2 2 0 0,-1 2 0 0,-1 3 0 16,-2-1 384-16,0 3 32 0,3 0 16 0,2-2 0 16,3 1 448-16,2 0 80 0,2 5 32 0,3-4 0 15,3 2-416-15,1 1-96 0,1-1-16 0,4 0 0 16,3 2-336-16,2 1-128 0,-1 3 0 0,4-2 144 15,1 2-144-15,4 2-144 0,3 3 144 0,2-1-208 16,1-1-48-16,5-1 0 0,1-3 0 0,5 2 0 16,0-5 64-16,4-2 16 0,4-2 0 0,1-4 0 15,1-3 176-15,3-3 0 0,3-1 0 0,4-4-128 16,2-1 128-16,3-2 0 0,2-3 0 0,2-3 0 16,2-2 0-16,0-4 128 0,2-3-128 0,0-5 0 0,-2-2 0 0,0 0 144 15,-2-5-144-15,0-2 0 0,-3-1 192 0,0-2-192 16,-2-1 192-16,-2-3-192 0,-4 3 128 0,-1-3-128 15,-4-1 0-15,0-4 0 0,-4-1 0 0,-1 1 160 16,-4 2-160-16,-2-1 128 0,-2 1-128 0,-6-1 0 16,-4 0 0-16,-2 0 0 0,-2-4 0 0,-3-1 128 15,-5-1-128-15,-3-1 0 0,-2-3 0 0,-3 1 0 16,-3 3 0-16,-2 4-176 0,-1 2 176 0,-3 3 0 16,-6 5 0-16,0 2 128 0,-3 1-128 0,-1 6 0 15,0 7 0-15,-3 4 0 16,-4 3-560-16,-3 4-128 0,-3 3-16 0</inkml:trace>
  <inkml:trace contextRef="#ctx0" brushRef="#br4" timeOffset="171687.28">25171 14853 11967 0,'0'0'1072'0,"0"0"-864"0,0 0-208 0,0 0 0 15,0 0 3008-15,-8 0 576 0,-2 2 96 0,2-1 32 16,8-1-2064-16,0 0-416 0,-11 3-80 0,2 0 0 16,9-3-256-16,-9 1-32 0,0-1-16 0,9 0 0 15,0 0-112-15,0 0-32 0,-9 3 0 0,9-3 0 16,0 0-128-16,0 0-16 0,0 0-16 0,0 0 0 15,0 0-112-15,0 0-32 0,0 0 0 0,0 0 0 16,0 0 16-16,0 0 0 0,0 0 0 0,9 5 0 16,-9-5 16-16,14 4 0 0,-1-2 0 0,0 1 0 15,2 0-144-15,0-3-32 0,2 0 0 0,0 0 0 0,-1 0-64 16,1-3 0-16,0 2-16 0,0-1 0 16,2 0-32-16,0 0 0 0,-1 1 0 0,0 0 0 0,0 1-144 0,1 0 160 15,-2 0-160-15,-1 1 160 0,1 0-160 0,2 2 0 16,0 0 144-16,-2 1-144 0,-2-2 144 0,-1 2-144 15,0 0 192-15,1 0-192 0,-1 1 272 0,-1-2-48 16,0-1-16-16,0 1 0 0,-1 0-80 0,-1-1-128 16,-11-2 176-16,12 3-176 0,0-3 224 0,-12 0-64 15,10 0-16-15,-10 0 0 0,0 0 0 0,11-3 0 16,-11 3 0-16,0 0 0 0,0 0-144 0,0 0 128 16,0 0-128-16,0 0 128 0,0-8-128 0,0 8 128 15,0 0-128-15,-7-5 128 0,-1-1-128 0,-1 2 128 0,-1 1-128 0,-2 3 128 16,-1-3-128-16,-3 2 0 0,0 0 0 0,-1 1-176 15,-2 0 176-15,1 0 0 0,0 0 0 0,0 0 0 16,1 0 0-16,0 0 0 0,-2 0 0 0,2 0 0 16,1 0 0-16,-1 0 0 0,1 0 0 15,0 0 0-15,2 0 0 0,1 1 0 0,-3-1 0 0,2 0 0 16,0-1 0-16,-1 0 144 0,1 1-144 0,1 0 0 16,0 0 192-16,-1 1-64 0,-2 0 0 0,2 3-128 15,-1-3 144-15,1 2-144 0,-2 0 0 0,2-1 144 16,0 2-144-16,-1 0 0 0,1 0 0 0,1 1 0 15,1-1 0-15,2 0 0 0,-1-1 0 0,2-1 0 16,1 2 0-16,8-4 0 0,0 0 0 0,0 0 0 16,0 0 0-16,0 0 0 0,0 0 0 0,0 0 0 0,0 0 0 0,0 0 0 15,0 0 0-15,0 0 0 16,0 0 0-16,12-4 0 0,1 2 0 0,0-2 0 0,0 2 0 0,1 1 0 16,-1 0 0-16,2-1 0 0,0 2 0 0,2 0 0 15,0 0 0-15,2 0-176 0,-1 0 176 0,-1 3 0 16,-2-3 0-16,0 1 0 0,-2 1 0 0,1-2 0 15,1 0 0-15,-1 0 0 0,3 0 0 0,-3 0 0 16,0-2 0-16,1 1 0 0,-1 0 0 0,1-1 0 16,-2 1 0-16,0 0 0 0,0-2 0 0,1 2 0 15,0-2 0-15,1 2 0 0,-2-2 0 0,1 2 0 16,0 1 0-16,1-3 0 0,-1 1 0 0,-1 1 0 16,0-3 0-16,0 2 0 0,0 1 0 0,-1 1 0 15,-2-3 0-15,-10 3 0 0,12-1 0 0,-12 1 0 0,0 0 0 16,12-1 0-16,-12 1 0 0,0 0 0 0,0 0 0 0,0 0 0 15,0 0 0-15,0 0 0 0,0 0 0 0,0 0 0 16,0 0 0-16,0 0 0 0,0 0 0 0,0 0 0 16,0 0 0-16,-9 5 0 0,-2-4 0 0,2 1 0 15,0-1 0-15,-1-1 0 0,-1 0 0 0,1 3 0 16,-2-3 0-16,-1 0 0 0,3 0 0 0,-1 0 0 16,1 0 0-16,-1 0 0 0,-1 0 0 0,1 0-128 15,0 0-48-15,1 0 0 0,1-3 0 0,9 3 0 16,-12 0-160-16,12 0-48 0,-10-1 0 0,10 1 0 31,-10-3-432-31,10 3-80 0,-6-4-32 0,6 4 0 16,0 0-1840-16,0 0-368 0,0 0-80 0</inkml:trace>
  <inkml:trace contextRef="#ctx0" brushRef="#br3" timeOffset="187543.78">24014 3905 11055 0,'0'0'976'0,"0"0"-784"0,0 0-192 0,0 0 0 15,0 0 2384-15,0 0 432 0,0 0 96 0,0 0 16 16,0 0-1392-16,0 0-288 0,-9 2-48 0,0-2-16 16,0 1-608-16,0 0-112 0,-1-1-16 0,-1 3-16 15,-1-3-288-15,1 0-144 0,-2 2 160 0,1 0-160 16,0 0 240-16,0-2-48 0,2 3-16 0,-2 1 0 15,-1-3 208-15,0 2 64 0,0-1 0 0,1 2 0 16,1 0 48-16,-1 1 16 0,0-1 0 0,-1 0 0 0,0 1-128 0,1 1 0 16,2-3-16-16,1 3 0 0,0-4-80 0,9-2-16 15,-9 7 0-15,9-7 0 0,0 0 0 0,0 0 0 16,0 0 0-16,0 0 0 0,0 0-144 0,0 0-128 16,0 0 192-16,0 0-192 0,0 0 192 0,14 6-64 15,0-2 0-15,2-2-128 0,0-4 144 0,-1 2-144 16,1 0 0-16,1-2 144 0,0-1-144 0,-2 2 0 15,1-2 0-15,2 2 0 0,1 0 0 0,-1-1 0 16,-3 0 0-16,1 2 0 0,0 6 0 0,1-2 128 16,-4-1-128-16,-2-6 0 0,-1-3 208 0,-4 0-32 15,-6 6-16-15,0 0 0 0,9-4-160 0,-9 4 128 16,0 0-128-16,0 0 128 0,0 0 0 0,0 0-128 16,0 0 192-16,0 0-64 0,0 0 80 0,-9-2 16 0,-1-1 0 0,-3 2 0 15,-2 0-80-15,-2-1-16 0,-1 5 0 0,0-1 0 16,-2 2-128-16,-1 0 0 0,1-1 144 0,-3 0-144 15,1 0 304-15,1 1-16 0,1 0 0 0,1-2 0 16,2-2-48-16,2 1-16 0,2 0 0 0,1 2 0 16,3-3-48-16,1 1-16 0,8-1 0 0,0 0 0 15,0 0-160-15,0 0 0 0,0 0 144 0,0 0-144 16,0 0 0-16,0 0 0 0,4 11 0 0,-4-11 0 16,0 0 0-16,13-2 128 0,3 0-128 0,-1 0 0 15,1 0 0-15,2-1 144 0,2 2-144 0,-1-2 0 16,2-1 144-16,1 2-144 0,3-2 0 0,0 1 144 15,0 1-144-15,-1 0 0 0,1 2 0 0,-1 0 0 16,-1-1 176-16,-1 1-48 0,0 1-128 0,-1 1 192 0,-1-2-192 0,-2 0 0 16,-2 0-144-16,-3 1 144 0,-3 0 0 0,-10-1 0 15,0 0 0-15,11 3 0 0,-11-3 0 0,0 0 0 16,0 0 0-16,0 0 0 0,0 0 0 0,0 0 0 16,-10 10 0-16,-1-1 0 0,-5-2 0 0,-1 1 160 15,-2-2-160-15,-2 1 192 0,9-5 0 0,-4 2 16 16,-1 1 0-16,-2 1 0 0,-3-1 0 0,-1 0 0 15,1 2 0-15,-1-1 0 0,-19 6-64 0,8-4-16 16,4-2 0-16,5 3 0 0,3-2-128 0,3-1 0 16,2 0 0-16,2-1 128 0,4-3-128 0,3 2 0 15,8-4 144-15,0 0-144 0,-8 7 0 0,8-7 0 16,0 0 0-16,0 0 128 0,0 0-128 0,0 0 0 16,0 0 0-16,0 0 0 0,10 4 0 0,2 0 0 0,0-2 0 15,1-2 0-15,1-1 0 0,3 1 0 0,2 1 0 0,-1-2 128 16,1-4-128-16,2 1 0 0,3 4 0 0,2-3 128 15,1-1-128-15,1-1 0 0,-1 4 0 0,-1-2 0 16,-1 1 0-16,-3 0 0 0,-3 1 0 0,0 0 0 16,-5-1 0-16,-1 2 0 0,-13 0 0 0,0 0 128 15,0 0-128-15,0 0 0 0,0 0 0 0,0 0 0 16,0 0 0-16,-10 7 0 0,-3-1 0 0,-2 0 0 16,-3-1 0-16,-3 1 144 0,-4 1-144 0,-1-1 0 15,-4 2 224-15,0 0-64 0,-1-3-16 0,0 2 0 16,-2 2-144-16,2-3 0 0,0 2 0 0,2 1 0 15,4-2 256-15,2-1-48 0,1 1 0 0,1-2 0 16,1 0-208-16,3-1 0 0,3-1 0 0,3 3 0 0,5-2 0 0,6-4 0 16,0 0 0-16,0 0 0 0,0 0 192 0,0 0-16 15,0 0 0-15,10 5 0 0,2-1-176 16,2 0 0-16,3 0-192 0,3-1 192 0,-1-1 0 0,2-2 0 16,1-1 0-16,2 0 0 0,1-2 0 0,1-2 0 15,0 0 0-15,3 1 0 0,-1-3 0 0,2 2 0 16,-1 0 0-16,0 0 0 0,-2 1 0 0,-2 0 0 15,-4 0 0-15,-3 1 0 0,-3 3 0 0,0 0 0 16,-3 0 0-16,-12 0 0 0,10 0 0 0,-10 0 0 16,0 0 0-16,0 0 0 0,0 0 0 0,-5 9 0 15,-6-1 0-15,0-1 0 0,-2-1 0 0,-3 1 0 16,-2-1 0-16,-3 1 0 0,-1 1 0 0,-2 1 0 16,-1 0 0-16,2 0 0 0,-1 0 0 0,1 2 0 15,0-2 0-15,2 0 0 0,0 0 0 0,1-1 0 0,2-2 0 0,2 2 0 16,2 0 0-16,2-1 0 0,2-4 0 0,10-3 0 15,-8 7 0-15,8-7 0 0,0 0 0 0,0 0 0 16,0 0 0-16,4 13 0 0,4 1 0 0,1-1 0 16,1-10 0-16,3-2 0 0,0-1 0 0,2-1 0 15,0-2 0-15,4 1 0 0,0-1 0 0,3-2 0 16,3 0 0-16,0 1 0 0,0-3 0 0,1 1 0 16,0 2 0-16,-1-3 128 0,-3 3-128 0,0 1 0 15,-4-1 0-15,-1 0 0 0,-1 0 0 0,-2 0 0 16,-2-3 176-16,-2 3-48 0,-10 4-128 0,9-5 192 15,-9 5-192-15,0 0-128 0,6-6 128 0,-6 6-208 16,0 0 208-16,0 0 0 0,0 0 0 0,-11 0 0 16,-2 1 0-16,-3 2 0 0,0 1 0 0,-3-1 0 0,-2 3 0 15,-1-1 0-15,-3 1 0 0,-1-4 0 0,0-4 0 0,2 0 0 16,-1 6 0-16,3 1 0 0,1 0 0 16,1 0 0-16,3-1 0 0,3 0 0 0,1 1 0 0,2 2 0 15,2-3 0-15,9-4 0 16,0 0-1072-16,0 0-160 0,0 0-48 0,-2 14-11968 15,3 6-2416-15</inkml:trace>
  <inkml:trace contextRef="#ctx0" brushRef="#br3" timeOffset="189427.79">30000 4016 11055 0,'0'-16'976'0,"1"9"-784"16,2 0-192-16,2 1 0 0,3-1 2112 0,2-1 384 15,2 0 80-15,1 2 16 0,1 1-1504 0,1-1-288 16,-2 1-64-16,1 0-16 0,0 0-144 0,-1 0-48 16,-1-1 0-16,0 1 0 0,0 0 240 0,-1 1 32 15,0 0 16-15,-11 4 0 0,10-4-96 0,-10 4-16 16,11-4 0-16,-11 4 0 0,0 0-48 0,0 0-16 15,0 0 0-15,0 0 0 0,0 0-128 0,0 0-48 0,-9 3 0 0,-2 1 0 16,-2-2 48-16,-1 2 0 0,-2-1 0 0,-2 1 0 16,-3 1 0-16,-4 0 0 0,-2 2 0 15,-2 1 0-15,-2 2-48 0,-2-1 0 0,-2 0 0 0,-1-2 0 16,-1-1-144-16,3 2-48 0,3 1 0 0,2-5 0 16,2-4-272-16,1 3 160 0,13 1-160 0,-2 0 128 15,1-2-128-15,1 2 0 0,1 0 0 0,2 0 128 16,1 1-128-16,1-2 0 0,-3 3 0 0,11-6 0 15,0 0 0-15,0 0 0 0,0 0 0 0,12 7 0 16,2-5 0-16,5 0 0 0,2-2 0 0,3-2 0 16,4-3 0-16,2 1 0 0,2 0 0 0,4 2 0 15,0-1 0-15,2 1 0 0,0-1 0 0,-1 2 0 0,0-1 0 16,-4 4 0-16,-5-1 0 0,-3 0 0 16,-3-1 0-16,-4 2 0 0,-3-1 0 0,-2 0 0 0,-13-1 0 15,10 3 0-15,-10-3 0 0,0 0 0 0,0 0 128 0,0 0-128 16,0 0 192-16,0 0-64 0,-9 6 64 0,-1 2 16 15,-3-1 0-15,-2-2 0 0,-3 0-16 0,-3 0 0 16,-2-1 0-16,-2 1 0 0,-1 2-192 0,-1 2 144 16,-1 0-144-16,2 0 128 0,0-2-128 0,0-1 0 15,-3 1 0-15,3 1 128 0,1-2-128 0,3 3 0 16,3-2 0-16,2-1 0 0,2-3 0 0,4 1 0 16,2 0 0-16,9-4 0 0,0 0 0 0,0 0 0 15,0 0 0-15,0 0 0 0,0 0 0 0,11 5 0 16,2-2 0-16,3-1 0 0,1-2 0 0,2-1 0 15,4-2 0-15,1 1 0 0,1-2-128 0,3 0 128 16,-1-1 0-16,2-1 0 0,-1 1 0 0,1 1 0 0,-2-2 0 16,-2-1 0-16,-1 2 0 0,-5 1 0 0,-3 0 0 15,-3 0 0-15,-3 2 0 0,-10 2 0 0,0 0 0 0,0 0 0 16,0 0 0-16,0 0 0 0,0 0 176 0,-14 2-176 16,-4 0 288-16,-5 2-32 0,-3 1-16 0,-4 1 0 15,-1 1-32-15,0-1 0 0,-2 1 0 0,-1 3 0 16,-1-1-32-16,-1 2-16 0,-1-5 0 0,2 1 0 15,1 5-160-15,4-1 160 0,3-2-160 0,3 1 160 16,3-3-160-16,4 1 0 0,3 1 0 0,4-2 128 16,0-1-128-16,10-6 0 0,0 0 0 0,0 0 0 15,0 0 0-15,6 6 0 0,-6-6 0 0,13 6-176 16,1-3 32-16,3-3 0 0,1-2 0 0,4 0 0 0,2-2 144 0,2-1-160 16,3-3 160-16,1 1-160 0,1 2 160 0,-1 1 0 15,-1 0 0-15,-2 2-128 0,-1-1 128 0,-1 2 0 16,-3 1 128-16,-2 1-128 15,-5 2-304-15,-2-1-128 0,-2 1-16 0,-11-3-16 16,0 0-1968-16,4 10-384 0,-7 1-64 0</inkml:trace>
  <inkml:trace contextRef="#ctx0" brushRef="#br3" timeOffset="191049.57">23835 4976 6447 0,'0'0'576'0,"0"0"-576"0,0 0 0 0,0 0 0 16,0 0 2304-16,-10-3 336 0,10 3 80 0,-10 0 16 16,1 3-1392-16,0-3-256 0,9 0-64 0,-11 0-16 15,1 0 96-15,1 0 32 0,9 0 0 0,-9 1 0 16,9-1 16-16,-9 2 16 0,9-2 0 0,0 0 0 16,0 0-368-16,0 0-80 0,-8 3-16 0,8-3 0 15,0 0-208-15,0 0-48 0,0 0-16 0,0 0 0 16,-8 3-176-16,8-3-16 0,0 0-16 0,0 0 0 15,0 0 160-15,0 0 16 0,0 0 16 0,0 0 0 16,0 0-16-16,-3 10 0 0,5 7 0 0,0-8 0 0,-2-9-64 0,0 0-16 16,7 5 0-16,-7-5 0 0,0 0 64 0,10-5 0 15,1 3 0-15,2 2 0 0,1 2 96 0,2 2 32 16,-2-6 0-16,5 4 0 0,1-2-96 0,2-2-16 16,2 0 0-16,2 1 0 0,1 0-144 0,0 1-48 15,1-3 0-15,-1 3 0 0,-1 3-80 0,0-2-128 16,-2 0 176-16,-3 3-176 0,-2-4 160 0,-2 0-160 15,-1 0 128-15,-2 0-128 0,-3 3 128 0,-1-2-128 16,-10-1 128-16,10 0-128 0,-10 0 160 0,0 0-160 16,10 0 192-16,-10 0-192 0,0 0 256 0,0 0-48 15,0 0-16-15,0 0 0 0,0 0 48 0,0 0 0 0,-6 8 0 16,6-8 0-16,-9 8-112 0,0-2 0 0,0-1-128 16,0 1 192-16,-2-1-192 0,0 0 144 0,-1 0-144 0,-1-1 128 15,-1 0-128-15,-1 3 0 0,1-3 0 0,-2-1 128 16,-1 1-128-16,-1 0 0 0,0 0 0 0,-2 0 0 15,1 0 0-15,-1 0 128 0,-1 1-128 0,0-1 0 16,2 0 0-16,1 2 0 0,-1 1 0 0,2-2 0 16,1 0 0-16,0 1 0 0,2-2 176 0,0 1-176 15,1 0 0-15,2 0 0 0,2-1 0 0,-1 1 0 16,0-1 0-16,1 1 0 0,1 1 0 0,8-6 0 16,-9 6 0-16,9-6 0 0,-7 8 0 0,7-8 0 15,0 0 0-15,-3 12 0 0,-4-2 0 0,7-10 0 16,0 0 0-16,0 0 0 0,4 13 0 0,-4-13 0 0,6 12 0 0,4 0 0 15,3-2 0-15,-3-3 144 0,-10-7 16 16,16 2 0-16,-1 1 0 0,1 1 0 0,0 0 0 0,2-2 0 16,1-3 0-16,2-2 0 0,1-2-32 0,1 1 0 15,-1 0 0-15,-1 2 0 0,-2-1-128 0,1-1 0 16,-1 4 0-16,0-2 0 0,-3 0 0 0,0 2 0 16,-3 0-128-16,-1 2 128 0,-2 0-384 0,-10-2 0 15,12 3 0-15,0 3 0 16,0 2-368-16,-3 0-80 0,-3-2 0 0,-6-6-16 15,7 8-400-15,-7-8-80 0,0 0-16 0,0 0 0 16,0 0-1632-16,0 0-336 0</inkml:trace>
  <inkml:trace contextRef="#ctx0" brushRef="#br3" timeOffset="191831.44">23881 4830 8287 0,'0'0'736'0,"0"0"-592"0,0 0-144 0,-6-7 0 16,-1 2 2112-16,7 5 384 0,0 0 64 0,-3-7 32 0,3 7-1456 15,-6-6-304-15,6 6-48 0,-5-5-16 0,5 5 64 0,0 0 0 16,-8-4 0-16,8 4 0 0,0 0 256 0,0 0 48 16,-5-6 16-16,5 6 0 0,0 0-64 0,0 0-16 15,0 0 0-15,0 0 0 0,0 0-240 0,0 0-64 16,0 0 0-16,0 0 0 0,0 0-240 0,0 0-48 15,9 6-16-15,0-1 0 0,-9-5-32 0,13 2-16 16,0-3 0-16,0 4 0 0,-1 2-96 0,0-1 0 16,1-5-16-16,1 1 0 0,2 1-48 0,1 2 0 15,-1-3 0-15,2 0 0 0,0 0-80 0,0 1-32 16,1 0 0-16,-1-1 0 0,-1 0-144 0,0 0 192 0,-3 0-192 16,0-1 192-16,-1 0-192 0,0 1 128 0,-2-3-128 0,1 2 128 15,-2-1-128-15,0 1 160 0,1-2-160 0,-11 3 160 16,10 0 0-16,1 0 0 0,-11 0 0 0,11 0 0 15,-11 0-160-15,12-1 192 0,-12 1-192 0,11-1 192 16,-11 1-64-16,0 0-128 0,10-2 192 0,-10 2-64 16,0 0-128-16,0 0 128 0,0 0-128 0,0 0 128 15,0 0 32-15,0 0 0 0,0 0 0 0,0 0 0 16,0 0 80-16,0 0 16 0,0-9 0 0,0 9 0 16,-1-7-64-16,1 7 0 0,0-11 0 0,-2 3 0 15,1 0-192-15,1 8 176 0,-2-9-176 0,-1 3 160 16,-1-1-160-16,4 7 160 0,-4-6-160 0,4 6 160 15,-5-7-160-15,0 3 0 0,-2-1 0 0,7 5 128 16,-6-5-128-16,6 5 160 0,-6-4-160 0,6 4 160 16,-7-9-16-16,0 1 0 0,2-1 0 0,1 1 0 0,0 0 80 15,1 2 16-15,0-1 0 0,-1 1 0 16,0-2 0-16,0 1 0 0,0 1 0 0,0-1 0 0,4 7-32 0,0 0 0 16,0 0 0-16,0 0 0 0,-13-9-208 0,3 4 128 15,2 1-128-15,8 4 0 0,0 0 0 0,-9 0 0 16,-1 0 0-16,10 0 0 0,0 0 0 0,0 0-128 15,0 0 128-15,0 0-208 16,0 0-240-16,0 0-32 0,0 0-16 0,0 0 0 16,0 0-976-16,2 11-192 0,-2-11-32 0,6 11-11008 15,1 1-2208-15</inkml:trace>
  <inkml:trace contextRef="#ctx0" brushRef="#br3" timeOffset="193148.28">29721 5287 13823 0,'0'0'1216'0,"-9"1"-960"0,-2 1-256 0,2-1 0 16,0 2 3264-16,9-3 624 0,-9 1 112 0,9-1 32 16,-11 1-2336-16,11-1-464 0,-9 2-80 0,9-2-32 15,0 0-576-15,0 0-112 0,0 0-32 0,0 0 0 16,0 0-176-16,0 0-32 0,0 0-16 0,0 0 0 16,0 0 176-16,0 0 32 0,0 0 16 0,0 0 0 15,11 5 192-15,-1 0 48 0,2 0 0 0,1-2 0 16,-1-3 32-16,2 0 16 0,2 0 0 0,2-1 0 15,0-1-176-15,3 1-48 0,3-2 0 0,2 2 0 16,0 0-272-16,0-1-48 0,0 0-16 0,0 1 0 0,-1-1-128 16,-1 2 0-16,1-2 144 0,-1 2-144 0,-2 0 0 15,-3 0 0-15,-3 0 0 0,-2 2 128 0,-1-2-128 0,0 2 0 16,-2-1 0-16,-11-1 0 0,12 2 0 0,-12-2 0 16,7 4 0-16,-7-4 0 0,0 0 128 0,0 0-128 15,0 0 128-15,0 0-128 0,0 0 160 0,0 0-32 16,-3 11-128-16,-3-3 192 0,0-3-192 0,-3 0 144 15,-2 2-144-15,-2-4 128 0,-2 1-128 0,-4 2 0 16,0-1 0-16,-2 3 128 0,-4-2-128 0,-1 2 0 16,-1 0 0-16,-2 2 0 0,-1-1 0 0,-3 3 0 15,0 0 0-15,0 1 0 0,0 1 0 0,3 3 0 16,4 3 0-16,2-9 0 0,1-3 0 0,4 0 0 16,2 2 0-16,4 0 0 0,0-1 0 0,2-3 0 0,1 1 0 0,2-2 0 15,8-5 0-15,-4 12 0 0,3 1 0 0,1-13 128 16,0 0-128-16,0 0 192 0,0 0-192 0,0 0 192 15,6 6-64-15,2 1-128 0,-8-7 192 0,13 5-64 16,0-1-128-16,0-1 0 0,2-3 144 0,0 0-144 16,2 0 0-16,0 0 0 0,0-2 0 0,1 1 0 15,-1 1-176-15,0-1-48 0,0-3-16 0,1 0 0 16,1 0-96-16,-2 1-32 0,0-1 0 0,0 2 0 31,-2-2-336-31,1 3-64 0,-2-1 0 0,1-2-16 16,-2 3-1824-16,-2 0-352 0,0-1-80 0</inkml:trace>
  <inkml:trace contextRef="#ctx0" brushRef="#br3" timeOffset="194083.6">29739 5049 11967 0,'0'0'1072'0,"0"0"-864"0,-10-3-208 0,10 3 0 15,-9 0 1600-15,9 0 288 0,-10 3 48 0,10-3 16 16,-9 1-512-16,9-1-96 0,0 0-32 0,-9 2 0 16,9-2-208-16,-9 3-32 0,9-3-16 0,0 0 0 15,0 0 96-15,0 0 32 0,0 0 0 0,0 0 0 16,0 0 32-16,0 0 16 0,0 0 0 0,0 0 0 15,0 0 0-15,10 7 0 0,-10-7 0 0,15 5 0 16,-1-1-176-16,2 0-32 0,1-2-16 0,1-2 0 16,3-4-304-16,1 2-48 0,3 0-16 0,0 1 0 15,1-3-272-15,0 2-64 0,0 2-16 0,0-3 0 0,-1 2-128 16,1 2-32-16,1 3 0 0,-3-1 0 0,-5-2 96 0,-2 1 16 16,-4-2 0-16,-1 0 0 0,-12 0-240 0,12 0 0 15,-12 0 0-15,0 0 0 0,0 0 0 0,10 0 0 16,-10 0 0-16,0 0 144 0,0 0-144 0,0 0 0 15,0 0 0-15,10-1 128 0,-10 1-128 0,0 0 0 16,0 0-192-16,10 1 192 0,-10-1 0 0,0 0 0 16,0 0 0-16,10-1 0 0,-10 1 0 0,0 0 0 15,0 0 0-15,0 0 0 0,0 0 176 0,0 0 48 16,0 0 16-16,0 0 0 0,0 0-112 0,0 0-128 16,0 0 176-16,0 0-176 0,0 0 192 0,0 0-192 15,0 0 192-15,0 0-192 0,0 0 144 0,0 0-144 0,0 0 0 16,0 0 144-16,0 0-144 0,0 0 0 15,0 0 0-15,0 0 0 0,1-12 0 0,-1 5 0 0,0 7 0 0,0 0 0 16,0 0 0-16,0 0 0 0,0 0 128 0,0 0-128 16,0 0 0-16,0 0 0 0,0 0 0 0,0 0 0 15,0 0 144-15,0 0-144 0,0 0 160 0,0 0-160 16,0 0 144-16,0 0-144 0,0 0 128 0,0 0-128 16,0 0 176-16,0 0-48 0,0 0-128 0,0 0 192 15,0 0 0-15,0 0 0 0,-9-7 0 0,9 7 0 16,-9-5-64-16,9 5-128 0,-10-4 176 0,-1-1-176 15,1-2 240-15,1 2-64 0,1-2-16 0,-1 4 0 16,-3-4-160-16,1 2 0 0,1-2 0 0,0-1 0 16,-3 1 0-16,1-2 0 0,0-1 128 0,0 3-128 15,-1 0 0-15,0 1 0 0,0-4 0 0,2 4 0 16,0-1 0-16,1 1 0 0,1 1 0 0,2-1 0 0,1 3 224 16,6 3 16-16,0 0 0 0,0 0 0 0,-6-6-416 0,6 6-80 15,0 0 0-15,0 0-16 0,0 0 96 0,7-8 32 16,-1-1 0-16,5 8 0 15,2 5-368-15,1 0-80 0,1-2-16 0,-2-3 0 16,-3-5-1504-16,3 4-288 0,1 5-64 0,-1 0-17584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26:37.96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14465 8003 11967 0,'0'0'1072'0,"0"0"-864"0,0 0-208 0,0 0 0 16,0 0 1152-16,0 0 176 0,0 0 32 0,0 0 16 15,0 0-560-15,0 0-112 0,1-8-32 0,-1 8 0 16,3-9-64-16,-3 9-16 0,0 0 0 0,5-9 0 16,0 1 48-16,0 1 16 0,-5 7 0 0,7-6 0 15,-7 6-32-15,6-7-16 0,-6 7 0 0,7-7 0 16,-7 7-224-16,8-7-64 0,1 0 0 0,0 2 0 15,0-1-80-15,0 1-32 0,2-1 0 0,-1 0 0 16,0-1 64-16,2 1 16 0,0-1 0 0,0-1 0 16,-2-5 16-16,3 3 0 0,1 3 0 0,1-2 0 15,-1-1 32-15,2-2 16 0,-1 3 0 0,4 0 0 16,-1-2 16-16,2 2 0 0,0-1 0 0,1 1 0 16,1-2-96-16,1 2-16 0,0-1 0 0,2-1 0 0,0 2-128 15,1-1-128-15,0-1 144 0,1 1-144 0,0 1 128 0,1-2-128 16,-1 0 0-16,-1 0 0 0,0 1 0 0,-1-1 0 15,0 0 0-15,1-1 0 0,0-1 0 0,1 1 128 16,1 0-128-16,-1 1 0 0,1-1 0 0,-1 0 144 16,-1 0-144-16,1 1 128 0,2-4 112 0,0 4 16 15,-1-1 0-15,4-1 0 0,-1 0-96 0,0 0-16 16,1-3 0-16,-1 3 0 0,1 3-144 0,2-1 0 16,3 0 144-16,-1-1-144 0,0-1 0 0,-1 1 128 15,-3-1-128-15,4 3 0 0,-1-1 0 0,-3 3 128 16,-3 1-128-16,1-1 0 0,1 0 0 0,-1 0 0 0,-1-1 0 15,-2 1 0-15,1 0 0 0,-1 2 0 16,1-1 0-16,0-2 0 0,3 0 0 0,1 1 0 0,-1 4 0 0,2-2 0 16,-1 1 0-16,2 1 0 0,0 2 0 0,1 1 0 15,-2 0 0-15,-1-2 0 0,2 0 0 0,0 1 0 16,-2 1 0-16,-2-1 0 0,-2 0 0 0,2-1 0 16,1 2 0-16,1-3 0 0,-4 1 0 0,0 3 0 15,0 0 0-15,1 0 0 0,0 0 0 0,2 3 128 16,0 1-128-16,1-4 0 0,0 4 0 0,-2 0 0 15,0-1 0-15,-1 1 0 0,-3 2 0 0,0-1 0 16,-2 0 0-16,0 0 0 0,1 0 0 0,0 1 0 16,2-1 0-16,-1 0 0 0,-1 0 0 0,0-1 0 15,-2 0 0-15,1 0 0 0,-2 1 0 0,3 2 0 16,-2-1 0-16,1 1 0 0,-2-1 0 0,0 1 0 0,-1-2 0 0,4 2 0 16,1 0 0-16,0 3 0 0,0-1 0 0,0 1 0 15,0 6 0-15,-4-2 0 0,-1 0 0 0,0 1 0 16,0-2 0-16,0 0 0 0,-1 0 0 15,0-1 0-15,-2-2 0 0,1-1 0 0,-3 0 0 0,3-1 0 16,-4-1 0-16,0 0 176 0,-2 3-176 0,0-3 0 16,0 4 0-16,0-3 0 0,-1 2 0 0,-1 2 0 15,1 1 0-15,0 1 0 0,0-1 0 0,-1 3 0 16,1-3 0-16,0 4 0 0,1 0 0 0,1 2 0 16,2-7 0-16,-2 1 0 0,-1 0 0 0,0-1 0 15,-2 0 0-15,-1-1 0 0,-1 2 0 0,-1-2 0 16,0-1 0-16,0 3 0 0,-2 0 0 0,-1 0 0 15,1 0 0-15,-1-2 0 0,-5-11 0 0,5 9 192 0,-5-9-192 0,0 0 192 16,0 0-192-16,8 8 0 16,-8-8 0-16,8 5 0 0,-8-5 0 0,0 0 240 0,0 0-64 0,10-3-16 15,-3-2 64-15,-1 0 16 0,1-2 0 0,-2 1 0 16,-1-4-80-16,-2 0-16 0,1 1 0 0,-2-1 0 16,1-1-16-16,-2-3-128 0,1 0 192 15,-2-1-64-15,-1-2 16 0,0 0 0 0,-2-2 0 0,0 1 0 16,-1-3 16-16,-1-1 0 0,-3-2 0 0,0-1 0 15,0-1-32-15,0 3-128 0,0-1 192 0,0 1-64 16,0-1 16-16,-1 4 0 0,1-1 0 0,1 4 0 16,3-1 32-16,1 6 0 0,-1 3 0 0,1 0 0 15,2 2-176-15,2 7 160 0,0 0-160 0,0 0 160 16,0 0-160-16,0 0 0 0,0 0 0 0,0 12 0 16,0 0-144-16,0 1 144 0,-2 2 0 0,2 2 0 15,2 1-160-15,0 1 160 0,1-1-128 0,1 3 128 16,1 2-176-16,-1 2 176 0,1 0-208 0,0 1 80 0,2-5 128 0,-1 1-192 15,2-1 192-15,0-2-192 0,0 0 192 0,1-1 0 16,-1 0-144-16,0-1 144 0,-1-1 0 0,0-1 0 16,-1 1 0-16,1-2 0 0,-1-2 0 0,1 0 0 15,-2 1 0-15,-1-2 0 0,0 0 0 0,-1-1 0 16,-3-10 0-16,2 13 0 0,0 0 0 0,-2-13 0 16,0 0 0-16,0 11 0 0,0-11 0 0,0 10 0 15,0-10 0-15,0 0 0 0,0 0 144 0,-4 11-144 16,4-11 160-16,0 0-160 0,0 0 0 0,0 0 128 15,-11 2-128-15,11-2 0 0,-10-2 240 0,10 2 0 16,-11-4 0-16,1-1 0 0,-1-1 80 0,1 2 0 16,0-2 16-16,-2-1 0 0,-1 4-16 0,-4 0 0 0,-3-1 0 0,1 1 0 15,1 6-112-15,-3 1-16 0,-3-4-16 0,1 4 0 16,-3 2-176-16,0 1 128 0,-2-2-128 0,0 2 128 16,-2-1-128-16,-4 2 0 0,-3-2 0 0,-1 4 0 31,-2-1-1232-31,0 0-240 0,-2 0-32 0,-1-3-16992 0</inkml:trace>
  <inkml:trace contextRef="#ctx0" brushRef="#br1" timeOffset="8968.36">19272 6630 17503 0,'0'0'768'0,"0"0"176"0,0 0-752 0,11 3-192 0,1-1 0 0,1 2 0 16,1 1 3200-16,2 1 624 0,2 0 112 0,1-2 32 15,0 1-2864-15,1 0-560 0,-1-1-112 0,1 0-32 16,1 1 80-16,1-1 16 0,1-1 0 0,2 0 0 16,1-3-176-16,3 1-48 0,-1 0 0 0,1 0 0 15,0 2-272-15,0-3 160 0,-2 1-160 0,0 2 128 16,1 1-128-16,-2 2 160 0,-2 0-160 0,0-1 160 15,-3 0 128-15,1 3 32 0,0 1 0 0,-2-1 0 16,-1 1 128-16,1 1 48 0,-1 2 0 0,1 0 0 0,-1 4 64 0,2-1 16 16,2-1 0-16,-1 2 0 0,-1-2-128 0,2 2 0 15,2-2-16-15,-2 1 0 0,-1-1-160 0,1-3-16 16,-3 2-16-16,3 0 0 0,-1 0-48 0,0-3 0 16,-3 3 0-16,0 0 0 0,-1 2-192 0,0 0 0 15,-1 0 0-15,0-1 0 0,0 2 0 0,0-1 0 16,-1-1 128-16,-2 2-128 0,2 0 160 0,-2 1-160 15,2-2 160-15,-1 2-160 0,0 0 160 0,0 2-160 16,2-1 160-16,0-1-160 0,1 2 240 0,-1 2-48 16,0 1-16-16,0-3 0 0,-1 0 16 0,-2 1 0 15,1 2 0-15,-1-3 0 0,-1 1-64 0,1 1 0 0,-1-2 0 16,0-2 0-16,-1 3 0 0,4-4-128 0,-1 0 192 16,1 3-64-16,-2 0-128 0,3 0 160 0,0-4-160 0,-1 1 160 15,-2-1-160-15,2 2 0 0,1 2 0 0,-2-1 0 16,-1-4 0-16,0 2 128 0,0 0-128 0,-1 0 0 15,0 3 0-15,0-1 0 0,0-1 0 0,0 4 0 16,0 1 0-16,0-1 128 0,1 1-128 0,2-2 0 16,4-1 192-16,0-1-64 0,-2 1 0 0,1-2 0 15,2-1 48-15,3 7 0 0,0 1 0 0,-1-4 0 16,-5-7-176-16,1 0 0 0,6 7 0 0,-4-2 128 16,-3 0-128-16,1 0 160 0,0 5-160 0,-2-7 160 15,-5-1-160-15,2 3 160 0,3 2-160 0,0 0 160 16,0 0-160-16,-1 0 0 0,-1-1 0 0,1 2 128 15,0 2-128-15,1 1 192 0,1-1-192 0,1-2 192 16,2-2-192-16,1-1 128 0,1 0-128 0,0 2 128 0,0-1-128 0,1 1 128 16,-2-1-128-16,0-1 128 0,0 2-128 0,-1-2 0 15,0-1 0-15,0 2 128 0,-1 0-128 0,0 3 0 16,3 3 0-16,-3-3 128 0,-1-2-128 0,-1-1 0 16,0 1 0-16,2-1 128 0,-1 2-128 0,1 0 0 15,-2 3 0-15,2 0 0 0,1 1 160 0,1 0-160 16,1-2 192-16,1 1-192 0,-1-5 240 0,1 5-64 15,0-5-16-15,2 1 0 0,-2-2-160 0,1 2 160 16,-1-3-160-16,0 0 160 0,-2 0-160 0,0-2 128 16,2 2-128-16,-2-1 128 0,-1-3-128 0,0-1 0 15,1 1 0-15,-1 0 0 0,-3 1 0 0,0 0 128 16,-1-1-128-16,3 4 128 0,-1 3-128 0,2 1 0 0,-1 2 0 16,0 2 0-16,3 2 0 0,0 2 0 0,2-4 0 0,-2 2 0 15,1 2 0-15,1-3 0 0,-2-1 0 0,0 0 0 16,1-5 0-16,-1 0 0 0,1-3 0 0,-3 0 0 15,0 0 0-15,-2-2-176 0,1 1 48 0,-1-2 0 16,1-1 288-16,-2 2 64 0,0-2 16 0,1 1 0 16,-1 2-240-16,0 2 0 0,2-1 128 0,-2 3-128 15,3 3 0-15,0 3 0 0,-1-2 128 0,3 2-128 16,0 0 0-16,-1 1 0 0,0-1 0 0,1-1 0 16,-1 0 0-16,0-1 0 0,-1-1 0 0,0-5 0 15,-2 0 144-15,1-1-144 0,2-1 128 0,-3-2-128 16,0-1 0-16,-1 0 128 0,-1 0-128 0,1-2 0 15,0 2 0-15,1 0 128 0,-2-2-128 0,1 1 0 0,1 1 0 16,1 3 128-16,0 1-128 0,0 2 0 16,1 2 0-16,0 4 0 0,0 0 128 0,1 0-128 0,-1 2 0 0,1 0 0 15,-1-1 0-15,0 0 0 0,0-1 0 0,-2 0 160 16,0-3-160-16,-1 0 160 0,0 0-160 0,-1-1 0 16,0-4-160-16,0 0 160 0,0-1 0 0,0 0 0 15,-2-1 0-15,2 1 0 0,-1-2 0 0,0 2 0 16,-1-1 0-16,1 2 0 0,0-1 0 0,1 5 0 15,-1-3 0-15,3 3 0 0,-1 1 192 0,0 3-192 16,0 0 192-16,1-1-192 0,0 1 160 0,1 0-160 16,-1 0 128-16,1 1-128 0,0-1 128 0,0-2-128 15,0 1 0-15,-1-4 128 0,1 0-128 0,-2-3 0 16,-2 4 0-16,1-3 0 0,0-1 0 0,0 3 0 16,-2-4 0-16,1 4 0 0,-3-4 0 0,1 5 0 0,-1 1 0 15,1 1 0-15,-3 1 0 0,2 0 0 0,-1 1 0 0,1 0 0 16,0-2 0-16,0 1 128 0,0-1-128 0,2 0 0 15,-1-3 0-15,2 1 128 0,2-3-128 0,-1-1 0 16,0-2 0-16,1 0 128 0,0 0-128 0,0-2 0 16,1-1 0-16,0 3 0 0,1 1 128 0,-2 1-128 15,0-2 0-15,1 4 0 0,-1-5 0 0,0 3 0 16,-1 1 0-16,-1 2 0 0,-1-1 128 0,1 3-128 16,-2-1 0-16,1 3 0 0,-2-2 0 0,1-1 0 15,0 4 0-15,2-2 0 0,2 1 0 0,-1-2 0 16,0-3 0-16,0 1 0 0,0-2 0 0,3 0 0 15,0 1 0-15,3-4 0 0,-1 0 128 0,3-1-128 16,1-1 0-16,1 3 0 0,0 2 0 0,2-3 0 0,-2 4 0 16,-1-1 0-16,-1 0 0 0,-1 0 0 0,-1 3 0 0,-3 0 0 15,1 4 128-15,-2 0-128 0,1 1 0 0,-1 1 0 16,1 1 0-16,-1-1 0 0,1 0 0 0,-1-1 0 16,2-1 0-16,3 0 128 0,2-3-128 0,0-1 0 15,0-1 0-15,1-1 128 0,3-1-128 0,0 2 0 16,-1 1 0-16,0 0 0 0,-2 1 0 0,1 0 0 15,-2 0 0-15,-2 2 0 0,-1 0 0 0,0 5 0 16,-1-3 0-16,2 4 0 0,-2-3 0 0,1 2 0 16,1-1 128-16,2-1-128 0,1-1 0 0,3-1 0 15,0-1 0-15,3-1 0 0,1 0 0 0,0-2 0 16,-2 1 0-16,-1 2 0 0,1-1 0 0,-1 3 0 16,-4-2 0-16,1 3 0 0,-3 2 0 0,1 2 0 0,1 2 0 0,2 0 0 15,-2 0 0-15,3 1 0 0,1 1 0 0,3-2 0 16,1-7 0-16,2 0 0 0,1 1 128 0,2-2-128 15,-2 0 0-15,0 0 0 0,-3 1-144 0,-1 0 144 16,-3 0 0-16,0 0 320 0,2 3-32 0,1 2-16 16,0 3-272-16,1 2-144 0,3-1 16 0,2 2 0 15,2-1 0-15,0 0 0 16,-1-4 0-16,-2 0 0 0,-2-2 128 0,-2-3-192 0,-1-1 192 0,-1-1-192 16,-2-2 192-16,0 2 0 0,-1 0 128 0,2 3-128 15,0 2 224-15,3 3-32 0,2-2 0 0,-1 5 0 16,2-5-416-16,-1 0-96 0,-2 0 0 0,-3-1-16 15,-2-4 992-15,2-1 208 0,-5-3 32 0,-1-2 16 16,-2-2-1104-16,-2-3-240 0,-1-2-32 0,0 0-16 16,-2-4 480-16,1 1 0 0,-2 2 0 0,0 0 0 0,2-6-304 15,-2 2 48-15,0 0 0 0,0 0 0 16,-1-2-1760-16,-1-2-352 0,0 0-64 0,-1 1 0 16,1-4-1888-16,-2 2-368 0</inkml:trace>
  <inkml:trace contextRef="#ctx0" brushRef="#br1" timeOffset="10169.07">28072 14927 20895 0,'0'0'928'0,"0"0"192"0,0 0-896 0,-2-7-224 16,2 0 0-16,2-1 0 0,0 0 400 0,2 0 48 15,1 2 0-15,2-2 0 0,-2 0-288 0,0 0-160 16,2-1 192-16,-1-2-192 0,1 2 944 0,-1 2 80 0,1-5 0 0,1 3 16 15,1-2 160-15,1 2 16 0,1 0 16 0,2-4 0 16,1 0-160-16,2 0-48 0,-1 1 0 0,2-1 0 16,2-3-240-16,0 1-48 0,1 0-16 0,1-3 0 15,1 0-272-15,1-2-48 0,2 1-16 0,-2-1 0 16,2-1-48-16,0 2-16 0,-2-3 0 0,2-2 0 16,-1 0-64-16,-1-1 0 0,1-1-16 0,-1 1 0 15,-2-4-64-15,1 1-16 0,2-4 0 0,0 1 0 16,1-2-160-16,1 1 192 0,0 2-192 0,0 2 192 15,-1 4-192-15,-1 0 160 0,-4 3-160 0,1 2 160 16,0 2-32-16,-1 0 0 0,-3 1 0 0,0 2 0 16,0-2 96-16,-3 2 16 0,-1 1 0 0,0-1 0 0,0-2-80 15,0 2-16-15,-1 0 0 0,0 3 0 16,-2-4-144-16,0 4 160 0,1-2-160 0,-1 2 160 0,-2-2-160 0,0 3 0 16,0-1 0-16,-2 2 0 0,-1 1 0 0,-2 2 0 15,-3 6 0-15,3-8 0 0,-1 0 0 0,-2 8 0 16,0 0 0-16,0 0 0 0,0-6 0 0,0 6 0 15,0 0 0-15,0 0 128 0,0 0-128 0,-8-3 0 16,8 3 0-16,0 0 0 0,-10 3 0 0,1-2 0 16,1-1 144-16,8 0-144 0,-9 3 176 0,1-1-48 15,8-2 0-15,-10 3 0 0,-1 1 32 0,2-2 0 16,-1 2 0-16,1-1 0 0,-1 1 16 0,0 0 0 16,-3 0 0-16,0 1 0 0,-3-1-48 0,-2 2 0 15,-2-2 0-15,0 3 0 0,0-1-128 0,-1 3 192 16,-1-2-192-16,1-1 192 0,2 0-192 0,2-1 192 0,1-1-192 15,2-2 192-15,1 1-64 0,1-1 0 0,3 0 0 0,9-2 0 16,-9 1-128-16,9-1 0 0,0 0 0 0,0 0 0 16,0 0 0-16,0 0 0 0,0 0 0 0,0 0 0 15,0 0-176-15,0 0 48 0,0 0 0 0,11-1 0 16,0-1 128-16,1 0-208 0,1-1 80 0,1 1 128 16,0-2-160-16,2 0 160 0,1 1 0 0,1-2-144 15,0 1 144-15,1 0 0 0,0-2 0 0,-1 0 0 16,-1 1 0-16,-1 0 0 0,-2 0 0 0,-1 0 0 15,-1 1 0-15,0-3 0 0,-2 3 0 0,-10 4 0 16,12-2 0-16,-12 2 0 0,12 0 0 0,-2 1 0 16,-10-1 0-16,11 4 0 0,-11-4 0 0,10 8 0 15,-10-8 0-15,10 6 0 0,-2 2 0 0,0 4 0 16,0 2 128-16,0 3 48 0,-2-3 16 0,0 2 0 0,-1 1-192 0,-1 1 0 16,0-2-192-16,-1 0 192 0,-1-1 0 15,0 0 0-15,0-4 0 0,-1 2 0 0,-1-1 256 0,-1 0-16 16,1 1-16-16,-2-3 0 0,2-10-32 0,-1 13 0 15,0 0 0-15,-1-4 0 0,2 2-192 0,0-11 0 16,0 12 0-16,2-1 0 16,-1-4-1616-16,-1-7-368 0,0 0-80 0,12 8-17440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2T20:35:31.01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</inkml:brush>
  </inkml:definitions>
  <inkml:trace contextRef="#ctx0" brushRef="#br0">24117 3920 5519 0,'0'0'240'0,"0"0"64"0,0 0-304 0,0 0 0 16,0 0 0-16,0 0 0 0,0 0 3280 0,0 0 608 15,-7-2 112-15,7 2 32 0,0 0-2512 0,-9-2-496 16,9 2-112-16,-11-3-16 0,2 2-64 0,0-3-32 16,-2 1 0-16,1 2 0 0,-2 0-224 0,-1 1-32 15,-2 1-16-15,-2 2 0 0,-2-1-128 0,1 2-16 0,-3 1-16 16,2-2 0-16,-2 1-144 0,1 0-32 0,-1 0 0 0,3 1 0 16,1 0 144-16,2 0 32 0,0-2 0 0,2 1 0 15,1-3 208-15,2 2 64 0,1-1 0 16,9-2 0-16,0 0-320 0,0 0-48 0,0 0-16 0,0 0 0 15,0 0-256-15,0 0 128 0,0 0-128 0,0 0 0 16,10 0 208-16,1 0-64 0,1 0-16 0,-1 0 0 16,0 0 48-16,2 0 0 0,1-2 0 0,2 0 0 15,-1 1 64-15,4 1 16 0,0 0 0 0,2 0 0 16,0-1-16-16,0 1 0 0,0-3 0 0,-1 2 0 16,0 1-48-16,0 0 0 0,-2 0 0 0,-3 0 0 15,0 4-64-15,-1-3 0 0,-1 2-128 0,-1 1 192 16,-12-4-192-16,12 0 144 0,-12 0-144 0,0 0 128 15,0 0-128-15,0 0 160 0,2 17-160 0,-6-8 160 0,-6-7-32 16,-3-2 0-16,-1 7 0 0,-3-3 0 0,-3 1 64 0,-1 1 0 16,-4 1 0-16,-2 1 0 0,-3-2 64 0,0 1 32 15,0 1 0-15,3-2 0 0,-1 3-32 0,1-1 0 16,-2 0 0-16,2 1 0 0,1-1-128 0,4 0-128 16,1-2 192-16,3 1-192 0,2-2 128 0,3 0-128 15,2 0 0-15,11-5 0 0,-7 3 0 0,7-3 0 16,0 0 0-16,0 0 0 0,0 0 0 0,0 0 128 15,0 0-128-15,13 1 0 0,1-2 192 0,0 0-192 16,2-2 192-16,3 2-192 0,4-2 176 0,1 1-176 16,1-2 160-16,0 0-160 0,0 1 176 0,0 2-176 15,-1-4 192-15,1 1-192 0,1 0 128 0,-1 0-128 16,-3 0 0-16,0 0 0 0,-1-1 0 0,-3 1 128 0,-2 1-128 0,-2 1 0 16,-2 0 128-16,-2 1-128 0,-10 1 0 0,11 0 0 15,-11 0 0-15,0 0 0 0,0 0 0 0,0 0 0 16,0 0 128-16,0 0-128 0,-5 8 144 0,-2 0-144 15,1-3 256-15,-5 1-64 0,-3 0 0 0,-4 0 0 16,-2 3 0-16,-1-1 0 0,-2 4 0 0,-1-2 0 16,0-1-192-16,0 1 0 0,2-1 128 0,1 0-128 15,1-5 0-15,2 1 144 0,1 1-144 0,3 1 128 16,1-2-128-16,4-1 0 0,9-4 0 0,0 0 128 16,0 0-128-16,0 0 0 0,0 0 0 0,0 0 0 15,0 0 0-15,9 8 0 0,1-3 0 0,2 0 0 16,1-2 0-16,3 0 0 0,2-2 128 0,2 0-128 15,0-1 0-15,4 0 128 0,-1 0-128 0,2 0 128 16,0 1-128-16,-2-1 0 0,-2 0 0 0,0 0 0 0,0 2 0 0,0 0 0 16,-2-2 0-16,-2 2 0 0,-2 0 0 0,-4 1 0 15,0 1 0-15,-11-4 0 0,0 0 0 0,0 0 0 16,0 0 0-16,4 8 0 0,-4 1 128 0,-3 1-128 16,-2 2 0-16,-2-2 128 0,-4-2 32 0,-2 0 0 15,-2 1 0-15,-2-2 0 0,-2-1 16 0,-3 2 0 16,-3-3 0-16,-1 2 0 0,-2 1 16 0,0-1 0 15,-1 0 0-15,2 1 0 0,1 0-64 0,2 1-128 16,2 0 192-16,2 1-64 0,2-2-272 0,2-1-64 16,2 0-16-16,2-7 0 0,1-6 224 0,2 3-144 15,9 3 144-15,-10 3-128 16,10-3-944-16,-5 10-176 0,3 6-32 0,-1-8-16 16,3-8-1392-16,0 0-256 0,0 0-64 0</inkml:trace>
  <inkml:trace contextRef="#ctx0" brushRef="#br0" timeOffset="814.66">23823 4760 9215 0,'0'0'816'0,"-11"2"-656"0,2-4-160 0,9 2 0 0,-10 0 4992 0,10 0 960 15,0 0 192-15,0 0 32 0,0 0-4256 0,0 0-864 16,-9 2-160-16,9-2-48 0,0 0-528 0,0 0-96 16,0 0-32-16,0 0 0 0,0 0-192 0,-8 6 128 15,8-6-128-15,-7 7 0 0,7-7 192 0,0 0-48 16,0 0-16-16,0 0 0 0,0 0 624 0,0 0 112 16,0 0 32-16,0 0 0 0,0 0 64 0,0 0 0 0,0 0 16 0,0 0 0 15,0 0-288-15,0 0-64 0,13 1-16 0,-1-1 0 16,0 0-224-16,0 0-32 0,-1 1-16 0,2-1 0 15,0-1-176-15,2 1-32 0,0 0-128 0,1 1 192 16,1 2-192-16,1-3 0 0,3 0 0 0,0 1 0 16,0 2 0-16,1 0 0 0,0-6 0 0,0 3 0 15,-1 3 0-15,0-3 0 0,0 0 0 0,0 0 0 16,-3 0 0-16,-1 2 128 0,0 1-128 0,-4-2 0 16,-1 0 128-16,-2 2-128 0,-10-3 0 0,11 3 0 15,-11-3 0-15,0 0 0 0,7 10 0 0,-1-3 0 16,-6-7 128-16,0 0-128 0,0 9 0 0,-2 0 0 15,-2 1 144-15,0 1-144 0,-1-1 128 0,-1 2-128 16,-3 0 0-16,-2-2 128 0,-1 0-128 0,-1 3 0 16,-1-1 0-16,0 0 0 0,-3 0 128 0,-1-2-128 15,-1-2 0-15,0 1 0 0,-2-1 0 0,0 1 128 16,-2 1-128-16,0 0 0 0,1-1 0 0,1 0 0 0,2 0 0 0,1 0 0 16,1 1 0-16,0 1 0 0,1 1 0 0,3-2 0 15,0-1 0-15,2 3 0 0,2 0 0 0,3-3 0 16,6-9 0-16,-7 13 0 0,7-13 0 0,-4 12 0 15,4-12 0-15,0 14 0 0,0-14 0 0,3 14 0 16,1-1 0-16,0-1 128 0,-4-12-128 0,6 10 128 16,2-2-128-16,1 0 128 0,0 1 0 0,2-4-128 15,1 2 192-15,1-2-64 0,1-2 48 0,0 1 0 16,1-2 0-16,2 2 0 0,1-1-48 0,0 1-128 16,0-2 192-16,2 2-64 0,-1-4-128 0,0 2 0 15,-2 0 0-15,1-1 128 0,1 1-128 0,1-1 0 0,0 0 0 16,-2 1 128-16,1-2-128 0,1-2-144 0,-1 1 144 0,4-2-208 31,0 1-1584-31,3-1-304 0,2-2-64 0</inkml:trace>
  <inkml:trace contextRef="#ctx0" brushRef="#br0" timeOffset="2371.79">30145 3976 25215 0,'0'0'1120'0,"0"0"224"0,-8-4-1072 0,8 4-272 0,-8-4 0 0,8 4 0 15,-12-4 640-15,3 6 64 0,3 6 0 0,-2-2 16 16,-1-3-144-16,-1-3-48 0,1-1 0 0,0 1 0 16,9 0 48-16,-12 1 0 0,2-2 0 0,0-3 0 15,-2-5 80-15,1 4 32 0,1 2 0 0,0 1 0 16,-2 0-32-16,-1 4 0 0,-3 0 0 0,1 1 0 15,-2-1-80-15,0 1-32 0,1 0 0 0,2-1 0 16,-1 1-32-16,2 0 0 0,0-2 0 0,4 1 0 16,9-2-304-16,0 0-64 0,-9 3-16 0,9-3 0 15,0 0-128-15,0 0 0 0,0 0 0 0,0 0 128 16,0 0-128-16,0 0 0 0,0 0 0 0,13 0 0 0,1-3 0 16,2 2 0-16,0 0 0 0,1-2 0 0,1 1-144 0,0-1 144 15,0 0 0-15,2-1 0 0,-2 2 0 0,0-1 0 16,1 1 0-16,0 0 0 0,-1 1 0 0,-2 0 0 15,0 1 0-15,-3 0 0 0,-3 0 0 0,-10 0 0 16,0 0 0-16,0 0 0 0,0 0 0 0,0 0 0 16,0 0 0-16,0 0 0 0,-9 2 0 0,-4 2 0 15,-6-2 128-15,-4 0-128 0,0 1 0 0,-4 1 0 16,-3 0 0-16,-3 0 0 0,-1-1 128 0,1 1-128 16,1 0 0-16,2 3 144 0,0-5 48 0,2 4 0 15,1 0 0-15,2 2 0 0,2 0-16 0,3-2 0 16,6-2 0-16,1 0 0 0,1 0-176 0,3 0 0 15,9-4 0-15,0 0 0 0,0 0 0 0,0 0 0 0,0 0 0 0,0 0 0 16,0 0 0-16,11 10 0 0,0-2 0 0,4-3 0 16,3-1-128-16,1-1 128 0,2-4 0 0,1-1 0 15,1 0 0-15,-1 0 0 0,0 1 0 0,3 0 0 16,-1 1 0-16,0-3 0 0,-3 3 0 0,0 0 0 16,-3 0 0-16,-2 0 0 0,-3-1 0 0,-2 1 128 15,-11 0-128-15,0 0 0 0,0 0 0 0,0 0 0 16,0 0 0-16,0 0 128 0,0 0-128 0,0 0 128 15,0 0 0-15,-4 10 0 0,-2-2 0 0,-2 0 0 16,-2-2-128-16,-1 2 128 0,-2 0-128 0,0 0 128 16,-3-2-128-16,2 2 0 0,0 0 0 0,-1 0 0 15,2-2 0-15,3 1 0 0,2-2 0 0,8-5 0 16,-9 5 0-16,9-5 0 0,0 0 0 0,0 0 0 0,0 0 128 16,0 0-128-16,0 0 0 0,0 0 128 0,13 6-128 0,1-1 0 15,3-5 0-15,3 0 0 0,1 0 0 0,1 0-144 16,1 0 144-16,2-4-208 0,0 0 208 0,0 1 0 15,-2 1 0-15,2-1 0 0,-2 1 0 0,-2-1 0 16,-2 0 0-16,-4-1 0 0,0 2 0 0,-2-1 0 16,-2 1 0-16,0 0 0 0,-11 2 0 0,0 0 0 15,0 0 0-15,0 0 0 0,0 0 192 0,0 0-192 16,0 0 192-16,0 0-192 0,-7 8 256 0,-2 3-64 16,-4-1-16-16,-3 0 0 0,-2 1-48 0,-4-1-128 15,-3-1 192-15,-1 2-64 0,-3-2 64 0,-1 0 0 0,-1 3 0 16,0-3 0-16,0 1-16 0,-1 1 0 0,2 2 0 0,4-3 0 15,1 3-176-15,5 0 0 0,0-2 0 0,4 1 0 16,1 1 128-16,2 1-128 0,2-4 128 0,2 1-128 16,1 0 0-16,2 0-224 0,2-3 32 15,1-2 0 1,3-6-208-16,0 0-48 0,0 0 0 0,0 0 0 16,0 0-1632-16,0 0-336 0,11-1-64 0</inkml:trace>
  <inkml:trace contextRef="#ctx0" brushRef="#br0" timeOffset="3113.59">29753 4714 8287 0,'0'0'736'15,"0"0"-592"-15,0 0-144 0,0 0 0 0,0 0 3856 0,0 0 752 16,0 0 128-16,0 0 48 0,0 0-2848 0,0 0-560 0,0 0-112 0,0 0-32 16,3-7-176-16,-3 7-32 0,0 0-16 0,0 0 0 15,7-9-128-15,-1 2-32 0,2 1 0 0,-8 6 0 16,10 0-176-16,1 1-32 0,0 0-16 0,1 1 0 16,1-2-176-16,2 1-48 0,-1-1 0 0,2 1 0 15,-1-1-96-15,2 0-32 0,1 0 0 0,1-1 0 16,-1 0-112-16,2-1-32 0,-1 0 0 0,1-1 0 15,-1 2-128-15,-1-2 192 0,-1 1-192 0,0-1 192 16,-1 2-192-16,-3 1 128 0,-3 0-128 0,1 0 128 16,-11 0-128-16,10 0 128 0,-10 0-128 0,0 0 128 15,11 4-128-15,-11-4 0 0,0 0 0 0,0 0 0 16,0 0 0-16,-3 11 128 0,-2 0-128 0,-2-1 128 16,0 2-128-16,-3-2 128 0,-1 1-128 0,-2 1 128 0,-4-2-128 15,0 2 128-15,-3 0-128 0,1 2 128 0,-1 2-128 0,-2-2 0 16,-3 4 0-16,0 0 0 0,-1 2 0 0,2-1 0 15,-3 2 0-15,3-2 0 0,-1-1 0 0,3-4-144 16,1-1 144-16,3 2-208 0,1-2 208 0,2-3 0 16,1-1 0-16,1-1 0 0,1 1 0 0,2-2 0 15,1-3 0-15,1 2 0 0,0-1 0 0,8-5 0 16,0 0 0-16,-6 8 0 0,6-8 0 0,0 0 0 16,0 0 0-16,0 0 0 0,-6 8 176 0,6-8-176 15,0 0 160-15,4 10-160 0,-4-10 288 0,8 8-32 16,-8-8-16-16,14 7 0 0,1-3 0 0,-1-1 0 15,2 0 0-15,2-3 0 0,2 1-96 0,0 2-16 0,4 0 0 0,2-2 0 16,1-1 0-16,2 0-128 0,1 0 192 0,-1 0-64 16,-3 0-128-16,0-1 0 0,-1 1 0 0,1 0 0 31,-2 0-1632-31,1 0-256 0,-3 0-48 0,1 0-16464 0</inkml:trace>
  <inkml:trace contextRef="#ctx0" brushRef="#br1" timeOffset="12629.45">1824 7985 9215 0,'-8'-6'816'0,"-1"0"-656"16,2-2-160-16,-2-2 0 0,0 0 3344 0,0 0 640 15,3 1 128-15,-1 2 32 0,2 1-2416 0,5 6-464 16,-5-7-112-16,5 7 0 0,0 0-224 0,-6-5-32 16,6 5-16-16,0 0 0 0,0 0-224 0,0 0-32 15,0 0-16-15,0 0 0 0,0 0-160 0,0 0-16 16,0 0-16-16,7 12 0 0,-1-2-48 0,2 1-16 15,1 0 0-15,2-1 0 0,-2 1 64 0,1 0 16 16,1-2 0-16,1 1 0 0,-1 1 0 0,4 2 0 16,0 1 0-16,1-2 0 0,-4-4-48 0,1-1 0 15,0 3 0-15,1 1 0 0,2 2-32 0,-2-2-16 16,-1-3 0-16,1 2 0 0,1 3-96 0,-1 0-32 16,-1 0 0-16,3 2 0 0,-2-2-48 0,0 0-16 0,2 0 0 0,1 1 0 15,0 0-16-15,1 2 0 0,3 1 0 0,0-3 0 16,-2 1 96-16,1-4 16 0,1 2 0 0,1-1 0 15,0-1-240-15,2 2 0 0,0 1 0 0,3 2 0 16,-3 0 0-16,0 3 128 0,-2 2-128 0,0-1 144 16,2 0 48-16,-4 2 0 0,-1 2 0 0,-1-1 0 15,-1 1-192-15,0 2 192 0,-3-6-192 0,-1 3 192 16,0-4 112-16,2 1 16 0,-2-2 16 0,0 0 0 16,-2-1-336-16,4-2-288 0,-2 2 48 0,-1-3 16 15,-1 0 224-15,2-1 0 0,2-1 0 0,0 1 0 16,1 0 0-16,0 0 0 0,1 0 0 0,-1 0 0 15,1 1 0-15,3 2 0 0,0 0 0 0,0 1 0 16,1 2 160-16,0 0-160 0,0 1 128 0,0 3-128 16,0-1 0-16,-2 0 0 0,-2 0 0 0,0 0 0 0,0 0 0 0,0-1 0 15,-3-1 0-15,1-1 0 0,-2 0 0 0,1-1 192 16,-1-6 0-16,1 1 0 0,2 0-192 0,-2 0 0 16,2-3 0-16,0 2 0 0,-1-3 0 0,1 1 0 15,0 1 0-15,1 2 0 0,1-3 128 0,0 1-128 16,-1 2 0-16,3 0 128 0,-2 1-128 0,1-1 128 15,1 3-128-15,0 3 128 0,-1 1-128 0,2-2 128 16,0 4-128-16,0-2 128 0,-2 1-288 0,1 1-64 16,-2 0-16-16,0-1 0 0,1 0 400 0,0-2 80 15,-1-2 16-15,-1 2 0 0,-2-2-256 0,2-3 0 16,0-2 128-16,-1-2-128 0,0-1 160 0,1 0-16 16,0 0 0-16,1 1 0 0,1 0-144 0,-1 3-176 0,0 0 48 0,0 0 0 15,2 1 128-15,-1 2 0 0,2 0 0 0,0 1 0 16,1-2 0-16,0 4 0 0,1 0 0 15,-1 5 128-15,0 0-128 0,0 1 0 0,-2 0 0 0,1 0 0 16,-2-1 0-16,1 0 0 0,-1-1 0 0,1 0 0 16,-2-3 0-16,0 3 0 0,3-5 0 0,-3-1 0 15,-1-3 0-15,2 2 0 0,-1-2 0 0,3 0 0 16,0 5 0-16,1-4 144 0,0 4-144 0,1 0 0 16,1 2 128-16,2 1-128 0,0 0 0 0,1 4 0 15,1 3 128-15,-1 1-128 0,-1 1 0 0,0 1 0 16,0-1 0-16,-1 0 0 0,-1-1 0 0,-2-1 0 15,-1-2 0-15,2-3 0 0,-1-5 0 0,2 1 0 16,-3-5 0-16,1 4 0 0,2-2 0 0,4 0 0 0,-1 1 128 16,2-1-128-16,2 2 0 0,0 0 0 0,-1 0 192 0,3 3-64 15,-2 4 0-15,-1 2-128 0,0 2 0 0,-2 0 0 16,-2 0 0-16,-1 0-144 0,-1-2 512 16,1 0 96-16,0-2 32 0,2-4 0 0,-1-2-496 0,3-3-288 15,2-3 32-15,2 2 16 0,-1 0 240 0,4-1 0 16,0 2 0-16,1 1 0 0,-2 0 0 0,-3 2 0 15,0-2 0-15,-4 3 0 0,-2-2 272 0,1 6 0 16,-4 1 0-16,2 2 0 0,-2 2-416 0,2 0-96 16,0-2-16-16,0 1 0 0,1-2 256 0,1 0 0 15,2-3 0-15,2 0 0 0,2-3 0 0,-1-1 0 16,2-1 0-16,-3-1 0 0,-1-2 0 0,-1 1 0 0,-3-3 0 16,0 2 0-16,-1-1 0 0,-3-2 0 15,2 2 0-15,-2-2 0 0,0 0 144 0,1 1-144 0,1 2 0 0,1-1 144 16,1 4-16-16,1 3 0 0,2-1 0 0,2 3 0 15,2 0-128-15,-1 2 0 0,1-1 144 0,-2 1-144 16,0 0 0-16,-2-1 0 0,-2-2-160 0,1-2 160 16,-5 1-208-16,1-4 64 0,-1-5 16 0,1 0 0 15,-2 2 320-15,3-2 80 0,-2-2 16 0,1 4 0 16,-1-3-288-16,2 2 0 0,1-1 0 0,1 1 0 16,2 1 0-16,1 3 0 0,0-4 0 0,0 6 0 15,-1 1-144-15,-3 1-96 0,-2 4-16 0,1 0 0 16,-1 1 416-16,-2 1 80 0,0 0 16 0,0 1 0 15,0-2-256-15,2 0 0 0,1-3 0 0,-2-2 0 16,2-5 0-16,2 3 0 0,2-4 0 0,2 2 0 16,0 1 0-16,2 1 0 0,1 0 0 0,0 0 0 15,0 3 0-15,-2 0 128 0,-2 0-128 0,-1 6 0 0,-3 2 0 16,0 2 0-16,-1-4 0 0,0 3 0 0,1 1 0 0,0-2 0 16,0-2 0-16,3-3 0 0,2-1 128 0,1-3-128 15,2-3 0-15,4 4 0 0,-1-1 144 0,-1 0-144 16,-1 0 128-16,-1 2-128 0,-1-1 0 0,-2 0 128 15,-3 4-128-15,2 0 0 0,-2 3 0 0,2 1 128 16,-1-1-128-16,3 1 0 0,4 2 0 0,1-2 0 16,3-1 128-16,3 0-128 0,0-2 0 0,1-2 0 15,-2-1 0-15,-3-1 0 0,-3 0 208 0,-1-1-32 16,1 2-16-16,-2 0 0 0,-2-2-160 0,3 6 0 16,4 2 0-16,3 3 0 0,5 4-176 0,4 2 48 15,0-1 0-15,-3 2 0 0,-4-7 128 0,-1-2 192 0,-2-4-32 16,-1-3-16-16,1-5-144 0,-1 1 0 15,2 0 0-15,3 0 0 0,2 0 0 0,2 1 0 0,0 1-160 0,-1 4 160 16,-3 3 0-16,-4 0 160 0,-3 2 0 0,0 1 0 16,0 1-160-16,1-1-176 0,0 1 48 0,3-2 0 15,3-4 304-15,2 0 64 0,3-1 16 0,-3-2 0 16,-2 1-256-16,-3-1 0 0,-4-1 0 0,-4 0 0 16,-3-2 0-16,2 3 128 0,1 0-128 0,1 2 0 15,-1 3 0-15,2 0 0 0,2 3 0 0,1-1 0 16,0 1 0-16,0-2 176 0,-2-1-176 0,-2-1 160 15,-2-2-160-15,-2-2 0 0,-5-3 0 0,-1-1 0 16,-2-4 0-16,-1 0 0 0,1 0 0 0,-1-2 0 0,-3 0 0 16,1-1 0-16,-1 0 0 0,2 2 0 0,0 1 0 0,0-1 0 15,0 1 0-15,1 0 0 0,-1 1 0 16,1 0 128-16,-1 2-128 0,0-2 0 0,0 1 192 0,-2 0-64 16,-1-1 0-16,1 0 0 0,-2 0-128 0,-2 1 0 15,0-4 0-15,-2 1 0 0,1-2 0 0,-2 1 0 16,-2-2 0-16,1-2 0 0,-2 0 0 0,0-1 0 15,0 1 0-15,-1 0 0 0,1 0-320 0,-1-3 48 16,-2 0 16-16,2 1 0 16,-1-2-512-16,0 4-112 0,-7-11-16 0,0 0 0 0,0 0 608 0,0 0 112 15,11 4 32-15,-11-4 0 0,10 5-112 0,-10-5 0 16,11 8-16-16,-11-8 0 16,0 0-1552-16,10 2-304 0,-10-2-64 0,0 0-17200 0</inkml:trace>
  <inkml:trace contextRef="#ctx0" brushRef="#br2" timeOffset="17157.32">2498 16218 21183 0,'0'0'1888'0,"0"0"-1504"15,0 0-384-15,12-6 0 0,-1 0 896 0,4-1 96 16,-2 1 32-16,2-2 0 0,1-1-688 0,1 0-128 16,0-2-16-16,3 0-16 0,-1-1 208 0,1-1 64 15,-2-2 0-15,3-3 0 0,1 1-48 0,1-2 0 16,1-4 0-16,-1 0 0 0,3-3 80 0,3-3 16 16,1-1 0-16,0 0 0 0,0-2 16 0,1 0 0 15,1 1 0-15,-1 0 0 0,1 0-128 0,1-1 0 16,0 2-16-16,-1-2 0 0,1-1 112 0,1 0 32 15,0 0 0-15,1-3 0 0,1-1-160 0,2-4-32 16,3-1 0-16,-1 1 0 0,0 0-112 0,1 2-16 16,-1 1-16-16,-2 2 0 0,-3-1-32 0,0 6 0 15,2 1 0-15,-1-2 0 0,-3-4 16 0,2-4 0 0,0-4 0 0,5-6 0 16,1 3 64-16,2 1 16 0,2 2 0 0,-4 4 0 16,0 6 64-16,-2 0 16 0,-5 4 0 0,0-4 0 15,-3-1-320-15,-1-3 160 0,-1-1-160 0,2-4 128 16,1-5-128-16,2 1 0 0,3-3 0 0,2 6 128 15,4 5-128-15,-3 4 128 0,0 2-128 0,-4 4 128 16,-2 1-128-16,-1 2 128 0,-6-3-128 0,0-1 128 16,-1-3-128-16,2-3 128 0,-2-5-128 0,-1 2 128 15,1-6 0-15,2 4 0 0,1 5 0 0,2-1 0 16,5 2 128-16,0 5 32 0,2 4 0 0,-2 1 0 16,-2 2-128-16,-2 1-32 0,-2-1 0 0,-3 3 0 15,-4-5 0-15,2-1 0 0,-4-3 0 0,0-1 0 16,0-1 0-16,-2-2 0 0,1-2 0 0,1 1 0 15,1 1-128-15,1 2 0 0,2 4 0 0,1 1-176 0,2 1 176 16,2 1 0-16,0 2 0 0,-1 1 0 0,3 1 160 0,-5 1 16 16,-1 1 0-16,-1 0 0 0,-2-2-176 0,-2 2 0 15,-1-4-160-15,-2-2 160 0,-4-2 0 0,1 0 0 16,3-4 0-16,-1 3 0 0,-1-2 0 0,-2 2 0 16,2-1 128-16,1 2-128 0,-2 0 0 0,2 4 160 15,0 1-160-15,1 2 128 0,2 0-128 0,0 2 0 16,0 2 144-16,1-3-144 0,1 2 160 0,2 0-32 15,-1 1-128-15,1 0 192 0,-2 0-192 0,-1-1 0 16,-3-1 128-16,0 0-128 0,1-4 0 0,-2 2 144 16,-1-2-144-16,-1-1 128 0,-2 0-128 0,0-1 0 15,-1 0 0-15,-1 2 0 0,1 0 0 0,0 0 128 0,1 0-128 16,0 3 128-16,0 0-128 0,0 1 128 16,0-1-128-16,1 2 128 0,1 0-128 0,3 1 192 0,-1-1-192 0,1 2 192 15,0-1-192-15,2 2 160 0,-1-1-160 0,2 0 160 16,0 1-160-16,1 0 0 0,2 0 0 0,-2 0 0 15,0-3 0-15,-1 2 0 0,-3-3 0 0,1 1 0 16,-1-1 0-16,0-4 0 0,-1-1 192 0,0 0-64 16,-1 0-128-16,-2 0 0 0,0-3 0 0,2 1 0 15,0 2 0-15,-1 1 0 0,2 0 0 0,-1 2 0 16,-1 1 176-16,2-1-48 0,0 1-128 0,3 3 192 16,-1-5-192-16,1 3 144 0,3 0-144 0,2 0 128 15,1 1-128-15,3 1 0 0,0-2 144 0,-1 0-144 16,1 0 192-16,0-3-48 0,-2-3 0 0,0-3 0 15,-3-3-144-15,-2-1 0 0,-1 0 0 0,1-1 0 16,2-2 0-16,-1 2-224 0,-1 2 80 0,0 1 16 16,1 2 128-16,0 1 0 0,2 1 0 0,1 1 0 0,0-1 0 0,1 4 0 15,3 1 0-15,2 0 0 0,0-3 0 0,-1-2 0 16,1-1 0-16,-4-1 0 0,1-10 0 0,-2 2 128 16,-2-1-128-16,1-2 0 0,0 1 0 0,0 2 0 15,1 1 0-15,0 3 0 0,3 2 0 0,3-1 0 16,0 0 0-16,5 0 128 0,4 5-128 0,0-2 0 15,-2-2 0-15,0-4 0 0,-2-6 0 0,-1-3 128 16,-5 0-128-16,1-1 0 0,0-1 0 0,-1 3 128 16,-1 0-128-16,3 7 0 0,2-3 0 0,4 5 0 15,6 1 0-15,1-1 128 0,-1 2-128 0,-1-6 0 16,-3-5 0-16,-1-7 0 0,-3-3 0 0,-1 0 128 0,-4 1-128 16,3 3 0-16,0 3 0 0,3 3 0 0,3 1 0 0,2 5 0 15,3-3 0-15,-1 1 0 0,-3-6 0 0,-1-2 128 16,-3-6-304-16,-3 1-48 0,-3-1-16 0,-2 5 0 15,2 3 400-15,-2 3 80 0,0-2 16 0,3 6 0 16,0 1-256-16,4-1 0 0,2-1 0 0,2-4 0 16,0-1 0-16,-2-5 0 0,-3-5 0 0,-2 6 0 15,-3 2 0-15,0 2-288 0,-2 3 32 0,0 3 16 16,-3 4 400-16,2 0 80 0,1-3 16 0,1-2 0 16,0 0-256-16,3-3 0 0,3-2 0 0,1 0 0 15,-2-1 0-15,-1 0 0 0,0 4 0 0,-2 6 0 16,0 3 0-16,-5 4 0 0,-2-2 0 0,-1 5 0 15,-1-2-176-15,0 1-80 0,0 1 0 0,-1-2-16 16,1 1 416-16,-1-1 96 0,2 1 16 0,0-2 0 0,0-2-256 16,1 2 0-16,0 0 0 0,0-1 0 0,0 0 0 0,0 1 0 15,-1 1 0-15,-3 3 0 0,-1 1-144 0,-2 3-80 16,1 2-16-16,-3 3 0 0,-2-1 240 16,0 2 208-16,-3 1-32 0,1 2-16 15,0 2-1824-15,0 0-352 0,0 1-80 0,-3-1-17440 16</inkml:trace>
  <inkml:trace contextRef="#ctx0" brushRef="#br3" timeOffset="22326.52">15899 9794 24879 0,'0'0'2208'0,"-4"-2"-1760"16,4 2-448-16,0 0 0 0,0 0 3280 0,0 0 576 15,-9 0 112-15,9 0 32 0,-8 1-3184 0,0 1-640 16,-1 2-176-16,0 2 0 0,-2 1 0 0,0 4 0 16,-4 1 0-16,-2 2 0 0,-2 2 0 0,-2 3 0 15,-2 1 0-15,-2 6 0 0,0 1 144 0,-2 6 32 16,-2 7 0-16,-1-1 0 0,-3 4 336 0,-1-2 64 16,-2-2 0-16,-1-5 16 0,0-10-112 0,0 1-32 15,2-4 0-15,5 0 0 0,0-3-320 0,0 2-128 0,5-3 0 0,2-2 144 16,1 0-352-16,2-2-80 0,2-3-16 0,0 1 0 31,-2-2-800-31,6-3-176 0,3 1-16 0,2-3-16 16,-1-2-1472-16,2-2-288 0,0-2-64 0</inkml:trace>
  <inkml:trace contextRef="#ctx0" brushRef="#br3" timeOffset="22625.49">15204 9854 19343 0,'0'0'1728'0,"-3"-9"-1392"0,1 2-336 0,2 7 0 15,0 0 5664-15,0 0 1056 0,9 3 224 0,3 1 32 0,2 1-5376 0,2 3-1072 16,-1 2-208-16,3 3-64 0,2 2-16 0,1 3-16 16,1 2 0-16,2 4 0 0,-2 2-224 0,1 6 144 15,-1 0-144-15,0 4 128 0,-2 0-128 0,-2-1 0 16,-1-1 0-16,0-1 0 0,-1-3 0 0,-2-3 0 15,-1-1 0-15,-1-5 0 0,-3 1-208 0,1-1 80 16,2 3 128-16,1 0-208 16,0 0-240-16,0 2-64 0,0 1 0 0,2 1 0 15,-1 0-144-15,3-4-48 0,0-2 0 0,1 0 0 16,2 2-1808-16,-1-5-368 0,1-2-80 0,-1-3-16 0</inkml:trace>
  <inkml:trace contextRef="#ctx0" brushRef="#br3" timeOffset="22948.31">16178 10544 21183 0,'0'0'1888'0,"0"0"-1504"0,0 0-384 0,0 0 0 0,0 0 5152 0,0 0 960 15,0 0 192-15,0 0 32 0,6 9-4992 0,2 3-1024 16,-1-2-192-16,-1 3-128 0,-1 3 0 0,1 3 0 16,0 3 0-16,-1 1 0 0,1 0 0 0,-1 1 0 15,-1 0 0-15,-2 0 0 0,1-1 0 0,-2-1 0 16,2 1 0-16,-2-3 0 0,0 0-256 0,1 2 0 15,0 0 0-15,1 0 0 16,0-1-624-16,0 0-112 0,1 1-32 0,2-1-11168 16,-1 1-2240-16</inkml:trace>
  <inkml:trace contextRef="#ctx0" brushRef="#br3" timeOffset="23610.51">15639 12194 31503 0,'0'0'1392'0,"0"0"288"0,0 0-1344 0,0 0-336 15,0 0 0-15,0 0 0 0,0 0 224 0,0 0-32 0,0 0 0 0,0 0 0 16,0 0-192-16,0 0 0 0,0 0-192 0,0 0 192 16,0 0 160-16,3 12 144 0,-3-12 16 0,-7 12 16 15,-2-3 816-15,0 3 144 0,0-1 48 0,0 4 0 16,-3 0-144-16,1 4-32 0,-1-1 0 0,-1-1 0 16,0 5-336-16,-2-1-80 0,-3-4-16 0,0 2 0 15,0 3-96-15,-5 2-32 0,-3-3 0 0,-2 1 0 16,-4 1-336-16,1 1-64 0,1-1-16 0,1 2 0 15,3 0-192-15,2 0 0 0,0-2 0 0,3-1 0 16,2-1-336-16,0-1-16 0,3-5 0 0,0 0 0 16,2-1-592-16,3 2-112 15,2-1-32-15,1-2 0 0,-1-2-1984 0,-1-6-416 0,-1-6-80 0</inkml:trace>
  <inkml:trace contextRef="#ctx0" brushRef="#br3" timeOffset="23910.29">15115 12215 47167 0,'0'0'2096'0,"0"0"416"0,0 0-2000 0,0 0-512 16,2 16 0-16,3-2 0 0,4 2 528 0,4-2 16 0,1 0 0 15,5 2 0-15,1 0-544 0,4-1-320 0,1 2 32 0,1 0 16 16,0 3 272-16,1-3-192 0,2 2 192 0,-2 1-160 16,-1 3-48-16,0 1-16 0,-1-1 0 0,-1 3 0 15,-2 0-48-15,-1 7-16 0,-2 1 0 0,1 1 0 32,-3 0-176-32,0-1-48 0,0-1 0 0,0-3 0 15,0-3-448-15,-1-2-112 0,-1-7-16 0,0 0 0 16,1-3-1408-16,0-2-304 0,-1 0-48 0</inkml:trace>
  <inkml:trace contextRef="#ctx0" brushRef="#br3" timeOffset="24422.62">15931 12817 29487 0,'0'0'2624'0,"6"-9"-2112"16,-1-1-512-16,1-1 0 0,1 1 2560 0,1 1 384 16,2-3 96-16,1 2 16 0,-1-1-2512 0,0 2-544 15,0 0 0-15,0 1 0 0,0 0 0 0,1-1 256 16,-1 0-48-16,2 3 0 0,0 0-208 0,-1 0 0 15,3-1 128-15,0-3-128 0,0 1 448 0,2 1 32 0,1 0 16 0,-2 2 0 16,1-1-48-16,0 1 0 16,-2 0 0-16,-1 2 0 0,-1 2-64 0,0 1 0 0,-2 1-16 0,0 2 0 15,-10-2-368-15,10 7-128 0,-4 2 0 0,-1 1 0 16,-2 3 128-16,-3 3 224 0,-1 1-48 0,-2 1-16 16,-1 4-160-16,-2 4 0 15,-4 2 0-15,0 0-176 0,0 0 176 0,-2-1 0 0,0-1 0 0,2 3-128 16,-3-4 128-16,1-2 176 0,0-2-48 0,2 1 0 15,-2-2 160-15,2-1 32 0,2 0 0 0,1-1 0 16,1 0-192-16,1 0-128 0,1 1 192 0,1 1-192 16,0 0 0-16,2 0 0 0,2-3 0 0,2-1 0 15,0 3 128-15,1-2-128 0,-1 0 192 0,4 0-192 16,-1-3 0-16,4-1 0 0,0-1 0 0,2-1 0 16,1-1 0-16,1-4 0 0,2 1 0 0,1-5 0 0,2 2-288 0,2-4 32 15,5-4 16-15,2 2 0 16,0-4-368-16,5-3-80 0,3 0-16 15,1-4-12704-15,-2-4-2544 0</inkml:trace>
  <inkml:trace contextRef="#ctx0" brushRef="#br3" timeOffset="26911.3">16927 10269 8287 0,'0'0'368'0,"0"0"80"0,0 0-448 0,0 0 0 0,0 0 0 0,0 0 0 16,-2-9 4272-16,2 9 768 0,0 0 144 0,0 0 48 15,1-10-3952-15,-1 10-768 0,4-6-176 0,-4 6-16 16,0 0 32-16,7-4 16 0,-7 4 0 0,10-1 0 16,0-2 112-16,-10 3 32 0,12 0 0 0,1 3 0 15,0-3 304-15,0 1 64 0,-1 0 16 0,1 1 0 16,0-2 32-16,3 0 16 0,1 0 0 0,2 1 0 15,2 0-272-15,0-1-48 0,0-1-16 0,2 0 0 0,3-1-256 16,3 0-48-16,0-1-16 0,2 6 0 0,0 1-96 0,2-2 0 16,0 0-16-16,-1-2 0 0,1 0-48 0,-1 0 0 15,1 1 0-15,-1 0 0 0,0 0-128 0,-2-1 160 16,-2 0-160-16,1 0 160 0,-2-2-160 0,2-1 192 16,1-1-192-16,0-1 192 0,1-1-192 0,2 2 192 15,2-3-192-15,0 2 192 0,1 0-16 0,-1 1 0 16,-3 0 0-16,0 0 0 0,-4-1 16 0,-2 2 0 15,-1-2 0-15,-3 1 0 0,-2 0-192 0,-2-1 0 16,-3 1 144-16,-2 1-144 0,-2 1 0 0,0-1 0 16,-1 1 0-16,-10 2 128 0,0 0-128 0,9-2 0 0,-9 2 0 0,0 0 0 31,0 0-384-31,0 0-32 0,0 0-16 0,0 0 0 16,0 0-1408-16,0 0-272 0,0 0-64 0,0 0-16 15,-6 8-960-15,6-8-192 0,-9 16-48 0,0-3 0 0</inkml:trace>
  <inkml:trace contextRef="#ctx0" brushRef="#br3" timeOffset="27873.29">17163 12750 22399 0,'0'0'992'0,"-5"-4"208"0,0 0-960 0,0 0-240 0,0-3 0 0,-2 2 0 0,1 0 784 0,-1-2 112 16,1 2 32-16,0 0 0 0,1-2-928 0,0 2 0 15,-3 1-160-15,3-1 16 16,-2 1-224-16,7 4-32 0,-8-4-16 0,8 4 0 0,-7-2 416 0,7 2 0 15,-9-3 0-15,1 2 0 0,1 0 384 0,7 1 96 16,-9-2 32-16,0 2 0 0,1 0 160 0,8 0 32 16,-9 2 16-16,9-2 0 0,0 0 368 0,0 0 64 15,0 0 0-15,0 0 16 0,0 0-80 0,0 0-32 16,0 0 0-16,0 0 0 0,0 0-448 0,0 0-96 16,0 0 0-16,9 6-16 0,2-2-160 0,2 0-16 15,1-2-16-15,2 0 0 0,2 0-128 0,1-2-32 0,2 0 0 0,1-2 0 16,2-1 160-16,2 1 16 0,3-1 16 0,2 0 0 15,0 3 32-15,2-1 0 0,1-2 0 0,1 2 0 16,3 0-112-16,0 0-32 0,1-1 0 0,-2 1 0 16,1 1-80-16,-1-3-16 0,-1 2 0 0,2 0 0 15,1-1 16-15,2 2 0 0,0 0 0 0,1 0 0 16,0-2 32-16,1 2 0 0,0-2 0 0,-3 0 0 16,-1-2-48-16,-3 0-128 0,-4 1 192 0,1 1-64 15,-3 1-128-15,-3-2 192 0,-1 0-192 0,-2 1 192 16,-2 0-192-16,-1-2 160 0,-3 3-160 0,-1 0 160 15,-3 1-160-15,1 1 192 0,-2 4-192 0,-2-2 192 0,-2-3-192 0,1 0 128 16,-10 0-128-16,13 1 128 0,-13-1-128 16,11 0 0-16,-11 0 0 0,0 0 0 0,11 3 0 0,-11-3-176 15,0 0 48-15,0 0 0 16,0 0-560-16,0 0-96 0,0 0-32 0,0 0-12240 16,0 0-2464-16</inkml:trace>
  <inkml:trace contextRef="#ctx0" brushRef="#br3" timeOffset="35450.57">21398 9115 3679 0,'0'0'320'0,"0"0"-320"16,0 0 0-16,0 0 0 0,0 0 3520 0,0 0 640 16,0 0 128-16,0 0 32 0,0 0-2416 0,0 0-496 15,0 0-80-15,0 0-32 0,0 0-368 0,0 0-80 0,0 0-16 0,0 0 0 16,0 0-48-16,0 0-16 0,0 0 0 0,0 0 0 15,-9-3 0-15,1 1 0 0,-1-1 0 0,9 3 0 16,-11-1-96-16,1 1-32 0,-2 0 0 0,1 0 0 16,-3 0-48-16,1 1-16 0,-1 0 0 0,-2 1 0 15,0-2-112-15,-1 1-16 0,0-1-16 0,-2 0 0 16,1 0-96-16,-1 0-16 0,-1 1 0 0,0 2 0 16,1-1-64-16,-1 1-32 0,1-4 0 0,-1 1 0 15,1 0 0-15,0 0 0 0,1-2 0 0,1 1 0 16,0 0-48-16,0 1-16 0,-1-1 0 0,0-1 0 15,0 1-32-15,1 0-128 0,0-3 192 0,1 2-64 16,0 1 48-16,2 0 0 0,1 1 0 0,0-4 0 16,1 1 144-16,0-1 48 0,1 2 0 0,2-1 0 0,-1-1-176 0,3 2-16 15,-1-2-16-15,1 1 0 0,1-2 32 0,-1 2 0 16,7 3 0-16,-10-4 0 0,1 2-192 0,9 2 0 16,0 0 0-16,-9-3 128 0,1 2-128 0,8 1 0 15,-11-1 0-15,2 2 128 0,9-1-128 0,-9 0 0 16,9 0 0-16,-10 1 0 0,-1-1-128 0,11 0 128 15,-10 3 0-15,1 1 0 0,0 0 0 0,9-4 0 16,-10 4 0-16,1-1 0 0,1 1 0 0,8-4 0 16,-9 6 0-16,9-6 0 0,-7 5 0 0,7-5 0 15,-10 6 0-15,10-6 0 0,0 0 0 0,0 0 0 16,-7 4 128-16,7-4-128 0,0 0 192 0,0 0-32 0,-8 5-16 0,8-5 0 16,0 0-144-16,0 0 192 0,-8 4-192 0,8-4 192 15,-7 6-192-15,7-6 128 0,0 0-128 0,0 0 128 16,0 0-128-16,0 0 128 0,0 0-128 0,-7 6 128 15,7-6 0-15,0 0-128 0,0 0 192 0,0 0-64 16,0 0-128-16,-7 7 128 0,7-7-128 0,0 0 128 16,0 0-128-16,-6 6 128 0,6-6-128 0,0 0 128 15,-7 7-128-15,7-7 192 0,0 0-192 0,-9 4 192 16,9-4-192-16,0 0 0 0,0 0 0 0,-8 5 0 16,8-5 192-16,0 0 0 0,0 0 0 0,-9 0 0 15,9 0-64-15,0 0-128 0,0 0 192 0,-9-2-64 16,9 2-128-16,0 0 0 0,0 0 144 0,-9-1-144 15,9 1 0-15,-7-2 144 0,7 2-144 0,0 0 0 16,-8-4 0-16,8 4 0 0,-7-4 0 0,7 4 0 16,-8-4 128-16,8 4-128 0,-8-7 0 0,1 3 0 0,7 4 0 15,-6-4 0-15,6 4 0 0,0 0 0 0,-7-3 0 0,7 3 0 16,-6-3 0-16,6 3 0 0,0 0 0 0,0 0 0 16,0 0 0-16,0 0 0 0,0 0 0 0,0 0 0 15,0 0 0-15,0 0 0 0,0 0 0 0,0 0 0 16,0 0 0-16,0 0 0 0,-8-3 0 0,8 3 0 15,0 0 0-15,0 0 0 0,0 0 0 0,0 0 0 16,0 0 128-16,-6-4-128 0,6 4 0 0,0 0 160 16,0 0-160-16,-7-2 128 0,7 2-128 0,0 0 0 15,-9 0 144-15,9 0-144 0,0 0 0 0,0 0 0 16,0 0 0-16,-8 6 128 0,8-6-128 0,-6 7 0 16,6-7 0-16,0 0 0 0,-6 8 0 0,6-8 0 0,-4 9 0 0,4-9 0 15,-2 10 0-15,2-10 0 0,-3 11 0 0,1-1 0 16,2 2 0-16,0-3 0 0,0-9 0 15,0 14 0-15,0-3 0 0,0 2 0 0,-2 0 0 0,1 0 0 16,0 1 0-16,-1 3 0 0,1 3 0 0,0-1 0 16,-1 1 0-16,2 1 0 0,0 1 0 0,0 0 0 15,0 1 0-15,2 2 0 0,-1-1 0 0,0 2 0 16,1 0 0-16,-2 0 0 0,0-3 0 0,-2 3 0 16,1 4 0-16,0-2 0 0,-2-2 0 0,1 0 0 15,-1-1 0-15,-1 2 0 0,0 3 0 0,0 1 0 16,0 3 0-16,2-1 0 0,-1-2 0 0,0 0 0 15,2-1 0-15,0 0 0 0,0-1 0 0,1 1 0 16,1-3 0-16,0 2 0 0,-1-1 0 0,1-1 0 16,1-4 0-16,-2 2 0 0,0-4 0 0,0 1 0 0,2-2 0 15,0 1 0-15,-2 1 0 0,2-3 128 0,1 0-128 0,0 0 0 16,-1 1 0-16,1-3 0 0,-1 0 0 0,2-2 144 16,0-2-144-16,-1 2 0 0,-1-2 128 0,1 0-128 15,0 0 0-15,0 0 0 0,1-3 0 0,0 3 0 16,-1 0 0-16,0-1 0 0,-1 0 128 0,1-2-128 15,-2-1 0-15,2 0 0 0,-3-9 0 0,2 12 0 16,1-1 0-16,-1 0 0 0,-2-11 0 0,3 12 0 16,-2-3 0-16,1 0 0 0,-2-9 0 0,2 11 0 15,-2-11 0-15,0 9 0 0,0-9 0 0,2 9 0 16,-2-9 0-16,0 0 0 0,0 0 128 0,4 9-128 16,-4-9 0-16,2 12 0 0,-2-12 0 0,0 0 0 15,0 0 0-15,7 10 0 0,0 3 0 0,0-4 0 16,-1-1 0-16,0-1 0 0,-6-7-144 0,1 6-96 0,-1-6-16 0,0 0 0 15,0 0 416-15,0 0 80 0,3 7 16 0,-3-7 0 16,0 0-416-16,0 0-80 0,1 6-16 0,-1-6 0 16,0 0 256-16,0 0 0 0,0 0 0 0,0 0 0 15,0 0 0-15,0 0 0 0,0 0 0 0,0 0 0 16,0 0 160-16,0 0 80 0,0 0 16 0,0 0 0 16,0 0-432-16,0 0-80 0,0 0 0 0,0 0-16 15,0 0 272-15,0 0 0 0,0 0 0 0,0 0 0 16,0 0 0-16,4-10 0 0,-4 10 0 0,0 0 0 15,0 0 128-15,6-11 96 0,-6 11 16 0,7-6 0 16,-7 6-240-16,0 0 0 0,8-7 0 0,-8 7 0 16,9-5 0-16,-9 5 0 0,8-4 0 0,-8 4 144 15,9-4-144-15,-9 4 0 0,10-2 0 0,1-1 0 0,-11 3 0 0,10-4 0 16,-10 4-176-16,13-4 176 0,-2 2 0 0,-1-1 0 16,-10 3 0-16,12-5-128 0,-1 2 128 0,1 1 0 15,-1-1 0-15,0 2-128 0,-11 1 128 0,16 0 0 16,-2 0 0-16,1 1-128 0,0 0 128 0,-2-2 0 15,0-4 0-15,0 1 0 0,4 0 0 0,0 3 0 16,2-1 0-16,-1 1 0 0,0-1 0 0,2 0 0 16,-2 1 0-16,0-2-128 0,3 1 128 0,0-2 0 15,-2 0 0-15,1 1 0 0,-1 1 0 0,0-1 0 16,-1-1 0-16,0 2-128 0,1-1 128 0,0 0 0 16,1 1 0-16,-1 0-128 0,-1 1 128 0,1 0 0 15,-2 0-144-15,1 1 144 0,0 0 0 0,2 0 0 0,-2 0-144 0,1 0 144 16,0-2 0-16,0 2 0 0,2 0 0 0,0 0 0 15,0 0 0-15,1 0 0 0,0-1 0 16,0 0 0-16,-1-1 0 0,0 2 0 0,0 0 0 0,-1 0 0 16,-4 0 0-16,1 0 0 0,-1 0 0 0,0 2 0 15,-2-2 0-15,2 1 0 0,-1 2 0 0,1-2 0 16,0-1 0-16,-2 0 0 0,0 0 0 0,1 1 0 16,-1-1 0-16,0 0 0 0,-1 0 0 0,2 0 0 15,-1 1 0-15,0-1 0 0,-1 0 0 0,-2 0 0 16,-1 0 0-16,2 0 0 0,0 0 0 0,-1-1 0 15,1 1 0-15,0 0 0 0,-12 0 0 0,13 0 0 16,0 0 0-16,-1 0 0 0,-12 0 0 0,11-1 0 16,0 0 0-16,-11 1 0 0,0 0 0 0,13-2 0 15,-3 1 0-15,-10 1 0 0,11-3 0 0,-11 3 0 0,10-2 0 0,-10 2 0 16,11-3 0-16,-11 3 0 0,10-1 0 0,-10 1 0 16,0 0 0-16,11-3 0 0,-11 3 0 0,7-2 0 15,-7 2 0-15,0 0 0 0,0 0 0 0,0 0 0 16,9-6 0-16,-9 6 0 0,0 0 0 0,0 0 0 15,0 0 0-15,7-6 0 0,-7 6 0 0,0 0 0 16,7-9 0-16,-7 9 0 0,2-11 0 0,2 1 128 16,4 1-128-16,-4 0 0 0,-3-3 128 0,-2 0-128 15,2 2 0-15,-4-3 144 0,-2-4-144 0,0 0 0 16,1-3 144-16,0-1-144 0,2 2 0 0,-2-1 0 16,0 1 0-16,1-5 128 0,1 2-128 0,-1 1 0 15,0 0 0-15,2-1 0 0,-2 0 0 0,2-1 0 0,-1-4 0 16,0-1 0-16,0-4 0 0,-1-1 0 0,0-3 0 0,1 2 0 15,-1 2 0-15,1 1 0 0,-1-1 0 0,0 4 0 16,-1 2 0-16,1-2 0 0,-1 6 0 0,0-1 0 16,0 3 0-16,-1-1 0 0,-1 0 0 0,1 0 0 15,0-3 0-15,1-1 0 0,1-1 0 0,2-2 0 16,0-2 0-16,1-3 0 0,1 0 0 0,0 0 0 16,2 1 0-16,1 4 0 0,1 2 0 0,0 2 0 15,-1 1 0-15,2 3 0 0,-1 4 0 0,0 0-128 16,-1 2 128-16,-2 1 224 0,1 0-48 0,1 2-16 15,-1 2-288-15,-1 0-64 0,-1 0-16 0,-1 9 0 16,3-10 208-16,-2 0 0 0,1 1 0 0,-1-1 0 16,-1 10 0-16,1-11 0 0,-1 2 0 0,0 9 0 15,0-11 0-15,0 0 0 0,0 2 0 0,0 0 0 16,0 0 0-16,0 0 0 0,-1 1-128 0,1 1 128 16,0 1 0-16,0-1 0 0,0 7 0 0,0-10 0 0,0-1 0 15,0 5 0-15,0 6 0 0,0 0 0 0,-1-8 0 0,-2 2 288 16,3 6-32-16,0 0-16 15,-3-10-560-15,1 4-128 0,2 6 0 0,-3-8-16 16,3 8 320-16,0 0 144 0,-4-8-128 0,4 8 128 0,-2-6 128 0,2 6 96 16,-7-8 32-16,2 1 0 0,5 7-256 0,-8-5 0 15,0 1 0-15,2 2 0 0,6 2 0 0,-11 0-288 16,1 2 64-16,0-2 16 0,-3 0 208 0,1 3 160 16,0 1-32-16,-1 0 0 0,0 0-128 0,0 1 0 15,0 0 0-15,1 0 0 0,0-2 0 0,1 1 0 16,-1-3 0-16,0 2 0 0,2-1 0 0,-1 1 0 0,1-2 0 15,0 1 0-15,-2-1-208 0,1-1-32 16,1 0 0-16,0 1 0 0,-2 0 240 0,1 2 0 0,-3 0 0 0,1 1 0 16,-1-2 0-16,-1 3 0 0,-2 2 0 0,2-1 0 15,-2 0 304-15,-2-1-48 0,1 0-16 0,0 0 0 16,0-1-240-16,1 0 0 0,0-1 0 0,0-1 0 16,0-2 0-16,3 2 0 0,-1-1 0 0,2 0 0 15,1-1 128-15,2-1-128 0,1 2 0 0,1-1 0 16,8 0 0-16,-9-1 0 0,2 0 0 0,7 1 0 31,0 0-464-31,0 0-48 0,-10 0 0 0,10 0 0 16,0 0-1392-16,0 0-272 0,0 0-64 0,0 0-10544 0,0 0-2096 0</inkml:trace>
  <inkml:trace contextRef="#ctx0" brushRef="#br3" timeOffset="37687.8">18174 10153 10815 0,'0'0'480'0,"0"0"96"0,0 0-448 0,0 0-128 0,0 0 0 0,-8-3 0 15,8 3 1472-15,-7-3 288 0,7 3 48 0,0 0 16 16,-7-1-528-16,7 1-96 0,-8-4-32 0,8 4 0 15,-4-2-208-15,4 2-32 0,0 0-16 0,0 0 0 16,0 0-256-16,0 0-48 0,0 0-16 0,0 0 0 0,8-10 64 16,-8 10 16-16,10-5 0 0,1 1 0 0,-11 4-96 0,13-1-32 15,-2 1 0-15,1 0 0 0,-12 0-176 0,14 1-48 16,-1 1 0-16,-1 0 0 0,0 0-128 0,2-1-16 16,1-1-16-16,-1 0 0 0,-1-1 144 0,0-1 16 15,-1 1 16-15,1 1 0 0,0-1 0 0,0-2 0 16,0 2 0-16,1-1 0 0,1 1-80 0,2-4-32 15,3 4 0-15,0-2 0 0,-2 2-64 0,2-1-16 16,2 2 0-16,1 0 0 0,0-1-16 0,0 1 0 0,-1 0 0 0,0 1 0 16,1-1 112-16,-3 0 16 0,5 0 0 0,0 0 0 15,-2-1-48-15,1 1 0 0,-2 0 0 0,0 0 0 16,2 0-48-16,-1 0-16 0,-1-3 0 16,3 1 0-16,1 1-144 0,-1-1 0 0,0 0 144 0,2-1-144 15,2 2 128-15,1-1-128 0,-2 0 128 16,4-1-128-16,-2 1 160 0,1-4-32 0,-2 2-128 0,-3 1 192 15,-3-3 0-15,1 1 0 0,-1 0 0 0,1 0 0 16,-2 0-64-16,-1 1 0 0,-2 1-128 0,2 0 192 16,-3 2-192-16,2 1 0 0,-2 0 0 0,0 0 0 15,1 1 0-15,-1 2 0 0,0 0 0 0,0-1 0 16,2 0 0-16,-1 0 0 0,0-2 0 0,-1 1 0 16,-1 1 0-16,0-2 0 0,0 0 0 0,0 0 0 15,-2 0 0-15,0-2 128 0,-1 1-128 0,2 1 0 16,-3-2 0-16,0 0 144 0,-1 2-144 0,-2-1 128 0,-1 0-128 15,3 1 192-15,-2-3-192 0,-1 3 192 0,-9 0-192 0,11 0 0 16,-11 0 144-16,12 0-144 0,-2 0 0 0,-10 0 0 16,10-1 0-16,1 1 128 0,-2-2-128 0,0 1 0 15,-9 1 0-15,11 0 0 0,-11 0 0 0,11-3 0 16,0 2 0-16,-1 0 0 0,-10 1 0 0,13-1 144 16,-2 1-144-16,-11 0 0 0,11 0 128 0,1 0-128 15,-2 0 0-15,-10 0 0 0,12 0 0 0,0 0 0 16,0 0 128-16,-12 0-128 0,0 0 0 0,13 0 0 15,-3-3 0-15,-10 3 0 0,13 0 0 0,-1 0 0 16,-12 0 0-16,12-3 0 0,-12 3 160 0,13-1-160 16,-13 1 128-16,11-1-128 0,0 1 128 0,-11 0-128 15,10 0 128-15,-10 0-128 0,11 0 0 0,-11 0 128 0,10 1-128 0,-10-1 0 16,11 1 0-16,-11-1 0 0,0 0 0 0,11 0 0 16,0-1 0-16,-11 1 0 0,0 0 0 0,9 0 0 15,-9 0 0-15,12 0 128 0,2 0-128 0,-5 0 128 16,-9 0-128-16,0 0-176 0,0 0 48 0,0 0 0 31,0 0-1296-31,0 0-256 0,0 0-48 0,0 0-9984 0,0 0-2000 0</inkml:trace>
  <inkml:trace contextRef="#ctx0" brushRef="#br3" timeOffset="39104.21">18375 12683 7359 0,'0'0'656'0,"0"0"-528"15,0 0-128-15,4-10 0 0,-2 2 2880 0,2-3 528 16,0 2 112-16,1 0 32 0,0 1-2688 0,1-1-544 15,-1 1-96-15,1 1-32 0,0-3 48 0,-1 3 0 16,0-1 0-16,1 1 0 0,-6 7 208 0,7-9 32 16,1 1 16-16,-8 8 0 0,8-6 128 0,-8 6 16 15,5-11 16-15,1 4 0 0,0-1 176 0,0 1 48 16,1 1 0-16,-2-1 0 0,1 1-32 0,2-3 0 0,0 1 0 0,-1 0 0 16,2-1-288-16,1-2-64 15,1 1-16-15,0-2 0 0,2 2-176 0,2-5-48 0,-2 1 0 16,0 0 0-16,0-2-48 0,0-1-16 0,1 0 0 0,0 0 0 15,1-4-64-15,-1 2 0 0,-1-1-128 0,3 2 192 16,-3-3 32-16,0 4 0 0,-1-2 0 0,-1 2 0 16,2-3 96-16,2-1 32 0,-2 0 0 0,0 1 0 15,1 0-16-15,-1-1 0 0,0 0 0 0,2 0 0 16,-1 1 32-16,-1-1 0 0,1-1 0 0,3 1 0 16,0-1-80-16,0-1-16 0,1 0 0 0,2-2 0 15,-1-1 32-15,4-3 0 0,0 1 0 0,1 0 0 16,0 1-112-16,-3 2-32 0,-3 3 0 0,2 1 0 15,-3-1-160-15,0 1 128 0,0 2-128 0,0 0 128 16,-3 2 0-16,0-1-128 0,0 0 192 0,0 1-64 0,-2 0-128 0,-1 0 192 16,4-1-192-16,-2-2 192 0,-4-1-32 0,1-1 0 15,2-1 0-15,-2-2 0 0,0-6 0 0,0 1 0 16,-1-2 0-16,3 4 0 0,-2 0-160 0,1 1 0 16,0 1 144-16,1 0-144 0,0 2 0 0,-2 1 128 15,2 1-128-15,0 2 0 0,-3 2 128 0,3 1-128 16,1 1 160-16,1-2-160 0,-1 4 176 0,3 1-176 15,-1 0 192-15,2-2-192 0,2 0 224 0,-1 0-64 16,-1-2-16-16,-2 0 0 0,1-3 0 0,2-1 0 16,-1-4 0-16,-1 0 0 0,-2 0-144 0,1-1 0 15,-1 0 0-15,-2 3 0 0,-3 3 0 0,1 2 208 16,2 0-48-16,-2 1-16 0,-2 1-144 0,0 2 0 0,0 1 144 16,1 1-144-16,-1 0 0 0,0 2 144 0,-1-1-144 0,0 1 0 15,1 0 176-15,-2 0-176 0,0 1 160 0,0 0-160 16,-1-3 144-16,2 3-144 0,-1 0 128 0,1 0-128 15,-1 0 128-15,0-1-128 0,1-3 128 0,1 1-128 16,-1 0 128-16,1-1-128 0,-2 0 128 0,1 0-128 16,0-3 144-16,0 3-144 0,-1-1 160 0,0 1-160 15,0-3 128-15,-1 3-128 0,1 1 0 0,-2 2 0 16,-1 1 0-16,0 0 0 0,1 1 0 0,0 0 0 16,1 2 0-16,0-1 0 0,0-2 0 0,1 2 0 15,0 0 0-15,1 0 0 0,-1-3 0 0,2 2 0 16,0-1 0-16,0 2 0 0,0 1 0 0,-2 0 0 15,1-1 0-15,-1 0 0 0,-1 1 0 0,1-1 0 16,-6 7 0-16,5-6 0 0,-5 6 0 0,4-7 0 0,-4 7 0 16,0 0 128-16,5-8-128 0,-5 8 0 0,0 0 0 0,4-6 0 15,-4 6 128-15,4-7-128 0,-4 7 0 0,4-6 0 16,-4 6 0-16,0 0 0 0,0 0-192 0,4-8-64 16,-4 8-32-16,0 0 0 0,3-7 464 0,-3 7 80 15,0 0 32-15,4-6 0 0,-4 6-288 0,0 0 0 16,0 0 0-16,0 0 0 0,0 0 0 0,0 0-176 15,0 0 176-15,0 0-160 16,0 0-416-16,0 0-96 0,0 0-16 0,0 0 0 16,0 0-1888-16,0 0-384 0,0 0-80 0,-9 5-14640 0</inkml:trace>
  <inkml:trace contextRef="#ctx0" brushRef="#br3" timeOffset="40688.46">15356 6678 19455 0,'0'0'864'0,"0"0"176"0,0 0-832 0,0 0-208 0,0 0 0 0,0 0 0 16,0 0 992-16,0 0 160 0,0 0 16 0,0 0 16 15,-6 7-304-15,6-7-64 0,0 0-16 0,0 0 0 16,0 0-32-16,-3 5 0 0,3-5 0 0,0 0 0 16,-2 5-16-16,2-5-16 0,0 0 0 0,1 7 0 15,0 1-160-15,2 3-16 0,-3-11-16 0,4 12 0 16,1 1-128-16,0 1-32 0,1 2 0 0,-1 2 0 15,0 3-80-15,0-1-32 0,2 3 0 0,-2 1 0 16,1 0-80-16,-2 4 0 0,0-1-16 0,0-1 0 16,-1-1-48-16,-1-3-128 0,2-2 192 0,1-1-64 15,1 1 192-15,0-2 48 0,1 0 0 0,1-2 0 16,-2 0 128-16,1-1 16 0,0 3 16 0,1 1 0 16,0-1-240-16,-1 2-48 0,-2 0-16 0,0 4 0 0,-1 1-80 0,0 2-16 15,0 2 0-15,-2 3 0 0,0-2 64 0,-1 2 0 16,0-1 0-16,1-1 0 0,-2-3-192 0,0-1 0 15,0-2-160-15,0-3 160 0,1-3 0 0,-1-1 0 16,0-2 0-16,0 0 0 0,2-1 160 0,1-1-160 16,0 0 128-16,-1 0-128 0,-2-13 0 0,2 12 0 15,-1-2 128-15,0 0-128 0,-1-10 0 0,2 11 0 16,-2-11-160-16,1 12 160 0,-1-12 0 0,-1 10 0 16,1-10 128-16,-4 11-128 0,0-2 0 0,-2-1-320 15,0-2 32-15,-1 1 16 16,0-1-688-16,-1 2-128 0,-1 0-16 0,2 2-16 15,-2-4-1600-15,3 2-320 0,-1-3-64 0</inkml:trace>
  <inkml:trace contextRef="#ctx0" brushRef="#br3" timeOffset="41842.6">16521 7335 16063 0,'0'0'704'0,"0"0"160"0,-12-2-688 0,2-1-176 0,10 3 0 0,-11 1 0 16,1-1 128-16,1 2-128 0,-1-2 192 0,10 0-64 16,-9 0-128-16,9 0 0 0,0 0 0 0,0 0 128 15,-9-3 464-15,9 3 96 0,0 0 16 0,0 0 0 16,0 0 512-16,0 0 128 0,0 0 0 0,11-6 16 16,-1 0-32-16,3 1-16 0,-1 3 0 0,2 0 0 15,0 1-240-15,2 1-48 0,2-1-16 0,2 2 0 16,2 0-368-16,0 2-80 0,0-1-16 0,2 1 0 0,1 2-160 0,-1-2-48 15,1 1 0-15,1 0 0 0,0-2-16 0,2 2-16 16,0 0 0-16,4-1 0 0,0-2 144 0,1-1 16 16,1-3 16-16,1 1 0 0,0-1 176 0,2 1 48 15,-1-2 0-15,1 0 0 0,-1-1-208 0,-2-1-48 16,1 1 0-16,-2 3 0 0,-3 0-192 0,-1 1-32 16,1 0-16-16,-4 2 0 0,-2-1-208 0,-1 1 0 15,-4-1 0-15,-1 2 0 0,-2-1 176 0,-2 0-176 16,-2 0 192-16,-1-1-192 0,-11 0 0 0,11-1 0 15,-11 1 0-15,11-1 0 0,-11 1-272 0,10-4 32 16,-1 0 16-16,0 0 0 16,-9 4-672-16,11-5-144 0,-1 0-32 0,-1 1 0 15,-1-3-1888-15,0 3-384 0,-8 4-80 0</inkml:trace>
  <inkml:trace contextRef="#ctx0" brushRef="#br3" timeOffset="42631.98">17607 7264 9215 0,'0'0'400'0,"0"0"96"0,0 0-496 0,0 0 0 0,0 0 0 0,0 0 0 16,0 0 3056-16,0 0 512 0,0 0 96 0,0 0 32 15,0 0-2288-15,0 0-464 0,0 0-96 0,5-11-16 16,-1 2-208-16,1 1-48 0,2 0-16 0,-7 8 0 16,7-5-224-16,-7 5-32 0,0 0-16 0,10-4 0 15,-10 4-144-15,0 0-16 0,0 0-128 0,0 0 192 0,0 0-16 0,0 0-16 16,0 0 0-16,0 0 0 0,0 0 144 15,0 0 16-15,-8 11 16 0,0-1 0 16,1-1 80-16,0 0 16 0,-1 1 0 0,1-1 0 0,1 0-16 16,0-3 0-16,6-6 0 0,0 0 0 0,-5 11-112 15,5-11-32-15,0 0 0 0,-1 10 0 0,1-10-48 0,0 0-16 16,0 0 0-16,0 0 0 0,0 0-208 0,9 9 128 16,-9-9-128-16,9 4 0 0,-9-4 0 0,0 0 0 15,11 0 0-15,-11 0 0 0,11-1 128 0,0 0-128 16,-11 1 0-16,9-4 144 0,-9 4-144 0,0 0 192 15,8-6-192-15,-8 6 192 0,0 0-192 0,8-6 0 16,-8 6 0-16,6-8-176 0,-6 8 176 0,7-8 0 16,-7 8 0-16,6-9 128 0,-6 9-128 0,4-10 0 15,1 2 0-15,-5 8 0 0,0 0 0 0,0 0 0 0,5-9 0 16,-5 9 0 0,4-11-1168-16,-4 11-256 0,0 0-48 0,0 0-13120 0</inkml:trace>
  <inkml:trace contextRef="#ctx0" brushRef="#br3" timeOffset="43858.73">17761 7236 19231 0,'0'0'848'0,"0"0"176"0,0 0-816 0,0 0-208 16,0 0 0-16,0 0 0 0,-7-4 384 0,7 4 16 15,0 0 16-15,0 0 0 0,0 0 16 0,0 0 0 16,0 0 0-16,0 0 0 0,0 0 272 0,0 0 64 15,0 0 16-15,0 0 0 0,0 0-16 0,0 0-16 16,0 0 0-16,0 0 0 0,0 0 0 0,0 0 0 16,0 0 0-16,5 12 0 0,-5-12-208 0,7 13-32 15,-7-13-16-15,8 14 0 0,-1 1-32 0,1-5 0 16,-1 2 0-16,-1 0 0 0,2 1-96 0,0 0-32 16,-2 0 0-16,2 0 0 0,0 0-80 0,1-1 0 0,0 1-16 0,2 0 0 15,-1 2-64-15,2-4-16 0,0-2 0 0,2 0 0 16,2 0 176-16,1 0 48 0,1 0 0 0,1 0 0 15,1 2-16-15,-1 2 0 0,1-3 0 0,0 2 0 16,-1 0-96-16,-1 1-16 0,-1-1 0 0,2 3 0 16,-1 2-64-16,0 0-32 0,-1 1 0 0,-1 1 0 15,-2-1-160-15,0-1 128 0,2 2-128 0,-2-2 128 16,-1 3-128-16,2-3 0 0,-2 2 144 0,1-2-144 16,2 3 128-16,-1-2-128 0,1 2 128 0,0-1-128 15,-2 0 208-15,2-1-16 0,1-1-16 0,0-2 0 16,-2-2 64-16,3 2 16 0,2-1 0 0,0 3 0 15,0 0-80-15,0-1-16 0,-2 2 0 0,1 0 0 0,-3 3-160 0,-1-4 128 16,-1 3-128-16,-1-1 128 0,0 5-128 0,0-1 0 16,0 0 0-16,-1 1 128 0,0-2-128 0,0-1 0 15,-1-3 0-15,1 0 128 0,-2 1 64 0,2 2 0 16,1-3 0-16,0 0 0 0,-1 2 128 0,1-5 16 16,3 2 16-16,1-2 0 0,0-1-112 0,-1-1-32 15,0-1 0-15,1 1 0 0,-1-2-80 0,1 2-128 16,-2 1 176-16,1-1-176 0,0 0 128 0,1 1-128 15,-1 0 0-15,0 2 0 0,-2-2 128 0,0 1-128 16,-1-1 0-16,0 2 0 0,-2 2 0 0,1 3 0 16,0 0 0-16,1-2 0 0,-1-2 0 0,-1 0 0 15,0 1 0-15,0-1 0 0,0-4 128 0,2 0-128 16,0 0 0-16,0-1 0 0,0 2 256 0,1 1-48 0,1-2-16 0,-1 1 0 16,0 2-16-16,1-3-16 0,-2 4 0 0,1-3 0 15,-1 0-160-15,1 1 0 0,1-5 144 0,-1 2-144 16,-1 0 0-16,0 1 0 0,2 1 0 0,-2 0 128 15,0-1-128-15,-2 2 0 0,1-2 0 0,-1-3 0 16,-1 2 0-16,0 0 0 0,1-1 0 0,-1 1 0 16,1-3 0-16,-1 2 0 0,-1-1 0 0,0 2 128 15,-1-2-128-15,1 3 0 0,2-4 0 0,-1 2 0 16,1-1 0-16,-1 1 144 0,0-2-144 0,1 1 0 16,1-1 192-16,-1 2-192 0,0-2 192 0,-1 0-192 15,1 2 176-15,-1-1-176 0,-1 0 160 0,0-2-160 16,0 0 128-16,1 1-128 0,-1 3 0 0,-1-3 144 15,-1 0-144-15,1 3 160 0,0-4-160 0,0 2 160 0,-2 2-32 0,1 1-128 16,-2-1 192-16,0-1-64 0,-1 2-128 0,1-2 0 16,1-1 0-16,-1 1 128 0,0 0-128 0,0-1 0 15,2-1 0-15,-1 2 0 0,-6-11 0 0,8 10 128 16,0-3-128-16,0 1 0 0,1-1 144 0,0-1-144 16,0 1 160-16,2-1-160 0,-2 1 144 0,1-1-144 15,-1 0 128-15,2 0-128 0,-2-1 144 0,0 2-144 16,1-1 160-16,0 1-160 0,-3-1 128 0,2 3-128 15,1-2 0-15,-3 1 0 0,1 1 0 0,1 1 128 16,1 0-128-16,0-1 0 0,0 0 0 0,1 1 0 16,-1 1 0-16,1-4 0 0,-1 0 128 0,2-1-128 15,0 0 0-15,-1-1 144 0,4-1-144 0,-2 1 0 0,0-2 144 16,0 1-144-16,-2-1 0 0,1 0 144 0,0 0-144 16,-2 1 0-16,-10-4 128 0,13 5-128 0,-2 0 0 0,-1 2 0 15,-1-4 0-15,-9-3 0 0,0 0 0 0,11 10 0 16,-11-10 0-16,8 9 0 0,-8-9 0 0,6 10 0 15,-6-10 0-15,0 0 0 0,7 12 0 0,-2 0 0 16,-5-12-240-16,5 7 0 0,-5-7 0 0,5 11 0 31,-5-11-2176-31,7 9-432 0,-7-9-96 0</inkml:trace>
  <inkml:trace contextRef="#ctx0" brushRef="#br3" timeOffset="48618.3">21432 9424 8287 0,'0'0'736'0,"0"0"-592"0,9-8-144 0,-1 2 0 15,-2-1 1344-15,-6 7 256 0,0 0 32 0,8-7 16 16,-8 7-1360-16,0 0-288 0,0 0 0 0,5-9 0 15,-5 9 320-15,0 0 112 0,0 0 16 0,0 0 16 16,4-7 1040-16,-4 7 208 0,0 0 32 0,0 0 16 16,0 0-352-16,0 0-80 0,0 0-16 0,0 0 0 15,0 0-640-15,0 0-128 0,0 0-32 0,0 0 0 16,-9 3-192-16,0 1-64 0,0 0 0 0,0 0 0 16,-3 1 0-16,0-1 0 0,1 0 0 0,-1 1 0 15,0 2 128-15,-1-2 32 0,-1-1 0 0,-1 1 0 0,-2 2-32 0,0-1 0 16,0 1 0-16,-1-1 0 0,0 0-80 0,0-1-32 15,-2-3 0-15,1 2 0 0,-1 0-16 0,1 3-16 16,-2 2 0-16,0 0 0 0,-1 1-240 0,-2-2 144 16,1 1-144-16,-1-1 128 0,2 1-128 0,0 0 0 15,-2-2 0-15,1 2 128 0,-2-2-128 0,2-1 192 16,-2-1-192-16,3 2 192 0,-3 2-48 0,0-4 0 16,0 2 0-16,2 1 0 0,-2-1-16 0,3 2-128 15,1-2 192-15,2 1-64 0,0-2-128 0,2 1 0 16,3-2 144-16,1-1-144 0,0 3 192 0,3-6-16 15,0 1-16-15,3 1 0 0,-1 0 32 0,8-3 0 16,-8 4 0-16,8-4 0 0,0 0-192 0,0 0 192 16,0 0-192-16,0 0 192 0,0 0 0 0,0 0 0 15,0 0 0-15,8 10 0 0,2 0 48 0,2-4 16 0,0-6 0 0,1 0 0 16,1 4-96-16,2-2-16 0,2 1 0 0,3-1 0 16,2 1-144-16,2-2 0 0,0 2 144 0,0-1-144 15,-1-2 160-15,3 2-32 0,0-2-128 0,0 1 192 16,-1 0 16-16,0-1 0 0,-1 0 0 0,-1 3 0 15,-2-3-16-15,0 3 0 0,3 4 0 0,-4-1 0 16,-3-2 16-16,0-1 0 0,-2 0 0 0,-1 0 0 16,0 1-64-16,-1 0-16 0,-1-3 0 0,-1 1 0 15,0 1-128-15,-1 0 0 0,1 1 0 0,-2-1-176 16,-10-3 176-16,12 4 0 0,-1 0 0 0,-11-4 0 16,10 3 0-16,-10-3 176 0,8 4-48 0,-8-4 0 15,0 0 32-15,0 0 0 0,0 0 0 0,0 0 0 0,0 0 32 0,0 0 0 16,0 0 0-16,0 0 0 0,0 0-48 0,0 0 0 15,0 0 0-15,0 0 0 16,-8 8-144-16,-1-3 160 0,0 0-160 0,0 0 160 0,-2 2-160 0,2-2 0 16,-1-4 0-16,1 5 0 0,-2-4 0 0,1 2 0 15,-2 0 0-15,0 0 0 0,-1 1 0 0,0-1 0 16,-1 1 128-16,0 2-128 0,-3 1 0 0,0 1 0 16,-2-2 0-16,1 3 128 0,1 0-128 0,0 0 0 15,-1 4 0-15,0-4 0 0,-1 0 0 0,2 2 0 16,1-1 0-16,0 2 0 0,2 0 128 0,1-2 0 15,1 1 0-15,1 1 0 0,1 0-128 0,1-1 0 16,1 0-192-16,-1-2 192 0,0 2 0 0,1 2 0 16,-1-3 0-16,1 2 0 0,0 0-144 0,0 0 144 0,0-2 0 0,1 1 0 15,-1 1 0-15,0-2 0 0,2-1 0 0,-1 2 0 16,-1-4 0-16,3-1 0 0,-2 1 0 0,2 0 0 16,1 1 0-16,4-9 0 0,-5 7 0 0,5-7 0 15,-6 9 144-15,0 0-144 0,2 3 128 0,2-5-128 16,2-7 192-16,0 0-64 0,0 0 0 0,0 0 0 15,0 7 112-15,0-7 16 0,0 0 0 0,0 0 0 16,8 7-80-16,-1-2-16 0,-7-5 0 0,12 4 0 16,-1 0-32-16,-1-2-128 0,1 2 192 0,0-1-64 15,2-2 0-15,0 0 0 0,2 1 0 0,0 0 0 16,1-2 48-16,2 3 0 0,3-2 0 0,0 0 0 16,-3-2 16-16,2 1 0 0,-1 0 0 0,3 1 0 15,3 1-64-15,-3 0-128 0,-2 0 192 0,-1-2-64 16,0-2 16-16,0 1 0 0,0-2 0 0,0 2 0 15,1-1-144-15,1 0 0 0,2 0 0 0,3-1 0 0,1 2 192 0,1-2-32 16,1 2-16-16,-2-1 0 0,-2 1-144 0,-2 1 0 16,-1 0 0-16,0 0 0 0,1 3 0 0,-4-2 0 15,-3 2-160-15,-2-2 160 16,-1 0-1744-16,-2 3-256 0,-11-4-48 16,0 0-19136-16</inkml:trace>
  <inkml:trace contextRef="#ctx0" brushRef="#br3" timeOffset="54049.59">22368 9071 12895 0,'-7'0'1152'0,"-2"-2"-928"16,-1-2-224-16,-1 2 0 0,2 2 2752 0,1 1 512 15,1 0 112-15,-1-2 16 0,8 1-1984 0,-8 1-384 16,8-1-64-16,0 0-32 0,-9 2 48 0,9-2 16 16,0 0 0-16,0 0 0 0,-11 2-32 0,7 11 928 15,2-4-944-15,2-9-112 0,0 0 0 16,-1 8-16-16,1-8 0 0,0 0-48 0,2 11-16 0,-2-11 0 15,3 11 0-15,1 0-48 0,1-1-16 0,-1 2 0 16,1 0 0-16,-1-1-240 0,0 4-32 0,-2-2-16 0,0 0 0 16,-2-1-224-16,2-1-48 0,-2 2-128 0,2-2 192 15,-1 2-32-15,2 1-16 0,-1 1 0 0,1 0 0 16,-1-2-144-16,2 3 128 0,0 1-128 0,0 1 128 16,-1 3 64-16,-1-3 0 0,5 0 0 0,2 3 0 15,-4 4 32-15,2 0 16 0,1 0 0 0,-5-3 0 16,-1-1-48-16,0 2-16 0,1-1 0 0,0 3 0 15,1 0-48-15,-2-3 0 0,-1-1 0 0,2 1 0 16,-2 4-128-16,1-5 0 0,-2 1 0 0,0 2 0 16,0-6 0-16,1 3 192 0,2 1-64 0,-1 3 0 15,1-5 32-15,-1 3 0 0,1 0 0 0,0-2 0 16,1 1-32-16,-1 0-128 0,1-1 192 0,0 0-64 16,0 1-128-16,0-1 0 0,0-1 0 0,0-1 0 0,0 1 0 0,-2-5 0 15,1 2 0-15,0-2 0 0,-1-1 0 0,1 0 0 16,-1 2 0-16,0-2 0 0,-1-1 0 0,-1 2 0 15,0 2 0-15,1-2 0 0,2 0 0 0,-3 0 0 16,-1 0 0-16,1 2 0 0,0-3 0 0,0 0 0 16,-2-1 0-16,2 0 0 0,2-1 0 0,-2 2 0 15,0-1 128-15,1-1-128 0,0-1 0 0,-1 0 0 16,0-11 0-16,0 12 0 0,2 0 0 0,0 1 0 16,1-4 0-16,-3-9 0 0,2 10 0 0,-2-10 0 15,3 11 0-15,-3-11 0 0,4 9 0 0,-4-9 0 16,0 0 0-16,3 10 0 0,-3-10 0 0,1 11 0 15,-1-11 0-15,-1 10 0 0,1-10 144 0,-2 9-144 16,2-9 160-16,0 0-160 0,0 0 0 0,0 0 0 16,0 0 0-16,0 0 0 0,0 0 0 0,0 0 0 0,0 0 0 0,0 0 0 15,0 0 0-15,0 0 0 0,0 0 0 0,0 0 0 16,0 0 0-16,0 0 0 0,-6 6 0 0,6-6 0 16,0 0 0-16,0 0 0 0,0 0 0 0,0 0 0 15,0 0 0-15,0 0 0 0,0 0 0 0,0 0 0 16,0 0 0-16,0 0 0 0,0 0 0 0,0 0 0 15,0 0 0-15,0 0 0 0,0 0 0 0,0 0 0 16,0 0 0-16,0 0 0 0,0 0 0 0,0 0 0 16,0 0 144-16,0 0-144 0,0 0 128 0,10 2-128 15,1 1 0-15,-11-3 128 0,11 0-128 0,1 0 0 16,0-2 0-16,-1 1 0 0,0 0 128 0,-1 0-128 16,1 1 0-16,1 0 0 0,1-2 0 0,1 1 0 0,0 0 0 15,2-1 0-15,0-2 0 0,-1 2 0 0,1-1 0 16,1-1 0-16,1 2 128 0,2-2-128 0,-1 0 0 15,1 0 0-15,-2 0 0 0,1 0 128 16,4-2-128-16,0 2 0 0,2 0 144 0,0 0-144 0,-1 1 0 0,1-2 144 16,0 1-144-16,-3 2 0 0,2-1 128 0,-2 2-128 15,1 1 0-15,-2 1 0 0,0 0 0 0,0 2 0 16,0-1 0-16,0 1 0 0,-1 0 0 0,1-1 0 16,1-2 0-16,1 0 0 0,-3 0 0 0,1-2 0 15,0 0 0-15,1 1 0 0,0 0 0 0,2-1 0 16,-2 0 0-16,0 1 0 0,0-1 0 0,1 1 0 15,0-2 0-15,-1 1 0 0,0 0 128 0,1 0-128 16,-4-2 0-16,-1 1 0 0,1-2 0 0,-2 1 0 0,0 0 0 16,-2 0 0-16,1-1 0 0,-1 2 0 0,1 2 0 0,-2-1 0 15,-1-2 0-15,1 1 0 0,-1 2 128 0,0-3-128 16,-2 1 0-16,1 3 0 0,-2-2 0 0,2 2 0 16,1-2 0-16,0 2 0 0,-1-1 0 0,0 1 0 15,-1 0 0-15,4 0 0 0,-2 1 0 0,-1-1 0 16,-1 0 0-16,1 0 0 0,-2-1 0 0,1 1 0 15,-1 0 0-15,1 0 0 0,-11 0 0 0,12-1 0 16,-2-2 128-16,-10 3-128 0,10 1 0 0,-1-1 0 16,-9 0 0-16,0 0 0 0,10 2 0 0,-10-2 0 15,0 0 192-15,10 2-192 0,-10-2 192 0,0 0-192 16,0 0 0-16,0 0 0 0,0 0 0 0,0 0 0 16,0 0 0-16,0 0 0 0,9 2 0 0,-9-2 0 15,0 0 0-15,0 0 0 0,0 0 0 0,9 2 0 16,-9-2 0-16,0 0 0 0,0 0 0 0,12 3 0 15,-12-3 0-15,9 4 0 0,-9-4 0 0,9 2 0 0,-9-2 0 0,0 0 0 16,11 4 0-16,-11-4 0 0,0 0 0 0,10 2 0 16,-10-2 0-16,11 2 0 0,-11-2 0 0,0 0 0 15,0 0 128-15,0 0-128 0,10-1 0 0,-10 1 0 16,0 0 0-16,0 0 0 0,0 0 0 0,0 0 0 16,0 0 0-16,0 0 0 0,7-7 128 0,-7 7-128 15,0 0 0-15,0 0 0 0,3-9 0 0,-1 0 128 16,-2 9-128-16,0-9 0 0,0 9 128 0,0-9-128 15,0 9 0-15,1-12 0 0,-1 0 128 0,0 2-128 16,-1 1 0-16,1 0 0 0,-2-3 192 0,1 2-192 16,0-2 192-16,0-1-192 0,-1 0 192 0,2 0-192 0,-1-6 192 0,0 2-192 15,-2-1 144-15,0-1-144 0,-1-3 0 0,1-2 144 16,-3-2-144-16,2-3 0 0,-2-2 0 0,2-2 128 16,-1 2-128-16,1-3 0 0,0 0 0 0,0 2 0 15,0 0 0-15,0 2 0 0,0 0 0 0,-1 3 0 16,1 1 0-16,2-1 0 0,-2 2 0 0,1 0 0 15,0 0 0-15,1 2 0 0,-1-1 0 0,1-2 0 16,-1 0 0-16,2 1 0 0,-3 1 0 0,1-1 0 16,1-4 0-16,0 3 0 0,1 1 0 0,0-2 0 15,-2 1 0-15,2 0 0 0,-1 2 0 0,2 0 0 16,0 0 0-16,0 1 0 0,-1-2 0 0,2 1 0 16,1 5 0-16,-1 1 0 0,-1 1 0 0,0 1 0 15,0-1 0-15,0 1 0 0,0 1 0 0,0-3 0 16,-1 2 0-16,-1 2 0 0,1-1 0 0,0 2 0 0,0 3 0 15,1-5 0-15,-3 4 0 0,2 0 0 0,-1-2-128 0,2 0 128 16,0 3 0-16,0-3 0 0,2 1 0 0,-1 0 0 16,-2 2 0-16,2-1 0 0,0 1-128 0,1 1 128 15,-1 0 0-15,0 0 0 0,-1-2 0 0,1 2 0 16,-2 1 0-16,1 8 0 0,1-9 0 0,-1 9 0 16,0 0 0-16,0 0 0 0,-2-8 0 0,2 8 0 15,-5-6 0-15,5 6 0 0,0 0 0 0,0 0 0 16,-9-4 0-16,9 4 128 0,-10-1-128 0,10 1 0 15,-9 0 0-15,9 0 0 0,-10 2 0 0,-1 1 0 16,2-1 0-16,0 0 0 0,9-2 0 0,-10 4 0 0,10-4-192 16,-11 4 192-16,1-3 0 0,10-1 0 0,-12 4 0 0,2 0 0 15,1-2 0-15,-1 0 0 0,-1 0 0 0,-1 2 0 16,-2 1 0-16,-1-1 0 0,-2 0 0 0,0 1 0 16,-2 1 0-16,-2 0 0 0,-2 2 0 0,-2 0 0 15,-1-2 0-15,-2 1 0 0,1 1 0 0,-3-1 0 16,-1 0 0-16,-2-2 0 0,-2 0 0 0,0 1 0 15,-1-1 0-15,3 1 0 0,0-3 0 0,-1 2 0 16,2 2 0-16,-1-1 0 0,0 1 0 0,3-2 0 16,0 0 0-16,3 0 0 0,1-3 0 0,-1-1 0 15,-3-1 0-15,0 0 0 0,-2 0 0 0,1 0 0 16,-2-1 0-16,1 1 0 0,-2-2 0 0,1 2 0 16,2 0 0-16,1 2 0 0,0 0 0 0,4 1 0 15,1-3 0-15,4 1 0 0,3 4 0 0,1-1 0 16,1-4 0-16,0 0 0 0,-1-1 0 0,2 1 128 0,1-1-128 15,-2-1 0-15,-1 1 0 0,0-2 0 0,0 1 0 16,0-1 0-16,2-1 128 0,-1 2-128 0,1-1 0 0,0 2 0 16,2-2 0-16,1 1 0 0,1-2 0 15,0 1 0-15,1 0 0 0,2 2 0 0,1 0 0 0,0-3 0 16,0 1 0-16,2 1 0 0,0-1 0 0,5 3 0 16,0 0 0-16,0 0 0 15,0 0-464-15,0 0-80 0,0 0-16 0,6 11 0 16,2-1-1792-16,1 0-352 0,0 2-80 0,0 1-10896 15,3 3-2176-15</inkml:trace>
  <inkml:trace contextRef="#ctx0" brushRef="#br3" timeOffset="56819.04">22728 10201 6447 0,'0'0'576'0,"0"0"-576"0,-11 0 0 0,11 0 0 16,-10-1 2592-16,10 1 416 0,0 0 64 0,-11-3 32 15,11 3-2384-15,-10-4-464 0,1 0-112 0,9 4-16 16,0 0 768-16,0 0 128 0,-8-6 48 0,8 6 0 15,-9-6 512-15,9 6 96 0,0 0 32 0,0 0 0 16,-4-4-272-16,0 1-48 0,0-3-16 0,2 2 0 16,0 3-608-16,2 1-128 0,0 0-32 0,0 0 0 15,0 0-320-15,0 0-64 0,0 0-16 0,0 0 0 0,0 0 48 0,0 0 16 16,0 0 0-16,12 3 0 0,-12-3 48 0,12 4 16 16,-12-4 0-16,11 2 0 0,0-3-64 0,-1 1-16 15,1-1 0-15,0 1 0 0,0-3 16 0,2 3 0 16,0-1 0-16,1 1 0 0,1 0-80 0,0 0-32 15,4-2 0-15,0 2 0 0,3 0-160 0,0 0 128 16,1 0-128-16,-1 0 128 0,1 0-128 0,1 0 0 16,-1 2 144-16,-1-2-144 0,-1 0 0 0,-1 1 0 15,-2-1 0-15,2 1 128 0,-2 1-128 0,0-1 176 16,2 0-176-16,-2-1 192 0,-2-1-64 0,0 1-128 16,0 0 192-16,1 1-64 0,-1-2-128 0,2 0 128 15,-2-1-128-15,-1 1 128 0,-2-3 0 0,0 4-128 0,-13 0 192 16,12 0-64-16,-12 0 0 0,12 0 0 0,-12 0 0 15,0 0 0-15,0 0 64 0,0 0 16 0,0 0 0 0,0 0 0 16,0 0 144-16,9 5 32 0,-3 3 0 0,-6-8 0 16,0 0-32-16,0 0 0 0,0 0 0 0,0 0 0 15,0 0-352-15,0 0 128 0,0 0-128 0,0 0 0 16,-5-4 128-16,5 4-128 0,0 0 128 0,0 0-128 16,0 0 160-16,-2-8-32 0,2 8-128 0,0 0 192 15,-4-7-32-15,4 7-16 0,-4-7 0 0,4 7 0 16,-3-9-16-16,2 2 0 0,1 7 0 0,0 0 0 15,-1-10 32-15,-1 2 0 0,2 0 0 0,0 1 0 16,0 7-16-16,0-11 0 0,0 2 0 0,0 0 0 0,-1 0-144 16,1 0 192-16,1-2-192 0,-1 2 192 15,-1-3-192-15,1 1 192 0,1-2-192 0,-1 0 192 0,0-3-192 0,0-1 192 16,0 0-192-16,0 0 192 0,-1 0-64 0,0-1-128 16,1-2 192-16,-2 2-64 0,1 0-128 0,0 1 0 15,-1 0 144-15,1 0-144 0,-1-3 0 0,0 1 0 16,1-1 0-16,0-1 128 0,1-2-128 0,-3-1 0 15,2 0 0-15,-1 3 0 0,1 0 0 0,0 1 0 16,0-3 0-16,-1 1 0 0,-2 1 0 0,2 1 0 16,-1 2 0-16,0 1 0 0,2 0 0 0,-1 3 0 15,-1 0 0-15,0 1 0 0,2 1 0 0,0 1 0 16,-1 2 0-16,1 0 0 0,-1 0 0 0,0 0 0 16,2 9 0-16,-2-9 0 0,2 9 0 0,-3-11 0 15,-1 2 0-15,4 9 0 0,-4-8 0 0,4 8 0 16,-2-10 0-16,2 10-128 0,0 0 128 0,0 0 0 15,0 0 0-15,0 0 0 0,-7-7 0 0,7 7 0 0,0 0 0 0,0 0 0 16,-8-7 0-16,8 7 0 0,0 0 0 0,0 0 0 16,0 0 0-16,0 0 0 0,0 0 0 0,0 0 0 15,-4-6 0-15,4 6 0 0,0 0 0 0,0 0-128 16,0 0 128-16,0 0 0 0,0 0 0 0,0 0 0 16,0 0 0-16,6 6 0 0,-6-6 0 0,0 0-128 15,0 0 128-15,0 0 0 0,10 2 0 0,-10-2 0 16,10 1 0-16,-10-1 0 0,11 0 0 0,-1 0 0 15,-1 0 0-15,2 2 0 0,-3-1 0 0,1 0 0 16,-9-1 128-16,13-1-128 0,-1-2 128 0,-1 0-128 16,2 1 128-16,0 2-128 0,2 2 160 0,-1-2-160 15,0 0 0-15,2 0 128 0,1 0-128 0,0 1 0 16,0 0 0-16,0-1 0 0,-2 1 0 0,1 1 0 16,-2-1 0-16,2 0 0 0,-2 2 0 0,1 0 0 0,-2-1 128 0,0-2-128 15,-1 0 0-15,-1 0 0 16,1 0 144-16,1 0-144 0,-3 0 128 0,1 0-128 0,-2-1 0 0,0 1 128 15,-9 0-128-15,12 4 0 0,-3-4 0 0,-9 0 128 16,10 0-128-16,2 0 0 0,-12 0 0 0,11 0 0 16,-11 0 128-16,11 0-128 0,0 0 0 0,-2 0 0 15,-9 0 0-15,10 0 128 0,-10 0-128 0,12-4 0 16,-1 1 0-16,-1 2 0 0,-10 1 0 0,12-1 0 16,-2-1 0-16,-10 2 0 0,0 0 0 0,9-4 0 15,-9 4 0-15,11-2 0 0,-11 2 0 0,0 0 0 16,9-1 0-16,-9 1 0 0,0 0 0 0,0 0-320 0,12 3 48 15,-12-3 16 1,0 0-1040-16,0 0-208 0,0 0-32 0,0 0-12672 0,0 0-2544 0</inkml:trace>
  <inkml:trace contextRef="#ctx0" brushRef="#br1" timeOffset="63770.64">20345 8915 3679 0,'0'0'320'0,"0"0"-320"0,0 0 0 0,-10-1 0 16,4-4 2448-16,6 5 432 0,0 0 64 0,0 0 32 15,-9-7-2160-15,1 2-432 0,0-1-96 0,0 2-16 16,8 4-272-16,-10-5-272 0,-2-1 48 0,2 1 16 31,-2 0-1056-31,2 0-208 0,-2 1-32 0,1-3-16 0,1 2 1520 0,1 0 160 0,-2 2 96 0,2-1 32 16,9 4 1104-16,-11-4 208 0,-1 2 64 0,0 2 0 0,0-4-432 15,1 3-80-15,-1 1 0 0,-1 0-16 0,-2 2-592 0,1 1-112 16,0-3-32-16,1 0 0 16,1 2 16-16,0 1 0 0,-1 0 0 0,2-2 0 0,-1 0 544 0,0 0 96 15,0 3 32-15,2-1 0 0,1-2-64 0,0-1-16 16,-1 0 0-16,10 0 0 0,-9 2-256 0,9-2-48 15,-9 2-16-15,9-2 0 0,0 0-176 0,0 0-48 16,0 0 0-16,0 0 0 0,0 0-16 0,0 0 0 16,0 0 0-16,0 0 0 0,0 0-48 0,0 0-16 15,15 3 0-15,-1-2 0 0,-1-1-64 0,0-1 0 16,0 1-16-16,1-1 0 0,1-1-48 0,0 0 0 0,1 2 0 16,2-2 0-16,2 1 16 0,1 0 0 0,2-1 0 0,2 1 0 15,1 0-32-15,3-1-16 0,1 1 0 16,1 0 0-16,0 0 0 0,1-1 0 0,-1 0 0 0,-1-1 0 15,-2 2 0-15,4 1 0 0,-1-4 0 0,2 3 0 16,-1-1-16-16,2 2 0 0,4-4 0 0,2 3 0 16,3 1 16-16,2-1 0 0,0 1 0 0,1 0 0 15,0 0-48-15,-2 0-16 0,-2-4 0 0,-1 1 0 16,2-1-160-16,2 0 160 0,0 2-160 0,4-2 160 16,-1 0-160-16,0 1 0 0,-2 2 144 0,-2 1-144 15,-1 1 160-15,-1-1-32 0,-3-1-128 0,1 0 192 16,-1-4-192-16,3 3 128 0,1 0-128 0,3-1 0 15,2 2 256-15,0 1-64 0,-1 0 0 0,-1 4 0 16,-2 0-192-16,-2-2 144 0,-3-2-144 0,-1 0 128 16,0-1-128-16,-1 0 0 0,2-1 0 0,2 0 128 15,1-1-128-15,2 3 0 0,0-1 0 0,1 1 0 16,-1 2 128-16,-2 2-128 0,-3-1 128 0,-3-2-128 0,-2-2 256 0,0 0-48 16,0-1 0-16,0-3 0 0,0 1-208 0,2 0 0 15,2 2 0-15,1 0 0 0,0-2 0 0,-1 3 128 16,0 0-128-16,-2 2 0 0,-2-1 0 0,-1 1-240 15,-3 1 32-15,-1-2 0 0,-3-2 400 0,-2 1 64 16,0 0 32-16,2 1 0 0,-1-2-432 0,-1 1-96 16,3 0-16-16,0 1 0 0,2 0 416 0,-1 1 80 15,1 2 16-15,0-2 0 0,-1-1-256 0,1 3 0 16,-3 1 0-16,0-2 0 0,-1 1 0 0,-3 1 0 16,-1-3 0-16,-1 2 0 0,-2-3 176 0,-3 0-176 0,0 0 192 15,-1 0-192-15,2-2 400 0,-2 1-16 0,-1 0-16 0,1-3 0 16,1 1-368-16,0 2 0 0,1 0 0 0,1-2 128 15,0 2-128-15,1-2 0 0,-1-1 0 0,0 0 0 16,-1-1 0-16,-1 0 0 0,0 0 0 0,-1 1 0 16,0 1 0-16,0 0 128 0,-3 0-128 0,0 0 0 15,-2 0 0-15,-9 3 0 0,10-2 0 0,-10 2 128 16,0 0-128-16,11 0 0 0,-11 0 0 0,0 0 0 16,0 0 0-16,10 0 0 0,-10 0 0 0,0 0 128 15,11-3-128-15,-11 3 0 0,10 0 128 0,-10 0-128 16,10-2 144-16,-1 0-144 0,-9 2 192 0,12-4-192 15,-12 4 160-15,11-1-160 0,-11 1 128 0,9-1-128 16,-9 1 128-16,10-7-128 0,-10 7 0 0,8-5 128 16,-8 5 0-16,0 0-128 0,0 0 192 0,8-4-64 15,-8 4-128-15,8-5 0 0,-8 5 0 0,0 0 0 16,0 0-128-16,0 0 128 0,0 0 0 0,0 0 0 0,0 0 0 0,0 0 240 16,8-4-48-16,-8 4 0 0,0 0-192 0,9-3 0 15,-9 3 0-15,9-2 0 0,-9 2 144 0,9-4-16 16,-9 4 0-16,8-5 0 0,-8 5-128 0,0 0 0 15,0 0 0-15,8-3 0 0,-8 3 128 0,0 0 0 16,7 12 0-16,0-6 0 0,-7-6-128 0,0 0 0 16,0 0 0-16,0 0 0 0,6-6 0 0,-6 6 0 15,0 0 144-15,0 0-144 0,0 0 0 0,0 0 128 16,0 0-128-16,11 0 0 0,-11 0 0 0,8 5 0 16,-2 5 0-16,-1-2 128 0,-5-8-128 0,0 0 0 0,7 17 0 0,-1-3 128 15,0-2-128-15,-1-3 0 0,-1 3 0 0,2-2 0 16,-1 2 0-16,2-3 0 0,0 2 0 0,-1 0 0 15,-6-11 0-15,8 19 0 0,0-4 0 0,-2 6 0 16,-2-1 0-16,0 5 0 0,0-1 0 0,-1 5 0 16,-2 2 0-16,-1 2 0 0,0 1 0 0,0 0 0 15,-1 0 0-15,1-7 0 0,0-5 0 0,1 0 0 16,0 0 0-16,0 2 0 0,2 1 0 0,0-1 0 16,-1 4 0-16,1-2 144 0,-1 5-144 0,1 1 160 15,0-1-160-15,-1 1 0 0,0 2 0 0,-1 0 128 16,-1 0-128-16,1 0 0 0,1-1 0 0,-2 0 128 15,-2-1-128-15,1-1 0 0,0-1 0 0,-1 0 0 16,0 0 0-16,-1 1 0 0,0 1 0 0,1 0 0 16,-1 2 0-16,1-3 0 0,-2 2 0 0,1 0 128 15,1-1-128-15,0-2 128 0,1 0-128 0,1-3 128 16,0 1-128-16,1-1 192 0,2-3-192 0,-1-1 192 0,1 1-192 16,0-1 128-16,-1 1-128 0,2-2 128 0,-1 1-128 0,-1 2 0 15,1 1 0-15,0 3 0 0,-2-3 0 0,-1 2 128 16,0 2-128-16,-1 2 0 0,-1-2 0 0,1-2 0 15,0 1 128-15,1-3-128 0,0-1 0 0,0-3 0 16,1 0 144-16,2-5-144 0,-2 0 176 0,2 0-48 16,-2 0 0-16,1-1 0 0,1-1 0 0,0 0 0 15,-2 0 0-15,0-4 0 0,2-1-128 0,-1 1 0 16,2 0 0-16,0-1 0 0,-4-10 0 0,6 11 0 16,-1 0 0-16,-1-1 128 0,-4-10-128 0,4 12 0 15,-1 1 0-15,0-4 128 0,-3-9-128 0,3 12 0 16,-2-2 0-16,-1-10 0 0,0 12 128 0,0-12-128 0,-1 10 0 0,1-10 128 15,0 0-128-15,-2 11 0 16,2-11 0-16,0 0 0 0,-4 10 128 0,4-10 0 0,0 0 0 0,0 0 0 16,0 0-128-16,0 0 0 0,0 0 0 0,0 0 0 15,0 0 0-15,0 0 0 0,-5 8 0 0,5-8 0 16,0 0 128-16,0 0 0 0,0 0 0 0,0 0 0 16,-9 4-128-16,9-4 0 0,-9 4 0 0,9-4 0 15,-9 2 0-15,9-2 0 0,-11 2 0 0,2 0 0 16,0 1 0-16,0 0 0 0,0-2 0 0,-1 1 0 15,-1 0 0-15,1 0 0 0,-2 0 0 0,0 0-176 16,0 1 176-16,-1-3 0 0,0 0 0 0,-1 1 0 16,-2 1 0-16,-3 1 0 0,-2-1 0 0,-2 0 0 15,-2-2 0-15,-3 0 0 0,0 0 0 0,-4 3 0 0,0-3 0 0,-2 0 0 16,-1 0 128-16,-1 0-128 0,1 0 0 0,-1 0 0 16,-2 0 0-16,1 0 0 0,2 0 0 0,-1-3 0 15,-3 1 0-15,-3 0 0 0,-2 0 0 0,-3 1 0 16,-2-1 0-16,1 1 0 0,1 1 0 0,2 1 0 15,0 2 0-15,2 1 0 0,2 1 0 0,-2-1 0 16,0 0 0-16,-2 0 0 0,0-2 0 0,-2 1 0 16,-2-1 0-16,2 2 0 0,3-1 0 0,1 1 0 15,1-4 0-15,2 1 0 0,2-1 0 0,0 0 0 16,-1 0 0-16,-2-1 0 0,-4 1 0 0,-2-3 0 16,-2 2 0-16,-1 1 0 0,1 0 0 0,-1 1 0 15,1 2 0-15,3-2 0 0,4 2 0 0,4 1 0 16,1-2 0-16,0 1 0 0,-1-3 0 0,-1 3 0 15,-1-1 0-15,-2 2 0 0,-2 0 0 0,2 1 0 0,3 0 0 0,0-1 0 16,-2 2 0-16,5-3 0 0,3 0 0 0,2-2 0 16,0 1 0-16,-1-2 0 0,0-2 0 0,-1 1 0 15,-1 0 0-15,-1-1 0 0,-1 0 0 0,-2 1 0 16,0-2 0-16,0 3 0 0,2-4 0 0,0 3 0 16,1-1 0-16,3 2 0 0,2-2 0 0,2 2 0 15,1-1 0-15,0-1 0 0,-2 1 0 0,2 0 0 16,-2-1 0-16,0 1 0 0,-1-2 0 0,0 1 0 15,-1-1 0-15,1 1 0 0,1 0 0 0,1 1 0 16,-1 1 0-16,3-3 0 0,0 1 0 0,1 0 0 16,1-1 0-16,2 0 0 0,3 0 0 0,-1 1 0 15,2-2 0-15,0 1 0 0,-2-1 0 0,2 2 0 16,1-2 0-16,0 0 0 0,-1 0 0 0,-1 1 0 16,1 1 0-16,1 0 0 0,0 2 0 0,0-3 0 15,2 3 0-15,0 0 0 0,1 0 0 0,0 0 0 0,-2-2 0 0,3 2 0 16,1 0 0-16,2 0 0 0,1 0 0 0,0 0 0 15,9 0 0-15,-11 0 0 0,2 0 0 0,9 0 0 16,-8-1 0-16,8 1 0 0,0 0 0 0,-8 1 0 16,8-1 0-16,0 0 0 0,0 0 0 0,0 0 0 15,0 0 0-15,0 0-128 0,0 0 128 0,0 0 0 16,0 0 0-16,0 0 0 0,0 0 0 0,0 0 0 16,0 0 0-16,0 0 0 0,0 0 0 0,0 0 0 15,0 0 0-15,3-8 0 0,-3 8 0 0,4-10 0 16,-1 1 0-16,0 1 0 0,-1 0 0 0,2 0 0 15,0 1 0-15,-2-3 0 0,1 0 0 0,-1 0 0 16,0-2 0-16,-1-1 0 0,0-2 0 0,1 1 128 0,-2-2-128 0,1 2 0 16,-1-2 0-16,-1 0 128 0,-1-4-128 0,1 0 0 15,0 2 0-15,1-1 0 0,0 0 0 0,-2 0 128 16,1-5-128-16,-1 0 128 0,-1-1-128 0,0-1 128 16,-1-3-128-16,0 2 0 0,2-1 0 0,-2-2 0 15,0 0 0-15,0 2 0 0,-2-2 0 0,0-2 0 16,1 5 0-16,0 0 0 0,0-1 0 0,0 2 0 15,-1 0 0-15,2 0 0 0,0 0 0 0,2-1 0 16,-1-3 0-16,2-2 0 0,0-2 0 0,-1 0 0 16,1-2 0-16,1-2 0 0,0 6 0 0,1-5 0 15,1 1 0-15,-1 0 0 0,-1 5 0 0,1 0 0 16,1-1 0-16,0 3 0 0,1 0 0 0,-1 1 0 0,1 1 0 0,1 1 0 16,0-3 0-16,0-1 0 0,0 0 0 15,1 3 0-15,0 0 0 0,0 2 0 16,1 0 0-16,-1-1 0 0,-3-3 0 0,1 5 0 0,-2 0 0 0,1 4 0 15,-2 1 0-15,0-1 0 0,-3 1 0 0,2 2 0 16,-2-3 0-16,-1 3 0 0,0 2 0 0,-1-1 0 16,0 0 0-16,0 1 0 0,-1-2 0 0,1-1 0 15,0-1 0-15,0 0 0 0,-1 2 0 0,3-3 0 16,-1-1 0-16,0 1 0 0,1-3 0 0,-1 3 0 16,2-1 0-16,0 1 0 0,1 1 0 0,-2 0 0 15,0 0 0-15,0 2 0 0,-1 2 0 0,1 4 0 16,1-4 0-16,-1 4 0 0,-1 0 0 0,2 2 0 15,-1 1 0-15,3 8 0 0,-5-10 0 0,0 3-128 16,5 7 128-16,-6-6 0 0,2-2 0 0,1 1 0 0,3 7 0 0,0 0 0 16,0 0-208-16,0 0 32 0,0 0 16 0,0 0 0 31,-10 2-1056-31,10-2-192 0,-1 10-64 0,-1 1 0 16,2-11-1328-16,-4 14-272 0,1 4-48 0,0 2-16 0</inkml:trace>
  <inkml:trace contextRef="#ctx0" brushRef="#br3" timeOffset="67850.58">24429 9768 3679 0,'-18'-4'160'0,"5"4"32"0,-4 0-192 0,0-1 0 15,1 2 0-15,2 3 0 0,0-3 2400 0,-1 1 432 16,0-2 96-16,0 1 16 0,2 2-1440 0,3-3-288 15,1-2-48-15,9 2-16 0,-10 0 400 0,10 0 80 16,-9-1 16-16,9 1 0 0,0 0-192 0,0 0-48 16,-7-3 0-16,7 3 0 0,0 0-464 0,0 0-112 15,-10 0 0-15,10 0-16 0,-7-1-128 0,7 1-32 16,0 0 0-16,0 0 0 0,-10 0 176 0,10 0 16 16,0 0 16-16,0 0 0 0,0 0-144 0,0 0-16 15,0 0-16-15,0 0 0 0,0 0-96 0,0 0-16 16,0 0 0-16,0 0 0 0,8-6-144 0,-8 6-48 0,12-6 0 0,-2 2 0 15,1 0-192-15,-1 2-32 0,1-1-16 0,-1 1 0 16,-10 2-144-16,12-2 0 0,0 1 144 0,-2 0-144 16,-10 1 192-16,12-4-16 0,0 1-16 0,-1 1 0 15,0 0 160-15,0 1 16 16,2-2 16-16,2 2 0 0,-2 1-96 0,4 0-32 0,1-1 0 0,2 1 0 16,-1 0-64-16,2 0-16 0,1-2 0 0,2 2 0 15,-1 0-16-15,2 0-128 0,1 0 192 0,-1 0-64 16,-3 0-128-16,0 2 0 0,0-1 0 0,-1 0 0 15,-1-1 0-15,-1 3 0 0,1-3 0 0,-1 0 0 16,0-3 0-16,-1 3 0 0,-3 3 0 0,1-2 0 16,0-1 0-16,-2 0 0 0,0 0 0 0,1 0 0 15,-1 0 0-15,2 0 0 0,-1 0 0 0,1 2 0 16,0-2 0-16,-1 0 0 0,1-2 128 0,0 1-128 0,-1 1 128 0,0-3-128 16,-2 2 192-16,-2 0-64 0,1-1-128 0,-1 2 0 15,-11 0 0-15,11 0 0 0,-11 0 0 0,11 0 0 16,-11 0 0-16,0 0 0 0,0 0 0 0,0 0 0 15,0 0 0-15,0 0 0 0,0 0-336 0,0 0-48 16,0 0-16-16,0 0 0 16,0 0-528-16,-11 4-96 0,1-1-32 0,-2 1 0 15,0 0-2400-15,1 0-496 0,-2 0-80 0</inkml:trace>
  <inkml:trace contextRef="#ctx0" brushRef="#br3" timeOffset="69574.84">25197 8724 15951 0,'0'0'704'0,"0"0"144"0,0 0-672 0,-8-2-176 0,8 2 0 0,0 0 0 15,0 0 640-15,-6-2 80 0,6 2 32 0,0 0 0 16,0 0-16-16,0 0 0 0,0 0 0 0,0 0 0 16,0 0 32-16,0 0 16 0,0 0 0 0,0 0 0 15,0 0 336-15,0 0 64 0,0 0 16 0,0 0 0 16,0 0 32-16,0 0 16 0,0 0 0 0,0 0 0 15,0 0-144-15,0 0-16 0,0 0-16 0,11 1 0 16,0-1-272-16,-11 0-48 0,13-1-16 0,0 1 0 16,-1 0-304-16,1 0-64 0,-2-1-16 0,2-1 0 15,2-2-160-15,0 2-16 0,1-1-16 0,0 1 0 16,-2 0-160-16,2-2 0 0,-1 2 144 0,1 2-144 16,-2-4 0-16,1 1 144 0,-2 1-144 0,1 0 0 0,2 2 128 15,-1 2-128-15,1 0 0 0,0-2 0 0,-1 3 176 0,2 1-176 16,-1-3 160-16,1 4-160 0,-2-3 0 0,1 3 128 15,-3-3-128-15,-1 4 0 0,-3-1 0 0,-9-5 0 16,0 0 0-16,9 10 0 0,-9-10 128 0,7 9-128 16,-5 2 0-16,-2-11 0 0,0 0 144 0,-4 11-144 15,-2-1 128-15,-3-1-128 0,-2 0 128 0,-1 0-128 16,-2 0 128-16,-3 2-128 0,-1 0 0 0,-3 2 0 16,-4-1 0-16,1 5 0 0,-3 1 0 0,1 0 0 15,-1 1 0-15,-2-2 0 0,1 2 0 0,2 1 0 16,-1-1 0-16,5 1 0 0,-1-3-144 0,2 0 144 15,0-5 0-15,2 2 0 0,-1 3 0 0,3-5 0 0,1-1 0 16,3-2 0-16,3 2 0 0,3-3 0 16,0-2 0-16,7-6 0 0,-6 9 0 0,6-9 128 0,-1 9-128 0,1 1 0 15,0-10 0-15,4 9 128 0,-4-9-128 0,8 9 0 16,0-1 0-16,1-1 0 0,1 1 0 0,3 0 0 16,-1-1 0-16,1-2 0 0,1 1 0 0,1-2 0 15,-1 1-192-15,-1-1-48 0,0 0 0 0,1-1 0 31,2 1-624-31,0-3-128 0,1 2-32 0,0-1 0 16,0-4-1744-16,1 0-368 0,0 0-64 0,0-3-10560 0</inkml:trace>
  <inkml:trace contextRef="#ctx0" brushRef="#br3" timeOffset="69925.78">25834 9154 29951 0,'0'0'1328'0,"0"0"272"0,0 0-1280 0,0 0-320 0,0 0 0 0,0 0 0 0,0 0 1024 0,0 0 160 15,0 0 32-15,0 0 0 0,0 0-528 0,0 0-112 16,0 0 0-16,0 0-16 0,0 0-304 0,0 0-48 0,12 4-16 0,-12-4 0 16,8 6-48-16,-1 5-16 0,-4-2 0 0,1 3 0 15,-1-1 16-15,0 2 0 0,0 2 0 0,0 4 0 16,-2 0-144-16,2 0 0 0,0-1 144 0,-1 2-144 16,-2 0 0-16,0 0 0 0,2 0 0 0,-2 1 0 15,0-2 0-15,1 1 0 0,0 1 0 0,0-2 128 31,-1 0-592-31,0-2-112 0,-1-2-32 0,0 1-10352 0,1-1-2080 0</inkml:trace>
  <inkml:trace contextRef="#ctx0" brushRef="#br3" timeOffset="70763.7">24966 9708 20495 0,'0'0'896'0,"0"0"208"0,0 0-880 0,0 0-224 0,0 0 0 0,0 0 0 15,0 0 368-15,0 0 16 0,0 0 16 0,0 0 0 0,0 0-400 0,0 0 0 16,0 0 0-16,0 0 0 0,0 0 0 15,0 0 0-15,0 0 0 0,0 0 0 16,0 0 512-16,0 0 32 0,0 0 0 0,0 0 0 16,0 0 608-16,0 0 112 0,11-3 16 0,-11 3 16 0,11-2-256 0,0-1-48 15,-11 3-16-15,13-1 0 0,-1 0-272 0,-1 1-48 16,1 0-16-16,1 0 0 0,0 0-96 0,0 1-32 16,1 0 0-16,1 2 0 0,-1-2 0 0,3 2 0 15,-6-2 0-15,2 0 0 0,1 2 0 0,0-3-16 16,2 1 0-16,1 1 0 0,1-1-96 0,2 1-16 15,15-2 0-15,-4 2 0 0,-2-2-64 0,-2 0-32 16,-1 0 0-16,2 0 0 0,0 0-64 0,2 0-16 16,-1-2 0-16,2 2 0 0,2 0-32 0,-1 0-16 0,0 0 0 0,0 2 0 15,0 0 64-15,-1 1 16 16,-2-3 0-16,-2 0 0 0,-2 1-96 0,1 1-16 0,-1-1 0 0,-1 2 0 16,-1-2-128-16,-1-1 128 0,0 0-128 0,0 1 128 15,0 0-128-15,0 2 0 0,1-2 144 0,-1 1-144 16,0-1 0-16,-1 0 128 0,0 1-128 0,-3-1 0 15,-1 1 0-15,0 0 128 0,-2-4-128 0,2 2 0 16,-1 2 0-16,0-2 0 0,-1 0 0 0,0-2 128 16,-2 2-128-16,0-2 0 0,0-1 0 0,-2 2 0 15,1-2 0-15,-1 1 128 0,-11 2-128 0,10-4 0 16,-10 4 0-16,10-4 0 0,-10 4 0 0,0 0 0 31,0 0-1696-31,0 0-256 0,0 0-48 0,0 0-10304 0,-5-8-2064 0</inkml:trace>
  <inkml:trace contextRef="#ctx0" brushRef="#br3" timeOffset="75495.39">20474 12576 16463 0,'0'0'720'0,"0"0"176"0,0 0-720 0,0 0-176 0,0 0 0 0,0 0 0 16,0 0 1872-16,0 0 352 0,0 0 64 0,0 0 16 15,1-9-880-15,-1 9-160 0,0 0-48 0,0 0 0 0,0 0-192 0,0 0-32 16,0 0-16-16,0 0 0 16,0-9 112-16,0 9 0 0,0 0 16 0,0 0 0 15,0 0-128-15,0 0-16 0,0 0-16 0,0 0 0 16,0 0-160-16,0 0-16 0,0 0-16 0,0 0 0 0,0 0-144 15,0 0-32-15,0 0 0 0,0 0 0 0,0 0-128 0,0 0-16 16,0 0-16-16,0 0 0 0,0 0-32 0,0 0-16 16,0 0 0-16,0 0 0 0,0 0-32 0,0 0 0 15,0 0 0-15,9 7 0 0,-9-7-96 0,0 0-32 16,0 0 0-16,7 9 0 0,-7-9-32 0,0 0-16 16,0 0 0-16,6 13 0 0,1-3-160 0,-2 2 160 15,-1 1-160-15,0-1 160 0,-4-12-160 0,5 18 128 16,-1-1-128-16,0 2 128 0,0 1-128 0,1-2 0 15,0 2 0-15,0 2 128 0,-1-1-128 0,1 2 0 0,2 2 0 16,-3 0 0-16,0-2 0 0,0 3 0 16,-1 0 0-16,1 0 0 0,-1 2 0 0,0 1 0 0,-2-3 0 0,0 2 0 15,1 4 0-15,0 0 0 0,-3 2 0 0,0-3 0 16,-1 5 0-16,1-3 0 0,-2 3 0 0,1-2 128 16,-2-2-128-16,0-2 0 0,0 0 0 0,0-4 0 15,1 4 0-15,1-5 128 0,1 1-128 16,-1-1 0-16,0 0 128 0,0 1-128 0,1 0 128 0,-2-2-128 15,1 1 128-15,-1 1-128 0,2 2 128 0,0-2-128 16,-2-3 0-16,0-2 0 0,1 1 128 0,-1-1-128 16,2-1 0-16,-2-2 0 0,1-4 0 0,-1 1 128 15,0-2-128-15,1 2 0 0,-2-4 144 0,1 0-144 16,1 0 128-16,-2-1-128 0,0 2 160 0,0 0-160 16,0-2 128-16,1 1-128 0,0-1 0 0,-1 2 144 0,0-4-144 0,1 1 0 15,0 0 0-15,3-9 128 0,0 0-128 0,-2 10 0 16,-1-2 0-16,3-8 0 0,0 0 0 0,0 0 128 15,-2 12-128-15,0-4 0 0,2-8 0 0,0 0 128 16,0 0-128-16,-2 10 0 0,2-10 0 0,-3 9 128 16,3-9-128-16,-4 9 0 0,4-9 0 0,-2 9 128 15,2-9-128-15,-3 11 0 0,3-11 0 0,0 0 0 16,-3 12 0-16,1-2 0 0,2-10 128 0,0 0 0 16,0 0 0-16,0 0 0 0,-1 10-128 0,1-10 0 15,0 0-160-15,0 0 160 0,0 0 0 0,-4 10 0 16,4-10 0-16,0 0 0 0,0 0 0 0,0 0 160 15,0 0-160-15,0 0 128 0,-4 7-128 0,4-7 128 16,0 0-128-16,0 0 128 0,0 0-128 0,0 0 0 0,0 0 0 16,0 0 128-16,0 0-128 0,-2 11 0 0,2-11 0 0,0 0 0 15,0 0 0-15,0 10 0 0,0-10 0 0,0 0 0 16,0 0 0-16,-1 13 0 0,1-13 0 0,0 0 0 16,0 0 0-16,0 11 0 0,0-11 144 0,0 0-144 15,0 0 0-15,3 10 0 0,-3-10 0 0,0 0 128 16,0 0-128-16,0 0 0 0,5 9 0 0,-5-9 0 15,0 0 0-15,8 9 0 0,-8-9 0 0,0 0 0 16,0 0 0-16,8 8 0 0,-8-8 0 0,0 0 0 16,0 0 0-16,7 9 0 0,-7-9 0 0,0 0 0 15,0 0 0-15,0 0 0 0,0 0 0 0,12 3 128 0,-12-3-128 16,11-1 192-16,0-1-64 0,1-2 0 0,0 2 0 0,-1-3 0 16,1 1 0-16,0 0 0 15,0 0-128-15,1 1 0 0,-2 1 0 0,2 0 0 0,1 1 0 0,1 0 0 16,1-2 0-16,1 2 0 0,0-2 0 0,1 2 0 15,1-2 0-15,1 1 0 0,0-2 0 0,0 1 0 16,1 1 0-16,1-2 0 0,1-1 0 0,0-1 0 16,2 1 0-16,0 0 0 0,-1-2 0 0,4 1 0 15,0-1 0-15,4 1 0 0,-4 2 0 0,4-1 0 16,-1-1 0-16,3 1 0 0,0 1 0 0,0 0 0 16,0-1 0-16,-3 1 0 0,-1 2 0 0,-1-1 0 15,-2 0 128-15,-2 3-128 0,-3-1 0 0,-3 0 0 16,0-2 0-16,-2 2-128 0,0 0 128 0,-2-1 0 15,1 0 0-15,0 0 0 0,-1 1 0 0,2 0 0 16,-1 1 0-16,-1-3 0 0,0 1 0 0,0 0 0 0,1-3 0 0,1 2 0 16,1 2 0-16,2-1 0 0,-1 0 0 0,1 0 0 15,-2-1 0-15,2 2 0 0,-2-1 0 0,0 1 0 16,-1 0 0-16,-1 1 0 0,-2 0 0 0,1 0 0 16,-5 0 0-16,0 0 0 0,1 0 0 0,-11 0 0 15,10 1 0-15,-10-1 0 0,11 0 0 0,-1 0 0 16,1-1 0-16,-11 1 128 0,10 0-128 0,-10 0 0 15,0 0 0-15,12 0 128 0,-2 0-128 0,-10 0 0 16,0 0 0-16,0 0 128 0,12 0-128 0,-2 0 0 16,-10 0 0-16,11 0 0 0,-11 0 0 0,10-4 0 15,-10 4 0-15,9 4 0 0,-9-4 0 0,11 0-128 16,-11 0 128-16,0 0 0 0,0 0 0 0,9 1 0 16,-9-1 0-16,0 0 0 0,0 0 0 0,0 0-128 15,0 0 128-15,0 0 0 0,10 3 0 0,-10-3 0 0,0 0 0 16,0 0 0-16,12-2 0 0,-2 1 128 0,-10 1-128 15,11-4 0-15,-2 0 0 0,-9 4 128 0,10-2-128 0,1-2 0 16,-11 4 0-16,9-4 0 0,-9 4 0 0,10-3 0 16,-10 3 0-16,0 0 0 0,9-5 0 0,-9 5 0 15,0 0 0-15,0 0 0 0,0 0 0 0,0 0 0 16,0 0 0-16,8-5 0 0,-8 5 0 0,0 0 0 16,6-7 128-16,-6 7-128 0,0 0 128 0,3-6-128 15,0-5 128-15,-3 11-128 0,3-9 144 0,1 0-144 16,1 1 192-16,0 2-192 0,-1-3 176 0,0-2-176 15,0 2 160-15,1-1-160 0,0-1 160 0,0-3-160 16,1 0 160-16,-1-3-160 0,-1-3 144 0,0-1-144 16,0-2 128-16,-2-3-128 0,-1-2 160 0,-1-3-160 0,0 1 192 0,0-3-192 15,-1-2 144-15,0 1-144 0,0 2 0 0,-1-1 144 16,0-1-144-16,-1 3 0 0,0 1 0 0,2 0 128 16,-1 0-128-16,-1-3 0 0,0 0 0 0,2-3 0 15,-2 1 0-15,1 0 0 0,-1-2 0 0,1 0 0 16,-1 0 0-16,0 2 0 0,-1 1 0 0,1 1 0 15,0 1 0-15,-1 2 0 0,0 4 0 0,0 1 0 16,-1-2 0-16,1 2 0 0,1-3 0 0,1 4 0 16,-1-1-128-16,2 0 128 0,1 0 0 0,0 2 0 15,-1-1 0-15,1 2 0 0,2 1 0 0,0 2 0 16,-2-1-144-16,1 3 144 0,1 0 0 0,1 4 0 16,-2-2-128-16,1 2 128 0,-1 0 0 0,0 1 0 15,1 1 0-15,-2 0-128 0,0 0 128 0,0 0 0 0,0 0 0 16,0 3 0-16,-2-2 0 0,2-1 0 0,0 4 0 0,0 7 0 15,-2-8 0-15,2 8 0 0,0 0-128 0,0 0 128 16,-3-12 0-16,3 12 0 0,-3-10-128 0,3 10 128 16,-1-8 0-16,1 8 0 0,0 0-144 0,0 0 144 15,-2-8 0-15,2 8-144 0,0 0 144 0,0 0 0 16,-3-5 0-16,3 5-128 0,0 0 128 0,0 0 0 16,0 0 0-16,0 0 128 0,0 0-128 0,0 0 0 15,-3-11-128-15,3 11 128 0,0 0 0 0,0 0 0 16,0 0 0-16,0 0 0 0,-4-6 0 0,4 6 0 15,0 0 0-15,0 0 0 0,0 0-160 0,0 0 160 16,-9-1-192-16,9 1 192 0,-10 1 0 0,1-1 0 0,9 0 0 16,-11 4 0-16,1-3-144 0,-1 2 144 0,1-1 0 0,0 1-144 15,-2 1 144-15,0-4 0 0,0 1 0 0,-1 2 0 16,-1-1 0-16,-3 1 0 0,-3-2 0 0,0 2 0 16,-5-1 0-16,-1 2 0 0,-3 0 0 0,-2 3 0 15,-3-3 0-15,-1 1 0 0,-3 0 0 0,1 2-128 16,0-2 128-16,-1 1 0 0,-1 1 0 0,1-1 0 15,3 0 0-15,-2-1 0 0,1 0 0 0,-2 2 0 16,1-2 0-16,-2 1 0 0,-1-3 0 0,-1 1 0 16,1 0 0-16,2 0 0 0,2-2 0 0,0 1 0 15,1-1 0-15,3 0 0 0,2-1 0 0,2-1 0 16,2 0 0-16,1 0 0 0,1 0 0 0,-1-1 128 16,-1 1-128-16,0 0 0 0,0 2 0 0,0 0 0 15,0-4 0-15,-1 4 0 0,1 0 0 0,3 1 0 16,1 1 0-16,2-3 0 0,2 4 0 0,1-3 0 0,1-1 0 0,3 0 0 15,2-1 0-15,1 3 0 0,1-3-256 0,9 0 16 16,0 0 16-16,0 0 0 16,0 0-896-16,0 0-176 0,0 0-48 0,0 0 0 15,0 0-1248-15,0 0-256 0,12 4-48 0,4 0-10224 16,2 0-2032-16</inkml:trace>
  <inkml:trace contextRef="#ctx0" brushRef="#br3" timeOffset="76555.75">21826 12841 33983 0,'0'0'1504'0,"0"0"304"0,-8-3-1440 0,8 3-368 0,0 0 0 0,-9-1 0 15,9 1 608-15,-10 0 48 0,10 0 16 0,0 0 0 16,-11-1-480-16,0 1-192 0,3 1 176 0,-2-1-176 0,0 0 128 0,-2 3-128 15,0-1 0-15,-1 1 0 0,-1-1 192 0,-3 0-64 16,-1 3-128-16,-2 1 192 0,-1-3 64 0,-1 4 16 16,-1-1 0-16,-2 3 0 0,0-2 208 0,-1 1 32 15,-4-2 16-15,0 1 0 0,0 0 48 16,0 1 0-16,-1-1 0 0,-2 1 0 0,0-2 16 0,2 2 16 16,1-2 0-16,4-2 0 0,1 0-112 0,3 1-32 15,1 2 0-15,2-2 0 0,1 0-272 0,1 1-48 16,1-2-16-16,2-1 0 0,1-1-128 0,1-1 0 15,1 0 0-15,2-1 128 0,9 0 0 0,0 0-128 16,-8 0 192-16,8 0-64 0,-9 3 0 0,9-3-128 16,0 0 192-16,0 0-64 0,0 0-128 0,0 0 128 0,0 0-128 0,0 0 128 15,0 0-128-15,12 7 128 0,1-1-128 0,1-1 128 16,2-1 0-16,1 1-128 0,-1-2 192 0,2-2-64 16,0 2-128-16,-1-1 0 0,0-2 0 0,1 2 128 15,2 0-128-15,-1 1 0 0,1 0 0 0,0 1 0 16,-2-2 0-16,1 1 0 0,0-1 128 0,-1 1-128 15,0 0 0-15,0 0 0 0,-1-1 0 0,3 0 128 16,-1 1-128-16,1 0 128 0,0 1-128 0,-2-3 128 16,0 0-128-16,0 3 0 0,1-4 0 0,0 3 128 15,1-1-128-15,-2 1 160 0,0 1-160 0,-1 0 160 16,-3 1-160-16,-1 4 0 0,-2-5-160 0,1 2 160 16,-1 1 0-16,0 1 0 0,-3 0 0 0,-8-8 0 15,7 10 0-15,-7-10 0 0,8 9 0 0,-1 0 0 0,-7-9 0 16,5 12 0-16,-5-12 0 0,0 0 0 0,4 13 0 15,-1-4 0-15,-3-9 128 0,-2 11-128 0,2-11 0 16,-4 11 0-16,-1 0 128 0,0-2-128 0,-2 0 0 0,-2-1 0 16,-1 0 0-16,-2 2 0 0,-1 1 0 0,-1-1 0 15,-3 0 0-15,-1 2 0 0,-2 1 0 0,0 2 0 16,1-1 0-16,-2 0 0 0,0 1 0 0,-2 0 0 16,-3 0 0-16,0 0 0 0,-1-2 0 0,0 2 0 15,0 0 0-15,-2 2 0 0,-1-3 0 0,0 2 0 16,-1-2 0-16,1 2 0 0,0-2 128 0,1 2-128 15,0 0 0-15,2 1 0 0,-2-2 0 0,3 2 0 16,3-2 0-16,3 0 0 0,1-2 128 0,0 0-128 16,2 2 0-16,2-2 0 0,2-2 0 0,1 2 0 15,2-1 0-15,1 0 0 0,2-2 128 0,2 0-128 16,1-1 0-16,4-9 0 0,-3 11 0 0,3 0 0 0,2-1 0 0,1-2 0 16,4 1 0-16,3-1 0 0,1-3 0 0,2-1 0 15,0 0 144-15,3-1-16 0,2-1-128 0,1-2 192 16,1 2-64-16,2-2 0 0,3 0-128 0,1 0 192 15,0 0-192-15,3 0 144 0,2 0-144 0,3 0 128 16,1 1-128-16,0 0 0 0,0-1 0 0,1 3 0 16,-2-1 0-16,-1 1 0 0,0 0 0 0,-2-1 0 15,-2 0 0-15,0 0 0 0,-1 1 0 0,0-2 0 16,-3-1 0-16,-1 1 0 0,2 1 0 0,-3-2 0 16,-3-2 0-16,3 1 0 0,-1-2-224 0,0 1 80 15,-3 1-368 1,1-2-80-16,0 0-16 0,-2 1 0 0,-1-2-1120 15,-2-1-240-15,0-1-32 0,-1 1-16 0,-1 0-1376 0,0 0-288 16</inkml:trace>
  <inkml:trace contextRef="#ctx0" brushRef="#br3" timeOffset="78849.92">22539 12403 9215 0,'0'0'816'16,"0"0"-656"-16,-8-4-160 0,8 4 0 0,-7-8 3056 0,7 8 576 0,0 0 112 0,0 0 32 15,0 0-2368-15,0 0-480 0,0 0-96 0,0 0 0 16,0 0-192-16,0 0-16 0,0 0-16 0,0 0 0 15,0 0 96-15,0 0 0 0,0 0 16 0,0 0 0 16,-1 12 192-16,1-2 48 0,0 1 0 0,3 0 0 16,1 1-208-16,-1 1-48 0,1 0 0 0,0-1 0 15,0 0-64-15,0-1-32 0,-1 1 0 0,1 0 0 16,0-2 48-16,-1 1 16 0,-3-11 0 0,4 13 0 16,-1 0-80-16,0 1-16 0,-1 2 0 0,1 3 0 15,-1 1-192-15,1 2-64 0,0 4 0 0,-1 2 0 16,0-1-80-16,0 3-32 0,1 0 0 0,-1 4 0 15,0 0-208-15,-1 4 144 0,-1 1-144 0,0 1 128 16,0 0-128-16,1 1 0 0,-1-2 0 0,2 0 0 16,-1 0 128-16,1-4-128 0,0-2 0 0,-1 0 128 0,2-3 112 0,-1 0 16 15,0-2 0-15,0 0 0 0,-2-5-16 0,0 1 0 16,0 2 0-16,0-2 0 0,0 1-240 0,0 1 144 16,0 3-144-16,-1 1 128 0,0 3-128 0,-1-1 0 15,2 3 0-15,0-1 0 0,0-5 0 0,0-2 0 16,0-2 0-16,0-2 0 0,0 0 128 0,0-2-128 15,-1-2 128-15,1-1-128 0,0-1 160 0,0-1-160 16,0-2 192-16,1-1-192 0,-1-1 208 0,-1 0-64 16,0-2-16-16,-1 1 0 0,2-1 64 0,0 2 16 15,2-6 0-15,-2 2 0 0,0-8-208 0,2 11 144 16,-2-4-144-16,2 4 128 0,-2-11-128 0,0 9 0 16,-2 0 0-16,1-1 0 0,1 2 0 0,0-10 0 0,-1 7 128 0,1-7-128 15,1 9 0-15,-1-9 0 0,0 0 0 16,-3 9 128-16,3-9 16 0,0 0 0 0,0 0 0 0,0 8 0 15,0-8 48-15,0 0 0 0,0 0 0 0,2 10 0 16,-2-10-192-16,0 0 0 0,0 0 144 0,0 9-144 16,0-9 0-16,0 8 0 0,0-8 0 0,0 0 0 15,0 0 0-15,0 0 0 0,0 0 0 0,0 0 0 16,0 0 128-16,0 8-128 0,0-8 128 0,0 0-128 16,0 0 272-16,0 0-16 0,0 0 0 0,0 0 0 15,0 0-80-15,0 0-32 0,0 0 0 0,0 0 0 16,0 0-144-16,0 0 0 0,0 0 0 0,0 0 0 15,0 0 0-15,0 0 0 0,0 0 0 0,0 0 0 16,0 0 0-16,0 0 0 0,0 0 0 0,0 0 0 16,0 0 0-16,5-10 0 0,-5 10 0 0,8-8 0 0,-8 8 128 0,11-5 0 15,0 1 0-15,-1 1 0 0,1 2-128 0,-1 1-176 16,-1-4 48-16,2 3 0 0,2 1 128 0,0 0 0 16,0 0 0-16,1 0 0 0,1 0 0 0,1-2 0 15,4 1 0-15,1-2-128 0,1 1 128 0,3 0 0 16,1 0 0-16,1-1 0 0,-1-1 0 0,2 0 0 15,-1 2 0-15,0-2 0 0,0 3 0 0,0-1 0 16,0 0 0-16,1 0 0 0,-1 1 0 0,2 0 0 16,-1 1 0-16,4 0 0 0,2 2 0 0,2-2 0 15,5 0 0-15,0 2 0 0,2 0 0 0,0-2 0 16,0 0 0-16,-2 0 0 0,-5 0 0 0,1 0 0 0,-1-2 0 16,-1-1 0-16,1 0 0 0,-2 0 0 0,-1-1 0 15,1 1 0-15,2 0 0 0,-3 1 128 0,0-2-128 0,0 1 0 16,-2 1 0-16,-2-1 0 0,-1 2 0 0,0-2 0 15,-1 1 0-15,-1 0 0 0,-1 0 0 0,1 0 0 16,-1 0 0-16,-2 0 0 0,1 1 0 0,-1 1 0 16,-1-1 0-16,0 0 0 0,1 1 0 0,-3 1 0 15,1 0 0-15,1 0 0 0,-3-1 0 0,-1 0 0 16,-2 0 0-16,-2 0 0 0,0 0 0 0,-1 0 128 16,-2 0-128-16,-11 0 0 0,10 0 0 0,-10 0 128 15,12-1-128-15,-12 1 176 0,0 0-176 0,10 0 192 16,-10 0-192-16,0 0 160 0,0 0-160 0,0 0 160 15,10-1-160-15,-10 1 0 0,0 0 144 0,0 0-144 16,0 0 128-16,6-7-128 0,-6 7 160 0,4-6-160 16,-4 6 128-16,0 0-128 0,3-11 0 0,-2 2 144 15,-1 9-144-15,1-9 160 0,-2 1-160 0,1-2 160 0,0 2-160 16,-1 0 160-16,-1-1-160 0,1 1 160 0,1-3-160 16,0 0 192-16,-1-2-192 0,1 0 192 0,0-3-192 0,1-2 160 15,-2-3-160-15,-1-1 160 0,1-3-160 0,1-1 128 16,-1-4-128-16,-1-1 128 0,1-4-128 0,0-2 128 15,0-2-128-15,-1 0 128 0,0 1-128 0,0 0 0 16,1 2 0-16,-2-1 128 0,1 1-128 0,-2-1 0 16,-1 0 0-16,-1 0 128 0,1 2-128 0,0 1 0 15,-3-1 0-15,2 1 0 0,-1 0 0 0,1 1 0 16,0 3-128-16,1 0 128 0,1 3 0 0,0 1 0 16,0 3 0-16,1-1 0 0,0-1 0 0,0 4 0 15,2-2-144-15,0 1 144 0,-1-2 0 0,1 4 0 16,-1 0 0-16,-1 0 0 0,0 2-128 0,1 3 128 0,-1-2 0 0,0 2 0 15,0 1-128-15,0 1 128 0,0-1 0 0,-1 0 0 16,1 3-128-16,-1-1 128 0,0 0 0 0,1 2 0 16,-1-3 0-16,2 2 0 0,-1 1 0 0,0 1 0 15,-1-2 0-15,2 2 0 0,1 0 0 0,-1 0 0 16,1 0 0-16,0-2 0 0,-1 2 0 0,2-2 0 16,0-1 0-16,0 1 0 0,0 2 0 0,0-1 0 15,0 10 0-15,-1-9 0 0,1 9 0 0,-3-9 0 16,1 1-128-16,2 8 128 0,0 0 0 0,-3-9 0 15,3 9 0-15,-4-8-128 0,4 8 128 0,0 0 0 16,-5-8 0-16,5 8 0 0,0 0-128 0,-6-5 128 16,6 5 0-16,-7-4 0 0,7 4-128 0,0 0 128 15,-9-1 0-15,9 1 0 0,-9 0-128 0,1 1 128 16,8-1 0-16,-8 4 0 0,8-4 0 0,0 0 0 16,-8 6-128-16,0 1 128 0,1-2 0 0,7-5 0 0,-9 5 0 0,9-5-128 15,-11 7 128-15,1-1 0 0,-2-4 0 0,2 3 0 16,-2-3 0-16,0 6 0 0,-1 0 0 0,0-3 0 15,-1-1 0-15,-2-1 0 0,-2-2 0 0,-2 0 0 16,-3-2 0-16,-1 1 0 0,-2-1 0 0,-1 1 0 16,-3 0 0-16,-1 0 0 0,-1 0 0 0,0 0 0 15,-4 0 0-15,4 1 0 0,1 0 0 0,1 3 0 16,0-4 0-16,1 2 0 0,2-2 0 0,-1 0 0 16,1-2 0-16,-1 2 0 0,0-2 0 0,-2 0 0 15,0 0 0-15,-2 2 0 0,0 0 0 0,1 0 0 16,-2-3 0-16,2 3 0 0,1 3 0 0,1-2 0 0,2 0 0 0,1 3 0 15,-1-2 0-15,4-2 0 0,0 1 0 0,2 0 0 16,0-1 0-16,0 0 0 0,9 0 0 0,-2 0 0 16,-2-1 0-16,-1 0 0 0,0-1 0 0,-1 2 0 15,0 0 0-15,0 0 0 0,-16-4 0 0,6 3 0 16,5 0 0-16,3-2 0 0,2 2 0 0,1 1 0 16,0 0 0-16,2-1 0 0,0-3 0 0,1 1 0 15,-1 2 0-15,2 2 0 0,2 2 0 0,-1-1 0 16,0 2-160-16,1 0 160 0,0 1-128 0,1 1 128 15,-1-4 0-15,2 2-160 0,1 0 160 0,8-4 0 16,-9 5-320-16,9-5 64 0,0 0 0 0,-8 7 0 16,8-7-992-1,-5 9-192-15,5-9-32 0,0 0-16 0,0 0-1456 0,0 9-304 0,1 1-48 16</inkml:trace>
  <inkml:trace contextRef="#ctx0" brushRef="#br3" timeOffset="82499.47">17894 7389 7359 0,'0'0'656'0,"-4"-11"-528"16,0 1-128-16,1 1 0 0,0-2 4288 0,2 2 816 15,1 9 160-15,0-9 48 0,0 9-3232 0,0 0-640 16,0-12-128-16,0 12-32 0,0 0-192 0,0 0-64 16,0-9 0-16,0 9 0 0,0 0-128 0,0 0-16 15,0 0-16-15,0 0 0 0,-2-6-224 0,2 6-32 0,0 0-16 0,0 0 0 16,0 0-240-16,0 0-48 0,0 0-16 0,0 0 0 16,0 0 0-16,0 0 0 0,0 0 0 0,0 0 0 15,-6 9-32-15,6-9-16 0,0 0 0 0,0 0 0 16,0 0 112-16,0 0 32 0,0 0 0 0,0 0 0 15,0 0 0-15,0 0 16 0,0 0 0 0,-4 10 0 16,4-10-80-16,0 0-32 0,0 0 0 0,0 0 0 16,0 0-96-16,0 0-32 0,-3 11 0 0,3-11 0 15,0 0-160-15,0 0 0 0,0 0 0 0,0 0 128 16,0 0-128-16,-3 10 0 0,3-10 0 0,0 0 0 16,0 0 0-16,0 0 0 0,0 0 128 0,0 0-128 15,0 0 0-15,0 0 0 0,-9 3 144 0,9-3-144 0,-9-3 128 16,1 1-128-16,1-2 128 0,0 0-128 0,-3 0 160 0,3 0-32 15,0 1-128-15,1-2 192 0,-2 1-32 0,8 4-16 16,0 0 0-16,-9-4 0 0,-1 0-144 0,10 4 192 16,0 0-192-16,-6-6 192 0,1-1-192 0,5 7 160 15,-4-6-160-15,4 6 160 0,0 0-160 0,-5-7 192 16,1 1-192-16,4 6 192 0,0 0-48 0,0 0 0 16,-7-7 0-16,7 7 0 0,0 0-144 0,0 0 160 15,0 0-160-15,0 0 160 0,-9-4-160 0,9 4 0 16,0 0 0-16,0 0 0 0,0 0 0 0,0 0 0 15,0 0 0-15,0 0 0 0,0 0 0 0,0 0 0 16,0 12 0-16,0-12 0 0,0 0 0 0,1 14 0 16,2-2 128-16,0 0-128 0,-3-12 0 0,3 14 0 0,0-1 0 15,0-1 128-15,1 0-128 0,0 1 0 0,-2-2 0 16,1 4 128-16,1-2-128 0,0-1 192 0,2 1-192 0,-1 0 192 16,-1-2-192-16,1 1 0 0,1 0 144 0,-1 0-144 15,0 2 0-15,2 0 128 0,-1 2-128 0,1 1 0 16,-1-3 0-16,1 1 0 0,-2 0 0 0,1 0 128 15,1-1-128-15,-1 3 0 0,0 2 0 0,-1-2 0 16,0 2 0-16,2 1 0 0,-1-1 0 0,2 0 0 16,-2 1 0-16,2 2 0 0,-1-4 0 0,-1 3 128 15,1 0-128-15,1 0 0 0,1 1 0 0,-1-4 0 16,-2 2 0-16,1-1 144 0,-1 1-144 0,1-1 0 16,-1 1 144-16,2-2-144 0,0 0 0 0,1-2 144 15,1 1-144-15,-1 0 128 0,2-3-128 0,-1 3 128 0,1 2-128 0,-1-4 0 16,-2 1 0-16,1 1 0 0,2 1 0 0,0 0 0 15,1 1 128-15,0-3-128 0,-2 4 0 0,-1-3 0 16,2 3 0-16,-1-1 0 0,1 2 128 0,-1 0-128 16,-1 0 128-16,0 0-128 0,0 1 0 0,1 0 0 15,-1-1 0-15,0-2 0 0,-1 2 0 0,-1-4 0 16,1 3 0-16,1-3 0 0,1 2 0 0,-1-3 0 16,-2-1 0-16,7 4 128 0,-1 4-128 0,-2-6 0 15,0-3 144-15,-2-1-144 0,0-1 128 0,1-1-128 16,0-1 160-16,-1 2-160 0,-2 0 160 0,3-1-160 15,-1 2 160-15,0 0-160 0,1 0 128 0,1 3-128 16,-1 0 0-16,1 3 144 0,-2-1-144 0,-1 5 0 16,1 0 0-16,0 1 0 0,1-2 0 0,1 0 0 0,0 0 0 15,0-1 0-15,-1 0 0 0,1-2 0 0,-1 0 128 0,1-2-128 16,-1-2 0-16,0 1 0 0,2-3 0 0,-3 1 0 16,0 2 0-16,1-4 128 0,-1-1-128 0,1 2 0 15,-1-2 288-15,-1 2-32 0,-1 1 0 0,0 1 0 16,0-1-384-16,1 0-96 0,-2 2-16 0,2 1 0 15,0 0 240-15,0 2 0 0,-2 2 0 0,1 4 0 16,-1-2 0-16,1 3 0 0,-2 2 0 0,1-1 0 16,0 1 0-16,-1-1 0 0,0 0 0 0,0-3 0 15,1-2 0-15,-1-2 0 0,0-4 0 0,3 0 0 16,-2-2 0-16,1 0 0 0,-2-3 0 0,2 1 0 16,-1-2 0-16,1 1 0 0,-1-1 128 0,1-1-128 15,-1 1 0-15,1-3 160 0,-2 4-160 0,1 1 128 16,1-3-128-16,-1 1 0 0,1 2 0 0,1 0 128 15,-2 1-128-15,2-2 0 0,-1 2 0 0,-1 0 0 0,-1 3 0 16,2 4 0-16,-1-3 0 0,1 2 0 0,-1-1 0 0,1 1 0 16,0-2 0-16,0-2 0 0,1 2 0 0,0-3 0 15,0 2 128-15,1-2-128 0,0-1 0 0,1-1 0 16,1 0 0-16,2 0 0 0,-1-2 0 0,1 1 128 16,-2-1-128-16,1 2 0 0,0-2 0 0,0-1 128 15,-2 0-128-15,1 2 0 0,-1-1 0 0,0 1 128 16,-1-1-128-16,1 3 0 0,-3 0 0 0,1 0 0 15,-1 4 0-15,-1-4 0 0,1 2 0 0,-1 0 0 16,1 1 0-16,-1 1 0 0,1 1 0 0,-1 0 0 0,1 1 0 16,1 0 0-16,-2 3 0 0,1-3 0 15,1 1 0-15,-2 1 0 0,1-4 320 0,-1 3 48 16,2-1 0-16,-1 0 0 0,-2-1-592 0,1 0-112 0,-1 0-32 0,2-1 0 16,-1-1 368-16,1 0 0 0,0-2 0 0,-2 0 0 15,0 1 0-15,0-1 0 0,0 3 0 0,1-4 0 16,-2 1 0-16,-1 3 0 0,1 0 0 0,0-1 0 15,0-1 0-15,-1 2 0 0,-2 2 0 0,3-1 0 16,0-1 0-16,1 2 0 0,0-3 0 0,2 0 0 16,-2 2 0-16,3-2 0 0,0-1 0 0,0 0 0 15,-1-1 0-15,1 2 0 0,-1-1 0 0,1 1 0 16,-3 1 0-16,3 0 0 0,-1 1 0 0,1-1 0 16,0-1 0-16,0 1 0 0,-2-1 0 0,2-1 0 15,0-1 0-15,1 2 0 0,0-1 0 0,0 1 0 16,1 1 0-16,0-3 0 0,-1 2 0 0,0 0 0 15,0-1 0-15,-1 4 0 0,0-5 0 0,0 4 0 0,0 0 0 0,-1 1 0 16,1-1 0-16,0-1 0 0,0-2 0 0,0 1 0 16,0 1 0-16,-2-1 0 0,3-1 288 0,3 4-32 15,1 0 0-15,-1-1 0 0,-2-1-256 0,-3-2 160 16,-7-15-160-16,6 11 128 0,2 2-128 0,0 3 0 16,0-4 0-16,-1 1-176 0,1 1 176 0,0-1 0 15,-1 2 0-15,-1-2 0 0,1 1-192 0,-1 2-16 16,1-2 0-16,0 2 0 0,3-2 528 0,-1 0 128 15,-1 1 0-15,-2-2 16 0,1-3-464 0,-1 3-208 16,-1-2 16-16,2 0 0 0,-1 1-32 0,2 0 0 16,1 0 0-16,0 1 0 0,2 0 224 0,-1 0 0 15,1 0 0-15,0 1 0 0,1 0 0 0,0 2 0 0,0 0 0 16,1 1 0-16,0 0 0 0,-2-1 0 0,0 3 0 0,-1-4 0 16,2 2 128-16,0 0-128 0,-2-4 0 0,1 4 0 15,-1-1 0-15,-1-2 0 0,-1-1 0 0,0-4 0 16,0 1 0-16,0-1 0 0,-1 0 0 0,0 0 0 15,-1 1 128-15,1 1-128 0,-7-11 0 0,9 10 0 16,-1 1 160-16,0-2-32 0,-1 0 0 0,1 1 0 16,-1-2-128-16,-1 3 0 0,0-1 0 0,-1 0-176 15,0 1 176-15,0 2 0 0,0-1 0 0,1-1 0 16,-1 0 0-16,0 2 0 0,-1 0 0 0,0 1 0 16,0-1 0-16,1 3 0 0,0-2 0 0,0 2 0 15,-2 0 0-15,1-2 0 0,0-1 0 0,1 1 0 16,-1-2 0-16,1 2 0 0,4 5 0 0,-2-4 0 15,-3 0-128-15,0-4 0 0,-2 0 0 0,2 0 0 16,-1-3 128-16,-1 3 0 0,0 0 0 0,-1-1 0 16,-1-3 0-16,4 3-128 0,-1 1 128 0,-1-3-128 0,-2-8 128 0,3 10 0 15,-1 0 0-15,1 0 0 0,-3-10 0 0,3 10 0 16,-1 1 0-16,2-1 0 0,-4-10 0 0,3 13 0 16,1 0 0-16,-2-1 0 0,0-1 0 0,-1 0 0 15,0 1 0-15,2 0 0 0,-1 0 0 0,1-2 0 16,-2 0 0-16,1 1 0 0,-1 1 0 0,1-3 0 15,-2-9 0-15,3 11 0 0,0-1 272 0,-1-1 96 16,-2-9 16-16,0 0 0 16,3 7-1600-16,-3-7-320 0,0 0-64 0,0 0-16 15,0 0-800-15,0 0-144 0,0 0-48 0,-5-7 0 16,-2-5-1296-16,-2-8-256 0</inkml:trace>
  <inkml:trace contextRef="#ctx0" brushRef="#br3" timeOffset="84088.83">18343 10175 13823 0,'0'0'1216'0,"0"0"-960"0,-9-3-256 0,9 3 0 0,-9-2 2944 0,9 2 560 15,-8-4 96-15,8 4 32 0,-8-3-1792 0,8 3-368 16,-9-3-64-16,3 2 0 0,6 1-400 0,0 0-80 16,-7-5-16-16,7 5 0 0,0 0-144 0,0 0-16 15,-4-7-16-15,2 1 0 0,2 6 144 0,0 0 16 16,0-9 16-16,0 9 0 0,0 0-80 0,2-8-32 15,-2 8 0-15,0 0 0 0,0 0-256 0,0 0-48 16,0 0-16-16,0 0 0 0,3-7-64 0,-3 7-16 16,0 0 0-16,0 0 0 0,0 0-64 0,0 0-16 15,0 0 0-15,0 0 0 0,0 0-48 0,0 0-16 16,0 0 0-16,0 0 0 0,0 0-64 0,0 0 0 0,0 0-16 0,0 0 0 16,0 0-32-16,0 0 0 15,10 0 0-15,-10 0 0 0,12 4-144 0,-1 2 128 16,-11-6-128-16,13 7 128 0,-2 1-128 0,1 3 0 0,0 0 144 0,0 2-144 15,-2-1 0-15,2 2 128 0,1 2-128 16,0 0 0-16,0-1 0 0,4 5 0 0,1-2 0 0,0 3 0 16,0 1 0-16,3 2 0 0,3-3 0 0,-3 2 128 15,-2 2-128-15,1 1 128 0,1 3-128 0,0 1 128 16,-1 0-128-16,3 0 0 0,-1-2 0 0,0 1 128 16,-1-2-128-16,0 1 0 0,-1 0 128 0,3-3-128 15,-1 2 128-15,0-3-128 0,-3-3 160 0,1 0-160 16,1 1 208-16,-2 3-48 0,1 2-16 0,1 2 0 15,2 1-144-15,-1 2 128 0,-2 3-128 0,1 2 128 16,1-1-128-16,-1 1 0 0,0-1 0 0,1-3 0 16,-1 1 0-16,2-1 128 0,1 2-128 0,-1-4 0 0,-1-4 128 0,-2-2-128 15,-3-3 128-15,0 2-128 0,2-2 160 0,-3 1-160 16,-2 1 192-16,1 1-192 0,0 3 176 0,1 1-176 16,-2 1 160-16,3 3-160 0,0-2 0 0,0-1 128 15,0-1-128-15,1-2 0 0,3 2 0 0,-1-5 128 16,-2-1-128-16,2 0 0 0,0-2 128 0,0 4-128 15,-2-2 0-15,1 3 0 0,-3-2 0 0,3 2 128 16,-4 1-128-16,0 0 0 0,-1 2 176 0,-1 0-16 16,-1-2 0-16,1-1 0 0,0-4 32 0,0 1 0 15,0-1 0-15,-1-3 0 0,-1 0-192 0,1-4 0 16,0 1-160-16,0-2 160 0,-1-1 192 0,0 2 144 16,-2-2 32-16,1-2 0 0,1 1-368 0,1 1-288 0,-3-2 48 0,-2 0 16 15,1 0 224-15,0 2 0 0,0 0 0 0,0 2 0 16,0 0 0-16,1 0 0 0,-3 1 0 0,1 0 0 15,1-2 0-15,-1 0 0 0,1-1 0 0,0 0 0 16,0-1 0-16,1 1 0 0,-1-2 160 0,1-1-160 16,1-2 176-16,1 0-48 0,-11-8-128 0,13 10 192 15,-3-2-64-15,1 0 0 0,-2-2-128 0,0 2 192 16,0 0-192-16,0 1 0 0,-2 2 128 0,1-1-128 16,-1 2 0-16,2 1 0 0,1 2 0 0,-3 0 0 15,-1-5 0-15,0 3 0 0,1 0 0 0,-1 0 0 16,1-2 0-16,1 0 0 0,-1-1 0 0,1 0 0 15,-1-2 0-15,1 1 128 0,-1 0-128 0,0 0 0 16,-7-9 0-16,0 0 0 0,6 12 128 0,2-4-128 16,-8-8 0-16,12 11 128 0,1 3-128 0,0-4 0 15,-5-2 144-15,-2 1-144 0,1-1 128 0,-1 0-128 16,2 2 128-16,0-1-128 0,-1-1 0 0,-1 1 128 0,1 1-128 0,-1-3 0 16,1 2 0-16,0 0 0 0,0 3 0 0,-2-3 0 15,-1 2 0-15,1-1 0 0,2 3 288 0,-1-3-32 16,-2 3 0-16,0 1 0 0,0-4-400 0,-1 2-96 15,-1-2-16-15,1 1 0 0,-3-11 256 0,4 13 0 16,-4-13 0-16,2 13 0 0,-2-13 0 0,4 13 0 16,-4-13 128-16,6 11-128 0,-6-11 0 0,5 12 128 15,0-1-128-15,0-2 0 0,-5-9 0 0,7 11 0 16,-7-11 0-16,8 12 0 0,-2-1 0 0,-6-11 0 16,7 10 0-16,-2-1 0 0,-5-9 128 0,6 11-128 0,-6-11 0 0,7 7 0 15,-7-7 0-15,5 10 0 0,-5-10 0 16,0 0 0-16,0 0 0 0,8 5 0 0,-8-5 0 0,0 0-144 31,0 0-848-31,0 0-160 0,0 0-48 0,10-2 0 16,-10 2-2128-16,11-5-448 0,-5-1-64 0</inkml:trace>
  <inkml:trace contextRef="#ctx0" brushRef="#br3" timeOffset="85169.75">18446 12572 21183 0,'-15'0'944'0,"4"0"192"0,-2 0-912 0,0 0-224 0,0 0 0 0,1 0 0 16,1 0 2560-16,-1 0 448 0,0 3 112 0,2-3 16 15,2-1-2480-15,8 1-480 0,-9-2-176 0,9 2 0 16,-8-2 336-16,8 2-32 0,0 0-16 0,0 0 0 16,-8-2 80-16,8 2 16 0,0 0 0 0,0 0 0 15,0 0 160-15,0 0 32 0,0 0 16 0,0 0 0 16,0 0 208-16,0 0 32 0,0 0 16 0,0 0 0 15,0 0-16-15,0 0 0 0,0 0 0 0,0 0 0 16,0 0-192-16,0 0-32 0,12 4-16 0,1-1 0 16,-1 2-224-16,1 2-48 0,0 0-16 0,0 1 0 15,1 1-128-15,2 2-32 0,1 1 0 0,1-1 0 16,0 2-16-16,0-3 0 0,3 0 0 0,1 0 0 0,2-2 64 0,1 0 0 16,-2 0 0-16,1 0 0 0,-2 3 64 0,0-3 0 15,-1 0 16-15,0 1 0 0,0 3-16 0,-1-3-16 16,0 3 0-16,0-1 0 0,-2 3-48 0,0-3 0 15,2 0 0-15,0 0 0 0,3-3 0 0,-1-1 0 16,0-1 0-16,0 2 0 0,2-3 32 0,2 1 0 16,1-1 0-16,3 1 0 0,1 1-96 0,2-1 0 15,-2 1-128-15,0 2 192 0,1-1-64 0,-2 1-128 16,-3 3 176-16,-1-1-176 0,-1 2 208 0,-2 0-64 16,2 3-16-16,-3-3 0 0,2-1-128 0,-3-2 0 15,-2-1 0-15,-1 1 0 0,-1-3 0 0,3 0 0 16,-3 2 160-16,1-2-160 0,0-4 240 0,2 4-64 15,1 1-16-15,1-2 0 0,0 0 32 0,0-4 0 0,-1 2 0 16,0 0 0-16,0 0-192 0,1 1 160 0,0-1-160 16,0 1 160-16,1 3-160 0,-1-1 128 0,-3-1-128 0,0 3 128 15,-4-2-128-15,2 2 0 0,-3 3 0 0,2-3 128 16,-2 2-128-16,1 0 0 0,-2-3 0 0,0 2 0 16,-1-1 0-16,-1-1 0 0,0-1 128 0,-1-5-128 15,1 2 0-15,-1-1 160 0,2 1-160 0,2-3 160 16,-1 0-32-16,0 1-128 0,0-2 192 0,2 1-64 15,0-1 0-15,2 2-128 0,1 1 192 0,1 0-64 16,-1 1-128-16,0 2 0 0,0 1 0 0,2-1 128 16,-3 2-128-16,0 0 0 0,-1 0 0 0,-1-1 0 15,0 1 0-15,-2-1 0 0,-2-2 0 0,0 1 0 16,0 1 0-16,-1-2 0 0,-10-5 0 0,11 4 0 16,-2 0 0-16,-9-4 128 0,0 0-128 0,12 3 128 0,-3-3 16 15,0 1 0-15,-9-1 0 0,0 0 0 0,7-8-144 0,-1 2 0 16,-6 6 0-16,10-3 128 0,-10 3-128 0,0 0 0 15,10-1 144-15,-10 1-144 0,10-3 0 0,-10 3 0 16,11 1 0-16,-11-1 0 0,0 0 0 0,0 0 0 16,12 6 0-16,-12-6 0 0,0 0 0 0,10 6 0 15,-10-6 0-15,0 0 0 0,0 0 0 0,9 7 0 16,-9-7 0-16,0 0 0 0,0 0-208 0,0 0 32 16,0 0 16-16,0 0 0 15,0 0-736-15,9 6-160 0,-9-6-32 0,0 0 0 16,0 0-1664-16,13-1-352 0,-1-4-64 0</inkml:trace>
  <inkml:trace contextRef="#ctx0" brushRef="#br3" timeOffset="86937.89">22760 13806 4607 0,'0'0'400'0,"0"0"-400"15,0 0 0-15,-8 4 0 0,-1-6 6784 0,9 2 1264 0,0 0 256 0,0 0 48 16,0 0-6432-16,0 0-1280 0,0 0-256 0,0 0-48 16,0 0-336-16,0 0 0 0,0 0 0 0,0 0 0 15,0 0 0-15,0 0 0 0,0 0 0 0,0 0 0 16,0 0 0-16,0 0 0 0,0 0 0 0,12 3 0 16,-12-3 176-16,12 2 112 0,-12-2 32 0,14 3 0 15,-1 0 272-15,0-2 64 0,0-1 16 0,2 0 0 16,0 0-64-16,4 0-16 0,-1 0 0 0,1 0 0 15,2 0-272-15,1 1-48 0,1-1-16 0,1 2 0 16,2 0-96-16,0-2-32 0,-1 0 0 0,-1 0 0 16,-2 0-128-16,-1 0 0 0,-2 0 0 0,1 0 0 15,-2-2 0-15,-2 2 128 0,-2 0-128 0,0 0 128 16,-1 0 32-16,0 0 0 0,-1 0 0 0,0 0 0 16,-12 0 96-16,12-2 32 0,-2 1 0 0,1 0 0 15,-1-2 128-15,0 0 32 0,2 0 0 0,-1 0 0 0,-11 3-192 0,13-3-48 16,-2 1 0-16,1 2 0 0,0-4-208 0,-1 3 0 15,0-1 128-15,-1 2-128 0,-10 0 0 0,11 0 0 16,-11 0 0-16,9-2 0 0,-9 2 0 0,0 0 144 16,0 0-144-16,0 0 128 0,0 0 32 0,0 0 0 15,0 0 0-15,0 0 0 0,0 0 48 0,0 0 16 16,0 0 0-16,0 0 0 0,0 0-80 0,0-10-16 16,0 10 0-16,-1-10 0 0,1 2 0 0,0-2-128 15,0 10 192-15,1-13-64 0,2 2-128 0,-1 0 160 16,1-2-160-16,-1 1 160 0,1-1-160 0,0-2 160 15,-1 0-160-15,1-1 160 0,-1-2-160 0,1 1 128 16,-2 0-128-16,-1 3 128 0,0-5-128 0,0 2 192 16,0-1-192-16,-1 1 192 0,0 2-192 0,-2-4 192 15,0 2-192-15,0 0 192 0,-1 1-192 0,0-1 0 0,-1-4 144 0,1 1-144 16,-2-1 144-16,1 3-144 0,0-3 192 16,0 2-192-16,0-2 192 0,-1 3-64 0,1-5 0 0,0 4-128 15,0 1 192-15,1-2-192 0,0 2 192 0,0 1-192 16,1-1 128-16,1 5-128 0,-1-1 0 0,1 3 0 15,-1 2 0-15,0 1 0 0,3 8 0 0,0 0 0 16,-4-8 0-16,4 8 0 0,0 0 0 0,0 0 0 16,-5-7 0-16,5 7 0 0,0 0 0 0,0 0 0 15,-8-1 0-15,8 1-144 0,0 0 144 0,0 0 0 16,0 0 0-16,0 0 0 0,0 0 0 0,0 0 0 16,0 0 0-16,0 0 0 0,0 0 0 0,0 0 0 15,0 0 0-15,0 0 0 0,0 0 0 0,0 0 128 16,-2-9-128-16,2 9 0 0,-2-9 0 0,2 9 128 0,0 0-128 0,0 0 0 15,-1-9 0-15,1 9 128 16,-2-9-128-16,2 9 0 0,0 0 0 0,0 0 0 0,-4-6 0 0,4 6 0 16,0 0 0-16,0 0 0 0,0 0 0 0,0 0 0 15,0 0 0-15,0 0-128 0,0 0 128 0,0 0 0 16,0 0 0-16,0 0 0 0,0 0 0 0,0 0 0 16,0 0 0-16,6-6 0 0,-1-1 0 0,-5 7 0 15,8-4 0-15,-8 4 0 0,11-3 0 0,-1 0 0 16,-10 3 0-16,13-4 128 0,-3 1-128 0,-10 3 0 15,12-3 0-15,-1 0 0 0,-1 0 0 0,-10 3 0 16,12 0 0-16,-2 0 0 0,-10 0 0 0,13 2 0 16,0-2 0-16,0 2 0 0,0 1 0 0,2-1 0 0,-1 1 0 0,2 1 0 15,1-3 0-15,0 1 0 0,-2 3 0 0,1-3 0 16,-7 1 0-16,1-2 0 0,2 2 0 0,1 0 0 16,0-2 0-16,0 0 0 0,0 0 0 0,0 1 0 15,11 2 0-15,-5-2 0 0,0 1 0 0,-4-3 0 16,-2-1 0-16,0 2 128 0,0 1-128 0,0 1 0 15,0-2 128-15,3-1-128 0,-3 0 128 0,2 0-128 16,-1 0 0-16,0 0 128 0,1 3-128 0,0-3 0 16,1 0 0-16,-1-3 0 0,0 2 0 0,-1 1 128 15,-1 0-128-15,2 0 0 0,-1 1 0 0,0-1 0 16,1 0 0-16,-2 0 0 0,-3 0 0 0,0 3 0 16,-10-3 0-16,11 0 0 0,-11 0 0 0,0 0 0 15,0 0-240-15,0 0-16 0,0 0 0 0,8 7 0 16,-8-7-2176-16,2 9-432 15,-3 0-80-15,-3 0-17280 0</inkml:trace>
  <inkml:trace contextRef="#ctx0" brushRef="#br2" timeOffset="94017.33">20607 12094 6447 0,'-16'-1'272'0,"7"-1"80"0,-2 1-352 0,0 0 0 0,-1-2 0 0,0 3 0 16,0 1 3936-16,1 1 720 0,0-2 144 0,1 1 16 15,-1 2-3728-15,1-1-768 0,1-1-128 0,9-1-48 16,-9 3 304-16,9-3 64 0,-9 3 16 0,9-3 0 16,-10 2 336-16,10-2 64 0,-9 2 16 0,9-2 0 15,0 0 0-15,0 0 0 0,0 0 0 0,-9 2 0 16,9-2-144-16,0 0-32 0,0 0 0 0,0 0 0 0,0 0-384 0,0 0-96 15,0 0-16-15,0 0 0 0,0 0-16 0,4 9 0 16,-4-9 0-16,8 7 0 0,-8-7 144 0,13 6 32 16,-1 0 0-16,1-3 0 0,0 3-96 0,0-4-16 15,0 2 0-15,1 0 0 0,1 0-112 0,0 0-16 16,0 1-16-16,3 0 0 0,1-5 96 0,4 2 32 16,1-1 0-16,4 0 0 0,0 3-96 0,5-4-16 15,1 2 0-15,1-2 0 0,2 0 48 0,0 1 0 16,1-2 0-16,1-1 0 0,0 0-64 0,0-1-16 15,2 0 0-15,1 1 0 0,1-2-160 0,1 1 128 0,0 1-128 16,3 0 128-16,1 1-128 0,-2 0 128 0,-2 1-128 16,1 0 128-16,-1 0-128 0,0 0 160 0,1 1-160 0,3 0 160 15,3 1-160-15,2-2 0 0,2 0 144 0,0 0-144 16,0 0 128-16,-2 0-128 0,-2-2 128 0,0 0-128 16,1-2 128-16,3 1-128 0,2-1 160 0,3 2-160 15,0-5 160-15,0 2-160 0,-3 1 160 0,-3 0-160 16,-5-2 144-16,-1 2-144 0,1-3 128 0,-1 2-128 15,3 0 192-15,1-2-64 0,3 1 0 0,-1-1 0 16,1 1-128-16,-3-1 0 0,-2 1 0 0,-2 2 128 16,0 0-128-16,2 0 0 0,1 0 0 0,2 0 128 15,3 0-128-15,0 0 0 0,0 2 0 0,-3-2 0 16,-7 2 0-16,0-1 0 0,-2-1 0 0,-1-2 0 16,-2 0 0-16,2 2 0 0,4-1 0 0,-2 0 128 0,1 1 0 15,0 1 0-15,-1-1 0 0,-2 0 0 0,-4 0-128 0,-2 0 160 16,-3 0-160-16,-3 3 160 0,-2-3-160 0,-2 2 0 15,-2-5 0-15,0 5 128 0,-2 0-128 0,2 1 0 16,-2 0 0-16,1 1 0 0,-2-3 0 0,-1 3 128 16,-2 3-128-16,1-3 0 0,-2 0 176 0,-1 1-48 15,-2 0-128-15,-1 1 192 0,-1 0-64 0,0-2 0 16,-1 1-128-16,-2 1 192 0,1 2-192 0,-1-4 144 16,-10 0-144-16,9 2 128 0,-9-2-128 0,0 0 160 15,9 4-160-15,-9-4 160 0,0 0-160 0,0 0 192 16,0 0-192-16,0 0 192 0,0 0-64 0,0 0-128 15,0 0 192-15,0 0-64 0,0 0 0 0,0 0-128 16,0 0 192-16,7 5-64 0,-7-5-128 0,0 0 160 16,4 8-160-16,-4-8 160 0,0 0-160 0,0 0 0 0,5 11 0 0,-5-11 0 15,0 0 128-15,3 13-128 0,-3-4 0 0,0-9 128 16,0 0-128-16,1 14 128 0,-2-3-128 0,1 0 128 16,0-11-128-16,-3 16 0 0,0 0 0 0,2-1 0 15,-2 2 0-15,2 0 192 0,1 3-64 0,1-1 0 16,-1 5-128-16,2-3 0 0,0 1 0 0,2 1 128 15,0 3-128-15,1 0 0 0,2 0 0 0,-1 2 0 16,0-2 0-16,0 1 128 0,1 1-128 0,-1 0 0 16,1 2 0-16,-1 2 0 0,1 0 0 0,-3 5 0 15,0 2 0-15,-1 1 0 0,0 1 0 0,1-2 0 16,-1 0 0-16,0-3 0 0,0 1 0 0,1-5 0 16,-1-2 0-16,1 2 128 0,-1-4-128 0,1 2 192 15,-1-1-192-15,1 5 128 0,0-4-128 0,0 1 128 16,0 1 112-16,1-1 16 0,1 0 0 0,0 3 0 15,-1-3-128-15,0 2 0 0,1-3-128 0,1-1 192 0,0-2-192 0,0-1 0 16,2 0 0-16,1-1 0 0,-3-3 0 0,3 2 0 16,-3-2 0-16,1 1 0 0,-1 1 0 0,-1 2 0 15,1-3 0-15,-2 2 0 0,-1-3 144 0,-2 2-144 16,0-1 128-16,-1 2-128 0,-1-3 192 0,0-1-32 16,0-2-16-16,0 2 0 0,-1-4-368 0,1 0-80 15,-2-1-16-15,4-3 0 0,-2 0 608 0,0 1 112 16,1-1 32-16,0 0 0 0,-1-2-432 0,3 2 0 15,0 1 128-15,-1-1-128 0,1 1 0 0,-1 2 0 16,1-2 0-16,1-1 0 0,-1-1 0 0,-1 0 0 16,1 2 128-16,-1-1-128 0,1-2 0 0,-2-1 0 15,1 1 0-15,-2 0 128 0,0-3-128 0,0-8 0 16,-2 11 0-16,2 0 0 0,0-11 0 0,0 9 0 0,0-9 144 0,0 11-144 16,0-11 144-16,0 0-144 0,0 0 192 0,2 9-192 15,-2-9 176-15,0 0-176 0,0 0 160 0,0 0-160 16,1 10 128-16,-1-10-128 0,0 0 0 0,3 12 0 15,-3-12 0-15,2 11 128 0,-2-11-128 0,0 0 0 16,0 10 0-16,0-10 0 0,0 0 0 0,0 10 0 16,0-10 0-16,0 0 0 0,-1 12 0 0,1-12 0 15,0 0 0-15,-1 12 0 0,1-12 0 0,0 0 0 16,0 0 160-16,-2 10-160 0,2-10 160 0,0 0-160 16,0 0 128-16,0 0-128 0,0 0 0 0,0 0 0 15,0 0 128-15,0 0-128 0,0 0 0 0,0 0 0 16,0 0 128-16,0 0-128 0,0 0 0 0,-2 11 0 15,2-11 128-15,0 0-128 0,0 0 0 0,0 0 0 0,0 0 144 0,0 0-144 16,-7 9 128-16,7-9-128 0,-6 8 0 0,6-8 128 16,0 0-128-16,-8 5 0 0,8-5 0 0,-9 6 0 15,9-6 0-15,-11 6 0 0,2-1 0 0,9-5 0 16,0 0 0-16,-12 1 0 0,1 0 0 0,0 1 0 16,1-2 0-16,-2 0 0 0,0 0 0 0,1 0 0 15,-3 0 0-15,0 0 0 0,-3-3 0 0,0 3 0 16,0-1 0-16,-1 1 0 0,-1-3 0 0,-5 2 0 15,-2 0 0-15,-1-1 0 0,-3 2 0 0,-2 0 0 16,-2 0 0-16,-2 0 0 0,-3 0 0 0,1 3 0 16,0-2 0-16,0 2 0 0,3 1 0 0,-1 0 0 0,-1 0 0 15,1 0 0-15,-2 1-128 0,-4 0 128 0,-1 0 0 16,-3 0 0-16,-3 2 0 0,-1-3 0 0,2 1 0 0,1 0 0 16,2 0 0-16,0-1 0 0,1 0 0 0,0-1 0 15,-3-2 0-15,-2-1 0 0,0 0 0 0,-3-1 0 16,-3 1 0-16,2-3 0 0,3 3 0 0,0-1 0 15,1 0 0-15,1-1 0 0,1 0 0 0,-3-1 0 16,-3 1 0-16,-5-1 0 0,0 0 0 0,-1 1 0 16,2 0 0-16,2 2 0 0,0 0 0 0,-1 2 0 15,-3-2 0-15,-3 1 0 0,-6 0 0 0,0 2 0 16,2 1 0-16,2 0 0 0,4-2 0 0,5 2 0 16,4-1 0-16,1 0 0 0,-1-2 0 0,-1 1 0 15,-3 1 0-15,0 1 0 0,2-3 0 0,0 2 0 16,3-4 0-16,0 2 0 0,2 0 0 0,0-1 0 15,-2-1 0-15,-1 0 0 0,-2 1 0 0,-2 1 0 0,-4 0 0 0,2 2 0 16,1 1 0-16,1 1 0 0,0 1-176 0,1-2 176 16,-1 2-128-16,0-1 128 0,0 1 0 0,2 1-160 15,1-2 160-15,3 2 0 0,5-2 0 0,2 1-128 16,3-1 128-16,2 1 0 0,3-1 0 0,0 0 0 16,0-1 0-16,1 0 0 0,1-1-128 0,-1 0 128 15,0-1 0-15,1 0 0 0,-1 1 0 0,2-3 0 16,0 1 0-16,2 1 0 0,3-2 0 0,2 0 0 15,4 0 0-15,0 1 0 0,2 0 0 0,-2 0-128 16,2 1 128-16,2-1 0 0,1 0 0 0,2-1 0 16,1 0-128-16,0 0 128 0,2-1 0 0,1 1 0 15,1-1 0-15,8 1 0 0,-8-3 0 0,8 3 0 16,-8-4 0-16,8 4 0 0,0 0 0 0,-6-4 0 16,6 4 0-16,0 0 0 0,0 0 0 0,-6-4 0 0,6 4 0 15,0 0 0-15,0 0 0 0,0 0 0 0,-2-10 0 0,2 10 0 16,0 0 0-16,0-9 0 0,0 9 0 0,4-11 0 15,-2 2 0-15,-2 9 128 0,4-11-128 0,-1 0 0 16,-2 1 0-16,0-1 0 0,2 1 0 0,-2-1 0 16,1-2 128-16,-1-1-128 0,0-2 0 0,2-1 144 15,-2-1-144-15,1-1 0 0,-1-2 0 0,0-3 128 16,0-2-128-16,1-2 0 0,-4-2 144 0,2-2-144 16,-1 2 0-16,0-2 144 0,0 0-144 0,-1 1 0 15,2 0 128-15,0 0-128 0,-1-1 0 0,1-3 0 16,-1-4 0-16,1 0 0 0,-2 0 0 0,2-3 0 15,-1 0 0-15,1 3 0 0,0 0 0 0,0 1 0 0,0 2 0 0,1 2 0 16,1 0 0-16,-2 0 0 0,0-2 0 0,1-1 0 16,0-5 0-16,-1-1 0 0,2-2 0 0,0-4 0 15,1 3 0-15,-1 0 0 0,1-1 0 0,-2 3 0 16,1 1 0-16,-1 2 0 0,-1 2 0 0,1-1 0 16,0 1 0-16,1 1 0 0,-4-1 0 0,4 2 0 15,-1 1 0-15,-1 0 0 0,0 4 0 0,1 2 0 16,2 1 0-16,-2 3 0 0,-2 1 0 0,1 1 0 15,3 0-128-15,-2 3 128 0,0 0 0 0,-1 2 0 16,3 1 0-16,-1-1 0 0,1 1 0 0,0 0 0 16,-2-2 0-16,0 3 0 0,1 0 0 0,-1 2-144 15,0-1 144-15,0 3 0 0,-1-1 0 0,0 1-160 16,3-3 160-16,-2 2 0 0,-1 1 0 0,2 0 0 16,-1-2 0-16,0 4 0 0,-1 3-128 0,2-4 128 0,-2 2 0 0,1 2 0 15,0-4 0-15,0 3-128 0,-1 9 128 0,0-8 0 16,0 2 0-16,0 0 0 0,0-2 0 0,0 8 0 15,0 0-128-15,0 0 128 0,0-9 0 0,0 9 0 16,0-6 0-16,0 6-128 0,2-7 128 0,-2 7 0 16,0 0 0-16,0 0 0 0,0 0 0 0,0 0 0 15,0 0 0-15,0 0-128 0,0 0 128 0,-2-6 0 16,2 6 0-16,0 0 0 0,0 0 0 0,0 0 0 16,0 0 0-16,0 0 0 0,0 0 0 0,0 0 0 15,0 0 0-15,0 0 0 0,0 0 0 0,0 0 0 16,0 0 0-16,0 0-128 0,0 0 128 0,0 0 0 15,0 0 0-15,0 0 0 0,0 0 0 0,0 0 0 16,0 0 0-16,0 0 0 0,0 0 0 0,0 0 0 0,11-3 0 0,-11 3 0 16,13 0 0-16,-13 0 0 0,14 0 0 15,-1 0 0-15,0 0 0 0,0 0 0 0,0-4 0 16,0 3 0-16,3 0 0 0,0-2 0 0,1 0 0 0,1 2 0 16,2-1 0-16,0 0 0 0,1 2 0 0,1 0 0 15,1 0 0-15,-1 2 0 0,0 0 0 0,0 2 0 16,-1 0 0-16,1 1 0 0,2 2 0 0,-2-2 0 15,-1 1 0-15,-2 0 0 0,1 0 0 0,1 1-128 16,-1 1 128-16,3-1 0 0,-1 0 0 0,1-2 144 16,2-1-16-16,0-1 0 0,0-3-128 0,1-2-144 15,1 0 144-15,0-1-208 0,1-1 208 0,-1-1 0 16,-2 0 0-16,0 1 0 0,-3-4-144 0,-1 0-48 16,-2-1 0-16,-1 3 0 15,-2-1-2368-15,-3 2-496 0,-2 2-80 0</inkml:trace>
  <inkml:trace contextRef="#ctx0" brushRef="#br3" timeOffset="97959.73">24544 13257 23727 0,'-20'0'1040'0,"7"0"240"0,-1 0-1024 0,1 0-256 0,0 0 0 0,2 0 0 16,11 0 1280-16,-10 0 192 0,10 0 64 0,0 0 0 15,-9-2-480-15,9 2-96 0,0 0 0 0,0 0-16 16,0 0-192-16,0-9-48 0,0 9 0 0,4-7 0 0,0-3 192 0,2 4 16 15,2 1 16-15,2 2 0 16,2-3 64-16,2 2 16 0,3 1 0 0,2-1 0 0,0 2-288 0,2 2-48 16,1 0-16-16,2 0 0 0,0 0-432 0,1 2-96 15,-3 2 0-15,1-1-128 0,-1 1 0 0,1-1 0 16,2 1 0-16,-2 0 0 0,1 0 0 0,1 0 0 16,1-1 0-16,1-1 0 0,3 4 128 0,4-6-128 15,0 0 0-15,1 0 0 0,2 0 160 0,0 0-32 16,1 0 0-16,-3 0 0 0,-1 0 32 0,0 0 0 15,-1-3 0-15,-2 2 0 0,0-1-160 0,-1 1 192 16,0 1-192-16,3-1 192 0,-2 1-192 0,1 0 0 16,-1 0 0-16,1 0 128 0,0 0-128 0,0 0 128 0,1-2-128 15,-2 1 128-15,-1 0-128 0,-1-1 0 0,-3 0 144 0,-1-1-144 16,-3 1 0-16,-1-1 128 0,-2 0-128 0,0 1 0 16,-3 1 0-16,-2-2 0 0,-3 2 0 0,-2 1 0 15,-9 0-272-15,0 0-80 16,0 0-16-16,0 0 0 15,0 0-336-15,0 0-64 0,0 0 0 0,0 0-16 16,0 0-288-16,0 0-48 0,-5 10-16 0,5-10 0 16,-5 8-2448-16,5-8-480 0,0 0-96 0,0 0-32 15,0 0 2000-15,0 0 400 0,0 0 64 0</inkml:trace>
  <inkml:trace contextRef="#ctx0" brushRef="#br3" timeOffset="98735.48">25288 12521 11967 0,'-10'-3'1072'0,"10"3"-864"0,-8-4-208 0,8 4 0 15,-9-7 1712-15,2 1 288 0,2-1 64 0,5 7 16 16,-5-8-1536-16,2 0-304 0,2-1-64 0,1 9-16 16,0 0 192-16,-1-10 32 0,-1 1 16 0,2 2 0 15,0 7 944-15,0 0 176 0,6-9 32 0,-6 9 16 16,7-8 96-16,1 2 32 0,-8 6 0 0,9-5 0 16,2 1-848-16,-11 4-160 0,12-3-48 0,-1 2 0 15,1-1-384-15,1 2-96 0,1 0-16 0,1 0 0 16,-1 2 48-16,2-2 16 0,-1 0 0 0,4 0 0 15,1 0 144-15,4 0 32 0,2 0 0 0,1 0 0 16,2-2-32-16,1 2 0 0,-1-1 0 0,-1 1 0 16,0 0-224-16,-2 0-128 0,-3 0 128 0,-1 0-128 0,-2 0 0 0,-3 0 0 15,-3 0 0-15,-1 1 128 0,-2-1-128 16,-11 0 0-16,12 3 128 0,-12-3-128 0,10 3 0 0,-10-3 144 16,0 0-144-16,0 0 0 0,0 0 128 0,5 9-128 15,-5-9 0-15,0 9 0 0,0-9 0 0,-6 10 0 16,-3-1 0-16,-2 2 0 0,-1-1 0 0,-3-2-176 15,-6 0 176-15,-1 0-208 0,-2 0-32 0,-1 1 0 16,-1-3 0-16,-1 5 0 0,-3 0 48 0,0 1 16 16,0 1 0-16,1 0 0 0,3-1 176 0,2 2 0 15,1 3-144-15,4-1 144 0,1-3 0 0,1-1-144 16,4 1 144-16,1 0 0 0,1-2 0 0,4 1 0 0,1-1 0 0,2 0 0 16,4-11 0-16,-2 13 0 0,1-2 0 0,2-1 0 15,1 1 0-15,2-1 0 0,2-2 0 0,3 0 0 16,-1 1 128-16,1-3-128 0,-2 1 0 0,4 1 0 15,-1-2 0-15,1 1 0 0,-1-2 0 0,2 0-160 16,0 2-112-16,-1-3-32 0,1 0 0 0,1-2 0 31,0 1-720-31,0-1-128 0,0 1-48 0,0 1 0 16,-1-4-1984-16,1 1-400 0,-1-1-64 0,0 2-32 0</inkml:trace>
  <inkml:trace contextRef="#ctx0" brushRef="#br3" timeOffset="99231.02">25923 12844 13823 0,'0'0'1216'0,"0"0"-960"15,-4-10-256-15,2 3 0 0,2 7 3120 0,0-10 576 16,2-1 112-16,1 2 32 0,-1 1-2992 0,2 1-592 16,0 1-112-16,1-2-16 0,2 3-128 0,-7 5 0 15,12-6 0-15,-1 3 0 0,1-1 320 0,0 0 32 16,1 0 16-16,1 1 0 0,2-1-16 0,-2 3 0 16,-1 0 0-16,0 1 0 0,0 0-192 0,-2 1-32 0,-11-1-128 0,10 4 192 15,-10-4-192-15,9 4 0 0,-9-4 0 0,0 0 0 16,0 0 144-16,6 9-144 0,-6-9 128 0,0 0-128 15,0 10 192-15,0-10-64 0,-4 11 0 0,0-2 0 16,-1-1-128-16,-2 0 128 0,-1-1-128 0,-1 0 128 16,-1 1-128-16,-1 0-144 0,-1-1 144 0,2 1-208 15,-2 0 48-15,1 2 16 0,-2-2 0 0,1 1 0 16,0 2 144-16,3-1 0 0,-1 2-144 0,0-2 144 16,3-2 0-16,0 0 0 0,1 1 0 0,2 0 0 15,0 0 0-15,1-1 0 0,3-8 0 0,0 12 0 16,0-12 0-16,3 10 0 0,1-2 0 0,-4-8 0 15,0 0 0-15,10 8 160 0,-1-1-160 0,0-2 160 16,-9-5-160-16,12 4-144 0,-2 1 144 0,2-1-208 16,0-2-624-16,0 0-112 0,-2-2-16 15,3 0-11824-15</inkml:trace>
  <inkml:trace contextRef="#ctx0" brushRef="#br3" timeOffset="100013.2">25671 13236 10127 0,'0'0'896'0,"0"0"-704"15,0 0-192-15,0 0 0 0,0 0 2688 0,0 0 496 16,0 0 96-16,0 0 32 0,0 0-1904 0,0 0-384 15,0 0-80-15,0 0-16 0,12-3-496 0,-1 1-112 16,-1-2 0-16,2 1-16 0,0 1 256 0,-2-2 48 16,0 1 16-16,2 0 0 0,0 1 240 0,0 1 48 15,-2-2 16-15,2 2 0 0,-2-1-320 0,1 2-64 16,-11 0-16-16,13 2 0 0,0-1-192 0,-2 2-32 16,1-3-16-16,1 1 0 0,0 1-32 0,-1 1-16 15,0-2 0-15,-1 1 0 0,1 0 96 0,1 0 32 0,2-2 0 16,-1 0 0-16,-1 0 208 0,4 1 64 0,4 0 0 0,-2 0 0 15,0-1-192-15,1 0-16 0,3 0-16 0,1 0 0 16,1 0-160-16,1 0-48 0,2 0 0 0,-1 0 0 16,0 0-48-16,-1 0-16 0,-2 0 0 0,-1 0 0 15,0 2-16-15,-1 0 0 0,-1-2 0 0,-2 2 0 16,1-1-128-16,-2 0 0 0,0 1 0 0,0-2 128 16,1 0-128-16,-1 0 0 0,1-2 0 0,0 2 128 15,-4 0-128-15,1 0 0 0,0-1 0 0,-2 1 0 16,-1-1 0-16,-1-1 0 0,-2 1 128 0,-10 1-128 15,11-1 0-15,-11 1 0 0,0 0 144 0,0 0-144 16,0 0 0-16,0 0-192 0,0 0 32 0,0 0 0 16,0 0-288-16,0 0-48 15,0 0-16-15,0 0 0 0,-7-4-464 0,-1 3-112 0,-1-1 0 0,0 1-16 16,0 1-2032-16,1-1-384 16,-5-2-96-16,13 3-16 0</inkml:trace>
  <inkml:trace contextRef="#ctx0" brushRef="#br3" timeOffset="100980.63">26668 13209 14735 0,'0'0'1312'0,"0"0"-1056"0,0 0-256 0,0 0 0 15,0 0 3136-15,0 0 576 0,0 0 128 0,0 0 0 16,0 0-3008-16,0 0-624 0,0 0-208 0,0 0 144 16,0 0-144-16,-10 0-144 0,10 0 144 0,-9 0-208 15,9 0 208-15,0 0 0 0,-9 0 144 0,9 0-144 16,0 0 688-16,-9 1 32 0,-1 0 16 0,10-1 0 15,-10 1 128-15,1-1 32 0,9 0 0 0,0 0 0 16,0 0-192-16,0 0-48 0,0 0 0 0,-7 0 0 16,7 0-144-16,0 0-16 0,0 0-16 0,0 0 0 15,0 0-256-15,0 0-48 0,0 0-16 0,0 0 0 16,0 0-160-16,0 0 0 0,0 0 0 0,0 0 0 16,0 0 0-16,0 0 0 0,11-3 0 0,0-1 0 0,-11 4 0 0,10-3 192 15,1-2-32-15,-1 1 0 0,0 1 64 0,-10 3 16 16,11-5 0-16,-2 2 0 0,-9 3-16 0,9-3 0 15,-9 3 0-15,0 0 0 0,8-7-80 0,-8 7-16 16,0 0 0-16,0 0 0 0,0 0 128 0,0 0 0 16,0 0 16-16,0 0 0 0,-3-9 176 0,3 9 16 15,0 0 16-15,0 0 0 0,-10-3-112 0,1 3-32 16,9 0 0-16,-11 3 0 0,1 0-336 0,2-1 128 16,8-2-128-16,-8 5 0 0,8-5 0 0,-6 7 0 15,-2-2 0-15,8-5 0 0,-4 8 0 0,4-8 0 0,-4 12 0 0,1-2 0 16,3-10 0-16,2 9 0 0,-2-9-144 0,2 11 144 15,-2-11 0-15,4 10 0 0,-4-10 0 0,8 9 0 16,-8-9 0-16,11 7 0 0,-11-7 0 0,13 2 0 16,-2 0 0-16,0-2 0 0,-11 0 0 0,13-4 0 15,-1-2 288-15,-2 3-32 0,0-4 0 0,0 1 0 16,-3-4-48-16,1 4-16 0,-3-2 0 0,2-1 0 16,-7 9-192-16,5-9 144 0,-2 0-144 0,-3 9 128 15,1-9-128-15,-1 9 128 0,0 0-128 0,0 0 128 16,-5-10-128-16,-2 7 0 0,7 3 144 0,-10-4-144 15,1 5 0-15,-2 2 128 0,0 3-128 0,-2 1 0 16,-1-2 0-16,1 3 0 0,2 2 0 0,0-2 0 16,2 1 0-16,-1 1 128 0,2 1-128 0,1 1 0 15,2-6 0-15,5-6 0 0,-5 11 0 0,5-11 0 16,-1 10 0-16,1-10 0 0,5 9 0 0,1-2 0 0,-6-7 0 0,11 5 0 16,2-3 0-16,1 0 0 0,1-2 0 0,0-2 144 15,2 0-144-15,0-1 0 0,0 1 128 0,0-2-128 16,-1-3 0-16,-1 2 0 0,0 1 128 0,-4-2-128 15,-3-1 0-15,-1 0 0 0,-2 0 128 0,-1 0-128 16,-4 7 192-16,4-9-192 0,-3 1 256 0,-1 8-64 16,-4-9-16-16,-1 3 0 0,-2-1 80 0,-2 4 32 15,-1 1 0-15,-2 2 0 0,0 2-288 0,-2 2 160 16,-2 2-160-16,-1-3 128 0,0 5-128 0,1 0 0 16,-1 0 0-16,1 1 0 0,2 0 0 0,2 2 0 15,3-1 0-15,0 0 0 0,-1 1 0 0,4-2 0 0,2 1 0 0,3 1 0 16,1 2-128-16,2-3 128 0,2-3 0 15,-4-7 0-15,8 6 0 0,1 0 0 0,2-4 0 0,2-2 0 16,0-1-208-16,0-3 80 0,-2-6 128 0,0-2-208 31,2 3-304-31,0 0-48 0,-1-4-16 0,-1 0 0 16,1-2-2432-16,0-4-512 0,-2-6-80 0</inkml:trace>
  <inkml:trace contextRef="#ctx0" brushRef="#br3" timeOffset="102023.42">26555 9591 7359 0,'0'0'320'0,"-10"2"80"0,-2 1-400 0,1-2 0 0,-1 2 0 0,0 1 0 16,2 1 3936-16,-1-1 704 0,-1 0 144 0,1 1 16 15,-1 0-3712-15,2 2-768 0,0-2-128 0,1 1-48 16,1-2 320-16,8-4 64 0,-9 4 16 0,9-4 0 16,-6 7 480-16,6-7 112 0,-7 6 16 0,2 3 0 0,0-2-304 0,5-7-48 15,-5 8-16-15,-1 0 0 0,3 1-272 0,0-1-64 16,3-8-16-16,-3 11 0 0,2-2-128 0,0 1-32 15,1-10 0-15,-2 10 0 0,2-1-64 0,0-9-16 16,3 12 0-16,0-2 0 0,-3-10 0 0,6 12 0 16,-6-12 0-16,12 8 0 0,0 0 192 0,-1-3 48 15,1-3 0-15,1 0 0 0,1-1 80 0,1-1 0 16,-2-4 16-16,1 2 0 0,1-1-224 0,0 0-48 16,1-1-16-16,-2 2 0 0,-2-3-240 0,2-2 144 15,1 1-144-15,-2-1 128 0,-2 1-128 0,-3-1 128 16,-1 1-128-16,-7 6 128 0,5-10 0 0,-1 1-128 15,-4 9 192-15,0-10-64 0,-1 2-128 0,1 8 160 0,-8-10-160 16,0 3 160-16,-1 3-160 0,-2 0 0 0,1 2 0 0,-1 2 0 16,1 2 0-16,0 1 0 0,-2-1 0 0,1 2-176 15,1 2 176-15,1-3 0 0,0 1 128 0,1 2-128 16,0 0 0-16,8-6 0 0,-8 7 0 0,8-7 0 16,-8 7 128-16,8-7 64 0,-9 7 16 0,3-3 0 15,6-4 32-15,0 0 0 0,0 0 0 0,0 0 0 16,0 0-112-16,0 0-128 0,0 0 176 0,8 10-176 15,-2-2 176-15,-6-8-176 0,11 3 160 0,0-2-160 16,1-1 0-16,-2 0 128 0,1-3-128 0,-1 1 0 16,2 1 0-16,-12 1 128 0,11-6-128 0,-11 6 0 15,10-4 0-15,-10 4 128 0,10-3-128 0,-10 3 0 16,0 0 0-16,0 0 128 0,9-10-128 0,-9 10 0 0,3-9 176 16,-3 9-176-16,0-9 192 0,0 9-192 15,-4-9 256-15,0 2-64 0,-1 1-16 0,5 6 0 16,-8-7-16-16,2 2 0 0,-1 0 0 0,7 5 0 0,-10-3-32 15,1 2-128-15,0 0 192 0,9 1-64 0,-10 1-128 0,10-1 160 16,-10 4-160-16,2 0 160 0,8-4-160 0,-8 6 0 16,2 1 0-16,6-7 0 0,-5 8 0 0,5-8 0 15,-4 8 0-15,4-8 0 0,0 0 0 0,-2 10 0 16,2-10 0-16,0 0 0 0,0 0-352 0,7 10 0 16,-7-10 0-16,12 4 0 15,-1 0-1376-15,4-2-288 0,0-2-48 0,6-3-16752 0</inkml:trace>
  <inkml:trace contextRef="#ctx0" brushRef="#br3" timeOffset="103617.85">25387 6201 11055 0,'0'0'976'15,"0"0"-784"-15,0 0-192 0,0 0 0 16,-9-8 3520-16,3 2 640 0,-1-1 144 0,7 7 32 0,-5-8-2432 0,5 8-496 15,0 0-80-15,0 0-32 16,0 0-272-16,0 0-64 0,0 0-16 0,0 0 0 16,-4-10-48-16,4 10-16 0,0 0 0 0,0 0 0 0,0 0-272 0,0 0-48 15,8 8-16-15,-2 4 0 0,0-2-208 0,-1 6-32 16,-1 4-16-16,-2 7 0 0,1 4 32 0,0 7 16 16,-1 3 0-16,1 5 0 0,-1-2-48 0,1-2-16 15,0-3 0-15,-1-5 0 0,-1-3-96 0,2 1-32 16,-2-2 0-16,3-4 0 0,-2 0-144 0,0-1 192 15,-1-1-192-15,2 2 192 0,0 0-192 0,-1 0 0 16,0 1 0-16,-1-4 128 0,0-2-128 0,1-2 0 16,-1 1 0-16,0-2 128 15,0-2-464-15,1-6-112 0,-2-10 0 0,0 0-12368 0,-2 12-2480 0</inkml:trace>
  <inkml:trace contextRef="#ctx0" brushRef="#br3" timeOffset="104965.67">26786 6677 9215 0,'0'0'816'0,"0"0"-656"0,0 0-160 0,0 0 0 16,0 0 3200-16,0 0 624 0,-6-7 112 0,-1 2 32 16,7 5-2496-16,0 0-480 0,-9-2-96 0,1-2-32 15,8 4-624-15,-9-3-240 0,0 0 176 0,9 3-176 16,-12-3 144-16,2 0-144 0,-1 0 128 0,1 2-128 15,-1 1 464-15,1 0 16 0,-2 0 0 0,1 3 0 16,-1-1 544-16,-1 2 128 0,0 1 0 0,-2 3 16 16,0 0-272-16,0 4-48 0,2-1-16 0,0 3 0 15,0-3-416-15,2 1-96 0,0 0 0 0,2-2-16 16,1 2-96-16,3 0-16 0,1-3 0 0,4-9 0 16,-3 10 16-16,3-10 0 0,2 13 0 0,2-2 0 15,-4-11-16-15,0 0 0 0,10 7 0 0,1-1 0 16,-1-2-16-16,0-3-16 0,1-4 0 0,1 2 0 15,1-3-160-15,0 0 192 0,-2-1-192 0,2-2 192 16,0 0-64-16,1-3-128 0,-1 1 192 0,0 2-64 0,0-1 0 0,-2 0-128 16,1 0 192-16,-1 0-64 0,-2 0-128 0,-2 1 160 15,-1 0-160-15,-6 7 160 0,6-10-160 0,-6 10 128 16,4-9-128-16,-4 9 128 0,0 0-128 0,0-11 192 16,-1 1-192-16,1 10 192 0,0 0-192 0,-8-8 128 15,0 4-128-15,-1 3 128 0,0 1-128 0,0 1 0 16,0 2 0-16,0-1 0 0,-1 3 0 0,1 1 0 15,1-4 0-15,8-2 0 0,-9 8 0 0,3 1 0 16,6-9 0-16,-5 9 0 0,5-9 0 0,0 0 0 16,0 12 0-16,0-12 0 0,0 0-160 0,9 9 160 15,0-2 0-15,0-2-144 0,-9-5 144 0,13 4 0 0,-1-2 0 0,-2 0 128 16,-10-2-128-16,13 0 192 0,-1-2-64 0,-12 2 0 16,12-2-128-16,-2 0 144 0,-10 2-144 0,11-3 160 15,-11 3-160-15,7-4 0 0,-7 4 144 0,7-7-144 16,-7 7 0-16,5-9 144 0,-2 1-144 0,-3 8 0 15,1-9 160-15,-1 9-160 0,-3-10 128 0,3 10-128 16,-2-12 0-16,-2 1 0 0,-1 2 128 0,5 9-128 16,-7-8 0-16,-1 5 0 0,1-3 0 0,7 6 0 15,-14-1 0-15,3-2 0 0,-1 3 0 0,2 3 0 16,-2 4 0-16,0-1 0 0,0 1 0 0,2 2 0 16,1 0 0-16,0 3 0 0,-2-2 0 0,1 3 0 15,-1-2 0-15,2 2 0 0,3 1 0 0,-1-1 0 16,2-4 0-16,1 1 160 0,4-10-160 0,-2 11 160 15,2-11-32-15,0 0 0 0,0 0 0 0,0 0 0 16,0 0-128-16,13 6 0 0,0 0 144 0,1-9-144 16,2-3-1744-16,2-4-432 0,4 0-64 0</inkml:trace>
  <inkml:trace contextRef="#ctx0" brushRef="#br3" timeOffset="109854.73">29047 9904 19583 0,'0'0'864'0,"0"0"176"0,0 0-832 0,0 0-208 16,0 0 0-16,0 0 0 0,0 0 1616 0,0 0 288 15,9-2 48-15,-9 2 16 0,0 0-416 0,0 0-80 16,0 0 0-16,0 0-16 0,0 0-304 0,0 0-48 15,0 0-16-15,0 0 0 0,0 0-224 0,0 0-48 16,0 0-16-16,0 0 0 0,0 0-128 0,0 0-32 16,0 0 0-16,0 0 0 0,0 0-128 0,0 0-16 15,6 6-16-15,-6-6 0 0,0 0-32 0,7 7-16 0,-7-7 0 16,7 11 0-16,-7-11-144 0,3 13-32 0,-4-1 0 0,1 1 0 16,0 2 112-16,4 1 16 0,1 1 0 0,-1 2 0 15,-3 0-96-15,1 4-16 0,-2-1 0 0,0 4 0 16,0 3-64-16,0 1-16 0,1 1 0 0,-1-2 0 15,0 0-64-15,0-2-128 0,1-1 176 0,-1 1-176 16,0 0 160-16,0 1-160 0,0 2 128 0,2 3-128 16,-1 3 176-16,0 1-48 0,-1-2-128 0,2 0 192 15,-1-18 64-15,1 5 16 0,1 3 0 0,0 0 0 16,-1-2-272-16,0 2 160 0,0 0-160 0,0 0 128 16,-2 18 0-16,-2-5-128 0,1-7 192 0,-2-3-64 0,1 1-128 15,-1 0 192-15,0 0-192 0,1-1 192 0,-2 1-192 16,0 0 0-16,0 2 144 0,2 1-144 0,-1-2 0 0,-1-3 0 15,0-4 0-15,0-3 128 0,2-4-128 0,-1 1 176 16,-1-1-176-16,1-3 192 0,1-1-192 0,1-2 160 16,1 2-160-16,-3-2 160 0,0 0-32 0,1 0-128 15,-1-1 192-15,1 2-64 0,-1-2-128 0,0 0 0 16,3-9 0-16,-2 12 0 0,-2-5 0 0,4-7 0 16,-3 11 0-16,1-2 0 0,2-9 0 0,-6 9 0 15,6-9 0-15,-4 9 0 0,4-9 0 0,0 0 128 16,-3 8-128-16,3-8 0 0,0 0 160 0,-3 9-160 15,3-9 192-15,0 0-192 0,0 0 144 0,0 0-144 16,0 0 0-16,0 0 144 0,0 0-144 0,0 0 160 16,0 11-160-16,0-11 160 0,0 0-160 0,0 0 0 0,0 0 0 15,0 0 128-15,0 0-128 0,0 0 0 0,0 0 0 0,0 0 0 16,0 0 0-16,10 6 0 0,-10-6 128 0,0 0-128 16,0 0 0-16,0 0 0 0,13 3 0 0,-13-3 128 15,11 0-128-15,-11 0 0 0,10-2 0 0,-10 2 128 16,12-1-128-16,-2-3 0 0,-10 4 0 0,13-2 0 15,-1 2 0-15,0-4 0 0,-2 1 0 0,2 0 0 16,0-1 0-16,1 1 0 0,0-1 0 0,1 1 0 16,2 3 0-16,0-3 0 0,-1 1 0 0,5 1 0 15,1-2 0-15,2 2 0 0,2-2 0 0,1 0 0 16,0 2 0-16,1-1 0 0,1-1 0 0,-1 0 0 16,0 2 0-16,0-2 0 0,-3-1 0 0,0 1 0 15,-2-1 0-15,0 0 0 0,0-1 0 0,0-1 0 0,1 0 0 0,-1 1 0 16,0-1 0-16,0 1 0 15,0 0 0-15,2 1 0 0,0-1 0 0,3 1 0 0,-1 1 0 0,0 2 0 16,0-4 0-16,0 2 0 0,-1 1 0 0,-1-1 0 16,0 2 0-16,-2-1 0 0,-4 1 0 0,1 1 0 15,-4 0 0-15,1 0 0 0,-2 0 0 0,-1 0 0 16,-2 0 0-16,0 0 0 0,1 0 0 0,-1 0 0 16,-1 0 128-16,0 0-128 0,1-1 0 0,-1-1 0 15,-10 2 0-15,12-1 0 0,-2 0 0 0,2 1 0 16,-1 0 0-16,-1 0 0 0,0 0 0 0,1 0 0 15,1-1 0-15,-2 1 0 0,0 1 0 0,2-1 0 16,1 0 0-16,0 1 0 0,0 0 0 0,0 2 0 16,-1 0 0-16,1 1 0 0,-1-3 0 0,0 1 0 0,-2 1 0 0,2 1 0 15,-12-4 0-15,13 1 0 0,-3 2 0 0,1 0 0 16,-11-3 0-16,11 1 0 0,-11-1 0 0,12 1 0 16,-12-1 0-16,12 0 0 0,-12 0 0 0,13-1 0 15,-13 1 0-15,13-1 0 0,-13 1 128 16,12 0-128-16,-12 0 0 0,0 0 0 0,11 0 0 0,-11 0 0 15,0 0 0-15,0 0 0 0,11-3 0 0,-11 3 0 16,0 0 0-16,0 0 128 0,0 0-128 0,0 0 0 16,0 0 0-16,0 0 128 0,0 0-128 0,0 0 0 15,0 0 0-15,0 0 128 0,0 0-128 0,9-4 0 16,-9 4 0-16,9-4 0 0,-9 4 128 0,0 0-128 16,0 0 0-16,9-4 0 0,-9 4 0 0,8-5 128 15,-8 5-128-15,0 0 128 0,8-7-128 0,-8 7 128 16,5-7-128-16,-1 0 192 0,0-1-192 0,-2 0 192 0,-2 8 16 15,0-11 16-15,2-1 0 0,-2-4 0 0,-2-1-48 0,1 0-16 16,-3-6 0-16,3 0 0 0,0-4-32 0,-1-1-128 16,1-6 192-16,0 1-64 0,-1-1-128 0,0 2 128 15,-1-2-128-15,2 1 128 0,0 1-128 0,-2 0 0 16,0 1 0-16,-1 1 128 0,1-1-128 0,1 1 0 16,5 2 0-16,-4-4 0 0,-5-7 0 0,1-2 0 15,3 2 0-15,-1 0 0 0,-1-1 0 0,3 3 0 16,-1 2 0-16,2 4 0 0,0-2 0 0,2 3 0 15,-2 3 0-15,2-2 0 0,1 2 0 0,0-2 0 16,0 2 0-16,1-3 0 0,0 2 0 0,-1 1 0 16,-1 0 0-16,2-1 0 0,0 3 0 0,-1 1 0 0,0-2 0 15,-1 3 0-15,-1 4 0 0,1-2 0 0,0 3 0 0,1 2 0 16,1 4 0-16,-2 2 192 0,-2 10-64 0,2-13 0 16,-2 1-128-16,-2 2-192 0,1-1 32 0,1 11 16 15,-2-10 144-15,2 10 0 0,0 0 0 0,-4-12 0 16,0 2 0-16,0 1 0 0,0 2 0 0,4 7 0 15,0 0 0-15,-1-9 0 0,1 9 0 0,0 0 0 16,-3-12 0-16,3 12 0 0,-3-8 0 0,3 8-128 16,-2-10 128-16,2 10 0 0,-3-9 0 0,3 9 0 15,-1-9 0-15,1 9 0 0,0 0 0 0,0 0 0 16,-5-7 0-16,5 7 0 0,0 0 0 0,0 0-128 16,0 0 128-16,0 0 0 0,-9-4 0 0,9 4 0 15,-12-4 0-15,3 3 0 0,-2 1 0 0,2 1 0 16,9-1 0-16,-13 3 0 0,0-3 0 0,1 1 0 0,1 1 0 15,-1-1 0-15,0 1 0 0,-1 1 0 0,0 0 0 0,0-1 0 16,0 3 0-16,-1-2 0 0,-1-3 0 0,0 4 0 16,-2-3 0-16,0 2 0 0,-1 0 0 0,-1 0 0 15,0 1 0-15,-1 0 0 0,-1-1 0 0,0 1 0 16,-2 1 0-16,-1-1 0 0,0 0 0 0,-4 1 0 16,-2-2 0-16,-4-2 0 0,-2-1 0 0,-4 3 0 15,-3-2 0-15,-2 1 0 0,1 4 0 0,2-1 0 16,3 1 0-16,3 1 0 0,2-1 0 0,1 1 0 15,3-1 0-15,1-2 0 0,-1-1 0 0,2 0 0 16,-1-2 0-16,0 2 0 0,-1-1 0 0,0-1 0 16,0-1 0-16,-1 3 0 0,0-3 0 0,0 1 0 0,1-2 0 15,1 2 0-15,1 2 0 0,2 0 0 0,2-3 0 0,0 0 0 16,1 0 0-16,-1 0 0 0,2 0 0 0,1 0 0 16,2 0 0-16,-1 0 0 0,-2 0 0 0,2 0 0 15,1 1 0-15,1 0 0 0,-1-1 0 0,4 1-128 16,2 2-32-16,2-3 0 0,2 0 0 0,9 0 0 31,0 0-240-31,0 0-48 0,0 0-16 0,0 0 0 16,0 0-1264-16,17 0-256 0,3 0-64 0,0 3 0 15,3-1-1328-15,3 2-272 0,1 1-48 0</inkml:trace>
  <inkml:trace contextRef="#ctx0" brushRef="#br3" timeOffset="110995.01">30232 10003 26255 0,'0'0'1152'0,"0"0"256"0,0 0-1120 0,0 0-288 0,10-3 0 0,-10 3 0 16,11-3 608-16,-11 3 64 0,0 0 16 0,0 0 0 15,0 0 64-15,0 0 16 0,0 0 0 0,0 0 0 16,0 0 0-16,0 0 16 0,0 0 0 0,0 0 0 15,0 0 288-15,0 0 48 0,-7 8 16 0,1 0 0 16,-1-1-240-16,-2-1-32 0,-1 1-16 0,-2-1 0 16,0 1-176-16,2 1-32 0,-1-1-16 0,1 1 0 15,-3-1-192-15,0 1-48 0,0-1 0 0,-3 0 0 16,-1 1 0-16,-2-2 0 0,-2-1 0 0,-1 2 0 16,-2-1-160-16,-1 1-32 0,-1 2-16 0,0 0 0 15,-1 0-176-15,-1-1 160 0,1-1-160 0,1 1 160 16,0-2-32-16,1 1-128 0,3-2 192 0,1 0-64 15,0 0-128-15,3 0 128 0,0 1-128 0,3-2 128 16,2-2 0-16,2 2-128 0,2-1 192 0,9-3-64 16,0 0 0-16,-8 5-128 0,8-5 192 0,0 0-64 0,-8 4-128 0,8-4 128 15,0 0-128-15,0 0 128 0,0 0-128 0,0 0 0 16,0 0 0-16,0 0 0 0,0 0 0 0,-1 10 0 16,1-10 0-16,0 11 0 0,0-11 0 0,0 7 0 15,0-7 0-15,-3 11 0 0,0-3 0 0,3-8 0 16,-2 10 0-16,2-10 0 0,1 11 0 0,-1-11 0 15,0 0 128-15,0 0-128 0,0 0 208 0,0 0 16 16,0 0 0-16,0 0 0 0,0 0-48 0,9 4-16 16,2-2 0-16,-1 3 0 0,2 3-160 0,-3-7 0 15,-9-1 144-15,10 0-144 0,-10 0 0 0,16 2 0 16,0 2 0-16,1-3 0 0,0 0 0 0,2 3 128 0,3-1-128 0,3 1 0 16,2-2 128-16,2 0-128 0,2-2 128 0,2 0-128 15,0-2 0-15,-1 2 144 0,1 0-144 0,-3 2 0 16,-4-1 128-16,-1 0-128 0,-3 1 0 0,-3-2 0 15,0 0 128-15,-1 0-128 0,-1 0 0 0,-2 1 0 16,1 0 0-16,-2 2 0 0,-1-2 0 0,-1 2 0 16,-12-3 0-16,12 4 0 0,-12-4 0 0,10 5 0 15,-10-5 128-15,0 0-128 0,7 8 0 0,-7-8 0 16,0 0 0-16,1 13 0 0,-2-3 0 0,-2 1 0 16,-1-2 0-16,-1 1 0 0,-1-1 0 0,-4 0 0 15,0-2 0-15,0 2 0 0,-2 0 0 0,-1 2 0 16,0 0-352-1,0 0-80-15,-4-2-16 0,1 3 0 0,-1-1 720 0,0 1 144 0,-1 1 32 0,-2 0 0 16,-2-1-448-16,0 0 0 0,-1-1 0 0,-1-2 0 16,1 2 0-16,-2 1 0 0,0 1 0 0,2 0 0 0,-3 2 0 15,1-2 0-15,3 0 0 0,1 2 0 0,-1 0 0 0,2 0 0 16,1-2 0-16,0-2 0 0,2 0 0 0,0-1 0 16,2 3 0-16,0-5 0 0,2 1 0 0,2 0 0 15,0 2 0-15,1-3 0 0,-1 0 0 0,4-1 0 16,0 2 0-16,2-1 0 0,1 1 0 0,0-1 0 15,4-8 0-15,-3 9 0 0,3-9 0 0,-2 11 0 16,0-1 0-16,2-1 0 0,0-9 0 0,0 13 0 16,0-13 0-16,2 12 0 0,-1-1 0 0,2-1 0 15,-3-10 0-15,0 0 0 0,6 10 0 0,-6-10 0 16,8 8 0-16,1-1 0 0,-9-7 160 0,17 5 0 0,1-1 0 16,-1 0 0-16,0-2-32 0,2 1-128 0,-1-3 192 15,3 4-64-15,1-1-128 0,4 0 0 0,1 0 144 0,2 2-144 16,2-3 0-16,2 0 0 0,-1 2 0 0,1-1 128 15,-2-1-128-15,-2-2 0 0,-3 0 0 0,-2 0 0 16,-4 0-160-16,-1 3 0 0,-4-1 0 0,-2 0 0 31,-1 0-224-31,0-2-32 0,0 2-16 0,-12-2 0 16,0 0-944-16,0 0-192 0,13 0-32 0,-13 0-16 16,0 0-2384-16,0 0-480 0</inkml:trace>
  <inkml:trace contextRef="#ctx0" brushRef="#br3" timeOffset="112187.23">26535 6772 16815 0,'0'0'736'0,"0"0"160"16,-12 0-704-16,1 0-192 0,11 0 0 0,-9 1 0 0,-1-2 1280 0,10 1 208 16,-8 3 48-16,8-3 16 0,-9-2-336 0,9 2-64 15,0 0 0-15,-8 2-16 0,8-2-384 0,0 0-80 16,0 0-16-16,0 0 0 0,0 0 64 0,0 0 16 15,0 0 0-15,0 0 0 0,0 0 32 0,0 0 0 16,0 0 0-16,0 0 0 0,0 0-48 0,13 5 0 16,1 0 0-16,2-5 0 0,0 0-112 0,3-2-32 15,2 0 0-15,4 0 0 0,4-1-160 0,6-1-32 16,5 0-16-16,-1 0 0 0,-5-2-48 0,4 2 0 16,1 3 0-16,-1-2 0 0,-5 2-64 0,-1-3 0 15,-1 1-16-15,5 1 0 0,5-1-240 0,1 2 0 16,1-3 0-16,1 1 0 0,1 0 0 0,-1 2 0 15,0 0 0-15,-2 1 0 0,-4-3 0 0,-2 1 0 0,0-1 0 0,-4 0 0 16,-3 1 0-16,-2-2 128 0,-2 3-128 0,-1 1 0 16,-4-4 0-16,-1 1 128 0,-6 3-128 0,-2 0 0 15,-11 0 128-15,12 0-128 0,-12 0 0 0,0 0 144 16,0 0-16-16,0 0 0 0,0 0 0 0,0 0 0 16,0 0-128-16,0 0-176 0,0 0 48 0,0 0 0 31,-9 7-320-31,1-3-64 0,0-1-16 0,-1 1 0 15,0-1-656-15,9-3-128 0,-12 4-32 0,3 1-9936 0,0-2-2000 0</inkml:trace>
  <inkml:trace contextRef="#ctx0" brushRef="#br3" timeOffset="113563.12">27554 6781 4607 0,'0'0'400'0,"0"0"-400"0,0 0 0 0,0 0 0 0,3-9 1552 0,-3 9 240 16,2-10 32-16,-2 10 16 0,4-9-800 0,-4 9-144 15,0 0-48-15,1-10 0 0,-1 10 144 0,0 0 32 16,-1-7 0-16,1 7 0 0,0 0 256 0,0 0 48 15,-4-10 16-15,4 10 0 0,0 0-80 0,0 0-16 16,-6-3 0-16,6 3 0 0,0 0-128 0,0 0-32 16,0 0 0-16,0 0 0 0,0 0-288 0,0 0-64 15,0 0-16-15,0 0 0 0,0 0-80 0,0 0-32 16,0 0 0-16,0 0 0 0,0 0-32 0,0 0-16 16,0 0 0-16,-2 13 0 0,2-4-80 0,-1 2-16 15,2 1 0-15,2 0 0 0,-2 1-96 0,2-1-32 16,0-1 0-16,-1 4 0 0,2 0 0 0,1 4 0 15,2-1 0-15,-1 0 0 0,1 0-64 0,-1 2-16 0,1 1 0 0,1 0 0 16,0 2-64-16,1-1-32 0,2 0 0 0,-1 2 0 16,-1-3-32-16,-2 1-128 0,0 3 192 0,1 0-64 15,0-1 128-15,1 1 32 0,-1 0 0 0,1 1 0 16,0 3-16-16,1-1 0 0,2 1 0 0,-3 1 0 16,0 0 48-16,2-1 0 0,-1-1 0 0,2 2 0 15,1 0-128-15,-1-1 0 0,-1 0-16 0,5-2 0 16,4 2-48-16,-7-1 0 0,-7-5 0 0,2 1 0 15,1 1 0-15,1 2-128 0,0 0 192 0,0 1-64 16,-1 2-128-16,0 1 160 0,-2 3-160 0,-1-1 160 16,2-6-160-16,-1 2 192 0,-1 1-192 0,5 0 192 15,3 6-64-15,-1-6 0 0,-4-3 0 0,-4-7 0 16,-3-3 0-16,2 3-128 0,1 2 192 0,1 3-64 0,0-2-128 16,-1 2 160-16,0 1-160 0,-1 0 160 0,0 2-160 15,0 2 160-15,4 0-160 0,-3 1 160 0,0-1-160 0,0 1 128 16,0-1-128-16,1-5 128 0,-1 0 0 0,1-2-128 15,1-3 192-15,-1-3-64 0,1 0 0 0,1 2 0 16,-2 1 0-16,2-1 0 0,1 0-128 0,2-1 192 16,0 0-192-16,0 3 192 0,-2 0-192 0,0 0 160 15,0 1-160-15,0-1 160 0,-1 1-160 0,0-1 0 16,-2-2 0-16,1 1 128 0,1-1-128 0,-2 2 0 16,-1 0 0-16,2 1 0 0,0-1 0 0,-1 0 0 15,-1-2 0-15,2 2 128 0,-1-2-128 0,1-1 0 16,-1 0 0-16,1 0 0 0,-1-1 0 0,2 3 0 15,0-1 0-15,0 0 0 0,0-4 0 0,1 4 0 0,1-1 0 0,1 0 128 16,-1 0-128-16,1 2 192 0,-2-1-192 16,0 2 192-16,0 1-192 0,-1 1 128 0,0 0-128 0,1-2 128 15,0 0-128-15,-1 1 0 0,-2-2 0 0,1 0-176 16,-1 1 176-16,2 0 0 0,2-1 0 0,1 0 0 16,-2-3 0-16,1-1 0 0,2-2 0 0,-1 1 0 15,-1-1 0-15,0 2 0 0,1-1 0 0,1 1 0 16,1-3 0-16,-2 1 0 0,1 2 0 0,1 0 0 15,0-1 0-15,0 2 0 0,2 2 0 0,-4-1 128 16,-2 1-128-16,2 1 0 0,1-1 0 0,-1 2 0 16,1-1 0-16,1 1 0 0,-1 0 0 0,0-1 0 15,-1 0 0-15,1 1 0 0,-2-2 0 0,1 1 0 16,-2-2 0-16,0-1 0 0,0 0 0 0,0-3 128 16,-1 2-128-16,1 1 0 0,-1-3 0 0,0 2 0 0,-2 0 0 15,1-1 0-15,0 0 0 0,-1-1 0 0,1-1 0 0,-1 3 128 16,2-5-128-16,-2 2 0 0,0-1 0 0,-1 0 0 15,0 0 0-15,2 1 0 0,-2 0 0 0,0-3 0 16,-5-10 0-16,5 15 0 0,-1-2 0 0,1-2 0 16,-1 1 0-16,0 0 128 0,0-2-128 0,0 1 0 15,0-2 0-15,-4-9 128 0,4 13-128 0,-4-13 0 16,4 10 0-16,-2 1 0 0,-2-11 0 0,3 10 128 16,-3-10-128-16,0 0 0 0,1 12 0 0,2-2 0 15,2-1 0-15,-5-9 0 0,0 0-320 0,0 0-16 16,0 0-16-16,0 0 0 15,-4-7-1104-15,4 7-208 0,-2-12-64 0,-1 3 0 16,0 0-1696-16,1-1-352 0,-1 0-64 0</inkml:trace>
  <inkml:trace contextRef="#ctx0" brushRef="#br3" timeOffset="114922.98">26540 9752 8287 0,'0'0'368'0,"0"0"80"0,0 0-448 0,0 0 0 16,0 0 0-16,0 0 0 0,0 0 5392 0,0 0 1008 16,0 0 192-16,0 0 32 0,0 0-4768 0,0 0-960 15,0 0-192-15,0 0-48 0,0 0-208 0,0 0-32 16,0 0-16-16,0 0 0 0,9-4 64 0,-9 4 16 15,10-5 0-15,1 3 0 0,-1 2-32 0,-10 0 0 16,11 0 0-16,-11 0 0 0,0 0-64 0,11 2 0 16,-11-2-16-16,13 3 0 0,-2 1 80 0,-1-2 0 0,1 1 16 0,-1-3 0 15,-10 0-128-15,13 3-16 0,-1-2-16 0,2 4 0 16,2 3-48-16,1 0 0 0,1-2 0 0,-4 0 0 16,-2-10-32-16,1 4-16 0,3 4 0 0,1-1 0 15,1 4-32-15,0-1-16 0,1 0 0 0,0-1 0 16,2 4 32-16,1-2 16 0,0 0 0 0,0 2 0 15,2-1-32-15,1 1-16 0,-1 2 0 0,3-1 0 16,0 2-32-16,3 1 0 0,-1-3 0 0,2 4 0 16,1 0 0-16,2 0 0 0,-1 1 0 0,0-1 0 15,-1-1 0-15,1 3-128 0,-14-7 192 0,2 1-64 16,1 2 48-16,3 1 0 0,1 1 0 0,3 3 0 16,2 0 16-16,3-3 0 0,30 15 0 0,-9-8 0 15,-10-5-64-15,-4-3-128 0,-2 1 192 0,-4 2-64 0,-2-2-128 16,0 2 160-16,-1 1-160 0,-4-2 160 0,0 0-160 15,-2-1 160-15,1-2-160 0,1-2 160 0,-1-1-32 0,0 0 0 16,2 0 0-16,0 3 0 16,1-5 32-16,0 2 0 0,1-1 0 0,0 1 0 0,-3 1-160 0,-1-2 192 15,0 0-192-15,1 0 192 0,-2-2-192 0,-3 2 160 16,-2 0-160-16,1 0 160 0,-3-2-160 0,0 1 160 16,-1 1-160-16,-1-1 160 0,-1 0-160 0,2-2 128 15,-1 0-128-15,0 1 128 0,-2-1-128 0,0-3 0 16,1 2 144-16,-2 1-144 0,-2 1 0 0,1-1 0 15,0 0 0-15,0 0 128 0,-1 2-128 0,-1-2 0 0,1 0 0 16,0 2 128-16,0-1-128 0,-2 2 0 0,1 1 0 0,-1-2 0 16,0-2 0-16,0 2 0 0,-10-7 0 15,10 9 0-15,0 0 0 0,0-3 128 0,-3 0-128 0,1-1 0 16,0 0 192-16,-8-5-48 0,9 8 0 0,-9-8 0 16,9 6-144-16,-1 1 0 0,-8-7 0 0,10 6-176 15,0-2 176-15,-1 0 0 0,-9-4 160 0,11 5-160 16,-1 1 128-16,-1-1-128 0,-1-3 0 0,2 2 0 15,-10-4 0-15,10 7 0 0,1-5 0 0,-2 2 0 16,-9-4 0-16,10 4 128 0,-10-4-128 0,11 4 0 16,-3 0 0-16,-8-4 0 0,0 0 0 0,0 0 0 15,9 5 128-15,-9-5-128 0,0 0 0 0,0 0 144 16,0 0-144-16,0 0 0 0,0 0 0 0,0 0 0 16,0 0 0-16,0 0 0 0,0 0 0 0,0 0-176 15,-7-11-1008 1,2 3-208-16,5 8-32 0,-8-9-16 0,-2 1-1664 0,1 0-336 0,-2 1-64 0</inkml:trace>
  <inkml:trace contextRef="#ctx0" brushRef="#br3" timeOffset="116123.03">29116 10857 5519 0,'0'0'240'0,"0"0"64"0,0 0-304 0,0 0 0 16,0 0 0-16,0 0 0 0,-3-8 3312 0,3 8 592 15,0 0 128-15,-4-8 32 0,4 8-2464 0,0 0-480 16,-5-7-96-16,5 7-32 0,-5-6-288 0,5 6-48 15,-5-5-16-15,5 5 0 0,-5-4 320 0,5 4 48 16,0 0 16-16,0 0 0 0,-6-5 160 0,6 5 32 16,0 0 16-16,0 0 0 0,0 0-352 0,0 0-80 15,3 7-16-15,-3-7 0 0,0 0-144 0,0 0-48 0,0 0 0 0,0 0 0 16,0 0-80-16,0 0-32 0,-8 7 0 0,0-1 0 16,-1 0 0-16,3 3 0 15,3 1 0-15,-5 1 0 0,-4-5-128 0,-2 5-32 0,0 2 0 0,-2 1 0 16,-1 0-80-16,0 3-32 0,-2 3 0 0,-3 3 0 15,-2 3-80-15,-2 2 0 0,-1 0-128 0,-1 2 192 16,1-2-192-16,-2 4 176 0,-1 1-176 0,0 0 160 16,2-2-160-16,-2 1 0 0,-3-2 144 0,3 3-144 15,4 1 0-15,-8-1 144 0,-6-3-144 0,-2 0 0 16,1 3 400-16,1 4-16 0,0-1-16 0,-1 2 0 16,-1 0-16-16,3 0 0 0,2 0 0 0,0-2 0 15,1-1-160-15,0-2-48 0,2-2 0 0,1-1 0 16,-3 0-144-16,1 0 0 0,-3 0 0 0,1 1 128 15,-1-1-128-15,0 2 0 0,0-2 144 0,2 0-144 0,2 1 128 0,1 0-128 16,2-1 160-16,1 0-160 0,1 0 224 0,2-4-48 16,-2-1-16-16,2 0 0 0,-1-6 96 0,2 2 0 15,0-1 16-15,3-1 0 0,4 1-16 0,0-3 0 16,-2 0 0-16,0-3 0 0,2 4-64 0,0-1-32 16,2-2 0-16,2 0 0 0,2 1-160 0,1 0 160 15,0-1-160-15,1 1 160 0,-1 1-160 0,0-3 0 16,2 2 0-16,-1 0 0 0,1-1 0 0,1 1 0 15,0-1 0-15,1 2 0 0,1-2 0 0,1 0 128 16,-1-2-128-16,1-1 0 0,0-1 160 0,1-1-160 16,0 0 192-16,0 1-192 0,0 2 160 0,1-4-160 15,-2 1 128-15,3-2-128 0,-3 1 128 0,2 2-128 0,1-2 128 16,-1-3-128-16,4-6 0 0,-10 7 128 0,-1-3-128 0,2 2 0 16,2 1 0-16,2-1 0 0,-2 1 128 0,7-7-128 15,-5 10 0-15,0 0 0 0,-2 0 0 0,4-3 0 16,3-7 0-16,-6 10 0 0,1-2 0 0,5-8 0 15,-5 9 0-15,0 0 0 0,-1-4 0 0,6-5 0 16,-5 8 0-16,0-1 0 0,-2-1 0 0,7-6 0 16,-6 7 0-16,-1-1 0 0,7-6 128 0,0 0-128 15,0 0 0-15,-6 8 0 0,-4 0 0 0,2-2 0 16,8-6 0-16,-8 7 0 0,1-2 0 0,7-5 0 16,-6 7 0-16,-1-2 0 0,7-5 0 0,-5 8 0 15,5-8 0-15,-5 7 0 0,5-7 0 0,-5 10 0 16,5-10 0-16,-4 6 0 0,4-6 0 0,-5 7 0 15,5-7 0-15,0 0 0 0,0 0 0 0,0 0 0 16,0 0-272-16,0 0 64 0,-10 5 16 0,10-5 0 16,0 0-384-16,0 0-64 15,-9 1 0-15,9-1-16 0,0 0-1808 0,0 0-352 0,0-10-80 0,4-2-10352 16,1-1-2048-16</inkml:trace>
  <inkml:trace contextRef="#ctx0" brushRef="#br3" timeOffset="123112.46">31006 9885 16575 0,'0'0'1472'0,"-10"0"-1168"15,1 2-304-15,0-1 0 0,0 0 3568 0,9-1 656 16,0 0 128-16,0 0 16 0,0 0-2816 0,0 0-560 16,0 0-112-16,0 0-32 0,0 0-336 0,0 0-64 15,0 0 0-15,11 0-16 0,1 0 64 0,1 0 16 16,-1 2 0-16,-2 0 0 0,-10-2 64 0,9 7 32 15,-9-7 0-15,9 10 0 0,2 1 16 0,-2-1 0 16,-9-10 0-16,8 20 0 0,-2-3-240 0,0 2-32 16,-8 1-16-16,2 3 0 0,3-2-112 0,-3 4-32 15,-1-1 0-15,1 3 0 0,3 0-48 0,-4-5-16 16,-4-5 0-16,1 1 0 0,3 3-128 0,5 1 0 0,3 7 144 16,-3-4-144-16,-6-4 128 0,0 1-128 15,4 1 128-15,0 3-128 0,1 2 0 0,0 2 0 0,-1-3 0 0,2 3 0 16,1 0 176-16,-1-1-48 0,-1-1 0 0,-1 1 0 15,2 1 16-15,0-1 0 0,-4-1 0 0,2 0 0 16,0-3-144-16,3 1 0 0,1 2 144 0,-1-3-144 16,-3-3 160-16,1 0-32 0,-2 1-128 0,-1-3 192 15,2 1-64-15,-1 1-128 0,-1 3 176 0,0 3-176 16,-1-4 240-16,-1 2-64 0,0 1-16 0,-1 0 0 16,2-2-160-16,-2 1 160 0,1-1-160 0,-1-3 160 15,0-3-160-15,1 0 0 0,-1-3 0 0,1-4 0 16,-6-3 0-16,3 0 0 0,1 1 0 0,1-1 0 15,3-9 0-15,-3 11 208 0,1 0-48 0,2-11-16 16,0 13-144-16,-2 0 0 0,-1 0 144 0,-1 0-144 0,1-1 0 0,0-1 144 16,0-1-144-16,-1-1 0 0,4-9 128 0,-3 11-128 15,3-11 0-15,-3 14 0 0,-1-5 0 0,2 1 0 16,1-1 0-16,-1 0 0 0,2-9 0 0,-2 12 0 16,-2 0 0-16,1 0 0 0,3-12 0 0,-4 10 0 15,0-1 0-15,2 0 0 0,2-9 0 0,-3 9 0 16,3-9 0-16,0 0 0 0,0 0 0 0,-2 9 0 15,2-9 0-15,0 0 0 0,0 0 128 0,0 0-128 16,0 0 0-16,0 0 0 0,0 0 0 0,0 0 0 16,0 0 0-16,0 0 0 0,0 0 128 0,0 0-128 15,11 4 0-15,0-2 0 0,-11-2 0 0,13-2 0 16,0 1 0-16,0-3 0 0,0 2 0 0,0 2 0 16,0-3 0-16,0 2 0 0,0-2 0 0,0 2 0 0,0-1 0 0,1 1 0 15,2-1 144-15,1-1-16 0,0-1-128 0,2 1 192 16,2 2-192-16,2-3-192 0,1 2 48 0,2-2 0 15,2 1 144-15,0-2 0 0,2 0 0 0,2 1 0 16,-1 0 0-16,2 0 0 0,-1 1 0 0,1 2 0 16,-2 0 144-16,-2 1 16 0,-2 1 0 0,-1 0 0 15,0 2-160-15,0-1-256 0,0 1 64 0,0 1 16 16,-1 0 176-16,0 0 0 0,0-2 0 0,1 1 0 16,0 0 0-16,1 1 0 0,1-3 0 0,-2 1 0 15,0 1 0-15,-1 0 0 0,-2-1 0 0,1 1 0 16,-1-2 0-16,-1 2 0 0,-2-1 0 0,-2 1 0 15,-2 0 0-15,-1 1 0 0,0-2 0 0,-2 2 0 16,-2-1 0-16,0 1 0 0,-11-4 0 0,13 1 0 16,-3 1 0-16,-10-2 128 0,12 0-128 0,-2 0 0 0,-10 0 0 0,11-1 144 15,-11 1-144-15,10-2 0 0,-10 2 128 0,11-3-128 16,-11 3 0-16,9-3 0 0,-9 3 128 0,9-4-128 16,-9 4 0-16,9-2 0 0,-9 2 0 0,0 0 0 15,11-5 0-15,-11 5 0 0,9-4 128 0,-9 4-128 16,0 0 0-16,9-5 0 0,-9 5 0 0,8-3 0 15,-8 3 0-15,0 0 0 0,7-7 128 0,-7 7-128 16,7-6 0-16,-7 6 0 0,6-7 0 0,-6 7 0 16,7-6 0-16,-7 6 0 0,0 0 128 0,5-8-128 15,-5 8 0-15,0 0 0 0,4-8 0 0,-4 8 160 16,0 0-160-16,0 0 128 0,3-9 64 0,-2 0 16 16,-1 9 0-16,0 0 0 0,0-11-16 0,0 11-16 0,0-10 0 0,0 1 0 15,0 9-48-15,0-9-128 0,-1 1 192 16,1-2-64-16,0-1 0 0,0 2-128 0,0-3 192 0,0 1-64 15,-2-2 0-15,1-2 0 0,1 1 0 0,1-1 0 16,1-1 48-16,0-3 0 0,1-2 0 0,0-2 0 16,-2-2-48-16,0-2-128 0,2-1 192 0,-2 0-64 15,2-4-128-15,-1 2 160 0,1 0-160 0,1-1 160 16,-2 0-160-16,1-2 128 0,-2 3-128 0,1 0 128 16,-1 0-128-16,0-2 0 0,-1 2 0 0,0 0 0 15,-1 0 0-15,0-3 128 0,-2-1-128 0,-1 0 0 16,-1 1 0-16,0-1 0 0,-1 1 0 0,1 2 0 15,-1-4 0-15,1 2 128 0,1 3-128 0,-2 0 0 16,1-1 0-16,1 2 0 0,2 3 0 0,-1 1 0 16,0-2 0-16,2-2 0 0,0 0 0 0,1 1 0 0,0-1 0 15,0-1 128-15,1 3-128 0,-1 1 192 0,1 0-192 16,-1 2 0-16,0 1-192 0,0-1 192 0,0-1 0 0,0 5 0 16,-1-1 0-16,0 2 0 0,0 2-128 0,-1 2 128 15,1-1 0-15,-2 2 0 0,1-1 0 0,-1 4 0 16,-1-1 0-16,0 2 0 0,0 0-128 0,2 1 128 15,-1 2 0-15,-1 0 0 0,4 7 0 0,-4-7 0 16,2-2 0-16,2 9 0 0,-3-6 0 0,3 6 0 16,0 0 0-16,0 0 0 0,0 0-144 0,0 0 144 15,-2-7 0-15,2 7 0 0,0 0-128 0,0 0 128 16,0 0 0-16,1 11 0 0,-1-11 0 0,0 0-128 16,0 0 128-16,0 0 0 0,0 0 0 0,0 0 0 15,0 0 0-15,0 0 0 0,0 0-128 0,0 0 128 16,-3 11 0-16,3-11 0 0,-2 11 0 0,-2-2 0 0,4-9 0 0,-6 10 0 15,1 0 0-15,1 0 0 0,-1-2 0 0,5-8 0 16,-9 8 0-16,1-1 0 0,2 1 0 0,-1 0 0 16,-1-1 0-16,8-7-128 0,-10 9 128 0,1-1 0 15,-2-3 0-15,1 0 0 0,-2 2 0 0,3-4 0 16,-3 1 0-16,-1 2-128 0,-1-3 128 0,-3 1 0 16,0 0 0-16,-1 2 0 0,-2-5 0 0,-1 1 0 15,-2 5 0-15,-1-2 128 0,-2 0-128 0,0-2 144 16,0 1-144-16,0-1 0 0,1-3 0 0,1 0-176 15,-2 1 176-15,-1 0 0 0,3 0 0 0,-2 2 0 16,0-3 0-16,-1 0 0 0,3 0 0 0,-4 1 0 16,-2-1 0-16,-1 2 0 0,0-1 0 0,-2 2 0 15,1-3 0-15,-1 1 0 0,2-1 0 0,-1 0 128 0,2 0-128 0,2 0 0 16,2 0 0-16,1 0 0 0,0 1 0 0,2 3 0 16,0-1 0-16,4 1 0 0,1-4 0 0,1 0 0 15,-2 2 0-15,5 0 0 0,1-1 0 0,0 0 0 16,0 2 0-16,1-1-128 0,2 1 128 0,1 0 0 15,9-3 0-15,-8 1 0 0,8-1-192 0,0 0 32 16,0 0 16-16,0 0 0 16,0 0-1008-16,0 0-192 0,0 0-32 0,0 0-16 15,10 8-1552-15,3-1-304 0,2 0-64 0,0 1-15120 0</inkml:trace>
  <inkml:trace contextRef="#ctx0" brushRef="#br3" timeOffset="124498.13">31231 11160 13823 0,'0'0'1216'0,"0"0"-960"0,0 0-256 0,0 0 0 16,0 0 2832-16,0 0 528 0,0 0 96 0,0 0 32 16,0 0-2352-16,0 0-480 0,0 0-80 0,0 0-32 15,0 0-208-15,0 0-32 0,11 4-16 0,-11-4 0 16,12 0 240-16,-2 0 48 0,1-1 16 0,-1 1 0 15,2 0 160-15,-2-3 16 0,0-2 16 0,0 1 0 16,0 0-208-16,1 0-32 0,-1 1-16 0,2 0 0 16,1-2-256-16,0 3-48 0,0-1-16 0,2 0 0 15,0 3-208-15,1-3 144 0,1 2-144 0,1-2 128 0,3 1 0 16,0-1 0-16,0 1 0 0,1 0 0 0,0 2 16 0,-1 0 0 16,-2-1 0-16,1 1 0 0,-2 0-144 0,-1 0 192 15,-3 0-192-15,-1 1 192 0,-1 1-192 0,-12-2 0 16,12 1 144-16,-12-1-144 0,10 2 128 0,-10-2-128 15,0 0 128-15,11 4-128 0,-11-4 144 0,0 0-144 16,0 0 192-16,0 0-192 0,0 0 320 0,0 0-32 16,0 0-16-16,0 0 0 0,0 0-32 0,0 0-16 15,0 0 0-15,0 0 0 0,10 4-96 0,-10-4-128 16,0 0 176-16,0 0-176 0,0 0 128 0,0 0-128 16,0 0 0-16,0 0 0 0,0 0 128 0,0 0-128 15,0 0 0-15,0 0 0 0,0 0 128 0,11-2-128 0,-11 2 0 16,0 0 0-16,0 0 0 0,0 0 160 0,7-6-160 0,-7 6 128 15,0 0 160-15,0 0 32 0,4-7 0 0,-4 7 0 16,3-9 16-16,-3 9 16 0,1-10 0 0,1 4 0 16,-2 6-160-16,0-13-16 0,0 2-16 0,1 0 0 15,-2-1-32-15,-1 3 0 0,1-2 0 0,1 0 0 16,-1-1 16-16,-1 0 0 0,1-1 0 0,0-1 0 16,-2-1 0-16,1-1 0 0,0 0 0 0,2-2 0 15,-4 1 16-15,2 0 0 0,-1 1 0 0,1-1 0 16,-2-1-16-16,0-2 0 0,0 1 0 0,1 2 0 15,-1-3-144-15,0 3 160 0,0-2-160 0,2-1 160 16,-1 3-160-16,1-1 128 0,-2 0-128 0,1 0 128 16,2-1-128-16,-2 2 0 0,-1 4 0 0,2-2 0 15,4 0 128-15,-2 2-128 0,-5 2 0 0,0-3 128 16,0 4-128-16,3 2 0 0,2 8 0 0,2-12 0 16,-6 3 0-16,2 2 0 0,2 7 0 0,-1-8 0 0,1 8 0 0,1-11 0 15,-1 11 0-15,3-9 0 0,-3 9-128 0,0 0 128 16,4-9 0-16,-4 9 0 0,6-8 0 0,-6 8 0 15,0 0 0-15,0 0 0 0,0 0 0 0,0 0 0 16,0 0 0-16,0 0 0 0,0 0 0 0,0 0 0 16,0 0 0-16,0 0 0 0,0 0 0 0,0 0 0 15,0 0 0-15,0 0 0 0,0 0 0 0,0 0 0 16,0 0 0-16,0 0 0 0,0 0 0 0,11 0 0 16,-11 0 0-16,0 0 0 0,0 0 0 0,10 0 0 15,-10 0 0-15,0 0 0 0,0 0 0 0,11 3 0 16,-11-3 0-16,0 0 128 0,10 2-128 0,-10-2 0 15,0 0 0-15,12 4 0 0,0 0 160 0,-12-4-160 0,0 0 192 0,0 0-192 16,10 2 240-16,2-2-64 0,0 0-16 0,-2 0 0 16,0 0-16-16,1-2 0 0,-1 1 0 0,2 0 0 15,0 1-16-15,2 0-128 0,0 0 192 0,1 1-64 16,-2-1-128-16,2 1 0 0,5 2 144 0,0-2-144 16,-4 0 0-16,3 2 0 0,-1 0 0 0,0-1 128 15,2-2-128-15,-2 4 0 0,-2-2 0 0,1 0 128 16,0 1-128-16,-2-3 0 0,0 1 0 0,-2 2 0 15,-2-1 0-15,1-2 0 0,-2 0 0 0,-10 0 128 16,0 0-128-16,11 0 0 0,-11 0 0 0,0 0 0 16,0 0 0-16,0 0 0 0,0 0-192 0,0 0 64 15,0 0-384-15,0 0-64 16,0 0 0-16,0 0-16 0,0 0-1424 0,0 0-288 16,0 0-48-16,-9-4-10496 0,9 4-2096 0</inkml:trace>
  <inkml:trace contextRef="#ctx0" brushRef="#br0" timeOffset="131134.97">32477 9402 5519 0,'0'0'496'0,"0"0"-496"0,0 0 0 0,0 0 0 16,0 0 2096-16,0 0 320 0,0 0 64 0,0 0 16 15,0 0-1024-15,0 0-208 0,0 0-48 0,-9 1 0 16,9-1 80-16,-11 1 16 0,0-1 0 0,0 3 0 16,1 0-480-16,-1-2-112 0,1 1-16 0,-2-2 0 15,-2 3-512-15,-1 0-192 0,0-5 144 0,-2 4-144 16,-3 0 0-16,-1 1 128 0,-1-4-128 0,-2 2 0 15,-6 1 128-15,-2 1-128 0,1 0 0 0,-2-2 128 16,-2-1 192-16,0-1 16 0,-2-2 16 0,1 0 0 16,-1 0 352-16,-2-1 64 0,-2 0 0 0,-2 2 16 15,-2-1-160-15,-2 0-48 0,-2-2 0 0,-3 3 0 0,-3 0-256 0,0 0-64 16,-1 1-16-16,-1 0 0 0,-1-2-96 0,-2 1-16 16,-3-2 0-16,-1 0 0 0,-2 0-128 0,0-1 0 15,-1 3 144-15,1 2-144 0,-1-4 192 0,2 3-16 16,-1 0-16-16,-1 1 0 0,1-4-16 0,2 1 0 15,0 1 0-15,4 2 0 0,1 2 96 0,3-2 16 16,2 2 0-16,-1-4 0 0,-1 2-112 0,0-2-16 16,0 0 0-16,0 1 0 0,0 1 0 0,1 0-128 15,0 0 192-15,2 0-64 0,0 0-128 0,0 0 0 16,-4-1 0-16,1 0-176 0,1-2 176 0,1 2 0 16,1-1 0-16,2 2 0 0,2 0 0 0,2 0 144 15,2-1-144-15,0 0 160 0,-2-3 144 0,2 0 16 16,4-1 16-16,2 1 0 0,1 1 48 0,1 2 0 0,2 1 0 0,2 0 0 15,3 0-192-15,3 0-16 0,1 0-16 0,1 0 0 16,0 1-160-16,3 2 0 0,0-1 0 0,3 0 128 16,9-2-128-16,0 1 0 0,-2 0 0 0,1-1 0 15,-1 0 144-15,0 0 0 0,0-1 0 0,1 1 0 16,-10-1 48-16,4 1 16 0,1-2 0 0,4 2 0 16,3 0 48-16,9 0 0 0,-8 0 0 0,8 0 0 15,0 0 0-15,0 0 0 0,0 0 0 0,0 0 0 16,0 0-32-16,0 0 0 0,0 0 0 0,0 0 0 15,0 0-224-15,0 0 0 0,0 0 128 0,0 10-128 16,0-10 0-16,0 0 0 0,0 0 0 0,2 10 0 16,-2-10 0-16,1 10 0 0,-1-10-160 0,0 0 160 15,0 0 0-15,0 0 0 0,0 7 0 0,0-7 0 0,0 0 0 0,0 0 0 16,0 0 0-16,0 0 176 0,0 0-48 0,0 0 0 16,3 10 0-16,-3-10 0 0,0 0 112 0,0 0 16 15,2 12 0-15,-2-12 0 0,0 0-256 0,6 12 0 16,-6-12 0-16,5 10 0 0,-5-10 0 0,0 0 0 15,5 11 0-15,-5-11 0 0,0 0 0 0,5 11 0 16,-5-11 0-16,5 13 0 0,1-2 0 0,-6-11 0 16,0 0 0-16,7 10 0 0,-3 1 144 0,0 0-144 15,0 0 128-15,0 2-128 0,0 1 128 0,0 2-128 16,1 1 0-16,0 0 128 0,-1 1-128 0,0 3 0 16,-1-8 0-16,-1 4 128 0,1 4-128 0,1 0 0 15,0-1 0-15,1 4 0 0,0-1 0 0,0 3 0 0,5 24 0 16,-3-7 128-16,1-5-128 0,0 1 0 0,-1 1 0 15,-1 2 0-15,1-3 0 0,0 3 0 0,0 0 0 0,-1-2 0 16,0-1 0-16,0-1 0 0,1-2 0 16,-1 1 0-16,-1-1 0 0,1 4 0 0,-2 0 0 0,-1 3 0 15,1 0 0-15,0 0 0 0,0-1 0 0,0 0 0 16,0 1 0-16,0-3 0 0,-1-4 176 0,-2 2-176 16,-1 0 0-16,0 1 0 0,0-1 0 0,-1 1 0 15,-1 0 0-15,0 0 0 0,-1 2 0 0,0-2 0 16,-1-3 0-16,2 0 0 0,-2-5 0 0,0-2 0 15,-1-1 0-15,1-3 0 0,-1-3 0 0,0 0 144 16,-1-2-144-16,1-2 0 0,1-2 144 0,0-1-144 16,-1-2 144-16,1-1-144 0,-1-3 192 0,1 0-192 15,0 1 192-15,1-3-64 0,3-7 0 0,0 0-128 16,-5 9 256-16,5-9-64 0,-6 8-16 0,6-8 0 16,-7 7-16-16,7-7 0 0,-9 6 0 0,9-6 0 0,-8 4-160 0,8-4 128 15,-9 7-128-15,9-7 128 0,-9 2-128 0,9-2 0 16,0 0 0-16,0 0 0 0,0 0 0 0,0 0 0 15,0 0 0-15,0 0 0 0,0 0 144 0,0 0-144 16,0 0 160-16,0 0-160 0,0 0 128 0,0 0-128 16,0 0 0-16,0 0 144 0,1 12-144 0,-1-12 0 15,2 12 0-15,-2-12 0 0,0 0 0 0,6 12 0 16,-1-2 0-16,-5-10 128 0,0 0-128 0,11 7 160 16,-11-7-160-16,12 7 160 0,-3 0 32 0,1-2 0 15,1-1 0-15,-1 0 0 0,0 0-48 0,1 1 0 0,1-2 0 16,-1 1 0-16,1-2-144 0,0 2 128 0,-1-1-128 0,3 1 128 15,-1-2-128-15,0 1 0 0,0 1 144 0,1-2-144 16,2 1 0-16,-1 0 144 0,1-2-144 0,1 1 0 16,0 1 144-16,-2-3-144 0,1 1 0 0,0 2 144 15,-1 0-144-15,1-1 0 0,-2 0 0 0,2 0 128 16,0-1-128-16,2 2 128 0,0 0-128 0,0-3 128 16,-1 0 80-16,3 0 16 0,-2 0 0 0,2 0 0 15,-1 0-224-15,3 0-256 0,2-2 48 0,1 1 16 16,2 1 336-16,3 1 80 0,3 2 16 0,2-3 0 15,0-1-240-15,3 2 0 0,0 3 0 0,1 1 0 16,1 2 0-16,-1-4 0 0,-2 1 0 0,2 2 0 16,1-4 144-16,3 1-144 0,3-2 128 0,4 2-128 15,2-2 0-15,1 2 0 0,1-2 0 0,-1 2 0 16,-23-2 0-16,4 0 0 0,2 0 0 0,4 2 0 0,1-3 0 16,4 1 0-16,3 1 0 0,1 2 0 15,41 2 0-15,-13-2 0 0,-10 0 0 0,-9 0 0 0,-4 0 0 0,-3-2 0 16,-2 0 0-16,2 0 0 0,0 0 0 0,0 0 0 15,-2-1 0-15,1 2 0 0,-2 0 0 0,-4 1 0 16,-3-4 0-16,-2 2 0 0,-1 2 0 0,-2-3 0 16,-1-1 0-16,2 2 0 0,-1-1 0 0,2 2 0 15,0-3 0-15,1 2 0 0,-1 1 0 0,0-2 0 16,-3 0 0-16,1 1 0 0,-2-1 0 0,-1 0 0 16,-3-1 0-16,-1 2 0 0,-2 2 0 0,0-4 0 15,1 0 0-15,-2 0 0 0,-1 0 0 0,-1 0 0 16,0 0 0-16,-1 0 0 0,2 0 0 0,-1 1 0 15,-2 2 0-15,0 0 0 0,-1 0 0 0,0 0 0 0,-3-2 0 16,0 2 0-16,2-1 0 0,-2 1 0 0,0-1 0 0,0 1 0 16,1 1 0-16,-2-1 0 0,-2-1 0 0,1 1 0 15,-2 1 0-15,1-3 0 0,-1 0 0 0,0 1 0 16,1 0 176-16,-1-2-48 0,-1 0-128 0,0 0 192 16,-1 0-192-16,0 1 0 0,-1-1-144 0,0 2 144 15,-1 2 0-15,1-4 0 0,-1 1 0 0,-10-1 0 16,12 3 0-16,1-3 0 0,0 0 0 0,0 0 0 15,-1 0 0-15,1 1 0 0,0-1 0 0,0 0 0 16,-3 0 0-16,2 0 0 0,0 0 0 0,-1 0 0 16,0 0 0-16,0 0 0 0,0-1 0 0,-1 1 0 15,-10 0 0-15,12 0 0 0,-2 0 0 0,-10 0 0 16,12 0 0-16,-12 0 0 0,11 1 0 0,-11-1 0 16,10 0 0-16,-10 0 0 0,0 0 0 0,0 0 0 15,12 1 0-15,-12-1 0 0,0 0 0 0,0 0 0 0,0 0 0 0,10 1 0 16,-10-1 0-16,0 0 0 0,0 0 128 0,11 0-128 15,-11 0 0-15,0 0 0 0,0 0 0 0,9-2 0 16,-9 2 128-16,0 0-128 0,8-5 128 0,-8 5-128 16,7-4 144-16,-7 4-144 0,0 0 144 0,8-7-144 15,-3-1 128-15,1 2-128 0,-2-1 128 0,-1 2-128 16,0-4 128-16,0 1-128 0,-1 0 128 0,4-1-128 16,-4 0 0-16,2 0 128 0,0-3-128 0,0 1 0 15,-3 4 144-15,0-2-144 0,1 1 128 0,-1-4-128 16,0 1 128-16,1-2-128 0,-1-4 144 0,0 1-144 15,2-14 192-15,0 4-192 0,-2 1 176 0,0 0-176 0,0 1 160 16,1 0-160-16,-1 1 160 0,-1-2-160 16,0 0 160-16,0-1-160 0,0 0 128 0,0 0-128 0,0 0 0 0,0-2 144 15,0-2-144-15,0-2 0 0,0-1 0 0,0 1 0 16,0-5 0-16,0-1 0 0,0 2 0 0,0 1 0 16,0 3 0-16,0 4 0 0,0 2 0 0,0 1 0 15,-1-1 0-15,-1 2 0 0,1-2 0 0,0 0 0 16,-3-1 0-16,1-6 0 0,1-1 0 0,-1-2 0 15,0-1 0-15,0-2 0 0,-1 0 0 0,0 4 0 16,0 4 0-16,0 3 0 0,-1 0 0 0,-1 3 0 16,3-1 0-16,-1 4 0 0,-2 2 0 0,3-1 0 15,1 0 0-15,2-1 0 0,0-1 0 0,2-1 0 16,0-3 0-16,1-1 0 0,-1-3 0 0,1 2 0 16,1-1 0-16,-2 3 0 0,1-2 0 0,0 5 0 15,-2-2 0-15,0 3 0 0,1 5-144 0,-1 2 144 0,-1 1 0 16,0 2 0-16,0 1 0 0,0-1 0 0,0 1 0 0,-1 2 0 15,-1-1 0-15,1 2 0 0,0 0 0 0,-1 0-128 16,1 5 128-16,0-1 0 0,1-2 0 0,-2 1 0 16,2 6 0-16,-1-7 0 0,0 0 0 0,1-3 0 15,-1-5 0-15,1 3 0 0,0-1 0 0,0 0 0 16,0-1 0-16,0-1 0 0,-2 2 0 0,2-1 0 16,-1 0 0-16,0-1 0 0,-1 1 0 0,1 0-128 15,0-1 128-15,-2 3 0 0,1 1 0 0,-1-1 0 16,-1 2 0-16,1 0 0 0,1 1 0 0,-1 0 0 15,-1 0-128-15,2-3 128 0,0 6 0 0,0-1 0 0,-1 1 0 16,3 6 0-16,0 0 0 0,0 0-128 16,0 0 128-16,0 0 0 0,-2-8 0 0,0 3 0 0,2 5 0 15,-1-8 0-15,1 3 0 0,0 5 0 0,0 0 0 0,0-7 0 16,0 1 0-16,0 6-128 0,0 0 128 0,0 0 0 16,1-8 0-16,-1 8 0 0,0 0 0 0,0 0 0 15,2-4 0-15,-2 4 0 0,0 0-128 0,0 0 128 16,0 0 160-16,0 0 96 0,0 0 0 0,0 0 16 15,0 0-432-15,0 0-96 0,0 0 0 0,0 0-16 16,0 0 272-16,0 0 0 0,0 0 0 0,0 0 0 16,0 0 0-16,0 0 0 0,0 0 0 0,0 0 0 15,0 0 0-15,0 0 0 0,0 0 0 0,0 0 0 16,-4-7 0-16,4 7 304 0,0 0-48 0,0 0 0 16,0 0-400-16,-9-2-96 0,-1 2-16 0,1 2 0 15,9-2 416-15,-13 2 80 0,-1 0 16 0,0 2 0 0,-2 0-448 16,-1 0-64-16,-3 0-32 0,0-1 0 0,-3-2 288 15,0-1 0-15,-3-1 0 0,1-1 0 0,-1-2 208 16,1 2 48-16,0-1 16 0,1 1 0 0,-1-1-272 0,1-2 0 16,1 0 0-16,0-1 0 15,-4 1-576-15,0-1-160 0,-3-2-32 0,-3 0-16 16,-3 1-80-16,-4 0-16 0,-3-1 0 0,-2 1-14560 16,1 2-2928-16</inkml:trace>
  <inkml:trace contextRef="#ctx0" brushRef="#br3" timeOffset="136845.54">32614 10679 3679 0,'0'0'160'0,"0"0"32"0,-9 4-192 0,9-4 0 16,-8 4 0-16,-1-1 0 0,0-2 3632 0,9-1 672 15,-11 1 144-15,2-1 32 0,9 0-3440 0,-9 0-672 16,9 0-144-16,0 0-32 0,-9 0 832 0,9 0 144 15,0 0 48-15,0 0 0 0,0 0 624 0,0 0 128 0,0 0 16 0,0 0 16 16,0 0-592-16,0 0-112 0,0 0-16 0,0 0-16 16,0 0-176-16,10 4-16 0,-10-4-16 0,0 0 0 15,11 2-464-15,-11-2-80 0,0 0-32 0,0 0 0 16,10 5-96-16,-2-1-32 0,-8-4 0 0,12 4 0 16,-1-2-96-16,1 2 0 0,1-1-16 0,1-2 0 15,2 0 144-15,2 2 16 0,2 0 16 0,1-1 0 16,1 2-224-16,1-1-32 0,2-1-16 0,0 1 0 15,1-2-144-15,3-1 160 0,2-1-160 0,-11 1 160 16,3 1-160-16,4 2 0 0,3-2 0 0,4 0 128 0,1 1-128 0,2-1 128 16,-1 0-128-16,26 2 128 0,-13-2-128 0,-8 2 160 15,-7-2-160-15,-6 2 160 0,-3-1-160 0,-3 0 192 16,-4-2-192-16,-1 2 192 0,-2-2-192 0,-2 2 128 16,-3-1-128-16,1-1 128 0,-11 0-128 0,10 0 0 15,-10 0 144-15,0 0-144 0,12 0 144 0,-12 0-144 16,0 0 192-16,0 0-192 0,10-3 256 0,-10 3-64 15,0 0-16-15,0 0 0 0,0 0-176 0,0 0 0 16,0 0 144-16,0 0-144 0,0 0 0 0,0 0 144 16,0 0-144-16,0 0 0 0,-10 4 128 0,-1 1-128 15,0 1 0-15,-2 0 0 0,-3-1 0 0,0 1 0 0,-1-1 0 0,0-3 0 16,-1 2 0-16,0-2 0 16,-3 0 0-16,2 1 0 0,-2-2 0 0,-1 0 0 0,-5-1 0 0,0 2 0 15,-3 0 0-15,12-2 0 16,-4 0 0-16,-3 0 0 0,-1 0 144 0,-2 0-144 0,2 0 0 0,-1 0 144 15,0 0-144-15,-23 0 0 0,10 0 144 16,6 0-144-16,2 0 128 0,4 0-128 16,0 0 160-16,2-2-160 0,0 0 128 0,1 1-128 0,2 0 0 0,0 2 144 15,-1-1-144-15,2 0 0 0,0 0 0 0,1 1 0 16,0 1 0-16,3 0 0 0,2 0 0 0,2 0 0 16,1 1 0-16,1-2 128 0,2 0-128 0,0 1 0 15,10-2 0-15,-9 2 0 0,9-2 0 16,-9 3 0-16,9-3 0 0,0 0 0 0,0 0 0 0,0 0 0 15,-8 4 0-15,8-4 0 0,0 0 0 0,0 0 0 0,0 0-176 0,0 0-16 16,0 0 0-16,0 0 0 16,0 0-1440-16,15 4-288 0,2-4-64 0,4-3-18064 15</inkml:trace>
  <inkml:trace contextRef="#ctx0" brushRef="#br0" timeOffset="146612.34">1789 7256 14735 0,'0'0'1312'0,"0"0"-1056"0,-11 2-256 0,11-2 0 16,-9 4 1760-16,9-4 288 0,0 0 64 0,0 0 16 16,0 0-1488-16,0 0-288 0,5 11-64 0,3-5-16 15,-8-6 96-15,16 7 16 0,-1-5 0 0,2 2 0 16,2 3-128-16,-2-3 0 0,0 0-16 0,1 3 0 15,0 3-112-15,-1 1 0 0,-1 2-128 0,-1 4 192 16,-2 0 112-16,2 3 16 0,-1 1 0 0,0 1 0 16,-2-1 80-16,1 3 32 0,-1 4 0 0,0-3 0 15,-1-1-48-15,1 0-16 0,1-1 0 0,-1-2 0 0,1 0 48 0,0 0 16 16,1-2 0-16,2 1 0 0,-2 0 16 0,3 0 0 16,1-1 0-16,2 0 0 0,0 2-64 0,0 1-16 15,0 2 0-15,2-2 0 0,3 4-112 0,-3-3-32 16,-2 1 0-16,-1 2 0 0,2 1 80 0,0 2 16 15,0 2 0-15,0 2 0 0,-3-3-64 0,0 0-16 16,-1-1 0-16,4 2 0 0,2 1-80 0,0 1-16 16,-6-4 0-16,-2-1 0 0,-1 1 64 0,2 1 16 15,0 0 0-15,-1-1 0 0,0-1 48 0,0 2 16 16,4 2 0-16,-2-2 0 0,0-6-80 0,1 1-16 16,1 1 0-16,0-4 0 0,-1-1-64 0,1 1 0 15,2 3-128-15,0-1 192 0,0-1-64 0,-4 3 0 0,-3 0-128 16,1 4 192-16,-1 2-192 0,0 3 144 0,-1 1-144 0,3-2 128 15,0-4-128-15,-1 0 0 0,2-1 144 0,0-2-144 16,-1 1 0-16,2-2 128 0,2-2-128 0,-1-1 0 16,1-4 144-16,1 2-144 0,-1 0 192 0,1-3-192 15,-1 0 0-15,1 2 0 0,0 1 0 0,-1 1 0 16,1-1 128-16,1 2-128 0,1-1 0 0,0 2 0 16,-1 1 0-16,2 1 160 0,-1-1-160 0,1 1 128 15,-1 1-128-15,1-2 0 0,-2 1 144 0,1 0-144 16,2 0 128-16,0-1-128 0,-2-3 128 0,2-1-128 15,0 0 0-15,0-2 144 0,-1 2-144 0,1-3 0 16,0 1 176-16,1 0-176 0,3 2 160 0,1-1-160 16,0-1 192-16,-2-2-48 0,1 0-16 0,0 0 0 15,-1 1-128-15,2 2 0 0,-1 1 0 0,0-3 0 16,-2 1 0-16,0 2 192 0,1 0-32 0,0-3 0 0,2 2-160 0,-2-1 0 16,-3 1 0-16,1-2 0 0,-2 3 0 0,1-4 0 15,0 3 0-15,0-3 128 0,1 2-128 0,0-2 160 16,0 0-160-16,-1 0 160 0,0-1-160 0,-1-1 128 15,2 2-128-15,-1-4 128 0,-1 2-128 0,-1-1 160 16,1 4-160-16,0-1 160 0,1-1-160 0,-1 1 0 16,0 0 0-16,0 2 0 0,1-2 0 0,-3 3 0 15,0-3 0-15,1 4 0 0,1-1 0 0,-1 3 0 16,1-3 0-16,-1 1 0 0,-2 1 0 0,0-1 128 16,0-4-128-16,1 3 0 0,-2-3 0 0,0 2 0 0,0-2 0 0,-2 3 0 15,0-6 0-15,1 2 0 16,-1-1 0-16,0 1 0 0,-2 0 0 0,1-1 0 0,0 2 0 15,1-1 128-15,-1 1-128 0,1 0 0 0,-1 0 0 16,1 0 0-16,1 0 0 0,-2 0 128 0,0-2-128 0,2 0 0 16,2-1 128-16,-1 0-128 0,-5 1 0 0,2 0 128 15,1 4-128-15,-1-4 0 0,0 0 0 0,0-1 0 16,0 2 0-16,0-2 0 0,-1 0 128 0,-2 1-128 16,-1-2 0-16,1 1 0 0,1 0 0 0,-1 1 128 15,-1-1-128-15,2-1 0 0,-2 1 0 0,2 2 0 16,0-6 0-16,-1 2 0 0,0 0 0 0,2 0 0 15,0-2 0-15,-1 0 0 0,1 0 128 0,-2 0-128 16,1-2 0-16,-2 1 0 0,0-1 0 0,0 1 128 16,0 0-128-16,-2-1 0 0,0 0 144 0,1 1-144 15,-1-1 160-15,1 1-32 0,0-1-128 0,-2 3 192 16,-2 1-64-16,0-3 0 0,1 2-128 0,1-1 192 0,0-1-192 16,-1 0 0-16,-2-1 0 0,3 0 0 0,-3 1 128 0,1-2-128 15,-8-7 0-15,11 7 144 0,-2 0-144 0,0-1 0 16,-1 0 0-16,-8-6 128 0,9 5-128 0,-1 0 192 15,-8-5-192-15,9 4 192 0,-9-4-48 0,0 0 0 16,10 5 0-16,-10-5 0 0,0 0 32 0,11 4 0 16,-11-4 0-16,0 0 0 0,9 5-48 0,-9-5-128 15,9 6 192-15,-9-6-64 0,9 6-128 0,-1-2 0 16,0 1 0-16,-8-5 0 0,9 7 0 0,-1-1 128 16,-8-6-128-16,9 5 0 0,-9-5 0 0,9 6 0 15,-9-6 0-15,0 0 0 0,12 4 0 0,-12-4 0 16,10 2 128-16,-10-2-128 0,0 0 0 0,10 2 0 0,-10-2 0 15,10 2 0-15,-10-2 0 0,10 0 128 0,-10 0-128 0,10 0 0 16,-10 0 144-16,11 0-144 0,-11 0 160 0,12 0-160 16,-3 0 160-16,1 0-160 0,1-2 160 0,-2 0-160 15,-9 2 144-15,11-2-144 0,1-1 128 0,-1 0-128 16,-1-1 128-16,0 1-128 0,2-1 128 0,1 0-128 16,-1-1 0-16,1 1 0 0,0-3 128 0,3 1-128 15,1-4 0-15,-2 3 0 0,0-4 144 0,-1 2-144 16,0-1 128-16,2-1-128 0,-2 2 128 0,1-4-128 15,0 0 160-15,1 0-32 0,-2-3-128 0,-1 1 192 16,3-1-64-16,-2 0 0 0,1 2-128 0,-1-4 192 16,2 1-192-16,1-1 176 0,0-1-176 0,-1 1 160 15,1 0-160-15,3 1 0 0,1 0 0 0,1 0 128 16,-1-4-128-16,2 2 0 0,1-1 0 0,1 0 128 0,-2 1-128 16,2 2 0-16,1-5 0 0,0 1 0 0,-1-1 0 0,0 1 0 15,-2-5 0-15,0 4 0 0,1 0 0 16,-5-1 0-16,2 0 128 0,0-3-128 0,-1 0 0 0,1 1 0 15,-2 2 0-15,1 0 128 0,-1 0-128 0,3-2 0 16,3 2 0-16,0-1 0 0,-2-1 0 0,2 1 0 16,1 1 0-16,-1 1 0 0,-1-5 0 0,0 1 0 15,2 0 0-15,0-3 128 0,1 2-128 0,-3-1 0 16,0 0 0-16,-2-2 0 0,0 2 0 0,-1 2 0 16,0-2 0-16,1 1 0 0,1 3 0 0,0-2 0 15,-4 0 128-15,2 1-128 0,1-1 0 0,4 0 0 16,-1 2 0-16,0-5 128 0,0 0-128 0,1-1 0 15,0-2 0-15,2 0 0 0,2-2 0 0,2-1 0 16,-1-1 0-16,-1 0 0 0,1-3 0 0,-1 4 0 0,0-1 128 16,0 5-128-16,0-2 0 0,-1 2 0 0,1 0 0 0,-1 1 128 15,-1-3-128-15,1-1 0 0,-2 0 0 0,1 1 0 16,-2-3 0-16,4 1 0 0,1 0 0 0,2-2 0 16,-1-2 0-16,1 2 0 0,-1 1 0 0,1 2 0 15,0 2 0-15,-2-2 0 0,-1 1 0 0,-2 1 0 16,1-2 0-16,0-1 0 0,0-2 0 0,-1-1 0 15,1-1 0-15,0-1 0 0,-1 1 128 0,2-3-128 16,2 4 0-16,0-1 0 0,2 3 0 0,-1 2 0 16,-1-3 0-16,1 2 0 0,-1 0 0 0,0-2 0 15,-1 1 0-15,2-3 0 0,-1-4 0 0,2 0 0 16,4 0 0-16,0 1 0 0,2 1 0 0,2 1 0 16,1 1 0-16,1 1 0 0,0-1 0 0,2-1 0 15,-2 1 0-15,1-5 0 0,-2-4 0 0,1 0 0 0,2 0 0 0,-1 3 0 16,0-1 0-16,0 2 0 0,2 3 0 0,2 0 0 15,-5-2 0-15,-1 3 0 0,0-2 0 0,-3-2 0 16,-3-3 0-16,2-1 0 0,-17 22 0 0,4-4 0 16,3-2 0-16,2 0 0 0,3-5 0 0,1 1 0 15,2-1 0-15,1 1 0 0,32-35 0 0,-10 10 0 16,-8 4 0-16,-4 5 0 0,-2 5 0 0,-2 0 0 16,-1 4 0-16,-1 1 0 0,-2 0 0 0,2 8 0 15,2 7 0-15,-1 0 0 0,-1-5 0 0,-1 0 0 16,-5-4 0-16,1 1 0 0,-6-3 0 0,-2 3 0 0,-3 0 0 15,-2 4 128-15,1 1-128 0,-3 4 0 16,-2 2 0-16,-2 3 0 0,-1 2 0 0,-3 2 0 0,-1 1-128 0,1 2 128 31,-3-7-2016-31,0 5-336 0,-3 5-64 0</inkml:trace>
  <inkml:trace contextRef="#ctx0" brushRef="#br0" timeOffset="-201004.07">23758 16469 19055 0,'0'0'416'0,"0"0"96"0,0 0 0 0,0 0 32 0,4-13-544 0,-1 1 0 0,3 2 0 0,0 0 0 0,1-1 1920 0,-2-1 256 15,4 1 64-15,-1 1 16 0,0-3-720 0,0 2-160 16,-2 0-32-16,1 1 0 15,-2-1-256-15,-3 1-64 0,2 0-16 0,-1 0 0 16,1-1-320-16,-3-1-64 0,-1 2-16 0,0-2 0 0,0 12-96 0,-1-18-32 16,0-1 0-16,1 2 0 0,1 0-128 0,1-2-32 15,1-2 0-15,1-2 0 0,2-4 64 0,2-4 16 16,1-5 0-16,2-6 0 0,-1-4-272 0,1-1-128 16,0-1 128-16,1 5-128 0,0 5 0 0,-2 2 0 15,-1-1 0-15,1 5 0 0,-4 0 160 0,1 1-160 16,-2-1 192-16,-1-5-192 0,0-1 128 0,-2-5-128 15,0 0 0-15,0 0 0 0,-1 0 160 0,2 4-32 16,-2 5 0-16,1-1 0 0,-1 1 0 0,-1 4 0 0,0 3 0 16,0 1 0-16,1-4 112 0,2 0 16 0,0-4 0 0,0-3 0 15,1-1-256-15,0 2 0 0,3-2 0 0,-1 7 0 16,1 2 0-16,-1 4 144 0,1 6-144 0,-2 2 128 16,-1 3-128-16,-1 0-144 0,-1 5 144 0,1 0-208 15,-2 3 208-15,-1 6 0 0,0 0 0 0,-1-6 0 16,1 6 0-16,0 0 0 0,-7-5-160 0,7 5 160 15,0 0 0-15,-8 0 160 0,8 0-16 0,-7 5 0 16,7-5-144-16,-10 6 0 0,3 2-192 0,0-1 192 16,1 2 0-16,-2 2 0 0,-1 3 0 0,0 2 0 15,-2 1 0-15,1 2 0 0,-2 1 0 0,0 1 0 16,-1 0 0-16,0 0 0 0,0-2 0 0,1 1 0 16,1-2 0-16,-1 1 0 0,-1-3 0 0,1 1 128 15,0-3-128-15,2 1 0 0,0-1 0 0,-1-4 0 0,2 1 0 0,1-1 0 16,2-2 0-16,0-1 0 0,6-7 0 0,0 0 0 15,0 0 128-15,0 0-128 0,0 0 0 0,0 0 128 16,0 0-128-16,0 0 128 0,0 0 0 0,0 0 0 16,0 0 0-16,-2-13 0 0,2-2-128 0,1 4 0 15,3-6 0-15,0 0 0 0,-1-3 0 0,0 1 0 16,0 6 0-16,-2-3 0 0,3 2 0 0,0-3 0 16,0-2 0-16,0 2 0 0,0 0 0 0,0 2 0 15,2-14 0-15,0 8 0 0,-4 4 0 0,3 3 0 16,1 0 0-16,-1 5 0 0,0-1 0 0,0 4 0 15,2-1 0-15,-1 1 0 0,-6 6 0 0,9-5 0 16,-1-1 0-16,1 2 0 0,-9 4 0 0,12-3 0 16,-1 0 0-16,-1 0 0 0,0 2 0 0,1 1 0 15,-1 0 0-15,2 1 0 0,-2 2 0 0,1-2 0 0,-1 4 0 0,-10-5 0 16,8 8 0-16,0 3 0 0,0 0 0 0,0-1 0 16,1 1 0-16,0 0 0 0,-1-2 128 0,-1 3-128 15,1 1 144-15,0 1-144 0,0-1 160 0,0 1-160 16,0 2 192-16,-1-3-48 0,1-1-16 0,3 2 0 15,0 4 16-15,0-1 0 0,-1-2 0 0,1-2 0 16,-3 1-144-16,-1-5 128 0,1 2-128 0,3-1 128 16,-6-3-128-16,1-4 0 0,2 7 0 0,1-4 128 15,0 2-128-15,1 1 0 0,-1-1-160 0,0 1 160 16,5 3-1728 0,-2 3-240-16,-2 5-48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27:02.58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16377 14085 37487 0,'-22'-4'1664'0,"8"2"336"0,-2 1-1600 0,2 1-400 15,1 0 0-15,2 1 0 0,11-1 560 0,-10 2 16 16,10-2 16-16,0 0 0 0,0 0-592 0,0 0 0 16,-3 9 0-16,3-9-128 15,3 13-320-15,1-7-48 0,1 2-16 0,2 3 0 16,0 0-48-16,1 2-16 0,0 2 0 0,2 4 0 0,2 1 320 0,10 23 48 15,-2-1 16-15,-3 1 0 0,-2 0 192 0,-1-2 0 16,-3-1-160-16,0-3 160 0,-2-1 256 0,1-1 112 16,-3-1 16-16,1 1 16 0,-1 3 64 0,3 2 16 0,0 3 0 0,2 1 0 15,3 2 16-15,4-3 0 0,0 0 0 0,3-3 0 16,2 0-336-16,-1-4-160 0,-1-5 160 0,2 2-160 16,-1 1 0-16,1 2 0 0,-2 2 0 0,3 4 0 15,2 1 0-15,3 3 0 0,1 0 0 0,6 3 0 16,-2-6-128-16,4-4 128 0,0-3 0 0,-1 1 0 15,0 1 0-15,-4 1 0 0,-4-1 128 0,-1 3-128 16,-1 4 192-16,-2 2-48 0,0 1-16 0,0-4 0 16,0-2 256-16,4-4 64 0,2-4 0 0,4-3 0 15,5-1-256-15,4-1-64 0,2 1 0 0,0-1 0 16,0 1-128-16,-1 2 0 0,-3 0 0 0,1 1 0 16,-1 1 128-16,4 2-128 0,4 3 128 0,6 1-128 15,5-3 0-15,-2-1 128 0,-3-3-128 0,-2 0 0 16,-6-2 0-16,-2-3 0 0,-3-1 0 0,3-1 0 0,0-1 160 0,5 4-160 15,6 1 192-15,-1 1-192 0,-1-1 0 0,-2-1-144 16,-1-2-16-16,-3-1 0 0,-2-2 352 0,3-2 80 16,4-5 16-16,4 0 0 0,11-2-112 0,-4 0-32 15,-2-2 0-15,-4 0 0 0,-4-3 64 0,-1-1 16 16,-1 0 0-16,8-1 0 0,6 0-224 0,2 1 144 16,2 2-144-16,-5 0 128 0,-4-2-128 0,-2 2 0 15,-3-3 0-15,4 1-176 0,7-3 176 0,3 5 0 16,0 3 0-16,-3-1 0 0,-5-1 0 0,-4-2 0 15,-3-1 0-15,4 2 128 0,10-3-128 0,0 1 0 16,4 0 0-16,-5 1 0 0,-5-3 0 0,-1 1 0 16,-2-6 0-16,4 2-128 0,7 0 128 0,3 1 0 15,1 2 160-15,-4-5-160 0,-7 2 144 0,1-1-144 0,-2 0 128 16,8-1-128-16,4-1 176 0,1 2-48 0,-3 1-128 0,-4-1 192 16,-6-5-192-16,0 2 0 0,3 2 0 0,5-2 0 15,7-2 0-15,-5 2 176 0,-4-1-176 0,-5 0 160 16,-7-2-160-16,1-1 0 0,0-2 144 0,7-1-144 15,9-1 128-15,-2 2-128 0,-1-3 128 0,-6 0-128 16,-7-2 320-16,1 1 0 0,2-3 0 0,7 0 0 16,8 1-144-16,-3 0-48 0,-4 2 0 0,-5-1 0 15,-8-2 0-15,1 1 0 0,1 2 0 0,5 0 0 16,5 0 128-16,2 3 32 0,-4-1 0 0,-5-1 0 16,-6-4-288-16,-5-2 160 0,-2 1-160 0,4 0 128 15,1-2 32-15,4-2 0 0,-1-4 0 0,0-1 0 16,-5 0-160-16,-5-2 192 0,-6-3-192 0,-3 0 192 15,-1-1-64-15,0-1-128 0,-2 2 192 0,6-1-64 16,0-1 0-16,2-1-128 0,1 2 192 0,-1-1-64 0,0-1-128 0,-2-4 192 16,-3-4-192-16,-2-7 192 0,-5-1-192 0,-2-3 128 15,-1 4-128-15,-2 0 128 0,1 5-128 0,0 0 0 16,0 3 0-16,-1 3 128 0,-1 1-128 0,0-1 0 16,-1-3 144-16,0-5-144 0,-3-4 0 0,0-3 144 15,-2-2-144-15,-1 3 0 0,-1 0 160 0,1 5-160 16,-1 1 128-16,-1 0-128 0,-3-1 0 0,3-8 128 15,0-8-128-15,0-3 0 0,-1-2 0 0,1 4 0 16,1 6 0-16,0 5 0 0,0 5 0 0,-1 2 0 16,-1 4 0-16,-2-2 0 0,-3 2 0 0,-1-1 0 15,-1 0-128-15,0 3 128 0,-2-1 0 0,-2 4 0 16,-1 0 192-16,0 4-64 0,0 4 16 0,0-1 0 0,0 1 0 0,1 1 0 16,0 1-144-16,0 1 160 0,1 2-160 0,-1-1 160 15,0 1-160-15,0-3 0 0,0 0 0 0,1-1 0 16,-2 0 0-16,-1 2 0 0,0-2 0 0,0 3 0 15,-1 2 0-15,1 3 0 0,-3 3 0 0,0 1 0 16,0 1 0-16,-3 3 0 0,2 0 0 0,-2 4 0 16,3 5 0-16,-2-7 0 0,2 7-144 0,0 0 144 15,-8-1 0-15,1-3 0 0,1 4-128 0,6 0 128 16,-9 1 0-16,9-1 0 0,-9 3-128 0,9-3 128 16,-12 2 0-16,1 2 0 0,1 0 0 0,1 2 0 15,0-1 0-15,0 0 0 0,0 1 0 0,-1 5 0 16,1-3 0-16,0 2 0 0,1 2 0 0,1-2 0 15,0 6-208-15,0 1 16 0,-2-1 0 0,0 0 0 16,3 3 192-16,-1-2 240 0,1-2-48 0,-1 1-16 0,2-3-176 16,0-1 0-16,2-2 0 0,-1-1 0 0,2 2 0 0,-1-3 0 15,3-8 0-15,-4 9 0 0,3-1-128 0,1-8-64 16,0 0-16-16,-2 10 0 0,2-10 336 0,0 0 64 16,0 0 0-16,0 0 16 0,0 0-352 0,0 0-80 15,8 3-16-15,0 0 0 0,3-5 240 0,-2-1 0 16,0-1 0-16,1 0 0 0,1-2 0 0,0-2 208 15,-1 0-32-15,-1 0-16 0,-2-2-160 0,1 1 0 16,0 0 0-16,-1 1 0 0,-1-3 0 0,-1 2 0 16,1-1 0-16,-1 0 0 0,-1-2 0 0,0 1-144 15,0 1 144-15,-1-1-208 0,1 0 208 0,0-1 192 0,1-1-48 16,1 1 0-16,-1 2-144 0,1-1 0 16,2 2 0-16,1 0 0 0,0 0 0 0,2 0 0 0,-2 0 128 0,1 2-128 15,0 1 0-15,0-1 0 0,-1 2 0 0,0 2 0 16,-9 3 0-16,11-4 0 0,-11 4 0 0,0 0 0 15,0 0 144-15,10 6-144 0,-10-6 160 0,7 9-160 16,-2 1 160-16,-1 2-160 0,0 0 160 0,-2 2-160 16,1 2 160-16,2 2-160 0,2 0 160 0,0 2-160 15,1-3 224-15,3 0-48 0,0-2-16 0,4 2 0 16,-1-2-160-16,2-1 160 0,-1 0-160 0,2-2 160 16,-1-2-160-16,0 3 0 0,-1-5 0 0,1 0 128 15,-2 0-128-15,1 1 0 0,-2-1 0 0,-2 0 0 16,0-2-1216-1,-1 1-192-15,1-1-16 0,-1 1-21616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28:24.19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9385 3882 3679 0,'0'0'320'0,"-7"6"-320"0,-1-3 0 0,1 2 0 16,1 0 2720-16,-1 1 480 0,1-1 80 0,-1-1 32 15,1 1-2048-15,-2 0-416 0,-1 0-80 0,1 2 0 16,0 1-240-16,0 1-32 0,0-1-16 0,1 1 0 16,-2 0-128-16,1 1-32 0,0 1 0 0,0 2 0 0,-1 0 96 0,1 1 16 15,0 0 0-15,0 3 0 0,1 2-96 0,-1 3-16 16,0-1 0-16,0 1 0 0,0 0-192 0,2 4-128 15,-3 3 128-15,0 3-128 0,-1-2 0 0,0 4 128 16,0 0-128-16,-2-1 0 0,0-2 0 0,0 0 0 16,-1 1 0-16,0-1 0 0,-2 1 128 0,-4 0-128 15,0 0 128-15,-2 2-128 0,1 3 352 0,1 4 0 16,-2 2 0-16,-1 3 0 0,-2 1 320 0,2-1 64 16,-1-5 16-16,-1 2 0 0,0 0-48 0,-1 3-16 15,3-2 0-15,1 5 0 0,0-5-304 0,1 6-64 16,3 2-16-16,0-1 0 0,0-1-64 0,-1-1-16 15,0-4 0-15,-2-2 0 0,1 2-48 0,-1 2-16 16,-1-1 0-16,3 1 0 0,-1 2 0 0,-1 0 0 0,1 3 0 16,-1-2 0-16,0-3 80 0,0-2 16 0,-3-4 0 0,3 2 0 15,-4 1 80-15,3 0 32 0,-1 3 0 0,0-1 0 16,0 4 64-16,2-1 16 0,3 2 0 0,2-1 0 16,-1-7-208-16,0 1-48 0,2-1 0 0,1 1 0 15,1 2-192-15,-1-1 128 0,0 2-128 0,0 3 0 16,-1 3 0-16,-1-3 0 0,1-2 0 0,1-3 0 15,1 0 0-15,-2-1 0 0,0-1 0 0,-2 3 0 16,-1 2 0-16,0 2 128 0,0-1-128 0,0 4 0 16,0 1 192-16,0-4 0 0,2-2 0 0,-1-2 0 15,-1-1 128-15,0 0 32 0,-2 3 0 0,2 0 0 16,0 0-64-16,1 2-16 0,2 0 0 0,-1-1 0 16,-2-1-128-16,3-3-16 0,1-4-128 0,1 1 192 15,-1 1-192-15,0 0 144 0,1 1-144 0,1 5 128 0,-1-1-128 16,0 3 160-16,-1 2-160 0,1-2 160 0,2-4-160 0,-2-1 128 15,-1-2-128-15,0-1 128 0,-1 1-128 16,1 1 0-16,0 0 144 0,1 5-144 0,0-1 0 0,2 2 144 16,-1-1-144-16,2-5 0 0,0 0 160 0,0-5-160 15,0-1 128-15,0 2-128 0,0 0 0 0,1 2 128 16,0 0-128-16,0 4 0 0,0 5 0 0,1-2 0 16,-1 1 0-16,1-3 0 0,2-4 128 0,0 2-128 15,-2-7 128-15,2 4-128 0,-1 1 256 0,-1 2-48 16,-1 1 0-16,2 0 0 0,1 3-32 0,-1-1-16 15,0 1 0-15,1-6 0 0,-2-2-160 0,2-2 192 16,-2 2-192-16,2 1 192 0,-1 2-192 0,0 4 128 16,1-4-128-16,1 4 128 0,0 0-128 0,2-1 0 0,-1-1 0 0,0-2 128 15,0-4-128-15,1-2 0 0,1 3 0 0,0 1 128 16,-1 1-128-16,1 2 0 0,0 0 0 0,-1 2 0 16,2 0 160-16,0 0-160 0,0-3 192 0,0-2-192 15,0-3 192-15,0 2-192 0,0 1 192 0,0 3-192 16,-1 3 192-16,0 2-64 0,0 0 0 0,-2 4-128 15,2-2 176-15,1-2-176 0,1-5 160 0,-1-1-160 16,-1-1 128-16,1 3-128 0,0 2 0 0,0 0 144 16,-2-3-144-16,2 2 0 0,0 0 0 0,3-2 128 15,0-2-128-15,-1-3 0 0,1-2 144 0,-1-3-144 16,2-2 0-16,0 3 128 0,0 0-128 0,0 3 0 16,0 0 0-16,0 3 0 0,0 1 0 0,1 2 128 15,0 1-128-15,-1-1 0 0,0-3 0 0,1-4 0 16,0-2 128-16,1 3-128 0,-2 4 128 0,-1-1-128 15,1 1 160-15,0 2-32 0,2 0-128 0,-1 0 192 0,0 0-192 0,1-2 144 16,1-4-144-16,-1-4 128 0,1-2-128 16,1 1 0-16,-4 2 0 0,1-1 0 0,1 1 0 0,1 2 0 15,-2 1 0-15,0 3 0 0,3 3 0 0,-1 1 0 16,1-2 0-16,-2 0 0 0,-1-5 0 0,1-1 0 16,-1-1 128-16,3 1-128 0,1 2 0 0,-1 2 192 15,-2 2-192-15,2 1 192 0,1-3-192 0,1 1 192 16,3 1-192-16,-3-4 192 0,-5 0-192 0,1-6 0 15,2-1 0-15,0-2 128 0,-2 1-128 0,1 1 0 16,0 1 0-16,-1 2 0 0,1 3 0 0,-1 3 0 16,1 0 0-16,-1 3 0 0,1-1 0 0,-1-2 0 0,1-4 128 15,-2-1-128-15,-3 0 0 0,2 0 0 0,0 0 0 16,0 3 128-16,0 0-128 0,0 1 0 0,0 1 144 0,1 0-144 16,-1 2 0-16,1-2 128 0,1-4-128 0,0-2 0 15,-1-3 128-15,3-7-128 0,-1 2 128 0,0-3-128 16,3 3 144-16,-1-1-144 0,2 2 192 0,1 0-192 15,0 0 128-15,1 1-128 16,0 3 0-16,3 0 0 0,1 0 0 0,-1 1 0 0,1-2 0 0,0 0 0 16,0-3 128-16,0-2-128 0,-2 1 0 0,0-3 0 15,0 0 128-15,0 1-128 0,3-1 0 0,-2 4 0 16,-2 0 160-16,1 0-160 0,-3 3 128 0,1 2-128 16,0 2 128-16,1 1-128 0,-1-1 128 0,0 0-128 15,0-2 144-15,0-4-144 0,0-1 160 0,0 0-160 16,0-1 128-16,-1 0-128 0,1 1 0 0,0 1 144 0,1 0-144 0,2 3 0 15,0-3 0-15,2 2 128 0,0-2-128 0,2 2 0 16,-1-2 0-16,2 0 128 0,1 1-128 0,2-4 0 16,-2 0 0-16,-1-1 128 0,0-5-128 0,-2 1 0 15,-1-1 0-15,1 0 0 0,-1 1 0 0,-2 2 0 16,-2 0 0-16,2 2 0 0,1 3 0 0,-3 2 0 16,0 0 128-16,2 3-128 0,0 2 0 0,-2-3 160 15,0 0-160-15,-1-2 160 0,0-2-160 0,-1-1 128 16,0-4-128-16,-1-1 128 0,0 0-128 0,1-3 0 15,-2-2 0-15,2 1 0 0,0 1 0 0,-2 0 0 16,0-1 0-16,1-1 0 0,-1 0 0 0,1 1 0 16,-2-2 0-16,0 0 0 0,0-2 0 0,-1 0 0 0,0-2 128 15,-2 0-128-15,1 1 0 0,-2-4 0 16,0 0 0-16,2 1 0 0,-2-7 0 0,-5-5 0 0,6 5-192 0,-6-5 192 31,0 0-1568-31,10-4-192 0,-4-5-32 0,-1-5-12800 0,-2-6-2560 0</inkml:trace>
  <inkml:trace contextRef="#ctx0" brushRef="#br0" timeOffset="7406.2">8177 6467 18431 0,'0'0'816'0,"0"0"160"0,-9-4-784 0,1 2-192 16,0-2 0-16,-1 1 0 0,0 0 1136 0,-2 2 176 16,1-2 32-16,-2 2 16 0,-1 0-240 0,-2 0-48 15,-4 1-16-15,2 2 0 0,0 1-624 0,-1 2-128 16,-3 2-32-16,0 0 0 0,2 4-272 0,-2 2-144 16,3 1 16-16,1 3 0 15,0 1-768-15,1 3-160 0,1 1-32 0,0 4 0 16,2 3-1824-16,0 1-368 0,0-4-80 0,3 8-16 15,-1-3 1280-15,4 2 256 0,-1 0 48 0,2-1 16 16,3-2 1024-16,0-2 208 0,0 0 32 0,2 0 16 0,0-2 1520 0,1 0 288 0,2-7 64 0,2 0 16 16,3-4 48-16,1-2 16 0,2 0 0 0,3-5 0 15,0-5-128-15,3-3-32 0,1-4 0 0,1-1 0 16,-1-2-176-16,0-5-32 0,-2-3-16 0,4-2 0 16,-2-4-736-16,0-1-144 0,-4-7-16 0,1 0-16 15,-1-2-160-15,-1 0 0 0,-4-2 144 0,-2-1-144 16,-1 3 0-16,-2 2 0 0,-3 2-192 0,-1 2 64 15,-3-1-976-15,-3 4-192 0,-3 0-48 0</inkml:trace>
  <inkml:trace contextRef="#ctx0" brushRef="#br0" timeOffset="8072.27">7668 7253 6447 0,'0'0'272'0,"3"-10"80"0,-3-6-352 0,-1 3 0 0,-2 3 0 0,3 10 0 16,-5-11 2880-16,5 11 512 0,-9-6 112 0,9 6 16 0,-11 0-2352 0,1 4-464 16,1 5-80-16,-3 0-32 0,-1 3-592 0,-3 5-208 15,-1 2 0-15,-1 7 0 16,-3 4-304-16,1 8-48 0,-3 6-16 0,1 1 0 15,0 3-32-15,1-1-16 0,2-2 0 0,3 0 0 0,0-4 448 0,3-1 176 16,2-9-128-16,3-5 128 0,2-5 0 0,4-2 0 16,2 0 144-16,4-4-144 0,2-3 432 0,2-2-32 15,3-3 0-15,2-3 0 0,1-4 96 0,2-3 16 16,2-1 0-16,1-2 0 0,0-5-320 0,0 1-48 16,2-3-16-16,1-3 0 0,3-1-128 0,-2-4 192 15,-2-3-192-15,0-1 192 0,0-2 80 0,1-2 32 0,0-1 0 0,-1 0 0 16,0-7 144-16,1 2 48 0,-1 0 0 15,0-2 0-15,0-2-240 0,-2 2-32 0,-2-1-16 0,0 3 0 16,-1 1-208-16,-3 4 0 0,-1 2 0 0,-2 5 0 31,-2 3-2224-31,-3 2-384 0,-2-9-80 0,-6 11 0 0</inkml:trace>
  <inkml:trace contextRef="#ctx0" brushRef="#br0" timeOffset="8839.57">7332 8407 11055 0,'-21'-3'976'0,"8"2"-784"0,-2-2-192 0,2 0 0 16,1-1 2192-16,3-3 400 0,1 1 80 0,3-6 16 15,2 0-1488-15,3-1-304 0,1-3-48 0,3 2-16 16,0-4-384-16,1 2-64 0,3 1-32 0,-1-1 0 16,-1 2-352-16,1 1 0 0,-3-1 0 0,0 4 0 15,-4 10 0-15,3-10 0 0,-3 10 0 0,0 0-128 16,0-9-128-16,0 9-32 0,0 0 0 0,0 0 0 16,-7-7-464-16,-1 2-80 0,-1 1-32 15,-2 3 0-15,-2 1 352 0,0 1 80 0,-2 1 16 0,-2 2 0 0,-2 2 416 0,1 0 0 16,0 5 0-16,-2 0 0 0,1 4-128 0,0 2 128 15,1 2-128-15,3 5 128 0,-1-4 0 0,4 7 0 16,2 1 0-16,1 3 0 0,3 9 0 0,4-4 0 16,3 2 0-16,3 4 0 0,3-3 128 0,2 1 0 15,1-3 0-15,3-5 0 0,2 0-128 0,1-4 0 16,3-4 0-16,3-1 128 0,-3-3-128 0,5-7 0 16,2-4-128-16,4-5 128 0,1-7 0 0,2-6-128 15,-1-5 128-15,1-6 0 0,0-7 304 0,-1-8 144 0,-1-6 16 16,-1-8 16-16,-2-5 160 0,-2-2 16 0,-4-4 16 15,-4 1 0-15,-2 5-208 0,-3 2-32 0,-3 2-16 16,-3 2 0-16,-3 1-144 0,-2 3-16 0,-3-3-16 0,-1 2 0 16,-2 2-80-16,-2 3-16 0,0 1 0 0,-2 7 0 15,-2 4-144-15,-1 7 0 0,1 4 0 0,-2 8-11712 16</inkml:trace>
  <inkml:trace contextRef="#ctx0" brushRef="#br0" timeOffset="21432.47">16148 10060 5519 0,'0'0'240'0,"0"0"64"0,0 0-304 0,-7-8 0 16,2 0 0-16,1 2 0 0,0-2 2544 0,2 2 448 15,-1-5 80-15,2 2 32 0,-1 0-1952 0,1 1-384 16,0-2-64-16,1 1-32 0,0-1-336 0,0 0-64 0,0 0-16 0,0-2 0 16,-1 0-48-16,-1 3-16 0,2 9 0 0,-1-12 0 15,-2 3 16-15,-1 0 0 0,-2 2 0 0,-2 4 0 16,-2-5 176-16,-2 4 48 0,-4 2 0 0,-1 1 0 16,-1 1-32-16,-3 1 0 0,-2 2 0 0,-2 2 0 15,-1 1-64-15,-3 1-16 0,1 2 0 0,0 3 0 16,2 3-64-16,0 0 0 0,0 6-16 0,2 4 0 15,2 1-48-15,0 3-16 0,3-1 0 0,-1 5 0 16,2 1-176-16,1 2 0 0,0 2 0 0,1-1 0 16,1-2 0-16,0 0 0 0,1 0 0 0,2-1 0 15,0 3 0-15,3 2 0 0,0 1 0 0,4 2 0 16,4-2 0-16,3-1 0 0,2-1 0 0,7-3 0 16,2-1 0-16,2-1 0 0,4-3 0 0,3-5 0 15,2-3 0-15,3-5 128 0,0-4-128 0,3-3 0 0,-1-3 0 16,3-1 0-16,3-3 0 0,3-1 0 0,3 0-192 0,-2-2 48 15,2-2 0-15,0 1 0 0,-1 0 144 0,-2-4-192 16,-3-3 192-16,-2-3-192 0,-3-3 192 0,-3-2 144 16,-1-2-16-16,-1-1-128 0,-1-4 256 0,-1-1-64 15,-1-2-16-15,-1-3 0 0,0-1 224 0,-2-3 48 16,0-3 16-16,-2-5 0 0,-4 2-336 16,-2 0-128-16,-1 0 0 0,-4 1 144 0,-3 2-144 0,-3-1 0 15,-4-2 0-15,-3 1 0 0,-2-1-352 0,-3 1 48 16,-2-1 16-16,-2 3 0 0,-3-1 288 0,-1 5 0 15,-1 2 0-15,1 5 0 0,-3 5-240 0,1 6 64 16,0 4 16-16,-3 0 0 0,-1 7-80 0,0-3-16 16,-1 5 0-16,1 0-7680 0,-2 3-1536 15</inkml:trace>
  <inkml:trace contextRef="#ctx0" brushRef="#br0" timeOffset="28938.76">16004 10364 22047 0,'-18'-8'976'0,"8"3"208"0,-1 0-944 0,4 1-240 0,-1-7 0 0,2 1 0 16,4 1 720-16,2-4 112 0,2-2 0 0,2 0 16 16,3-2-512-16,-1-3-96 0,0-1-32 0,0 0 0 15,1-1-208-15,0 1 0 0,3 1 128 0,-3-4-128 16,3 1 0-16,0-1 0 0,-1 1 0 0,3-1 0 16,2 2 0-16,3-1 0 0,1 3 0 0,5-3 0 15,1 0 224-15,2-3-48 0,2-2-16 0,6-2 0 16,3 1-160-16,8-1 160 0,7-5-160 0,4 0 160 15,4-2-160-15,-1 2 0 0,-2-2 0 0,-1 2 128 16,-4-1-128-16,0 4 0 0,-1 4 0 0,3 0 128 16,0 6-128-16,2 4 0 0,1 1 0 0,-1 1 0 0,-3 2 0 15,-3 0 208-15,-5-2-16 0,1 2-16 0,-2 1-48 0,2 3-128 16,-2 4 192-16,0 3-64 0,1 3-128 0,-6 3 0 16,-3 2 0-16,-3 2 0 0,-3-1 0 0,-4 3 0 15,-1-1 0-15,-4 3 0 0,-2-1 0 0,0 2 0 16,-5 0 0-16,-1-1 0 0,-3 1 0 0,-2 0 0 15,-1-1 0-15,-1 1 0 0,-6-12 0 0,9 13 0 16,-1-4 0-16,1 2 0 0,2-2 160 0,0-3-160 16,4 1 192-16,2-4-192 0,2-3 176 0,5-2-176 15,2-2 160-15,5 0-160 0,3-7 144 0,4 2-144 16,1-1 128-16,1 1-128 0,2-2 0 0,2-1 0 16,1-1 128-16,-2-2-128 0,-3 0 0 0,2-1 0 0,1 1 0 15,2-1 0-15,2 3 0 0,-1-2 0 0,-2 4 0 16,1 0 0-16,-1-4 0 0,-2 0 0 0,-3-4 0 0,-1-2 0 15,-3 0 0-15,0-1 0 0,-4 0 0 0,2-2 128 16,-2 1-128-16,3-3 0 0,3-2 0 0,-1 4 128 16,-1-1-128-16,1 3 0 0,-4 2 0 0,1 1 0 15,-3 0 0-15,-2 4 0 0,-2 0 0 0,-2 4 128 16,-3-4-128-16,-3 2 0 0,-2 1 0 0,-1 5 0 16,-2 0 0-16,-1 1 0 0,0-2 144 0,1 1-144 15,0 2 0-15,1 0 128 0,1 0-128 0,0 2 0 16,2 2 0-16,1-2 0 0,3 3 0 0,3 3 0 15,1-6 0-15,1 6 0 0,1-2 0 0,0 4 0 16,1-2-272-16,2 1-32 0,0 1 0 0,-2-1-12528 16</inkml:trace>
  <inkml:trace contextRef="#ctx0" brushRef="#br0" timeOffset="29877.73">16150 10271 21183 0,'-13'-2'944'0,"13"2"192"0,-13 0-912 0,3-3-224 15,1 2 0-15,9 1 0 0,0 0 1152 0,0 0 176 0,0 0 32 0,0 0 16 16,4-11-736-16,1 1-128 0,3-1-48 0,1 1 0 15,1 0-112-15,2-1-32 0,2-1 0 0,-1 1 0 16,0-2-192-16,2-3-128 0,0-1 160 0,2 0-160 16,4-1 192-16,1 0-64 0,3-2-128 0,4 3 192 15,5 1-192-15,2 1 176 0,2-3-176 0,1 2 160 16,2 2-160-16,-2 1 0 0,1 1 0 0,-1 0 0 16,0 2 0-16,-2 1 0 0,-3-3 0 0,1 1 0 15,1 1 0-15,2 2 0 0,1 3 0 0,-1 1 0 16,3 3 0-16,-2-1 0 0,-1 2 0 0,-3 2 0 15,-3 0 0-15,0 4 0 0,-2-3 0 0,-2 7 0 16,-2-3 0-16,-1 5 0 0,-3 1-144 0,-2 4 144 16,-2 4 0-16,-2 4-128 0,-2 2 128 0,-1 3 0 0,1 1 0 15,0 3 0-15,-1-1 0 0,1-2 0 0,3-1 0 16,1-5 0-16,4-4 0 0,0-3 0 0,3-1 0 0,3 0 0 16,-1-1 0-16,4-2 0 0,2-1 0 0,-2 0 0 15,-2-1 0-15,-1-2 0 0,0 1-176 0,1-1 176 16,-3-1-160-16,0 0 160 0,0-2-192 0,0-1 192 15,1 0-208-15,1-1 80 0,0-3 128 0,1 2 0 16,-2-2 0-16,1-1 0 0,-2-1 0 0,0 0 144 16,1 0-144-16,2-1 0 0,0-1 240 0,-2 0-64 15,-1-2-16-15,1 0 0 0,2 1-160 0,-2-2 128 16,1 1-128-16,-1 0 128 0,-1 0-128 0,0 2 0 16,2-1 0-16,-1 2-176 15,1-2-512-15,-1 2-96 0,0 0-32 0,-1-1-11584 0</inkml:trace>
  <inkml:trace contextRef="#ctx0" brushRef="#br0" timeOffset="30405.45">18515 10157 9215 0,'-10'-4'816'0,"-2"-3"-656"16,-1 2-160-16,0 4 0 0,1-3 2944 0,2 4 544 16,0 0 112-16,-1 5 32 0,-1 3-2992 0,-1 2-640 15,-1 4 0-15,-3 5 0 0,-4 3-336 0,0 3 16 16,-1-2 16-16,0 3 0 0,0 0-64 0,0 2-16 16,0-5 0-16,5 3 0 0,4 0 384 0,2 2 0 15,3 0-144-15,4 2 144 0,4 4 256 0,3-4 96 16,1-1 32-16,5-2 0 0,4-1 0 0,1-2 16 15,2-1 0-15,4-6 0 0,-2-2-128 0,1-4-16 0,2-4-16 0,1-3 0 16,2-4 144-16,1-4 48 0,1-5 0 0,1-4 0 16,2-2 0-16,1-2 0 0,1-2 0 0,0-3 0 15,-1-4-208-15,-2-2-32 0,-5 0-16 0,-1-1 0 16,-2-2-176-16,-2 3 128 0,-3 5-128 0,-4-1 128 16,1-2-128-16,-2 3 160 0,-4-3-160 0,-2 2 160 15,-2 1-160-15,-2-3 0 0,-2-2 0 0,-4 0 128 16,-1-2-128-16,-3 1-144 0,0 0 144 0,-2 7-208 15,-3 5-560-15,0 7-128 0,1 2 0 16</inkml:trace>
  <inkml:trace contextRef="#ctx0" brushRef="#br0" timeOffset="54490.12">20322 9816 17503 0,'-4'-8'1552'0,"1"1"-1232"0,-3-1-320 0,1 1 0 15,0 1 1888-15,0-1 320 0,-1 2 64 0,3-1 16 16,0-4-1392-16,0 1-288 0,-1 0-48 0,2 0-16 16,-1 0-32-16,5 0 0 0,0 0 0 0,2 1 0 15,1 0-272-15,2-4-64 0,-1-1-16 0,5 1 0 16,-1-1-160-16,2-1 0 0,0 0 0 0,1 2 0 0,1 0-208 0,0 2 80 15,1-1 128-15,0 0-208 0,1 0 208 0,1 1 0 16,0-1 0-16,0 4 0 0,1 1 0 16,0 1 0-16,-1 3 0 0,0 2 0 0,-2 2 0 0,1 3 0 15,0 3 0-15,0 4-144 0,1-2 144 0,1 1 0 16,-2 2 0-16,-1 2 0 0,1 0 0 0,0 2 0 16,-2 0 0-16,-1 1 0 0,0-4 0 0,0 3 0 15,-3 2 0-15,1-1 0 0,-1 0 0 0,-1 0 0 16,-1 1 0-16,3-4 0 0,0 0 272 0,0-1-16 15,-1-1 0-15,2 0 0 0,1 0 320 0,1-1 48 0,1-3 16 16,0 0 0-16,2 0-320 0,2-2-48 0,-1 2-16 0,0-1 0 16,0-1-256-16,1 1 0 0,-1 1 0 0,0 0 0 15,-1 1 0-15,3-3 0 0,-2 1 0 0,0 3 0 16,0-1-160-16,2-3 16 0,-1-1 0 0,2-3 0 16,0-1 144-16,1 1-208 0,0-2 80 0,1 2 128 15,-1-1 0-15,-3 1 0 0,-2-2 0 0,0-1 0 16,2 0 0-16,-3 0 0 0,-1 2 0 0,-2-1 0 15,2 2 288-15,0-3 32 0,-2 0 0 0,0 0 0 16,0-3 0-16,0 3 16 0,1 0 0 0,2-1 0 16,-2-2-80-16,1-1 0 0,-1-1-16 0,3 0 0 15,-3-3-16-15,3 1 0 0,1 2 0 0,2 0 0 16,0 0 0-16,-1 1 0 0,2 0 0 0,2 3 0 16,0-2-224-16,0 2 0 0,1 1 0 0,-2 4 0 15,0-2 0-15,-1 2 0 0,-2-1 0 0,1-1 0 0,-2 2 0 0,-2-1 0 16,-3-1 0-16,-1 1 0 15,-2 0 0-15,-1 1 0 0,-9-4 0 0,12 1 0 0,-12-1 0 0,10 1 0 16,-10-1 176-16,12 1-176 0,-3 2 416 0,-9-3-32 16,0 0 0-16,12 1 0 0,-12-1-128 0,10 3-16 15,-10-3-16-15,0 0 0 0,11 1-224 0,-11-1 128 16,0 0-128-16,0 0 0 0,0 0 144 0,0 0-144 16,0 0 128-16,0 0-128 0,0 0 336 0,0 0-16 15,0-10 0-15,-3 2 0 0,-3-2-64 0,-2 2 0 16,-1-1-16-16,-2 1 0 0,-1 0-240 0,-1-2 176 15,-2 0-176-15,-2 3 160 0,0-2-32 0,-1-3-128 16,-1 3 192-16,2 0-64 0,0 3-128 0,1 0 128 0,-1-1-128 16,0 2 128-16,1 0 0 0,2 1-128 0,-2 0 192 15,2 0-64-15,-2 2-128 0,2 2 192 0,1-3-192 0,1 2 192 16,0 1-192-16,2 1 0 0,1 2 0 0,9-3 0 16,-9 3 0-16,9-3 0 0,0 0-192 0,0 0 192 15,0 0-176-15,0 0 176 0,0 0-128 0,3 10 128 16,4-5 0-16,3 0-128 0,1-1 128 0,3-1 0 15,0-1 0-15,3 2 0 0,0-3 0 0,2 2 0 16,-1 0 0-16,-1-1 0 0,-2 2 0 0,0-1-128 16,-2 2 128-16,-1 0 0 0,-2 0 0 0,0 1 0 15,0-3 0-15,-10-3 0 0,9 6 0 0,-9-6 128 16,0 0-128-16,13 5 0 0,-2-1 0 0,0-2 0 16,-11-2 0-16,12 2 128 0,-1-2 0 0,-11 0 0 15,11 0 16-15,-11 0 16 0,13 0 0 0,-3 1 0 16,-10-1-160-16,0 0 0 0,0 0 0 0,12 4 128 0,-12-4-128 15,9 9 0-15,-9-9 0 0,0 0 0 0,4 10 0 0,-4-10 0 16,0 0 0-16,-3 15 128 0,0-3-128 0,-1 1 192 16,-3-4-192-16,1-1 192 0,-1-2-48 0,7-6 0 15,-6 7 0-15,0 0 0 0,1 1-16 0,5-8 0 16,-4 11 0-16,4-11 0 0,-5 11 16 0,5-11 0 16,-1 13 0-16,-1-2 0 0,2-11-144 0,-1 12 128 15,1-12-128-15,-1 13 128 0,1-13 0 0,-3 11 0 16,2 1 0-16,-2 1 0 0,1-2-128 0,-2-1 0 15,-2-2 0-15,1 0 128 0,-1-2 0 0,-1 1-128 16,-1-2 192-16,-1 0-64 0,-1 0 224 0,-1-1 32 16,2 0 16-16,-1-3 0 0,-1 5-272 0,1-5-128 0,10-1 0 15,-12 0 128-15,2 0-128 0,10 0 128 0,0 0-128 0,-9-1 128 16,9 1-400-16,0 0-96 16,0 0-16-16,0 0 0 15,0 0-2032-15,0 0-400 0,0 0-96 0,0 0-15616 0</inkml:trace>
  <inkml:trace contextRef="#ctx0" brushRef="#br0" timeOffset="78071.5">21073 7972 5519 0,'-5'7'496'0,"-1"0"-496"0,-4-2 0 0,0-1 0 15,-3-3 7104-15,3-2 1312 0,-1-2 272 0,2-1 48 31,-1-1-8032-31,0-3-1616 0,1-2-320 0,3-2-64 0,1-1 1136 0,-1-1 160 0,2-2 176 0,2 1-48 16,-1-1 400-16,2 9 80 0,0-3 16 0,-1 1 0 0,1 0-128 0,0 1-32 16,1 1 0-16,-2-2 0 15,1 3-112-15,-3-2-32 0,4 8 0 0,-8-5 0 0,1 3-176 0,-3 2-144 16,0 2 192-16,0 3-192 0,-2 3 0 0,-4 2-256 16,-2 2 32-16,0 5 0 0,-3 2 96 0,1 2 128 15,-1 1-208-15,2-2 80 0,2 1 128 0,1 0 0 16,3 0 0-16,1 1 0 0,2-1 176 0,2-1 16 15,2-3 0-15,2 0 0 0,1 0-192 0,3-1 0 16,3-2 144-16,2-1-144 0,3-1 0 0,4-1 0 16,3-4 0-16,5 0 0 0,1-2 0 0,3-4-320 15,1-1 64-15,1-1 16 0,0-5 80 0,0-1 16 16,0-2 0-16,-1-2 0 0,0 1 144 0,-3-3 0 0,-1-3 0 16,0-1 128-16,-2-1 80 0,0-1 32 0,-2-2 0 0,-2-1 0 15,1-2 320-15,-3 2 64 0,-1 0 16 0,-2-2 0 16,1 0 32-16,-2 0 16 0,-3 2 0 0,1 1 0 15,-5 1-272-15,0 4-48 0,-2 0-16 0,-3-1 0 16,-2 4-32-16,-3 0 0 0,-2 4 0 0,-3 1 0 16,-2 1 16-16,-2 1 0 0,-2-3 0 0,-3 5 0 15,-5 3-80-15,0 2 0 0,-2 1-16 0,-1 4 0 16,-1 2-240-16,0 2 0 0,0 3 128 0,-1 4-128 16,2-1 0-16,2 4 0 0,1 0 0 0,7 1 0 15,1-2 0-15,6 1 0 0,4-3 0 0,1-1 0 16,3-2 0-16,4-1-256 0,1 0 48 0,4-4 16 15,1 2-560 1,2-2-96-16,-1-2-32 0,3 1 0 0,2-1-368 0,-1-1-80 0,0 0-16 0,1-3 0 16,-2 1 160-16,0-1 32 0,-9-3 0 0,12 0-14704 15</inkml:trace>
  <inkml:trace contextRef="#ctx0" brushRef="#br0" timeOffset="78689">20875 8191 44175 0,'-21'10'1952'0,"7"-4"416"0,-6-2-1904 0,0-1-464 0,-3-4 0 0,4-2 0 16,3-2 400-16,3-2-16 0,3 1 0 0,1-1 0 16,2 1-384-16,2-3 0 0,2 0-224 0,1-3 80 15,-1 1 144-15,3 1 176 0,0 0-48 0,1 0 0 16,1 1-320-16,0 0-64 0,0 0 0 0,1 0-16 16,-3 9 272-16,2-9 0 0,-2 9-128 0,0-9 128 15,0 9 128-15,0 0 96 0,0 0 16 0,0 0 0 16,0 0 256-16,0 0 48 0,0 0 16 0,0 0 0 15,0 0-112-15,0 0 0 0,0 0-16 0,0 0 0 16,0 0-176-16,0 0-48 0,0 0 0 0,0 0 0 16,8-7-208-16,1 2 144 0,0 1-144 0,1-1 128 0,-10 5-128 0,15-2 0 15,-1 0 0-15,-1 1 0 0,0 1 0 0,0 1 0 16,-1 1 0-16,1 0 0 0,0-2 0 16,0 1 0-16,0-1 0 0,1 0 0 0,1 0 0 0,-1-1 0 15,0-1 0-15,2-1 0 0,0 0 176 0,2-1-48 16,1 0-128-16,2-1 192 0,0-2 0 0,3 3-16 15,2-2 0-15,1-1 0 0,2 2-32 0,3 0 0 16,2-1 0-16,1 0 0 0,2 2-144 0,1 0 0 16,-2 1 144-16,1 0-144 0,-2 0 144 0,-1 3-144 15,-4 0 192-15,0 3-192 0,1-3 0 0,-2 1 0 16,-4-1 0-16,-2 3-144 0,0 1 144 0,-2-2 0 16,-2 1 0-16,-1 0 0 0,-3-1 0 0,0 0 0 0,-3-2 0 15,-2 0 0-15,0-2 0 0,-2 1 0 0,-8 1 0 0,8-4 0 16,0 0 0-16,0 1 0 0,-2-3 0 0,1 1-128 15,-1 0-128-15,2-1-32 0,2 1 0 0,1 0 0 32,-2 1-224-32,1-1-32 0,2 1-16 0,3 3 0 15,0-1-1648-15,1 2-336 0,-1 3-64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14T19:30:36.986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18848 7975 5519 0,'0'0'496'0,"0"0"-496"16,5-3 0-16,3-3 0 0,1 0 3776 0,0-2 640 15,0 1 144-15,3-2 32 0,-2 0-2800 0,1 0-576 16,-2 0-96-16,0 2-32 0,-1 2-512 0,2 0-128 16,-2-2 0-16,-1 2-16 0,-7 5-240 0,0 0-32 15,0 0-16-15,0 0 0 0,0 0 176 0,0 0 48 16,0 0 0-16,0 0 0 0,0 0 304 0,-7 9 64 15,-2 2 16-15,-1 2 0 0,0 5 160 0,-1 3 48 16,-4 2 0-16,0 3 0 0,-1 1 32 0,2 3 16 16,-2 1 0-16,2 0 0 0,-1 0-112 0,0 2 0 15,-2 1-16-15,-1 4 0 0,1 1-336 0,-2 4-64 0,-1 2-16 16,-1 2 0-16,-1 2-224 0,-1-2-48 0,0 0-16 16,-1-4 0-16,1-4-176 0,3-2 0 0,2 1 144 0,1-5-144 15,2-6 0-15,3-2 0 0,1-4 0 0,5-3 0 31,1-2-320-31,1-4-144 0,4-12-32 0,0 0 0 16,1 9-2384-16,-1-9-496 0,0 0-80 0</inkml:trace>
  <inkml:trace contextRef="#ctx0" brushRef="#br0" timeOffset="360.34">18963 7883 21183 0,'0'0'1888'0,"0"0"-1504"16,-10 4-384-16,10-4 0 0,-9 1 3088 0,9-1 560 16,0 0 96-16,-6 7 32 0,6-7-2720 0,0 0-544 15,0 0-96-15,0 10-32 0,1 0-64 0,3-2-32 16,3 1 0-16,0 2 0 0,2 1 32 0,2-1 16 15,1 2 0-15,-1 4 0 0,1 0-32 0,1 3-16 16,1-1 0-16,0 5 0 0,-3-2 80 0,0 1 16 16,-2 4 0-16,0-5 0 0,0 1-16 0,0 5 0 15,-1 2 0-15,0 3 0 0,-2 7-144 0,1 1-32 16,-1 2 0-16,1 0 0 0,-2-2-64 0,0-1 0 0,1-3-128 16,0-2 192-16,2-1-192 0,-2-4 0 0,1-4 0 0,-1-3 0 15,1 1 0-15,-2-6-240 0,0 2 32 0,-1-4 0 31,0-1-1472-31,-1-2-304 0,-3-3-48 0,-1-1-9344 0,1-9-1872 0</inkml:trace>
  <inkml:trace contextRef="#ctx0" brushRef="#br0" timeOffset="591.91">18598 8575 12895 0,'0'0'1152'0,"7"0"-928"0,-7 0-224 0,15-2 0 15,2 4 5440-15,4-1 1056 0,3 1 208 0,4 2 32 0,2-2-5056 0,1 2-1008 16,0-4-208-16,1 0-32 0,-1 0-112 0,0-2 0 16,0 0-16-16,3 0 0 15,1-5-624-15,2 1-128 0,-2-1-32 0,-1 2 0 16,-1 0-1536-16,-2-2-304 0,-4-2-64 0</inkml:trace>
  <inkml:trace contextRef="#ctx0" brushRef="#br0" timeOffset="1418.32">19302 7713 26079 0,'0'0'576'0,"0"0"112"0,-4-11 16 0,0-1 48 0,-2-1-608 0,3 1-144 0,-3-2 0 0,0 1 0 0,-1 0 1088 0,1-2 176 15,-2-4 32-15,-1 2 16 0,-3-1-608 0,0 1-112 16,-1 0-16-16,-1 1-16 0,-2 0-240 0,-1 3-32 15,-2-1-16-15,-3 2 0 0,-2 3-112 0,-1 1-32 16,-2 3 0-16,0 3 0 0,-1 2 0 0,0 1 0 16,-2 4 0-16,0 4 0 0,-2 2 160 0,0 4 32 15,-3 5 0-15,-2 2 0 0,-2 1 64 0,-3 5 32 16,-1-2 0-16,0 4 0 0,0 0-224 0,1 4-64 16,3 5 0-16,2 1 0 0,-1 6-128 0,1 5 0 0,2 14 0 15,0 1 0-15,0 1 0 0,2-8 0 0,2-9 0 16,2-3 0-16,2-2 0 0,3 3 128 0,3 5-128 0,4 6 0 15,4 5 176-15,3-1-48 0,2-5-128 0,4-4 192 16,3-9-192-16,5 0 128 0,1-1-128 0,5 4 0 16,4 4 144-16,2 3-144 0,5 0 128 0,4-2-128 15,2 1 128-15,6-9-128 0,2-4 0 0,2-5 128 16,1-6-128-16,2-4 0 0,2-6 0 0,3-3 0 16,6-1 0-16,4-2 0 0,4 0 0 0,-1 1-176 15,-2-4-128-15,-1-2-16 0,-1-7-16 0,-1-4 0 16,0-7 336-16,6 1-144 0,4-2 144 0,2 1 0 15,0-3 0-15,-2 2 0 0,-3-5 128 0,-3-4-128 16,-4-5 160-16,0-3-160 0,-1-4 160 0,-1-6-160 16,-1-5 0-16,-1-3 128 0,-4-5-128 0,-3-2 0 0,-3 0 0 0,-6 4 0 15,-3 2 0-15,-3-5 0 0,-6-5 0 0,-3-8 0 16,-3-10-192-16,-2-3 192 0,-3 4-144 16,-3 7 144-16,-4 6 0 0,-1 0-144 0,-5-6 144 0,-3 0 0 15,-4-4 160-15,-1 6-160 0,-4 4 320 0,-4 10-16 16,-3 8-16-16,-4 5 0 0,-4 4-288 0,-4 4 160 15,-4 5-160-15,-2 5 128 0,-4 1-304 0,0 6-64 16,-3 6-16-16,3-1 0 16,1 3-272-16,0 2-64 0,-3-1-16 0,-2 3 0 15,-5 3-544-15,0 3-128 0,1 1 0 0,4 1-8608 16,4 1-1712-16</inkml:trace>
  <inkml:trace contextRef="#ctx0" brushRef="#br0" timeOffset="2252.57">19036 12563 37487 0,'-12'-4'1664'0,"4"3"336"0,-1 0-1600 0,0-1-400 16,0 1 0-16,2 2 0 0,7-1 960 0,0 0 96 15,0 0 32-15,0 0 0 0,-8 8-848 0,3 1-240 16,5-9 0-16,-4 19 128 0,2-1-128 0,2-4 176 16,0 6-176-16,1 5 192 0,0 4-192 0,0 5 0 15,2 0 0-15,-2 5 0 0,1-1-192 0,-1 33 192 16,-1-10-160-16,-1 0 160 0,-2 3 0 0,2 5 0 16,-2 5 208-16,1-3-64 0,-1-10-16 0,3-5 0 15,-1-9 0-15,-1-4 0 0,1-5 96 0,0 0 16 16,-1 0 0-16,2 1 0 0,0-3-240 0,0-3 0 15,0-2 0-15,2-2 0 16,0-4-1616-16,4-7-368 0,-1-7-80 0</inkml:trace>
  <inkml:trace contextRef="#ctx0" brushRef="#br0" timeOffset="2909.31">18936 12506 10127 0,'0'0'896'0,"-9"-5"-704"0,0 3-192 0,9 2 0 0,0 0 6848 0,0 0 1344 0,0 0 272 0,0 0 48 16,0 0-6656-16,0 0-1328 0,8 11-272 0,2 0-48 0,2 0 0 0,4-1 0 15,2 1 0-15,4-2 0 0,4 1-208 0,6 1 176 16,2 0-176-16,3 0 160 0,4 2-160 0,-1 0 0 15,-1-3 0-15,-1 2 0 0,-3 0 0 0,-2-2 0 16,-2-1 0-16,-2 2 0 0,-3-5 0 0,0 2 0 16,-1-1 144-16,-2 1-144 0,-1-1 288 0,-1 0-16 15,0-1 0-15,-4 2 0 0,-3 1-16 0,-2 2-16 16,-4 1 0-16,-3-1 0 0,-2 1-240 0,-4 2 0 16,-5 1 0-16,-3-1 0 0,-3 2 0 0,-2-2-160 15,-3 0 0-15,-4 1 0 0,-3 0 160 0,-1-2-192 16,0 0 192-16,0 2-192 0,-2-4 192 0,2 0 0 15,-1-5 0-15,1 1 0 0,0 1 0 0,5-3-160 16,0-1 160-16,2-1-160 0,0-1 160 0,3 2 0 0,5-1 128 16,1 2-128-16,9-5 0 0,0 0-320 0,-7 9 64 0,3-3 16 15,4-6 80-15,0 11 16 0,3-1 0 0,3-1 0 16,2 1 144-16,3 0-208 0,2 0 80 0,1 4 128 16,3-1-144-16,2-3 144 0,1 4 0 0,0 1 0 15,0-1 0-15,0 0 0 0,2 1 0 0,0 0 0 16,0 1 0-16,3 1 0 0,1 0 0 0,4 1 0 15,2 2 0-15,1-1 0 0,5 2 0 0,-3-1 144 16,-1-1-144-16,-1 1 0 0,-4 2 0 0,-5-3 0 16,-3 0 0-16,-2-1 0 0,-6 0 0 0,-3-2 0 15,-3-2 192-15,-4 3-32 0,-1-3-16 0,-4 3 0 16,-3-1 144-16,-3 4 32 0,-2-3 0 0,-3 2 0 0,-4 2-96 16,-4 1-16-16,-2 2 0 0,-3-2 0 15,-6-1-32-15,0-2-16 0,-3-1 0 0,-2 1 0 0,0-2 32 0,2-2 0 16,0-2 0-16,0-1 0 0,-2-4-368 0,-2 0-64 15,-2-6-16-15,-2-2 0 16,-3-2-384-16,-1-2-64 0,0-3-32 0,1-3 0 16,3-3-1312-16,4-3-256 0,3-1-48 0,1-1-8720 15,1 0-1760-15</inkml:trace>
  <inkml:trace contextRef="#ctx0" brushRef="#br0" timeOffset="3535.97">19716 12116 21183 0,'-12'-13'1888'0,"-2"-1"-1504"0,-3 3-384 0,0 1 0 16,-1 1 4576-16,1 2 848 0,-1 3 160 0,1 0 48 15,-2 2-4448-15,1-2-880 0,-1 3-176 0,-2 1-128 16,-1 2 0-16,-3 5 0 0,-2-1 0 0,-3 3 0 16,-3 2-192-16,-6 4-80 0,-3 6-16 0,-5 3 0 15,-4 7 0-15,-1 7 0 0,0 5 0 0,1 2 0 16,2 2 288-16,0 2-192 0,0-8 192 0,-1 4-160 16,1 0 160-16,-1 11 0 0,-1 8 0 0,3 8 0 15,3 4 304-15,3-5-16 0,4-2 0 0,5 2 0 0,3 3-96 0,6 9-32 16,1 10 0-16,5-7 0 0,1-9-160 0,4-1 0 15,2-6 0-15,4 6 0 0,0 4 0 0,4-1-256 16,5-8 64-16,3-5 16 0,3-14 176 0,1-5 0 16,3-7-144-16,4-1 144 0,1 2 0 0,5-2 256 15,7 0-32-15,6-1-16 0,5-2-16 0,7-2 0 16,7-5 0-16,0-6 0 0,2-5 0 0,0-1-16 16,0-9 0-16,8-1 0 0,7-2-176 0,6-2-224 15,5-6 48-15,-4-4 16 0,-5-8 160 0,-1-5-192 16,-4-6 192-16,2-1-192 0,3-6 192 0,-1 1 0 15,-2-2 128-15,-3 1-128 0,-6 2 0 0,-3-4 128 16,-1-2-128-16,-4-1 0 0,-1-1 128 0,-1-6-128 16,0-10 160-16,-4-5-160 0,-4-7 144 0,-7 3-144 0,-4 4 128 0,-5-1-128 15,-5 0 0-15,-2-11 0 0,-5-10 128 0,-2-4-128 16,-5 1 0-16,-3 8 0 0,1 14 0 0,-6-8 0 16,-4-2 0-16,-3-5 192 0,-2-2-64 0,-4 6 0 15,-1 9 64-15,-5 6 0 0,-1 8 0 0,-7 3 0 16,-1 1-192-16,-5-1 0 0,-5-4 0 0,-2 5 128 31,-3 1-512-31,0 3-96 0,-1 5-32 0,-3 4 0 16,-5 10-288-16,-5-1-64 0,-3 7-16 0,-1 2 0 0,-1 3-640 0,3 5-128 0,6 2-16 15,2 0-13792-15</inkml:trace>
  <inkml:trace contextRef="#ctx0" brushRef="#br0" timeOffset="4755.29">20192 8307 6447 0,'0'0'576'0,"-9"-7"-576"0,0 1 0 0,9 6 0 16,-7-7 1904-16,7 7 272 0,0 0 48 0,0 0 16 15,-9-9-1712-15,3 2-336 0,6 7-64 0,-8-5 0 0,8 5 256 16,0 0 64-16,-11-9 16 0,3 3 0 0,8 6 800 0,0 0 144 16,-5-6 48-16,5 6 0 0,-5-4-208 0,1-1-32 15,4 5-16-15,0 0 0 0,0 0-272 0,0 0-48 16,-6-8-16-16,6 8 0 0,0 0-160 0,0 0-48 16,0 0 0-16,0 0 0 0,0 0-208 0,0 0-32 15,-6 7-16-15,6-7 0 0,0 0-80 0,8 12 0 16,3-1-16-16,4 1 0 0,5-2 16 0,5 2 16 15,3 0 0-15,6 0 0 0,4 3 128 0,1 4 32 16,3-1 0-16,-2 4 0 0,-1 1-80 0,0 2-16 16,1 3 0-16,4-4 0 0,5 5-32 0,9 0-16 0,7 1 0 15,4 4 0-15,2-4 0 0,-2-2 0 0,-6-7 0 0,8-1 0 16,6-5-112-16,5 8-32 0,5 0 0 0,-3 0 0 16,-7 0-80-16,-2 4 0 0,0 3-128 0,3 6 192 15,5 9-192-15,-2 3 0 0,-4 3 128 0,-5-4-128 16,-3-7 0-16,2-5 0 0,6-5 0 0,4-2 0 15,3-1 0-15,-6-2 0 0,-6-2 128 0,-5-2-128 16,0-4 0-16,6 0 144 0,5-1-144 0,3 3 128 16,1-2 96-16,-5 0 16 0,-8-1 0 0,4-4 0 15,4 1 32-15,5 0 16 0,4 1 0 0,-8 0 0 16,-7 2-288-16,-5-4 128 0,-6 0-128 0,2-1 0 16,-1 4 176-16,0-1-176 0,-1 2 160 0,-4 1-160 15,-4 1 0-15,-6 0 0 0,-6-1 0 0,-2 0 0 16,-4-4 0-16,-1 0 0 0,-2-8 0 0,0 0 0 15,1-1-160-15,-1 2 32 0,0-3 0 0,2 1 0 16,-2 2-1488-16,0-2-304 0,1-2-48 0,-1 5-10000 16,0-2-2016-16</inkml:trace>
  <inkml:trace contextRef="#ctx0" brushRef="#br0" timeOffset="5654.82">20959 13057 9215 0,'0'0'816'0,"-12"2"-656"0,-3-2-160 0,1 0 0 15,1 0 3280-15,1 1 624 0,2 0 128 0,1 1 32 16,9-2-3104-16,-11 1-640 0,2 0-112 0,9-1-16 15,-9 3-192-15,3-5 0 0,6 2 0 16,0 0 0-16,0 0 0 0,0 0 0 0,0 0 0 16,0 0 0-16,0 0 192 0,0 0-192 0,0 0 192 15,0 0-192-15,0 0 192 0,0 0-192 0,0 0 192 16,0 0-192-16,0 0 192 0,0 0-192 0,11-2 192 16,2 1 384-16,3-3 64 0,4-3 32 0,2-1 0 15,3-1-48-15,2-1-16 0,3-2 0 0,4-4 0 16,1-5-96-16,9-2 0 0,8-3-16 0,14-7 0 0,5-3-256 15,5-5-48-15,0-6-16 0,2-2 0 16,1-3-16-16,11 5 0 0,11 1 0 0,-2 3 0 0,-4 0-32 0,3-5 0 16,3-11 0-16,6-5 0 0,5-3-128 0,-9-1 0 15,-9 4 0-15,5 7 128 0,8 6-128 0,-2 1 160 16,-6 2-160-16,-8-7 160 0,-9-6 32 16,5-3 16-16,5 1 0 0,-1 7 0 0,-4 8-48 0,-7 5-16 15,-11 4 0-15,1 3 0 0,3-1-144 0,2 3 160 16,-1 3-160-16,-5 0 160 0,-8-2-160 0,-7 3 160 15,-6-3-160-15,-6 6 160 0,-6 2-160 0,-2 2 0 16,-3 5 0-16,-3 2 0 16,-2 3-464-16,-1 4-128 0,-3 1-32 0,-3 3-9616 15,-2 1-1920-15</inkml:trace>
  <inkml:trace contextRef="#ctx0" brushRef="#br0" timeOffset="6738.27">25914 9987 21711 0,'0'0'960'0,"0"0"192"0,0 0-912 0,0-12-240 0,1 2 0 0,1 2 0 16,-2 8 768-16,1-13 128 0,2 4 0 0,-3 9 16 15,1-13-128-15,-1 13-16 0,0-14-16 0,0 2 0 16,-1 0-368-16,1 12-80 0,-4-13-16 0,4 13 0 16,-7-10-288-16,-1-1 0 0,-1 3 128 0,0 1-128 15,-4 3 0-15,-1-2 0 0,-5 2 0 0,0 2 0 16,-2-1 0-16,-4 1 0 0,-1 2 0 0,-1 1-144 16,-1 3 288-16,1 2 64 0,0 4 16 0,1 3 0 15,-1 4 160-15,3 2 16 0,-1 2 16 0,0 8 0 16,0 5-48-16,3 7-16 0,1 7 0 0,0 7 0 15,2 3-352-15,-1-5 0 0,0-6 0 0,0-3 0 16,0-2 0-16,2 1 0 0,0 0 0 0,1 5 0 16,1 3 0-16,3 1 0 0,3 0 0 0,2-1 0 15,4-10 128-15,3-2 48 0,1-9 16 0,4-4 0 0,2 1 320 0,3-5 64 16,3-1 0-16,2-1 16 16,3-5-256-16,3 1-48 0,2 0-16 0,3-2 0 0,0 0-272 0,3 1 128 15,2-1-128-15,3 2 0 16,2 1-320-16,3 0-160 0,2 1-32 0,1-1-16 15,-1-1-624-15,-2-5-128 0,-3-2-32 0,-2-2-8032 16,-5-3-1600-16</inkml:trace>
  <inkml:trace contextRef="#ctx0" brushRef="#br0" timeOffset="7729.7">26047 9278 19455 0,'0'0'864'0,"0"0"176"0,0 0-832 0,0 0-208 15,-3-9 0-15,3 9 0 0,0 0 752 0,-7-9 96 16,-3 3 32-16,1 0 0 0,-2 2 176 0,-1 1 32 15,-1 1 16-15,0 2 0 0,-3 0-496 0,-1 2-96 16,-1 1-32-16,-2 1 0 0,-1-3 32 0,-1 4 16 16,-2-1 0-16,-3 0 0 0,-1-1 80 0,-2-1 16 15,-3 4 0-15,1 1 0 0,-2 4-272 0,0 1-48 16,1 3-16-16,1 2 0 0,0-1-160 0,2 3-128 16,2 1 144-16,-1 5-144 0,0 5 0 0,1 5 128 15,-1 1-128-15,0 5 0 0,2 4 128 0,-2-2 0 0,-2-2-128 16,0-5 192-16,1-3 32 0,0 1 0 0,0-3 0 0,2 3 0 15,4 0-224-15,0 5 128 0,2 5-128 0,2 3 0 16,3 8 128-16,3-1-128 0,1-1 0 0,4-3 144 16,2-7 48-16,3 0 16 0,1-3 0 15,1 4 0-15,1 6-64 0,2 5-16 0,2 6 0 0,3-1 0 16,1-1-128-16,1-10 0 0,0-7 0 0,1-6 0 16,1-4 128-16,1 0-128 0,0-2 0 0,0 0 128 15,-1-1-128-15,1 5 192 0,0 4-192 0,1 1 192 16,1 1-192-16,3 0 0 0,-1 1 144 0,4-1-144 15,0-4 128-15,5-4-128 0,0-5 160 0,1 0-160 16,1-5 256-16,2 0-32 0,2-4-16 0,0-2 0 16,0-2 48-16,2 2 0 0,2-2 0 0,4 2 0 15,2-2-256-15,5 0 176 0,2 1-176 0,1-1 160 16,-1 3-32-16,-2-4-128 0,0 1 192 0,-5-1-64 0,-2 1-128 0,-2-5 128 16,0-3-128-16,1-2 128 0,3-7-128 0,3 0-224 15,5-4 48-15,3-5 16 0,1 1 160 0,0-2 0 16,-3-4 0-16,-2 0 0 0,-2-2 336 0,-2-1 0 15,-2-1 0-15,2-1 0 0,3-5-208 0,1 0-128 16,1 1 160-16,1-8-160 0,-3-8 128 0,-1-8-128 16,-6-10 0-16,-4-3 144 0,-4 0-144 0,-2 5 0 15,-3 2 0-15,-4-4 0 0,-2-7 176 0,-3-8-48 16,-3-9-128-16,-1 5 192 0,-2 6 32 0,-2 9 0 16,-4 4 0-16,-1-2 0 0,-3-4 144 0,-1-6 16 15,-1-3 16-15,-2 6 0 0,-1 10-112 0,-2 8-32 16,-2 2 0-16,0 6 0 0,-1 1-128 0,-3-3-128 0,-2-4 192 15,-2-5-192-15,-1 2 0 0,-1 1-144 0,-4 2-16 16,-3 2 0-16,-2 8 160 0,-3 2-160 0,-4 5 160 0,-3 1-160 16,-2 1 160-16,-1 3 0 0,-3 4 0 0,1 2 0 15,2 3 0-15,2 0 0 0,1 1 0 0,-2 0 0 16,-4-2 0-16,-4 5-160 0,-5 1 160 0,-4 3 0 16,-2 2-256-16,3 3 64 0,3 3 16 0,5 0 0 31,6 4-224-31,3-2-48 0,3 4-16 0,1 1 0 15,2 1-1552-15,-1 0-304 0,-1 3-64 0,0-2-13904 0</inkml:trace>
  <inkml:trace contextRef="#ctx0" brushRef="#br0" timeOffset="8555.93">27662 10344 12895 0,'-8'2'1152'0,"-2"-2"-928"15,0 0-224-15,-2 0 0 0,0 0 1504 0,0 2 256 16,2-1 48-16,-2-1 16 16,-1 0-2192-16,0 0-432 0,-1 0-96 0,-1 2 0 15,-1-1-592-15,-1-1-112 0,1-1-32 0,0 1 0 0,1 0 1632 0,0-2 512 16,1 1 16-16,1-3 0 0,0 2 1616 0,-1 2 320 15,-1-4 64-15,1 2 16 0,0 2-720 0,0-1-144 16,-2 1-16-16,1-2-16 0,1 2-448 0,1 0-96 0,1 0-16 0,12 0 0 16,-8 0 64-16,8 0 16 0,0 0 0 0,0 0 0 15,0 0-80-15,15 3 0 0,3 3-16 0,7-2 0 16,3 1-448-16,5-1-96 0,2 1-16 0,4-1 0 16,0-3 192-16,4-1 16 0,3-2 16 0,7-1 0 15,9 2-240-15,4 1-48 0,6 4-16 0,-3-2 0 16,-4-1-272-16,0-2-160 0,1-3 192 0,5 2-192 15,6-1 128-15,1 3-128 0,-1 3 0 0,-2-2 0 16,-6-2 0-16,2-3 0 0,4-2 0 0,6 5-144 16,5 1-112-16,-6 0 0 0,-4 0-16 0,-3-2 0 15,-5-2-240 1,1-3-32-16,0 3-16 0,3 4 0 0,-2 0-1712 0,-3 0-352 0,-6 2-64 0</inkml:trace>
  <inkml:trace contextRef="#ctx0" brushRef="#br0" timeOffset="10912.37">14121 8827 20271 0,'0'0'1792'0,"0"0"-1424"0,0 0-368 0,0 0 0 16,0 0 688-16,0 0 64 0,0 0 16 0,0 0 0 15,0 0-384-15,0 0-64 0,0 0 0 0,0 0-16 16,0 0-112-16,0 0 0 0,-10 4-16 0,1 1 0 16,0 0-16-16,4-1 0 0,-2 1 0 0,0 3 0 15,0 2 80-15,-2 4 16 0,-3 0 0 0,-1 4 0 16,-2 4 48-16,-17 19 16 0,2-2 0 0,0 0 0 15,0 1-80-15,-1-1-16 0,-4-5 0 0,0-2 0 16,-1-2-80-16,5-3-16 0,2 0 0 0,5-4 0 0,2-3-128 0,3-1 0 16,4-1 0-16,2-5 0 0,2-3 0 0,2 1 0 15,3-2 0-15,6-9-8480 16,-7 6-1696-16</inkml:trace>
  <inkml:trace contextRef="#ctx0" brushRef="#br0" timeOffset="11224.77">13526 8891 11967 0,'-4'-9'1072'0,"0"-1"-864"0,2 1-208 0,2 9 0 16,0 0 3968-16,2-10 768 0,-2 10 128 0,7-9 48 15,1 2-3760-15,-8 7-736 0,10-4-160 0,0 4-16 16,-10 0 64-16,13 7 16 0,-1-1 0 0,0 6 0 15,0 1 128-15,1 5 16 0,1 4 16 0,3 6 0 16,3 3-96-16,3 2-32 0,3 1 0 0,4 1 0 16,1 0-48-16,1 2-16 0,-1-4 0 0,0-1 0 15,1-4-144-15,-5 1-16 0,-2-4-128 0,-2-2 192 16,1 1-192-16,-4 2 128 0,0-3-128 0,0 5 0 16,-3 2 0-16,2 2 0 0,2 4-176 0,2 0 176 15,1 1-960 1,2 0-64-16,-1 0 0 0,0-2-13872 0</inkml:trace>
  <inkml:trace contextRef="#ctx0" brushRef="#br0" timeOffset="13309.12">13585 8468 11967 0,'-11'-1'1072'0,"0"1"-864"16,-1 0-208-16,0 1 0 0,0 3 2912 0,2-1 544 15,1 1 96-15,0 1 32 0,1 1-2496 0,0 4-480 16,3 0-96-16,-2 2-32 0,2-2-480 0,1 3 128 16,2-2-128-16,-1 0 0 0,2 4 0 0,2-9 0 15,2-1 0-15,0 3 0 0,3 0 0 0,0-1 144 0,2-2-144 0,2-1 128 16,2 0 160-16,13-2 32 0,-3-2 0 0,3 0 0 15,0 0-128-15,1 0-32 0,1-4 0 16,2 3 0-16,2 0-160 0,2 1 128 0,-1-4-128 0,1 1 128 16,-3-3-128-16,-1 0 160 0,-3 1-160 0,-4-1 160 15,-3-1 224-15,-2-3 64 0,-1 1 0 0,-2-1 0 16,1 3 0-16,-1-5 0 0,-1 0 0 0,-1 2 0 16,-1 1-240-16,1-4-32 0,0 1-16 0,0 0 0 15,-1-4-160-15,1 3 0 0,-1 0 0 0,0 2 128 16,0-2-128-16,-1 1 0 0,1 0 0 0,-2 2 0 15,-1 1 0-15,-1 0 0 0,0 1 0 0,-1 1 0 16,1 1 128-16,-1-1-128 0,0 1 128 0,-4-1-128 16,2-2 256-16,-4 9-16 0,0 0-16 0,0-10 0 15,-1 0 240-15,1 10 48 0,-5-7 16 0,-1 0 0 16,6 7-48-16,-7-9-16 0,-3 2 0 0,1 2 0 16,-1 0-224-16,1 1-48 0,-2 1-16 0,1 2 0 0,0-1-48 0,0-1 0 15,1 0 0-15,0 2 0 0,0-2 96 0,9 3 16 16,-12-2 0-16,12 2 0 0,-11-1-48 0,1-2-16 15,10 3 0-15,0 0 0 0,0 0-176 0,0 0 0 16,0 0 0-16,0 0 128 0,0 0-128 0,0 0-192 16,0 0 32-16,0 0 16 15,0 0-304-15,0 0-64 0,10 0-16 0,-1-1 0 16,1-1-64-16,2 1-16 0,0 0 0 0,2 1 0 16,2 0-1552-16,2 1-304 0,0-1-64 0</inkml:trace>
  <inkml:trace contextRef="#ctx0" brushRef="#br0" timeOffset="13883.47">14995 9282 12895 0,'0'0'576'0,"-6"-3"112"0,6 3-560 0,-7-1-128 0,7 1 0 0,0 0 0 0,-6-3 192 0,6 3 16 15,0 0 0-15,0 0 0 0,0 0-208 0,-7-4 128 16,2 2-128-16,5 2 0 0,-8-4 1280 0,2 2 144 16,6 2 48-16,0 0 0 0,-11-5 656 0,11 5 144 15,-8-4 32-15,8 4 0 0,0 0-848 0,0 0-176 16,0 0-16-16,0 0-16 0,0 0-800 0,15 0-176 16,2 0-16-16,4-2-16 0,2 0-240 0,3 0 128 15,2-3-128-15,3-4 0 0,3-2 128 0,6-3-128 16,7-3 0-16,12 0 144 0,11-5-144 0,3-2 0 15,0 1 0-15,3-3 128 0,-3-6-128 0,10 1 0 0,7-4 0 16,4 2 128-16,0 3-128 0,-4 0 0 0,-5 0 0 0,6 2 0 16,8-1 0-16,-3 4 0 0,-6 2 0 0,-5-7 0 15,-5-7 128-15,0-2-128 0,4-3 0 0,-3 3 128 16,-2 2 128-16,-6-1 32 0,-8 2 0 0,-2 4 0 16,-4 2-144-16,-2 3-16 0,0 4-128 0,-3 3 192 15,1 5-192-15,-4 2 0 0,-7 3 0 0,-5 1 0 16,-4 2 0-16,-4-2 0 0,-3 1 0 0,-3 0 0 15,-6 0 0-15,-2 2 0 0,-4 2 0 0,-1 0 0 16,-3 2-192-16,-9 2-128 0,0 0-16 0,0 0-9840 16,0 0-1984-16</inkml:trace>
  <inkml:trace contextRef="#ctx0" brushRef="#br0" timeOffset="14627.22">15274 9257 17503 0,'-10'-3'1552'0,"-3"-1"-1232"0,0 2-320 0,1-1 0 16,3 1 3456-16,9 2 640 0,-7-2 128 0,7 2 32 15,0 0-3184-15,0 0-640 0,0 0-128 0,0 0-32 16,0 0-272-16,0 0 0 0,0 0 0 0,-6-6 0 16,6 6 0-16,0 0 0 0,-7-4 0 0,7 4 0 15,-6-4 0-15,6 4 0 0,0 0 0 0,-9 0 0 16,9 0 0-16,-9 1 0 0,9-1 0 0,-9 2 0 15,9-2 192-15,0 0 0 0,-10 2-16 0,10-2 0 16,0 0 144-16,-9 0 16 0,9 0 16 0,0 0 0 16,0 0 32-16,0 0 16 0,-9 2 0 0,9-2 0 15,0 0-128-15,-9 3-16 0,9-3-16 0,0 0 0 16,0 0-32-16,-9 7 0 0,9-7 0 0,0 0 0 16,0 0 80-16,-9 5 16 0,9-5 0 0,0 0 320 15,-8 5-304-15,8-5 0 0,0 0 0 0,0 0-112 0,0 0-16 16,0 0 0-16,0 0 0 0,0 0-192 0,0 0 0 15,0 0 0-15,0 0 0 0,0 0 0 0,5 11 0 16,-5-11 0-16,9 8 0 0,-1-1 0 0,0 1 0 16,2 1 0-16,2 1 0 0,0 0 0 0,2 2 0 15,3 1 0-15,4 4 0 16,4 4 0-16,3 6 0 0,6 4 0 0,5 12 0 0,7 9-128 0,2 4 128 16,2 7 0-16,-2-6 0 0,-1-4 0 0,1-1 0 15,2 1 0-15,5 16 0 0,5 15-128 0,5 0 128 16,3 2 0-16,-3-7 0 0,-5-6 0 0,-2 2-128 15,-2 9 128-15,4-2 0 0,6 1 0 0,3-6 0 16,2-8-128-16,-3-2 128 0,-4 5 0 0,-4 6 0 0,-4 8 0 16,3-5 0-16,-1-11 0 0,6-4 0 0,4 1 128 0,-1 6-128 15,-1 10 0-15,-2 6 0 0,-1 1 0 0,0-8 0 16,4-11 0-16,3 0 0 0,3 6 0 0,0 3 0 16,-1 1 0-16,-3-8 0 0,-5-11 0 0,2-6 0 15,2-6 0-15,4 2 0 0,2 1 0 0,-2 2 0 16,-4 0 0-16,-7-2 128 0,-5-2-128 0,-4-7 0 15,-1-7 0-15,0-6 144 0,-4-6-144 0,-3-1 128 16,-3-5-416-16,-5-1-96 0,-7-2 0 0</inkml:trace>
  <inkml:trace contextRef="#ctx0" brushRef="#br1" timeOffset="43831.44">21644 1532 3679 0,'0'0'320'0,"0"0"-320"0,0 0 0 0,7-7 0 16,-2 0 2944-16,-1 1 512 0,0-1 96 0,-4 7 32 16,2-9-2256-16,-2 9-448 0,2-9-96 0,-2 9-16 15,0 0 96-15,-4-8 16 0,-3 3 0 0,-2 1 0 16,-1 0-128-16,-3 3-32 0,-2 1 0 0,-4 0 0 15,-3-2-240-15,-3 1-48 0,-2-3-16 0,-3 3 0 0,-3 0-96 0,0 1 0 16,-1 0-16-16,-2 0 0 0,-4 2-304 0,-3 1 160 16,-4-1-160-16,-2 1 128 0,0 0-128 0,-1-1 0 15,1-1 0-15,-1-2 0 0,-1 1 0 0,3 3 0 16,2-1 0-16,2 1 0 0,0-3 0 0,2 0 0 16,3 1 0-16,1-1 0 0,0 0 0 0,2 0 0 15,-1 3 0-15,5 0 0 0,1-1 0 0,2 2 0 16,1-3 128-16,5 3-128 0,5 0 224 0,3-1-32 15,4-1-16-15,11-2 0 0,0 0-176 0,0 0 0 16,0 0 0-16,0 0 0 0,0 0-320 0,15 6 16 16,5-2 0-16,5-4 0 0,5-3-80 0,4 0 0 15,3 1-16-15,5-2 0 0,1 0 208 0,3 1 64 16,2 2 0-16,1 0 0 0,1-2 128 0,1-1 0 0,2 3 0 16,2 0 0-16,1-2 0 0,-1 0 0 0,-3 2 0 0,-1 1 0 15,0 0 0-15,-2-4 0 0,-2-1 0 0,-2 1 0 16,-2 0 352-16,-2-1 0 0,-2 4 0 0,0-6 0 15,-2 0 96-15,-3 1 32 0,-4-1 0 0,-3 0 0 16,-5-2-176-16,-2 2-48 0,-4-2 0 0,-3 0 0 16,-4-3-112-16,-3 2-16 0,-6 10-128 0,-1-12 192 15,-4 0-192-15,-6 4 0 0,-3 0 0 0,-9 2 0 16,-7-1-208-16,-6 4-144 0,-4 0-32 0,-6 2 0 16,-5-2-64-16,-2 2-32 0,-3-1 0 15,-4 6-11808-15</inkml:trace>
  <inkml:trace contextRef="#ctx0" brushRef="#br1" timeOffset="47183.83">19333 7223 13535 0,'0'0'592'0,"-17"-4"128"0,1-2-576 0,2 1-144 15,2-2 0-15,2-1 0 0,-2-1 128 0,3 1-128 16,1-2 192-16,0 2-64 0,8 8 800 0,-9-10 160 16,0-1 16-16,4 2 16 0,-2 1 528 0,7 8 96 15,-6-9 32-15,2 1 0 0,-1-1 32 0,5 9 16 0,-4-9 0 0,4 9 0 16,-4-12-928-16,-1 3-176 0,5 9-32 15,-7-9-16-15,1 2-432 0,6 7-96 0,-11-6-16 0,1 1 0 16,-2 0 32-16,0-1 0 0,0 1 0 0,1 1 0 16,-1-1 64-16,-1 4 16 0,-1-3 0 0,-2 1 0 15,-1 1 16-15,1-1 0 0,-1-1 0 0,0 1 0 16,-1 2 0-16,0 0 16 0,-2-2 0 0,-2 3 0 16,-3 0-16-16,1 3-16 0,0-1 0 0,-1 4 0 15,1-2 16-15,-4 2 0 0,1 3 0 0,-2-1 0 16,-1 0 96-16,0 2 32 0,-1 3 0 0,0 2 0 15,1-2-192-15,0-3-48 0,1 3 0 0,3 0 0 16,0 2-144-16,1-1 128 0,-1 0-128 0,1 1 128 16,-1-1-128-16,1 0 192 0,-1 1-192 0,2-2 192 15,-1 0-64-15,0 1 0 0,0 0 0 0,2 3 0 16,-1-2 0-16,1 4 0 0,-1 2 0 0,1 0 0 16,-1 0 96-16,2 1 16 0,0-1 0 0,1 0 0 0,0 1-112 15,2-3-128-15,-1 2 176 0,2 1-176 0,-1 2 128 0,-1-3-128 16,-1 1 0-16,0 0 0 0,-1 1 0 0,3 1 160 15,2-2-160-15,0 0 128 0,0-1 48 0,0 0 0 16,1 0 0-16,2 1 0 0,1 1-176 0,1 4 160 16,2 0-160-16,-1-1 160 0,2 1-160 0,1-1 0 15,3-1 0-15,0 0 0 0,0 0 0 0,1 1 128 16,0 0-128-16,0 0 0 0,0 4 128 0,1-4-128 16,-1 4 0-16,2-3 128 0,-2 2 64 0,0 1 0 15,0 0 0-15,-1 1 0 0,0 2 0 0,-1-2 0 16,1 1 0-16,1-4 0 0,0 0 0 0,2-1 0 15,-2-2 0-15,1 0 0 0,2-1-192 0,0 0 0 0,1-2 144 16,0-1-144-16,0-2 128 0,1 2-128 0,2 1 160 0,-1 2-160 16,1-2 192-16,1 0-48 0,0 0-16 0,1 2 0 15,0-1 48-15,2 2 0 0,-2 1 0 0,0 0 0 16,0 0-48-16,0 0-128 0,1-1 192 0,-1-3-64 16,0-1-128-16,2 1 0 0,2-2 0 0,1-3 0 15,-1 0 0-15,2-2 128 0,0 2-128 0,2-2 192 16,0 0-192-16,2-2 192 0,-2 0-192 0,2 2 192 15,0 0-192-15,0 0 0 0,2 2 144 0,2-2-144 16,-1 0 0-16,0 3 0 0,-1 0 0 0,1 4 128 16,2 2-128-16,1 2 0 0,-2 1 0 0,4 2 0 15,0-4 0-15,0 1 0 0,-2-4 0 0,1 0 0 16,1-1 0-16,0-1 0 0,2-1 0 0,0-2 0 16,1-3 0-16,-3-1 128 0,-1-1-128 0,2 0 0 0,1-3 224 15,-2-1-32-15,-1-2 0 0,2 0 0 0,0 0-64 0,1-1 0 16,0 2-128-16,2-2 192 0,-1-4-192 0,2 2 128 15,2 1-128-15,2 1 0 0,2-1 0 0,1 0 128 16,1-2-128-16,2 2 0 0,-1 0 0 0,1 2 0 16,0-5 0-16,1 1 0 0,1-2 0 0,1-1 0 15,-2-1 0-15,3 2 0 0,1-4 0 0,1 1 128 16,2 0-128-16,-3 1 0 0,0-1 0 0,-3-1 0 16,-1 0 0-16,-2-2 0 0,-3-2 176 0,0-1-176 15,-3-2 192-15,0 1-192 0,-1-2 0 0,0 1 0 16,-1-2 0-16,2-4 0 0,3 0 192 0,0 1-192 0,1-4 192 15,0-2-192-15,-1 0 192 0,-1 0-192 16,-1-4 192-16,0-2-192 0,-2 0 256 0,0 0-48 0,-2-2-16 0,0 2 0 16,-1-2-192-16,0 0 0 0,1 2 0 0,-1 0 0 15,-1 3 0-15,2 1 128 0,-2 2-128 16,0 0 144-16,-1 0-144 0,-2 1 0 0,-1-1 144 0,-2 0-144 16,-2 0 128-16,0-2-128 0,-2-2 160 0,0-1-160 15,-1-3 192-15,0 0-64 0,-2 1-128 16,-2-1 192-16,1-1-48 0,-2-2-16 0,0 1 0 0,0-1 0 15,-1-1-128-15,-1-2 0 0,-3-2 0 0,0-1 0 16,-2-4 0-16,0-3 0 0,-1-1 0 0,1-2 0 16,-2 2 0-16,0 2 0 0,-1 4 128 0,0-2-128 15,-1 0 0-15,1 1 0 0,-1 4 144 0,1-2-144 16,0 0 0-16,-1-3 0 0,-1 2 0 0,1 3 128 16,0 1-128-16,-1 2 0 0,0 4 0 0,-2 1 128 0,0 4-128 15,-1 2 0-15,-2 0 128 0,1 1-128 0,-2 3 0 0,-1-4 0 16,-3-1 0-16,-1 3 128 0,-1 1-128 0,-3-1 0 15,-2 1 0-15,-2-2 0 0,-1 1 0 0,-1 0 0 16,-2-3 0-16,-1 4 0 0,0 1-128 0,-1 1 128 16,-2-6-128-16,3 4 128 0,0 0 0 0,-2 2 0 15,0-2 0-15,-2 3 0 0,2-1 0 0,0 4 0 16,0-4 0-16,-2 3 0 0,-2 1 0 0,-1 0 0 16,-1 2 0-16,-1 1 0 0,-3 1 0 0,0 4 0 15,-1-1 0-15,3 1 0 0,1 1 0 0,1-1 0 16,1 2 0-16,2 0 0 0,-2-2 0 0,2 2 0 15,0-2 0-15,-2 1 0 0,0-2 0 0,1 2 0 0,-1-2 0 16,-1 1 0-16,0 1 0 0,1 1 0 0,-3-2 0 0,4 2 0 16,0 1 0-16,4 1 0 0,-1 1 0 0,2 2-128 31,-1 0-384-31,-2 4-80 0,-1 1-16 0,-5 1 0 16,-6 3-2704-16,-8 4-528 0</inkml:trace>
  <inkml:trace contextRef="#ctx0" brushRef="#br1" timeOffset="52505.78">1653 15779 29487 0,'-16'6'2624'0,"1"0"-2112"0,0 3-512 0,6-2 0 15,9-7 3648-15,0 0 640 0,0 0 112 0,13 5 16 32,4-4-4080-32,4-3-816 0,4-2-160 0,5-1-48 0,5-3 432 0,7-1 64 0,6-3 32 0,8-2 0 15,5-1 160-15,5-6 0 0,1-2 0 0,9-3 0 16,5-4 0-16,10-1 0 0,12-2 0 0,3-3-128 16,-5-6 128-16,23-5 0 0,21-5 0 0,2-8-128 0,-5-5 384 15,16-3 64-15,17 1 32 0,15-4 0 0,15-6 96 0,10-5 0 16,7-8 16-16,8 4 0 0,8-1-64 0,7 4-16 15,2 0 0-15,6-5 0 0,4-3-64 0,7 2-32 16,7-1 0-16,5 2 0 0,4-2 144 0,6-4 16 16,1-6 16-16,-2 4 0 0,-4 8 16 0,-2 2 0 15,-2 1 0-15,-6-2 0 0,-3-3-304 0,-9 4-176 16,-5 6 192-16,-5 3-192 0,-7 1 176 0,-10 0-176 16,-9 0 160-16,-6 3-160 0,-3 4 128 0,-7 5-128 15,-6 8 0-15,-14 4 144 0,-15 2-144 0,-8 3 128 16,-5 2-128-16,-12 2 128 0,-14 0-128 0,-9 3-256 0,-7 3 64 15,-12 7 16 1,-15 1-1232-16,-9 6-256 0,-8 3-64 0,-8 6 0 16,-8 2-2432-16,-10 4-480 0</inkml:trace>
  <inkml:trace contextRef="#ctx0" brushRef="#br1" timeOffset="54924.04">13493 13327 23039 0,'0'0'2048'0,"-9"1"-1648"0,-1 2-400 0,2 1 0 16,8-4 4480-16,-8 7 832 0,3-1 144 0,5-6 48 15,-3 9-4320-15,3 2-864 0,2 0-160 0,0 2-32 16,1 2-128-16,1-1 0 0,1 2 0 0,2 1-128 16,-2-3 128-16,1 3 0 0,2 2 0 0,0 0 0 15,-3-2 0-15,0 1 0 0,1 1 0 0,-1 1 0 16,-1-2 0-16,-2 1 0 0,1-4 0 0,-2 1 176 16,-1-1 128-16,2 0 16 0,-2-1 16 0,1-3 0 15,0-2 208-15,-1-9 32 0,0 0 16 0,0 0 0 16,0 0-192-16,0 0-32 0,11-3-16 0,-1-1 0 15,0-5-160-15,2-1-48 0,0-2 0 0,0-4 0 16,-2-2-144-16,2 0 0 0,0 0 0 0,-2 1 128 16,2 1-128-16,-3 3 0 0,-1 2 0 0,-2 4 0 0,-6 7 0 0,8-7 0 15,-8 7 0-15,0 0 0 0,0 0 0 0,8 7 0 16,-3-1-128-16,-1 6 128 0,-1 1 0 0,0 3 0 16,0-1 0-16,1 2 0 0,0 0 0 0,0 0 0 15,1 0 0-15,2-1 0 0,0-3 0 0,1-2 0 16,1 1 0-16,2-1 0 0,-1-2 0 0,2-3 0 15,-2-2 0-15,2 0 0 0,0 0 0 0,0-1 0 16,-2-2 0-16,0 0 0 0,-10-1 128 0,12 0-128 16,-12 0 0-16,12 0 128 0,-12 0-128 0,10 1 0 15,-10-1 0-15,0 0 0 0,0 0 192 0,0 0-32 0,0 0-16 0,0 0 0 16,11-2 208-16,-11 2 32 0,0 0 16 16,9-9 0-16,-3 0-32 0,1 0-16 0,-1-2 0 0,1-1 0 15,-1-1-64-15,1 0-16 0,-2-1 0 0,2-2 0 16,-1 1-112-16,2-2-32 0,0 0 0 0,0-2 0 15,0 0-128-15,1-2 128 0,-2-1-128 0,1 4 128 16,0-5-128-16,-1 3 0 0,-1-3 0 0,1 3 0 16,-1-1-320-16,2 0-64 0,0 0 0 0,0 4 0 31,-1 0-1216-31,3 4-240 0,-1 1-48 0,0 3-16 16,-1 3-2016-16,0-2-416 0</inkml:trace>
  <inkml:trace contextRef="#ctx0" brushRef="#br1" timeOffset="56153.05">14254 13596 1839 0,'0'0'160'0,"0"0"-160"0,0 0 0 0,0 0 0 16,0 0 2752-16,0 0 512 0,0 0 96 0,0 0 32 15,0 0-1600-15,0 0-304 0,0 0-64 0,0 0-16 16,0 0-320-16,0 0-64 0,0 0 0 0,0 0-16 16,0 0 160-16,7 10 48 0,-1 2 0 0,-3-3 0 15,-3-9-352-15,3 13-64 0,-2-1-16 0,1 0 0 0,-1-1-256 0,0 2-48 16,1 0-16-16,-1 2 0 0,0-2-208 0,1 4-32 16,-1-2-16-16,1 4 0 0,0-1-16 0,0-1 0 15,0 0 0-15,-1 0 0 0,0 2 192 0,2 2 48 16,-2-1 0-16,-1-1 0 0,0 1 0 0,1-3 0 15,-1-3 0-15,2 0 0 0,-1-1-128 0,0-1-32 16,1 0 0-16,0-2 0 0,1-2-128 0,-3-8-16 16,0 0-128-16,0 0 192 0,0 0 0 0,0 0-16 15,0 0 0-15,0 0 0 0,0 0 32 0,0 0 16 16,0 0 0-16,0 0 0 0,0 0 16 0,0 0 0 16,0 0 0-16,5-12 0 0,-2 1-64 0,-2 2-16 15,-1 9 0-15,-1-12 0 0,-2 1-32 0,1 2 0 0,-1-4 0 0,0 3 0 16,1-1 32-16,0 2 0 0,1-5 0 0,1 1 0 15,1 1 32-15,2 0 0 0,0-1 0 0,1 2 0 16,-1-1-192-16,3 3 0 0,-1-4 0 0,0 1 0 16,2 2 0-16,-1-1 0 0,2 1 144 0,0 1-144 15,-2 1 0-15,1 1-128 0,-1 1 0 0,1-1 0 16,-7 7 0-16,8-5 0 0,-8 5 0 0,0 0 0 16,7-5 128-16,-7 5 0 0,0 0 0 0,0 0 0 15,7-5-144-15,-7 5 0 0,5-7 0 0,-5 7 0 16,0 0 144-16,0 0 0 0,7-5 0 0,-7 5 0 15,6-7 0-15,-6 7 0 0,0 0 0 0,0 0 0 16,8-6 0-16,-8 6 0 0,0 0 0 0,0 0 0 16,0 0-752-16,0 0-64 0,0 0-16 0,10 0 0 15,-10 0-2992-15,0 0-592 0</inkml:trace>
  <inkml:trace contextRef="#ctx0" brushRef="#br1" timeOffset="57190.93">14299 13584 6447 0,'0'0'272'0,"0"0"80"0,0 0-352 0,0 0 0 0,0 0 0 0,0 0 0 16,0 0 3520-16,0 0 624 0,0 0 128 0,0 0 16 16,0 0-2416-16,0 0-480 0,1-10-112 0,-1 10 0 15,0 0-416-15,6-8-80 0,-6 8-16 0,8-9 0 0,-2 2-128 0,2 1-48 16,0 0 0-16,-2 1 0 0,-6 5 48 0,11-5 0 15,-2 0 0-15,-9 5 0 0,8-5-80 0,-8 5-16 16,9-3 0-16,-9 3 0 0,0 0 64 0,0 0 16 16,0 0 0-16,0 0 0 0,0 0-48 0,0 0-16 15,0 0 0-15,0 0 0 0,0 0 16 0,8 5 16 16,-8-5 0-16,0 0 0 0,9 8-192 0,-2 1-32 16,0 0-16-16,0 2 0 0,-1-5-144 0,2 5-16 15,0 0-16-15,1 4 0 0,-1-2-176 0,1 4 128 16,1 2-128-16,2 2 128 0,-2 3-128 0,2 4 0 0,2-2 0 0,1 2 128 15,-1-2-128-15,0 0 128 0,-1-1-128 0,1-2 128 16,-1 1-128-16,-2-4 192 0,1 1-192 0,0-4 192 16,-1 1-192-16,0 1 0 0,1-4 0 0,-3 0 0 15,0 0 0-15,-1-3 0 0,0 1-224 0,-2-1 80 16,1-3-96-16,-2-3-16 0,-5-6 0 0,6 8 0 31,-6-8-1904-31,0 0-384 0,0 0-80 0</inkml:trace>
  <inkml:trace contextRef="#ctx0" brushRef="#br1" timeOffset="73819.38">21509 5573 14735 0,'-21'-17'640'0,"7"4"160"0,-5 0-640 0,1-2-160 0,1 0 0 0,1 0 0 15,1 0 2336-15,-1 0 432 0,2 0 96 0,-1 0 16 16,0 1-1856-16,-1 0-352 0,-1-3-80 0,0 1-16 15,-1-1-144-15,-2 0-48 0,-2 0 0 0,0 4 0 16,0 0-240-16,-1-1-144 0,-2 1 160 0,-1 0-160 16,-4 2 0-16,0 2 0 0,-3 3 0 0,-2 0 0 15,-2 5-416-15,0-1-80 0,-3 2-16 0,-1 2 0 16,-2 2-560-16,-3 0-112 0,-1-1-32 0,0 2 0 16,-4 0 16-16,-2 2 0 0,-3-2 0 0,-3 0 0 0,-1 0 784 15,-1 3 160-15,-3 1 16 0,-1 4 16 0,0 0 224 0,-4 2-192 16,-6 0 192-16,1 1-192 0,0-1-16 0,-1 2 0 15,1 2 0-15,-3 3 0 0,-1 5-16 0,0-2 0 16,-3 0 0-16,1 0 0 0,1-1 224 0,1 4 0 16,1 4 192-16,-2-2-192 0,1-2 896 0,3 3 64 15,2 3 0-15,0 0 16 0,1 1 192 0,3 1 48 16,2 2 0-16,1 3 0 0,-3 2-608 0,2 0-112 16,2 0-32-16,0 2 0 0,-2 4-224 0,2 4-48 15,1 4-16-15,-1 6 0 0,-1 2-176 0,0 0 0 16,1 1 0-16,3 0 0 0,-1 2 0 0,3 6 0 15,4 3 144-15,0 3-144 0,0 0 0 0,1 1 0 0,2-3 0 0,3 3-128 16,3 0 128-16,2 3 0 0,-1 3 0 0,2 3 0 16,1-5 0-16,1 5-128 0,3 3 128 0,0 1-128 15,-2 4-16-15,1-3 0 0,-2-1 0 0,-1 4 0 16,-1 5 16-16,-1 2 0 0,0 2 0 0,1 4 0 16,-2 3-16-16,2 0 0 0,2 1 0 0,4 2 0 15,-1-2-128-15,5 6-32 0,3-1 0 0,5-1 0 16,4-10 112-16,5 5 0 0,4 5 16 0,1-2 0 31,3-5-208-31,1 3-32 0,1 1-16 0,2 1 0 0,2 3 432 0,3-1 0 0,3-1 0 0,1 5 0 16,0 2 0-16,2 1 0 0,1-2 0 0,2 5 0 15,4 7 0-15,-1-4-128 0,0-6 0 0,3 1 0 16,3 0-432-16,5-7-80 16,0-4 0-16,3-2-16 0,2 0-1024 0,2 0-208 0,2-9-32 0,5 2-16 0,2 0 1568 0,4-1 368 15,1 0 0-15,3-5 0 0,1-3 176 0,3 4 16 16,0 1 16-16,0-3 0 0,0-2 0 0,1-4 0 15,0-3 0-15,0 4 0 0,3 4 112 0,2-1 32 16,1-4 0-16,0 2 0 0,2 1-48 0,2 2-16 16,-1 1 0-16,4-2 0 0,3-4 0 0,2 1 0 15,2 4 0-15,3-8 0 0,2-2-160 0,4-5-128 16,5-9 144-16,4-3-144 0,4-3 0 0,5-4 0 16,4-1 0-16,4-4 0 0,1-4 0 0,7-5-208 15,4-4 32-15,1-2 16 0,2-5-48 0,3-3-16 16,2-1 0-16,2-3 0 0,0-3 64 0,3 0 16 0,2-2 0 0,0-2 0 15,2-1 144-15,1-1 0 16,0 3 0-16,3-5-128 0,4-1 128 0,3-2 0 0,3-2 0 0,4-3 0 16,4-2 0-16,2-5 0 0,2-3-128 0,4-4 128 15,4-7-336-15,5-3 16 0,3-6 0 0,0-5 0 16,-4-4 112-16,4-5 16 0,0-1 16 0,2-4 0 16,-3 0 176-16,-2-4 256 0,-3-3-64 0,2 0-16 15,3-2 400-15,-2-6 64 0,-1-6 32 0,-3-5 0 16,-5-10 272-16,2 1 48 0,3 0 16 0,1-5 0 15,0-5-432-15,0-8-96 0,-1-7-16 0,3-3 0 16,5-1-464-16,-4-8 0 0,-6-5 0 0,2-5 0 16,1-4-240-16,-1-7 16 0,-2-6 0 0,-3-2 0 31,-6-5-592-31,-2 0-112 0,-3-9-32 0,-5 3 0 0,-7 0 96 0,0-4 16 0,-5-3 0 0,-7-1 0 16,-8-2 96-16,-4 2 32 0,-5 2 0 0</inkml:trace>
  <inkml:trace contextRef="#ctx0" brushRef="#br1" timeOffset="74085.33">29617 10645 2751 0,'-3'-108'256'0,"-2"-22"-256"16,-3-15 0-16,-3-1 0 0,-3 0 5664 0,-5-5 1088 16,-5-8 224-16,-3 4 32 0,-3 1-3920 0,-5 1-784 15,-6-6-144-15,-3 7-48 0,-4 6-960 0,-3 0-192 16,-3 1-32-16,-4 2-16 0,-6-2-560 0,-8 3-112 16,-8 1-32-16,-3-1 0 0,-6 0-400 0,-4 5-96 15,-8 3-16-15,-7 3 0 16,-8 1-656-16,-5 6-128 0,-4 7-16 0,-8 1-16 15,-10 3-464-15,-5 4-80 0,-6 2-32 0,-5 5 0 16,-7 9-288-16,-6 1-48 0,-6 2-16 0,-4 4 0 16,0 3 1232-16,-2 6 240 0,0 8 64 0,-6 1 0 0,-6 0 1520 0,-2 2 304 0,-3 1 64 0,2 2 16 15,-1 4 96-15,1 7 32 0,0 4 0 0,-4 4 0 16,-3 4-880-16,2 5-192 0,-1 4-16 0,2 4-16 16,2 3-416-16,0 7 0 0,0 8-192 0,-2 5 192 31,-4 4-1728-31,-4 8-208 0</inkml:trace>
  <inkml:trace contextRef="#ctx0" brushRef="#br1" timeOffset="149327.63">12440 12495 28271 0,'0'0'1248'0,"0"0"272"0,0 0-1216 0,0 0-304 0,0 0 0 0,0 0 0 15,0 0 1120-15,0 0 160 0,0 0 48 0,0 0 0 16,0 0-800-16,0 0-144 0,0 0-48 0,-5-6 0 16,-4-5-192-16,4 6-144 0,5 5 192 0,0 0-192 15,0 0 288-15,0 0-48 0,0 0-16 0,0 0 0 16,0 0 224-16,0 0 32 0,3 13 16 0,1 0 0 15,-1 0-96-15,0 3-16 0,-1 0 0 0,1 5 0 16,-3 2-48-16,2 4-16 0,0 1 0 0,0 0 0 0,0 4-128 16,0-1-48-16,-2 0 0 0,3 1 0 0,1-1-144 0,0 1 0 15,0-4 0-15,-1 2 0 0,1 1 0 0,2 0 128 16,0-1-128-16,1 3 0 0,0-3 0 0,3 1 0 16,-1 4 128-16,1-1-128 0,1-1 0 0,-1 0 0 15,2-5 0-15,1 2 128 0,0 0-128 0,1 0 160 16,2-1-160-16,-2 0 160 0,0 1-32 0,-1 2-128 15,-1-1 192-15,-1 3-64 0,-2 0-128 0,0 1 0 16,-3 1 144-16,1-1-144 0,-1-1 128 0,0-3-128 16,-2-4 128-16,-1 1-128 0,0-2 224 0,0-4-32 15,-1-4 0-15,2 0 0 0,1 2 80 0,-1-4 16 16,-1-2 0-16,0 0 0 0,-1-1-32 0,2-1-16 16,-1-1 0-16,-1 0 0 0,1-2-48 0,0 2-16 15,-2-1 0-15,1 1 0 0,2-3-48 0,-1 1-128 0,-3-9 192 0,0 0-64 16,3 10-128-16,-3-10 0 0,0 0 0 0,0 0 128 15,0 0-128-15,0 0 128 0,0 0-128 0,0 0 128 16,0 0 0-16,0 0 0 0,0 0 0 0,0 0 0 16,0 0 112-16,0 0 16 0,9-8 0 0,-3-1 0 15,-1 1-48-15,1-2 0 0,-1 1 0 0,0-2 0 16,-1 1-208-16,0 1 176 0,0-3-176 0,1 0 160 16,0 1-160-16,-1-1 128 0,-1-1-128 0,-1 0 128 15,2-3-128-15,0 0 0 0,-1 0 0 0,1 0 0 16,0 2 0-16,0-1 0 0,-1 1 0 0,1 0 0 15,-1-1 0-15,1 1 0 0,1 0 0 0,0 0 0 16,-1 3 0-16,1-1 0 0,1 0 0 0,-1 1 0 0,0-1 0 16,0 3 0-16,0-2 0 0,2 5 0 0,-7 6 0 0,8-7 0 15,-8 7 0-15,0 0 0 0,0 0-144 0,0 0 144 16,0 0 0-16,0 0 0 0,10 3-128 0,-10-3 128 16,0 0 0-16,5 10 0 0,-1 1 0 0,-1-1-128 15,-3 1 128-15,0 0 0 0,-1 2 0 0,-2 0 0 16,0 2 0-16,2-2 0 0,0-2-128 0,0 1 128 15,-1-1 0-15,1 0 0 0,0 1 0 0,-1 0 0 16,1-2 0-16,2 2 0 0,-2 1 0 0,0-1 0 16,1-12 0-16,-4 13 0 0,-1-1 0 0,-1-1 0 15,1 1 0-15,-1-2 0 0,-1 1 144 0,1-1-16 16,-4 1 0-16,3-1 0 0,-2-1 0 0,-1 0-128 16,1-1 192-16,-1 0-64 0,-2-1 16 0,0-1 0 0,1 1 0 15,-2-1 0-15,0-1 80 0,0-2 16 0,0 0 0 0,-1-2 0 16,1-1 96-16,0 1 32 0,0-1 0 0,-1 0 0 15,0-1-48-15,-2 0 0 0,0 1 0 0,1-2 0 16,-1 0-80-16,2 0-32 0,1-2 0 0,-2 3 0 16,0 0-48-16,0 1-16 0,1-4 0 0,0 1 0 15,1 1-144-15,0 0 0 0,1 4 0 0,1 0 128 16,1-2-128-16,10 0 0 0,-12 3 0 0,12-3 0 16,-10 1-224-16,10-1 32 0,0 0 0 0,0 0 0 31,0 0-2416-31,0 0-464 0,0 0-112 0</inkml:trace>
  <inkml:trace contextRef="#ctx0" brushRef="#br1" timeOffset="151155.01">26176 436 19343 0,'-30'-20'1728'0,"9"9"-1392"0,-4-1-336 0,1 0 0 16,-2 1 2576-16,2-1 448 0,2 3 96 0,0-3 16 15,-2 3-2480-15,0 0-480 0,-4 2-176 0,-1-2 0 16,-2 0 224-16,-1-2-64 0,-5 0-16 0,-1-1 0 16,0 2 48-16,-1-1 16 0,-1-2 0 0,0 3 0 15,-2-1 0-15,1 2 0 0,1-1 0 0,-3 2 0 16,-1 0 128-16,-5 0 32 0,0-1 0 0,-3 3 0 16,-2-4-32-16,0 4 0 0,-3 1 0 0,3 2 0 15,0-2-16-15,2 0 0 0,-1-2 0 0,-1 1 0 16,-2-1 160-16,0 1 32 0,-1-1 0 0,-1 1 0 15,0 0 0-15,3 2 0 0,1 1 0 0,1-1 0 16,0 0-96-16,-5 0-16 0,-3 1 0 0,-2 2 0 16,-1 2-96-16,1 2-32 0,0-1 0 0,3 2 0 15,0 0-80-15,-3 1-32 0,0 2 0 0,-1 2 0 16,-1-2-160-16,1 0 0 0,0 3 0 0,2-1 128 0,3 1-128 0,-1 1 0 16,-3-1 0-16,-1 0 0 0,-4 2 0 0,1 1 0 15,-3 2 0-15,3 1 0 0,1 1 0 0,3 0 0 16,-3-1 0-16,0 0 0 0,-5 1 0 0,1 3 0 15,0 3 0-15,2 3 0 0,3 1 176 0,1 3 0 16,1 3 0-16,2 1 0 0,1 1 0 0,0-3 0 16,0-2 0-16,4 0 0 0,1 0 32 0,4 3 16 15,3 1 0-15,3-3 0 0,1-2-64 0,3 2-16 16,0 2 0-16,1 2 0 0,3-1-144 0,1 5 0 16,-1 4 0-16,1 1 0 0,-2 1 0 0,3-4 0 15,2 0 0-15,1-1 0 0,0 2 0 0,1 1 0 0,1-1 0 16,0 1 0-16,-1 1 0 0,0 3 0 0,-1 5 0 0,4 1 128 15,-1 1 0-15,2-2 0 0,0-1 0 0,3-3 0 16,-1-2 16-16,3 1 0 0,0 1 0 0,3 3 0 16,4 2-16-16,0 1-128 0,2 2 192 0,4-4-64 15,1 0-128-15,3-4 0 0,0-2 0 0,1 2 128 16,0 2-128-16,2 4 0 0,-1 2 0 0,3 3 0 16,0 1 144-16,3 1-144 0,0-6 160 0,3 0-160 15,-1-6 192-15,3 2-64 0,0 4-128 0,-1 4 192 16,4 3-64-16,1 0 0 0,-1-2-128 0,4-4 192 15,-1-3-16-15,2 1-16 0,1-2 0 0,-1 1 0 16,3 3-160-16,2 4 192 0,1 1-192 0,1 1 192 16,1-6-192-16,0 0 0 0,1-3 144 0,0-3-144 15,1-2 0-15,1 3 0 0,2 2 0 0,1 2 128 16,1 2-128-16,3-3 0 0,4-3 0 0,4-2 0 0,1-3 0 0,1 0 128 16,2-1-128-16,-1 1 0 0,1-1 0 0,0 2 128 15,1 4-128-15,2-1 0 0,2-2 0 0,4 2 0 16,2-6 0-16,3-1 128 0,0-1-128 0,-1-1 0 15,-1-3 0-15,1 1 128 0,1 0-128 0,4 3 0 16,2 1 0-16,5 0 128 0,2 0-128 0,-1 0 0 16,-3-5 0-16,-2-2 128 0,1 0-128 0,5-2 0 15,7-3 0-15,1 3 0 0,1 1 0 0,-4 3 0 16,-4-4 0-16,2 2 128 0,3 3-128 0,6-1 0 16,4 0 0-16,-2-3 0 0,-5-2 0 0,2-2 0 15,2-2 0-15,5-1 128 0,5 2-128 0,-3-2 0 16,-4-5 0-16,2 2 0 0,2-2 0 0,3 1 128 15,4-1-128-15,-2 3 0 0,-5-6 0 0,5 3 128 0,3 1-128 0,2-1 0 16,-1 0 0-16,-3-1 128 0,-3 2-128 0,7 0 0 16,8-3 0-16,-3 1 128 0,-6-4-128 0,1 0 0 15,1-1 0-15,6 0 0 0,3 0 0 0,-3 0 0 16,-6 2 0-16,8-4 128 0,10 1-128 0,-8-2 0 16,-6-1 0-16,5 2 0 0,4-6 0 0,0 4 128 15,-2 1-128-15,0-1 0 0,-1-1 0 0,4 0 0 16,2-2 0-16,-3 0 128 0,-2 0-128 0,5-1 0 15,5 1 0-15,-5-2 0 0,-9 1 0 0,2-2 128 16,4-4-128-16,-2 3 0 0,-4-1 0 0,0 0 0 16,-3-2 0-16,1 1 128 0,4-3-128 0,-6 2 0 15,-6-2 0-15,6 0 128 0,7-2-128 0,-4 0 0 16,-4-2 0-16,-2-2 144 0,-2-3-144 0,4 1 0 0,2 0 128 16,-5-1-128-16,-7-5 0 0,2-2 0 0,4-2 128 0,-2 3-128 15,-2-3 0-15,-6 4 0 0,-6-6 128 0,3 2-128 16,1-4 0-16,0-1 0 0,-1-3 0 0,-7-3 0 15,-9 1 0-15,-1-3 0 0,-1-4 128 0,2-4-128 16,0-3 0-16,-1-1 0 0,-3 0 128 0,-4 2-128 16,-3 2 0-16,-1-4 0 0,1 2 128 0,4-1-128 15,0 0 0-15,-2-4 0 0,-4-2 128 0,-4-1-128 16,-4-3 0-16,0-2 0 0,-4-1 144 0,-1 4-144 16,-1 0 0-16,-20 23 144 15,4-6-144-15,4-5 0 0,3-3 0 0,-1-6 0 0,1-4 0 0,-2 0 128 16,0 1-128-16,26-43 128 0,-13 10-128 0,-5 6 0 15,-2 2 0-15,-1-3 0 0,1-5 0 0,-18 43 0 0,6-3 0 0,2-3 0 16,0-2 0-16,3-4 0 0,3-5 0 0,-2-5 0 16,-1-4 0-16,19-55 0 0,-16 28 0 0,-33 83 0 15,-4 10 128-15,0 0-128 0</inkml:trace>
  <inkml:trace contextRef="#ctx0" brushRef="#br2" timeOffset="-128730.8">29734 1208 27647 0,'-4'-17'2448'0,"0"4"-1952"15,-2-3-496-15,-1 2 0 0,1 0 2320 0,-2 2 368 16,1 0 80-16,-1-1 16 0,1 1-1904 0,0 2-384 16,-1-3-80-16,0 2-16 0,1-3-16 0,-1 0-16 15,1 1 0-15,1 0 0 0,-1-3-368 0,3 7 0 16,0-3 0-16,2 0 0 0,-1-3 0 0,1-2 0 0,-1 0 0 0,2-3-128 15,-1-1 128-15,1-18-192 16,0 3 192-16,-1 2-192 0,1 1 192 0,-3 3 0 0,0 2 0 0,0 0 0 16,-1-2 0-16,-3 3 0 0,-2-2 0 0,-2 1 0 15,-2 1 0-15,-3 4 176 0,-3 1-48 0,1 4 0 16,-2 1 192-16,-1 2 48 0,-2 2 0 0,-1 3 0 16,-1 1-80-16,0 2-16 0,2 2 0 0,-1 4 0 15,0-2-272-15,3 3 0 0,1 3 128 0,0-2-128 16,0 4 0-16,0-3 0 0,1 0 0 0,-1 2 0 15,1-1 0-15,-1-1 0 0,0 2 0 0,1 1-144 16,-3 1 144-16,4 0 0 0,-3 1 0 0,2 3-128 16,1 0 128-16,-2 4 0 0,0 1 0 0,0 5-128 15,-1-3 128-15,2 5 0 0,-1 1 0 0,2 2 0 16,-2 0 0-16,3 0 0 0,0-2 0 0,2 3 0 0,2-1 0 16,2-2 0-16,0-2 0 0,2 3-128 0,-1 2 128 0,2-3 0 15,1-1 0-15,0 2 0 0,1 1 0 0,-3 1 0 16,1-2 0-16,0 4-128 0,0 2 128 0,0 0 0 15,0 1 0-15,1 2-128 0,0-2 128 0,2 0 0 16,-2 2 0-16,1-3 0 0,1-1 0 0,-2-1-128 16,-2 2 128-16,-1 0 0 0,1-2 0 0,-5 3 0 15,0 1 0-15,-2 1 0 0,-3 4 0 0,1 3 0 16,-1 4 0-16,-1-1 0 0,0 0 0 0,-1 0 0 16,0 0 0-16,3-1 0 0,0-5 0 0,1-1 0 15,0 2 0-15,1 0 0 0,1 2 0 0,1-1 0 16,-1 3 0-16,3 1 0 0,1 1 0 0,2 1 128 15,1-1-128-15,1 0 0 0,0-1 0 0,1-1 0 0,1 0 0 0,-1-4 0 16,1 1 0-16,1 6 0 0,-1-2 0 0,1 7 0 16,1 3 0-16,-1 1 0 0,0 2 0 0,-2-5 0 15,-1-3 0-15,1 0 0 0,-1 0 0 0,0 2 0 16,0 1 0-16,-1 4 0 0,0 2 0 0,0-1 0 16,0 0 0-16,1-6 0 0,0-5 0 0,2 1 0 15,0-3 0-15,2-3 0 0,0-1 0 0,2 3 0 16,-1 1 0-16,2 0 0 0,0 0 0 0,-1 0 0 15,5-2 0-15,0-1 0 0,-1 2 0 0,1-3 128 16,-1 1-128-16,1-3 0 0,0 1 0 0,1 3 0 16,-1-2 0-16,1 6 0 0,-1 2 0 0,1 1 0 15,0-1 0-15,0-3 0 0,-2-1 0 0,4-1 0 16,0-4 0-16,1-2 0 0,-1-1 0 0,2-1 0 16,1-1 0-16,1 0 0 0,1 2 0 0,1-1 0 15,1 0 0-15,1-2 0 0,0 2 0 0,1-3 0 0,-2 1 0 0,1-2 0 16,2-3 0-16,1-1 0 0,0 0 0 0,1-1 0 15,0-2 0-15,3-1 0 0,1 1 0 0,2-2 0 16,0-1 0-16,2 1 0 0,1 0 0 0,-1 1 0 16,-2-1 0-16,2 0 0 0,2-1 0 0,-2-1 0 15,-3 2 0-15,1-1 0 0,-1-2 0 0,2-1 0 16,-1-6 0-16,0 1 0 0,2-1 0 0,3-2 0 16,2 0 0-16,2-1 0 0,1-4 0 0,1-2 0 15,2-1 0-15,-1-1 0 0,1 0 0 0,-2 0 0 16,-1 0 0-16,0-1 0 0,-2-5 0 0,-2-3 0 15,-3-1 160-15,1 1-160 0,-2 0 0 0,0-5 0 0,0-2 0 16,1-3 0-16,1 2 0 0,2-4 0 0,0-1 0 0,0-3 0 16,0 0 0-16,0-2 0 0,-2-1 0 0,0 0 0 15,-1-1 160-15,-1-1-16 0,-2-3 0 0,-3-4 0 16,-2-5-144-16,1-2 0 0,-1-3 0 0,0-2 0 16,-3-1 0-16,1 0 0 0,-1 2 0 0,0 1 0 15,-2 1 0-15,0 1 0 0,-1-1 0 0,0-4 0 16,1-4 0-16,-1-1 0 0,1-1 0 0,0 0 0 15,-1 4 0-15,0 1 128 0,2 1-128 0,-1 3 0 16,0-2 0-16,1-5 0 0,-2-2 128 0,1-2-128 16,2-4 0-16,-2 5 128 0,-2 2-128 0,0 3 128 15,-1 2-128-15,0 1 0 0,-4-2 0 0,-1-5 0 16,-2-4 0-16,-2 1 0 0,-2 2 0 0,-1 1 0 16,-3 1 0-16,0 2 0 0,-2-2 0 0,-2-1 0 0,-3-1 128 0,1-5 0 15,-3-5 0-15,-1 3 0 0,-2 2 0 16,-1 2 0-16,-3 4 0 0,1-2 0 0,-2 0 0 0,0-3-128 15,0 0 192-15,2-4-64 0,-1 3-128 0,3 5 160 16,2 2-160-16,-1 3 160 0,2-1-160 0,1-1 0 16,-1-5 144-16,4 2-144 0,-2-7 192 0,2 6-48 15,1 0 0-15,0 6 0 0,-1 4-144 0,3 1 128 16,-4 0-128-16,0 1 128 0,-1-1 64 0,-1 0 0 16,-2 1 0-16,2-1 0 0,-1-2-64 0,-2 6 0 15,-2 7 0-15,1 3 0 0,0 2-128 0,0 5 0 16,-1 1 0-16,1 4 0 0,0 2 0 0,0 4-256 15,2 5 48-15,1 1 0 16,1 1-1456-16,3 3-272 0,10 5-64 0,0 0-16544 0</inkml:trace>
  <inkml:trace contextRef="#ctx0" brushRef="#br2" timeOffset="-127635.68">32116 1164 17503 0,'0'-24'1552'0,"2"8"-1232"0,1-7-320 0,1-3 0 0,0-2 1408 0,0 2 240 16,0 0 32-16,0 0 16 0,-1-1-704 0,0 1-144 15,-3 0-16-15,0 2-16 0,-3 1 144 0,-2 3 16 16,-3 2 16-16,-1 0 0 0,-2-2-464 0,-2 2-80 16,-3 0-32-16,-1 1 0 0,-1 0 64 0,-1 0 16 15,1-1 0-15,-1 1 0 0,-1 2-112 0,1-2 0 16,-1 0-16-16,0 3 0 0,2-2-192 0,-1 2-48 15,-1 0 0-15,0 2 0 0,-2 2-128 0,0 2 0 16,0-3 0-16,-1 3 0 0,-4 3 0 0,0 1 128 16,-3 2-128-16,-1 2 0 0,1 0 0 0,-3 6 0 0,-1 1 0 0,2 5 0 15,-1 1 144-15,2 4-144 0,3 2 160 0,2 6-160 16,0 0 144-16,3 3-144 0,1 5 128 0,0 1-128 16,-1 2 192-16,2-1-64 0,3 2 0 0,0 1 0 15,-2 4-128-15,2 2-176 0,-1 5 48 0,2 4 0 16,1 4 128-16,2-4 0 0,-1 2 0 0,1-3 0 15,0-2 0-15,-1 2 0 0,1 1 0 0,1 7 0 16,0 6 0-16,0 0-128 0,-1-1 128 0,1-1 0 16,-1-5 0-16,1 2 0 0,0 2 0 0,0 4-128 15,0 6 128-15,0 2 0 0,0 0 0 0,0 0 0 16,0-4 0-16,0 6 0 0,0-1 0 0,1 3 0 16,3 7 0-16,1-5 0 0,2-4 0 0,-1-2-128 15,2-2 128-15,1 1 0 0,2 4 0 0,0 0-128 16,2-2 128-16,3-4 0 0,1-6 0 0,0 3 0 0,0 0 0 0,1 4 0 15,1 6 0-15,2-4 0 0,-1-3 0 0,1-2 0 16,-1-1 0-16,3 3 0 0,0 4 0 0,0 1 0 16,2 1 0-16,2-4 0 0,-2-5 0 0,3-2 0 15,-1-1 0-15,3 2 0 0,2 2 0 0,2-1 0 16,1-2 0-16,3-4 0 0,3-3 0 0,-1-3 0 16,-2-4 0-16,1 2 0 0,1 0 0 0,-1 2 0 15,-2 1 0-15,-1-4 0 0,2 0 0 0,1-6 0 16,-1-6 0-16,2-3 0 0,2-3 0 0,1-2 0 15,1-4 0-15,3 0 0 0,3-1 0 0,0 0 128 16,1-3-128-16,0-2 0 0,-2-3 0 0,0-5 144 16,-2-3-144-16,-2-3 0 0,-1-3 224 0,-2-3-64 0,-2-7-16 15,2-3 0-15,1-5 160 0,0 0 16 0,1-1 16 0,3-8 0 16,0-2 16-16,1-1 0 0,-1-2 0 0,0 1 0 16,0-2 0-16,-3 0 0 0,-1-4 0 0,-2-6 0 15,-3-10-80-15,-1-6-16 0,-2-8 0 0,1-1 0 16,-3-2-256-16,3 4 160 0,-2 2-160 0,1-4 128 15,-1 0-128-15,1-6 0 0,1-11 0 0,1 4 0 16,-1 2 0-16,-1 4 0 0,-2 2 0 0,-1-1 0 16,0 1 0-16,-4-4 0 0,-2 1 0 0,-1-4 0 15,-2 0-128-15,-3 2 128 0,-4 0 0 0,-2 0 0 16,-1-4 0-16,-1-4 0 0,-5-1 0 0,0 2 0 16,-2 1 0-16,-1 0 0 0,-3 0 0 0,2-1 0 15,-2-4 0-15,2-2 0 0,-1 1 0 0,1-2 0 16,-1 4 0-16,2-5 0 0,1-1 0 0,1-2 0 0,-3 1 0 0,1 3 0 15,-2 4 0-15,-1 0 0 16,-1-5 0-16,-2 3 0 0,0 2 0 0,-1 1 0 0,-1 6 144 0,0-3 0 16,-2 2 0-16,-2-5 0 0,-1-2 96 0,-1 6 16 15,0 6 0-15,0 1 0 0,-2 0-96 0,-1 1-16 16,-2 1 0-16,2 0 0 0,0-1 32 0,1-3 0 16,1 6 0-16,-1 7 0 0,0 3-176 0,3 1-144 15,0 2 144-15,2 1-208 0,3 2 208 0,0 1 0 16,2 1 0-16,0 2 0 15,2 8-448-15,2 4 0 0,1 4 0 0,0 10-12096 16,1 6-2432-16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1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customXml" Target="../ink/ink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customXml" Target="../ink/ink14.xml"/><Relationship Id="rId3" Type="http://schemas.openxmlformats.org/officeDocument/2006/relationships/image" Target="../media/image26.png"/><Relationship Id="rId7" Type="http://schemas.openxmlformats.org/officeDocument/2006/relationships/image" Target="../media/image250.png"/><Relationship Id="rId12" Type="http://schemas.openxmlformats.org/officeDocument/2006/relationships/image" Target="../media/image18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170.png"/><Relationship Id="rId5" Type="http://schemas.openxmlformats.org/officeDocument/2006/relationships/image" Target="../media/image390.png"/><Relationship Id="rId10" Type="http://schemas.openxmlformats.org/officeDocument/2006/relationships/image" Target="../media/image160.png"/><Relationship Id="rId4" Type="http://schemas.openxmlformats.org/officeDocument/2006/relationships/image" Target="../media/image23.png"/><Relationship Id="rId9" Type="http://schemas.openxmlformats.org/officeDocument/2006/relationships/image" Target="../media/image270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18" Type="http://schemas.openxmlformats.org/officeDocument/2006/relationships/image" Target="../media/image380.png"/><Relationship Id="rId26" Type="http://schemas.openxmlformats.org/officeDocument/2006/relationships/image" Target="../media/image410.png"/><Relationship Id="rId39" Type="http://schemas.openxmlformats.org/officeDocument/2006/relationships/customXml" Target="../ink/ink18.xml"/><Relationship Id="rId21" Type="http://schemas.openxmlformats.org/officeDocument/2006/relationships/image" Target="../media/image75.png"/><Relationship Id="rId34" Type="http://schemas.openxmlformats.org/officeDocument/2006/relationships/image" Target="../media/image440.png"/><Relationship Id="rId7" Type="http://schemas.openxmlformats.org/officeDocument/2006/relationships/image" Target="../media/image34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33" Type="http://schemas.openxmlformats.org/officeDocument/2006/relationships/image" Target="../media/image430.png"/><Relationship Id="rId38" Type="http://schemas.openxmlformats.org/officeDocument/2006/relationships/image" Target="../media/image480.png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20" Type="http://schemas.openxmlformats.org/officeDocument/2006/relationships/image" Target="../media/image530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37" Type="http://schemas.openxmlformats.org/officeDocument/2006/relationships/image" Target="../media/image470.png"/><Relationship Id="rId40" Type="http://schemas.openxmlformats.org/officeDocument/2006/relationships/image" Target="../media/image29.png"/><Relationship Id="rId5" Type="http://schemas.openxmlformats.org/officeDocument/2006/relationships/image" Target="../media/image330.png"/><Relationship Id="rId15" Type="http://schemas.openxmlformats.org/officeDocument/2006/relationships/image" Target="../media/image370.png"/><Relationship Id="rId23" Type="http://schemas.openxmlformats.org/officeDocument/2006/relationships/image" Target="../media/image77.png"/><Relationship Id="rId28" Type="http://schemas.openxmlformats.org/officeDocument/2006/relationships/image" Target="../media/image420.png"/><Relationship Id="rId36" Type="http://schemas.openxmlformats.org/officeDocument/2006/relationships/image" Target="../media/image46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4.png"/><Relationship Id="rId4" Type="http://schemas.openxmlformats.org/officeDocument/2006/relationships/image" Target="../media/image520.png"/><Relationship Id="rId9" Type="http://schemas.openxmlformats.org/officeDocument/2006/relationships/image" Target="../media/image350.png"/><Relationship Id="rId14" Type="http://schemas.openxmlformats.org/officeDocument/2006/relationships/image" Target="../media/image69.png"/><Relationship Id="rId22" Type="http://schemas.openxmlformats.org/officeDocument/2006/relationships/image" Target="../media/image400.png"/><Relationship Id="rId27" Type="http://schemas.openxmlformats.org/officeDocument/2006/relationships/image" Target="../media/image81.png"/><Relationship Id="rId30" Type="http://schemas.openxmlformats.org/officeDocument/2006/relationships/image" Target="../media/image540.png"/><Relationship Id="rId35" Type="http://schemas.openxmlformats.org/officeDocument/2006/relationships/image" Target="../media/image450.png"/><Relationship Id="rId8" Type="http://schemas.openxmlformats.org/officeDocument/2006/relationships/image" Target="../media/image63.png"/><Relationship Id="rId3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18" Type="http://schemas.openxmlformats.org/officeDocument/2006/relationships/image" Target="../media/image380.png"/><Relationship Id="rId26" Type="http://schemas.openxmlformats.org/officeDocument/2006/relationships/image" Target="../media/image410.png"/><Relationship Id="rId3" Type="http://schemas.openxmlformats.org/officeDocument/2006/relationships/image" Target="../media/image59.png"/><Relationship Id="rId21" Type="http://schemas.openxmlformats.org/officeDocument/2006/relationships/image" Target="../media/image75.png"/><Relationship Id="rId34" Type="http://schemas.openxmlformats.org/officeDocument/2006/relationships/image" Target="../media/image33.png"/><Relationship Id="rId7" Type="http://schemas.openxmlformats.org/officeDocument/2006/relationships/image" Target="../media/image340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5" Type="http://schemas.openxmlformats.org/officeDocument/2006/relationships/image" Target="../media/image79.png"/><Relationship Id="rId33" Type="http://schemas.openxmlformats.org/officeDocument/2006/relationships/customXml" Target="../ink/ink20.xml"/><Relationship Id="rId2" Type="http://schemas.openxmlformats.org/officeDocument/2006/relationships/image" Target="../media/image58.png"/><Relationship Id="rId16" Type="http://schemas.openxmlformats.org/officeDocument/2006/relationships/image" Target="../media/image71.png"/><Relationship Id="rId20" Type="http://schemas.openxmlformats.org/officeDocument/2006/relationships/image" Target="../media/image530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24" Type="http://schemas.openxmlformats.org/officeDocument/2006/relationships/image" Target="../media/image78.png"/><Relationship Id="rId32" Type="http://schemas.openxmlformats.org/officeDocument/2006/relationships/image" Target="../media/image85.png"/><Relationship Id="rId5" Type="http://schemas.openxmlformats.org/officeDocument/2006/relationships/image" Target="../media/image330.png"/><Relationship Id="rId15" Type="http://schemas.openxmlformats.org/officeDocument/2006/relationships/image" Target="../media/image370.png"/><Relationship Id="rId23" Type="http://schemas.openxmlformats.org/officeDocument/2006/relationships/image" Target="../media/image77.png"/><Relationship Id="rId28" Type="http://schemas.openxmlformats.org/officeDocument/2006/relationships/image" Target="../media/image42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31" Type="http://schemas.openxmlformats.org/officeDocument/2006/relationships/image" Target="../media/image84.png"/><Relationship Id="rId4" Type="http://schemas.openxmlformats.org/officeDocument/2006/relationships/image" Target="../media/image520.png"/><Relationship Id="rId9" Type="http://schemas.openxmlformats.org/officeDocument/2006/relationships/image" Target="../media/image350.png"/><Relationship Id="rId14" Type="http://schemas.openxmlformats.org/officeDocument/2006/relationships/image" Target="../media/image69.png"/><Relationship Id="rId22" Type="http://schemas.openxmlformats.org/officeDocument/2006/relationships/image" Target="../media/image400.png"/><Relationship Id="rId27" Type="http://schemas.openxmlformats.org/officeDocument/2006/relationships/image" Target="../media/image81.png"/><Relationship Id="rId30" Type="http://schemas.openxmlformats.org/officeDocument/2006/relationships/image" Target="../media/image540.png"/><Relationship Id="rId8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38.png"/><Relationship Id="rId5" Type="http://schemas.openxmlformats.org/officeDocument/2006/relationships/image" Target="NULL"/><Relationship Id="rId10" Type="http://schemas.openxmlformats.org/officeDocument/2006/relationships/customXml" Target="../ink/ink25.xm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customXml" Target="../ink/ink35.xml"/><Relationship Id="rId4" Type="http://schemas.openxmlformats.org/officeDocument/2006/relationships/image" Target="NUL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2.png"/><Relationship Id="rId7" Type="http://schemas.openxmlformats.org/officeDocument/2006/relationships/customXml" Target="../ink/ink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0.png"/><Relationship Id="rId7" Type="http://schemas.openxmlformats.org/officeDocument/2006/relationships/customXml" Target="../ink/ink5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customXml" Target="../ink/ink4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0.png"/><Relationship Id="rId7" Type="http://schemas.openxmlformats.org/officeDocument/2006/relationships/customXml" Target="../ink/ink7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customXml" Target="../ink/ink6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customXml" Target="../ink/ink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9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HW4</a:t>
            </a:r>
          </a:p>
          <a:p>
            <a:pPr marL="917575" lvl="2" indent="-457200"/>
            <a:r>
              <a:rPr lang="en-US" sz="2800" dirty="0"/>
              <a:t>Due Wed, 10/14, 11:59 pm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HW5</a:t>
            </a:r>
          </a:p>
          <a:p>
            <a:pPr marL="917575" lvl="2" indent="-457200"/>
            <a:r>
              <a:rPr lang="en-US" sz="2800" dirty="0"/>
              <a:t>Plan: Out tomorrow</a:t>
            </a:r>
          </a:p>
          <a:p>
            <a:pPr marL="917575" lvl="2" indent="-457200"/>
            <a:r>
              <a:rPr lang="en-US" sz="2800"/>
              <a:t>Due Mon</a:t>
            </a:r>
            <a:r>
              <a:rPr lang="en-US" sz="2800" dirty="0"/>
              <a:t>, 10/26, 11:59 pm</a:t>
            </a:r>
          </a:p>
          <a:p>
            <a:endParaRPr lang="en-US" sz="800" dirty="0"/>
          </a:p>
          <a:p>
            <a:r>
              <a:rPr lang="en-US" dirty="0"/>
              <a:t>Recitation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recitation the next two Fridays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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We’ll post a worksheet for neural nets and record a walk-through</a:t>
            </a:r>
            <a:endParaRPr lang="en-US" dirty="0">
              <a:solidFill>
                <a:schemeClr val="tx1"/>
              </a:solidFill>
            </a:endParaRPr>
          </a:p>
          <a:p>
            <a:endParaRPr lang="en-US" sz="800" dirty="0"/>
          </a:p>
          <a:p>
            <a:r>
              <a:rPr lang="en-US" dirty="0"/>
              <a:t>Survey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7BE4525-4127-4510-957C-C5E772B2EE63}"/>
                  </a:ext>
                </a:extLst>
              </p14:cNvPr>
              <p14:cNvContentPartPr/>
              <p14:nvPr/>
            </p14:nvContentPartPr>
            <p14:xfrm>
              <a:off x="10527840" y="387360"/>
              <a:ext cx="693000" cy="1147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7BE4525-4127-4510-957C-C5E772B2EE6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518480" y="378000"/>
                <a:ext cx="711720" cy="116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829800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05B58E5-4F16-4C9A-BAE4-6A9E9E6139AA}"/>
                  </a:ext>
                </a:extLst>
              </p14:cNvPr>
              <p14:cNvContentPartPr/>
              <p14:nvPr/>
            </p14:nvContentPartPr>
            <p14:xfrm>
              <a:off x="307800" y="152640"/>
              <a:ext cx="11887920" cy="6121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05B58E5-4F16-4C9A-BAE4-6A9E9E6139A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8440" y="143280"/>
                <a:ext cx="11906640" cy="614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773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59 0 C 0.03685 0 0 0 0 0 Z " pathEditMode="relative" ptsTypes="AAA">
                                      <p:cBhvr>
                                        <p:cTn id="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 -0.01497 0.00115 -0.01471 0.00139 C -0.01458 0.00185 0 0 0 0 Z " pathEditMode="relative" ptsTypes="AAA">
                                      <p:cBhvr>
                                        <p:cTn id="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6 C -0.00573 0.00023 -0.01588 0.00161 -0.01212 0.00161 C -0.00833 0.00161 0.02058 -7.40741E-6 0.02279 -7.40741E-6 L 8.33333E-7 -7.40741E-6 Z " pathEditMode="relative" ptsTypes="AAAA">
                                      <p:cBhvr>
                                        <p:cTn id="10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C 8.33333E-7 -1.11111E-6 0.00846 0.00116 0.00859 0.00139 C 0.00885 0.00185 8.33333E-7 -1.11111E-6 8.33333E-7 -1.11111E-6 Z " pathEditMode="relative" ptsTypes="AAA">
                                      <p:cBhvr>
                                        <p:cTn id="1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C 2.08333E-7 -1.11111E-6 0.00938 0.00116 0.00951 0.00139 C 0.00977 0.00185 2.08333E-7 -1.11111E-6 2.08333E-7 -1.11111E-6 Z " pathEditMode="relative" ptsTypes="AAA">
                                      <p:cBhvr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092 C -0.00585 -0.00046 -0.01237 0.00023 -0.01145 0.00047 C -0.01041 0.0007 0.00691 0.00047 0.00691 0.00047 L 0.00079 -0.00092 Z " pathEditMode="relative" ptsTypes="AAAA">
                                      <p:cBhvr>
                                        <p:cTn id="16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6 L 0.00612 -7.40741E-6 L 1.04167E-6 -7.40741E-6 Z " pathEditMode="relative" ptsTypes="AAA">
                                      <p:cBhvr>
                                        <p:cTn id="1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046 L 0.02175 0.00046 L 0.00078 0.00046 Z " pathEditMode="relative" ptsTypes="AAA">
                                      <p:cBhvr>
                                        <p:cTn id="2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93 L 0.00612 0.00255 L 0.00013 0.00093 Z " pathEditMode="relative" ptsTypes="AAA">
                                      <p:cBhvr>
                                        <p:cTn id="2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3.33333E-6 C -0.00494 0.00046 -0.00963 0.00115 -0.00808 0.00139 C -0.00665 0.00162 0.00847 0.00139 0.00847 0.00139 L -0.00027 3.33333E-6 Z " pathEditMode="relative" ptsTypes="AAAA">
                                      <p:cBhvr>
                                        <p:cTn id="24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39 0.00046 -0.02813 0.00185 -0.02982 0.00185 C -0.03138 0.00185 -0.01419 0.00046 -0.00964 0 C -0.00521 -0.00023 0.00325 -0.00023 0 0 Z " pathEditMode="relative" ptsTypes="AAAA">
                                      <p:cBhvr>
                                        <p:cTn id="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3841 1.85185E-6 L 2.29167E-6 1.85185E-6 Z " pathEditMode="relative" ptsTypes="AAA">
                                      <p:cBhvr>
                                        <p:cTn id="2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00872 -1.48148E-6 L 8.33333E-7 -1.48148E-6 Z " pathEditMode="relative" ptsTypes="AAA">
                                      <p:cBhvr>
                                        <p:cTn id="3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5.55556E-6 C 0.00469 5.55556E-6 0.04831 0.00116 0.05066 0.00139 C 0.053 0.00163 0.01394 0.00139 0.01394 0.00139 C 0.00925 0.00139 0.025 0.00163 0.02266 0.00139 C 0.02032 0.00116 -0.00468 5.55556E-6 -4.79167E-6 5.55556E-6 Z " pathEditMode="relative" ptsTypes="AAAAA">
                                      <p:cBhvr>
                                        <p:cTn id="3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0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829800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cxnSp>
        <p:nvCxnSpPr>
          <p:cNvPr id="60" name="Straight Connector 59"/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936C35-642B-444E-9CC9-1D5249E6BBAB}"/>
                  </a:ext>
                </a:extLst>
              </p14:cNvPr>
              <p14:cNvContentPartPr/>
              <p14:nvPr/>
            </p14:nvContentPartPr>
            <p14:xfrm>
              <a:off x="4649400" y="1866240"/>
              <a:ext cx="7407360" cy="4051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936C35-642B-444E-9CC9-1D5249E6BB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40040" y="1856880"/>
                <a:ext cx="7426080" cy="407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688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Many layers of neurons, millions of parameters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15201" y="26670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62801" y="4343400"/>
            <a:ext cx="1295400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010401" y="5176628"/>
            <a:ext cx="1295400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23193" y="5935493"/>
            <a:ext cx="944755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65537" y="2133600"/>
            <a:ext cx="1911663" cy="4485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31" y="3038101"/>
            <a:ext cx="5229988" cy="2562599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79111" y="52959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172200" y="52197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9111" y="56007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553200" y="55245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79111" y="59055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248400" y="58293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429000" y="56388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505200" y="55626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29000" y="59436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886200" y="58674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0" y="62484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581400" y="61722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38144" y="6553201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742944" y="6477000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4800600" y="56388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257800" y="55626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4800600" y="59436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257800" y="58674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800600" y="6248402"/>
            <a:ext cx="685800" cy="76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105400" y="6172201"/>
            <a:ext cx="76200" cy="22860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51" y="5276232"/>
            <a:ext cx="1733416" cy="14118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3" y="3218875"/>
            <a:ext cx="1856139" cy="2089946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9853941" y="2468701"/>
            <a:ext cx="248131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LEFT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RIGHT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DOWN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BUTTON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9639946" y="3930682"/>
            <a:ext cx="271515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8077200" y="3106271"/>
            <a:ext cx="533401" cy="0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070476" y="4778188"/>
            <a:ext cx="387725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077138" y="5619733"/>
            <a:ext cx="228663" cy="2241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8070476" y="6373975"/>
            <a:ext cx="93150" cy="4552"/>
          </a:xfrm>
          <a:prstGeom prst="line">
            <a:avLst/>
          </a:prstGeom>
          <a:ln w="63500">
            <a:solidFill>
              <a:srgbClr val="C00000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D410F1-6B22-4E1A-BB33-3AC05156F5A9}"/>
                  </a:ext>
                </a:extLst>
              </p14:cNvPr>
              <p14:cNvContentPartPr/>
              <p14:nvPr/>
            </p14:nvContentPartPr>
            <p14:xfrm>
              <a:off x="8751600" y="1762560"/>
              <a:ext cx="3422160" cy="4505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D410F1-6B22-4E1A-BB33-3AC05156F5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42240" y="1753200"/>
                <a:ext cx="3440880" cy="45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639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007471"/>
                <a:ext cx="11379200" cy="965199"/>
              </a:xfrm>
            </p:spPr>
            <p:txBody>
              <a:bodyPr/>
              <a:lstStyle/>
              <a:p>
                <a:r>
                  <a:rPr lang="en-US" sz="2800" dirty="0"/>
                  <a:t>Single neuron system</a:t>
                </a:r>
              </a:p>
              <a:p>
                <a:pPr lvl="1"/>
                <a:r>
                  <a:rPr lang="en-US" sz="2400" dirty="0"/>
                  <a:t>Perceptron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step function)</a:t>
                </a:r>
              </a:p>
              <a:p>
                <a:pPr lvl="1"/>
                <a:r>
                  <a:rPr lang="en-US" sz="2400" dirty="0"/>
                  <a:t>Logistic regression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sigmoid)</a:t>
                </a:r>
              </a:p>
              <a:p>
                <a:pPr lvl="1"/>
                <a:r>
                  <a:rPr lang="en-US" dirty="0"/>
                  <a:t>Linear regression (if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nothing)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007471"/>
                <a:ext cx="11379200" cy="965199"/>
              </a:xfrm>
              <a:blipFill>
                <a:blip r:embed="rId2"/>
                <a:stretch>
                  <a:fillRect l="-1125" t="-10063" b="-8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905000" y="2590448"/>
            <a:ext cx="7423933" cy="3015847"/>
            <a:chOff x="3621069" y="2349848"/>
            <a:chExt cx="4934944" cy="1759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Computed Value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  <a:blipFill>
                  <a:blip r:embed="rId3"/>
                  <a:stretch>
                    <a:fillRect l="-3721" t="-5660" r="-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Line 6"/>
            <p:cNvSpPr>
              <a:spLocks noChangeShapeType="1"/>
            </p:cNvSpPr>
            <p:nvPr/>
          </p:nvSpPr>
          <p:spPr bwMode="auto">
            <a:xfrm>
              <a:off x="3621069" y="2730848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3621069" y="4026248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Line 6"/>
            <p:cNvSpPr>
              <a:spLocks noChangeShapeType="1"/>
            </p:cNvSpPr>
            <p:nvPr/>
          </p:nvSpPr>
          <p:spPr bwMode="auto">
            <a:xfrm>
              <a:off x="4154468" y="2730848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 flipV="1">
              <a:off x="4230668" y="3416648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2" name="Line 6"/>
            <p:cNvSpPr>
              <a:spLocks noChangeShapeType="1"/>
            </p:cNvSpPr>
            <p:nvPr/>
          </p:nvSpPr>
          <p:spPr bwMode="auto">
            <a:xfrm flipV="1">
              <a:off x="6558929" y="3416648"/>
              <a:ext cx="1341255" cy="10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True Label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  <a:blipFill>
                <a:blip r:embed="rId10"/>
                <a:stretch>
                  <a:fillRect l="-5714" t="-5732" r="-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Arial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  <a:blipFill>
                <a:blip r:embed="rId12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4E38EBE-97C0-47A2-A907-840B14611BBB}"/>
                  </a:ext>
                </a:extLst>
              </p14:cNvPr>
              <p14:cNvContentPartPr/>
              <p14:nvPr/>
            </p14:nvContentPartPr>
            <p14:xfrm>
              <a:off x="4832280" y="1044360"/>
              <a:ext cx="6062760" cy="5220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4E38EBE-97C0-47A2-A907-840B14611BB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822920" y="1035000"/>
                <a:ext cx="6081480" cy="523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90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</p:spPr>
            <p:txBody>
              <a:bodyPr/>
              <a:lstStyle/>
              <a:p>
                <a:r>
                  <a:rPr lang="en-US" dirty="0"/>
                  <a:t>It would be really helpful to have a </a:t>
                </a:r>
                <a:r>
                  <a:rPr lang="en-US" dirty="0">
                    <a:latin typeface="CMU Serif Roman"/>
                    <a:cs typeface="CMU Serif Roman"/>
                  </a:rPr>
                  <a:t>g(z) </a:t>
                </a:r>
                <a:r>
                  <a:rPr lang="en-US" dirty="0"/>
                  <a:t>that was nicely differentiable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Hard threshold: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1    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Sigmoid: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		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/>
                  <a:t>(</a:t>
                </a:r>
                <a:r>
                  <a:rPr lang="en-US" dirty="0" err="1"/>
                  <a:t>Softmax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: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𝑚𝑎𝑥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  <a:blipFill>
                <a:blip r:embed="rId2"/>
                <a:stretch>
                  <a:fillRect l="-1125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511632" y="1727933"/>
            <a:ext cx="2032000" cy="1179996"/>
            <a:chOff x="1828800" y="-2514600"/>
            <a:chExt cx="3048000" cy="14478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00400" y="-1981202"/>
              <a:ext cx="12954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00400" y="-1981200"/>
              <a:ext cx="0" cy="5334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410031" y="3383044"/>
            <a:ext cx="2133603" cy="1048885"/>
            <a:chOff x="4489703" y="-1118937"/>
            <a:chExt cx="768097" cy="381000"/>
          </a:xfrm>
        </p:grpSpPr>
        <p:cxnSp>
          <p:nvCxnSpPr>
            <p:cNvPr id="27" name="Straight Arrow Connector 26"/>
            <p:cNvCxnSpPr>
              <a:cxnSpLocks/>
            </p:cNvCxnSpPr>
            <p:nvPr/>
          </p:nvCxnSpPr>
          <p:spPr>
            <a:xfrm flipV="1">
              <a:off x="4489703" y="-844852"/>
              <a:ext cx="768097" cy="1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880610" y="-1118937"/>
              <a:ext cx="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87832" y="4852133"/>
            <a:ext cx="2032000" cy="1179996"/>
            <a:chOff x="1828800" y="-2514600"/>
            <a:chExt cx="3048000" cy="144780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162300" y="-2353733"/>
              <a:ext cx="1333500" cy="914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flipH="1">
            <a:off x="9410032" y="3588617"/>
            <a:ext cx="1940339" cy="641360"/>
            <a:chOff x="5659666" y="5487796"/>
            <a:chExt cx="3149925" cy="803664"/>
          </a:xfrm>
        </p:grpSpPr>
        <p:sp>
          <p:nvSpPr>
            <p:cNvPr id="35" name="Arc 34"/>
            <p:cNvSpPr/>
            <p:nvPr/>
          </p:nvSpPr>
          <p:spPr>
            <a:xfrm>
              <a:off x="5865302" y="5611271"/>
              <a:ext cx="1202902" cy="680189"/>
            </a:xfrm>
            <a:prstGeom prst="arc">
              <a:avLst>
                <a:gd name="adj1" fmla="val 16200000"/>
                <a:gd name="adj2" fmla="val 2129733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7052597" y="5487796"/>
              <a:ext cx="1202903" cy="680189"/>
            </a:xfrm>
            <a:prstGeom prst="arc">
              <a:avLst>
                <a:gd name="adj1" fmla="val 16200000"/>
                <a:gd name="adj2" fmla="val 2130122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7639825" y="6167985"/>
              <a:ext cx="1169766" cy="3437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>
              <a:off x="5659666" y="5599841"/>
              <a:ext cx="886105" cy="1157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7E0661-2E65-4425-8FE2-EB34C98785DE}"/>
                  </a:ext>
                </a:extLst>
              </p14:cNvPr>
              <p14:cNvContentPartPr/>
              <p14:nvPr/>
            </p14:nvContentPartPr>
            <p14:xfrm>
              <a:off x="5620320" y="1860840"/>
              <a:ext cx="6242040" cy="3909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7E0661-2E65-4425-8FE2-EB34C98785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0960" y="1851480"/>
                <a:ext cx="6260760" cy="392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0084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313C0E-3C8A-4E6D-B235-981E06734E6C}"/>
                  </a:ext>
                </a:extLst>
              </p:cNvPr>
              <p:cNvSpPr/>
              <p:nvPr/>
            </p:nvSpPr>
            <p:spPr>
              <a:xfrm>
                <a:off x="8489739" y="5293542"/>
                <a:ext cx="3666965" cy="120597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lang="en-US" sz="2800" i="1"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9313C0E-3C8A-4E6D-B235-981E06734E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9739" y="5293542"/>
                <a:ext cx="3666965" cy="12059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E39C123-D2A3-4828-B60E-D0A32B36AF6B}"/>
                  </a:ext>
                </a:extLst>
              </p14:cNvPr>
              <p14:cNvContentPartPr/>
              <p14:nvPr/>
            </p14:nvContentPartPr>
            <p14:xfrm>
              <a:off x="1443600" y="1582200"/>
              <a:ext cx="10256040" cy="4521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E39C123-D2A3-4828-B60E-D0A32B36AF6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4240" y="1572840"/>
                <a:ext cx="10274760" cy="453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259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</p:spPr>
            <p:txBody>
              <a:bodyPr/>
              <a:lstStyle/>
              <a:p>
                <a:r>
                  <a:rPr lang="en-US" dirty="0"/>
                  <a:t>Regression</a:t>
                </a:r>
              </a:p>
              <a:p>
                <a:pPr lvl="1"/>
                <a:r>
                  <a:rPr lang="en-US" sz="2800" dirty="0"/>
                  <a:t>Squared error: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lvl="1" indent="0">
                  <a:buNone/>
                </a:pPr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Classification</a:t>
                </a:r>
              </a:p>
              <a:p>
                <a:pPr lvl="1"/>
                <a:r>
                  <a:rPr lang="en-US" sz="2800" dirty="0"/>
                  <a:t>Cross entropy: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800" b="0" i="1" dirty="0" smtClean="0"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dirty="0" smtClean="0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dirty="0" smtClean="0"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sz="2800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  <a:blipFill>
                <a:blip r:embed="rId2"/>
                <a:stretch>
                  <a:fillRect l="-1420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11218F-D82E-4589-9970-8245DE254874}"/>
                  </a:ext>
                </a:extLst>
              </p14:cNvPr>
              <p14:cNvContentPartPr/>
              <p14:nvPr/>
            </p14:nvContentPartPr>
            <p14:xfrm>
              <a:off x="774720" y="2077200"/>
              <a:ext cx="10699560" cy="4464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11218F-D82E-4589-9970-8245DE2548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5360" y="2067840"/>
                <a:ext cx="10718280" cy="448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237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multilayer perceptron </a:t>
            </a:r>
            <a:r>
              <a:rPr lang="en-US" dirty="0"/>
              <a:t>is a </a:t>
            </a:r>
            <a:r>
              <a:rPr lang="en-US" dirty="0" err="1"/>
              <a:t>feedforward</a:t>
            </a:r>
            <a:r>
              <a:rPr lang="en-US" dirty="0"/>
              <a:t> neural network with at least one </a:t>
            </a:r>
            <a:r>
              <a:rPr lang="en-US" b="1" i="1" dirty="0">
                <a:solidFill>
                  <a:srgbClr val="FF0000"/>
                </a:solidFill>
              </a:rPr>
              <a:t>hidden layer </a:t>
            </a:r>
            <a:r>
              <a:rPr lang="en-US" dirty="0"/>
              <a:t>(nodes that are neither inputs nor outputs)</a:t>
            </a:r>
          </a:p>
          <a:p>
            <a:r>
              <a:rPr lang="en-US" dirty="0"/>
              <a:t>MLPs with enough hidden nodes can represent any function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3" y="3021495"/>
            <a:ext cx="5092977" cy="3703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DDB7D-BECA-4308-ACB7-DF4ABFE346FE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3087149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blipFill rotWithShape="0">
                <a:blip r:embed="rId2"/>
                <a:stretch>
                  <a:fillRect l="-2941" b="-1538"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792268" y="1524000"/>
            <a:ext cx="2017731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12192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24384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4724401" y="1447800"/>
            <a:ext cx="533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1792268" y="1499572"/>
            <a:ext cx="3541733" cy="2462828"/>
            <a:chOff x="1792268" y="1499572"/>
            <a:chExt cx="3541733" cy="246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792268" y="27315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V="1">
              <a:off x="2362201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4724401" y="27432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1792268" y="1524000"/>
            <a:ext cx="3465530" cy="2731532"/>
            <a:chOff x="1792268" y="1524000"/>
            <a:chExt cx="3465530" cy="2731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792268" y="39507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2362200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0800" y="3886200"/>
              <a:ext cx="583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133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Line 6"/>
            <p:cNvSpPr>
              <a:spLocks noChangeShapeType="1"/>
            </p:cNvSpPr>
            <p:nvPr/>
          </p:nvSpPr>
          <p:spPr bwMode="auto">
            <a:xfrm>
              <a:off x="4724400" y="3962400"/>
              <a:ext cx="533398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5181600" y="1447800"/>
            <a:ext cx="3124200" cy="2526268"/>
            <a:chOff x="5181600" y="1447800"/>
            <a:chExt cx="3124200" cy="2526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/>
            <p:cNvSpPr>
              <a:spLocks noChangeShapeType="1"/>
            </p:cNvSpPr>
            <p:nvPr/>
          </p:nvSpPr>
          <p:spPr bwMode="auto">
            <a:xfrm>
              <a:off x="5334000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 flipV="1">
              <a:off x="5257798" y="3352800"/>
              <a:ext cx="1447802" cy="6212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>
              <a:off x="5181600" y="1447800"/>
              <a:ext cx="1524000" cy="1905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7696200" y="33528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989851" y="1295400"/>
            <a:ext cx="3239749" cy="2667000"/>
            <a:chOff x="4989851" y="1295400"/>
            <a:chExt cx="3239749" cy="2667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5257800" y="14478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flipV="1">
              <a:off x="5334000" y="21336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V="1">
              <a:off x="5257800" y="2133600"/>
              <a:ext cx="1447800" cy="1828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>
              <a:off x="7696200" y="20574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8229599" y="1905000"/>
            <a:ext cx="2961561" cy="1512332"/>
            <a:chOff x="8229599" y="1905000"/>
            <a:chExt cx="2961561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941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/>
            <p:cNvSpPr>
              <a:spLocks noChangeShapeType="1"/>
            </p:cNvSpPr>
            <p:nvPr/>
          </p:nvSpPr>
          <p:spPr bwMode="auto">
            <a:xfrm>
              <a:off x="8229599" y="20574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Line 6"/>
            <p:cNvSpPr>
              <a:spLocks noChangeShapeType="1"/>
            </p:cNvSpPr>
            <p:nvPr/>
          </p:nvSpPr>
          <p:spPr bwMode="auto">
            <a:xfrm flipV="1">
              <a:off x="8305799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>
              <a:off x="10631469" y="27432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Line 6"/>
          <p:cNvSpPr>
            <a:spLocks noChangeShapeType="1"/>
          </p:cNvSpPr>
          <p:nvPr/>
        </p:nvSpPr>
        <p:spPr bwMode="auto">
          <a:xfrm>
            <a:off x="1823484" y="2737880"/>
            <a:ext cx="530263" cy="2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Line 6"/>
          <p:cNvSpPr>
            <a:spLocks noChangeShapeType="1"/>
          </p:cNvSpPr>
          <p:nvPr/>
        </p:nvSpPr>
        <p:spPr bwMode="auto">
          <a:xfrm>
            <a:off x="1791587" y="3950647"/>
            <a:ext cx="567476" cy="11749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622156" y="4383087"/>
                <a:ext cx="1946815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𝒙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4,1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56" y="4383087"/>
                <a:ext cx="1946815" cy="477888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773582" y="4904415"/>
                <a:ext cx="3253390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3,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3,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82" y="4904415"/>
                <a:ext cx="3253390" cy="50917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786549" y="5537307"/>
                <a:ext cx="3253391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2,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2,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49" y="5537307"/>
                <a:ext cx="3253391" cy="509178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/>
              <p:cNvSpPr/>
              <p:nvPr/>
            </p:nvSpPr>
            <p:spPr>
              <a:xfrm>
                <a:off x="751027" y="6203488"/>
                <a:ext cx="3872663" cy="509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𝑑</m:t>
                        </m:r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𝑔</m:t>
                    </m:r>
                    <m:d>
                      <m:d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naryPr>
                          <m: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−1,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,1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+mn-ea"/>
                                <a:cs typeface="Calibri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Calibri"/>
                                  </a:rPr>
                                  <m:t>𝑑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−1,</m:t>
                                </m:r>
                                <m:r>
                                  <a:rPr kumimoji="0" lang="en-US" sz="24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+mn-ea"/>
                                    <a:cs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3" name="Rectangle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027" y="6203488"/>
                <a:ext cx="3872663" cy="509178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4827724" y="4383376"/>
                <a:ext cx="1528367" cy="4778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1,1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</a:rPr>
                      <m:t>=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724" y="4383376"/>
                <a:ext cx="1528367" cy="477888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/>
              <p:cNvSpPr/>
              <p:nvPr/>
            </p:nvSpPr>
            <p:spPr>
              <a:xfrm>
                <a:off x="4726097" y="4867437"/>
                <a:ext cx="7508722" cy="1471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097" y="4867437"/>
                <a:ext cx="7508722" cy="147194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320E709-D134-4984-9376-6CE63EAA782B}"/>
                  </a:ext>
                </a:extLst>
              </p14:cNvPr>
              <p14:cNvContentPartPr/>
              <p14:nvPr/>
            </p14:nvContentPartPr>
            <p14:xfrm>
              <a:off x="517680" y="1107720"/>
              <a:ext cx="11611800" cy="54734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320E709-D134-4984-9376-6CE63EAA782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08320" y="1098360"/>
                <a:ext cx="11630520" cy="549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036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2" grpId="0"/>
      <p:bldP spid="83" grpId="0"/>
      <p:bldP spid="84" grpId="0"/>
      <p:bldP spid="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DB6ED-DC05-44CE-A12B-80116AC21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the “best” set of weights?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/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𝑥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𝑘</m:t>
                                  </m:r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,1</m:t>
                                  </m:r>
                                </m:sub>
                              </m:sSub>
                            </m:e>
                          </m:nary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𝑗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 </m:t>
                              </m:r>
                              <m:r>
                                <a:rPr kumimoji="0" lang="en-US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kumimoji="0" lang="en-US" sz="2400" b="0" i="1" u="none" strike="noStrike" kern="1200" cap="none" spc="0" normalizeH="0" baseline="0" noProof="0" dirty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4472C4">
                                                  <a:lumMod val="75000"/>
                                                </a:srgbClr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charset="0"/>
                                              <a:ea typeface="+mn-ea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4472C4">
                                              <a:lumMod val="75000"/>
                                            </a:srgbClr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charset="0"/>
                                          <a:ea typeface="+mn-ea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2F5099F-71B6-4FC9-A58C-2FB8DA97A1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8150" y="5290948"/>
                <a:ext cx="7508722" cy="14719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50A2C74-185F-4E20-AFC9-7A889B1A1D95}"/>
                  </a:ext>
                </a:extLst>
              </p14:cNvPr>
              <p14:cNvContentPartPr/>
              <p14:nvPr/>
            </p14:nvContentPartPr>
            <p14:xfrm>
              <a:off x="1639440" y="101520"/>
              <a:ext cx="9358560" cy="6283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50A2C74-185F-4E20-AFC9-7A889B1A1D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0080" y="92160"/>
                <a:ext cx="9377280" cy="630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638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295400"/>
                <a:ext cx="381000" cy="368648"/>
              </a:xfrm>
              <a:prstGeom prst="rect">
                <a:avLst/>
              </a:prstGeom>
              <a:blipFill rotWithShape="0">
                <a:blip r:embed="rId2"/>
                <a:stretch>
                  <a:fillRect l="-2941" b="-1538"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7" y="1295400"/>
                <a:ext cx="445956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95400"/>
                <a:ext cx="381000" cy="3686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 cmpd="sng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1792268" y="1524000"/>
            <a:ext cx="2017731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1143000"/>
                <a:ext cx="53572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2502932"/>
                <a:ext cx="44595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2350532"/>
                <a:ext cx="5357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56" y="3722132"/>
                <a:ext cx="445956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923" y="3569732"/>
                <a:ext cx="5357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12192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V="1">
            <a:off x="2362201" y="1524000"/>
            <a:ext cx="1447800" cy="243840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111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805" y="1143000"/>
                <a:ext cx="662361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121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2145268"/>
                <a:ext cx="662361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𝑤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131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251" y="3135868"/>
                <a:ext cx="662361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4724401" y="1447800"/>
            <a:ext cx="533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1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  <m:r>
                        <a:rPr kumimoji="0" lang="en-US" sz="1800" b="0" i="1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055" y="1066800"/>
                <a:ext cx="53572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/>
          <p:cNvGrpSpPr/>
          <p:nvPr/>
        </p:nvGrpSpPr>
        <p:grpSpPr>
          <a:xfrm>
            <a:off x="1792268" y="1499572"/>
            <a:ext cx="3541733" cy="2462828"/>
            <a:chOff x="1792268" y="1499572"/>
            <a:chExt cx="3541733" cy="24628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25146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5146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1792268" y="27315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V="1">
              <a:off x="2362201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7388" y="1499572"/>
                  <a:ext cx="662361" cy="369332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4724401" y="27432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5" y="2362200"/>
                  <a:ext cx="535724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/>
          <p:cNvGrpSpPr/>
          <p:nvPr/>
        </p:nvGrpSpPr>
        <p:grpSpPr>
          <a:xfrm>
            <a:off x="1792268" y="1524000"/>
            <a:ext cx="3465530" cy="2731532"/>
            <a:chOff x="1792268" y="1524000"/>
            <a:chExt cx="3465530" cy="27315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0" y="3733800"/>
                  <a:ext cx="381000" cy="368648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941" b="-1538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37338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Line 6"/>
            <p:cNvSpPr>
              <a:spLocks noChangeShapeType="1"/>
            </p:cNvSpPr>
            <p:nvPr/>
          </p:nvSpPr>
          <p:spPr bwMode="auto">
            <a:xfrm>
              <a:off x="1792268" y="3950732"/>
              <a:ext cx="2017731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>
              <a:off x="2362201" y="1524000"/>
              <a:ext cx="1447800" cy="24384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3" name="Line 6"/>
            <p:cNvSpPr>
              <a:spLocks noChangeShapeType="1"/>
            </p:cNvSpPr>
            <p:nvPr/>
          </p:nvSpPr>
          <p:spPr bwMode="auto">
            <a:xfrm>
              <a:off x="2362200" y="2743200"/>
              <a:ext cx="1447800" cy="12192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0800" y="3886200"/>
              <a:ext cx="583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133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113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3988" y="1752600"/>
                  <a:ext cx="662361" cy="369332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4251" y="2767264"/>
                  <a:ext cx="662361" cy="369332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Line 6"/>
            <p:cNvSpPr>
              <a:spLocks noChangeShapeType="1"/>
            </p:cNvSpPr>
            <p:nvPr/>
          </p:nvSpPr>
          <p:spPr bwMode="auto">
            <a:xfrm>
              <a:off x="4724400" y="3962400"/>
              <a:ext cx="533398" cy="116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0054" y="3581400"/>
                  <a:ext cx="535724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5181600" y="1447800"/>
            <a:ext cx="3124200" cy="2526268"/>
            <a:chOff x="5181600" y="1447800"/>
            <a:chExt cx="3124200" cy="25262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31365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/>
                <p:cNvSpPr/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365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3251" y="1752600"/>
                  <a:ext cx="662361" cy="36933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/>
            <p:cNvSpPr>
              <a:spLocks noChangeShapeType="1"/>
            </p:cNvSpPr>
            <p:nvPr/>
          </p:nvSpPr>
          <p:spPr bwMode="auto">
            <a:xfrm>
              <a:off x="5334000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Line 6"/>
            <p:cNvSpPr>
              <a:spLocks noChangeShapeType="1"/>
            </p:cNvSpPr>
            <p:nvPr/>
          </p:nvSpPr>
          <p:spPr bwMode="auto">
            <a:xfrm flipV="1">
              <a:off x="5257798" y="3352800"/>
              <a:ext cx="1447802" cy="621268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Line 6"/>
            <p:cNvSpPr>
              <a:spLocks noChangeShapeType="1"/>
            </p:cNvSpPr>
            <p:nvPr/>
          </p:nvSpPr>
          <p:spPr bwMode="auto">
            <a:xfrm>
              <a:off x="5181600" y="1447800"/>
              <a:ext cx="1524000" cy="19050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7696200" y="3352800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/>
                <p:cNvSpPr/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2971800"/>
                  <a:ext cx="535724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/>
                <p:cNvSpPr/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232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3204" y="3581400"/>
                  <a:ext cx="662361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4989851" y="1295400"/>
            <a:ext cx="3239749" cy="2667000"/>
            <a:chOff x="4989851" y="1295400"/>
            <a:chExt cx="3239749" cy="2667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2132" y="1917352"/>
                  <a:ext cx="381000" cy="368648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985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1917352"/>
                  <a:ext cx="381000" cy="368648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5257800" y="14478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flipV="1">
              <a:off x="5334000" y="21336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8451" y="2133600"/>
                  <a:ext cx="662361" cy="369332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9451" y="1295400"/>
                  <a:ext cx="662361" cy="369332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V="1">
              <a:off x="5257800" y="2133600"/>
              <a:ext cx="1447800" cy="1828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7" name="Line 6"/>
            <p:cNvSpPr>
              <a:spLocks noChangeShapeType="1"/>
            </p:cNvSpPr>
            <p:nvPr/>
          </p:nvSpPr>
          <p:spPr bwMode="auto">
            <a:xfrm>
              <a:off x="7696200" y="20574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854" y="1676400"/>
                  <a:ext cx="535724" cy="369332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851" y="3048000"/>
                  <a:ext cx="662361" cy="369332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/>
          <p:cNvGrpSpPr/>
          <p:nvPr/>
        </p:nvGrpSpPr>
        <p:grpSpPr>
          <a:xfrm>
            <a:off x="8229599" y="1905000"/>
            <a:ext cx="2961561" cy="1512332"/>
            <a:chOff x="8229599" y="1905000"/>
            <a:chExt cx="2961561" cy="1512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</a:rPr>
                          <m:t>𝑧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41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55436" y="2274332"/>
                  <a:ext cx="535724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/>
                <p:cNvSpPr/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5" name="Rectangle 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13931" y="2526952"/>
                  <a:ext cx="381000" cy="368648"/>
                </a:xfrm>
                <a:prstGeom prst="rect">
                  <a:avLst/>
                </a:prstGeom>
                <a:blipFill rotWithShape="0">
                  <a:blip r:embed="rId29"/>
                  <a:stretch>
                    <a:fillRect l="-2941" b="-3077"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/>
                <p:cNvSpPr/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6" name="Rectangle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47331" y="2526952"/>
                  <a:ext cx="381000" cy="368648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/>
            <p:cNvSpPr>
              <a:spLocks noChangeShapeType="1"/>
            </p:cNvSpPr>
            <p:nvPr/>
          </p:nvSpPr>
          <p:spPr bwMode="auto">
            <a:xfrm>
              <a:off x="8229599" y="2057400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2" name="Line 6"/>
            <p:cNvSpPr>
              <a:spLocks noChangeShapeType="1"/>
            </p:cNvSpPr>
            <p:nvPr/>
          </p:nvSpPr>
          <p:spPr bwMode="auto">
            <a:xfrm flipV="1">
              <a:off x="8305799" y="2743200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63" name="Line 6"/>
            <p:cNvSpPr>
              <a:spLocks noChangeShapeType="1"/>
            </p:cNvSpPr>
            <p:nvPr/>
          </p:nvSpPr>
          <p:spPr bwMode="auto">
            <a:xfrm>
              <a:off x="10631469" y="2743200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7188" y="1905000"/>
                  <a:ext cx="662361" cy="369332"/>
                </a:xfrm>
                <a:prstGeom prst="rect">
                  <a:avLst/>
                </a:prstGeom>
                <a:blipFill rotWithShape="0"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1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321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7451" y="3048000"/>
                  <a:ext cx="662361" cy="369332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7" name="Line 6"/>
          <p:cNvSpPr>
            <a:spLocks noChangeShapeType="1"/>
          </p:cNvSpPr>
          <p:nvPr/>
        </p:nvSpPr>
        <p:spPr bwMode="auto">
          <a:xfrm>
            <a:off x="1823484" y="2737880"/>
            <a:ext cx="530263" cy="2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8" name="Line 6"/>
          <p:cNvSpPr>
            <a:spLocks noChangeShapeType="1"/>
          </p:cNvSpPr>
          <p:nvPr/>
        </p:nvSpPr>
        <p:spPr bwMode="auto">
          <a:xfrm>
            <a:off x="1791587" y="3950647"/>
            <a:ext cx="567476" cy="11749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9436EC11-7349-4DAE-8123-0F9BC9E7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04" y="4536911"/>
            <a:ext cx="10515600" cy="1014774"/>
          </a:xfrm>
        </p:spPr>
        <p:txBody>
          <a:bodyPr/>
          <a:lstStyle/>
          <a:p>
            <a:r>
              <a:rPr lang="en-US" dirty="0"/>
              <a:t>How do we describe this network?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77CBC8B6-DC55-4D6F-9231-D990BC8C543B}"/>
                  </a:ext>
                </a:extLst>
              </p14:cNvPr>
              <p14:cNvContentPartPr/>
              <p14:nvPr/>
            </p14:nvContentPartPr>
            <p14:xfrm>
              <a:off x="1466640" y="936000"/>
              <a:ext cx="10580760" cy="56379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77CBC8B6-DC55-4D6F-9231-D990BC8C543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457280" y="926640"/>
                <a:ext cx="10599480" cy="565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59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 Details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141E7-79E5-4030-B2AE-1099EBB38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32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Calculus Chain Rule (scalar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x-IV_mathan" dirty="0"/>
              </a:p>
              <a:p>
                <a:pPr fontAlgn="ctr"/>
                <a:endParaRPr lang="x-IV_mathan" i="1" dirty="0"/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x-IV_matha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x-IV_matha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r>
                            <a:rPr lang="x-IV_mathan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FDC68A8-CCB2-48F9-9988-5648200BF174}"/>
                  </a:ext>
                </a:extLst>
              </p14:cNvPr>
              <p14:cNvContentPartPr/>
              <p14:nvPr/>
            </p14:nvContentPartPr>
            <p14:xfrm>
              <a:off x="4917240" y="1216440"/>
              <a:ext cx="4806000" cy="3440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FDC68A8-CCB2-48F9-9988-5648200BF1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07880" y="1207080"/>
                <a:ext cx="4824720" cy="345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8076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9877BD-7951-4DB2-BC44-1FAA369E3ADB}"/>
                  </a:ext>
                </a:extLst>
              </p14:cNvPr>
              <p14:cNvContentPartPr/>
              <p14:nvPr/>
            </p14:nvContentPartPr>
            <p14:xfrm>
              <a:off x="502200" y="906840"/>
              <a:ext cx="11150280" cy="5811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9877BD-7951-4DB2-BC44-1FAA369E3AD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840" y="897480"/>
                <a:ext cx="11169000" cy="583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1776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Optimization: Forward then Backwards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:endParaRPr lang="" sz="800" dirty="0"/>
              </a:p>
              <a:p>
                <a:r>
                  <a:rPr lang="" dirty="0">
                    <a:solidFill>
                      <a:srgbClr val="7030A0"/>
                    </a:solidFill>
                  </a:rPr>
                  <a:t>Lo</a:t>
                </a:r>
                <a:r>
                  <a:rPr lang="en-US" dirty="0" err="1">
                    <a:solidFill>
                      <a:srgbClr val="7030A0"/>
                    </a:solidFill>
                  </a:rPr>
                  <a:t>ts</a:t>
                </a:r>
                <a:r>
                  <a:rPr lang="en-US" dirty="0">
                    <a:solidFill>
                      <a:srgbClr val="7030A0"/>
                    </a:solidFill>
                  </a:rPr>
                  <a:t> of repeated calculations</a:t>
                </a:r>
                <a:endParaRPr lang="x-IV_mathan" dirty="0">
                  <a:solidFill>
                    <a:srgbClr val="7030A0"/>
                  </a:solidFill>
                </a:endParaRPr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77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6F4DF0D-A1B8-4E4E-B096-DB3E8E401013}"/>
                  </a:ext>
                </a:extLst>
              </p14:cNvPr>
              <p14:cNvContentPartPr/>
              <p14:nvPr/>
            </p14:nvContentPartPr>
            <p14:xfrm>
              <a:off x="154080" y="935280"/>
              <a:ext cx="11511720" cy="5628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6F4DF0D-A1B8-4E4E-B096-DB3E8E4010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720" y="925920"/>
                <a:ext cx="11530440" cy="564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6191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Optimization: Layer 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𝐰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" dirty="0"/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x-IV_mathan" dirty="0"/>
                  <a:t> </a:t>
                </a:r>
              </a:p>
              <a:p>
                <a:endParaRPr lang="" sz="800" dirty="0"/>
              </a:p>
              <a:p>
                <a:r>
                  <a:rPr lang="" dirty="0">
                    <a:solidFill>
                      <a:srgbClr val="7030A0"/>
                    </a:solidFill>
                  </a:rPr>
                  <a:t>Lo</a:t>
                </a:r>
                <a:r>
                  <a:rPr lang="en-US" dirty="0" err="1">
                    <a:solidFill>
                      <a:srgbClr val="7030A0"/>
                    </a:solidFill>
                  </a:rPr>
                  <a:t>ts</a:t>
                </a:r>
                <a:r>
                  <a:rPr lang="en-US" dirty="0">
                    <a:solidFill>
                      <a:srgbClr val="7030A0"/>
                    </a:solidFill>
                  </a:rPr>
                  <a:t> of repeated calculations</a:t>
                </a:r>
                <a:endParaRPr lang="x-IV_mathan" dirty="0">
                  <a:solidFill>
                    <a:srgbClr val="7030A0"/>
                  </a:solidFill>
                </a:endParaRPr>
              </a:p>
              <a:p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177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57F6212-39C3-49BB-9B27-FAA176E2E0FB}"/>
                  </a:ext>
                </a:extLst>
              </p14:cNvPr>
              <p14:cNvContentPartPr/>
              <p14:nvPr/>
            </p14:nvContentPartPr>
            <p14:xfrm>
              <a:off x="602280" y="930960"/>
              <a:ext cx="10899720" cy="4642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57F6212-39C3-49BB-9B27-FAA176E2E0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920" y="921600"/>
                <a:ext cx="10918440" cy="466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329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8721BC5-E626-48A2-9FAB-F29555C01B4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59E519B-1F58-4D5C-BB37-830443EBB0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2718B7B-531C-4E06-9CD2-662921AA7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794FBDA-73A0-4EAD-A71C-A96A366FC0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78BBFA3-1F28-4923-90C2-F995B80735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7247717-B415-449B-8E2A-1AF9536647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EFF3EE5-8EA8-43C0-ABE1-A109038329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00CF95E-C497-45B3-AEC6-708E1DCF6B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C96C83D-8DC8-4F7A-B1B5-703BE73634CF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FEBB66B-55E7-44C3-B6E8-8B4F6FE2EC34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729D15-D0C2-4245-AD3E-5284227D4D7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2DED36-7BA4-429F-865F-687D9EEF0E23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1CFCE1F-CF34-4575-933A-DFE5185BE90A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3493ED-9F1C-4682-B7B3-C547C587D55B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610DECB-C6EC-43A9-AF50-AC84FCCDB7E0}"/>
                  </a:ext>
                </a:extLst>
              </p14:cNvPr>
              <p14:cNvContentPartPr/>
              <p14:nvPr/>
            </p14:nvContentPartPr>
            <p14:xfrm>
              <a:off x="749880" y="934560"/>
              <a:ext cx="10758960" cy="581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610DECB-C6EC-43A9-AF50-AC84FCCDB7E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0520" y="925200"/>
                <a:ext cx="10777680" cy="583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3292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way to think of it: Bag of Derivatives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D0FB66-A612-4408-A49A-4507C2F0FBC4}"/>
                  </a:ext>
                </a:extLst>
              </p14:cNvPr>
              <p14:cNvContentPartPr/>
              <p14:nvPr/>
            </p14:nvContentPartPr>
            <p14:xfrm>
              <a:off x="650520" y="385200"/>
              <a:ext cx="11183760" cy="5834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D0FB66-A612-4408-A49A-4507C2F0FB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1160" y="375840"/>
                <a:ext cx="11202480" cy="585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1214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5987C-1A14-4419-8996-CDF690483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way to think of it: Bag of Derivatives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D50F65F-7B44-4CEE-9747-CB65A2E67930}"/>
                  </a:ext>
                </a:extLst>
              </p14:cNvPr>
              <p14:cNvContentPartPr/>
              <p14:nvPr/>
            </p14:nvContentPartPr>
            <p14:xfrm>
              <a:off x="473400" y="175680"/>
              <a:ext cx="11351520" cy="6571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D50F65F-7B44-4CEE-9747-CB65A2E6793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040" y="166320"/>
                <a:ext cx="11370240" cy="658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2914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Jacobian: Vector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6AB5A5C-8C86-4551-B665-8FA505CEF446}"/>
                  </a:ext>
                </a:extLst>
              </p14:cNvPr>
              <p14:cNvContentPartPr/>
              <p14:nvPr/>
            </p14:nvContentPartPr>
            <p14:xfrm>
              <a:off x="158040" y="1772280"/>
              <a:ext cx="5978520" cy="4496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6AB5A5C-8C86-4551-B665-8FA505CEF44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680" y="1762920"/>
                <a:ext cx="5997240" cy="451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8599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Perceptron</a:t>
            </a:r>
            <a:endParaRPr lang="en-US" sz="2800" dirty="0">
              <a:solidFill>
                <a:schemeClr val="tx1"/>
              </a:solidFill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Multilayer perceptron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Building blocks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Optimization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Composite functions and chain rule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Forward-backward passes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Matrix calculus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48107BD-C725-4E39-905F-83449EC0F6F6}"/>
                  </a:ext>
                </a:extLst>
              </p14:cNvPr>
              <p14:cNvContentPartPr/>
              <p14:nvPr/>
            </p14:nvContentPartPr>
            <p14:xfrm>
              <a:off x="3883320" y="1395720"/>
              <a:ext cx="1242720" cy="863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48107BD-C725-4E39-905F-83449EC0F6F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3960" y="1386360"/>
                <a:ext cx="1261440" cy="88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Vector in, scalar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DBC114A-B1F5-4ACE-B25A-8C400E3C3D22}"/>
                  </a:ext>
                </a:extLst>
              </p14:cNvPr>
              <p14:cNvContentPartPr/>
              <p14:nvPr/>
            </p14:nvContentPartPr>
            <p14:xfrm>
              <a:off x="597600" y="2893680"/>
              <a:ext cx="6906600" cy="145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DBC114A-B1F5-4ACE-B25A-8C400E3C3D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240" y="2884320"/>
                <a:ext cx="6925320" cy="147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5134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Scalar in, vector out</a:t>
                </a:r>
              </a:p>
              <a:p>
                <a:r>
                  <a:rPr lang="en-US" dirty="0"/>
                  <a:t>Numerator-layout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944925D-18FC-40E6-899A-708F1FF9098D}"/>
                  </a:ext>
                </a:extLst>
              </p14:cNvPr>
              <p14:cNvContentPartPr/>
              <p14:nvPr/>
            </p14:nvContentPartPr>
            <p14:xfrm>
              <a:off x="636120" y="2993760"/>
              <a:ext cx="2507040" cy="3174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944925D-18FC-40E6-899A-708F1FF909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6760" y="2984400"/>
                <a:ext cx="2525760" cy="319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96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Gradient: Vector in, scalar out</a:t>
                </a:r>
              </a:p>
              <a:p>
                <a:r>
                  <a:rPr lang="en-US" dirty="0"/>
                  <a:t>Transpose of numerator-</a:t>
                </a:r>
                <a:r>
                  <a:rPr lang="en-US" dirty="0" err="1"/>
                  <a:t>layour</a:t>
                </a:r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632B461-ACFA-430F-84E5-B26A2E1F6116}"/>
                  </a:ext>
                </a:extLst>
              </p14:cNvPr>
              <p14:cNvContentPartPr/>
              <p14:nvPr/>
            </p14:nvContentPartPr>
            <p14:xfrm>
              <a:off x="746280" y="1712520"/>
              <a:ext cx="4417560" cy="4663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632B461-ACFA-430F-84E5-B26A2E1F61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920" y="1703160"/>
                <a:ext cx="4436280" cy="468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9862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Matrix in, scalar out</a:t>
                </a:r>
              </a:p>
              <a:p>
                <a:r>
                  <a:rPr lang="en-US" dirty="0"/>
                  <a:t>Keep same dimensions as matrix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9E5987C-1A14-4419-8996-CDF6904835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C536191-8D70-4AC7-AA82-F8EB8C893D91}"/>
                  </a:ext>
                </a:extLst>
              </p14:cNvPr>
              <p14:cNvContentPartPr/>
              <p14:nvPr/>
            </p14:nvContentPartPr>
            <p14:xfrm>
              <a:off x="724320" y="3006360"/>
              <a:ext cx="5537160" cy="3075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C536191-8D70-4AC7-AA82-F8EB8C893D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4960" y="2997000"/>
                <a:ext cx="5555880" cy="309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6730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+5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+7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D98C216-1D4E-462F-B6DE-5B85DF72DC10}"/>
                  </a:ext>
                </a:extLst>
              </p14:cNvPr>
              <p14:cNvContentPartPr/>
              <p14:nvPr/>
            </p14:nvContentPartPr>
            <p14:xfrm>
              <a:off x="982440" y="365400"/>
              <a:ext cx="11173680" cy="5194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D98C216-1D4E-462F-B6DE-5B85DF72DC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3080" y="356040"/>
                <a:ext cx="11192400" cy="521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0952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2CB0DDE-8457-4B04-8005-623A568346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9FE5EC-4DD3-493E-809F-20557AD0A302}"/>
                  </a:ext>
                </a:extLst>
              </p14:cNvPr>
              <p14:cNvContentPartPr/>
              <p14:nvPr/>
            </p14:nvContentPartPr>
            <p14:xfrm>
              <a:off x="1632960" y="2622960"/>
              <a:ext cx="5701680" cy="2607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9FE5EC-4DD3-493E-809F-20557AD0A30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3600" y="2613600"/>
                <a:ext cx="5720400" cy="262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1249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Calculus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Scalar: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>
                    <a:solidFill>
                      <a:schemeClr val="tx1"/>
                    </a:solidFill>
                  </a:rPr>
                  <a:t> </a:t>
                </a:r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x-IV_mathan" sz="4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x-IV_matha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num>
                      <m:den>
                        <m:r>
                          <a:rPr lang="x-IV_mathan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x-IV_mathan" sz="3200" dirty="0"/>
                  <a:t> </a:t>
                </a:r>
                <a:endParaRPr lang="x-IV_mathan" dirty="0"/>
              </a:p>
              <a:p>
                <a:pPr fontAlgn="ctr"/>
                <a:endParaRPr lang="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2775301" cy="2874622"/>
              </a:xfrm>
              <a:blipFill>
                <a:blip r:embed="rId2"/>
                <a:stretch>
                  <a:fillRect l="-4615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𝑑𝑦</m:t>
                        </m:r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5">
                <a:extLst>
                  <a:ext uri="{FF2B5EF4-FFF2-40B4-BE49-F238E27FC236}">
                    <a16:creationId xmlns:a16="http://schemas.microsoft.com/office/drawing/2014/main" id="{4608BB35-52CF-4614-913B-76012BFAD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899" y="1113178"/>
                <a:ext cx="3664301" cy="2874622"/>
              </a:xfrm>
              <a:prstGeom prst="rect">
                <a:avLst/>
              </a:prstGeom>
              <a:blipFill>
                <a:blip r:embed="rId3"/>
                <a:stretch>
                  <a:fillRect l="-3322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Multivariate: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𝐲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𝒛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𝒛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x-IV_mathan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x-IV_mathan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x-IV_matha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𝐱</m:t>
                        </m:r>
                      </m:e>
                    </m:d>
                  </m:oMath>
                </a14:m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i</m:t>
                            </m:r>
                          </m:sub>
                        </m:sSub>
                      </m:num>
                      <m:den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  <m:sSub>
                          <m:sSub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k</m:t>
                            </m:r>
                          </m:sub>
                        </m:sSub>
                      </m:den>
                    </m:f>
                    <m:r>
                      <a:rPr kumimoji="0" lang="x-IV_mathan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x-IV_matha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a:rPr kumimoji="0" lang="x-IV_mathan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𝑗</m:t>
                        </m:r>
                      </m:sub>
                      <m:sup/>
                      <m:e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kumimoji="0" lang="x-IV_mathan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x-IV_mathan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x-IV_mathan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x-IV_mathan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kumimoji="0" lang="en-US" sz="4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k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kumimoji="0" lang="x-IV_matha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x-IV_matha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x-IV_matha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ontent Placeholder 5">
                <a:extLst>
                  <a:ext uri="{FF2B5EF4-FFF2-40B4-BE49-F238E27FC236}">
                    <a16:creationId xmlns:a16="http://schemas.microsoft.com/office/drawing/2014/main" id="{8E67C1F3-5B80-4C15-81E5-242D6BCA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00" y="1113178"/>
                <a:ext cx="3664301" cy="2874622"/>
              </a:xfrm>
              <a:prstGeom prst="rect">
                <a:avLst/>
              </a:prstGeom>
              <a:blipFill>
                <a:blip r:embed="rId4"/>
                <a:stretch>
                  <a:fillRect l="-3494" t="-3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1B80BEB-4D5D-4860-B3C8-1F4C45CA06EB}"/>
                  </a:ext>
                </a:extLst>
              </p14:cNvPr>
              <p14:cNvContentPartPr/>
              <p14:nvPr/>
            </p14:nvContentPartPr>
            <p14:xfrm>
              <a:off x="3972960" y="2777760"/>
              <a:ext cx="7287840" cy="3921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1B80BEB-4D5D-4860-B3C8-1F4C45CA06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3600" y="2768400"/>
                <a:ext cx="7306560" cy="393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484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5428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</p:spPr>
            <p:txBody>
              <a:bodyPr/>
              <a:lstStyle/>
              <a:p>
                <a:pPr fontAlgn="ctr"/>
                <a14:m>
                  <m:oMath xmlns:m="http://schemas.openxmlformats.org/officeDocument/2006/math">
                    <m:r>
                      <a:rPr lang="x-IV_mathan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14:m>
                  <m:oMath xmlns:m="http://schemas.openxmlformats.org/officeDocument/2006/math"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IV_mathan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x-IV_matha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x-IV_matha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x-IV_mathan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x-IV_mathan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x-IV_mathan" dirty="0"/>
                  <a:t> </a:t>
                </a:r>
              </a:p>
              <a:p>
                <a:pPr fontAlgn="ctr"/>
                <a:endParaRPr lang="x-IV_mathan" dirty="0"/>
              </a:p>
              <a:p>
                <a:pPr fontAlgn="ctr"/>
                <a:r>
                  <a:rPr lang="" dirty="0"/>
                  <a:t>Need multivariate chain rule!</a:t>
                </a:r>
                <a:r>
                  <a:rPr lang="x-IV_mathan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429702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/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𝐶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x-IV_mathan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AD47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 </a:t>
                </a:r>
              </a:p>
              <a:p>
                <a:pPr marL="0" marR="0" lvl="0" indent="0" algn="l" defTabSz="914400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  <m:r>
                        <a:rPr kumimoji="0" lang="x-IV_mathan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𝐽</m:t>
                          </m:r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x-IV_mathan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kumimoji="0" lang="x-IV_mathan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x-IV_mathan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</m:e>
                            <m:sub>
                              <m:r>
                                <a:rPr kumimoji="0" lang="x-IV_mathan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𝐴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x-IV_matha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396D092-3AFA-41A0-9313-37004CD6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915" y="348862"/>
                <a:ext cx="4050784" cy="63344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/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86C78E4-C02D-4CEF-83DB-5A339C622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701" y="5494119"/>
                <a:ext cx="440266" cy="415165"/>
              </a:xfrm>
              <a:prstGeom prst="ellipse">
                <a:avLst/>
              </a:prstGeom>
              <a:blipFill>
                <a:blip r:embed="rId4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/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AB20F103-8EB3-44BB-9D2C-BEAD8DDA32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4846570"/>
                <a:ext cx="440266" cy="415165"/>
              </a:xfrm>
              <a:prstGeom prst="ellipse">
                <a:avLst/>
              </a:prstGeom>
              <a:blipFill>
                <a:blip r:embed="rId5"/>
                <a:stretch>
                  <a:fillRect l="-1299"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/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932414D3-F47C-45D5-9319-AC73557AB4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734" y="6192770"/>
                <a:ext cx="440266" cy="415165"/>
              </a:xfrm>
              <a:prstGeom prst="ellipse">
                <a:avLst/>
              </a:prstGeom>
              <a:blipFill>
                <a:blip r:embed="rId6"/>
                <a:stretch>
                  <a:fillRect l="-1299" b="-137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/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D85998-A405-4357-940E-500C6DE2D5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683" y="5494119"/>
                <a:ext cx="440266" cy="415165"/>
              </a:xfrm>
              <a:prstGeom prst="ellipse">
                <a:avLst/>
              </a:prstGeom>
              <a:blipFill>
                <a:blip r:embed="rId7"/>
                <a:stretch>
                  <a:fillRect b="-2740"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D8C50E-CB66-4274-8C73-662A612A75C3}"/>
              </a:ext>
            </a:extLst>
          </p:cNvPr>
          <p:cNvCxnSpPr>
            <a:stCxn id="5" idx="6"/>
          </p:cNvCxnSpPr>
          <p:nvPr/>
        </p:nvCxnSpPr>
        <p:spPr>
          <a:xfrm flipV="1">
            <a:off x="1589967" y="570170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F30B7-D846-43C8-8D42-6D6D82C06AA1}"/>
              </a:ext>
            </a:extLst>
          </p:cNvPr>
          <p:cNvCxnSpPr/>
          <p:nvPr/>
        </p:nvCxnSpPr>
        <p:spPr>
          <a:xfrm flipV="1">
            <a:off x="3175000" y="5054151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A1B707-20BB-4A5F-9C43-D3C560D09CD6}"/>
              </a:ext>
            </a:extLst>
          </p:cNvPr>
          <p:cNvCxnSpPr/>
          <p:nvPr/>
        </p:nvCxnSpPr>
        <p:spPr>
          <a:xfrm flipV="1">
            <a:off x="3175000" y="6400352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62EB97-7555-44ED-8005-60946338C210}"/>
              </a:ext>
            </a:extLst>
          </p:cNvPr>
          <p:cNvCxnSpPr/>
          <p:nvPr/>
        </p:nvCxnSpPr>
        <p:spPr>
          <a:xfrm flipV="1">
            <a:off x="4912949" y="5701700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DB6C27-401A-409C-9E58-5BB297DDCEA6}"/>
              </a:ext>
            </a:extLst>
          </p:cNvPr>
          <p:cNvCxnSpPr/>
          <p:nvPr/>
        </p:nvCxnSpPr>
        <p:spPr>
          <a:xfrm flipV="1">
            <a:off x="792335" y="5701699"/>
            <a:ext cx="357366" cy="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1A161C-1BE1-4A4A-A634-EA0C67038CB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947333" y="5054153"/>
            <a:ext cx="787401" cy="64754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15FA8-7245-4C71-A25E-02E9C1D24A52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1947333" y="5701699"/>
            <a:ext cx="787401" cy="69865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6BE71-9236-4549-B9AD-BAC37EFA667F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3532366" y="5701702"/>
            <a:ext cx="940317" cy="69865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E0E1E-A5BA-4497-A171-38F14405DE67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3532366" y="5041003"/>
            <a:ext cx="940317" cy="66069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/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F6000E-7526-455F-9393-663161D16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959" y="5329325"/>
                <a:ext cx="44026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/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7D11846-8818-4C2D-9D65-3C4B2CAC7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00" y="5492778"/>
                <a:ext cx="44026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/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55F9258-2AFC-4BCA-B953-0E12F8AAF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4684819"/>
                <a:ext cx="44026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/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0EF6E7-BB5B-429C-AE79-C3DC22F16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0" y="6044565"/>
                <a:ext cx="44026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/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0D494B-DF40-4AC6-A395-58CF0225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044" y="5314490"/>
                <a:ext cx="44026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C6AB3F-7A8B-47C1-911E-376CCBE07943}"/>
              </a:ext>
            </a:extLst>
          </p:cNvPr>
          <p:cNvCxnSpPr>
            <a:cxnSpLocks/>
          </p:cNvCxnSpPr>
          <p:nvPr/>
        </p:nvCxnSpPr>
        <p:spPr>
          <a:xfrm flipH="1">
            <a:off x="1899207" y="4964483"/>
            <a:ext cx="778750" cy="647548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6AE309-4847-4E40-9651-0AC4090DEE9D}"/>
              </a:ext>
            </a:extLst>
          </p:cNvPr>
          <p:cNvCxnSpPr>
            <a:cxnSpLocks/>
          </p:cNvCxnSpPr>
          <p:nvPr/>
        </p:nvCxnSpPr>
        <p:spPr>
          <a:xfrm flipH="1" flipV="1">
            <a:off x="1890556" y="5788325"/>
            <a:ext cx="787401" cy="70169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416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(updated)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Init:  </a:t>
                </a: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x-IV_mathan" i="1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fontAlgn="ctr"/>
                <a:r>
                  <a:rPr lang="en-US" dirty="0">
                    <a:solidFill>
                      <a:schemeClr val="tx1"/>
                    </a:solidFill>
                  </a:rPr>
                  <a:t>Compute:</a:t>
                </a:r>
              </a:p>
              <a:p>
                <a:pPr fontAlgn="ctr"/>
                <a:r>
                  <a:rPr lang="en-US" sz="800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x-IV_mathan" dirty="0"/>
              </a:p>
              <a:p>
                <a:pPr lvl="1" fontAlgn="ctr"/>
                <a:endParaRPr lang="x-IV_mathan" i="1" dirty="0"/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x-IV_mathan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f>
                      <m:fPr>
                        <m:ctrlPr>
                          <a:rPr lang="x-IV_matha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x-IV_mathan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>
                            <a:latin typeface="Cambria Math" panose="02040503050406030204" pitchFamily="18" charset="0"/>
                          </a:rPr>
                          <m:t>𝑤</m:t>
                        </m:r>
                      </m:den>
                    </m:f>
                  </m:oMath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AE141E7-79E5-4030-B2AE-1099EBB388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64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EAF5D440-4968-4AA0-82A4-004B6ECD10C5}"/>
              </a:ext>
            </a:extLst>
          </p:cNvPr>
          <p:cNvGrpSpPr/>
          <p:nvPr/>
        </p:nvGrpSpPr>
        <p:grpSpPr>
          <a:xfrm>
            <a:off x="5470260" y="3409306"/>
            <a:ext cx="5993428" cy="3350109"/>
            <a:chOff x="2256323" y="3797537"/>
            <a:chExt cx="5525609" cy="33501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</a:t>
                  </a:r>
                  <a14:m>
                    <m:oMath xmlns:m="http://schemas.openxmlformats.org/officeDocument/2006/math"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424A365-3552-4D51-8B3E-B9B14DE13A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131FBA0-B133-490F-865A-09BC67F5C0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533672" cy="730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/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15AB8E1F-65FD-4095-928A-46E184C548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99302"/>
                  <a:ext cx="391004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2CAF80CA-78F5-44AF-9F53-BCEB0F5A10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529055" cy="6776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28B29D4-3311-4E48-BD4F-C3252F07A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386388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</m:t>
                            </m:r>
                          </m:den>
                        </m:f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068DD43-EA81-4582-A503-86ED6FBD1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81698" cy="67755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oMath>
                    </m:oMathPara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D460FC-6D9C-4C1D-B78D-ECE0FEE600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39030" cy="40011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BB0EE62-8199-4E6E-9180-6614DFB0A3A6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E2C3DC-6241-4C24-9C19-69B2EA5BE188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785378" y="4699600"/>
              <a:ext cx="812954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ED233EC-6440-4D98-8847-C5F37E8963AC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6353259" y="3983968"/>
              <a:ext cx="895001" cy="15389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A35A913-0CEB-403F-B583-63FD652ACF47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6353259" y="4725889"/>
              <a:ext cx="895001" cy="0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4235C3-9835-45D0-9AA4-082948030447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4495430" y="5852161"/>
              <a:ext cx="12407" cy="557104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426EE2D-64ED-4F95-B804-B98E56A32B35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5465483" y="5852160"/>
              <a:ext cx="19621" cy="617928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892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cs typeface="Calibri"/>
                            </a:rPr>
                            <m:t>𝒛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1,     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𝑖𝑓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−1,  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𝑖𝑓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B50229-8862-4B5C-88A4-A9E74CC6D262}"/>
                  </a:ext>
                </a:extLst>
              </p14:cNvPr>
              <p14:cNvContentPartPr/>
              <p14:nvPr/>
            </p14:nvContentPartPr>
            <p14:xfrm>
              <a:off x="3178440" y="1841040"/>
              <a:ext cx="2433960" cy="1058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B50229-8862-4B5C-88A4-A9E74CC6D2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69080" y="1831680"/>
                <a:ext cx="2452680" cy="107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4761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90856"/>
          </a:xfrm>
        </p:spPr>
        <p:txBody>
          <a:bodyPr/>
          <a:lstStyle/>
          <a:p>
            <a:r>
              <a:rPr lang="en-US" sz="2400" dirty="0"/>
              <a:t>Practical considerations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3"/>
            <a:r>
              <a:rPr lang="en-US" sz="2400" dirty="0"/>
              <a:t>Danger for overfitting</a:t>
            </a:r>
          </a:p>
          <a:p>
            <a:pPr lvl="1"/>
            <a:r>
              <a:rPr lang="en-US" dirty="0"/>
              <a:t>Modelling assumptions vs data assumptions trade-off</a:t>
            </a:r>
          </a:p>
          <a:p>
            <a:pPr lvl="5"/>
            <a:endParaRPr lang="en-US" sz="900" dirty="0"/>
          </a:p>
          <a:p>
            <a:pPr lvl="1"/>
            <a:r>
              <a:rPr lang="en-US" dirty="0"/>
              <a:t>Gradient descent can easily get stuck local optima</a:t>
            </a:r>
          </a:p>
          <a:p>
            <a:endParaRPr lang="en-US" sz="1000" dirty="0"/>
          </a:p>
          <a:p>
            <a:r>
              <a:rPr lang="en-US" sz="2400" dirty="0"/>
              <a:t>What if there are no non-linear activations?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deep neural network with only linear layers can be reduced to an exactly equivalent single linear layer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2400" dirty="0"/>
              <a:t>Universal Approximation Theorem: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 two-layer neural network with a sufficient number of neurons can approximate any continuous function to any desired accuracy.</a:t>
            </a:r>
          </a:p>
          <a:p>
            <a:pPr marL="685800" lvl="4" indent="0">
              <a:buNone/>
            </a:pPr>
            <a:endParaRPr lang="en-US" sz="1600" dirty="0"/>
          </a:p>
          <a:p>
            <a:pPr marL="685800" lvl="4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E19C74-EF7D-47EC-BE0C-D17E3D95A73D}"/>
                  </a:ext>
                </a:extLst>
              </p14:cNvPr>
              <p14:cNvContentPartPr/>
              <p14:nvPr/>
            </p14:nvContentPartPr>
            <p14:xfrm>
              <a:off x="752760" y="434520"/>
              <a:ext cx="10124640" cy="5913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E19C74-EF7D-47EC-BE0C-D17E3D95A7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3400" y="425160"/>
                <a:ext cx="10143360" cy="593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5147B8-D4D4-4FC6-8737-DBEDD39D4167}"/>
                  </a:ext>
                </a:extLst>
              </p14:cNvPr>
              <p14:cNvContentPartPr/>
              <p14:nvPr/>
            </p14:nvContentPartPr>
            <p14:xfrm>
              <a:off x="5207400" y="2386800"/>
              <a:ext cx="5297760" cy="3078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5147B8-D4D4-4FC6-8737-DBEDD39D416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98040" y="2377440"/>
                <a:ext cx="5316480" cy="309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35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14:cNvPr>
              <p14:cNvContentPartPr/>
              <p14:nvPr/>
            </p14:nvContentPartPr>
            <p14:xfrm>
              <a:off x="627840" y="1405080"/>
              <a:ext cx="11438640" cy="45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78F0DDC-40D4-4CCF-B27D-8BBC89A3FB3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8480" y="1395720"/>
                <a:ext cx="11457360" cy="45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4E5E08-B47B-496D-ACFD-64617C5B6813}"/>
                  </a:ext>
                </a:extLst>
              </p14:cNvPr>
              <p14:cNvContentPartPr/>
              <p14:nvPr/>
            </p14:nvContentPartPr>
            <p14:xfrm>
              <a:off x="5858640" y="5068080"/>
              <a:ext cx="3664080" cy="1192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4E5E08-B47B-496D-ACFD-64617C5B681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49280" y="5058720"/>
                <a:ext cx="3682800" cy="12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6396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Inspired by actual human brain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urier New"/>
              </a:rPr>
              <a:t>Image: https://en.wikipedia.org/wiki/Neuron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3863" y="2667000"/>
            <a:ext cx="5267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83863" y="4343400"/>
            <a:ext cx="3743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83863" y="5176628"/>
            <a:ext cx="221937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3864" y="5935493"/>
            <a:ext cx="84084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4447" t="130" r="5951" b="5173"/>
          <a:stretch/>
        </p:blipFill>
        <p:spPr>
          <a:xfrm rot="16200000">
            <a:off x="3747033" y="1613433"/>
            <a:ext cx="3164660" cy="50384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829800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2F17B2E-96C4-4874-9A15-1A4B14CB90D4}"/>
                  </a:ext>
                </a:extLst>
              </p14:cNvPr>
              <p14:cNvContentPartPr/>
              <p14:nvPr/>
            </p14:nvContentPartPr>
            <p14:xfrm>
              <a:off x="2517120" y="1397520"/>
              <a:ext cx="5438160" cy="5100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2F17B2E-96C4-4874-9A15-1A4B14CB90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07760" y="1388160"/>
                <a:ext cx="5456880" cy="511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73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9FB03A9-30AB-4A9F-9784-1155D4031BB9}"/>
                  </a:ext>
                </a:extLst>
              </p14:cNvPr>
              <p14:cNvContentPartPr/>
              <p14:nvPr/>
            </p14:nvContentPartPr>
            <p14:xfrm>
              <a:off x="575280" y="16200"/>
              <a:ext cx="11620440" cy="5949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9FB03A9-30AB-4A9F-9784-1155D4031B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920" y="6840"/>
                <a:ext cx="11639160" cy="596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4835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4"/>
            <a:ext cx="11406351" cy="1159755"/>
          </a:xfrm>
        </p:spPr>
        <p:txBody>
          <a:bodyPr>
            <a:normAutofit/>
          </a:bodyPr>
          <a:lstStyle/>
          <a:p>
            <a:r>
              <a:rPr lang="en-US" dirty="0"/>
              <a:t>Simple single neuron example:</a:t>
            </a:r>
          </a:p>
          <a:p>
            <a:pPr marL="457200" indent="-457200">
              <a:buFont typeface="Wingdings" charset="2"/>
              <a:buChar char="§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Selling my car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758" y="2140273"/>
            <a:ext cx="9044122" cy="47177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D5C8644-ADD3-427B-8FA0-26913F6B3755}"/>
                  </a:ext>
                </a:extLst>
              </p14:cNvPr>
              <p14:cNvContentPartPr/>
              <p14:nvPr/>
            </p14:nvContentPartPr>
            <p14:xfrm>
              <a:off x="6881400" y="117720"/>
              <a:ext cx="3211200" cy="3128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D5C8644-ADD3-427B-8FA0-26913F6B37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2040" y="108360"/>
                <a:ext cx="3229920" cy="314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16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21056</TotalTime>
  <Words>1385</Words>
  <Application>Microsoft Office PowerPoint</Application>
  <PresentationFormat>Widescreen</PresentationFormat>
  <Paragraphs>421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</vt:lpstr>
      <vt:lpstr>Cambria Math</vt:lpstr>
      <vt:lpstr>Calibri Light</vt:lpstr>
      <vt:lpstr>CMU Serif Roman</vt:lpstr>
      <vt:lpstr>Candara</vt:lpstr>
      <vt:lpstr>Wingdings</vt:lpstr>
      <vt:lpstr>Arial</vt:lpstr>
      <vt:lpstr>Office Theme</vt:lpstr>
      <vt:lpstr>Announcements</vt:lpstr>
      <vt:lpstr>  Introduction to Machine Learning  Neural Networks</vt:lpstr>
      <vt:lpstr>Plan</vt:lpstr>
      <vt:lpstr>Perceptron</vt:lpstr>
      <vt:lpstr>Classification Design Challenge</vt:lpstr>
      <vt:lpstr>Classification Design Challenge</vt:lpstr>
      <vt:lpstr>Neural Networks</vt:lpstr>
      <vt:lpstr>Classification Design Challenge</vt:lpstr>
      <vt:lpstr>Neural Networks</vt:lpstr>
      <vt:lpstr>Neural Networks</vt:lpstr>
      <vt:lpstr>Neural Networks</vt:lpstr>
      <vt:lpstr>Neural Networks</vt:lpstr>
      <vt:lpstr>Single Neuron</vt:lpstr>
      <vt:lpstr>Activation Functions</vt:lpstr>
      <vt:lpstr>Optimizing</vt:lpstr>
      <vt:lpstr>Loss Functions</vt:lpstr>
      <vt:lpstr>Multilayer Perceptrons</vt:lpstr>
      <vt:lpstr>Neural Network Equations</vt:lpstr>
      <vt:lpstr>Optimizing</vt:lpstr>
      <vt:lpstr>Neural Network Equations</vt:lpstr>
      <vt:lpstr>Network Optimization Details</vt:lpstr>
      <vt:lpstr>Reminder: Calculus Chain Rule (scalar version)</vt:lpstr>
      <vt:lpstr>Network Optimization</vt:lpstr>
      <vt:lpstr>Network Optimization: Forward then Backwards</vt:lpstr>
      <vt:lpstr>Network Optimization: Layer Implementation</vt:lpstr>
      <vt:lpstr>Backpropagation (so-far)</vt:lpstr>
      <vt:lpstr>Matrix Calculus</vt:lpstr>
      <vt:lpstr>Matrix Calculus</vt:lpstr>
      <vt:lpstr>Matrix Calculus</vt:lpstr>
      <vt:lpstr>Matrix Calculus</vt:lpstr>
      <vt:lpstr>Matrix Calculus</vt:lpstr>
      <vt:lpstr>Matrix Calculus</vt:lpstr>
      <vt:lpstr>Matrix Calculus</vt:lpstr>
      <vt:lpstr>Multivariate Chain Rule</vt:lpstr>
      <vt:lpstr>Multivariate Chain Rule</vt:lpstr>
      <vt:lpstr>Calculus Chain Rule</vt:lpstr>
      <vt:lpstr>Network Optimization</vt:lpstr>
      <vt:lpstr>Network Optimization</vt:lpstr>
      <vt:lpstr>Backpropagation (updated)</vt:lpstr>
      <vt:lpstr>Neural Networks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873</cp:revision>
  <cp:lastPrinted>2020-03-04T16:45:08Z</cp:lastPrinted>
  <dcterms:created xsi:type="dcterms:W3CDTF">2018-10-11T11:39:27Z</dcterms:created>
  <dcterms:modified xsi:type="dcterms:W3CDTF">2020-10-17T17:44:53Z</dcterms:modified>
</cp:coreProperties>
</file>